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gg sans" panose="00000800000000000000" pitchFamily="2" charset="0"/>
      <p:bold r:id="rId20"/>
    </p:embeddedFont>
    <p:embeddedFont>
      <p:font typeface="Kalam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49C017-593D-42B5-91A5-54B9C4945233}">
  <a:tblStyle styleId="{C249C017-593D-42B5-91A5-54B9C494523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db7f658d3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db7f658d3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7" name="Google Shape;4947;g9bc6d153d1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8" name="Google Shape;4948;g9bc6d153d1_2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4" name="Google Shape;4974;g9bc6d153d1_2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5" name="Google Shape;4975;g9bc6d153d1_2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1" name="Google Shape;4981;g112b8edb46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2" name="Google Shape;4982;g112b8edb46d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db7f658d3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9db7f658d3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0e040de5b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0e040de5bd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8" name="Google Shape;2438;g9ba6d29a5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9" name="Google Shape;2439;g9ba6d29a5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5" name="Google Shape;2445;g10e040de5bd_2_2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6" name="Google Shape;2446;g10e040de5bd_2_2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1" name="Google Shape;2901;g9ba6d29a5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2" name="Google Shape;2902;g9ba6d29a5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9" name="Google Shape;2909;g9ba6d29a5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0" name="Google Shape;2910;g9ba6d29a5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4" name="Google Shape;2924;g9bc6d153d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5" name="Google Shape;2925;g9bc6d153d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4" name="Google Shape;4914;g9bc6d153d1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5" name="Google Shape;4915;g9bc6d153d1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logy Slides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ambria"/>
              <a:buNone/>
              <a:defRPr sz="52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 sz="28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Cambria"/>
              <a:buNone/>
              <a:defRPr sz="36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mbria"/>
              <a:buChar char="●"/>
              <a:defRPr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C331"/>
                </a:solidFill>
                <a:latin typeface="Cambria"/>
                <a:ea typeface="Cambria"/>
                <a:cs typeface="Cambria"/>
                <a:sym typeface="Cambria"/>
              </a:rPr>
              <a:t>Edexcel IGCSE Biology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23 - The Blood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0" name="Google Shape;100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Composition and Function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200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1" name="Google Shape;10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132307C-EDDD-79BB-4A97-2486B84E3E30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F5DE8E5-A1FA-8187-9927-9D918DE549D9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021F56-4DE7-0F13-A670-02D945AFDA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C72594-6CB6-849B-C9AD-837E6D37A6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0" name="Google Shape;4950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Lymphocytes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51" name="Google Shape;4951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16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Char char="●"/>
            </a:pPr>
            <a:r>
              <a:rPr lang="en" sz="1600">
                <a:solidFill>
                  <a:srgbClr val="B7B7B7"/>
                </a:solidFill>
              </a:rPr>
              <a:t>Lymphocytes create and release proteins called </a:t>
            </a:r>
            <a:r>
              <a:rPr lang="en" sz="1600" b="1">
                <a:solidFill>
                  <a:srgbClr val="B7B7B7"/>
                </a:solidFill>
              </a:rPr>
              <a:t>antibodies.</a:t>
            </a:r>
            <a:endParaRPr sz="1600" b="1">
              <a:solidFill>
                <a:srgbClr val="B7B7B7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Char char="●"/>
            </a:pPr>
            <a:r>
              <a:rPr lang="en" sz="1600">
                <a:solidFill>
                  <a:srgbClr val="B7B7B7"/>
                </a:solidFill>
              </a:rPr>
              <a:t>Antibodies bind to pathogens and cause them to clump together.</a:t>
            </a:r>
            <a:endParaRPr sz="1600">
              <a:solidFill>
                <a:srgbClr val="B7B7B7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Char char="○"/>
            </a:pPr>
            <a:r>
              <a:rPr lang="en" sz="1200">
                <a:solidFill>
                  <a:srgbClr val="B7B7B7"/>
                </a:solidFill>
              </a:rPr>
              <a:t>This process is referred to as </a:t>
            </a:r>
            <a:r>
              <a:rPr lang="en" sz="1200" b="1">
                <a:solidFill>
                  <a:srgbClr val="B7B7B7"/>
                </a:solidFill>
              </a:rPr>
              <a:t>agglutination</a:t>
            </a:r>
            <a:r>
              <a:rPr lang="en" sz="1200">
                <a:solidFill>
                  <a:srgbClr val="B7B7B7"/>
                </a:solidFill>
              </a:rPr>
              <a:t>.</a:t>
            </a:r>
            <a:endParaRPr sz="1200">
              <a:solidFill>
                <a:srgbClr val="B7B7B7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Char char="●"/>
            </a:pPr>
            <a:r>
              <a:rPr lang="en" sz="1600">
                <a:solidFill>
                  <a:srgbClr val="B7B7B7"/>
                </a:solidFill>
              </a:rPr>
              <a:t>Antibodies </a:t>
            </a:r>
            <a:r>
              <a:rPr lang="en" sz="1600" b="1">
                <a:solidFill>
                  <a:srgbClr val="B7B7B7"/>
                </a:solidFill>
              </a:rPr>
              <a:t>immobilize </a:t>
            </a:r>
            <a:r>
              <a:rPr lang="en" sz="1600">
                <a:solidFill>
                  <a:srgbClr val="B7B7B7"/>
                </a:solidFill>
              </a:rPr>
              <a:t>the pathogen.</a:t>
            </a:r>
            <a:endParaRPr sz="1600">
              <a:solidFill>
                <a:srgbClr val="B7B7B7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Char char="○"/>
            </a:pPr>
            <a:r>
              <a:rPr lang="en" sz="1200">
                <a:solidFill>
                  <a:srgbClr val="B7B7B7"/>
                </a:solidFill>
              </a:rPr>
              <a:t>This makes them easier to be targeted by phagocytes</a:t>
            </a:r>
            <a:endParaRPr sz="1200">
              <a:solidFill>
                <a:srgbClr val="B7B7B7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Char char="●"/>
            </a:pPr>
            <a:r>
              <a:rPr lang="en" sz="1600">
                <a:solidFill>
                  <a:srgbClr val="B7B7B7"/>
                </a:solidFill>
              </a:rPr>
              <a:t>Some antibodies also release </a:t>
            </a:r>
            <a:r>
              <a:rPr lang="en" sz="1600" b="1">
                <a:solidFill>
                  <a:srgbClr val="B7B7B7"/>
                </a:solidFill>
              </a:rPr>
              <a:t>antitoxin</a:t>
            </a:r>
            <a:r>
              <a:rPr lang="en" sz="1600">
                <a:solidFill>
                  <a:srgbClr val="B7B7B7"/>
                </a:solidFill>
              </a:rPr>
              <a:t>.</a:t>
            </a:r>
            <a:endParaRPr sz="1600">
              <a:solidFill>
                <a:srgbClr val="B7B7B7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Char char="○"/>
            </a:pPr>
            <a:r>
              <a:rPr lang="en" sz="1200">
                <a:solidFill>
                  <a:srgbClr val="B7B7B7"/>
                </a:solidFill>
              </a:rPr>
              <a:t>These neutralise the harmful substances released by pathogens</a:t>
            </a:r>
            <a:endParaRPr sz="1200">
              <a:solidFill>
                <a:srgbClr val="B7B7B7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Char char="●"/>
            </a:pPr>
            <a:r>
              <a:rPr lang="en" sz="1600">
                <a:solidFill>
                  <a:srgbClr val="B7B7B7"/>
                </a:solidFill>
              </a:rPr>
              <a:t>This response is </a:t>
            </a:r>
            <a:r>
              <a:rPr lang="en" sz="1600" b="1">
                <a:solidFill>
                  <a:srgbClr val="B7B7B7"/>
                </a:solidFill>
              </a:rPr>
              <a:t>specific </a:t>
            </a:r>
            <a:r>
              <a:rPr lang="en" sz="1600">
                <a:solidFill>
                  <a:srgbClr val="B7B7B7"/>
                </a:solidFill>
              </a:rPr>
              <a:t>for each pathogen.</a:t>
            </a:r>
            <a:endParaRPr sz="1600">
              <a:solidFill>
                <a:srgbClr val="B7B7B7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Char char="○"/>
            </a:pPr>
            <a:r>
              <a:rPr lang="en" sz="1200">
                <a:solidFill>
                  <a:srgbClr val="B7B7B7"/>
                </a:solidFill>
              </a:rPr>
              <a:t>Each antibody targets </a:t>
            </a:r>
            <a:r>
              <a:rPr lang="en" sz="1200" b="1">
                <a:solidFill>
                  <a:srgbClr val="B7B7B7"/>
                </a:solidFill>
              </a:rPr>
              <a:t>a single strain </a:t>
            </a:r>
            <a:r>
              <a:rPr lang="en" sz="1200">
                <a:solidFill>
                  <a:srgbClr val="B7B7B7"/>
                </a:solidFill>
              </a:rPr>
              <a:t>of pathogen.</a:t>
            </a:r>
            <a:endParaRPr sz="120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4952" name="Google Shape;4952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4953" name="Google Shape;4953;p34"/>
          <p:cNvGrpSpPr/>
          <p:nvPr/>
        </p:nvGrpSpPr>
        <p:grpSpPr>
          <a:xfrm>
            <a:off x="5789188" y="2410161"/>
            <a:ext cx="2477783" cy="2016442"/>
            <a:chOff x="5499325" y="1492307"/>
            <a:chExt cx="3066184" cy="2553751"/>
          </a:xfrm>
        </p:grpSpPr>
        <p:cxnSp>
          <p:nvCxnSpPr>
            <p:cNvPr id="4954" name="Google Shape;4954;p34"/>
            <p:cNvCxnSpPr/>
            <p:nvPr/>
          </p:nvCxnSpPr>
          <p:spPr>
            <a:xfrm>
              <a:off x="6994025" y="3490438"/>
              <a:ext cx="2724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5" name="Google Shape;4955;p34"/>
            <p:cNvCxnSpPr/>
            <p:nvPr/>
          </p:nvCxnSpPr>
          <p:spPr>
            <a:xfrm>
              <a:off x="6994025" y="3327338"/>
              <a:ext cx="2724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956" name="Google Shape;4956;p34"/>
            <p:cNvSpPr/>
            <p:nvPr/>
          </p:nvSpPr>
          <p:spPr>
            <a:xfrm>
              <a:off x="7671755" y="2209100"/>
              <a:ext cx="597146" cy="593774"/>
            </a:xfrm>
            <a:custGeom>
              <a:avLst/>
              <a:gdLst/>
              <a:ahLst/>
              <a:cxnLst/>
              <a:rect l="l" t="t" r="r" b="b"/>
              <a:pathLst>
                <a:path w="28101" h="28101" extrusionOk="0">
                  <a:moveTo>
                    <a:pt x="28101" y="5732"/>
                  </a:moveTo>
                  <a:lnTo>
                    <a:pt x="22416" y="1"/>
                  </a:lnTo>
                  <a:lnTo>
                    <a:pt x="1" y="22416"/>
                  </a:lnTo>
                  <a:lnTo>
                    <a:pt x="5686" y="28101"/>
                  </a:lnTo>
                  <a:close/>
                </a:path>
              </a:pathLst>
            </a:custGeom>
            <a:solidFill>
              <a:srgbClr val="00A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34"/>
            <p:cNvSpPr/>
            <p:nvPr/>
          </p:nvSpPr>
          <p:spPr>
            <a:xfrm>
              <a:off x="7671755" y="2209100"/>
              <a:ext cx="597146" cy="593774"/>
            </a:xfrm>
            <a:custGeom>
              <a:avLst/>
              <a:gdLst/>
              <a:ahLst/>
              <a:cxnLst/>
              <a:rect l="l" t="t" r="r" b="b"/>
              <a:pathLst>
                <a:path w="28101" h="28101" fill="none" extrusionOk="0">
                  <a:moveTo>
                    <a:pt x="22416" y="1"/>
                  </a:moveTo>
                  <a:lnTo>
                    <a:pt x="1" y="22416"/>
                  </a:lnTo>
                  <a:lnTo>
                    <a:pt x="5686" y="28101"/>
                  </a:lnTo>
                  <a:lnTo>
                    <a:pt x="28101" y="5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34"/>
            <p:cNvSpPr/>
            <p:nvPr/>
          </p:nvSpPr>
          <p:spPr>
            <a:xfrm>
              <a:off x="8151028" y="1990362"/>
              <a:ext cx="414481" cy="335946"/>
            </a:xfrm>
            <a:custGeom>
              <a:avLst/>
              <a:gdLst/>
              <a:ahLst/>
              <a:cxnLst/>
              <a:rect l="l" t="t" r="r" b="b"/>
              <a:pathLst>
                <a:path w="19505" h="15899" extrusionOk="0">
                  <a:moveTo>
                    <a:pt x="10215" y="0"/>
                  </a:moveTo>
                  <a:lnTo>
                    <a:pt x="1" y="10214"/>
                  </a:lnTo>
                  <a:lnTo>
                    <a:pt x="5686" y="15899"/>
                  </a:lnTo>
                  <a:lnTo>
                    <a:pt x="19505" y="2080"/>
                  </a:lnTo>
                  <a:lnTo>
                    <a:pt x="17702" y="324"/>
                  </a:lnTo>
                  <a:lnTo>
                    <a:pt x="17009" y="971"/>
                  </a:lnTo>
                  <a:cubicBezTo>
                    <a:pt x="16200" y="1779"/>
                    <a:pt x="15137" y="2184"/>
                    <a:pt x="14074" y="2184"/>
                  </a:cubicBezTo>
                  <a:cubicBezTo>
                    <a:pt x="13011" y="2184"/>
                    <a:pt x="11948" y="1779"/>
                    <a:pt x="11139" y="971"/>
                  </a:cubicBezTo>
                  <a:lnTo>
                    <a:pt x="10215" y="0"/>
                  </a:lnTo>
                  <a:close/>
                </a:path>
              </a:pathLst>
            </a:custGeom>
            <a:solidFill>
              <a:srgbClr val="FF00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34"/>
            <p:cNvSpPr/>
            <p:nvPr/>
          </p:nvSpPr>
          <p:spPr>
            <a:xfrm>
              <a:off x="7273998" y="2002068"/>
              <a:ext cx="785719" cy="732450"/>
            </a:xfrm>
            <a:custGeom>
              <a:avLst/>
              <a:gdLst/>
              <a:ahLst/>
              <a:cxnLst/>
              <a:rect l="l" t="t" r="r" b="b"/>
              <a:pathLst>
                <a:path w="36975" h="34664" extrusionOk="0">
                  <a:moveTo>
                    <a:pt x="31290" y="1"/>
                  </a:moveTo>
                  <a:lnTo>
                    <a:pt x="36975" y="5685"/>
                  </a:lnTo>
                  <a:lnTo>
                    <a:pt x="8181" y="34664"/>
                  </a:lnTo>
                  <a:lnTo>
                    <a:pt x="1" y="31290"/>
                  </a:lnTo>
                  <a:close/>
                </a:path>
              </a:pathLst>
            </a:custGeom>
            <a:solidFill>
              <a:srgbClr val="00A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34"/>
            <p:cNvSpPr/>
            <p:nvPr/>
          </p:nvSpPr>
          <p:spPr>
            <a:xfrm>
              <a:off x="7942820" y="1707136"/>
              <a:ext cx="336898" cy="411169"/>
            </a:xfrm>
            <a:custGeom>
              <a:avLst/>
              <a:gdLst/>
              <a:ahLst/>
              <a:cxnLst/>
              <a:rect l="l" t="t" r="r" b="b"/>
              <a:pathLst>
                <a:path w="15854" h="19459" extrusionOk="0">
                  <a:moveTo>
                    <a:pt x="13774" y="1"/>
                  </a:moveTo>
                  <a:lnTo>
                    <a:pt x="1" y="13774"/>
                  </a:lnTo>
                  <a:lnTo>
                    <a:pt x="5686" y="19459"/>
                  </a:lnTo>
                  <a:lnTo>
                    <a:pt x="15853" y="9244"/>
                  </a:lnTo>
                  <a:lnTo>
                    <a:pt x="14883" y="8320"/>
                  </a:lnTo>
                  <a:cubicBezTo>
                    <a:pt x="13311" y="6703"/>
                    <a:pt x="13311" y="4068"/>
                    <a:pt x="14883" y="2451"/>
                  </a:cubicBezTo>
                  <a:lnTo>
                    <a:pt x="15576" y="1803"/>
                  </a:lnTo>
                  <a:lnTo>
                    <a:pt x="13774" y="1"/>
                  </a:lnTo>
                  <a:close/>
                </a:path>
              </a:pathLst>
            </a:custGeom>
            <a:solidFill>
              <a:srgbClr val="FF00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34"/>
            <p:cNvSpPr/>
            <p:nvPr/>
          </p:nvSpPr>
          <p:spPr>
            <a:xfrm>
              <a:off x="7273998" y="2663205"/>
              <a:ext cx="170914" cy="1381881"/>
            </a:xfrm>
            <a:custGeom>
              <a:avLst/>
              <a:gdLst/>
              <a:ahLst/>
              <a:cxnLst/>
              <a:rect l="l" t="t" r="r" b="b"/>
              <a:pathLst>
                <a:path w="8043" h="65399" extrusionOk="0">
                  <a:moveTo>
                    <a:pt x="1" y="65399"/>
                  </a:moveTo>
                  <a:lnTo>
                    <a:pt x="8043" y="65399"/>
                  </a:lnTo>
                  <a:lnTo>
                    <a:pt x="8043" y="332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A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34"/>
            <p:cNvSpPr/>
            <p:nvPr/>
          </p:nvSpPr>
          <p:spPr>
            <a:xfrm>
              <a:off x="7273998" y="2002068"/>
              <a:ext cx="785719" cy="2043989"/>
            </a:xfrm>
            <a:custGeom>
              <a:avLst/>
              <a:gdLst/>
              <a:ahLst/>
              <a:cxnLst/>
              <a:rect l="l" t="t" r="r" b="b"/>
              <a:pathLst>
                <a:path w="36975" h="96734" fill="none" extrusionOk="0">
                  <a:moveTo>
                    <a:pt x="31290" y="1"/>
                  </a:moveTo>
                  <a:lnTo>
                    <a:pt x="1" y="31290"/>
                  </a:lnTo>
                  <a:lnTo>
                    <a:pt x="1" y="96734"/>
                  </a:lnTo>
                  <a:lnTo>
                    <a:pt x="8043" y="96734"/>
                  </a:lnTo>
                  <a:lnTo>
                    <a:pt x="8043" y="34618"/>
                  </a:lnTo>
                  <a:lnTo>
                    <a:pt x="36975" y="5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4"/>
            <p:cNvSpPr/>
            <p:nvPr/>
          </p:nvSpPr>
          <p:spPr>
            <a:xfrm>
              <a:off x="5499325" y="1492307"/>
              <a:ext cx="448843" cy="435341"/>
            </a:xfrm>
            <a:custGeom>
              <a:avLst/>
              <a:gdLst/>
              <a:ahLst/>
              <a:cxnLst/>
              <a:rect l="l" t="t" r="r" b="b"/>
              <a:pathLst>
                <a:path w="21122" h="20603" extrusionOk="0">
                  <a:moveTo>
                    <a:pt x="15945" y="0"/>
                  </a:moveTo>
                  <a:lnTo>
                    <a:pt x="0" y="15945"/>
                  </a:lnTo>
                  <a:lnTo>
                    <a:pt x="4483" y="20428"/>
                  </a:lnTo>
                  <a:lnTo>
                    <a:pt x="5916" y="19042"/>
                  </a:lnTo>
                  <a:cubicBezTo>
                    <a:pt x="6980" y="20082"/>
                    <a:pt x="8322" y="20602"/>
                    <a:pt x="9640" y="20602"/>
                  </a:cubicBezTo>
                  <a:cubicBezTo>
                    <a:pt x="10897" y="20602"/>
                    <a:pt x="12132" y="20128"/>
                    <a:pt x="13080" y="19180"/>
                  </a:cubicBezTo>
                  <a:cubicBezTo>
                    <a:pt x="15021" y="17239"/>
                    <a:pt x="17239" y="15021"/>
                    <a:pt x="19180" y="13080"/>
                  </a:cubicBezTo>
                  <a:cubicBezTo>
                    <a:pt x="21121" y="11139"/>
                    <a:pt x="21075" y="7996"/>
                    <a:pt x="19042" y="5916"/>
                  </a:cubicBezTo>
                  <a:lnTo>
                    <a:pt x="20474" y="4483"/>
                  </a:lnTo>
                  <a:lnTo>
                    <a:pt x="15945" y="0"/>
                  </a:lnTo>
                  <a:close/>
                </a:path>
              </a:pathLst>
            </a:custGeom>
            <a:solidFill>
              <a:srgbClr val="E02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4"/>
            <p:cNvSpPr/>
            <p:nvPr/>
          </p:nvSpPr>
          <p:spPr>
            <a:xfrm>
              <a:off x="5989393" y="2209100"/>
              <a:ext cx="597146" cy="593774"/>
            </a:xfrm>
            <a:custGeom>
              <a:avLst/>
              <a:gdLst/>
              <a:ahLst/>
              <a:cxnLst/>
              <a:rect l="l" t="t" r="r" b="b"/>
              <a:pathLst>
                <a:path w="28101" h="28101" extrusionOk="0">
                  <a:moveTo>
                    <a:pt x="1" y="5732"/>
                  </a:moveTo>
                  <a:lnTo>
                    <a:pt x="5685" y="1"/>
                  </a:lnTo>
                  <a:lnTo>
                    <a:pt x="28101" y="22416"/>
                  </a:lnTo>
                  <a:lnTo>
                    <a:pt x="22416" y="28101"/>
                  </a:lnTo>
                  <a:close/>
                </a:path>
              </a:pathLst>
            </a:custGeom>
            <a:solidFill>
              <a:srgbClr val="00A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4"/>
            <p:cNvSpPr/>
            <p:nvPr/>
          </p:nvSpPr>
          <p:spPr>
            <a:xfrm>
              <a:off x="5989393" y="2209100"/>
              <a:ext cx="597146" cy="593774"/>
            </a:xfrm>
            <a:custGeom>
              <a:avLst/>
              <a:gdLst/>
              <a:ahLst/>
              <a:cxnLst/>
              <a:rect l="l" t="t" r="r" b="b"/>
              <a:pathLst>
                <a:path w="28101" h="28101" fill="none" extrusionOk="0">
                  <a:moveTo>
                    <a:pt x="5685" y="1"/>
                  </a:moveTo>
                  <a:lnTo>
                    <a:pt x="28101" y="22416"/>
                  </a:lnTo>
                  <a:lnTo>
                    <a:pt x="22416" y="28101"/>
                  </a:lnTo>
                  <a:lnTo>
                    <a:pt x="1" y="5732"/>
                  </a:lnTo>
                </a:path>
              </a:pathLst>
            </a:custGeom>
            <a:solidFill>
              <a:srgbClr val="ACF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4"/>
            <p:cNvSpPr/>
            <p:nvPr/>
          </p:nvSpPr>
          <p:spPr>
            <a:xfrm>
              <a:off x="5692785" y="1990362"/>
              <a:ext cx="413504" cy="335946"/>
            </a:xfrm>
            <a:custGeom>
              <a:avLst/>
              <a:gdLst/>
              <a:ahLst/>
              <a:cxnLst/>
              <a:rect l="l" t="t" r="r" b="b"/>
              <a:pathLst>
                <a:path w="19459" h="15899" extrusionOk="0">
                  <a:moveTo>
                    <a:pt x="9291" y="0"/>
                  </a:moveTo>
                  <a:lnTo>
                    <a:pt x="8320" y="971"/>
                  </a:lnTo>
                  <a:cubicBezTo>
                    <a:pt x="7511" y="1779"/>
                    <a:pt x="6460" y="2184"/>
                    <a:pt x="5408" y="2184"/>
                  </a:cubicBezTo>
                  <a:cubicBezTo>
                    <a:pt x="4357" y="2184"/>
                    <a:pt x="3306" y="1779"/>
                    <a:pt x="2497" y="971"/>
                  </a:cubicBezTo>
                  <a:lnTo>
                    <a:pt x="1803" y="324"/>
                  </a:lnTo>
                  <a:lnTo>
                    <a:pt x="1" y="2080"/>
                  </a:lnTo>
                  <a:lnTo>
                    <a:pt x="13774" y="15899"/>
                  </a:lnTo>
                  <a:lnTo>
                    <a:pt x="19458" y="10214"/>
                  </a:lnTo>
                  <a:lnTo>
                    <a:pt x="9291" y="0"/>
                  </a:lnTo>
                  <a:close/>
                </a:path>
              </a:pathLst>
            </a:custGeom>
            <a:solidFill>
              <a:srgbClr val="FF00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4"/>
            <p:cNvSpPr/>
            <p:nvPr/>
          </p:nvSpPr>
          <p:spPr>
            <a:xfrm>
              <a:off x="6198577" y="2002068"/>
              <a:ext cx="785719" cy="732450"/>
            </a:xfrm>
            <a:custGeom>
              <a:avLst/>
              <a:gdLst/>
              <a:ahLst/>
              <a:cxnLst/>
              <a:rect l="l" t="t" r="r" b="b"/>
              <a:pathLst>
                <a:path w="36975" h="34664" extrusionOk="0">
                  <a:moveTo>
                    <a:pt x="5686" y="1"/>
                  </a:moveTo>
                  <a:lnTo>
                    <a:pt x="1" y="5685"/>
                  </a:lnTo>
                  <a:lnTo>
                    <a:pt x="28794" y="34664"/>
                  </a:lnTo>
                  <a:lnTo>
                    <a:pt x="36975" y="31290"/>
                  </a:lnTo>
                  <a:close/>
                </a:path>
              </a:pathLst>
            </a:custGeom>
            <a:solidFill>
              <a:srgbClr val="00A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34"/>
            <p:cNvSpPr/>
            <p:nvPr/>
          </p:nvSpPr>
          <p:spPr>
            <a:xfrm>
              <a:off x="5977620" y="1707136"/>
              <a:ext cx="337854" cy="411169"/>
            </a:xfrm>
            <a:custGeom>
              <a:avLst/>
              <a:gdLst/>
              <a:ahLst/>
              <a:cxnLst/>
              <a:rect l="l" t="t" r="r" b="b"/>
              <a:pathLst>
                <a:path w="15899" h="19459" extrusionOk="0">
                  <a:moveTo>
                    <a:pt x="2126" y="1"/>
                  </a:moveTo>
                  <a:lnTo>
                    <a:pt x="324" y="1803"/>
                  </a:lnTo>
                  <a:lnTo>
                    <a:pt x="971" y="2451"/>
                  </a:lnTo>
                  <a:cubicBezTo>
                    <a:pt x="2588" y="4068"/>
                    <a:pt x="2588" y="6703"/>
                    <a:pt x="971" y="8320"/>
                  </a:cubicBezTo>
                  <a:lnTo>
                    <a:pt x="0" y="9244"/>
                  </a:lnTo>
                  <a:lnTo>
                    <a:pt x="10214" y="19459"/>
                  </a:lnTo>
                  <a:lnTo>
                    <a:pt x="15899" y="13774"/>
                  </a:lnTo>
                  <a:lnTo>
                    <a:pt x="2126" y="1"/>
                  </a:lnTo>
                  <a:close/>
                </a:path>
              </a:pathLst>
            </a:custGeom>
            <a:solidFill>
              <a:srgbClr val="FF00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34"/>
            <p:cNvSpPr/>
            <p:nvPr/>
          </p:nvSpPr>
          <p:spPr>
            <a:xfrm>
              <a:off x="6813383" y="2663205"/>
              <a:ext cx="170914" cy="1381881"/>
            </a:xfrm>
            <a:custGeom>
              <a:avLst/>
              <a:gdLst/>
              <a:ahLst/>
              <a:cxnLst/>
              <a:rect l="l" t="t" r="r" b="b"/>
              <a:pathLst>
                <a:path w="8043" h="65399" extrusionOk="0">
                  <a:moveTo>
                    <a:pt x="8043" y="65399"/>
                  </a:moveTo>
                  <a:lnTo>
                    <a:pt x="1" y="65399"/>
                  </a:lnTo>
                  <a:lnTo>
                    <a:pt x="1" y="3329"/>
                  </a:lnTo>
                  <a:lnTo>
                    <a:pt x="8043" y="1"/>
                  </a:lnTo>
                  <a:close/>
                </a:path>
              </a:pathLst>
            </a:custGeom>
            <a:solidFill>
              <a:srgbClr val="00A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4"/>
            <p:cNvSpPr/>
            <p:nvPr/>
          </p:nvSpPr>
          <p:spPr>
            <a:xfrm>
              <a:off x="6198577" y="2002068"/>
              <a:ext cx="785719" cy="2043989"/>
            </a:xfrm>
            <a:custGeom>
              <a:avLst/>
              <a:gdLst/>
              <a:ahLst/>
              <a:cxnLst/>
              <a:rect l="l" t="t" r="r" b="b"/>
              <a:pathLst>
                <a:path w="36975" h="96734" fill="none" extrusionOk="0">
                  <a:moveTo>
                    <a:pt x="5686" y="1"/>
                  </a:moveTo>
                  <a:lnTo>
                    <a:pt x="36975" y="31290"/>
                  </a:lnTo>
                  <a:lnTo>
                    <a:pt x="36975" y="96734"/>
                  </a:lnTo>
                  <a:lnTo>
                    <a:pt x="28933" y="96734"/>
                  </a:lnTo>
                  <a:lnTo>
                    <a:pt x="28933" y="34618"/>
                  </a:lnTo>
                  <a:lnTo>
                    <a:pt x="1" y="5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71" name="Google Shape;4971;p34"/>
          <p:cNvSpPr txBox="1"/>
          <p:nvPr/>
        </p:nvSpPr>
        <p:spPr>
          <a:xfrm>
            <a:off x="6049428" y="1286569"/>
            <a:ext cx="2115379" cy="103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Lymphocytes release proteins called </a:t>
            </a:r>
            <a:r>
              <a:rPr lang="en" sz="11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antibodies</a:t>
            </a:r>
            <a:r>
              <a:rPr lang="en" sz="11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Every antibody has two binding sites that are specific to </a:t>
            </a:r>
            <a:r>
              <a:rPr lang="en" sz="1100" b="1" dirty="0">
                <a:solidFill>
                  <a:srgbClr val="E02A36"/>
                </a:solidFill>
                <a:latin typeface="Cambria"/>
                <a:ea typeface="Cambria"/>
                <a:cs typeface="Cambria"/>
                <a:sym typeface="Cambria"/>
              </a:rPr>
              <a:t>particular structures</a:t>
            </a:r>
            <a:r>
              <a:rPr lang="en" sz="11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1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on pathogens.</a:t>
            </a:r>
            <a:endParaRPr sz="11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72" name="Google Shape;4972;p34"/>
          <p:cNvSpPr txBox="1"/>
          <p:nvPr/>
        </p:nvSpPr>
        <p:spPr>
          <a:xfrm>
            <a:off x="7356171" y="3778513"/>
            <a:ext cx="910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ANTIBODY</a:t>
            </a:r>
            <a:endParaRPr sz="9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FEA79745-0F84-4648-17FD-86D95FC174A5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A485AA6F-39E2-E835-7313-2DFD1F4A5E4D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57060A-6CEA-A622-F672-3A311C577C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EEBA64-E500-896E-6F08-AAAD10EEE1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7" name="Google Shape;4977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Memory Cells and Immunity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78" name="Google Shape;4978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Char char="●"/>
            </a:pPr>
            <a:r>
              <a:rPr lang="en" sz="1600" dirty="0">
                <a:solidFill>
                  <a:srgbClr val="B7B7B7"/>
                </a:solidFill>
              </a:rPr>
              <a:t>It will take </a:t>
            </a:r>
            <a:r>
              <a:rPr lang="en" sz="1600" b="1" dirty="0">
                <a:solidFill>
                  <a:srgbClr val="B7B7B7"/>
                </a:solidFill>
              </a:rPr>
              <a:t>several days</a:t>
            </a:r>
            <a:r>
              <a:rPr lang="en" sz="1600" dirty="0">
                <a:solidFill>
                  <a:srgbClr val="B7B7B7"/>
                </a:solidFill>
              </a:rPr>
              <a:t> for specific antibodies for a pathogen to be created.</a:t>
            </a:r>
            <a:endParaRPr sz="1600" dirty="0">
              <a:solidFill>
                <a:srgbClr val="B7B7B7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Char char="○"/>
            </a:pPr>
            <a:r>
              <a:rPr lang="en" sz="1200" dirty="0">
                <a:solidFill>
                  <a:srgbClr val="B7B7B7"/>
                </a:solidFill>
              </a:rPr>
              <a:t>During this time the individual may develop </a:t>
            </a:r>
            <a:r>
              <a:rPr lang="en" sz="1200" b="1" dirty="0">
                <a:solidFill>
                  <a:srgbClr val="B7B7B7"/>
                </a:solidFill>
              </a:rPr>
              <a:t>symptoms</a:t>
            </a:r>
            <a:r>
              <a:rPr lang="en" sz="1200" dirty="0">
                <a:solidFill>
                  <a:srgbClr val="B7B7B7"/>
                </a:solidFill>
              </a:rPr>
              <a:t> for a particular disease.</a:t>
            </a:r>
            <a:endParaRPr sz="1200" dirty="0">
              <a:solidFill>
                <a:srgbClr val="B7B7B7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Char char="●"/>
            </a:pPr>
            <a:r>
              <a:rPr lang="en" sz="1600" dirty="0">
                <a:solidFill>
                  <a:srgbClr val="B7B7B7"/>
                </a:solidFill>
              </a:rPr>
              <a:t>Some lymphocytes will develop into </a:t>
            </a:r>
            <a:r>
              <a:rPr lang="en" sz="1600" b="1" dirty="0">
                <a:solidFill>
                  <a:srgbClr val="B7B7B7"/>
                </a:solidFill>
              </a:rPr>
              <a:t>memory cells</a:t>
            </a:r>
            <a:r>
              <a:rPr lang="en" sz="1600" dirty="0">
                <a:solidFill>
                  <a:srgbClr val="B7B7B7"/>
                </a:solidFill>
              </a:rPr>
              <a:t>.</a:t>
            </a:r>
            <a:endParaRPr sz="1600" dirty="0">
              <a:solidFill>
                <a:srgbClr val="B7B7B7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Char char="○"/>
            </a:pPr>
            <a:r>
              <a:rPr lang="en" sz="1200" dirty="0">
                <a:solidFill>
                  <a:srgbClr val="B7B7B7"/>
                </a:solidFill>
              </a:rPr>
              <a:t>These memory cells contain the information to create the antibody for a particular illness.</a:t>
            </a:r>
            <a:endParaRPr sz="1200" dirty="0">
              <a:solidFill>
                <a:srgbClr val="B7B7B7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Char char="○"/>
            </a:pPr>
            <a:r>
              <a:rPr lang="en" sz="1200" dirty="0">
                <a:solidFill>
                  <a:srgbClr val="B7B7B7"/>
                </a:solidFill>
              </a:rPr>
              <a:t>If the individual is reinfected with the same pathogen, these antibodies will be made </a:t>
            </a:r>
            <a:r>
              <a:rPr lang="en" sz="1200" b="1" dirty="0">
                <a:solidFill>
                  <a:srgbClr val="B7B7B7"/>
                </a:solidFill>
              </a:rPr>
              <a:t>more rapidly </a:t>
            </a:r>
            <a:r>
              <a:rPr lang="en" sz="1200" dirty="0">
                <a:solidFill>
                  <a:srgbClr val="B7B7B7"/>
                </a:solidFill>
              </a:rPr>
              <a:t>and in </a:t>
            </a:r>
            <a:r>
              <a:rPr lang="en" sz="1200" b="1" dirty="0">
                <a:solidFill>
                  <a:srgbClr val="B7B7B7"/>
                </a:solidFill>
              </a:rPr>
              <a:t>greater number</a:t>
            </a:r>
            <a:r>
              <a:rPr lang="en" sz="1200" dirty="0">
                <a:solidFill>
                  <a:srgbClr val="B7B7B7"/>
                </a:solidFill>
              </a:rPr>
              <a:t>.</a:t>
            </a:r>
            <a:endParaRPr sz="1200" dirty="0">
              <a:solidFill>
                <a:srgbClr val="B7B7B7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Char char="●"/>
            </a:pPr>
            <a:r>
              <a:rPr lang="en" sz="1600" dirty="0">
                <a:solidFill>
                  <a:srgbClr val="B7B7B7"/>
                </a:solidFill>
              </a:rPr>
              <a:t>Memory cells create </a:t>
            </a:r>
            <a:r>
              <a:rPr lang="en" sz="1600" b="1" dirty="0">
                <a:solidFill>
                  <a:srgbClr val="B7B7B7"/>
                </a:solidFill>
              </a:rPr>
              <a:t>immunity</a:t>
            </a:r>
            <a:r>
              <a:rPr lang="en" sz="1600" dirty="0">
                <a:solidFill>
                  <a:srgbClr val="B7B7B7"/>
                </a:solidFill>
              </a:rPr>
              <a:t>.</a:t>
            </a:r>
            <a:endParaRPr sz="1600" dirty="0">
              <a:solidFill>
                <a:srgbClr val="B7B7B7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Char char="○"/>
            </a:pPr>
            <a:r>
              <a:rPr lang="en" sz="1200" dirty="0">
                <a:solidFill>
                  <a:srgbClr val="B7B7B7"/>
                </a:solidFill>
              </a:rPr>
              <a:t>A patient who is immune </a:t>
            </a:r>
            <a:r>
              <a:rPr lang="en" sz="1200" b="1" dirty="0">
                <a:solidFill>
                  <a:srgbClr val="B7B7B7"/>
                </a:solidFill>
              </a:rPr>
              <a:t>will not</a:t>
            </a:r>
            <a:r>
              <a:rPr lang="en" sz="1200" dirty="0">
                <a:solidFill>
                  <a:srgbClr val="B7B7B7"/>
                </a:solidFill>
              </a:rPr>
              <a:t> develop symptoms to that pathogen.</a:t>
            </a:r>
            <a:endParaRPr sz="1200" dirty="0">
              <a:solidFill>
                <a:srgbClr val="B7B7B7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Char char="●"/>
            </a:pPr>
            <a:r>
              <a:rPr lang="en" sz="1600" dirty="0">
                <a:solidFill>
                  <a:srgbClr val="B7B7B7"/>
                </a:solidFill>
              </a:rPr>
              <a:t>Some pathogens </a:t>
            </a:r>
            <a:r>
              <a:rPr lang="en" sz="1600" b="1" dirty="0">
                <a:solidFill>
                  <a:srgbClr val="B7B7B7"/>
                </a:solidFill>
              </a:rPr>
              <a:t>mutate</a:t>
            </a:r>
            <a:r>
              <a:rPr lang="en" sz="1600" dirty="0">
                <a:solidFill>
                  <a:srgbClr val="B7B7B7"/>
                </a:solidFill>
              </a:rPr>
              <a:t>.</a:t>
            </a:r>
            <a:endParaRPr sz="1600" dirty="0">
              <a:solidFill>
                <a:srgbClr val="B7B7B7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Char char="○"/>
            </a:pPr>
            <a:r>
              <a:rPr lang="en" sz="1200" dirty="0">
                <a:solidFill>
                  <a:srgbClr val="B7B7B7"/>
                </a:solidFill>
              </a:rPr>
              <a:t>When pathogens mutate, their shape changes so antibodies will not bind.</a:t>
            </a:r>
            <a:endParaRPr sz="1200" dirty="0">
              <a:solidFill>
                <a:srgbClr val="B7B7B7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Char char="○"/>
            </a:pPr>
            <a:r>
              <a:rPr lang="en" sz="1200" dirty="0">
                <a:solidFill>
                  <a:srgbClr val="B7B7B7"/>
                </a:solidFill>
              </a:rPr>
              <a:t>This leads to a </a:t>
            </a:r>
            <a:r>
              <a:rPr lang="en" sz="1200" b="1" dirty="0">
                <a:solidFill>
                  <a:srgbClr val="B7B7B7"/>
                </a:solidFill>
              </a:rPr>
              <a:t>different strain </a:t>
            </a:r>
            <a:r>
              <a:rPr lang="en" sz="1200" dirty="0">
                <a:solidFill>
                  <a:srgbClr val="B7B7B7"/>
                </a:solidFill>
              </a:rPr>
              <a:t>of a pathogen.</a:t>
            </a:r>
            <a:endParaRPr sz="1200" dirty="0">
              <a:solidFill>
                <a:srgbClr val="B7B7B7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Char char="○"/>
            </a:pPr>
            <a:r>
              <a:rPr lang="en" sz="1200" dirty="0">
                <a:solidFill>
                  <a:srgbClr val="B7B7B7"/>
                </a:solidFill>
              </a:rPr>
              <a:t>When pathogens mutate, memory cells become </a:t>
            </a:r>
            <a:r>
              <a:rPr lang="en" sz="1200" b="1" dirty="0">
                <a:solidFill>
                  <a:srgbClr val="B7B7B7"/>
                </a:solidFill>
              </a:rPr>
              <a:t>less effective</a:t>
            </a:r>
            <a:r>
              <a:rPr lang="en" sz="1200" dirty="0">
                <a:solidFill>
                  <a:srgbClr val="B7B7B7"/>
                </a:solidFill>
              </a:rPr>
              <a:t>.</a:t>
            </a:r>
            <a:endParaRPr sz="1200" dirty="0">
              <a:solidFill>
                <a:srgbClr val="B7B7B7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Char char="●"/>
            </a:pPr>
            <a:r>
              <a:rPr lang="en" sz="1600" dirty="0">
                <a:solidFill>
                  <a:srgbClr val="B7B7B7"/>
                </a:solidFill>
              </a:rPr>
              <a:t>Many pathogens have lots of different strains or </a:t>
            </a:r>
            <a:r>
              <a:rPr lang="en" sz="1600" b="1" dirty="0">
                <a:solidFill>
                  <a:srgbClr val="B7B7B7"/>
                </a:solidFill>
              </a:rPr>
              <a:t>variants</a:t>
            </a:r>
            <a:r>
              <a:rPr lang="en" sz="1600" dirty="0">
                <a:solidFill>
                  <a:srgbClr val="B7B7B7"/>
                </a:solidFill>
              </a:rPr>
              <a:t>.</a:t>
            </a:r>
            <a:endParaRPr sz="1600" dirty="0">
              <a:solidFill>
                <a:srgbClr val="B7B7B7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100"/>
              <a:buChar char="○"/>
            </a:pPr>
            <a:r>
              <a:rPr lang="en" sz="1100" dirty="0">
                <a:solidFill>
                  <a:srgbClr val="B7B7B7"/>
                </a:solidFill>
              </a:rPr>
              <a:t>COVID-19 has at least 5 different strains (alpha, beta, gamma, delta and omicron).</a:t>
            </a:r>
            <a:endParaRPr sz="1700" dirty="0">
              <a:solidFill>
                <a:srgbClr val="B7B7B7"/>
              </a:solidFill>
            </a:endParaRPr>
          </a:p>
        </p:txBody>
      </p:sp>
      <p:sp>
        <p:nvSpPr>
          <p:cNvPr id="4979" name="Google Shape;4979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145D7EF-3D8E-8D7D-EE4E-D563A0CD2D5F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63F3EDB-1E2F-E7C8-6250-A72179DD0F91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0CC1E5-2328-C262-4AB1-85215F603E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8C16A2-3732-19FD-550B-1CA49259B5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4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4" name="Google Shape;4984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4985" name="Google Shape;4985;p36"/>
          <p:cNvSpPr txBox="1"/>
          <p:nvPr/>
        </p:nvSpPr>
        <p:spPr>
          <a:xfrm>
            <a:off x="5417974" y="1780500"/>
            <a:ext cx="3354067" cy="15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Cambria"/>
                <a:ea typeface="Cambria"/>
                <a:cs typeface="Cambria"/>
                <a:sym typeface="Cambria"/>
              </a:rPr>
              <a:t>When infected with a pathogen, cells called </a:t>
            </a:r>
            <a:r>
              <a:rPr lang="en" sz="1300" b="1" dirty="0">
                <a:latin typeface="Cambria"/>
                <a:ea typeface="Cambria"/>
                <a:cs typeface="Cambria"/>
                <a:sym typeface="Cambria"/>
              </a:rPr>
              <a:t>memory cells </a:t>
            </a:r>
            <a:r>
              <a:rPr lang="en" sz="1300" dirty="0">
                <a:latin typeface="Cambria"/>
                <a:ea typeface="Cambria"/>
                <a:cs typeface="Cambria"/>
                <a:sym typeface="Cambria"/>
              </a:rPr>
              <a:t>are created. </a:t>
            </a:r>
            <a:endParaRPr sz="13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Cambria"/>
                <a:ea typeface="Cambria"/>
                <a:cs typeface="Cambria"/>
                <a:sym typeface="Cambria"/>
              </a:rPr>
              <a:t>This means that if an individual is reinfected with the same pathogen, antibodies are made much more quickly, usually preventing the development of </a:t>
            </a:r>
            <a:r>
              <a:rPr lang="en" sz="1300" b="1" dirty="0">
                <a:latin typeface="Cambria"/>
                <a:ea typeface="Cambria"/>
                <a:cs typeface="Cambria"/>
                <a:sym typeface="Cambria"/>
              </a:rPr>
              <a:t>symptoms</a:t>
            </a:r>
            <a:r>
              <a:rPr lang="en" sz="1300" dirty="0"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 dirty="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986" name="Google Shape;4986;p36"/>
          <p:cNvGrpSpPr/>
          <p:nvPr/>
        </p:nvGrpSpPr>
        <p:grpSpPr>
          <a:xfrm>
            <a:off x="317199" y="1230942"/>
            <a:ext cx="4852896" cy="2874146"/>
            <a:chOff x="258475" y="748625"/>
            <a:chExt cx="7104225" cy="4146200"/>
          </a:xfrm>
        </p:grpSpPr>
        <p:sp>
          <p:nvSpPr>
            <p:cNvPr id="4987" name="Google Shape;4987;p36"/>
            <p:cNvSpPr/>
            <p:nvPr/>
          </p:nvSpPr>
          <p:spPr>
            <a:xfrm>
              <a:off x="542875" y="1182400"/>
              <a:ext cx="6819825" cy="3433250"/>
            </a:xfrm>
            <a:custGeom>
              <a:avLst/>
              <a:gdLst/>
              <a:ahLst/>
              <a:cxnLst/>
              <a:rect l="l" t="t" r="r" b="b"/>
              <a:pathLst>
                <a:path w="272793" h="137330" extrusionOk="0">
                  <a:moveTo>
                    <a:pt x="211104" y="1"/>
                  </a:moveTo>
                  <a:cubicBezTo>
                    <a:pt x="210978" y="1"/>
                    <a:pt x="210851" y="2"/>
                    <a:pt x="210724" y="4"/>
                  </a:cubicBezTo>
                  <a:cubicBezTo>
                    <a:pt x="209166" y="74"/>
                    <a:pt x="207630" y="330"/>
                    <a:pt x="206141" y="772"/>
                  </a:cubicBezTo>
                  <a:cubicBezTo>
                    <a:pt x="205257" y="1051"/>
                    <a:pt x="204397" y="1400"/>
                    <a:pt x="203559" y="1819"/>
                  </a:cubicBezTo>
                  <a:cubicBezTo>
                    <a:pt x="202280" y="2470"/>
                    <a:pt x="201047" y="3238"/>
                    <a:pt x="199907" y="4098"/>
                  </a:cubicBezTo>
                  <a:cubicBezTo>
                    <a:pt x="198348" y="5331"/>
                    <a:pt x="196906" y="6681"/>
                    <a:pt x="195580" y="8146"/>
                  </a:cubicBezTo>
                  <a:cubicBezTo>
                    <a:pt x="193788" y="10124"/>
                    <a:pt x="192183" y="12241"/>
                    <a:pt x="190764" y="14521"/>
                  </a:cubicBezTo>
                  <a:cubicBezTo>
                    <a:pt x="189508" y="16544"/>
                    <a:pt x="188344" y="18638"/>
                    <a:pt x="187274" y="20778"/>
                  </a:cubicBezTo>
                  <a:cubicBezTo>
                    <a:pt x="186344" y="22616"/>
                    <a:pt x="185460" y="24477"/>
                    <a:pt x="184646" y="26385"/>
                  </a:cubicBezTo>
                  <a:cubicBezTo>
                    <a:pt x="184227" y="27362"/>
                    <a:pt x="183808" y="28339"/>
                    <a:pt x="183413" y="29340"/>
                  </a:cubicBezTo>
                  <a:cubicBezTo>
                    <a:pt x="182715" y="31061"/>
                    <a:pt x="182017" y="32783"/>
                    <a:pt x="181365" y="34527"/>
                  </a:cubicBezTo>
                  <a:cubicBezTo>
                    <a:pt x="180760" y="36202"/>
                    <a:pt x="180202" y="37901"/>
                    <a:pt x="179621" y="39599"/>
                  </a:cubicBezTo>
                  <a:cubicBezTo>
                    <a:pt x="178830" y="42042"/>
                    <a:pt x="178015" y="44484"/>
                    <a:pt x="177201" y="46950"/>
                  </a:cubicBezTo>
                  <a:cubicBezTo>
                    <a:pt x="176852" y="48044"/>
                    <a:pt x="176480" y="49160"/>
                    <a:pt x="176131" y="50254"/>
                  </a:cubicBezTo>
                  <a:cubicBezTo>
                    <a:pt x="175898" y="50928"/>
                    <a:pt x="175666" y="51626"/>
                    <a:pt x="175456" y="52301"/>
                  </a:cubicBezTo>
                  <a:cubicBezTo>
                    <a:pt x="174991" y="53650"/>
                    <a:pt x="174526" y="54976"/>
                    <a:pt x="174084" y="56325"/>
                  </a:cubicBezTo>
                  <a:cubicBezTo>
                    <a:pt x="173479" y="58117"/>
                    <a:pt x="172921" y="59908"/>
                    <a:pt x="172339" y="61699"/>
                  </a:cubicBezTo>
                  <a:cubicBezTo>
                    <a:pt x="171990" y="62700"/>
                    <a:pt x="171641" y="63723"/>
                    <a:pt x="171315" y="64724"/>
                  </a:cubicBezTo>
                  <a:cubicBezTo>
                    <a:pt x="170873" y="66050"/>
                    <a:pt x="170455" y="67376"/>
                    <a:pt x="170013" y="68702"/>
                  </a:cubicBezTo>
                  <a:cubicBezTo>
                    <a:pt x="169315" y="70842"/>
                    <a:pt x="168593" y="72982"/>
                    <a:pt x="167896" y="75123"/>
                  </a:cubicBezTo>
                  <a:cubicBezTo>
                    <a:pt x="167128" y="77402"/>
                    <a:pt x="166383" y="79705"/>
                    <a:pt x="165616" y="82009"/>
                  </a:cubicBezTo>
                  <a:cubicBezTo>
                    <a:pt x="165174" y="83311"/>
                    <a:pt x="164732" y="84637"/>
                    <a:pt x="164313" y="85963"/>
                  </a:cubicBezTo>
                  <a:cubicBezTo>
                    <a:pt x="163638" y="87964"/>
                    <a:pt x="162987" y="89988"/>
                    <a:pt x="162335" y="91989"/>
                  </a:cubicBezTo>
                  <a:cubicBezTo>
                    <a:pt x="161847" y="93431"/>
                    <a:pt x="161358" y="94850"/>
                    <a:pt x="160870" y="96269"/>
                  </a:cubicBezTo>
                  <a:cubicBezTo>
                    <a:pt x="160358" y="97898"/>
                    <a:pt x="159707" y="99456"/>
                    <a:pt x="158939" y="100969"/>
                  </a:cubicBezTo>
                  <a:cubicBezTo>
                    <a:pt x="157473" y="103783"/>
                    <a:pt x="155752" y="106436"/>
                    <a:pt x="153751" y="108878"/>
                  </a:cubicBezTo>
                  <a:cubicBezTo>
                    <a:pt x="152658" y="110251"/>
                    <a:pt x="151518" y="111554"/>
                    <a:pt x="150308" y="112810"/>
                  </a:cubicBezTo>
                  <a:cubicBezTo>
                    <a:pt x="149238" y="113996"/>
                    <a:pt x="147982" y="114997"/>
                    <a:pt x="146586" y="115811"/>
                  </a:cubicBezTo>
                  <a:cubicBezTo>
                    <a:pt x="146144" y="116090"/>
                    <a:pt x="145655" y="116323"/>
                    <a:pt x="145167" y="116555"/>
                  </a:cubicBezTo>
                  <a:cubicBezTo>
                    <a:pt x="145103" y="116581"/>
                    <a:pt x="145033" y="116620"/>
                    <a:pt x="144966" y="116620"/>
                  </a:cubicBezTo>
                  <a:cubicBezTo>
                    <a:pt x="144912" y="116620"/>
                    <a:pt x="144860" y="116593"/>
                    <a:pt x="144818" y="116509"/>
                  </a:cubicBezTo>
                  <a:lnTo>
                    <a:pt x="144818" y="116509"/>
                  </a:lnTo>
                  <a:cubicBezTo>
                    <a:pt x="144850" y="116654"/>
                    <a:pt x="144793" y="116676"/>
                    <a:pt x="144716" y="116676"/>
                  </a:cubicBezTo>
                  <a:cubicBezTo>
                    <a:pt x="144682" y="116676"/>
                    <a:pt x="144644" y="116672"/>
                    <a:pt x="144608" y="116672"/>
                  </a:cubicBezTo>
                  <a:cubicBezTo>
                    <a:pt x="144562" y="116672"/>
                    <a:pt x="144539" y="116695"/>
                    <a:pt x="144515" y="116718"/>
                  </a:cubicBezTo>
                  <a:cubicBezTo>
                    <a:pt x="144213" y="116927"/>
                    <a:pt x="143864" y="117090"/>
                    <a:pt x="143515" y="117183"/>
                  </a:cubicBezTo>
                  <a:cubicBezTo>
                    <a:pt x="142352" y="117556"/>
                    <a:pt x="141189" y="117811"/>
                    <a:pt x="139979" y="117951"/>
                  </a:cubicBezTo>
                  <a:cubicBezTo>
                    <a:pt x="139202" y="118037"/>
                    <a:pt x="138426" y="118085"/>
                    <a:pt x="137650" y="118085"/>
                  </a:cubicBezTo>
                  <a:cubicBezTo>
                    <a:pt x="137379" y="118085"/>
                    <a:pt x="137109" y="118079"/>
                    <a:pt x="136838" y="118067"/>
                  </a:cubicBezTo>
                  <a:cubicBezTo>
                    <a:pt x="136047" y="118044"/>
                    <a:pt x="135233" y="117951"/>
                    <a:pt x="134419" y="117858"/>
                  </a:cubicBezTo>
                  <a:cubicBezTo>
                    <a:pt x="133651" y="117788"/>
                    <a:pt x="132907" y="117625"/>
                    <a:pt x="132139" y="117532"/>
                  </a:cubicBezTo>
                  <a:cubicBezTo>
                    <a:pt x="131302" y="117416"/>
                    <a:pt x="130464" y="117253"/>
                    <a:pt x="129627" y="117021"/>
                  </a:cubicBezTo>
                  <a:cubicBezTo>
                    <a:pt x="127579" y="116485"/>
                    <a:pt x="125579" y="115857"/>
                    <a:pt x="123601" y="115113"/>
                  </a:cubicBezTo>
                  <a:cubicBezTo>
                    <a:pt x="121554" y="114345"/>
                    <a:pt x="119553" y="113461"/>
                    <a:pt x="117599" y="112507"/>
                  </a:cubicBezTo>
                  <a:cubicBezTo>
                    <a:pt x="115017" y="111205"/>
                    <a:pt x="112504" y="109739"/>
                    <a:pt x="110108" y="108064"/>
                  </a:cubicBezTo>
                  <a:cubicBezTo>
                    <a:pt x="107828" y="106505"/>
                    <a:pt x="105618" y="104784"/>
                    <a:pt x="103524" y="102946"/>
                  </a:cubicBezTo>
                  <a:cubicBezTo>
                    <a:pt x="101058" y="100689"/>
                    <a:pt x="98383" y="98689"/>
                    <a:pt x="95522" y="96944"/>
                  </a:cubicBezTo>
                  <a:cubicBezTo>
                    <a:pt x="93358" y="95595"/>
                    <a:pt x="91032" y="94524"/>
                    <a:pt x="88612" y="93710"/>
                  </a:cubicBezTo>
                  <a:cubicBezTo>
                    <a:pt x="87310" y="93268"/>
                    <a:pt x="85983" y="92919"/>
                    <a:pt x="84634" y="92663"/>
                  </a:cubicBezTo>
                  <a:cubicBezTo>
                    <a:pt x="84169" y="92570"/>
                    <a:pt x="83704" y="92547"/>
                    <a:pt x="83262" y="92477"/>
                  </a:cubicBezTo>
                  <a:cubicBezTo>
                    <a:pt x="82319" y="92348"/>
                    <a:pt x="81373" y="92283"/>
                    <a:pt x="80431" y="92283"/>
                  </a:cubicBezTo>
                  <a:cubicBezTo>
                    <a:pt x="78490" y="92283"/>
                    <a:pt x="76564" y="92557"/>
                    <a:pt x="74701" y="93105"/>
                  </a:cubicBezTo>
                  <a:cubicBezTo>
                    <a:pt x="72025" y="93873"/>
                    <a:pt x="69443" y="94990"/>
                    <a:pt x="67047" y="96386"/>
                  </a:cubicBezTo>
                  <a:cubicBezTo>
                    <a:pt x="65418" y="97293"/>
                    <a:pt x="63860" y="98270"/>
                    <a:pt x="62324" y="99340"/>
                  </a:cubicBezTo>
                  <a:cubicBezTo>
                    <a:pt x="60556" y="100596"/>
                    <a:pt x="58835" y="101922"/>
                    <a:pt x="57136" y="103295"/>
                  </a:cubicBezTo>
                  <a:cubicBezTo>
                    <a:pt x="55345" y="104761"/>
                    <a:pt x="53623" y="106273"/>
                    <a:pt x="51948" y="107855"/>
                  </a:cubicBezTo>
                  <a:cubicBezTo>
                    <a:pt x="50483" y="109250"/>
                    <a:pt x="49064" y="110670"/>
                    <a:pt x="47621" y="112089"/>
                  </a:cubicBezTo>
                  <a:cubicBezTo>
                    <a:pt x="45551" y="114136"/>
                    <a:pt x="43550" y="116230"/>
                    <a:pt x="41619" y="118393"/>
                  </a:cubicBezTo>
                  <a:cubicBezTo>
                    <a:pt x="39968" y="120254"/>
                    <a:pt x="38339" y="122115"/>
                    <a:pt x="36711" y="124000"/>
                  </a:cubicBezTo>
                  <a:cubicBezTo>
                    <a:pt x="35827" y="125023"/>
                    <a:pt x="34989" y="126047"/>
                    <a:pt x="34082" y="127047"/>
                  </a:cubicBezTo>
                  <a:cubicBezTo>
                    <a:pt x="32546" y="128699"/>
                    <a:pt x="30685" y="130048"/>
                    <a:pt x="28638" y="130979"/>
                  </a:cubicBezTo>
                  <a:cubicBezTo>
                    <a:pt x="26823" y="131840"/>
                    <a:pt x="24893" y="132328"/>
                    <a:pt x="22915" y="132724"/>
                  </a:cubicBezTo>
                  <a:cubicBezTo>
                    <a:pt x="21729" y="132979"/>
                    <a:pt x="20519" y="133189"/>
                    <a:pt x="19309" y="133421"/>
                  </a:cubicBezTo>
                  <a:cubicBezTo>
                    <a:pt x="17774" y="133701"/>
                    <a:pt x="16238" y="133980"/>
                    <a:pt x="14703" y="134212"/>
                  </a:cubicBezTo>
                  <a:cubicBezTo>
                    <a:pt x="13028" y="134492"/>
                    <a:pt x="11330" y="134701"/>
                    <a:pt x="9655" y="134934"/>
                  </a:cubicBezTo>
                  <a:cubicBezTo>
                    <a:pt x="8352" y="135096"/>
                    <a:pt x="7049" y="135306"/>
                    <a:pt x="5723" y="135469"/>
                  </a:cubicBezTo>
                  <a:cubicBezTo>
                    <a:pt x="4560" y="135631"/>
                    <a:pt x="3374" y="135748"/>
                    <a:pt x="2187" y="135887"/>
                  </a:cubicBezTo>
                  <a:cubicBezTo>
                    <a:pt x="1559" y="135957"/>
                    <a:pt x="908" y="136004"/>
                    <a:pt x="256" y="136074"/>
                  </a:cubicBezTo>
                  <a:cubicBezTo>
                    <a:pt x="117" y="136446"/>
                    <a:pt x="24" y="136841"/>
                    <a:pt x="0" y="137237"/>
                  </a:cubicBezTo>
                  <a:cubicBezTo>
                    <a:pt x="70" y="137283"/>
                    <a:pt x="163" y="137306"/>
                    <a:pt x="256" y="137330"/>
                  </a:cubicBezTo>
                  <a:cubicBezTo>
                    <a:pt x="814" y="137283"/>
                    <a:pt x="1373" y="137283"/>
                    <a:pt x="1908" y="137190"/>
                  </a:cubicBezTo>
                  <a:cubicBezTo>
                    <a:pt x="2250" y="137152"/>
                    <a:pt x="2592" y="137114"/>
                    <a:pt x="2921" y="137114"/>
                  </a:cubicBezTo>
                  <a:cubicBezTo>
                    <a:pt x="2995" y="137114"/>
                    <a:pt x="3068" y="137116"/>
                    <a:pt x="3141" y="137120"/>
                  </a:cubicBezTo>
                  <a:lnTo>
                    <a:pt x="4304" y="137144"/>
                  </a:lnTo>
                  <a:cubicBezTo>
                    <a:pt x="4374" y="136888"/>
                    <a:pt x="4607" y="136888"/>
                    <a:pt x="4816" y="136841"/>
                  </a:cubicBezTo>
                  <a:cubicBezTo>
                    <a:pt x="5933" y="136702"/>
                    <a:pt x="7072" y="136539"/>
                    <a:pt x="8189" y="136399"/>
                  </a:cubicBezTo>
                  <a:cubicBezTo>
                    <a:pt x="9934" y="136167"/>
                    <a:pt x="11655" y="135934"/>
                    <a:pt x="13377" y="135701"/>
                  </a:cubicBezTo>
                  <a:cubicBezTo>
                    <a:pt x="14517" y="135538"/>
                    <a:pt x="15680" y="135352"/>
                    <a:pt x="16820" y="135166"/>
                  </a:cubicBezTo>
                  <a:cubicBezTo>
                    <a:pt x="18239" y="134934"/>
                    <a:pt x="19658" y="134678"/>
                    <a:pt x="21077" y="134399"/>
                  </a:cubicBezTo>
                  <a:cubicBezTo>
                    <a:pt x="22241" y="134189"/>
                    <a:pt x="23404" y="133933"/>
                    <a:pt x="24567" y="133677"/>
                  </a:cubicBezTo>
                  <a:cubicBezTo>
                    <a:pt x="26568" y="133259"/>
                    <a:pt x="28498" y="132537"/>
                    <a:pt x="30290" y="131584"/>
                  </a:cubicBezTo>
                  <a:cubicBezTo>
                    <a:pt x="31965" y="130676"/>
                    <a:pt x="33477" y="129513"/>
                    <a:pt x="34780" y="128164"/>
                  </a:cubicBezTo>
                  <a:cubicBezTo>
                    <a:pt x="35222" y="127699"/>
                    <a:pt x="35640" y="127187"/>
                    <a:pt x="36059" y="126675"/>
                  </a:cubicBezTo>
                  <a:cubicBezTo>
                    <a:pt x="37060" y="125512"/>
                    <a:pt x="38013" y="124395"/>
                    <a:pt x="39037" y="123185"/>
                  </a:cubicBezTo>
                  <a:cubicBezTo>
                    <a:pt x="40061" y="121999"/>
                    <a:pt x="41061" y="120836"/>
                    <a:pt x="42108" y="119673"/>
                  </a:cubicBezTo>
                  <a:cubicBezTo>
                    <a:pt x="44341" y="117230"/>
                    <a:pt x="46621" y="114810"/>
                    <a:pt x="48971" y="112461"/>
                  </a:cubicBezTo>
                  <a:cubicBezTo>
                    <a:pt x="50483" y="110949"/>
                    <a:pt x="52042" y="109437"/>
                    <a:pt x="53647" y="107994"/>
                  </a:cubicBezTo>
                  <a:cubicBezTo>
                    <a:pt x="55019" y="106715"/>
                    <a:pt x="56462" y="105505"/>
                    <a:pt x="57904" y="104295"/>
                  </a:cubicBezTo>
                  <a:cubicBezTo>
                    <a:pt x="60207" y="102411"/>
                    <a:pt x="62580" y="100643"/>
                    <a:pt x="65069" y="99014"/>
                  </a:cubicBezTo>
                  <a:cubicBezTo>
                    <a:pt x="67163" y="97619"/>
                    <a:pt x="69373" y="96432"/>
                    <a:pt x="71653" y="95455"/>
                  </a:cubicBezTo>
                  <a:cubicBezTo>
                    <a:pt x="73654" y="94594"/>
                    <a:pt x="75747" y="94013"/>
                    <a:pt x="77888" y="93710"/>
                  </a:cubicBezTo>
                  <a:cubicBezTo>
                    <a:pt x="78789" y="93604"/>
                    <a:pt x="79698" y="93550"/>
                    <a:pt x="80608" y="93550"/>
                  </a:cubicBezTo>
                  <a:cubicBezTo>
                    <a:pt x="81884" y="93550"/>
                    <a:pt x="83162" y="93656"/>
                    <a:pt x="84425" y="93873"/>
                  </a:cubicBezTo>
                  <a:cubicBezTo>
                    <a:pt x="86030" y="94176"/>
                    <a:pt x="87635" y="94618"/>
                    <a:pt x="89171" y="95222"/>
                  </a:cubicBezTo>
                  <a:cubicBezTo>
                    <a:pt x="90706" y="95804"/>
                    <a:pt x="92195" y="96479"/>
                    <a:pt x="93637" y="97293"/>
                  </a:cubicBezTo>
                  <a:cubicBezTo>
                    <a:pt x="96266" y="98782"/>
                    <a:pt x="98732" y="100503"/>
                    <a:pt x="101035" y="102481"/>
                  </a:cubicBezTo>
                  <a:cubicBezTo>
                    <a:pt x="102082" y="103365"/>
                    <a:pt x="103106" y="104272"/>
                    <a:pt x="104153" y="105156"/>
                  </a:cubicBezTo>
                  <a:cubicBezTo>
                    <a:pt x="105595" y="106389"/>
                    <a:pt x="107107" y="107529"/>
                    <a:pt x="108689" y="108622"/>
                  </a:cubicBezTo>
                  <a:cubicBezTo>
                    <a:pt x="110131" y="109576"/>
                    <a:pt x="111597" y="110507"/>
                    <a:pt x="113063" y="111367"/>
                  </a:cubicBezTo>
                  <a:cubicBezTo>
                    <a:pt x="114505" y="112228"/>
                    <a:pt x="116017" y="113089"/>
                    <a:pt x="117506" y="113810"/>
                  </a:cubicBezTo>
                  <a:cubicBezTo>
                    <a:pt x="118972" y="114531"/>
                    <a:pt x="120507" y="115183"/>
                    <a:pt x="122019" y="115811"/>
                  </a:cubicBezTo>
                  <a:cubicBezTo>
                    <a:pt x="122973" y="116206"/>
                    <a:pt x="123973" y="116555"/>
                    <a:pt x="124950" y="116904"/>
                  </a:cubicBezTo>
                  <a:cubicBezTo>
                    <a:pt x="126463" y="117439"/>
                    <a:pt x="127998" y="117881"/>
                    <a:pt x="129557" y="118277"/>
                  </a:cubicBezTo>
                  <a:cubicBezTo>
                    <a:pt x="130185" y="118440"/>
                    <a:pt x="130813" y="118602"/>
                    <a:pt x="131464" y="118719"/>
                  </a:cubicBezTo>
                  <a:cubicBezTo>
                    <a:pt x="132372" y="118882"/>
                    <a:pt x="133279" y="119021"/>
                    <a:pt x="134209" y="119138"/>
                  </a:cubicBezTo>
                  <a:cubicBezTo>
                    <a:pt x="135000" y="119231"/>
                    <a:pt x="135815" y="119300"/>
                    <a:pt x="136582" y="119347"/>
                  </a:cubicBezTo>
                  <a:cubicBezTo>
                    <a:pt x="136831" y="119355"/>
                    <a:pt x="137081" y="119357"/>
                    <a:pt x="137334" y="119357"/>
                  </a:cubicBezTo>
                  <a:cubicBezTo>
                    <a:pt x="137839" y="119357"/>
                    <a:pt x="138350" y="119347"/>
                    <a:pt x="138862" y="119347"/>
                  </a:cubicBezTo>
                  <a:cubicBezTo>
                    <a:pt x="139258" y="119347"/>
                    <a:pt x="139653" y="119324"/>
                    <a:pt x="140049" y="119277"/>
                  </a:cubicBezTo>
                  <a:cubicBezTo>
                    <a:pt x="141956" y="119044"/>
                    <a:pt x="143794" y="118556"/>
                    <a:pt x="145562" y="117811"/>
                  </a:cubicBezTo>
                  <a:cubicBezTo>
                    <a:pt x="147237" y="117090"/>
                    <a:pt x="148796" y="116043"/>
                    <a:pt x="150099" y="114787"/>
                  </a:cubicBezTo>
                  <a:cubicBezTo>
                    <a:pt x="151820" y="113089"/>
                    <a:pt x="153449" y="111274"/>
                    <a:pt x="154938" y="109390"/>
                  </a:cubicBezTo>
                  <a:cubicBezTo>
                    <a:pt x="156985" y="106831"/>
                    <a:pt x="158776" y="104063"/>
                    <a:pt x="160265" y="101131"/>
                  </a:cubicBezTo>
                  <a:cubicBezTo>
                    <a:pt x="160847" y="99945"/>
                    <a:pt x="161382" y="98712"/>
                    <a:pt x="161824" y="97479"/>
                  </a:cubicBezTo>
                  <a:cubicBezTo>
                    <a:pt x="162452" y="95664"/>
                    <a:pt x="163033" y="93873"/>
                    <a:pt x="163638" y="92059"/>
                  </a:cubicBezTo>
                  <a:cubicBezTo>
                    <a:pt x="164057" y="90779"/>
                    <a:pt x="164499" y="89500"/>
                    <a:pt x="164918" y="88220"/>
                  </a:cubicBezTo>
                  <a:cubicBezTo>
                    <a:pt x="165616" y="86126"/>
                    <a:pt x="166290" y="84033"/>
                    <a:pt x="166965" y="81939"/>
                  </a:cubicBezTo>
                  <a:cubicBezTo>
                    <a:pt x="167593" y="80054"/>
                    <a:pt x="168221" y="78193"/>
                    <a:pt x="168849" y="76309"/>
                  </a:cubicBezTo>
                  <a:cubicBezTo>
                    <a:pt x="169408" y="74611"/>
                    <a:pt x="169920" y="72912"/>
                    <a:pt x="170478" y="71214"/>
                  </a:cubicBezTo>
                  <a:cubicBezTo>
                    <a:pt x="171246" y="68865"/>
                    <a:pt x="172060" y="66538"/>
                    <a:pt x="172827" y="64212"/>
                  </a:cubicBezTo>
                  <a:cubicBezTo>
                    <a:pt x="173549" y="62048"/>
                    <a:pt x="174247" y="59885"/>
                    <a:pt x="174945" y="57721"/>
                  </a:cubicBezTo>
                  <a:cubicBezTo>
                    <a:pt x="175782" y="55186"/>
                    <a:pt x="176620" y="52650"/>
                    <a:pt x="177434" y="50114"/>
                  </a:cubicBezTo>
                  <a:cubicBezTo>
                    <a:pt x="177852" y="48881"/>
                    <a:pt x="178271" y="47648"/>
                    <a:pt x="178690" y="46415"/>
                  </a:cubicBezTo>
                  <a:cubicBezTo>
                    <a:pt x="179388" y="44275"/>
                    <a:pt x="180086" y="42135"/>
                    <a:pt x="180807" y="40018"/>
                  </a:cubicBezTo>
                  <a:cubicBezTo>
                    <a:pt x="181482" y="38017"/>
                    <a:pt x="182180" y="36016"/>
                    <a:pt x="182901" y="34039"/>
                  </a:cubicBezTo>
                  <a:cubicBezTo>
                    <a:pt x="183622" y="32038"/>
                    <a:pt x="184390" y="30061"/>
                    <a:pt x="185227" y="28130"/>
                  </a:cubicBezTo>
                  <a:cubicBezTo>
                    <a:pt x="186111" y="26059"/>
                    <a:pt x="187042" y="24012"/>
                    <a:pt x="188042" y="21988"/>
                  </a:cubicBezTo>
                  <a:cubicBezTo>
                    <a:pt x="188833" y="20430"/>
                    <a:pt x="189624" y="18894"/>
                    <a:pt x="190508" y="17382"/>
                  </a:cubicBezTo>
                  <a:cubicBezTo>
                    <a:pt x="191439" y="15730"/>
                    <a:pt x="192485" y="14125"/>
                    <a:pt x="193579" y="12590"/>
                  </a:cubicBezTo>
                  <a:cubicBezTo>
                    <a:pt x="194882" y="10798"/>
                    <a:pt x="196301" y="9100"/>
                    <a:pt x="197859" y="7541"/>
                  </a:cubicBezTo>
                  <a:cubicBezTo>
                    <a:pt x="199302" y="6053"/>
                    <a:pt x="200930" y="4773"/>
                    <a:pt x="202698" y="3703"/>
                  </a:cubicBezTo>
                  <a:cubicBezTo>
                    <a:pt x="203978" y="2889"/>
                    <a:pt x="205350" y="2261"/>
                    <a:pt x="206816" y="1842"/>
                  </a:cubicBezTo>
                  <a:cubicBezTo>
                    <a:pt x="208223" y="1467"/>
                    <a:pt x="209675" y="1273"/>
                    <a:pt x="211136" y="1273"/>
                  </a:cubicBezTo>
                  <a:cubicBezTo>
                    <a:pt x="211487" y="1273"/>
                    <a:pt x="211838" y="1284"/>
                    <a:pt x="212190" y="1307"/>
                  </a:cubicBezTo>
                  <a:cubicBezTo>
                    <a:pt x="214121" y="1400"/>
                    <a:pt x="216028" y="1842"/>
                    <a:pt x="217820" y="2540"/>
                  </a:cubicBezTo>
                  <a:cubicBezTo>
                    <a:pt x="218076" y="2656"/>
                    <a:pt x="218355" y="2749"/>
                    <a:pt x="218611" y="2842"/>
                  </a:cubicBezTo>
                  <a:cubicBezTo>
                    <a:pt x="218983" y="2982"/>
                    <a:pt x="219355" y="3075"/>
                    <a:pt x="219704" y="3238"/>
                  </a:cubicBezTo>
                  <a:cubicBezTo>
                    <a:pt x="220402" y="3563"/>
                    <a:pt x="221077" y="3912"/>
                    <a:pt x="221751" y="4261"/>
                  </a:cubicBezTo>
                  <a:cubicBezTo>
                    <a:pt x="224427" y="5704"/>
                    <a:pt x="227102" y="7169"/>
                    <a:pt x="229754" y="8635"/>
                  </a:cubicBezTo>
                  <a:cubicBezTo>
                    <a:pt x="231452" y="9565"/>
                    <a:pt x="233151" y="10542"/>
                    <a:pt x="234849" y="11496"/>
                  </a:cubicBezTo>
                  <a:cubicBezTo>
                    <a:pt x="236640" y="12520"/>
                    <a:pt x="238455" y="13520"/>
                    <a:pt x="240246" y="14544"/>
                  </a:cubicBezTo>
                  <a:cubicBezTo>
                    <a:pt x="241782" y="15428"/>
                    <a:pt x="243317" y="16289"/>
                    <a:pt x="244852" y="17173"/>
                  </a:cubicBezTo>
                  <a:lnTo>
                    <a:pt x="248714" y="19383"/>
                  </a:lnTo>
                  <a:cubicBezTo>
                    <a:pt x="249994" y="20127"/>
                    <a:pt x="251297" y="20872"/>
                    <a:pt x="252576" y="21593"/>
                  </a:cubicBezTo>
                  <a:cubicBezTo>
                    <a:pt x="254437" y="22640"/>
                    <a:pt x="256275" y="23663"/>
                    <a:pt x="258113" y="24710"/>
                  </a:cubicBezTo>
                  <a:cubicBezTo>
                    <a:pt x="259858" y="25710"/>
                    <a:pt x="261602" y="26734"/>
                    <a:pt x="263347" y="27734"/>
                  </a:cubicBezTo>
                  <a:cubicBezTo>
                    <a:pt x="264836" y="28595"/>
                    <a:pt x="266325" y="29456"/>
                    <a:pt x="267814" y="30317"/>
                  </a:cubicBezTo>
                  <a:cubicBezTo>
                    <a:pt x="269070" y="31061"/>
                    <a:pt x="270350" y="31782"/>
                    <a:pt x="271606" y="32503"/>
                  </a:cubicBezTo>
                  <a:cubicBezTo>
                    <a:pt x="271745" y="32596"/>
                    <a:pt x="271908" y="32643"/>
                    <a:pt x="272071" y="32690"/>
                  </a:cubicBezTo>
                  <a:cubicBezTo>
                    <a:pt x="272090" y="32691"/>
                    <a:pt x="272108" y="32692"/>
                    <a:pt x="272127" y="32692"/>
                  </a:cubicBezTo>
                  <a:cubicBezTo>
                    <a:pt x="272363" y="32692"/>
                    <a:pt x="272591" y="32556"/>
                    <a:pt x="272699" y="32341"/>
                  </a:cubicBezTo>
                  <a:cubicBezTo>
                    <a:pt x="272792" y="32085"/>
                    <a:pt x="272746" y="31805"/>
                    <a:pt x="272536" y="31643"/>
                  </a:cubicBezTo>
                  <a:cubicBezTo>
                    <a:pt x="272397" y="31526"/>
                    <a:pt x="272234" y="31410"/>
                    <a:pt x="272071" y="31340"/>
                  </a:cubicBezTo>
                  <a:cubicBezTo>
                    <a:pt x="271443" y="30968"/>
                    <a:pt x="270838" y="30596"/>
                    <a:pt x="270210" y="30247"/>
                  </a:cubicBezTo>
                  <a:cubicBezTo>
                    <a:pt x="268093" y="29014"/>
                    <a:pt x="265999" y="27804"/>
                    <a:pt x="263882" y="26594"/>
                  </a:cubicBezTo>
                  <a:cubicBezTo>
                    <a:pt x="261230" y="25059"/>
                    <a:pt x="258555" y="23524"/>
                    <a:pt x="255903" y="22011"/>
                  </a:cubicBezTo>
                  <a:cubicBezTo>
                    <a:pt x="253507" y="20639"/>
                    <a:pt x="251110" y="19290"/>
                    <a:pt x="248714" y="17917"/>
                  </a:cubicBezTo>
                  <a:lnTo>
                    <a:pt x="240362" y="13148"/>
                  </a:lnTo>
                  <a:cubicBezTo>
                    <a:pt x="238897" y="12310"/>
                    <a:pt x="237431" y="11473"/>
                    <a:pt x="235942" y="10635"/>
                  </a:cubicBezTo>
                  <a:cubicBezTo>
                    <a:pt x="234360" y="9751"/>
                    <a:pt x="232778" y="8867"/>
                    <a:pt x="231197" y="8007"/>
                  </a:cubicBezTo>
                  <a:cubicBezTo>
                    <a:pt x="229731" y="7169"/>
                    <a:pt x="228242" y="6355"/>
                    <a:pt x="226753" y="5541"/>
                  </a:cubicBezTo>
                  <a:cubicBezTo>
                    <a:pt x="225474" y="4843"/>
                    <a:pt x="224194" y="4145"/>
                    <a:pt x="222891" y="3470"/>
                  </a:cubicBezTo>
                  <a:cubicBezTo>
                    <a:pt x="221844" y="2912"/>
                    <a:pt x="220798" y="2377"/>
                    <a:pt x="219751" y="1842"/>
                  </a:cubicBezTo>
                  <a:cubicBezTo>
                    <a:pt x="219472" y="1702"/>
                    <a:pt x="219192" y="1609"/>
                    <a:pt x="218890" y="1516"/>
                  </a:cubicBezTo>
                  <a:cubicBezTo>
                    <a:pt x="218634" y="1446"/>
                    <a:pt x="218355" y="1400"/>
                    <a:pt x="218099" y="1307"/>
                  </a:cubicBezTo>
                  <a:cubicBezTo>
                    <a:pt x="216959" y="865"/>
                    <a:pt x="215773" y="516"/>
                    <a:pt x="214540" y="306"/>
                  </a:cubicBezTo>
                  <a:cubicBezTo>
                    <a:pt x="213408" y="97"/>
                    <a:pt x="212257" y="1"/>
                    <a:pt x="211104" y="1"/>
                  </a:cubicBezTo>
                  <a:close/>
                </a:path>
              </a:pathLst>
            </a:custGeom>
            <a:solidFill>
              <a:srgbClr val="F31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36"/>
            <p:cNvSpPr/>
            <p:nvPr/>
          </p:nvSpPr>
          <p:spPr>
            <a:xfrm>
              <a:off x="470325" y="996750"/>
              <a:ext cx="6872025" cy="3684450"/>
            </a:xfrm>
            <a:custGeom>
              <a:avLst/>
              <a:gdLst/>
              <a:ahLst/>
              <a:cxnLst/>
              <a:rect l="l" t="t" r="r" b="b"/>
              <a:pathLst>
                <a:path w="274881" h="147378" extrusionOk="0">
                  <a:moveTo>
                    <a:pt x="2527" y="0"/>
                  </a:moveTo>
                  <a:cubicBezTo>
                    <a:pt x="2408" y="0"/>
                    <a:pt x="2289" y="64"/>
                    <a:pt x="2158" y="195"/>
                  </a:cubicBezTo>
                  <a:cubicBezTo>
                    <a:pt x="1506" y="823"/>
                    <a:pt x="855" y="1474"/>
                    <a:pt x="227" y="2126"/>
                  </a:cubicBezTo>
                  <a:cubicBezTo>
                    <a:pt x="157" y="2219"/>
                    <a:pt x="87" y="2312"/>
                    <a:pt x="64" y="2405"/>
                  </a:cubicBezTo>
                  <a:cubicBezTo>
                    <a:pt x="1" y="2573"/>
                    <a:pt x="128" y="2761"/>
                    <a:pt x="291" y="2761"/>
                  </a:cubicBezTo>
                  <a:cubicBezTo>
                    <a:pt x="308" y="2761"/>
                    <a:pt x="325" y="2758"/>
                    <a:pt x="343" y="2754"/>
                  </a:cubicBezTo>
                  <a:cubicBezTo>
                    <a:pt x="506" y="2707"/>
                    <a:pt x="622" y="2614"/>
                    <a:pt x="762" y="2521"/>
                  </a:cubicBezTo>
                  <a:cubicBezTo>
                    <a:pt x="1111" y="2172"/>
                    <a:pt x="1483" y="1800"/>
                    <a:pt x="1832" y="1428"/>
                  </a:cubicBezTo>
                  <a:cubicBezTo>
                    <a:pt x="1925" y="1358"/>
                    <a:pt x="2018" y="1265"/>
                    <a:pt x="2135" y="1195"/>
                  </a:cubicBezTo>
                  <a:cubicBezTo>
                    <a:pt x="2204" y="1544"/>
                    <a:pt x="2204" y="1893"/>
                    <a:pt x="2181" y="2219"/>
                  </a:cubicBezTo>
                  <a:lnTo>
                    <a:pt x="2181" y="142895"/>
                  </a:lnTo>
                  <a:lnTo>
                    <a:pt x="2181" y="144709"/>
                  </a:lnTo>
                  <a:cubicBezTo>
                    <a:pt x="2181" y="145105"/>
                    <a:pt x="2274" y="145198"/>
                    <a:pt x="2693" y="145198"/>
                  </a:cubicBezTo>
                  <a:lnTo>
                    <a:pt x="273391" y="145198"/>
                  </a:lnTo>
                  <a:cubicBezTo>
                    <a:pt x="273484" y="145221"/>
                    <a:pt x="273577" y="145268"/>
                    <a:pt x="273670" y="145314"/>
                  </a:cubicBezTo>
                  <a:cubicBezTo>
                    <a:pt x="273275" y="145686"/>
                    <a:pt x="272926" y="146035"/>
                    <a:pt x="272600" y="146384"/>
                  </a:cubicBezTo>
                  <a:cubicBezTo>
                    <a:pt x="272437" y="146547"/>
                    <a:pt x="272275" y="146710"/>
                    <a:pt x="272135" y="146896"/>
                  </a:cubicBezTo>
                  <a:cubicBezTo>
                    <a:pt x="272042" y="147012"/>
                    <a:pt x="272042" y="147175"/>
                    <a:pt x="272135" y="147268"/>
                  </a:cubicBezTo>
                  <a:cubicBezTo>
                    <a:pt x="272193" y="147341"/>
                    <a:pt x="272279" y="147377"/>
                    <a:pt x="272363" y="147377"/>
                  </a:cubicBezTo>
                  <a:cubicBezTo>
                    <a:pt x="272413" y="147377"/>
                    <a:pt x="272464" y="147364"/>
                    <a:pt x="272507" y="147338"/>
                  </a:cubicBezTo>
                  <a:cubicBezTo>
                    <a:pt x="272600" y="147291"/>
                    <a:pt x="272670" y="147245"/>
                    <a:pt x="272740" y="147175"/>
                  </a:cubicBezTo>
                  <a:cubicBezTo>
                    <a:pt x="273391" y="146547"/>
                    <a:pt x="274019" y="145896"/>
                    <a:pt x="274671" y="145268"/>
                  </a:cubicBezTo>
                  <a:cubicBezTo>
                    <a:pt x="274717" y="145198"/>
                    <a:pt x="274764" y="145151"/>
                    <a:pt x="274787" y="145081"/>
                  </a:cubicBezTo>
                  <a:cubicBezTo>
                    <a:pt x="274880" y="144965"/>
                    <a:pt x="274880" y="144802"/>
                    <a:pt x="274787" y="144686"/>
                  </a:cubicBezTo>
                  <a:cubicBezTo>
                    <a:pt x="274764" y="144639"/>
                    <a:pt x="274717" y="144570"/>
                    <a:pt x="274671" y="144523"/>
                  </a:cubicBezTo>
                  <a:cubicBezTo>
                    <a:pt x="274019" y="143872"/>
                    <a:pt x="273345" y="143220"/>
                    <a:pt x="272693" y="142546"/>
                  </a:cubicBezTo>
                  <a:cubicBezTo>
                    <a:pt x="272623" y="142476"/>
                    <a:pt x="272554" y="142453"/>
                    <a:pt x="272461" y="142429"/>
                  </a:cubicBezTo>
                  <a:cubicBezTo>
                    <a:pt x="272432" y="142424"/>
                    <a:pt x="272402" y="142421"/>
                    <a:pt x="272374" y="142421"/>
                  </a:cubicBezTo>
                  <a:cubicBezTo>
                    <a:pt x="272289" y="142421"/>
                    <a:pt x="272211" y="142447"/>
                    <a:pt x="272158" y="142499"/>
                  </a:cubicBezTo>
                  <a:cubicBezTo>
                    <a:pt x="272088" y="142592"/>
                    <a:pt x="272065" y="142709"/>
                    <a:pt x="272088" y="142825"/>
                  </a:cubicBezTo>
                  <a:cubicBezTo>
                    <a:pt x="272181" y="142964"/>
                    <a:pt x="272275" y="143081"/>
                    <a:pt x="272391" y="143197"/>
                  </a:cubicBezTo>
                  <a:cubicBezTo>
                    <a:pt x="272786" y="143616"/>
                    <a:pt x="273182" y="144035"/>
                    <a:pt x="273601" y="144453"/>
                  </a:cubicBezTo>
                  <a:cubicBezTo>
                    <a:pt x="273531" y="144500"/>
                    <a:pt x="273438" y="144570"/>
                    <a:pt x="273368" y="144570"/>
                  </a:cubicBezTo>
                  <a:lnTo>
                    <a:pt x="7206" y="144570"/>
                  </a:lnTo>
                  <a:lnTo>
                    <a:pt x="6043" y="144546"/>
                  </a:lnTo>
                  <a:cubicBezTo>
                    <a:pt x="5647" y="144546"/>
                    <a:pt x="5229" y="144570"/>
                    <a:pt x="4810" y="144616"/>
                  </a:cubicBezTo>
                  <a:cubicBezTo>
                    <a:pt x="4275" y="144709"/>
                    <a:pt x="3716" y="144732"/>
                    <a:pt x="3158" y="144756"/>
                  </a:cubicBezTo>
                  <a:cubicBezTo>
                    <a:pt x="3065" y="144732"/>
                    <a:pt x="2972" y="144709"/>
                    <a:pt x="2902" y="144663"/>
                  </a:cubicBezTo>
                  <a:cubicBezTo>
                    <a:pt x="2926" y="144267"/>
                    <a:pt x="3019" y="143872"/>
                    <a:pt x="3158" y="143500"/>
                  </a:cubicBezTo>
                  <a:cubicBezTo>
                    <a:pt x="3158" y="143430"/>
                    <a:pt x="3181" y="143360"/>
                    <a:pt x="3205" y="143290"/>
                  </a:cubicBezTo>
                  <a:cubicBezTo>
                    <a:pt x="3740" y="140731"/>
                    <a:pt x="4298" y="138172"/>
                    <a:pt x="4833" y="135590"/>
                  </a:cubicBezTo>
                  <a:cubicBezTo>
                    <a:pt x="5461" y="132752"/>
                    <a:pt x="6066" y="129913"/>
                    <a:pt x="6671" y="127075"/>
                  </a:cubicBezTo>
                  <a:cubicBezTo>
                    <a:pt x="7160" y="124702"/>
                    <a:pt x="7671" y="122353"/>
                    <a:pt x="8183" y="119980"/>
                  </a:cubicBezTo>
                  <a:cubicBezTo>
                    <a:pt x="8788" y="117072"/>
                    <a:pt x="9416" y="114164"/>
                    <a:pt x="10044" y="111256"/>
                  </a:cubicBezTo>
                  <a:cubicBezTo>
                    <a:pt x="10347" y="109814"/>
                    <a:pt x="10649" y="108348"/>
                    <a:pt x="10952" y="106906"/>
                  </a:cubicBezTo>
                  <a:cubicBezTo>
                    <a:pt x="11463" y="104486"/>
                    <a:pt x="11998" y="102090"/>
                    <a:pt x="12510" y="99671"/>
                  </a:cubicBezTo>
                  <a:cubicBezTo>
                    <a:pt x="13231" y="96297"/>
                    <a:pt x="13953" y="92901"/>
                    <a:pt x="14697" y="89528"/>
                  </a:cubicBezTo>
                  <a:cubicBezTo>
                    <a:pt x="15372" y="86364"/>
                    <a:pt x="16046" y="83200"/>
                    <a:pt x="16698" y="80059"/>
                  </a:cubicBezTo>
                  <a:cubicBezTo>
                    <a:pt x="17279" y="77431"/>
                    <a:pt x="17838" y="74825"/>
                    <a:pt x="18373" y="72219"/>
                  </a:cubicBezTo>
                  <a:lnTo>
                    <a:pt x="20071" y="64310"/>
                  </a:lnTo>
                  <a:cubicBezTo>
                    <a:pt x="20397" y="62728"/>
                    <a:pt x="20746" y="61169"/>
                    <a:pt x="21071" y="59611"/>
                  </a:cubicBezTo>
                  <a:cubicBezTo>
                    <a:pt x="21141" y="59424"/>
                    <a:pt x="21118" y="59238"/>
                    <a:pt x="21025" y="59075"/>
                  </a:cubicBezTo>
                  <a:cubicBezTo>
                    <a:pt x="20900" y="59055"/>
                    <a:pt x="20809" y="59042"/>
                    <a:pt x="20739" y="59042"/>
                  </a:cubicBezTo>
                  <a:cubicBezTo>
                    <a:pt x="20576" y="59042"/>
                    <a:pt x="20539" y="59112"/>
                    <a:pt x="20490" y="59308"/>
                  </a:cubicBezTo>
                  <a:cubicBezTo>
                    <a:pt x="20420" y="59471"/>
                    <a:pt x="20397" y="59657"/>
                    <a:pt x="20350" y="59843"/>
                  </a:cubicBezTo>
                  <a:cubicBezTo>
                    <a:pt x="20141" y="60843"/>
                    <a:pt x="19931" y="61844"/>
                    <a:pt x="19722" y="62844"/>
                  </a:cubicBezTo>
                  <a:cubicBezTo>
                    <a:pt x="19094" y="65729"/>
                    <a:pt x="18466" y="68614"/>
                    <a:pt x="17861" y="71498"/>
                  </a:cubicBezTo>
                  <a:cubicBezTo>
                    <a:pt x="17349" y="73848"/>
                    <a:pt x="16861" y="76221"/>
                    <a:pt x="16349" y="78594"/>
                  </a:cubicBezTo>
                  <a:cubicBezTo>
                    <a:pt x="15767" y="81385"/>
                    <a:pt x="15139" y="84177"/>
                    <a:pt x="14557" y="86969"/>
                  </a:cubicBezTo>
                  <a:cubicBezTo>
                    <a:pt x="14022" y="89388"/>
                    <a:pt x="13534" y="91831"/>
                    <a:pt x="12999" y="94273"/>
                  </a:cubicBezTo>
                  <a:cubicBezTo>
                    <a:pt x="12394" y="97112"/>
                    <a:pt x="11789" y="99950"/>
                    <a:pt x="11184" y="102788"/>
                  </a:cubicBezTo>
                  <a:cubicBezTo>
                    <a:pt x="10835" y="104416"/>
                    <a:pt x="10510" y="106045"/>
                    <a:pt x="10137" y="107697"/>
                  </a:cubicBezTo>
                  <a:cubicBezTo>
                    <a:pt x="9835" y="109092"/>
                    <a:pt x="9509" y="110512"/>
                    <a:pt x="9230" y="111907"/>
                  </a:cubicBezTo>
                  <a:cubicBezTo>
                    <a:pt x="8811" y="113862"/>
                    <a:pt x="8416" y="115816"/>
                    <a:pt x="7997" y="117770"/>
                  </a:cubicBezTo>
                  <a:cubicBezTo>
                    <a:pt x="7462" y="120306"/>
                    <a:pt x="6904" y="122818"/>
                    <a:pt x="6369" y="125331"/>
                  </a:cubicBezTo>
                  <a:cubicBezTo>
                    <a:pt x="5973" y="127145"/>
                    <a:pt x="5601" y="128983"/>
                    <a:pt x="5205" y="130798"/>
                  </a:cubicBezTo>
                  <a:cubicBezTo>
                    <a:pt x="4763" y="132845"/>
                    <a:pt x="4321" y="134892"/>
                    <a:pt x="3879" y="136916"/>
                  </a:cubicBezTo>
                  <a:cubicBezTo>
                    <a:pt x="3623" y="138149"/>
                    <a:pt x="3368" y="139382"/>
                    <a:pt x="3088" y="140615"/>
                  </a:cubicBezTo>
                  <a:cubicBezTo>
                    <a:pt x="3042" y="140731"/>
                    <a:pt x="2972" y="140824"/>
                    <a:pt x="2879" y="140940"/>
                  </a:cubicBezTo>
                  <a:cubicBezTo>
                    <a:pt x="2832" y="140615"/>
                    <a:pt x="2809" y="140312"/>
                    <a:pt x="2832" y="140010"/>
                  </a:cubicBezTo>
                  <a:lnTo>
                    <a:pt x="2832" y="2172"/>
                  </a:lnTo>
                  <a:cubicBezTo>
                    <a:pt x="2832" y="1963"/>
                    <a:pt x="2809" y="1754"/>
                    <a:pt x="2832" y="1544"/>
                  </a:cubicBezTo>
                  <a:cubicBezTo>
                    <a:pt x="2856" y="1428"/>
                    <a:pt x="2902" y="1335"/>
                    <a:pt x="2949" y="1219"/>
                  </a:cubicBezTo>
                  <a:cubicBezTo>
                    <a:pt x="3112" y="1358"/>
                    <a:pt x="3205" y="1451"/>
                    <a:pt x="3298" y="1544"/>
                  </a:cubicBezTo>
                  <a:cubicBezTo>
                    <a:pt x="3647" y="1870"/>
                    <a:pt x="3972" y="2196"/>
                    <a:pt x="4298" y="2521"/>
                  </a:cubicBezTo>
                  <a:cubicBezTo>
                    <a:pt x="4414" y="2614"/>
                    <a:pt x="4554" y="2707"/>
                    <a:pt x="4717" y="2754"/>
                  </a:cubicBezTo>
                  <a:cubicBezTo>
                    <a:pt x="4833" y="2754"/>
                    <a:pt x="4926" y="2707"/>
                    <a:pt x="4996" y="2614"/>
                  </a:cubicBezTo>
                  <a:cubicBezTo>
                    <a:pt x="5043" y="2545"/>
                    <a:pt x="5043" y="2452"/>
                    <a:pt x="5019" y="2358"/>
                  </a:cubicBezTo>
                  <a:cubicBezTo>
                    <a:pt x="4973" y="2265"/>
                    <a:pt x="4926" y="2196"/>
                    <a:pt x="4856" y="2126"/>
                  </a:cubicBezTo>
                  <a:cubicBezTo>
                    <a:pt x="4205" y="1474"/>
                    <a:pt x="3554" y="823"/>
                    <a:pt x="2879" y="172"/>
                  </a:cubicBezTo>
                  <a:cubicBezTo>
                    <a:pt x="2754" y="58"/>
                    <a:pt x="2640" y="0"/>
                    <a:pt x="2527" y="0"/>
                  </a:cubicBez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36"/>
            <p:cNvSpPr/>
            <p:nvPr/>
          </p:nvSpPr>
          <p:spPr>
            <a:xfrm>
              <a:off x="4144125" y="2669050"/>
              <a:ext cx="19200" cy="1431325"/>
            </a:xfrm>
            <a:custGeom>
              <a:avLst/>
              <a:gdLst/>
              <a:ahLst/>
              <a:cxnLst/>
              <a:rect l="l" t="t" r="r" b="b"/>
              <a:pathLst>
                <a:path w="768" h="57253" extrusionOk="0">
                  <a:moveTo>
                    <a:pt x="349" y="0"/>
                  </a:moveTo>
                  <a:cubicBezTo>
                    <a:pt x="209" y="0"/>
                    <a:pt x="70" y="93"/>
                    <a:pt x="47" y="256"/>
                  </a:cubicBezTo>
                  <a:cubicBezTo>
                    <a:pt x="23" y="489"/>
                    <a:pt x="0" y="744"/>
                    <a:pt x="23" y="1000"/>
                  </a:cubicBezTo>
                  <a:lnTo>
                    <a:pt x="23" y="44131"/>
                  </a:lnTo>
                  <a:lnTo>
                    <a:pt x="23" y="56345"/>
                  </a:lnTo>
                  <a:cubicBezTo>
                    <a:pt x="23" y="56531"/>
                    <a:pt x="0" y="56764"/>
                    <a:pt x="23" y="56973"/>
                  </a:cubicBezTo>
                  <a:cubicBezTo>
                    <a:pt x="23" y="57159"/>
                    <a:pt x="140" y="57229"/>
                    <a:pt x="465" y="57252"/>
                  </a:cubicBezTo>
                  <a:cubicBezTo>
                    <a:pt x="489" y="57229"/>
                    <a:pt x="535" y="57206"/>
                    <a:pt x="582" y="57206"/>
                  </a:cubicBezTo>
                  <a:cubicBezTo>
                    <a:pt x="620" y="57148"/>
                    <a:pt x="611" y="57026"/>
                    <a:pt x="700" y="57026"/>
                  </a:cubicBezTo>
                  <a:cubicBezTo>
                    <a:pt x="718" y="57026"/>
                    <a:pt x="740" y="57031"/>
                    <a:pt x="768" y="57043"/>
                  </a:cubicBezTo>
                  <a:cubicBezTo>
                    <a:pt x="721" y="56996"/>
                    <a:pt x="651" y="56950"/>
                    <a:pt x="651" y="56903"/>
                  </a:cubicBezTo>
                  <a:lnTo>
                    <a:pt x="651" y="56066"/>
                  </a:lnTo>
                  <a:lnTo>
                    <a:pt x="651" y="11748"/>
                  </a:lnTo>
                  <a:lnTo>
                    <a:pt x="651" y="861"/>
                  </a:lnTo>
                  <a:cubicBezTo>
                    <a:pt x="651" y="651"/>
                    <a:pt x="651" y="465"/>
                    <a:pt x="628" y="256"/>
                  </a:cubicBezTo>
                  <a:cubicBezTo>
                    <a:pt x="628" y="93"/>
                    <a:pt x="489" y="0"/>
                    <a:pt x="349" y="0"/>
                  </a:cubicBez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36"/>
            <p:cNvSpPr/>
            <p:nvPr/>
          </p:nvSpPr>
          <p:spPr>
            <a:xfrm>
              <a:off x="7309750" y="460690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31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36"/>
            <p:cNvSpPr/>
            <p:nvPr/>
          </p:nvSpPr>
          <p:spPr>
            <a:xfrm>
              <a:off x="4158650" y="4094675"/>
              <a:ext cx="6075" cy="4625"/>
            </a:xfrm>
            <a:custGeom>
              <a:avLst/>
              <a:gdLst/>
              <a:ahLst/>
              <a:cxnLst/>
              <a:rect l="l" t="t" r="r" b="b"/>
              <a:pathLst>
                <a:path w="243" h="185" extrusionOk="0">
                  <a:moveTo>
                    <a:pt x="132" y="1"/>
                  </a:moveTo>
                  <a:cubicBezTo>
                    <a:pt x="30" y="1"/>
                    <a:pt x="39" y="123"/>
                    <a:pt x="1" y="181"/>
                  </a:cubicBezTo>
                  <a:cubicBezTo>
                    <a:pt x="36" y="181"/>
                    <a:pt x="74" y="185"/>
                    <a:pt x="109" y="185"/>
                  </a:cubicBezTo>
                  <a:cubicBezTo>
                    <a:pt x="185" y="185"/>
                    <a:pt x="242" y="163"/>
                    <a:pt x="210" y="18"/>
                  </a:cubicBezTo>
                  <a:cubicBezTo>
                    <a:pt x="178" y="6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36"/>
            <p:cNvSpPr/>
            <p:nvPr/>
          </p:nvSpPr>
          <p:spPr>
            <a:xfrm>
              <a:off x="689425" y="2070575"/>
              <a:ext cx="79125" cy="101225"/>
            </a:xfrm>
            <a:custGeom>
              <a:avLst/>
              <a:gdLst/>
              <a:ahLst/>
              <a:cxnLst/>
              <a:rect l="l" t="t" r="r" b="b"/>
              <a:pathLst>
                <a:path w="3165" h="4049" extrusionOk="0">
                  <a:moveTo>
                    <a:pt x="2001" y="1"/>
                  </a:moveTo>
                  <a:cubicBezTo>
                    <a:pt x="1210" y="1"/>
                    <a:pt x="792" y="70"/>
                    <a:pt x="722" y="233"/>
                  </a:cubicBezTo>
                  <a:cubicBezTo>
                    <a:pt x="699" y="280"/>
                    <a:pt x="699" y="303"/>
                    <a:pt x="699" y="350"/>
                  </a:cubicBezTo>
                  <a:cubicBezTo>
                    <a:pt x="699" y="652"/>
                    <a:pt x="652" y="1024"/>
                    <a:pt x="536" y="1466"/>
                  </a:cubicBezTo>
                  <a:cubicBezTo>
                    <a:pt x="420" y="1885"/>
                    <a:pt x="303" y="2304"/>
                    <a:pt x="187" y="2676"/>
                  </a:cubicBezTo>
                  <a:cubicBezTo>
                    <a:pt x="71" y="3071"/>
                    <a:pt x="1" y="3327"/>
                    <a:pt x="1" y="3490"/>
                  </a:cubicBezTo>
                  <a:cubicBezTo>
                    <a:pt x="1" y="3653"/>
                    <a:pt x="71" y="3793"/>
                    <a:pt x="210" y="3886"/>
                  </a:cubicBezTo>
                  <a:cubicBezTo>
                    <a:pt x="350" y="4002"/>
                    <a:pt x="489" y="4049"/>
                    <a:pt x="675" y="4049"/>
                  </a:cubicBezTo>
                  <a:cubicBezTo>
                    <a:pt x="1071" y="4049"/>
                    <a:pt x="1490" y="3979"/>
                    <a:pt x="1908" y="3839"/>
                  </a:cubicBezTo>
                  <a:cubicBezTo>
                    <a:pt x="2350" y="3676"/>
                    <a:pt x="2560" y="3537"/>
                    <a:pt x="2560" y="3397"/>
                  </a:cubicBezTo>
                  <a:cubicBezTo>
                    <a:pt x="2560" y="3327"/>
                    <a:pt x="2537" y="3281"/>
                    <a:pt x="2467" y="3281"/>
                  </a:cubicBezTo>
                  <a:cubicBezTo>
                    <a:pt x="2443" y="3281"/>
                    <a:pt x="2350" y="3304"/>
                    <a:pt x="2164" y="3351"/>
                  </a:cubicBezTo>
                  <a:cubicBezTo>
                    <a:pt x="1629" y="3490"/>
                    <a:pt x="1141" y="3560"/>
                    <a:pt x="699" y="3560"/>
                  </a:cubicBezTo>
                  <a:cubicBezTo>
                    <a:pt x="652" y="3560"/>
                    <a:pt x="606" y="3537"/>
                    <a:pt x="582" y="3514"/>
                  </a:cubicBezTo>
                  <a:cubicBezTo>
                    <a:pt x="559" y="3490"/>
                    <a:pt x="536" y="3444"/>
                    <a:pt x="536" y="3397"/>
                  </a:cubicBezTo>
                  <a:cubicBezTo>
                    <a:pt x="536" y="3258"/>
                    <a:pt x="652" y="2862"/>
                    <a:pt x="862" y="2211"/>
                  </a:cubicBezTo>
                  <a:cubicBezTo>
                    <a:pt x="1280" y="2187"/>
                    <a:pt x="1629" y="2164"/>
                    <a:pt x="1955" y="2094"/>
                  </a:cubicBezTo>
                  <a:cubicBezTo>
                    <a:pt x="2281" y="2025"/>
                    <a:pt x="2443" y="1932"/>
                    <a:pt x="2443" y="1792"/>
                  </a:cubicBezTo>
                  <a:cubicBezTo>
                    <a:pt x="2443" y="1745"/>
                    <a:pt x="2374" y="1722"/>
                    <a:pt x="2257" y="1722"/>
                  </a:cubicBezTo>
                  <a:cubicBezTo>
                    <a:pt x="2141" y="1722"/>
                    <a:pt x="1978" y="1722"/>
                    <a:pt x="1746" y="1745"/>
                  </a:cubicBezTo>
                  <a:cubicBezTo>
                    <a:pt x="1536" y="1769"/>
                    <a:pt x="1350" y="1769"/>
                    <a:pt x="1210" y="1769"/>
                  </a:cubicBezTo>
                  <a:lnTo>
                    <a:pt x="978" y="1769"/>
                  </a:lnTo>
                  <a:cubicBezTo>
                    <a:pt x="1117" y="1234"/>
                    <a:pt x="1187" y="838"/>
                    <a:pt x="1187" y="582"/>
                  </a:cubicBezTo>
                  <a:lnTo>
                    <a:pt x="1187" y="559"/>
                  </a:lnTo>
                  <a:cubicBezTo>
                    <a:pt x="1559" y="489"/>
                    <a:pt x="1769" y="466"/>
                    <a:pt x="1862" y="466"/>
                  </a:cubicBezTo>
                  <a:cubicBezTo>
                    <a:pt x="1955" y="443"/>
                    <a:pt x="2118" y="419"/>
                    <a:pt x="2350" y="419"/>
                  </a:cubicBezTo>
                  <a:cubicBezTo>
                    <a:pt x="2583" y="396"/>
                    <a:pt x="2769" y="350"/>
                    <a:pt x="2909" y="326"/>
                  </a:cubicBezTo>
                  <a:cubicBezTo>
                    <a:pt x="3072" y="303"/>
                    <a:pt x="3165" y="257"/>
                    <a:pt x="3165" y="187"/>
                  </a:cubicBezTo>
                  <a:cubicBezTo>
                    <a:pt x="3165" y="70"/>
                    <a:pt x="2769" y="1"/>
                    <a:pt x="20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36"/>
            <p:cNvSpPr/>
            <p:nvPr/>
          </p:nvSpPr>
          <p:spPr>
            <a:xfrm>
              <a:off x="769100" y="2069425"/>
              <a:ext cx="87275" cy="101800"/>
            </a:xfrm>
            <a:custGeom>
              <a:avLst/>
              <a:gdLst/>
              <a:ahLst/>
              <a:cxnLst/>
              <a:rect l="l" t="t" r="r" b="b"/>
              <a:pathLst>
                <a:path w="3491" h="4072" extrusionOk="0">
                  <a:moveTo>
                    <a:pt x="652" y="0"/>
                  </a:moveTo>
                  <a:cubicBezTo>
                    <a:pt x="583" y="0"/>
                    <a:pt x="559" y="47"/>
                    <a:pt x="559" y="163"/>
                  </a:cubicBezTo>
                  <a:cubicBezTo>
                    <a:pt x="559" y="558"/>
                    <a:pt x="815" y="1233"/>
                    <a:pt x="1350" y="2164"/>
                  </a:cubicBezTo>
                  <a:cubicBezTo>
                    <a:pt x="862" y="2815"/>
                    <a:pt x="443" y="3304"/>
                    <a:pt x="140" y="3653"/>
                  </a:cubicBezTo>
                  <a:lnTo>
                    <a:pt x="47" y="3746"/>
                  </a:lnTo>
                  <a:cubicBezTo>
                    <a:pt x="47" y="3746"/>
                    <a:pt x="24" y="3769"/>
                    <a:pt x="24" y="3769"/>
                  </a:cubicBezTo>
                  <a:cubicBezTo>
                    <a:pt x="24" y="3792"/>
                    <a:pt x="1" y="3792"/>
                    <a:pt x="1" y="3815"/>
                  </a:cubicBezTo>
                  <a:cubicBezTo>
                    <a:pt x="1" y="3815"/>
                    <a:pt x="1" y="3839"/>
                    <a:pt x="1" y="3862"/>
                  </a:cubicBezTo>
                  <a:cubicBezTo>
                    <a:pt x="1" y="3908"/>
                    <a:pt x="24" y="3932"/>
                    <a:pt x="94" y="4002"/>
                  </a:cubicBezTo>
                  <a:cubicBezTo>
                    <a:pt x="164" y="4048"/>
                    <a:pt x="234" y="4071"/>
                    <a:pt x="280" y="4071"/>
                  </a:cubicBezTo>
                  <a:cubicBezTo>
                    <a:pt x="350" y="4071"/>
                    <a:pt x="420" y="4048"/>
                    <a:pt x="489" y="3978"/>
                  </a:cubicBezTo>
                  <a:cubicBezTo>
                    <a:pt x="513" y="3955"/>
                    <a:pt x="559" y="3932"/>
                    <a:pt x="583" y="3885"/>
                  </a:cubicBezTo>
                  <a:cubicBezTo>
                    <a:pt x="629" y="3862"/>
                    <a:pt x="676" y="3815"/>
                    <a:pt x="722" y="3746"/>
                  </a:cubicBezTo>
                  <a:cubicBezTo>
                    <a:pt x="769" y="3699"/>
                    <a:pt x="815" y="3629"/>
                    <a:pt x="862" y="3583"/>
                  </a:cubicBezTo>
                  <a:cubicBezTo>
                    <a:pt x="908" y="3536"/>
                    <a:pt x="955" y="3466"/>
                    <a:pt x="1025" y="3397"/>
                  </a:cubicBezTo>
                  <a:cubicBezTo>
                    <a:pt x="1094" y="3304"/>
                    <a:pt x="1141" y="3211"/>
                    <a:pt x="1211" y="3141"/>
                  </a:cubicBezTo>
                  <a:cubicBezTo>
                    <a:pt x="1280" y="3048"/>
                    <a:pt x="1397" y="2885"/>
                    <a:pt x="1606" y="2629"/>
                  </a:cubicBezTo>
                  <a:cubicBezTo>
                    <a:pt x="1862" y="3024"/>
                    <a:pt x="2095" y="3373"/>
                    <a:pt x="2304" y="3653"/>
                  </a:cubicBezTo>
                  <a:cubicBezTo>
                    <a:pt x="2537" y="3932"/>
                    <a:pt x="2700" y="4071"/>
                    <a:pt x="2793" y="4071"/>
                  </a:cubicBezTo>
                  <a:cubicBezTo>
                    <a:pt x="2839" y="4071"/>
                    <a:pt x="2862" y="4048"/>
                    <a:pt x="2909" y="4025"/>
                  </a:cubicBezTo>
                  <a:cubicBezTo>
                    <a:pt x="2932" y="4002"/>
                    <a:pt x="2955" y="3932"/>
                    <a:pt x="2955" y="3885"/>
                  </a:cubicBezTo>
                  <a:cubicBezTo>
                    <a:pt x="2955" y="3815"/>
                    <a:pt x="2909" y="3722"/>
                    <a:pt x="2816" y="3560"/>
                  </a:cubicBezTo>
                  <a:cubicBezTo>
                    <a:pt x="2723" y="3420"/>
                    <a:pt x="2583" y="3187"/>
                    <a:pt x="2397" y="2908"/>
                  </a:cubicBezTo>
                  <a:cubicBezTo>
                    <a:pt x="2188" y="2606"/>
                    <a:pt x="2048" y="2373"/>
                    <a:pt x="1932" y="2187"/>
                  </a:cubicBezTo>
                  <a:cubicBezTo>
                    <a:pt x="2630" y="1303"/>
                    <a:pt x="3048" y="768"/>
                    <a:pt x="3188" y="628"/>
                  </a:cubicBezTo>
                  <a:cubicBezTo>
                    <a:pt x="3235" y="605"/>
                    <a:pt x="3281" y="558"/>
                    <a:pt x="3328" y="512"/>
                  </a:cubicBezTo>
                  <a:cubicBezTo>
                    <a:pt x="3397" y="489"/>
                    <a:pt x="3421" y="442"/>
                    <a:pt x="3444" y="419"/>
                  </a:cubicBezTo>
                  <a:cubicBezTo>
                    <a:pt x="3490" y="396"/>
                    <a:pt x="3490" y="372"/>
                    <a:pt x="3490" y="326"/>
                  </a:cubicBezTo>
                  <a:cubicBezTo>
                    <a:pt x="3490" y="279"/>
                    <a:pt x="3467" y="233"/>
                    <a:pt x="3374" y="140"/>
                  </a:cubicBezTo>
                  <a:cubicBezTo>
                    <a:pt x="3304" y="70"/>
                    <a:pt x="3235" y="23"/>
                    <a:pt x="3188" y="23"/>
                  </a:cubicBezTo>
                  <a:cubicBezTo>
                    <a:pt x="3095" y="23"/>
                    <a:pt x="2932" y="116"/>
                    <a:pt x="2746" y="326"/>
                  </a:cubicBezTo>
                  <a:cubicBezTo>
                    <a:pt x="2583" y="512"/>
                    <a:pt x="2211" y="977"/>
                    <a:pt x="1676" y="1745"/>
                  </a:cubicBezTo>
                  <a:cubicBezTo>
                    <a:pt x="1327" y="1117"/>
                    <a:pt x="1141" y="628"/>
                    <a:pt x="1141" y="279"/>
                  </a:cubicBezTo>
                  <a:cubicBezTo>
                    <a:pt x="1141" y="210"/>
                    <a:pt x="1094" y="140"/>
                    <a:pt x="978" y="93"/>
                  </a:cubicBezTo>
                  <a:cubicBezTo>
                    <a:pt x="862" y="23"/>
                    <a:pt x="769" y="0"/>
                    <a:pt x="6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36"/>
            <p:cNvSpPr/>
            <p:nvPr/>
          </p:nvSpPr>
          <p:spPr>
            <a:xfrm>
              <a:off x="862175" y="2067675"/>
              <a:ext cx="75050" cy="104125"/>
            </a:xfrm>
            <a:custGeom>
              <a:avLst/>
              <a:gdLst/>
              <a:ahLst/>
              <a:cxnLst/>
              <a:rect l="l" t="t" r="r" b="b"/>
              <a:pathLst>
                <a:path w="3002" h="4165" extrusionOk="0">
                  <a:moveTo>
                    <a:pt x="1838" y="489"/>
                  </a:moveTo>
                  <a:cubicBezTo>
                    <a:pt x="2024" y="489"/>
                    <a:pt x="2164" y="535"/>
                    <a:pt x="2303" y="652"/>
                  </a:cubicBezTo>
                  <a:cubicBezTo>
                    <a:pt x="2443" y="768"/>
                    <a:pt x="2489" y="908"/>
                    <a:pt x="2489" y="1070"/>
                  </a:cubicBezTo>
                  <a:cubicBezTo>
                    <a:pt x="2489" y="1303"/>
                    <a:pt x="2350" y="1536"/>
                    <a:pt x="2071" y="1768"/>
                  </a:cubicBezTo>
                  <a:cubicBezTo>
                    <a:pt x="1791" y="1978"/>
                    <a:pt x="1419" y="2141"/>
                    <a:pt x="954" y="2280"/>
                  </a:cubicBezTo>
                  <a:cubicBezTo>
                    <a:pt x="1140" y="1582"/>
                    <a:pt x="1233" y="1117"/>
                    <a:pt x="1233" y="908"/>
                  </a:cubicBezTo>
                  <a:cubicBezTo>
                    <a:pt x="1233" y="815"/>
                    <a:pt x="1210" y="745"/>
                    <a:pt x="1163" y="652"/>
                  </a:cubicBezTo>
                  <a:cubicBezTo>
                    <a:pt x="1442" y="535"/>
                    <a:pt x="1652" y="489"/>
                    <a:pt x="1838" y="489"/>
                  </a:cubicBezTo>
                  <a:close/>
                  <a:moveTo>
                    <a:pt x="1745" y="0"/>
                  </a:moveTo>
                  <a:cubicBezTo>
                    <a:pt x="1489" y="0"/>
                    <a:pt x="1256" y="47"/>
                    <a:pt x="977" y="140"/>
                  </a:cubicBezTo>
                  <a:cubicBezTo>
                    <a:pt x="721" y="233"/>
                    <a:pt x="582" y="326"/>
                    <a:pt x="582" y="419"/>
                  </a:cubicBezTo>
                  <a:cubicBezTo>
                    <a:pt x="582" y="489"/>
                    <a:pt x="628" y="559"/>
                    <a:pt x="721" y="652"/>
                  </a:cubicBezTo>
                  <a:cubicBezTo>
                    <a:pt x="721" y="1117"/>
                    <a:pt x="535" y="1908"/>
                    <a:pt x="186" y="3071"/>
                  </a:cubicBezTo>
                  <a:cubicBezTo>
                    <a:pt x="70" y="3443"/>
                    <a:pt x="0" y="3676"/>
                    <a:pt x="0" y="3769"/>
                  </a:cubicBezTo>
                  <a:cubicBezTo>
                    <a:pt x="0" y="3862"/>
                    <a:pt x="47" y="3955"/>
                    <a:pt x="116" y="4048"/>
                  </a:cubicBezTo>
                  <a:cubicBezTo>
                    <a:pt x="186" y="4118"/>
                    <a:pt x="256" y="4165"/>
                    <a:pt x="303" y="4165"/>
                  </a:cubicBezTo>
                  <a:cubicBezTo>
                    <a:pt x="372" y="4165"/>
                    <a:pt x="535" y="3676"/>
                    <a:pt x="814" y="2722"/>
                  </a:cubicBezTo>
                  <a:cubicBezTo>
                    <a:pt x="1489" y="2606"/>
                    <a:pt x="2001" y="2397"/>
                    <a:pt x="2396" y="2094"/>
                  </a:cubicBezTo>
                  <a:cubicBezTo>
                    <a:pt x="2815" y="1815"/>
                    <a:pt x="3001" y="1466"/>
                    <a:pt x="3001" y="1047"/>
                  </a:cubicBezTo>
                  <a:cubicBezTo>
                    <a:pt x="3001" y="722"/>
                    <a:pt x="2885" y="489"/>
                    <a:pt x="2652" y="303"/>
                  </a:cubicBezTo>
                  <a:cubicBezTo>
                    <a:pt x="2420" y="93"/>
                    <a:pt x="2117" y="0"/>
                    <a:pt x="17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36"/>
            <p:cNvSpPr/>
            <p:nvPr/>
          </p:nvSpPr>
          <p:spPr>
            <a:xfrm>
              <a:off x="943000" y="2068825"/>
              <a:ext cx="77975" cy="102975"/>
            </a:xfrm>
            <a:custGeom>
              <a:avLst/>
              <a:gdLst/>
              <a:ahLst/>
              <a:cxnLst/>
              <a:rect l="l" t="t" r="r" b="b"/>
              <a:pathLst>
                <a:path w="3119" h="4119" extrusionOk="0">
                  <a:moveTo>
                    <a:pt x="2025" y="513"/>
                  </a:moveTo>
                  <a:cubicBezTo>
                    <a:pt x="2164" y="513"/>
                    <a:pt x="2304" y="582"/>
                    <a:pt x="2420" y="792"/>
                  </a:cubicBezTo>
                  <a:cubicBezTo>
                    <a:pt x="2537" y="978"/>
                    <a:pt x="2583" y="1211"/>
                    <a:pt x="2583" y="1513"/>
                  </a:cubicBezTo>
                  <a:cubicBezTo>
                    <a:pt x="2583" y="1815"/>
                    <a:pt x="2513" y="2118"/>
                    <a:pt x="2327" y="2467"/>
                  </a:cubicBezTo>
                  <a:cubicBezTo>
                    <a:pt x="2141" y="2793"/>
                    <a:pt x="1908" y="3072"/>
                    <a:pt x="1653" y="3304"/>
                  </a:cubicBezTo>
                  <a:cubicBezTo>
                    <a:pt x="1420" y="3537"/>
                    <a:pt x="1187" y="3653"/>
                    <a:pt x="1001" y="3653"/>
                  </a:cubicBezTo>
                  <a:cubicBezTo>
                    <a:pt x="862" y="3653"/>
                    <a:pt x="769" y="3584"/>
                    <a:pt x="675" y="3444"/>
                  </a:cubicBezTo>
                  <a:cubicBezTo>
                    <a:pt x="582" y="3304"/>
                    <a:pt x="536" y="3141"/>
                    <a:pt x="536" y="2932"/>
                  </a:cubicBezTo>
                  <a:cubicBezTo>
                    <a:pt x="536" y="2560"/>
                    <a:pt x="629" y="2188"/>
                    <a:pt x="815" y="1815"/>
                  </a:cubicBezTo>
                  <a:cubicBezTo>
                    <a:pt x="1001" y="1420"/>
                    <a:pt x="1211" y="1094"/>
                    <a:pt x="1443" y="862"/>
                  </a:cubicBezTo>
                  <a:cubicBezTo>
                    <a:pt x="1676" y="629"/>
                    <a:pt x="1862" y="513"/>
                    <a:pt x="2025" y="513"/>
                  </a:cubicBezTo>
                  <a:close/>
                  <a:moveTo>
                    <a:pt x="1978" y="1"/>
                  </a:moveTo>
                  <a:cubicBezTo>
                    <a:pt x="1792" y="1"/>
                    <a:pt x="1559" y="94"/>
                    <a:pt x="1327" y="280"/>
                  </a:cubicBezTo>
                  <a:cubicBezTo>
                    <a:pt x="1094" y="443"/>
                    <a:pt x="885" y="652"/>
                    <a:pt x="675" y="931"/>
                  </a:cubicBezTo>
                  <a:cubicBezTo>
                    <a:pt x="489" y="1211"/>
                    <a:pt x="326" y="1513"/>
                    <a:pt x="187" y="1885"/>
                  </a:cubicBezTo>
                  <a:cubicBezTo>
                    <a:pt x="71" y="2257"/>
                    <a:pt x="1" y="2606"/>
                    <a:pt x="1" y="2955"/>
                  </a:cubicBezTo>
                  <a:cubicBezTo>
                    <a:pt x="1" y="3211"/>
                    <a:pt x="94" y="3467"/>
                    <a:pt x="280" y="3723"/>
                  </a:cubicBezTo>
                  <a:cubicBezTo>
                    <a:pt x="489" y="3979"/>
                    <a:pt x="699" y="4119"/>
                    <a:pt x="955" y="4119"/>
                  </a:cubicBezTo>
                  <a:cubicBezTo>
                    <a:pt x="1304" y="4119"/>
                    <a:pt x="1653" y="3956"/>
                    <a:pt x="2001" y="3677"/>
                  </a:cubicBezTo>
                  <a:cubicBezTo>
                    <a:pt x="2350" y="3397"/>
                    <a:pt x="2606" y="3048"/>
                    <a:pt x="2816" y="2630"/>
                  </a:cubicBezTo>
                  <a:cubicBezTo>
                    <a:pt x="3025" y="2211"/>
                    <a:pt x="3118" y="1815"/>
                    <a:pt x="3118" y="1467"/>
                  </a:cubicBezTo>
                  <a:cubicBezTo>
                    <a:pt x="3118" y="1094"/>
                    <a:pt x="3025" y="745"/>
                    <a:pt x="2792" y="466"/>
                  </a:cubicBezTo>
                  <a:cubicBezTo>
                    <a:pt x="2583" y="164"/>
                    <a:pt x="2304" y="1"/>
                    <a:pt x="19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36"/>
            <p:cNvSpPr/>
            <p:nvPr/>
          </p:nvSpPr>
          <p:spPr>
            <a:xfrm>
              <a:off x="1025025" y="2069425"/>
              <a:ext cx="73300" cy="101800"/>
            </a:xfrm>
            <a:custGeom>
              <a:avLst/>
              <a:gdLst/>
              <a:ahLst/>
              <a:cxnLst/>
              <a:rect l="l" t="t" r="r" b="b"/>
              <a:pathLst>
                <a:path w="2932" h="4072" extrusionOk="0">
                  <a:moveTo>
                    <a:pt x="2513" y="0"/>
                  </a:moveTo>
                  <a:cubicBezTo>
                    <a:pt x="2303" y="0"/>
                    <a:pt x="2047" y="70"/>
                    <a:pt x="1722" y="210"/>
                  </a:cubicBezTo>
                  <a:cubicBezTo>
                    <a:pt x="1396" y="349"/>
                    <a:pt x="1163" y="512"/>
                    <a:pt x="1000" y="675"/>
                  </a:cubicBezTo>
                  <a:cubicBezTo>
                    <a:pt x="954" y="721"/>
                    <a:pt x="931" y="791"/>
                    <a:pt x="884" y="907"/>
                  </a:cubicBezTo>
                  <a:cubicBezTo>
                    <a:pt x="838" y="1024"/>
                    <a:pt x="814" y="1117"/>
                    <a:pt x="814" y="1210"/>
                  </a:cubicBezTo>
                  <a:cubicBezTo>
                    <a:pt x="814" y="1303"/>
                    <a:pt x="884" y="1443"/>
                    <a:pt x="1024" y="1605"/>
                  </a:cubicBezTo>
                  <a:cubicBezTo>
                    <a:pt x="1163" y="1768"/>
                    <a:pt x="1326" y="1931"/>
                    <a:pt x="1489" y="2094"/>
                  </a:cubicBezTo>
                  <a:cubicBezTo>
                    <a:pt x="1675" y="2233"/>
                    <a:pt x="1815" y="2373"/>
                    <a:pt x="1954" y="2536"/>
                  </a:cubicBezTo>
                  <a:cubicBezTo>
                    <a:pt x="2094" y="2699"/>
                    <a:pt x="2164" y="2838"/>
                    <a:pt x="2164" y="2955"/>
                  </a:cubicBezTo>
                  <a:cubicBezTo>
                    <a:pt x="2164" y="3117"/>
                    <a:pt x="2070" y="3257"/>
                    <a:pt x="1838" y="3397"/>
                  </a:cubicBezTo>
                  <a:cubicBezTo>
                    <a:pt x="1628" y="3536"/>
                    <a:pt x="1396" y="3606"/>
                    <a:pt x="1117" y="3606"/>
                  </a:cubicBezTo>
                  <a:cubicBezTo>
                    <a:pt x="1000" y="3606"/>
                    <a:pt x="861" y="3583"/>
                    <a:pt x="744" y="3513"/>
                  </a:cubicBezTo>
                  <a:cubicBezTo>
                    <a:pt x="628" y="3466"/>
                    <a:pt x="535" y="3397"/>
                    <a:pt x="465" y="3327"/>
                  </a:cubicBezTo>
                  <a:cubicBezTo>
                    <a:pt x="279" y="3141"/>
                    <a:pt x="163" y="3048"/>
                    <a:pt x="93" y="3048"/>
                  </a:cubicBezTo>
                  <a:cubicBezTo>
                    <a:pt x="23" y="3048"/>
                    <a:pt x="0" y="3117"/>
                    <a:pt x="0" y="3234"/>
                  </a:cubicBezTo>
                  <a:cubicBezTo>
                    <a:pt x="0" y="3397"/>
                    <a:pt x="116" y="3583"/>
                    <a:pt x="349" y="3769"/>
                  </a:cubicBezTo>
                  <a:cubicBezTo>
                    <a:pt x="605" y="3955"/>
                    <a:pt x="907" y="4071"/>
                    <a:pt x="1280" y="4071"/>
                  </a:cubicBezTo>
                  <a:cubicBezTo>
                    <a:pt x="1652" y="4071"/>
                    <a:pt x="1977" y="3955"/>
                    <a:pt x="2257" y="3746"/>
                  </a:cubicBezTo>
                  <a:cubicBezTo>
                    <a:pt x="2559" y="3513"/>
                    <a:pt x="2699" y="3257"/>
                    <a:pt x="2699" y="2931"/>
                  </a:cubicBezTo>
                  <a:cubicBezTo>
                    <a:pt x="2699" y="2769"/>
                    <a:pt x="2629" y="2606"/>
                    <a:pt x="2466" y="2396"/>
                  </a:cubicBezTo>
                  <a:cubicBezTo>
                    <a:pt x="2326" y="2187"/>
                    <a:pt x="2187" y="2024"/>
                    <a:pt x="2001" y="1861"/>
                  </a:cubicBezTo>
                  <a:cubicBezTo>
                    <a:pt x="1559" y="1466"/>
                    <a:pt x="1326" y="1233"/>
                    <a:pt x="1326" y="1163"/>
                  </a:cubicBezTo>
                  <a:cubicBezTo>
                    <a:pt x="1326" y="1000"/>
                    <a:pt x="1559" y="838"/>
                    <a:pt x="2001" y="652"/>
                  </a:cubicBezTo>
                  <a:cubicBezTo>
                    <a:pt x="2117" y="605"/>
                    <a:pt x="2257" y="558"/>
                    <a:pt x="2419" y="535"/>
                  </a:cubicBezTo>
                  <a:cubicBezTo>
                    <a:pt x="2606" y="489"/>
                    <a:pt x="2722" y="465"/>
                    <a:pt x="2792" y="442"/>
                  </a:cubicBezTo>
                  <a:cubicBezTo>
                    <a:pt x="2885" y="419"/>
                    <a:pt x="2931" y="372"/>
                    <a:pt x="2931" y="349"/>
                  </a:cubicBezTo>
                  <a:cubicBezTo>
                    <a:pt x="2931" y="256"/>
                    <a:pt x="2885" y="186"/>
                    <a:pt x="2815" y="116"/>
                  </a:cubicBezTo>
                  <a:cubicBezTo>
                    <a:pt x="2722" y="47"/>
                    <a:pt x="2629" y="0"/>
                    <a:pt x="25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36"/>
            <p:cNvSpPr/>
            <p:nvPr/>
          </p:nvSpPr>
          <p:spPr>
            <a:xfrm>
              <a:off x="1114000" y="2069425"/>
              <a:ext cx="70400" cy="102950"/>
            </a:xfrm>
            <a:custGeom>
              <a:avLst/>
              <a:gdLst/>
              <a:ahLst/>
              <a:cxnLst/>
              <a:rect l="l" t="t" r="r" b="b"/>
              <a:pathLst>
                <a:path w="2816" h="4118" extrusionOk="0">
                  <a:moveTo>
                    <a:pt x="605" y="0"/>
                  </a:moveTo>
                  <a:cubicBezTo>
                    <a:pt x="559" y="0"/>
                    <a:pt x="512" y="23"/>
                    <a:pt x="512" y="47"/>
                  </a:cubicBezTo>
                  <a:cubicBezTo>
                    <a:pt x="489" y="70"/>
                    <a:pt x="489" y="116"/>
                    <a:pt x="489" y="186"/>
                  </a:cubicBezTo>
                  <a:cubicBezTo>
                    <a:pt x="489" y="396"/>
                    <a:pt x="396" y="838"/>
                    <a:pt x="233" y="1512"/>
                  </a:cubicBezTo>
                  <a:cubicBezTo>
                    <a:pt x="70" y="2164"/>
                    <a:pt x="0" y="2652"/>
                    <a:pt x="0" y="2955"/>
                  </a:cubicBezTo>
                  <a:cubicBezTo>
                    <a:pt x="0" y="3257"/>
                    <a:pt x="93" y="3536"/>
                    <a:pt x="256" y="3769"/>
                  </a:cubicBezTo>
                  <a:cubicBezTo>
                    <a:pt x="442" y="4002"/>
                    <a:pt x="652" y="4118"/>
                    <a:pt x="908" y="4118"/>
                  </a:cubicBezTo>
                  <a:cubicBezTo>
                    <a:pt x="1233" y="4118"/>
                    <a:pt x="1559" y="3955"/>
                    <a:pt x="1838" y="3653"/>
                  </a:cubicBezTo>
                  <a:cubicBezTo>
                    <a:pt x="2141" y="3350"/>
                    <a:pt x="2373" y="2931"/>
                    <a:pt x="2536" y="2396"/>
                  </a:cubicBezTo>
                  <a:cubicBezTo>
                    <a:pt x="2722" y="1885"/>
                    <a:pt x="2815" y="1303"/>
                    <a:pt x="2815" y="721"/>
                  </a:cubicBezTo>
                  <a:cubicBezTo>
                    <a:pt x="2815" y="512"/>
                    <a:pt x="2746" y="326"/>
                    <a:pt x="2629" y="210"/>
                  </a:cubicBezTo>
                  <a:cubicBezTo>
                    <a:pt x="2513" y="70"/>
                    <a:pt x="2420" y="0"/>
                    <a:pt x="2327" y="0"/>
                  </a:cubicBezTo>
                  <a:cubicBezTo>
                    <a:pt x="2257" y="0"/>
                    <a:pt x="2210" y="47"/>
                    <a:pt x="2210" y="116"/>
                  </a:cubicBezTo>
                  <a:cubicBezTo>
                    <a:pt x="2210" y="163"/>
                    <a:pt x="2234" y="256"/>
                    <a:pt x="2234" y="419"/>
                  </a:cubicBezTo>
                  <a:cubicBezTo>
                    <a:pt x="2257" y="582"/>
                    <a:pt x="2280" y="745"/>
                    <a:pt x="2280" y="907"/>
                  </a:cubicBezTo>
                  <a:cubicBezTo>
                    <a:pt x="2280" y="1256"/>
                    <a:pt x="2234" y="1605"/>
                    <a:pt x="2141" y="1954"/>
                  </a:cubicBezTo>
                  <a:cubicBezTo>
                    <a:pt x="2048" y="2303"/>
                    <a:pt x="1931" y="2582"/>
                    <a:pt x="1792" y="2838"/>
                  </a:cubicBezTo>
                  <a:cubicBezTo>
                    <a:pt x="1675" y="3071"/>
                    <a:pt x="1513" y="3257"/>
                    <a:pt x="1373" y="3397"/>
                  </a:cubicBezTo>
                  <a:cubicBezTo>
                    <a:pt x="1210" y="3560"/>
                    <a:pt x="1071" y="3629"/>
                    <a:pt x="931" y="3629"/>
                  </a:cubicBezTo>
                  <a:cubicBezTo>
                    <a:pt x="815" y="3629"/>
                    <a:pt x="698" y="3560"/>
                    <a:pt x="629" y="3420"/>
                  </a:cubicBezTo>
                  <a:cubicBezTo>
                    <a:pt x="535" y="3280"/>
                    <a:pt x="512" y="3117"/>
                    <a:pt x="512" y="2885"/>
                  </a:cubicBezTo>
                  <a:cubicBezTo>
                    <a:pt x="512" y="2675"/>
                    <a:pt x="582" y="2257"/>
                    <a:pt x="745" y="1652"/>
                  </a:cubicBezTo>
                  <a:cubicBezTo>
                    <a:pt x="908" y="1024"/>
                    <a:pt x="977" y="652"/>
                    <a:pt x="977" y="512"/>
                  </a:cubicBezTo>
                  <a:cubicBezTo>
                    <a:pt x="977" y="372"/>
                    <a:pt x="931" y="256"/>
                    <a:pt x="838" y="163"/>
                  </a:cubicBezTo>
                  <a:cubicBezTo>
                    <a:pt x="745" y="47"/>
                    <a:pt x="675" y="0"/>
                    <a:pt x="6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36"/>
            <p:cNvSpPr/>
            <p:nvPr/>
          </p:nvSpPr>
          <p:spPr>
            <a:xfrm>
              <a:off x="1195425" y="2069425"/>
              <a:ext cx="73300" cy="102375"/>
            </a:xfrm>
            <a:custGeom>
              <a:avLst/>
              <a:gdLst/>
              <a:ahLst/>
              <a:cxnLst/>
              <a:rect l="l" t="t" r="r" b="b"/>
              <a:pathLst>
                <a:path w="2932" h="4095" extrusionOk="0">
                  <a:moveTo>
                    <a:pt x="1792" y="512"/>
                  </a:moveTo>
                  <a:cubicBezTo>
                    <a:pt x="2210" y="512"/>
                    <a:pt x="2420" y="628"/>
                    <a:pt x="2420" y="861"/>
                  </a:cubicBezTo>
                  <a:cubicBezTo>
                    <a:pt x="2420" y="1024"/>
                    <a:pt x="2350" y="1163"/>
                    <a:pt x="2234" y="1303"/>
                  </a:cubicBezTo>
                  <a:cubicBezTo>
                    <a:pt x="2094" y="1443"/>
                    <a:pt x="1954" y="1559"/>
                    <a:pt x="1815" y="1652"/>
                  </a:cubicBezTo>
                  <a:cubicBezTo>
                    <a:pt x="1675" y="1722"/>
                    <a:pt x="1489" y="1815"/>
                    <a:pt x="1303" y="1908"/>
                  </a:cubicBezTo>
                  <a:cubicBezTo>
                    <a:pt x="1117" y="2001"/>
                    <a:pt x="1001" y="2094"/>
                    <a:pt x="931" y="2140"/>
                  </a:cubicBezTo>
                  <a:cubicBezTo>
                    <a:pt x="1094" y="1559"/>
                    <a:pt x="1187" y="1140"/>
                    <a:pt x="1187" y="884"/>
                  </a:cubicBezTo>
                  <a:cubicBezTo>
                    <a:pt x="1187" y="814"/>
                    <a:pt x="1164" y="745"/>
                    <a:pt x="1117" y="652"/>
                  </a:cubicBezTo>
                  <a:cubicBezTo>
                    <a:pt x="1373" y="558"/>
                    <a:pt x="1606" y="512"/>
                    <a:pt x="1792" y="512"/>
                  </a:cubicBezTo>
                  <a:close/>
                  <a:moveTo>
                    <a:pt x="1745" y="0"/>
                  </a:moveTo>
                  <a:cubicBezTo>
                    <a:pt x="1443" y="0"/>
                    <a:pt x="1140" y="47"/>
                    <a:pt x="884" y="140"/>
                  </a:cubicBezTo>
                  <a:cubicBezTo>
                    <a:pt x="628" y="233"/>
                    <a:pt x="489" y="326"/>
                    <a:pt x="489" y="419"/>
                  </a:cubicBezTo>
                  <a:cubicBezTo>
                    <a:pt x="489" y="465"/>
                    <a:pt x="512" y="512"/>
                    <a:pt x="535" y="582"/>
                  </a:cubicBezTo>
                  <a:cubicBezTo>
                    <a:pt x="582" y="652"/>
                    <a:pt x="628" y="698"/>
                    <a:pt x="675" y="721"/>
                  </a:cubicBezTo>
                  <a:cubicBezTo>
                    <a:pt x="652" y="1117"/>
                    <a:pt x="535" y="1698"/>
                    <a:pt x="303" y="2443"/>
                  </a:cubicBezTo>
                  <a:cubicBezTo>
                    <a:pt x="93" y="3187"/>
                    <a:pt x="0" y="3606"/>
                    <a:pt x="0" y="3699"/>
                  </a:cubicBezTo>
                  <a:cubicBezTo>
                    <a:pt x="0" y="3792"/>
                    <a:pt x="24" y="3885"/>
                    <a:pt x="93" y="3955"/>
                  </a:cubicBezTo>
                  <a:cubicBezTo>
                    <a:pt x="186" y="4048"/>
                    <a:pt x="233" y="4095"/>
                    <a:pt x="303" y="4095"/>
                  </a:cubicBezTo>
                  <a:cubicBezTo>
                    <a:pt x="326" y="4095"/>
                    <a:pt x="373" y="3978"/>
                    <a:pt x="442" y="3792"/>
                  </a:cubicBezTo>
                  <a:cubicBezTo>
                    <a:pt x="466" y="3676"/>
                    <a:pt x="512" y="3583"/>
                    <a:pt x="535" y="3490"/>
                  </a:cubicBezTo>
                  <a:cubicBezTo>
                    <a:pt x="559" y="3397"/>
                    <a:pt x="675" y="3048"/>
                    <a:pt x="838" y="2443"/>
                  </a:cubicBezTo>
                  <a:cubicBezTo>
                    <a:pt x="954" y="2722"/>
                    <a:pt x="1210" y="3071"/>
                    <a:pt x="1629" y="3490"/>
                  </a:cubicBezTo>
                  <a:cubicBezTo>
                    <a:pt x="2071" y="3885"/>
                    <a:pt x="2396" y="4095"/>
                    <a:pt x="2629" y="4095"/>
                  </a:cubicBezTo>
                  <a:cubicBezTo>
                    <a:pt x="2769" y="4095"/>
                    <a:pt x="2815" y="4048"/>
                    <a:pt x="2815" y="3955"/>
                  </a:cubicBezTo>
                  <a:cubicBezTo>
                    <a:pt x="2815" y="3885"/>
                    <a:pt x="2769" y="3815"/>
                    <a:pt x="2676" y="3722"/>
                  </a:cubicBezTo>
                  <a:cubicBezTo>
                    <a:pt x="2629" y="3676"/>
                    <a:pt x="2583" y="3629"/>
                    <a:pt x="2536" y="3606"/>
                  </a:cubicBezTo>
                  <a:cubicBezTo>
                    <a:pt x="2490" y="3560"/>
                    <a:pt x="2420" y="3490"/>
                    <a:pt x="2327" y="3443"/>
                  </a:cubicBezTo>
                  <a:cubicBezTo>
                    <a:pt x="2257" y="3373"/>
                    <a:pt x="2187" y="3304"/>
                    <a:pt x="2094" y="3211"/>
                  </a:cubicBezTo>
                  <a:cubicBezTo>
                    <a:pt x="2001" y="3117"/>
                    <a:pt x="1931" y="3048"/>
                    <a:pt x="1861" y="3001"/>
                  </a:cubicBezTo>
                  <a:cubicBezTo>
                    <a:pt x="1815" y="2955"/>
                    <a:pt x="1722" y="2862"/>
                    <a:pt x="1582" y="2722"/>
                  </a:cubicBezTo>
                  <a:cubicBezTo>
                    <a:pt x="1466" y="2582"/>
                    <a:pt x="1396" y="2489"/>
                    <a:pt x="1396" y="2396"/>
                  </a:cubicBezTo>
                  <a:cubicBezTo>
                    <a:pt x="1396" y="2373"/>
                    <a:pt x="1443" y="2327"/>
                    <a:pt x="1536" y="2280"/>
                  </a:cubicBezTo>
                  <a:cubicBezTo>
                    <a:pt x="1652" y="2233"/>
                    <a:pt x="1792" y="2164"/>
                    <a:pt x="1931" y="2094"/>
                  </a:cubicBezTo>
                  <a:cubicBezTo>
                    <a:pt x="2094" y="2001"/>
                    <a:pt x="2234" y="1908"/>
                    <a:pt x="2396" y="1815"/>
                  </a:cubicBezTo>
                  <a:cubicBezTo>
                    <a:pt x="2536" y="1698"/>
                    <a:pt x="2676" y="1559"/>
                    <a:pt x="2769" y="1396"/>
                  </a:cubicBezTo>
                  <a:cubicBezTo>
                    <a:pt x="2885" y="1233"/>
                    <a:pt x="2932" y="1047"/>
                    <a:pt x="2932" y="861"/>
                  </a:cubicBezTo>
                  <a:cubicBezTo>
                    <a:pt x="2932" y="582"/>
                    <a:pt x="2815" y="372"/>
                    <a:pt x="2583" y="233"/>
                  </a:cubicBezTo>
                  <a:cubicBezTo>
                    <a:pt x="2350" y="70"/>
                    <a:pt x="2071" y="0"/>
                    <a:pt x="17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36"/>
            <p:cNvSpPr/>
            <p:nvPr/>
          </p:nvSpPr>
          <p:spPr>
            <a:xfrm>
              <a:off x="1282650" y="2070575"/>
              <a:ext cx="78550" cy="101225"/>
            </a:xfrm>
            <a:custGeom>
              <a:avLst/>
              <a:gdLst/>
              <a:ahLst/>
              <a:cxnLst/>
              <a:rect l="l" t="t" r="r" b="b"/>
              <a:pathLst>
                <a:path w="3142" h="4049" extrusionOk="0">
                  <a:moveTo>
                    <a:pt x="1978" y="1"/>
                  </a:moveTo>
                  <a:cubicBezTo>
                    <a:pt x="1187" y="1"/>
                    <a:pt x="769" y="70"/>
                    <a:pt x="699" y="233"/>
                  </a:cubicBezTo>
                  <a:cubicBezTo>
                    <a:pt x="699" y="280"/>
                    <a:pt x="676" y="303"/>
                    <a:pt x="676" y="350"/>
                  </a:cubicBezTo>
                  <a:cubicBezTo>
                    <a:pt x="676" y="652"/>
                    <a:pt x="629" y="1024"/>
                    <a:pt x="513" y="1466"/>
                  </a:cubicBezTo>
                  <a:cubicBezTo>
                    <a:pt x="396" y="1885"/>
                    <a:pt x="280" y="2304"/>
                    <a:pt x="164" y="2676"/>
                  </a:cubicBezTo>
                  <a:cubicBezTo>
                    <a:pt x="47" y="3071"/>
                    <a:pt x="1" y="3327"/>
                    <a:pt x="1" y="3490"/>
                  </a:cubicBezTo>
                  <a:cubicBezTo>
                    <a:pt x="1" y="3653"/>
                    <a:pt x="71" y="3793"/>
                    <a:pt x="187" y="3886"/>
                  </a:cubicBezTo>
                  <a:cubicBezTo>
                    <a:pt x="327" y="4002"/>
                    <a:pt x="489" y="4049"/>
                    <a:pt x="652" y="4049"/>
                  </a:cubicBezTo>
                  <a:cubicBezTo>
                    <a:pt x="1071" y="4049"/>
                    <a:pt x="1467" y="3979"/>
                    <a:pt x="1909" y="3839"/>
                  </a:cubicBezTo>
                  <a:cubicBezTo>
                    <a:pt x="2327" y="3676"/>
                    <a:pt x="2537" y="3537"/>
                    <a:pt x="2537" y="3397"/>
                  </a:cubicBezTo>
                  <a:cubicBezTo>
                    <a:pt x="2537" y="3327"/>
                    <a:pt x="2513" y="3281"/>
                    <a:pt x="2467" y="3281"/>
                  </a:cubicBezTo>
                  <a:cubicBezTo>
                    <a:pt x="2444" y="3281"/>
                    <a:pt x="2327" y="3304"/>
                    <a:pt x="2164" y="3351"/>
                  </a:cubicBezTo>
                  <a:cubicBezTo>
                    <a:pt x="1629" y="3490"/>
                    <a:pt x="1118" y="3560"/>
                    <a:pt x="676" y="3560"/>
                  </a:cubicBezTo>
                  <a:cubicBezTo>
                    <a:pt x="629" y="3560"/>
                    <a:pt x="606" y="3537"/>
                    <a:pt x="559" y="3514"/>
                  </a:cubicBezTo>
                  <a:cubicBezTo>
                    <a:pt x="536" y="3490"/>
                    <a:pt x="513" y="3444"/>
                    <a:pt x="513" y="3397"/>
                  </a:cubicBezTo>
                  <a:cubicBezTo>
                    <a:pt x="513" y="3258"/>
                    <a:pt x="629" y="2862"/>
                    <a:pt x="838" y="2211"/>
                  </a:cubicBezTo>
                  <a:cubicBezTo>
                    <a:pt x="1257" y="2187"/>
                    <a:pt x="1629" y="2164"/>
                    <a:pt x="1932" y="2094"/>
                  </a:cubicBezTo>
                  <a:cubicBezTo>
                    <a:pt x="2257" y="2025"/>
                    <a:pt x="2420" y="1932"/>
                    <a:pt x="2420" y="1792"/>
                  </a:cubicBezTo>
                  <a:cubicBezTo>
                    <a:pt x="2420" y="1745"/>
                    <a:pt x="2351" y="1722"/>
                    <a:pt x="2234" y="1722"/>
                  </a:cubicBezTo>
                  <a:cubicBezTo>
                    <a:pt x="2141" y="1722"/>
                    <a:pt x="1955" y="1722"/>
                    <a:pt x="1746" y="1745"/>
                  </a:cubicBezTo>
                  <a:cubicBezTo>
                    <a:pt x="1513" y="1769"/>
                    <a:pt x="1327" y="1769"/>
                    <a:pt x="1187" y="1769"/>
                  </a:cubicBezTo>
                  <a:lnTo>
                    <a:pt x="955" y="1769"/>
                  </a:lnTo>
                  <a:cubicBezTo>
                    <a:pt x="1118" y="1234"/>
                    <a:pt x="1187" y="838"/>
                    <a:pt x="1187" y="582"/>
                  </a:cubicBezTo>
                  <a:lnTo>
                    <a:pt x="1187" y="559"/>
                  </a:lnTo>
                  <a:cubicBezTo>
                    <a:pt x="1536" y="489"/>
                    <a:pt x="1769" y="466"/>
                    <a:pt x="1862" y="466"/>
                  </a:cubicBezTo>
                  <a:cubicBezTo>
                    <a:pt x="1955" y="443"/>
                    <a:pt x="2118" y="419"/>
                    <a:pt x="2327" y="419"/>
                  </a:cubicBezTo>
                  <a:cubicBezTo>
                    <a:pt x="2560" y="396"/>
                    <a:pt x="2746" y="350"/>
                    <a:pt x="2886" y="326"/>
                  </a:cubicBezTo>
                  <a:cubicBezTo>
                    <a:pt x="3072" y="303"/>
                    <a:pt x="3142" y="257"/>
                    <a:pt x="3142" y="187"/>
                  </a:cubicBezTo>
                  <a:cubicBezTo>
                    <a:pt x="3142" y="70"/>
                    <a:pt x="2746" y="1"/>
                    <a:pt x="19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36"/>
            <p:cNvSpPr/>
            <p:nvPr/>
          </p:nvSpPr>
          <p:spPr>
            <a:xfrm>
              <a:off x="1425725" y="2070000"/>
              <a:ext cx="79125" cy="101225"/>
            </a:xfrm>
            <a:custGeom>
              <a:avLst/>
              <a:gdLst/>
              <a:ahLst/>
              <a:cxnLst/>
              <a:rect l="l" t="t" r="r" b="b"/>
              <a:pathLst>
                <a:path w="3165" h="4049" extrusionOk="0">
                  <a:moveTo>
                    <a:pt x="1815" y="0"/>
                  </a:moveTo>
                  <a:cubicBezTo>
                    <a:pt x="1048" y="0"/>
                    <a:pt x="559" y="24"/>
                    <a:pt x="326" y="47"/>
                  </a:cubicBezTo>
                  <a:cubicBezTo>
                    <a:pt x="117" y="47"/>
                    <a:pt x="1" y="93"/>
                    <a:pt x="1" y="163"/>
                  </a:cubicBezTo>
                  <a:cubicBezTo>
                    <a:pt x="1" y="256"/>
                    <a:pt x="47" y="326"/>
                    <a:pt x="94" y="419"/>
                  </a:cubicBezTo>
                  <a:cubicBezTo>
                    <a:pt x="164" y="489"/>
                    <a:pt x="233" y="535"/>
                    <a:pt x="303" y="535"/>
                  </a:cubicBezTo>
                  <a:lnTo>
                    <a:pt x="1280" y="489"/>
                  </a:lnTo>
                  <a:lnTo>
                    <a:pt x="1280" y="489"/>
                  </a:lnTo>
                  <a:cubicBezTo>
                    <a:pt x="1257" y="861"/>
                    <a:pt x="1141" y="1443"/>
                    <a:pt x="931" y="2280"/>
                  </a:cubicBezTo>
                  <a:cubicBezTo>
                    <a:pt x="722" y="3118"/>
                    <a:pt x="606" y="3560"/>
                    <a:pt x="606" y="3653"/>
                  </a:cubicBezTo>
                  <a:cubicBezTo>
                    <a:pt x="606" y="3746"/>
                    <a:pt x="652" y="3839"/>
                    <a:pt x="722" y="3932"/>
                  </a:cubicBezTo>
                  <a:cubicBezTo>
                    <a:pt x="792" y="4002"/>
                    <a:pt x="862" y="4048"/>
                    <a:pt x="908" y="4048"/>
                  </a:cubicBezTo>
                  <a:cubicBezTo>
                    <a:pt x="955" y="4048"/>
                    <a:pt x="1001" y="3955"/>
                    <a:pt x="1048" y="3746"/>
                  </a:cubicBezTo>
                  <a:cubicBezTo>
                    <a:pt x="1094" y="3630"/>
                    <a:pt x="1141" y="3443"/>
                    <a:pt x="1187" y="3188"/>
                  </a:cubicBezTo>
                  <a:cubicBezTo>
                    <a:pt x="1257" y="2932"/>
                    <a:pt x="1304" y="2722"/>
                    <a:pt x="1327" y="2606"/>
                  </a:cubicBezTo>
                  <a:cubicBezTo>
                    <a:pt x="1629" y="1420"/>
                    <a:pt x="1792" y="745"/>
                    <a:pt x="1792" y="605"/>
                  </a:cubicBezTo>
                  <a:cubicBezTo>
                    <a:pt x="1792" y="559"/>
                    <a:pt x="1792" y="512"/>
                    <a:pt x="1769" y="489"/>
                  </a:cubicBezTo>
                  <a:cubicBezTo>
                    <a:pt x="1978" y="489"/>
                    <a:pt x="2211" y="489"/>
                    <a:pt x="2420" y="512"/>
                  </a:cubicBezTo>
                  <a:cubicBezTo>
                    <a:pt x="2653" y="512"/>
                    <a:pt x="2839" y="535"/>
                    <a:pt x="2955" y="535"/>
                  </a:cubicBezTo>
                  <a:cubicBezTo>
                    <a:pt x="3095" y="535"/>
                    <a:pt x="3165" y="489"/>
                    <a:pt x="3165" y="419"/>
                  </a:cubicBezTo>
                  <a:cubicBezTo>
                    <a:pt x="3165" y="326"/>
                    <a:pt x="3025" y="210"/>
                    <a:pt x="2769" y="140"/>
                  </a:cubicBezTo>
                  <a:cubicBezTo>
                    <a:pt x="2513" y="47"/>
                    <a:pt x="2211" y="0"/>
                    <a:pt x="18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36"/>
            <p:cNvSpPr/>
            <p:nvPr/>
          </p:nvSpPr>
          <p:spPr>
            <a:xfrm>
              <a:off x="1502500" y="2068825"/>
              <a:ext cx="77950" cy="102975"/>
            </a:xfrm>
            <a:custGeom>
              <a:avLst/>
              <a:gdLst/>
              <a:ahLst/>
              <a:cxnLst/>
              <a:rect l="l" t="t" r="r" b="b"/>
              <a:pathLst>
                <a:path w="3118" h="4119" extrusionOk="0">
                  <a:moveTo>
                    <a:pt x="2001" y="513"/>
                  </a:moveTo>
                  <a:cubicBezTo>
                    <a:pt x="2164" y="513"/>
                    <a:pt x="2304" y="582"/>
                    <a:pt x="2420" y="792"/>
                  </a:cubicBezTo>
                  <a:cubicBezTo>
                    <a:pt x="2536" y="978"/>
                    <a:pt x="2583" y="1211"/>
                    <a:pt x="2583" y="1513"/>
                  </a:cubicBezTo>
                  <a:cubicBezTo>
                    <a:pt x="2583" y="1815"/>
                    <a:pt x="2490" y="2118"/>
                    <a:pt x="2304" y="2467"/>
                  </a:cubicBezTo>
                  <a:cubicBezTo>
                    <a:pt x="2141" y="2793"/>
                    <a:pt x="1908" y="3072"/>
                    <a:pt x="1652" y="3304"/>
                  </a:cubicBezTo>
                  <a:cubicBezTo>
                    <a:pt x="1396" y="3537"/>
                    <a:pt x="1187" y="3653"/>
                    <a:pt x="978" y="3653"/>
                  </a:cubicBezTo>
                  <a:cubicBezTo>
                    <a:pt x="861" y="3653"/>
                    <a:pt x="745" y="3584"/>
                    <a:pt x="652" y="3444"/>
                  </a:cubicBezTo>
                  <a:cubicBezTo>
                    <a:pt x="559" y="3304"/>
                    <a:pt x="512" y="3141"/>
                    <a:pt x="512" y="2932"/>
                  </a:cubicBezTo>
                  <a:cubicBezTo>
                    <a:pt x="512" y="2560"/>
                    <a:pt x="605" y="2188"/>
                    <a:pt x="792" y="1815"/>
                  </a:cubicBezTo>
                  <a:cubicBezTo>
                    <a:pt x="978" y="1420"/>
                    <a:pt x="1187" y="1094"/>
                    <a:pt x="1420" y="862"/>
                  </a:cubicBezTo>
                  <a:cubicBezTo>
                    <a:pt x="1652" y="629"/>
                    <a:pt x="1862" y="513"/>
                    <a:pt x="2001" y="513"/>
                  </a:cubicBezTo>
                  <a:close/>
                  <a:moveTo>
                    <a:pt x="1978" y="1"/>
                  </a:moveTo>
                  <a:cubicBezTo>
                    <a:pt x="1792" y="1"/>
                    <a:pt x="1559" y="94"/>
                    <a:pt x="1327" y="280"/>
                  </a:cubicBezTo>
                  <a:cubicBezTo>
                    <a:pt x="1094" y="443"/>
                    <a:pt x="861" y="652"/>
                    <a:pt x="675" y="931"/>
                  </a:cubicBezTo>
                  <a:cubicBezTo>
                    <a:pt x="489" y="1211"/>
                    <a:pt x="326" y="1513"/>
                    <a:pt x="187" y="1885"/>
                  </a:cubicBezTo>
                  <a:cubicBezTo>
                    <a:pt x="47" y="2257"/>
                    <a:pt x="1" y="2606"/>
                    <a:pt x="1" y="2955"/>
                  </a:cubicBezTo>
                  <a:cubicBezTo>
                    <a:pt x="1" y="3211"/>
                    <a:pt x="94" y="3467"/>
                    <a:pt x="280" y="3723"/>
                  </a:cubicBezTo>
                  <a:cubicBezTo>
                    <a:pt x="466" y="3979"/>
                    <a:pt x="699" y="4119"/>
                    <a:pt x="954" y="4119"/>
                  </a:cubicBezTo>
                  <a:cubicBezTo>
                    <a:pt x="1303" y="4119"/>
                    <a:pt x="1652" y="3956"/>
                    <a:pt x="1978" y="3677"/>
                  </a:cubicBezTo>
                  <a:cubicBezTo>
                    <a:pt x="2327" y="3397"/>
                    <a:pt x="2606" y="3048"/>
                    <a:pt x="2816" y="2630"/>
                  </a:cubicBezTo>
                  <a:cubicBezTo>
                    <a:pt x="3025" y="2211"/>
                    <a:pt x="3118" y="1815"/>
                    <a:pt x="3118" y="1467"/>
                  </a:cubicBezTo>
                  <a:cubicBezTo>
                    <a:pt x="3118" y="1094"/>
                    <a:pt x="3025" y="745"/>
                    <a:pt x="2792" y="466"/>
                  </a:cubicBezTo>
                  <a:cubicBezTo>
                    <a:pt x="2583" y="164"/>
                    <a:pt x="2304" y="1"/>
                    <a:pt x="19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36"/>
            <p:cNvSpPr/>
            <p:nvPr/>
          </p:nvSpPr>
          <p:spPr>
            <a:xfrm>
              <a:off x="876125" y="2242150"/>
              <a:ext cx="76225" cy="104125"/>
            </a:xfrm>
            <a:custGeom>
              <a:avLst/>
              <a:gdLst/>
              <a:ahLst/>
              <a:cxnLst/>
              <a:rect l="l" t="t" r="r" b="b"/>
              <a:pathLst>
                <a:path w="3049" h="4165" extrusionOk="0">
                  <a:moveTo>
                    <a:pt x="1815" y="582"/>
                  </a:moveTo>
                  <a:cubicBezTo>
                    <a:pt x="1885" y="908"/>
                    <a:pt x="1955" y="1420"/>
                    <a:pt x="2024" y="2071"/>
                  </a:cubicBezTo>
                  <a:cubicBezTo>
                    <a:pt x="1699" y="2117"/>
                    <a:pt x="1420" y="2187"/>
                    <a:pt x="1140" y="2257"/>
                  </a:cubicBezTo>
                  <a:cubicBezTo>
                    <a:pt x="1420" y="1536"/>
                    <a:pt x="1629" y="978"/>
                    <a:pt x="1815" y="582"/>
                  </a:cubicBezTo>
                  <a:close/>
                  <a:moveTo>
                    <a:pt x="1955" y="0"/>
                  </a:moveTo>
                  <a:cubicBezTo>
                    <a:pt x="1838" y="0"/>
                    <a:pt x="1745" y="47"/>
                    <a:pt x="1629" y="117"/>
                  </a:cubicBezTo>
                  <a:cubicBezTo>
                    <a:pt x="1536" y="187"/>
                    <a:pt x="1443" y="280"/>
                    <a:pt x="1420" y="396"/>
                  </a:cubicBezTo>
                  <a:cubicBezTo>
                    <a:pt x="1373" y="512"/>
                    <a:pt x="1257" y="745"/>
                    <a:pt x="1117" y="1140"/>
                  </a:cubicBezTo>
                  <a:cubicBezTo>
                    <a:pt x="954" y="1513"/>
                    <a:pt x="815" y="1815"/>
                    <a:pt x="745" y="2048"/>
                  </a:cubicBezTo>
                  <a:cubicBezTo>
                    <a:pt x="698" y="2141"/>
                    <a:pt x="652" y="2280"/>
                    <a:pt x="582" y="2420"/>
                  </a:cubicBezTo>
                  <a:cubicBezTo>
                    <a:pt x="210" y="2536"/>
                    <a:pt x="0" y="2629"/>
                    <a:pt x="0" y="2722"/>
                  </a:cubicBezTo>
                  <a:cubicBezTo>
                    <a:pt x="0" y="2792"/>
                    <a:pt x="47" y="2862"/>
                    <a:pt x="94" y="2908"/>
                  </a:cubicBezTo>
                  <a:cubicBezTo>
                    <a:pt x="163" y="2955"/>
                    <a:pt x="233" y="2978"/>
                    <a:pt x="303" y="2978"/>
                  </a:cubicBezTo>
                  <a:lnTo>
                    <a:pt x="349" y="2978"/>
                  </a:lnTo>
                  <a:cubicBezTo>
                    <a:pt x="117" y="3490"/>
                    <a:pt x="24" y="3769"/>
                    <a:pt x="24" y="3816"/>
                  </a:cubicBezTo>
                  <a:cubicBezTo>
                    <a:pt x="24" y="3886"/>
                    <a:pt x="47" y="3979"/>
                    <a:pt x="117" y="4048"/>
                  </a:cubicBezTo>
                  <a:cubicBezTo>
                    <a:pt x="187" y="4118"/>
                    <a:pt x="256" y="4165"/>
                    <a:pt x="326" y="4165"/>
                  </a:cubicBezTo>
                  <a:cubicBezTo>
                    <a:pt x="373" y="4165"/>
                    <a:pt x="582" y="3723"/>
                    <a:pt x="931" y="2815"/>
                  </a:cubicBezTo>
                  <a:cubicBezTo>
                    <a:pt x="1210" y="2746"/>
                    <a:pt x="1443" y="2676"/>
                    <a:pt x="1582" y="2653"/>
                  </a:cubicBezTo>
                  <a:cubicBezTo>
                    <a:pt x="1722" y="2606"/>
                    <a:pt x="1885" y="2559"/>
                    <a:pt x="2048" y="2513"/>
                  </a:cubicBezTo>
                  <a:cubicBezTo>
                    <a:pt x="2094" y="2885"/>
                    <a:pt x="2117" y="3234"/>
                    <a:pt x="2141" y="3606"/>
                  </a:cubicBezTo>
                  <a:cubicBezTo>
                    <a:pt x="2164" y="3816"/>
                    <a:pt x="2187" y="3955"/>
                    <a:pt x="2234" y="4048"/>
                  </a:cubicBezTo>
                  <a:cubicBezTo>
                    <a:pt x="2280" y="4118"/>
                    <a:pt x="2327" y="4165"/>
                    <a:pt x="2397" y="4165"/>
                  </a:cubicBezTo>
                  <a:cubicBezTo>
                    <a:pt x="2513" y="4165"/>
                    <a:pt x="2583" y="3909"/>
                    <a:pt x="2583" y="3420"/>
                  </a:cubicBezTo>
                  <a:cubicBezTo>
                    <a:pt x="2583" y="3141"/>
                    <a:pt x="2559" y="2792"/>
                    <a:pt x="2536" y="2397"/>
                  </a:cubicBezTo>
                  <a:cubicBezTo>
                    <a:pt x="2862" y="2304"/>
                    <a:pt x="3048" y="2211"/>
                    <a:pt x="3048" y="2141"/>
                  </a:cubicBezTo>
                  <a:cubicBezTo>
                    <a:pt x="3048" y="2048"/>
                    <a:pt x="2955" y="2001"/>
                    <a:pt x="2792" y="2001"/>
                  </a:cubicBezTo>
                  <a:lnTo>
                    <a:pt x="2490" y="2001"/>
                  </a:lnTo>
                  <a:cubicBezTo>
                    <a:pt x="2443" y="1443"/>
                    <a:pt x="2350" y="978"/>
                    <a:pt x="2257" y="582"/>
                  </a:cubicBezTo>
                  <a:cubicBezTo>
                    <a:pt x="2164" y="210"/>
                    <a:pt x="2071" y="0"/>
                    <a:pt x="19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36"/>
            <p:cNvSpPr/>
            <p:nvPr/>
          </p:nvSpPr>
          <p:spPr>
            <a:xfrm>
              <a:off x="966275" y="2243325"/>
              <a:ext cx="86100" cy="102950"/>
            </a:xfrm>
            <a:custGeom>
              <a:avLst/>
              <a:gdLst/>
              <a:ahLst/>
              <a:cxnLst/>
              <a:rect l="l" t="t" r="r" b="b"/>
              <a:pathLst>
                <a:path w="3444" h="4118" extrusionOk="0">
                  <a:moveTo>
                    <a:pt x="3071" y="0"/>
                  </a:moveTo>
                  <a:cubicBezTo>
                    <a:pt x="3001" y="0"/>
                    <a:pt x="2978" y="93"/>
                    <a:pt x="2955" y="256"/>
                  </a:cubicBezTo>
                  <a:cubicBezTo>
                    <a:pt x="2955" y="279"/>
                    <a:pt x="2932" y="512"/>
                    <a:pt x="2908" y="954"/>
                  </a:cubicBezTo>
                  <a:cubicBezTo>
                    <a:pt x="2815" y="1861"/>
                    <a:pt x="2652" y="2675"/>
                    <a:pt x="2397" y="3327"/>
                  </a:cubicBezTo>
                  <a:cubicBezTo>
                    <a:pt x="2234" y="2978"/>
                    <a:pt x="1838" y="1977"/>
                    <a:pt x="1210" y="349"/>
                  </a:cubicBezTo>
                  <a:cubicBezTo>
                    <a:pt x="1164" y="279"/>
                    <a:pt x="1117" y="186"/>
                    <a:pt x="1047" y="116"/>
                  </a:cubicBezTo>
                  <a:cubicBezTo>
                    <a:pt x="977" y="47"/>
                    <a:pt x="908" y="23"/>
                    <a:pt x="861" y="23"/>
                  </a:cubicBezTo>
                  <a:cubicBezTo>
                    <a:pt x="791" y="23"/>
                    <a:pt x="768" y="70"/>
                    <a:pt x="768" y="209"/>
                  </a:cubicBezTo>
                  <a:cubicBezTo>
                    <a:pt x="768" y="442"/>
                    <a:pt x="628" y="1070"/>
                    <a:pt x="373" y="2070"/>
                  </a:cubicBezTo>
                  <a:cubicBezTo>
                    <a:pt x="117" y="3071"/>
                    <a:pt x="0" y="3606"/>
                    <a:pt x="0" y="3699"/>
                  </a:cubicBezTo>
                  <a:cubicBezTo>
                    <a:pt x="0" y="3792"/>
                    <a:pt x="24" y="3885"/>
                    <a:pt x="93" y="3978"/>
                  </a:cubicBezTo>
                  <a:cubicBezTo>
                    <a:pt x="186" y="4071"/>
                    <a:pt x="233" y="4118"/>
                    <a:pt x="280" y="4118"/>
                  </a:cubicBezTo>
                  <a:cubicBezTo>
                    <a:pt x="326" y="4118"/>
                    <a:pt x="373" y="4025"/>
                    <a:pt x="419" y="3885"/>
                  </a:cubicBezTo>
                  <a:cubicBezTo>
                    <a:pt x="466" y="3722"/>
                    <a:pt x="559" y="3350"/>
                    <a:pt x="698" y="2792"/>
                  </a:cubicBezTo>
                  <a:cubicBezTo>
                    <a:pt x="838" y="2233"/>
                    <a:pt x="954" y="1722"/>
                    <a:pt x="1070" y="1256"/>
                  </a:cubicBezTo>
                  <a:cubicBezTo>
                    <a:pt x="1652" y="2722"/>
                    <a:pt x="2001" y="3583"/>
                    <a:pt x="2117" y="3839"/>
                  </a:cubicBezTo>
                  <a:cubicBezTo>
                    <a:pt x="2141" y="3908"/>
                    <a:pt x="2187" y="3978"/>
                    <a:pt x="2257" y="4025"/>
                  </a:cubicBezTo>
                  <a:cubicBezTo>
                    <a:pt x="2327" y="4071"/>
                    <a:pt x="2373" y="4118"/>
                    <a:pt x="2420" y="4118"/>
                  </a:cubicBezTo>
                  <a:cubicBezTo>
                    <a:pt x="2583" y="4118"/>
                    <a:pt x="2722" y="3862"/>
                    <a:pt x="2885" y="3350"/>
                  </a:cubicBezTo>
                  <a:cubicBezTo>
                    <a:pt x="3071" y="2861"/>
                    <a:pt x="3188" y="2303"/>
                    <a:pt x="3281" y="1722"/>
                  </a:cubicBezTo>
                  <a:cubicBezTo>
                    <a:pt x="3397" y="1140"/>
                    <a:pt x="3443" y="698"/>
                    <a:pt x="3443" y="372"/>
                  </a:cubicBezTo>
                  <a:cubicBezTo>
                    <a:pt x="3443" y="302"/>
                    <a:pt x="3397" y="233"/>
                    <a:pt x="3304" y="140"/>
                  </a:cubicBezTo>
                  <a:cubicBezTo>
                    <a:pt x="3234" y="47"/>
                    <a:pt x="3141" y="0"/>
                    <a:pt x="30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36"/>
            <p:cNvSpPr/>
            <p:nvPr/>
          </p:nvSpPr>
          <p:spPr>
            <a:xfrm>
              <a:off x="1066300" y="2244475"/>
              <a:ext cx="78550" cy="101225"/>
            </a:xfrm>
            <a:custGeom>
              <a:avLst/>
              <a:gdLst/>
              <a:ahLst/>
              <a:cxnLst/>
              <a:rect l="l" t="t" r="r" b="b"/>
              <a:pathLst>
                <a:path w="3142" h="4049" extrusionOk="0">
                  <a:moveTo>
                    <a:pt x="1792" y="1"/>
                  </a:moveTo>
                  <a:cubicBezTo>
                    <a:pt x="1048" y="1"/>
                    <a:pt x="559" y="24"/>
                    <a:pt x="326" y="47"/>
                  </a:cubicBezTo>
                  <a:cubicBezTo>
                    <a:pt x="94" y="47"/>
                    <a:pt x="1" y="94"/>
                    <a:pt x="1" y="163"/>
                  </a:cubicBezTo>
                  <a:cubicBezTo>
                    <a:pt x="1" y="256"/>
                    <a:pt x="24" y="326"/>
                    <a:pt x="94" y="419"/>
                  </a:cubicBezTo>
                  <a:cubicBezTo>
                    <a:pt x="164" y="489"/>
                    <a:pt x="233" y="536"/>
                    <a:pt x="280" y="536"/>
                  </a:cubicBezTo>
                  <a:lnTo>
                    <a:pt x="1280" y="489"/>
                  </a:lnTo>
                  <a:lnTo>
                    <a:pt x="1280" y="489"/>
                  </a:lnTo>
                  <a:cubicBezTo>
                    <a:pt x="1234" y="861"/>
                    <a:pt x="1117" y="1443"/>
                    <a:pt x="908" y="2280"/>
                  </a:cubicBezTo>
                  <a:cubicBezTo>
                    <a:pt x="699" y="3118"/>
                    <a:pt x="606" y="3560"/>
                    <a:pt x="606" y="3653"/>
                  </a:cubicBezTo>
                  <a:cubicBezTo>
                    <a:pt x="606" y="3746"/>
                    <a:pt x="629" y="3839"/>
                    <a:pt x="699" y="3932"/>
                  </a:cubicBezTo>
                  <a:cubicBezTo>
                    <a:pt x="768" y="4002"/>
                    <a:pt x="838" y="4048"/>
                    <a:pt x="908" y="4048"/>
                  </a:cubicBezTo>
                  <a:cubicBezTo>
                    <a:pt x="955" y="4048"/>
                    <a:pt x="1001" y="3955"/>
                    <a:pt x="1048" y="3746"/>
                  </a:cubicBezTo>
                  <a:cubicBezTo>
                    <a:pt x="1071" y="3630"/>
                    <a:pt x="1117" y="3444"/>
                    <a:pt x="1187" y="3188"/>
                  </a:cubicBezTo>
                  <a:cubicBezTo>
                    <a:pt x="1257" y="2932"/>
                    <a:pt x="1304" y="2722"/>
                    <a:pt x="1327" y="2606"/>
                  </a:cubicBezTo>
                  <a:cubicBezTo>
                    <a:pt x="1629" y="1420"/>
                    <a:pt x="1769" y="745"/>
                    <a:pt x="1769" y="605"/>
                  </a:cubicBezTo>
                  <a:cubicBezTo>
                    <a:pt x="1769" y="559"/>
                    <a:pt x="1769" y="512"/>
                    <a:pt x="1769" y="489"/>
                  </a:cubicBezTo>
                  <a:cubicBezTo>
                    <a:pt x="1978" y="489"/>
                    <a:pt x="2188" y="489"/>
                    <a:pt x="2420" y="512"/>
                  </a:cubicBezTo>
                  <a:cubicBezTo>
                    <a:pt x="2653" y="512"/>
                    <a:pt x="2816" y="536"/>
                    <a:pt x="2955" y="536"/>
                  </a:cubicBezTo>
                  <a:cubicBezTo>
                    <a:pt x="3072" y="536"/>
                    <a:pt x="3141" y="489"/>
                    <a:pt x="3141" y="419"/>
                  </a:cubicBezTo>
                  <a:cubicBezTo>
                    <a:pt x="3141" y="326"/>
                    <a:pt x="3025" y="210"/>
                    <a:pt x="2769" y="140"/>
                  </a:cubicBezTo>
                  <a:cubicBezTo>
                    <a:pt x="2513" y="47"/>
                    <a:pt x="2188" y="1"/>
                    <a:pt x="17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36"/>
            <p:cNvSpPr/>
            <p:nvPr/>
          </p:nvSpPr>
          <p:spPr>
            <a:xfrm>
              <a:off x="1144825" y="2243900"/>
              <a:ext cx="29675" cy="101800"/>
            </a:xfrm>
            <a:custGeom>
              <a:avLst/>
              <a:gdLst/>
              <a:ahLst/>
              <a:cxnLst/>
              <a:rect l="l" t="t" r="r" b="b"/>
              <a:pathLst>
                <a:path w="1187" h="4072" extrusionOk="0">
                  <a:moveTo>
                    <a:pt x="815" y="0"/>
                  </a:moveTo>
                  <a:cubicBezTo>
                    <a:pt x="768" y="0"/>
                    <a:pt x="745" y="24"/>
                    <a:pt x="722" y="47"/>
                  </a:cubicBezTo>
                  <a:cubicBezTo>
                    <a:pt x="698" y="70"/>
                    <a:pt x="698" y="117"/>
                    <a:pt x="698" y="186"/>
                  </a:cubicBezTo>
                  <a:cubicBezTo>
                    <a:pt x="698" y="419"/>
                    <a:pt x="559" y="1047"/>
                    <a:pt x="326" y="2047"/>
                  </a:cubicBezTo>
                  <a:cubicBezTo>
                    <a:pt x="117" y="3048"/>
                    <a:pt x="0" y="3606"/>
                    <a:pt x="0" y="3676"/>
                  </a:cubicBezTo>
                  <a:cubicBezTo>
                    <a:pt x="0" y="3746"/>
                    <a:pt x="24" y="3839"/>
                    <a:pt x="93" y="3932"/>
                  </a:cubicBezTo>
                  <a:cubicBezTo>
                    <a:pt x="186" y="4025"/>
                    <a:pt x="233" y="4071"/>
                    <a:pt x="280" y="4071"/>
                  </a:cubicBezTo>
                  <a:cubicBezTo>
                    <a:pt x="326" y="4071"/>
                    <a:pt x="396" y="3955"/>
                    <a:pt x="466" y="3722"/>
                  </a:cubicBezTo>
                  <a:cubicBezTo>
                    <a:pt x="489" y="3606"/>
                    <a:pt x="512" y="3490"/>
                    <a:pt x="535" y="3397"/>
                  </a:cubicBezTo>
                  <a:cubicBezTo>
                    <a:pt x="582" y="3280"/>
                    <a:pt x="605" y="3141"/>
                    <a:pt x="652" y="2932"/>
                  </a:cubicBezTo>
                  <a:cubicBezTo>
                    <a:pt x="698" y="2745"/>
                    <a:pt x="745" y="2583"/>
                    <a:pt x="768" y="2489"/>
                  </a:cubicBezTo>
                  <a:cubicBezTo>
                    <a:pt x="1047" y="1350"/>
                    <a:pt x="1187" y="721"/>
                    <a:pt x="1187" y="582"/>
                  </a:cubicBezTo>
                  <a:cubicBezTo>
                    <a:pt x="1187" y="442"/>
                    <a:pt x="1140" y="303"/>
                    <a:pt x="1047" y="186"/>
                  </a:cubicBezTo>
                  <a:cubicBezTo>
                    <a:pt x="954" y="70"/>
                    <a:pt x="884" y="0"/>
                    <a:pt x="8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36"/>
            <p:cNvSpPr/>
            <p:nvPr/>
          </p:nvSpPr>
          <p:spPr>
            <a:xfrm>
              <a:off x="1186700" y="2244475"/>
              <a:ext cx="70975" cy="116925"/>
            </a:xfrm>
            <a:custGeom>
              <a:avLst/>
              <a:gdLst/>
              <a:ahLst/>
              <a:cxnLst/>
              <a:rect l="l" t="t" r="r" b="b"/>
              <a:pathLst>
                <a:path w="2839" h="4677" extrusionOk="0">
                  <a:moveTo>
                    <a:pt x="2350" y="1"/>
                  </a:moveTo>
                  <a:cubicBezTo>
                    <a:pt x="2024" y="1"/>
                    <a:pt x="1675" y="163"/>
                    <a:pt x="1303" y="512"/>
                  </a:cubicBezTo>
                  <a:cubicBezTo>
                    <a:pt x="931" y="838"/>
                    <a:pt x="605" y="1257"/>
                    <a:pt x="373" y="1745"/>
                  </a:cubicBezTo>
                  <a:cubicBezTo>
                    <a:pt x="117" y="2211"/>
                    <a:pt x="0" y="2653"/>
                    <a:pt x="0" y="3048"/>
                  </a:cubicBezTo>
                  <a:cubicBezTo>
                    <a:pt x="0" y="3304"/>
                    <a:pt x="93" y="3537"/>
                    <a:pt x="326" y="3746"/>
                  </a:cubicBezTo>
                  <a:cubicBezTo>
                    <a:pt x="535" y="3955"/>
                    <a:pt x="768" y="4072"/>
                    <a:pt x="1001" y="4072"/>
                  </a:cubicBezTo>
                  <a:cubicBezTo>
                    <a:pt x="1233" y="4072"/>
                    <a:pt x="1466" y="3955"/>
                    <a:pt x="1699" y="3793"/>
                  </a:cubicBezTo>
                  <a:cubicBezTo>
                    <a:pt x="1931" y="3583"/>
                    <a:pt x="2164" y="3327"/>
                    <a:pt x="2350" y="3025"/>
                  </a:cubicBezTo>
                  <a:lnTo>
                    <a:pt x="2350" y="3025"/>
                  </a:lnTo>
                  <a:cubicBezTo>
                    <a:pt x="2303" y="3141"/>
                    <a:pt x="2257" y="3304"/>
                    <a:pt x="2187" y="3490"/>
                  </a:cubicBezTo>
                  <a:cubicBezTo>
                    <a:pt x="2141" y="3699"/>
                    <a:pt x="2071" y="3886"/>
                    <a:pt x="2001" y="4072"/>
                  </a:cubicBezTo>
                  <a:cubicBezTo>
                    <a:pt x="1955" y="4258"/>
                    <a:pt x="1931" y="4397"/>
                    <a:pt x="1931" y="4514"/>
                  </a:cubicBezTo>
                  <a:cubicBezTo>
                    <a:pt x="1931" y="4630"/>
                    <a:pt x="1978" y="4677"/>
                    <a:pt x="2071" y="4677"/>
                  </a:cubicBezTo>
                  <a:cubicBezTo>
                    <a:pt x="2187" y="4677"/>
                    <a:pt x="2327" y="4397"/>
                    <a:pt x="2513" y="3816"/>
                  </a:cubicBezTo>
                  <a:cubicBezTo>
                    <a:pt x="2722" y="3234"/>
                    <a:pt x="2815" y="2862"/>
                    <a:pt x="2815" y="2699"/>
                  </a:cubicBezTo>
                  <a:cubicBezTo>
                    <a:pt x="2815" y="2536"/>
                    <a:pt x="2769" y="2397"/>
                    <a:pt x="2676" y="2280"/>
                  </a:cubicBezTo>
                  <a:cubicBezTo>
                    <a:pt x="2583" y="2164"/>
                    <a:pt x="2466" y="2118"/>
                    <a:pt x="2327" y="2118"/>
                  </a:cubicBezTo>
                  <a:cubicBezTo>
                    <a:pt x="2094" y="2118"/>
                    <a:pt x="1885" y="2118"/>
                    <a:pt x="1699" y="2164"/>
                  </a:cubicBezTo>
                  <a:cubicBezTo>
                    <a:pt x="1536" y="2211"/>
                    <a:pt x="1466" y="2257"/>
                    <a:pt x="1466" y="2304"/>
                  </a:cubicBezTo>
                  <a:cubicBezTo>
                    <a:pt x="1466" y="2350"/>
                    <a:pt x="1489" y="2420"/>
                    <a:pt x="1559" y="2466"/>
                  </a:cubicBezTo>
                  <a:cubicBezTo>
                    <a:pt x="1652" y="2536"/>
                    <a:pt x="1722" y="2560"/>
                    <a:pt x="1838" y="2560"/>
                  </a:cubicBezTo>
                  <a:cubicBezTo>
                    <a:pt x="1931" y="2560"/>
                    <a:pt x="2094" y="2536"/>
                    <a:pt x="2327" y="2466"/>
                  </a:cubicBezTo>
                  <a:lnTo>
                    <a:pt x="2327" y="2466"/>
                  </a:lnTo>
                  <a:cubicBezTo>
                    <a:pt x="2117" y="2792"/>
                    <a:pt x="1885" y="3048"/>
                    <a:pt x="1629" y="3257"/>
                  </a:cubicBezTo>
                  <a:cubicBezTo>
                    <a:pt x="1373" y="3467"/>
                    <a:pt x="1164" y="3560"/>
                    <a:pt x="977" y="3560"/>
                  </a:cubicBezTo>
                  <a:cubicBezTo>
                    <a:pt x="861" y="3560"/>
                    <a:pt x="745" y="3513"/>
                    <a:pt x="652" y="3420"/>
                  </a:cubicBezTo>
                  <a:cubicBezTo>
                    <a:pt x="559" y="3304"/>
                    <a:pt x="512" y="3188"/>
                    <a:pt x="512" y="3048"/>
                  </a:cubicBezTo>
                  <a:cubicBezTo>
                    <a:pt x="512" y="2699"/>
                    <a:pt x="628" y="2327"/>
                    <a:pt x="838" y="1931"/>
                  </a:cubicBezTo>
                  <a:cubicBezTo>
                    <a:pt x="1047" y="1536"/>
                    <a:pt x="1303" y="1187"/>
                    <a:pt x="1582" y="931"/>
                  </a:cubicBezTo>
                  <a:cubicBezTo>
                    <a:pt x="1885" y="675"/>
                    <a:pt x="2164" y="536"/>
                    <a:pt x="2397" y="536"/>
                  </a:cubicBezTo>
                  <a:cubicBezTo>
                    <a:pt x="2490" y="536"/>
                    <a:pt x="2583" y="536"/>
                    <a:pt x="2652" y="582"/>
                  </a:cubicBezTo>
                  <a:cubicBezTo>
                    <a:pt x="2722" y="605"/>
                    <a:pt x="2769" y="629"/>
                    <a:pt x="2769" y="629"/>
                  </a:cubicBezTo>
                  <a:cubicBezTo>
                    <a:pt x="2815" y="605"/>
                    <a:pt x="2839" y="582"/>
                    <a:pt x="2839" y="512"/>
                  </a:cubicBezTo>
                  <a:cubicBezTo>
                    <a:pt x="2839" y="419"/>
                    <a:pt x="2792" y="326"/>
                    <a:pt x="2676" y="187"/>
                  </a:cubicBezTo>
                  <a:cubicBezTo>
                    <a:pt x="2583" y="47"/>
                    <a:pt x="2466" y="1"/>
                    <a:pt x="23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36"/>
            <p:cNvSpPr/>
            <p:nvPr/>
          </p:nvSpPr>
          <p:spPr>
            <a:xfrm>
              <a:off x="1278000" y="2245050"/>
              <a:ext cx="78550" cy="101225"/>
            </a:xfrm>
            <a:custGeom>
              <a:avLst/>
              <a:gdLst/>
              <a:ahLst/>
              <a:cxnLst/>
              <a:rect l="l" t="t" r="r" b="b"/>
              <a:pathLst>
                <a:path w="3142" h="4049" extrusionOk="0">
                  <a:moveTo>
                    <a:pt x="1978" y="1"/>
                  </a:moveTo>
                  <a:cubicBezTo>
                    <a:pt x="1187" y="1"/>
                    <a:pt x="768" y="71"/>
                    <a:pt x="699" y="233"/>
                  </a:cubicBezTo>
                  <a:cubicBezTo>
                    <a:pt x="699" y="280"/>
                    <a:pt x="675" y="303"/>
                    <a:pt x="675" y="350"/>
                  </a:cubicBezTo>
                  <a:cubicBezTo>
                    <a:pt x="675" y="652"/>
                    <a:pt x="629" y="1024"/>
                    <a:pt x="513" y="1466"/>
                  </a:cubicBezTo>
                  <a:cubicBezTo>
                    <a:pt x="396" y="1885"/>
                    <a:pt x="280" y="2304"/>
                    <a:pt x="164" y="2676"/>
                  </a:cubicBezTo>
                  <a:cubicBezTo>
                    <a:pt x="47" y="3072"/>
                    <a:pt x="1" y="3328"/>
                    <a:pt x="1" y="3490"/>
                  </a:cubicBezTo>
                  <a:cubicBezTo>
                    <a:pt x="1" y="3653"/>
                    <a:pt x="71" y="3793"/>
                    <a:pt x="187" y="3886"/>
                  </a:cubicBezTo>
                  <a:cubicBezTo>
                    <a:pt x="326" y="4002"/>
                    <a:pt x="489" y="4049"/>
                    <a:pt x="652" y="4049"/>
                  </a:cubicBezTo>
                  <a:cubicBezTo>
                    <a:pt x="1071" y="4049"/>
                    <a:pt x="1466" y="3979"/>
                    <a:pt x="1908" y="3839"/>
                  </a:cubicBezTo>
                  <a:cubicBezTo>
                    <a:pt x="2327" y="3676"/>
                    <a:pt x="2537" y="3537"/>
                    <a:pt x="2537" y="3397"/>
                  </a:cubicBezTo>
                  <a:cubicBezTo>
                    <a:pt x="2537" y="3328"/>
                    <a:pt x="2513" y="3281"/>
                    <a:pt x="2467" y="3281"/>
                  </a:cubicBezTo>
                  <a:cubicBezTo>
                    <a:pt x="2443" y="3281"/>
                    <a:pt x="2327" y="3304"/>
                    <a:pt x="2164" y="3351"/>
                  </a:cubicBezTo>
                  <a:cubicBezTo>
                    <a:pt x="1629" y="3490"/>
                    <a:pt x="1117" y="3560"/>
                    <a:pt x="675" y="3560"/>
                  </a:cubicBezTo>
                  <a:cubicBezTo>
                    <a:pt x="629" y="3560"/>
                    <a:pt x="606" y="3537"/>
                    <a:pt x="559" y="3514"/>
                  </a:cubicBezTo>
                  <a:cubicBezTo>
                    <a:pt x="536" y="3490"/>
                    <a:pt x="513" y="3444"/>
                    <a:pt x="513" y="3397"/>
                  </a:cubicBezTo>
                  <a:cubicBezTo>
                    <a:pt x="513" y="3258"/>
                    <a:pt x="629" y="2862"/>
                    <a:pt x="838" y="2211"/>
                  </a:cubicBezTo>
                  <a:cubicBezTo>
                    <a:pt x="1257" y="2188"/>
                    <a:pt x="1629" y="2164"/>
                    <a:pt x="1932" y="2095"/>
                  </a:cubicBezTo>
                  <a:cubicBezTo>
                    <a:pt x="2257" y="2025"/>
                    <a:pt x="2420" y="1932"/>
                    <a:pt x="2420" y="1792"/>
                  </a:cubicBezTo>
                  <a:cubicBezTo>
                    <a:pt x="2420" y="1746"/>
                    <a:pt x="2350" y="1722"/>
                    <a:pt x="2234" y="1722"/>
                  </a:cubicBezTo>
                  <a:cubicBezTo>
                    <a:pt x="2141" y="1722"/>
                    <a:pt x="1955" y="1722"/>
                    <a:pt x="1746" y="1746"/>
                  </a:cubicBezTo>
                  <a:cubicBezTo>
                    <a:pt x="1513" y="1769"/>
                    <a:pt x="1327" y="1769"/>
                    <a:pt x="1187" y="1769"/>
                  </a:cubicBezTo>
                  <a:lnTo>
                    <a:pt x="955" y="1769"/>
                  </a:lnTo>
                  <a:cubicBezTo>
                    <a:pt x="1117" y="1234"/>
                    <a:pt x="1187" y="838"/>
                    <a:pt x="1187" y="582"/>
                  </a:cubicBezTo>
                  <a:lnTo>
                    <a:pt x="1187" y="559"/>
                  </a:lnTo>
                  <a:cubicBezTo>
                    <a:pt x="1536" y="489"/>
                    <a:pt x="1769" y="466"/>
                    <a:pt x="1862" y="466"/>
                  </a:cubicBezTo>
                  <a:cubicBezTo>
                    <a:pt x="1955" y="443"/>
                    <a:pt x="2118" y="420"/>
                    <a:pt x="2327" y="420"/>
                  </a:cubicBezTo>
                  <a:cubicBezTo>
                    <a:pt x="2560" y="396"/>
                    <a:pt x="2746" y="350"/>
                    <a:pt x="2886" y="326"/>
                  </a:cubicBezTo>
                  <a:cubicBezTo>
                    <a:pt x="3072" y="303"/>
                    <a:pt x="3141" y="257"/>
                    <a:pt x="3141" y="187"/>
                  </a:cubicBezTo>
                  <a:cubicBezTo>
                    <a:pt x="3141" y="71"/>
                    <a:pt x="2746" y="1"/>
                    <a:pt x="19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36"/>
            <p:cNvSpPr/>
            <p:nvPr/>
          </p:nvSpPr>
          <p:spPr>
            <a:xfrm>
              <a:off x="1361175" y="2243325"/>
              <a:ext cx="86100" cy="102950"/>
            </a:xfrm>
            <a:custGeom>
              <a:avLst/>
              <a:gdLst/>
              <a:ahLst/>
              <a:cxnLst/>
              <a:rect l="l" t="t" r="r" b="b"/>
              <a:pathLst>
                <a:path w="3444" h="4118" extrusionOk="0">
                  <a:moveTo>
                    <a:pt x="3095" y="0"/>
                  </a:moveTo>
                  <a:cubicBezTo>
                    <a:pt x="3025" y="0"/>
                    <a:pt x="2978" y="93"/>
                    <a:pt x="2978" y="256"/>
                  </a:cubicBezTo>
                  <a:cubicBezTo>
                    <a:pt x="2978" y="279"/>
                    <a:pt x="2955" y="512"/>
                    <a:pt x="2908" y="954"/>
                  </a:cubicBezTo>
                  <a:cubicBezTo>
                    <a:pt x="2839" y="1861"/>
                    <a:pt x="2653" y="2675"/>
                    <a:pt x="2397" y="3327"/>
                  </a:cubicBezTo>
                  <a:cubicBezTo>
                    <a:pt x="2234" y="2978"/>
                    <a:pt x="1838" y="1977"/>
                    <a:pt x="1210" y="349"/>
                  </a:cubicBezTo>
                  <a:cubicBezTo>
                    <a:pt x="1187" y="279"/>
                    <a:pt x="1140" y="186"/>
                    <a:pt x="1047" y="116"/>
                  </a:cubicBezTo>
                  <a:cubicBezTo>
                    <a:pt x="978" y="47"/>
                    <a:pt x="931" y="23"/>
                    <a:pt x="885" y="23"/>
                  </a:cubicBezTo>
                  <a:cubicBezTo>
                    <a:pt x="815" y="23"/>
                    <a:pt x="768" y="70"/>
                    <a:pt x="768" y="209"/>
                  </a:cubicBezTo>
                  <a:cubicBezTo>
                    <a:pt x="768" y="442"/>
                    <a:pt x="652" y="1070"/>
                    <a:pt x="396" y="2070"/>
                  </a:cubicBezTo>
                  <a:cubicBezTo>
                    <a:pt x="140" y="3071"/>
                    <a:pt x="1" y="3606"/>
                    <a:pt x="1" y="3699"/>
                  </a:cubicBezTo>
                  <a:cubicBezTo>
                    <a:pt x="1" y="3792"/>
                    <a:pt x="47" y="3885"/>
                    <a:pt x="117" y="3978"/>
                  </a:cubicBezTo>
                  <a:cubicBezTo>
                    <a:pt x="187" y="4071"/>
                    <a:pt x="256" y="4118"/>
                    <a:pt x="303" y="4118"/>
                  </a:cubicBezTo>
                  <a:cubicBezTo>
                    <a:pt x="326" y="4118"/>
                    <a:pt x="373" y="4025"/>
                    <a:pt x="419" y="3885"/>
                  </a:cubicBezTo>
                  <a:cubicBezTo>
                    <a:pt x="466" y="3722"/>
                    <a:pt x="559" y="3350"/>
                    <a:pt x="698" y="2792"/>
                  </a:cubicBezTo>
                  <a:cubicBezTo>
                    <a:pt x="838" y="2233"/>
                    <a:pt x="978" y="1722"/>
                    <a:pt x="1094" y="1256"/>
                  </a:cubicBezTo>
                  <a:cubicBezTo>
                    <a:pt x="1652" y="2722"/>
                    <a:pt x="2001" y="3583"/>
                    <a:pt x="2118" y="3839"/>
                  </a:cubicBezTo>
                  <a:cubicBezTo>
                    <a:pt x="2164" y="3908"/>
                    <a:pt x="2211" y="3978"/>
                    <a:pt x="2257" y="4025"/>
                  </a:cubicBezTo>
                  <a:cubicBezTo>
                    <a:pt x="2327" y="4071"/>
                    <a:pt x="2397" y="4118"/>
                    <a:pt x="2443" y="4118"/>
                  </a:cubicBezTo>
                  <a:cubicBezTo>
                    <a:pt x="2583" y="4118"/>
                    <a:pt x="2746" y="3862"/>
                    <a:pt x="2908" y="3350"/>
                  </a:cubicBezTo>
                  <a:cubicBezTo>
                    <a:pt x="3071" y="2861"/>
                    <a:pt x="3211" y="2303"/>
                    <a:pt x="3304" y="1722"/>
                  </a:cubicBezTo>
                  <a:cubicBezTo>
                    <a:pt x="3397" y="1140"/>
                    <a:pt x="3444" y="698"/>
                    <a:pt x="3444" y="372"/>
                  </a:cubicBezTo>
                  <a:cubicBezTo>
                    <a:pt x="3444" y="302"/>
                    <a:pt x="3420" y="233"/>
                    <a:pt x="3327" y="140"/>
                  </a:cubicBezTo>
                  <a:cubicBezTo>
                    <a:pt x="3234" y="47"/>
                    <a:pt x="3164" y="0"/>
                    <a:pt x="30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36"/>
            <p:cNvSpPr/>
            <p:nvPr/>
          </p:nvSpPr>
          <p:spPr>
            <a:xfrm>
              <a:off x="1939275" y="3104075"/>
              <a:ext cx="75050" cy="104125"/>
            </a:xfrm>
            <a:custGeom>
              <a:avLst/>
              <a:gdLst/>
              <a:ahLst/>
              <a:cxnLst/>
              <a:rect l="l" t="t" r="r" b="b"/>
              <a:pathLst>
                <a:path w="3002" h="4165" extrusionOk="0">
                  <a:moveTo>
                    <a:pt x="1815" y="466"/>
                  </a:moveTo>
                  <a:cubicBezTo>
                    <a:pt x="2001" y="466"/>
                    <a:pt x="2164" y="535"/>
                    <a:pt x="2281" y="652"/>
                  </a:cubicBezTo>
                  <a:cubicBezTo>
                    <a:pt x="2420" y="745"/>
                    <a:pt x="2490" y="884"/>
                    <a:pt x="2490" y="1070"/>
                  </a:cubicBezTo>
                  <a:cubicBezTo>
                    <a:pt x="2490" y="1303"/>
                    <a:pt x="2350" y="1536"/>
                    <a:pt x="2048" y="1745"/>
                  </a:cubicBezTo>
                  <a:cubicBezTo>
                    <a:pt x="1769" y="1978"/>
                    <a:pt x="1397" y="2141"/>
                    <a:pt x="931" y="2257"/>
                  </a:cubicBezTo>
                  <a:cubicBezTo>
                    <a:pt x="1117" y="1559"/>
                    <a:pt x="1211" y="1094"/>
                    <a:pt x="1211" y="884"/>
                  </a:cubicBezTo>
                  <a:cubicBezTo>
                    <a:pt x="1211" y="815"/>
                    <a:pt x="1211" y="745"/>
                    <a:pt x="1164" y="652"/>
                  </a:cubicBezTo>
                  <a:cubicBezTo>
                    <a:pt x="1420" y="535"/>
                    <a:pt x="1653" y="466"/>
                    <a:pt x="1815" y="466"/>
                  </a:cubicBezTo>
                  <a:close/>
                  <a:moveTo>
                    <a:pt x="1722" y="0"/>
                  </a:moveTo>
                  <a:cubicBezTo>
                    <a:pt x="1490" y="0"/>
                    <a:pt x="1234" y="47"/>
                    <a:pt x="978" y="140"/>
                  </a:cubicBezTo>
                  <a:cubicBezTo>
                    <a:pt x="699" y="210"/>
                    <a:pt x="582" y="303"/>
                    <a:pt x="582" y="419"/>
                  </a:cubicBezTo>
                  <a:cubicBezTo>
                    <a:pt x="582" y="489"/>
                    <a:pt x="629" y="559"/>
                    <a:pt x="722" y="652"/>
                  </a:cubicBezTo>
                  <a:cubicBezTo>
                    <a:pt x="699" y="1094"/>
                    <a:pt x="513" y="1908"/>
                    <a:pt x="164" y="3071"/>
                  </a:cubicBezTo>
                  <a:cubicBezTo>
                    <a:pt x="47" y="3443"/>
                    <a:pt x="1" y="3676"/>
                    <a:pt x="1" y="3769"/>
                  </a:cubicBezTo>
                  <a:cubicBezTo>
                    <a:pt x="1" y="3862"/>
                    <a:pt x="24" y="3932"/>
                    <a:pt x="117" y="4025"/>
                  </a:cubicBezTo>
                  <a:cubicBezTo>
                    <a:pt x="187" y="4118"/>
                    <a:pt x="257" y="4165"/>
                    <a:pt x="303" y="4165"/>
                  </a:cubicBezTo>
                  <a:cubicBezTo>
                    <a:pt x="350" y="4165"/>
                    <a:pt x="513" y="3676"/>
                    <a:pt x="815" y="2722"/>
                  </a:cubicBezTo>
                  <a:cubicBezTo>
                    <a:pt x="1466" y="2583"/>
                    <a:pt x="2001" y="2373"/>
                    <a:pt x="2397" y="2094"/>
                  </a:cubicBezTo>
                  <a:cubicBezTo>
                    <a:pt x="2792" y="1792"/>
                    <a:pt x="3002" y="1443"/>
                    <a:pt x="3002" y="1024"/>
                  </a:cubicBezTo>
                  <a:cubicBezTo>
                    <a:pt x="3002" y="721"/>
                    <a:pt x="2886" y="466"/>
                    <a:pt x="2630" y="279"/>
                  </a:cubicBezTo>
                  <a:cubicBezTo>
                    <a:pt x="2397" y="93"/>
                    <a:pt x="2095" y="0"/>
                    <a:pt x="1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36"/>
            <p:cNvSpPr/>
            <p:nvPr/>
          </p:nvSpPr>
          <p:spPr>
            <a:xfrm>
              <a:off x="2018950" y="3105225"/>
              <a:ext cx="73325" cy="102400"/>
            </a:xfrm>
            <a:custGeom>
              <a:avLst/>
              <a:gdLst/>
              <a:ahLst/>
              <a:cxnLst/>
              <a:rect l="l" t="t" r="r" b="b"/>
              <a:pathLst>
                <a:path w="2933" h="4096" extrusionOk="0">
                  <a:moveTo>
                    <a:pt x="1792" y="513"/>
                  </a:moveTo>
                  <a:cubicBezTo>
                    <a:pt x="2211" y="513"/>
                    <a:pt x="2420" y="652"/>
                    <a:pt x="2420" y="885"/>
                  </a:cubicBezTo>
                  <a:cubicBezTo>
                    <a:pt x="2420" y="1024"/>
                    <a:pt x="2351" y="1187"/>
                    <a:pt x="2234" y="1327"/>
                  </a:cubicBezTo>
                  <a:cubicBezTo>
                    <a:pt x="2095" y="1466"/>
                    <a:pt x="1955" y="1560"/>
                    <a:pt x="1816" y="1653"/>
                  </a:cubicBezTo>
                  <a:cubicBezTo>
                    <a:pt x="1676" y="1746"/>
                    <a:pt x="1490" y="1839"/>
                    <a:pt x="1304" y="1932"/>
                  </a:cubicBezTo>
                  <a:cubicBezTo>
                    <a:pt x="1118" y="2025"/>
                    <a:pt x="1001" y="2095"/>
                    <a:pt x="931" y="2141"/>
                  </a:cubicBezTo>
                  <a:cubicBezTo>
                    <a:pt x="1094" y="1560"/>
                    <a:pt x="1187" y="1141"/>
                    <a:pt x="1187" y="908"/>
                  </a:cubicBezTo>
                  <a:cubicBezTo>
                    <a:pt x="1187" y="838"/>
                    <a:pt x="1164" y="745"/>
                    <a:pt x="1118" y="675"/>
                  </a:cubicBezTo>
                  <a:cubicBezTo>
                    <a:pt x="1374" y="559"/>
                    <a:pt x="1583" y="513"/>
                    <a:pt x="1792" y="513"/>
                  </a:cubicBezTo>
                  <a:close/>
                  <a:moveTo>
                    <a:pt x="1746" y="1"/>
                  </a:moveTo>
                  <a:cubicBezTo>
                    <a:pt x="1443" y="1"/>
                    <a:pt x="1141" y="47"/>
                    <a:pt x="885" y="140"/>
                  </a:cubicBezTo>
                  <a:cubicBezTo>
                    <a:pt x="629" y="233"/>
                    <a:pt x="489" y="327"/>
                    <a:pt x="489" y="420"/>
                  </a:cubicBezTo>
                  <a:cubicBezTo>
                    <a:pt x="489" y="466"/>
                    <a:pt x="513" y="536"/>
                    <a:pt x="536" y="606"/>
                  </a:cubicBezTo>
                  <a:cubicBezTo>
                    <a:pt x="583" y="652"/>
                    <a:pt x="629" y="722"/>
                    <a:pt x="676" y="745"/>
                  </a:cubicBezTo>
                  <a:cubicBezTo>
                    <a:pt x="652" y="1141"/>
                    <a:pt x="536" y="1699"/>
                    <a:pt x="303" y="2467"/>
                  </a:cubicBezTo>
                  <a:cubicBezTo>
                    <a:pt x="94" y="3211"/>
                    <a:pt x="1" y="3630"/>
                    <a:pt x="1" y="3723"/>
                  </a:cubicBezTo>
                  <a:cubicBezTo>
                    <a:pt x="1" y="3816"/>
                    <a:pt x="24" y="3886"/>
                    <a:pt x="94" y="3979"/>
                  </a:cubicBezTo>
                  <a:cubicBezTo>
                    <a:pt x="187" y="4072"/>
                    <a:pt x="234" y="4095"/>
                    <a:pt x="303" y="4095"/>
                  </a:cubicBezTo>
                  <a:cubicBezTo>
                    <a:pt x="327" y="4095"/>
                    <a:pt x="373" y="4002"/>
                    <a:pt x="443" y="3793"/>
                  </a:cubicBezTo>
                  <a:cubicBezTo>
                    <a:pt x="466" y="3700"/>
                    <a:pt x="513" y="3607"/>
                    <a:pt x="536" y="3514"/>
                  </a:cubicBezTo>
                  <a:cubicBezTo>
                    <a:pt x="559" y="3421"/>
                    <a:pt x="676" y="3072"/>
                    <a:pt x="838" y="2467"/>
                  </a:cubicBezTo>
                  <a:cubicBezTo>
                    <a:pt x="955" y="2746"/>
                    <a:pt x="1211" y="3095"/>
                    <a:pt x="1629" y="3490"/>
                  </a:cubicBezTo>
                  <a:cubicBezTo>
                    <a:pt x="2071" y="3886"/>
                    <a:pt x="2397" y="4095"/>
                    <a:pt x="2630" y="4095"/>
                  </a:cubicBezTo>
                  <a:cubicBezTo>
                    <a:pt x="2769" y="4095"/>
                    <a:pt x="2816" y="4049"/>
                    <a:pt x="2816" y="3956"/>
                  </a:cubicBezTo>
                  <a:cubicBezTo>
                    <a:pt x="2816" y="3909"/>
                    <a:pt x="2769" y="3839"/>
                    <a:pt x="2676" y="3746"/>
                  </a:cubicBezTo>
                  <a:cubicBezTo>
                    <a:pt x="2630" y="3700"/>
                    <a:pt x="2583" y="3653"/>
                    <a:pt x="2537" y="3607"/>
                  </a:cubicBezTo>
                  <a:cubicBezTo>
                    <a:pt x="2490" y="3560"/>
                    <a:pt x="2420" y="3514"/>
                    <a:pt x="2327" y="3444"/>
                  </a:cubicBezTo>
                  <a:cubicBezTo>
                    <a:pt x="2258" y="3374"/>
                    <a:pt x="2164" y="3304"/>
                    <a:pt x="2095" y="3235"/>
                  </a:cubicBezTo>
                  <a:cubicBezTo>
                    <a:pt x="2002" y="3141"/>
                    <a:pt x="1932" y="3072"/>
                    <a:pt x="1862" y="3025"/>
                  </a:cubicBezTo>
                  <a:cubicBezTo>
                    <a:pt x="1816" y="2979"/>
                    <a:pt x="1722" y="2886"/>
                    <a:pt x="1583" y="2746"/>
                  </a:cubicBezTo>
                  <a:cubicBezTo>
                    <a:pt x="1443" y="2606"/>
                    <a:pt x="1397" y="2490"/>
                    <a:pt x="1397" y="2420"/>
                  </a:cubicBezTo>
                  <a:cubicBezTo>
                    <a:pt x="1397" y="2397"/>
                    <a:pt x="1443" y="2350"/>
                    <a:pt x="1536" y="2304"/>
                  </a:cubicBezTo>
                  <a:cubicBezTo>
                    <a:pt x="1653" y="2257"/>
                    <a:pt x="1792" y="2188"/>
                    <a:pt x="1932" y="2095"/>
                  </a:cubicBezTo>
                  <a:cubicBezTo>
                    <a:pt x="2095" y="2025"/>
                    <a:pt x="2234" y="1932"/>
                    <a:pt x="2397" y="1815"/>
                  </a:cubicBezTo>
                  <a:cubicBezTo>
                    <a:pt x="2537" y="1722"/>
                    <a:pt x="2676" y="1583"/>
                    <a:pt x="2769" y="1420"/>
                  </a:cubicBezTo>
                  <a:cubicBezTo>
                    <a:pt x="2886" y="1257"/>
                    <a:pt x="2932" y="1071"/>
                    <a:pt x="2932" y="885"/>
                  </a:cubicBezTo>
                  <a:cubicBezTo>
                    <a:pt x="2932" y="606"/>
                    <a:pt x="2816" y="396"/>
                    <a:pt x="2583" y="233"/>
                  </a:cubicBezTo>
                  <a:cubicBezTo>
                    <a:pt x="2351" y="71"/>
                    <a:pt x="2071" y="1"/>
                    <a:pt x="17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36"/>
            <p:cNvSpPr/>
            <p:nvPr/>
          </p:nvSpPr>
          <p:spPr>
            <a:xfrm>
              <a:off x="2106775" y="3105825"/>
              <a:ext cx="29700" cy="101800"/>
            </a:xfrm>
            <a:custGeom>
              <a:avLst/>
              <a:gdLst/>
              <a:ahLst/>
              <a:cxnLst/>
              <a:rect l="l" t="t" r="r" b="b"/>
              <a:pathLst>
                <a:path w="1188" h="4072" extrusionOk="0">
                  <a:moveTo>
                    <a:pt x="838" y="0"/>
                  </a:moveTo>
                  <a:cubicBezTo>
                    <a:pt x="768" y="0"/>
                    <a:pt x="745" y="0"/>
                    <a:pt x="722" y="47"/>
                  </a:cubicBezTo>
                  <a:cubicBezTo>
                    <a:pt x="699" y="70"/>
                    <a:pt x="699" y="116"/>
                    <a:pt x="699" y="163"/>
                  </a:cubicBezTo>
                  <a:cubicBezTo>
                    <a:pt x="699" y="419"/>
                    <a:pt x="582" y="1047"/>
                    <a:pt x="350" y="2047"/>
                  </a:cubicBezTo>
                  <a:cubicBezTo>
                    <a:pt x="117" y="3048"/>
                    <a:pt x="1" y="3583"/>
                    <a:pt x="1" y="3676"/>
                  </a:cubicBezTo>
                  <a:cubicBezTo>
                    <a:pt x="1" y="3746"/>
                    <a:pt x="24" y="3839"/>
                    <a:pt x="117" y="3932"/>
                  </a:cubicBezTo>
                  <a:cubicBezTo>
                    <a:pt x="187" y="4025"/>
                    <a:pt x="257" y="4071"/>
                    <a:pt x="303" y="4071"/>
                  </a:cubicBezTo>
                  <a:cubicBezTo>
                    <a:pt x="350" y="4071"/>
                    <a:pt x="396" y="3955"/>
                    <a:pt x="466" y="3722"/>
                  </a:cubicBezTo>
                  <a:cubicBezTo>
                    <a:pt x="489" y="3606"/>
                    <a:pt x="513" y="3490"/>
                    <a:pt x="559" y="3373"/>
                  </a:cubicBezTo>
                  <a:cubicBezTo>
                    <a:pt x="582" y="3280"/>
                    <a:pt x="606" y="3117"/>
                    <a:pt x="652" y="2931"/>
                  </a:cubicBezTo>
                  <a:cubicBezTo>
                    <a:pt x="699" y="2722"/>
                    <a:pt x="745" y="2582"/>
                    <a:pt x="768" y="2466"/>
                  </a:cubicBezTo>
                  <a:cubicBezTo>
                    <a:pt x="1048" y="1349"/>
                    <a:pt x="1187" y="698"/>
                    <a:pt x="1187" y="558"/>
                  </a:cubicBezTo>
                  <a:cubicBezTo>
                    <a:pt x="1187" y="419"/>
                    <a:pt x="1141" y="303"/>
                    <a:pt x="1048" y="186"/>
                  </a:cubicBezTo>
                  <a:cubicBezTo>
                    <a:pt x="955" y="47"/>
                    <a:pt x="885" y="0"/>
                    <a:pt x="8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36"/>
            <p:cNvSpPr/>
            <p:nvPr/>
          </p:nvSpPr>
          <p:spPr>
            <a:xfrm>
              <a:off x="2149825" y="3105825"/>
              <a:ext cx="105875" cy="101200"/>
            </a:xfrm>
            <a:custGeom>
              <a:avLst/>
              <a:gdLst/>
              <a:ahLst/>
              <a:cxnLst/>
              <a:rect l="l" t="t" r="r" b="b"/>
              <a:pathLst>
                <a:path w="4235" h="4048" extrusionOk="0">
                  <a:moveTo>
                    <a:pt x="884" y="0"/>
                  </a:moveTo>
                  <a:cubicBezTo>
                    <a:pt x="838" y="0"/>
                    <a:pt x="791" y="0"/>
                    <a:pt x="791" y="47"/>
                  </a:cubicBezTo>
                  <a:cubicBezTo>
                    <a:pt x="768" y="70"/>
                    <a:pt x="768" y="116"/>
                    <a:pt x="768" y="163"/>
                  </a:cubicBezTo>
                  <a:cubicBezTo>
                    <a:pt x="768" y="419"/>
                    <a:pt x="628" y="1024"/>
                    <a:pt x="373" y="2001"/>
                  </a:cubicBezTo>
                  <a:cubicBezTo>
                    <a:pt x="140" y="2978"/>
                    <a:pt x="0" y="3513"/>
                    <a:pt x="0" y="3606"/>
                  </a:cubicBezTo>
                  <a:cubicBezTo>
                    <a:pt x="0" y="3699"/>
                    <a:pt x="47" y="3815"/>
                    <a:pt x="117" y="3908"/>
                  </a:cubicBezTo>
                  <a:cubicBezTo>
                    <a:pt x="186" y="4001"/>
                    <a:pt x="233" y="4048"/>
                    <a:pt x="279" y="4048"/>
                  </a:cubicBezTo>
                  <a:cubicBezTo>
                    <a:pt x="303" y="4048"/>
                    <a:pt x="326" y="4025"/>
                    <a:pt x="349" y="3955"/>
                  </a:cubicBezTo>
                  <a:cubicBezTo>
                    <a:pt x="373" y="3932"/>
                    <a:pt x="396" y="3885"/>
                    <a:pt x="396" y="3839"/>
                  </a:cubicBezTo>
                  <a:cubicBezTo>
                    <a:pt x="419" y="3815"/>
                    <a:pt x="442" y="3769"/>
                    <a:pt x="442" y="3699"/>
                  </a:cubicBezTo>
                  <a:cubicBezTo>
                    <a:pt x="466" y="3629"/>
                    <a:pt x="489" y="3559"/>
                    <a:pt x="512" y="3513"/>
                  </a:cubicBezTo>
                  <a:cubicBezTo>
                    <a:pt x="512" y="3466"/>
                    <a:pt x="535" y="3397"/>
                    <a:pt x="559" y="3304"/>
                  </a:cubicBezTo>
                  <a:cubicBezTo>
                    <a:pt x="582" y="3234"/>
                    <a:pt x="605" y="3164"/>
                    <a:pt x="628" y="3094"/>
                  </a:cubicBezTo>
                  <a:cubicBezTo>
                    <a:pt x="652" y="3024"/>
                    <a:pt x="675" y="2955"/>
                    <a:pt x="698" y="2862"/>
                  </a:cubicBezTo>
                  <a:cubicBezTo>
                    <a:pt x="721" y="2768"/>
                    <a:pt x="768" y="2559"/>
                    <a:pt x="838" y="2280"/>
                  </a:cubicBezTo>
                  <a:cubicBezTo>
                    <a:pt x="931" y="2001"/>
                    <a:pt x="1001" y="1652"/>
                    <a:pt x="1070" y="1233"/>
                  </a:cubicBezTo>
                  <a:cubicBezTo>
                    <a:pt x="1303" y="1978"/>
                    <a:pt x="1489" y="2466"/>
                    <a:pt x="1629" y="2675"/>
                  </a:cubicBezTo>
                  <a:cubicBezTo>
                    <a:pt x="1722" y="2792"/>
                    <a:pt x="1815" y="2838"/>
                    <a:pt x="1931" y="2838"/>
                  </a:cubicBezTo>
                  <a:cubicBezTo>
                    <a:pt x="2048" y="2838"/>
                    <a:pt x="2164" y="2768"/>
                    <a:pt x="2327" y="2582"/>
                  </a:cubicBezTo>
                  <a:cubicBezTo>
                    <a:pt x="2513" y="2420"/>
                    <a:pt x="2932" y="1884"/>
                    <a:pt x="3653" y="977"/>
                  </a:cubicBezTo>
                  <a:lnTo>
                    <a:pt x="3653" y="977"/>
                  </a:lnTo>
                  <a:cubicBezTo>
                    <a:pt x="3490" y="1419"/>
                    <a:pt x="3350" y="1908"/>
                    <a:pt x="3211" y="2466"/>
                  </a:cubicBezTo>
                  <a:cubicBezTo>
                    <a:pt x="3094" y="3024"/>
                    <a:pt x="3025" y="3397"/>
                    <a:pt x="3025" y="3536"/>
                  </a:cubicBezTo>
                  <a:cubicBezTo>
                    <a:pt x="3025" y="3699"/>
                    <a:pt x="3048" y="3815"/>
                    <a:pt x="3094" y="3908"/>
                  </a:cubicBezTo>
                  <a:cubicBezTo>
                    <a:pt x="3141" y="4001"/>
                    <a:pt x="3187" y="4048"/>
                    <a:pt x="3257" y="4048"/>
                  </a:cubicBezTo>
                  <a:cubicBezTo>
                    <a:pt x="3304" y="4048"/>
                    <a:pt x="3350" y="3955"/>
                    <a:pt x="3420" y="3722"/>
                  </a:cubicBezTo>
                  <a:cubicBezTo>
                    <a:pt x="3443" y="3606"/>
                    <a:pt x="3467" y="3490"/>
                    <a:pt x="3513" y="3373"/>
                  </a:cubicBezTo>
                  <a:cubicBezTo>
                    <a:pt x="3536" y="3234"/>
                    <a:pt x="3583" y="3094"/>
                    <a:pt x="3629" y="2885"/>
                  </a:cubicBezTo>
                  <a:cubicBezTo>
                    <a:pt x="3676" y="2699"/>
                    <a:pt x="3699" y="2536"/>
                    <a:pt x="3746" y="2396"/>
                  </a:cubicBezTo>
                  <a:cubicBezTo>
                    <a:pt x="3769" y="2280"/>
                    <a:pt x="3839" y="2094"/>
                    <a:pt x="3885" y="1861"/>
                  </a:cubicBezTo>
                  <a:cubicBezTo>
                    <a:pt x="3955" y="1629"/>
                    <a:pt x="4002" y="1466"/>
                    <a:pt x="4025" y="1373"/>
                  </a:cubicBezTo>
                  <a:cubicBezTo>
                    <a:pt x="4071" y="1256"/>
                    <a:pt x="4095" y="1140"/>
                    <a:pt x="4141" y="1000"/>
                  </a:cubicBezTo>
                  <a:cubicBezTo>
                    <a:pt x="4165" y="838"/>
                    <a:pt x="4188" y="721"/>
                    <a:pt x="4211" y="628"/>
                  </a:cubicBezTo>
                  <a:cubicBezTo>
                    <a:pt x="4234" y="558"/>
                    <a:pt x="4234" y="465"/>
                    <a:pt x="4234" y="396"/>
                  </a:cubicBezTo>
                  <a:cubicBezTo>
                    <a:pt x="4234" y="326"/>
                    <a:pt x="4188" y="256"/>
                    <a:pt x="4118" y="186"/>
                  </a:cubicBezTo>
                  <a:cubicBezTo>
                    <a:pt x="4048" y="93"/>
                    <a:pt x="3978" y="70"/>
                    <a:pt x="3909" y="70"/>
                  </a:cubicBezTo>
                  <a:cubicBezTo>
                    <a:pt x="3839" y="70"/>
                    <a:pt x="3723" y="140"/>
                    <a:pt x="3560" y="326"/>
                  </a:cubicBezTo>
                  <a:cubicBezTo>
                    <a:pt x="3397" y="512"/>
                    <a:pt x="3164" y="814"/>
                    <a:pt x="2815" y="1233"/>
                  </a:cubicBezTo>
                  <a:cubicBezTo>
                    <a:pt x="2490" y="1652"/>
                    <a:pt x="2210" y="2001"/>
                    <a:pt x="2001" y="2257"/>
                  </a:cubicBezTo>
                  <a:cubicBezTo>
                    <a:pt x="1838" y="1884"/>
                    <a:pt x="1675" y="1536"/>
                    <a:pt x="1559" y="1187"/>
                  </a:cubicBezTo>
                  <a:cubicBezTo>
                    <a:pt x="1419" y="814"/>
                    <a:pt x="1350" y="582"/>
                    <a:pt x="1326" y="442"/>
                  </a:cubicBezTo>
                  <a:cubicBezTo>
                    <a:pt x="1326" y="349"/>
                    <a:pt x="1257" y="256"/>
                    <a:pt x="1140" y="163"/>
                  </a:cubicBezTo>
                  <a:cubicBezTo>
                    <a:pt x="1024" y="47"/>
                    <a:pt x="931" y="0"/>
                    <a:pt x="8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36"/>
            <p:cNvSpPr/>
            <p:nvPr/>
          </p:nvSpPr>
          <p:spPr>
            <a:xfrm>
              <a:off x="2262650" y="3104075"/>
              <a:ext cx="76225" cy="103550"/>
            </a:xfrm>
            <a:custGeom>
              <a:avLst/>
              <a:gdLst/>
              <a:ahLst/>
              <a:cxnLst/>
              <a:rect l="l" t="t" r="r" b="b"/>
              <a:pathLst>
                <a:path w="3049" h="4142" extrusionOk="0">
                  <a:moveTo>
                    <a:pt x="1815" y="582"/>
                  </a:moveTo>
                  <a:cubicBezTo>
                    <a:pt x="1862" y="908"/>
                    <a:pt x="1931" y="1396"/>
                    <a:pt x="2001" y="2071"/>
                  </a:cubicBezTo>
                  <a:cubicBezTo>
                    <a:pt x="1699" y="2117"/>
                    <a:pt x="1420" y="2187"/>
                    <a:pt x="1140" y="2257"/>
                  </a:cubicBezTo>
                  <a:cubicBezTo>
                    <a:pt x="1420" y="1536"/>
                    <a:pt x="1629" y="977"/>
                    <a:pt x="1815" y="582"/>
                  </a:cubicBezTo>
                  <a:close/>
                  <a:moveTo>
                    <a:pt x="1931" y="0"/>
                  </a:moveTo>
                  <a:cubicBezTo>
                    <a:pt x="1838" y="0"/>
                    <a:pt x="1745" y="47"/>
                    <a:pt x="1629" y="117"/>
                  </a:cubicBezTo>
                  <a:cubicBezTo>
                    <a:pt x="1513" y="186"/>
                    <a:pt x="1443" y="279"/>
                    <a:pt x="1396" y="396"/>
                  </a:cubicBezTo>
                  <a:cubicBezTo>
                    <a:pt x="1373" y="489"/>
                    <a:pt x="1257" y="745"/>
                    <a:pt x="1094" y="1117"/>
                  </a:cubicBezTo>
                  <a:cubicBezTo>
                    <a:pt x="954" y="1512"/>
                    <a:pt x="815" y="1815"/>
                    <a:pt x="722" y="2024"/>
                  </a:cubicBezTo>
                  <a:cubicBezTo>
                    <a:pt x="698" y="2141"/>
                    <a:pt x="652" y="2257"/>
                    <a:pt x="582" y="2396"/>
                  </a:cubicBezTo>
                  <a:cubicBezTo>
                    <a:pt x="187" y="2536"/>
                    <a:pt x="1" y="2629"/>
                    <a:pt x="1" y="2699"/>
                  </a:cubicBezTo>
                  <a:cubicBezTo>
                    <a:pt x="1" y="2792"/>
                    <a:pt x="24" y="2838"/>
                    <a:pt x="94" y="2885"/>
                  </a:cubicBezTo>
                  <a:cubicBezTo>
                    <a:pt x="163" y="2955"/>
                    <a:pt x="233" y="2978"/>
                    <a:pt x="303" y="2978"/>
                  </a:cubicBezTo>
                  <a:lnTo>
                    <a:pt x="349" y="2978"/>
                  </a:lnTo>
                  <a:cubicBezTo>
                    <a:pt x="117" y="3490"/>
                    <a:pt x="1" y="3746"/>
                    <a:pt x="1" y="3792"/>
                  </a:cubicBezTo>
                  <a:cubicBezTo>
                    <a:pt x="1" y="3885"/>
                    <a:pt x="47" y="3955"/>
                    <a:pt x="117" y="4048"/>
                  </a:cubicBezTo>
                  <a:cubicBezTo>
                    <a:pt x="187" y="4118"/>
                    <a:pt x="256" y="4141"/>
                    <a:pt x="326" y="4141"/>
                  </a:cubicBezTo>
                  <a:cubicBezTo>
                    <a:pt x="373" y="4141"/>
                    <a:pt x="582" y="3699"/>
                    <a:pt x="931" y="2815"/>
                  </a:cubicBezTo>
                  <a:cubicBezTo>
                    <a:pt x="1210" y="2722"/>
                    <a:pt x="1420" y="2676"/>
                    <a:pt x="1582" y="2629"/>
                  </a:cubicBezTo>
                  <a:cubicBezTo>
                    <a:pt x="1722" y="2606"/>
                    <a:pt x="1885" y="2559"/>
                    <a:pt x="2048" y="2513"/>
                  </a:cubicBezTo>
                  <a:cubicBezTo>
                    <a:pt x="2071" y="2862"/>
                    <a:pt x="2118" y="3234"/>
                    <a:pt x="2141" y="3606"/>
                  </a:cubicBezTo>
                  <a:cubicBezTo>
                    <a:pt x="2164" y="3816"/>
                    <a:pt x="2187" y="3955"/>
                    <a:pt x="2234" y="4025"/>
                  </a:cubicBezTo>
                  <a:cubicBezTo>
                    <a:pt x="2280" y="4118"/>
                    <a:pt x="2327" y="4141"/>
                    <a:pt x="2397" y="4141"/>
                  </a:cubicBezTo>
                  <a:cubicBezTo>
                    <a:pt x="2513" y="4141"/>
                    <a:pt x="2583" y="3909"/>
                    <a:pt x="2583" y="3420"/>
                  </a:cubicBezTo>
                  <a:cubicBezTo>
                    <a:pt x="2583" y="3141"/>
                    <a:pt x="2560" y="2792"/>
                    <a:pt x="2536" y="2396"/>
                  </a:cubicBezTo>
                  <a:cubicBezTo>
                    <a:pt x="2862" y="2280"/>
                    <a:pt x="3048" y="2210"/>
                    <a:pt x="3048" y="2141"/>
                  </a:cubicBezTo>
                  <a:cubicBezTo>
                    <a:pt x="3048" y="2024"/>
                    <a:pt x="2955" y="1978"/>
                    <a:pt x="2769" y="1978"/>
                  </a:cubicBezTo>
                  <a:cubicBezTo>
                    <a:pt x="2699" y="1978"/>
                    <a:pt x="2606" y="1978"/>
                    <a:pt x="2490" y="2001"/>
                  </a:cubicBezTo>
                  <a:cubicBezTo>
                    <a:pt x="2443" y="1443"/>
                    <a:pt x="2350" y="954"/>
                    <a:pt x="2257" y="582"/>
                  </a:cubicBezTo>
                  <a:cubicBezTo>
                    <a:pt x="2164" y="186"/>
                    <a:pt x="2071" y="0"/>
                    <a:pt x="19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36"/>
            <p:cNvSpPr/>
            <p:nvPr/>
          </p:nvSpPr>
          <p:spPr>
            <a:xfrm>
              <a:off x="2351625" y="3105225"/>
              <a:ext cx="73900" cy="102400"/>
            </a:xfrm>
            <a:custGeom>
              <a:avLst/>
              <a:gdLst/>
              <a:ahLst/>
              <a:cxnLst/>
              <a:rect l="l" t="t" r="r" b="b"/>
              <a:pathLst>
                <a:path w="2956" h="4096" extrusionOk="0">
                  <a:moveTo>
                    <a:pt x="1792" y="513"/>
                  </a:moveTo>
                  <a:cubicBezTo>
                    <a:pt x="2211" y="513"/>
                    <a:pt x="2420" y="652"/>
                    <a:pt x="2420" y="885"/>
                  </a:cubicBezTo>
                  <a:cubicBezTo>
                    <a:pt x="2420" y="1024"/>
                    <a:pt x="2374" y="1187"/>
                    <a:pt x="2234" y="1327"/>
                  </a:cubicBezTo>
                  <a:cubicBezTo>
                    <a:pt x="2118" y="1466"/>
                    <a:pt x="1978" y="1560"/>
                    <a:pt x="1839" y="1653"/>
                  </a:cubicBezTo>
                  <a:cubicBezTo>
                    <a:pt x="1676" y="1746"/>
                    <a:pt x="1513" y="1839"/>
                    <a:pt x="1327" y="1932"/>
                  </a:cubicBezTo>
                  <a:cubicBezTo>
                    <a:pt x="1141" y="2025"/>
                    <a:pt x="1024" y="2095"/>
                    <a:pt x="955" y="2141"/>
                  </a:cubicBezTo>
                  <a:cubicBezTo>
                    <a:pt x="1118" y="1560"/>
                    <a:pt x="1187" y="1141"/>
                    <a:pt x="1187" y="908"/>
                  </a:cubicBezTo>
                  <a:cubicBezTo>
                    <a:pt x="1187" y="838"/>
                    <a:pt x="1187" y="745"/>
                    <a:pt x="1141" y="675"/>
                  </a:cubicBezTo>
                  <a:cubicBezTo>
                    <a:pt x="1397" y="559"/>
                    <a:pt x="1606" y="513"/>
                    <a:pt x="1792" y="513"/>
                  </a:cubicBezTo>
                  <a:close/>
                  <a:moveTo>
                    <a:pt x="1769" y="1"/>
                  </a:moveTo>
                  <a:cubicBezTo>
                    <a:pt x="1443" y="1"/>
                    <a:pt x="1164" y="47"/>
                    <a:pt x="908" y="140"/>
                  </a:cubicBezTo>
                  <a:cubicBezTo>
                    <a:pt x="629" y="233"/>
                    <a:pt x="513" y="327"/>
                    <a:pt x="513" y="420"/>
                  </a:cubicBezTo>
                  <a:cubicBezTo>
                    <a:pt x="513" y="466"/>
                    <a:pt x="513" y="536"/>
                    <a:pt x="559" y="606"/>
                  </a:cubicBezTo>
                  <a:cubicBezTo>
                    <a:pt x="606" y="652"/>
                    <a:pt x="652" y="722"/>
                    <a:pt x="699" y="745"/>
                  </a:cubicBezTo>
                  <a:cubicBezTo>
                    <a:pt x="676" y="1141"/>
                    <a:pt x="536" y="1699"/>
                    <a:pt x="327" y="2467"/>
                  </a:cubicBezTo>
                  <a:cubicBezTo>
                    <a:pt x="117" y="3211"/>
                    <a:pt x="1" y="3630"/>
                    <a:pt x="1" y="3723"/>
                  </a:cubicBezTo>
                  <a:cubicBezTo>
                    <a:pt x="1" y="3816"/>
                    <a:pt x="47" y="3886"/>
                    <a:pt x="117" y="3979"/>
                  </a:cubicBezTo>
                  <a:cubicBezTo>
                    <a:pt x="187" y="4072"/>
                    <a:pt x="257" y="4095"/>
                    <a:pt x="327" y="4095"/>
                  </a:cubicBezTo>
                  <a:cubicBezTo>
                    <a:pt x="350" y="4095"/>
                    <a:pt x="396" y="4002"/>
                    <a:pt x="466" y="3793"/>
                  </a:cubicBezTo>
                  <a:cubicBezTo>
                    <a:pt x="489" y="3700"/>
                    <a:pt x="513" y="3607"/>
                    <a:pt x="559" y="3514"/>
                  </a:cubicBezTo>
                  <a:cubicBezTo>
                    <a:pt x="582" y="3421"/>
                    <a:pt x="676" y="3072"/>
                    <a:pt x="862" y="2467"/>
                  </a:cubicBezTo>
                  <a:cubicBezTo>
                    <a:pt x="955" y="2746"/>
                    <a:pt x="1234" y="3095"/>
                    <a:pt x="1653" y="3490"/>
                  </a:cubicBezTo>
                  <a:cubicBezTo>
                    <a:pt x="2095" y="3886"/>
                    <a:pt x="2420" y="4095"/>
                    <a:pt x="2653" y="4095"/>
                  </a:cubicBezTo>
                  <a:cubicBezTo>
                    <a:pt x="2769" y="4095"/>
                    <a:pt x="2839" y="4049"/>
                    <a:pt x="2839" y="3956"/>
                  </a:cubicBezTo>
                  <a:cubicBezTo>
                    <a:pt x="2839" y="3909"/>
                    <a:pt x="2793" y="3839"/>
                    <a:pt x="2699" y="3746"/>
                  </a:cubicBezTo>
                  <a:cubicBezTo>
                    <a:pt x="2653" y="3700"/>
                    <a:pt x="2606" y="3653"/>
                    <a:pt x="2537" y="3607"/>
                  </a:cubicBezTo>
                  <a:cubicBezTo>
                    <a:pt x="2490" y="3560"/>
                    <a:pt x="2444" y="3514"/>
                    <a:pt x="2351" y="3444"/>
                  </a:cubicBezTo>
                  <a:cubicBezTo>
                    <a:pt x="2281" y="3374"/>
                    <a:pt x="2188" y="3304"/>
                    <a:pt x="2095" y="3235"/>
                  </a:cubicBezTo>
                  <a:cubicBezTo>
                    <a:pt x="2025" y="3141"/>
                    <a:pt x="1932" y="3072"/>
                    <a:pt x="1885" y="3025"/>
                  </a:cubicBezTo>
                  <a:cubicBezTo>
                    <a:pt x="1839" y="2979"/>
                    <a:pt x="1746" y="2886"/>
                    <a:pt x="1606" y="2746"/>
                  </a:cubicBezTo>
                  <a:cubicBezTo>
                    <a:pt x="1466" y="2606"/>
                    <a:pt x="1397" y="2490"/>
                    <a:pt x="1397" y="2420"/>
                  </a:cubicBezTo>
                  <a:cubicBezTo>
                    <a:pt x="1397" y="2397"/>
                    <a:pt x="1466" y="2350"/>
                    <a:pt x="1560" y="2304"/>
                  </a:cubicBezTo>
                  <a:cubicBezTo>
                    <a:pt x="1676" y="2257"/>
                    <a:pt x="1792" y="2188"/>
                    <a:pt x="1955" y="2095"/>
                  </a:cubicBezTo>
                  <a:cubicBezTo>
                    <a:pt x="2095" y="2025"/>
                    <a:pt x="2257" y="1932"/>
                    <a:pt x="2397" y="1815"/>
                  </a:cubicBezTo>
                  <a:cubicBezTo>
                    <a:pt x="2560" y="1722"/>
                    <a:pt x="2699" y="1583"/>
                    <a:pt x="2793" y="1420"/>
                  </a:cubicBezTo>
                  <a:cubicBezTo>
                    <a:pt x="2909" y="1257"/>
                    <a:pt x="2955" y="1071"/>
                    <a:pt x="2955" y="885"/>
                  </a:cubicBezTo>
                  <a:cubicBezTo>
                    <a:pt x="2955" y="606"/>
                    <a:pt x="2839" y="396"/>
                    <a:pt x="2606" y="233"/>
                  </a:cubicBezTo>
                  <a:cubicBezTo>
                    <a:pt x="2374" y="71"/>
                    <a:pt x="2095" y="1"/>
                    <a:pt x="17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36"/>
            <p:cNvSpPr/>
            <p:nvPr/>
          </p:nvSpPr>
          <p:spPr>
            <a:xfrm>
              <a:off x="2443525" y="3105825"/>
              <a:ext cx="74475" cy="102950"/>
            </a:xfrm>
            <a:custGeom>
              <a:avLst/>
              <a:gdLst/>
              <a:ahLst/>
              <a:cxnLst/>
              <a:rect l="l" t="t" r="r" b="b"/>
              <a:pathLst>
                <a:path w="2979" h="4118" extrusionOk="0">
                  <a:moveTo>
                    <a:pt x="233" y="0"/>
                  </a:moveTo>
                  <a:cubicBezTo>
                    <a:pt x="70" y="0"/>
                    <a:pt x="1" y="140"/>
                    <a:pt x="1" y="419"/>
                  </a:cubicBezTo>
                  <a:cubicBezTo>
                    <a:pt x="1" y="698"/>
                    <a:pt x="47" y="977"/>
                    <a:pt x="140" y="1256"/>
                  </a:cubicBezTo>
                  <a:cubicBezTo>
                    <a:pt x="233" y="1536"/>
                    <a:pt x="396" y="1791"/>
                    <a:pt x="582" y="2024"/>
                  </a:cubicBezTo>
                  <a:cubicBezTo>
                    <a:pt x="768" y="2257"/>
                    <a:pt x="978" y="2396"/>
                    <a:pt x="1210" y="2466"/>
                  </a:cubicBezTo>
                  <a:cubicBezTo>
                    <a:pt x="1187" y="2489"/>
                    <a:pt x="1164" y="2559"/>
                    <a:pt x="1094" y="2675"/>
                  </a:cubicBezTo>
                  <a:lnTo>
                    <a:pt x="1001" y="2885"/>
                  </a:lnTo>
                  <a:cubicBezTo>
                    <a:pt x="978" y="2908"/>
                    <a:pt x="931" y="2978"/>
                    <a:pt x="908" y="3071"/>
                  </a:cubicBezTo>
                  <a:cubicBezTo>
                    <a:pt x="861" y="3141"/>
                    <a:pt x="815" y="3211"/>
                    <a:pt x="815" y="3257"/>
                  </a:cubicBezTo>
                  <a:cubicBezTo>
                    <a:pt x="792" y="3304"/>
                    <a:pt x="768" y="3350"/>
                    <a:pt x="722" y="3420"/>
                  </a:cubicBezTo>
                  <a:cubicBezTo>
                    <a:pt x="605" y="3629"/>
                    <a:pt x="559" y="3792"/>
                    <a:pt x="559" y="3908"/>
                  </a:cubicBezTo>
                  <a:cubicBezTo>
                    <a:pt x="559" y="4048"/>
                    <a:pt x="605" y="4118"/>
                    <a:pt x="698" y="4118"/>
                  </a:cubicBezTo>
                  <a:cubicBezTo>
                    <a:pt x="745" y="4118"/>
                    <a:pt x="815" y="4071"/>
                    <a:pt x="908" y="3955"/>
                  </a:cubicBezTo>
                  <a:cubicBezTo>
                    <a:pt x="1001" y="3839"/>
                    <a:pt x="1187" y="3536"/>
                    <a:pt x="1420" y="3071"/>
                  </a:cubicBezTo>
                  <a:cubicBezTo>
                    <a:pt x="1676" y="2606"/>
                    <a:pt x="1931" y="2164"/>
                    <a:pt x="2164" y="1768"/>
                  </a:cubicBezTo>
                  <a:cubicBezTo>
                    <a:pt x="2420" y="1373"/>
                    <a:pt x="2629" y="1047"/>
                    <a:pt x="2769" y="791"/>
                  </a:cubicBezTo>
                  <a:cubicBezTo>
                    <a:pt x="2909" y="558"/>
                    <a:pt x="2978" y="396"/>
                    <a:pt x="2978" y="303"/>
                  </a:cubicBezTo>
                  <a:cubicBezTo>
                    <a:pt x="2978" y="233"/>
                    <a:pt x="2955" y="163"/>
                    <a:pt x="2909" y="93"/>
                  </a:cubicBezTo>
                  <a:cubicBezTo>
                    <a:pt x="2862" y="47"/>
                    <a:pt x="2792" y="0"/>
                    <a:pt x="2722" y="0"/>
                  </a:cubicBezTo>
                  <a:cubicBezTo>
                    <a:pt x="2629" y="0"/>
                    <a:pt x="2490" y="186"/>
                    <a:pt x="2304" y="512"/>
                  </a:cubicBezTo>
                  <a:cubicBezTo>
                    <a:pt x="2118" y="838"/>
                    <a:pt x="1931" y="1187"/>
                    <a:pt x="1745" y="1512"/>
                  </a:cubicBezTo>
                  <a:cubicBezTo>
                    <a:pt x="1559" y="1838"/>
                    <a:pt x="1420" y="2001"/>
                    <a:pt x="1350" y="2001"/>
                  </a:cubicBezTo>
                  <a:cubicBezTo>
                    <a:pt x="1280" y="2001"/>
                    <a:pt x="1164" y="1931"/>
                    <a:pt x="1047" y="1815"/>
                  </a:cubicBezTo>
                  <a:cubicBezTo>
                    <a:pt x="931" y="1675"/>
                    <a:pt x="815" y="1512"/>
                    <a:pt x="722" y="1326"/>
                  </a:cubicBezTo>
                  <a:cubicBezTo>
                    <a:pt x="629" y="1140"/>
                    <a:pt x="559" y="931"/>
                    <a:pt x="512" y="698"/>
                  </a:cubicBezTo>
                  <a:cubicBezTo>
                    <a:pt x="466" y="489"/>
                    <a:pt x="419" y="303"/>
                    <a:pt x="373" y="186"/>
                  </a:cubicBezTo>
                  <a:cubicBezTo>
                    <a:pt x="326" y="70"/>
                    <a:pt x="280" y="0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36"/>
            <p:cNvSpPr/>
            <p:nvPr/>
          </p:nvSpPr>
          <p:spPr>
            <a:xfrm>
              <a:off x="2581950" y="3105825"/>
              <a:ext cx="29675" cy="101800"/>
            </a:xfrm>
            <a:custGeom>
              <a:avLst/>
              <a:gdLst/>
              <a:ahLst/>
              <a:cxnLst/>
              <a:rect l="l" t="t" r="r" b="b"/>
              <a:pathLst>
                <a:path w="1187" h="4072" extrusionOk="0">
                  <a:moveTo>
                    <a:pt x="815" y="0"/>
                  </a:moveTo>
                  <a:cubicBezTo>
                    <a:pt x="768" y="0"/>
                    <a:pt x="722" y="0"/>
                    <a:pt x="722" y="47"/>
                  </a:cubicBezTo>
                  <a:cubicBezTo>
                    <a:pt x="698" y="70"/>
                    <a:pt x="698" y="116"/>
                    <a:pt x="698" y="163"/>
                  </a:cubicBezTo>
                  <a:cubicBezTo>
                    <a:pt x="675" y="419"/>
                    <a:pt x="559" y="1047"/>
                    <a:pt x="326" y="2047"/>
                  </a:cubicBezTo>
                  <a:cubicBezTo>
                    <a:pt x="117" y="3048"/>
                    <a:pt x="0" y="3583"/>
                    <a:pt x="0" y="3676"/>
                  </a:cubicBezTo>
                  <a:cubicBezTo>
                    <a:pt x="0" y="3746"/>
                    <a:pt x="24" y="3839"/>
                    <a:pt x="93" y="3932"/>
                  </a:cubicBezTo>
                  <a:cubicBezTo>
                    <a:pt x="186" y="4025"/>
                    <a:pt x="233" y="4071"/>
                    <a:pt x="280" y="4071"/>
                  </a:cubicBezTo>
                  <a:cubicBezTo>
                    <a:pt x="326" y="4071"/>
                    <a:pt x="396" y="3955"/>
                    <a:pt x="466" y="3722"/>
                  </a:cubicBezTo>
                  <a:cubicBezTo>
                    <a:pt x="489" y="3606"/>
                    <a:pt x="512" y="3490"/>
                    <a:pt x="535" y="3373"/>
                  </a:cubicBezTo>
                  <a:cubicBezTo>
                    <a:pt x="582" y="3280"/>
                    <a:pt x="605" y="3117"/>
                    <a:pt x="652" y="2931"/>
                  </a:cubicBezTo>
                  <a:cubicBezTo>
                    <a:pt x="698" y="2722"/>
                    <a:pt x="745" y="2582"/>
                    <a:pt x="768" y="2466"/>
                  </a:cubicBezTo>
                  <a:cubicBezTo>
                    <a:pt x="1047" y="1349"/>
                    <a:pt x="1187" y="698"/>
                    <a:pt x="1187" y="558"/>
                  </a:cubicBezTo>
                  <a:cubicBezTo>
                    <a:pt x="1187" y="419"/>
                    <a:pt x="1140" y="303"/>
                    <a:pt x="1047" y="186"/>
                  </a:cubicBezTo>
                  <a:cubicBezTo>
                    <a:pt x="954" y="47"/>
                    <a:pt x="884" y="0"/>
                    <a:pt x="8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36"/>
            <p:cNvSpPr/>
            <p:nvPr/>
          </p:nvSpPr>
          <p:spPr>
            <a:xfrm>
              <a:off x="2624975" y="3105825"/>
              <a:ext cx="105875" cy="101200"/>
            </a:xfrm>
            <a:custGeom>
              <a:avLst/>
              <a:gdLst/>
              <a:ahLst/>
              <a:cxnLst/>
              <a:rect l="l" t="t" r="r" b="b"/>
              <a:pathLst>
                <a:path w="4235" h="4048" extrusionOk="0">
                  <a:moveTo>
                    <a:pt x="885" y="0"/>
                  </a:moveTo>
                  <a:cubicBezTo>
                    <a:pt x="838" y="0"/>
                    <a:pt x="792" y="0"/>
                    <a:pt x="769" y="47"/>
                  </a:cubicBezTo>
                  <a:cubicBezTo>
                    <a:pt x="769" y="70"/>
                    <a:pt x="745" y="116"/>
                    <a:pt x="745" y="163"/>
                  </a:cubicBezTo>
                  <a:cubicBezTo>
                    <a:pt x="745" y="419"/>
                    <a:pt x="629" y="1024"/>
                    <a:pt x="373" y="2001"/>
                  </a:cubicBezTo>
                  <a:cubicBezTo>
                    <a:pt x="117" y="2978"/>
                    <a:pt x="1" y="3513"/>
                    <a:pt x="1" y="3606"/>
                  </a:cubicBezTo>
                  <a:cubicBezTo>
                    <a:pt x="1" y="3699"/>
                    <a:pt x="47" y="3815"/>
                    <a:pt x="117" y="3908"/>
                  </a:cubicBezTo>
                  <a:cubicBezTo>
                    <a:pt x="187" y="4001"/>
                    <a:pt x="234" y="4048"/>
                    <a:pt x="280" y="4048"/>
                  </a:cubicBezTo>
                  <a:cubicBezTo>
                    <a:pt x="303" y="4048"/>
                    <a:pt x="327" y="4025"/>
                    <a:pt x="350" y="3955"/>
                  </a:cubicBezTo>
                  <a:cubicBezTo>
                    <a:pt x="373" y="3932"/>
                    <a:pt x="373" y="3885"/>
                    <a:pt x="396" y="3839"/>
                  </a:cubicBezTo>
                  <a:cubicBezTo>
                    <a:pt x="420" y="3815"/>
                    <a:pt x="420" y="3769"/>
                    <a:pt x="443" y="3699"/>
                  </a:cubicBezTo>
                  <a:cubicBezTo>
                    <a:pt x="466" y="3629"/>
                    <a:pt x="489" y="3559"/>
                    <a:pt x="489" y="3513"/>
                  </a:cubicBezTo>
                  <a:cubicBezTo>
                    <a:pt x="513" y="3466"/>
                    <a:pt x="536" y="3397"/>
                    <a:pt x="559" y="3304"/>
                  </a:cubicBezTo>
                  <a:cubicBezTo>
                    <a:pt x="582" y="3234"/>
                    <a:pt x="606" y="3164"/>
                    <a:pt x="629" y="3094"/>
                  </a:cubicBezTo>
                  <a:cubicBezTo>
                    <a:pt x="629" y="3024"/>
                    <a:pt x="652" y="2955"/>
                    <a:pt x="676" y="2862"/>
                  </a:cubicBezTo>
                  <a:cubicBezTo>
                    <a:pt x="722" y="2768"/>
                    <a:pt x="769" y="2559"/>
                    <a:pt x="838" y="2280"/>
                  </a:cubicBezTo>
                  <a:cubicBezTo>
                    <a:pt x="931" y="2001"/>
                    <a:pt x="1001" y="1652"/>
                    <a:pt x="1071" y="1233"/>
                  </a:cubicBezTo>
                  <a:cubicBezTo>
                    <a:pt x="1304" y="1978"/>
                    <a:pt x="1490" y="2466"/>
                    <a:pt x="1629" y="2675"/>
                  </a:cubicBezTo>
                  <a:cubicBezTo>
                    <a:pt x="1722" y="2792"/>
                    <a:pt x="1815" y="2838"/>
                    <a:pt x="1932" y="2838"/>
                  </a:cubicBezTo>
                  <a:cubicBezTo>
                    <a:pt x="2025" y="2838"/>
                    <a:pt x="2164" y="2768"/>
                    <a:pt x="2327" y="2582"/>
                  </a:cubicBezTo>
                  <a:cubicBezTo>
                    <a:pt x="2490" y="2420"/>
                    <a:pt x="2932" y="1884"/>
                    <a:pt x="3653" y="977"/>
                  </a:cubicBezTo>
                  <a:lnTo>
                    <a:pt x="3653" y="977"/>
                  </a:lnTo>
                  <a:cubicBezTo>
                    <a:pt x="3490" y="1419"/>
                    <a:pt x="3351" y="1908"/>
                    <a:pt x="3211" y="2466"/>
                  </a:cubicBezTo>
                  <a:cubicBezTo>
                    <a:pt x="3072" y="3024"/>
                    <a:pt x="3025" y="3397"/>
                    <a:pt x="3025" y="3536"/>
                  </a:cubicBezTo>
                  <a:cubicBezTo>
                    <a:pt x="3025" y="3699"/>
                    <a:pt x="3048" y="3815"/>
                    <a:pt x="3095" y="3908"/>
                  </a:cubicBezTo>
                  <a:cubicBezTo>
                    <a:pt x="3142" y="4001"/>
                    <a:pt x="3188" y="4048"/>
                    <a:pt x="3235" y="4048"/>
                  </a:cubicBezTo>
                  <a:cubicBezTo>
                    <a:pt x="3304" y="4048"/>
                    <a:pt x="3351" y="3955"/>
                    <a:pt x="3421" y="3722"/>
                  </a:cubicBezTo>
                  <a:cubicBezTo>
                    <a:pt x="3444" y="3606"/>
                    <a:pt x="3467" y="3490"/>
                    <a:pt x="3490" y="3373"/>
                  </a:cubicBezTo>
                  <a:cubicBezTo>
                    <a:pt x="3537" y="3234"/>
                    <a:pt x="3560" y="3094"/>
                    <a:pt x="3607" y="2885"/>
                  </a:cubicBezTo>
                  <a:cubicBezTo>
                    <a:pt x="3653" y="2699"/>
                    <a:pt x="3700" y="2536"/>
                    <a:pt x="3746" y="2396"/>
                  </a:cubicBezTo>
                  <a:cubicBezTo>
                    <a:pt x="3770" y="2280"/>
                    <a:pt x="3816" y="2094"/>
                    <a:pt x="3886" y="1861"/>
                  </a:cubicBezTo>
                  <a:cubicBezTo>
                    <a:pt x="3956" y="1629"/>
                    <a:pt x="4002" y="1466"/>
                    <a:pt x="4026" y="1373"/>
                  </a:cubicBezTo>
                  <a:cubicBezTo>
                    <a:pt x="4049" y="1256"/>
                    <a:pt x="4095" y="1140"/>
                    <a:pt x="4119" y="1000"/>
                  </a:cubicBezTo>
                  <a:cubicBezTo>
                    <a:pt x="4165" y="838"/>
                    <a:pt x="4188" y="721"/>
                    <a:pt x="4212" y="628"/>
                  </a:cubicBezTo>
                  <a:cubicBezTo>
                    <a:pt x="4235" y="558"/>
                    <a:pt x="4235" y="465"/>
                    <a:pt x="4235" y="396"/>
                  </a:cubicBezTo>
                  <a:cubicBezTo>
                    <a:pt x="4235" y="326"/>
                    <a:pt x="4188" y="256"/>
                    <a:pt x="4119" y="186"/>
                  </a:cubicBezTo>
                  <a:cubicBezTo>
                    <a:pt x="4049" y="93"/>
                    <a:pt x="3956" y="70"/>
                    <a:pt x="3886" y="70"/>
                  </a:cubicBezTo>
                  <a:cubicBezTo>
                    <a:pt x="3816" y="70"/>
                    <a:pt x="3700" y="140"/>
                    <a:pt x="3560" y="326"/>
                  </a:cubicBezTo>
                  <a:cubicBezTo>
                    <a:pt x="3397" y="512"/>
                    <a:pt x="3142" y="814"/>
                    <a:pt x="2816" y="1233"/>
                  </a:cubicBezTo>
                  <a:cubicBezTo>
                    <a:pt x="2490" y="1652"/>
                    <a:pt x="2211" y="2001"/>
                    <a:pt x="2002" y="2257"/>
                  </a:cubicBezTo>
                  <a:cubicBezTo>
                    <a:pt x="1839" y="1884"/>
                    <a:pt x="1676" y="1536"/>
                    <a:pt x="1536" y="1187"/>
                  </a:cubicBezTo>
                  <a:cubicBezTo>
                    <a:pt x="1420" y="814"/>
                    <a:pt x="1350" y="582"/>
                    <a:pt x="1327" y="442"/>
                  </a:cubicBezTo>
                  <a:cubicBezTo>
                    <a:pt x="1327" y="349"/>
                    <a:pt x="1257" y="256"/>
                    <a:pt x="1141" y="163"/>
                  </a:cubicBezTo>
                  <a:cubicBezTo>
                    <a:pt x="1001" y="47"/>
                    <a:pt x="931" y="0"/>
                    <a:pt x="8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36"/>
            <p:cNvSpPr/>
            <p:nvPr/>
          </p:nvSpPr>
          <p:spPr>
            <a:xfrm>
              <a:off x="2739550" y="3105825"/>
              <a:ext cx="105875" cy="101200"/>
            </a:xfrm>
            <a:custGeom>
              <a:avLst/>
              <a:gdLst/>
              <a:ahLst/>
              <a:cxnLst/>
              <a:rect l="l" t="t" r="r" b="b"/>
              <a:pathLst>
                <a:path w="4235" h="4048" extrusionOk="0">
                  <a:moveTo>
                    <a:pt x="885" y="0"/>
                  </a:moveTo>
                  <a:cubicBezTo>
                    <a:pt x="838" y="0"/>
                    <a:pt x="792" y="0"/>
                    <a:pt x="792" y="47"/>
                  </a:cubicBezTo>
                  <a:cubicBezTo>
                    <a:pt x="769" y="70"/>
                    <a:pt x="769" y="116"/>
                    <a:pt x="769" y="163"/>
                  </a:cubicBezTo>
                  <a:cubicBezTo>
                    <a:pt x="769" y="419"/>
                    <a:pt x="629" y="1024"/>
                    <a:pt x="373" y="2001"/>
                  </a:cubicBezTo>
                  <a:cubicBezTo>
                    <a:pt x="140" y="2978"/>
                    <a:pt x="1" y="3513"/>
                    <a:pt x="1" y="3606"/>
                  </a:cubicBezTo>
                  <a:cubicBezTo>
                    <a:pt x="1" y="3699"/>
                    <a:pt x="47" y="3815"/>
                    <a:pt x="117" y="3908"/>
                  </a:cubicBezTo>
                  <a:cubicBezTo>
                    <a:pt x="187" y="4001"/>
                    <a:pt x="234" y="4048"/>
                    <a:pt x="280" y="4048"/>
                  </a:cubicBezTo>
                  <a:cubicBezTo>
                    <a:pt x="303" y="4048"/>
                    <a:pt x="327" y="4025"/>
                    <a:pt x="350" y="3955"/>
                  </a:cubicBezTo>
                  <a:cubicBezTo>
                    <a:pt x="373" y="3932"/>
                    <a:pt x="396" y="3885"/>
                    <a:pt x="396" y="3839"/>
                  </a:cubicBezTo>
                  <a:cubicBezTo>
                    <a:pt x="420" y="3815"/>
                    <a:pt x="443" y="3769"/>
                    <a:pt x="443" y="3699"/>
                  </a:cubicBezTo>
                  <a:cubicBezTo>
                    <a:pt x="466" y="3629"/>
                    <a:pt x="489" y="3559"/>
                    <a:pt x="513" y="3513"/>
                  </a:cubicBezTo>
                  <a:cubicBezTo>
                    <a:pt x="513" y="3466"/>
                    <a:pt x="536" y="3397"/>
                    <a:pt x="559" y="3304"/>
                  </a:cubicBezTo>
                  <a:cubicBezTo>
                    <a:pt x="582" y="3234"/>
                    <a:pt x="606" y="3164"/>
                    <a:pt x="629" y="3094"/>
                  </a:cubicBezTo>
                  <a:cubicBezTo>
                    <a:pt x="652" y="3024"/>
                    <a:pt x="676" y="2955"/>
                    <a:pt x="699" y="2862"/>
                  </a:cubicBezTo>
                  <a:cubicBezTo>
                    <a:pt x="722" y="2768"/>
                    <a:pt x="769" y="2559"/>
                    <a:pt x="838" y="2280"/>
                  </a:cubicBezTo>
                  <a:cubicBezTo>
                    <a:pt x="931" y="2001"/>
                    <a:pt x="1001" y="1652"/>
                    <a:pt x="1071" y="1233"/>
                  </a:cubicBezTo>
                  <a:cubicBezTo>
                    <a:pt x="1304" y="1978"/>
                    <a:pt x="1490" y="2466"/>
                    <a:pt x="1629" y="2675"/>
                  </a:cubicBezTo>
                  <a:cubicBezTo>
                    <a:pt x="1722" y="2792"/>
                    <a:pt x="1815" y="2838"/>
                    <a:pt x="1932" y="2838"/>
                  </a:cubicBezTo>
                  <a:cubicBezTo>
                    <a:pt x="2048" y="2838"/>
                    <a:pt x="2164" y="2768"/>
                    <a:pt x="2327" y="2582"/>
                  </a:cubicBezTo>
                  <a:cubicBezTo>
                    <a:pt x="2513" y="2420"/>
                    <a:pt x="2932" y="1884"/>
                    <a:pt x="3653" y="977"/>
                  </a:cubicBezTo>
                  <a:lnTo>
                    <a:pt x="3653" y="977"/>
                  </a:lnTo>
                  <a:cubicBezTo>
                    <a:pt x="3490" y="1419"/>
                    <a:pt x="3351" y="1908"/>
                    <a:pt x="3211" y="2466"/>
                  </a:cubicBezTo>
                  <a:cubicBezTo>
                    <a:pt x="3095" y="3024"/>
                    <a:pt x="3025" y="3397"/>
                    <a:pt x="3025" y="3536"/>
                  </a:cubicBezTo>
                  <a:cubicBezTo>
                    <a:pt x="3025" y="3699"/>
                    <a:pt x="3048" y="3815"/>
                    <a:pt x="3095" y="3908"/>
                  </a:cubicBezTo>
                  <a:cubicBezTo>
                    <a:pt x="3141" y="4001"/>
                    <a:pt x="3188" y="4048"/>
                    <a:pt x="3258" y="4048"/>
                  </a:cubicBezTo>
                  <a:cubicBezTo>
                    <a:pt x="3304" y="4048"/>
                    <a:pt x="3351" y="3955"/>
                    <a:pt x="3421" y="3722"/>
                  </a:cubicBezTo>
                  <a:cubicBezTo>
                    <a:pt x="3444" y="3606"/>
                    <a:pt x="3467" y="3490"/>
                    <a:pt x="3514" y="3373"/>
                  </a:cubicBezTo>
                  <a:cubicBezTo>
                    <a:pt x="3537" y="3234"/>
                    <a:pt x="3584" y="3094"/>
                    <a:pt x="3630" y="2885"/>
                  </a:cubicBezTo>
                  <a:cubicBezTo>
                    <a:pt x="3677" y="2699"/>
                    <a:pt x="3700" y="2536"/>
                    <a:pt x="3746" y="2396"/>
                  </a:cubicBezTo>
                  <a:cubicBezTo>
                    <a:pt x="3770" y="2280"/>
                    <a:pt x="3839" y="2094"/>
                    <a:pt x="3886" y="1861"/>
                  </a:cubicBezTo>
                  <a:cubicBezTo>
                    <a:pt x="3956" y="1629"/>
                    <a:pt x="4002" y="1466"/>
                    <a:pt x="4026" y="1373"/>
                  </a:cubicBezTo>
                  <a:cubicBezTo>
                    <a:pt x="4072" y="1256"/>
                    <a:pt x="4095" y="1140"/>
                    <a:pt x="4142" y="1000"/>
                  </a:cubicBezTo>
                  <a:cubicBezTo>
                    <a:pt x="4165" y="838"/>
                    <a:pt x="4188" y="721"/>
                    <a:pt x="4212" y="628"/>
                  </a:cubicBezTo>
                  <a:cubicBezTo>
                    <a:pt x="4235" y="558"/>
                    <a:pt x="4235" y="465"/>
                    <a:pt x="4235" y="396"/>
                  </a:cubicBezTo>
                  <a:cubicBezTo>
                    <a:pt x="4235" y="326"/>
                    <a:pt x="4188" y="256"/>
                    <a:pt x="4119" y="186"/>
                  </a:cubicBezTo>
                  <a:cubicBezTo>
                    <a:pt x="4049" y="93"/>
                    <a:pt x="3979" y="70"/>
                    <a:pt x="3909" y="70"/>
                  </a:cubicBezTo>
                  <a:cubicBezTo>
                    <a:pt x="3839" y="70"/>
                    <a:pt x="3723" y="140"/>
                    <a:pt x="3560" y="326"/>
                  </a:cubicBezTo>
                  <a:cubicBezTo>
                    <a:pt x="3397" y="512"/>
                    <a:pt x="3165" y="814"/>
                    <a:pt x="2816" y="1233"/>
                  </a:cubicBezTo>
                  <a:cubicBezTo>
                    <a:pt x="2490" y="1652"/>
                    <a:pt x="2211" y="2001"/>
                    <a:pt x="2002" y="2257"/>
                  </a:cubicBezTo>
                  <a:cubicBezTo>
                    <a:pt x="1839" y="1884"/>
                    <a:pt x="1676" y="1536"/>
                    <a:pt x="1560" y="1187"/>
                  </a:cubicBezTo>
                  <a:cubicBezTo>
                    <a:pt x="1420" y="814"/>
                    <a:pt x="1350" y="582"/>
                    <a:pt x="1327" y="442"/>
                  </a:cubicBezTo>
                  <a:cubicBezTo>
                    <a:pt x="1327" y="349"/>
                    <a:pt x="1257" y="256"/>
                    <a:pt x="1141" y="163"/>
                  </a:cubicBezTo>
                  <a:cubicBezTo>
                    <a:pt x="1024" y="47"/>
                    <a:pt x="931" y="0"/>
                    <a:pt x="8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36"/>
            <p:cNvSpPr/>
            <p:nvPr/>
          </p:nvSpPr>
          <p:spPr>
            <a:xfrm>
              <a:off x="2858775" y="3105825"/>
              <a:ext cx="70400" cy="102950"/>
            </a:xfrm>
            <a:custGeom>
              <a:avLst/>
              <a:gdLst/>
              <a:ahLst/>
              <a:cxnLst/>
              <a:rect l="l" t="t" r="r" b="b"/>
              <a:pathLst>
                <a:path w="2816" h="4118" extrusionOk="0">
                  <a:moveTo>
                    <a:pt x="606" y="0"/>
                  </a:moveTo>
                  <a:cubicBezTo>
                    <a:pt x="559" y="0"/>
                    <a:pt x="536" y="0"/>
                    <a:pt x="513" y="23"/>
                  </a:cubicBezTo>
                  <a:cubicBezTo>
                    <a:pt x="490" y="47"/>
                    <a:pt x="490" y="93"/>
                    <a:pt x="490" y="163"/>
                  </a:cubicBezTo>
                  <a:cubicBezTo>
                    <a:pt x="490" y="396"/>
                    <a:pt x="396" y="838"/>
                    <a:pt x="234" y="1489"/>
                  </a:cubicBezTo>
                  <a:cubicBezTo>
                    <a:pt x="71" y="2164"/>
                    <a:pt x="1" y="2629"/>
                    <a:pt x="1" y="2931"/>
                  </a:cubicBezTo>
                  <a:cubicBezTo>
                    <a:pt x="1" y="3257"/>
                    <a:pt x="94" y="3513"/>
                    <a:pt x="257" y="3746"/>
                  </a:cubicBezTo>
                  <a:cubicBezTo>
                    <a:pt x="443" y="4001"/>
                    <a:pt x="652" y="4118"/>
                    <a:pt x="908" y="4118"/>
                  </a:cubicBezTo>
                  <a:cubicBezTo>
                    <a:pt x="1234" y="4118"/>
                    <a:pt x="1560" y="3955"/>
                    <a:pt x="1839" y="3653"/>
                  </a:cubicBezTo>
                  <a:cubicBezTo>
                    <a:pt x="2141" y="3327"/>
                    <a:pt x="2374" y="2908"/>
                    <a:pt x="2560" y="2396"/>
                  </a:cubicBezTo>
                  <a:cubicBezTo>
                    <a:pt x="2723" y="1861"/>
                    <a:pt x="2816" y="1303"/>
                    <a:pt x="2816" y="698"/>
                  </a:cubicBezTo>
                  <a:cubicBezTo>
                    <a:pt x="2816" y="489"/>
                    <a:pt x="2746" y="326"/>
                    <a:pt x="2630" y="186"/>
                  </a:cubicBezTo>
                  <a:cubicBezTo>
                    <a:pt x="2513" y="70"/>
                    <a:pt x="2420" y="0"/>
                    <a:pt x="2327" y="0"/>
                  </a:cubicBezTo>
                  <a:cubicBezTo>
                    <a:pt x="2258" y="0"/>
                    <a:pt x="2234" y="23"/>
                    <a:pt x="2234" y="116"/>
                  </a:cubicBezTo>
                  <a:cubicBezTo>
                    <a:pt x="2234" y="163"/>
                    <a:pt x="2234" y="256"/>
                    <a:pt x="2258" y="419"/>
                  </a:cubicBezTo>
                  <a:cubicBezTo>
                    <a:pt x="2258" y="582"/>
                    <a:pt x="2281" y="745"/>
                    <a:pt x="2281" y="907"/>
                  </a:cubicBezTo>
                  <a:cubicBezTo>
                    <a:pt x="2281" y="1256"/>
                    <a:pt x="2234" y="1605"/>
                    <a:pt x="2141" y="1954"/>
                  </a:cubicBezTo>
                  <a:cubicBezTo>
                    <a:pt x="2048" y="2280"/>
                    <a:pt x="1932" y="2582"/>
                    <a:pt x="1792" y="2815"/>
                  </a:cubicBezTo>
                  <a:cubicBezTo>
                    <a:pt x="1676" y="3048"/>
                    <a:pt x="1536" y="3257"/>
                    <a:pt x="1374" y="3397"/>
                  </a:cubicBezTo>
                  <a:cubicBezTo>
                    <a:pt x="1211" y="3536"/>
                    <a:pt x="1071" y="3606"/>
                    <a:pt x="955" y="3606"/>
                  </a:cubicBezTo>
                  <a:cubicBezTo>
                    <a:pt x="815" y="3606"/>
                    <a:pt x="722" y="3536"/>
                    <a:pt x="629" y="3420"/>
                  </a:cubicBezTo>
                  <a:cubicBezTo>
                    <a:pt x="559" y="3280"/>
                    <a:pt x="513" y="3094"/>
                    <a:pt x="513" y="2885"/>
                  </a:cubicBezTo>
                  <a:cubicBezTo>
                    <a:pt x="513" y="2652"/>
                    <a:pt x="583" y="2233"/>
                    <a:pt x="745" y="1629"/>
                  </a:cubicBezTo>
                  <a:cubicBezTo>
                    <a:pt x="908" y="1024"/>
                    <a:pt x="978" y="651"/>
                    <a:pt x="978" y="512"/>
                  </a:cubicBezTo>
                  <a:cubicBezTo>
                    <a:pt x="978" y="372"/>
                    <a:pt x="932" y="256"/>
                    <a:pt x="838" y="140"/>
                  </a:cubicBezTo>
                  <a:cubicBezTo>
                    <a:pt x="745" y="47"/>
                    <a:pt x="676" y="0"/>
                    <a:pt x="6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36"/>
            <p:cNvSpPr/>
            <p:nvPr/>
          </p:nvSpPr>
          <p:spPr>
            <a:xfrm>
              <a:off x="2940800" y="3105225"/>
              <a:ext cx="86100" cy="102400"/>
            </a:xfrm>
            <a:custGeom>
              <a:avLst/>
              <a:gdLst/>
              <a:ahLst/>
              <a:cxnLst/>
              <a:rect l="l" t="t" r="r" b="b"/>
              <a:pathLst>
                <a:path w="3444" h="4096" extrusionOk="0">
                  <a:moveTo>
                    <a:pt x="884" y="1"/>
                  </a:moveTo>
                  <a:cubicBezTo>
                    <a:pt x="814" y="1"/>
                    <a:pt x="768" y="71"/>
                    <a:pt x="768" y="187"/>
                  </a:cubicBezTo>
                  <a:cubicBezTo>
                    <a:pt x="768" y="443"/>
                    <a:pt x="628" y="1071"/>
                    <a:pt x="396" y="2071"/>
                  </a:cubicBezTo>
                  <a:cubicBezTo>
                    <a:pt x="140" y="3048"/>
                    <a:pt x="0" y="3607"/>
                    <a:pt x="0" y="3700"/>
                  </a:cubicBezTo>
                  <a:cubicBezTo>
                    <a:pt x="0" y="3793"/>
                    <a:pt x="47" y="3886"/>
                    <a:pt x="116" y="3979"/>
                  </a:cubicBezTo>
                  <a:cubicBezTo>
                    <a:pt x="186" y="4049"/>
                    <a:pt x="256" y="4095"/>
                    <a:pt x="303" y="4095"/>
                  </a:cubicBezTo>
                  <a:cubicBezTo>
                    <a:pt x="326" y="4095"/>
                    <a:pt x="372" y="4025"/>
                    <a:pt x="419" y="3863"/>
                  </a:cubicBezTo>
                  <a:cubicBezTo>
                    <a:pt x="465" y="3700"/>
                    <a:pt x="558" y="3351"/>
                    <a:pt x="698" y="2792"/>
                  </a:cubicBezTo>
                  <a:cubicBezTo>
                    <a:pt x="838" y="2211"/>
                    <a:pt x="977" y="1699"/>
                    <a:pt x="1094" y="1257"/>
                  </a:cubicBezTo>
                  <a:cubicBezTo>
                    <a:pt x="1652" y="2699"/>
                    <a:pt x="2001" y="3560"/>
                    <a:pt x="2117" y="3839"/>
                  </a:cubicBezTo>
                  <a:cubicBezTo>
                    <a:pt x="2164" y="3909"/>
                    <a:pt x="2210" y="3979"/>
                    <a:pt x="2257" y="4025"/>
                  </a:cubicBezTo>
                  <a:cubicBezTo>
                    <a:pt x="2327" y="4072"/>
                    <a:pt x="2396" y="4095"/>
                    <a:pt x="2443" y="4095"/>
                  </a:cubicBezTo>
                  <a:cubicBezTo>
                    <a:pt x="2582" y="4095"/>
                    <a:pt x="2745" y="3839"/>
                    <a:pt x="2908" y="3351"/>
                  </a:cubicBezTo>
                  <a:cubicBezTo>
                    <a:pt x="3071" y="2839"/>
                    <a:pt x="3211" y="2304"/>
                    <a:pt x="3304" y="1722"/>
                  </a:cubicBezTo>
                  <a:cubicBezTo>
                    <a:pt x="3397" y="1141"/>
                    <a:pt x="3443" y="675"/>
                    <a:pt x="3443" y="373"/>
                  </a:cubicBezTo>
                  <a:cubicBezTo>
                    <a:pt x="3443" y="303"/>
                    <a:pt x="3420" y="210"/>
                    <a:pt x="3327" y="117"/>
                  </a:cubicBezTo>
                  <a:cubicBezTo>
                    <a:pt x="3234" y="47"/>
                    <a:pt x="3164" y="1"/>
                    <a:pt x="3094" y="1"/>
                  </a:cubicBezTo>
                  <a:cubicBezTo>
                    <a:pt x="3024" y="1"/>
                    <a:pt x="2978" y="71"/>
                    <a:pt x="2978" y="233"/>
                  </a:cubicBezTo>
                  <a:cubicBezTo>
                    <a:pt x="2978" y="280"/>
                    <a:pt x="2955" y="513"/>
                    <a:pt x="2908" y="931"/>
                  </a:cubicBezTo>
                  <a:cubicBezTo>
                    <a:pt x="2815" y="1862"/>
                    <a:pt x="2652" y="2653"/>
                    <a:pt x="2396" y="3328"/>
                  </a:cubicBezTo>
                  <a:cubicBezTo>
                    <a:pt x="2233" y="2955"/>
                    <a:pt x="1838" y="1978"/>
                    <a:pt x="1210" y="350"/>
                  </a:cubicBezTo>
                  <a:cubicBezTo>
                    <a:pt x="1187" y="257"/>
                    <a:pt x="1117" y="187"/>
                    <a:pt x="1047" y="117"/>
                  </a:cubicBezTo>
                  <a:cubicBezTo>
                    <a:pt x="977" y="47"/>
                    <a:pt x="907" y="1"/>
                    <a:pt x="8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36"/>
            <p:cNvSpPr/>
            <p:nvPr/>
          </p:nvSpPr>
          <p:spPr>
            <a:xfrm>
              <a:off x="3040825" y="3106975"/>
              <a:ext cx="79125" cy="101225"/>
            </a:xfrm>
            <a:custGeom>
              <a:avLst/>
              <a:gdLst/>
              <a:ahLst/>
              <a:cxnLst/>
              <a:rect l="l" t="t" r="r" b="b"/>
              <a:pathLst>
                <a:path w="3165" h="4049" extrusionOk="0">
                  <a:moveTo>
                    <a:pt x="1978" y="1"/>
                  </a:moveTo>
                  <a:cubicBezTo>
                    <a:pt x="1210" y="1"/>
                    <a:pt x="792" y="70"/>
                    <a:pt x="722" y="210"/>
                  </a:cubicBezTo>
                  <a:cubicBezTo>
                    <a:pt x="698" y="257"/>
                    <a:pt x="698" y="303"/>
                    <a:pt x="698" y="350"/>
                  </a:cubicBezTo>
                  <a:cubicBezTo>
                    <a:pt x="698" y="652"/>
                    <a:pt x="629" y="1001"/>
                    <a:pt x="512" y="1443"/>
                  </a:cubicBezTo>
                  <a:cubicBezTo>
                    <a:pt x="396" y="1885"/>
                    <a:pt x="280" y="2280"/>
                    <a:pt x="163" y="2676"/>
                  </a:cubicBezTo>
                  <a:cubicBezTo>
                    <a:pt x="70" y="3048"/>
                    <a:pt x="1" y="3327"/>
                    <a:pt x="1" y="3490"/>
                  </a:cubicBezTo>
                  <a:cubicBezTo>
                    <a:pt x="1" y="3653"/>
                    <a:pt x="70" y="3769"/>
                    <a:pt x="210" y="3886"/>
                  </a:cubicBezTo>
                  <a:cubicBezTo>
                    <a:pt x="326" y="3979"/>
                    <a:pt x="489" y="4049"/>
                    <a:pt x="675" y="4049"/>
                  </a:cubicBezTo>
                  <a:cubicBezTo>
                    <a:pt x="1071" y="4049"/>
                    <a:pt x="1489" y="3955"/>
                    <a:pt x="1908" y="3816"/>
                  </a:cubicBezTo>
                  <a:cubicBezTo>
                    <a:pt x="2350" y="3676"/>
                    <a:pt x="2560" y="3537"/>
                    <a:pt x="2560" y="3397"/>
                  </a:cubicBezTo>
                  <a:cubicBezTo>
                    <a:pt x="2560" y="3304"/>
                    <a:pt x="2536" y="3258"/>
                    <a:pt x="2467" y="3258"/>
                  </a:cubicBezTo>
                  <a:cubicBezTo>
                    <a:pt x="2443" y="3258"/>
                    <a:pt x="2350" y="3281"/>
                    <a:pt x="2164" y="3327"/>
                  </a:cubicBezTo>
                  <a:cubicBezTo>
                    <a:pt x="1629" y="3490"/>
                    <a:pt x="1140" y="3560"/>
                    <a:pt x="698" y="3560"/>
                  </a:cubicBezTo>
                  <a:cubicBezTo>
                    <a:pt x="652" y="3560"/>
                    <a:pt x="605" y="3537"/>
                    <a:pt x="582" y="3513"/>
                  </a:cubicBezTo>
                  <a:cubicBezTo>
                    <a:pt x="536" y="3490"/>
                    <a:pt x="536" y="3444"/>
                    <a:pt x="536" y="3397"/>
                  </a:cubicBezTo>
                  <a:cubicBezTo>
                    <a:pt x="536" y="3258"/>
                    <a:pt x="629" y="2862"/>
                    <a:pt x="838" y="2187"/>
                  </a:cubicBezTo>
                  <a:cubicBezTo>
                    <a:pt x="1257" y="2187"/>
                    <a:pt x="1629" y="2164"/>
                    <a:pt x="1955" y="2094"/>
                  </a:cubicBezTo>
                  <a:cubicBezTo>
                    <a:pt x="2280" y="2025"/>
                    <a:pt x="2420" y="1932"/>
                    <a:pt x="2420" y="1792"/>
                  </a:cubicBezTo>
                  <a:cubicBezTo>
                    <a:pt x="2420" y="1745"/>
                    <a:pt x="2373" y="1699"/>
                    <a:pt x="2257" y="1699"/>
                  </a:cubicBezTo>
                  <a:cubicBezTo>
                    <a:pt x="2141" y="1699"/>
                    <a:pt x="1978" y="1722"/>
                    <a:pt x="1745" y="1745"/>
                  </a:cubicBezTo>
                  <a:cubicBezTo>
                    <a:pt x="1513" y="1745"/>
                    <a:pt x="1350" y="1769"/>
                    <a:pt x="1210" y="1769"/>
                  </a:cubicBezTo>
                  <a:lnTo>
                    <a:pt x="978" y="1769"/>
                  </a:lnTo>
                  <a:cubicBezTo>
                    <a:pt x="1117" y="1234"/>
                    <a:pt x="1187" y="838"/>
                    <a:pt x="1187" y="559"/>
                  </a:cubicBezTo>
                  <a:cubicBezTo>
                    <a:pt x="1536" y="489"/>
                    <a:pt x="1769" y="443"/>
                    <a:pt x="1862" y="443"/>
                  </a:cubicBezTo>
                  <a:cubicBezTo>
                    <a:pt x="1955" y="443"/>
                    <a:pt x="2118" y="419"/>
                    <a:pt x="2350" y="396"/>
                  </a:cubicBezTo>
                  <a:cubicBezTo>
                    <a:pt x="2583" y="373"/>
                    <a:pt x="2769" y="350"/>
                    <a:pt x="2909" y="326"/>
                  </a:cubicBezTo>
                  <a:cubicBezTo>
                    <a:pt x="3071" y="303"/>
                    <a:pt x="3164" y="233"/>
                    <a:pt x="3164" y="163"/>
                  </a:cubicBezTo>
                  <a:cubicBezTo>
                    <a:pt x="3164" y="47"/>
                    <a:pt x="2769" y="1"/>
                    <a:pt x="19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36"/>
            <p:cNvSpPr/>
            <p:nvPr/>
          </p:nvSpPr>
          <p:spPr>
            <a:xfrm>
              <a:off x="2194025" y="3279700"/>
              <a:ext cx="73300" cy="102400"/>
            </a:xfrm>
            <a:custGeom>
              <a:avLst/>
              <a:gdLst/>
              <a:ahLst/>
              <a:cxnLst/>
              <a:rect l="l" t="t" r="r" b="b"/>
              <a:pathLst>
                <a:path w="2932" h="4096" extrusionOk="0">
                  <a:moveTo>
                    <a:pt x="1792" y="513"/>
                  </a:moveTo>
                  <a:cubicBezTo>
                    <a:pt x="2210" y="513"/>
                    <a:pt x="2420" y="652"/>
                    <a:pt x="2420" y="885"/>
                  </a:cubicBezTo>
                  <a:cubicBezTo>
                    <a:pt x="2420" y="1025"/>
                    <a:pt x="2350" y="1187"/>
                    <a:pt x="2234" y="1327"/>
                  </a:cubicBezTo>
                  <a:cubicBezTo>
                    <a:pt x="2094" y="1467"/>
                    <a:pt x="1955" y="1560"/>
                    <a:pt x="1815" y="1653"/>
                  </a:cubicBezTo>
                  <a:cubicBezTo>
                    <a:pt x="1652" y="1746"/>
                    <a:pt x="1489" y="1839"/>
                    <a:pt x="1303" y="1932"/>
                  </a:cubicBezTo>
                  <a:cubicBezTo>
                    <a:pt x="1117" y="2025"/>
                    <a:pt x="1001" y="2095"/>
                    <a:pt x="931" y="2141"/>
                  </a:cubicBezTo>
                  <a:cubicBezTo>
                    <a:pt x="1094" y="1560"/>
                    <a:pt x="1187" y="1141"/>
                    <a:pt x="1187" y="908"/>
                  </a:cubicBezTo>
                  <a:cubicBezTo>
                    <a:pt x="1187" y="838"/>
                    <a:pt x="1164" y="745"/>
                    <a:pt x="1117" y="676"/>
                  </a:cubicBezTo>
                  <a:cubicBezTo>
                    <a:pt x="1373" y="559"/>
                    <a:pt x="1582" y="513"/>
                    <a:pt x="1792" y="513"/>
                  </a:cubicBezTo>
                  <a:close/>
                  <a:moveTo>
                    <a:pt x="1745" y="1"/>
                  </a:moveTo>
                  <a:cubicBezTo>
                    <a:pt x="1443" y="1"/>
                    <a:pt x="1140" y="48"/>
                    <a:pt x="884" y="141"/>
                  </a:cubicBezTo>
                  <a:cubicBezTo>
                    <a:pt x="605" y="234"/>
                    <a:pt x="489" y="327"/>
                    <a:pt x="489" y="420"/>
                  </a:cubicBezTo>
                  <a:cubicBezTo>
                    <a:pt x="489" y="466"/>
                    <a:pt x="512" y="536"/>
                    <a:pt x="535" y="606"/>
                  </a:cubicBezTo>
                  <a:cubicBezTo>
                    <a:pt x="582" y="652"/>
                    <a:pt x="628" y="722"/>
                    <a:pt x="675" y="745"/>
                  </a:cubicBezTo>
                  <a:cubicBezTo>
                    <a:pt x="652" y="1141"/>
                    <a:pt x="512" y="1699"/>
                    <a:pt x="303" y="2467"/>
                  </a:cubicBezTo>
                  <a:cubicBezTo>
                    <a:pt x="93" y="3211"/>
                    <a:pt x="0" y="3630"/>
                    <a:pt x="0" y="3723"/>
                  </a:cubicBezTo>
                  <a:cubicBezTo>
                    <a:pt x="0" y="3816"/>
                    <a:pt x="24" y="3886"/>
                    <a:pt x="93" y="3979"/>
                  </a:cubicBezTo>
                  <a:cubicBezTo>
                    <a:pt x="163" y="4072"/>
                    <a:pt x="233" y="4095"/>
                    <a:pt x="303" y="4095"/>
                  </a:cubicBezTo>
                  <a:cubicBezTo>
                    <a:pt x="326" y="4095"/>
                    <a:pt x="373" y="4002"/>
                    <a:pt x="442" y="3793"/>
                  </a:cubicBezTo>
                  <a:cubicBezTo>
                    <a:pt x="466" y="3700"/>
                    <a:pt x="512" y="3607"/>
                    <a:pt x="535" y="3514"/>
                  </a:cubicBezTo>
                  <a:cubicBezTo>
                    <a:pt x="559" y="3421"/>
                    <a:pt x="652" y="3072"/>
                    <a:pt x="838" y="2467"/>
                  </a:cubicBezTo>
                  <a:cubicBezTo>
                    <a:pt x="931" y="2746"/>
                    <a:pt x="1210" y="3095"/>
                    <a:pt x="1629" y="3491"/>
                  </a:cubicBezTo>
                  <a:cubicBezTo>
                    <a:pt x="2071" y="3886"/>
                    <a:pt x="2397" y="4095"/>
                    <a:pt x="2629" y="4095"/>
                  </a:cubicBezTo>
                  <a:cubicBezTo>
                    <a:pt x="2769" y="4095"/>
                    <a:pt x="2815" y="4049"/>
                    <a:pt x="2815" y="3956"/>
                  </a:cubicBezTo>
                  <a:cubicBezTo>
                    <a:pt x="2815" y="3909"/>
                    <a:pt x="2769" y="3839"/>
                    <a:pt x="2676" y="3746"/>
                  </a:cubicBezTo>
                  <a:cubicBezTo>
                    <a:pt x="2629" y="3700"/>
                    <a:pt x="2583" y="3653"/>
                    <a:pt x="2536" y="3607"/>
                  </a:cubicBezTo>
                  <a:cubicBezTo>
                    <a:pt x="2490" y="3560"/>
                    <a:pt x="2420" y="3514"/>
                    <a:pt x="2327" y="3444"/>
                  </a:cubicBezTo>
                  <a:cubicBezTo>
                    <a:pt x="2257" y="3374"/>
                    <a:pt x="2164" y="3304"/>
                    <a:pt x="2094" y="3235"/>
                  </a:cubicBezTo>
                  <a:cubicBezTo>
                    <a:pt x="2001" y="3142"/>
                    <a:pt x="1931" y="3072"/>
                    <a:pt x="1861" y="3025"/>
                  </a:cubicBezTo>
                  <a:cubicBezTo>
                    <a:pt x="1815" y="2979"/>
                    <a:pt x="1722" y="2886"/>
                    <a:pt x="1582" y="2746"/>
                  </a:cubicBezTo>
                  <a:cubicBezTo>
                    <a:pt x="1443" y="2607"/>
                    <a:pt x="1396" y="2490"/>
                    <a:pt x="1396" y="2420"/>
                  </a:cubicBezTo>
                  <a:cubicBezTo>
                    <a:pt x="1396" y="2397"/>
                    <a:pt x="1443" y="2351"/>
                    <a:pt x="1536" y="2304"/>
                  </a:cubicBezTo>
                  <a:cubicBezTo>
                    <a:pt x="1652" y="2258"/>
                    <a:pt x="1792" y="2188"/>
                    <a:pt x="1931" y="2095"/>
                  </a:cubicBezTo>
                  <a:cubicBezTo>
                    <a:pt x="2094" y="2025"/>
                    <a:pt x="2234" y="1932"/>
                    <a:pt x="2397" y="1816"/>
                  </a:cubicBezTo>
                  <a:cubicBezTo>
                    <a:pt x="2536" y="1722"/>
                    <a:pt x="2676" y="1583"/>
                    <a:pt x="2769" y="1420"/>
                  </a:cubicBezTo>
                  <a:cubicBezTo>
                    <a:pt x="2885" y="1257"/>
                    <a:pt x="2932" y="1071"/>
                    <a:pt x="2932" y="885"/>
                  </a:cubicBezTo>
                  <a:cubicBezTo>
                    <a:pt x="2932" y="606"/>
                    <a:pt x="2815" y="396"/>
                    <a:pt x="2583" y="234"/>
                  </a:cubicBezTo>
                  <a:cubicBezTo>
                    <a:pt x="2350" y="71"/>
                    <a:pt x="2071" y="1"/>
                    <a:pt x="17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36"/>
            <p:cNvSpPr/>
            <p:nvPr/>
          </p:nvSpPr>
          <p:spPr>
            <a:xfrm>
              <a:off x="2280675" y="3281450"/>
              <a:ext cx="79125" cy="101225"/>
            </a:xfrm>
            <a:custGeom>
              <a:avLst/>
              <a:gdLst/>
              <a:ahLst/>
              <a:cxnLst/>
              <a:rect l="l" t="t" r="r" b="b"/>
              <a:pathLst>
                <a:path w="3165" h="4049" extrusionOk="0">
                  <a:moveTo>
                    <a:pt x="2001" y="1"/>
                  </a:moveTo>
                  <a:cubicBezTo>
                    <a:pt x="1210" y="1"/>
                    <a:pt x="792" y="71"/>
                    <a:pt x="722" y="210"/>
                  </a:cubicBezTo>
                  <a:cubicBezTo>
                    <a:pt x="722" y="257"/>
                    <a:pt x="699" y="303"/>
                    <a:pt x="699" y="350"/>
                  </a:cubicBezTo>
                  <a:cubicBezTo>
                    <a:pt x="699" y="652"/>
                    <a:pt x="652" y="1001"/>
                    <a:pt x="536" y="1443"/>
                  </a:cubicBezTo>
                  <a:cubicBezTo>
                    <a:pt x="419" y="1885"/>
                    <a:pt x="303" y="2281"/>
                    <a:pt x="187" y="2676"/>
                  </a:cubicBezTo>
                  <a:cubicBezTo>
                    <a:pt x="70" y="3048"/>
                    <a:pt x="1" y="3327"/>
                    <a:pt x="1" y="3490"/>
                  </a:cubicBezTo>
                  <a:cubicBezTo>
                    <a:pt x="1" y="3653"/>
                    <a:pt x="70" y="3769"/>
                    <a:pt x="210" y="3886"/>
                  </a:cubicBezTo>
                  <a:cubicBezTo>
                    <a:pt x="350" y="3979"/>
                    <a:pt x="512" y="4049"/>
                    <a:pt x="675" y="4049"/>
                  </a:cubicBezTo>
                  <a:cubicBezTo>
                    <a:pt x="1071" y="4049"/>
                    <a:pt x="1490" y="3956"/>
                    <a:pt x="1908" y="3816"/>
                  </a:cubicBezTo>
                  <a:cubicBezTo>
                    <a:pt x="2350" y="3676"/>
                    <a:pt x="2560" y="3537"/>
                    <a:pt x="2560" y="3397"/>
                  </a:cubicBezTo>
                  <a:cubicBezTo>
                    <a:pt x="2560" y="3304"/>
                    <a:pt x="2536" y="3258"/>
                    <a:pt x="2467" y="3258"/>
                  </a:cubicBezTo>
                  <a:cubicBezTo>
                    <a:pt x="2443" y="3258"/>
                    <a:pt x="2350" y="3281"/>
                    <a:pt x="2164" y="3327"/>
                  </a:cubicBezTo>
                  <a:cubicBezTo>
                    <a:pt x="1629" y="3490"/>
                    <a:pt x="1141" y="3560"/>
                    <a:pt x="699" y="3560"/>
                  </a:cubicBezTo>
                  <a:cubicBezTo>
                    <a:pt x="652" y="3560"/>
                    <a:pt x="606" y="3537"/>
                    <a:pt x="582" y="3514"/>
                  </a:cubicBezTo>
                  <a:cubicBezTo>
                    <a:pt x="559" y="3490"/>
                    <a:pt x="536" y="3444"/>
                    <a:pt x="536" y="3397"/>
                  </a:cubicBezTo>
                  <a:cubicBezTo>
                    <a:pt x="536" y="3258"/>
                    <a:pt x="652" y="2862"/>
                    <a:pt x="861" y="2188"/>
                  </a:cubicBezTo>
                  <a:cubicBezTo>
                    <a:pt x="1280" y="2188"/>
                    <a:pt x="1652" y="2164"/>
                    <a:pt x="1955" y="2094"/>
                  </a:cubicBezTo>
                  <a:cubicBezTo>
                    <a:pt x="2281" y="2025"/>
                    <a:pt x="2443" y="1932"/>
                    <a:pt x="2443" y="1792"/>
                  </a:cubicBezTo>
                  <a:cubicBezTo>
                    <a:pt x="2443" y="1746"/>
                    <a:pt x="2374" y="1699"/>
                    <a:pt x="2257" y="1699"/>
                  </a:cubicBezTo>
                  <a:cubicBezTo>
                    <a:pt x="2141" y="1699"/>
                    <a:pt x="1978" y="1722"/>
                    <a:pt x="1745" y="1746"/>
                  </a:cubicBezTo>
                  <a:cubicBezTo>
                    <a:pt x="1536" y="1746"/>
                    <a:pt x="1350" y="1769"/>
                    <a:pt x="1210" y="1769"/>
                  </a:cubicBezTo>
                  <a:lnTo>
                    <a:pt x="978" y="1769"/>
                  </a:lnTo>
                  <a:cubicBezTo>
                    <a:pt x="1117" y="1234"/>
                    <a:pt x="1187" y="838"/>
                    <a:pt x="1187" y="559"/>
                  </a:cubicBezTo>
                  <a:cubicBezTo>
                    <a:pt x="1559" y="489"/>
                    <a:pt x="1769" y="443"/>
                    <a:pt x="1862" y="443"/>
                  </a:cubicBezTo>
                  <a:cubicBezTo>
                    <a:pt x="1955" y="443"/>
                    <a:pt x="2118" y="420"/>
                    <a:pt x="2350" y="396"/>
                  </a:cubicBezTo>
                  <a:cubicBezTo>
                    <a:pt x="2583" y="373"/>
                    <a:pt x="2769" y="350"/>
                    <a:pt x="2909" y="326"/>
                  </a:cubicBezTo>
                  <a:cubicBezTo>
                    <a:pt x="3072" y="303"/>
                    <a:pt x="3165" y="233"/>
                    <a:pt x="3165" y="164"/>
                  </a:cubicBezTo>
                  <a:cubicBezTo>
                    <a:pt x="3165" y="47"/>
                    <a:pt x="2769" y="1"/>
                    <a:pt x="20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36"/>
            <p:cNvSpPr/>
            <p:nvPr/>
          </p:nvSpPr>
          <p:spPr>
            <a:xfrm>
              <a:off x="2357450" y="3280300"/>
              <a:ext cx="73300" cy="101225"/>
            </a:xfrm>
            <a:custGeom>
              <a:avLst/>
              <a:gdLst/>
              <a:ahLst/>
              <a:cxnLst/>
              <a:rect l="l" t="t" r="r" b="b"/>
              <a:pathLst>
                <a:path w="2932" h="4049" extrusionOk="0">
                  <a:moveTo>
                    <a:pt x="2536" y="0"/>
                  </a:moveTo>
                  <a:cubicBezTo>
                    <a:pt x="2304" y="0"/>
                    <a:pt x="2048" y="70"/>
                    <a:pt x="1722" y="210"/>
                  </a:cubicBezTo>
                  <a:cubicBezTo>
                    <a:pt x="1396" y="349"/>
                    <a:pt x="1164" y="489"/>
                    <a:pt x="1024" y="652"/>
                  </a:cubicBezTo>
                  <a:cubicBezTo>
                    <a:pt x="978" y="721"/>
                    <a:pt x="931" y="791"/>
                    <a:pt x="885" y="908"/>
                  </a:cubicBezTo>
                  <a:cubicBezTo>
                    <a:pt x="861" y="1001"/>
                    <a:pt x="838" y="1117"/>
                    <a:pt x="838" y="1210"/>
                  </a:cubicBezTo>
                  <a:cubicBezTo>
                    <a:pt x="838" y="1303"/>
                    <a:pt x="908" y="1443"/>
                    <a:pt x="1047" y="1605"/>
                  </a:cubicBezTo>
                  <a:cubicBezTo>
                    <a:pt x="1187" y="1768"/>
                    <a:pt x="1327" y="1931"/>
                    <a:pt x="1489" y="2071"/>
                  </a:cubicBezTo>
                  <a:cubicBezTo>
                    <a:pt x="1676" y="2210"/>
                    <a:pt x="1815" y="2373"/>
                    <a:pt x="1955" y="2536"/>
                  </a:cubicBezTo>
                  <a:cubicBezTo>
                    <a:pt x="2094" y="2699"/>
                    <a:pt x="2164" y="2838"/>
                    <a:pt x="2164" y="2931"/>
                  </a:cubicBezTo>
                  <a:cubicBezTo>
                    <a:pt x="2164" y="3094"/>
                    <a:pt x="2071" y="3257"/>
                    <a:pt x="1862" y="3397"/>
                  </a:cubicBezTo>
                  <a:cubicBezTo>
                    <a:pt x="1652" y="3536"/>
                    <a:pt x="1396" y="3606"/>
                    <a:pt x="1140" y="3606"/>
                  </a:cubicBezTo>
                  <a:cubicBezTo>
                    <a:pt x="1001" y="3606"/>
                    <a:pt x="885" y="3560"/>
                    <a:pt x="745" y="3513"/>
                  </a:cubicBezTo>
                  <a:cubicBezTo>
                    <a:pt x="629" y="3443"/>
                    <a:pt x="536" y="3397"/>
                    <a:pt x="466" y="3327"/>
                  </a:cubicBezTo>
                  <a:cubicBezTo>
                    <a:pt x="303" y="3141"/>
                    <a:pt x="163" y="3048"/>
                    <a:pt x="117" y="3048"/>
                  </a:cubicBezTo>
                  <a:cubicBezTo>
                    <a:pt x="47" y="3048"/>
                    <a:pt x="1" y="3094"/>
                    <a:pt x="1" y="3211"/>
                  </a:cubicBezTo>
                  <a:cubicBezTo>
                    <a:pt x="1" y="3397"/>
                    <a:pt x="117" y="3583"/>
                    <a:pt x="373" y="3769"/>
                  </a:cubicBezTo>
                  <a:cubicBezTo>
                    <a:pt x="605" y="3955"/>
                    <a:pt x="908" y="4048"/>
                    <a:pt x="1280" y="4048"/>
                  </a:cubicBezTo>
                  <a:cubicBezTo>
                    <a:pt x="1652" y="4048"/>
                    <a:pt x="1978" y="3955"/>
                    <a:pt x="2257" y="3722"/>
                  </a:cubicBezTo>
                  <a:cubicBezTo>
                    <a:pt x="2560" y="3513"/>
                    <a:pt x="2699" y="3257"/>
                    <a:pt x="2699" y="2931"/>
                  </a:cubicBezTo>
                  <a:cubicBezTo>
                    <a:pt x="2699" y="2769"/>
                    <a:pt x="2629" y="2583"/>
                    <a:pt x="2490" y="2396"/>
                  </a:cubicBezTo>
                  <a:cubicBezTo>
                    <a:pt x="2350" y="2187"/>
                    <a:pt x="2187" y="2001"/>
                    <a:pt x="2001" y="1861"/>
                  </a:cubicBezTo>
                  <a:cubicBezTo>
                    <a:pt x="1559" y="1466"/>
                    <a:pt x="1327" y="1233"/>
                    <a:pt x="1327" y="1140"/>
                  </a:cubicBezTo>
                  <a:cubicBezTo>
                    <a:pt x="1327" y="977"/>
                    <a:pt x="1559" y="814"/>
                    <a:pt x="2001" y="652"/>
                  </a:cubicBezTo>
                  <a:cubicBezTo>
                    <a:pt x="2118" y="605"/>
                    <a:pt x="2280" y="559"/>
                    <a:pt x="2443" y="512"/>
                  </a:cubicBezTo>
                  <a:cubicBezTo>
                    <a:pt x="2606" y="489"/>
                    <a:pt x="2722" y="442"/>
                    <a:pt x="2815" y="419"/>
                  </a:cubicBezTo>
                  <a:cubicBezTo>
                    <a:pt x="2885" y="396"/>
                    <a:pt x="2932" y="372"/>
                    <a:pt x="2932" y="326"/>
                  </a:cubicBezTo>
                  <a:cubicBezTo>
                    <a:pt x="2932" y="256"/>
                    <a:pt x="2885" y="186"/>
                    <a:pt x="2815" y="93"/>
                  </a:cubicBezTo>
                  <a:cubicBezTo>
                    <a:pt x="2746" y="24"/>
                    <a:pt x="2653" y="0"/>
                    <a:pt x="2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36"/>
            <p:cNvSpPr/>
            <p:nvPr/>
          </p:nvSpPr>
          <p:spPr>
            <a:xfrm>
              <a:off x="2440025" y="3278550"/>
              <a:ext cx="75075" cy="104125"/>
            </a:xfrm>
            <a:custGeom>
              <a:avLst/>
              <a:gdLst/>
              <a:ahLst/>
              <a:cxnLst/>
              <a:rect l="l" t="t" r="r" b="b"/>
              <a:pathLst>
                <a:path w="3003" h="4165" extrusionOk="0">
                  <a:moveTo>
                    <a:pt x="1839" y="466"/>
                  </a:moveTo>
                  <a:cubicBezTo>
                    <a:pt x="2025" y="466"/>
                    <a:pt x="2165" y="536"/>
                    <a:pt x="2304" y="652"/>
                  </a:cubicBezTo>
                  <a:cubicBezTo>
                    <a:pt x="2444" y="745"/>
                    <a:pt x="2490" y="884"/>
                    <a:pt x="2490" y="1071"/>
                  </a:cubicBezTo>
                  <a:cubicBezTo>
                    <a:pt x="2490" y="1303"/>
                    <a:pt x="2351" y="1536"/>
                    <a:pt x="2071" y="1745"/>
                  </a:cubicBezTo>
                  <a:cubicBezTo>
                    <a:pt x="1792" y="1978"/>
                    <a:pt x="1420" y="2141"/>
                    <a:pt x="955" y="2257"/>
                  </a:cubicBezTo>
                  <a:cubicBezTo>
                    <a:pt x="1141" y="1559"/>
                    <a:pt x="1234" y="1094"/>
                    <a:pt x="1234" y="884"/>
                  </a:cubicBezTo>
                  <a:cubicBezTo>
                    <a:pt x="1234" y="815"/>
                    <a:pt x="1211" y="745"/>
                    <a:pt x="1164" y="652"/>
                  </a:cubicBezTo>
                  <a:cubicBezTo>
                    <a:pt x="1443" y="536"/>
                    <a:pt x="1653" y="466"/>
                    <a:pt x="1839" y="466"/>
                  </a:cubicBezTo>
                  <a:close/>
                  <a:moveTo>
                    <a:pt x="1746" y="0"/>
                  </a:moveTo>
                  <a:cubicBezTo>
                    <a:pt x="1490" y="0"/>
                    <a:pt x="1257" y="47"/>
                    <a:pt x="978" y="140"/>
                  </a:cubicBezTo>
                  <a:cubicBezTo>
                    <a:pt x="722" y="210"/>
                    <a:pt x="583" y="303"/>
                    <a:pt x="583" y="419"/>
                  </a:cubicBezTo>
                  <a:cubicBezTo>
                    <a:pt x="583" y="489"/>
                    <a:pt x="629" y="559"/>
                    <a:pt x="722" y="652"/>
                  </a:cubicBezTo>
                  <a:cubicBezTo>
                    <a:pt x="722" y="1094"/>
                    <a:pt x="536" y="1908"/>
                    <a:pt x="187" y="3071"/>
                  </a:cubicBezTo>
                  <a:cubicBezTo>
                    <a:pt x="71" y="3443"/>
                    <a:pt x="1" y="3676"/>
                    <a:pt x="1" y="3769"/>
                  </a:cubicBezTo>
                  <a:cubicBezTo>
                    <a:pt x="1" y="3862"/>
                    <a:pt x="48" y="3932"/>
                    <a:pt x="117" y="4025"/>
                  </a:cubicBezTo>
                  <a:cubicBezTo>
                    <a:pt x="187" y="4118"/>
                    <a:pt x="257" y="4165"/>
                    <a:pt x="303" y="4165"/>
                  </a:cubicBezTo>
                  <a:cubicBezTo>
                    <a:pt x="373" y="4165"/>
                    <a:pt x="536" y="3676"/>
                    <a:pt x="815" y="2722"/>
                  </a:cubicBezTo>
                  <a:cubicBezTo>
                    <a:pt x="1490" y="2583"/>
                    <a:pt x="2002" y="2373"/>
                    <a:pt x="2397" y="2094"/>
                  </a:cubicBezTo>
                  <a:cubicBezTo>
                    <a:pt x="2816" y="1792"/>
                    <a:pt x="3002" y="1443"/>
                    <a:pt x="3002" y="1024"/>
                  </a:cubicBezTo>
                  <a:cubicBezTo>
                    <a:pt x="3002" y="722"/>
                    <a:pt x="2886" y="466"/>
                    <a:pt x="2653" y="280"/>
                  </a:cubicBezTo>
                  <a:cubicBezTo>
                    <a:pt x="2420" y="94"/>
                    <a:pt x="2118" y="0"/>
                    <a:pt x="17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36"/>
            <p:cNvSpPr/>
            <p:nvPr/>
          </p:nvSpPr>
          <p:spPr>
            <a:xfrm>
              <a:off x="2520875" y="3279700"/>
              <a:ext cx="77975" cy="102400"/>
            </a:xfrm>
            <a:custGeom>
              <a:avLst/>
              <a:gdLst/>
              <a:ahLst/>
              <a:cxnLst/>
              <a:rect l="l" t="t" r="r" b="b"/>
              <a:pathLst>
                <a:path w="3119" h="4096" extrusionOk="0">
                  <a:moveTo>
                    <a:pt x="2025" y="490"/>
                  </a:moveTo>
                  <a:cubicBezTo>
                    <a:pt x="2164" y="490"/>
                    <a:pt x="2304" y="583"/>
                    <a:pt x="2420" y="769"/>
                  </a:cubicBezTo>
                  <a:cubicBezTo>
                    <a:pt x="2536" y="955"/>
                    <a:pt x="2583" y="1211"/>
                    <a:pt x="2583" y="1490"/>
                  </a:cubicBezTo>
                  <a:cubicBezTo>
                    <a:pt x="2583" y="1792"/>
                    <a:pt x="2513" y="2118"/>
                    <a:pt x="2327" y="2444"/>
                  </a:cubicBezTo>
                  <a:cubicBezTo>
                    <a:pt x="2141" y="2793"/>
                    <a:pt x="1908" y="3072"/>
                    <a:pt x="1652" y="3304"/>
                  </a:cubicBezTo>
                  <a:cubicBezTo>
                    <a:pt x="1420" y="3514"/>
                    <a:pt x="1187" y="3630"/>
                    <a:pt x="1001" y="3630"/>
                  </a:cubicBezTo>
                  <a:cubicBezTo>
                    <a:pt x="861" y="3630"/>
                    <a:pt x="768" y="3584"/>
                    <a:pt x="675" y="3444"/>
                  </a:cubicBezTo>
                  <a:cubicBezTo>
                    <a:pt x="582" y="3304"/>
                    <a:pt x="536" y="3142"/>
                    <a:pt x="536" y="2909"/>
                  </a:cubicBezTo>
                  <a:cubicBezTo>
                    <a:pt x="536" y="2560"/>
                    <a:pt x="629" y="2188"/>
                    <a:pt x="815" y="1792"/>
                  </a:cubicBezTo>
                  <a:cubicBezTo>
                    <a:pt x="1001" y="1420"/>
                    <a:pt x="1210" y="1094"/>
                    <a:pt x="1443" y="862"/>
                  </a:cubicBezTo>
                  <a:cubicBezTo>
                    <a:pt x="1676" y="606"/>
                    <a:pt x="1862" y="490"/>
                    <a:pt x="2025" y="490"/>
                  </a:cubicBezTo>
                  <a:close/>
                  <a:moveTo>
                    <a:pt x="1978" y="1"/>
                  </a:moveTo>
                  <a:cubicBezTo>
                    <a:pt x="1792" y="1"/>
                    <a:pt x="1559" y="94"/>
                    <a:pt x="1327" y="257"/>
                  </a:cubicBezTo>
                  <a:cubicBezTo>
                    <a:pt x="1094" y="420"/>
                    <a:pt x="885" y="652"/>
                    <a:pt x="675" y="932"/>
                  </a:cubicBezTo>
                  <a:cubicBezTo>
                    <a:pt x="489" y="1187"/>
                    <a:pt x="326" y="1513"/>
                    <a:pt x="187" y="1885"/>
                  </a:cubicBezTo>
                  <a:cubicBezTo>
                    <a:pt x="70" y="2234"/>
                    <a:pt x="1" y="2607"/>
                    <a:pt x="1" y="2955"/>
                  </a:cubicBezTo>
                  <a:cubicBezTo>
                    <a:pt x="1" y="3211"/>
                    <a:pt x="94" y="3467"/>
                    <a:pt x="280" y="3723"/>
                  </a:cubicBezTo>
                  <a:cubicBezTo>
                    <a:pt x="489" y="3979"/>
                    <a:pt x="699" y="4095"/>
                    <a:pt x="954" y="4095"/>
                  </a:cubicBezTo>
                  <a:cubicBezTo>
                    <a:pt x="1303" y="4095"/>
                    <a:pt x="1652" y="3956"/>
                    <a:pt x="2001" y="3677"/>
                  </a:cubicBezTo>
                  <a:cubicBezTo>
                    <a:pt x="2350" y="3374"/>
                    <a:pt x="2606" y="3025"/>
                    <a:pt x="2816" y="2630"/>
                  </a:cubicBezTo>
                  <a:cubicBezTo>
                    <a:pt x="3025" y="2211"/>
                    <a:pt x="3118" y="1816"/>
                    <a:pt x="3118" y="1443"/>
                  </a:cubicBezTo>
                  <a:cubicBezTo>
                    <a:pt x="3118" y="1071"/>
                    <a:pt x="3025" y="745"/>
                    <a:pt x="2792" y="443"/>
                  </a:cubicBezTo>
                  <a:cubicBezTo>
                    <a:pt x="2583" y="141"/>
                    <a:pt x="2304" y="1"/>
                    <a:pt x="19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36"/>
            <p:cNvSpPr/>
            <p:nvPr/>
          </p:nvSpPr>
          <p:spPr>
            <a:xfrm>
              <a:off x="2609875" y="3279700"/>
              <a:ext cx="86100" cy="102400"/>
            </a:xfrm>
            <a:custGeom>
              <a:avLst/>
              <a:gdLst/>
              <a:ahLst/>
              <a:cxnLst/>
              <a:rect l="l" t="t" r="r" b="b"/>
              <a:pathLst>
                <a:path w="3444" h="4096" extrusionOk="0">
                  <a:moveTo>
                    <a:pt x="861" y="1"/>
                  </a:moveTo>
                  <a:cubicBezTo>
                    <a:pt x="791" y="1"/>
                    <a:pt x="768" y="71"/>
                    <a:pt x="768" y="187"/>
                  </a:cubicBezTo>
                  <a:cubicBezTo>
                    <a:pt x="768" y="443"/>
                    <a:pt x="628" y="1071"/>
                    <a:pt x="372" y="2071"/>
                  </a:cubicBezTo>
                  <a:cubicBezTo>
                    <a:pt x="116" y="3049"/>
                    <a:pt x="0" y="3607"/>
                    <a:pt x="0" y="3700"/>
                  </a:cubicBezTo>
                  <a:cubicBezTo>
                    <a:pt x="0" y="3793"/>
                    <a:pt x="23" y="3886"/>
                    <a:pt x="93" y="3979"/>
                  </a:cubicBezTo>
                  <a:cubicBezTo>
                    <a:pt x="186" y="4049"/>
                    <a:pt x="233" y="4095"/>
                    <a:pt x="279" y="4095"/>
                  </a:cubicBezTo>
                  <a:cubicBezTo>
                    <a:pt x="326" y="4095"/>
                    <a:pt x="372" y="4026"/>
                    <a:pt x="419" y="3863"/>
                  </a:cubicBezTo>
                  <a:cubicBezTo>
                    <a:pt x="465" y="3700"/>
                    <a:pt x="558" y="3351"/>
                    <a:pt x="698" y="2793"/>
                  </a:cubicBezTo>
                  <a:cubicBezTo>
                    <a:pt x="838" y="2211"/>
                    <a:pt x="954" y="1699"/>
                    <a:pt x="1070" y="1257"/>
                  </a:cubicBezTo>
                  <a:cubicBezTo>
                    <a:pt x="1652" y="2700"/>
                    <a:pt x="2001" y="3560"/>
                    <a:pt x="2117" y="3839"/>
                  </a:cubicBezTo>
                  <a:cubicBezTo>
                    <a:pt x="2140" y="3909"/>
                    <a:pt x="2187" y="3979"/>
                    <a:pt x="2257" y="4026"/>
                  </a:cubicBezTo>
                  <a:cubicBezTo>
                    <a:pt x="2326" y="4072"/>
                    <a:pt x="2373" y="4095"/>
                    <a:pt x="2419" y="4095"/>
                  </a:cubicBezTo>
                  <a:cubicBezTo>
                    <a:pt x="2582" y="4095"/>
                    <a:pt x="2722" y="3839"/>
                    <a:pt x="2885" y="3351"/>
                  </a:cubicBezTo>
                  <a:cubicBezTo>
                    <a:pt x="3071" y="2839"/>
                    <a:pt x="3187" y="2304"/>
                    <a:pt x="3280" y="1722"/>
                  </a:cubicBezTo>
                  <a:cubicBezTo>
                    <a:pt x="3397" y="1141"/>
                    <a:pt x="3443" y="676"/>
                    <a:pt x="3443" y="373"/>
                  </a:cubicBezTo>
                  <a:cubicBezTo>
                    <a:pt x="3443" y="303"/>
                    <a:pt x="3397" y="210"/>
                    <a:pt x="3303" y="117"/>
                  </a:cubicBezTo>
                  <a:cubicBezTo>
                    <a:pt x="3234" y="48"/>
                    <a:pt x="3141" y="1"/>
                    <a:pt x="3071" y="1"/>
                  </a:cubicBezTo>
                  <a:cubicBezTo>
                    <a:pt x="3001" y="1"/>
                    <a:pt x="2978" y="71"/>
                    <a:pt x="2955" y="234"/>
                  </a:cubicBezTo>
                  <a:cubicBezTo>
                    <a:pt x="2955" y="280"/>
                    <a:pt x="2931" y="513"/>
                    <a:pt x="2908" y="932"/>
                  </a:cubicBezTo>
                  <a:cubicBezTo>
                    <a:pt x="2815" y="1862"/>
                    <a:pt x="2652" y="2653"/>
                    <a:pt x="2396" y="3328"/>
                  </a:cubicBezTo>
                  <a:cubicBezTo>
                    <a:pt x="2233" y="2955"/>
                    <a:pt x="1838" y="1978"/>
                    <a:pt x="1210" y="350"/>
                  </a:cubicBezTo>
                  <a:cubicBezTo>
                    <a:pt x="1163" y="257"/>
                    <a:pt x="1117" y="187"/>
                    <a:pt x="1047" y="117"/>
                  </a:cubicBezTo>
                  <a:cubicBezTo>
                    <a:pt x="977" y="48"/>
                    <a:pt x="907" y="1"/>
                    <a:pt x="8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36"/>
            <p:cNvSpPr/>
            <p:nvPr/>
          </p:nvSpPr>
          <p:spPr>
            <a:xfrm>
              <a:off x="2701175" y="3280300"/>
              <a:ext cx="73300" cy="101225"/>
            </a:xfrm>
            <a:custGeom>
              <a:avLst/>
              <a:gdLst/>
              <a:ahLst/>
              <a:cxnLst/>
              <a:rect l="l" t="t" r="r" b="b"/>
              <a:pathLst>
                <a:path w="2932" h="4049" extrusionOk="0">
                  <a:moveTo>
                    <a:pt x="2536" y="0"/>
                  </a:moveTo>
                  <a:cubicBezTo>
                    <a:pt x="2304" y="0"/>
                    <a:pt x="2048" y="70"/>
                    <a:pt x="1722" y="210"/>
                  </a:cubicBezTo>
                  <a:cubicBezTo>
                    <a:pt x="1396" y="349"/>
                    <a:pt x="1164" y="489"/>
                    <a:pt x="1024" y="652"/>
                  </a:cubicBezTo>
                  <a:cubicBezTo>
                    <a:pt x="978" y="721"/>
                    <a:pt x="931" y="791"/>
                    <a:pt x="884" y="908"/>
                  </a:cubicBezTo>
                  <a:cubicBezTo>
                    <a:pt x="861" y="1001"/>
                    <a:pt x="838" y="1117"/>
                    <a:pt x="838" y="1210"/>
                  </a:cubicBezTo>
                  <a:cubicBezTo>
                    <a:pt x="838" y="1303"/>
                    <a:pt x="908" y="1443"/>
                    <a:pt x="1047" y="1605"/>
                  </a:cubicBezTo>
                  <a:cubicBezTo>
                    <a:pt x="1187" y="1768"/>
                    <a:pt x="1326" y="1931"/>
                    <a:pt x="1489" y="2071"/>
                  </a:cubicBezTo>
                  <a:cubicBezTo>
                    <a:pt x="1675" y="2210"/>
                    <a:pt x="1815" y="2373"/>
                    <a:pt x="1955" y="2536"/>
                  </a:cubicBezTo>
                  <a:cubicBezTo>
                    <a:pt x="2094" y="2699"/>
                    <a:pt x="2164" y="2838"/>
                    <a:pt x="2164" y="2931"/>
                  </a:cubicBezTo>
                  <a:cubicBezTo>
                    <a:pt x="2164" y="3094"/>
                    <a:pt x="2071" y="3257"/>
                    <a:pt x="1862" y="3397"/>
                  </a:cubicBezTo>
                  <a:cubicBezTo>
                    <a:pt x="1652" y="3536"/>
                    <a:pt x="1396" y="3606"/>
                    <a:pt x="1140" y="3606"/>
                  </a:cubicBezTo>
                  <a:cubicBezTo>
                    <a:pt x="1001" y="3606"/>
                    <a:pt x="884" y="3560"/>
                    <a:pt x="745" y="3513"/>
                  </a:cubicBezTo>
                  <a:cubicBezTo>
                    <a:pt x="629" y="3443"/>
                    <a:pt x="536" y="3397"/>
                    <a:pt x="466" y="3327"/>
                  </a:cubicBezTo>
                  <a:cubicBezTo>
                    <a:pt x="303" y="3141"/>
                    <a:pt x="163" y="3048"/>
                    <a:pt x="117" y="3048"/>
                  </a:cubicBezTo>
                  <a:cubicBezTo>
                    <a:pt x="47" y="3048"/>
                    <a:pt x="0" y="3094"/>
                    <a:pt x="0" y="3211"/>
                  </a:cubicBezTo>
                  <a:cubicBezTo>
                    <a:pt x="0" y="3397"/>
                    <a:pt x="117" y="3583"/>
                    <a:pt x="373" y="3769"/>
                  </a:cubicBezTo>
                  <a:cubicBezTo>
                    <a:pt x="605" y="3955"/>
                    <a:pt x="908" y="4048"/>
                    <a:pt x="1280" y="4048"/>
                  </a:cubicBezTo>
                  <a:cubicBezTo>
                    <a:pt x="1652" y="4048"/>
                    <a:pt x="1978" y="3955"/>
                    <a:pt x="2257" y="3722"/>
                  </a:cubicBezTo>
                  <a:cubicBezTo>
                    <a:pt x="2559" y="3513"/>
                    <a:pt x="2699" y="3257"/>
                    <a:pt x="2699" y="2931"/>
                  </a:cubicBezTo>
                  <a:cubicBezTo>
                    <a:pt x="2699" y="2769"/>
                    <a:pt x="2629" y="2583"/>
                    <a:pt x="2490" y="2396"/>
                  </a:cubicBezTo>
                  <a:cubicBezTo>
                    <a:pt x="2350" y="2187"/>
                    <a:pt x="2187" y="2001"/>
                    <a:pt x="2001" y="1861"/>
                  </a:cubicBezTo>
                  <a:cubicBezTo>
                    <a:pt x="1559" y="1466"/>
                    <a:pt x="1326" y="1233"/>
                    <a:pt x="1326" y="1140"/>
                  </a:cubicBezTo>
                  <a:cubicBezTo>
                    <a:pt x="1326" y="977"/>
                    <a:pt x="1559" y="814"/>
                    <a:pt x="2001" y="652"/>
                  </a:cubicBezTo>
                  <a:cubicBezTo>
                    <a:pt x="2117" y="605"/>
                    <a:pt x="2280" y="559"/>
                    <a:pt x="2443" y="512"/>
                  </a:cubicBezTo>
                  <a:cubicBezTo>
                    <a:pt x="2606" y="489"/>
                    <a:pt x="2722" y="442"/>
                    <a:pt x="2815" y="419"/>
                  </a:cubicBezTo>
                  <a:cubicBezTo>
                    <a:pt x="2885" y="396"/>
                    <a:pt x="2932" y="372"/>
                    <a:pt x="2932" y="326"/>
                  </a:cubicBezTo>
                  <a:cubicBezTo>
                    <a:pt x="2932" y="256"/>
                    <a:pt x="2885" y="186"/>
                    <a:pt x="2815" y="93"/>
                  </a:cubicBezTo>
                  <a:cubicBezTo>
                    <a:pt x="2746" y="24"/>
                    <a:pt x="2653" y="0"/>
                    <a:pt x="2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36"/>
            <p:cNvSpPr/>
            <p:nvPr/>
          </p:nvSpPr>
          <p:spPr>
            <a:xfrm>
              <a:off x="2786675" y="3281450"/>
              <a:ext cx="79125" cy="101225"/>
            </a:xfrm>
            <a:custGeom>
              <a:avLst/>
              <a:gdLst/>
              <a:ahLst/>
              <a:cxnLst/>
              <a:rect l="l" t="t" r="r" b="b"/>
              <a:pathLst>
                <a:path w="3165" h="4049" extrusionOk="0">
                  <a:moveTo>
                    <a:pt x="2001" y="1"/>
                  </a:moveTo>
                  <a:cubicBezTo>
                    <a:pt x="1210" y="1"/>
                    <a:pt x="791" y="71"/>
                    <a:pt x="721" y="210"/>
                  </a:cubicBezTo>
                  <a:cubicBezTo>
                    <a:pt x="721" y="257"/>
                    <a:pt x="698" y="303"/>
                    <a:pt x="698" y="350"/>
                  </a:cubicBezTo>
                  <a:cubicBezTo>
                    <a:pt x="698" y="652"/>
                    <a:pt x="652" y="1001"/>
                    <a:pt x="535" y="1443"/>
                  </a:cubicBezTo>
                  <a:cubicBezTo>
                    <a:pt x="419" y="1885"/>
                    <a:pt x="303" y="2281"/>
                    <a:pt x="186" y="2676"/>
                  </a:cubicBezTo>
                  <a:cubicBezTo>
                    <a:pt x="70" y="3048"/>
                    <a:pt x="0" y="3327"/>
                    <a:pt x="0" y="3490"/>
                  </a:cubicBezTo>
                  <a:cubicBezTo>
                    <a:pt x="0" y="3653"/>
                    <a:pt x="70" y="3769"/>
                    <a:pt x="210" y="3886"/>
                  </a:cubicBezTo>
                  <a:cubicBezTo>
                    <a:pt x="349" y="3979"/>
                    <a:pt x="512" y="4049"/>
                    <a:pt x="675" y="4049"/>
                  </a:cubicBezTo>
                  <a:cubicBezTo>
                    <a:pt x="1070" y="4049"/>
                    <a:pt x="1489" y="3956"/>
                    <a:pt x="1908" y="3816"/>
                  </a:cubicBezTo>
                  <a:cubicBezTo>
                    <a:pt x="2350" y="3676"/>
                    <a:pt x="2559" y="3537"/>
                    <a:pt x="2559" y="3397"/>
                  </a:cubicBezTo>
                  <a:cubicBezTo>
                    <a:pt x="2559" y="3304"/>
                    <a:pt x="2536" y="3258"/>
                    <a:pt x="2466" y="3258"/>
                  </a:cubicBezTo>
                  <a:cubicBezTo>
                    <a:pt x="2443" y="3258"/>
                    <a:pt x="2350" y="3281"/>
                    <a:pt x="2164" y="3327"/>
                  </a:cubicBezTo>
                  <a:cubicBezTo>
                    <a:pt x="1629" y="3490"/>
                    <a:pt x="1140" y="3560"/>
                    <a:pt x="698" y="3560"/>
                  </a:cubicBezTo>
                  <a:cubicBezTo>
                    <a:pt x="652" y="3560"/>
                    <a:pt x="605" y="3537"/>
                    <a:pt x="582" y="3514"/>
                  </a:cubicBezTo>
                  <a:cubicBezTo>
                    <a:pt x="559" y="3490"/>
                    <a:pt x="535" y="3444"/>
                    <a:pt x="535" y="3397"/>
                  </a:cubicBezTo>
                  <a:cubicBezTo>
                    <a:pt x="535" y="3258"/>
                    <a:pt x="652" y="2862"/>
                    <a:pt x="861" y="2188"/>
                  </a:cubicBezTo>
                  <a:cubicBezTo>
                    <a:pt x="1280" y="2188"/>
                    <a:pt x="1652" y="2164"/>
                    <a:pt x="1954" y="2094"/>
                  </a:cubicBezTo>
                  <a:cubicBezTo>
                    <a:pt x="2280" y="2025"/>
                    <a:pt x="2443" y="1932"/>
                    <a:pt x="2443" y="1792"/>
                  </a:cubicBezTo>
                  <a:cubicBezTo>
                    <a:pt x="2443" y="1746"/>
                    <a:pt x="2373" y="1699"/>
                    <a:pt x="2257" y="1699"/>
                  </a:cubicBezTo>
                  <a:cubicBezTo>
                    <a:pt x="2141" y="1699"/>
                    <a:pt x="1978" y="1722"/>
                    <a:pt x="1745" y="1746"/>
                  </a:cubicBezTo>
                  <a:cubicBezTo>
                    <a:pt x="1536" y="1746"/>
                    <a:pt x="1350" y="1769"/>
                    <a:pt x="1210" y="1769"/>
                  </a:cubicBezTo>
                  <a:lnTo>
                    <a:pt x="977" y="1769"/>
                  </a:lnTo>
                  <a:cubicBezTo>
                    <a:pt x="1117" y="1234"/>
                    <a:pt x="1187" y="838"/>
                    <a:pt x="1187" y="559"/>
                  </a:cubicBezTo>
                  <a:cubicBezTo>
                    <a:pt x="1559" y="489"/>
                    <a:pt x="1768" y="443"/>
                    <a:pt x="1861" y="443"/>
                  </a:cubicBezTo>
                  <a:cubicBezTo>
                    <a:pt x="1954" y="443"/>
                    <a:pt x="2117" y="420"/>
                    <a:pt x="2350" y="396"/>
                  </a:cubicBezTo>
                  <a:cubicBezTo>
                    <a:pt x="2583" y="373"/>
                    <a:pt x="2769" y="350"/>
                    <a:pt x="2908" y="326"/>
                  </a:cubicBezTo>
                  <a:cubicBezTo>
                    <a:pt x="3071" y="303"/>
                    <a:pt x="3164" y="233"/>
                    <a:pt x="3164" y="164"/>
                  </a:cubicBezTo>
                  <a:cubicBezTo>
                    <a:pt x="3164" y="47"/>
                    <a:pt x="2769" y="1"/>
                    <a:pt x="20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36"/>
            <p:cNvSpPr/>
            <p:nvPr/>
          </p:nvSpPr>
          <p:spPr>
            <a:xfrm>
              <a:off x="2073050" y="3868275"/>
              <a:ext cx="62250" cy="102975"/>
            </a:xfrm>
            <a:custGeom>
              <a:avLst/>
              <a:gdLst/>
              <a:ahLst/>
              <a:cxnLst/>
              <a:rect l="l" t="t" r="r" b="b"/>
              <a:pathLst>
                <a:path w="2490" h="4119" extrusionOk="0">
                  <a:moveTo>
                    <a:pt x="931" y="1"/>
                  </a:moveTo>
                  <a:cubicBezTo>
                    <a:pt x="861" y="1"/>
                    <a:pt x="838" y="1"/>
                    <a:pt x="815" y="24"/>
                  </a:cubicBezTo>
                  <a:cubicBezTo>
                    <a:pt x="791" y="71"/>
                    <a:pt x="791" y="94"/>
                    <a:pt x="791" y="164"/>
                  </a:cubicBezTo>
                  <a:cubicBezTo>
                    <a:pt x="791" y="443"/>
                    <a:pt x="652" y="1024"/>
                    <a:pt x="396" y="1955"/>
                  </a:cubicBezTo>
                  <a:cubicBezTo>
                    <a:pt x="117" y="2886"/>
                    <a:pt x="0" y="3421"/>
                    <a:pt x="0" y="3560"/>
                  </a:cubicBezTo>
                  <a:cubicBezTo>
                    <a:pt x="0" y="3700"/>
                    <a:pt x="70" y="3839"/>
                    <a:pt x="187" y="3956"/>
                  </a:cubicBezTo>
                  <a:cubicBezTo>
                    <a:pt x="326" y="4049"/>
                    <a:pt x="489" y="4119"/>
                    <a:pt x="675" y="4119"/>
                  </a:cubicBezTo>
                  <a:cubicBezTo>
                    <a:pt x="1094" y="4119"/>
                    <a:pt x="1489" y="4049"/>
                    <a:pt x="1885" y="3886"/>
                  </a:cubicBezTo>
                  <a:cubicBezTo>
                    <a:pt x="2304" y="3746"/>
                    <a:pt x="2490" y="3607"/>
                    <a:pt x="2490" y="3444"/>
                  </a:cubicBezTo>
                  <a:cubicBezTo>
                    <a:pt x="2490" y="3397"/>
                    <a:pt x="2490" y="3374"/>
                    <a:pt x="2466" y="3351"/>
                  </a:cubicBezTo>
                  <a:cubicBezTo>
                    <a:pt x="2466" y="3351"/>
                    <a:pt x="2443" y="3328"/>
                    <a:pt x="2397" y="3328"/>
                  </a:cubicBezTo>
                  <a:cubicBezTo>
                    <a:pt x="2373" y="3328"/>
                    <a:pt x="2280" y="3351"/>
                    <a:pt x="2117" y="3397"/>
                  </a:cubicBezTo>
                  <a:cubicBezTo>
                    <a:pt x="1582" y="3560"/>
                    <a:pt x="1094" y="3630"/>
                    <a:pt x="675" y="3630"/>
                  </a:cubicBezTo>
                  <a:cubicBezTo>
                    <a:pt x="559" y="3630"/>
                    <a:pt x="512" y="3560"/>
                    <a:pt x="512" y="3467"/>
                  </a:cubicBezTo>
                  <a:cubicBezTo>
                    <a:pt x="512" y="3351"/>
                    <a:pt x="605" y="3048"/>
                    <a:pt x="768" y="2513"/>
                  </a:cubicBezTo>
                  <a:cubicBezTo>
                    <a:pt x="1094" y="1397"/>
                    <a:pt x="1257" y="722"/>
                    <a:pt x="1257" y="443"/>
                  </a:cubicBezTo>
                  <a:cubicBezTo>
                    <a:pt x="1257" y="327"/>
                    <a:pt x="1233" y="234"/>
                    <a:pt x="1140" y="140"/>
                  </a:cubicBezTo>
                  <a:cubicBezTo>
                    <a:pt x="1047" y="47"/>
                    <a:pt x="978" y="1"/>
                    <a:pt x="9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36"/>
            <p:cNvSpPr/>
            <p:nvPr/>
          </p:nvSpPr>
          <p:spPr>
            <a:xfrm>
              <a:off x="2150975" y="3868275"/>
              <a:ext cx="78550" cy="102975"/>
            </a:xfrm>
            <a:custGeom>
              <a:avLst/>
              <a:gdLst/>
              <a:ahLst/>
              <a:cxnLst/>
              <a:rect l="l" t="t" r="r" b="b"/>
              <a:pathLst>
                <a:path w="3142" h="4119" extrusionOk="0">
                  <a:moveTo>
                    <a:pt x="2025" y="513"/>
                  </a:moveTo>
                  <a:cubicBezTo>
                    <a:pt x="2188" y="513"/>
                    <a:pt x="2304" y="606"/>
                    <a:pt x="2420" y="792"/>
                  </a:cubicBezTo>
                  <a:cubicBezTo>
                    <a:pt x="2537" y="978"/>
                    <a:pt x="2606" y="1211"/>
                    <a:pt x="2606" y="1513"/>
                  </a:cubicBezTo>
                  <a:cubicBezTo>
                    <a:pt x="2606" y="1815"/>
                    <a:pt x="2513" y="2118"/>
                    <a:pt x="2327" y="2467"/>
                  </a:cubicBezTo>
                  <a:cubicBezTo>
                    <a:pt x="2141" y="2793"/>
                    <a:pt x="1932" y="3072"/>
                    <a:pt x="1676" y="3304"/>
                  </a:cubicBezTo>
                  <a:cubicBezTo>
                    <a:pt x="1420" y="3537"/>
                    <a:pt x="1187" y="3653"/>
                    <a:pt x="1001" y="3653"/>
                  </a:cubicBezTo>
                  <a:cubicBezTo>
                    <a:pt x="885" y="3653"/>
                    <a:pt x="769" y="3583"/>
                    <a:pt x="675" y="3444"/>
                  </a:cubicBezTo>
                  <a:cubicBezTo>
                    <a:pt x="582" y="3328"/>
                    <a:pt x="536" y="3141"/>
                    <a:pt x="536" y="2932"/>
                  </a:cubicBezTo>
                  <a:cubicBezTo>
                    <a:pt x="536" y="2583"/>
                    <a:pt x="629" y="2211"/>
                    <a:pt x="815" y="1815"/>
                  </a:cubicBezTo>
                  <a:cubicBezTo>
                    <a:pt x="1001" y="1420"/>
                    <a:pt x="1211" y="1094"/>
                    <a:pt x="1443" y="862"/>
                  </a:cubicBezTo>
                  <a:cubicBezTo>
                    <a:pt x="1676" y="629"/>
                    <a:pt x="1862" y="513"/>
                    <a:pt x="2025" y="513"/>
                  </a:cubicBezTo>
                  <a:close/>
                  <a:moveTo>
                    <a:pt x="2002" y="1"/>
                  </a:moveTo>
                  <a:cubicBezTo>
                    <a:pt x="1792" y="1"/>
                    <a:pt x="1583" y="94"/>
                    <a:pt x="1327" y="280"/>
                  </a:cubicBezTo>
                  <a:cubicBezTo>
                    <a:pt x="1094" y="443"/>
                    <a:pt x="885" y="652"/>
                    <a:pt x="675" y="931"/>
                  </a:cubicBezTo>
                  <a:cubicBezTo>
                    <a:pt x="489" y="1211"/>
                    <a:pt x="327" y="1513"/>
                    <a:pt x="187" y="1885"/>
                  </a:cubicBezTo>
                  <a:cubicBezTo>
                    <a:pt x="71" y="2257"/>
                    <a:pt x="1" y="2606"/>
                    <a:pt x="1" y="2955"/>
                  </a:cubicBezTo>
                  <a:cubicBezTo>
                    <a:pt x="1" y="3235"/>
                    <a:pt x="94" y="3490"/>
                    <a:pt x="280" y="3723"/>
                  </a:cubicBezTo>
                  <a:cubicBezTo>
                    <a:pt x="489" y="3979"/>
                    <a:pt x="699" y="4119"/>
                    <a:pt x="955" y="4119"/>
                  </a:cubicBezTo>
                  <a:cubicBezTo>
                    <a:pt x="1304" y="4119"/>
                    <a:pt x="1653" y="3956"/>
                    <a:pt x="2002" y="3677"/>
                  </a:cubicBezTo>
                  <a:cubicBezTo>
                    <a:pt x="2350" y="3397"/>
                    <a:pt x="2630" y="3048"/>
                    <a:pt x="2816" y="2630"/>
                  </a:cubicBezTo>
                  <a:cubicBezTo>
                    <a:pt x="3025" y="2211"/>
                    <a:pt x="3141" y="1839"/>
                    <a:pt x="3141" y="1466"/>
                  </a:cubicBezTo>
                  <a:cubicBezTo>
                    <a:pt x="3141" y="1094"/>
                    <a:pt x="3025" y="745"/>
                    <a:pt x="2816" y="466"/>
                  </a:cubicBezTo>
                  <a:cubicBezTo>
                    <a:pt x="2583" y="164"/>
                    <a:pt x="2327" y="1"/>
                    <a:pt x="20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36"/>
            <p:cNvSpPr/>
            <p:nvPr/>
          </p:nvSpPr>
          <p:spPr>
            <a:xfrm>
              <a:off x="2242875" y="3868875"/>
              <a:ext cx="96575" cy="101800"/>
            </a:xfrm>
            <a:custGeom>
              <a:avLst/>
              <a:gdLst/>
              <a:ahLst/>
              <a:cxnLst/>
              <a:rect l="l" t="t" r="r" b="b"/>
              <a:pathLst>
                <a:path w="3863" h="4072" extrusionOk="0">
                  <a:moveTo>
                    <a:pt x="443" y="0"/>
                  </a:moveTo>
                  <a:cubicBezTo>
                    <a:pt x="349" y="0"/>
                    <a:pt x="303" y="70"/>
                    <a:pt x="303" y="233"/>
                  </a:cubicBezTo>
                  <a:cubicBezTo>
                    <a:pt x="303" y="675"/>
                    <a:pt x="256" y="1303"/>
                    <a:pt x="163" y="2117"/>
                  </a:cubicBezTo>
                  <a:cubicBezTo>
                    <a:pt x="47" y="2908"/>
                    <a:pt x="1" y="3397"/>
                    <a:pt x="1" y="3536"/>
                  </a:cubicBezTo>
                  <a:cubicBezTo>
                    <a:pt x="1" y="3699"/>
                    <a:pt x="47" y="3815"/>
                    <a:pt x="117" y="3932"/>
                  </a:cubicBezTo>
                  <a:cubicBezTo>
                    <a:pt x="210" y="4025"/>
                    <a:pt x="280" y="4071"/>
                    <a:pt x="326" y="4071"/>
                  </a:cubicBezTo>
                  <a:cubicBezTo>
                    <a:pt x="489" y="4071"/>
                    <a:pt x="792" y="3792"/>
                    <a:pt x="1187" y="3234"/>
                  </a:cubicBezTo>
                  <a:cubicBezTo>
                    <a:pt x="1396" y="2955"/>
                    <a:pt x="1582" y="2675"/>
                    <a:pt x="1745" y="2466"/>
                  </a:cubicBezTo>
                  <a:cubicBezTo>
                    <a:pt x="1769" y="2978"/>
                    <a:pt x="1862" y="3373"/>
                    <a:pt x="1978" y="3653"/>
                  </a:cubicBezTo>
                  <a:cubicBezTo>
                    <a:pt x="2094" y="3932"/>
                    <a:pt x="2257" y="4071"/>
                    <a:pt x="2513" y="4071"/>
                  </a:cubicBezTo>
                  <a:cubicBezTo>
                    <a:pt x="2862" y="4071"/>
                    <a:pt x="3188" y="3839"/>
                    <a:pt x="3444" y="3397"/>
                  </a:cubicBezTo>
                  <a:cubicBezTo>
                    <a:pt x="3723" y="2955"/>
                    <a:pt x="3862" y="2443"/>
                    <a:pt x="3862" y="1908"/>
                  </a:cubicBezTo>
                  <a:cubicBezTo>
                    <a:pt x="3862" y="1349"/>
                    <a:pt x="3746" y="907"/>
                    <a:pt x="3513" y="535"/>
                  </a:cubicBezTo>
                  <a:cubicBezTo>
                    <a:pt x="3281" y="186"/>
                    <a:pt x="2932" y="0"/>
                    <a:pt x="2467" y="0"/>
                  </a:cubicBezTo>
                  <a:cubicBezTo>
                    <a:pt x="2280" y="0"/>
                    <a:pt x="2187" y="70"/>
                    <a:pt x="2187" y="163"/>
                  </a:cubicBezTo>
                  <a:cubicBezTo>
                    <a:pt x="2187" y="233"/>
                    <a:pt x="2234" y="326"/>
                    <a:pt x="2327" y="396"/>
                  </a:cubicBezTo>
                  <a:cubicBezTo>
                    <a:pt x="2420" y="489"/>
                    <a:pt x="2536" y="535"/>
                    <a:pt x="2653" y="535"/>
                  </a:cubicBezTo>
                  <a:cubicBezTo>
                    <a:pt x="2792" y="535"/>
                    <a:pt x="2909" y="605"/>
                    <a:pt x="3025" y="745"/>
                  </a:cubicBezTo>
                  <a:cubicBezTo>
                    <a:pt x="3234" y="1000"/>
                    <a:pt x="3327" y="1373"/>
                    <a:pt x="3327" y="1838"/>
                  </a:cubicBezTo>
                  <a:cubicBezTo>
                    <a:pt x="3327" y="2257"/>
                    <a:pt x="3257" y="2652"/>
                    <a:pt x="3095" y="3001"/>
                  </a:cubicBezTo>
                  <a:cubicBezTo>
                    <a:pt x="2932" y="3350"/>
                    <a:pt x="2746" y="3536"/>
                    <a:pt x="2536" y="3536"/>
                  </a:cubicBezTo>
                  <a:cubicBezTo>
                    <a:pt x="2420" y="3536"/>
                    <a:pt x="2350" y="3443"/>
                    <a:pt x="2304" y="3257"/>
                  </a:cubicBezTo>
                  <a:cubicBezTo>
                    <a:pt x="2234" y="3071"/>
                    <a:pt x="2211" y="2862"/>
                    <a:pt x="2187" y="2652"/>
                  </a:cubicBezTo>
                  <a:cubicBezTo>
                    <a:pt x="2141" y="2071"/>
                    <a:pt x="2048" y="1791"/>
                    <a:pt x="1908" y="1791"/>
                  </a:cubicBezTo>
                  <a:cubicBezTo>
                    <a:pt x="1792" y="1791"/>
                    <a:pt x="1559" y="1954"/>
                    <a:pt x="1280" y="2303"/>
                  </a:cubicBezTo>
                  <a:cubicBezTo>
                    <a:pt x="978" y="2629"/>
                    <a:pt x="722" y="3001"/>
                    <a:pt x="466" y="3397"/>
                  </a:cubicBezTo>
                  <a:cubicBezTo>
                    <a:pt x="512" y="2978"/>
                    <a:pt x="582" y="2396"/>
                    <a:pt x="722" y="1675"/>
                  </a:cubicBezTo>
                  <a:cubicBezTo>
                    <a:pt x="838" y="931"/>
                    <a:pt x="908" y="512"/>
                    <a:pt x="908" y="442"/>
                  </a:cubicBezTo>
                  <a:cubicBezTo>
                    <a:pt x="908" y="349"/>
                    <a:pt x="861" y="256"/>
                    <a:pt x="745" y="163"/>
                  </a:cubicBezTo>
                  <a:cubicBezTo>
                    <a:pt x="629" y="70"/>
                    <a:pt x="536" y="0"/>
                    <a:pt x="4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36"/>
            <p:cNvSpPr/>
            <p:nvPr/>
          </p:nvSpPr>
          <p:spPr>
            <a:xfrm>
              <a:off x="2410375" y="3867125"/>
              <a:ext cx="76225" cy="104125"/>
            </a:xfrm>
            <a:custGeom>
              <a:avLst/>
              <a:gdLst/>
              <a:ahLst/>
              <a:cxnLst/>
              <a:rect l="l" t="t" r="r" b="b"/>
              <a:pathLst>
                <a:path w="3049" h="4165" extrusionOk="0">
                  <a:moveTo>
                    <a:pt x="1815" y="582"/>
                  </a:moveTo>
                  <a:cubicBezTo>
                    <a:pt x="1862" y="908"/>
                    <a:pt x="1931" y="1419"/>
                    <a:pt x="2001" y="2071"/>
                  </a:cubicBezTo>
                  <a:cubicBezTo>
                    <a:pt x="1699" y="2141"/>
                    <a:pt x="1420" y="2187"/>
                    <a:pt x="1140" y="2257"/>
                  </a:cubicBezTo>
                  <a:cubicBezTo>
                    <a:pt x="1420" y="1536"/>
                    <a:pt x="1629" y="977"/>
                    <a:pt x="1815" y="582"/>
                  </a:cubicBezTo>
                  <a:close/>
                  <a:moveTo>
                    <a:pt x="1931" y="0"/>
                  </a:moveTo>
                  <a:cubicBezTo>
                    <a:pt x="1838" y="0"/>
                    <a:pt x="1745" y="47"/>
                    <a:pt x="1629" y="117"/>
                  </a:cubicBezTo>
                  <a:cubicBezTo>
                    <a:pt x="1513" y="210"/>
                    <a:pt x="1443" y="280"/>
                    <a:pt x="1396" y="396"/>
                  </a:cubicBezTo>
                  <a:cubicBezTo>
                    <a:pt x="1373" y="512"/>
                    <a:pt x="1257" y="745"/>
                    <a:pt x="1094" y="1140"/>
                  </a:cubicBezTo>
                  <a:cubicBezTo>
                    <a:pt x="954" y="1512"/>
                    <a:pt x="815" y="1815"/>
                    <a:pt x="722" y="2048"/>
                  </a:cubicBezTo>
                  <a:cubicBezTo>
                    <a:pt x="698" y="2141"/>
                    <a:pt x="652" y="2280"/>
                    <a:pt x="582" y="2420"/>
                  </a:cubicBezTo>
                  <a:cubicBezTo>
                    <a:pt x="187" y="2536"/>
                    <a:pt x="1" y="2652"/>
                    <a:pt x="1" y="2722"/>
                  </a:cubicBezTo>
                  <a:cubicBezTo>
                    <a:pt x="1" y="2792"/>
                    <a:pt x="24" y="2862"/>
                    <a:pt x="94" y="2908"/>
                  </a:cubicBezTo>
                  <a:cubicBezTo>
                    <a:pt x="163" y="2955"/>
                    <a:pt x="233" y="2978"/>
                    <a:pt x="303" y="2978"/>
                  </a:cubicBezTo>
                  <a:lnTo>
                    <a:pt x="349" y="2978"/>
                  </a:lnTo>
                  <a:cubicBezTo>
                    <a:pt x="117" y="3490"/>
                    <a:pt x="1" y="3769"/>
                    <a:pt x="1" y="3816"/>
                  </a:cubicBezTo>
                  <a:cubicBezTo>
                    <a:pt x="1" y="3885"/>
                    <a:pt x="47" y="3978"/>
                    <a:pt x="117" y="4048"/>
                  </a:cubicBezTo>
                  <a:cubicBezTo>
                    <a:pt x="187" y="4118"/>
                    <a:pt x="256" y="4165"/>
                    <a:pt x="326" y="4165"/>
                  </a:cubicBezTo>
                  <a:cubicBezTo>
                    <a:pt x="373" y="4165"/>
                    <a:pt x="582" y="3723"/>
                    <a:pt x="931" y="2815"/>
                  </a:cubicBezTo>
                  <a:cubicBezTo>
                    <a:pt x="1210" y="2745"/>
                    <a:pt x="1420" y="2676"/>
                    <a:pt x="1582" y="2652"/>
                  </a:cubicBezTo>
                  <a:cubicBezTo>
                    <a:pt x="1722" y="2606"/>
                    <a:pt x="1885" y="2559"/>
                    <a:pt x="2048" y="2513"/>
                  </a:cubicBezTo>
                  <a:cubicBezTo>
                    <a:pt x="2071" y="2885"/>
                    <a:pt x="2118" y="3234"/>
                    <a:pt x="2141" y="3606"/>
                  </a:cubicBezTo>
                  <a:cubicBezTo>
                    <a:pt x="2164" y="3816"/>
                    <a:pt x="2187" y="3955"/>
                    <a:pt x="2234" y="4048"/>
                  </a:cubicBezTo>
                  <a:cubicBezTo>
                    <a:pt x="2280" y="4118"/>
                    <a:pt x="2327" y="4165"/>
                    <a:pt x="2397" y="4165"/>
                  </a:cubicBezTo>
                  <a:cubicBezTo>
                    <a:pt x="2513" y="4165"/>
                    <a:pt x="2583" y="3909"/>
                    <a:pt x="2583" y="3420"/>
                  </a:cubicBezTo>
                  <a:cubicBezTo>
                    <a:pt x="2583" y="3141"/>
                    <a:pt x="2560" y="2792"/>
                    <a:pt x="2536" y="2396"/>
                  </a:cubicBezTo>
                  <a:cubicBezTo>
                    <a:pt x="2862" y="2303"/>
                    <a:pt x="3048" y="2210"/>
                    <a:pt x="3048" y="2141"/>
                  </a:cubicBezTo>
                  <a:cubicBezTo>
                    <a:pt x="3048" y="2048"/>
                    <a:pt x="2955" y="2001"/>
                    <a:pt x="2769" y="2001"/>
                  </a:cubicBezTo>
                  <a:lnTo>
                    <a:pt x="2490" y="2001"/>
                  </a:lnTo>
                  <a:cubicBezTo>
                    <a:pt x="2443" y="1443"/>
                    <a:pt x="2350" y="977"/>
                    <a:pt x="2257" y="582"/>
                  </a:cubicBezTo>
                  <a:cubicBezTo>
                    <a:pt x="2164" y="210"/>
                    <a:pt x="2071" y="0"/>
                    <a:pt x="19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36"/>
            <p:cNvSpPr/>
            <p:nvPr/>
          </p:nvSpPr>
          <p:spPr>
            <a:xfrm>
              <a:off x="2500525" y="3868275"/>
              <a:ext cx="86100" cy="102975"/>
            </a:xfrm>
            <a:custGeom>
              <a:avLst/>
              <a:gdLst/>
              <a:ahLst/>
              <a:cxnLst/>
              <a:rect l="l" t="t" r="r" b="b"/>
              <a:pathLst>
                <a:path w="3444" h="4119" extrusionOk="0">
                  <a:moveTo>
                    <a:pt x="3071" y="1"/>
                  </a:moveTo>
                  <a:cubicBezTo>
                    <a:pt x="3001" y="1"/>
                    <a:pt x="2955" y="94"/>
                    <a:pt x="2955" y="257"/>
                  </a:cubicBezTo>
                  <a:cubicBezTo>
                    <a:pt x="2955" y="280"/>
                    <a:pt x="2932" y="513"/>
                    <a:pt x="2908" y="955"/>
                  </a:cubicBezTo>
                  <a:cubicBezTo>
                    <a:pt x="2815" y="1862"/>
                    <a:pt x="2653" y="2676"/>
                    <a:pt x="2397" y="3328"/>
                  </a:cubicBezTo>
                  <a:cubicBezTo>
                    <a:pt x="2234" y="2979"/>
                    <a:pt x="1838" y="1978"/>
                    <a:pt x="1210" y="350"/>
                  </a:cubicBezTo>
                  <a:cubicBezTo>
                    <a:pt x="1164" y="280"/>
                    <a:pt x="1117" y="187"/>
                    <a:pt x="1047" y="117"/>
                  </a:cubicBezTo>
                  <a:cubicBezTo>
                    <a:pt x="954" y="47"/>
                    <a:pt x="908" y="24"/>
                    <a:pt x="861" y="24"/>
                  </a:cubicBezTo>
                  <a:cubicBezTo>
                    <a:pt x="791" y="24"/>
                    <a:pt x="768" y="71"/>
                    <a:pt x="768" y="210"/>
                  </a:cubicBezTo>
                  <a:cubicBezTo>
                    <a:pt x="768" y="443"/>
                    <a:pt x="629" y="1071"/>
                    <a:pt x="373" y="2071"/>
                  </a:cubicBezTo>
                  <a:cubicBezTo>
                    <a:pt x="117" y="3072"/>
                    <a:pt x="0" y="3607"/>
                    <a:pt x="0" y="3700"/>
                  </a:cubicBezTo>
                  <a:cubicBezTo>
                    <a:pt x="0" y="3793"/>
                    <a:pt x="24" y="3886"/>
                    <a:pt x="93" y="3979"/>
                  </a:cubicBezTo>
                  <a:cubicBezTo>
                    <a:pt x="187" y="4072"/>
                    <a:pt x="233" y="4119"/>
                    <a:pt x="280" y="4119"/>
                  </a:cubicBezTo>
                  <a:cubicBezTo>
                    <a:pt x="326" y="4119"/>
                    <a:pt x="373" y="4025"/>
                    <a:pt x="419" y="3886"/>
                  </a:cubicBezTo>
                  <a:cubicBezTo>
                    <a:pt x="466" y="3723"/>
                    <a:pt x="559" y="3351"/>
                    <a:pt x="698" y="2793"/>
                  </a:cubicBezTo>
                  <a:cubicBezTo>
                    <a:pt x="838" y="2234"/>
                    <a:pt x="954" y="1722"/>
                    <a:pt x="1071" y="1257"/>
                  </a:cubicBezTo>
                  <a:cubicBezTo>
                    <a:pt x="1652" y="2723"/>
                    <a:pt x="2001" y="3583"/>
                    <a:pt x="2117" y="3839"/>
                  </a:cubicBezTo>
                  <a:cubicBezTo>
                    <a:pt x="2141" y="3932"/>
                    <a:pt x="2187" y="3979"/>
                    <a:pt x="2257" y="4025"/>
                  </a:cubicBezTo>
                  <a:cubicBezTo>
                    <a:pt x="2327" y="4095"/>
                    <a:pt x="2373" y="4119"/>
                    <a:pt x="2420" y="4119"/>
                  </a:cubicBezTo>
                  <a:cubicBezTo>
                    <a:pt x="2583" y="4119"/>
                    <a:pt x="2722" y="3863"/>
                    <a:pt x="2885" y="3351"/>
                  </a:cubicBezTo>
                  <a:cubicBezTo>
                    <a:pt x="3071" y="2862"/>
                    <a:pt x="3188" y="2327"/>
                    <a:pt x="3281" y="1722"/>
                  </a:cubicBezTo>
                  <a:cubicBezTo>
                    <a:pt x="3397" y="1141"/>
                    <a:pt x="3443" y="699"/>
                    <a:pt x="3443" y="373"/>
                  </a:cubicBezTo>
                  <a:cubicBezTo>
                    <a:pt x="3443" y="303"/>
                    <a:pt x="3397" y="234"/>
                    <a:pt x="3304" y="140"/>
                  </a:cubicBezTo>
                  <a:cubicBezTo>
                    <a:pt x="3234" y="47"/>
                    <a:pt x="3141" y="1"/>
                    <a:pt x="30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36"/>
            <p:cNvSpPr/>
            <p:nvPr/>
          </p:nvSpPr>
          <p:spPr>
            <a:xfrm>
              <a:off x="2600550" y="3869450"/>
              <a:ext cx="78550" cy="101225"/>
            </a:xfrm>
            <a:custGeom>
              <a:avLst/>
              <a:gdLst/>
              <a:ahLst/>
              <a:cxnLst/>
              <a:rect l="l" t="t" r="r" b="b"/>
              <a:pathLst>
                <a:path w="3142" h="4049" extrusionOk="0">
                  <a:moveTo>
                    <a:pt x="1792" y="0"/>
                  </a:moveTo>
                  <a:cubicBezTo>
                    <a:pt x="1048" y="0"/>
                    <a:pt x="559" y="24"/>
                    <a:pt x="326" y="47"/>
                  </a:cubicBezTo>
                  <a:cubicBezTo>
                    <a:pt x="94" y="47"/>
                    <a:pt x="1" y="93"/>
                    <a:pt x="1" y="163"/>
                  </a:cubicBezTo>
                  <a:cubicBezTo>
                    <a:pt x="1" y="256"/>
                    <a:pt x="24" y="326"/>
                    <a:pt x="94" y="419"/>
                  </a:cubicBezTo>
                  <a:cubicBezTo>
                    <a:pt x="164" y="489"/>
                    <a:pt x="210" y="535"/>
                    <a:pt x="280" y="535"/>
                  </a:cubicBezTo>
                  <a:lnTo>
                    <a:pt x="1280" y="489"/>
                  </a:lnTo>
                  <a:lnTo>
                    <a:pt x="1280" y="489"/>
                  </a:lnTo>
                  <a:cubicBezTo>
                    <a:pt x="1234" y="861"/>
                    <a:pt x="1117" y="1443"/>
                    <a:pt x="908" y="2280"/>
                  </a:cubicBezTo>
                  <a:cubicBezTo>
                    <a:pt x="699" y="3118"/>
                    <a:pt x="606" y="3560"/>
                    <a:pt x="606" y="3653"/>
                  </a:cubicBezTo>
                  <a:cubicBezTo>
                    <a:pt x="606" y="3746"/>
                    <a:pt x="629" y="3839"/>
                    <a:pt x="699" y="3932"/>
                  </a:cubicBezTo>
                  <a:cubicBezTo>
                    <a:pt x="769" y="4002"/>
                    <a:pt x="838" y="4048"/>
                    <a:pt x="908" y="4048"/>
                  </a:cubicBezTo>
                  <a:cubicBezTo>
                    <a:pt x="931" y="4048"/>
                    <a:pt x="1001" y="3955"/>
                    <a:pt x="1048" y="3746"/>
                  </a:cubicBezTo>
                  <a:cubicBezTo>
                    <a:pt x="1071" y="3630"/>
                    <a:pt x="1117" y="3443"/>
                    <a:pt x="1187" y="3188"/>
                  </a:cubicBezTo>
                  <a:cubicBezTo>
                    <a:pt x="1257" y="2932"/>
                    <a:pt x="1304" y="2722"/>
                    <a:pt x="1327" y="2606"/>
                  </a:cubicBezTo>
                  <a:cubicBezTo>
                    <a:pt x="1629" y="1419"/>
                    <a:pt x="1769" y="745"/>
                    <a:pt x="1769" y="605"/>
                  </a:cubicBezTo>
                  <a:cubicBezTo>
                    <a:pt x="1769" y="559"/>
                    <a:pt x="1769" y="512"/>
                    <a:pt x="1769" y="489"/>
                  </a:cubicBezTo>
                  <a:cubicBezTo>
                    <a:pt x="1978" y="489"/>
                    <a:pt x="2188" y="489"/>
                    <a:pt x="2420" y="512"/>
                  </a:cubicBezTo>
                  <a:cubicBezTo>
                    <a:pt x="2653" y="535"/>
                    <a:pt x="2816" y="535"/>
                    <a:pt x="2955" y="535"/>
                  </a:cubicBezTo>
                  <a:cubicBezTo>
                    <a:pt x="3072" y="535"/>
                    <a:pt x="3141" y="489"/>
                    <a:pt x="3141" y="419"/>
                  </a:cubicBezTo>
                  <a:cubicBezTo>
                    <a:pt x="3141" y="326"/>
                    <a:pt x="3025" y="233"/>
                    <a:pt x="2769" y="140"/>
                  </a:cubicBezTo>
                  <a:cubicBezTo>
                    <a:pt x="2513" y="47"/>
                    <a:pt x="2188" y="0"/>
                    <a:pt x="1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36"/>
            <p:cNvSpPr/>
            <p:nvPr/>
          </p:nvSpPr>
          <p:spPr>
            <a:xfrm>
              <a:off x="2679075" y="3868875"/>
              <a:ext cx="29675" cy="101800"/>
            </a:xfrm>
            <a:custGeom>
              <a:avLst/>
              <a:gdLst/>
              <a:ahLst/>
              <a:cxnLst/>
              <a:rect l="l" t="t" r="r" b="b"/>
              <a:pathLst>
                <a:path w="1187" h="4072" extrusionOk="0">
                  <a:moveTo>
                    <a:pt x="815" y="0"/>
                  </a:moveTo>
                  <a:cubicBezTo>
                    <a:pt x="768" y="0"/>
                    <a:pt x="722" y="23"/>
                    <a:pt x="722" y="47"/>
                  </a:cubicBezTo>
                  <a:cubicBezTo>
                    <a:pt x="698" y="70"/>
                    <a:pt x="698" y="116"/>
                    <a:pt x="698" y="186"/>
                  </a:cubicBezTo>
                  <a:cubicBezTo>
                    <a:pt x="675" y="419"/>
                    <a:pt x="559" y="1047"/>
                    <a:pt x="326" y="2047"/>
                  </a:cubicBezTo>
                  <a:cubicBezTo>
                    <a:pt x="117" y="3071"/>
                    <a:pt x="0" y="3606"/>
                    <a:pt x="0" y="3676"/>
                  </a:cubicBezTo>
                  <a:cubicBezTo>
                    <a:pt x="0" y="3746"/>
                    <a:pt x="24" y="3839"/>
                    <a:pt x="93" y="3932"/>
                  </a:cubicBezTo>
                  <a:cubicBezTo>
                    <a:pt x="187" y="4025"/>
                    <a:pt x="233" y="4071"/>
                    <a:pt x="280" y="4071"/>
                  </a:cubicBezTo>
                  <a:cubicBezTo>
                    <a:pt x="326" y="4071"/>
                    <a:pt x="396" y="3955"/>
                    <a:pt x="466" y="3722"/>
                  </a:cubicBezTo>
                  <a:cubicBezTo>
                    <a:pt x="489" y="3606"/>
                    <a:pt x="512" y="3490"/>
                    <a:pt x="535" y="3397"/>
                  </a:cubicBezTo>
                  <a:cubicBezTo>
                    <a:pt x="582" y="3280"/>
                    <a:pt x="605" y="3141"/>
                    <a:pt x="652" y="2931"/>
                  </a:cubicBezTo>
                  <a:cubicBezTo>
                    <a:pt x="698" y="2745"/>
                    <a:pt x="745" y="2582"/>
                    <a:pt x="768" y="2489"/>
                  </a:cubicBezTo>
                  <a:cubicBezTo>
                    <a:pt x="1047" y="1349"/>
                    <a:pt x="1187" y="721"/>
                    <a:pt x="1187" y="582"/>
                  </a:cubicBezTo>
                  <a:cubicBezTo>
                    <a:pt x="1187" y="442"/>
                    <a:pt x="1140" y="303"/>
                    <a:pt x="1047" y="186"/>
                  </a:cubicBezTo>
                  <a:cubicBezTo>
                    <a:pt x="954" y="70"/>
                    <a:pt x="884" y="0"/>
                    <a:pt x="8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36"/>
            <p:cNvSpPr/>
            <p:nvPr/>
          </p:nvSpPr>
          <p:spPr>
            <a:xfrm>
              <a:off x="2715125" y="3869450"/>
              <a:ext cx="82625" cy="101800"/>
            </a:xfrm>
            <a:custGeom>
              <a:avLst/>
              <a:gdLst/>
              <a:ahLst/>
              <a:cxnLst/>
              <a:rect l="l" t="t" r="r" b="b"/>
              <a:pathLst>
                <a:path w="3305" h="4072" extrusionOk="0">
                  <a:moveTo>
                    <a:pt x="2095" y="489"/>
                  </a:moveTo>
                  <a:cubicBezTo>
                    <a:pt x="2281" y="489"/>
                    <a:pt x="2420" y="512"/>
                    <a:pt x="2560" y="605"/>
                  </a:cubicBezTo>
                  <a:cubicBezTo>
                    <a:pt x="2699" y="675"/>
                    <a:pt x="2746" y="768"/>
                    <a:pt x="2746" y="884"/>
                  </a:cubicBezTo>
                  <a:cubicBezTo>
                    <a:pt x="2746" y="977"/>
                    <a:pt x="2723" y="1047"/>
                    <a:pt x="2676" y="1117"/>
                  </a:cubicBezTo>
                  <a:cubicBezTo>
                    <a:pt x="2630" y="1187"/>
                    <a:pt x="2583" y="1257"/>
                    <a:pt x="2537" y="1303"/>
                  </a:cubicBezTo>
                  <a:cubicBezTo>
                    <a:pt x="2467" y="1350"/>
                    <a:pt x="2397" y="1396"/>
                    <a:pt x="2281" y="1443"/>
                  </a:cubicBezTo>
                  <a:cubicBezTo>
                    <a:pt x="2164" y="1513"/>
                    <a:pt x="2001" y="1582"/>
                    <a:pt x="1815" y="1652"/>
                  </a:cubicBezTo>
                  <a:cubicBezTo>
                    <a:pt x="1606" y="1722"/>
                    <a:pt x="1466" y="1792"/>
                    <a:pt x="1373" y="1861"/>
                  </a:cubicBezTo>
                  <a:cubicBezTo>
                    <a:pt x="1513" y="1326"/>
                    <a:pt x="1583" y="1001"/>
                    <a:pt x="1583" y="884"/>
                  </a:cubicBezTo>
                  <a:cubicBezTo>
                    <a:pt x="1583" y="791"/>
                    <a:pt x="1536" y="675"/>
                    <a:pt x="1420" y="559"/>
                  </a:cubicBezTo>
                  <a:cubicBezTo>
                    <a:pt x="1676" y="512"/>
                    <a:pt x="1908" y="489"/>
                    <a:pt x="2095" y="489"/>
                  </a:cubicBezTo>
                  <a:close/>
                  <a:moveTo>
                    <a:pt x="1304" y="2094"/>
                  </a:moveTo>
                  <a:cubicBezTo>
                    <a:pt x="1397" y="2187"/>
                    <a:pt x="1490" y="2257"/>
                    <a:pt x="1583" y="2257"/>
                  </a:cubicBezTo>
                  <a:cubicBezTo>
                    <a:pt x="1862" y="2257"/>
                    <a:pt x="2118" y="2280"/>
                    <a:pt x="2397" y="2373"/>
                  </a:cubicBezTo>
                  <a:cubicBezTo>
                    <a:pt x="2653" y="2443"/>
                    <a:pt x="2792" y="2536"/>
                    <a:pt x="2792" y="2652"/>
                  </a:cubicBezTo>
                  <a:cubicBezTo>
                    <a:pt x="2792" y="2815"/>
                    <a:pt x="2699" y="2955"/>
                    <a:pt x="2490" y="3094"/>
                  </a:cubicBezTo>
                  <a:cubicBezTo>
                    <a:pt x="2281" y="3234"/>
                    <a:pt x="2025" y="3374"/>
                    <a:pt x="1722" y="3467"/>
                  </a:cubicBezTo>
                  <a:cubicBezTo>
                    <a:pt x="1420" y="3536"/>
                    <a:pt x="1117" y="3606"/>
                    <a:pt x="838" y="3606"/>
                  </a:cubicBezTo>
                  <a:cubicBezTo>
                    <a:pt x="931" y="3536"/>
                    <a:pt x="1071" y="3025"/>
                    <a:pt x="1304" y="2094"/>
                  </a:cubicBezTo>
                  <a:close/>
                  <a:moveTo>
                    <a:pt x="1583" y="0"/>
                  </a:moveTo>
                  <a:cubicBezTo>
                    <a:pt x="1350" y="0"/>
                    <a:pt x="1141" y="24"/>
                    <a:pt x="978" y="70"/>
                  </a:cubicBezTo>
                  <a:cubicBezTo>
                    <a:pt x="815" y="117"/>
                    <a:pt x="745" y="187"/>
                    <a:pt x="745" y="256"/>
                  </a:cubicBezTo>
                  <a:cubicBezTo>
                    <a:pt x="745" y="303"/>
                    <a:pt x="768" y="373"/>
                    <a:pt x="838" y="466"/>
                  </a:cubicBezTo>
                  <a:cubicBezTo>
                    <a:pt x="931" y="559"/>
                    <a:pt x="1001" y="582"/>
                    <a:pt x="1071" y="582"/>
                  </a:cubicBezTo>
                  <a:lnTo>
                    <a:pt x="1117" y="582"/>
                  </a:lnTo>
                  <a:cubicBezTo>
                    <a:pt x="1094" y="1071"/>
                    <a:pt x="955" y="1768"/>
                    <a:pt x="675" y="2699"/>
                  </a:cubicBezTo>
                  <a:cubicBezTo>
                    <a:pt x="582" y="3001"/>
                    <a:pt x="536" y="3188"/>
                    <a:pt x="536" y="3234"/>
                  </a:cubicBezTo>
                  <a:cubicBezTo>
                    <a:pt x="536" y="3304"/>
                    <a:pt x="559" y="3374"/>
                    <a:pt x="606" y="3443"/>
                  </a:cubicBezTo>
                  <a:cubicBezTo>
                    <a:pt x="652" y="3536"/>
                    <a:pt x="699" y="3583"/>
                    <a:pt x="745" y="3606"/>
                  </a:cubicBezTo>
                  <a:cubicBezTo>
                    <a:pt x="606" y="3606"/>
                    <a:pt x="466" y="3560"/>
                    <a:pt x="326" y="3467"/>
                  </a:cubicBezTo>
                  <a:cubicBezTo>
                    <a:pt x="187" y="3397"/>
                    <a:pt x="117" y="3350"/>
                    <a:pt x="94" y="3350"/>
                  </a:cubicBezTo>
                  <a:cubicBezTo>
                    <a:pt x="24" y="3350"/>
                    <a:pt x="1" y="3397"/>
                    <a:pt x="1" y="3513"/>
                  </a:cubicBezTo>
                  <a:cubicBezTo>
                    <a:pt x="1" y="3630"/>
                    <a:pt x="71" y="3746"/>
                    <a:pt x="257" y="3862"/>
                  </a:cubicBezTo>
                  <a:cubicBezTo>
                    <a:pt x="443" y="4002"/>
                    <a:pt x="652" y="4072"/>
                    <a:pt x="885" y="4072"/>
                  </a:cubicBezTo>
                  <a:cubicBezTo>
                    <a:pt x="1257" y="4072"/>
                    <a:pt x="1653" y="4002"/>
                    <a:pt x="2025" y="3862"/>
                  </a:cubicBezTo>
                  <a:cubicBezTo>
                    <a:pt x="2397" y="3746"/>
                    <a:pt x="2699" y="3560"/>
                    <a:pt x="2955" y="3350"/>
                  </a:cubicBezTo>
                  <a:cubicBezTo>
                    <a:pt x="3188" y="3141"/>
                    <a:pt x="3304" y="2908"/>
                    <a:pt x="3304" y="2676"/>
                  </a:cubicBezTo>
                  <a:cubicBezTo>
                    <a:pt x="3304" y="2513"/>
                    <a:pt x="3188" y="2350"/>
                    <a:pt x="2979" y="2210"/>
                  </a:cubicBezTo>
                  <a:cubicBezTo>
                    <a:pt x="2769" y="2071"/>
                    <a:pt x="2513" y="1978"/>
                    <a:pt x="2188" y="1955"/>
                  </a:cubicBezTo>
                  <a:lnTo>
                    <a:pt x="2118" y="1955"/>
                  </a:lnTo>
                  <a:cubicBezTo>
                    <a:pt x="2513" y="1838"/>
                    <a:pt x="2792" y="1699"/>
                    <a:pt x="2979" y="1489"/>
                  </a:cubicBezTo>
                  <a:cubicBezTo>
                    <a:pt x="3188" y="1303"/>
                    <a:pt x="3281" y="1094"/>
                    <a:pt x="3281" y="861"/>
                  </a:cubicBezTo>
                  <a:cubicBezTo>
                    <a:pt x="3281" y="582"/>
                    <a:pt x="3141" y="373"/>
                    <a:pt x="2839" y="233"/>
                  </a:cubicBezTo>
                  <a:cubicBezTo>
                    <a:pt x="2537" y="70"/>
                    <a:pt x="2118" y="0"/>
                    <a:pt x="15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36"/>
            <p:cNvSpPr/>
            <p:nvPr/>
          </p:nvSpPr>
          <p:spPr>
            <a:xfrm>
              <a:off x="2814575" y="3868275"/>
              <a:ext cx="77975" cy="102975"/>
            </a:xfrm>
            <a:custGeom>
              <a:avLst/>
              <a:gdLst/>
              <a:ahLst/>
              <a:cxnLst/>
              <a:rect l="l" t="t" r="r" b="b"/>
              <a:pathLst>
                <a:path w="3119" h="4119" extrusionOk="0">
                  <a:moveTo>
                    <a:pt x="2025" y="513"/>
                  </a:moveTo>
                  <a:cubicBezTo>
                    <a:pt x="2164" y="513"/>
                    <a:pt x="2304" y="606"/>
                    <a:pt x="2420" y="792"/>
                  </a:cubicBezTo>
                  <a:cubicBezTo>
                    <a:pt x="2537" y="978"/>
                    <a:pt x="2583" y="1211"/>
                    <a:pt x="2583" y="1513"/>
                  </a:cubicBezTo>
                  <a:cubicBezTo>
                    <a:pt x="2583" y="1815"/>
                    <a:pt x="2490" y="2118"/>
                    <a:pt x="2327" y="2467"/>
                  </a:cubicBezTo>
                  <a:cubicBezTo>
                    <a:pt x="2141" y="2793"/>
                    <a:pt x="1909" y="3072"/>
                    <a:pt x="1653" y="3304"/>
                  </a:cubicBezTo>
                  <a:cubicBezTo>
                    <a:pt x="1420" y="3537"/>
                    <a:pt x="1187" y="3653"/>
                    <a:pt x="1001" y="3653"/>
                  </a:cubicBezTo>
                  <a:cubicBezTo>
                    <a:pt x="862" y="3653"/>
                    <a:pt x="769" y="3583"/>
                    <a:pt x="676" y="3444"/>
                  </a:cubicBezTo>
                  <a:cubicBezTo>
                    <a:pt x="583" y="3328"/>
                    <a:pt x="536" y="3141"/>
                    <a:pt x="536" y="2932"/>
                  </a:cubicBezTo>
                  <a:cubicBezTo>
                    <a:pt x="536" y="2583"/>
                    <a:pt x="629" y="2211"/>
                    <a:pt x="815" y="1815"/>
                  </a:cubicBezTo>
                  <a:cubicBezTo>
                    <a:pt x="1001" y="1420"/>
                    <a:pt x="1211" y="1094"/>
                    <a:pt x="1443" y="862"/>
                  </a:cubicBezTo>
                  <a:cubicBezTo>
                    <a:pt x="1676" y="629"/>
                    <a:pt x="1862" y="513"/>
                    <a:pt x="2025" y="513"/>
                  </a:cubicBezTo>
                  <a:close/>
                  <a:moveTo>
                    <a:pt x="1978" y="1"/>
                  </a:moveTo>
                  <a:cubicBezTo>
                    <a:pt x="1792" y="1"/>
                    <a:pt x="1560" y="94"/>
                    <a:pt x="1327" y="280"/>
                  </a:cubicBezTo>
                  <a:cubicBezTo>
                    <a:pt x="1094" y="443"/>
                    <a:pt x="885" y="652"/>
                    <a:pt x="676" y="931"/>
                  </a:cubicBezTo>
                  <a:cubicBezTo>
                    <a:pt x="489" y="1211"/>
                    <a:pt x="327" y="1513"/>
                    <a:pt x="187" y="1885"/>
                  </a:cubicBezTo>
                  <a:cubicBezTo>
                    <a:pt x="71" y="2257"/>
                    <a:pt x="1" y="2606"/>
                    <a:pt x="1" y="2955"/>
                  </a:cubicBezTo>
                  <a:cubicBezTo>
                    <a:pt x="1" y="3235"/>
                    <a:pt x="94" y="3490"/>
                    <a:pt x="280" y="3723"/>
                  </a:cubicBezTo>
                  <a:cubicBezTo>
                    <a:pt x="466" y="3979"/>
                    <a:pt x="699" y="4119"/>
                    <a:pt x="955" y="4119"/>
                  </a:cubicBezTo>
                  <a:cubicBezTo>
                    <a:pt x="1304" y="4119"/>
                    <a:pt x="1653" y="3956"/>
                    <a:pt x="2002" y="3677"/>
                  </a:cubicBezTo>
                  <a:cubicBezTo>
                    <a:pt x="2327" y="3397"/>
                    <a:pt x="2606" y="3048"/>
                    <a:pt x="2816" y="2630"/>
                  </a:cubicBezTo>
                  <a:cubicBezTo>
                    <a:pt x="3025" y="2211"/>
                    <a:pt x="3118" y="1839"/>
                    <a:pt x="3118" y="1466"/>
                  </a:cubicBezTo>
                  <a:cubicBezTo>
                    <a:pt x="3118" y="1094"/>
                    <a:pt x="3025" y="745"/>
                    <a:pt x="2793" y="466"/>
                  </a:cubicBezTo>
                  <a:cubicBezTo>
                    <a:pt x="2583" y="164"/>
                    <a:pt x="2304" y="1"/>
                    <a:pt x="19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36"/>
            <p:cNvSpPr/>
            <p:nvPr/>
          </p:nvSpPr>
          <p:spPr>
            <a:xfrm>
              <a:off x="2907650" y="3868875"/>
              <a:ext cx="77375" cy="102375"/>
            </a:xfrm>
            <a:custGeom>
              <a:avLst/>
              <a:gdLst/>
              <a:ahLst/>
              <a:cxnLst/>
              <a:rect l="l" t="t" r="r" b="b"/>
              <a:pathLst>
                <a:path w="3095" h="4095" extrusionOk="0">
                  <a:moveTo>
                    <a:pt x="1117" y="652"/>
                  </a:moveTo>
                  <a:cubicBezTo>
                    <a:pt x="1489" y="768"/>
                    <a:pt x="1838" y="977"/>
                    <a:pt x="2117" y="1256"/>
                  </a:cubicBezTo>
                  <a:cubicBezTo>
                    <a:pt x="2396" y="1536"/>
                    <a:pt x="2559" y="1815"/>
                    <a:pt x="2559" y="2047"/>
                  </a:cubicBezTo>
                  <a:cubicBezTo>
                    <a:pt x="2559" y="2187"/>
                    <a:pt x="2443" y="2350"/>
                    <a:pt x="2210" y="2582"/>
                  </a:cubicBezTo>
                  <a:cubicBezTo>
                    <a:pt x="2001" y="2815"/>
                    <a:pt x="1722" y="3024"/>
                    <a:pt x="1396" y="3234"/>
                  </a:cubicBezTo>
                  <a:cubicBezTo>
                    <a:pt x="1070" y="3420"/>
                    <a:pt x="768" y="3536"/>
                    <a:pt x="489" y="3583"/>
                  </a:cubicBezTo>
                  <a:cubicBezTo>
                    <a:pt x="535" y="3280"/>
                    <a:pt x="605" y="3001"/>
                    <a:pt x="675" y="2745"/>
                  </a:cubicBezTo>
                  <a:cubicBezTo>
                    <a:pt x="861" y="2117"/>
                    <a:pt x="977" y="1698"/>
                    <a:pt x="1047" y="1442"/>
                  </a:cubicBezTo>
                  <a:cubicBezTo>
                    <a:pt x="1117" y="1163"/>
                    <a:pt x="1140" y="1000"/>
                    <a:pt x="1140" y="907"/>
                  </a:cubicBezTo>
                  <a:cubicBezTo>
                    <a:pt x="1140" y="814"/>
                    <a:pt x="1140" y="721"/>
                    <a:pt x="1117" y="652"/>
                  </a:cubicBezTo>
                  <a:close/>
                  <a:moveTo>
                    <a:pt x="396" y="0"/>
                  </a:moveTo>
                  <a:cubicBezTo>
                    <a:pt x="326" y="0"/>
                    <a:pt x="279" y="23"/>
                    <a:pt x="279" y="93"/>
                  </a:cubicBezTo>
                  <a:cubicBezTo>
                    <a:pt x="279" y="186"/>
                    <a:pt x="326" y="256"/>
                    <a:pt x="396" y="326"/>
                  </a:cubicBezTo>
                  <a:cubicBezTo>
                    <a:pt x="465" y="419"/>
                    <a:pt x="582" y="489"/>
                    <a:pt x="698" y="535"/>
                  </a:cubicBezTo>
                  <a:cubicBezTo>
                    <a:pt x="675" y="791"/>
                    <a:pt x="558" y="1326"/>
                    <a:pt x="326" y="2117"/>
                  </a:cubicBezTo>
                  <a:cubicBezTo>
                    <a:pt x="93" y="2931"/>
                    <a:pt x="0" y="3397"/>
                    <a:pt x="0" y="3536"/>
                  </a:cubicBezTo>
                  <a:cubicBezTo>
                    <a:pt x="0" y="3653"/>
                    <a:pt x="47" y="3792"/>
                    <a:pt x="140" y="3908"/>
                  </a:cubicBezTo>
                  <a:cubicBezTo>
                    <a:pt x="233" y="4048"/>
                    <a:pt x="303" y="4095"/>
                    <a:pt x="396" y="4095"/>
                  </a:cubicBezTo>
                  <a:cubicBezTo>
                    <a:pt x="675" y="4095"/>
                    <a:pt x="1024" y="4001"/>
                    <a:pt x="1466" y="3769"/>
                  </a:cubicBezTo>
                  <a:cubicBezTo>
                    <a:pt x="1884" y="3536"/>
                    <a:pt x="2257" y="3257"/>
                    <a:pt x="2582" y="2955"/>
                  </a:cubicBezTo>
                  <a:cubicBezTo>
                    <a:pt x="2931" y="2629"/>
                    <a:pt x="3094" y="2350"/>
                    <a:pt x="3094" y="2117"/>
                  </a:cubicBezTo>
                  <a:cubicBezTo>
                    <a:pt x="3094" y="1745"/>
                    <a:pt x="2931" y="1396"/>
                    <a:pt x="2629" y="1070"/>
                  </a:cubicBezTo>
                  <a:cubicBezTo>
                    <a:pt x="2350" y="721"/>
                    <a:pt x="1978" y="465"/>
                    <a:pt x="1559" y="279"/>
                  </a:cubicBezTo>
                  <a:cubicBezTo>
                    <a:pt x="1163" y="93"/>
                    <a:pt x="768" y="0"/>
                    <a:pt x="3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36"/>
            <p:cNvSpPr/>
            <p:nvPr/>
          </p:nvSpPr>
          <p:spPr>
            <a:xfrm>
              <a:off x="3003025" y="3869450"/>
              <a:ext cx="75050" cy="102975"/>
            </a:xfrm>
            <a:custGeom>
              <a:avLst/>
              <a:gdLst/>
              <a:ahLst/>
              <a:cxnLst/>
              <a:rect l="l" t="t" r="r" b="b"/>
              <a:pathLst>
                <a:path w="3002" h="4119" extrusionOk="0">
                  <a:moveTo>
                    <a:pt x="233" y="0"/>
                  </a:moveTo>
                  <a:cubicBezTo>
                    <a:pt x="70" y="0"/>
                    <a:pt x="0" y="140"/>
                    <a:pt x="0" y="396"/>
                  </a:cubicBezTo>
                  <a:cubicBezTo>
                    <a:pt x="0" y="675"/>
                    <a:pt x="47" y="954"/>
                    <a:pt x="140" y="1233"/>
                  </a:cubicBezTo>
                  <a:cubicBezTo>
                    <a:pt x="256" y="1536"/>
                    <a:pt x="396" y="1792"/>
                    <a:pt x="582" y="2024"/>
                  </a:cubicBezTo>
                  <a:cubicBezTo>
                    <a:pt x="768" y="2234"/>
                    <a:pt x="1001" y="2397"/>
                    <a:pt x="1210" y="2443"/>
                  </a:cubicBezTo>
                  <a:cubicBezTo>
                    <a:pt x="1187" y="2490"/>
                    <a:pt x="1164" y="2559"/>
                    <a:pt x="1117" y="2652"/>
                  </a:cubicBezTo>
                  <a:lnTo>
                    <a:pt x="1001" y="2862"/>
                  </a:lnTo>
                  <a:cubicBezTo>
                    <a:pt x="977" y="2908"/>
                    <a:pt x="954" y="2978"/>
                    <a:pt x="908" y="3048"/>
                  </a:cubicBezTo>
                  <a:cubicBezTo>
                    <a:pt x="861" y="3141"/>
                    <a:pt x="838" y="3188"/>
                    <a:pt x="815" y="3234"/>
                  </a:cubicBezTo>
                  <a:cubicBezTo>
                    <a:pt x="791" y="3281"/>
                    <a:pt x="768" y="3350"/>
                    <a:pt x="722" y="3397"/>
                  </a:cubicBezTo>
                  <a:cubicBezTo>
                    <a:pt x="629" y="3630"/>
                    <a:pt x="559" y="3792"/>
                    <a:pt x="559" y="3909"/>
                  </a:cubicBezTo>
                  <a:cubicBezTo>
                    <a:pt x="559" y="4048"/>
                    <a:pt x="605" y="4118"/>
                    <a:pt x="698" y="4118"/>
                  </a:cubicBezTo>
                  <a:cubicBezTo>
                    <a:pt x="745" y="4118"/>
                    <a:pt x="838" y="4048"/>
                    <a:pt x="931" y="3932"/>
                  </a:cubicBezTo>
                  <a:cubicBezTo>
                    <a:pt x="1024" y="3816"/>
                    <a:pt x="1187" y="3536"/>
                    <a:pt x="1443" y="3048"/>
                  </a:cubicBezTo>
                  <a:cubicBezTo>
                    <a:pt x="1675" y="2583"/>
                    <a:pt x="1931" y="2164"/>
                    <a:pt x="2187" y="1745"/>
                  </a:cubicBezTo>
                  <a:cubicBezTo>
                    <a:pt x="2420" y="1350"/>
                    <a:pt x="2629" y="1024"/>
                    <a:pt x="2769" y="791"/>
                  </a:cubicBezTo>
                  <a:cubicBezTo>
                    <a:pt x="2908" y="535"/>
                    <a:pt x="3001" y="373"/>
                    <a:pt x="3001" y="303"/>
                  </a:cubicBezTo>
                  <a:cubicBezTo>
                    <a:pt x="3001" y="210"/>
                    <a:pt x="2978" y="140"/>
                    <a:pt x="2908" y="93"/>
                  </a:cubicBezTo>
                  <a:cubicBezTo>
                    <a:pt x="2862" y="24"/>
                    <a:pt x="2792" y="0"/>
                    <a:pt x="2722" y="0"/>
                  </a:cubicBezTo>
                  <a:cubicBezTo>
                    <a:pt x="2629" y="0"/>
                    <a:pt x="2490" y="163"/>
                    <a:pt x="2304" y="489"/>
                  </a:cubicBezTo>
                  <a:cubicBezTo>
                    <a:pt x="2117" y="838"/>
                    <a:pt x="1931" y="1164"/>
                    <a:pt x="1745" y="1489"/>
                  </a:cubicBezTo>
                  <a:cubicBezTo>
                    <a:pt x="1559" y="1838"/>
                    <a:pt x="1443" y="2001"/>
                    <a:pt x="1373" y="2001"/>
                  </a:cubicBezTo>
                  <a:cubicBezTo>
                    <a:pt x="1280" y="2001"/>
                    <a:pt x="1164" y="1931"/>
                    <a:pt x="1047" y="1792"/>
                  </a:cubicBezTo>
                  <a:cubicBezTo>
                    <a:pt x="931" y="1652"/>
                    <a:pt x="815" y="1513"/>
                    <a:pt x="722" y="1326"/>
                  </a:cubicBezTo>
                  <a:cubicBezTo>
                    <a:pt x="652" y="1117"/>
                    <a:pt x="559" y="931"/>
                    <a:pt x="512" y="698"/>
                  </a:cubicBezTo>
                  <a:cubicBezTo>
                    <a:pt x="466" y="466"/>
                    <a:pt x="419" y="303"/>
                    <a:pt x="373" y="187"/>
                  </a:cubicBezTo>
                  <a:cubicBezTo>
                    <a:pt x="349" y="47"/>
                    <a:pt x="303" y="0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36"/>
            <p:cNvSpPr/>
            <p:nvPr/>
          </p:nvSpPr>
          <p:spPr>
            <a:xfrm>
              <a:off x="2024775" y="4043350"/>
              <a:ext cx="70400" cy="101800"/>
            </a:xfrm>
            <a:custGeom>
              <a:avLst/>
              <a:gdLst/>
              <a:ahLst/>
              <a:cxnLst/>
              <a:rect l="l" t="t" r="r" b="b"/>
              <a:pathLst>
                <a:path w="2816" h="4072" extrusionOk="0">
                  <a:moveTo>
                    <a:pt x="2350" y="0"/>
                  </a:moveTo>
                  <a:cubicBezTo>
                    <a:pt x="2001" y="0"/>
                    <a:pt x="1652" y="186"/>
                    <a:pt x="1257" y="512"/>
                  </a:cubicBezTo>
                  <a:cubicBezTo>
                    <a:pt x="885" y="838"/>
                    <a:pt x="582" y="1233"/>
                    <a:pt x="350" y="1698"/>
                  </a:cubicBezTo>
                  <a:cubicBezTo>
                    <a:pt x="117" y="2164"/>
                    <a:pt x="1" y="2559"/>
                    <a:pt x="1" y="2931"/>
                  </a:cubicBezTo>
                  <a:cubicBezTo>
                    <a:pt x="1" y="3211"/>
                    <a:pt x="117" y="3467"/>
                    <a:pt x="350" y="3722"/>
                  </a:cubicBezTo>
                  <a:cubicBezTo>
                    <a:pt x="582" y="3955"/>
                    <a:pt x="838" y="4071"/>
                    <a:pt x="1117" y="4071"/>
                  </a:cubicBezTo>
                  <a:cubicBezTo>
                    <a:pt x="1327" y="4071"/>
                    <a:pt x="1559" y="4002"/>
                    <a:pt x="1838" y="3885"/>
                  </a:cubicBezTo>
                  <a:cubicBezTo>
                    <a:pt x="2094" y="3769"/>
                    <a:pt x="2304" y="3653"/>
                    <a:pt x="2490" y="3490"/>
                  </a:cubicBezTo>
                  <a:cubicBezTo>
                    <a:pt x="2676" y="3350"/>
                    <a:pt x="2769" y="3234"/>
                    <a:pt x="2769" y="3141"/>
                  </a:cubicBezTo>
                  <a:cubicBezTo>
                    <a:pt x="2769" y="3071"/>
                    <a:pt x="2722" y="3025"/>
                    <a:pt x="2653" y="3025"/>
                  </a:cubicBezTo>
                  <a:cubicBezTo>
                    <a:pt x="2629" y="3025"/>
                    <a:pt x="2467" y="3094"/>
                    <a:pt x="2141" y="3257"/>
                  </a:cubicBezTo>
                  <a:cubicBezTo>
                    <a:pt x="2025" y="3327"/>
                    <a:pt x="1885" y="3397"/>
                    <a:pt x="1676" y="3443"/>
                  </a:cubicBezTo>
                  <a:cubicBezTo>
                    <a:pt x="1489" y="3490"/>
                    <a:pt x="1303" y="3513"/>
                    <a:pt x="1141" y="3513"/>
                  </a:cubicBezTo>
                  <a:cubicBezTo>
                    <a:pt x="954" y="3513"/>
                    <a:pt x="815" y="3467"/>
                    <a:pt x="698" y="3373"/>
                  </a:cubicBezTo>
                  <a:cubicBezTo>
                    <a:pt x="582" y="3280"/>
                    <a:pt x="536" y="3118"/>
                    <a:pt x="536" y="2908"/>
                  </a:cubicBezTo>
                  <a:cubicBezTo>
                    <a:pt x="536" y="2699"/>
                    <a:pt x="605" y="2443"/>
                    <a:pt x="745" y="2141"/>
                  </a:cubicBezTo>
                  <a:cubicBezTo>
                    <a:pt x="861" y="1861"/>
                    <a:pt x="1024" y="1582"/>
                    <a:pt x="1234" y="1373"/>
                  </a:cubicBezTo>
                  <a:cubicBezTo>
                    <a:pt x="1420" y="1140"/>
                    <a:pt x="1629" y="954"/>
                    <a:pt x="1838" y="791"/>
                  </a:cubicBezTo>
                  <a:cubicBezTo>
                    <a:pt x="2048" y="628"/>
                    <a:pt x="2234" y="559"/>
                    <a:pt x="2397" y="559"/>
                  </a:cubicBezTo>
                  <a:cubicBezTo>
                    <a:pt x="2443" y="559"/>
                    <a:pt x="2536" y="582"/>
                    <a:pt x="2606" y="605"/>
                  </a:cubicBezTo>
                  <a:cubicBezTo>
                    <a:pt x="2699" y="628"/>
                    <a:pt x="2746" y="652"/>
                    <a:pt x="2769" y="652"/>
                  </a:cubicBezTo>
                  <a:cubicBezTo>
                    <a:pt x="2792" y="652"/>
                    <a:pt x="2816" y="605"/>
                    <a:pt x="2816" y="512"/>
                  </a:cubicBezTo>
                  <a:cubicBezTo>
                    <a:pt x="2816" y="442"/>
                    <a:pt x="2769" y="326"/>
                    <a:pt x="2653" y="210"/>
                  </a:cubicBezTo>
                  <a:cubicBezTo>
                    <a:pt x="2560" y="70"/>
                    <a:pt x="2443" y="0"/>
                    <a:pt x="23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36"/>
            <p:cNvSpPr/>
            <p:nvPr/>
          </p:nvSpPr>
          <p:spPr>
            <a:xfrm>
              <a:off x="2110275" y="4042750"/>
              <a:ext cx="77950" cy="102975"/>
            </a:xfrm>
            <a:custGeom>
              <a:avLst/>
              <a:gdLst/>
              <a:ahLst/>
              <a:cxnLst/>
              <a:rect l="l" t="t" r="r" b="b"/>
              <a:pathLst>
                <a:path w="3118" h="4119" extrusionOk="0">
                  <a:moveTo>
                    <a:pt x="2001" y="513"/>
                  </a:moveTo>
                  <a:cubicBezTo>
                    <a:pt x="2164" y="513"/>
                    <a:pt x="2303" y="606"/>
                    <a:pt x="2420" y="792"/>
                  </a:cubicBezTo>
                  <a:cubicBezTo>
                    <a:pt x="2536" y="978"/>
                    <a:pt x="2583" y="1211"/>
                    <a:pt x="2583" y="1513"/>
                  </a:cubicBezTo>
                  <a:cubicBezTo>
                    <a:pt x="2583" y="1816"/>
                    <a:pt x="2490" y="2118"/>
                    <a:pt x="2303" y="2467"/>
                  </a:cubicBezTo>
                  <a:cubicBezTo>
                    <a:pt x="2141" y="2793"/>
                    <a:pt x="1908" y="3072"/>
                    <a:pt x="1652" y="3304"/>
                  </a:cubicBezTo>
                  <a:cubicBezTo>
                    <a:pt x="1396" y="3537"/>
                    <a:pt x="1187" y="3653"/>
                    <a:pt x="977" y="3653"/>
                  </a:cubicBezTo>
                  <a:cubicBezTo>
                    <a:pt x="861" y="3653"/>
                    <a:pt x="745" y="3584"/>
                    <a:pt x="652" y="3444"/>
                  </a:cubicBezTo>
                  <a:cubicBezTo>
                    <a:pt x="559" y="3328"/>
                    <a:pt x="512" y="3142"/>
                    <a:pt x="512" y="2932"/>
                  </a:cubicBezTo>
                  <a:cubicBezTo>
                    <a:pt x="512" y="2583"/>
                    <a:pt x="605" y="2211"/>
                    <a:pt x="791" y="1816"/>
                  </a:cubicBezTo>
                  <a:cubicBezTo>
                    <a:pt x="977" y="1420"/>
                    <a:pt x="1187" y="1094"/>
                    <a:pt x="1419" y="862"/>
                  </a:cubicBezTo>
                  <a:cubicBezTo>
                    <a:pt x="1652" y="629"/>
                    <a:pt x="1861" y="513"/>
                    <a:pt x="2001" y="513"/>
                  </a:cubicBezTo>
                  <a:close/>
                  <a:moveTo>
                    <a:pt x="1978" y="1"/>
                  </a:moveTo>
                  <a:cubicBezTo>
                    <a:pt x="1768" y="1"/>
                    <a:pt x="1559" y="94"/>
                    <a:pt x="1326" y="280"/>
                  </a:cubicBezTo>
                  <a:cubicBezTo>
                    <a:pt x="1094" y="443"/>
                    <a:pt x="861" y="652"/>
                    <a:pt x="675" y="932"/>
                  </a:cubicBezTo>
                  <a:cubicBezTo>
                    <a:pt x="489" y="1211"/>
                    <a:pt x="326" y="1513"/>
                    <a:pt x="186" y="1885"/>
                  </a:cubicBezTo>
                  <a:cubicBezTo>
                    <a:pt x="47" y="2258"/>
                    <a:pt x="0" y="2607"/>
                    <a:pt x="0" y="2955"/>
                  </a:cubicBezTo>
                  <a:cubicBezTo>
                    <a:pt x="0" y="3235"/>
                    <a:pt x="93" y="3491"/>
                    <a:pt x="280" y="3723"/>
                  </a:cubicBezTo>
                  <a:cubicBezTo>
                    <a:pt x="466" y="3979"/>
                    <a:pt x="698" y="4119"/>
                    <a:pt x="954" y="4119"/>
                  </a:cubicBezTo>
                  <a:cubicBezTo>
                    <a:pt x="1303" y="4119"/>
                    <a:pt x="1652" y="3956"/>
                    <a:pt x="1978" y="3677"/>
                  </a:cubicBezTo>
                  <a:cubicBezTo>
                    <a:pt x="2327" y="3397"/>
                    <a:pt x="2606" y="3049"/>
                    <a:pt x="2815" y="2630"/>
                  </a:cubicBezTo>
                  <a:cubicBezTo>
                    <a:pt x="3025" y="2211"/>
                    <a:pt x="3118" y="1839"/>
                    <a:pt x="3118" y="1467"/>
                  </a:cubicBezTo>
                  <a:cubicBezTo>
                    <a:pt x="3118" y="1094"/>
                    <a:pt x="3001" y="745"/>
                    <a:pt x="2792" y="466"/>
                  </a:cubicBezTo>
                  <a:cubicBezTo>
                    <a:pt x="2583" y="164"/>
                    <a:pt x="2303" y="1"/>
                    <a:pt x="19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36"/>
            <p:cNvSpPr/>
            <p:nvPr/>
          </p:nvSpPr>
          <p:spPr>
            <a:xfrm>
              <a:off x="2199250" y="4042750"/>
              <a:ext cx="86100" cy="102975"/>
            </a:xfrm>
            <a:custGeom>
              <a:avLst/>
              <a:gdLst/>
              <a:ahLst/>
              <a:cxnLst/>
              <a:rect l="l" t="t" r="r" b="b"/>
              <a:pathLst>
                <a:path w="3444" h="4119" extrusionOk="0">
                  <a:moveTo>
                    <a:pt x="3072" y="1"/>
                  </a:moveTo>
                  <a:cubicBezTo>
                    <a:pt x="3002" y="1"/>
                    <a:pt x="2955" y="94"/>
                    <a:pt x="2955" y="257"/>
                  </a:cubicBezTo>
                  <a:cubicBezTo>
                    <a:pt x="2955" y="280"/>
                    <a:pt x="2932" y="513"/>
                    <a:pt x="2885" y="955"/>
                  </a:cubicBezTo>
                  <a:cubicBezTo>
                    <a:pt x="2816" y="1862"/>
                    <a:pt x="2630" y="2676"/>
                    <a:pt x="2397" y="3328"/>
                  </a:cubicBezTo>
                  <a:cubicBezTo>
                    <a:pt x="2211" y="2979"/>
                    <a:pt x="1815" y="1978"/>
                    <a:pt x="1210" y="350"/>
                  </a:cubicBezTo>
                  <a:cubicBezTo>
                    <a:pt x="1164" y="280"/>
                    <a:pt x="1117" y="187"/>
                    <a:pt x="1024" y="117"/>
                  </a:cubicBezTo>
                  <a:cubicBezTo>
                    <a:pt x="955" y="48"/>
                    <a:pt x="908" y="24"/>
                    <a:pt x="862" y="24"/>
                  </a:cubicBezTo>
                  <a:cubicBezTo>
                    <a:pt x="792" y="24"/>
                    <a:pt x="768" y="71"/>
                    <a:pt x="768" y="210"/>
                  </a:cubicBezTo>
                  <a:cubicBezTo>
                    <a:pt x="745" y="443"/>
                    <a:pt x="629" y="1071"/>
                    <a:pt x="373" y="2071"/>
                  </a:cubicBezTo>
                  <a:cubicBezTo>
                    <a:pt x="117" y="3072"/>
                    <a:pt x="1" y="3607"/>
                    <a:pt x="1" y="3700"/>
                  </a:cubicBezTo>
                  <a:cubicBezTo>
                    <a:pt x="1" y="3793"/>
                    <a:pt x="24" y="3886"/>
                    <a:pt x="94" y="3979"/>
                  </a:cubicBezTo>
                  <a:cubicBezTo>
                    <a:pt x="164" y="4072"/>
                    <a:pt x="233" y="4119"/>
                    <a:pt x="280" y="4119"/>
                  </a:cubicBezTo>
                  <a:cubicBezTo>
                    <a:pt x="326" y="4119"/>
                    <a:pt x="350" y="4026"/>
                    <a:pt x="396" y="3886"/>
                  </a:cubicBezTo>
                  <a:cubicBezTo>
                    <a:pt x="443" y="3723"/>
                    <a:pt x="536" y="3351"/>
                    <a:pt x="675" y="2793"/>
                  </a:cubicBezTo>
                  <a:cubicBezTo>
                    <a:pt x="838" y="2234"/>
                    <a:pt x="955" y="1722"/>
                    <a:pt x="1071" y="1257"/>
                  </a:cubicBezTo>
                  <a:cubicBezTo>
                    <a:pt x="1652" y="2723"/>
                    <a:pt x="1978" y="3584"/>
                    <a:pt x="2094" y="3839"/>
                  </a:cubicBezTo>
                  <a:cubicBezTo>
                    <a:pt x="2141" y="3933"/>
                    <a:pt x="2188" y="3979"/>
                    <a:pt x="2257" y="4026"/>
                  </a:cubicBezTo>
                  <a:cubicBezTo>
                    <a:pt x="2304" y="4095"/>
                    <a:pt x="2374" y="4119"/>
                    <a:pt x="2420" y="4119"/>
                  </a:cubicBezTo>
                  <a:cubicBezTo>
                    <a:pt x="2560" y="4119"/>
                    <a:pt x="2723" y="3863"/>
                    <a:pt x="2885" y="3351"/>
                  </a:cubicBezTo>
                  <a:cubicBezTo>
                    <a:pt x="3048" y="2862"/>
                    <a:pt x="3188" y="2327"/>
                    <a:pt x="3281" y="1722"/>
                  </a:cubicBezTo>
                  <a:cubicBezTo>
                    <a:pt x="3374" y="1141"/>
                    <a:pt x="3444" y="699"/>
                    <a:pt x="3444" y="373"/>
                  </a:cubicBezTo>
                  <a:cubicBezTo>
                    <a:pt x="3444" y="303"/>
                    <a:pt x="3397" y="234"/>
                    <a:pt x="3304" y="141"/>
                  </a:cubicBezTo>
                  <a:cubicBezTo>
                    <a:pt x="3211" y="48"/>
                    <a:pt x="3141" y="1"/>
                    <a:pt x="30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36"/>
            <p:cNvSpPr/>
            <p:nvPr/>
          </p:nvSpPr>
          <p:spPr>
            <a:xfrm>
              <a:off x="2299300" y="4043350"/>
              <a:ext cx="70400" cy="101800"/>
            </a:xfrm>
            <a:custGeom>
              <a:avLst/>
              <a:gdLst/>
              <a:ahLst/>
              <a:cxnLst/>
              <a:rect l="l" t="t" r="r" b="b"/>
              <a:pathLst>
                <a:path w="2816" h="4072" extrusionOk="0">
                  <a:moveTo>
                    <a:pt x="2350" y="0"/>
                  </a:moveTo>
                  <a:cubicBezTo>
                    <a:pt x="2001" y="0"/>
                    <a:pt x="1652" y="186"/>
                    <a:pt x="1280" y="512"/>
                  </a:cubicBezTo>
                  <a:cubicBezTo>
                    <a:pt x="907" y="838"/>
                    <a:pt x="582" y="1233"/>
                    <a:pt x="349" y="1698"/>
                  </a:cubicBezTo>
                  <a:cubicBezTo>
                    <a:pt x="116" y="2164"/>
                    <a:pt x="0" y="2559"/>
                    <a:pt x="0" y="2931"/>
                  </a:cubicBezTo>
                  <a:cubicBezTo>
                    <a:pt x="0" y="3211"/>
                    <a:pt x="116" y="3467"/>
                    <a:pt x="349" y="3722"/>
                  </a:cubicBezTo>
                  <a:cubicBezTo>
                    <a:pt x="605" y="3955"/>
                    <a:pt x="861" y="4071"/>
                    <a:pt x="1117" y="4071"/>
                  </a:cubicBezTo>
                  <a:cubicBezTo>
                    <a:pt x="1326" y="4071"/>
                    <a:pt x="1582" y="4002"/>
                    <a:pt x="1838" y="3885"/>
                  </a:cubicBezTo>
                  <a:cubicBezTo>
                    <a:pt x="2094" y="3769"/>
                    <a:pt x="2327" y="3653"/>
                    <a:pt x="2489" y="3490"/>
                  </a:cubicBezTo>
                  <a:cubicBezTo>
                    <a:pt x="2675" y="3350"/>
                    <a:pt x="2769" y="3234"/>
                    <a:pt x="2769" y="3141"/>
                  </a:cubicBezTo>
                  <a:cubicBezTo>
                    <a:pt x="2769" y="3071"/>
                    <a:pt x="2722" y="3025"/>
                    <a:pt x="2675" y="3025"/>
                  </a:cubicBezTo>
                  <a:cubicBezTo>
                    <a:pt x="2629" y="3025"/>
                    <a:pt x="2466" y="3094"/>
                    <a:pt x="2164" y="3257"/>
                  </a:cubicBezTo>
                  <a:cubicBezTo>
                    <a:pt x="2024" y="3327"/>
                    <a:pt x="1884" y="3397"/>
                    <a:pt x="1698" y="3443"/>
                  </a:cubicBezTo>
                  <a:cubicBezTo>
                    <a:pt x="1489" y="3490"/>
                    <a:pt x="1326" y="3513"/>
                    <a:pt x="1140" y="3513"/>
                  </a:cubicBezTo>
                  <a:cubicBezTo>
                    <a:pt x="954" y="3513"/>
                    <a:pt x="814" y="3467"/>
                    <a:pt x="698" y="3373"/>
                  </a:cubicBezTo>
                  <a:cubicBezTo>
                    <a:pt x="582" y="3280"/>
                    <a:pt x="535" y="3118"/>
                    <a:pt x="535" y="2908"/>
                  </a:cubicBezTo>
                  <a:cubicBezTo>
                    <a:pt x="535" y="2699"/>
                    <a:pt x="605" y="2443"/>
                    <a:pt x="745" y="2141"/>
                  </a:cubicBezTo>
                  <a:cubicBezTo>
                    <a:pt x="884" y="1861"/>
                    <a:pt x="1047" y="1582"/>
                    <a:pt x="1233" y="1373"/>
                  </a:cubicBezTo>
                  <a:cubicBezTo>
                    <a:pt x="1419" y="1140"/>
                    <a:pt x="1629" y="954"/>
                    <a:pt x="1838" y="791"/>
                  </a:cubicBezTo>
                  <a:cubicBezTo>
                    <a:pt x="2047" y="628"/>
                    <a:pt x="2233" y="559"/>
                    <a:pt x="2396" y="559"/>
                  </a:cubicBezTo>
                  <a:cubicBezTo>
                    <a:pt x="2466" y="559"/>
                    <a:pt x="2536" y="582"/>
                    <a:pt x="2606" y="605"/>
                  </a:cubicBezTo>
                  <a:cubicBezTo>
                    <a:pt x="2699" y="628"/>
                    <a:pt x="2745" y="652"/>
                    <a:pt x="2769" y="652"/>
                  </a:cubicBezTo>
                  <a:cubicBezTo>
                    <a:pt x="2815" y="652"/>
                    <a:pt x="2815" y="605"/>
                    <a:pt x="2815" y="512"/>
                  </a:cubicBezTo>
                  <a:cubicBezTo>
                    <a:pt x="2815" y="442"/>
                    <a:pt x="2769" y="326"/>
                    <a:pt x="2652" y="210"/>
                  </a:cubicBezTo>
                  <a:cubicBezTo>
                    <a:pt x="2559" y="70"/>
                    <a:pt x="2443" y="0"/>
                    <a:pt x="23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36"/>
            <p:cNvSpPr/>
            <p:nvPr/>
          </p:nvSpPr>
          <p:spPr>
            <a:xfrm>
              <a:off x="2385950" y="4044500"/>
              <a:ext cx="79125" cy="101225"/>
            </a:xfrm>
            <a:custGeom>
              <a:avLst/>
              <a:gdLst/>
              <a:ahLst/>
              <a:cxnLst/>
              <a:rect l="l" t="t" r="r" b="b"/>
              <a:pathLst>
                <a:path w="3165" h="4049" extrusionOk="0">
                  <a:moveTo>
                    <a:pt x="1978" y="1"/>
                  </a:moveTo>
                  <a:cubicBezTo>
                    <a:pt x="1210" y="1"/>
                    <a:pt x="791" y="71"/>
                    <a:pt x="722" y="233"/>
                  </a:cubicBezTo>
                  <a:cubicBezTo>
                    <a:pt x="698" y="280"/>
                    <a:pt x="698" y="326"/>
                    <a:pt x="698" y="350"/>
                  </a:cubicBezTo>
                  <a:cubicBezTo>
                    <a:pt x="698" y="652"/>
                    <a:pt x="629" y="1024"/>
                    <a:pt x="512" y="1466"/>
                  </a:cubicBezTo>
                  <a:cubicBezTo>
                    <a:pt x="396" y="1885"/>
                    <a:pt x="280" y="2304"/>
                    <a:pt x="163" y="2676"/>
                  </a:cubicBezTo>
                  <a:cubicBezTo>
                    <a:pt x="70" y="3072"/>
                    <a:pt x="0" y="3351"/>
                    <a:pt x="0" y="3490"/>
                  </a:cubicBezTo>
                  <a:cubicBezTo>
                    <a:pt x="0" y="3653"/>
                    <a:pt x="70" y="3793"/>
                    <a:pt x="210" y="3886"/>
                  </a:cubicBezTo>
                  <a:cubicBezTo>
                    <a:pt x="326" y="4002"/>
                    <a:pt x="489" y="4049"/>
                    <a:pt x="675" y="4049"/>
                  </a:cubicBezTo>
                  <a:cubicBezTo>
                    <a:pt x="1071" y="4049"/>
                    <a:pt x="1489" y="3979"/>
                    <a:pt x="1908" y="3839"/>
                  </a:cubicBezTo>
                  <a:cubicBezTo>
                    <a:pt x="2350" y="3676"/>
                    <a:pt x="2559" y="3537"/>
                    <a:pt x="2559" y="3397"/>
                  </a:cubicBezTo>
                  <a:cubicBezTo>
                    <a:pt x="2559" y="3327"/>
                    <a:pt x="2536" y="3281"/>
                    <a:pt x="2466" y="3281"/>
                  </a:cubicBezTo>
                  <a:cubicBezTo>
                    <a:pt x="2443" y="3281"/>
                    <a:pt x="2350" y="3304"/>
                    <a:pt x="2164" y="3351"/>
                  </a:cubicBezTo>
                  <a:cubicBezTo>
                    <a:pt x="1629" y="3490"/>
                    <a:pt x="1140" y="3560"/>
                    <a:pt x="698" y="3560"/>
                  </a:cubicBezTo>
                  <a:cubicBezTo>
                    <a:pt x="652" y="3560"/>
                    <a:pt x="605" y="3560"/>
                    <a:pt x="582" y="3514"/>
                  </a:cubicBezTo>
                  <a:cubicBezTo>
                    <a:pt x="536" y="3490"/>
                    <a:pt x="536" y="3444"/>
                    <a:pt x="536" y="3397"/>
                  </a:cubicBezTo>
                  <a:cubicBezTo>
                    <a:pt x="536" y="3258"/>
                    <a:pt x="629" y="2862"/>
                    <a:pt x="838" y="2211"/>
                  </a:cubicBezTo>
                  <a:cubicBezTo>
                    <a:pt x="1257" y="2211"/>
                    <a:pt x="1629" y="2164"/>
                    <a:pt x="1955" y="2095"/>
                  </a:cubicBezTo>
                  <a:cubicBezTo>
                    <a:pt x="2280" y="2048"/>
                    <a:pt x="2420" y="1932"/>
                    <a:pt x="2420" y="1792"/>
                  </a:cubicBezTo>
                  <a:cubicBezTo>
                    <a:pt x="2420" y="1746"/>
                    <a:pt x="2373" y="1722"/>
                    <a:pt x="2257" y="1722"/>
                  </a:cubicBezTo>
                  <a:cubicBezTo>
                    <a:pt x="2141" y="1722"/>
                    <a:pt x="1978" y="1722"/>
                    <a:pt x="1745" y="1746"/>
                  </a:cubicBezTo>
                  <a:cubicBezTo>
                    <a:pt x="1513" y="1769"/>
                    <a:pt x="1350" y="1769"/>
                    <a:pt x="1210" y="1769"/>
                  </a:cubicBezTo>
                  <a:lnTo>
                    <a:pt x="978" y="1769"/>
                  </a:lnTo>
                  <a:cubicBezTo>
                    <a:pt x="1117" y="1234"/>
                    <a:pt x="1187" y="838"/>
                    <a:pt x="1187" y="582"/>
                  </a:cubicBezTo>
                  <a:lnTo>
                    <a:pt x="1187" y="559"/>
                  </a:lnTo>
                  <a:cubicBezTo>
                    <a:pt x="1536" y="489"/>
                    <a:pt x="1768" y="466"/>
                    <a:pt x="1862" y="466"/>
                  </a:cubicBezTo>
                  <a:cubicBezTo>
                    <a:pt x="1955" y="443"/>
                    <a:pt x="2117" y="420"/>
                    <a:pt x="2350" y="420"/>
                  </a:cubicBezTo>
                  <a:cubicBezTo>
                    <a:pt x="2583" y="396"/>
                    <a:pt x="2769" y="373"/>
                    <a:pt x="2908" y="326"/>
                  </a:cubicBezTo>
                  <a:cubicBezTo>
                    <a:pt x="3071" y="303"/>
                    <a:pt x="3164" y="257"/>
                    <a:pt x="3164" y="187"/>
                  </a:cubicBezTo>
                  <a:cubicBezTo>
                    <a:pt x="3164" y="71"/>
                    <a:pt x="2769" y="1"/>
                    <a:pt x="19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36"/>
            <p:cNvSpPr/>
            <p:nvPr/>
          </p:nvSpPr>
          <p:spPr>
            <a:xfrm>
              <a:off x="2469700" y="4042750"/>
              <a:ext cx="86100" cy="102975"/>
            </a:xfrm>
            <a:custGeom>
              <a:avLst/>
              <a:gdLst/>
              <a:ahLst/>
              <a:cxnLst/>
              <a:rect l="l" t="t" r="r" b="b"/>
              <a:pathLst>
                <a:path w="3444" h="4119" extrusionOk="0">
                  <a:moveTo>
                    <a:pt x="3071" y="1"/>
                  </a:moveTo>
                  <a:cubicBezTo>
                    <a:pt x="3001" y="1"/>
                    <a:pt x="2955" y="94"/>
                    <a:pt x="2955" y="257"/>
                  </a:cubicBezTo>
                  <a:cubicBezTo>
                    <a:pt x="2955" y="280"/>
                    <a:pt x="2932" y="513"/>
                    <a:pt x="2908" y="955"/>
                  </a:cubicBezTo>
                  <a:cubicBezTo>
                    <a:pt x="2815" y="1862"/>
                    <a:pt x="2653" y="2676"/>
                    <a:pt x="2397" y="3328"/>
                  </a:cubicBezTo>
                  <a:cubicBezTo>
                    <a:pt x="2234" y="2979"/>
                    <a:pt x="1838" y="1978"/>
                    <a:pt x="1210" y="350"/>
                  </a:cubicBezTo>
                  <a:cubicBezTo>
                    <a:pt x="1164" y="280"/>
                    <a:pt x="1117" y="187"/>
                    <a:pt x="1047" y="117"/>
                  </a:cubicBezTo>
                  <a:cubicBezTo>
                    <a:pt x="954" y="48"/>
                    <a:pt x="908" y="24"/>
                    <a:pt x="861" y="24"/>
                  </a:cubicBezTo>
                  <a:cubicBezTo>
                    <a:pt x="791" y="24"/>
                    <a:pt x="768" y="71"/>
                    <a:pt x="768" y="210"/>
                  </a:cubicBezTo>
                  <a:cubicBezTo>
                    <a:pt x="768" y="443"/>
                    <a:pt x="629" y="1071"/>
                    <a:pt x="373" y="2071"/>
                  </a:cubicBezTo>
                  <a:cubicBezTo>
                    <a:pt x="117" y="3072"/>
                    <a:pt x="0" y="3607"/>
                    <a:pt x="0" y="3700"/>
                  </a:cubicBezTo>
                  <a:cubicBezTo>
                    <a:pt x="0" y="3793"/>
                    <a:pt x="24" y="3886"/>
                    <a:pt x="93" y="3979"/>
                  </a:cubicBezTo>
                  <a:cubicBezTo>
                    <a:pt x="187" y="4072"/>
                    <a:pt x="233" y="4119"/>
                    <a:pt x="280" y="4119"/>
                  </a:cubicBezTo>
                  <a:cubicBezTo>
                    <a:pt x="326" y="4119"/>
                    <a:pt x="373" y="4026"/>
                    <a:pt x="419" y="3886"/>
                  </a:cubicBezTo>
                  <a:cubicBezTo>
                    <a:pt x="466" y="3723"/>
                    <a:pt x="559" y="3351"/>
                    <a:pt x="698" y="2793"/>
                  </a:cubicBezTo>
                  <a:cubicBezTo>
                    <a:pt x="838" y="2234"/>
                    <a:pt x="954" y="1722"/>
                    <a:pt x="1071" y="1257"/>
                  </a:cubicBezTo>
                  <a:cubicBezTo>
                    <a:pt x="1652" y="2723"/>
                    <a:pt x="2001" y="3584"/>
                    <a:pt x="2117" y="3839"/>
                  </a:cubicBezTo>
                  <a:cubicBezTo>
                    <a:pt x="2141" y="3933"/>
                    <a:pt x="2187" y="3979"/>
                    <a:pt x="2257" y="4026"/>
                  </a:cubicBezTo>
                  <a:cubicBezTo>
                    <a:pt x="2327" y="4095"/>
                    <a:pt x="2373" y="4119"/>
                    <a:pt x="2420" y="4119"/>
                  </a:cubicBezTo>
                  <a:cubicBezTo>
                    <a:pt x="2583" y="4119"/>
                    <a:pt x="2722" y="3863"/>
                    <a:pt x="2885" y="3351"/>
                  </a:cubicBezTo>
                  <a:cubicBezTo>
                    <a:pt x="3071" y="2862"/>
                    <a:pt x="3188" y="2327"/>
                    <a:pt x="3281" y="1722"/>
                  </a:cubicBezTo>
                  <a:cubicBezTo>
                    <a:pt x="3397" y="1141"/>
                    <a:pt x="3443" y="699"/>
                    <a:pt x="3443" y="373"/>
                  </a:cubicBezTo>
                  <a:cubicBezTo>
                    <a:pt x="3443" y="303"/>
                    <a:pt x="3397" y="234"/>
                    <a:pt x="3304" y="141"/>
                  </a:cubicBezTo>
                  <a:cubicBezTo>
                    <a:pt x="3234" y="48"/>
                    <a:pt x="3141" y="1"/>
                    <a:pt x="30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36"/>
            <p:cNvSpPr/>
            <p:nvPr/>
          </p:nvSpPr>
          <p:spPr>
            <a:xfrm>
              <a:off x="2569725" y="4043925"/>
              <a:ext cx="78550" cy="101225"/>
            </a:xfrm>
            <a:custGeom>
              <a:avLst/>
              <a:gdLst/>
              <a:ahLst/>
              <a:cxnLst/>
              <a:rect l="l" t="t" r="r" b="b"/>
              <a:pathLst>
                <a:path w="3142" h="4049" extrusionOk="0">
                  <a:moveTo>
                    <a:pt x="1792" y="1"/>
                  </a:moveTo>
                  <a:cubicBezTo>
                    <a:pt x="1048" y="1"/>
                    <a:pt x="559" y="24"/>
                    <a:pt x="327" y="47"/>
                  </a:cubicBezTo>
                  <a:cubicBezTo>
                    <a:pt x="94" y="47"/>
                    <a:pt x="1" y="94"/>
                    <a:pt x="1" y="163"/>
                  </a:cubicBezTo>
                  <a:cubicBezTo>
                    <a:pt x="1" y="256"/>
                    <a:pt x="24" y="326"/>
                    <a:pt x="94" y="419"/>
                  </a:cubicBezTo>
                  <a:cubicBezTo>
                    <a:pt x="164" y="489"/>
                    <a:pt x="210" y="536"/>
                    <a:pt x="280" y="536"/>
                  </a:cubicBezTo>
                  <a:lnTo>
                    <a:pt x="1280" y="489"/>
                  </a:lnTo>
                  <a:lnTo>
                    <a:pt x="1280" y="489"/>
                  </a:lnTo>
                  <a:cubicBezTo>
                    <a:pt x="1234" y="861"/>
                    <a:pt x="1117" y="1443"/>
                    <a:pt x="908" y="2280"/>
                  </a:cubicBezTo>
                  <a:cubicBezTo>
                    <a:pt x="699" y="3118"/>
                    <a:pt x="606" y="3560"/>
                    <a:pt x="606" y="3653"/>
                  </a:cubicBezTo>
                  <a:cubicBezTo>
                    <a:pt x="606" y="3746"/>
                    <a:pt x="629" y="3839"/>
                    <a:pt x="699" y="3932"/>
                  </a:cubicBezTo>
                  <a:cubicBezTo>
                    <a:pt x="769" y="4002"/>
                    <a:pt x="838" y="4048"/>
                    <a:pt x="908" y="4048"/>
                  </a:cubicBezTo>
                  <a:cubicBezTo>
                    <a:pt x="931" y="4048"/>
                    <a:pt x="1001" y="3955"/>
                    <a:pt x="1048" y="3746"/>
                  </a:cubicBezTo>
                  <a:cubicBezTo>
                    <a:pt x="1071" y="3630"/>
                    <a:pt x="1117" y="3444"/>
                    <a:pt x="1187" y="3188"/>
                  </a:cubicBezTo>
                  <a:cubicBezTo>
                    <a:pt x="1257" y="2932"/>
                    <a:pt x="1304" y="2722"/>
                    <a:pt x="1327" y="2606"/>
                  </a:cubicBezTo>
                  <a:cubicBezTo>
                    <a:pt x="1629" y="1420"/>
                    <a:pt x="1769" y="745"/>
                    <a:pt x="1769" y="605"/>
                  </a:cubicBezTo>
                  <a:cubicBezTo>
                    <a:pt x="1769" y="559"/>
                    <a:pt x="1769" y="512"/>
                    <a:pt x="1769" y="489"/>
                  </a:cubicBezTo>
                  <a:cubicBezTo>
                    <a:pt x="1978" y="489"/>
                    <a:pt x="2188" y="489"/>
                    <a:pt x="2420" y="512"/>
                  </a:cubicBezTo>
                  <a:cubicBezTo>
                    <a:pt x="2653" y="536"/>
                    <a:pt x="2816" y="536"/>
                    <a:pt x="2955" y="536"/>
                  </a:cubicBezTo>
                  <a:cubicBezTo>
                    <a:pt x="3072" y="536"/>
                    <a:pt x="3141" y="489"/>
                    <a:pt x="3141" y="419"/>
                  </a:cubicBezTo>
                  <a:cubicBezTo>
                    <a:pt x="3141" y="326"/>
                    <a:pt x="3025" y="233"/>
                    <a:pt x="2769" y="140"/>
                  </a:cubicBezTo>
                  <a:cubicBezTo>
                    <a:pt x="2513" y="47"/>
                    <a:pt x="2188" y="1"/>
                    <a:pt x="17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36"/>
            <p:cNvSpPr/>
            <p:nvPr/>
          </p:nvSpPr>
          <p:spPr>
            <a:xfrm>
              <a:off x="2644750" y="4043350"/>
              <a:ext cx="73900" cy="102375"/>
            </a:xfrm>
            <a:custGeom>
              <a:avLst/>
              <a:gdLst/>
              <a:ahLst/>
              <a:cxnLst/>
              <a:rect l="l" t="t" r="r" b="b"/>
              <a:pathLst>
                <a:path w="2956" h="4095" extrusionOk="0">
                  <a:moveTo>
                    <a:pt x="1792" y="512"/>
                  </a:moveTo>
                  <a:cubicBezTo>
                    <a:pt x="2211" y="512"/>
                    <a:pt x="2420" y="628"/>
                    <a:pt x="2420" y="861"/>
                  </a:cubicBezTo>
                  <a:cubicBezTo>
                    <a:pt x="2420" y="1024"/>
                    <a:pt x="2374" y="1163"/>
                    <a:pt x="2234" y="1303"/>
                  </a:cubicBezTo>
                  <a:cubicBezTo>
                    <a:pt x="2118" y="1443"/>
                    <a:pt x="1978" y="1559"/>
                    <a:pt x="1839" y="1652"/>
                  </a:cubicBezTo>
                  <a:cubicBezTo>
                    <a:pt x="1676" y="1722"/>
                    <a:pt x="1513" y="1815"/>
                    <a:pt x="1327" y="1908"/>
                  </a:cubicBezTo>
                  <a:cubicBezTo>
                    <a:pt x="1141" y="2024"/>
                    <a:pt x="1024" y="2094"/>
                    <a:pt x="955" y="2141"/>
                  </a:cubicBezTo>
                  <a:cubicBezTo>
                    <a:pt x="1118" y="1559"/>
                    <a:pt x="1187" y="1140"/>
                    <a:pt x="1187" y="884"/>
                  </a:cubicBezTo>
                  <a:cubicBezTo>
                    <a:pt x="1187" y="814"/>
                    <a:pt x="1187" y="745"/>
                    <a:pt x="1141" y="652"/>
                  </a:cubicBezTo>
                  <a:cubicBezTo>
                    <a:pt x="1397" y="559"/>
                    <a:pt x="1606" y="512"/>
                    <a:pt x="1792" y="512"/>
                  </a:cubicBezTo>
                  <a:close/>
                  <a:moveTo>
                    <a:pt x="1769" y="0"/>
                  </a:moveTo>
                  <a:cubicBezTo>
                    <a:pt x="1443" y="0"/>
                    <a:pt x="1164" y="47"/>
                    <a:pt x="908" y="140"/>
                  </a:cubicBezTo>
                  <a:cubicBezTo>
                    <a:pt x="629" y="233"/>
                    <a:pt x="513" y="326"/>
                    <a:pt x="513" y="419"/>
                  </a:cubicBezTo>
                  <a:cubicBezTo>
                    <a:pt x="513" y="466"/>
                    <a:pt x="513" y="512"/>
                    <a:pt x="559" y="582"/>
                  </a:cubicBezTo>
                  <a:cubicBezTo>
                    <a:pt x="606" y="652"/>
                    <a:pt x="652" y="698"/>
                    <a:pt x="699" y="721"/>
                  </a:cubicBezTo>
                  <a:cubicBezTo>
                    <a:pt x="676" y="1117"/>
                    <a:pt x="536" y="1698"/>
                    <a:pt x="327" y="2443"/>
                  </a:cubicBezTo>
                  <a:cubicBezTo>
                    <a:pt x="117" y="3187"/>
                    <a:pt x="1" y="3629"/>
                    <a:pt x="1" y="3699"/>
                  </a:cubicBezTo>
                  <a:cubicBezTo>
                    <a:pt x="1" y="3792"/>
                    <a:pt x="47" y="3885"/>
                    <a:pt x="117" y="3955"/>
                  </a:cubicBezTo>
                  <a:cubicBezTo>
                    <a:pt x="187" y="4048"/>
                    <a:pt x="257" y="4095"/>
                    <a:pt x="327" y="4095"/>
                  </a:cubicBezTo>
                  <a:cubicBezTo>
                    <a:pt x="350" y="4095"/>
                    <a:pt x="396" y="4002"/>
                    <a:pt x="466" y="3792"/>
                  </a:cubicBezTo>
                  <a:cubicBezTo>
                    <a:pt x="489" y="3699"/>
                    <a:pt x="513" y="3583"/>
                    <a:pt x="559" y="3490"/>
                  </a:cubicBezTo>
                  <a:cubicBezTo>
                    <a:pt x="582" y="3397"/>
                    <a:pt x="676" y="3048"/>
                    <a:pt x="862" y="2443"/>
                  </a:cubicBezTo>
                  <a:cubicBezTo>
                    <a:pt x="955" y="2722"/>
                    <a:pt x="1234" y="3071"/>
                    <a:pt x="1653" y="3490"/>
                  </a:cubicBezTo>
                  <a:cubicBezTo>
                    <a:pt x="2095" y="3885"/>
                    <a:pt x="2420" y="4095"/>
                    <a:pt x="2653" y="4095"/>
                  </a:cubicBezTo>
                  <a:cubicBezTo>
                    <a:pt x="2769" y="4095"/>
                    <a:pt x="2839" y="4048"/>
                    <a:pt x="2839" y="3955"/>
                  </a:cubicBezTo>
                  <a:cubicBezTo>
                    <a:pt x="2839" y="3885"/>
                    <a:pt x="2793" y="3815"/>
                    <a:pt x="2699" y="3722"/>
                  </a:cubicBezTo>
                  <a:cubicBezTo>
                    <a:pt x="2653" y="3676"/>
                    <a:pt x="2606" y="3629"/>
                    <a:pt x="2537" y="3606"/>
                  </a:cubicBezTo>
                  <a:cubicBezTo>
                    <a:pt x="2490" y="3560"/>
                    <a:pt x="2444" y="3490"/>
                    <a:pt x="2351" y="3443"/>
                  </a:cubicBezTo>
                  <a:cubicBezTo>
                    <a:pt x="2281" y="3373"/>
                    <a:pt x="2188" y="3304"/>
                    <a:pt x="2095" y="3211"/>
                  </a:cubicBezTo>
                  <a:cubicBezTo>
                    <a:pt x="2025" y="3118"/>
                    <a:pt x="1932" y="3071"/>
                    <a:pt x="1885" y="3001"/>
                  </a:cubicBezTo>
                  <a:cubicBezTo>
                    <a:pt x="1839" y="2955"/>
                    <a:pt x="1746" y="2862"/>
                    <a:pt x="1606" y="2722"/>
                  </a:cubicBezTo>
                  <a:cubicBezTo>
                    <a:pt x="1466" y="2606"/>
                    <a:pt x="1397" y="2489"/>
                    <a:pt x="1397" y="2396"/>
                  </a:cubicBezTo>
                  <a:cubicBezTo>
                    <a:pt x="1397" y="2373"/>
                    <a:pt x="1466" y="2350"/>
                    <a:pt x="1560" y="2280"/>
                  </a:cubicBezTo>
                  <a:cubicBezTo>
                    <a:pt x="1676" y="2234"/>
                    <a:pt x="1792" y="2164"/>
                    <a:pt x="1955" y="2094"/>
                  </a:cubicBezTo>
                  <a:cubicBezTo>
                    <a:pt x="2095" y="2001"/>
                    <a:pt x="2257" y="1908"/>
                    <a:pt x="2397" y="1815"/>
                  </a:cubicBezTo>
                  <a:cubicBezTo>
                    <a:pt x="2560" y="1698"/>
                    <a:pt x="2699" y="1559"/>
                    <a:pt x="2793" y="1396"/>
                  </a:cubicBezTo>
                  <a:cubicBezTo>
                    <a:pt x="2909" y="1233"/>
                    <a:pt x="2955" y="1070"/>
                    <a:pt x="2955" y="861"/>
                  </a:cubicBezTo>
                  <a:cubicBezTo>
                    <a:pt x="2955" y="582"/>
                    <a:pt x="2839" y="372"/>
                    <a:pt x="2606" y="233"/>
                  </a:cubicBezTo>
                  <a:cubicBezTo>
                    <a:pt x="2374" y="70"/>
                    <a:pt x="2095" y="0"/>
                    <a:pt x="17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36"/>
            <p:cNvSpPr/>
            <p:nvPr/>
          </p:nvSpPr>
          <p:spPr>
            <a:xfrm>
              <a:off x="2729100" y="4041600"/>
              <a:ext cx="76200" cy="104125"/>
            </a:xfrm>
            <a:custGeom>
              <a:avLst/>
              <a:gdLst/>
              <a:ahLst/>
              <a:cxnLst/>
              <a:rect l="l" t="t" r="r" b="b"/>
              <a:pathLst>
                <a:path w="3048" h="4165" extrusionOk="0">
                  <a:moveTo>
                    <a:pt x="1815" y="582"/>
                  </a:moveTo>
                  <a:cubicBezTo>
                    <a:pt x="1861" y="908"/>
                    <a:pt x="1931" y="1420"/>
                    <a:pt x="2001" y="2071"/>
                  </a:cubicBezTo>
                  <a:cubicBezTo>
                    <a:pt x="1698" y="2141"/>
                    <a:pt x="1419" y="2187"/>
                    <a:pt x="1140" y="2257"/>
                  </a:cubicBezTo>
                  <a:cubicBezTo>
                    <a:pt x="1419" y="1536"/>
                    <a:pt x="1629" y="978"/>
                    <a:pt x="1815" y="582"/>
                  </a:cubicBezTo>
                  <a:close/>
                  <a:moveTo>
                    <a:pt x="1931" y="0"/>
                  </a:moveTo>
                  <a:cubicBezTo>
                    <a:pt x="1838" y="0"/>
                    <a:pt x="1745" y="47"/>
                    <a:pt x="1629" y="117"/>
                  </a:cubicBezTo>
                  <a:cubicBezTo>
                    <a:pt x="1512" y="210"/>
                    <a:pt x="1442" y="280"/>
                    <a:pt x="1396" y="396"/>
                  </a:cubicBezTo>
                  <a:cubicBezTo>
                    <a:pt x="1373" y="512"/>
                    <a:pt x="1256" y="745"/>
                    <a:pt x="1094" y="1140"/>
                  </a:cubicBezTo>
                  <a:cubicBezTo>
                    <a:pt x="954" y="1513"/>
                    <a:pt x="814" y="1815"/>
                    <a:pt x="721" y="2048"/>
                  </a:cubicBezTo>
                  <a:cubicBezTo>
                    <a:pt x="698" y="2141"/>
                    <a:pt x="652" y="2280"/>
                    <a:pt x="582" y="2420"/>
                  </a:cubicBezTo>
                  <a:cubicBezTo>
                    <a:pt x="186" y="2536"/>
                    <a:pt x="0" y="2653"/>
                    <a:pt x="0" y="2722"/>
                  </a:cubicBezTo>
                  <a:cubicBezTo>
                    <a:pt x="0" y="2792"/>
                    <a:pt x="23" y="2862"/>
                    <a:pt x="93" y="2908"/>
                  </a:cubicBezTo>
                  <a:cubicBezTo>
                    <a:pt x="163" y="2955"/>
                    <a:pt x="233" y="2978"/>
                    <a:pt x="303" y="2978"/>
                  </a:cubicBezTo>
                  <a:lnTo>
                    <a:pt x="349" y="2978"/>
                  </a:lnTo>
                  <a:cubicBezTo>
                    <a:pt x="116" y="3490"/>
                    <a:pt x="0" y="3769"/>
                    <a:pt x="0" y="3816"/>
                  </a:cubicBezTo>
                  <a:cubicBezTo>
                    <a:pt x="0" y="3885"/>
                    <a:pt x="47" y="3979"/>
                    <a:pt x="116" y="4048"/>
                  </a:cubicBezTo>
                  <a:cubicBezTo>
                    <a:pt x="186" y="4118"/>
                    <a:pt x="256" y="4165"/>
                    <a:pt x="326" y="4165"/>
                  </a:cubicBezTo>
                  <a:cubicBezTo>
                    <a:pt x="372" y="4165"/>
                    <a:pt x="582" y="3723"/>
                    <a:pt x="931" y="2815"/>
                  </a:cubicBezTo>
                  <a:cubicBezTo>
                    <a:pt x="1210" y="2746"/>
                    <a:pt x="1419" y="2676"/>
                    <a:pt x="1582" y="2653"/>
                  </a:cubicBezTo>
                  <a:cubicBezTo>
                    <a:pt x="1722" y="2606"/>
                    <a:pt x="1884" y="2559"/>
                    <a:pt x="2047" y="2513"/>
                  </a:cubicBezTo>
                  <a:cubicBezTo>
                    <a:pt x="2071" y="2885"/>
                    <a:pt x="2117" y="3234"/>
                    <a:pt x="2140" y="3606"/>
                  </a:cubicBezTo>
                  <a:cubicBezTo>
                    <a:pt x="2164" y="3816"/>
                    <a:pt x="2187" y="3955"/>
                    <a:pt x="2233" y="4048"/>
                  </a:cubicBezTo>
                  <a:cubicBezTo>
                    <a:pt x="2280" y="4118"/>
                    <a:pt x="2327" y="4165"/>
                    <a:pt x="2396" y="4165"/>
                  </a:cubicBezTo>
                  <a:cubicBezTo>
                    <a:pt x="2513" y="4165"/>
                    <a:pt x="2582" y="3909"/>
                    <a:pt x="2582" y="3420"/>
                  </a:cubicBezTo>
                  <a:cubicBezTo>
                    <a:pt x="2582" y="3141"/>
                    <a:pt x="2559" y="2792"/>
                    <a:pt x="2536" y="2397"/>
                  </a:cubicBezTo>
                  <a:cubicBezTo>
                    <a:pt x="2862" y="2304"/>
                    <a:pt x="3048" y="2211"/>
                    <a:pt x="3048" y="2141"/>
                  </a:cubicBezTo>
                  <a:cubicBezTo>
                    <a:pt x="3048" y="2048"/>
                    <a:pt x="2955" y="2001"/>
                    <a:pt x="2769" y="2001"/>
                  </a:cubicBezTo>
                  <a:lnTo>
                    <a:pt x="2489" y="2001"/>
                  </a:lnTo>
                  <a:cubicBezTo>
                    <a:pt x="2443" y="1443"/>
                    <a:pt x="2350" y="978"/>
                    <a:pt x="2257" y="582"/>
                  </a:cubicBezTo>
                  <a:cubicBezTo>
                    <a:pt x="2164" y="210"/>
                    <a:pt x="2071" y="0"/>
                    <a:pt x="19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36"/>
            <p:cNvSpPr/>
            <p:nvPr/>
          </p:nvSpPr>
          <p:spPr>
            <a:xfrm>
              <a:off x="2820400" y="4043925"/>
              <a:ext cx="79125" cy="101225"/>
            </a:xfrm>
            <a:custGeom>
              <a:avLst/>
              <a:gdLst/>
              <a:ahLst/>
              <a:cxnLst/>
              <a:rect l="l" t="t" r="r" b="b"/>
              <a:pathLst>
                <a:path w="3165" h="4049" extrusionOk="0">
                  <a:moveTo>
                    <a:pt x="1815" y="1"/>
                  </a:moveTo>
                  <a:cubicBezTo>
                    <a:pt x="1047" y="1"/>
                    <a:pt x="559" y="24"/>
                    <a:pt x="350" y="47"/>
                  </a:cubicBezTo>
                  <a:cubicBezTo>
                    <a:pt x="117" y="47"/>
                    <a:pt x="1" y="94"/>
                    <a:pt x="1" y="163"/>
                  </a:cubicBezTo>
                  <a:cubicBezTo>
                    <a:pt x="1" y="256"/>
                    <a:pt x="47" y="326"/>
                    <a:pt x="117" y="419"/>
                  </a:cubicBezTo>
                  <a:cubicBezTo>
                    <a:pt x="163" y="489"/>
                    <a:pt x="233" y="536"/>
                    <a:pt x="303" y="536"/>
                  </a:cubicBezTo>
                  <a:lnTo>
                    <a:pt x="1303" y="489"/>
                  </a:lnTo>
                  <a:lnTo>
                    <a:pt x="1303" y="489"/>
                  </a:lnTo>
                  <a:cubicBezTo>
                    <a:pt x="1257" y="861"/>
                    <a:pt x="1140" y="1443"/>
                    <a:pt x="931" y="2280"/>
                  </a:cubicBezTo>
                  <a:cubicBezTo>
                    <a:pt x="722" y="3118"/>
                    <a:pt x="605" y="3560"/>
                    <a:pt x="605" y="3653"/>
                  </a:cubicBezTo>
                  <a:cubicBezTo>
                    <a:pt x="605" y="3746"/>
                    <a:pt x="652" y="3839"/>
                    <a:pt x="722" y="3932"/>
                  </a:cubicBezTo>
                  <a:cubicBezTo>
                    <a:pt x="792" y="4002"/>
                    <a:pt x="861" y="4048"/>
                    <a:pt x="908" y="4048"/>
                  </a:cubicBezTo>
                  <a:cubicBezTo>
                    <a:pt x="954" y="4048"/>
                    <a:pt x="1001" y="3955"/>
                    <a:pt x="1071" y="3746"/>
                  </a:cubicBezTo>
                  <a:cubicBezTo>
                    <a:pt x="1094" y="3630"/>
                    <a:pt x="1140" y="3444"/>
                    <a:pt x="1210" y="3188"/>
                  </a:cubicBezTo>
                  <a:cubicBezTo>
                    <a:pt x="1257" y="2932"/>
                    <a:pt x="1303" y="2722"/>
                    <a:pt x="1350" y="2606"/>
                  </a:cubicBezTo>
                  <a:cubicBezTo>
                    <a:pt x="1652" y="1420"/>
                    <a:pt x="1792" y="745"/>
                    <a:pt x="1792" y="605"/>
                  </a:cubicBezTo>
                  <a:cubicBezTo>
                    <a:pt x="1792" y="559"/>
                    <a:pt x="1792" y="512"/>
                    <a:pt x="1769" y="489"/>
                  </a:cubicBezTo>
                  <a:cubicBezTo>
                    <a:pt x="1978" y="489"/>
                    <a:pt x="2211" y="489"/>
                    <a:pt x="2443" y="512"/>
                  </a:cubicBezTo>
                  <a:cubicBezTo>
                    <a:pt x="2653" y="536"/>
                    <a:pt x="2839" y="536"/>
                    <a:pt x="2978" y="536"/>
                  </a:cubicBezTo>
                  <a:cubicBezTo>
                    <a:pt x="3095" y="536"/>
                    <a:pt x="3164" y="489"/>
                    <a:pt x="3164" y="419"/>
                  </a:cubicBezTo>
                  <a:cubicBezTo>
                    <a:pt x="3164" y="326"/>
                    <a:pt x="3025" y="233"/>
                    <a:pt x="2769" y="140"/>
                  </a:cubicBezTo>
                  <a:cubicBezTo>
                    <a:pt x="2536" y="47"/>
                    <a:pt x="2211" y="1"/>
                    <a:pt x="18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36"/>
            <p:cNvSpPr/>
            <p:nvPr/>
          </p:nvSpPr>
          <p:spPr>
            <a:xfrm>
              <a:off x="2898925" y="4043350"/>
              <a:ext cx="30250" cy="101800"/>
            </a:xfrm>
            <a:custGeom>
              <a:avLst/>
              <a:gdLst/>
              <a:ahLst/>
              <a:cxnLst/>
              <a:rect l="l" t="t" r="r" b="b"/>
              <a:pathLst>
                <a:path w="1210" h="4072" extrusionOk="0">
                  <a:moveTo>
                    <a:pt x="838" y="0"/>
                  </a:moveTo>
                  <a:cubicBezTo>
                    <a:pt x="791" y="0"/>
                    <a:pt x="745" y="24"/>
                    <a:pt x="721" y="47"/>
                  </a:cubicBezTo>
                  <a:cubicBezTo>
                    <a:pt x="721" y="70"/>
                    <a:pt x="698" y="117"/>
                    <a:pt x="698" y="186"/>
                  </a:cubicBezTo>
                  <a:cubicBezTo>
                    <a:pt x="698" y="419"/>
                    <a:pt x="582" y="1047"/>
                    <a:pt x="349" y="2047"/>
                  </a:cubicBezTo>
                  <a:cubicBezTo>
                    <a:pt x="116" y="3071"/>
                    <a:pt x="0" y="3606"/>
                    <a:pt x="0" y="3676"/>
                  </a:cubicBezTo>
                  <a:cubicBezTo>
                    <a:pt x="0" y="3746"/>
                    <a:pt x="47" y="3839"/>
                    <a:pt x="116" y="3932"/>
                  </a:cubicBezTo>
                  <a:cubicBezTo>
                    <a:pt x="186" y="4025"/>
                    <a:pt x="256" y="4071"/>
                    <a:pt x="303" y="4071"/>
                  </a:cubicBezTo>
                  <a:cubicBezTo>
                    <a:pt x="349" y="4071"/>
                    <a:pt x="419" y="3955"/>
                    <a:pt x="465" y="3722"/>
                  </a:cubicBezTo>
                  <a:cubicBezTo>
                    <a:pt x="512" y="3606"/>
                    <a:pt x="535" y="3490"/>
                    <a:pt x="558" y="3397"/>
                  </a:cubicBezTo>
                  <a:cubicBezTo>
                    <a:pt x="582" y="3280"/>
                    <a:pt x="628" y="3141"/>
                    <a:pt x="675" y="2931"/>
                  </a:cubicBezTo>
                  <a:cubicBezTo>
                    <a:pt x="721" y="2745"/>
                    <a:pt x="745" y="2583"/>
                    <a:pt x="791" y="2489"/>
                  </a:cubicBezTo>
                  <a:cubicBezTo>
                    <a:pt x="1070" y="1350"/>
                    <a:pt x="1210" y="721"/>
                    <a:pt x="1210" y="582"/>
                  </a:cubicBezTo>
                  <a:cubicBezTo>
                    <a:pt x="1210" y="442"/>
                    <a:pt x="1163" y="303"/>
                    <a:pt x="1070" y="186"/>
                  </a:cubicBezTo>
                  <a:cubicBezTo>
                    <a:pt x="977" y="70"/>
                    <a:pt x="907" y="0"/>
                    <a:pt x="8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36"/>
            <p:cNvSpPr/>
            <p:nvPr/>
          </p:nvSpPr>
          <p:spPr>
            <a:xfrm>
              <a:off x="2941950" y="4042750"/>
              <a:ext cx="78550" cy="102975"/>
            </a:xfrm>
            <a:custGeom>
              <a:avLst/>
              <a:gdLst/>
              <a:ahLst/>
              <a:cxnLst/>
              <a:rect l="l" t="t" r="r" b="b"/>
              <a:pathLst>
                <a:path w="3142" h="4119" extrusionOk="0">
                  <a:moveTo>
                    <a:pt x="2025" y="513"/>
                  </a:moveTo>
                  <a:cubicBezTo>
                    <a:pt x="2187" y="513"/>
                    <a:pt x="2327" y="606"/>
                    <a:pt x="2420" y="792"/>
                  </a:cubicBezTo>
                  <a:cubicBezTo>
                    <a:pt x="2536" y="978"/>
                    <a:pt x="2606" y="1211"/>
                    <a:pt x="2606" y="1513"/>
                  </a:cubicBezTo>
                  <a:cubicBezTo>
                    <a:pt x="2606" y="1816"/>
                    <a:pt x="2513" y="2118"/>
                    <a:pt x="2327" y="2467"/>
                  </a:cubicBezTo>
                  <a:cubicBezTo>
                    <a:pt x="2141" y="2793"/>
                    <a:pt x="1932" y="3072"/>
                    <a:pt x="1676" y="3304"/>
                  </a:cubicBezTo>
                  <a:cubicBezTo>
                    <a:pt x="1420" y="3537"/>
                    <a:pt x="1187" y="3653"/>
                    <a:pt x="1001" y="3653"/>
                  </a:cubicBezTo>
                  <a:cubicBezTo>
                    <a:pt x="885" y="3653"/>
                    <a:pt x="768" y="3584"/>
                    <a:pt x="675" y="3444"/>
                  </a:cubicBezTo>
                  <a:cubicBezTo>
                    <a:pt x="582" y="3328"/>
                    <a:pt x="536" y="3142"/>
                    <a:pt x="536" y="2932"/>
                  </a:cubicBezTo>
                  <a:cubicBezTo>
                    <a:pt x="536" y="2583"/>
                    <a:pt x="629" y="2211"/>
                    <a:pt x="815" y="1816"/>
                  </a:cubicBezTo>
                  <a:cubicBezTo>
                    <a:pt x="1001" y="1420"/>
                    <a:pt x="1210" y="1094"/>
                    <a:pt x="1443" y="862"/>
                  </a:cubicBezTo>
                  <a:cubicBezTo>
                    <a:pt x="1676" y="629"/>
                    <a:pt x="1862" y="513"/>
                    <a:pt x="2025" y="513"/>
                  </a:cubicBezTo>
                  <a:close/>
                  <a:moveTo>
                    <a:pt x="2001" y="1"/>
                  </a:moveTo>
                  <a:cubicBezTo>
                    <a:pt x="1792" y="1"/>
                    <a:pt x="1583" y="94"/>
                    <a:pt x="1350" y="280"/>
                  </a:cubicBezTo>
                  <a:cubicBezTo>
                    <a:pt x="1094" y="443"/>
                    <a:pt x="885" y="652"/>
                    <a:pt x="699" y="932"/>
                  </a:cubicBezTo>
                  <a:cubicBezTo>
                    <a:pt x="489" y="1211"/>
                    <a:pt x="326" y="1513"/>
                    <a:pt x="210" y="1885"/>
                  </a:cubicBezTo>
                  <a:cubicBezTo>
                    <a:pt x="70" y="2258"/>
                    <a:pt x="1" y="2607"/>
                    <a:pt x="1" y="2955"/>
                  </a:cubicBezTo>
                  <a:cubicBezTo>
                    <a:pt x="1" y="3235"/>
                    <a:pt x="94" y="3491"/>
                    <a:pt x="303" y="3723"/>
                  </a:cubicBezTo>
                  <a:cubicBezTo>
                    <a:pt x="489" y="3979"/>
                    <a:pt x="722" y="4119"/>
                    <a:pt x="978" y="4119"/>
                  </a:cubicBezTo>
                  <a:cubicBezTo>
                    <a:pt x="1327" y="4119"/>
                    <a:pt x="1652" y="3956"/>
                    <a:pt x="2001" y="3677"/>
                  </a:cubicBezTo>
                  <a:cubicBezTo>
                    <a:pt x="2350" y="3397"/>
                    <a:pt x="2630" y="3049"/>
                    <a:pt x="2839" y="2630"/>
                  </a:cubicBezTo>
                  <a:cubicBezTo>
                    <a:pt x="3025" y="2211"/>
                    <a:pt x="3141" y="1839"/>
                    <a:pt x="3141" y="1467"/>
                  </a:cubicBezTo>
                  <a:cubicBezTo>
                    <a:pt x="3141" y="1094"/>
                    <a:pt x="3025" y="745"/>
                    <a:pt x="2816" y="466"/>
                  </a:cubicBezTo>
                  <a:cubicBezTo>
                    <a:pt x="2606" y="164"/>
                    <a:pt x="2327" y="1"/>
                    <a:pt x="20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36"/>
            <p:cNvSpPr/>
            <p:nvPr/>
          </p:nvSpPr>
          <p:spPr>
            <a:xfrm>
              <a:off x="3030950" y="4042750"/>
              <a:ext cx="86100" cy="102975"/>
            </a:xfrm>
            <a:custGeom>
              <a:avLst/>
              <a:gdLst/>
              <a:ahLst/>
              <a:cxnLst/>
              <a:rect l="l" t="t" r="r" b="b"/>
              <a:pathLst>
                <a:path w="3444" h="4119" extrusionOk="0">
                  <a:moveTo>
                    <a:pt x="3094" y="1"/>
                  </a:moveTo>
                  <a:cubicBezTo>
                    <a:pt x="3024" y="1"/>
                    <a:pt x="2978" y="94"/>
                    <a:pt x="2978" y="257"/>
                  </a:cubicBezTo>
                  <a:cubicBezTo>
                    <a:pt x="2978" y="280"/>
                    <a:pt x="2955" y="513"/>
                    <a:pt x="2908" y="955"/>
                  </a:cubicBezTo>
                  <a:cubicBezTo>
                    <a:pt x="2815" y="1862"/>
                    <a:pt x="2652" y="2676"/>
                    <a:pt x="2396" y="3328"/>
                  </a:cubicBezTo>
                  <a:cubicBezTo>
                    <a:pt x="2233" y="2979"/>
                    <a:pt x="1838" y="1978"/>
                    <a:pt x="1210" y="350"/>
                  </a:cubicBezTo>
                  <a:cubicBezTo>
                    <a:pt x="1187" y="280"/>
                    <a:pt x="1117" y="187"/>
                    <a:pt x="1047" y="117"/>
                  </a:cubicBezTo>
                  <a:cubicBezTo>
                    <a:pt x="977" y="48"/>
                    <a:pt x="907" y="24"/>
                    <a:pt x="884" y="24"/>
                  </a:cubicBezTo>
                  <a:cubicBezTo>
                    <a:pt x="814" y="24"/>
                    <a:pt x="768" y="71"/>
                    <a:pt x="768" y="210"/>
                  </a:cubicBezTo>
                  <a:cubicBezTo>
                    <a:pt x="768" y="443"/>
                    <a:pt x="628" y="1071"/>
                    <a:pt x="396" y="2071"/>
                  </a:cubicBezTo>
                  <a:cubicBezTo>
                    <a:pt x="140" y="3072"/>
                    <a:pt x="0" y="3607"/>
                    <a:pt x="0" y="3700"/>
                  </a:cubicBezTo>
                  <a:cubicBezTo>
                    <a:pt x="0" y="3793"/>
                    <a:pt x="47" y="3886"/>
                    <a:pt x="116" y="3979"/>
                  </a:cubicBezTo>
                  <a:cubicBezTo>
                    <a:pt x="186" y="4072"/>
                    <a:pt x="256" y="4119"/>
                    <a:pt x="302" y="4119"/>
                  </a:cubicBezTo>
                  <a:cubicBezTo>
                    <a:pt x="326" y="4119"/>
                    <a:pt x="372" y="4026"/>
                    <a:pt x="419" y="3886"/>
                  </a:cubicBezTo>
                  <a:cubicBezTo>
                    <a:pt x="465" y="3723"/>
                    <a:pt x="558" y="3351"/>
                    <a:pt x="698" y="2793"/>
                  </a:cubicBezTo>
                  <a:cubicBezTo>
                    <a:pt x="838" y="2234"/>
                    <a:pt x="977" y="1722"/>
                    <a:pt x="1093" y="1257"/>
                  </a:cubicBezTo>
                  <a:cubicBezTo>
                    <a:pt x="1652" y="2723"/>
                    <a:pt x="2001" y="3584"/>
                    <a:pt x="2117" y="3839"/>
                  </a:cubicBezTo>
                  <a:cubicBezTo>
                    <a:pt x="2164" y="3933"/>
                    <a:pt x="2210" y="3979"/>
                    <a:pt x="2257" y="4026"/>
                  </a:cubicBezTo>
                  <a:cubicBezTo>
                    <a:pt x="2326" y="4095"/>
                    <a:pt x="2396" y="4119"/>
                    <a:pt x="2443" y="4119"/>
                  </a:cubicBezTo>
                  <a:cubicBezTo>
                    <a:pt x="2582" y="4119"/>
                    <a:pt x="2745" y="3863"/>
                    <a:pt x="2908" y="3351"/>
                  </a:cubicBezTo>
                  <a:cubicBezTo>
                    <a:pt x="3071" y="2862"/>
                    <a:pt x="3210" y="2327"/>
                    <a:pt x="3304" y="1722"/>
                  </a:cubicBezTo>
                  <a:cubicBezTo>
                    <a:pt x="3397" y="1141"/>
                    <a:pt x="3443" y="699"/>
                    <a:pt x="3443" y="373"/>
                  </a:cubicBezTo>
                  <a:cubicBezTo>
                    <a:pt x="3443" y="303"/>
                    <a:pt x="3420" y="234"/>
                    <a:pt x="3327" y="141"/>
                  </a:cubicBezTo>
                  <a:cubicBezTo>
                    <a:pt x="3234" y="48"/>
                    <a:pt x="3164" y="1"/>
                    <a:pt x="30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36"/>
            <p:cNvSpPr/>
            <p:nvPr/>
          </p:nvSpPr>
          <p:spPr>
            <a:xfrm>
              <a:off x="3718375" y="2292750"/>
              <a:ext cx="78550" cy="101225"/>
            </a:xfrm>
            <a:custGeom>
              <a:avLst/>
              <a:gdLst/>
              <a:ahLst/>
              <a:cxnLst/>
              <a:rect l="l" t="t" r="r" b="b"/>
              <a:pathLst>
                <a:path w="3142" h="4049" extrusionOk="0">
                  <a:moveTo>
                    <a:pt x="1978" y="0"/>
                  </a:moveTo>
                  <a:cubicBezTo>
                    <a:pt x="1187" y="0"/>
                    <a:pt x="769" y="70"/>
                    <a:pt x="699" y="210"/>
                  </a:cubicBezTo>
                  <a:cubicBezTo>
                    <a:pt x="699" y="256"/>
                    <a:pt x="676" y="303"/>
                    <a:pt x="676" y="349"/>
                  </a:cubicBezTo>
                  <a:cubicBezTo>
                    <a:pt x="676" y="652"/>
                    <a:pt x="629" y="1001"/>
                    <a:pt x="513" y="1443"/>
                  </a:cubicBezTo>
                  <a:cubicBezTo>
                    <a:pt x="396" y="1885"/>
                    <a:pt x="280" y="2280"/>
                    <a:pt x="164" y="2676"/>
                  </a:cubicBezTo>
                  <a:cubicBezTo>
                    <a:pt x="47" y="3048"/>
                    <a:pt x="1" y="3327"/>
                    <a:pt x="1" y="3490"/>
                  </a:cubicBezTo>
                  <a:cubicBezTo>
                    <a:pt x="1" y="3653"/>
                    <a:pt x="47" y="3769"/>
                    <a:pt x="187" y="3885"/>
                  </a:cubicBezTo>
                  <a:cubicBezTo>
                    <a:pt x="327" y="3979"/>
                    <a:pt x="489" y="4048"/>
                    <a:pt x="652" y="4048"/>
                  </a:cubicBezTo>
                  <a:cubicBezTo>
                    <a:pt x="1071" y="4048"/>
                    <a:pt x="1467" y="3955"/>
                    <a:pt x="1909" y="3816"/>
                  </a:cubicBezTo>
                  <a:cubicBezTo>
                    <a:pt x="2327" y="3676"/>
                    <a:pt x="2537" y="3537"/>
                    <a:pt x="2537" y="3397"/>
                  </a:cubicBezTo>
                  <a:cubicBezTo>
                    <a:pt x="2537" y="3304"/>
                    <a:pt x="2513" y="3257"/>
                    <a:pt x="2467" y="3257"/>
                  </a:cubicBezTo>
                  <a:cubicBezTo>
                    <a:pt x="2420" y="3257"/>
                    <a:pt x="2327" y="3281"/>
                    <a:pt x="2164" y="3327"/>
                  </a:cubicBezTo>
                  <a:cubicBezTo>
                    <a:pt x="1606" y="3490"/>
                    <a:pt x="1118" y="3560"/>
                    <a:pt x="676" y="3560"/>
                  </a:cubicBezTo>
                  <a:cubicBezTo>
                    <a:pt x="629" y="3560"/>
                    <a:pt x="583" y="3537"/>
                    <a:pt x="559" y="3513"/>
                  </a:cubicBezTo>
                  <a:cubicBezTo>
                    <a:pt x="536" y="3490"/>
                    <a:pt x="513" y="3443"/>
                    <a:pt x="513" y="3397"/>
                  </a:cubicBezTo>
                  <a:cubicBezTo>
                    <a:pt x="513" y="3257"/>
                    <a:pt x="629" y="2862"/>
                    <a:pt x="838" y="2187"/>
                  </a:cubicBezTo>
                  <a:cubicBezTo>
                    <a:pt x="1257" y="2187"/>
                    <a:pt x="1629" y="2164"/>
                    <a:pt x="1932" y="2094"/>
                  </a:cubicBezTo>
                  <a:cubicBezTo>
                    <a:pt x="2258" y="2024"/>
                    <a:pt x="2420" y="1931"/>
                    <a:pt x="2420" y="1792"/>
                  </a:cubicBezTo>
                  <a:cubicBezTo>
                    <a:pt x="2420" y="1745"/>
                    <a:pt x="2351" y="1699"/>
                    <a:pt x="2234" y="1699"/>
                  </a:cubicBezTo>
                  <a:cubicBezTo>
                    <a:pt x="2141" y="1699"/>
                    <a:pt x="1955" y="1722"/>
                    <a:pt x="1746" y="1745"/>
                  </a:cubicBezTo>
                  <a:cubicBezTo>
                    <a:pt x="1513" y="1745"/>
                    <a:pt x="1327" y="1768"/>
                    <a:pt x="1187" y="1768"/>
                  </a:cubicBezTo>
                  <a:lnTo>
                    <a:pt x="955" y="1768"/>
                  </a:lnTo>
                  <a:cubicBezTo>
                    <a:pt x="1118" y="1233"/>
                    <a:pt x="1187" y="838"/>
                    <a:pt x="1187" y="559"/>
                  </a:cubicBezTo>
                  <a:cubicBezTo>
                    <a:pt x="1536" y="489"/>
                    <a:pt x="1769" y="442"/>
                    <a:pt x="1862" y="442"/>
                  </a:cubicBezTo>
                  <a:cubicBezTo>
                    <a:pt x="1955" y="442"/>
                    <a:pt x="2118" y="419"/>
                    <a:pt x="2327" y="396"/>
                  </a:cubicBezTo>
                  <a:cubicBezTo>
                    <a:pt x="2560" y="373"/>
                    <a:pt x="2746" y="349"/>
                    <a:pt x="2886" y="326"/>
                  </a:cubicBezTo>
                  <a:cubicBezTo>
                    <a:pt x="3072" y="303"/>
                    <a:pt x="3142" y="233"/>
                    <a:pt x="3142" y="163"/>
                  </a:cubicBezTo>
                  <a:cubicBezTo>
                    <a:pt x="3142" y="47"/>
                    <a:pt x="2746" y="0"/>
                    <a:pt x="19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36"/>
            <p:cNvSpPr/>
            <p:nvPr/>
          </p:nvSpPr>
          <p:spPr>
            <a:xfrm>
              <a:off x="3797475" y="2291575"/>
              <a:ext cx="87850" cy="101825"/>
            </a:xfrm>
            <a:custGeom>
              <a:avLst/>
              <a:gdLst/>
              <a:ahLst/>
              <a:cxnLst/>
              <a:rect l="l" t="t" r="r" b="b"/>
              <a:pathLst>
                <a:path w="3514" h="4073" extrusionOk="0">
                  <a:moveTo>
                    <a:pt x="652" y="1"/>
                  </a:moveTo>
                  <a:cubicBezTo>
                    <a:pt x="606" y="1"/>
                    <a:pt x="582" y="47"/>
                    <a:pt x="582" y="140"/>
                  </a:cubicBezTo>
                  <a:cubicBezTo>
                    <a:pt x="582" y="559"/>
                    <a:pt x="838" y="1211"/>
                    <a:pt x="1350" y="2164"/>
                  </a:cubicBezTo>
                  <a:cubicBezTo>
                    <a:pt x="862" y="2816"/>
                    <a:pt x="466" y="3304"/>
                    <a:pt x="140" y="3630"/>
                  </a:cubicBezTo>
                  <a:lnTo>
                    <a:pt x="47" y="3723"/>
                  </a:lnTo>
                  <a:cubicBezTo>
                    <a:pt x="47" y="3746"/>
                    <a:pt x="47" y="3746"/>
                    <a:pt x="24" y="3770"/>
                  </a:cubicBezTo>
                  <a:cubicBezTo>
                    <a:pt x="24" y="3770"/>
                    <a:pt x="24" y="3793"/>
                    <a:pt x="24" y="3793"/>
                  </a:cubicBezTo>
                  <a:cubicBezTo>
                    <a:pt x="1" y="3816"/>
                    <a:pt x="1" y="3839"/>
                    <a:pt x="1" y="3863"/>
                  </a:cubicBezTo>
                  <a:cubicBezTo>
                    <a:pt x="1" y="3886"/>
                    <a:pt x="47" y="3932"/>
                    <a:pt x="117" y="3979"/>
                  </a:cubicBezTo>
                  <a:cubicBezTo>
                    <a:pt x="164" y="4026"/>
                    <a:pt x="233" y="4049"/>
                    <a:pt x="303" y="4049"/>
                  </a:cubicBezTo>
                  <a:cubicBezTo>
                    <a:pt x="350" y="4049"/>
                    <a:pt x="420" y="4026"/>
                    <a:pt x="489" y="3979"/>
                  </a:cubicBezTo>
                  <a:cubicBezTo>
                    <a:pt x="536" y="3956"/>
                    <a:pt x="559" y="3909"/>
                    <a:pt x="606" y="3886"/>
                  </a:cubicBezTo>
                  <a:cubicBezTo>
                    <a:pt x="629" y="3839"/>
                    <a:pt x="675" y="3793"/>
                    <a:pt x="722" y="3746"/>
                  </a:cubicBezTo>
                  <a:cubicBezTo>
                    <a:pt x="792" y="3677"/>
                    <a:pt x="838" y="3630"/>
                    <a:pt x="862" y="3584"/>
                  </a:cubicBezTo>
                  <a:cubicBezTo>
                    <a:pt x="908" y="3537"/>
                    <a:pt x="978" y="3467"/>
                    <a:pt x="1024" y="3374"/>
                  </a:cubicBezTo>
                  <a:cubicBezTo>
                    <a:pt x="1094" y="3281"/>
                    <a:pt x="1164" y="3211"/>
                    <a:pt x="1211" y="3118"/>
                  </a:cubicBezTo>
                  <a:cubicBezTo>
                    <a:pt x="1280" y="3048"/>
                    <a:pt x="1420" y="2886"/>
                    <a:pt x="1606" y="2606"/>
                  </a:cubicBezTo>
                  <a:cubicBezTo>
                    <a:pt x="1862" y="3025"/>
                    <a:pt x="2095" y="3374"/>
                    <a:pt x="2327" y="3653"/>
                  </a:cubicBezTo>
                  <a:cubicBezTo>
                    <a:pt x="2560" y="3932"/>
                    <a:pt x="2699" y="4072"/>
                    <a:pt x="2816" y="4072"/>
                  </a:cubicBezTo>
                  <a:cubicBezTo>
                    <a:pt x="2839" y="4072"/>
                    <a:pt x="2886" y="4049"/>
                    <a:pt x="2909" y="4026"/>
                  </a:cubicBezTo>
                  <a:cubicBezTo>
                    <a:pt x="2932" y="3979"/>
                    <a:pt x="2955" y="3932"/>
                    <a:pt x="2955" y="3863"/>
                  </a:cubicBezTo>
                  <a:cubicBezTo>
                    <a:pt x="2955" y="3816"/>
                    <a:pt x="2909" y="3700"/>
                    <a:pt x="2816" y="3560"/>
                  </a:cubicBezTo>
                  <a:cubicBezTo>
                    <a:pt x="2746" y="3397"/>
                    <a:pt x="2606" y="3188"/>
                    <a:pt x="2397" y="2886"/>
                  </a:cubicBezTo>
                  <a:cubicBezTo>
                    <a:pt x="2211" y="2583"/>
                    <a:pt x="2048" y="2351"/>
                    <a:pt x="1955" y="2188"/>
                  </a:cubicBezTo>
                  <a:cubicBezTo>
                    <a:pt x="2653" y="1280"/>
                    <a:pt x="3072" y="769"/>
                    <a:pt x="3211" y="629"/>
                  </a:cubicBezTo>
                  <a:cubicBezTo>
                    <a:pt x="3258" y="582"/>
                    <a:pt x="3304" y="559"/>
                    <a:pt x="3351" y="513"/>
                  </a:cubicBezTo>
                  <a:cubicBezTo>
                    <a:pt x="3397" y="466"/>
                    <a:pt x="3444" y="443"/>
                    <a:pt x="3467" y="420"/>
                  </a:cubicBezTo>
                  <a:cubicBezTo>
                    <a:pt x="3490" y="396"/>
                    <a:pt x="3514" y="373"/>
                    <a:pt x="3514" y="327"/>
                  </a:cubicBezTo>
                  <a:cubicBezTo>
                    <a:pt x="3514" y="280"/>
                    <a:pt x="3467" y="210"/>
                    <a:pt x="3397" y="140"/>
                  </a:cubicBezTo>
                  <a:cubicBezTo>
                    <a:pt x="3304" y="47"/>
                    <a:pt x="3258" y="24"/>
                    <a:pt x="3211" y="24"/>
                  </a:cubicBezTo>
                  <a:cubicBezTo>
                    <a:pt x="3095" y="24"/>
                    <a:pt x="2955" y="117"/>
                    <a:pt x="2769" y="303"/>
                  </a:cubicBezTo>
                  <a:cubicBezTo>
                    <a:pt x="2583" y="489"/>
                    <a:pt x="2234" y="978"/>
                    <a:pt x="1676" y="1722"/>
                  </a:cubicBezTo>
                  <a:cubicBezTo>
                    <a:pt x="1327" y="1118"/>
                    <a:pt x="1164" y="629"/>
                    <a:pt x="1164" y="280"/>
                  </a:cubicBezTo>
                  <a:cubicBezTo>
                    <a:pt x="1164" y="187"/>
                    <a:pt x="1094" y="140"/>
                    <a:pt x="978" y="71"/>
                  </a:cubicBezTo>
                  <a:cubicBezTo>
                    <a:pt x="885" y="24"/>
                    <a:pt x="769" y="1"/>
                    <a:pt x="6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36"/>
            <p:cNvSpPr/>
            <p:nvPr/>
          </p:nvSpPr>
          <p:spPr>
            <a:xfrm>
              <a:off x="3891125" y="2289850"/>
              <a:ext cx="75050" cy="104125"/>
            </a:xfrm>
            <a:custGeom>
              <a:avLst/>
              <a:gdLst/>
              <a:ahLst/>
              <a:cxnLst/>
              <a:rect l="l" t="t" r="r" b="b"/>
              <a:pathLst>
                <a:path w="3002" h="4165" extrusionOk="0">
                  <a:moveTo>
                    <a:pt x="1815" y="465"/>
                  </a:moveTo>
                  <a:cubicBezTo>
                    <a:pt x="2001" y="465"/>
                    <a:pt x="2164" y="535"/>
                    <a:pt x="2280" y="651"/>
                  </a:cubicBezTo>
                  <a:cubicBezTo>
                    <a:pt x="2420" y="745"/>
                    <a:pt x="2490" y="884"/>
                    <a:pt x="2490" y="1070"/>
                  </a:cubicBezTo>
                  <a:cubicBezTo>
                    <a:pt x="2490" y="1303"/>
                    <a:pt x="2350" y="1536"/>
                    <a:pt x="2048" y="1745"/>
                  </a:cubicBezTo>
                  <a:cubicBezTo>
                    <a:pt x="1768" y="1978"/>
                    <a:pt x="1396" y="2140"/>
                    <a:pt x="931" y="2257"/>
                  </a:cubicBezTo>
                  <a:cubicBezTo>
                    <a:pt x="1117" y="1559"/>
                    <a:pt x="1210" y="1094"/>
                    <a:pt x="1210" y="884"/>
                  </a:cubicBezTo>
                  <a:cubicBezTo>
                    <a:pt x="1210" y="814"/>
                    <a:pt x="1210" y="745"/>
                    <a:pt x="1164" y="651"/>
                  </a:cubicBezTo>
                  <a:cubicBezTo>
                    <a:pt x="1419" y="535"/>
                    <a:pt x="1652" y="465"/>
                    <a:pt x="1815" y="465"/>
                  </a:cubicBezTo>
                  <a:close/>
                  <a:moveTo>
                    <a:pt x="1722" y="0"/>
                  </a:moveTo>
                  <a:cubicBezTo>
                    <a:pt x="1489" y="0"/>
                    <a:pt x="1233" y="47"/>
                    <a:pt x="977" y="140"/>
                  </a:cubicBezTo>
                  <a:cubicBezTo>
                    <a:pt x="698" y="209"/>
                    <a:pt x="582" y="303"/>
                    <a:pt x="582" y="419"/>
                  </a:cubicBezTo>
                  <a:cubicBezTo>
                    <a:pt x="582" y="489"/>
                    <a:pt x="628" y="558"/>
                    <a:pt x="721" y="651"/>
                  </a:cubicBezTo>
                  <a:cubicBezTo>
                    <a:pt x="698" y="1094"/>
                    <a:pt x="512" y="1908"/>
                    <a:pt x="163" y="3071"/>
                  </a:cubicBezTo>
                  <a:cubicBezTo>
                    <a:pt x="47" y="3443"/>
                    <a:pt x="0" y="3676"/>
                    <a:pt x="0" y="3769"/>
                  </a:cubicBezTo>
                  <a:cubicBezTo>
                    <a:pt x="0" y="3862"/>
                    <a:pt x="24" y="3932"/>
                    <a:pt x="117" y="4025"/>
                  </a:cubicBezTo>
                  <a:cubicBezTo>
                    <a:pt x="186" y="4118"/>
                    <a:pt x="256" y="4164"/>
                    <a:pt x="303" y="4164"/>
                  </a:cubicBezTo>
                  <a:cubicBezTo>
                    <a:pt x="349" y="4164"/>
                    <a:pt x="512" y="3676"/>
                    <a:pt x="815" y="2722"/>
                  </a:cubicBezTo>
                  <a:cubicBezTo>
                    <a:pt x="1466" y="2582"/>
                    <a:pt x="2001" y="2373"/>
                    <a:pt x="2396" y="2094"/>
                  </a:cubicBezTo>
                  <a:cubicBezTo>
                    <a:pt x="2792" y="1791"/>
                    <a:pt x="3001" y="1442"/>
                    <a:pt x="3001" y="1024"/>
                  </a:cubicBezTo>
                  <a:cubicBezTo>
                    <a:pt x="3001" y="721"/>
                    <a:pt x="2885" y="465"/>
                    <a:pt x="2629" y="279"/>
                  </a:cubicBezTo>
                  <a:cubicBezTo>
                    <a:pt x="2396" y="93"/>
                    <a:pt x="2094" y="0"/>
                    <a:pt x="1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36"/>
            <p:cNvSpPr/>
            <p:nvPr/>
          </p:nvSpPr>
          <p:spPr>
            <a:xfrm>
              <a:off x="3971375" y="2291000"/>
              <a:ext cx="78550" cy="102400"/>
            </a:xfrm>
            <a:custGeom>
              <a:avLst/>
              <a:gdLst/>
              <a:ahLst/>
              <a:cxnLst/>
              <a:rect l="l" t="t" r="r" b="b"/>
              <a:pathLst>
                <a:path w="3142" h="4096" extrusionOk="0">
                  <a:moveTo>
                    <a:pt x="2025" y="489"/>
                  </a:moveTo>
                  <a:cubicBezTo>
                    <a:pt x="2188" y="489"/>
                    <a:pt x="2327" y="582"/>
                    <a:pt x="2420" y="768"/>
                  </a:cubicBezTo>
                  <a:cubicBezTo>
                    <a:pt x="2536" y="954"/>
                    <a:pt x="2606" y="1210"/>
                    <a:pt x="2606" y="1490"/>
                  </a:cubicBezTo>
                  <a:cubicBezTo>
                    <a:pt x="2606" y="1792"/>
                    <a:pt x="2513" y="2118"/>
                    <a:pt x="2327" y="2443"/>
                  </a:cubicBezTo>
                  <a:cubicBezTo>
                    <a:pt x="2141" y="2792"/>
                    <a:pt x="1932" y="3071"/>
                    <a:pt x="1676" y="3304"/>
                  </a:cubicBezTo>
                  <a:cubicBezTo>
                    <a:pt x="1420" y="3513"/>
                    <a:pt x="1187" y="3630"/>
                    <a:pt x="1001" y="3630"/>
                  </a:cubicBezTo>
                  <a:cubicBezTo>
                    <a:pt x="885" y="3630"/>
                    <a:pt x="768" y="3583"/>
                    <a:pt x="675" y="3444"/>
                  </a:cubicBezTo>
                  <a:cubicBezTo>
                    <a:pt x="582" y="3304"/>
                    <a:pt x="536" y="3141"/>
                    <a:pt x="536" y="2909"/>
                  </a:cubicBezTo>
                  <a:cubicBezTo>
                    <a:pt x="536" y="2560"/>
                    <a:pt x="629" y="2187"/>
                    <a:pt x="815" y="1792"/>
                  </a:cubicBezTo>
                  <a:cubicBezTo>
                    <a:pt x="1001" y="1420"/>
                    <a:pt x="1210" y="1094"/>
                    <a:pt x="1443" y="861"/>
                  </a:cubicBezTo>
                  <a:cubicBezTo>
                    <a:pt x="1676" y="605"/>
                    <a:pt x="1862" y="489"/>
                    <a:pt x="2025" y="489"/>
                  </a:cubicBezTo>
                  <a:close/>
                  <a:moveTo>
                    <a:pt x="2001" y="1"/>
                  </a:moveTo>
                  <a:cubicBezTo>
                    <a:pt x="1792" y="1"/>
                    <a:pt x="1583" y="94"/>
                    <a:pt x="1350" y="257"/>
                  </a:cubicBezTo>
                  <a:cubicBezTo>
                    <a:pt x="1094" y="419"/>
                    <a:pt x="885" y="652"/>
                    <a:pt x="699" y="931"/>
                  </a:cubicBezTo>
                  <a:cubicBezTo>
                    <a:pt x="489" y="1187"/>
                    <a:pt x="326" y="1513"/>
                    <a:pt x="210" y="1885"/>
                  </a:cubicBezTo>
                  <a:cubicBezTo>
                    <a:pt x="71" y="2234"/>
                    <a:pt x="1" y="2606"/>
                    <a:pt x="1" y="2955"/>
                  </a:cubicBezTo>
                  <a:cubicBezTo>
                    <a:pt x="1" y="3211"/>
                    <a:pt x="94" y="3467"/>
                    <a:pt x="303" y="3723"/>
                  </a:cubicBezTo>
                  <a:cubicBezTo>
                    <a:pt x="489" y="3979"/>
                    <a:pt x="722" y="4095"/>
                    <a:pt x="978" y="4095"/>
                  </a:cubicBezTo>
                  <a:cubicBezTo>
                    <a:pt x="1327" y="4095"/>
                    <a:pt x="1652" y="3955"/>
                    <a:pt x="2001" y="3676"/>
                  </a:cubicBezTo>
                  <a:cubicBezTo>
                    <a:pt x="2350" y="3374"/>
                    <a:pt x="2630" y="3025"/>
                    <a:pt x="2839" y="2629"/>
                  </a:cubicBezTo>
                  <a:cubicBezTo>
                    <a:pt x="3025" y="2211"/>
                    <a:pt x="3141" y="1815"/>
                    <a:pt x="3141" y="1443"/>
                  </a:cubicBezTo>
                  <a:cubicBezTo>
                    <a:pt x="3141" y="1071"/>
                    <a:pt x="3025" y="745"/>
                    <a:pt x="2816" y="443"/>
                  </a:cubicBezTo>
                  <a:cubicBezTo>
                    <a:pt x="2606" y="140"/>
                    <a:pt x="2327" y="1"/>
                    <a:pt x="20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36"/>
            <p:cNvSpPr/>
            <p:nvPr/>
          </p:nvSpPr>
          <p:spPr>
            <a:xfrm>
              <a:off x="4053375" y="2291575"/>
              <a:ext cx="73325" cy="101225"/>
            </a:xfrm>
            <a:custGeom>
              <a:avLst/>
              <a:gdLst/>
              <a:ahLst/>
              <a:cxnLst/>
              <a:rect l="l" t="t" r="r" b="b"/>
              <a:pathLst>
                <a:path w="2933" h="4049" extrusionOk="0">
                  <a:moveTo>
                    <a:pt x="2537" y="1"/>
                  </a:moveTo>
                  <a:cubicBezTo>
                    <a:pt x="2327" y="1"/>
                    <a:pt x="2048" y="71"/>
                    <a:pt x="1722" y="210"/>
                  </a:cubicBezTo>
                  <a:cubicBezTo>
                    <a:pt x="1397" y="350"/>
                    <a:pt x="1164" y="489"/>
                    <a:pt x="1025" y="652"/>
                  </a:cubicBezTo>
                  <a:cubicBezTo>
                    <a:pt x="978" y="722"/>
                    <a:pt x="931" y="792"/>
                    <a:pt x="885" y="908"/>
                  </a:cubicBezTo>
                  <a:cubicBezTo>
                    <a:pt x="862" y="1001"/>
                    <a:pt x="838" y="1118"/>
                    <a:pt x="838" y="1211"/>
                  </a:cubicBezTo>
                  <a:cubicBezTo>
                    <a:pt x="838" y="1304"/>
                    <a:pt x="908" y="1443"/>
                    <a:pt x="1048" y="1606"/>
                  </a:cubicBezTo>
                  <a:cubicBezTo>
                    <a:pt x="1187" y="1769"/>
                    <a:pt x="1327" y="1932"/>
                    <a:pt x="1513" y="2071"/>
                  </a:cubicBezTo>
                  <a:cubicBezTo>
                    <a:pt x="1676" y="2211"/>
                    <a:pt x="1839" y="2374"/>
                    <a:pt x="1978" y="2537"/>
                  </a:cubicBezTo>
                  <a:cubicBezTo>
                    <a:pt x="2118" y="2699"/>
                    <a:pt x="2188" y="2839"/>
                    <a:pt x="2188" y="2932"/>
                  </a:cubicBezTo>
                  <a:cubicBezTo>
                    <a:pt x="2188" y="3095"/>
                    <a:pt x="2071" y="3258"/>
                    <a:pt x="1862" y="3397"/>
                  </a:cubicBezTo>
                  <a:cubicBezTo>
                    <a:pt x="1653" y="3537"/>
                    <a:pt x="1420" y="3607"/>
                    <a:pt x="1141" y="3607"/>
                  </a:cubicBezTo>
                  <a:cubicBezTo>
                    <a:pt x="1001" y="3607"/>
                    <a:pt x="885" y="3560"/>
                    <a:pt x="769" y="3514"/>
                  </a:cubicBezTo>
                  <a:cubicBezTo>
                    <a:pt x="652" y="3444"/>
                    <a:pt x="559" y="3397"/>
                    <a:pt x="489" y="3328"/>
                  </a:cubicBezTo>
                  <a:cubicBezTo>
                    <a:pt x="303" y="3142"/>
                    <a:pt x="187" y="3048"/>
                    <a:pt x="117" y="3048"/>
                  </a:cubicBezTo>
                  <a:cubicBezTo>
                    <a:pt x="47" y="3048"/>
                    <a:pt x="1" y="3095"/>
                    <a:pt x="1" y="3211"/>
                  </a:cubicBezTo>
                  <a:cubicBezTo>
                    <a:pt x="1" y="3397"/>
                    <a:pt x="141" y="3584"/>
                    <a:pt x="373" y="3770"/>
                  </a:cubicBezTo>
                  <a:cubicBezTo>
                    <a:pt x="606" y="3956"/>
                    <a:pt x="908" y="4049"/>
                    <a:pt x="1280" y="4049"/>
                  </a:cubicBezTo>
                  <a:cubicBezTo>
                    <a:pt x="1653" y="4049"/>
                    <a:pt x="1978" y="3956"/>
                    <a:pt x="2281" y="3723"/>
                  </a:cubicBezTo>
                  <a:cubicBezTo>
                    <a:pt x="2560" y="3514"/>
                    <a:pt x="2700" y="3258"/>
                    <a:pt x="2700" y="2932"/>
                  </a:cubicBezTo>
                  <a:cubicBezTo>
                    <a:pt x="2700" y="2769"/>
                    <a:pt x="2630" y="2583"/>
                    <a:pt x="2490" y="2397"/>
                  </a:cubicBezTo>
                  <a:cubicBezTo>
                    <a:pt x="2351" y="2188"/>
                    <a:pt x="2188" y="2002"/>
                    <a:pt x="2025" y="1862"/>
                  </a:cubicBezTo>
                  <a:cubicBezTo>
                    <a:pt x="1560" y="1467"/>
                    <a:pt x="1327" y="1234"/>
                    <a:pt x="1327" y="1141"/>
                  </a:cubicBezTo>
                  <a:cubicBezTo>
                    <a:pt x="1327" y="978"/>
                    <a:pt x="1560" y="815"/>
                    <a:pt x="2002" y="652"/>
                  </a:cubicBezTo>
                  <a:cubicBezTo>
                    <a:pt x="2141" y="606"/>
                    <a:pt x="2281" y="559"/>
                    <a:pt x="2444" y="513"/>
                  </a:cubicBezTo>
                  <a:cubicBezTo>
                    <a:pt x="2606" y="489"/>
                    <a:pt x="2723" y="443"/>
                    <a:pt x="2816" y="420"/>
                  </a:cubicBezTo>
                  <a:cubicBezTo>
                    <a:pt x="2886" y="396"/>
                    <a:pt x="2932" y="373"/>
                    <a:pt x="2932" y="327"/>
                  </a:cubicBezTo>
                  <a:cubicBezTo>
                    <a:pt x="2932" y="257"/>
                    <a:pt x="2886" y="187"/>
                    <a:pt x="2816" y="94"/>
                  </a:cubicBezTo>
                  <a:cubicBezTo>
                    <a:pt x="2746" y="24"/>
                    <a:pt x="2653" y="1"/>
                    <a:pt x="25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36"/>
            <p:cNvSpPr/>
            <p:nvPr/>
          </p:nvSpPr>
          <p:spPr>
            <a:xfrm>
              <a:off x="4142375" y="2291575"/>
              <a:ext cx="70400" cy="102975"/>
            </a:xfrm>
            <a:custGeom>
              <a:avLst/>
              <a:gdLst/>
              <a:ahLst/>
              <a:cxnLst/>
              <a:rect l="l" t="t" r="r" b="b"/>
              <a:pathLst>
                <a:path w="2816" h="4119" extrusionOk="0">
                  <a:moveTo>
                    <a:pt x="628" y="1"/>
                  </a:moveTo>
                  <a:cubicBezTo>
                    <a:pt x="559" y="1"/>
                    <a:pt x="535" y="1"/>
                    <a:pt x="512" y="24"/>
                  </a:cubicBezTo>
                  <a:cubicBezTo>
                    <a:pt x="489" y="47"/>
                    <a:pt x="489" y="94"/>
                    <a:pt x="489" y="164"/>
                  </a:cubicBezTo>
                  <a:cubicBezTo>
                    <a:pt x="489" y="396"/>
                    <a:pt x="419" y="838"/>
                    <a:pt x="256" y="1490"/>
                  </a:cubicBezTo>
                  <a:cubicBezTo>
                    <a:pt x="93" y="2164"/>
                    <a:pt x="0" y="2630"/>
                    <a:pt x="0" y="2932"/>
                  </a:cubicBezTo>
                  <a:cubicBezTo>
                    <a:pt x="0" y="3258"/>
                    <a:pt x="93" y="3514"/>
                    <a:pt x="279" y="3746"/>
                  </a:cubicBezTo>
                  <a:cubicBezTo>
                    <a:pt x="442" y="4002"/>
                    <a:pt x="675" y="4119"/>
                    <a:pt x="908" y="4119"/>
                  </a:cubicBezTo>
                  <a:cubicBezTo>
                    <a:pt x="1233" y="4119"/>
                    <a:pt x="1559" y="3956"/>
                    <a:pt x="1861" y="3653"/>
                  </a:cubicBezTo>
                  <a:cubicBezTo>
                    <a:pt x="2141" y="3328"/>
                    <a:pt x="2373" y="2909"/>
                    <a:pt x="2559" y="2397"/>
                  </a:cubicBezTo>
                  <a:cubicBezTo>
                    <a:pt x="2722" y="1862"/>
                    <a:pt x="2815" y="1304"/>
                    <a:pt x="2815" y="699"/>
                  </a:cubicBezTo>
                  <a:cubicBezTo>
                    <a:pt x="2815" y="489"/>
                    <a:pt x="2769" y="327"/>
                    <a:pt x="2652" y="187"/>
                  </a:cubicBezTo>
                  <a:cubicBezTo>
                    <a:pt x="2536" y="71"/>
                    <a:pt x="2420" y="1"/>
                    <a:pt x="2327" y="1"/>
                  </a:cubicBezTo>
                  <a:cubicBezTo>
                    <a:pt x="2257" y="1"/>
                    <a:pt x="2234" y="24"/>
                    <a:pt x="2234" y="117"/>
                  </a:cubicBezTo>
                  <a:cubicBezTo>
                    <a:pt x="2234" y="164"/>
                    <a:pt x="2234" y="257"/>
                    <a:pt x="2257" y="420"/>
                  </a:cubicBezTo>
                  <a:cubicBezTo>
                    <a:pt x="2280" y="582"/>
                    <a:pt x="2280" y="745"/>
                    <a:pt x="2280" y="908"/>
                  </a:cubicBezTo>
                  <a:cubicBezTo>
                    <a:pt x="2280" y="1257"/>
                    <a:pt x="2234" y="1606"/>
                    <a:pt x="2141" y="1955"/>
                  </a:cubicBezTo>
                  <a:cubicBezTo>
                    <a:pt x="2048" y="2281"/>
                    <a:pt x="1931" y="2583"/>
                    <a:pt x="1815" y="2816"/>
                  </a:cubicBezTo>
                  <a:cubicBezTo>
                    <a:pt x="1675" y="3048"/>
                    <a:pt x="1536" y="3258"/>
                    <a:pt x="1373" y="3397"/>
                  </a:cubicBezTo>
                  <a:cubicBezTo>
                    <a:pt x="1210" y="3537"/>
                    <a:pt x="1070" y="3607"/>
                    <a:pt x="954" y="3607"/>
                  </a:cubicBezTo>
                  <a:cubicBezTo>
                    <a:pt x="815" y="3607"/>
                    <a:pt x="721" y="3537"/>
                    <a:pt x="628" y="3421"/>
                  </a:cubicBezTo>
                  <a:cubicBezTo>
                    <a:pt x="559" y="3281"/>
                    <a:pt x="512" y="3095"/>
                    <a:pt x="512" y="2886"/>
                  </a:cubicBezTo>
                  <a:cubicBezTo>
                    <a:pt x="512" y="2653"/>
                    <a:pt x="582" y="2234"/>
                    <a:pt x="745" y="1629"/>
                  </a:cubicBezTo>
                  <a:cubicBezTo>
                    <a:pt x="908" y="1025"/>
                    <a:pt x="977" y="652"/>
                    <a:pt x="977" y="513"/>
                  </a:cubicBezTo>
                  <a:cubicBezTo>
                    <a:pt x="977" y="373"/>
                    <a:pt x="931" y="257"/>
                    <a:pt x="838" y="140"/>
                  </a:cubicBezTo>
                  <a:cubicBezTo>
                    <a:pt x="745" y="47"/>
                    <a:pt x="675" y="1"/>
                    <a:pt x="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36"/>
            <p:cNvSpPr/>
            <p:nvPr/>
          </p:nvSpPr>
          <p:spPr>
            <a:xfrm>
              <a:off x="4223800" y="2291000"/>
              <a:ext cx="73875" cy="102400"/>
            </a:xfrm>
            <a:custGeom>
              <a:avLst/>
              <a:gdLst/>
              <a:ahLst/>
              <a:cxnLst/>
              <a:rect l="l" t="t" r="r" b="b"/>
              <a:pathLst>
                <a:path w="2955" h="4096" extrusionOk="0">
                  <a:moveTo>
                    <a:pt x="1792" y="512"/>
                  </a:moveTo>
                  <a:cubicBezTo>
                    <a:pt x="2210" y="512"/>
                    <a:pt x="2420" y="652"/>
                    <a:pt x="2420" y="885"/>
                  </a:cubicBezTo>
                  <a:cubicBezTo>
                    <a:pt x="2420" y="1024"/>
                    <a:pt x="2350" y="1187"/>
                    <a:pt x="2234" y="1327"/>
                  </a:cubicBezTo>
                  <a:cubicBezTo>
                    <a:pt x="2117" y="1466"/>
                    <a:pt x="1978" y="1559"/>
                    <a:pt x="1815" y="1652"/>
                  </a:cubicBezTo>
                  <a:cubicBezTo>
                    <a:pt x="1675" y="1745"/>
                    <a:pt x="1512" y="1838"/>
                    <a:pt x="1326" y="1932"/>
                  </a:cubicBezTo>
                  <a:cubicBezTo>
                    <a:pt x="1140" y="2025"/>
                    <a:pt x="1001" y="2094"/>
                    <a:pt x="954" y="2141"/>
                  </a:cubicBezTo>
                  <a:cubicBezTo>
                    <a:pt x="1117" y="1559"/>
                    <a:pt x="1187" y="1141"/>
                    <a:pt x="1187" y="908"/>
                  </a:cubicBezTo>
                  <a:cubicBezTo>
                    <a:pt x="1187" y="838"/>
                    <a:pt x="1163" y="745"/>
                    <a:pt x="1140" y="675"/>
                  </a:cubicBezTo>
                  <a:cubicBezTo>
                    <a:pt x="1373" y="559"/>
                    <a:pt x="1605" y="512"/>
                    <a:pt x="1792" y="512"/>
                  </a:cubicBezTo>
                  <a:close/>
                  <a:moveTo>
                    <a:pt x="1768" y="1"/>
                  </a:moveTo>
                  <a:cubicBezTo>
                    <a:pt x="1443" y="1"/>
                    <a:pt x="1163" y="47"/>
                    <a:pt x="884" y="140"/>
                  </a:cubicBezTo>
                  <a:cubicBezTo>
                    <a:pt x="628" y="233"/>
                    <a:pt x="489" y="326"/>
                    <a:pt x="489" y="419"/>
                  </a:cubicBezTo>
                  <a:cubicBezTo>
                    <a:pt x="489" y="466"/>
                    <a:pt x="512" y="536"/>
                    <a:pt x="559" y="605"/>
                  </a:cubicBezTo>
                  <a:cubicBezTo>
                    <a:pt x="605" y="652"/>
                    <a:pt x="628" y="722"/>
                    <a:pt x="698" y="745"/>
                  </a:cubicBezTo>
                  <a:cubicBezTo>
                    <a:pt x="652" y="1141"/>
                    <a:pt x="535" y="1699"/>
                    <a:pt x="326" y="2467"/>
                  </a:cubicBezTo>
                  <a:cubicBezTo>
                    <a:pt x="117" y="3211"/>
                    <a:pt x="0" y="3630"/>
                    <a:pt x="0" y="3723"/>
                  </a:cubicBezTo>
                  <a:cubicBezTo>
                    <a:pt x="0" y="3816"/>
                    <a:pt x="47" y="3886"/>
                    <a:pt x="117" y="3979"/>
                  </a:cubicBezTo>
                  <a:cubicBezTo>
                    <a:pt x="186" y="4072"/>
                    <a:pt x="256" y="4095"/>
                    <a:pt x="303" y="4095"/>
                  </a:cubicBezTo>
                  <a:cubicBezTo>
                    <a:pt x="349" y="4095"/>
                    <a:pt x="396" y="4002"/>
                    <a:pt x="442" y="3793"/>
                  </a:cubicBezTo>
                  <a:cubicBezTo>
                    <a:pt x="489" y="3700"/>
                    <a:pt x="512" y="3607"/>
                    <a:pt x="535" y="3513"/>
                  </a:cubicBezTo>
                  <a:cubicBezTo>
                    <a:pt x="582" y="3420"/>
                    <a:pt x="675" y="3071"/>
                    <a:pt x="861" y="2467"/>
                  </a:cubicBezTo>
                  <a:cubicBezTo>
                    <a:pt x="954" y="2746"/>
                    <a:pt x="1210" y="3095"/>
                    <a:pt x="1652" y="3490"/>
                  </a:cubicBezTo>
                  <a:cubicBezTo>
                    <a:pt x="2071" y="3886"/>
                    <a:pt x="2420" y="4095"/>
                    <a:pt x="2652" y="4095"/>
                  </a:cubicBezTo>
                  <a:cubicBezTo>
                    <a:pt x="2769" y="4095"/>
                    <a:pt x="2838" y="4049"/>
                    <a:pt x="2838" y="3955"/>
                  </a:cubicBezTo>
                  <a:cubicBezTo>
                    <a:pt x="2838" y="3909"/>
                    <a:pt x="2792" y="3839"/>
                    <a:pt x="2699" y="3746"/>
                  </a:cubicBezTo>
                  <a:cubicBezTo>
                    <a:pt x="2629" y="3700"/>
                    <a:pt x="2583" y="3653"/>
                    <a:pt x="2536" y="3607"/>
                  </a:cubicBezTo>
                  <a:cubicBezTo>
                    <a:pt x="2489" y="3560"/>
                    <a:pt x="2420" y="3513"/>
                    <a:pt x="2350" y="3444"/>
                  </a:cubicBezTo>
                  <a:cubicBezTo>
                    <a:pt x="2280" y="3374"/>
                    <a:pt x="2187" y="3304"/>
                    <a:pt x="2094" y="3234"/>
                  </a:cubicBezTo>
                  <a:cubicBezTo>
                    <a:pt x="2001" y="3141"/>
                    <a:pt x="1931" y="3071"/>
                    <a:pt x="1885" y="3025"/>
                  </a:cubicBezTo>
                  <a:cubicBezTo>
                    <a:pt x="1838" y="2978"/>
                    <a:pt x="1722" y="2885"/>
                    <a:pt x="1605" y="2746"/>
                  </a:cubicBezTo>
                  <a:cubicBezTo>
                    <a:pt x="1466" y="2606"/>
                    <a:pt x="1396" y="2490"/>
                    <a:pt x="1396" y="2420"/>
                  </a:cubicBezTo>
                  <a:cubicBezTo>
                    <a:pt x="1396" y="2397"/>
                    <a:pt x="1443" y="2350"/>
                    <a:pt x="1559" y="2304"/>
                  </a:cubicBezTo>
                  <a:cubicBezTo>
                    <a:pt x="1675" y="2257"/>
                    <a:pt x="1792" y="2187"/>
                    <a:pt x="1954" y="2094"/>
                  </a:cubicBezTo>
                  <a:cubicBezTo>
                    <a:pt x="2094" y="2025"/>
                    <a:pt x="2257" y="1932"/>
                    <a:pt x="2396" y="1815"/>
                  </a:cubicBezTo>
                  <a:cubicBezTo>
                    <a:pt x="2559" y="1722"/>
                    <a:pt x="2676" y="1583"/>
                    <a:pt x="2792" y="1420"/>
                  </a:cubicBezTo>
                  <a:cubicBezTo>
                    <a:pt x="2908" y="1257"/>
                    <a:pt x="2955" y="1071"/>
                    <a:pt x="2955" y="885"/>
                  </a:cubicBezTo>
                  <a:cubicBezTo>
                    <a:pt x="2955" y="605"/>
                    <a:pt x="2838" y="396"/>
                    <a:pt x="2606" y="233"/>
                  </a:cubicBezTo>
                  <a:cubicBezTo>
                    <a:pt x="2373" y="70"/>
                    <a:pt x="2094" y="1"/>
                    <a:pt x="17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36"/>
            <p:cNvSpPr/>
            <p:nvPr/>
          </p:nvSpPr>
          <p:spPr>
            <a:xfrm>
              <a:off x="4311025" y="2292750"/>
              <a:ext cx="79125" cy="101225"/>
            </a:xfrm>
            <a:custGeom>
              <a:avLst/>
              <a:gdLst/>
              <a:ahLst/>
              <a:cxnLst/>
              <a:rect l="l" t="t" r="r" b="b"/>
              <a:pathLst>
                <a:path w="3165" h="4049" extrusionOk="0">
                  <a:moveTo>
                    <a:pt x="1978" y="0"/>
                  </a:moveTo>
                  <a:cubicBezTo>
                    <a:pt x="1211" y="0"/>
                    <a:pt x="792" y="70"/>
                    <a:pt x="722" y="210"/>
                  </a:cubicBezTo>
                  <a:cubicBezTo>
                    <a:pt x="699" y="256"/>
                    <a:pt x="699" y="303"/>
                    <a:pt x="699" y="349"/>
                  </a:cubicBezTo>
                  <a:cubicBezTo>
                    <a:pt x="699" y="652"/>
                    <a:pt x="629" y="1001"/>
                    <a:pt x="513" y="1443"/>
                  </a:cubicBezTo>
                  <a:cubicBezTo>
                    <a:pt x="396" y="1885"/>
                    <a:pt x="280" y="2280"/>
                    <a:pt x="164" y="2676"/>
                  </a:cubicBezTo>
                  <a:cubicBezTo>
                    <a:pt x="71" y="3048"/>
                    <a:pt x="1" y="3327"/>
                    <a:pt x="1" y="3490"/>
                  </a:cubicBezTo>
                  <a:cubicBezTo>
                    <a:pt x="1" y="3653"/>
                    <a:pt x="71" y="3769"/>
                    <a:pt x="210" y="3885"/>
                  </a:cubicBezTo>
                  <a:cubicBezTo>
                    <a:pt x="327" y="3979"/>
                    <a:pt x="489" y="4048"/>
                    <a:pt x="675" y="4048"/>
                  </a:cubicBezTo>
                  <a:cubicBezTo>
                    <a:pt x="1071" y="4048"/>
                    <a:pt x="1490" y="3955"/>
                    <a:pt x="1908" y="3816"/>
                  </a:cubicBezTo>
                  <a:cubicBezTo>
                    <a:pt x="2350" y="3676"/>
                    <a:pt x="2560" y="3537"/>
                    <a:pt x="2560" y="3397"/>
                  </a:cubicBezTo>
                  <a:cubicBezTo>
                    <a:pt x="2560" y="3304"/>
                    <a:pt x="2537" y="3257"/>
                    <a:pt x="2467" y="3257"/>
                  </a:cubicBezTo>
                  <a:cubicBezTo>
                    <a:pt x="2444" y="3257"/>
                    <a:pt x="2350" y="3281"/>
                    <a:pt x="2164" y="3327"/>
                  </a:cubicBezTo>
                  <a:cubicBezTo>
                    <a:pt x="1629" y="3490"/>
                    <a:pt x="1141" y="3560"/>
                    <a:pt x="699" y="3560"/>
                  </a:cubicBezTo>
                  <a:cubicBezTo>
                    <a:pt x="652" y="3560"/>
                    <a:pt x="606" y="3537"/>
                    <a:pt x="582" y="3513"/>
                  </a:cubicBezTo>
                  <a:cubicBezTo>
                    <a:pt x="536" y="3490"/>
                    <a:pt x="536" y="3443"/>
                    <a:pt x="536" y="3397"/>
                  </a:cubicBezTo>
                  <a:cubicBezTo>
                    <a:pt x="536" y="3257"/>
                    <a:pt x="629" y="2862"/>
                    <a:pt x="838" y="2187"/>
                  </a:cubicBezTo>
                  <a:cubicBezTo>
                    <a:pt x="1257" y="2187"/>
                    <a:pt x="1629" y="2164"/>
                    <a:pt x="1955" y="2094"/>
                  </a:cubicBezTo>
                  <a:cubicBezTo>
                    <a:pt x="2281" y="2024"/>
                    <a:pt x="2420" y="1931"/>
                    <a:pt x="2420" y="1792"/>
                  </a:cubicBezTo>
                  <a:cubicBezTo>
                    <a:pt x="2420" y="1745"/>
                    <a:pt x="2374" y="1699"/>
                    <a:pt x="2257" y="1699"/>
                  </a:cubicBezTo>
                  <a:cubicBezTo>
                    <a:pt x="2141" y="1699"/>
                    <a:pt x="1978" y="1722"/>
                    <a:pt x="1746" y="1745"/>
                  </a:cubicBezTo>
                  <a:cubicBezTo>
                    <a:pt x="1513" y="1745"/>
                    <a:pt x="1350" y="1768"/>
                    <a:pt x="1211" y="1768"/>
                  </a:cubicBezTo>
                  <a:lnTo>
                    <a:pt x="978" y="1768"/>
                  </a:lnTo>
                  <a:cubicBezTo>
                    <a:pt x="1117" y="1233"/>
                    <a:pt x="1187" y="838"/>
                    <a:pt x="1187" y="559"/>
                  </a:cubicBezTo>
                  <a:cubicBezTo>
                    <a:pt x="1536" y="489"/>
                    <a:pt x="1769" y="442"/>
                    <a:pt x="1862" y="442"/>
                  </a:cubicBezTo>
                  <a:cubicBezTo>
                    <a:pt x="1955" y="442"/>
                    <a:pt x="2118" y="419"/>
                    <a:pt x="2350" y="396"/>
                  </a:cubicBezTo>
                  <a:cubicBezTo>
                    <a:pt x="2583" y="373"/>
                    <a:pt x="2769" y="349"/>
                    <a:pt x="2909" y="326"/>
                  </a:cubicBezTo>
                  <a:cubicBezTo>
                    <a:pt x="3072" y="303"/>
                    <a:pt x="3165" y="233"/>
                    <a:pt x="3165" y="163"/>
                  </a:cubicBezTo>
                  <a:cubicBezTo>
                    <a:pt x="3165" y="47"/>
                    <a:pt x="2769" y="0"/>
                    <a:pt x="19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36"/>
            <p:cNvSpPr/>
            <p:nvPr/>
          </p:nvSpPr>
          <p:spPr>
            <a:xfrm>
              <a:off x="4454675" y="2292175"/>
              <a:ext cx="78550" cy="101225"/>
            </a:xfrm>
            <a:custGeom>
              <a:avLst/>
              <a:gdLst/>
              <a:ahLst/>
              <a:cxnLst/>
              <a:rect l="l" t="t" r="r" b="b"/>
              <a:pathLst>
                <a:path w="3142" h="4049" extrusionOk="0">
                  <a:moveTo>
                    <a:pt x="1792" y="0"/>
                  </a:moveTo>
                  <a:cubicBezTo>
                    <a:pt x="1048" y="0"/>
                    <a:pt x="559" y="0"/>
                    <a:pt x="327" y="23"/>
                  </a:cubicBezTo>
                  <a:cubicBezTo>
                    <a:pt x="94" y="47"/>
                    <a:pt x="1" y="93"/>
                    <a:pt x="1" y="163"/>
                  </a:cubicBezTo>
                  <a:cubicBezTo>
                    <a:pt x="1" y="233"/>
                    <a:pt x="24" y="326"/>
                    <a:pt x="94" y="396"/>
                  </a:cubicBezTo>
                  <a:cubicBezTo>
                    <a:pt x="164" y="489"/>
                    <a:pt x="210" y="512"/>
                    <a:pt x="280" y="512"/>
                  </a:cubicBezTo>
                  <a:lnTo>
                    <a:pt x="1281" y="465"/>
                  </a:lnTo>
                  <a:lnTo>
                    <a:pt x="1281" y="465"/>
                  </a:lnTo>
                  <a:cubicBezTo>
                    <a:pt x="1234" y="838"/>
                    <a:pt x="1118" y="1443"/>
                    <a:pt x="908" y="2280"/>
                  </a:cubicBezTo>
                  <a:cubicBezTo>
                    <a:pt x="699" y="3094"/>
                    <a:pt x="606" y="3560"/>
                    <a:pt x="606" y="3653"/>
                  </a:cubicBezTo>
                  <a:cubicBezTo>
                    <a:pt x="606" y="3722"/>
                    <a:pt x="629" y="3815"/>
                    <a:pt x="699" y="3908"/>
                  </a:cubicBezTo>
                  <a:cubicBezTo>
                    <a:pt x="769" y="4002"/>
                    <a:pt x="838" y="4048"/>
                    <a:pt x="908" y="4048"/>
                  </a:cubicBezTo>
                  <a:cubicBezTo>
                    <a:pt x="932" y="4048"/>
                    <a:pt x="1001" y="3932"/>
                    <a:pt x="1048" y="3722"/>
                  </a:cubicBezTo>
                  <a:cubicBezTo>
                    <a:pt x="1071" y="3629"/>
                    <a:pt x="1118" y="3443"/>
                    <a:pt x="1187" y="3187"/>
                  </a:cubicBezTo>
                  <a:cubicBezTo>
                    <a:pt x="1257" y="2908"/>
                    <a:pt x="1304" y="2722"/>
                    <a:pt x="1327" y="2606"/>
                  </a:cubicBezTo>
                  <a:cubicBezTo>
                    <a:pt x="1629" y="1396"/>
                    <a:pt x="1769" y="745"/>
                    <a:pt x="1769" y="605"/>
                  </a:cubicBezTo>
                  <a:cubicBezTo>
                    <a:pt x="1769" y="558"/>
                    <a:pt x="1769" y="512"/>
                    <a:pt x="1769" y="465"/>
                  </a:cubicBezTo>
                  <a:cubicBezTo>
                    <a:pt x="1978" y="465"/>
                    <a:pt x="2188" y="489"/>
                    <a:pt x="2420" y="489"/>
                  </a:cubicBezTo>
                  <a:cubicBezTo>
                    <a:pt x="2653" y="512"/>
                    <a:pt x="2816" y="512"/>
                    <a:pt x="2956" y="512"/>
                  </a:cubicBezTo>
                  <a:cubicBezTo>
                    <a:pt x="3072" y="512"/>
                    <a:pt x="3142" y="489"/>
                    <a:pt x="3142" y="419"/>
                  </a:cubicBezTo>
                  <a:cubicBezTo>
                    <a:pt x="3142" y="303"/>
                    <a:pt x="3025" y="210"/>
                    <a:pt x="2769" y="116"/>
                  </a:cubicBezTo>
                  <a:cubicBezTo>
                    <a:pt x="2513" y="47"/>
                    <a:pt x="2188" y="0"/>
                    <a:pt x="1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36"/>
            <p:cNvSpPr/>
            <p:nvPr/>
          </p:nvSpPr>
          <p:spPr>
            <a:xfrm>
              <a:off x="4530875" y="2291000"/>
              <a:ext cx="78550" cy="102400"/>
            </a:xfrm>
            <a:custGeom>
              <a:avLst/>
              <a:gdLst/>
              <a:ahLst/>
              <a:cxnLst/>
              <a:rect l="l" t="t" r="r" b="b"/>
              <a:pathLst>
                <a:path w="3142" h="4096" extrusionOk="0">
                  <a:moveTo>
                    <a:pt x="2025" y="489"/>
                  </a:moveTo>
                  <a:cubicBezTo>
                    <a:pt x="2187" y="489"/>
                    <a:pt x="2304" y="582"/>
                    <a:pt x="2420" y="768"/>
                  </a:cubicBezTo>
                  <a:cubicBezTo>
                    <a:pt x="2536" y="954"/>
                    <a:pt x="2606" y="1210"/>
                    <a:pt x="2606" y="1490"/>
                  </a:cubicBezTo>
                  <a:cubicBezTo>
                    <a:pt x="2606" y="1792"/>
                    <a:pt x="2513" y="2118"/>
                    <a:pt x="2327" y="2443"/>
                  </a:cubicBezTo>
                  <a:cubicBezTo>
                    <a:pt x="2141" y="2792"/>
                    <a:pt x="1931" y="3071"/>
                    <a:pt x="1676" y="3304"/>
                  </a:cubicBezTo>
                  <a:cubicBezTo>
                    <a:pt x="1420" y="3513"/>
                    <a:pt x="1187" y="3630"/>
                    <a:pt x="1001" y="3630"/>
                  </a:cubicBezTo>
                  <a:cubicBezTo>
                    <a:pt x="885" y="3630"/>
                    <a:pt x="768" y="3583"/>
                    <a:pt x="675" y="3444"/>
                  </a:cubicBezTo>
                  <a:cubicBezTo>
                    <a:pt x="582" y="3304"/>
                    <a:pt x="536" y="3141"/>
                    <a:pt x="536" y="2909"/>
                  </a:cubicBezTo>
                  <a:cubicBezTo>
                    <a:pt x="536" y="2560"/>
                    <a:pt x="629" y="2187"/>
                    <a:pt x="815" y="1792"/>
                  </a:cubicBezTo>
                  <a:cubicBezTo>
                    <a:pt x="1001" y="1420"/>
                    <a:pt x="1210" y="1094"/>
                    <a:pt x="1443" y="861"/>
                  </a:cubicBezTo>
                  <a:cubicBezTo>
                    <a:pt x="1676" y="605"/>
                    <a:pt x="1862" y="489"/>
                    <a:pt x="2025" y="489"/>
                  </a:cubicBezTo>
                  <a:close/>
                  <a:moveTo>
                    <a:pt x="2001" y="1"/>
                  </a:moveTo>
                  <a:cubicBezTo>
                    <a:pt x="1792" y="1"/>
                    <a:pt x="1583" y="94"/>
                    <a:pt x="1327" y="257"/>
                  </a:cubicBezTo>
                  <a:cubicBezTo>
                    <a:pt x="1094" y="419"/>
                    <a:pt x="885" y="652"/>
                    <a:pt x="675" y="931"/>
                  </a:cubicBezTo>
                  <a:cubicBezTo>
                    <a:pt x="489" y="1187"/>
                    <a:pt x="326" y="1513"/>
                    <a:pt x="187" y="1885"/>
                  </a:cubicBezTo>
                  <a:cubicBezTo>
                    <a:pt x="70" y="2234"/>
                    <a:pt x="1" y="2606"/>
                    <a:pt x="1" y="2955"/>
                  </a:cubicBezTo>
                  <a:cubicBezTo>
                    <a:pt x="1" y="3211"/>
                    <a:pt x="94" y="3467"/>
                    <a:pt x="280" y="3723"/>
                  </a:cubicBezTo>
                  <a:cubicBezTo>
                    <a:pt x="489" y="3979"/>
                    <a:pt x="698" y="4095"/>
                    <a:pt x="954" y="4095"/>
                  </a:cubicBezTo>
                  <a:cubicBezTo>
                    <a:pt x="1303" y="4095"/>
                    <a:pt x="1652" y="3955"/>
                    <a:pt x="2001" y="3676"/>
                  </a:cubicBezTo>
                  <a:cubicBezTo>
                    <a:pt x="2350" y="3374"/>
                    <a:pt x="2629" y="3025"/>
                    <a:pt x="2815" y="2629"/>
                  </a:cubicBezTo>
                  <a:cubicBezTo>
                    <a:pt x="3025" y="2211"/>
                    <a:pt x="3141" y="1815"/>
                    <a:pt x="3141" y="1443"/>
                  </a:cubicBezTo>
                  <a:cubicBezTo>
                    <a:pt x="3141" y="1071"/>
                    <a:pt x="3025" y="745"/>
                    <a:pt x="2815" y="443"/>
                  </a:cubicBezTo>
                  <a:cubicBezTo>
                    <a:pt x="2583" y="140"/>
                    <a:pt x="2327" y="1"/>
                    <a:pt x="20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36"/>
            <p:cNvSpPr/>
            <p:nvPr/>
          </p:nvSpPr>
          <p:spPr>
            <a:xfrm>
              <a:off x="3658475" y="2466075"/>
              <a:ext cx="73325" cy="101200"/>
            </a:xfrm>
            <a:custGeom>
              <a:avLst/>
              <a:gdLst/>
              <a:ahLst/>
              <a:cxnLst/>
              <a:rect l="l" t="t" r="r" b="b"/>
              <a:pathLst>
                <a:path w="2933" h="4048" extrusionOk="0">
                  <a:moveTo>
                    <a:pt x="2513" y="0"/>
                  </a:moveTo>
                  <a:cubicBezTo>
                    <a:pt x="2304" y="0"/>
                    <a:pt x="2048" y="70"/>
                    <a:pt x="1722" y="209"/>
                  </a:cubicBezTo>
                  <a:cubicBezTo>
                    <a:pt x="1397" y="349"/>
                    <a:pt x="1164" y="489"/>
                    <a:pt x="1001" y="651"/>
                  </a:cubicBezTo>
                  <a:cubicBezTo>
                    <a:pt x="955" y="721"/>
                    <a:pt x="931" y="791"/>
                    <a:pt x="885" y="907"/>
                  </a:cubicBezTo>
                  <a:cubicBezTo>
                    <a:pt x="838" y="1000"/>
                    <a:pt x="815" y="1117"/>
                    <a:pt x="815" y="1210"/>
                  </a:cubicBezTo>
                  <a:cubicBezTo>
                    <a:pt x="815" y="1303"/>
                    <a:pt x="885" y="1442"/>
                    <a:pt x="1024" y="1605"/>
                  </a:cubicBezTo>
                  <a:cubicBezTo>
                    <a:pt x="1164" y="1768"/>
                    <a:pt x="1327" y="1931"/>
                    <a:pt x="1490" y="2070"/>
                  </a:cubicBezTo>
                  <a:cubicBezTo>
                    <a:pt x="1676" y="2210"/>
                    <a:pt x="1815" y="2373"/>
                    <a:pt x="1955" y="2536"/>
                  </a:cubicBezTo>
                  <a:cubicBezTo>
                    <a:pt x="2095" y="2699"/>
                    <a:pt x="2164" y="2838"/>
                    <a:pt x="2164" y="2931"/>
                  </a:cubicBezTo>
                  <a:cubicBezTo>
                    <a:pt x="2164" y="3094"/>
                    <a:pt x="2071" y="3257"/>
                    <a:pt x="1839" y="3397"/>
                  </a:cubicBezTo>
                  <a:cubicBezTo>
                    <a:pt x="1629" y="3536"/>
                    <a:pt x="1397" y="3606"/>
                    <a:pt x="1117" y="3606"/>
                  </a:cubicBezTo>
                  <a:cubicBezTo>
                    <a:pt x="1001" y="3606"/>
                    <a:pt x="862" y="3559"/>
                    <a:pt x="745" y="3513"/>
                  </a:cubicBezTo>
                  <a:cubicBezTo>
                    <a:pt x="629" y="3443"/>
                    <a:pt x="536" y="3397"/>
                    <a:pt x="466" y="3327"/>
                  </a:cubicBezTo>
                  <a:cubicBezTo>
                    <a:pt x="280" y="3141"/>
                    <a:pt x="164" y="3048"/>
                    <a:pt x="94" y="3048"/>
                  </a:cubicBezTo>
                  <a:cubicBezTo>
                    <a:pt x="24" y="3048"/>
                    <a:pt x="1" y="3094"/>
                    <a:pt x="1" y="3210"/>
                  </a:cubicBezTo>
                  <a:cubicBezTo>
                    <a:pt x="1" y="3397"/>
                    <a:pt x="117" y="3583"/>
                    <a:pt x="350" y="3769"/>
                  </a:cubicBezTo>
                  <a:cubicBezTo>
                    <a:pt x="606" y="3955"/>
                    <a:pt x="908" y="4048"/>
                    <a:pt x="1280" y="4048"/>
                  </a:cubicBezTo>
                  <a:cubicBezTo>
                    <a:pt x="1653" y="4048"/>
                    <a:pt x="1978" y="3955"/>
                    <a:pt x="2257" y="3722"/>
                  </a:cubicBezTo>
                  <a:cubicBezTo>
                    <a:pt x="2560" y="3513"/>
                    <a:pt x="2699" y="3257"/>
                    <a:pt x="2699" y="2931"/>
                  </a:cubicBezTo>
                  <a:cubicBezTo>
                    <a:pt x="2699" y="2768"/>
                    <a:pt x="2630" y="2582"/>
                    <a:pt x="2467" y="2396"/>
                  </a:cubicBezTo>
                  <a:cubicBezTo>
                    <a:pt x="2327" y="2187"/>
                    <a:pt x="2188" y="2001"/>
                    <a:pt x="2001" y="1861"/>
                  </a:cubicBezTo>
                  <a:cubicBezTo>
                    <a:pt x="1559" y="1466"/>
                    <a:pt x="1327" y="1233"/>
                    <a:pt x="1327" y="1140"/>
                  </a:cubicBezTo>
                  <a:cubicBezTo>
                    <a:pt x="1327" y="977"/>
                    <a:pt x="1559" y="814"/>
                    <a:pt x="2001" y="651"/>
                  </a:cubicBezTo>
                  <a:cubicBezTo>
                    <a:pt x="2118" y="605"/>
                    <a:pt x="2257" y="558"/>
                    <a:pt x="2420" y="512"/>
                  </a:cubicBezTo>
                  <a:cubicBezTo>
                    <a:pt x="2606" y="489"/>
                    <a:pt x="2723" y="442"/>
                    <a:pt x="2792" y="419"/>
                  </a:cubicBezTo>
                  <a:cubicBezTo>
                    <a:pt x="2885" y="395"/>
                    <a:pt x="2932" y="372"/>
                    <a:pt x="2932" y="326"/>
                  </a:cubicBezTo>
                  <a:cubicBezTo>
                    <a:pt x="2932" y="256"/>
                    <a:pt x="2885" y="186"/>
                    <a:pt x="2816" y="93"/>
                  </a:cubicBezTo>
                  <a:cubicBezTo>
                    <a:pt x="2723" y="23"/>
                    <a:pt x="2630" y="0"/>
                    <a:pt x="25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36"/>
            <p:cNvSpPr/>
            <p:nvPr/>
          </p:nvSpPr>
          <p:spPr>
            <a:xfrm>
              <a:off x="3741075" y="2464325"/>
              <a:ext cx="75625" cy="103550"/>
            </a:xfrm>
            <a:custGeom>
              <a:avLst/>
              <a:gdLst/>
              <a:ahLst/>
              <a:cxnLst/>
              <a:rect l="l" t="t" r="r" b="b"/>
              <a:pathLst>
                <a:path w="3025" h="4142" extrusionOk="0">
                  <a:moveTo>
                    <a:pt x="1792" y="582"/>
                  </a:moveTo>
                  <a:cubicBezTo>
                    <a:pt x="1861" y="908"/>
                    <a:pt x="1931" y="1396"/>
                    <a:pt x="2001" y="2071"/>
                  </a:cubicBezTo>
                  <a:cubicBezTo>
                    <a:pt x="1699" y="2117"/>
                    <a:pt x="1419" y="2187"/>
                    <a:pt x="1140" y="2257"/>
                  </a:cubicBezTo>
                  <a:cubicBezTo>
                    <a:pt x="1396" y="1536"/>
                    <a:pt x="1629" y="977"/>
                    <a:pt x="1792" y="582"/>
                  </a:cubicBezTo>
                  <a:close/>
                  <a:moveTo>
                    <a:pt x="1931" y="0"/>
                  </a:moveTo>
                  <a:cubicBezTo>
                    <a:pt x="1838" y="0"/>
                    <a:pt x="1722" y="47"/>
                    <a:pt x="1629" y="117"/>
                  </a:cubicBezTo>
                  <a:cubicBezTo>
                    <a:pt x="1512" y="186"/>
                    <a:pt x="1443" y="279"/>
                    <a:pt x="1396" y="396"/>
                  </a:cubicBezTo>
                  <a:cubicBezTo>
                    <a:pt x="1350" y="489"/>
                    <a:pt x="1256" y="745"/>
                    <a:pt x="1094" y="1117"/>
                  </a:cubicBezTo>
                  <a:cubicBezTo>
                    <a:pt x="931" y="1512"/>
                    <a:pt x="814" y="1815"/>
                    <a:pt x="721" y="2024"/>
                  </a:cubicBezTo>
                  <a:cubicBezTo>
                    <a:pt x="698" y="2140"/>
                    <a:pt x="628" y="2257"/>
                    <a:pt x="582" y="2396"/>
                  </a:cubicBezTo>
                  <a:cubicBezTo>
                    <a:pt x="186" y="2536"/>
                    <a:pt x="0" y="2629"/>
                    <a:pt x="0" y="2699"/>
                  </a:cubicBezTo>
                  <a:cubicBezTo>
                    <a:pt x="0" y="2792"/>
                    <a:pt x="24" y="2838"/>
                    <a:pt x="93" y="2885"/>
                  </a:cubicBezTo>
                  <a:cubicBezTo>
                    <a:pt x="140" y="2955"/>
                    <a:pt x="210" y="2978"/>
                    <a:pt x="303" y="2978"/>
                  </a:cubicBezTo>
                  <a:lnTo>
                    <a:pt x="326" y="2978"/>
                  </a:lnTo>
                  <a:cubicBezTo>
                    <a:pt x="117" y="3490"/>
                    <a:pt x="0" y="3746"/>
                    <a:pt x="0" y="3792"/>
                  </a:cubicBezTo>
                  <a:cubicBezTo>
                    <a:pt x="0" y="3885"/>
                    <a:pt x="47" y="3955"/>
                    <a:pt x="117" y="4048"/>
                  </a:cubicBezTo>
                  <a:cubicBezTo>
                    <a:pt x="186" y="4118"/>
                    <a:pt x="256" y="4141"/>
                    <a:pt x="303" y="4141"/>
                  </a:cubicBezTo>
                  <a:cubicBezTo>
                    <a:pt x="372" y="4141"/>
                    <a:pt x="582" y="3699"/>
                    <a:pt x="908" y="2815"/>
                  </a:cubicBezTo>
                  <a:cubicBezTo>
                    <a:pt x="1210" y="2722"/>
                    <a:pt x="1419" y="2676"/>
                    <a:pt x="1559" y="2629"/>
                  </a:cubicBezTo>
                  <a:cubicBezTo>
                    <a:pt x="1722" y="2606"/>
                    <a:pt x="1861" y="2559"/>
                    <a:pt x="2047" y="2513"/>
                  </a:cubicBezTo>
                  <a:cubicBezTo>
                    <a:pt x="2071" y="2862"/>
                    <a:pt x="2117" y="3234"/>
                    <a:pt x="2141" y="3606"/>
                  </a:cubicBezTo>
                  <a:cubicBezTo>
                    <a:pt x="2164" y="3815"/>
                    <a:pt x="2187" y="3955"/>
                    <a:pt x="2234" y="4025"/>
                  </a:cubicBezTo>
                  <a:cubicBezTo>
                    <a:pt x="2257" y="4118"/>
                    <a:pt x="2327" y="4141"/>
                    <a:pt x="2373" y="4141"/>
                  </a:cubicBezTo>
                  <a:cubicBezTo>
                    <a:pt x="2513" y="4141"/>
                    <a:pt x="2559" y="3909"/>
                    <a:pt x="2559" y="3420"/>
                  </a:cubicBezTo>
                  <a:cubicBezTo>
                    <a:pt x="2559" y="3141"/>
                    <a:pt x="2559" y="2792"/>
                    <a:pt x="2513" y="2396"/>
                  </a:cubicBezTo>
                  <a:cubicBezTo>
                    <a:pt x="2862" y="2280"/>
                    <a:pt x="3025" y="2210"/>
                    <a:pt x="3025" y="2140"/>
                  </a:cubicBezTo>
                  <a:cubicBezTo>
                    <a:pt x="3025" y="2024"/>
                    <a:pt x="2955" y="1978"/>
                    <a:pt x="2769" y="1978"/>
                  </a:cubicBezTo>
                  <a:cubicBezTo>
                    <a:pt x="2699" y="1978"/>
                    <a:pt x="2606" y="1978"/>
                    <a:pt x="2489" y="2001"/>
                  </a:cubicBezTo>
                  <a:cubicBezTo>
                    <a:pt x="2420" y="1443"/>
                    <a:pt x="2350" y="954"/>
                    <a:pt x="2257" y="582"/>
                  </a:cubicBezTo>
                  <a:cubicBezTo>
                    <a:pt x="2164" y="186"/>
                    <a:pt x="2047" y="0"/>
                    <a:pt x="19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36"/>
            <p:cNvSpPr/>
            <p:nvPr/>
          </p:nvSpPr>
          <p:spPr>
            <a:xfrm>
              <a:off x="3831225" y="2466075"/>
              <a:ext cx="105875" cy="101200"/>
            </a:xfrm>
            <a:custGeom>
              <a:avLst/>
              <a:gdLst/>
              <a:ahLst/>
              <a:cxnLst/>
              <a:rect l="l" t="t" r="r" b="b"/>
              <a:pathLst>
                <a:path w="4235" h="4048" extrusionOk="0">
                  <a:moveTo>
                    <a:pt x="884" y="0"/>
                  </a:moveTo>
                  <a:cubicBezTo>
                    <a:pt x="838" y="0"/>
                    <a:pt x="814" y="0"/>
                    <a:pt x="791" y="47"/>
                  </a:cubicBezTo>
                  <a:cubicBezTo>
                    <a:pt x="768" y="70"/>
                    <a:pt x="768" y="116"/>
                    <a:pt x="768" y="163"/>
                  </a:cubicBezTo>
                  <a:cubicBezTo>
                    <a:pt x="768" y="419"/>
                    <a:pt x="628" y="1024"/>
                    <a:pt x="372" y="2001"/>
                  </a:cubicBezTo>
                  <a:cubicBezTo>
                    <a:pt x="140" y="2978"/>
                    <a:pt x="0" y="3513"/>
                    <a:pt x="0" y="3606"/>
                  </a:cubicBezTo>
                  <a:cubicBezTo>
                    <a:pt x="0" y="3699"/>
                    <a:pt x="47" y="3815"/>
                    <a:pt x="116" y="3908"/>
                  </a:cubicBezTo>
                  <a:cubicBezTo>
                    <a:pt x="186" y="4001"/>
                    <a:pt x="233" y="4048"/>
                    <a:pt x="279" y="4048"/>
                  </a:cubicBezTo>
                  <a:cubicBezTo>
                    <a:pt x="303" y="4048"/>
                    <a:pt x="326" y="4025"/>
                    <a:pt x="349" y="3955"/>
                  </a:cubicBezTo>
                  <a:cubicBezTo>
                    <a:pt x="372" y="3932"/>
                    <a:pt x="396" y="3885"/>
                    <a:pt x="396" y="3839"/>
                  </a:cubicBezTo>
                  <a:cubicBezTo>
                    <a:pt x="419" y="3815"/>
                    <a:pt x="442" y="3769"/>
                    <a:pt x="442" y="3699"/>
                  </a:cubicBezTo>
                  <a:cubicBezTo>
                    <a:pt x="465" y="3629"/>
                    <a:pt x="489" y="3559"/>
                    <a:pt x="512" y="3513"/>
                  </a:cubicBezTo>
                  <a:cubicBezTo>
                    <a:pt x="535" y="3466"/>
                    <a:pt x="535" y="3397"/>
                    <a:pt x="558" y="3303"/>
                  </a:cubicBezTo>
                  <a:cubicBezTo>
                    <a:pt x="582" y="3234"/>
                    <a:pt x="605" y="3164"/>
                    <a:pt x="628" y="3094"/>
                  </a:cubicBezTo>
                  <a:cubicBezTo>
                    <a:pt x="652" y="3024"/>
                    <a:pt x="675" y="2955"/>
                    <a:pt x="698" y="2861"/>
                  </a:cubicBezTo>
                  <a:cubicBezTo>
                    <a:pt x="721" y="2768"/>
                    <a:pt x="768" y="2559"/>
                    <a:pt x="838" y="2280"/>
                  </a:cubicBezTo>
                  <a:cubicBezTo>
                    <a:pt x="931" y="2001"/>
                    <a:pt x="1000" y="1652"/>
                    <a:pt x="1070" y="1233"/>
                  </a:cubicBezTo>
                  <a:cubicBezTo>
                    <a:pt x="1303" y="1977"/>
                    <a:pt x="1489" y="2466"/>
                    <a:pt x="1629" y="2675"/>
                  </a:cubicBezTo>
                  <a:cubicBezTo>
                    <a:pt x="1722" y="2792"/>
                    <a:pt x="1815" y="2838"/>
                    <a:pt x="1931" y="2838"/>
                  </a:cubicBezTo>
                  <a:cubicBezTo>
                    <a:pt x="2047" y="2838"/>
                    <a:pt x="2164" y="2768"/>
                    <a:pt x="2327" y="2582"/>
                  </a:cubicBezTo>
                  <a:cubicBezTo>
                    <a:pt x="2513" y="2419"/>
                    <a:pt x="2955" y="1884"/>
                    <a:pt x="3653" y="977"/>
                  </a:cubicBezTo>
                  <a:lnTo>
                    <a:pt x="3653" y="977"/>
                  </a:lnTo>
                  <a:cubicBezTo>
                    <a:pt x="3513" y="1419"/>
                    <a:pt x="3350" y="1908"/>
                    <a:pt x="3211" y="2466"/>
                  </a:cubicBezTo>
                  <a:cubicBezTo>
                    <a:pt x="3094" y="3024"/>
                    <a:pt x="3024" y="3397"/>
                    <a:pt x="3024" y="3536"/>
                  </a:cubicBezTo>
                  <a:cubicBezTo>
                    <a:pt x="3024" y="3699"/>
                    <a:pt x="3048" y="3815"/>
                    <a:pt x="3094" y="3908"/>
                  </a:cubicBezTo>
                  <a:cubicBezTo>
                    <a:pt x="3141" y="4001"/>
                    <a:pt x="3211" y="4048"/>
                    <a:pt x="3257" y="4048"/>
                  </a:cubicBezTo>
                  <a:cubicBezTo>
                    <a:pt x="3304" y="4048"/>
                    <a:pt x="3350" y="3955"/>
                    <a:pt x="3420" y="3722"/>
                  </a:cubicBezTo>
                  <a:cubicBezTo>
                    <a:pt x="3443" y="3606"/>
                    <a:pt x="3490" y="3490"/>
                    <a:pt x="3513" y="3373"/>
                  </a:cubicBezTo>
                  <a:cubicBezTo>
                    <a:pt x="3536" y="3234"/>
                    <a:pt x="3583" y="3094"/>
                    <a:pt x="3629" y="2885"/>
                  </a:cubicBezTo>
                  <a:cubicBezTo>
                    <a:pt x="3676" y="2699"/>
                    <a:pt x="3699" y="2536"/>
                    <a:pt x="3746" y="2396"/>
                  </a:cubicBezTo>
                  <a:cubicBezTo>
                    <a:pt x="3769" y="2280"/>
                    <a:pt x="3839" y="2094"/>
                    <a:pt x="3885" y="1861"/>
                  </a:cubicBezTo>
                  <a:cubicBezTo>
                    <a:pt x="3955" y="1628"/>
                    <a:pt x="4002" y="1466"/>
                    <a:pt x="4025" y="1373"/>
                  </a:cubicBezTo>
                  <a:cubicBezTo>
                    <a:pt x="4071" y="1256"/>
                    <a:pt x="4095" y="1140"/>
                    <a:pt x="4141" y="1000"/>
                  </a:cubicBezTo>
                  <a:cubicBezTo>
                    <a:pt x="4164" y="838"/>
                    <a:pt x="4211" y="721"/>
                    <a:pt x="4211" y="628"/>
                  </a:cubicBezTo>
                  <a:cubicBezTo>
                    <a:pt x="4234" y="558"/>
                    <a:pt x="4234" y="465"/>
                    <a:pt x="4234" y="395"/>
                  </a:cubicBezTo>
                  <a:cubicBezTo>
                    <a:pt x="4234" y="326"/>
                    <a:pt x="4211" y="256"/>
                    <a:pt x="4118" y="186"/>
                  </a:cubicBezTo>
                  <a:cubicBezTo>
                    <a:pt x="4048" y="93"/>
                    <a:pt x="3978" y="70"/>
                    <a:pt x="3908" y="70"/>
                  </a:cubicBezTo>
                  <a:cubicBezTo>
                    <a:pt x="3839" y="70"/>
                    <a:pt x="3722" y="140"/>
                    <a:pt x="3560" y="326"/>
                  </a:cubicBezTo>
                  <a:cubicBezTo>
                    <a:pt x="3397" y="512"/>
                    <a:pt x="3164" y="814"/>
                    <a:pt x="2815" y="1233"/>
                  </a:cubicBezTo>
                  <a:cubicBezTo>
                    <a:pt x="2489" y="1652"/>
                    <a:pt x="2233" y="2001"/>
                    <a:pt x="2001" y="2257"/>
                  </a:cubicBezTo>
                  <a:cubicBezTo>
                    <a:pt x="1838" y="1884"/>
                    <a:pt x="1675" y="1535"/>
                    <a:pt x="1559" y="1186"/>
                  </a:cubicBezTo>
                  <a:cubicBezTo>
                    <a:pt x="1419" y="814"/>
                    <a:pt x="1349" y="582"/>
                    <a:pt x="1326" y="442"/>
                  </a:cubicBezTo>
                  <a:cubicBezTo>
                    <a:pt x="1326" y="349"/>
                    <a:pt x="1256" y="256"/>
                    <a:pt x="1140" y="163"/>
                  </a:cubicBezTo>
                  <a:cubicBezTo>
                    <a:pt x="1024" y="47"/>
                    <a:pt x="931" y="0"/>
                    <a:pt x="8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36"/>
            <p:cNvSpPr/>
            <p:nvPr/>
          </p:nvSpPr>
          <p:spPr>
            <a:xfrm>
              <a:off x="3946950" y="2467225"/>
              <a:ext cx="79125" cy="101225"/>
            </a:xfrm>
            <a:custGeom>
              <a:avLst/>
              <a:gdLst/>
              <a:ahLst/>
              <a:cxnLst/>
              <a:rect l="l" t="t" r="r" b="b"/>
              <a:pathLst>
                <a:path w="3165" h="4049" extrusionOk="0">
                  <a:moveTo>
                    <a:pt x="2001" y="1"/>
                  </a:moveTo>
                  <a:cubicBezTo>
                    <a:pt x="1210" y="1"/>
                    <a:pt x="792" y="70"/>
                    <a:pt x="722" y="210"/>
                  </a:cubicBezTo>
                  <a:cubicBezTo>
                    <a:pt x="722" y="256"/>
                    <a:pt x="699" y="303"/>
                    <a:pt x="699" y="349"/>
                  </a:cubicBezTo>
                  <a:cubicBezTo>
                    <a:pt x="699" y="652"/>
                    <a:pt x="652" y="1001"/>
                    <a:pt x="536" y="1443"/>
                  </a:cubicBezTo>
                  <a:cubicBezTo>
                    <a:pt x="419" y="1885"/>
                    <a:pt x="303" y="2280"/>
                    <a:pt x="187" y="2676"/>
                  </a:cubicBezTo>
                  <a:cubicBezTo>
                    <a:pt x="70" y="3048"/>
                    <a:pt x="1" y="3327"/>
                    <a:pt x="1" y="3490"/>
                  </a:cubicBezTo>
                  <a:cubicBezTo>
                    <a:pt x="1" y="3653"/>
                    <a:pt x="70" y="3769"/>
                    <a:pt x="210" y="3886"/>
                  </a:cubicBezTo>
                  <a:cubicBezTo>
                    <a:pt x="350" y="3979"/>
                    <a:pt x="512" y="4048"/>
                    <a:pt x="675" y="4048"/>
                  </a:cubicBezTo>
                  <a:cubicBezTo>
                    <a:pt x="1071" y="4048"/>
                    <a:pt x="1490" y="3955"/>
                    <a:pt x="1908" y="3816"/>
                  </a:cubicBezTo>
                  <a:cubicBezTo>
                    <a:pt x="2350" y="3676"/>
                    <a:pt x="2560" y="3537"/>
                    <a:pt x="2560" y="3397"/>
                  </a:cubicBezTo>
                  <a:cubicBezTo>
                    <a:pt x="2560" y="3304"/>
                    <a:pt x="2536" y="3257"/>
                    <a:pt x="2467" y="3257"/>
                  </a:cubicBezTo>
                  <a:cubicBezTo>
                    <a:pt x="2443" y="3257"/>
                    <a:pt x="2350" y="3281"/>
                    <a:pt x="2164" y="3327"/>
                  </a:cubicBezTo>
                  <a:cubicBezTo>
                    <a:pt x="1629" y="3490"/>
                    <a:pt x="1141" y="3560"/>
                    <a:pt x="699" y="3560"/>
                  </a:cubicBezTo>
                  <a:cubicBezTo>
                    <a:pt x="652" y="3560"/>
                    <a:pt x="606" y="3537"/>
                    <a:pt x="582" y="3513"/>
                  </a:cubicBezTo>
                  <a:cubicBezTo>
                    <a:pt x="559" y="3490"/>
                    <a:pt x="536" y="3444"/>
                    <a:pt x="536" y="3397"/>
                  </a:cubicBezTo>
                  <a:cubicBezTo>
                    <a:pt x="536" y="3257"/>
                    <a:pt x="652" y="2862"/>
                    <a:pt x="861" y="2187"/>
                  </a:cubicBezTo>
                  <a:cubicBezTo>
                    <a:pt x="1280" y="2187"/>
                    <a:pt x="1652" y="2164"/>
                    <a:pt x="1955" y="2094"/>
                  </a:cubicBezTo>
                  <a:cubicBezTo>
                    <a:pt x="2281" y="2024"/>
                    <a:pt x="2443" y="1931"/>
                    <a:pt x="2443" y="1792"/>
                  </a:cubicBezTo>
                  <a:cubicBezTo>
                    <a:pt x="2443" y="1745"/>
                    <a:pt x="2374" y="1699"/>
                    <a:pt x="2257" y="1699"/>
                  </a:cubicBezTo>
                  <a:cubicBezTo>
                    <a:pt x="2141" y="1699"/>
                    <a:pt x="1978" y="1722"/>
                    <a:pt x="1745" y="1745"/>
                  </a:cubicBezTo>
                  <a:cubicBezTo>
                    <a:pt x="1536" y="1745"/>
                    <a:pt x="1350" y="1769"/>
                    <a:pt x="1210" y="1769"/>
                  </a:cubicBezTo>
                  <a:lnTo>
                    <a:pt x="978" y="1769"/>
                  </a:lnTo>
                  <a:cubicBezTo>
                    <a:pt x="1117" y="1234"/>
                    <a:pt x="1187" y="838"/>
                    <a:pt x="1187" y="559"/>
                  </a:cubicBezTo>
                  <a:cubicBezTo>
                    <a:pt x="1559" y="489"/>
                    <a:pt x="1769" y="443"/>
                    <a:pt x="1862" y="443"/>
                  </a:cubicBezTo>
                  <a:cubicBezTo>
                    <a:pt x="1955" y="443"/>
                    <a:pt x="2118" y="419"/>
                    <a:pt x="2350" y="396"/>
                  </a:cubicBezTo>
                  <a:cubicBezTo>
                    <a:pt x="2583" y="373"/>
                    <a:pt x="2769" y="349"/>
                    <a:pt x="2909" y="326"/>
                  </a:cubicBezTo>
                  <a:cubicBezTo>
                    <a:pt x="3071" y="303"/>
                    <a:pt x="3165" y="233"/>
                    <a:pt x="3165" y="163"/>
                  </a:cubicBezTo>
                  <a:cubicBezTo>
                    <a:pt x="3165" y="47"/>
                    <a:pt x="2769" y="1"/>
                    <a:pt x="20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36"/>
            <p:cNvSpPr/>
            <p:nvPr/>
          </p:nvSpPr>
          <p:spPr>
            <a:xfrm>
              <a:off x="4087700" y="2464325"/>
              <a:ext cx="75625" cy="103550"/>
            </a:xfrm>
            <a:custGeom>
              <a:avLst/>
              <a:gdLst/>
              <a:ahLst/>
              <a:cxnLst/>
              <a:rect l="l" t="t" r="r" b="b"/>
              <a:pathLst>
                <a:path w="3025" h="4142" extrusionOk="0">
                  <a:moveTo>
                    <a:pt x="1792" y="582"/>
                  </a:moveTo>
                  <a:cubicBezTo>
                    <a:pt x="1862" y="908"/>
                    <a:pt x="1931" y="1396"/>
                    <a:pt x="2001" y="2071"/>
                  </a:cubicBezTo>
                  <a:cubicBezTo>
                    <a:pt x="1699" y="2117"/>
                    <a:pt x="1396" y="2187"/>
                    <a:pt x="1117" y="2257"/>
                  </a:cubicBezTo>
                  <a:cubicBezTo>
                    <a:pt x="1396" y="1536"/>
                    <a:pt x="1629" y="977"/>
                    <a:pt x="1792" y="582"/>
                  </a:cubicBezTo>
                  <a:close/>
                  <a:moveTo>
                    <a:pt x="1931" y="0"/>
                  </a:moveTo>
                  <a:cubicBezTo>
                    <a:pt x="1838" y="0"/>
                    <a:pt x="1722" y="47"/>
                    <a:pt x="1606" y="117"/>
                  </a:cubicBezTo>
                  <a:cubicBezTo>
                    <a:pt x="1513" y="186"/>
                    <a:pt x="1443" y="279"/>
                    <a:pt x="1396" y="396"/>
                  </a:cubicBezTo>
                  <a:cubicBezTo>
                    <a:pt x="1350" y="489"/>
                    <a:pt x="1257" y="745"/>
                    <a:pt x="1094" y="1117"/>
                  </a:cubicBezTo>
                  <a:cubicBezTo>
                    <a:pt x="931" y="1512"/>
                    <a:pt x="815" y="1815"/>
                    <a:pt x="722" y="2024"/>
                  </a:cubicBezTo>
                  <a:cubicBezTo>
                    <a:pt x="675" y="2140"/>
                    <a:pt x="629" y="2257"/>
                    <a:pt x="559" y="2396"/>
                  </a:cubicBezTo>
                  <a:cubicBezTo>
                    <a:pt x="187" y="2536"/>
                    <a:pt x="1" y="2629"/>
                    <a:pt x="1" y="2699"/>
                  </a:cubicBezTo>
                  <a:cubicBezTo>
                    <a:pt x="1" y="2792"/>
                    <a:pt x="24" y="2838"/>
                    <a:pt x="70" y="2885"/>
                  </a:cubicBezTo>
                  <a:cubicBezTo>
                    <a:pt x="140" y="2955"/>
                    <a:pt x="210" y="2978"/>
                    <a:pt x="280" y="2978"/>
                  </a:cubicBezTo>
                  <a:lnTo>
                    <a:pt x="326" y="2978"/>
                  </a:lnTo>
                  <a:cubicBezTo>
                    <a:pt x="117" y="3490"/>
                    <a:pt x="1" y="3746"/>
                    <a:pt x="1" y="3792"/>
                  </a:cubicBezTo>
                  <a:cubicBezTo>
                    <a:pt x="1" y="3885"/>
                    <a:pt x="24" y="3955"/>
                    <a:pt x="94" y="4048"/>
                  </a:cubicBezTo>
                  <a:cubicBezTo>
                    <a:pt x="187" y="4118"/>
                    <a:pt x="256" y="4141"/>
                    <a:pt x="303" y="4141"/>
                  </a:cubicBezTo>
                  <a:cubicBezTo>
                    <a:pt x="373" y="4141"/>
                    <a:pt x="582" y="3699"/>
                    <a:pt x="908" y="2815"/>
                  </a:cubicBezTo>
                  <a:cubicBezTo>
                    <a:pt x="1210" y="2722"/>
                    <a:pt x="1420" y="2676"/>
                    <a:pt x="1559" y="2629"/>
                  </a:cubicBezTo>
                  <a:cubicBezTo>
                    <a:pt x="1699" y="2606"/>
                    <a:pt x="1862" y="2559"/>
                    <a:pt x="2048" y="2513"/>
                  </a:cubicBezTo>
                  <a:cubicBezTo>
                    <a:pt x="2071" y="2862"/>
                    <a:pt x="2094" y="3234"/>
                    <a:pt x="2118" y="3606"/>
                  </a:cubicBezTo>
                  <a:cubicBezTo>
                    <a:pt x="2141" y="3815"/>
                    <a:pt x="2187" y="3955"/>
                    <a:pt x="2211" y="4025"/>
                  </a:cubicBezTo>
                  <a:cubicBezTo>
                    <a:pt x="2257" y="4118"/>
                    <a:pt x="2304" y="4141"/>
                    <a:pt x="2373" y="4141"/>
                  </a:cubicBezTo>
                  <a:cubicBezTo>
                    <a:pt x="2513" y="4141"/>
                    <a:pt x="2560" y="3909"/>
                    <a:pt x="2560" y="3420"/>
                  </a:cubicBezTo>
                  <a:cubicBezTo>
                    <a:pt x="2560" y="3141"/>
                    <a:pt x="2560" y="2792"/>
                    <a:pt x="2513" y="2396"/>
                  </a:cubicBezTo>
                  <a:cubicBezTo>
                    <a:pt x="2862" y="2280"/>
                    <a:pt x="3025" y="2210"/>
                    <a:pt x="3025" y="2140"/>
                  </a:cubicBezTo>
                  <a:cubicBezTo>
                    <a:pt x="3025" y="2024"/>
                    <a:pt x="2932" y="1978"/>
                    <a:pt x="2769" y="1978"/>
                  </a:cubicBezTo>
                  <a:cubicBezTo>
                    <a:pt x="2676" y="1978"/>
                    <a:pt x="2583" y="1978"/>
                    <a:pt x="2490" y="2001"/>
                  </a:cubicBezTo>
                  <a:cubicBezTo>
                    <a:pt x="2420" y="1443"/>
                    <a:pt x="2350" y="954"/>
                    <a:pt x="2257" y="582"/>
                  </a:cubicBezTo>
                  <a:cubicBezTo>
                    <a:pt x="2164" y="186"/>
                    <a:pt x="2048" y="0"/>
                    <a:pt x="19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36"/>
            <p:cNvSpPr/>
            <p:nvPr/>
          </p:nvSpPr>
          <p:spPr>
            <a:xfrm>
              <a:off x="4177275" y="2465475"/>
              <a:ext cx="86100" cy="102400"/>
            </a:xfrm>
            <a:custGeom>
              <a:avLst/>
              <a:gdLst/>
              <a:ahLst/>
              <a:cxnLst/>
              <a:rect l="l" t="t" r="r" b="b"/>
              <a:pathLst>
                <a:path w="3444" h="4096" extrusionOk="0">
                  <a:moveTo>
                    <a:pt x="884" y="1"/>
                  </a:moveTo>
                  <a:cubicBezTo>
                    <a:pt x="814" y="1"/>
                    <a:pt x="768" y="71"/>
                    <a:pt x="768" y="187"/>
                  </a:cubicBezTo>
                  <a:cubicBezTo>
                    <a:pt x="768" y="443"/>
                    <a:pt x="652" y="1071"/>
                    <a:pt x="396" y="2071"/>
                  </a:cubicBezTo>
                  <a:cubicBezTo>
                    <a:pt x="140" y="3048"/>
                    <a:pt x="0" y="3607"/>
                    <a:pt x="0" y="3700"/>
                  </a:cubicBezTo>
                  <a:cubicBezTo>
                    <a:pt x="0" y="3793"/>
                    <a:pt x="47" y="3886"/>
                    <a:pt x="116" y="3979"/>
                  </a:cubicBezTo>
                  <a:cubicBezTo>
                    <a:pt x="186" y="4049"/>
                    <a:pt x="256" y="4095"/>
                    <a:pt x="303" y="4095"/>
                  </a:cubicBezTo>
                  <a:cubicBezTo>
                    <a:pt x="326" y="4095"/>
                    <a:pt x="372" y="4025"/>
                    <a:pt x="419" y="3863"/>
                  </a:cubicBezTo>
                  <a:cubicBezTo>
                    <a:pt x="465" y="3700"/>
                    <a:pt x="558" y="3351"/>
                    <a:pt x="698" y="2792"/>
                  </a:cubicBezTo>
                  <a:cubicBezTo>
                    <a:pt x="838" y="2211"/>
                    <a:pt x="977" y="1699"/>
                    <a:pt x="1094" y="1257"/>
                  </a:cubicBezTo>
                  <a:cubicBezTo>
                    <a:pt x="1652" y="2699"/>
                    <a:pt x="2001" y="3560"/>
                    <a:pt x="2117" y="3839"/>
                  </a:cubicBezTo>
                  <a:cubicBezTo>
                    <a:pt x="2164" y="3909"/>
                    <a:pt x="2210" y="3979"/>
                    <a:pt x="2257" y="4025"/>
                  </a:cubicBezTo>
                  <a:cubicBezTo>
                    <a:pt x="2327" y="4072"/>
                    <a:pt x="2396" y="4095"/>
                    <a:pt x="2443" y="4095"/>
                  </a:cubicBezTo>
                  <a:cubicBezTo>
                    <a:pt x="2582" y="4095"/>
                    <a:pt x="2745" y="3839"/>
                    <a:pt x="2908" y="3351"/>
                  </a:cubicBezTo>
                  <a:cubicBezTo>
                    <a:pt x="3071" y="2839"/>
                    <a:pt x="3211" y="2304"/>
                    <a:pt x="3304" y="1722"/>
                  </a:cubicBezTo>
                  <a:cubicBezTo>
                    <a:pt x="3397" y="1141"/>
                    <a:pt x="3443" y="675"/>
                    <a:pt x="3443" y="373"/>
                  </a:cubicBezTo>
                  <a:cubicBezTo>
                    <a:pt x="3443" y="303"/>
                    <a:pt x="3420" y="210"/>
                    <a:pt x="3327" y="117"/>
                  </a:cubicBezTo>
                  <a:cubicBezTo>
                    <a:pt x="3234" y="47"/>
                    <a:pt x="3164" y="1"/>
                    <a:pt x="3094" y="1"/>
                  </a:cubicBezTo>
                  <a:cubicBezTo>
                    <a:pt x="3024" y="1"/>
                    <a:pt x="2978" y="71"/>
                    <a:pt x="2978" y="233"/>
                  </a:cubicBezTo>
                  <a:cubicBezTo>
                    <a:pt x="2978" y="280"/>
                    <a:pt x="2955" y="513"/>
                    <a:pt x="2908" y="931"/>
                  </a:cubicBezTo>
                  <a:cubicBezTo>
                    <a:pt x="2838" y="1862"/>
                    <a:pt x="2652" y="2653"/>
                    <a:pt x="2396" y="3327"/>
                  </a:cubicBezTo>
                  <a:cubicBezTo>
                    <a:pt x="2233" y="2955"/>
                    <a:pt x="1838" y="1978"/>
                    <a:pt x="1210" y="350"/>
                  </a:cubicBezTo>
                  <a:cubicBezTo>
                    <a:pt x="1187" y="257"/>
                    <a:pt x="1140" y="187"/>
                    <a:pt x="1047" y="117"/>
                  </a:cubicBezTo>
                  <a:cubicBezTo>
                    <a:pt x="977" y="47"/>
                    <a:pt x="931" y="1"/>
                    <a:pt x="8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36"/>
            <p:cNvSpPr/>
            <p:nvPr/>
          </p:nvSpPr>
          <p:spPr>
            <a:xfrm>
              <a:off x="4277300" y="2466650"/>
              <a:ext cx="79125" cy="101225"/>
            </a:xfrm>
            <a:custGeom>
              <a:avLst/>
              <a:gdLst/>
              <a:ahLst/>
              <a:cxnLst/>
              <a:rect l="l" t="t" r="r" b="b"/>
              <a:pathLst>
                <a:path w="3165" h="4049" extrusionOk="0">
                  <a:moveTo>
                    <a:pt x="1815" y="0"/>
                  </a:moveTo>
                  <a:cubicBezTo>
                    <a:pt x="1047" y="0"/>
                    <a:pt x="559" y="0"/>
                    <a:pt x="326" y="24"/>
                  </a:cubicBezTo>
                  <a:cubicBezTo>
                    <a:pt x="117" y="47"/>
                    <a:pt x="1" y="93"/>
                    <a:pt x="1" y="163"/>
                  </a:cubicBezTo>
                  <a:cubicBezTo>
                    <a:pt x="1" y="233"/>
                    <a:pt x="47" y="326"/>
                    <a:pt x="94" y="396"/>
                  </a:cubicBezTo>
                  <a:cubicBezTo>
                    <a:pt x="163" y="489"/>
                    <a:pt x="233" y="512"/>
                    <a:pt x="303" y="512"/>
                  </a:cubicBezTo>
                  <a:lnTo>
                    <a:pt x="1280" y="466"/>
                  </a:lnTo>
                  <a:lnTo>
                    <a:pt x="1280" y="466"/>
                  </a:lnTo>
                  <a:cubicBezTo>
                    <a:pt x="1257" y="838"/>
                    <a:pt x="1140" y="1443"/>
                    <a:pt x="931" y="2280"/>
                  </a:cubicBezTo>
                  <a:cubicBezTo>
                    <a:pt x="722" y="3094"/>
                    <a:pt x="605" y="3560"/>
                    <a:pt x="605" y="3653"/>
                  </a:cubicBezTo>
                  <a:cubicBezTo>
                    <a:pt x="605" y="3722"/>
                    <a:pt x="652" y="3816"/>
                    <a:pt x="722" y="3909"/>
                  </a:cubicBezTo>
                  <a:cubicBezTo>
                    <a:pt x="791" y="4002"/>
                    <a:pt x="861" y="4048"/>
                    <a:pt x="908" y="4048"/>
                  </a:cubicBezTo>
                  <a:cubicBezTo>
                    <a:pt x="954" y="4048"/>
                    <a:pt x="1001" y="3932"/>
                    <a:pt x="1047" y="3722"/>
                  </a:cubicBezTo>
                  <a:cubicBezTo>
                    <a:pt x="1094" y="3629"/>
                    <a:pt x="1140" y="3443"/>
                    <a:pt x="1187" y="3187"/>
                  </a:cubicBezTo>
                  <a:cubicBezTo>
                    <a:pt x="1257" y="2908"/>
                    <a:pt x="1303" y="2722"/>
                    <a:pt x="1327" y="2606"/>
                  </a:cubicBezTo>
                  <a:cubicBezTo>
                    <a:pt x="1629" y="1396"/>
                    <a:pt x="1792" y="745"/>
                    <a:pt x="1792" y="605"/>
                  </a:cubicBezTo>
                  <a:cubicBezTo>
                    <a:pt x="1792" y="559"/>
                    <a:pt x="1792" y="512"/>
                    <a:pt x="1769" y="466"/>
                  </a:cubicBezTo>
                  <a:cubicBezTo>
                    <a:pt x="1978" y="466"/>
                    <a:pt x="2211" y="489"/>
                    <a:pt x="2420" y="489"/>
                  </a:cubicBezTo>
                  <a:cubicBezTo>
                    <a:pt x="2653" y="512"/>
                    <a:pt x="2839" y="512"/>
                    <a:pt x="2955" y="512"/>
                  </a:cubicBezTo>
                  <a:cubicBezTo>
                    <a:pt x="3095" y="512"/>
                    <a:pt x="3164" y="489"/>
                    <a:pt x="3164" y="419"/>
                  </a:cubicBezTo>
                  <a:cubicBezTo>
                    <a:pt x="3164" y="303"/>
                    <a:pt x="3025" y="210"/>
                    <a:pt x="2769" y="117"/>
                  </a:cubicBezTo>
                  <a:cubicBezTo>
                    <a:pt x="2513" y="47"/>
                    <a:pt x="2211" y="0"/>
                    <a:pt x="18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36"/>
            <p:cNvSpPr/>
            <p:nvPr/>
          </p:nvSpPr>
          <p:spPr>
            <a:xfrm>
              <a:off x="4355825" y="2466075"/>
              <a:ext cx="29675" cy="101800"/>
            </a:xfrm>
            <a:custGeom>
              <a:avLst/>
              <a:gdLst/>
              <a:ahLst/>
              <a:cxnLst/>
              <a:rect l="l" t="t" r="r" b="b"/>
              <a:pathLst>
                <a:path w="1187" h="4072" extrusionOk="0">
                  <a:moveTo>
                    <a:pt x="838" y="0"/>
                  </a:moveTo>
                  <a:cubicBezTo>
                    <a:pt x="791" y="0"/>
                    <a:pt x="745" y="0"/>
                    <a:pt x="721" y="47"/>
                  </a:cubicBezTo>
                  <a:cubicBezTo>
                    <a:pt x="721" y="70"/>
                    <a:pt x="698" y="116"/>
                    <a:pt x="698" y="163"/>
                  </a:cubicBezTo>
                  <a:cubicBezTo>
                    <a:pt x="698" y="419"/>
                    <a:pt x="582" y="1047"/>
                    <a:pt x="349" y="2047"/>
                  </a:cubicBezTo>
                  <a:cubicBezTo>
                    <a:pt x="116" y="3048"/>
                    <a:pt x="0" y="3583"/>
                    <a:pt x="0" y="3676"/>
                  </a:cubicBezTo>
                  <a:cubicBezTo>
                    <a:pt x="0" y="3745"/>
                    <a:pt x="47" y="3839"/>
                    <a:pt x="116" y="3932"/>
                  </a:cubicBezTo>
                  <a:cubicBezTo>
                    <a:pt x="186" y="4025"/>
                    <a:pt x="256" y="4071"/>
                    <a:pt x="303" y="4071"/>
                  </a:cubicBezTo>
                  <a:cubicBezTo>
                    <a:pt x="349" y="4071"/>
                    <a:pt x="396" y="3955"/>
                    <a:pt x="465" y="3722"/>
                  </a:cubicBezTo>
                  <a:cubicBezTo>
                    <a:pt x="512" y="3606"/>
                    <a:pt x="535" y="3490"/>
                    <a:pt x="558" y="3373"/>
                  </a:cubicBezTo>
                  <a:cubicBezTo>
                    <a:pt x="582" y="3280"/>
                    <a:pt x="628" y="3117"/>
                    <a:pt x="675" y="2931"/>
                  </a:cubicBezTo>
                  <a:cubicBezTo>
                    <a:pt x="721" y="2722"/>
                    <a:pt x="745" y="2582"/>
                    <a:pt x="768" y="2466"/>
                  </a:cubicBezTo>
                  <a:cubicBezTo>
                    <a:pt x="1047" y="1349"/>
                    <a:pt x="1187" y="698"/>
                    <a:pt x="1187" y="558"/>
                  </a:cubicBezTo>
                  <a:cubicBezTo>
                    <a:pt x="1187" y="419"/>
                    <a:pt x="1140" y="302"/>
                    <a:pt x="1047" y="186"/>
                  </a:cubicBezTo>
                  <a:cubicBezTo>
                    <a:pt x="977" y="47"/>
                    <a:pt x="884" y="0"/>
                    <a:pt x="8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36"/>
            <p:cNvSpPr/>
            <p:nvPr/>
          </p:nvSpPr>
          <p:spPr>
            <a:xfrm>
              <a:off x="4397700" y="2466075"/>
              <a:ext cx="70975" cy="117500"/>
            </a:xfrm>
            <a:custGeom>
              <a:avLst/>
              <a:gdLst/>
              <a:ahLst/>
              <a:cxnLst/>
              <a:rect l="l" t="t" r="r" b="b"/>
              <a:pathLst>
                <a:path w="2839" h="4700" extrusionOk="0">
                  <a:moveTo>
                    <a:pt x="2373" y="0"/>
                  </a:moveTo>
                  <a:cubicBezTo>
                    <a:pt x="2047" y="0"/>
                    <a:pt x="1698" y="186"/>
                    <a:pt x="1303" y="512"/>
                  </a:cubicBezTo>
                  <a:cubicBezTo>
                    <a:pt x="931" y="861"/>
                    <a:pt x="628" y="1280"/>
                    <a:pt x="372" y="1745"/>
                  </a:cubicBezTo>
                  <a:cubicBezTo>
                    <a:pt x="140" y="2233"/>
                    <a:pt x="0" y="2675"/>
                    <a:pt x="0" y="3071"/>
                  </a:cubicBezTo>
                  <a:cubicBezTo>
                    <a:pt x="0" y="3303"/>
                    <a:pt x="116" y="3536"/>
                    <a:pt x="326" y="3769"/>
                  </a:cubicBezTo>
                  <a:cubicBezTo>
                    <a:pt x="558" y="3978"/>
                    <a:pt x="791" y="4071"/>
                    <a:pt x="1000" y="4071"/>
                  </a:cubicBezTo>
                  <a:cubicBezTo>
                    <a:pt x="1233" y="4071"/>
                    <a:pt x="1466" y="3978"/>
                    <a:pt x="1698" y="3792"/>
                  </a:cubicBezTo>
                  <a:cubicBezTo>
                    <a:pt x="1954" y="3606"/>
                    <a:pt x="2164" y="3350"/>
                    <a:pt x="2350" y="3024"/>
                  </a:cubicBezTo>
                  <a:lnTo>
                    <a:pt x="2350" y="3024"/>
                  </a:lnTo>
                  <a:cubicBezTo>
                    <a:pt x="2327" y="3141"/>
                    <a:pt x="2257" y="3303"/>
                    <a:pt x="2210" y="3513"/>
                  </a:cubicBezTo>
                  <a:cubicBezTo>
                    <a:pt x="2140" y="3699"/>
                    <a:pt x="2071" y="3885"/>
                    <a:pt x="2024" y="4071"/>
                  </a:cubicBezTo>
                  <a:cubicBezTo>
                    <a:pt x="1978" y="4257"/>
                    <a:pt x="1931" y="4420"/>
                    <a:pt x="1931" y="4513"/>
                  </a:cubicBezTo>
                  <a:cubicBezTo>
                    <a:pt x="1931" y="4629"/>
                    <a:pt x="2001" y="4699"/>
                    <a:pt x="2094" y="4699"/>
                  </a:cubicBezTo>
                  <a:cubicBezTo>
                    <a:pt x="2187" y="4699"/>
                    <a:pt x="2327" y="4397"/>
                    <a:pt x="2536" y="3815"/>
                  </a:cubicBezTo>
                  <a:cubicBezTo>
                    <a:pt x="2722" y="3234"/>
                    <a:pt x="2815" y="2861"/>
                    <a:pt x="2815" y="2722"/>
                  </a:cubicBezTo>
                  <a:cubicBezTo>
                    <a:pt x="2815" y="2559"/>
                    <a:pt x="2769" y="2419"/>
                    <a:pt x="2675" y="2303"/>
                  </a:cubicBezTo>
                  <a:cubicBezTo>
                    <a:pt x="2606" y="2187"/>
                    <a:pt x="2489" y="2117"/>
                    <a:pt x="2350" y="2117"/>
                  </a:cubicBezTo>
                  <a:cubicBezTo>
                    <a:pt x="2094" y="2117"/>
                    <a:pt x="1885" y="2140"/>
                    <a:pt x="1722" y="2187"/>
                  </a:cubicBezTo>
                  <a:cubicBezTo>
                    <a:pt x="1559" y="2210"/>
                    <a:pt x="1466" y="2257"/>
                    <a:pt x="1466" y="2326"/>
                  </a:cubicBezTo>
                  <a:cubicBezTo>
                    <a:pt x="1466" y="2373"/>
                    <a:pt x="1512" y="2419"/>
                    <a:pt x="1582" y="2489"/>
                  </a:cubicBezTo>
                  <a:cubicBezTo>
                    <a:pt x="1652" y="2536"/>
                    <a:pt x="1745" y="2559"/>
                    <a:pt x="1838" y="2559"/>
                  </a:cubicBezTo>
                  <a:cubicBezTo>
                    <a:pt x="1954" y="2559"/>
                    <a:pt x="2117" y="2536"/>
                    <a:pt x="2327" y="2489"/>
                  </a:cubicBezTo>
                  <a:lnTo>
                    <a:pt x="2327" y="2489"/>
                  </a:lnTo>
                  <a:cubicBezTo>
                    <a:pt x="2117" y="2792"/>
                    <a:pt x="1885" y="3071"/>
                    <a:pt x="1629" y="3280"/>
                  </a:cubicBezTo>
                  <a:cubicBezTo>
                    <a:pt x="1396" y="3466"/>
                    <a:pt x="1163" y="3583"/>
                    <a:pt x="977" y="3583"/>
                  </a:cubicBezTo>
                  <a:cubicBezTo>
                    <a:pt x="861" y="3583"/>
                    <a:pt x="768" y="3536"/>
                    <a:pt x="675" y="3420"/>
                  </a:cubicBezTo>
                  <a:cubicBezTo>
                    <a:pt x="582" y="3327"/>
                    <a:pt x="535" y="3210"/>
                    <a:pt x="535" y="3071"/>
                  </a:cubicBezTo>
                  <a:cubicBezTo>
                    <a:pt x="535" y="2722"/>
                    <a:pt x="628" y="2350"/>
                    <a:pt x="838" y="1954"/>
                  </a:cubicBezTo>
                  <a:cubicBezTo>
                    <a:pt x="1047" y="1559"/>
                    <a:pt x="1303" y="1210"/>
                    <a:pt x="1605" y="954"/>
                  </a:cubicBezTo>
                  <a:cubicBezTo>
                    <a:pt x="1908" y="675"/>
                    <a:pt x="2164" y="535"/>
                    <a:pt x="2420" y="535"/>
                  </a:cubicBezTo>
                  <a:cubicBezTo>
                    <a:pt x="2513" y="535"/>
                    <a:pt x="2582" y="558"/>
                    <a:pt x="2652" y="582"/>
                  </a:cubicBezTo>
                  <a:cubicBezTo>
                    <a:pt x="2722" y="628"/>
                    <a:pt x="2769" y="628"/>
                    <a:pt x="2792" y="628"/>
                  </a:cubicBezTo>
                  <a:cubicBezTo>
                    <a:pt x="2838" y="628"/>
                    <a:pt x="2838" y="582"/>
                    <a:pt x="2838" y="512"/>
                  </a:cubicBezTo>
                  <a:cubicBezTo>
                    <a:pt x="2838" y="442"/>
                    <a:pt x="2792" y="326"/>
                    <a:pt x="2699" y="209"/>
                  </a:cubicBezTo>
                  <a:cubicBezTo>
                    <a:pt x="2582" y="70"/>
                    <a:pt x="2489" y="0"/>
                    <a:pt x="23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36"/>
            <p:cNvSpPr/>
            <p:nvPr/>
          </p:nvSpPr>
          <p:spPr>
            <a:xfrm>
              <a:off x="4489000" y="2467225"/>
              <a:ext cx="79125" cy="101225"/>
            </a:xfrm>
            <a:custGeom>
              <a:avLst/>
              <a:gdLst/>
              <a:ahLst/>
              <a:cxnLst/>
              <a:rect l="l" t="t" r="r" b="b"/>
              <a:pathLst>
                <a:path w="3165" h="4049" extrusionOk="0">
                  <a:moveTo>
                    <a:pt x="1978" y="1"/>
                  </a:moveTo>
                  <a:cubicBezTo>
                    <a:pt x="1210" y="1"/>
                    <a:pt x="792" y="70"/>
                    <a:pt x="722" y="210"/>
                  </a:cubicBezTo>
                  <a:cubicBezTo>
                    <a:pt x="698" y="256"/>
                    <a:pt x="698" y="303"/>
                    <a:pt x="698" y="349"/>
                  </a:cubicBezTo>
                  <a:cubicBezTo>
                    <a:pt x="698" y="652"/>
                    <a:pt x="629" y="1001"/>
                    <a:pt x="512" y="1443"/>
                  </a:cubicBezTo>
                  <a:cubicBezTo>
                    <a:pt x="396" y="1885"/>
                    <a:pt x="280" y="2280"/>
                    <a:pt x="163" y="2676"/>
                  </a:cubicBezTo>
                  <a:cubicBezTo>
                    <a:pt x="70" y="3048"/>
                    <a:pt x="1" y="3327"/>
                    <a:pt x="1" y="3490"/>
                  </a:cubicBezTo>
                  <a:cubicBezTo>
                    <a:pt x="1" y="3653"/>
                    <a:pt x="70" y="3769"/>
                    <a:pt x="210" y="3886"/>
                  </a:cubicBezTo>
                  <a:cubicBezTo>
                    <a:pt x="350" y="3979"/>
                    <a:pt x="489" y="4048"/>
                    <a:pt x="675" y="4048"/>
                  </a:cubicBezTo>
                  <a:cubicBezTo>
                    <a:pt x="1071" y="4048"/>
                    <a:pt x="1489" y="3955"/>
                    <a:pt x="1908" y="3816"/>
                  </a:cubicBezTo>
                  <a:cubicBezTo>
                    <a:pt x="2350" y="3676"/>
                    <a:pt x="2560" y="3537"/>
                    <a:pt x="2560" y="3397"/>
                  </a:cubicBezTo>
                  <a:cubicBezTo>
                    <a:pt x="2560" y="3304"/>
                    <a:pt x="2536" y="3257"/>
                    <a:pt x="2467" y="3257"/>
                  </a:cubicBezTo>
                  <a:cubicBezTo>
                    <a:pt x="2443" y="3257"/>
                    <a:pt x="2350" y="3281"/>
                    <a:pt x="2164" y="3327"/>
                  </a:cubicBezTo>
                  <a:cubicBezTo>
                    <a:pt x="1629" y="3490"/>
                    <a:pt x="1140" y="3560"/>
                    <a:pt x="698" y="3560"/>
                  </a:cubicBezTo>
                  <a:cubicBezTo>
                    <a:pt x="652" y="3560"/>
                    <a:pt x="605" y="3537"/>
                    <a:pt x="582" y="3513"/>
                  </a:cubicBezTo>
                  <a:cubicBezTo>
                    <a:pt x="559" y="3490"/>
                    <a:pt x="536" y="3444"/>
                    <a:pt x="536" y="3397"/>
                  </a:cubicBezTo>
                  <a:cubicBezTo>
                    <a:pt x="536" y="3257"/>
                    <a:pt x="629" y="2862"/>
                    <a:pt x="838" y="2187"/>
                  </a:cubicBezTo>
                  <a:cubicBezTo>
                    <a:pt x="1257" y="2187"/>
                    <a:pt x="1629" y="2164"/>
                    <a:pt x="1955" y="2094"/>
                  </a:cubicBezTo>
                  <a:cubicBezTo>
                    <a:pt x="2280" y="2024"/>
                    <a:pt x="2420" y="1931"/>
                    <a:pt x="2420" y="1792"/>
                  </a:cubicBezTo>
                  <a:cubicBezTo>
                    <a:pt x="2420" y="1745"/>
                    <a:pt x="2373" y="1699"/>
                    <a:pt x="2257" y="1699"/>
                  </a:cubicBezTo>
                  <a:cubicBezTo>
                    <a:pt x="2141" y="1699"/>
                    <a:pt x="1978" y="1722"/>
                    <a:pt x="1745" y="1745"/>
                  </a:cubicBezTo>
                  <a:cubicBezTo>
                    <a:pt x="1536" y="1745"/>
                    <a:pt x="1350" y="1769"/>
                    <a:pt x="1210" y="1769"/>
                  </a:cubicBezTo>
                  <a:lnTo>
                    <a:pt x="978" y="1769"/>
                  </a:lnTo>
                  <a:cubicBezTo>
                    <a:pt x="1117" y="1234"/>
                    <a:pt x="1187" y="838"/>
                    <a:pt x="1187" y="559"/>
                  </a:cubicBezTo>
                  <a:cubicBezTo>
                    <a:pt x="1559" y="489"/>
                    <a:pt x="1769" y="443"/>
                    <a:pt x="1862" y="443"/>
                  </a:cubicBezTo>
                  <a:cubicBezTo>
                    <a:pt x="1955" y="443"/>
                    <a:pt x="2118" y="419"/>
                    <a:pt x="2350" y="396"/>
                  </a:cubicBezTo>
                  <a:cubicBezTo>
                    <a:pt x="2583" y="373"/>
                    <a:pt x="2769" y="349"/>
                    <a:pt x="2909" y="326"/>
                  </a:cubicBezTo>
                  <a:cubicBezTo>
                    <a:pt x="3071" y="303"/>
                    <a:pt x="3164" y="233"/>
                    <a:pt x="3164" y="163"/>
                  </a:cubicBezTo>
                  <a:cubicBezTo>
                    <a:pt x="3164" y="47"/>
                    <a:pt x="2769" y="1"/>
                    <a:pt x="19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36"/>
            <p:cNvSpPr/>
            <p:nvPr/>
          </p:nvSpPr>
          <p:spPr>
            <a:xfrm>
              <a:off x="4572750" y="2465475"/>
              <a:ext cx="86100" cy="102400"/>
            </a:xfrm>
            <a:custGeom>
              <a:avLst/>
              <a:gdLst/>
              <a:ahLst/>
              <a:cxnLst/>
              <a:rect l="l" t="t" r="r" b="b"/>
              <a:pathLst>
                <a:path w="3444" h="4096" extrusionOk="0">
                  <a:moveTo>
                    <a:pt x="861" y="1"/>
                  </a:moveTo>
                  <a:cubicBezTo>
                    <a:pt x="792" y="1"/>
                    <a:pt x="768" y="71"/>
                    <a:pt x="768" y="187"/>
                  </a:cubicBezTo>
                  <a:cubicBezTo>
                    <a:pt x="768" y="443"/>
                    <a:pt x="629" y="1071"/>
                    <a:pt x="373" y="2071"/>
                  </a:cubicBezTo>
                  <a:cubicBezTo>
                    <a:pt x="117" y="3048"/>
                    <a:pt x="1" y="3607"/>
                    <a:pt x="1" y="3700"/>
                  </a:cubicBezTo>
                  <a:cubicBezTo>
                    <a:pt x="1" y="3793"/>
                    <a:pt x="24" y="3886"/>
                    <a:pt x="94" y="3979"/>
                  </a:cubicBezTo>
                  <a:cubicBezTo>
                    <a:pt x="187" y="4049"/>
                    <a:pt x="233" y="4095"/>
                    <a:pt x="280" y="4095"/>
                  </a:cubicBezTo>
                  <a:cubicBezTo>
                    <a:pt x="326" y="4095"/>
                    <a:pt x="373" y="4025"/>
                    <a:pt x="419" y="3863"/>
                  </a:cubicBezTo>
                  <a:cubicBezTo>
                    <a:pt x="466" y="3700"/>
                    <a:pt x="559" y="3351"/>
                    <a:pt x="698" y="2792"/>
                  </a:cubicBezTo>
                  <a:cubicBezTo>
                    <a:pt x="838" y="2211"/>
                    <a:pt x="954" y="1699"/>
                    <a:pt x="1071" y="1257"/>
                  </a:cubicBezTo>
                  <a:cubicBezTo>
                    <a:pt x="1652" y="2699"/>
                    <a:pt x="2001" y="3560"/>
                    <a:pt x="2118" y="3839"/>
                  </a:cubicBezTo>
                  <a:cubicBezTo>
                    <a:pt x="2141" y="3909"/>
                    <a:pt x="2187" y="3979"/>
                    <a:pt x="2257" y="4025"/>
                  </a:cubicBezTo>
                  <a:cubicBezTo>
                    <a:pt x="2327" y="4072"/>
                    <a:pt x="2373" y="4095"/>
                    <a:pt x="2420" y="4095"/>
                  </a:cubicBezTo>
                  <a:cubicBezTo>
                    <a:pt x="2583" y="4095"/>
                    <a:pt x="2722" y="3839"/>
                    <a:pt x="2885" y="3351"/>
                  </a:cubicBezTo>
                  <a:cubicBezTo>
                    <a:pt x="3071" y="2839"/>
                    <a:pt x="3188" y="2304"/>
                    <a:pt x="3281" y="1722"/>
                  </a:cubicBezTo>
                  <a:cubicBezTo>
                    <a:pt x="3397" y="1141"/>
                    <a:pt x="3444" y="675"/>
                    <a:pt x="3444" y="373"/>
                  </a:cubicBezTo>
                  <a:cubicBezTo>
                    <a:pt x="3444" y="303"/>
                    <a:pt x="3397" y="210"/>
                    <a:pt x="3304" y="117"/>
                  </a:cubicBezTo>
                  <a:cubicBezTo>
                    <a:pt x="3234" y="47"/>
                    <a:pt x="3141" y="1"/>
                    <a:pt x="3071" y="1"/>
                  </a:cubicBezTo>
                  <a:cubicBezTo>
                    <a:pt x="3002" y="1"/>
                    <a:pt x="2978" y="71"/>
                    <a:pt x="2955" y="233"/>
                  </a:cubicBezTo>
                  <a:cubicBezTo>
                    <a:pt x="2955" y="280"/>
                    <a:pt x="2932" y="513"/>
                    <a:pt x="2909" y="931"/>
                  </a:cubicBezTo>
                  <a:cubicBezTo>
                    <a:pt x="2815" y="1862"/>
                    <a:pt x="2653" y="2653"/>
                    <a:pt x="2397" y="3327"/>
                  </a:cubicBezTo>
                  <a:cubicBezTo>
                    <a:pt x="2234" y="2955"/>
                    <a:pt x="1838" y="1978"/>
                    <a:pt x="1210" y="350"/>
                  </a:cubicBezTo>
                  <a:cubicBezTo>
                    <a:pt x="1164" y="257"/>
                    <a:pt x="1117" y="187"/>
                    <a:pt x="1047" y="117"/>
                  </a:cubicBezTo>
                  <a:cubicBezTo>
                    <a:pt x="978" y="47"/>
                    <a:pt x="908" y="1"/>
                    <a:pt x="8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36"/>
            <p:cNvSpPr/>
            <p:nvPr/>
          </p:nvSpPr>
          <p:spPr>
            <a:xfrm>
              <a:off x="5145050" y="750375"/>
              <a:ext cx="73300" cy="101200"/>
            </a:xfrm>
            <a:custGeom>
              <a:avLst/>
              <a:gdLst/>
              <a:ahLst/>
              <a:cxnLst/>
              <a:rect l="l" t="t" r="r" b="b"/>
              <a:pathLst>
                <a:path w="2932" h="4048" extrusionOk="0">
                  <a:moveTo>
                    <a:pt x="2536" y="0"/>
                  </a:moveTo>
                  <a:cubicBezTo>
                    <a:pt x="2327" y="0"/>
                    <a:pt x="2047" y="70"/>
                    <a:pt x="1722" y="209"/>
                  </a:cubicBezTo>
                  <a:cubicBezTo>
                    <a:pt x="1396" y="349"/>
                    <a:pt x="1163" y="489"/>
                    <a:pt x="1024" y="651"/>
                  </a:cubicBezTo>
                  <a:cubicBezTo>
                    <a:pt x="977" y="721"/>
                    <a:pt x="931" y="791"/>
                    <a:pt x="884" y="907"/>
                  </a:cubicBezTo>
                  <a:cubicBezTo>
                    <a:pt x="861" y="1000"/>
                    <a:pt x="838" y="1117"/>
                    <a:pt x="838" y="1210"/>
                  </a:cubicBezTo>
                  <a:cubicBezTo>
                    <a:pt x="838" y="1303"/>
                    <a:pt x="907" y="1442"/>
                    <a:pt x="1047" y="1605"/>
                  </a:cubicBezTo>
                  <a:cubicBezTo>
                    <a:pt x="1187" y="1768"/>
                    <a:pt x="1326" y="1931"/>
                    <a:pt x="1512" y="2070"/>
                  </a:cubicBezTo>
                  <a:cubicBezTo>
                    <a:pt x="1675" y="2210"/>
                    <a:pt x="1838" y="2373"/>
                    <a:pt x="1978" y="2536"/>
                  </a:cubicBezTo>
                  <a:cubicBezTo>
                    <a:pt x="2117" y="2699"/>
                    <a:pt x="2187" y="2838"/>
                    <a:pt x="2187" y="2931"/>
                  </a:cubicBezTo>
                  <a:cubicBezTo>
                    <a:pt x="2187" y="3094"/>
                    <a:pt x="2071" y="3257"/>
                    <a:pt x="1861" y="3397"/>
                  </a:cubicBezTo>
                  <a:cubicBezTo>
                    <a:pt x="1652" y="3536"/>
                    <a:pt x="1419" y="3606"/>
                    <a:pt x="1140" y="3606"/>
                  </a:cubicBezTo>
                  <a:cubicBezTo>
                    <a:pt x="1001" y="3606"/>
                    <a:pt x="884" y="3559"/>
                    <a:pt x="768" y="3513"/>
                  </a:cubicBezTo>
                  <a:cubicBezTo>
                    <a:pt x="652" y="3443"/>
                    <a:pt x="559" y="3397"/>
                    <a:pt x="489" y="3327"/>
                  </a:cubicBezTo>
                  <a:cubicBezTo>
                    <a:pt x="303" y="3141"/>
                    <a:pt x="186" y="3048"/>
                    <a:pt x="117" y="3048"/>
                  </a:cubicBezTo>
                  <a:cubicBezTo>
                    <a:pt x="47" y="3048"/>
                    <a:pt x="0" y="3094"/>
                    <a:pt x="0" y="3210"/>
                  </a:cubicBezTo>
                  <a:cubicBezTo>
                    <a:pt x="0" y="3397"/>
                    <a:pt x="140" y="3583"/>
                    <a:pt x="372" y="3769"/>
                  </a:cubicBezTo>
                  <a:cubicBezTo>
                    <a:pt x="605" y="3955"/>
                    <a:pt x="907" y="4048"/>
                    <a:pt x="1280" y="4048"/>
                  </a:cubicBezTo>
                  <a:cubicBezTo>
                    <a:pt x="1652" y="4048"/>
                    <a:pt x="1978" y="3955"/>
                    <a:pt x="2280" y="3722"/>
                  </a:cubicBezTo>
                  <a:cubicBezTo>
                    <a:pt x="2559" y="3513"/>
                    <a:pt x="2699" y="3257"/>
                    <a:pt x="2699" y="2931"/>
                  </a:cubicBezTo>
                  <a:cubicBezTo>
                    <a:pt x="2699" y="2768"/>
                    <a:pt x="2629" y="2582"/>
                    <a:pt x="2489" y="2396"/>
                  </a:cubicBezTo>
                  <a:cubicBezTo>
                    <a:pt x="2350" y="2187"/>
                    <a:pt x="2187" y="2001"/>
                    <a:pt x="2024" y="1861"/>
                  </a:cubicBezTo>
                  <a:cubicBezTo>
                    <a:pt x="1559" y="1466"/>
                    <a:pt x="1326" y="1233"/>
                    <a:pt x="1326" y="1140"/>
                  </a:cubicBezTo>
                  <a:cubicBezTo>
                    <a:pt x="1326" y="977"/>
                    <a:pt x="1559" y="814"/>
                    <a:pt x="2001" y="651"/>
                  </a:cubicBezTo>
                  <a:cubicBezTo>
                    <a:pt x="2140" y="605"/>
                    <a:pt x="2280" y="558"/>
                    <a:pt x="2443" y="512"/>
                  </a:cubicBezTo>
                  <a:cubicBezTo>
                    <a:pt x="2606" y="489"/>
                    <a:pt x="2722" y="442"/>
                    <a:pt x="2815" y="419"/>
                  </a:cubicBezTo>
                  <a:cubicBezTo>
                    <a:pt x="2885" y="396"/>
                    <a:pt x="2931" y="372"/>
                    <a:pt x="2931" y="326"/>
                  </a:cubicBezTo>
                  <a:cubicBezTo>
                    <a:pt x="2931" y="256"/>
                    <a:pt x="2885" y="186"/>
                    <a:pt x="2815" y="93"/>
                  </a:cubicBezTo>
                  <a:cubicBezTo>
                    <a:pt x="2745" y="23"/>
                    <a:pt x="2652" y="0"/>
                    <a:pt x="2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36"/>
            <p:cNvSpPr/>
            <p:nvPr/>
          </p:nvSpPr>
          <p:spPr>
            <a:xfrm>
              <a:off x="5231125" y="751525"/>
              <a:ext cx="78525" cy="101225"/>
            </a:xfrm>
            <a:custGeom>
              <a:avLst/>
              <a:gdLst/>
              <a:ahLst/>
              <a:cxnLst/>
              <a:rect l="l" t="t" r="r" b="b"/>
              <a:pathLst>
                <a:path w="3141" h="4049" extrusionOk="0">
                  <a:moveTo>
                    <a:pt x="1978" y="1"/>
                  </a:moveTo>
                  <a:cubicBezTo>
                    <a:pt x="1187" y="1"/>
                    <a:pt x="768" y="70"/>
                    <a:pt x="698" y="210"/>
                  </a:cubicBezTo>
                  <a:cubicBezTo>
                    <a:pt x="698" y="256"/>
                    <a:pt x="675" y="303"/>
                    <a:pt x="675" y="350"/>
                  </a:cubicBezTo>
                  <a:cubicBezTo>
                    <a:pt x="675" y="652"/>
                    <a:pt x="628" y="1001"/>
                    <a:pt x="512" y="1443"/>
                  </a:cubicBezTo>
                  <a:cubicBezTo>
                    <a:pt x="396" y="1885"/>
                    <a:pt x="279" y="2280"/>
                    <a:pt x="163" y="2676"/>
                  </a:cubicBezTo>
                  <a:cubicBezTo>
                    <a:pt x="47" y="3048"/>
                    <a:pt x="0" y="3327"/>
                    <a:pt x="0" y="3490"/>
                  </a:cubicBezTo>
                  <a:cubicBezTo>
                    <a:pt x="0" y="3653"/>
                    <a:pt x="47" y="3769"/>
                    <a:pt x="186" y="3886"/>
                  </a:cubicBezTo>
                  <a:cubicBezTo>
                    <a:pt x="326" y="3979"/>
                    <a:pt x="489" y="4048"/>
                    <a:pt x="652" y="4048"/>
                  </a:cubicBezTo>
                  <a:cubicBezTo>
                    <a:pt x="1070" y="4048"/>
                    <a:pt x="1466" y="3955"/>
                    <a:pt x="1908" y="3816"/>
                  </a:cubicBezTo>
                  <a:cubicBezTo>
                    <a:pt x="2327" y="3676"/>
                    <a:pt x="2536" y="3537"/>
                    <a:pt x="2536" y="3397"/>
                  </a:cubicBezTo>
                  <a:cubicBezTo>
                    <a:pt x="2536" y="3304"/>
                    <a:pt x="2513" y="3257"/>
                    <a:pt x="2466" y="3257"/>
                  </a:cubicBezTo>
                  <a:cubicBezTo>
                    <a:pt x="2420" y="3257"/>
                    <a:pt x="2327" y="3281"/>
                    <a:pt x="2164" y="3327"/>
                  </a:cubicBezTo>
                  <a:cubicBezTo>
                    <a:pt x="1605" y="3490"/>
                    <a:pt x="1117" y="3560"/>
                    <a:pt x="675" y="3560"/>
                  </a:cubicBezTo>
                  <a:cubicBezTo>
                    <a:pt x="628" y="3560"/>
                    <a:pt x="582" y="3537"/>
                    <a:pt x="559" y="3513"/>
                  </a:cubicBezTo>
                  <a:cubicBezTo>
                    <a:pt x="535" y="3490"/>
                    <a:pt x="512" y="3444"/>
                    <a:pt x="512" y="3397"/>
                  </a:cubicBezTo>
                  <a:cubicBezTo>
                    <a:pt x="512" y="3257"/>
                    <a:pt x="628" y="2862"/>
                    <a:pt x="838" y="2187"/>
                  </a:cubicBezTo>
                  <a:cubicBezTo>
                    <a:pt x="1256" y="2187"/>
                    <a:pt x="1629" y="2164"/>
                    <a:pt x="1931" y="2094"/>
                  </a:cubicBezTo>
                  <a:cubicBezTo>
                    <a:pt x="2257" y="2024"/>
                    <a:pt x="2420" y="1931"/>
                    <a:pt x="2420" y="1792"/>
                  </a:cubicBezTo>
                  <a:cubicBezTo>
                    <a:pt x="2420" y="1745"/>
                    <a:pt x="2350" y="1699"/>
                    <a:pt x="2234" y="1699"/>
                  </a:cubicBezTo>
                  <a:cubicBezTo>
                    <a:pt x="2141" y="1699"/>
                    <a:pt x="1954" y="1722"/>
                    <a:pt x="1745" y="1745"/>
                  </a:cubicBezTo>
                  <a:cubicBezTo>
                    <a:pt x="1512" y="1745"/>
                    <a:pt x="1326" y="1769"/>
                    <a:pt x="1187" y="1769"/>
                  </a:cubicBezTo>
                  <a:lnTo>
                    <a:pt x="954" y="1769"/>
                  </a:lnTo>
                  <a:cubicBezTo>
                    <a:pt x="1117" y="1234"/>
                    <a:pt x="1187" y="838"/>
                    <a:pt x="1187" y="559"/>
                  </a:cubicBezTo>
                  <a:cubicBezTo>
                    <a:pt x="1536" y="489"/>
                    <a:pt x="1768" y="443"/>
                    <a:pt x="1861" y="443"/>
                  </a:cubicBezTo>
                  <a:cubicBezTo>
                    <a:pt x="1954" y="443"/>
                    <a:pt x="2117" y="419"/>
                    <a:pt x="2327" y="396"/>
                  </a:cubicBezTo>
                  <a:cubicBezTo>
                    <a:pt x="2559" y="373"/>
                    <a:pt x="2745" y="350"/>
                    <a:pt x="2885" y="326"/>
                  </a:cubicBezTo>
                  <a:cubicBezTo>
                    <a:pt x="3071" y="303"/>
                    <a:pt x="3141" y="233"/>
                    <a:pt x="3141" y="163"/>
                  </a:cubicBezTo>
                  <a:cubicBezTo>
                    <a:pt x="3141" y="47"/>
                    <a:pt x="2745" y="1"/>
                    <a:pt x="19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36"/>
            <p:cNvSpPr/>
            <p:nvPr/>
          </p:nvSpPr>
          <p:spPr>
            <a:xfrm>
              <a:off x="5316025" y="750375"/>
              <a:ext cx="70975" cy="101200"/>
            </a:xfrm>
            <a:custGeom>
              <a:avLst/>
              <a:gdLst/>
              <a:ahLst/>
              <a:cxnLst/>
              <a:rect l="l" t="t" r="r" b="b"/>
              <a:pathLst>
                <a:path w="2839" h="4048" extrusionOk="0">
                  <a:moveTo>
                    <a:pt x="2374" y="0"/>
                  </a:moveTo>
                  <a:cubicBezTo>
                    <a:pt x="2025" y="0"/>
                    <a:pt x="1653" y="163"/>
                    <a:pt x="1280" y="489"/>
                  </a:cubicBezTo>
                  <a:cubicBezTo>
                    <a:pt x="908" y="838"/>
                    <a:pt x="606" y="1233"/>
                    <a:pt x="373" y="1698"/>
                  </a:cubicBezTo>
                  <a:cubicBezTo>
                    <a:pt x="117" y="2140"/>
                    <a:pt x="1" y="2559"/>
                    <a:pt x="1" y="2931"/>
                  </a:cubicBezTo>
                  <a:cubicBezTo>
                    <a:pt x="1" y="3210"/>
                    <a:pt x="140" y="3466"/>
                    <a:pt x="373" y="3699"/>
                  </a:cubicBezTo>
                  <a:cubicBezTo>
                    <a:pt x="606" y="3932"/>
                    <a:pt x="862" y="4048"/>
                    <a:pt x="1141" y="4048"/>
                  </a:cubicBezTo>
                  <a:cubicBezTo>
                    <a:pt x="1350" y="4048"/>
                    <a:pt x="1583" y="4001"/>
                    <a:pt x="1839" y="3885"/>
                  </a:cubicBezTo>
                  <a:cubicBezTo>
                    <a:pt x="2118" y="3769"/>
                    <a:pt x="2327" y="3629"/>
                    <a:pt x="2513" y="3490"/>
                  </a:cubicBezTo>
                  <a:cubicBezTo>
                    <a:pt x="2699" y="3350"/>
                    <a:pt x="2769" y="3234"/>
                    <a:pt x="2769" y="3141"/>
                  </a:cubicBezTo>
                  <a:cubicBezTo>
                    <a:pt x="2769" y="3048"/>
                    <a:pt x="2746" y="3001"/>
                    <a:pt x="2676" y="3001"/>
                  </a:cubicBezTo>
                  <a:cubicBezTo>
                    <a:pt x="2653" y="3001"/>
                    <a:pt x="2467" y="3094"/>
                    <a:pt x="2164" y="3257"/>
                  </a:cubicBezTo>
                  <a:cubicBezTo>
                    <a:pt x="2048" y="3327"/>
                    <a:pt x="1885" y="3373"/>
                    <a:pt x="1699" y="3443"/>
                  </a:cubicBezTo>
                  <a:cubicBezTo>
                    <a:pt x="1513" y="3490"/>
                    <a:pt x="1327" y="3513"/>
                    <a:pt x="1141" y="3513"/>
                  </a:cubicBezTo>
                  <a:cubicBezTo>
                    <a:pt x="978" y="3513"/>
                    <a:pt x="815" y="3466"/>
                    <a:pt x="722" y="3373"/>
                  </a:cubicBezTo>
                  <a:cubicBezTo>
                    <a:pt x="606" y="3257"/>
                    <a:pt x="559" y="3117"/>
                    <a:pt x="559" y="2885"/>
                  </a:cubicBezTo>
                  <a:cubicBezTo>
                    <a:pt x="559" y="2675"/>
                    <a:pt x="629" y="2419"/>
                    <a:pt x="745" y="2140"/>
                  </a:cubicBezTo>
                  <a:cubicBezTo>
                    <a:pt x="885" y="1838"/>
                    <a:pt x="1048" y="1582"/>
                    <a:pt x="1234" y="1349"/>
                  </a:cubicBezTo>
                  <a:cubicBezTo>
                    <a:pt x="1443" y="1117"/>
                    <a:pt x="1629" y="931"/>
                    <a:pt x="1862" y="768"/>
                  </a:cubicBezTo>
                  <a:cubicBezTo>
                    <a:pt x="2071" y="628"/>
                    <a:pt x="2257" y="535"/>
                    <a:pt x="2397" y="535"/>
                  </a:cubicBezTo>
                  <a:cubicBezTo>
                    <a:pt x="2467" y="535"/>
                    <a:pt x="2537" y="558"/>
                    <a:pt x="2630" y="582"/>
                  </a:cubicBezTo>
                  <a:cubicBezTo>
                    <a:pt x="2699" y="628"/>
                    <a:pt x="2769" y="628"/>
                    <a:pt x="2792" y="628"/>
                  </a:cubicBezTo>
                  <a:cubicBezTo>
                    <a:pt x="2816" y="628"/>
                    <a:pt x="2839" y="582"/>
                    <a:pt x="2839" y="512"/>
                  </a:cubicBezTo>
                  <a:cubicBezTo>
                    <a:pt x="2839" y="419"/>
                    <a:pt x="2792" y="326"/>
                    <a:pt x="2676" y="186"/>
                  </a:cubicBezTo>
                  <a:cubicBezTo>
                    <a:pt x="2560" y="70"/>
                    <a:pt x="2467" y="0"/>
                    <a:pt x="2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36"/>
            <p:cNvSpPr/>
            <p:nvPr/>
          </p:nvSpPr>
          <p:spPr>
            <a:xfrm>
              <a:off x="5401525" y="749775"/>
              <a:ext cx="78550" cy="102400"/>
            </a:xfrm>
            <a:custGeom>
              <a:avLst/>
              <a:gdLst/>
              <a:ahLst/>
              <a:cxnLst/>
              <a:rect l="l" t="t" r="r" b="b"/>
              <a:pathLst>
                <a:path w="3142" h="4096" extrusionOk="0">
                  <a:moveTo>
                    <a:pt x="2025" y="489"/>
                  </a:moveTo>
                  <a:cubicBezTo>
                    <a:pt x="2187" y="489"/>
                    <a:pt x="2327" y="582"/>
                    <a:pt x="2420" y="768"/>
                  </a:cubicBezTo>
                  <a:cubicBezTo>
                    <a:pt x="2536" y="955"/>
                    <a:pt x="2606" y="1210"/>
                    <a:pt x="2606" y="1490"/>
                  </a:cubicBezTo>
                  <a:cubicBezTo>
                    <a:pt x="2606" y="1792"/>
                    <a:pt x="2513" y="2118"/>
                    <a:pt x="2327" y="2443"/>
                  </a:cubicBezTo>
                  <a:cubicBezTo>
                    <a:pt x="2141" y="2792"/>
                    <a:pt x="1931" y="3072"/>
                    <a:pt x="1676" y="3304"/>
                  </a:cubicBezTo>
                  <a:cubicBezTo>
                    <a:pt x="1420" y="3514"/>
                    <a:pt x="1187" y="3630"/>
                    <a:pt x="1001" y="3630"/>
                  </a:cubicBezTo>
                  <a:cubicBezTo>
                    <a:pt x="885" y="3630"/>
                    <a:pt x="768" y="3583"/>
                    <a:pt x="675" y="3444"/>
                  </a:cubicBezTo>
                  <a:cubicBezTo>
                    <a:pt x="582" y="3304"/>
                    <a:pt x="536" y="3141"/>
                    <a:pt x="536" y="2909"/>
                  </a:cubicBezTo>
                  <a:cubicBezTo>
                    <a:pt x="536" y="2560"/>
                    <a:pt x="629" y="2188"/>
                    <a:pt x="815" y="1792"/>
                  </a:cubicBezTo>
                  <a:cubicBezTo>
                    <a:pt x="1001" y="1420"/>
                    <a:pt x="1210" y="1094"/>
                    <a:pt x="1443" y="862"/>
                  </a:cubicBezTo>
                  <a:cubicBezTo>
                    <a:pt x="1676" y="606"/>
                    <a:pt x="1862" y="489"/>
                    <a:pt x="2025" y="489"/>
                  </a:cubicBezTo>
                  <a:close/>
                  <a:moveTo>
                    <a:pt x="2001" y="1"/>
                  </a:moveTo>
                  <a:cubicBezTo>
                    <a:pt x="1792" y="1"/>
                    <a:pt x="1583" y="94"/>
                    <a:pt x="1350" y="257"/>
                  </a:cubicBezTo>
                  <a:cubicBezTo>
                    <a:pt x="1094" y="420"/>
                    <a:pt x="885" y="652"/>
                    <a:pt x="698" y="931"/>
                  </a:cubicBezTo>
                  <a:cubicBezTo>
                    <a:pt x="489" y="1187"/>
                    <a:pt x="326" y="1513"/>
                    <a:pt x="210" y="1885"/>
                  </a:cubicBezTo>
                  <a:cubicBezTo>
                    <a:pt x="70" y="2234"/>
                    <a:pt x="1" y="2606"/>
                    <a:pt x="1" y="2955"/>
                  </a:cubicBezTo>
                  <a:cubicBezTo>
                    <a:pt x="1" y="3211"/>
                    <a:pt x="94" y="3467"/>
                    <a:pt x="303" y="3723"/>
                  </a:cubicBezTo>
                  <a:cubicBezTo>
                    <a:pt x="489" y="3979"/>
                    <a:pt x="722" y="4095"/>
                    <a:pt x="978" y="4095"/>
                  </a:cubicBezTo>
                  <a:cubicBezTo>
                    <a:pt x="1327" y="4095"/>
                    <a:pt x="1652" y="3956"/>
                    <a:pt x="2001" y="3676"/>
                  </a:cubicBezTo>
                  <a:cubicBezTo>
                    <a:pt x="2350" y="3374"/>
                    <a:pt x="2629" y="3025"/>
                    <a:pt x="2839" y="2630"/>
                  </a:cubicBezTo>
                  <a:cubicBezTo>
                    <a:pt x="3025" y="2211"/>
                    <a:pt x="3141" y="1815"/>
                    <a:pt x="3141" y="1443"/>
                  </a:cubicBezTo>
                  <a:cubicBezTo>
                    <a:pt x="3141" y="1071"/>
                    <a:pt x="3025" y="745"/>
                    <a:pt x="2815" y="443"/>
                  </a:cubicBezTo>
                  <a:cubicBezTo>
                    <a:pt x="2606" y="140"/>
                    <a:pt x="2327" y="1"/>
                    <a:pt x="20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36"/>
            <p:cNvSpPr/>
            <p:nvPr/>
          </p:nvSpPr>
          <p:spPr>
            <a:xfrm>
              <a:off x="5490500" y="749775"/>
              <a:ext cx="86100" cy="102400"/>
            </a:xfrm>
            <a:custGeom>
              <a:avLst/>
              <a:gdLst/>
              <a:ahLst/>
              <a:cxnLst/>
              <a:rect l="l" t="t" r="r" b="b"/>
              <a:pathLst>
                <a:path w="3444" h="4096" extrusionOk="0">
                  <a:moveTo>
                    <a:pt x="885" y="1"/>
                  </a:moveTo>
                  <a:cubicBezTo>
                    <a:pt x="815" y="1"/>
                    <a:pt x="769" y="71"/>
                    <a:pt x="769" y="187"/>
                  </a:cubicBezTo>
                  <a:cubicBezTo>
                    <a:pt x="769" y="443"/>
                    <a:pt x="629" y="1071"/>
                    <a:pt x="396" y="2071"/>
                  </a:cubicBezTo>
                  <a:cubicBezTo>
                    <a:pt x="141" y="3048"/>
                    <a:pt x="1" y="3607"/>
                    <a:pt x="1" y="3700"/>
                  </a:cubicBezTo>
                  <a:cubicBezTo>
                    <a:pt x="1" y="3793"/>
                    <a:pt x="47" y="3886"/>
                    <a:pt x="117" y="3979"/>
                  </a:cubicBezTo>
                  <a:cubicBezTo>
                    <a:pt x="187" y="4049"/>
                    <a:pt x="257" y="4095"/>
                    <a:pt x="303" y="4095"/>
                  </a:cubicBezTo>
                  <a:cubicBezTo>
                    <a:pt x="327" y="4095"/>
                    <a:pt x="373" y="4025"/>
                    <a:pt x="420" y="3863"/>
                  </a:cubicBezTo>
                  <a:cubicBezTo>
                    <a:pt x="466" y="3700"/>
                    <a:pt x="559" y="3351"/>
                    <a:pt x="699" y="2792"/>
                  </a:cubicBezTo>
                  <a:cubicBezTo>
                    <a:pt x="838" y="2211"/>
                    <a:pt x="978" y="1699"/>
                    <a:pt x="1094" y="1257"/>
                  </a:cubicBezTo>
                  <a:cubicBezTo>
                    <a:pt x="1653" y="2699"/>
                    <a:pt x="2002" y="3560"/>
                    <a:pt x="2118" y="3839"/>
                  </a:cubicBezTo>
                  <a:cubicBezTo>
                    <a:pt x="2164" y="3909"/>
                    <a:pt x="2211" y="3979"/>
                    <a:pt x="2258" y="4025"/>
                  </a:cubicBezTo>
                  <a:cubicBezTo>
                    <a:pt x="2327" y="4072"/>
                    <a:pt x="2397" y="4095"/>
                    <a:pt x="2444" y="4095"/>
                  </a:cubicBezTo>
                  <a:cubicBezTo>
                    <a:pt x="2583" y="4095"/>
                    <a:pt x="2746" y="3839"/>
                    <a:pt x="2909" y="3351"/>
                  </a:cubicBezTo>
                  <a:cubicBezTo>
                    <a:pt x="3072" y="2839"/>
                    <a:pt x="3211" y="2304"/>
                    <a:pt x="3304" y="1722"/>
                  </a:cubicBezTo>
                  <a:cubicBezTo>
                    <a:pt x="3397" y="1141"/>
                    <a:pt x="3444" y="675"/>
                    <a:pt x="3444" y="373"/>
                  </a:cubicBezTo>
                  <a:cubicBezTo>
                    <a:pt x="3444" y="303"/>
                    <a:pt x="3421" y="210"/>
                    <a:pt x="3328" y="117"/>
                  </a:cubicBezTo>
                  <a:cubicBezTo>
                    <a:pt x="3235" y="47"/>
                    <a:pt x="3165" y="1"/>
                    <a:pt x="3095" y="1"/>
                  </a:cubicBezTo>
                  <a:cubicBezTo>
                    <a:pt x="3025" y="1"/>
                    <a:pt x="2979" y="71"/>
                    <a:pt x="2979" y="233"/>
                  </a:cubicBezTo>
                  <a:cubicBezTo>
                    <a:pt x="2979" y="280"/>
                    <a:pt x="2955" y="513"/>
                    <a:pt x="2909" y="931"/>
                  </a:cubicBezTo>
                  <a:cubicBezTo>
                    <a:pt x="2816" y="1862"/>
                    <a:pt x="2653" y="2653"/>
                    <a:pt x="2397" y="3327"/>
                  </a:cubicBezTo>
                  <a:cubicBezTo>
                    <a:pt x="2234" y="2955"/>
                    <a:pt x="1839" y="1978"/>
                    <a:pt x="1211" y="350"/>
                  </a:cubicBezTo>
                  <a:cubicBezTo>
                    <a:pt x="1187" y="257"/>
                    <a:pt x="1118" y="187"/>
                    <a:pt x="1048" y="117"/>
                  </a:cubicBezTo>
                  <a:cubicBezTo>
                    <a:pt x="978" y="47"/>
                    <a:pt x="908" y="1"/>
                    <a:pt x="8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36"/>
            <p:cNvSpPr/>
            <p:nvPr/>
          </p:nvSpPr>
          <p:spPr>
            <a:xfrm>
              <a:off x="5592875" y="749775"/>
              <a:ext cx="77375" cy="102975"/>
            </a:xfrm>
            <a:custGeom>
              <a:avLst/>
              <a:gdLst/>
              <a:ahLst/>
              <a:cxnLst/>
              <a:rect l="l" t="t" r="r" b="b"/>
              <a:pathLst>
                <a:path w="3095" h="4119" extrusionOk="0">
                  <a:moveTo>
                    <a:pt x="1140" y="675"/>
                  </a:moveTo>
                  <a:lnTo>
                    <a:pt x="1140" y="675"/>
                  </a:lnTo>
                  <a:cubicBezTo>
                    <a:pt x="1513" y="792"/>
                    <a:pt x="1861" y="1001"/>
                    <a:pt x="2141" y="1280"/>
                  </a:cubicBezTo>
                  <a:cubicBezTo>
                    <a:pt x="2420" y="1559"/>
                    <a:pt x="2559" y="1815"/>
                    <a:pt x="2559" y="2048"/>
                  </a:cubicBezTo>
                  <a:cubicBezTo>
                    <a:pt x="2559" y="2188"/>
                    <a:pt x="2466" y="2374"/>
                    <a:pt x="2234" y="2606"/>
                  </a:cubicBezTo>
                  <a:cubicBezTo>
                    <a:pt x="2024" y="2816"/>
                    <a:pt x="1745" y="3048"/>
                    <a:pt x="1419" y="3234"/>
                  </a:cubicBezTo>
                  <a:cubicBezTo>
                    <a:pt x="1071" y="3444"/>
                    <a:pt x="791" y="3560"/>
                    <a:pt x="512" y="3583"/>
                  </a:cubicBezTo>
                  <a:cubicBezTo>
                    <a:pt x="559" y="3281"/>
                    <a:pt x="628" y="3002"/>
                    <a:pt x="698" y="2746"/>
                  </a:cubicBezTo>
                  <a:cubicBezTo>
                    <a:pt x="884" y="2141"/>
                    <a:pt x="1001" y="1699"/>
                    <a:pt x="1071" y="1443"/>
                  </a:cubicBezTo>
                  <a:cubicBezTo>
                    <a:pt x="1140" y="1187"/>
                    <a:pt x="1164" y="1001"/>
                    <a:pt x="1164" y="908"/>
                  </a:cubicBezTo>
                  <a:cubicBezTo>
                    <a:pt x="1164" y="815"/>
                    <a:pt x="1164" y="745"/>
                    <a:pt x="1140" y="675"/>
                  </a:cubicBezTo>
                  <a:close/>
                  <a:moveTo>
                    <a:pt x="419" y="1"/>
                  </a:moveTo>
                  <a:cubicBezTo>
                    <a:pt x="349" y="1"/>
                    <a:pt x="303" y="47"/>
                    <a:pt x="303" y="117"/>
                  </a:cubicBezTo>
                  <a:cubicBezTo>
                    <a:pt x="303" y="187"/>
                    <a:pt x="349" y="257"/>
                    <a:pt x="419" y="350"/>
                  </a:cubicBezTo>
                  <a:cubicBezTo>
                    <a:pt x="489" y="420"/>
                    <a:pt x="582" y="489"/>
                    <a:pt x="722" y="536"/>
                  </a:cubicBezTo>
                  <a:cubicBezTo>
                    <a:pt x="698" y="792"/>
                    <a:pt x="582" y="1327"/>
                    <a:pt x="349" y="2141"/>
                  </a:cubicBezTo>
                  <a:cubicBezTo>
                    <a:pt x="117" y="2955"/>
                    <a:pt x="0" y="3421"/>
                    <a:pt x="0" y="3537"/>
                  </a:cubicBezTo>
                  <a:cubicBezTo>
                    <a:pt x="0" y="3676"/>
                    <a:pt x="47" y="3793"/>
                    <a:pt x="140" y="3932"/>
                  </a:cubicBezTo>
                  <a:cubicBezTo>
                    <a:pt x="256" y="4049"/>
                    <a:pt x="326" y="4118"/>
                    <a:pt x="396" y="4118"/>
                  </a:cubicBezTo>
                  <a:cubicBezTo>
                    <a:pt x="698" y="4118"/>
                    <a:pt x="1047" y="4002"/>
                    <a:pt x="1466" y="3769"/>
                  </a:cubicBezTo>
                  <a:cubicBezTo>
                    <a:pt x="1908" y="3560"/>
                    <a:pt x="2280" y="3281"/>
                    <a:pt x="2606" y="2955"/>
                  </a:cubicBezTo>
                  <a:cubicBezTo>
                    <a:pt x="2932" y="2630"/>
                    <a:pt x="3094" y="2350"/>
                    <a:pt x="3094" y="2118"/>
                  </a:cubicBezTo>
                  <a:cubicBezTo>
                    <a:pt x="3094" y="1769"/>
                    <a:pt x="2955" y="1420"/>
                    <a:pt x="2652" y="1071"/>
                  </a:cubicBezTo>
                  <a:cubicBezTo>
                    <a:pt x="2350" y="745"/>
                    <a:pt x="2001" y="489"/>
                    <a:pt x="1582" y="280"/>
                  </a:cubicBezTo>
                  <a:cubicBezTo>
                    <a:pt x="1164" y="94"/>
                    <a:pt x="791" y="1"/>
                    <a:pt x="4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36"/>
            <p:cNvSpPr/>
            <p:nvPr/>
          </p:nvSpPr>
          <p:spPr>
            <a:xfrm>
              <a:off x="5681275" y="748625"/>
              <a:ext cx="76225" cy="103550"/>
            </a:xfrm>
            <a:custGeom>
              <a:avLst/>
              <a:gdLst/>
              <a:ahLst/>
              <a:cxnLst/>
              <a:rect l="l" t="t" r="r" b="b"/>
              <a:pathLst>
                <a:path w="3049" h="4142" extrusionOk="0">
                  <a:moveTo>
                    <a:pt x="1815" y="582"/>
                  </a:moveTo>
                  <a:cubicBezTo>
                    <a:pt x="1862" y="908"/>
                    <a:pt x="1931" y="1396"/>
                    <a:pt x="2001" y="2071"/>
                  </a:cubicBezTo>
                  <a:cubicBezTo>
                    <a:pt x="1699" y="2117"/>
                    <a:pt x="1420" y="2187"/>
                    <a:pt x="1140" y="2257"/>
                  </a:cubicBezTo>
                  <a:cubicBezTo>
                    <a:pt x="1420" y="1536"/>
                    <a:pt x="1629" y="977"/>
                    <a:pt x="1815" y="582"/>
                  </a:cubicBezTo>
                  <a:close/>
                  <a:moveTo>
                    <a:pt x="1931" y="0"/>
                  </a:moveTo>
                  <a:cubicBezTo>
                    <a:pt x="1838" y="0"/>
                    <a:pt x="1745" y="47"/>
                    <a:pt x="1629" y="117"/>
                  </a:cubicBezTo>
                  <a:cubicBezTo>
                    <a:pt x="1513" y="186"/>
                    <a:pt x="1443" y="279"/>
                    <a:pt x="1396" y="396"/>
                  </a:cubicBezTo>
                  <a:cubicBezTo>
                    <a:pt x="1373" y="489"/>
                    <a:pt x="1257" y="745"/>
                    <a:pt x="1094" y="1117"/>
                  </a:cubicBezTo>
                  <a:cubicBezTo>
                    <a:pt x="954" y="1512"/>
                    <a:pt x="815" y="1815"/>
                    <a:pt x="722" y="2024"/>
                  </a:cubicBezTo>
                  <a:cubicBezTo>
                    <a:pt x="698" y="2140"/>
                    <a:pt x="652" y="2257"/>
                    <a:pt x="582" y="2396"/>
                  </a:cubicBezTo>
                  <a:cubicBezTo>
                    <a:pt x="187" y="2536"/>
                    <a:pt x="0" y="2629"/>
                    <a:pt x="0" y="2699"/>
                  </a:cubicBezTo>
                  <a:cubicBezTo>
                    <a:pt x="0" y="2792"/>
                    <a:pt x="24" y="2838"/>
                    <a:pt x="94" y="2885"/>
                  </a:cubicBezTo>
                  <a:cubicBezTo>
                    <a:pt x="163" y="2955"/>
                    <a:pt x="233" y="2978"/>
                    <a:pt x="303" y="2978"/>
                  </a:cubicBezTo>
                  <a:lnTo>
                    <a:pt x="349" y="2978"/>
                  </a:lnTo>
                  <a:cubicBezTo>
                    <a:pt x="117" y="3490"/>
                    <a:pt x="0" y="3746"/>
                    <a:pt x="0" y="3792"/>
                  </a:cubicBezTo>
                  <a:cubicBezTo>
                    <a:pt x="0" y="3885"/>
                    <a:pt x="47" y="3955"/>
                    <a:pt x="117" y="4048"/>
                  </a:cubicBezTo>
                  <a:cubicBezTo>
                    <a:pt x="187" y="4118"/>
                    <a:pt x="256" y="4141"/>
                    <a:pt x="326" y="4141"/>
                  </a:cubicBezTo>
                  <a:cubicBezTo>
                    <a:pt x="373" y="4141"/>
                    <a:pt x="582" y="3699"/>
                    <a:pt x="931" y="2815"/>
                  </a:cubicBezTo>
                  <a:cubicBezTo>
                    <a:pt x="1210" y="2722"/>
                    <a:pt x="1420" y="2676"/>
                    <a:pt x="1582" y="2629"/>
                  </a:cubicBezTo>
                  <a:cubicBezTo>
                    <a:pt x="1722" y="2606"/>
                    <a:pt x="1885" y="2559"/>
                    <a:pt x="2048" y="2513"/>
                  </a:cubicBezTo>
                  <a:cubicBezTo>
                    <a:pt x="2071" y="2862"/>
                    <a:pt x="2117" y="3234"/>
                    <a:pt x="2141" y="3606"/>
                  </a:cubicBezTo>
                  <a:cubicBezTo>
                    <a:pt x="2164" y="3815"/>
                    <a:pt x="2187" y="3955"/>
                    <a:pt x="2234" y="4025"/>
                  </a:cubicBezTo>
                  <a:cubicBezTo>
                    <a:pt x="2280" y="4118"/>
                    <a:pt x="2327" y="4141"/>
                    <a:pt x="2397" y="4141"/>
                  </a:cubicBezTo>
                  <a:cubicBezTo>
                    <a:pt x="2513" y="4141"/>
                    <a:pt x="2583" y="3909"/>
                    <a:pt x="2583" y="3420"/>
                  </a:cubicBezTo>
                  <a:cubicBezTo>
                    <a:pt x="2583" y="3141"/>
                    <a:pt x="2560" y="2792"/>
                    <a:pt x="2536" y="2396"/>
                  </a:cubicBezTo>
                  <a:cubicBezTo>
                    <a:pt x="2862" y="2280"/>
                    <a:pt x="3048" y="2210"/>
                    <a:pt x="3048" y="2140"/>
                  </a:cubicBezTo>
                  <a:cubicBezTo>
                    <a:pt x="3048" y="2024"/>
                    <a:pt x="2955" y="1978"/>
                    <a:pt x="2769" y="1978"/>
                  </a:cubicBezTo>
                  <a:cubicBezTo>
                    <a:pt x="2699" y="1978"/>
                    <a:pt x="2606" y="1978"/>
                    <a:pt x="2490" y="2001"/>
                  </a:cubicBezTo>
                  <a:cubicBezTo>
                    <a:pt x="2443" y="1443"/>
                    <a:pt x="2350" y="954"/>
                    <a:pt x="2257" y="582"/>
                  </a:cubicBezTo>
                  <a:cubicBezTo>
                    <a:pt x="2164" y="186"/>
                    <a:pt x="2071" y="0"/>
                    <a:pt x="19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36"/>
            <p:cNvSpPr/>
            <p:nvPr/>
          </p:nvSpPr>
          <p:spPr>
            <a:xfrm>
              <a:off x="5770250" y="749775"/>
              <a:ext cx="73900" cy="102400"/>
            </a:xfrm>
            <a:custGeom>
              <a:avLst/>
              <a:gdLst/>
              <a:ahLst/>
              <a:cxnLst/>
              <a:rect l="l" t="t" r="r" b="b"/>
              <a:pathLst>
                <a:path w="2956" h="4096" extrusionOk="0">
                  <a:moveTo>
                    <a:pt x="1792" y="513"/>
                  </a:moveTo>
                  <a:cubicBezTo>
                    <a:pt x="2211" y="513"/>
                    <a:pt x="2420" y="652"/>
                    <a:pt x="2420" y="885"/>
                  </a:cubicBezTo>
                  <a:cubicBezTo>
                    <a:pt x="2420" y="1024"/>
                    <a:pt x="2374" y="1187"/>
                    <a:pt x="2234" y="1327"/>
                  </a:cubicBezTo>
                  <a:cubicBezTo>
                    <a:pt x="2118" y="1466"/>
                    <a:pt x="1978" y="1559"/>
                    <a:pt x="1839" y="1652"/>
                  </a:cubicBezTo>
                  <a:cubicBezTo>
                    <a:pt x="1676" y="1746"/>
                    <a:pt x="1513" y="1839"/>
                    <a:pt x="1327" y="1932"/>
                  </a:cubicBezTo>
                  <a:cubicBezTo>
                    <a:pt x="1141" y="2025"/>
                    <a:pt x="1024" y="2094"/>
                    <a:pt x="955" y="2141"/>
                  </a:cubicBezTo>
                  <a:cubicBezTo>
                    <a:pt x="1118" y="1559"/>
                    <a:pt x="1187" y="1141"/>
                    <a:pt x="1187" y="908"/>
                  </a:cubicBezTo>
                  <a:cubicBezTo>
                    <a:pt x="1187" y="838"/>
                    <a:pt x="1187" y="745"/>
                    <a:pt x="1141" y="675"/>
                  </a:cubicBezTo>
                  <a:cubicBezTo>
                    <a:pt x="1397" y="559"/>
                    <a:pt x="1606" y="513"/>
                    <a:pt x="1792" y="513"/>
                  </a:cubicBezTo>
                  <a:close/>
                  <a:moveTo>
                    <a:pt x="1769" y="1"/>
                  </a:moveTo>
                  <a:cubicBezTo>
                    <a:pt x="1443" y="1"/>
                    <a:pt x="1164" y="47"/>
                    <a:pt x="908" y="140"/>
                  </a:cubicBezTo>
                  <a:cubicBezTo>
                    <a:pt x="629" y="233"/>
                    <a:pt x="513" y="326"/>
                    <a:pt x="513" y="420"/>
                  </a:cubicBezTo>
                  <a:cubicBezTo>
                    <a:pt x="513" y="466"/>
                    <a:pt x="513" y="536"/>
                    <a:pt x="559" y="606"/>
                  </a:cubicBezTo>
                  <a:cubicBezTo>
                    <a:pt x="606" y="652"/>
                    <a:pt x="652" y="722"/>
                    <a:pt x="699" y="745"/>
                  </a:cubicBezTo>
                  <a:cubicBezTo>
                    <a:pt x="676" y="1141"/>
                    <a:pt x="536" y="1699"/>
                    <a:pt x="327" y="2467"/>
                  </a:cubicBezTo>
                  <a:cubicBezTo>
                    <a:pt x="117" y="3211"/>
                    <a:pt x="1" y="3630"/>
                    <a:pt x="1" y="3723"/>
                  </a:cubicBezTo>
                  <a:cubicBezTo>
                    <a:pt x="1" y="3816"/>
                    <a:pt x="47" y="3886"/>
                    <a:pt x="117" y="3979"/>
                  </a:cubicBezTo>
                  <a:cubicBezTo>
                    <a:pt x="187" y="4072"/>
                    <a:pt x="257" y="4095"/>
                    <a:pt x="327" y="4095"/>
                  </a:cubicBezTo>
                  <a:cubicBezTo>
                    <a:pt x="350" y="4095"/>
                    <a:pt x="396" y="4002"/>
                    <a:pt x="466" y="3793"/>
                  </a:cubicBezTo>
                  <a:cubicBezTo>
                    <a:pt x="489" y="3700"/>
                    <a:pt x="513" y="3607"/>
                    <a:pt x="559" y="3514"/>
                  </a:cubicBezTo>
                  <a:cubicBezTo>
                    <a:pt x="582" y="3421"/>
                    <a:pt x="676" y="3072"/>
                    <a:pt x="862" y="2467"/>
                  </a:cubicBezTo>
                  <a:cubicBezTo>
                    <a:pt x="955" y="2746"/>
                    <a:pt x="1234" y="3095"/>
                    <a:pt x="1653" y="3490"/>
                  </a:cubicBezTo>
                  <a:cubicBezTo>
                    <a:pt x="2095" y="3886"/>
                    <a:pt x="2420" y="4095"/>
                    <a:pt x="2653" y="4095"/>
                  </a:cubicBezTo>
                  <a:cubicBezTo>
                    <a:pt x="2769" y="4095"/>
                    <a:pt x="2839" y="4049"/>
                    <a:pt x="2839" y="3956"/>
                  </a:cubicBezTo>
                  <a:cubicBezTo>
                    <a:pt x="2839" y="3909"/>
                    <a:pt x="2793" y="3839"/>
                    <a:pt x="2699" y="3746"/>
                  </a:cubicBezTo>
                  <a:cubicBezTo>
                    <a:pt x="2653" y="3700"/>
                    <a:pt x="2606" y="3653"/>
                    <a:pt x="2537" y="3607"/>
                  </a:cubicBezTo>
                  <a:cubicBezTo>
                    <a:pt x="2490" y="3560"/>
                    <a:pt x="2444" y="3514"/>
                    <a:pt x="2350" y="3444"/>
                  </a:cubicBezTo>
                  <a:cubicBezTo>
                    <a:pt x="2281" y="3374"/>
                    <a:pt x="2188" y="3304"/>
                    <a:pt x="2095" y="3234"/>
                  </a:cubicBezTo>
                  <a:cubicBezTo>
                    <a:pt x="2025" y="3141"/>
                    <a:pt x="1932" y="3072"/>
                    <a:pt x="1885" y="3025"/>
                  </a:cubicBezTo>
                  <a:cubicBezTo>
                    <a:pt x="1839" y="2979"/>
                    <a:pt x="1746" y="2885"/>
                    <a:pt x="1606" y="2746"/>
                  </a:cubicBezTo>
                  <a:cubicBezTo>
                    <a:pt x="1466" y="2606"/>
                    <a:pt x="1397" y="2490"/>
                    <a:pt x="1397" y="2420"/>
                  </a:cubicBezTo>
                  <a:cubicBezTo>
                    <a:pt x="1397" y="2397"/>
                    <a:pt x="1466" y="2350"/>
                    <a:pt x="1560" y="2304"/>
                  </a:cubicBezTo>
                  <a:cubicBezTo>
                    <a:pt x="1676" y="2257"/>
                    <a:pt x="1792" y="2188"/>
                    <a:pt x="1955" y="2094"/>
                  </a:cubicBezTo>
                  <a:cubicBezTo>
                    <a:pt x="2095" y="2025"/>
                    <a:pt x="2257" y="1932"/>
                    <a:pt x="2397" y="1815"/>
                  </a:cubicBezTo>
                  <a:cubicBezTo>
                    <a:pt x="2560" y="1722"/>
                    <a:pt x="2699" y="1583"/>
                    <a:pt x="2793" y="1420"/>
                  </a:cubicBezTo>
                  <a:cubicBezTo>
                    <a:pt x="2909" y="1257"/>
                    <a:pt x="2955" y="1071"/>
                    <a:pt x="2955" y="885"/>
                  </a:cubicBezTo>
                  <a:cubicBezTo>
                    <a:pt x="2955" y="606"/>
                    <a:pt x="2839" y="396"/>
                    <a:pt x="2606" y="233"/>
                  </a:cubicBezTo>
                  <a:cubicBezTo>
                    <a:pt x="2374" y="71"/>
                    <a:pt x="2095" y="1"/>
                    <a:pt x="17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36"/>
            <p:cNvSpPr/>
            <p:nvPr/>
          </p:nvSpPr>
          <p:spPr>
            <a:xfrm>
              <a:off x="5862150" y="750375"/>
              <a:ext cx="74475" cy="102950"/>
            </a:xfrm>
            <a:custGeom>
              <a:avLst/>
              <a:gdLst/>
              <a:ahLst/>
              <a:cxnLst/>
              <a:rect l="l" t="t" r="r" b="b"/>
              <a:pathLst>
                <a:path w="2979" h="4118" extrusionOk="0">
                  <a:moveTo>
                    <a:pt x="233" y="0"/>
                  </a:moveTo>
                  <a:cubicBezTo>
                    <a:pt x="70" y="0"/>
                    <a:pt x="1" y="140"/>
                    <a:pt x="1" y="419"/>
                  </a:cubicBezTo>
                  <a:cubicBezTo>
                    <a:pt x="1" y="698"/>
                    <a:pt x="47" y="977"/>
                    <a:pt x="140" y="1256"/>
                  </a:cubicBezTo>
                  <a:cubicBezTo>
                    <a:pt x="233" y="1535"/>
                    <a:pt x="396" y="1791"/>
                    <a:pt x="582" y="2024"/>
                  </a:cubicBezTo>
                  <a:cubicBezTo>
                    <a:pt x="768" y="2257"/>
                    <a:pt x="978" y="2396"/>
                    <a:pt x="1210" y="2466"/>
                  </a:cubicBezTo>
                  <a:cubicBezTo>
                    <a:pt x="1187" y="2489"/>
                    <a:pt x="1164" y="2559"/>
                    <a:pt x="1094" y="2675"/>
                  </a:cubicBezTo>
                  <a:lnTo>
                    <a:pt x="1001" y="2885"/>
                  </a:lnTo>
                  <a:cubicBezTo>
                    <a:pt x="978" y="2908"/>
                    <a:pt x="931" y="2978"/>
                    <a:pt x="908" y="3071"/>
                  </a:cubicBezTo>
                  <a:cubicBezTo>
                    <a:pt x="861" y="3141"/>
                    <a:pt x="815" y="3210"/>
                    <a:pt x="815" y="3257"/>
                  </a:cubicBezTo>
                  <a:cubicBezTo>
                    <a:pt x="792" y="3303"/>
                    <a:pt x="768" y="3350"/>
                    <a:pt x="722" y="3420"/>
                  </a:cubicBezTo>
                  <a:cubicBezTo>
                    <a:pt x="605" y="3629"/>
                    <a:pt x="559" y="3792"/>
                    <a:pt x="559" y="3908"/>
                  </a:cubicBezTo>
                  <a:cubicBezTo>
                    <a:pt x="559" y="4048"/>
                    <a:pt x="605" y="4118"/>
                    <a:pt x="698" y="4118"/>
                  </a:cubicBezTo>
                  <a:cubicBezTo>
                    <a:pt x="745" y="4118"/>
                    <a:pt x="815" y="4071"/>
                    <a:pt x="908" y="3955"/>
                  </a:cubicBezTo>
                  <a:cubicBezTo>
                    <a:pt x="1001" y="3839"/>
                    <a:pt x="1187" y="3536"/>
                    <a:pt x="1420" y="3071"/>
                  </a:cubicBezTo>
                  <a:cubicBezTo>
                    <a:pt x="1676" y="2606"/>
                    <a:pt x="1931" y="2164"/>
                    <a:pt x="2164" y="1768"/>
                  </a:cubicBezTo>
                  <a:cubicBezTo>
                    <a:pt x="2420" y="1373"/>
                    <a:pt x="2629" y="1047"/>
                    <a:pt x="2769" y="791"/>
                  </a:cubicBezTo>
                  <a:cubicBezTo>
                    <a:pt x="2909" y="558"/>
                    <a:pt x="2978" y="396"/>
                    <a:pt x="2978" y="302"/>
                  </a:cubicBezTo>
                  <a:cubicBezTo>
                    <a:pt x="2978" y="233"/>
                    <a:pt x="2955" y="163"/>
                    <a:pt x="2909" y="93"/>
                  </a:cubicBezTo>
                  <a:cubicBezTo>
                    <a:pt x="2862" y="47"/>
                    <a:pt x="2792" y="0"/>
                    <a:pt x="2722" y="0"/>
                  </a:cubicBezTo>
                  <a:cubicBezTo>
                    <a:pt x="2629" y="0"/>
                    <a:pt x="2490" y="186"/>
                    <a:pt x="2304" y="512"/>
                  </a:cubicBezTo>
                  <a:cubicBezTo>
                    <a:pt x="2118" y="838"/>
                    <a:pt x="1931" y="1186"/>
                    <a:pt x="1745" y="1512"/>
                  </a:cubicBezTo>
                  <a:cubicBezTo>
                    <a:pt x="1559" y="1838"/>
                    <a:pt x="1420" y="2001"/>
                    <a:pt x="1350" y="2001"/>
                  </a:cubicBezTo>
                  <a:cubicBezTo>
                    <a:pt x="1280" y="2001"/>
                    <a:pt x="1164" y="1931"/>
                    <a:pt x="1047" y="1815"/>
                  </a:cubicBezTo>
                  <a:cubicBezTo>
                    <a:pt x="931" y="1675"/>
                    <a:pt x="815" y="1512"/>
                    <a:pt x="722" y="1326"/>
                  </a:cubicBezTo>
                  <a:cubicBezTo>
                    <a:pt x="629" y="1140"/>
                    <a:pt x="559" y="931"/>
                    <a:pt x="512" y="698"/>
                  </a:cubicBezTo>
                  <a:cubicBezTo>
                    <a:pt x="466" y="489"/>
                    <a:pt x="419" y="302"/>
                    <a:pt x="373" y="186"/>
                  </a:cubicBezTo>
                  <a:cubicBezTo>
                    <a:pt x="326" y="70"/>
                    <a:pt x="280" y="0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36"/>
            <p:cNvSpPr/>
            <p:nvPr/>
          </p:nvSpPr>
          <p:spPr>
            <a:xfrm>
              <a:off x="6000575" y="750375"/>
              <a:ext cx="29675" cy="101800"/>
            </a:xfrm>
            <a:custGeom>
              <a:avLst/>
              <a:gdLst/>
              <a:ahLst/>
              <a:cxnLst/>
              <a:rect l="l" t="t" r="r" b="b"/>
              <a:pathLst>
                <a:path w="1187" h="4072" extrusionOk="0">
                  <a:moveTo>
                    <a:pt x="815" y="0"/>
                  </a:moveTo>
                  <a:cubicBezTo>
                    <a:pt x="768" y="0"/>
                    <a:pt x="722" y="0"/>
                    <a:pt x="722" y="47"/>
                  </a:cubicBezTo>
                  <a:cubicBezTo>
                    <a:pt x="698" y="70"/>
                    <a:pt x="698" y="116"/>
                    <a:pt x="698" y="163"/>
                  </a:cubicBezTo>
                  <a:cubicBezTo>
                    <a:pt x="675" y="419"/>
                    <a:pt x="559" y="1047"/>
                    <a:pt x="326" y="2047"/>
                  </a:cubicBezTo>
                  <a:cubicBezTo>
                    <a:pt x="117" y="3048"/>
                    <a:pt x="0" y="3583"/>
                    <a:pt x="0" y="3676"/>
                  </a:cubicBezTo>
                  <a:cubicBezTo>
                    <a:pt x="0" y="3745"/>
                    <a:pt x="24" y="3839"/>
                    <a:pt x="93" y="3932"/>
                  </a:cubicBezTo>
                  <a:cubicBezTo>
                    <a:pt x="186" y="4025"/>
                    <a:pt x="233" y="4071"/>
                    <a:pt x="280" y="4071"/>
                  </a:cubicBezTo>
                  <a:cubicBezTo>
                    <a:pt x="326" y="4071"/>
                    <a:pt x="396" y="3955"/>
                    <a:pt x="466" y="3722"/>
                  </a:cubicBezTo>
                  <a:cubicBezTo>
                    <a:pt x="489" y="3606"/>
                    <a:pt x="512" y="3490"/>
                    <a:pt x="535" y="3373"/>
                  </a:cubicBezTo>
                  <a:cubicBezTo>
                    <a:pt x="582" y="3280"/>
                    <a:pt x="605" y="3117"/>
                    <a:pt x="652" y="2931"/>
                  </a:cubicBezTo>
                  <a:cubicBezTo>
                    <a:pt x="698" y="2722"/>
                    <a:pt x="745" y="2582"/>
                    <a:pt x="768" y="2466"/>
                  </a:cubicBezTo>
                  <a:cubicBezTo>
                    <a:pt x="1047" y="1349"/>
                    <a:pt x="1187" y="698"/>
                    <a:pt x="1187" y="558"/>
                  </a:cubicBezTo>
                  <a:cubicBezTo>
                    <a:pt x="1187" y="419"/>
                    <a:pt x="1140" y="302"/>
                    <a:pt x="1047" y="186"/>
                  </a:cubicBezTo>
                  <a:cubicBezTo>
                    <a:pt x="954" y="47"/>
                    <a:pt x="884" y="0"/>
                    <a:pt x="8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36"/>
            <p:cNvSpPr/>
            <p:nvPr/>
          </p:nvSpPr>
          <p:spPr>
            <a:xfrm>
              <a:off x="6043600" y="750375"/>
              <a:ext cx="105875" cy="101200"/>
            </a:xfrm>
            <a:custGeom>
              <a:avLst/>
              <a:gdLst/>
              <a:ahLst/>
              <a:cxnLst/>
              <a:rect l="l" t="t" r="r" b="b"/>
              <a:pathLst>
                <a:path w="4235" h="4048" extrusionOk="0">
                  <a:moveTo>
                    <a:pt x="885" y="0"/>
                  </a:moveTo>
                  <a:cubicBezTo>
                    <a:pt x="838" y="0"/>
                    <a:pt x="792" y="0"/>
                    <a:pt x="769" y="47"/>
                  </a:cubicBezTo>
                  <a:cubicBezTo>
                    <a:pt x="769" y="70"/>
                    <a:pt x="745" y="116"/>
                    <a:pt x="745" y="163"/>
                  </a:cubicBezTo>
                  <a:cubicBezTo>
                    <a:pt x="745" y="419"/>
                    <a:pt x="629" y="1024"/>
                    <a:pt x="373" y="2001"/>
                  </a:cubicBezTo>
                  <a:cubicBezTo>
                    <a:pt x="117" y="2978"/>
                    <a:pt x="1" y="3513"/>
                    <a:pt x="1" y="3606"/>
                  </a:cubicBezTo>
                  <a:cubicBezTo>
                    <a:pt x="1" y="3699"/>
                    <a:pt x="47" y="3815"/>
                    <a:pt x="117" y="3908"/>
                  </a:cubicBezTo>
                  <a:cubicBezTo>
                    <a:pt x="187" y="4001"/>
                    <a:pt x="234" y="4048"/>
                    <a:pt x="280" y="4048"/>
                  </a:cubicBezTo>
                  <a:cubicBezTo>
                    <a:pt x="303" y="4048"/>
                    <a:pt x="327" y="4025"/>
                    <a:pt x="350" y="3955"/>
                  </a:cubicBezTo>
                  <a:cubicBezTo>
                    <a:pt x="373" y="3932"/>
                    <a:pt x="373" y="3885"/>
                    <a:pt x="396" y="3839"/>
                  </a:cubicBezTo>
                  <a:cubicBezTo>
                    <a:pt x="420" y="3815"/>
                    <a:pt x="420" y="3769"/>
                    <a:pt x="443" y="3699"/>
                  </a:cubicBezTo>
                  <a:cubicBezTo>
                    <a:pt x="466" y="3629"/>
                    <a:pt x="489" y="3559"/>
                    <a:pt x="489" y="3513"/>
                  </a:cubicBezTo>
                  <a:cubicBezTo>
                    <a:pt x="513" y="3466"/>
                    <a:pt x="536" y="3397"/>
                    <a:pt x="559" y="3303"/>
                  </a:cubicBezTo>
                  <a:cubicBezTo>
                    <a:pt x="582" y="3234"/>
                    <a:pt x="606" y="3164"/>
                    <a:pt x="629" y="3094"/>
                  </a:cubicBezTo>
                  <a:cubicBezTo>
                    <a:pt x="629" y="3024"/>
                    <a:pt x="652" y="2955"/>
                    <a:pt x="676" y="2861"/>
                  </a:cubicBezTo>
                  <a:cubicBezTo>
                    <a:pt x="722" y="2768"/>
                    <a:pt x="769" y="2559"/>
                    <a:pt x="838" y="2280"/>
                  </a:cubicBezTo>
                  <a:cubicBezTo>
                    <a:pt x="931" y="2001"/>
                    <a:pt x="1001" y="1652"/>
                    <a:pt x="1071" y="1233"/>
                  </a:cubicBezTo>
                  <a:cubicBezTo>
                    <a:pt x="1304" y="1977"/>
                    <a:pt x="1490" y="2466"/>
                    <a:pt x="1629" y="2675"/>
                  </a:cubicBezTo>
                  <a:cubicBezTo>
                    <a:pt x="1722" y="2792"/>
                    <a:pt x="1815" y="2838"/>
                    <a:pt x="1932" y="2838"/>
                  </a:cubicBezTo>
                  <a:cubicBezTo>
                    <a:pt x="2025" y="2838"/>
                    <a:pt x="2164" y="2768"/>
                    <a:pt x="2327" y="2582"/>
                  </a:cubicBezTo>
                  <a:cubicBezTo>
                    <a:pt x="2490" y="2419"/>
                    <a:pt x="2932" y="1884"/>
                    <a:pt x="3653" y="977"/>
                  </a:cubicBezTo>
                  <a:lnTo>
                    <a:pt x="3653" y="977"/>
                  </a:lnTo>
                  <a:cubicBezTo>
                    <a:pt x="3490" y="1419"/>
                    <a:pt x="3351" y="1908"/>
                    <a:pt x="3211" y="2466"/>
                  </a:cubicBezTo>
                  <a:cubicBezTo>
                    <a:pt x="3072" y="3024"/>
                    <a:pt x="3025" y="3397"/>
                    <a:pt x="3025" y="3536"/>
                  </a:cubicBezTo>
                  <a:cubicBezTo>
                    <a:pt x="3025" y="3699"/>
                    <a:pt x="3048" y="3815"/>
                    <a:pt x="3095" y="3908"/>
                  </a:cubicBezTo>
                  <a:cubicBezTo>
                    <a:pt x="3141" y="4001"/>
                    <a:pt x="3188" y="4048"/>
                    <a:pt x="3235" y="4048"/>
                  </a:cubicBezTo>
                  <a:cubicBezTo>
                    <a:pt x="3304" y="4048"/>
                    <a:pt x="3351" y="3955"/>
                    <a:pt x="3421" y="3722"/>
                  </a:cubicBezTo>
                  <a:cubicBezTo>
                    <a:pt x="3444" y="3606"/>
                    <a:pt x="3467" y="3490"/>
                    <a:pt x="3490" y="3373"/>
                  </a:cubicBezTo>
                  <a:cubicBezTo>
                    <a:pt x="3537" y="3234"/>
                    <a:pt x="3560" y="3094"/>
                    <a:pt x="3607" y="2885"/>
                  </a:cubicBezTo>
                  <a:cubicBezTo>
                    <a:pt x="3653" y="2699"/>
                    <a:pt x="3700" y="2536"/>
                    <a:pt x="3746" y="2396"/>
                  </a:cubicBezTo>
                  <a:cubicBezTo>
                    <a:pt x="3770" y="2280"/>
                    <a:pt x="3816" y="2094"/>
                    <a:pt x="3886" y="1861"/>
                  </a:cubicBezTo>
                  <a:cubicBezTo>
                    <a:pt x="3956" y="1628"/>
                    <a:pt x="4002" y="1466"/>
                    <a:pt x="4026" y="1373"/>
                  </a:cubicBezTo>
                  <a:cubicBezTo>
                    <a:pt x="4049" y="1256"/>
                    <a:pt x="4095" y="1140"/>
                    <a:pt x="4119" y="1000"/>
                  </a:cubicBezTo>
                  <a:cubicBezTo>
                    <a:pt x="4165" y="838"/>
                    <a:pt x="4188" y="721"/>
                    <a:pt x="4212" y="628"/>
                  </a:cubicBezTo>
                  <a:cubicBezTo>
                    <a:pt x="4235" y="558"/>
                    <a:pt x="4235" y="465"/>
                    <a:pt x="4235" y="396"/>
                  </a:cubicBezTo>
                  <a:cubicBezTo>
                    <a:pt x="4235" y="326"/>
                    <a:pt x="4188" y="256"/>
                    <a:pt x="4119" y="186"/>
                  </a:cubicBezTo>
                  <a:cubicBezTo>
                    <a:pt x="4049" y="93"/>
                    <a:pt x="3956" y="70"/>
                    <a:pt x="3886" y="70"/>
                  </a:cubicBezTo>
                  <a:cubicBezTo>
                    <a:pt x="3816" y="70"/>
                    <a:pt x="3700" y="140"/>
                    <a:pt x="3560" y="326"/>
                  </a:cubicBezTo>
                  <a:cubicBezTo>
                    <a:pt x="3397" y="512"/>
                    <a:pt x="3141" y="814"/>
                    <a:pt x="2816" y="1233"/>
                  </a:cubicBezTo>
                  <a:cubicBezTo>
                    <a:pt x="2490" y="1652"/>
                    <a:pt x="2211" y="2001"/>
                    <a:pt x="2002" y="2257"/>
                  </a:cubicBezTo>
                  <a:cubicBezTo>
                    <a:pt x="1839" y="1884"/>
                    <a:pt x="1676" y="1535"/>
                    <a:pt x="1536" y="1186"/>
                  </a:cubicBezTo>
                  <a:cubicBezTo>
                    <a:pt x="1420" y="814"/>
                    <a:pt x="1350" y="582"/>
                    <a:pt x="1327" y="442"/>
                  </a:cubicBezTo>
                  <a:cubicBezTo>
                    <a:pt x="1327" y="349"/>
                    <a:pt x="1257" y="256"/>
                    <a:pt x="1141" y="163"/>
                  </a:cubicBezTo>
                  <a:cubicBezTo>
                    <a:pt x="1001" y="47"/>
                    <a:pt x="931" y="0"/>
                    <a:pt x="8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36"/>
            <p:cNvSpPr/>
            <p:nvPr/>
          </p:nvSpPr>
          <p:spPr>
            <a:xfrm>
              <a:off x="6158175" y="750375"/>
              <a:ext cx="105875" cy="101200"/>
            </a:xfrm>
            <a:custGeom>
              <a:avLst/>
              <a:gdLst/>
              <a:ahLst/>
              <a:cxnLst/>
              <a:rect l="l" t="t" r="r" b="b"/>
              <a:pathLst>
                <a:path w="4235" h="4048" extrusionOk="0">
                  <a:moveTo>
                    <a:pt x="885" y="0"/>
                  </a:moveTo>
                  <a:cubicBezTo>
                    <a:pt x="838" y="0"/>
                    <a:pt x="792" y="0"/>
                    <a:pt x="792" y="47"/>
                  </a:cubicBezTo>
                  <a:cubicBezTo>
                    <a:pt x="769" y="70"/>
                    <a:pt x="769" y="116"/>
                    <a:pt x="769" y="163"/>
                  </a:cubicBezTo>
                  <a:cubicBezTo>
                    <a:pt x="769" y="419"/>
                    <a:pt x="629" y="1024"/>
                    <a:pt x="373" y="2001"/>
                  </a:cubicBezTo>
                  <a:cubicBezTo>
                    <a:pt x="140" y="2978"/>
                    <a:pt x="1" y="3513"/>
                    <a:pt x="1" y="3606"/>
                  </a:cubicBezTo>
                  <a:cubicBezTo>
                    <a:pt x="1" y="3699"/>
                    <a:pt x="47" y="3815"/>
                    <a:pt x="117" y="3908"/>
                  </a:cubicBezTo>
                  <a:cubicBezTo>
                    <a:pt x="187" y="4001"/>
                    <a:pt x="233" y="4048"/>
                    <a:pt x="280" y="4048"/>
                  </a:cubicBezTo>
                  <a:cubicBezTo>
                    <a:pt x="303" y="4048"/>
                    <a:pt x="327" y="4025"/>
                    <a:pt x="350" y="3955"/>
                  </a:cubicBezTo>
                  <a:cubicBezTo>
                    <a:pt x="373" y="3932"/>
                    <a:pt x="396" y="3885"/>
                    <a:pt x="396" y="3839"/>
                  </a:cubicBezTo>
                  <a:cubicBezTo>
                    <a:pt x="420" y="3815"/>
                    <a:pt x="443" y="3769"/>
                    <a:pt x="443" y="3699"/>
                  </a:cubicBezTo>
                  <a:cubicBezTo>
                    <a:pt x="466" y="3629"/>
                    <a:pt x="489" y="3559"/>
                    <a:pt x="513" y="3513"/>
                  </a:cubicBezTo>
                  <a:cubicBezTo>
                    <a:pt x="513" y="3466"/>
                    <a:pt x="536" y="3397"/>
                    <a:pt x="559" y="3303"/>
                  </a:cubicBezTo>
                  <a:cubicBezTo>
                    <a:pt x="582" y="3234"/>
                    <a:pt x="606" y="3164"/>
                    <a:pt x="629" y="3094"/>
                  </a:cubicBezTo>
                  <a:cubicBezTo>
                    <a:pt x="652" y="3024"/>
                    <a:pt x="675" y="2955"/>
                    <a:pt x="699" y="2861"/>
                  </a:cubicBezTo>
                  <a:cubicBezTo>
                    <a:pt x="722" y="2768"/>
                    <a:pt x="769" y="2559"/>
                    <a:pt x="838" y="2280"/>
                  </a:cubicBezTo>
                  <a:cubicBezTo>
                    <a:pt x="931" y="2001"/>
                    <a:pt x="1001" y="1652"/>
                    <a:pt x="1071" y="1233"/>
                  </a:cubicBezTo>
                  <a:cubicBezTo>
                    <a:pt x="1304" y="1977"/>
                    <a:pt x="1490" y="2466"/>
                    <a:pt x="1629" y="2675"/>
                  </a:cubicBezTo>
                  <a:cubicBezTo>
                    <a:pt x="1722" y="2792"/>
                    <a:pt x="1815" y="2838"/>
                    <a:pt x="1932" y="2838"/>
                  </a:cubicBezTo>
                  <a:cubicBezTo>
                    <a:pt x="2048" y="2838"/>
                    <a:pt x="2164" y="2768"/>
                    <a:pt x="2327" y="2582"/>
                  </a:cubicBezTo>
                  <a:cubicBezTo>
                    <a:pt x="2513" y="2419"/>
                    <a:pt x="2932" y="1884"/>
                    <a:pt x="3653" y="977"/>
                  </a:cubicBezTo>
                  <a:lnTo>
                    <a:pt x="3653" y="977"/>
                  </a:lnTo>
                  <a:cubicBezTo>
                    <a:pt x="3490" y="1419"/>
                    <a:pt x="3351" y="1908"/>
                    <a:pt x="3211" y="2466"/>
                  </a:cubicBezTo>
                  <a:cubicBezTo>
                    <a:pt x="3095" y="3024"/>
                    <a:pt x="3025" y="3397"/>
                    <a:pt x="3025" y="3536"/>
                  </a:cubicBezTo>
                  <a:cubicBezTo>
                    <a:pt x="3025" y="3699"/>
                    <a:pt x="3048" y="3815"/>
                    <a:pt x="3095" y="3908"/>
                  </a:cubicBezTo>
                  <a:cubicBezTo>
                    <a:pt x="3141" y="4001"/>
                    <a:pt x="3188" y="4048"/>
                    <a:pt x="3258" y="4048"/>
                  </a:cubicBezTo>
                  <a:cubicBezTo>
                    <a:pt x="3304" y="4048"/>
                    <a:pt x="3351" y="3955"/>
                    <a:pt x="3421" y="3722"/>
                  </a:cubicBezTo>
                  <a:cubicBezTo>
                    <a:pt x="3444" y="3606"/>
                    <a:pt x="3467" y="3490"/>
                    <a:pt x="3514" y="3373"/>
                  </a:cubicBezTo>
                  <a:cubicBezTo>
                    <a:pt x="3537" y="3234"/>
                    <a:pt x="3583" y="3094"/>
                    <a:pt x="3630" y="2885"/>
                  </a:cubicBezTo>
                  <a:cubicBezTo>
                    <a:pt x="3677" y="2699"/>
                    <a:pt x="3700" y="2536"/>
                    <a:pt x="3746" y="2396"/>
                  </a:cubicBezTo>
                  <a:cubicBezTo>
                    <a:pt x="3770" y="2280"/>
                    <a:pt x="3839" y="2094"/>
                    <a:pt x="3886" y="1861"/>
                  </a:cubicBezTo>
                  <a:cubicBezTo>
                    <a:pt x="3956" y="1628"/>
                    <a:pt x="4002" y="1466"/>
                    <a:pt x="4025" y="1373"/>
                  </a:cubicBezTo>
                  <a:cubicBezTo>
                    <a:pt x="4072" y="1256"/>
                    <a:pt x="4095" y="1140"/>
                    <a:pt x="4142" y="1000"/>
                  </a:cubicBezTo>
                  <a:cubicBezTo>
                    <a:pt x="4165" y="838"/>
                    <a:pt x="4188" y="721"/>
                    <a:pt x="4212" y="628"/>
                  </a:cubicBezTo>
                  <a:cubicBezTo>
                    <a:pt x="4235" y="558"/>
                    <a:pt x="4235" y="465"/>
                    <a:pt x="4235" y="396"/>
                  </a:cubicBezTo>
                  <a:cubicBezTo>
                    <a:pt x="4235" y="326"/>
                    <a:pt x="4188" y="256"/>
                    <a:pt x="4119" y="186"/>
                  </a:cubicBezTo>
                  <a:cubicBezTo>
                    <a:pt x="4049" y="93"/>
                    <a:pt x="3979" y="70"/>
                    <a:pt x="3909" y="70"/>
                  </a:cubicBezTo>
                  <a:cubicBezTo>
                    <a:pt x="3839" y="70"/>
                    <a:pt x="3723" y="140"/>
                    <a:pt x="3560" y="326"/>
                  </a:cubicBezTo>
                  <a:cubicBezTo>
                    <a:pt x="3397" y="512"/>
                    <a:pt x="3165" y="814"/>
                    <a:pt x="2816" y="1233"/>
                  </a:cubicBezTo>
                  <a:cubicBezTo>
                    <a:pt x="2490" y="1652"/>
                    <a:pt x="2211" y="2001"/>
                    <a:pt x="2002" y="2257"/>
                  </a:cubicBezTo>
                  <a:cubicBezTo>
                    <a:pt x="1839" y="1884"/>
                    <a:pt x="1676" y="1535"/>
                    <a:pt x="1560" y="1186"/>
                  </a:cubicBezTo>
                  <a:cubicBezTo>
                    <a:pt x="1420" y="814"/>
                    <a:pt x="1350" y="582"/>
                    <a:pt x="1327" y="442"/>
                  </a:cubicBezTo>
                  <a:cubicBezTo>
                    <a:pt x="1327" y="349"/>
                    <a:pt x="1257" y="256"/>
                    <a:pt x="1141" y="163"/>
                  </a:cubicBezTo>
                  <a:cubicBezTo>
                    <a:pt x="1024" y="47"/>
                    <a:pt x="931" y="0"/>
                    <a:pt x="8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36"/>
            <p:cNvSpPr/>
            <p:nvPr/>
          </p:nvSpPr>
          <p:spPr>
            <a:xfrm>
              <a:off x="6277400" y="750375"/>
              <a:ext cx="70400" cy="102950"/>
            </a:xfrm>
            <a:custGeom>
              <a:avLst/>
              <a:gdLst/>
              <a:ahLst/>
              <a:cxnLst/>
              <a:rect l="l" t="t" r="r" b="b"/>
              <a:pathLst>
                <a:path w="2816" h="4118" extrusionOk="0">
                  <a:moveTo>
                    <a:pt x="606" y="0"/>
                  </a:moveTo>
                  <a:cubicBezTo>
                    <a:pt x="559" y="0"/>
                    <a:pt x="536" y="0"/>
                    <a:pt x="513" y="23"/>
                  </a:cubicBezTo>
                  <a:cubicBezTo>
                    <a:pt x="489" y="47"/>
                    <a:pt x="489" y="93"/>
                    <a:pt x="489" y="163"/>
                  </a:cubicBezTo>
                  <a:cubicBezTo>
                    <a:pt x="489" y="396"/>
                    <a:pt x="396" y="838"/>
                    <a:pt x="234" y="1489"/>
                  </a:cubicBezTo>
                  <a:cubicBezTo>
                    <a:pt x="71" y="2164"/>
                    <a:pt x="1" y="2629"/>
                    <a:pt x="1" y="2931"/>
                  </a:cubicBezTo>
                  <a:cubicBezTo>
                    <a:pt x="1" y="3257"/>
                    <a:pt x="94" y="3513"/>
                    <a:pt x="257" y="3745"/>
                  </a:cubicBezTo>
                  <a:cubicBezTo>
                    <a:pt x="443" y="4001"/>
                    <a:pt x="652" y="4118"/>
                    <a:pt x="908" y="4118"/>
                  </a:cubicBezTo>
                  <a:cubicBezTo>
                    <a:pt x="1234" y="4118"/>
                    <a:pt x="1560" y="3955"/>
                    <a:pt x="1839" y="3652"/>
                  </a:cubicBezTo>
                  <a:cubicBezTo>
                    <a:pt x="2141" y="3327"/>
                    <a:pt x="2374" y="2908"/>
                    <a:pt x="2560" y="2396"/>
                  </a:cubicBezTo>
                  <a:cubicBezTo>
                    <a:pt x="2723" y="1861"/>
                    <a:pt x="2816" y="1303"/>
                    <a:pt x="2816" y="698"/>
                  </a:cubicBezTo>
                  <a:cubicBezTo>
                    <a:pt x="2816" y="489"/>
                    <a:pt x="2746" y="326"/>
                    <a:pt x="2630" y="186"/>
                  </a:cubicBezTo>
                  <a:cubicBezTo>
                    <a:pt x="2513" y="70"/>
                    <a:pt x="2420" y="0"/>
                    <a:pt x="2327" y="0"/>
                  </a:cubicBezTo>
                  <a:cubicBezTo>
                    <a:pt x="2258" y="0"/>
                    <a:pt x="2234" y="23"/>
                    <a:pt x="2234" y="116"/>
                  </a:cubicBezTo>
                  <a:cubicBezTo>
                    <a:pt x="2234" y="163"/>
                    <a:pt x="2234" y="256"/>
                    <a:pt x="2258" y="419"/>
                  </a:cubicBezTo>
                  <a:cubicBezTo>
                    <a:pt x="2258" y="582"/>
                    <a:pt x="2281" y="744"/>
                    <a:pt x="2281" y="907"/>
                  </a:cubicBezTo>
                  <a:cubicBezTo>
                    <a:pt x="2281" y="1256"/>
                    <a:pt x="2234" y="1605"/>
                    <a:pt x="2141" y="1954"/>
                  </a:cubicBezTo>
                  <a:cubicBezTo>
                    <a:pt x="2048" y="2280"/>
                    <a:pt x="1932" y="2582"/>
                    <a:pt x="1792" y="2815"/>
                  </a:cubicBezTo>
                  <a:cubicBezTo>
                    <a:pt x="1676" y="3048"/>
                    <a:pt x="1536" y="3257"/>
                    <a:pt x="1374" y="3397"/>
                  </a:cubicBezTo>
                  <a:cubicBezTo>
                    <a:pt x="1211" y="3536"/>
                    <a:pt x="1071" y="3606"/>
                    <a:pt x="955" y="3606"/>
                  </a:cubicBezTo>
                  <a:cubicBezTo>
                    <a:pt x="815" y="3606"/>
                    <a:pt x="722" y="3536"/>
                    <a:pt x="629" y="3420"/>
                  </a:cubicBezTo>
                  <a:cubicBezTo>
                    <a:pt x="559" y="3280"/>
                    <a:pt x="513" y="3094"/>
                    <a:pt x="513" y="2885"/>
                  </a:cubicBezTo>
                  <a:cubicBezTo>
                    <a:pt x="513" y="2652"/>
                    <a:pt x="583" y="2233"/>
                    <a:pt x="745" y="1628"/>
                  </a:cubicBezTo>
                  <a:cubicBezTo>
                    <a:pt x="908" y="1024"/>
                    <a:pt x="978" y="651"/>
                    <a:pt x="978" y="512"/>
                  </a:cubicBezTo>
                  <a:cubicBezTo>
                    <a:pt x="978" y="372"/>
                    <a:pt x="931" y="256"/>
                    <a:pt x="838" y="140"/>
                  </a:cubicBezTo>
                  <a:cubicBezTo>
                    <a:pt x="745" y="47"/>
                    <a:pt x="676" y="0"/>
                    <a:pt x="6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36"/>
            <p:cNvSpPr/>
            <p:nvPr/>
          </p:nvSpPr>
          <p:spPr>
            <a:xfrm>
              <a:off x="6359425" y="749775"/>
              <a:ext cx="86100" cy="102400"/>
            </a:xfrm>
            <a:custGeom>
              <a:avLst/>
              <a:gdLst/>
              <a:ahLst/>
              <a:cxnLst/>
              <a:rect l="l" t="t" r="r" b="b"/>
              <a:pathLst>
                <a:path w="3444" h="4096" extrusionOk="0">
                  <a:moveTo>
                    <a:pt x="884" y="1"/>
                  </a:moveTo>
                  <a:cubicBezTo>
                    <a:pt x="814" y="1"/>
                    <a:pt x="768" y="71"/>
                    <a:pt x="768" y="187"/>
                  </a:cubicBezTo>
                  <a:cubicBezTo>
                    <a:pt x="768" y="443"/>
                    <a:pt x="628" y="1071"/>
                    <a:pt x="396" y="2071"/>
                  </a:cubicBezTo>
                  <a:cubicBezTo>
                    <a:pt x="140" y="3048"/>
                    <a:pt x="0" y="3607"/>
                    <a:pt x="0" y="3700"/>
                  </a:cubicBezTo>
                  <a:cubicBezTo>
                    <a:pt x="0" y="3793"/>
                    <a:pt x="47" y="3886"/>
                    <a:pt x="116" y="3979"/>
                  </a:cubicBezTo>
                  <a:cubicBezTo>
                    <a:pt x="186" y="4049"/>
                    <a:pt x="256" y="4095"/>
                    <a:pt x="303" y="4095"/>
                  </a:cubicBezTo>
                  <a:cubicBezTo>
                    <a:pt x="326" y="4095"/>
                    <a:pt x="372" y="4025"/>
                    <a:pt x="419" y="3863"/>
                  </a:cubicBezTo>
                  <a:cubicBezTo>
                    <a:pt x="465" y="3700"/>
                    <a:pt x="558" y="3351"/>
                    <a:pt x="698" y="2792"/>
                  </a:cubicBezTo>
                  <a:cubicBezTo>
                    <a:pt x="838" y="2211"/>
                    <a:pt x="977" y="1699"/>
                    <a:pt x="1094" y="1257"/>
                  </a:cubicBezTo>
                  <a:cubicBezTo>
                    <a:pt x="1652" y="2699"/>
                    <a:pt x="2001" y="3560"/>
                    <a:pt x="2117" y="3839"/>
                  </a:cubicBezTo>
                  <a:cubicBezTo>
                    <a:pt x="2164" y="3909"/>
                    <a:pt x="2210" y="3979"/>
                    <a:pt x="2257" y="4025"/>
                  </a:cubicBezTo>
                  <a:cubicBezTo>
                    <a:pt x="2327" y="4072"/>
                    <a:pt x="2396" y="4095"/>
                    <a:pt x="2443" y="4095"/>
                  </a:cubicBezTo>
                  <a:cubicBezTo>
                    <a:pt x="2582" y="4095"/>
                    <a:pt x="2745" y="3839"/>
                    <a:pt x="2908" y="3351"/>
                  </a:cubicBezTo>
                  <a:cubicBezTo>
                    <a:pt x="3071" y="2839"/>
                    <a:pt x="3211" y="2304"/>
                    <a:pt x="3304" y="1722"/>
                  </a:cubicBezTo>
                  <a:cubicBezTo>
                    <a:pt x="3397" y="1141"/>
                    <a:pt x="3443" y="675"/>
                    <a:pt x="3443" y="373"/>
                  </a:cubicBezTo>
                  <a:cubicBezTo>
                    <a:pt x="3443" y="303"/>
                    <a:pt x="3420" y="210"/>
                    <a:pt x="3327" y="117"/>
                  </a:cubicBezTo>
                  <a:cubicBezTo>
                    <a:pt x="3234" y="47"/>
                    <a:pt x="3164" y="1"/>
                    <a:pt x="3094" y="1"/>
                  </a:cubicBezTo>
                  <a:cubicBezTo>
                    <a:pt x="3024" y="1"/>
                    <a:pt x="2978" y="71"/>
                    <a:pt x="2978" y="233"/>
                  </a:cubicBezTo>
                  <a:cubicBezTo>
                    <a:pt x="2978" y="280"/>
                    <a:pt x="2955" y="513"/>
                    <a:pt x="2908" y="931"/>
                  </a:cubicBezTo>
                  <a:cubicBezTo>
                    <a:pt x="2815" y="1862"/>
                    <a:pt x="2652" y="2653"/>
                    <a:pt x="2396" y="3327"/>
                  </a:cubicBezTo>
                  <a:cubicBezTo>
                    <a:pt x="2233" y="2955"/>
                    <a:pt x="1838" y="1978"/>
                    <a:pt x="1210" y="350"/>
                  </a:cubicBezTo>
                  <a:cubicBezTo>
                    <a:pt x="1187" y="257"/>
                    <a:pt x="1117" y="187"/>
                    <a:pt x="1047" y="117"/>
                  </a:cubicBezTo>
                  <a:cubicBezTo>
                    <a:pt x="977" y="47"/>
                    <a:pt x="907" y="1"/>
                    <a:pt x="8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36"/>
            <p:cNvSpPr/>
            <p:nvPr/>
          </p:nvSpPr>
          <p:spPr>
            <a:xfrm>
              <a:off x="6459450" y="751525"/>
              <a:ext cx="79125" cy="101225"/>
            </a:xfrm>
            <a:custGeom>
              <a:avLst/>
              <a:gdLst/>
              <a:ahLst/>
              <a:cxnLst/>
              <a:rect l="l" t="t" r="r" b="b"/>
              <a:pathLst>
                <a:path w="3165" h="4049" extrusionOk="0">
                  <a:moveTo>
                    <a:pt x="1978" y="1"/>
                  </a:moveTo>
                  <a:cubicBezTo>
                    <a:pt x="1210" y="1"/>
                    <a:pt x="791" y="70"/>
                    <a:pt x="722" y="210"/>
                  </a:cubicBezTo>
                  <a:cubicBezTo>
                    <a:pt x="698" y="256"/>
                    <a:pt x="698" y="303"/>
                    <a:pt x="698" y="350"/>
                  </a:cubicBezTo>
                  <a:cubicBezTo>
                    <a:pt x="698" y="652"/>
                    <a:pt x="629" y="1001"/>
                    <a:pt x="512" y="1443"/>
                  </a:cubicBezTo>
                  <a:cubicBezTo>
                    <a:pt x="396" y="1885"/>
                    <a:pt x="280" y="2280"/>
                    <a:pt x="163" y="2676"/>
                  </a:cubicBezTo>
                  <a:cubicBezTo>
                    <a:pt x="70" y="3048"/>
                    <a:pt x="1" y="3327"/>
                    <a:pt x="1" y="3490"/>
                  </a:cubicBezTo>
                  <a:cubicBezTo>
                    <a:pt x="1" y="3653"/>
                    <a:pt x="70" y="3769"/>
                    <a:pt x="210" y="3886"/>
                  </a:cubicBezTo>
                  <a:cubicBezTo>
                    <a:pt x="326" y="3979"/>
                    <a:pt x="489" y="4048"/>
                    <a:pt x="675" y="4048"/>
                  </a:cubicBezTo>
                  <a:cubicBezTo>
                    <a:pt x="1071" y="4048"/>
                    <a:pt x="1489" y="3955"/>
                    <a:pt x="1908" y="3816"/>
                  </a:cubicBezTo>
                  <a:cubicBezTo>
                    <a:pt x="2350" y="3676"/>
                    <a:pt x="2560" y="3537"/>
                    <a:pt x="2560" y="3397"/>
                  </a:cubicBezTo>
                  <a:cubicBezTo>
                    <a:pt x="2560" y="3304"/>
                    <a:pt x="2536" y="3257"/>
                    <a:pt x="2466" y="3257"/>
                  </a:cubicBezTo>
                  <a:cubicBezTo>
                    <a:pt x="2443" y="3257"/>
                    <a:pt x="2350" y="3281"/>
                    <a:pt x="2164" y="3327"/>
                  </a:cubicBezTo>
                  <a:cubicBezTo>
                    <a:pt x="1629" y="3490"/>
                    <a:pt x="1140" y="3560"/>
                    <a:pt x="698" y="3560"/>
                  </a:cubicBezTo>
                  <a:cubicBezTo>
                    <a:pt x="652" y="3560"/>
                    <a:pt x="605" y="3537"/>
                    <a:pt x="582" y="3513"/>
                  </a:cubicBezTo>
                  <a:cubicBezTo>
                    <a:pt x="536" y="3490"/>
                    <a:pt x="536" y="3444"/>
                    <a:pt x="536" y="3397"/>
                  </a:cubicBezTo>
                  <a:cubicBezTo>
                    <a:pt x="536" y="3257"/>
                    <a:pt x="629" y="2862"/>
                    <a:pt x="838" y="2187"/>
                  </a:cubicBezTo>
                  <a:cubicBezTo>
                    <a:pt x="1257" y="2187"/>
                    <a:pt x="1629" y="2164"/>
                    <a:pt x="1955" y="2094"/>
                  </a:cubicBezTo>
                  <a:cubicBezTo>
                    <a:pt x="2280" y="2024"/>
                    <a:pt x="2420" y="1931"/>
                    <a:pt x="2420" y="1792"/>
                  </a:cubicBezTo>
                  <a:cubicBezTo>
                    <a:pt x="2420" y="1745"/>
                    <a:pt x="2373" y="1699"/>
                    <a:pt x="2257" y="1699"/>
                  </a:cubicBezTo>
                  <a:cubicBezTo>
                    <a:pt x="2141" y="1699"/>
                    <a:pt x="1978" y="1722"/>
                    <a:pt x="1745" y="1745"/>
                  </a:cubicBezTo>
                  <a:cubicBezTo>
                    <a:pt x="1513" y="1745"/>
                    <a:pt x="1350" y="1769"/>
                    <a:pt x="1210" y="1769"/>
                  </a:cubicBezTo>
                  <a:lnTo>
                    <a:pt x="978" y="1769"/>
                  </a:lnTo>
                  <a:cubicBezTo>
                    <a:pt x="1117" y="1234"/>
                    <a:pt x="1187" y="838"/>
                    <a:pt x="1187" y="559"/>
                  </a:cubicBezTo>
                  <a:cubicBezTo>
                    <a:pt x="1536" y="489"/>
                    <a:pt x="1769" y="443"/>
                    <a:pt x="1862" y="443"/>
                  </a:cubicBezTo>
                  <a:cubicBezTo>
                    <a:pt x="1955" y="443"/>
                    <a:pt x="2118" y="419"/>
                    <a:pt x="2350" y="396"/>
                  </a:cubicBezTo>
                  <a:cubicBezTo>
                    <a:pt x="2583" y="373"/>
                    <a:pt x="2769" y="350"/>
                    <a:pt x="2909" y="326"/>
                  </a:cubicBezTo>
                  <a:cubicBezTo>
                    <a:pt x="3071" y="303"/>
                    <a:pt x="3164" y="233"/>
                    <a:pt x="3164" y="163"/>
                  </a:cubicBezTo>
                  <a:cubicBezTo>
                    <a:pt x="3164" y="47"/>
                    <a:pt x="2769" y="1"/>
                    <a:pt x="19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36"/>
            <p:cNvSpPr/>
            <p:nvPr/>
          </p:nvSpPr>
          <p:spPr>
            <a:xfrm>
              <a:off x="5508550" y="924250"/>
              <a:ext cx="73875" cy="102400"/>
            </a:xfrm>
            <a:custGeom>
              <a:avLst/>
              <a:gdLst/>
              <a:ahLst/>
              <a:cxnLst/>
              <a:rect l="l" t="t" r="r" b="b"/>
              <a:pathLst>
                <a:path w="2955" h="4096" extrusionOk="0">
                  <a:moveTo>
                    <a:pt x="1791" y="513"/>
                  </a:moveTo>
                  <a:cubicBezTo>
                    <a:pt x="2210" y="513"/>
                    <a:pt x="2420" y="652"/>
                    <a:pt x="2420" y="885"/>
                  </a:cubicBezTo>
                  <a:cubicBezTo>
                    <a:pt x="2420" y="1024"/>
                    <a:pt x="2373" y="1187"/>
                    <a:pt x="2233" y="1327"/>
                  </a:cubicBezTo>
                  <a:cubicBezTo>
                    <a:pt x="2117" y="1466"/>
                    <a:pt x="1978" y="1560"/>
                    <a:pt x="1838" y="1653"/>
                  </a:cubicBezTo>
                  <a:cubicBezTo>
                    <a:pt x="1675" y="1746"/>
                    <a:pt x="1512" y="1839"/>
                    <a:pt x="1326" y="1932"/>
                  </a:cubicBezTo>
                  <a:cubicBezTo>
                    <a:pt x="1140" y="2025"/>
                    <a:pt x="1024" y="2095"/>
                    <a:pt x="954" y="2141"/>
                  </a:cubicBezTo>
                  <a:cubicBezTo>
                    <a:pt x="1117" y="1560"/>
                    <a:pt x="1187" y="1141"/>
                    <a:pt x="1187" y="908"/>
                  </a:cubicBezTo>
                  <a:cubicBezTo>
                    <a:pt x="1187" y="838"/>
                    <a:pt x="1187" y="745"/>
                    <a:pt x="1140" y="676"/>
                  </a:cubicBezTo>
                  <a:cubicBezTo>
                    <a:pt x="1396" y="559"/>
                    <a:pt x="1605" y="513"/>
                    <a:pt x="1791" y="513"/>
                  </a:cubicBezTo>
                  <a:close/>
                  <a:moveTo>
                    <a:pt x="1768" y="1"/>
                  </a:moveTo>
                  <a:cubicBezTo>
                    <a:pt x="1466" y="1"/>
                    <a:pt x="1163" y="47"/>
                    <a:pt x="907" y="140"/>
                  </a:cubicBezTo>
                  <a:cubicBezTo>
                    <a:pt x="628" y="234"/>
                    <a:pt x="512" y="327"/>
                    <a:pt x="512" y="420"/>
                  </a:cubicBezTo>
                  <a:cubicBezTo>
                    <a:pt x="512" y="466"/>
                    <a:pt x="535" y="536"/>
                    <a:pt x="558" y="606"/>
                  </a:cubicBezTo>
                  <a:cubicBezTo>
                    <a:pt x="605" y="652"/>
                    <a:pt x="652" y="722"/>
                    <a:pt x="698" y="745"/>
                  </a:cubicBezTo>
                  <a:cubicBezTo>
                    <a:pt x="675" y="1141"/>
                    <a:pt x="535" y="1699"/>
                    <a:pt x="326" y="2467"/>
                  </a:cubicBezTo>
                  <a:cubicBezTo>
                    <a:pt x="116" y="3211"/>
                    <a:pt x="0" y="3630"/>
                    <a:pt x="0" y="3723"/>
                  </a:cubicBezTo>
                  <a:cubicBezTo>
                    <a:pt x="0" y="3816"/>
                    <a:pt x="47" y="3886"/>
                    <a:pt x="116" y="3979"/>
                  </a:cubicBezTo>
                  <a:cubicBezTo>
                    <a:pt x="186" y="4072"/>
                    <a:pt x="256" y="4095"/>
                    <a:pt x="326" y="4095"/>
                  </a:cubicBezTo>
                  <a:cubicBezTo>
                    <a:pt x="349" y="4095"/>
                    <a:pt x="396" y="4002"/>
                    <a:pt x="465" y="3793"/>
                  </a:cubicBezTo>
                  <a:cubicBezTo>
                    <a:pt x="489" y="3700"/>
                    <a:pt x="535" y="3607"/>
                    <a:pt x="558" y="3514"/>
                  </a:cubicBezTo>
                  <a:cubicBezTo>
                    <a:pt x="582" y="3421"/>
                    <a:pt x="675" y="3072"/>
                    <a:pt x="861" y="2467"/>
                  </a:cubicBezTo>
                  <a:cubicBezTo>
                    <a:pt x="954" y="2746"/>
                    <a:pt x="1233" y="3095"/>
                    <a:pt x="1652" y="3490"/>
                  </a:cubicBezTo>
                  <a:cubicBezTo>
                    <a:pt x="2094" y="3886"/>
                    <a:pt x="2420" y="4095"/>
                    <a:pt x="2652" y="4095"/>
                  </a:cubicBezTo>
                  <a:cubicBezTo>
                    <a:pt x="2769" y="4095"/>
                    <a:pt x="2838" y="4049"/>
                    <a:pt x="2838" y="3956"/>
                  </a:cubicBezTo>
                  <a:cubicBezTo>
                    <a:pt x="2838" y="3909"/>
                    <a:pt x="2792" y="3839"/>
                    <a:pt x="2699" y="3746"/>
                  </a:cubicBezTo>
                  <a:cubicBezTo>
                    <a:pt x="2652" y="3700"/>
                    <a:pt x="2606" y="3653"/>
                    <a:pt x="2536" y="3607"/>
                  </a:cubicBezTo>
                  <a:cubicBezTo>
                    <a:pt x="2489" y="3560"/>
                    <a:pt x="2443" y="3514"/>
                    <a:pt x="2350" y="3444"/>
                  </a:cubicBezTo>
                  <a:cubicBezTo>
                    <a:pt x="2280" y="3374"/>
                    <a:pt x="2187" y="3304"/>
                    <a:pt x="2094" y="3235"/>
                  </a:cubicBezTo>
                  <a:cubicBezTo>
                    <a:pt x="2024" y="3141"/>
                    <a:pt x="1954" y="3072"/>
                    <a:pt x="1884" y="3025"/>
                  </a:cubicBezTo>
                  <a:cubicBezTo>
                    <a:pt x="1838" y="2979"/>
                    <a:pt x="1745" y="2886"/>
                    <a:pt x="1605" y="2746"/>
                  </a:cubicBezTo>
                  <a:cubicBezTo>
                    <a:pt x="1466" y="2606"/>
                    <a:pt x="1396" y="2490"/>
                    <a:pt x="1396" y="2420"/>
                  </a:cubicBezTo>
                  <a:cubicBezTo>
                    <a:pt x="1396" y="2397"/>
                    <a:pt x="1466" y="2351"/>
                    <a:pt x="1559" y="2304"/>
                  </a:cubicBezTo>
                  <a:cubicBezTo>
                    <a:pt x="1675" y="2257"/>
                    <a:pt x="1791" y="2188"/>
                    <a:pt x="1954" y="2095"/>
                  </a:cubicBezTo>
                  <a:cubicBezTo>
                    <a:pt x="2094" y="2025"/>
                    <a:pt x="2257" y="1932"/>
                    <a:pt x="2396" y="1815"/>
                  </a:cubicBezTo>
                  <a:cubicBezTo>
                    <a:pt x="2559" y="1722"/>
                    <a:pt x="2699" y="1583"/>
                    <a:pt x="2792" y="1420"/>
                  </a:cubicBezTo>
                  <a:cubicBezTo>
                    <a:pt x="2908" y="1257"/>
                    <a:pt x="2955" y="1071"/>
                    <a:pt x="2955" y="885"/>
                  </a:cubicBezTo>
                  <a:cubicBezTo>
                    <a:pt x="2955" y="606"/>
                    <a:pt x="2838" y="396"/>
                    <a:pt x="2606" y="234"/>
                  </a:cubicBezTo>
                  <a:cubicBezTo>
                    <a:pt x="2373" y="71"/>
                    <a:pt x="2094" y="1"/>
                    <a:pt x="17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36"/>
            <p:cNvSpPr/>
            <p:nvPr/>
          </p:nvSpPr>
          <p:spPr>
            <a:xfrm>
              <a:off x="5595775" y="926000"/>
              <a:ext cx="79125" cy="101225"/>
            </a:xfrm>
            <a:custGeom>
              <a:avLst/>
              <a:gdLst/>
              <a:ahLst/>
              <a:cxnLst/>
              <a:rect l="l" t="t" r="r" b="b"/>
              <a:pathLst>
                <a:path w="3165" h="4049" extrusionOk="0">
                  <a:moveTo>
                    <a:pt x="2001" y="1"/>
                  </a:moveTo>
                  <a:cubicBezTo>
                    <a:pt x="1210" y="1"/>
                    <a:pt x="792" y="70"/>
                    <a:pt x="722" y="210"/>
                  </a:cubicBezTo>
                  <a:cubicBezTo>
                    <a:pt x="722" y="257"/>
                    <a:pt x="699" y="303"/>
                    <a:pt x="699" y="350"/>
                  </a:cubicBezTo>
                  <a:cubicBezTo>
                    <a:pt x="699" y="652"/>
                    <a:pt x="652" y="1001"/>
                    <a:pt x="536" y="1443"/>
                  </a:cubicBezTo>
                  <a:cubicBezTo>
                    <a:pt x="419" y="1885"/>
                    <a:pt x="303" y="2281"/>
                    <a:pt x="187" y="2676"/>
                  </a:cubicBezTo>
                  <a:cubicBezTo>
                    <a:pt x="70" y="3048"/>
                    <a:pt x="1" y="3327"/>
                    <a:pt x="1" y="3490"/>
                  </a:cubicBezTo>
                  <a:cubicBezTo>
                    <a:pt x="1" y="3653"/>
                    <a:pt x="70" y="3769"/>
                    <a:pt x="210" y="3886"/>
                  </a:cubicBezTo>
                  <a:cubicBezTo>
                    <a:pt x="350" y="3979"/>
                    <a:pt x="512" y="4049"/>
                    <a:pt x="675" y="4049"/>
                  </a:cubicBezTo>
                  <a:cubicBezTo>
                    <a:pt x="1071" y="4049"/>
                    <a:pt x="1490" y="3956"/>
                    <a:pt x="1908" y="3816"/>
                  </a:cubicBezTo>
                  <a:cubicBezTo>
                    <a:pt x="2350" y="3676"/>
                    <a:pt x="2560" y="3537"/>
                    <a:pt x="2560" y="3397"/>
                  </a:cubicBezTo>
                  <a:cubicBezTo>
                    <a:pt x="2560" y="3304"/>
                    <a:pt x="2536" y="3258"/>
                    <a:pt x="2467" y="3258"/>
                  </a:cubicBezTo>
                  <a:cubicBezTo>
                    <a:pt x="2443" y="3258"/>
                    <a:pt x="2350" y="3281"/>
                    <a:pt x="2164" y="3327"/>
                  </a:cubicBezTo>
                  <a:cubicBezTo>
                    <a:pt x="1629" y="3490"/>
                    <a:pt x="1141" y="3560"/>
                    <a:pt x="699" y="3560"/>
                  </a:cubicBezTo>
                  <a:cubicBezTo>
                    <a:pt x="652" y="3560"/>
                    <a:pt x="606" y="3537"/>
                    <a:pt x="582" y="3513"/>
                  </a:cubicBezTo>
                  <a:cubicBezTo>
                    <a:pt x="559" y="3490"/>
                    <a:pt x="536" y="3444"/>
                    <a:pt x="536" y="3397"/>
                  </a:cubicBezTo>
                  <a:cubicBezTo>
                    <a:pt x="536" y="3258"/>
                    <a:pt x="652" y="2862"/>
                    <a:pt x="861" y="2187"/>
                  </a:cubicBezTo>
                  <a:cubicBezTo>
                    <a:pt x="1280" y="2187"/>
                    <a:pt x="1652" y="2164"/>
                    <a:pt x="1955" y="2094"/>
                  </a:cubicBezTo>
                  <a:cubicBezTo>
                    <a:pt x="2281" y="2025"/>
                    <a:pt x="2443" y="1932"/>
                    <a:pt x="2443" y="1792"/>
                  </a:cubicBezTo>
                  <a:cubicBezTo>
                    <a:pt x="2443" y="1745"/>
                    <a:pt x="2374" y="1699"/>
                    <a:pt x="2257" y="1699"/>
                  </a:cubicBezTo>
                  <a:cubicBezTo>
                    <a:pt x="2141" y="1699"/>
                    <a:pt x="1978" y="1722"/>
                    <a:pt x="1745" y="1745"/>
                  </a:cubicBezTo>
                  <a:cubicBezTo>
                    <a:pt x="1536" y="1745"/>
                    <a:pt x="1350" y="1769"/>
                    <a:pt x="1210" y="1769"/>
                  </a:cubicBezTo>
                  <a:lnTo>
                    <a:pt x="978" y="1769"/>
                  </a:lnTo>
                  <a:cubicBezTo>
                    <a:pt x="1117" y="1234"/>
                    <a:pt x="1187" y="838"/>
                    <a:pt x="1187" y="559"/>
                  </a:cubicBezTo>
                  <a:cubicBezTo>
                    <a:pt x="1559" y="489"/>
                    <a:pt x="1769" y="443"/>
                    <a:pt x="1862" y="443"/>
                  </a:cubicBezTo>
                  <a:cubicBezTo>
                    <a:pt x="1955" y="443"/>
                    <a:pt x="2118" y="419"/>
                    <a:pt x="2350" y="396"/>
                  </a:cubicBezTo>
                  <a:cubicBezTo>
                    <a:pt x="2583" y="373"/>
                    <a:pt x="2769" y="350"/>
                    <a:pt x="2909" y="326"/>
                  </a:cubicBezTo>
                  <a:cubicBezTo>
                    <a:pt x="3072" y="303"/>
                    <a:pt x="3165" y="233"/>
                    <a:pt x="3165" y="164"/>
                  </a:cubicBezTo>
                  <a:cubicBezTo>
                    <a:pt x="3165" y="47"/>
                    <a:pt x="2769" y="1"/>
                    <a:pt x="20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36"/>
            <p:cNvSpPr/>
            <p:nvPr/>
          </p:nvSpPr>
          <p:spPr>
            <a:xfrm>
              <a:off x="5672550" y="924850"/>
              <a:ext cx="73300" cy="101225"/>
            </a:xfrm>
            <a:custGeom>
              <a:avLst/>
              <a:gdLst/>
              <a:ahLst/>
              <a:cxnLst/>
              <a:rect l="l" t="t" r="r" b="b"/>
              <a:pathLst>
                <a:path w="2932" h="4049" extrusionOk="0">
                  <a:moveTo>
                    <a:pt x="2536" y="0"/>
                  </a:moveTo>
                  <a:cubicBezTo>
                    <a:pt x="2304" y="0"/>
                    <a:pt x="2048" y="70"/>
                    <a:pt x="1722" y="210"/>
                  </a:cubicBezTo>
                  <a:cubicBezTo>
                    <a:pt x="1396" y="349"/>
                    <a:pt x="1164" y="489"/>
                    <a:pt x="1024" y="652"/>
                  </a:cubicBezTo>
                  <a:cubicBezTo>
                    <a:pt x="978" y="721"/>
                    <a:pt x="931" y="791"/>
                    <a:pt x="885" y="907"/>
                  </a:cubicBezTo>
                  <a:cubicBezTo>
                    <a:pt x="861" y="1000"/>
                    <a:pt x="838" y="1117"/>
                    <a:pt x="838" y="1210"/>
                  </a:cubicBezTo>
                  <a:cubicBezTo>
                    <a:pt x="838" y="1303"/>
                    <a:pt x="908" y="1442"/>
                    <a:pt x="1047" y="1605"/>
                  </a:cubicBezTo>
                  <a:cubicBezTo>
                    <a:pt x="1187" y="1768"/>
                    <a:pt x="1327" y="1931"/>
                    <a:pt x="1489" y="2071"/>
                  </a:cubicBezTo>
                  <a:cubicBezTo>
                    <a:pt x="1676" y="2210"/>
                    <a:pt x="1815" y="2373"/>
                    <a:pt x="1955" y="2536"/>
                  </a:cubicBezTo>
                  <a:cubicBezTo>
                    <a:pt x="2094" y="2699"/>
                    <a:pt x="2164" y="2838"/>
                    <a:pt x="2164" y="2931"/>
                  </a:cubicBezTo>
                  <a:cubicBezTo>
                    <a:pt x="2164" y="3094"/>
                    <a:pt x="2071" y="3257"/>
                    <a:pt x="1862" y="3397"/>
                  </a:cubicBezTo>
                  <a:cubicBezTo>
                    <a:pt x="1652" y="3536"/>
                    <a:pt x="1396" y="3606"/>
                    <a:pt x="1140" y="3606"/>
                  </a:cubicBezTo>
                  <a:cubicBezTo>
                    <a:pt x="1001" y="3606"/>
                    <a:pt x="885" y="3559"/>
                    <a:pt x="745" y="3513"/>
                  </a:cubicBezTo>
                  <a:cubicBezTo>
                    <a:pt x="629" y="3443"/>
                    <a:pt x="536" y="3397"/>
                    <a:pt x="466" y="3327"/>
                  </a:cubicBezTo>
                  <a:cubicBezTo>
                    <a:pt x="303" y="3141"/>
                    <a:pt x="163" y="3048"/>
                    <a:pt x="117" y="3048"/>
                  </a:cubicBezTo>
                  <a:cubicBezTo>
                    <a:pt x="47" y="3048"/>
                    <a:pt x="1" y="3094"/>
                    <a:pt x="1" y="3211"/>
                  </a:cubicBezTo>
                  <a:cubicBezTo>
                    <a:pt x="1" y="3397"/>
                    <a:pt x="117" y="3583"/>
                    <a:pt x="373" y="3769"/>
                  </a:cubicBezTo>
                  <a:cubicBezTo>
                    <a:pt x="605" y="3955"/>
                    <a:pt x="908" y="4048"/>
                    <a:pt x="1280" y="4048"/>
                  </a:cubicBezTo>
                  <a:cubicBezTo>
                    <a:pt x="1652" y="4048"/>
                    <a:pt x="1978" y="3955"/>
                    <a:pt x="2257" y="3722"/>
                  </a:cubicBezTo>
                  <a:cubicBezTo>
                    <a:pt x="2560" y="3513"/>
                    <a:pt x="2699" y="3257"/>
                    <a:pt x="2699" y="2931"/>
                  </a:cubicBezTo>
                  <a:cubicBezTo>
                    <a:pt x="2699" y="2769"/>
                    <a:pt x="2629" y="2582"/>
                    <a:pt x="2490" y="2396"/>
                  </a:cubicBezTo>
                  <a:cubicBezTo>
                    <a:pt x="2350" y="2187"/>
                    <a:pt x="2187" y="2001"/>
                    <a:pt x="2001" y="1861"/>
                  </a:cubicBezTo>
                  <a:cubicBezTo>
                    <a:pt x="1559" y="1466"/>
                    <a:pt x="1327" y="1233"/>
                    <a:pt x="1327" y="1140"/>
                  </a:cubicBezTo>
                  <a:cubicBezTo>
                    <a:pt x="1327" y="977"/>
                    <a:pt x="1559" y="814"/>
                    <a:pt x="2001" y="652"/>
                  </a:cubicBezTo>
                  <a:cubicBezTo>
                    <a:pt x="2118" y="605"/>
                    <a:pt x="2280" y="558"/>
                    <a:pt x="2443" y="512"/>
                  </a:cubicBezTo>
                  <a:cubicBezTo>
                    <a:pt x="2606" y="489"/>
                    <a:pt x="2722" y="442"/>
                    <a:pt x="2815" y="419"/>
                  </a:cubicBezTo>
                  <a:cubicBezTo>
                    <a:pt x="2885" y="396"/>
                    <a:pt x="2932" y="372"/>
                    <a:pt x="2932" y="326"/>
                  </a:cubicBezTo>
                  <a:cubicBezTo>
                    <a:pt x="2932" y="256"/>
                    <a:pt x="2885" y="186"/>
                    <a:pt x="2815" y="93"/>
                  </a:cubicBezTo>
                  <a:cubicBezTo>
                    <a:pt x="2746" y="23"/>
                    <a:pt x="2653" y="0"/>
                    <a:pt x="2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36"/>
            <p:cNvSpPr/>
            <p:nvPr/>
          </p:nvSpPr>
          <p:spPr>
            <a:xfrm>
              <a:off x="5755125" y="923100"/>
              <a:ext cx="75075" cy="104125"/>
            </a:xfrm>
            <a:custGeom>
              <a:avLst/>
              <a:gdLst/>
              <a:ahLst/>
              <a:cxnLst/>
              <a:rect l="l" t="t" r="r" b="b"/>
              <a:pathLst>
                <a:path w="3003" h="4165" extrusionOk="0">
                  <a:moveTo>
                    <a:pt x="1839" y="466"/>
                  </a:moveTo>
                  <a:cubicBezTo>
                    <a:pt x="2025" y="466"/>
                    <a:pt x="2165" y="535"/>
                    <a:pt x="2304" y="652"/>
                  </a:cubicBezTo>
                  <a:cubicBezTo>
                    <a:pt x="2444" y="745"/>
                    <a:pt x="2490" y="884"/>
                    <a:pt x="2490" y="1070"/>
                  </a:cubicBezTo>
                  <a:cubicBezTo>
                    <a:pt x="2490" y="1303"/>
                    <a:pt x="2351" y="1536"/>
                    <a:pt x="2071" y="1745"/>
                  </a:cubicBezTo>
                  <a:cubicBezTo>
                    <a:pt x="1792" y="1978"/>
                    <a:pt x="1420" y="2141"/>
                    <a:pt x="955" y="2257"/>
                  </a:cubicBezTo>
                  <a:cubicBezTo>
                    <a:pt x="1141" y="1559"/>
                    <a:pt x="1234" y="1094"/>
                    <a:pt x="1234" y="884"/>
                  </a:cubicBezTo>
                  <a:cubicBezTo>
                    <a:pt x="1234" y="815"/>
                    <a:pt x="1211" y="745"/>
                    <a:pt x="1164" y="652"/>
                  </a:cubicBezTo>
                  <a:cubicBezTo>
                    <a:pt x="1443" y="535"/>
                    <a:pt x="1653" y="466"/>
                    <a:pt x="1839" y="466"/>
                  </a:cubicBezTo>
                  <a:close/>
                  <a:moveTo>
                    <a:pt x="1746" y="0"/>
                  </a:moveTo>
                  <a:cubicBezTo>
                    <a:pt x="1490" y="0"/>
                    <a:pt x="1257" y="47"/>
                    <a:pt x="978" y="140"/>
                  </a:cubicBezTo>
                  <a:cubicBezTo>
                    <a:pt x="722" y="210"/>
                    <a:pt x="583" y="303"/>
                    <a:pt x="583" y="419"/>
                  </a:cubicBezTo>
                  <a:cubicBezTo>
                    <a:pt x="583" y="489"/>
                    <a:pt x="629" y="559"/>
                    <a:pt x="722" y="652"/>
                  </a:cubicBezTo>
                  <a:cubicBezTo>
                    <a:pt x="722" y="1094"/>
                    <a:pt x="536" y="1908"/>
                    <a:pt x="187" y="3071"/>
                  </a:cubicBezTo>
                  <a:cubicBezTo>
                    <a:pt x="71" y="3443"/>
                    <a:pt x="1" y="3676"/>
                    <a:pt x="1" y="3769"/>
                  </a:cubicBezTo>
                  <a:cubicBezTo>
                    <a:pt x="1" y="3862"/>
                    <a:pt x="48" y="3932"/>
                    <a:pt x="117" y="4025"/>
                  </a:cubicBezTo>
                  <a:cubicBezTo>
                    <a:pt x="187" y="4118"/>
                    <a:pt x="257" y="4165"/>
                    <a:pt x="303" y="4165"/>
                  </a:cubicBezTo>
                  <a:cubicBezTo>
                    <a:pt x="373" y="4165"/>
                    <a:pt x="536" y="3676"/>
                    <a:pt x="815" y="2722"/>
                  </a:cubicBezTo>
                  <a:cubicBezTo>
                    <a:pt x="1490" y="2583"/>
                    <a:pt x="2002" y="2373"/>
                    <a:pt x="2397" y="2094"/>
                  </a:cubicBezTo>
                  <a:cubicBezTo>
                    <a:pt x="2816" y="1792"/>
                    <a:pt x="3002" y="1443"/>
                    <a:pt x="3002" y="1024"/>
                  </a:cubicBezTo>
                  <a:cubicBezTo>
                    <a:pt x="3002" y="722"/>
                    <a:pt x="2886" y="466"/>
                    <a:pt x="2653" y="280"/>
                  </a:cubicBezTo>
                  <a:cubicBezTo>
                    <a:pt x="2420" y="93"/>
                    <a:pt x="2118" y="0"/>
                    <a:pt x="17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36"/>
            <p:cNvSpPr/>
            <p:nvPr/>
          </p:nvSpPr>
          <p:spPr>
            <a:xfrm>
              <a:off x="5835975" y="924250"/>
              <a:ext cx="77975" cy="102400"/>
            </a:xfrm>
            <a:custGeom>
              <a:avLst/>
              <a:gdLst/>
              <a:ahLst/>
              <a:cxnLst/>
              <a:rect l="l" t="t" r="r" b="b"/>
              <a:pathLst>
                <a:path w="3119" h="4096" extrusionOk="0">
                  <a:moveTo>
                    <a:pt x="2025" y="489"/>
                  </a:moveTo>
                  <a:cubicBezTo>
                    <a:pt x="2164" y="489"/>
                    <a:pt x="2304" y="582"/>
                    <a:pt x="2420" y="769"/>
                  </a:cubicBezTo>
                  <a:cubicBezTo>
                    <a:pt x="2536" y="955"/>
                    <a:pt x="2583" y="1211"/>
                    <a:pt x="2583" y="1490"/>
                  </a:cubicBezTo>
                  <a:cubicBezTo>
                    <a:pt x="2583" y="1792"/>
                    <a:pt x="2513" y="2118"/>
                    <a:pt x="2327" y="2444"/>
                  </a:cubicBezTo>
                  <a:cubicBezTo>
                    <a:pt x="2141" y="2793"/>
                    <a:pt x="1908" y="3072"/>
                    <a:pt x="1652" y="3304"/>
                  </a:cubicBezTo>
                  <a:cubicBezTo>
                    <a:pt x="1420" y="3514"/>
                    <a:pt x="1187" y="3630"/>
                    <a:pt x="1001" y="3630"/>
                  </a:cubicBezTo>
                  <a:cubicBezTo>
                    <a:pt x="861" y="3630"/>
                    <a:pt x="768" y="3583"/>
                    <a:pt x="675" y="3444"/>
                  </a:cubicBezTo>
                  <a:cubicBezTo>
                    <a:pt x="582" y="3304"/>
                    <a:pt x="536" y="3141"/>
                    <a:pt x="536" y="2909"/>
                  </a:cubicBezTo>
                  <a:cubicBezTo>
                    <a:pt x="536" y="2560"/>
                    <a:pt x="629" y="2188"/>
                    <a:pt x="815" y="1792"/>
                  </a:cubicBezTo>
                  <a:cubicBezTo>
                    <a:pt x="1001" y="1420"/>
                    <a:pt x="1210" y="1094"/>
                    <a:pt x="1443" y="862"/>
                  </a:cubicBezTo>
                  <a:cubicBezTo>
                    <a:pt x="1676" y="606"/>
                    <a:pt x="1862" y="489"/>
                    <a:pt x="2025" y="489"/>
                  </a:cubicBezTo>
                  <a:close/>
                  <a:moveTo>
                    <a:pt x="1978" y="1"/>
                  </a:moveTo>
                  <a:cubicBezTo>
                    <a:pt x="1792" y="1"/>
                    <a:pt x="1559" y="94"/>
                    <a:pt x="1327" y="257"/>
                  </a:cubicBezTo>
                  <a:cubicBezTo>
                    <a:pt x="1094" y="420"/>
                    <a:pt x="885" y="652"/>
                    <a:pt x="675" y="931"/>
                  </a:cubicBezTo>
                  <a:cubicBezTo>
                    <a:pt x="489" y="1187"/>
                    <a:pt x="326" y="1513"/>
                    <a:pt x="187" y="1885"/>
                  </a:cubicBezTo>
                  <a:cubicBezTo>
                    <a:pt x="70" y="2234"/>
                    <a:pt x="1" y="2606"/>
                    <a:pt x="1" y="2955"/>
                  </a:cubicBezTo>
                  <a:cubicBezTo>
                    <a:pt x="1" y="3211"/>
                    <a:pt x="94" y="3467"/>
                    <a:pt x="280" y="3723"/>
                  </a:cubicBezTo>
                  <a:cubicBezTo>
                    <a:pt x="489" y="3979"/>
                    <a:pt x="699" y="4095"/>
                    <a:pt x="954" y="4095"/>
                  </a:cubicBezTo>
                  <a:cubicBezTo>
                    <a:pt x="1303" y="4095"/>
                    <a:pt x="1652" y="3956"/>
                    <a:pt x="2001" y="3677"/>
                  </a:cubicBezTo>
                  <a:cubicBezTo>
                    <a:pt x="2350" y="3374"/>
                    <a:pt x="2606" y="3025"/>
                    <a:pt x="2816" y="2630"/>
                  </a:cubicBezTo>
                  <a:cubicBezTo>
                    <a:pt x="3025" y="2211"/>
                    <a:pt x="3118" y="1815"/>
                    <a:pt x="3118" y="1443"/>
                  </a:cubicBezTo>
                  <a:cubicBezTo>
                    <a:pt x="3118" y="1071"/>
                    <a:pt x="3025" y="745"/>
                    <a:pt x="2792" y="443"/>
                  </a:cubicBezTo>
                  <a:cubicBezTo>
                    <a:pt x="2583" y="140"/>
                    <a:pt x="2304" y="1"/>
                    <a:pt x="19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36"/>
            <p:cNvSpPr/>
            <p:nvPr/>
          </p:nvSpPr>
          <p:spPr>
            <a:xfrm>
              <a:off x="5924975" y="924250"/>
              <a:ext cx="86100" cy="102400"/>
            </a:xfrm>
            <a:custGeom>
              <a:avLst/>
              <a:gdLst/>
              <a:ahLst/>
              <a:cxnLst/>
              <a:rect l="l" t="t" r="r" b="b"/>
              <a:pathLst>
                <a:path w="3444" h="4096" extrusionOk="0">
                  <a:moveTo>
                    <a:pt x="861" y="1"/>
                  </a:moveTo>
                  <a:cubicBezTo>
                    <a:pt x="791" y="1"/>
                    <a:pt x="768" y="71"/>
                    <a:pt x="768" y="187"/>
                  </a:cubicBezTo>
                  <a:cubicBezTo>
                    <a:pt x="768" y="443"/>
                    <a:pt x="628" y="1071"/>
                    <a:pt x="372" y="2071"/>
                  </a:cubicBezTo>
                  <a:cubicBezTo>
                    <a:pt x="116" y="3048"/>
                    <a:pt x="0" y="3607"/>
                    <a:pt x="0" y="3700"/>
                  </a:cubicBezTo>
                  <a:cubicBezTo>
                    <a:pt x="0" y="3793"/>
                    <a:pt x="23" y="3886"/>
                    <a:pt x="93" y="3979"/>
                  </a:cubicBezTo>
                  <a:cubicBezTo>
                    <a:pt x="186" y="4049"/>
                    <a:pt x="233" y="4095"/>
                    <a:pt x="279" y="4095"/>
                  </a:cubicBezTo>
                  <a:cubicBezTo>
                    <a:pt x="326" y="4095"/>
                    <a:pt x="372" y="4026"/>
                    <a:pt x="419" y="3863"/>
                  </a:cubicBezTo>
                  <a:cubicBezTo>
                    <a:pt x="465" y="3700"/>
                    <a:pt x="558" y="3351"/>
                    <a:pt x="698" y="2793"/>
                  </a:cubicBezTo>
                  <a:cubicBezTo>
                    <a:pt x="838" y="2211"/>
                    <a:pt x="954" y="1699"/>
                    <a:pt x="1070" y="1257"/>
                  </a:cubicBezTo>
                  <a:cubicBezTo>
                    <a:pt x="1652" y="2699"/>
                    <a:pt x="2001" y="3560"/>
                    <a:pt x="2117" y="3839"/>
                  </a:cubicBezTo>
                  <a:cubicBezTo>
                    <a:pt x="2140" y="3909"/>
                    <a:pt x="2187" y="3979"/>
                    <a:pt x="2257" y="4026"/>
                  </a:cubicBezTo>
                  <a:cubicBezTo>
                    <a:pt x="2326" y="4072"/>
                    <a:pt x="2373" y="4095"/>
                    <a:pt x="2419" y="4095"/>
                  </a:cubicBezTo>
                  <a:cubicBezTo>
                    <a:pt x="2582" y="4095"/>
                    <a:pt x="2722" y="3839"/>
                    <a:pt x="2885" y="3351"/>
                  </a:cubicBezTo>
                  <a:cubicBezTo>
                    <a:pt x="3071" y="2839"/>
                    <a:pt x="3187" y="2304"/>
                    <a:pt x="3280" y="1722"/>
                  </a:cubicBezTo>
                  <a:cubicBezTo>
                    <a:pt x="3397" y="1141"/>
                    <a:pt x="3443" y="676"/>
                    <a:pt x="3443" y="373"/>
                  </a:cubicBezTo>
                  <a:cubicBezTo>
                    <a:pt x="3443" y="303"/>
                    <a:pt x="3397" y="210"/>
                    <a:pt x="3304" y="117"/>
                  </a:cubicBezTo>
                  <a:cubicBezTo>
                    <a:pt x="3234" y="47"/>
                    <a:pt x="3141" y="1"/>
                    <a:pt x="3071" y="1"/>
                  </a:cubicBezTo>
                  <a:cubicBezTo>
                    <a:pt x="3001" y="1"/>
                    <a:pt x="2978" y="71"/>
                    <a:pt x="2955" y="234"/>
                  </a:cubicBezTo>
                  <a:cubicBezTo>
                    <a:pt x="2955" y="280"/>
                    <a:pt x="2931" y="513"/>
                    <a:pt x="2908" y="931"/>
                  </a:cubicBezTo>
                  <a:cubicBezTo>
                    <a:pt x="2815" y="1862"/>
                    <a:pt x="2652" y="2653"/>
                    <a:pt x="2396" y="3328"/>
                  </a:cubicBezTo>
                  <a:cubicBezTo>
                    <a:pt x="2233" y="2955"/>
                    <a:pt x="1838" y="1978"/>
                    <a:pt x="1210" y="350"/>
                  </a:cubicBezTo>
                  <a:cubicBezTo>
                    <a:pt x="1163" y="257"/>
                    <a:pt x="1117" y="187"/>
                    <a:pt x="1047" y="117"/>
                  </a:cubicBezTo>
                  <a:cubicBezTo>
                    <a:pt x="977" y="47"/>
                    <a:pt x="907" y="1"/>
                    <a:pt x="8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36"/>
            <p:cNvSpPr/>
            <p:nvPr/>
          </p:nvSpPr>
          <p:spPr>
            <a:xfrm>
              <a:off x="6016275" y="924850"/>
              <a:ext cx="73300" cy="101225"/>
            </a:xfrm>
            <a:custGeom>
              <a:avLst/>
              <a:gdLst/>
              <a:ahLst/>
              <a:cxnLst/>
              <a:rect l="l" t="t" r="r" b="b"/>
              <a:pathLst>
                <a:path w="2932" h="4049" extrusionOk="0">
                  <a:moveTo>
                    <a:pt x="2536" y="0"/>
                  </a:moveTo>
                  <a:cubicBezTo>
                    <a:pt x="2304" y="0"/>
                    <a:pt x="2048" y="70"/>
                    <a:pt x="1722" y="210"/>
                  </a:cubicBezTo>
                  <a:cubicBezTo>
                    <a:pt x="1396" y="349"/>
                    <a:pt x="1164" y="489"/>
                    <a:pt x="1024" y="652"/>
                  </a:cubicBezTo>
                  <a:cubicBezTo>
                    <a:pt x="978" y="721"/>
                    <a:pt x="931" y="791"/>
                    <a:pt x="884" y="907"/>
                  </a:cubicBezTo>
                  <a:cubicBezTo>
                    <a:pt x="861" y="1000"/>
                    <a:pt x="838" y="1117"/>
                    <a:pt x="838" y="1210"/>
                  </a:cubicBezTo>
                  <a:cubicBezTo>
                    <a:pt x="838" y="1303"/>
                    <a:pt x="908" y="1442"/>
                    <a:pt x="1047" y="1605"/>
                  </a:cubicBezTo>
                  <a:cubicBezTo>
                    <a:pt x="1187" y="1768"/>
                    <a:pt x="1327" y="1931"/>
                    <a:pt x="1489" y="2071"/>
                  </a:cubicBezTo>
                  <a:cubicBezTo>
                    <a:pt x="1675" y="2210"/>
                    <a:pt x="1815" y="2373"/>
                    <a:pt x="1955" y="2536"/>
                  </a:cubicBezTo>
                  <a:cubicBezTo>
                    <a:pt x="2094" y="2699"/>
                    <a:pt x="2164" y="2838"/>
                    <a:pt x="2164" y="2931"/>
                  </a:cubicBezTo>
                  <a:cubicBezTo>
                    <a:pt x="2164" y="3094"/>
                    <a:pt x="2071" y="3257"/>
                    <a:pt x="1862" y="3397"/>
                  </a:cubicBezTo>
                  <a:cubicBezTo>
                    <a:pt x="1652" y="3536"/>
                    <a:pt x="1396" y="3606"/>
                    <a:pt x="1140" y="3606"/>
                  </a:cubicBezTo>
                  <a:cubicBezTo>
                    <a:pt x="1001" y="3606"/>
                    <a:pt x="884" y="3559"/>
                    <a:pt x="745" y="3513"/>
                  </a:cubicBezTo>
                  <a:cubicBezTo>
                    <a:pt x="629" y="3443"/>
                    <a:pt x="536" y="3397"/>
                    <a:pt x="466" y="3327"/>
                  </a:cubicBezTo>
                  <a:cubicBezTo>
                    <a:pt x="303" y="3141"/>
                    <a:pt x="163" y="3048"/>
                    <a:pt x="117" y="3048"/>
                  </a:cubicBezTo>
                  <a:cubicBezTo>
                    <a:pt x="47" y="3048"/>
                    <a:pt x="0" y="3094"/>
                    <a:pt x="0" y="3211"/>
                  </a:cubicBezTo>
                  <a:cubicBezTo>
                    <a:pt x="0" y="3397"/>
                    <a:pt x="117" y="3583"/>
                    <a:pt x="373" y="3769"/>
                  </a:cubicBezTo>
                  <a:cubicBezTo>
                    <a:pt x="605" y="3955"/>
                    <a:pt x="908" y="4048"/>
                    <a:pt x="1280" y="4048"/>
                  </a:cubicBezTo>
                  <a:cubicBezTo>
                    <a:pt x="1652" y="4048"/>
                    <a:pt x="1978" y="3955"/>
                    <a:pt x="2257" y="3722"/>
                  </a:cubicBezTo>
                  <a:cubicBezTo>
                    <a:pt x="2559" y="3513"/>
                    <a:pt x="2699" y="3257"/>
                    <a:pt x="2699" y="2931"/>
                  </a:cubicBezTo>
                  <a:cubicBezTo>
                    <a:pt x="2699" y="2769"/>
                    <a:pt x="2629" y="2582"/>
                    <a:pt x="2490" y="2396"/>
                  </a:cubicBezTo>
                  <a:cubicBezTo>
                    <a:pt x="2350" y="2187"/>
                    <a:pt x="2187" y="2001"/>
                    <a:pt x="2001" y="1861"/>
                  </a:cubicBezTo>
                  <a:cubicBezTo>
                    <a:pt x="1559" y="1466"/>
                    <a:pt x="1327" y="1233"/>
                    <a:pt x="1327" y="1140"/>
                  </a:cubicBezTo>
                  <a:cubicBezTo>
                    <a:pt x="1327" y="977"/>
                    <a:pt x="1559" y="814"/>
                    <a:pt x="2001" y="652"/>
                  </a:cubicBezTo>
                  <a:cubicBezTo>
                    <a:pt x="2117" y="605"/>
                    <a:pt x="2280" y="558"/>
                    <a:pt x="2443" y="512"/>
                  </a:cubicBezTo>
                  <a:cubicBezTo>
                    <a:pt x="2606" y="489"/>
                    <a:pt x="2722" y="442"/>
                    <a:pt x="2815" y="419"/>
                  </a:cubicBezTo>
                  <a:cubicBezTo>
                    <a:pt x="2885" y="396"/>
                    <a:pt x="2932" y="372"/>
                    <a:pt x="2932" y="326"/>
                  </a:cubicBezTo>
                  <a:cubicBezTo>
                    <a:pt x="2932" y="256"/>
                    <a:pt x="2885" y="186"/>
                    <a:pt x="2815" y="93"/>
                  </a:cubicBezTo>
                  <a:cubicBezTo>
                    <a:pt x="2746" y="23"/>
                    <a:pt x="2653" y="0"/>
                    <a:pt x="2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36"/>
            <p:cNvSpPr/>
            <p:nvPr/>
          </p:nvSpPr>
          <p:spPr>
            <a:xfrm>
              <a:off x="6101775" y="926000"/>
              <a:ext cx="79125" cy="101225"/>
            </a:xfrm>
            <a:custGeom>
              <a:avLst/>
              <a:gdLst/>
              <a:ahLst/>
              <a:cxnLst/>
              <a:rect l="l" t="t" r="r" b="b"/>
              <a:pathLst>
                <a:path w="3165" h="4049" extrusionOk="0">
                  <a:moveTo>
                    <a:pt x="2001" y="1"/>
                  </a:moveTo>
                  <a:cubicBezTo>
                    <a:pt x="1210" y="1"/>
                    <a:pt x="791" y="70"/>
                    <a:pt x="721" y="210"/>
                  </a:cubicBezTo>
                  <a:cubicBezTo>
                    <a:pt x="721" y="257"/>
                    <a:pt x="698" y="303"/>
                    <a:pt x="698" y="350"/>
                  </a:cubicBezTo>
                  <a:cubicBezTo>
                    <a:pt x="698" y="652"/>
                    <a:pt x="652" y="1001"/>
                    <a:pt x="535" y="1443"/>
                  </a:cubicBezTo>
                  <a:cubicBezTo>
                    <a:pt x="419" y="1885"/>
                    <a:pt x="303" y="2281"/>
                    <a:pt x="186" y="2676"/>
                  </a:cubicBezTo>
                  <a:cubicBezTo>
                    <a:pt x="70" y="3048"/>
                    <a:pt x="0" y="3327"/>
                    <a:pt x="0" y="3490"/>
                  </a:cubicBezTo>
                  <a:cubicBezTo>
                    <a:pt x="0" y="3653"/>
                    <a:pt x="70" y="3769"/>
                    <a:pt x="210" y="3886"/>
                  </a:cubicBezTo>
                  <a:cubicBezTo>
                    <a:pt x="349" y="3979"/>
                    <a:pt x="512" y="4049"/>
                    <a:pt x="675" y="4049"/>
                  </a:cubicBezTo>
                  <a:cubicBezTo>
                    <a:pt x="1070" y="4049"/>
                    <a:pt x="1489" y="3956"/>
                    <a:pt x="1908" y="3816"/>
                  </a:cubicBezTo>
                  <a:cubicBezTo>
                    <a:pt x="2350" y="3676"/>
                    <a:pt x="2559" y="3537"/>
                    <a:pt x="2559" y="3397"/>
                  </a:cubicBezTo>
                  <a:cubicBezTo>
                    <a:pt x="2559" y="3304"/>
                    <a:pt x="2536" y="3258"/>
                    <a:pt x="2466" y="3258"/>
                  </a:cubicBezTo>
                  <a:cubicBezTo>
                    <a:pt x="2443" y="3258"/>
                    <a:pt x="2350" y="3281"/>
                    <a:pt x="2164" y="3327"/>
                  </a:cubicBezTo>
                  <a:cubicBezTo>
                    <a:pt x="1629" y="3490"/>
                    <a:pt x="1140" y="3560"/>
                    <a:pt x="698" y="3560"/>
                  </a:cubicBezTo>
                  <a:cubicBezTo>
                    <a:pt x="652" y="3560"/>
                    <a:pt x="605" y="3537"/>
                    <a:pt x="582" y="3513"/>
                  </a:cubicBezTo>
                  <a:cubicBezTo>
                    <a:pt x="559" y="3490"/>
                    <a:pt x="535" y="3444"/>
                    <a:pt x="535" y="3397"/>
                  </a:cubicBezTo>
                  <a:cubicBezTo>
                    <a:pt x="535" y="3258"/>
                    <a:pt x="652" y="2862"/>
                    <a:pt x="861" y="2187"/>
                  </a:cubicBezTo>
                  <a:cubicBezTo>
                    <a:pt x="1280" y="2187"/>
                    <a:pt x="1652" y="2164"/>
                    <a:pt x="1954" y="2094"/>
                  </a:cubicBezTo>
                  <a:cubicBezTo>
                    <a:pt x="2280" y="2025"/>
                    <a:pt x="2443" y="1932"/>
                    <a:pt x="2443" y="1792"/>
                  </a:cubicBezTo>
                  <a:cubicBezTo>
                    <a:pt x="2443" y="1745"/>
                    <a:pt x="2373" y="1699"/>
                    <a:pt x="2257" y="1699"/>
                  </a:cubicBezTo>
                  <a:cubicBezTo>
                    <a:pt x="2141" y="1699"/>
                    <a:pt x="1978" y="1722"/>
                    <a:pt x="1745" y="1745"/>
                  </a:cubicBezTo>
                  <a:cubicBezTo>
                    <a:pt x="1536" y="1745"/>
                    <a:pt x="1350" y="1769"/>
                    <a:pt x="1210" y="1769"/>
                  </a:cubicBezTo>
                  <a:lnTo>
                    <a:pt x="977" y="1769"/>
                  </a:lnTo>
                  <a:cubicBezTo>
                    <a:pt x="1117" y="1234"/>
                    <a:pt x="1187" y="838"/>
                    <a:pt x="1187" y="559"/>
                  </a:cubicBezTo>
                  <a:cubicBezTo>
                    <a:pt x="1559" y="489"/>
                    <a:pt x="1768" y="443"/>
                    <a:pt x="1861" y="443"/>
                  </a:cubicBezTo>
                  <a:cubicBezTo>
                    <a:pt x="1954" y="443"/>
                    <a:pt x="2117" y="419"/>
                    <a:pt x="2350" y="396"/>
                  </a:cubicBezTo>
                  <a:cubicBezTo>
                    <a:pt x="2583" y="373"/>
                    <a:pt x="2769" y="350"/>
                    <a:pt x="2908" y="326"/>
                  </a:cubicBezTo>
                  <a:cubicBezTo>
                    <a:pt x="3071" y="303"/>
                    <a:pt x="3164" y="233"/>
                    <a:pt x="3164" y="164"/>
                  </a:cubicBezTo>
                  <a:cubicBezTo>
                    <a:pt x="3164" y="47"/>
                    <a:pt x="2769" y="1"/>
                    <a:pt x="20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36"/>
            <p:cNvSpPr/>
            <p:nvPr/>
          </p:nvSpPr>
          <p:spPr>
            <a:xfrm>
              <a:off x="5429450" y="1629725"/>
              <a:ext cx="81450" cy="102400"/>
            </a:xfrm>
            <a:custGeom>
              <a:avLst/>
              <a:gdLst/>
              <a:ahLst/>
              <a:cxnLst/>
              <a:rect l="l" t="t" r="r" b="b"/>
              <a:pathLst>
                <a:path w="3258" h="4096" extrusionOk="0">
                  <a:moveTo>
                    <a:pt x="908" y="1"/>
                  </a:moveTo>
                  <a:cubicBezTo>
                    <a:pt x="838" y="1"/>
                    <a:pt x="814" y="1"/>
                    <a:pt x="791" y="47"/>
                  </a:cubicBezTo>
                  <a:cubicBezTo>
                    <a:pt x="768" y="71"/>
                    <a:pt x="768" y="117"/>
                    <a:pt x="768" y="164"/>
                  </a:cubicBezTo>
                  <a:cubicBezTo>
                    <a:pt x="768" y="420"/>
                    <a:pt x="652" y="1048"/>
                    <a:pt x="372" y="2071"/>
                  </a:cubicBezTo>
                  <a:cubicBezTo>
                    <a:pt x="186" y="2118"/>
                    <a:pt x="70" y="2188"/>
                    <a:pt x="70" y="2234"/>
                  </a:cubicBezTo>
                  <a:cubicBezTo>
                    <a:pt x="70" y="2304"/>
                    <a:pt x="93" y="2350"/>
                    <a:pt x="140" y="2397"/>
                  </a:cubicBezTo>
                  <a:cubicBezTo>
                    <a:pt x="163" y="2443"/>
                    <a:pt x="210" y="2490"/>
                    <a:pt x="256" y="2490"/>
                  </a:cubicBezTo>
                  <a:cubicBezTo>
                    <a:pt x="93" y="3165"/>
                    <a:pt x="0" y="3537"/>
                    <a:pt x="0" y="3630"/>
                  </a:cubicBezTo>
                  <a:cubicBezTo>
                    <a:pt x="0" y="3723"/>
                    <a:pt x="47" y="3839"/>
                    <a:pt x="140" y="3932"/>
                  </a:cubicBezTo>
                  <a:cubicBezTo>
                    <a:pt x="210" y="4025"/>
                    <a:pt x="279" y="4095"/>
                    <a:pt x="326" y="4095"/>
                  </a:cubicBezTo>
                  <a:cubicBezTo>
                    <a:pt x="372" y="4095"/>
                    <a:pt x="419" y="3979"/>
                    <a:pt x="466" y="3770"/>
                  </a:cubicBezTo>
                  <a:cubicBezTo>
                    <a:pt x="489" y="3676"/>
                    <a:pt x="512" y="3560"/>
                    <a:pt x="559" y="3467"/>
                  </a:cubicBezTo>
                  <a:cubicBezTo>
                    <a:pt x="582" y="3351"/>
                    <a:pt x="605" y="3211"/>
                    <a:pt x="652" y="3025"/>
                  </a:cubicBezTo>
                  <a:cubicBezTo>
                    <a:pt x="721" y="2839"/>
                    <a:pt x="768" y="2653"/>
                    <a:pt x="814" y="2443"/>
                  </a:cubicBezTo>
                  <a:cubicBezTo>
                    <a:pt x="1280" y="2350"/>
                    <a:pt x="1792" y="2257"/>
                    <a:pt x="2350" y="2164"/>
                  </a:cubicBezTo>
                  <a:lnTo>
                    <a:pt x="2350" y="2164"/>
                  </a:lnTo>
                  <a:cubicBezTo>
                    <a:pt x="2117" y="3072"/>
                    <a:pt x="2001" y="3560"/>
                    <a:pt x="2001" y="3676"/>
                  </a:cubicBezTo>
                  <a:cubicBezTo>
                    <a:pt x="2001" y="3770"/>
                    <a:pt x="2024" y="3863"/>
                    <a:pt x="2094" y="3956"/>
                  </a:cubicBezTo>
                  <a:cubicBezTo>
                    <a:pt x="2187" y="4049"/>
                    <a:pt x="2234" y="4095"/>
                    <a:pt x="2303" y="4095"/>
                  </a:cubicBezTo>
                  <a:cubicBezTo>
                    <a:pt x="2327" y="4095"/>
                    <a:pt x="2396" y="3979"/>
                    <a:pt x="2443" y="3770"/>
                  </a:cubicBezTo>
                  <a:cubicBezTo>
                    <a:pt x="2466" y="3676"/>
                    <a:pt x="2489" y="3560"/>
                    <a:pt x="2536" y="3467"/>
                  </a:cubicBezTo>
                  <a:cubicBezTo>
                    <a:pt x="2559" y="3351"/>
                    <a:pt x="2583" y="3211"/>
                    <a:pt x="2629" y="3048"/>
                  </a:cubicBezTo>
                  <a:cubicBezTo>
                    <a:pt x="2676" y="2862"/>
                    <a:pt x="2769" y="2560"/>
                    <a:pt x="2885" y="2095"/>
                  </a:cubicBezTo>
                  <a:cubicBezTo>
                    <a:pt x="3118" y="2048"/>
                    <a:pt x="3257" y="1978"/>
                    <a:pt x="3257" y="1908"/>
                  </a:cubicBezTo>
                  <a:cubicBezTo>
                    <a:pt x="3257" y="1815"/>
                    <a:pt x="3164" y="1769"/>
                    <a:pt x="2978" y="1746"/>
                  </a:cubicBezTo>
                  <a:cubicBezTo>
                    <a:pt x="3164" y="1071"/>
                    <a:pt x="3234" y="675"/>
                    <a:pt x="3234" y="559"/>
                  </a:cubicBezTo>
                  <a:cubicBezTo>
                    <a:pt x="3234" y="420"/>
                    <a:pt x="3187" y="303"/>
                    <a:pt x="3118" y="187"/>
                  </a:cubicBezTo>
                  <a:cubicBezTo>
                    <a:pt x="3025" y="47"/>
                    <a:pt x="2931" y="1"/>
                    <a:pt x="2885" y="1"/>
                  </a:cubicBezTo>
                  <a:cubicBezTo>
                    <a:pt x="2792" y="1"/>
                    <a:pt x="2769" y="47"/>
                    <a:pt x="2769" y="164"/>
                  </a:cubicBezTo>
                  <a:cubicBezTo>
                    <a:pt x="2769" y="396"/>
                    <a:pt x="2652" y="908"/>
                    <a:pt x="2466" y="1722"/>
                  </a:cubicBezTo>
                  <a:cubicBezTo>
                    <a:pt x="1978" y="1746"/>
                    <a:pt x="1466" y="1815"/>
                    <a:pt x="954" y="1932"/>
                  </a:cubicBezTo>
                  <a:cubicBezTo>
                    <a:pt x="1140" y="1187"/>
                    <a:pt x="1233" y="722"/>
                    <a:pt x="1233" y="582"/>
                  </a:cubicBezTo>
                  <a:cubicBezTo>
                    <a:pt x="1233" y="443"/>
                    <a:pt x="1187" y="303"/>
                    <a:pt x="1117" y="187"/>
                  </a:cubicBezTo>
                  <a:cubicBezTo>
                    <a:pt x="1024" y="47"/>
                    <a:pt x="954" y="1"/>
                    <a:pt x="9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36"/>
            <p:cNvSpPr/>
            <p:nvPr/>
          </p:nvSpPr>
          <p:spPr>
            <a:xfrm>
              <a:off x="5527150" y="1629725"/>
              <a:ext cx="30275" cy="101800"/>
            </a:xfrm>
            <a:custGeom>
              <a:avLst/>
              <a:gdLst/>
              <a:ahLst/>
              <a:cxnLst/>
              <a:rect l="l" t="t" r="r" b="b"/>
              <a:pathLst>
                <a:path w="1211" h="4072" extrusionOk="0">
                  <a:moveTo>
                    <a:pt x="838" y="1"/>
                  </a:moveTo>
                  <a:cubicBezTo>
                    <a:pt x="792" y="1"/>
                    <a:pt x="745" y="24"/>
                    <a:pt x="722" y="47"/>
                  </a:cubicBezTo>
                  <a:cubicBezTo>
                    <a:pt x="722" y="71"/>
                    <a:pt x="698" y="117"/>
                    <a:pt x="698" y="187"/>
                  </a:cubicBezTo>
                  <a:cubicBezTo>
                    <a:pt x="698" y="420"/>
                    <a:pt x="582" y="1048"/>
                    <a:pt x="350" y="2048"/>
                  </a:cubicBezTo>
                  <a:cubicBezTo>
                    <a:pt x="117" y="3072"/>
                    <a:pt x="1" y="3607"/>
                    <a:pt x="1" y="3676"/>
                  </a:cubicBezTo>
                  <a:cubicBezTo>
                    <a:pt x="1" y="3746"/>
                    <a:pt x="47" y="3839"/>
                    <a:pt x="117" y="3932"/>
                  </a:cubicBezTo>
                  <a:cubicBezTo>
                    <a:pt x="187" y="4025"/>
                    <a:pt x="256" y="4072"/>
                    <a:pt x="303" y="4072"/>
                  </a:cubicBezTo>
                  <a:cubicBezTo>
                    <a:pt x="350" y="4072"/>
                    <a:pt x="419" y="3956"/>
                    <a:pt x="466" y="3723"/>
                  </a:cubicBezTo>
                  <a:cubicBezTo>
                    <a:pt x="512" y="3607"/>
                    <a:pt x="536" y="3490"/>
                    <a:pt x="559" y="3397"/>
                  </a:cubicBezTo>
                  <a:cubicBezTo>
                    <a:pt x="582" y="3281"/>
                    <a:pt x="629" y="3141"/>
                    <a:pt x="675" y="2932"/>
                  </a:cubicBezTo>
                  <a:cubicBezTo>
                    <a:pt x="722" y="2746"/>
                    <a:pt x="745" y="2583"/>
                    <a:pt x="792" y="2490"/>
                  </a:cubicBezTo>
                  <a:cubicBezTo>
                    <a:pt x="1071" y="1350"/>
                    <a:pt x="1210" y="722"/>
                    <a:pt x="1210" y="582"/>
                  </a:cubicBezTo>
                  <a:cubicBezTo>
                    <a:pt x="1210" y="443"/>
                    <a:pt x="1164" y="303"/>
                    <a:pt x="1071" y="187"/>
                  </a:cubicBezTo>
                  <a:cubicBezTo>
                    <a:pt x="978" y="71"/>
                    <a:pt x="908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36"/>
            <p:cNvSpPr/>
            <p:nvPr/>
          </p:nvSpPr>
          <p:spPr>
            <a:xfrm>
              <a:off x="5569025" y="1630325"/>
              <a:ext cx="71550" cy="116925"/>
            </a:xfrm>
            <a:custGeom>
              <a:avLst/>
              <a:gdLst/>
              <a:ahLst/>
              <a:cxnLst/>
              <a:rect l="l" t="t" r="r" b="b"/>
              <a:pathLst>
                <a:path w="2862" h="4677" extrusionOk="0">
                  <a:moveTo>
                    <a:pt x="2373" y="0"/>
                  </a:moveTo>
                  <a:cubicBezTo>
                    <a:pt x="2048" y="0"/>
                    <a:pt x="1699" y="163"/>
                    <a:pt x="1327" y="512"/>
                  </a:cubicBezTo>
                  <a:cubicBezTo>
                    <a:pt x="931" y="861"/>
                    <a:pt x="629" y="1256"/>
                    <a:pt x="373" y="1745"/>
                  </a:cubicBezTo>
                  <a:cubicBezTo>
                    <a:pt x="140" y="2233"/>
                    <a:pt x="1" y="2652"/>
                    <a:pt x="1" y="3048"/>
                  </a:cubicBezTo>
                  <a:cubicBezTo>
                    <a:pt x="1" y="3303"/>
                    <a:pt x="117" y="3536"/>
                    <a:pt x="350" y="3746"/>
                  </a:cubicBezTo>
                  <a:cubicBezTo>
                    <a:pt x="559" y="3955"/>
                    <a:pt x="792" y="4071"/>
                    <a:pt x="1001" y="4071"/>
                  </a:cubicBezTo>
                  <a:cubicBezTo>
                    <a:pt x="1234" y="4071"/>
                    <a:pt x="1466" y="3978"/>
                    <a:pt x="1722" y="3792"/>
                  </a:cubicBezTo>
                  <a:cubicBezTo>
                    <a:pt x="1955" y="3583"/>
                    <a:pt x="2164" y="3327"/>
                    <a:pt x="2350" y="3024"/>
                  </a:cubicBezTo>
                  <a:lnTo>
                    <a:pt x="2350" y="3024"/>
                  </a:lnTo>
                  <a:cubicBezTo>
                    <a:pt x="2327" y="3141"/>
                    <a:pt x="2280" y="3303"/>
                    <a:pt x="2211" y="3490"/>
                  </a:cubicBezTo>
                  <a:cubicBezTo>
                    <a:pt x="2141" y="3699"/>
                    <a:pt x="2094" y="3885"/>
                    <a:pt x="2025" y="4071"/>
                  </a:cubicBezTo>
                  <a:cubicBezTo>
                    <a:pt x="1978" y="4257"/>
                    <a:pt x="1955" y="4397"/>
                    <a:pt x="1955" y="4513"/>
                  </a:cubicBezTo>
                  <a:cubicBezTo>
                    <a:pt x="1955" y="4630"/>
                    <a:pt x="2001" y="4676"/>
                    <a:pt x="2094" y="4676"/>
                  </a:cubicBezTo>
                  <a:cubicBezTo>
                    <a:pt x="2187" y="4676"/>
                    <a:pt x="2350" y="4397"/>
                    <a:pt x="2536" y="3815"/>
                  </a:cubicBezTo>
                  <a:cubicBezTo>
                    <a:pt x="2722" y="3234"/>
                    <a:pt x="2815" y="2861"/>
                    <a:pt x="2815" y="2699"/>
                  </a:cubicBezTo>
                  <a:cubicBezTo>
                    <a:pt x="2815" y="2536"/>
                    <a:pt x="2769" y="2396"/>
                    <a:pt x="2699" y="2280"/>
                  </a:cubicBezTo>
                  <a:cubicBezTo>
                    <a:pt x="2606" y="2164"/>
                    <a:pt x="2490" y="2117"/>
                    <a:pt x="2350" y="2117"/>
                  </a:cubicBezTo>
                  <a:cubicBezTo>
                    <a:pt x="2094" y="2117"/>
                    <a:pt x="1885" y="2117"/>
                    <a:pt x="1722" y="2164"/>
                  </a:cubicBezTo>
                  <a:cubicBezTo>
                    <a:pt x="1559" y="2210"/>
                    <a:pt x="1466" y="2257"/>
                    <a:pt x="1466" y="2303"/>
                  </a:cubicBezTo>
                  <a:cubicBezTo>
                    <a:pt x="1466" y="2373"/>
                    <a:pt x="1513" y="2419"/>
                    <a:pt x="1582" y="2466"/>
                  </a:cubicBezTo>
                  <a:cubicBezTo>
                    <a:pt x="1652" y="2536"/>
                    <a:pt x="1745" y="2559"/>
                    <a:pt x="1862" y="2559"/>
                  </a:cubicBezTo>
                  <a:cubicBezTo>
                    <a:pt x="1955" y="2559"/>
                    <a:pt x="2118" y="2536"/>
                    <a:pt x="2327" y="2466"/>
                  </a:cubicBezTo>
                  <a:lnTo>
                    <a:pt x="2327" y="2466"/>
                  </a:lnTo>
                  <a:cubicBezTo>
                    <a:pt x="2118" y="2792"/>
                    <a:pt x="1885" y="3048"/>
                    <a:pt x="1629" y="3257"/>
                  </a:cubicBezTo>
                  <a:cubicBezTo>
                    <a:pt x="1396" y="3466"/>
                    <a:pt x="1164" y="3559"/>
                    <a:pt x="978" y="3559"/>
                  </a:cubicBezTo>
                  <a:cubicBezTo>
                    <a:pt x="861" y="3559"/>
                    <a:pt x="768" y="3513"/>
                    <a:pt x="675" y="3420"/>
                  </a:cubicBezTo>
                  <a:cubicBezTo>
                    <a:pt x="582" y="3327"/>
                    <a:pt x="536" y="3187"/>
                    <a:pt x="536" y="3048"/>
                  </a:cubicBezTo>
                  <a:cubicBezTo>
                    <a:pt x="536" y="2722"/>
                    <a:pt x="652" y="2350"/>
                    <a:pt x="861" y="1931"/>
                  </a:cubicBezTo>
                  <a:cubicBezTo>
                    <a:pt x="1071" y="1535"/>
                    <a:pt x="1303" y="1210"/>
                    <a:pt x="1606" y="931"/>
                  </a:cubicBezTo>
                  <a:cubicBezTo>
                    <a:pt x="1908" y="675"/>
                    <a:pt x="2187" y="535"/>
                    <a:pt x="2420" y="535"/>
                  </a:cubicBezTo>
                  <a:cubicBezTo>
                    <a:pt x="2513" y="535"/>
                    <a:pt x="2583" y="558"/>
                    <a:pt x="2653" y="582"/>
                  </a:cubicBezTo>
                  <a:cubicBezTo>
                    <a:pt x="2746" y="605"/>
                    <a:pt x="2769" y="628"/>
                    <a:pt x="2792" y="628"/>
                  </a:cubicBezTo>
                  <a:cubicBezTo>
                    <a:pt x="2839" y="628"/>
                    <a:pt x="2862" y="582"/>
                    <a:pt x="2862" y="512"/>
                  </a:cubicBezTo>
                  <a:cubicBezTo>
                    <a:pt x="2862" y="419"/>
                    <a:pt x="2792" y="326"/>
                    <a:pt x="2699" y="186"/>
                  </a:cubicBezTo>
                  <a:cubicBezTo>
                    <a:pt x="2583" y="47"/>
                    <a:pt x="2490" y="0"/>
                    <a:pt x="23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36"/>
            <p:cNvSpPr/>
            <p:nvPr/>
          </p:nvSpPr>
          <p:spPr>
            <a:xfrm>
              <a:off x="5660925" y="1629725"/>
              <a:ext cx="80850" cy="102400"/>
            </a:xfrm>
            <a:custGeom>
              <a:avLst/>
              <a:gdLst/>
              <a:ahLst/>
              <a:cxnLst/>
              <a:rect l="l" t="t" r="r" b="b"/>
              <a:pathLst>
                <a:path w="3234" h="4096" extrusionOk="0">
                  <a:moveTo>
                    <a:pt x="884" y="1"/>
                  </a:moveTo>
                  <a:cubicBezTo>
                    <a:pt x="838" y="1"/>
                    <a:pt x="814" y="1"/>
                    <a:pt x="791" y="47"/>
                  </a:cubicBezTo>
                  <a:cubicBezTo>
                    <a:pt x="768" y="71"/>
                    <a:pt x="768" y="117"/>
                    <a:pt x="768" y="164"/>
                  </a:cubicBezTo>
                  <a:cubicBezTo>
                    <a:pt x="768" y="420"/>
                    <a:pt x="628" y="1048"/>
                    <a:pt x="372" y="2071"/>
                  </a:cubicBezTo>
                  <a:cubicBezTo>
                    <a:pt x="163" y="2118"/>
                    <a:pt x="70" y="2188"/>
                    <a:pt x="70" y="2234"/>
                  </a:cubicBezTo>
                  <a:cubicBezTo>
                    <a:pt x="70" y="2304"/>
                    <a:pt x="93" y="2350"/>
                    <a:pt x="117" y="2397"/>
                  </a:cubicBezTo>
                  <a:cubicBezTo>
                    <a:pt x="163" y="2443"/>
                    <a:pt x="210" y="2490"/>
                    <a:pt x="256" y="2490"/>
                  </a:cubicBezTo>
                  <a:cubicBezTo>
                    <a:pt x="93" y="3165"/>
                    <a:pt x="0" y="3537"/>
                    <a:pt x="0" y="3630"/>
                  </a:cubicBezTo>
                  <a:cubicBezTo>
                    <a:pt x="0" y="3723"/>
                    <a:pt x="47" y="3839"/>
                    <a:pt x="117" y="3932"/>
                  </a:cubicBezTo>
                  <a:cubicBezTo>
                    <a:pt x="210" y="4025"/>
                    <a:pt x="279" y="4095"/>
                    <a:pt x="326" y="4095"/>
                  </a:cubicBezTo>
                  <a:cubicBezTo>
                    <a:pt x="349" y="4095"/>
                    <a:pt x="396" y="3979"/>
                    <a:pt x="466" y="3770"/>
                  </a:cubicBezTo>
                  <a:cubicBezTo>
                    <a:pt x="489" y="3676"/>
                    <a:pt x="512" y="3560"/>
                    <a:pt x="535" y="3467"/>
                  </a:cubicBezTo>
                  <a:cubicBezTo>
                    <a:pt x="582" y="3351"/>
                    <a:pt x="605" y="3211"/>
                    <a:pt x="652" y="3025"/>
                  </a:cubicBezTo>
                  <a:cubicBezTo>
                    <a:pt x="698" y="2839"/>
                    <a:pt x="768" y="2653"/>
                    <a:pt x="814" y="2443"/>
                  </a:cubicBezTo>
                  <a:cubicBezTo>
                    <a:pt x="1256" y="2350"/>
                    <a:pt x="1768" y="2257"/>
                    <a:pt x="2350" y="2164"/>
                  </a:cubicBezTo>
                  <a:lnTo>
                    <a:pt x="2350" y="2164"/>
                  </a:lnTo>
                  <a:cubicBezTo>
                    <a:pt x="2117" y="3072"/>
                    <a:pt x="2001" y="3560"/>
                    <a:pt x="2001" y="3676"/>
                  </a:cubicBezTo>
                  <a:cubicBezTo>
                    <a:pt x="2001" y="3770"/>
                    <a:pt x="2024" y="3863"/>
                    <a:pt x="2094" y="3956"/>
                  </a:cubicBezTo>
                  <a:cubicBezTo>
                    <a:pt x="2164" y="4049"/>
                    <a:pt x="2234" y="4095"/>
                    <a:pt x="2280" y="4095"/>
                  </a:cubicBezTo>
                  <a:cubicBezTo>
                    <a:pt x="2327" y="4095"/>
                    <a:pt x="2373" y="3979"/>
                    <a:pt x="2443" y="3770"/>
                  </a:cubicBezTo>
                  <a:cubicBezTo>
                    <a:pt x="2466" y="3676"/>
                    <a:pt x="2489" y="3560"/>
                    <a:pt x="2513" y="3467"/>
                  </a:cubicBezTo>
                  <a:cubicBezTo>
                    <a:pt x="2559" y="3351"/>
                    <a:pt x="2583" y="3211"/>
                    <a:pt x="2629" y="3048"/>
                  </a:cubicBezTo>
                  <a:cubicBezTo>
                    <a:pt x="2676" y="2862"/>
                    <a:pt x="2769" y="2560"/>
                    <a:pt x="2885" y="2095"/>
                  </a:cubicBezTo>
                  <a:cubicBezTo>
                    <a:pt x="3118" y="2048"/>
                    <a:pt x="3234" y="1978"/>
                    <a:pt x="3234" y="1908"/>
                  </a:cubicBezTo>
                  <a:cubicBezTo>
                    <a:pt x="3234" y="1815"/>
                    <a:pt x="3164" y="1769"/>
                    <a:pt x="2978" y="1746"/>
                  </a:cubicBezTo>
                  <a:cubicBezTo>
                    <a:pt x="3141" y="1071"/>
                    <a:pt x="3234" y="675"/>
                    <a:pt x="3234" y="559"/>
                  </a:cubicBezTo>
                  <a:cubicBezTo>
                    <a:pt x="3234" y="420"/>
                    <a:pt x="3187" y="303"/>
                    <a:pt x="3094" y="187"/>
                  </a:cubicBezTo>
                  <a:cubicBezTo>
                    <a:pt x="3025" y="47"/>
                    <a:pt x="2931" y="1"/>
                    <a:pt x="2862" y="1"/>
                  </a:cubicBezTo>
                  <a:cubicBezTo>
                    <a:pt x="2792" y="1"/>
                    <a:pt x="2745" y="47"/>
                    <a:pt x="2745" y="164"/>
                  </a:cubicBezTo>
                  <a:cubicBezTo>
                    <a:pt x="2745" y="396"/>
                    <a:pt x="2652" y="908"/>
                    <a:pt x="2466" y="1722"/>
                  </a:cubicBezTo>
                  <a:cubicBezTo>
                    <a:pt x="1954" y="1746"/>
                    <a:pt x="1466" y="1815"/>
                    <a:pt x="954" y="1932"/>
                  </a:cubicBezTo>
                  <a:cubicBezTo>
                    <a:pt x="1140" y="1187"/>
                    <a:pt x="1233" y="722"/>
                    <a:pt x="1233" y="582"/>
                  </a:cubicBezTo>
                  <a:cubicBezTo>
                    <a:pt x="1233" y="443"/>
                    <a:pt x="1187" y="303"/>
                    <a:pt x="1094" y="187"/>
                  </a:cubicBezTo>
                  <a:cubicBezTo>
                    <a:pt x="1024" y="47"/>
                    <a:pt x="954" y="1"/>
                    <a:pt x="8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36"/>
            <p:cNvSpPr/>
            <p:nvPr/>
          </p:nvSpPr>
          <p:spPr>
            <a:xfrm>
              <a:off x="5813300" y="1627975"/>
              <a:ext cx="75625" cy="104150"/>
            </a:xfrm>
            <a:custGeom>
              <a:avLst/>
              <a:gdLst/>
              <a:ahLst/>
              <a:cxnLst/>
              <a:rect l="l" t="t" r="r" b="b"/>
              <a:pathLst>
                <a:path w="3025" h="4166" extrusionOk="0">
                  <a:moveTo>
                    <a:pt x="1792" y="583"/>
                  </a:moveTo>
                  <a:cubicBezTo>
                    <a:pt x="1861" y="908"/>
                    <a:pt x="1931" y="1420"/>
                    <a:pt x="2001" y="2071"/>
                  </a:cubicBezTo>
                  <a:cubicBezTo>
                    <a:pt x="1699" y="2141"/>
                    <a:pt x="1396" y="2188"/>
                    <a:pt x="1140" y="2258"/>
                  </a:cubicBezTo>
                  <a:cubicBezTo>
                    <a:pt x="1396" y="1536"/>
                    <a:pt x="1629" y="978"/>
                    <a:pt x="1792" y="583"/>
                  </a:cubicBezTo>
                  <a:close/>
                  <a:moveTo>
                    <a:pt x="1931" y="1"/>
                  </a:moveTo>
                  <a:cubicBezTo>
                    <a:pt x="1838" y="1"/>
                    <a:pt x="1722" y="48"/>
                    <a:pt x="1629" y="117"/>
                  </a:cubicBezTo>
                  <a:cubicBezTo>
                    <a:pt x="1513" y="210"/>
                    <a:pt x="1443" y="280"/>
                    <a:pt x="1396" y="396"/>
                  </a:cubicBezTo>
                  <a:cubicBezTo>
                    <a:pt x="1350" y="513"/>
                    <a:pt x="1257" y="745"/>
                    <a:pt x="1094" y="1141"/>
                  </a:cubicBezTo>
                  <a:cubicBezTo>
                    <a:pt x="931" y="1513"/>
                    <a:pt x="815" y="1816"/>
                    <a:pt x="722" y="2048"/>
                  </a:cubicBezTo>
                  <a:cubicBezTo>
                    <a:pt x="675" y="2141"/>
                    <a:pt x="628" y="2281"/>
                    <a:pt x="582" y="2420"/>
                  </a:cubicBezTo>
                  <a:cubicBezTo>
                    <a:pt x="186" y="2537"/>
                    <a:pt x="0" y="2653"/>
                    <a:pt x="0" y="2723"/>
                  </a:cubicBezTo>
                  <a:cubicBezTo>
                    <a:pt x="0" y="2793"/>
                    <a:pt x="24" y="2862"/>
                    <a:pt x="93" y="2909"/>
                  </a:cubicBezTo>
                  <a:cubicBezTo>
                    <a:pt x="140" y="2955"/>
                    <a:pt x="210" y="2979"/>
                    <a:pt x="303" y="2979"/>
                  </a:cubicBezTo>
                  <a:lnTo>
                    <a:pt x="326" y="2979"/>
                  </a:lnTo>
                  <a:cubicBezTo>
                    <a:pt x="117" y="3491"/>
                    <a:pt x="0" y="3770"/>
                    <a:pt x="0" y="3816"/>
                  </a:cubicBezTo>
                  <a:cubicBezTo>
                    <a:pt x="0" y="3886"/>
                    <a:pt x="47" y="3979"/>
                    <a:pt x="117" y="4049"/>
                  </a:cubicBezTo>
                  <a:cubicBezTo>
                    <a:pt x="186" y="4119"/>
                    <a:pt x="256" y="4165"/>
                    <a:pt x="303" y="4165"/>
                  </a:cubicBezTo>
                  <a:cubicBezTo>
                    <a:pt x="373" y="4165"/>
                    <a:pt x="582" y="3723"/>
                    <a:pt x="908" y="2816"/>
                  </a:cubicBezTo>
                  <a:cubicBezTo>
                    <a:pt x="1210" y="2746"/>
                    <a:pt x="1419" y="2676"/>
                    <a:pt x="1559" y="2653"/>
                  </a:cubicBezTo>
                  <a:cubicBezTo>
                    <a:pt x="1722" y="2607"/>
                    <a:pt x="1861" y="2560"/>
                    <a:pt x="2048" y="2513"/>
                  </a:cubicBezTo>
                  <a:cubicBezTo>
                    <a:pt x="2071" y="2886"/>
                    <a:pt x="2094" y="3235"/>
                    <a:pt x="2141" y="3607"/>
                  </a:cubicBezTo>
                  <a:cubicBezTo>
                    <a:pt x="2164" y="3816"/>
                    <a:pt x="2187" y="3956"/>
                    <a:pt x="2234" y="4049"/>
                  </a:cubicBezTo>
                  <a:cubicBezTo>
                    <a:pt x="2257" y="4119"/>
                    <a:pt x="2327" y="4165"/>
                    <a:pt x="2373" y="4165"/>
                  </a:cubicBezTo>
                  <a:cubicBezTo>
                    <a:pt x="2513" y="4165"/>
                    <a:pt x="2559" y="3909"/>
                    <a:pt x="2559" y="3421"/>
                  </a:cubicBezTo>
                  <a:cubicBezTo>
                    <a:pt x="2559" y="3142"/>
                    <a:pt x="2559" y="2793"/>
                    <a:pt x="2513" y="2397"/>
                  </a:cubicBezTo>
                  <a:cubicBezTo>
                    <a:pt x="2862" y="2304"/>
                    <a:pt x="3025" y="2211"/>
                    <a:pt x="3025" y="2141"/>
                  </a:cubicBezTo>
                  <a:cubicBezTo>
                    <a:pt x="3025" y="2048"/>
                    <a:pt x="2955" y="2002"/>
                    <a:pt x="2769" y="2002"/>
                  </a:cubicBezTo>
                  <a:lnTo>
                    <a:pt x="2490" y="2002"/>
                  </a:lnTo>
                  <a:cubicBezTo>
                    <a:pt x="2420" y="1443"/>
                    <a:pt x="2350" y="978"/>
                    <a:pt x="2257" y="583"/>
                  </a:cubicBezTo>
                  <a:cubicBezTo>
                    <a:pt x="2164" y="210"/>
                    <a:pt x="2048" y="1"/>
                    <a:pt x="19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36"/>
            <p:cNvSpPr/>
            <p:nvPr/>
          </p:nvSpPr>
          <p:spPr>
            <a:xfrm>
              <a:off x="5903450" y="1629150"/>
              <a:ext cx="86100" cy="102975"/>
            </a:xfrm>
            <a:custGeom>
              <a:avLst/>
              <a:gdLst/>
              <a:ahLst/>
              <a:cxnLst/>
              <a:rect l="l" t="t" r="r" b="b"/>
              <a:pathLst>
                <a:path w="3444" h="4119" extrusionOk="0">
                  <a:moveTo>
                    <a:pt x="3071" y="1"/>
                  </a:moveTo>
                  <a:cubicBezTo>
                    <a:pt x="3001" y="1"/>
                    <a:pt x="2955" y="94"/>
                    <a:pt x="2955" y="256"/>
                  </a:cubicBezTo>
                  <a:cubicBezTo>
                    <a:pt x="2955" y="280"/>
                    <a:pt x="2932" y="512"/>
                    <a:pt x="2885" y="954"/>
                  </a:cubicBezTo>
                  <a:cubicBezTo>
                    <a:pt x="2815" y="1862"/>
                    <a:pt x="2629" y="2676"/>
                    <a:pt x="2396" y="3327"/>
                  </a:cubicBezTo>
                  <a:cubicBezTo>
                    <a:pt x="2210" y="2978"/>
                    <a:pt x="1815" y="1978"/>
                    <a:pt x="1210" y="349"/>
                  </a:cubicBezTo>
                  <a:cubicBezTo>
                    <a:pt x="1163" y="280"/>
                    <a:pt x="1117" y="187"/>
                    <a:pt x="1024" y="117"/>
                  </a:cubicBezTo>
                  <a:cubicBezTo>
                    <a:pt x="954" y="47"/>
                    <a:pt x="908" y="24"/>
                    <a:pt x="861" y="24"/>
                  </a:cubicBezTo>
                  <a:cubicBezTo>
                    <a:pt x="791" y="24"/>
                    <a:pt x="768" y="70"/>
                    <a:pt x="768" y="210"/>
                  </a:cubicBezTo>
                  <a:cubicBezTo>
                    <a:pt x="745" y="443"/>
                    <a:pt x="628" y="1071"/>
                    <a:pt x="372" y="2071"/>
                  </a:cubicBezTo>
                  <a:cubicBezTo>
                    <a:pt x="117" y="3071"/>
                    <a:pt x="0" y="3606"/>
                    <a:pt x="0" y="3699"/>
                  </a:cubicBezTo>
                  <a:cubicBezTo>
                    <a:pt x="0" y="3793"/>
                    <a:pt x="24" y="3886"/>
                    <a:pt x="93" y="3979"/>
                  </a:cubicBezTo>
                  <a:cubicBezTo>
                    <a:pt x="163" y="4072"/>
                    <a:pt x="233" y="4118"/>
                    <a:pt x="279" y="4118"/>
                  </a:cubicBezTo>
                  <a:cubicBezTo>
                    <a:pt x="326" y="4118"/>
                    <a:pt x="349" y="4025"/>
                    <a:pt x="396" y="3886"/>
                  </a:cubicBezTo>
                  <a:cubicBezTo>
                    <a:pt x="442" y="3723"/>
                    <a:pt x="535" y="3350"/>
                    <a:pt x="675" y="2792"/>
                  </a:cubicBezTo>
                  <a:cubicBezTo>
                    <a:pt x="838" y="2234"/>
                    <a:pt x="954" y="1722"/>
                    <a:pt x="1070" y="1257"/>
                  </a:cubicBezTo>
                  <a:cubicBezTo>
                    <a:pt x="1652" y="2722"/>
                    <a:pt x="1978" y="3583"/>
                    <a:pt x="2094" y="3839"/>
                  </a:cubicBezTo>
                  <a:cubicBezTo>
                    <a:pt x="2141" y="3932"/>
                    <a:pt x="2187" y="3979"/>
                    <a:pt x="2257" y="4025"/>
                  </a:cubicBezTo>
                  <a:cubicBezTo>
                    <a:pt x="2303" y="4095"/>
                    <a:pt x="2373" y="4118"/>
                    <a:pt x="2420" y="4118"/>
                  </a:cubicBezTo>
                  <a:cubicBezTo>
                    <a:pt x="2559" y="4118"/>
                    <a:pt x="2722" y="3862"/>
                    <a:pt x="2885" y="3350"/>
                  </a:cubicBezTo>
                  <a:cubicBezTo>
                    <a:pt x="3048" y="2862"/>
                    <a:pt x="3187" y="2327"/>
                    <a:pt x="3280" y="1722"/>
                  </a:cubicBezTo>
                  <a:cubicBezTo>
                    <a:pt x="3374" y="1140"/>
                    <a:pt x="3443" y="698"/>
                    <a:pt x="3443" y="373"/>
                  </a:cubicBezTo>
                  <a:cubicBezTo>
                    <a:pt x="3443" y="303"/>
                    <a:pt x="3397" y="233"/>
                    <a:pt x="3304" y="140"/>
                  </a:cubicBezTo>
                  <a:cubicBezTo>
                    <a:pt x="3211" y="47"/>
                    <a:pt x="3141" y="1"/>
                    <a:pt x="30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36"/>
            <p:cNvSpPr/>
            <p:nvPr/>
          </p:nvSpPr>
          <p:spPr>
            <a:xfrm>
              <a:off x="6002900" y="1630325"/>
              <a:ext cx="79125" cy="101200"/>
            </a:xfrm>
            <a:custGeom>
              <a:avLst/>
              <a:gdLst/>
              <a:ahLst/>
              <a:cxnLst/>
              <a:rect l="l" t="t" r="r" b="b"/>
              <a:pathLst>
                <a:path w="3165" h="4048" extrusionOk="0">
                  <a:moveTo>
                    <a:pt x="1815" y="0"/>
                  </a:moveTo>
                  <a:cubicBezTo>
                    <a:pt x="1047" y="0"/>
                    <a:pt x="559" y="23"/>
                    <a:pt x="349" y="47"/>
                  </a:cubicBezTo>
                  <a:cubicBezTo>
                    <a:pt x="117" y="47"/>
                    <a:pt x="0" y="93"/>
                    <a:pt x="0" y="163"/>
                  </a:cubicBezTo>
                  <a:cubicBezTo>
                    <a:pt x="0" y="256"/>
                    <a:pt x="47" y="326"/>
                    <a:pt x="117" y="419"/>
                  </a:cubicBezTo>
                  <a:cubicBezTo>
                    <a:pt x="163" y="489"/>
                    <a:pt x="233" y="535"/>
                    <a:pt x="303" y="535"/>
                  </a:cubicBezTo>
                  <a:lnTo>
                    <a:pt x="1303" y="489"/>
                  </a:lnTo>
                  <a:lnTo>
                    <a:pt x="1303" y="489"/>
                  </a:lnTo>
                  <a:cubicBezTo>
                    <a:pt x="1257" y="861"/>
                    <a:pt x="1140" y="1442"/>
                    <a:pt x="931" y="2280"/>
                  </a:cubicBezTo>
                  <a:cubicBezTo>
                    <a:pt x="722" y="3117"/>
                    <a:pt x="605" y="3559"/>
                    <a:pt x="605" y="3652"/>
                  </a:cubicBezTo>
                  <a:cubicBezTo>
                    <a:pt x="605" y="3746"/>
                    <a:pt x="652" y="3839"/>
                    <a:pt x="722" y="3932"/>
                  </a:cubicBezTo>
                  <a:cubicBezTo>
                    <a:pt x="791" y="4001"/>
                    <a:pt x="861" y="4048"/>
                    <a:pt x="908" y="4048"/>
                  </a:cubicBezTo>
                  <a:cubicBezTo>
                    <a:pt x="954" y="4048"/>
                    <a:pt x="1001" y="3955"/>
                    <a:pt x="1071" y="3746"/>
                  </a:cubicBezTo>
                  <a:cubicBezTo>
                    <a:pt x="1094" y="3629"/>
                    <a:pt x="1140" y="3443"/>
                    <a:pt x="1210" y="3187"/>
                  </a:cubicBezTo>
                  <a:cubicBezTo>
                    <a:pt x="1257" y="2931"/>
                    <a:pt x="1303" y="2722"/>
                    <a:pt x="1350" y="2606"/>
                  </a:cubicBezTo>
                  <a:cubicBezTo>
                    <a:pt x="1652" y="1419"/>
                    <a:pt x="1792" y="744"/>
                    <a:pt x="1792" y="605"/>
                  </a:cubicBezTo>
                  <a:cubicBezTo>
                    <a:pt x="1792" y="558"/>
                    <a:pt x="1792" y="512"/>
                    <a:pt x="1768" y="489"/>
                  </a:cubicBezTo>
                  <a:cubicBezTo>
                    <a:pt x="1978" y="489"/>
                    <a:pt x="2210" y="489"/>
                    <a:pt x="2443" y="512"/>
                  </a:cubicBezTo>
                  <a:cubicBezTo>
                    <a:pt x="2652" y="535"/>
                    <a:pt x="2839" y="535"/>
                    <a:pt x="2978" y="535"/>
                  </a:cubicBezTo>
                  <a:cubicBezTo>
                    <a:pt x="3094" y="535"/>
                    <a:pt x="3164" y="489"/>
                    <a:pt x="3164" y="419"/>
                  </a:cubicBezTo>
                  <a:cubicBezTo>
                    <a:pt x="3164" y="326"/>
                    <a:pt x="3025" y="233"/>
                    <a:pt x="2769" y="140"/>
                  </a:cubicBezTo>
                  <a:cubicBezTo>
                    <a:pt x="2536" y="47"/>
                    <a:pt x="2210" y="0"/>
                    <a:pt x="18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36"/>
            <p:cNvSpPr/>
            <p:nvPr/>
          </p:nvSpPr>
          <p:spPr>
            <a:xfrm>
              <a:off x="6081425" y="1629725"/>
              <a:ext cx="30250" cy="101800"/>
            </a:xfrm>
            <a:custGeom>
              <a:avLst/>
              <a:gdLst/>
              <a:ahLst/>
              <a:cxnLst/>
              <a:rect l="l" t="t" r="r" b="b"/>
              <a:pathLst>
                <a:path w="1210" h="4072" extrusionOk="0">
                  <a:moveTo>
                    <a:pt x="838" y="1"/>
                  </a:moveTo>
                  <a:cubicBezTo>
                    <a:pt x="791" y="1"/>
                    <a:pt x="744" y="24"/>
                    <a:pt x="721" y="47"/>
                  </a:cubicBezTo>
                  <a:cubicBezTo>
                    <a:pt x="721" y="71"/>
                    <a:pt x="698" y="117"/>
                    <a:pt x="698" y="187"/>
                  </a:cubicBezTo>
                  <a:cubicBezTo>
                    <a:pt x="698" y="420"/>
                    <a:pt x="582" y="1048"/>
                    <a:pt x="349" y="2048"/>
                  </a:cubicBezTo>
                  <a:cubicBezTo>
                    <a:pt x="116" y="3072"/>
                    <a:pt x="0" y="3607"/>
                    <a:pt x="0" y="3676"/>
                  </a:cubicBezTo>
                  <a:cubicBezTo>
                    <a:pt x="0" y="3746"/>
                    <a:pt x="47" y="3839"/>
                    <a:pt x="116" y="3932"/>
                  </a:cubicBezTo>
                  <a:cubicBezTo>
                    <a:pt x="186" y="4025"/>
                    <a:pt x="256" y="4072"/>
                    <a:pt x="302" y="4072"/>
                  </a:cubicBezTo>
                  <a:cubicBezTo>
                    <a:pt x="349" y="4072"/>
                    <a:pt x="419" y="3956"/>
                    <a:pt x="465" y="3723"/>
                  </a:cubicBezTo>
                  <a:cubicBezTo>
                    <a:pt x="512" y="3607"/>
                    <a:pt x="535" y="3490"/>
                    <a:pt x="558" y="3397"/>
                  </a:cubicBezTo>
                  <a:cubicBezTo>
                    <a:pt x="582" y="3281"/>
                    <a:pt x="628" y="3141"/>
                    <a:pt x="675" y="2932"/>
                  </a:cubicBezTo>
                  <a:cubicBezTo>
                    <a:pt x="721" y="2746"/>
                    <a:pt x="744" y="2583"/>
                    <a:pt x="791" y="2490"/>
                  </a:cubicBezTo>
                  <a:cubicBezTo>
                    <a:pt x="1070" y="1350"/>
                    <a:pt x="1210" y="722"/>
                    <a:pt x="1210" y="582"/>
                  </a:cubicBezTo>
                  <a:cubicBezTo>
                    <a:pt x="1210" y="443"/>
                    <a:pt x="1163" y="303"/>
                    <a:pt x="1070" y="187"/>
                  </a:cubicBezTo>
                  <a:cubicBezTo>
                    <a:pt x="977" y="71"/>
                    <a:pt x="907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36"/>
            <p:cNvSpPr/>
            <p:nvPr/>
          </p:nvSpPr>
          <p:spPr>
            <a:xfrm>
              <a:off x="6117475" y="1630325"/>
              <a:ext cx="83200" cy="101800"/>
            </a:xfrm>
            <a:custGeom>
              <a:avLst/>
              <a:gdLst/>
              <a:ahLst/>
              <a:cxnLst/>
              <a:rect l="l" t="t" r="r" b="b"/>
              <a:pathLst>
                <a:path w="3328" h="4072" extrusionOk="0">
                  <a:moveTo>
                    <a:pt x="2094" y="489"/>
                  </a:moveTo>
                  <a:cubicBezTo>
                    <a:pt x="2280" y="489"/>
                    <a:pt x="2443" y="512"/>
                    <a:pt x="2583" y="605"/>
                  </a:cubicBezTo>
                  <a:cubicBezTo>
                    <a:pt x="2699" y="675"/>
                    <a:pt x="2769" y="768"/>
                    <a:pt x="2769" y="884"/>
                  </a:cubicBezTo>
                  <a:cubicBezTo>
                    <a:pt x="2769" y="977"/>
                    <a:pt x="2746" y="1047"/>
                    <a:pt x="2699" y="1117"/>
                  </a:cubicBezTo>
                  <a:cubicBezTo>
                    <a:pt x="2652" y="1186"/>
                    <a:pt x="2606" y="1256"/>
                    <a:pt x="2536" y="1303"/>
                  </a:cubicBezTo>
                  <a:cubicBezTo>
                    <a:pt x="2490" y="1349"/>
                    <a:pt x="2420" y="1396"/>
                    <a:pt x="2303" y="1442"/>
                  </a:cubicBezTo>
                  <a:cubicBezTo>
                    <a:pt x="2187" y="1512"/>
                    <a:pt x="2024" y="1582"/>
                    <a:pt x="1838" y="1652"/>
                  </a:cubicBezTo>
                  <a:cubicBezTo>
                    <a:pt x="1629" y="1722"/>
                    <a:pt x="1489" y="1791"/>
                    <a:pt x="1396" y="1861"/>
                  </a:cubicBezTo>
                  <a:cubicBezTo>
                    <a:pt x="1536" y="1326"/>
                    <a:pt x="1606" y="1000"/>
                    <a:pt x="1606" y="884"/>
                  </a:cubicBezTo>
                  <a:cubicBezTo>
                    <a:pt x="1606" y="791"/>
                    <a:pt x="1536" y="675"/>
                    <a:pt x="1443" y="558"/>
                  </a:cubicBezTo>
                  <a:cubicBezTo>
                    <a:pt x="1699" y="512"/>
                    <a:pt x="1931" y="489"/>
                    <a:pt x="2094" y="489"/>
                  </a:cubicBezTo>
                  <a:close/>
                  <a:moveTo>
                    <a:pt x="1326" y="2094"/>
                  </a:moveTo>
                  <a:cubicBezTo>
                    <a:pt x="1396" y="2187"/>
                    <a:pt x="1489" y="2257"/>
                    <a:pt x="1606" y="2257"/>
                  </a:cubicBezTo>
                  <a:cubicBezTo>
                    <a:pt x="1861" y="2257"/>
                    <a:pt x="2141" y="2280"/>
                    <a:pt x="2397" y="2373"/>
                  </a:cubicBezTo>
                  <a:cubicBezTo>
                    <a:pt x="2676" y="2443"/>
                    <a:pt x="2815" y="2536"/>
                    <a:pt x="2815" y="2652"/>
                  </a:cubicBezTo>
                  <a:cubicBezTo>
                    <a:pt x="2815" y="2815"/>
                    <a:pt x="2699" y="2955"/>
                    <a:pt x="2490" y="3094"/>
                  </a:cubicBezTo>
                  <a:cubicBezTo>
                    <a:pt x="2280" y="3234"/>
                    <a:pt x="2024" y="3373"/>
                    <a:pt x="1722" y="3466"/>
                  </a:cubicBezTo>
                  <a:cubicBezTo>
                    <a:pt x="1419" y="3536"/>
                    <a:pt x="1140" y="3606"/>
                    <a:pt x="861" y="3606"/>
                  </a:cubicBezTo>
                  <a:cubicBezTo>
                    <a:pt x="931" y="3536"/>
                    <a:pt x="1094" y="3024"/>
                    <a:pt x="1326" y="2094"/>
                  </a:cubicBezTo>
                  <a:close/>
                  <a:moveTo>
                    <a:pt x="1606" y="0"/>
                  </a:moveTo>
                  <a:cubicBezTo>
                    <a:pt x="1373" y="0"/>
                    <a:pt x="1164" y="23"/>
                    <a:pt x="1001" y="70"/>
                  </a:cubicBezTo>
                  <a:cubicBezTo>
                    <a:pt x="838" y="116"/>
                    <a:pt x="745" y="186"/>
                    <a:pt x="745" y="256"/>
                  </a:cubicBezTo>
                  <a:cubicBezTo>
                    <a:pt x="745" y="302"/>
                    <a:pt x="791" y="372"/>
                    <a:pt x="861" y="465"/>
                  </a:cubicBezTo>
                  <a:cubicBezTo>
                    <a:pt x="931" y="558"/>
                    <a:pt x="1001" y="582"/>
                    <a:pt x="1071" y="582"/>
                  </a:cubicBezTo>
                  <a:lnTo>
                    <a:pt x="1117" y="582"/>
                  </a:lnTo>
                  <a:cubicBezTo>
                    <a:pt x="1117" y="1070"/>
                    <a:pt x="977" y="1768"/>
                    <a:pt x="675" y="2699"/>
                  </a:cubicBezTo>
                  <a:cubicBezTo>
                    <a:pt x="582" y="3001"/>
                    <a:pt x="535" y="3187"/>
                    <a:pt x="535" y="3234"/>
                  </a:cubicBezTo>
                  <a:cubicBezTo>
                    <a:pt x="535" y="3303"/>
                    <a:pt x="559" y="3373"/>
                    <a:pt x="605" y="3443"/>
                  </a:cubicBezTo>
                  <a:cubicBezTo>
                    <a:pt x="675" y="3536"/>
                    <a:pt x="722" y="3583"/>
                    <a:pt x="768" y="3606"/>
                  </a:cubicBezTo>
                  <a:cubicBezTo>
                    <a:pt x="628" y="3606"/>
                    <a:pt x="466" y="3559"/>
                    <a:pt x="326" y="3466"/>
                  </a:cubicBezTo>
                  <a:cubicBezTo>
                    <a:pt x="210" y="3397"/>
                    <a:pt x="117" y="3350"/>
                    <a:pt x="117" y="3350"/>
                  </a:cubicBezTo>
                  <a:cubicBezTo>
                    <a:pt x="47" y="3350"/>
                    <a:pt x="0" y="3397"/>
                    <a:pt x="0" y="3513"/>
                  </a:cubicBezTo>
                  <a:cubicBezTo>
                    <a:pt x="0" y="3629"/>
                    <a:pt x="93" y="3746"/>
                    <a:pt x="280" y="3862"/>
                  </a:cubicBezTo>
                  <a:cubicBezTo>
                    <a:pt x="466" y="4001"/>
                    <a:pt x="675" y="4071"/>
                    <a:pt x="884" y="4071"/>
                  </a:cubicBezTo>
                  <a:cubicBezTo>
                    <a:pt x="1280" y="4071"/>
                    <a:pt x="1675" y="4001"/>
                    <a:pt x="2048" y="3862"/>
                  </a:cubicBezTo>
                  <a:cubicBezTo>
                    <a:pt x="2420" y="3746"/>
                    <a:pt x="2722" y="3559"/>
                    <a:pt x="2955" y="3350"/>
                  </a:cubicBezTo>
                  <a:cubicBezTo>
                    <a:pt x="3211" y="3141"/>
                    <a:pt x="3327" y="2908"/>
                    <a:pt x="3327" y="2675"/>
                  </a:cubicBezTo>
                  <a:cubicBezTo>
                    <a:pt x="3327" y="2513"/>
                    <a:pt x="3211" y="2350"/>
                    <a:pt x="3001" y="2210"/>
                  </a:cubicBezTo>
                  <a:cubicBezTo>
                    <a:pt x="2792" y="2071"/>
                    <a:pt x="2513" y="1977"/>
                    <a:pt x="2187" y="1954"/>
                  </a:cubicBezTo>
                  <a:lnTo>
                    <a:pt x="2141" y="1954"/>
                  </a:lnTo>
                  <a:cubicBezTo>
                    <a:pt x="2513" y="1838"/>
                    <a:pt x="2815" y="1698"/>
                    <a:pt x="3001" y="1489"/>
                  </a:cubicBezTo>
                  <a:cubicBezTo>
                    <a:pt x="3188" y="1303"/>
                    <a:pt x="3304" y="1093"/>
                    <a:pt x="3304" y="861"/>
                  </a:cubicBezTo>
                  <a:cubicBezTo>
                    <a:pt x="3304" y="582"/>
                    <a:pt x="3141" y="372"/>
                    <a:pt x="2862" y="233"/>
                  </a:cubicBezTo>
                  <a:cubicBezTo>
                    <a:pt x="2559" y="70"/>
                    <a:pt x="2141" y="0"/>
                    <a:pt x="16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36"/>
            <p:cNvSpPr/>
            <p:nvPr/>
          </p:nvSpPr>
          <p:spPr>
            <a:xfrm>
              <a:off x="6217500" y="1629150"/>
              <a:ext cx="77975" cy="102975"/>
            </a:xfrm>
            <a:custGeom>
              <a:avLst/>
              <a:gdLst/>
              <a:ahLst/>
              <a:cxnLst/>
              <a:rect l="l" t="t" r="r" b="b"/>
              <a:pathLst>
                <a:path w="3119" h="4119" extrusionOk="0">
                  <a:moveTo>
                    <a:pt x="2001" y="512"/>
                  </a:moveTo>
                  <a:cubicBezTo>
                    <a:pt x="2164" y="512"/>
                    <a:pt x="2304" y="605"/>
                    <a:pt x="2420" y="791"/>
                  </a:cubicBezTo>
                  <a:cubicBezTo>
                    <a:pt x="2537" y="978"/>
                    <a:pt x="2583" y="1210"/>
                    <a:pt x="2583" y="1513"/>
                  </a:cubicBezTo>
                  <a:cubicBezTo>
                    <a:pt x="2583" y="1815"/>
                    <a:pt x="2490" y="2118"/>
                    <a:pt x="2304" y="2466"/>
                  </a:cubicBezTo>
                  <a:cubicBezTo>
                    <a:pt x="2141" y="2792"/>
                    <a:pt x="1908" y="3071"/>
                    <a:pt x="1652" y="3304"/>
                  </a:cubicBezTo>
                  <a:cubicBezTo>
                    <a:pt x="1397" y="3537"/>
                    <a:pt x="1187" y="3653"/>
                    <a:pt x="978" y="3653"/>
                  </a:cubicBezTo>
                  <a:cubicBezTo>
                    <a:pt x="862" y="3653"/>
                    <a:pt x="745" y="3583"/>
                    <a:pt x="652" y="3444"/>
                  </a:cubicBezTo>
                  <a:cubicBezTo>
                    <a:pt x="559" y="3327"/>
                    <a:pt x="513" y="3141"/>
                    <a:pt x="513" y="2932"/>
                  </a:cubicBezTo>
                  <a:cubicBezTo>
                    <a:pt x="513" y="2583"/>
                    <a:pt x="606" y="2211"/>
                    <a:pt x="792" y="1815"/>
                  </a:cubicBezTo>
                  <a:cubicBezTo>
                    <a:pt x="978" y="1420"/>
                    <a:pt x="1187" y="1094"/>
                    <a:pt x="1420" y="861"/>
                  </a:cubicBezTo>
                  <a:cubicBezTo>
                    <a:pt x="1652" y="629"/>
                    <a:pt x="1862" y="512"/>
                    <a:pt x="2001" y="512"/>
                  </a:cubicBezTo>
                  <a:close/>
                  <a:moveTo>
                    <a:pt x="1978" y="1"/>
                  </a:moveTo>
                  <a:cubicBezTo>
                    <a:pt x="1769" y="1"/>
                    <a:pt x="1559" y="94"/>
                    <a:pt x="1327" y="280"/>
                  </a:cubicBezTo>
                  <a:cubicBezTo>
                    <a:pt x="1094" y="443"/>
                    <a:pt x="862" y="652"/>
                    <a:pt x="675" y="931"/>
                  </a:cubicBezTo>
                  <a:cubicBezTo>
                    <a:pt x="489" y="1210"/>
                    <a:pt x="326" y="1513"/>
                    <a:pt x="187" y="1885"/>
                  </a:cubicBezTo>
                  <a:cubicBezTo>
                    <a:pt x="47" y="2257"/>
                    <a:pt x="1" y="2606"/>
                    <a:pt x="1" y="2955"/>
                  </a:cubicBezTo>
                  <a:cubicBezTo>
                    <a:pt x="1" y="3234"/>
                    <a:pt x="94" y="3490"/>
                    <a:pt x="280" y="3723"/>
                  </a:cubicBezTo>
                  <a:cubicBezTo>
                    <a:pt x="466" y="3979"/>
                    <a:pt x="699" y="4118"/>
                    <a:pt x="955" y="4118"/>
                  </a:cubicBezTo>
                  <a:cubicBezTo>
                    <a:pt x="1304" y="4118"/>
                    <a:pt x="1652" y="3955"/>
                    <a:pt x="1978" y="3676"/>
                  </a:cubicBezTo>
                  <a:cubicBezTo>
                    <a:pt x="2327" y="3397"/>
                    <a:pt x="2606" y="3048"/>
                    <a:pt x="2816" y="2629"/>
                  </a:cubicBezTo>
                  <a:cubicBezTo>
                    <a:pt x="3025" y="2211"/>
                    <a:pt x="3118" y="1838"/>
                    <a:pt x="3118" y="1466"/>
                  </a:cubicBezTo>
                  <a:cubicBezTo>
                    <a:pt x="3118" y="1094"/>
                    <a:pt x="3002" y="745"/>
                    <a:pt x="2792" y="466"/>
                  </a:cubicBezTo>
                  <a:cubicBezTo>
                    <a:pt x="2583" y="163"/>
                    <a:pt x="2304" y="1"/>
                    <a:pt x="19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36"/>
            <p:cNvSpPr/>
            <p:nvPr/>
          </p:nvSpPr>
          <p:spPr>
            <a:xfrm>
              <a:off x="6309975" y="1629725"/>
              <a:ext cx="77375" cy="102400"/>
            </a:xfrm>
            <a:custGeom>
              <a:avLst/>
              <a:gdLst/>
              <a:ahLst/>
              <a:cxnLst/>
              <a:rect l="l" t="t" r="r" b="b"/>
              <a:pathLst>
                <a:path w="3095" h="4096" extrusionOk="0">
                  <a:moveTo>
                    <a:pt x="1141" y="652"/>
                  </a:moveTo>
                  <a:lnTo>
                    <a:pt x="1141" y="652"/>
                  </a:lnTo>
                  <a:cubicBezTo>
                    <a:pt x="1513" y="768"/>
                    <a:pt x="1862" y="978"/>
                    <a:pt x="2141" y="1257"/>
                  </a:cubicBezTo>
                  <a:cubicBezTo>
                    <a:pt x="2420" y="1536"/>
                    <a:pt x="2560" y="1815"/>
                    <a:pt x="2560" y="2048"/>
                  </a:cubicBezTo>
                  <a:cubicBezTo>
                    <a:pt x="2560" y="2188"/>
                    <a:pt x="2467" y="2350"/>
                    <a:pt x="2234" y="2583"/>
                  </a:cubicBezTo>
                  <a:cubicBezTo>
                    <a:pt x="2025" y="2816"/>
                    <a:pt x="1746" y="3025"/>
                    <a:pt x="1420" y="3234"/>
                  </a:cubicBezTo>
                  <a:cubicBezTo>
                    <a:pt x="1071" y="3421"/>
                    <a:pt x="792" y="3537"/>
                    <a:pt x="513" y="3583"/>
                  </a:cubicBezTo>
                  <a:cubicBezTo>
                    <a:pt x="559" y="3281"/>
                    <a:pt x="629" y="3002"/>
                    <a:pt x="699" y="2746"/>
                  </a:cubicBezTo>
                  <a:cubicBezTo>
                    <a:pt x="885" y="2118"/>
                    <a:pt x="1001" y="1699"/>
                    <a:pt x="1071" y="1443"/>
                  </a:cubicBezTo>
                  <a:cubicBezTo>
                    <a:pt x="1141" y="1164"/>
                    <a:pt x="1164" y="1001"/>
                    <a:pt x="1164" y="908"/>
                  </a:cubicBezTo>
                  <a:cubicBezTo>
                    <a:pt x="1164" y="815"/>
                    <a:pt x="1164" y="722"/>
                    <a:pt x="1141" y="652"/>
                  </a:cubicBezTo>
                  <a:close/>
                  <a:moveTo>
                    <a:pt x="419" y="1"/>
                  </a:moveTo>
                  <a:cubicBezTo>
                    <a:pt x="350" y="1"/>
                    <a:pt x="303" y="24"/>
                    <a:pt x="303" y="94"/>
                  </a:cubicBezTo>
                  <a:cubicBezTo>
                    <a:pt x="303" y="187"/>
                    <a:pt x="350" y="257"/>
                    <a:pt x="419" y="326"/>
                  </a:cubicBezTo>
                  <a:cubicBezTo>
                    <a:pt x="489" y="420"/>
                    <a:pt x="582" y="489"/>
                    <a:pt x="722" y="536"/>
                  </a:cubicBezTo>
                  <a:cubicBezTo>
                    <a:pt x="699" y="792"/>
                    <a:pt x="582" y="1327"/>
                    <a:pt x="350" y="2118"/>
                  </a:cubicBezTo>
                  <a:cubicBezTo>
                    <a:pt x="117" y="2932"/>
                    <a:pt x="1" y="3397"/>
                    <a:pt x="1" y="3537"/>
                  </a:cubicBezTo>
                  <a:cubicBezTo>
                    <a:pt x="1" y="3653"/>
                    <a:pt x="47" y="3793"/>
                    <a:pt x="140" y="3909"/>
                  </a:cubicBezTo>
                  <a:cubicBezTo>
                    <a:pt x="257" y="4049"/>
                    <a:pt x="326" y="4095"/>
                    <a:pt x="396" y="4095"/>
                  </a:cubicBezTo>
                  <a:cubicBezTo>
                    <a:pt x="699" y="4095"/>
                    <a:pt x="1048" y="4002"/>
                    <a:pt x="1466" y="3770"/>
                  </a:cubicBezTo>
                  <a:cubicBezTo>
                    <a:pt x="1908" y="3537"/>
                    <a:pt x="2281" y="3258"/>
                    <a:pt x="2606" y="2955"/>
                  </a:cubicBezTo>
                  <a:cubicBezTo>
                    <a:pt x="2932" y="2630"/>
                    <a:pt x="3095" y="2350"/>
                    <a:pt x="3095" y="2118"/>
                  </a:cubicBezTo>
                  <a:cubicBezTo>
                    <a:pt x="3095" y="1746"/>
                    <a:pt x="2955" y="1397"/>
                    <a:pt x="2653" y="1071"/>
                  </a:cubicBezTo>
                  <a:cubicBezTo>
                    <a:pt x="2350" y="722"/>
                    <a:pt x="2001" y="466"/>
                    <a:pt x="1583" y="280"/>
                  </a:cubicBezTo>
                  <a:cubicBezTo>
                    <a:pt x="1164" y="94"/>
                    <a:pt x="792" y="1"/>
                    <a:pt x="4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36"/>
            <p:cNvSpPr/>
            <p:nvPr/>
          </p:nvSpPr>
          <p:spPr>
            <a:xfrm>
              <a:off x="6405950" y="1630325"/>
              <a:ext cx="74475" cy="102950"/>
            </a:xfrm>
            <a:custGeom>
              <a:avLst/>
              <a:gdLst/>
              <a:ahLst/>
              <a:cxnLst/>
              <a:rect l="l" t="t" r="r" b="b"/>
              <a:pathLst>
                <a:path w="2979" h="4118" extrusionOk="0">
                  <a:moveTo>
                    <a:pt x="233" y="0"/>
                  </a:moveTo>
                  <a:cubicBezTo>
                    <a:pt x="70" y="0"/>
                    <a:pt x="0" y="140"/>
                    <a:pt x="0" y="396"/>
                  </a:cubicBezTo>
                  <a:cubicBezTo>
                    <a:pt x="0" y="675"/>
                    <a:pt x="47" y="954"/>
                    <a:pt x="140" y="1233"/>
                  </a:cubicBezTo>
                  <a:cubicBezTo>
                    <a:pt x="233" y="1535"/>
                    <a:pt x="396" y="1791"/>
                    <a:pt x="582" y="2024"/>
                  </a:cubicBezTo>
                  <a:cubicBezTo>
                    <a:pt x="768" y="2233"/>
                    <a:pt x="977" y="2396"/>
                    <a:pt x="1210" y="2443"/>
                  </a:cubicBezTo>
                  <a:cubicBezTo>
                    <a:pt x="1187" y="2489"/>
                    <a:pt x="1163" y="2559"/>
                    <a:pt x="1094" y="2652"/>
                  </a:cubicBezTo>
                  <a:lnTo>
                    <a:pt x="1001" y="2861"/>
                  </a:lnTo>
                  <a:cubicBezTo>
                    <a:pt x="977" y="2908"/>
                    <a:pt x="931" y="2978"/>
                    <a:pt x="908" y="3048"/>
                  </a:cubicBezTo>
                  <a:cubicBezTo>
                    <a:pt x="861" y="3141"/>
                    <a:pt x="814" y="3187"/>
                    <a:pt x="814" y="3234"/>
                  </a:cubicBezTo>
                  <a:cubicBezTo>
                    <a:pt x="791" y="3280"/>
                    <a:pt x="768" y="3350"/>
                    <a:pt x="721" y="3397"/>
                  </a:cubicBezTo>
                  <a:cubicBezTo>
                    <a:pt x="605" y="3629"/>
                    <a:pt x="559" y="3792"/>
                    <a:pt x="559" y="3908"/>
                  </a:cubicBezTo>
                  <a:cubicBezTo>
                    <a:pt x="559" y="4048"/>
                    <a:pt x="605" y="4118"/>
                    <a:pt x="698" y="4118"/>
                  </a:cubicBezTo>
                  <a:cubicBezTo>
                    <a:pt x="745" y="4118"/>
                    <a:pt x="814" y="4048"/>
                    <a:pt x="908" y="3932"/>
                  </a:cubicBezTo>
                  <a:cubicBezTo>
                    <a:pt x="1001" y="3815"/>
                    <a:pt x="1187" y="3536"/>
                    <a:pt x="1419" y="3048"/>
                  </a:cubicBezTo>
                  <a:cubicBezTo>
                    <a:pt x="1675" y="2582"/>
                    <a:pt x="1931" y="2164"/>
                    <a:pt x="2164" y="1745"/>
                  </a:cubicBezTo>
                  <a:cubicBezTo>
                    <a:pt x="2420" y="1349"/>
                    <a:pt x="2629" y="1024"/>
                    <a:pt x="2769" y="791"/>
                  </a:cubicBezTo>
                  <a:cubicBezTo>
                    <a:pt x="2908" y="535"/>
                    <a:pt x="2978" y="372"/>
                    <a:pt x="2978" y="302"/>
                  </a:cubicBezTo>
                  <a:cubicBezTo>
                    <a:pt x="2978" y="209"/>
                    <a:pt x="2955" y="140"/>
                    <a:pt x="2908" y="93"/>
                  </a:cubicBezTo>
                  <a:cubicBezTo>
                    <a:pt x="2862" y="23"/>
                    <a:pt x="2792" y="0"/>
                    <a:pt x="2722" y="0"/>
                  </a:cubicBezTo>
                  <a:cubicBezTo>
                    <a:pt x="2629" y="0"/>
                    <a:pt x="2489" y="163"/>
                    <a:pt x="2303" y="489"/>
                  </a:cubicBezTo>
                  <a:cubicBezTo>
                    <a:pt x="2117" y="838"/>
                    <a:pt x="1931" y="1163"/>
                    <a:pt x="1745" y="1489"/>
                  </a:cubicBezTo>
                  <a:cubicBezTo>
                    <a:pt x="1559" y="1838"/>
                    <a:pt x="1419" y="2001"/>
                    <a:pt x="1350" y="2001"/>
                  </a:cubicBezTo>
                  <a:cubicBezTo>
                    <a:pt x="1280" y="2001"/>
                    <a:pt x="1163" y="1931"/>
                    <a:pt x="1047" y="1791"/>
                  </a:cubicBezTo>
                  <a:cubicBezTo>
                    <a:pt x="931" y="1652"/>
                    <a:pt x="814" y="1512"/>
                    <a:pt x="721" y="1326"/>
                  </a:cubicBezTo>
                  <a:cubicBezTo>
                    <a:pt x="628" y="1117"/>
                    <a:pt x="559" y="931"/>
                    <a:pt x="512" y="698"/>
                  </a:cubicBezTo>
                  <a:cubicBezTo>
                    <a:pt x="466" y="465"/>
                    <a:pt x="419" y="302"/>
                    <a:pt x="372" y="186"/>
                  </a:cubicBezTo>
                  <a:cubicBezTo>
                    <a:pt x="326" y="47"/>
                    <a:pt x="279" y="0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36"/>
            <p:cNvSpPr/>
            <p:nvPr/>
          </p:nvSpPr>
          <p:spPr>
            <a:xfrm>
              <a:off x="5403850" y="1804200"/>
              <a:ext cx="70975" cy="101825"/>
            </a:xfrm>
            <a:custGeom>
              <a:avLst/>
              <a:gdLst/>
              <a:ahLst/>
              <a:cxnLst/>
              <a:rect l="l" t="t" r="r" b="b"/>
              <a:pathLst>
                <a:path w="2839" h="4073" extrusionOk="0">
                  <a:moveTo>
                    <a:pt x="2374" y="1"/>
                  </a:moveTo>
                  <a:cubicBezTo>
                    <a:pt x="2025" y="1"/>
                    <a:pt x="1652" y="187"/>
                    <a:pt x="1280" y="513"/>
                  </a:cubicBezTo>
                  <a:cubicBezTo>
                    <a:pt x="908" y="838"/>
                    <a:pt x="605" y="1234"/>
                    <a:pt x="373" y="1699"/>
                  </a:cubicBezTo>
                  <a:cubicBezTo>
                    <a:pt x="117" y="2164"/>
                    <a:pt x="1" y="2560"/>
                    <a:pt x="1" y="2932"/>
                  </a:cubicBezTo>
                  <a:cubicBezTo>
                    <a:pt x="1" y="3211"/>
                    <a:pt x="140" y="3467"/>
                    <a:pt x="373" y="3723"/>
                  </a:cubicBezTo>
                  <a:cubicBezTo>
                    <a:pt x="605" y="3956"/>
                    <a:pt x="861" y="4072"/>
                    <a:pt x="1141" y="4072"/>
                  </a:cubicBezTo>
                  <a:cubicBezTo>
                    <a:pt x="1350" y="4072"/>
                    <a:pt x="1583" y="4002"/>
                    <a:pt x="1838" y="3886"/>
                  </a:cubicBezTo>
                  <a:cubicBezTo>
                    <a:pt x="2118" y="3770"/>
                    <a:pt x="2327" y="3653"/>
                    <a:pt x="2513" y="3490"/>
                  </a:cubicBezTo>
                  <a:cubicBezTo>
                    <a:pt x="2699" y="3351"/>
                    <a:pt x="2769" y="3235"/>
                    <a:pt x="2769" y="3141"/>
                  </a:cubicBezTo>
                  <a:cubicBezTo>
                    <a:pt x="2769" y="3072"/>
                    <a:pt x="2746" y="3025"/>
                    <a:pt x="2676" y="3025"/>
                  </a:cubicBezTo>
                  <a:cubicBezTo>
                    <a:pt x="2653" y="3025"/>
                    <a:pt x="2467" y="3095"/>
                    <a:pt x="2164" y="3258"/>
                  </a:cubicBezTo>
                  <a:cubicBezTo>
                    <a:pt x="2048" y="3328"/>
                    <a:pt x="1885" y="3397"/>
                    <a:pt x="1699" y="3444"/>
                  </a:cubicBezTo>
                  <a:cubicBezTo>
                    <a:pt x="1513" y="3490"/>
                    <a:pt x="1327" y="3514"/>
                    <a:pt x="1141" y="3514"/>
                  </a:cubicBezTo>
                  <a:cubicBezTo>
                    <a:pt x="978" y="3514"/>
                    <a:pt x="815" y="3467"/>
                    <a:pt x="722" y="3374"/>
                  </a:cubicBezTo>
                  <a:cubicBezTo>
                    <a:pt x="605" y="3281"/>
                    <a:pt x="559" y="3118"/>
                    <a:pt x="559" y="2909"/>
                  </a:cubicBezTo>
                  <a:cubicBezTo>
                    <a:pt x="559" y="2699"/>
                    <a:pt x="629" y="2444"/>
                    <a:pt x="745" y="2141"/>
                  </a:cubicBezTo>
                  <a:cubicBezTo>
                    <a:pt x="885" y="1862"/>
                    <a:pt x="1047" y="1583"/>
                    <a:pt x="1234" y="1373"/>
                  </a:cubicBezTo>
                  <a:cubicBezTo>
                    <a:pt x="1443" y="1141"/>
                    <a:pt x="1629" y="955"/>
                    <a:pt x="1862" y="792"/>
                  </a:cubicBezTo>
                  <a:cubicBezTo>
                    <a:pt x="2071" y="629"/>
                    <a:pt x="2257" y="559"/>
                    <a:pt x="2397" y="559"/>
                  </a:cubicBezTo>
                  <a:cubicBezTo>
                    <a:pt x="2467" y="559"/>
                    <a:pt x="2536" y="582"/>
                    <a:pt x="2629" y="606"/>
                  </a:cubicBezTo>
                  <a:cubicBezTo>
                    <a:pt x="2699" y="629"/>
                    <a:pt x="2769" y="652"/>
                    <a:pt x="2792" y="652"/>
                  </a:cubicBezTo>
                  <a:cubicBezTo>
                    <a:pt x="2816" y="652"/>
                    <a:pt x="2839" y="606"/>
                    <a:pt x="2839" y="513"/>
                  </a:cubicBezTo>
                  <a:cubicBezTo>
                    <a:pt x="2839" y="443"/>
                    <a:pt x="2792" y="327"/>
                    <a:pt x="2676" y="210"/>
                  </a:cubicBezTo>
                  <a:cubicBezTo>
                    <a:pt x="2560" y="71"/>
                    <a:pt x="2467" y="1"/>
                    <a:pt x="23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36"/>
            <p:cNvSpPr/>
            <p:nvPr/>
          </p:nvSpPr>
          <p:spPr>
            <a:xfrm>
              <a:off x="5489350" y="1803625"/>
              <a:ext cx="78550" cy="102975"/>
            </a:xfrm>
            <a:custGeom>
              <a:avLst/>
              <a:gdLst/>
              <a:ahLst/>
              <a:cxnLst/>
              <a:rect l="l" t="t" r="r" b="b"/>
              <a:pathLst>
                <a:path w="3142" h="4119" extrusionOk="0">
                  <a:moveTo>
                    <a:pt x="2024" y="512"/>
                  </a:moveTo>
                  <a:cubicBezTo>
                    <a:pt x="2187" y="512"/>
                    <a:pt x="2327" y="605"/>
                    <a:pt x="2420" y="792"/>
                  </a:cubicBezTo>
                  <a:cubicBezTo>
                    <a:pt x="2536" y="978"/>
                    <a:pt x="2606" y="1210"/>
                    <a:pt x="2606" y="1513"/>
                  </a:cubicBezTo>
                  <a:cubicBezTo>
                    <a:pt x="2606" y="1815"/>
                    <a:pt x="2513" y="2118"/>
                    <a:pt x="2327" y="2467"/>
                  </a:cubicBezTo>
                  <a:cubicBezTo>
                    <a:pt x="2141" y="2792"/>
                    <a:pt x="1931" y="3071"/>
                    <a:pt x="1675" y="3304"/>
                  </a:cubicBezTo>
                  <a:cubicBezTo>
                    <a:pt x="1420" y="3537"/>
                    <a:pt x="1187" y="3653"/>
                    <a:pt x="1001" y="3653"/>
                  </a:cubicBezTo>
                  <a:cubicBezTo>
                    <a:pt x="884" y="3653"/>
                    <a:pt x="768" y="3583"/>
                    <a:pt x="675" y="3444"/>
                  </a:cubicBezTo>
                  <a:cubicBezTo>
                    <a:pt x="582" y="3327"/>
                    <a:pt x="535" y="3141"/>
                    <a:pt x="535" y="2932"/>
                  </a:cubicBezTo>
                  <a:cubicBezTo>
                    <a:pt x="535" y="2583"/>
                    <a:pt x="629" y="2211"/>
                    <a:pt x="815" y="1815"/>
                  </a:cubicBezTo>
                  <a:cubicBezTo>
                    <a:pt x="1001" y="1420"/>
                    <a:pt x="1210" y="1094"/>
                    <a:pt x="1443" y="861"/>
                  </a:cubicBezTo>
                  <a:cubicBezTo>
                    <a:pt x="1675" y="629"/>
                    <a:pt x="1862" y="512"/>
                    <a:pt x="2024" y="512"/>
                  </a:cubicBezTo>
                  <a:close/>
                  <a:moveTo>
                    <a:pt x="2001" y="1"/>
                  </a:moveTo>
                  <a:cubicBezTo>
                    <a:pt x="1792" y="1"/>
                    <a:pt x="1582" y="94"/>
                    <a:pt x="1350" y="280"/>
                  </a:cubicBezTo>
                  <a:cubicBezTo>
                    <a:pt x="1094" y="443"/>
                    <a:pt x="884" y="652"/>
                    <a:pt x="698" y="931"/>
                  </a:cubicBezTo>
                  <a:cubicBezTo>
                    <a:pt x="489" y="1210"/>
                    <a:pt x="326" y="1513"/>
                    <a:pt x="210" y="1885"/>
                  </a:cubicBezTo>
                  <a:cubicBezTo>
                    <a:pt x="70" y="2257"/>
                    <a:pt x="0" y="2606"/>
                    <a:pt x="0" y="2955"/>
                  </a:cubicBezTo>
                  <a:cubicBezTo>
                    <a:pt x="0" y="3234"/>
                    <a:pt x="93" y="3490"/>
                    <a:pt x="303" y="3723"/>
                  </a:cubicBezTo>
                  <a:cubicBezTo>
                    <a:pt x="489" y="3979"/>
                    <a:pt x="722" y="4118"/>
                    <a:pt x="977" y="4118"/>
                  </a:cubicBezTo>
                  <a:cubicBezTo>
                    <a:pt x="1326" y="4118"/>
                    <a:pt x="1652" y="3955"/>
                    <a:pt x="2001" y="3676"/>
                  </a:cubicBezTo>
                  <a:cubicBezTo>
                    <a:pt x="2350" y="3397"/>
                    <a:pt x="2629" y="3048"/>
                    <a:pt x="2839" y="2629"/>
                  </a:cubicBezTo>
                  <a:cubicBezTo>
                    <a:pt x="3025" y="2211"/>
                    <a:pt x="3141" y="1838"/>
                    <a:pt x="3141" y="1466"/>
                  </a:cubicBezTo>
                  <a:cubicBezTo>
                    <a:pt x="3141" y="1094"/>
                    <a:pt x="3025" y="745"/>
                    <a:pt x="2815" y="466"/>
                  </a:cubicBezTo>
                  <a:cubicBezTo>
                    <a:pt x="2606" y="163"/>
                    <a:pt x="2327" y="1"/>
                    <a:pt x="20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36"/>
            <p:cNvSpPr/>
            <p:nvPr/>
          </p:nvSpPr>
          <p:spPr>
            <a:xfrm>
              <a:off x="5578325" y="1803625"/>
              <a:ext cx="86100" cy="102975"/>
            </a:xfrm>
            <a:custGeom>
              <a:avLst/>
              <a:gdLst/>
              <a:ahLst/>
              <a:cxnLst/>
              <a:rect l="l" t="t" r="r" b="b"/>
              <a:pathLst>
                <a:path w="3444" h="4119" extrusionOk="0">
                  <a:moveTo>
                    <a:pt x="3095" y="1"/>
                  </a:moveTo>
                  <a:cubicBezTo>
                    <a:pt x="3025" y="1"/>
                    <a:pt x="2979" y="94"/>
                    <a:pt x="2979" y="257"/>
                  </a:cubicBezTo>
                  <a:cubicBezTo>
                    <a:pt x="2979" y="280"/>
                    <a:pt x="2955" y="512"/>
                    <a:pt x="2909" y="954"/>
                  </a:cubicBezTo>
                  <a:cubicBezTo>
                    <a:pt x="2816" y="1862"/>
                    <a:pt x="2653" y="2676"/>
                    <a:pt x="2397" y="3327"/>
                  </a:cubicBezTo>
                  <a:cubicBezTo>
                    <a:pt x="2234" y="2978"/>
                    <a:pt x="1839" y="1978"/>
                    <a:pt x="1210" y="350"/>
                  </a:cubicBezTo>
                  <a:cubicBezTo>
                    <a:pt x="1187" y="280"/>
                    <a:pt x="1117" y="187"/>
                    <a:pt x="1048" y="117"/>
                  </a:cubicBezTo>
                  <a:cubicBezTo>
                    <a:pt x="978" y="47"/>
                    <a:pt x="908" y="24"/>
                    <a:pt x="885" y="24"/>
                  </a:cubicBezTo>
                  <a:cubicBezTo>
                    <a:pt x="815" y="24"/>
                    <a:pt x="768" y="70"/>
                    <a:pt x="768" y="210"/>
                  </a:cubicBezTo>
                  <a:cubicBezTo>
                    <a:pt x="768" y="443"/>
                    <a:pt x="629" y="1071"/>
                    <a:pt x="396" y="2071"/>
                  </a:cubicBezTo>
                  <a:cubicBezTo>
                    <a:pt x="140" y="3071"/>
                    <a:pt x="1" y="3607"/>
                    <a:pt x="1" y="3700"/>
                  </a:cubicBezTo>
                  <a:cubicBezTo>
                    <a:pt x="1" y="3793"/>
                    <a:pt x="47" y="3886"/>
                    <a:pt x="117" y="3979"/>
                  </a:cubicBezTo>
                  <a:cubicBezTo>
                    <a:pt x="187" y="4072"/>
                    <a:pt x="257" y="4118"/>
                    <a:pt x="303" y="4118"/>
                  </a:cubicBezTo>
                  <a:cubicBezTo>
                    <a:pt x="326" y="4118"/>
                    <a:pt x="373" y="4025"/>
                    <a:pt x="420" y="3886"/>
                  </a:cubicBezTo>
                  <a:cubicBezTo>
                    <a:pt x="466" y="3723"/>
                    <a:pt x="559" y="3351"/>
                    <a:pt x="699" y="2792"/>
                  </a:cubicBezTo>
                  <a:cubicBezTo>
                    <a:pt x="838" y="2234"/>
                    <a:pt x="978" y="1722"/>
                    <a:pt x="1094" y="1257"/>
                  </a:cubicBezTo>
                  <a:cubicBezTo>
                    <a:pt x="1653" y="2722"/>
                    <a:pt x="2001" y="3583"/>
                    <a:pt x="2118" y="3839"/>
                  </a:cubicBezTo>
                  <a:cubicBezTo>
                    <a:pt x="2164" y="3932"/>
                    <a:pt x="2211" y="3979"/>
                    <a:pt x="2257" y="4025"/>
                  </a:cubicBezTo>
                  <a:cubicBezTo>
                    <a:pt x="2327" y="4095"/>
                    <a:pt x="2397" y="4118"/>
                    <a:pt x="2443" y="4118"/>
                  </a:cubicBezTo>
                  <a:cubicBezTo>
                    <a:pt x="2583" y="4118"/>
                    <a:pt x="2746" y="3862"/>
                    <a:pt x="2909" y="3351"/>
                  </a:cubicBezTo>
                  <a:cubicBezTo>
                    <a:pt x="3072" y="2862"/>
                    <a:pt x="3211" y="2327"/>
                    <a:pt x="3304" y="1722"/>
                  </a:cubicBezTo>
                  <a:cubicBezTo>
                    <a:pt x="3397" y="1141"/>
                    <a:pt x="3444" y="699"/>
                    <a:pt x="3444" y="373"/>
                  </a:cubicBezTo>
                  <a:cubicBezTo>
                    <a:pt x="3444" y="303"/>
                    <a:pt x="3421" y="233"/>
                    <a:pt x="3328" y="140"/>
                  </a:cubicBezTo>
                  <a:cubicBezTo>
                    <a:pt x="3234" y="47"/>
                    <a:pt x="3165" y="1"/>
                    <a:pt x="30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36"/>
            <p:cNvSpPr/>
            <p:nvPr/>
          </p:nvSpPr>
          <p:spPr>
            <a:xfrm>
              <a:off x="5678950" y="1804200"/>
              <a:ext cx="70400" cy="101825"/>
            </a:xfrm>
            <a:custGeom>
              <a:avLst/>
              <a:gdLst/>
              <a:ahLst/>
              <a:cxnLst/>
              <a:rect l="l" t="t" r="r" b="b"/>
              <a:pathLst>
                <a:path w="2816" h="4073" extrusionOk="0">
                  <a:moveTo>
                    <a:pt x="2350" y="1"/>
                  </a:moveTo>
                  <a:cubicBezTo>
                    <a:pt x="2001" y="1"/>
                    <a:pt x="1652" y="187"/>
                    <a:pt x="1257" y="513"/>
                  </a:cubicBezTo>
                  <a:cubicBezTo>
                    <a:pt x="884" y="838"/>
                    <a:pt x="582" y="1234"/>
                    <a:pt x="349" y="1699"/>
                  </a:cubicBezTo>
                  <a:cubicBezTo>
                    <a:pt x="117" y="2164"/>
                    <a:pt x="0" y="2560"/>
                    <a:pt x="0" y="2932"/>
                  </a:cubicBezTo>
                  <a:cubicBezTo>
                    <a:pt x="0" y="3211"/>
                    <a:pt x="117" y="3467"/>
                    <a:pt x="349" y="3723"/>
                  </a:cubicBezTo>
                  <a:cubicBezTo>
                    <a:pt x="582" y="3956"/>
                    <a:pt x="838" y="4072"/>
                    <a:pt x="1117" y="4072"/>
                  </a:cubicBezTo>
                  <a:cubicBezTo>
                    <a:pt x="1326" y="4072"/>
                    <a:pt x="1559" y="4002"/>
                    <a:pt x="1838" y="3886"/>
                  </a:cubicBezTo>
                  <a:cubicBezTo>
                    <a:pt x="2094" y="3770"/>
                    <a:pt x="2304" y="3653"/>
                    <a:pt x="2490" y="3490"/>
                  </a:cubicBezTo>
                  <a:cubicBezTo>
                    <a:pt x="2676" y="3351"/>
                    <a:pt x="2769" y="3235"/>
                    <a:pt x="2769" y="3141"/>
                  </a:cubicBezTo>
                  <a:cubicBezTo>
                    <a:pt x="2769" y="3072"/>
                    <a:pt x="2722" y="3025"/>
                    <a:pt x="2653" y="3025"/>
                  </a:cubicBezTo>
                  <a:cubicBezTo>
                    <a:pt x="2629" y="3025"/>
                    <a:pt x="2466" y="3095"/>
                    <a:pt x="2141" y="3258"/>
                  </a:cubicBezTo>
                  <a:cubicBezTo>
                    <a:pt x="2024" y="3328"/>
                    <a:pt x="1885" y="3397"/>
                    <a:pt x="1675" y="3444"/>
                  </a:cubicBezTo>
                  <a:cubicBezTo>
                    <a:pt x="1489" y="3490"/>
                    <a:pt x="1303" y="3514"/>
                    <a:pt x="1140" y="3514"/>
                  </a:cubicBezTo>
                  <a:cubicBezTo>
                    <a:pt x="954" y="3514"/>
                    <a:pt x="815" y="3467"/>
                    <a:pt x="698" y="3374"/>
                  </a:cubicBezTo>
                  <a:cubicBezTo>
                    <a:pt x="582" y="3281"/>
                    <a:pt x="535" y="3118"/>
                    <a:pt x="535" y="2909"/>
                  </a:cubicBezTo>
                  <a:cubicBezTo>
                    <a:pt x="535" y="2699"/>
                    <a:pt x="605" y="2444"/>
                    <a:pt x="745" y="2141"/>
                  </a:cubicBezTo>
                  <a:cubicBezTo>
                    <a:pt x="861" y="1862"/>
                    <a:pt x="1024" y="1583"/>
                    <a:pt x="1233" y="1373"/>
                  </a:cubicBezTo>
                  <a:cubicBezTo>
                    <a:pt x="1420" y="1141"/>
                    <a:pt x="1629" y="955"/>
                    <a:pt x="1838" y="792"/>
                  </a:cubicBezTo>
                  <a:cubicBezTo>
                    <a:pt x="2048" y="629"/>
                    <a:pt x="2234" y="559"/>
                    <a:pt x="2397" y="559"/>
                  </a:cubicBezTo>
                  <a:cubicBezTo>
                    <a:pt x="2443" y="559"/>
                    <a:pt x="2536" y="582"/>
                    <a:pt x="2606" y="606"/>
                  </a:cubicBezTo>
                  <a:cubicBezTo>
                    <a:pt x="2699" y="629"/>
                    <a:pt x="2746" y="652"/>
                    <a:pt x="2769" y="652"/>
                  </a:cubicBezTo>
                  <a:cubicBezTo>
                    <a:pt x="2792" y="652"/>
                    <a:pt x="2815" y="606"/>
                    <a:pt x="2815" y="513"/>
                  </a:cubicBezTo>
                  <a:cubicBezTo>
                    <a:pt x="2815" y="443"/>
                    <a:pt x="2769" y="327"/>
                    <a:pt x="2653" y="210"/>
                  </a:cubicBezTo>
                  <a:cubicBezTo>
                    <a:pt x="2559" y="71"/>
                    <a:pt x="2443" y="1"/>
                    <a:pt x="23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36"/>
            <p:cNvSpPr/>
            <p:nvPr/>
          </p:nvSpPr>
          <p:spPr>
            <a:xfrm>
              <a:off x="5765600" y="1805375"/>
              <a:ext cx="78550" cy="101225"/>
            </a:xfrm>
            <a:custGeom>
              <a:avLst/>
              <a:gdLst/>
              <a:ahLst/>
              <a:cxnLst/>
              <a:rect l="l" t="t" r="r" b="b"/>
              <a:pathLst>
                <a:path w="3142" h="4049" extrusionOk="0">
                  <a:moveTo>
                    <a:pt x="1978" y="0"/>
                  </a:moveTo>
                  <a:cubicBezTo>
                    <a:pt x="1210" y="0"/>
                    <a:pt x="768" y="70"/>
                    <a:pt x="722" y="233"/>
                  </a:cubicBezTo>
                  <a:cubicBezTo>
                    <a:pt x="699" y="280"/>
                    <a:pt x="699" y="326"/>
                    <a:pt x="699" y="349"/>
                  </a:cubicBezTo>
                  <a:cubicBezTo>
                    <a:pt x="699" y="652"/>
                    <a:pt x="629" y="1024"/>
                    <a:pt x="513" y="1466"/>
                  </a:cubicBezTo>
                  <a:cubicBezTo>
                    <a:pt x="396" y="1885"/>
                    <a:pt x="280" y="2304"/>
                    <a:pt x="164" y="2676"/>
                  </a:cubicBezTo>
                  <a:cubicBezTo>
                    <a:pt x="47" y="3071"/>
                    <a:pt x="1" y="3350"/>
                    <a:pt x="1" y="3490"/>
                  </a:cubicBezTo>
                  <a:cubicBezTo>
                    <a:pt x="1" y="3653"/>
                    <a:pt x="71" y="3792"/>
                    <a:pt x="187" y="3885"/>
                  </a:cubicBezTo>
                  <a:cubicBezTo>
                    <a:pt x="326" y="4002"/>
                    <a:pt x="489" y="4048"/>
                    <a:pt x="675" y="4048"/>
                  </a:cubicBezTo>
                  <a:cubicBezTo>
                    <a:pt x="1071" y="4048"/>
                    <a:pt x="1490" y="3979"/>
                    <a:pt x="1908" y="3839"/>
                  </a:cubicBezTo>
                  <a:cubicBezTo>
                    <a:pt x="2327" y="3676"/>
                    <a:pt x="2560" y="3537"/>
                    <a:pt x="2560" y="3397"/>
                  </a:cubicBezTo>
                  <a:cubicBezTo>
                    <a:pt x="2560" y="3327"/>
                    <a:pt x="2513" y="3281"/>
                    <a:pt x="2467" y="3281"/>
                  </a:cubicBezTo>
                  <a:cubicBezTo>
                    <a:pt x="2443" y="3281"/>
                    <a:pt x="2327" y="3304"/>
                    <a:pt x="2164" y="3350"/>
                  </a:cubicBezTo>
                  <a:cubicBezTo>
                    <a:pt x="1629" y="3490"/>
                    <a:pt x="1141" y="3560"/>
                    <a:pt x="675" y="3560"/>
                  </a:cubicBezTo>
                  <a:cubicBezTo>
                    <a:pt x="629" y="3560"/>
                    <a:pt x="606" y="3560"/>
                    <a:pt x="559" y="3513"/>
                  </a:cubicBezTo>
                  <a:cubicBezTo>
                    <a:pt x="536" y="3490"/>
                    <a:pt x="536" y="3443"/>
                    <a:pt x="536" y="3397"/>
                  </a:cubicBezTo>
                  <a:cubicBezTo>
                    <a:pt x="536" y="3257"/>
                    <a:pt x="629" y="2862"/>
                    <a:pt x="838" y="2210"/>
                  </a:cubicBezTo>
                  <a:cubicBezTo>
                    <a:pt x="1257" y="2210"/>
                    <a:pt x="1629" y="2164"/>
                    <a:pt x="1955" y="2094"/>
                  </a:cubicBezTo>
                  <a:cubicBezTo>
                    <a:pt x="2257" y="2048"/>
                    <a:pt x="2420" y="1931"/>
                    <a:pt x="2420" y="1792"/>
                  </a:cubicBezTo>
                  <a:cubicBezTo>
                    <a:pt x="2420" y="1745"/>
                    <a:pt x="2374" y="1722"/>
                    <a:pt x="2257" y="1722"/>
                  </a:cubicBezTo>
                  <a:cubicBezTo>
                    <a:pt x="2141" y="1722"/>
                    <a:pt x="1978" y="1722"/>
                    <a:pt x="1746" y="1745"/>
                  </a:cubicBezTo>
                  <a:cubicBezTo>
                    <a:pt x="1513" y="1768"/>
                    <a:pt x="1327" y="1768"/>
                    <a:pt x="1210" y="1768"/>
                  </a:cubicBezTo>
                  <a:lnTo>
                    <a:pt x="978" y="1768"/>
                  </a:lnTo>
                  <a:cubicBezTo>
                    <a:pt x="1117" y="1233"/>
                    <a:pt x="1187" y="838"/>
                    <a:pt x="1187" y="582"/>
                  </a:cubicBezTo>
                  <a:lnTo>
                    <a:pt x="1187" y="559"/>
                  </a:lnTo>
                  <a:cubicBezTo>
                    <a:pt x="1536" y="489"/>
                    <a:pt x="1769" y="466"/>
                    <a:pt x="1862" y="466"/>
                  </a:cubicBezTo>
                  <a:cubicBezTo>
                    <a:pt x="1955" y="442"/>
                    <a:pt x="2118" y="419"/>
                    <a:pt x="2350" y="419"/>
                  </a:cubicBezTo>
                  <a:cubicBezTo>
                    <a:pt x="2583" y="396"/>
                    <a:pt x="2769" y="373"/>
                    <a:pt x="2909" y="326"/>
                  </a:cubicBezTo>
                  <a:cubicBezTo>
                    <a:pt x="3072" y="303"/>
                    <a:pt x="3141" y="256"/>
                    <a:pt x="3141" y="187"/>
                  </a:cubicBezTo>
                  <a:cubicBezTo>
                    <a:pt x="3141" y="70"/>
                    <a:pt x="2769" y="0"/>
                    <a:pt x="19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36"/>
            <p:cNvSpPr/>
            <p:nvPr/>
          </p:nvSpPr>
          <p:spPr>
            <a:xfrm>
              <a:off x="5849350" y="1803625"/>
              <a:ext cx="86100" cy="102975"/>
            </a:xfrm>
            <a:custGeom>
              <a:avLst/>
              <a:gdLst/>
              <a:ahLst/>
              <a:cxnLst/>
              <a:rect l="l" t="t" r="r" b="b"/>
              <a:pathLst>
                <a:path w="3444" h="4119" extrusionOk="0">
                  <a:moveTo>
                    <a:pt x="3072" y="1"/>
                  </a:moveTo>
                  <a:cubicBezTo>
                    <a:pt x="3002" y="1"/>
                    <a:pt x="2955" y="94"/>
                    <a:pt x="2955" y="257"/>
                  </a:cubicBezTo>
                  <a:cubicBezTo>
                    <a:pt x="2955" y="280"/>
                    <a:pt x="2932" y="512"/>
                    <a:pt x="2885" y="954"/>
                  </a:cubicBezTo>
                  <a:cubicBezTo>
                    <a:pt x="2816" y="1862"/>
                    <a:pt x="2630" y="2676"/>
                    <a:pt x="2397" y="3327"/>
                  </a:cubicBezTo>
                  <a:cubicBezTo>
                    <a:pt x="2211" y="2978"/>
                    <a:pt x="1815" y="1978"/>
                    <a:pt x="1210" y="350"/>
                  </a:cubicBezTo>
                  <a:cubicBezTo>
                    <a:pt x="1164" y="280"/>
                    <a:pt x="1117" y="187"/>
                    <a:pt x="1024" y="117"/>
                  </a:cubicBezTo>
                  <a:cubicBezTo>
                    <a:pt x="955" y="47"/>
                    <a:pt x="908" y="24"/>
                    <a:pt x="861" y="24"/>
                  </a:cubicBezTo>
                  <a:cubicBezTo>
                    <a:pt x="792" y="24"/>
                    <a:pt x="768" y="70"/>
                    <a:pt x="768" y="210"/>
                  </a:cubicBezTo>
                  <a:cubicBezTo>
                    <a:pt x="745" y="443"/>
                    <a:pt x="629" y="1071"/>
                    <a:pt x="373" y="2071"/>
                  </a:cubicBezTo>
                  <a:cubicBezTo>
                    <a:pt x="117" y="3071"/>
                    <a:pt x="1" y="3607"/>
                    <a:pt x="1" y="3700"/>
                  </a:cubicBezTo>
                  <a:cubicBezTo>
                    <a:pt x="1" y="3793"/>
                    <a:pt x="24" y="3886"/>
                    <a:pt x="94" y="3979"/>
                  </a:cubicBezTo>
                  <a:cubicBezTo>
                    <a:pt x="164" y="4072"/>
                    <a:pt x="233" y="4118"/>
                    <a:pt x="280" y="4118"/>
                  </a:cubicBezTo>
                  <a:cubicBezTo>
                    <a:pt x="326" y="4118"/>
                    <a:pt x="350" y="4025"/>
                    <a:pt x="396" y="3886"/>
                  </a:cubicBezTo>
                  <a:cubicBezTo>
                    <a:pt x="443" y="3723"/>
                    <a:pt x="536" y="3351"/>
                    <a:pt x="675" y="2792"/>
                  </a:cubicBezTo>
                  <a:cubicBezTo>
                    <a:pt x="838" y="2234"/>
                    <a:pt x="955" y="1722"/>
                    <a:pt x="1071" y="1257"/>
                  </a:cubicBezTo>
                  <a:cubicBezTo>
                    <a:pt x="1652" y="2722"/>
                    <a:pt x="1978" y="3583"/>
                    <a:pt x="2094" y="3839"/>
                  </a:cubicBezTo>
                  <a:cubicBezTo>
                    <a:pt x="2141" y="3932"/>
                    <a:pt x="2188" y="3979"/>
                    <a:pt x="2257" y="4025"/>
                  </a:cubicBezTo>
                  <a:cubicBezTo>
                    <a:pt x="2304" y="4095"/>
                    <a:pt x="2374" y="4118"/>
                    <a:pt x="2420" y="4118"/>
                  </a:cubicBezTo>
                  <a:cubicBezTo>
                    <a:pt x="2560" y="4118"/>
                    <a:pt x="2723" y="3862"/>
                    <a:pt x="2885" y="3351"/>
                  </a:cubicBezTo>
                  <a:cubicBezTo>
                    <a:pt x="3048" y="2862"/>
                    <a:pt x="3188" y="2327"/>
                    <a:pt x="3281" y="1722"/>
                  </a:cubicBezTo>
                  <a:cubicBezTo>
                    <a:pt x="3374" y="1141"/>
                    <a:pt x="3444" y="699"/>
                    <a:pt x="3444" y="373"/>
                  </a:cubicBezTo>
                  <a:cubicBezTo>
                    <a:pt x="3444" y="303"/>
                    <a:pt x="3397" y="233"/>
                    <a:pt x="3304" y="140"/>
                  </a:cubicBezTo>
                  <a:cubicBezTo>
                    <a:pt x="3211" y="47"/>
                    <a:pt x="3141" y="1"/>
                    <a:pt x="30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36"/>
            <p:cNvSpPr/>
            <p:nvPr/>
          </p:nvSpPr>
          <p:spPr>
            <a:xfrm>
              <a:off x="5948800" y="1804800"/>
              <a:ext cx="79125" cy="101225"/>
            </a:xfrm>
            <a:custGeom>
              <a:avLst/>
              <a:gdLst/>
              <a:ahLst/>
              <a:cxnLst/>
              <a:rect l="l" t="t" r="r" b="b"/>
              <a:pathLst>
                <a:path w="3165" h="4049" extrusionOk="0">
                  <a:moveTo>
                    <a:pt x="1815" y="0"/>
                  </a:moveTo>
                  <a:cubicBezTo>
                    <a:pt x="1048" y="0"/>
                    <a:pt x="559" y="23"/>
                    <a:pt x="350" y="47"/>
                  </a:cubicBezTo>
                  <a:cubicBezTo>
                    <a:pt x="117" y="47"/>
                    <a:pt x="1" y="93"/>
                    <a:pt x="1" y="163"/>
                  </a:cubicBezTo>
                  <a:cubicBezTo>
                    <a:pt x="1" y="256"/>
                    <a:pt x="47" y="326"/>
                    <a:pt x="117" y="419"/>
                  </a:cubicBezTo>
                  <a:cubicBezTo>
                    <a:pt x="164" y="489"/>
                    <a:pt x="233" y="535"/>
                    <a:pt x="303" y="535"/>
                  </a:cubicBezTo>
                  <a:lnTo>
                    <a:pt x="1304" y="489"/>
                  </a:lnTo>
                  <a:lnTo>
                    <a:pt x="1304" y="489"/>
                  </a:lnTo>
                  <a:cubicBezTo>
                    <a:pt x="1257" y="861"/>
                    <a:pt x="1141" y="1443"/>
                    <a:pt x="931" y="2280"/>
                  </a:cubicBezTo>
                  <a:cubicBezTo>
                    <a:pt x="722" y="3117"/>
                    <a:pt x="606" y="3560"/>
                    <a:pt x="606" y="3653"/>
                  </a:cubicBezTo>
                  <a:cubicBezTo>
                    <a:pt x="606" y="3746"/>
                    <a:pt x="652" y="3839"/>
                    <a:pt x="722" y="3932"/>
                  </a:cubicBezTo>
                  <a:cubicBezTo>
                    <a:pt x="792" y="4002"/>
                    <a:pt x="862" y="4048"/>
                    <a:pt x="908" y="4048"/>
                  </a:cubicBezTo>
                  <a:cubicBezTo>
                    <a:pt x="955" y="4048"/>
                    <a:pt x="1001" y="3955"/>
                    <a:pt x="1071" y="3746"/>
                  </a:cubicBezTo>
                  <a:cubicBezTo>
                    <a:pt x="1094" y="3629"/>
                    <a:pt x="1141" y="3443"/>
                    <a:pt x="1211" y="3187"/>
                  </a:cubicBezTo>
                  <a:cubicBezTo>
                    <a:pt x="1257" y="2931"/>
                    <a:pt x="1304" y="2722"/>
                    <a:pt x="1350" y="2606"/>
                  </a:cubicBezTo>
                  <a:cubicBezTo>
                    <a:pt x="1653" y="1419"/>
                    <a:pt x="1792" y="745"/>
                    <a:pt x="1792" y="605"/>
                  </a:cubicBezTo>
                  <a:cubicBezTo>
                    <a:pt x="1792" y="558"/>
                    <a:pt x="1792" y="512"/>
                    <a:pt x="1769" y="489"/>
                  </a:cubicBezTo>
                  <a:cubicBezTo>
                    <a:pt x="1978" y="489"/>
                    <a:pt x="2211" y="489"/>
                    <a:pt x="2444" y="512"/>
                  </a:cubicBezTo>
                  <a:cubicBezTo>
                    <a:pt x="2653" y="535"/>
                    <a:pt x="2839" y="535"/>
                    <a:pt x="2979" y="535"/>
                  </a:cubicBezTo>
                  <a:cubicBezTo>
                    <a:pt x="3095" y="535"/>
                    <a:pt x="3165" y="489"/>
                    <a:pt x="3165" y="419"/>
                  </a:cubicBezTo>
                  <a:cubicBezTo>
                    <a:pt x="3165" y="326"/>
                    <a:pt x="3025" y="233"/>
                    <a:pt x="2769" y="140"/>
                  </a:cubicBezTo>
                  <a:cubicBezTo>
                    <a:pt x="2537" y="47"/>
                    <a:pt x="2211" y="0"/>
                    <a:pt x="18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36"/>
            <p:cNvSpPr/>
            <p:nvPr/>
          </p:nvSpPr>
          <p:spPr>
            <a:xfrm>
              <a:off x="6024425" y="1804200"/>
              <a:ext cx="73875" cy="102400"/>
            </a:xfrm>
            <a:custGeom>
              <a:avLst/>
              <a:gdLst/>
              <a:ahLst/>
              <a:cxnLst/>
              <a:rect l="l" t="t" r="r" b="b"/>
              <a:pathLst>
                <a:path w="2955" h="4096" extrusionOk="0">
                  <a:moveTo>
                    <a:pt x="1791" y="513"/>
                  </a:moveTo>
                  <a:cubicBezTo>
                    <a:pt x="2210" y="513"/>
                    <a:pt x="2420" y="629"/>
                    <a:pt x="2420" y="862"/>
                  </a:cubicBezTo>
                  <a:cubicBezTo>
                    <a:pt x="2420" y="1025"/>
                    <a:pt x="2350" y="1164"/>
                    <a:pt x="2233" y="1304"/>
                  </a:cubicBezTo>
                  <a:cubicBezTo>
                    <a:pt x="2117" y="1443"/>
                    <a:pt x="1978" y="1560"/>
                    <a:pt x="1815" y="1653"/>
                  </a:cubicBezTo>
                  <a:cubicBezTo>
                    <a:pt x="1675" y="1722"/>
                    <a:pt x="1512" y="1815"/>
                    <a:pt x="1326" y="1909"/>
                  </a:cubicBezTo>
                  <a:cubicBezTo>
                    <a:pt x="1140" y="2025"/>
                    <a:pt x="1001" y="2095"/>
                    <a:pt x="954" y="2141"/>
                  </a:cubicBezTo>
                  <a:cubicBezTo>
                    <a:pt x="1117" y="1560"/>
                    <a:pt x="1187" y="1141"/>
                    <a:pt x="1187" y="885"/>
                  </a:cubicBezTo>
                  <a:cubicBezTo>
                    <a:pt x="1187" y="815"/>
                    <a:pt x="1163" y="745"/>
                    <a:pt x="1140" y="652"/>
                  </a:cubicBezTo>
                  <a:cubicBezTo>
                    <a:pt x="1373" y="559"/>
                    <a:pt x="1605" y="513"/>
                    <a:pt x="1791" y="513"/>
                  </a:cubicBezTo>
                  <a:close/>
                  <a:moveTo>
                    <a:pt x="1768" y="1"/>
                  </a:moveTo>
                  <a:cubicBezTo>
                    <a:pt x="1443" y="1"/>
                    <a:pt x="1163" y="47"/>
                    <a:pt x="884" y="140"/>
                  </a:cubicBezTo>
                  <a:cubicBezTo>
                    <a:pt x="628" y="234"/>
                    <a:pt x="489" y="327"/>
                    <a:pt x="489" y="420"/>
                  </a:cubicBezTo>
                  <a:cubicBezTo>
                    <a:pt x="489" y="466"/>
                    <a:pt x="512" y="513"/>
                    <a:pt x="558" y="582"/>
                  </a:cubicBezTo>
                  <a:cubicBezTo>
                    <a:pt x="605" y="652"/>
                    <a:pt x="628" y="699"/>
                    <a:pt x="698" y="722"/>
                  </a:cubicBezTo>
                  <a:cubicBezTo>
                    <a:pt x="652" y="1118"/>
                    <a:pt x="535" y="1699"/>
                    <a:pt x="326" y="2444"/>
                  </a:cubicBezTo>
                  <a:cubicBezTo>
                    <a:pt x="116" y="3188"/>
                    <a:pt x="0" y="3630"/>
                    <a:pt x="0" y="3700"/>
                  </a:cubicBezTo>
                  <a:cubicBezTo>
                    <a:pt x="0" y="3793"/>
                    <a:pt x="47" y="3886"/>
                    <a:pt x="116" y="3956"/>
                  </a:cubicBezTo>
                  <a:cubicBezTo>
                    <a:pt x="186" y="4049"/>
                    <a:pt x="256" y="4095"/>
                    <a:pt x="303" y="4095"/>
                  </a:cubicBezTo>
                  <a:cubicBezTo>
                    <a:pt x="349" y="4095"/>
                    <a:pt x="396" y="4002"/>
                    <a:pt x="442" y="3793"/>
                  </a:cubicBezTo>
                  <a:cubicBezTo>
                    <a:pt x="489" y="3700"/>
                    <a:pt x="512" y="3584"/>
                    <a:pt x="535" y="3490"/>
                  </a:cubicBezTo>
                  <a:cubicBezTo>
                    <a:pt x="582" y="3397"/>
                    <a:pt x="675" y="3048"/>
                    <a:pt x="861" y="2444"/>
                  </a:cubicBezTo>
                  <a:cubicBezTo>
                    <a:pt x="954" y="2723"/>
                    <a:pt x="1210" y="3072"/>
                    <a:pt x="1652" y="3490"/>
                  </a:cubicBezTo>
                  <a:cubicBezTo>
                    <a:pt x="2071" y="3886"/>
                    <a:pt x="2420" y="4095"/>
                    <a:pt x="2652" y="4095"/>
                  </a:cubicBezTo>
                  <a:cubicBezTo>
                    <a:pt x="2769" y="4095"/>
                    <a:pt x="2838" y="4049"/>
                    <a:pt x="2838" y="3956"/>
                  </a:cubicBezTo>
                  <a:cubicBezTo>
                    <a:pt x="2838" y="3886"/>
                    <a:pt x="2792" y="3816"/>
                    <a:pt x="2699" y="3723"/>
                  </a:cubicBezTo>
                  <a:cubicBezTo>
                    <a:pt x="2629" y="3677"/>
                    <a:pt x="2582" y="3630"/>
                    <a:pt x="2536" y="3607"/>
                  </a:cubicBezTo>
                  <a:cubicBezTo>
                    <a:pt x="2489" y="3560"/>
                    <a:pt x="2420" y="3490"/>
                    <a:pt x="2350" y="3444"/>
                  </a:cubicBezTo>
                  <a:cubicBezTo>
                    <a:pt x="2280" y="3374"/>
                    <a:pt x="2187" y="3304"/>
                    <a:pt x="2094" y="3211"/>
                  </a:cubicBezTo>
                  <a:cubicBezTo>
                    <a:pt x="2001" y="3118"/>
                    <a:pt x="1931" y="3072"/>
                    <a:pt x="1885" y="3002"/>
                  </a:cubicBezTo>
                  <a:cubicBezTo>
                    <a:pt x="1838" y="2955"/>
                    <a:pt x="1722" y="2862"/>
                    <a:pt x="1605" y="2723"/>
                  </a:cubicBezTo>
                  <a:cubicBezTo>
                    <a:pt x="1466" y="2606"/>
                    <a:pt x="1396" y="2490"/>
                    <a:pt x="1396" y="2397"/>
                  </a:cubicBezTo>
                  <a:cubicBezTo>
                    <a:pt x="1396" y="2374"/>
                    <a:pt x="1443" y="2351"/>
                    <a:pt x="1559" y="2281"/>
                  </a:cubicBezTo>
                  <a:cubicBezTo>
                    <a:pt x="1675" y="2234"/>
                    <a:pt x="1791" y="2164"/>
                    <a:pt x="1954" y="2095"/>
                  </a:cubicBezTo>
                  <a:cubicBezTo>
                    <a:pt x="2094" y="2002"/>
                    <a:pt x="2257" y="1909"/>
                    <a:pt x="2396" y="1815"/>
                  </a:cubicBezTo>
                  <a:cubicBezTo>
                    <a:pt x="2559" y="1699"/>
                    <a:pt x="2676" y="1560"/>
                    <a:pt x="2792" y="1397"/>
                  </a:cubicBezTo>
                  <a:cubicBezTo>
                    <a:pt x="2908" y="1234"/>
                    <a:pt x="2955" y="1071"/>
                    <a:pt x="2955" y="862"/>
                  </a:cubicBezTo>
                  <a:cubicBezTo>
                    <a:pt x="2955" y="582"/>
                    <a:pt x="2838" y="373"/>
                    <a:pt x="2606" y="234"/>
                  </a:cubicBezTo>
                  <a:cubicBezTo>
                    <a:pt x="2373" y="71"/>
                    <a:pt x="2094" y="1"/>
                    <a:pt x="17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36"/>
            <p:cNvSpPr/>
            <p:nvPr/>
          </p:nvSpPr>
          <p:spPr>
            <a:xfrm>
              <a:off x="6108750" y="1802475"/>
              <a:ext cx="75625" cy="104125"/>
            </a:xfrm>
            <a:custGeom>
              <a:avLst/>
              <a:gdLst/>
              <a:ahLst/>
              <a:cxnLst/>
              <a:rect l="l" t="t" r="r" b="b"/>
              <a:pathLst>
                <a:path w="3025" h="4165" extrusionOk="0">
                  <a:moveTo>
                    <a:pt x="1792" y="582"/>
                  </a:moveTo>
                  <a:cubicBezTo>
                    <a:pt x="1862" y="907"/>
                    <a:pt x="1931" y="1419"/>
                    <a:pt x="2001" y="2071"/>
                  </a:cubicBezTo>
                  <a:cubicBezTo>
                    <a:pt x="1699" y="2140"/>
                    <a:pt x="1396" y="2187"/>
                    <a:pt x="1140" y="2257"/>
                  </a:cubicBezTo>
                  <a:cubicBezTo>
                    <a:pt x="1396" y="1536"/>
                    <a:pt x="1629" y="977"/>
                    <a:pt x="1792" y="582"/>
                  </a:cubicBezTo>
                  <a:close/>
                  <a:moveTo>
                    <a:pt x="1931" y="0"/>
                  </a:moveTo>
                  <a:cubicBezTo>
                    <a:pt x="1838" y="0"/>
                    <a:pt x="1722" y="47"/>
                    <a:pt x="1629" y="116"/>
                  </a:cubicBezTo>
                  <a:cubicBezTo>
                    <a:pt x="1513" y="209"/>
                    <a:pt x="1443" y="279"/>
                    <a:pt x="1396" y="396"/>
                  </a:cubicBezTo>
                  <a:cubicBezTo>
                    <a:pt x="1350" y="512"/>
                    <a:pt x="1257" y="745"/>
                    <a:pt x="1094" y="1140"/>
                  </a:cubicBezTo>
                  <a:cubicBezTo>
                    <a:pt x="931" y="1512"/>
                    <a:pt x="815" y="1815"/>
                    <a:pt x="722" y="2047"/>
                  </a:cubicBezTo>
                  <a:cubicBezTo>
                    <a:pt x="675" y="2140"/>
                    <a:pt x="629" y="2280"/>
                    <a:pt x="582" y="2420"/>
                  </a:cubicBezTo>
                  <a:cubicBezTo>
                    <a:pt x="187" y="2536"/>
                    <a:pt x="0" y="2652"/>
                    <a:pt x="0" y="2722"/>
                  </a:cubicBezTo>
                  <a:cubicBezTo>
                    <a:pt x="0" y="2792"/>
                    <a:pt x="24" y="2862"/>
                    <a:pt x="93" y="2908"/>
                  </a:cubicBezTo>
                  <a:cubicBezTo>
                    <a:pt x="140" y="2955"/>
                    <a:pt x="210" y="2978"/>
                    <a:pt x="303" y="2978"/>
                  </a:cubicBezTo>
                  <a:lnTo>
                    <a:pt x="326" y="2978"/>
                  </a:lnTo>
                  <a:cubicBezTo>
                    <a:pt x="117" y="3490"/>
                    <a:pt x="0" y="3769"/>
                    <a:pt x="0" y="3815"/>
                  </a:cubicBezTo>
                  <a:cubicBezTo>
                    <a:pt x="0" y="3885"/>
                    <a:pt x="47" y="3978"/>
                    <a:pt x="117" y="4048"/>
                  </a:cubicBezTo>
                  <a:cubicBezTo>
                    <a:pt x="187" y="4118"/>
                    <a:pt x="256" y="4164"/>
                    <a:pt x="303" y="4164"/>
                  </a:cubicBezTo>
                  <a:cubicBezTo>
                    <a:pt x="373" y="4164"/>
                    <a:pt x="582" y="3722"/>
                    <a:pt x="908" y="2815"/>
                  </a:cubicBezTo>
                  <a:cubicBezTo>
                    <a:pt x="1210" y="2745"/>
                    <a:pt x="1420" y="2675"/>
                    <a:pt x="1559" y="2652"/>
                  </a:cubicBezTo>
                  <a:cubicBezTo>
                    <a:pt x="1722" y="2606"/>
                    <a:pt x="1862" y="2559"/>
                    <a:pt x="2048" y="2513"/>
                  </a:cubicBezTo>
                  <a:cubicBezTo>
                    <a:pt x="2071" y="2885"/>
                    <a:pt x="2094" y="3234"/>
                    <a:pt x="2141" y="3606"/>
                  </a:cubicBezTo>
                  <a:cubicBezTo>
                    <a:pt x="2164" y="3815"/>
                    <a:pt x="2187" y="3955"/>
                    <a:pt x="2234" y="4048"/>
                  </a:cubicBezTo>
                  <a:cubicBezTo>
                    <a:pt x="2257" y="4118"/>
                    <a:pt x="2327" y="4164"/>
                    <a:pt x="2373" y="4164"/>
                  </a:cubicBezTo>
                  <a:cubicBezTo>
                    <a:pt x="2513" y="4164"/>
                    <a:pt x="2559" y="3908"/>
                    <a:pt x="2559" y="3420"/>
                  </a:cubicBezTo>
                  <a:cubicBezTo>
                    <a:pt x="2559" y="3141"/>
                    <a:pt x="2559" y="2792"/>
                    <a:pt x="2513" y="2396"/>
                  </a:cubicBezTo>
                  <a:cubicBezTo>
                    <a:pt x="2862" y="2303"/>
                    <a:pt x="3025" y="2210"/>
                    <a:pt x="3025" y="2140"/>
                  </a:cubicBezTo>
                  <a:cubicBezTo>
                    <a:pt x="3025" y="2047"/>
                    <a:pt x="2955" y="2001"/>
                    <a:pt x="2769" y="2001"/>
                  </a:cubicBezTo>
                  <a:lnTo>
                    <a:pt x="2490" y="2001"/>
                  </a:lnTo>
                  <a:cubicBezTo>
                    <a:pt x="2420" y="1442"/>
                    <a:pt x="2350" y="977"/>
                    <a:pt x="2257" y="582"/>
                  </a:cubicBezTo>
                  <a:cubicBezTo>
                    <a:pt x="2164" y="209"/>
                    <a:pt x="2048" y="0"/>
                    <a:pt x="19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36"/>
            <p:cNvSpPr/>
            <p:nvPr/>
          </p:nvSpPr>
          <p:spPr>
            <a:xfrm>
              <a:off x="6200050" y="1804800"/>
              <a:ext cx="79125" cy="101225"/>
            </a:xfrm>
            <a:custGeom>
              <a:avLst/>
              <a:gdLst/>
              <a:ahLst/>
              <a:cxnLst/>
              <a:rect l="l" t="t" r="r" b="b"/>
              <a:pathLst>
                <a:path w="3165" h="4049" extrusionOk="0">
                  <a:moveTo>
                    <a:pt x="1815" y="0"/>
                  </a:moveTo>
                  <a:cubicBezTo>
                    <a:pt x="1048" y="0"/>
                    <a:pt x="559" y="23"/>
                    <a:pt x="327" y="47"/>
                  </a:cubicBezTo>
                  <a:cubicBezTo>
                    <a:pt x="117" y="47"/>
                    <a:pt x="1" y="93"/>
                    <a:pt x="1" y="163"/>
                  </a:cubicBezTo>
                  <a:cubicBezTo>
                    <a:pt x="1" y="256"/>
                    <a:pt x="47" y="326"/>
                    <a:pt x="94" y="419"/>
                  </a:cubicBezTo>
                  <a:cubicBezTo>
                    <a:pt x="164" y="489"/>
                    <a:pt x="233" y="535"/>
                    <a:pt x="303" y="535"/>
                  </a:cubicBezTo>
                  <a:lnTo>
                    <a:pt x="1280" y="489"/>
                  </a:lnTo>
                  <a:lnTo>
                    <a:pt x="1280" y="489"/>
                  </a:lnTo>
                  <a:cubicBezTo>
                    <a:pt x="1257" y="861"/>
                    <a:pt x="1141" y="1443"/>
                    <a:pt x="931" y="2280"/>
                  </a:cubicBezTo>
                  <a:cubicBezTo>
                    <a:pt x="722" y="3117"/>
                    <a:pt x="606" y="3560"/>
                    <a:pt x="606" y="3653"/>
                  </a:cubicBezTo>
                  <a:cubicBezTo>
                    <a:pt x="606" y="3746"/>
                    <a:pt x="652" y="3839"/>
                    <a:pt x="722" y="3932"/>
                  </a:cubicBezTo>
                  <a:cubicBezTo>
                    <a:pt x="792" y="4002"/>
                    <a:pt x="862" y="4048"/>
                    <a:pt x="908" y="4048"/>
                  </a:cubicBezTo>
                  <a:cubicBezTo>
                    <a:pt x="955" y="4048"/>
                    <a:pt x="1001" y="3955"/>
                    <a:pt x="1048" y="3746"/>
                  </a:cubicBezTo>
                  <a:cubicBezTo>
                    <a:pt x="1094" y="3629"/>
                    <a:pt x="1141" y="3443"/>
                    <a:pt x="1187" y="3187"/>
                  </a:cubicBezTo>
                  <a:cubicBezTo>
                    <a:pt x="1257" y="2931"/>
                    <a:pt x="1304" y="2722"/>
                    <a:pt x="1327" y="2606"/>
                  </a:cubicBezTo>
                  <a:cubicBezTo>
                    <a:pt x="1629" y="1419"/>
                    <a:pt x="1792" y="745"/>
                    <a:pt x="1792" y="605"/>
                  </a:cubicBezTo>
                  <a:cubicBezTo>
                    <a:pt x="1792" y="558"/>
                    <a:pt x="1792" y="512"/>
                    <a:pt x="1769" y="489"/>
                  </a:cubicBezTo>
                  <a:cubicBezTo>
                    <a:pt x="1978" y="489"/>
                    <a:pt x="2211" y="489"/>
                    <a:pt x="2420" y="512"/>
                  </a:cubicBezTo>
                  <a:cubicBezTo>
                    <a:pt x="2653" y="535"/>
                    <a:pt x="2839" y="535"/>
                    <a:pt x="2955" y="535"/>
                  </a:cubicBezTo>
                  <a:cubicBezTo>
                    <a:pt x="3095" y="535"/>
                    <a:pt x="3165" y="489"/>
                    <a:pt x="3165" y="419"/>
                  </a:cubicBezTo>
                  <a:cubicBezTo>
                    <a:pt x="3165" y="326"/>
                    <a:pt x="3025" y="233"/>
                    <a:pt x="2769" y="140"/>
                  </a:cubicBezTo>
                  <a:cubicBezTo>
                    <a:pt x="2513" y="47"/>
                    <a:pt x="2188" y="0"/>
                    <a:pt x="18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36"/>
            <p:cNvSpPr/>
            <p:nvPr/>
          </p:nvSpPr>
          <p:spPr>
            <a:xfrm>
              <a:off x="6278575" y="1804200"/>
              <a:ext cx="29675" cy="101825"/>
            </a:xfrm>
            <a:custGeom>
              <a:avLst/>
              <a:gdLst/>
              <a:ahLst/>
              <a:cxnLst/>
              <a:rect l="l" t="t" r="r" b="b"/>
              <a:pathLst>
                <a:path w="1187" h="4073" extrusionOk="0">
                  <a:moveTo>
                    <a:pt x="838" y="1"/>
                  </a:moveTo>
                  <a:cubicBezTo>
                    <a:pt x="791" y="1"/>
                    <a:pt x="745" y="24"/>
                    <a:pt x="722" y="47"/>
                  </a:cubicBezTo>
                  <a:cubicBezTo>
                    <a:pt x="698" y="71"/>
                    <a:pt x="698" y="117"/>
                    <a:pt x="698" y="187"/>
                  </a:cubicBezTo>
                  <a:cubicBezTo>
                    <a:pt x="698" y="420"/>
                    <a:pt x="582" y="1048"/>
                    <a:pt x="349" y="2048"/>
                  </a:cubicBezTo>
                  <a:cubicBezTo>
                    <a:pt x="117" y="3072"/>
                    <a:pt x="0" y="3607"/>
                    <a:pt x="0" y="3677"/>
                  </a:cubicBezTo>
                  <a:cubicBezTo>
                    <a:pt x="0" y="3746"/>
                    <a:pt x="47" y="3839"/>
                    <a:pt x="117" y="3932"/>
                  </a:cubicBezTo>
                  <a:cubicBezTo>
                    <a:pt x="187" y="4026"/>
                    <a:pt x="256" y="4072"/>
                    <a:pt x="303" y="4072"/>
                  </a:cubicBezTo>
                  <a:cubicBezTo>
                    <a:pt x="349" y="4072"/>
                    <a:pt x="396" y="3956"/>
                    <a:pt x="466" y="3723"/>
                  </a:cubicBezTo>
                  <a:cubicBezTo>
                    <a:pt x="489" y="3607"/>
                    <a:pt x="536" y="3490"/>
                    <a:pt x="559" y="3397"/>
                  </a:cubicBezTo>
                  <a:cubicBezTo>
                    <a:pt x="582" y="3281"/>
                    <a:pt x="629" y="3141"/>
                    <a:pt x="675" y="2932"/>
                  </a:cubicBezTo>
                  <a:cubicBezTo>
                    <a:pt x="722" y="2746"/>
                    <a:pt x="745" y="2583"/>
                    <a:pt x="768" y="2490"/>
                  </a:cubicBezTo>
                  <a:cubicBezTo>
                    <a:pt x="1047" y="1350"/>
                    <a:pt x="1187" y="722"/>
                    <a:pt x="1187" y="582"/>
                  </a:cubicBezTo>
                  <a:cubicBezTo>
                    <a:pt x="1187" y="443"/>
                    <a:pt x="1140" y="303"/>
                    <a:pt x="1047" y="187"/>
                  </a:cubicBezTo>
                  <a:cubicBezTo>
                    <a:pt x="978" y="71"/>
                    <a:pt x="884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36"/>
            <p:cNvSpPr/>
            <p:nvPr/>
          </p:nvSpPr>
          <p:spPr>
            <a:xfrm>
              <a:off x="6321600" y="1803625"/>
              <a:ext cx="78550" cy="102975"/>
            </a:xfrm>
            <a:custGeom>
              <a:avLst/>
              <a:gdLst/>
              <a:ahLst/>
              <a:cxnLst/>
              <a:rect l="l" t="t" r="r" b="b"/>
              <a:pathLst>
                <a:path w="3142" h="4119" extrusionOk="0">
                  <a:moveTo>
                    <a:pt x="2025" y="512"/>
                  </a:moveTo>
                  <a:cubicBezTo>
                    <a:pt x="2188" y="512"/>
                    <a:pt x="2304" y="605"/>
                    <a:pt x="2420" y="792"/>
                  </a:cubicBezTo>
                  <a:cubicBezTo>
                    <a:pt x="2537" y="978"/>
                    <a:pt x="2607" y="1210"/>
                    <a:pt x="2607" y="1513"/>
                  </a:cubicBezTo>
                  <a:cubicBezTo>
                    <a:pt x="2607" y="1815"/>
                    <a:pt x="2513" y="2118"/>
                    <a:pt x="2327" y="2467"/>
                  </a:cubicBezTo>
                  <a:cubicBezTo>
                    <a:pt x="2141" y="2792"/>
                    <a:pt x="1932" y="3071"/>
                    <a:pt x="1676" y="3304"/>
                  </a:cubicBezTo>
                  <a:cubicBezTo>
                    <a:pt x="1420" y="3537"/>
                    <a:pt x="1187" y="3653"/>
                    <a:pt x="1001" y="3653"/>
                  </a:cubicBezTo>
                  <a:cubicBezTo>
                    <a:pt x="885" y="3653"/>
                    <a:pt x="769" y="3583"/>
                    <a:pt x="676" y="3444"/>
                  </a:cubicBezTo>
                  <a:cubicBezTo>
                    <a:pt x="583" y="3327"/>
                    <a:pt x="536" y="3141"/>
                    <a:pt x="536" y="2932"/>
                  </a:cubicBezTo>
                  <a:cubicBezTo>
                    <a:pt x="536" y="2583"/>
                    <a:pt x="629" y="2211"/>
                    <a:pt x="815" y="1815"/>
                  </a:cubicBezTo>
                  <a:cubicBezTo>
                    <a:pt x="1001" y="1420"/>
                    <a:pt x="1211" y="1094"/>
                    <a:pt x="1443" y="861"/>
                  </a:cubicBezTo>
                  <a:cubicBezTo>
                    <a:pt x="1676" y="629"/>
                    <a:pt x="1862" y="512"/>
                    <a:pt x="2025" y="512"/>
                  </a:cubicBezTo>
                  <a:close/>
                  <a:moveTo>
                    <a:pt x="2002" y="1"/>
                  </a:moveTo>
                  <a:cubicBezTo>
                    <a:pt x="1792" y="1"/>
                    <a:pt x="1583" y="94"/>
                    <a:pt x="1327" y="280"/>
                  </a:cubicBezTo>
                  <a:cubicBezTo>
                    <a:pt x="1094" y="443"/>
                    <a:pt x="885" y="652"/>
                    <a:pt x="676" y="931"/>
                  </a:cubicBezTo>
                  <a:cubicBezTo>
                    <a:pt x="490" y="1210"/>
                    <a:pt x="327" y="1513"/>
                    <a:pt x="187" y="1885"/>
                  </a:cubicBezTo>
                  <a:cubicBezTo>
                    <a:pt x="71" y="2257"/>
                    <a:pt x="1" y="2606"/>
                    <a:pt x="1" y="2955"/>
                  </a:cubicBezTo>
                  <a:cubicBezTo>
                    <a:pt x="1" y="3234"/>
                    <a:pt x="94" y="3490"/>
                    <a:pt x="280" y="3723"/>
                  </a:cubicBezTo>
                  <a:cubicBezTo>
                    <a:pt x="490" y="3979"/>
                    <a:pt x="699" y="4118"/>
                    <a:pt x="955" y="4118"/>
                  </a:cubicBezTo>
                  <a:cubicBezTo>
                    <a:pt x="1304" y="4118"/>
                    <a:pt x="1653" y="3955"/>
                    <a:pt x="2002" y="3676"/>
                  </a:cubicBezTo>
                  <a:cubicBezTo>
                    <a:pt x="2351" y="3397"/>
                    <a:pt x="2630" y="3048"/>
                    <a:pt x="2816" y="2629"/>
                  </a:cubicBezTo>
                  <a:cubicBezTo>
                    <a:pt x="3025" y="2211"/>
                    <a:pt x="3142" y="1838"/>
                    <a:pt x="3142" y="1466"/>
                  </a:cubicBezTo>
                  <a:cubicBezTo>
                    <a:pt x="3142" y="1094"/>
                    <a:pt x="3025" y="745"/>
                    <a:pt x="2816" y="466"/>
                  </a:cubicBezTo>
                  <a:cubicBezTo>
                    <a:pt x="2583" y="163"/>
                    <a:pt x="2327" y="1"/>
                    <a:pt x="20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36"/>
            <p:cNvSpPr/>
            <p:nvPr/>
          </p:nvSpPr>
          <p:spPr>
            <a:xfrm>
              <a:off x="6410600" y="1803625"/>
              <a:ext cx="86100" cy="102975"/>
            </a:xfrm>
            <a:custGeom>
              <a:avLst/>
              <a:gdLst/>
              <a:ahLst/>
              <a:cxnLst/>
              <a:rect l="l" t="t" r="r" b="b"/>
              <a:pathLst>
                <a:path w="3444" h="4119" extrusionOk="0">
                  <a:moveTo>
                    <a:pt x="3071" y="1"/>
                  </a:moveTo>
                  <a:cubicBezTo>
                    <a:pt x="3001" y="1"/>
                    <a:pt x="2978" y="94"/>
                    <a:pt x="2955" y="257"/>
                  </a:cubicBezTo>
                  <a:cubicBezTo>
                    <a:pt x="2955" y="280"/>
                    <a:pt x="2955" y="512"/>
                    <a:pt x="2908" y="954"/>
                  </a:cubicBezTo>
                  <a:cubicBezTo>
                    <a:pt x="2815" y="1862"/>
                    <a:pt x="2652" y="2676"/>
                    <a:pt x="2397" y="3327"/>
                  </a:cubicBezTo>
                  <a:cubicBezTo>
                    <a:pt x="2234" y="2978"/>
                    <a:pt x="1838" y="1978"/>
                    <a:pt x="1210" y="350"/>
                  </a:cubicBezTo>
                  <a:cubicBezTo>
                    <a:pt x="1187" y="280"/>
                    <a:pt x="1117" y="187"/>
                    <a:pt x="1047" y="117"/>
                  </a:cubicBezTo>
                  <a:cubicBezTo>
                    <a:pt x="977" y="47"/>
                    <a:pt x="908" y="24"/>
                    <a:pt x="861" y="24"/>
                  </a:cubicBezTo>
                  <a:cubicBezTo>
                    <a:pt x="815" y="24"/>
                    <a:pt x="768" y="70"/>
                    <a:pt x="768" y="210"/>
                  </a:cubicBezTo>
                  <a:cubicBezTo>
                    <a:pt x="768" y="443"/>
                    <a:pt x="628" y="1071"/>
                    <a:pt x="373" y="2071"/>
                  </a:cubicBezTo>
                  <a:cubicBezTo>
                    <a:pt x="140" y="3071"/>
                    <a:pt x="0" y="3607"/>
                    <a:pt x="0" y="3700"/>
                  </a:cubicBezTo>
                  <a:cubicBezTo>
                    <a:pt x="0" y="3793"/>
                    <a:pt x="47" y="3886"/>
                    <a:pt x="117" y="3979"/>
                  </a:cubicBezTo>
                  <a:cubicBezTo>
                    <a:pt x="186" y="4072"/>
                    <a:pt x="233" y="4118"/>
                    <a:pt x="303" y="4118"/>
                  </a:cubicBezTo>
                  <a:cubicBezTo>
                    <a:pt x="326" y="4118"/>
                    <a:pt x="373" y="4025"/>
                    <a:pt x="419" y="3886"/>
                  </a:cubicBezTo>
                  <a:cubicBezTo>
                    <a:pt x="466" y="3723"/>
                    <a:pt x="559" y="3351"/>
                    <a:pt x="698" y="2792"/>
                  </a:cubicBezTo>
                  <a:cubicBezTo>
                    <a:pt x="838" y="2234"/>
                    <a:pt x="977" y="1722"/>
                    <a:pt x="1094" y="1257"/>
                  </a:cubicBezTo>
                  <a:cubicBezTo>
                    <a:pt x="1652" y="2722"/>
                    <a:pt x="2001" y="3583"/>
                    <a:pt x="2117" y="3839"/>
                  </a:cubicBezTo>
                  <a:cubicBezTo>
                    <a:pt x="2141" y="3932"/>
                    <a:pt x="2187" y="3979"/>
                    <a:pt x="2257" y="4025"/>
                  </a:cubicBezTo>
                  <a:cubicBezTo>
                    <a:pt x="2327" y="4095"/>
                    <a:pt x="2373" y="4118"/>
                    <a:pt x="2443" y="4118"/>
                  </a:cubicBezTo>
                  <a:cubicBezTo>
                    <a:pt x="2583" y="4118"/>
                    <a:pt x="2745" y="3862"/>
                    <a:pt x="2908" y="3351"/>
                  </a:cubicBezTo>
                  <a:cubicBezTo>
                    <a:pt x="3071" y="2862"/>
                    <a:pt x="3188" y="2327"/>
                    <a:pt x="3304" y="1722"/>
                  </a:cubicBezTo>
                  <a:cubicBezTo>
                    <a:pt x="3397" y="1141"/>
                    <a:pt x="3443" y="699"/>
                    <a:pt x="3443" y="373"/>
                  </a:cubicBezTo>
                  <a:cubicBezTo>
                    <a:pt x="3443" y="303"/>
                    <a:pt x="3397" y="233"/>
                    <a:pt x="3327" y="140"/>
                  </a:cubicBezTo>
                  <a:cubicBezTo>
                    <a:pt x="3234" y="47"/>
                    <a:pt x="3164" y="1"/>
                    <a:pt x="30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36"/>
            <p:cNvSpPr/>
            <p:nvPr/>
          </p:nvSpPr>
          <p:spPr>
            <a:xfrm>
              <a:off x="3812025" y="4793025"/>
              <a:ext cx="79125" cy="101225"/>
            </a:xfrm>
            <a:custGeom>
              <a:avLst/>
              <a:gdLst/>
              <a:ahLst/>
              <a:cxnLst/>
              <a:rect l="l" t="t" r="r" b="b"/>
              <a:pathLst>
                <a:path w="3165" h="4049" extrusionOk="0">
                  <a:moveTo>
                    <a:pt x="1815" y="0"/>
                  </a:moveTo>
                  <a:cubicBezTo>
                    <a:pt x="1047" y="0"/>
                    <a:pt x="559" y="0"/>
                    <a:pt x="349" y="23"/>
                  </a:cubicBezTo>
                  <a:cubicBezTo>
                    <a:pt x="117" y="47"/>
                    <a:pt x="0" y="93"/>
                    <a:pt x="0" y="163"/>
                  </a:cubicBezTo>
                  <a:cubicBezTo>
                    <a:pt x="0" y="233"/>
                    <a:pt x="47" y="326"/>
                    <a:pt x="117" y="396"/>
                  </a:cubicBezTo>
                  <a:cubicBezTo>
                    <a:pt x="163" y="489"/>
                    <a:pt x="233" y="512"/>
                    <a:pt x="303" y="512"/>
                  </a:cubicBezTo>
                  <a:lnTo>
                    <a:pt x="1303" y="465"/>
                  </a:lnTo>
                  <a:lnTo>
                    <a:pt x="1303" y="465"/>
                  </a:lnTo>
                  <a:cubicBezTo>
                    <a:pt x="1257" y="838"/>
                    <a:pt x="1140" y="1443"/>
                    <a:pt x="931" y="2280"/>
                  </a:cubicBezTo>
                  <a:cubicBezTo>
                    <a:pt x="722" y="3094"/>
                    <a:pt x="605" y="3560"/>
                    <a:pt x="605" y="3653"/>
                  </a:cubicBezTo>
                  <a:cubicBezTo>
                    <a:pt x="605" y="3722"/>
                    <a:pt x="652" y="3815"/>
                    <a:pt x="722" y="3908"/>
                  </a:cubicBezTo>
                  <a:cubicBezTo>
                    <a:pt x="791" y="4002"/>
                    <a:pt x="861" y="4048"/>
                    <a:pt x="908" y="4048"/>
                  </a:cubicBezTo>
                  <a:cubicBezTo>
                    <a:pt x="954" y="4048"/>
                    <a:pt x="1001" y="3932"/>
                    <a:pt x="1071" y="3722"/>
                  </a:cubicBezTo>
                  <a:cubicBezTo>
                    <a:pt x="1094" y="3629"/>
                    <a:pt x="1140" y="3443"/>
                    <a:pt x="1210" y="3187"/>
                  </a:cubicBezTo>
                  <a:cubicBezTo>
                    <a:pt x="1257" y="2908"/>
                    <a:pt x="1303" y="2722"/>
                    <a:pt x="1350" y="2606"/>
                  </a:cubicBezTo>
                  <a:cubicBezTo>
                    <a:pt x="1629" y="1396"/>
                    <a:pt x="1792" y="745"/>
                    <a:pt x="1792" y="605"/>
                  </a:cubicBezTo>
                  <a:cubicBezTo>
                    <a:pt x="1792" y="559"/>
                    <a:pt x="1792" y="512"/>
                    <a:pt x="1768" y="465"/>
                  </a:cubicBezTo>
                  <a:cubicBezTo>
                    <a:pt x="1978" y="465"/>
                    <a:pt x="2210" y="489"/>
                    <a:pt x="2443" y="489"/>
                  </a:cubicBezTo>
                  <a:cubicBezTo>
                    <a:pt x="2653" y="512"/>
                    <a:pt x="2839" y="512"/>
                    <a:pt x="2978" y="512"/>
                  </a:cubicBezTo>
                  <a:cubicBezTo>
                    <a:pt x="3095" y="512"/>
                    <a:pt x="3164" y="489"/>
                    <a:pt x="3164" y="419"/>
                  </a:cubicBezTo>
                  <a:cubicBezTo>
                    <a:pt x="3164" y="303"/>
                    <a:pt x="3025" y="210"/>
                    <a:pt x="2769" y="117"/>
                  </a:cubicBezTo>
                  <a:cubicBezTo>
                    <a:pt x="2513" y="47"/>
                    <a:pt x="2210" y="0"/>
                    <a:pt x="18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36"/>
            <p:cNvSpPr/>
            <p:nvPr/>
          </p:nvSpPr>
          <p:spPr>
            <a:xfrm>
              <a:off x="3890550" y="4792425"/>
              <a:ext cx="29675" cy="101825"/>
            </a:xfrm>
            <a:custGeom>
              <a:avLst/>
              <a:gdLst/>
              <a:ahLst/>
              <a:cxnLst/>
              <a:rect l="l" t="t" r="r" b="b"/>
              <a:pathLst>
                <a:path w="1187" h="4073" extrusionOk="0">
                  <a:moveTo>
                    <a:pt x="838" y="1"/>
                  </a:moveTo>
                  <a:cubicBezTo>
                    <a:pt x="791" y="1"/>
                    <a:pt x="744" y="1"/>
                    <a:pt x="721" y="47"/>
                  </a:cubicBezTo>
                  <a:cubicBezTo>
                    <a:pt x="721" y="71"/>
                    <a:pt x="698" y="117"/>
                    <a:pt x="698" y="164"/>
                  </a:cubicBezTo>
                  <a:cubicBezTo>
                    <a:pt x="698" y="420"/>
                    <a:pt x="582" y="1048"/>
                    <a:pt x="349" y="2048"/>
                  </a:cubicBezTo>
                  <a:cubicBezTo>
                    <a:pt x="116" y="3048"/>
                    <a:pt x="0" y="3584"/>
                    <a:pt x="0" y="3677"/>
                  </a:cubicBezTo>
                  <a:cubicBezTo>
                    <a:pt x="0" y="3746"/>
                    <a:pt x="47" y="3839"/>
                    <a:pt x="116" y="3932"/>
                  </a:cubicBezTo>
                  <a:cubicBezTo>
                    <a:pt x="186" y="4026"/>
                    <a:pt x="256" y="4072"/>
                    <a:pt x="302" y="4072"/>
                  </a:cubicBezTo>
                  <a:cubicBezTo>
                    <a:pt x="349" y="4072"/>
                    <a:pt x="396" y="3956"/>
                    <a:pt x="465" y="3723"/>
                  </a:cubicBezTo>
                  <a:cubicBezTo>
                    <a:pt x="512" y="3607"/>
                    <a:pt x="535" y="3490"/>
                    <a:pt x="558" y="3374"/>
                  </a:cubicBezTo>
                  <a:cubicBezTo>
                    <a:pt x="582" y="3281"/>
                    <a:pt x="628" y="3118"/>
                    <a:pt x="675" y="2932"/>
                  </a:cubicBezTo>
                  <a:cubicBezTo>
                    <a:pt x="721" y="2723"/>
                    <a:pt x="744" y="2583"/>
                    <a:pt x="768" y="2467"/>
                  </a:cubicBezTo>
                  <a:cubicBezTo>
                    <a:pt x="1047" y="1350"/>
                    <a:pt x="1187" y="699"/>
                    <a:pt x="1187" y="559"/>
                  </a:cubicBezTo>
                  <a:cubicBezTo>
                    <a:pt x="1187" y="420"/>
                    <a:pt x="1140" y="303"/>
                    <a:pt x="1047" y="187"/>
                  </a:cubicBezTo>
                  <a:cubicBezTo>
                    <a:pt x="977" y="47"/>
                    <a:pt x="884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36"/>
            <p:cNvSpPr/>
            <p:nvPr/>
          </p:nvSpPr>
          <p:spPr>
            <a:xfrm>
              <a:off x="3934150" y="4792425"/>
              <a:ext cx="105300" cy="101225"/>
            </a:xfrm>
            <a:custGeom>
              <a:avLst/>
              <a:gdLst/>
              <a:ahLst/>
              <a:cxnLst/>
              <a:rect l="l" t="t" r="r" b="b"/>
              <a:pathLst>
                <a:path w="4212" h="4049" extrusionOk="0">
                  <a:moveTo>
                    <a:pt x="862" y="1"/>
                  </a:moveTo>
                  <a:cubicBezTo>
                    <a:pt x="815" y="1"/>
                    <a:pt x="792" y="1"/>
                    <a:pt x="769" y="47"/>
                  </a:cubicBezTo>
                  <a:cubicBezTo>
                    <a:pt x="745" y="71"/>
                    <a:pt x="745" y="117"/>
                    <a:pt x="745" y="164"/>
                  </a:cubicBezTo>
                  <a:cubicBezTo>
                    <a:pt x="745" y="420"/>
                    <a:pt x="629" y="1025"/>
                    <a:pt x="373" y="2002"/>
                  </a:cubicBezTo>
                  <a:cubicBezTo>
                    <a:pt x="117" y="2979"/>
                    <a:pt x="1" y="3514"/>
                    <a:pt x="1" y="3607"/>
                  </a:cubicBezTo>
                  <a:cubicBezTo>
                    <a:pt x="1" y="3700"/>
                    <a:pt x="24" y="3816"/>
                    <a:pt x="94" y="3909"/>
                  </a:cubicBezTo>
                  <a:cubicBezTo>
                    <a:pt x="164" y="4002"/>
                    <a:pt x="233" y="4049"/>
                    <a:pt x="280" y="4049"/>
                  </a:cubicBezTo>
                  <a:cubicBezTo>
                    <a:pt x="280" y="4049"/>
                    <a:pt x="303" y="4026"/>
                    <a:pt x="350" y="3956"/>
                  </a:cubicBezTo>
                  <a:cubicBezTo>
                    <a:pt x="350" y="3932"/>
                    <a:pt x="373" y="3886"/>
                    <a:pt x="373" y="3839"/>
                  </a:cubicBezTo>
                  <a:cubicBezTo>
                    <a:pt x="396" y="3816"/>
                    <a:pt x="420" y="3770"/>
                    <a:pt x="443" y="3700"/>
                  </a:cubicBezTo>
                  <a:cubicBezTo>
                    <a:pt x="466" y="3630"/>
                    <a:pt x="466" y="3560"/>
                    <a:pt x="489" y="3514"/>
                  </a:cubicBezTo>
                  <a:cubicBezTo>
                    <a:pt x="513" y="3467"/>
                    <a:pt x="536" y="3397"/>
                    <a:pt x="559" y="3304"/>
                  </a:cubicBezTo>
                  <a:cubicBezTo>
                    <a:pt x="582" y="3235"/>
                    <a:pt x="606" y="3165"/>
                    <a:pt x="606" y="3095"/>
                  </a:cubicBezTo>
                  <a:cubicBezTo>
                    <a:pt x="629" y="3025"/>
                    <a:pt x="652" y="2955"/>
                    <a:pt x="675" y="2862"/>
                  </a:cubicBezTo>
                  <a:cubicBezTo>
                    <a:pt x="699" y="2769"/>
                    <a:pt x="745" y="2560"/>
                    <a:pt x="838" y="2281"/>
                  </a:cubicBezTo>
                  <a:cubicBezTo>
                    <a:pt x="908" y="2002"/>
                    <a:pt x="978" y="1653"/>
                    <a:pt x="1048" y="1234"/>
                  </a:cubicBezTo>
                  <a:cubicBezTo>
                    <a:pt x="1280" y="1978"/>
                    <a:pt x="1466" y="2467"/>
                    <a:pt x="1606" y="2676"/>
                  </a:cubicBezTo>
                  <a:cubicBezTo>
                    <a:pt x="1699" y="2793"/>
                    <a:pt x="1815" y="2839"/>
                    <a:pt x="1908" y="2839"/>
                  </a:cubicBezTo>
                  <a:cubicBezTo>
                    <a:pt x="2025" y="2839"/>
                    <a:pt x="2164" y="2769"/>
                    <a:pt x="2327" y="2583"/>
                  </a:cubicBezTo>
                  <a:cubicBezTo>
                    <a:pt x="2490" y="2420"/>
                    <a:pt x="2932" y="1885"/>
                    <a:pt x="3630" y="978"/>
                  </a:cubicBezTo>
                  <a:lnTo>
                    <a:pt x="3630" y="978"/>
                  </a:lnTo>
                  <a:cubicBezTo>
                    <a:pt x="3490" y="1420"/>
                    <a:pt x="3351" y="1909"/>
                    <a:pt x="3211" y="2467"/>
                  </a:cubicBezTo>
                  <a:cubicBezTo>
                    <a:pt x="3072" y="3025"/>
                    <a:pt x="3002" y="3397"/>
                    <a:pt x="3002" y="3537"/>
                  </a:cubicBezTo>
                  <a:cubicBezTo>
                    <a:pt x="3002" y="3700"/>
                    <a:pt x="3025" y="3816"/>
                    <a:pt x="3072" y="3909"/>
                  </a:cubicBezTo>
                  <a:cubicBezTo>
                    <a:pt x="3141" y="4002"/>
                    <a:pt x="3188" y="4049"/>
                    <a:pt x="3235" y="4049"/>
                  </a:cubicBezTo>
                  <a:cubicBezTo>
                    <a:pt x="3281" y="4049"/>
                    <a:pt x="3351" y="3956"/>
                    <a:pt x="3397" y="3723"/>
                  </a:cubicBezTo>
                  <a:cubicBezTo>
                    <a:pt x="3444" y="3607"/>
                    <a:pt x="3467" y="3490"/>
                    <a:pt x="3490" y="3374"/>
                  </a:cubicBezTo>
                  <a:cubicBezTo>
                    <a:pt x="3514" y="3235"/>
                    <a:pt x="3560" y="3095"/>
                    <a:pt x="3607" y="2886"/>
                  </a:cubicBezTo>
                  <a:cubicBezTo>
                    <a:pt x="3653" y="2700"/>
                    <a:pt x="3700" y="2537"/>
                    <a:pt x="3723" y="2397"/>
                  </a:cubicBezTo>
                  <a:cubicBezTo>
                    <a:pt x="3770" y="2281"/>
                    <a:pt x="3816" y="2095"/>
                    <a:pt x="3886" y="1862"/>
                  </a:cubicBezTo>
                  <a:cubicBezTo>
                    <a:pt x="3956" y="1629"/>
                    <a:pt x="4002" y="1467"/>
                    <a:pt x="4025" y="1373"/>
                  </a:cubicBezTo>
                  <a:cubicBezTo>
                    <a:pt x="4049" y="1257"/>
                    <a:pt x="4072" y="1141"/>
                    <a:pt x="4119" y="1001"/>
                  </a:cubicBezTo>
                  <a:cubicBezTo>
                    <a:pt x="4165" y="838"/>
                    <a:pt x="4188" y="722"/>
                    <a:pt x="4188" y="629"/>
                  </a:cubicBezTo>
                  <a:cubicBezTo>
                    <a:pt x="4212" y="559"/>
                    <a:pt x="4212" y="466"/>
                    <a:pt x="4212" y="396"/>
                  </a:cubicBezTo>
                  <a:cubicBezTo>
                    <a:pt x="4212" y="327"/>
                    <a:pt x="4188" y="257"/>
                    <a:pt x="4095" y="187"/>
                  </a:cubicBezTo>
                  <a:cubicBezTo>
                    <a:pt x="4025" y="94"/>
                    <a:pt x="3956" y="71"/>
                    <a:pt x="3886" y="71"/>
                  </a:cubicBezTo>
                  <a:cubicBezTo>
                    <a:pt x="3816" y="71"/>
                    <a:pt x="3700" y="141"/>
                    <a:pt x="3537" y="327"/>
                  </a:cubicBezTo>
                  <a:cubicBezTo>
                    <a:pt x="3374" y="513"/>
                    <a:pt x="3141" y="815"/>
                    <a:pt x="2816" y="1234"/>
                  </a:cubicBezTo>
                  <a:cubicBezTo>
                    <a:pt x="2490" y="1653"/>
                    <a:pt x="2211" y="2002"/>
                    <a:pt x="1978" y="2258"/>
                  </a:cubicBezTo>
                  <a:cubicBezTo>
                    <a:pt x="1815" y="1885"/>
                    <a:pt x="1676" y="1536"/>
                    <a:pt x="1536" y="1187"/>
                  </a:cubicBezTo>
                  <a:cubicBezTo>
                    <a:pt x="1397" y="815"/>
                    <a:pt x="1327" y="583"/>
                    <a:pt x="1304" y="443"/>
                  </a:cubicBezTo>
                  <a:cubicBezTo>
                    <a:pt x="1304" y="350"/>
                    <a:pt x="1234" y="257"/>
                    <a:pt x="1118" y="164"/>
                  </a:cubicBezTo>
                  <a:cubicBezTo>
                    <a:pt x="1001" y="47"/>
                    <a:pt x="908" y="1"/>
                    <a:pt x="8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36"/>
            <p:cNvSpPr/>
            <p:nvPr/>
          </p:nvSpPr>
          <p:spPr>
            <a:xfrm>
              <a:off x="4049900" y="4793600"/>
              <a:ext cx="78525" cy="101225"/>
            </a:xfrm>
            <a:custGeom>
              <a:avLst/>
              <a:gdLst/>
              <a:ahLst/>
              <a:cxnLst/>
              <a:rect l="l" t="t" r="r" b="b"/>
              <a:pathLst>
                <a:path w="3141" h="4049" extrusionOk="0">
                  <a:moveTo>
                    <a:pt x="1978" y="0"/>
                  </a:moveTo>
                  <a:cubicBezTo>
                    <a:pt x="1187" y="0"/>
                    <a:pt x="768" y="70"/>
                    <a:pt x="698" y="210"/>
                  </a:cubicBezTo>
                  <a:cubicBezTo>
                    <a:pt x="698" y="256"/>
                    <a:pt x="675" y="303"/>
                    <a:pt x="675" y="349"/>
                  </a:cubicBezTo>
                  <a:cubicBezTo>
                    <a:pt x="675" y="652"/>
                    <a:pt x="628" y="1001"/>
                    <a:pt x="512" y="1443"/>
                  </a:cubicBezTo>
                  <a:cubicBezTo>
                    <a:pt x="396" y="1885"/>
                    <a:pt x="280" y="2280"/>
                    <a:pt x="163" y="2676"/>
                  </a:cubicBezTo>
                  <a:cubicBezTo>
                    <a:pt x="47" y="3048"/>
                    <a:pt x="0" y="3327"/>
                    <a:pt x="0" y="3490"/>
                  </a:cubicBezTo>
                  <a:cubicBezTo>
                    <a:pt x="0" y="3653"/>
                    <a:pt x="70" y="3769"/>
                    <a:pt x="186" y="3885"/>
                  </a:cubicBezTo>
                  <a:cubicBezTo>
                    <a:pt x="326" y="3979"/>
                    <a:pt x="489" y="4048"/>
                    <a:pt x="652" y="4048"/>
                  </a:cubicBezTo>
                  <a:cubicBezTo>
                    <a:pt x="1070" y="4048"/>
                    <a:pt x="1466" y="3955"/>
                    <a:pt x="1908" y="3816"/>
                  </a:cubicBezTo>
                  <a:cubicBezTo>
                    <a:pt x="2327" y="3676"/>
                    <a:pt x="2536" y="3537"/>
                    <a:pt x="2536" y="3397"/>
                  </a:cubicBezTo>
                  <a:cubicBezTo>
                    <a:pt x="2536" y="3304"/>
                    <a:pt x="2513" y="3257"/>
                    <a:pt x="2466" y="3257"/>
                  </a:cubicBezTo>
                  <a:cubicBezTo>
                    <a:pt x="2443" y="3257"/>
                    <a:pt x="2327" y="3281"/>
                    <a:pt x="2164" y="3327"/>
                  </a:cubicBezTo>
                  <a:cubicBezTo>
                    <a:pt x="1629" y="3490"/>
                    <a:pt x="1117" y="3560"/>
                    <a:pt x="675" y="3560"/>
                  </a:cubicBezTo>
                  <a:cubicBezTo>
                    <a:pt x="628" y="3560"/>
                    <a:pt x="605" y="3537"/>
                    <a:pt x="559" y="3513"/>
                  </a:cubicBezTo>
                  <a:cubicBezTo>
                    <a:pt x="535" y="3490"/>
                    <a:pt x="512" y="3443"/>
                    <a:pt x="512" y="3397"/>
                  </a:cubicBezTo>
                  <a:cubicBezTo>
                    <a:pt x="512" y="3257"/>
                    <a:pt x="628" y="2862"/>
                    <a:pt x="838" y="2187"/>
                  </a:cubicBezTo>
                  <a:cubicBezTo>
                    <a:pt x="1257" y="2187"/>
                    <a:pt x="1629" y="2164"/>
                    <a:pt x="1931" y="2094"/>
                  </a:cubicBezTo>
                  <a:cubicBezTo>
                    <a:pt x="2257" y="2024"/>
                    <a:pt x="2420" y="1931"/>
                    <a:pt x="2420" y="1792"/>
                  </a:cubicBezTo>
                  <a:cubicBezTo>
                    <a:pt x="2420" y="1745"/>
                    <a:pt x="2350" y="1699"/>
                    <a:pt x="2234" y="1699"/>
                  </a:cubicBezTo>
                  <a:cubicBezTo>
                    <a:pt x="2141" y="1699"/>
                    <a:pt x="1955" y="1722"/>
                    <a:pt x="1745" y="1745"/>
                  </a:cubicBezTo>
                  <a:cubicBezTo>
                    <a:pt x="1513" y="1745"/>
                    <a:pt x="1326" y="1768"/>
                    <a:pt x="1187" y="1768"/>
                  </a:cubicBezTo>
                  <a:lnTo>
                    <a:pt x="954" y="1768"/>
                  </a:lnTo>
                  <a:cubicBezTo>
                    <a:pt x="1117" y="1233"/>
                    <a:pt x="1187" y="838"/>
                    <a:pt x="1187" y="559"/>
                  </a:cubicBezTo>
                  <a:cubicBezTo>
                    <a:pt x="1536" y="489"/>
                    <a:pt x="1768" y="442"/>
                    <a:pt x="1861" y="442"/>
                  </a:cubicBezTo>
                  <a:cubicBezTo>
                    <a:pt x="1955" y="442"/>
                    <a:pt x="2117" y="419"/>
                    <a:pt x="2327" y="396"/>
                  </a:cubicBezTo>
                  <a:cubicBezTo>
                    <a:pt x="2559" y="373"/>
                    <a:pt x="2745" y="349"/>
                    <a:pt x="2885" y="326"/>
                  </a:cubicBezTo>
                  <a:cubicBezTo>
                    <a:pt x="3071" y="303"/>
                    <a:pt x="3141" y="233"/>
                    <a:pt x="3141" y="163"/>
                  </a:cubicBezTo>
                  <a:cubicBezTo>
                    <a:pt x="3141" y="47"/>
                    <a:pt x="2745" y="0"/>
                    <a:pt x="19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36"/>
            <p:cNvSpPr/>
            <p:nvPr/>
          </p:nvSpPr>
          <p:spPr>
            <a:xfrm>
              <a:off x="258475" y="3507125"/>
              <a:ext cx="103550" cy="76200"/>
            </a:xfrm>
            <a:custGeom>
              <a:avLst/>
              <a:gdLst/>
              <a:ahLst/>
              <a:cxnLst/>
              <a:rect l="l" t="t" r="r" b="b"/>
              <a:pathLst>
                <a:path w="4142" h="3048" extrusionOk="0">
                  <a:moveTo>
                    <a:pt x="2071" y="1024"/>
                  </a:moveTo>
                  <a:cubicBezTo>
                    <a:pt x="2117" y="1349"/>
                    <a:pt x="2187" y="1629"/>
                    <a:pt x="2257" y="1908"/>
                  </a:cubicBezTo>
                  <a:cubicBezTo>
                    <a:pt x="1536" y="1629"/>
                    <a:pt x="977" y="1419"/>
                    <a:pt x="582" y="1233"/>
                  </a:cubicBezTo>
                  <a:cubicBezTo>
                    <a:pt x="908" y="1163"/>
                    <a:pt x="1396" y="1093"/>
                    <a:pt x="2071" y="1024"/>
                  </a:cubicBezTo>
                  <a:close/>
                  <a:moveTo>
                    <a:pt x="2141" y="0"/>
                  </a:moveTo>
                  <a:cubicBezTo>
                    <a:pt x="2024" y="0"/>
                    <a:pt x="1978" y="93"/>
                    <a:pt x="1978" y="256"/>
                  </a:cubicBezTo>
                  <a:cubicBezTo>
                    <a:pt x="1978" y="349"/>
                    <a:pt x="1978" y="442"/>
                    <a:pt x="2001" y="558"/>
                  </a:cubicBezTo>
                  <a:cubicBezTo>
                    <a:pt x="1443" y="605"/>
                    <a:pt x="954" y="675"/>
                    <a:pt x="582" y="791"/>
                  </a:cubicBezTo>
                  <a:cubicBezTo>
                    <a:pt x="186" y="884"/>
                    <a:pt x="0" y="977"/>
                    <a:pt x="0" y="1093"/>
                  </a:cubicBezTo>
                  <a:cubicBezTo>
                    <a:pt x="0" y="1210"/>
                    <a:pt x="47" y="1303"/>
                    <a:pt x="117" y="1419"/>
                  </a:cubicBezTo>
                  <a:cubicBezTo>
                    <a:pt x="186" y="1512"/>
                    <a:pt x="279" y="1605"/>
                    <a:pt x="396" y="1629"/>
                  </a:cubicBezTo>
                  <a:cubicBezTo>
                    <a:pt x="489" y="1675"/>
                    <a:pt x="745" y="1791"/>
                    <a:pt x="1117" y="1931"/>
                  </a:cubicBezTo>
                  <a:cubicBezTo>
                    <a:pt x="1512" y="2094"/>
                    <a:pt x="1815" y="2233"/>
                    <a:pt x="2024" y="2303"/>
                  </a:cubicBezTo>
                  <a:cubicBezTo>
                    <a:pt x="2141" y="2350"/>
                    <a:pt x="2257" y="2396"/>
                    <a:pt x="2396" y="2466"/>
                  </a:cubicBezTo>
                  <a:cubicBezTo>
                    <a:pt x="2536" y="2838"/>
                    <a:pt x="2629" y="3048"/>
                    <a:pt x="2699" y="3048"/>
                  </a:cubicBezTo>
                  <a:cubicBezTo>
                    <a:pt x="2792" y="3048"/>
                    <a:pt x="2838" y="3001"/>
                    <a:pt x="2885" y="2955"/>
                  </a:cubicBezTo>
                  <a:cubicBezTo>
                    <a:pt x="2955" y="2885"/>
                    <a:pt x="2978" y="2815"/>
                    <a:pt x="2978" y="2745"/>
                  </a:cubicBezTo>
                  <a:lnTo>
                    <a:pt x="2978" y="2699"/>
                  </a:lnTo>
                  <a:cubicBezTo>
                    <a:pt x="3490" y="2931"/>
                    <a:pt x="3746" y="3024"/>
                    <a:pt x="3792" y="3024"/>
                  </a:cubicBezTo>
                  <a:cubicBezTo>
                    <a:pt x="3885" y="3024"/>
                    <a:pt x="3955" y="3001"/>
                    <a:pt x="4048" y="2931"/>
                  </a:cubicBezTo>
                  <a:cubicBezTo>
                    <a:pt x="4118" y="2862"/>
                    <a:pt x="4141" y="2792"/>
                    <a:pt x="4141" y="2722"/>
                  </a:cubicBezTo>
                  <a:cubicBezTo>
                    <a:pt x="4141" y="2652"/>
                    <a:pt x="3699" y="2466"/>
                    <a:pt x="2815" y="2117"/>
                  </a:cubicBezTo>
                  <a:cubicBezTo>
                    <a:pt x="2722" y="1838"/>
                    <a:pt x="2676" y="1605"/>
                    <a:pt x="2629" y="1466"/>
                  </a:cubicBezTo>
                  <a:cubicBezTo>
                    <a:pt x="2606" y="1326"/>
                    <a:pt x="2559" y="1163"/>
                    <a:pt x="2513" y="1000"/>
                  </a:cubicBezTo>
                  <a:cubicBezTo>
                    <a:pt x="2862" y="954"/>
                    <a:pt x="3234" y="931"/>
                    <a:pt x="3606" y="907"/>
                  </a:cubicBezTo>
                  <a:cubicBezTo>
                    <a:pt x="3816" y="884"/>
                    <a:pt x="3955" y="861"/>
                    <a:pt x="4025" y="814"/>
                  </a:cubicBezTo>
                  <a:cubicBezTo>
                    <a:pt x="4118" y="768"/>
                    <a:pt x="4141" y="721"/>
                    <a:pt x="4141" y="651"/>
                  </a:cubicBezTo>
                  <a:cubicBezTo>
                    <a:pt x="4141" y="535"/>
                    <a:pt x="3909" y="465"/>
                    <a:pt x="3420" y="465"/>
                  </a:cubicBezTo>
                  <a:cubicBezTo>
                    <a:pt x="3141" y="465"/>
                    <a:pt x="2792" y="489"/>
                    <a:pt x="2396" y="512"/>
                  </a:cubicBezTo>
                  <a:cubicBezTo>
                    <a:pt x="2280" y="163"/>
                    <a:pt x="2210" y="0"/>
                    <a:pt x="21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36"/>
            <p:cNvSpPr/>
            <p:nvPr/>
          </p:nvSpPr>
          <p:spPr>
            <a:xfrm>
              <a:off x="259625" y="3407075"/>
              <a:ext cx="102400" cy="86100"/>
            </a:xfrm>
            <a:custGeom>
              <a:avLst/>
              <a:gdLst/>
              <a:ahLst/>
              <a:cxnLst/>
              <a:rect l="l" t="t" r="r" b="b"/>
              <a:pathLst>
                <a:path w="4096" h="3444" extrusionOk="0">
                  <a:moveTo>
                    <a:pt x="373" y="1"/>
                  </a:moveTo>
                  <a:cubicBezTo>
                    <a:pt x="303" y="1"/>
                    <a:pt x="210" y="47"/>
                    <a:pt x="117" y="117"/>
                  </a:cubicBezTo>
                  <a:cubicBezTo>
                    <a:pt x="47" y="210"/>
                    <a:pt x="1" y="280"/>
                    <a:pt x="1" y="373"/>
                  </a:cubicBezTo>
                  <a:cubicBezTo>
                    <a:pt x="1" y="443"/>
                    <a:pt x="71" y="466"/>
                    <a:pt x="233" y="489"/>
                  </a:cubicBezTo>
                  <a:cubicBezTo>
                    <a:pt x="280" y="489"/>
                    <a:pt x="513" y="489"/>
                    <a:pt x="931" y="536"/>
                  </a:cubicBezTo>
                  <a:cubicBezTo>
                    <a:pt x="1862" y="629"/>
                    <a:pt x="2653" y="792"/>
                    <a:pt x="3327" y="1048"/>
                  </a:cubicBezTo>
                  <a:cubicBezTo>
                    <a:pt x="2955" y="1210"/>
                    <a:pt x="1978" y="1606"/>
                    <a:pt x="350" y="2234"/>
                  </a:cubicBezTo>
                  <a:cubicBezTo>
                    <a:pt x="257" y="2257"/>
                    <a:pt x="187" y="2327"/>
                    <a:pt x="117" y="2397"/>
                  </a:cubicBezTo>
                  <a:cubicBezTo>
                    <a:pt x="47" y="2467"/>
                    <a:pt x="1" y="2536"/>
                    <a:pt x="1" y="2583"/>
                  </a:cubicBezTo>
                  <a:cubicBezTo>
                    <a:pt x="1" y="2630"/>
                    <a:pt x="71" y="2676"/>
                    <a:pt x="187" y="2676"/>
                  </a:cubicBezTo>
                  <a:cubicBezTo>
                    <a:pt x="443" y="2676"/>
                    <a:pt x="1071" y="2816"/>
                    <a:pt x="2071" y="3072"/>
                  </a:cubicBezTo>
                  <a:cubicBezTo>
                    <a:pt x="3048" y="3304"/>
                    <a:pt x="3607" y="3444"/>
                    <a:pt x="3700" y="3444"/>
                  </a:cubicBezTo>
                  <a:cubicBezTo>
                    <a:pt x="3793" y="3444"/>
                    <a:pt x="3886" y="3397"/>
                    <a:pt x="3979" y="3327"/>
                  </a:cubicBezTo>
                  <a:cubicBezTo>
                    <a:pt x="4049" y="3258"/>
                    <a:pt x="4095" y="3211"/>
                    <a:pt x="4095" y="3141"/>
                  </a:cubicBezTo>
                  <a:cubicBezTo>
                    <a:pt x="4095" y="3118"/>
                    <a:pt x="4025" y="3072"/>
                    <a:pt x="3863" y="3025"/>
                  </a:cubicBezTo>
                  <a:cubicBezTo>
                    <a:pt x="3700" y="2978"/>
                    <a:pt x="3351" y="2885"/>
                    <a:pt x="2792" y="2746"/>
                  </a:cubicBezTo>
                  <a:cubicBezTo>
                    <a:pt x="2211" y="2606"/>
                    <a:pt x="1699" y="2467"/>
                    <a:pt x="1257" y="2350"/>
                  </a:cubicBezTo>
                  <a:cubicBezTo>
                    <a:pt x="2699" y="1792"/>
                    <a:pt x="3560" y="1443"/>
                    <a:pt x="3839" y="1327"/>
                  </a:cubicBezTo>
                  <a:cubicBezTo>
                    <a:pt x="3909" y="1303"/>
                    <a:pt x="3979" y="1257"/>
                    <a:pt x="4025" y="1187"/>
                  </a:cubicBezTo>
                  <a:cubicBezTo>
                    <a:pt x="4072" y="1117"/>
                    <a:pt x="4095" y="1071"/>
                    <a:pt x="4095" y="1001"/>
                  </a:cubicBezTo>
                  <a:cubicBezTo>
                    <a:pt x="4095" y="861"/>
                    <a:pt x="3839" y="699"/>
                    <a:pt x="3351" y="536"/>
                  </a:cubicBezTo>
                  <a:cubicBezTo>
                    <a:pt x="2839" y="373"/>
                    <a:pt x="2304" y="257"/>
                    <a:pt x="1722" y="140"/>
                  </a:cubicBezTo>
                  <a:cubicBezTo>
                    <a:pt x="1141" y="47"/>
                    <a:pt x="675" y="1"/>
                    <a:pt x="3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36"/>
            <p:cNvSpPr/>
            <p:nvPr/>
          </p:nvSpPr>
          <p:spPr>
            <a:xfrm>
              <a:off x="260800" y="3314600"/>
              <a:ext cx="101225" cy="78550"/>
            </a:xfrm>
            <a:custGeom>
              <a:avLst/>
              <a:gdLst/>
              <a:ahLst/>
              <a:cxnLst/>
              <a:rect l="l" t="t" r="r" b="b"/>
              <a:pathLst>
                <a:path w="4049" h="3142" extrusionOk="0">
                  <a:moveTo>
                    <a:pt x="419" y="1"/>
                  </a:moveTo>
                  <a:cubicBezTo>
                    <a:pt x="303" y="1"/>
                    <a:pt x="210" y="117"/>
                    <a:pt x="117" y="373"/>
                  </a:cubicBezTo>
                  <a:cubicBezTo>
                    <a:pt x="47" y="629"/>
                    <a:pt x="0" y="955"/>
                    <a:pt x="0" y="1350"/>
                  </a:cubicBezTo>
                  <a:cubicBezTo>
                    <a:pt x="0" y="2095"/>
                    <a:pt x="0" y="2583"/>
                    <a:pt x="24" y="2816"/>
                  </a:cubicBezTo>
                  <a:cubicBezTo>
                    <a:pt x="47" y="3025"/>
                    <a:pt x="93" y="3141"/>
                    <a:pt x="163" y="3141"/>
                  </a:cubicBezTo>
                  <a:cubicBezTo>
                    <a:pt x="233" y="3141"/>
                    <a:pt x="326" y="3118"/>
                    <a:pt x="396" y="3048"/>
                  </a:cubicBezTo>
                  <a:cubicBezTo>
                    <a:pt x="489" y="2979"/>
                    <a:pt x="512" y="2909"/>
                    <a:pt x="512" y="2862"/>
                  </a:cubicBezTo>
                  <a:lnTo>
                    <a:pt x="466" y="1862"/>
                  </a:lnTo>
                  <a:lnTo>
                    <a:pt x="466" y="1862"/>
                  </a:lnTo>
                  <a:cubicBezTo>
                    <a:pt x="838" y="1885"/>
                    <a:pt x="1443" y="2025"/>
                    <a:pt x="2280" y="2234"/>
                  </a:cubicBezTo>
                  <a:cubicBezTo>
                    <a:pt x="3094" y="2443"/>
                    <a:pt x="3560" y="2537"/>
                    <a:pt x="3653" y="2537"/>
                  </a:cubicBezTo>
                  <a:cubicBezTo>
                    <a:pt x="3723" y="2537"/>
                    <a:pt x="3816" y="2513"/>
                    <a:pt x="3909" y="2443"/>
                  </a:cubicBezTo>
                  <a:cubicBezTo>
                    <a:pt x="4002" y="2350"/>
                    <a:pt x="4048" y="2304"/>
                    <a:pt x="4048" y="2234"/>
                  </a:cubicBezTo>
                  <a:cubicBezTo>
                    <a:pt x="4048" y="2188"/>
                    <a:pt x="3932" y="2141"/>
                    <a:pt x="3723" y="2095"/>
                  </a:cubicBezTo>
                  <a:cubicBezTo>
                    <a:pt x="3629" y="2071"/>
                    <a:pt x="3443" y="2025"/>
                    <a:pt x="3187" y="1955"/>
                  </a:cubicBezTo>
                  <a:cubicBezTo>
                    <a:pt x="2908" y="1885"/>
                    <a:pt x="2722" y="1839"/>
                    <a:pt x="2606" y="1815"/>
                  </a:cubicBezTo>
                  <a:cubicBezTo>
                    <a:pt x="1396" y="1513"/>
                    <a:pt x="745" y="1350"/>
                    <a:pt x="605" y="1350"/>
                  </a:cubicBezTo>
                  <a:cubicBezTo>
                    <a:pt x="559" y="1350"/>
                    <a:pt x="512" y="1373"/>
                    <a:pt x="466" y="1373"/>
                  </a:cubicBezTo>
                  <a:cubicBezTo>
                    <a:pt x="466" y="1164"/>
                    <a:pt x="489" y="955"/>
                    <a:pt x="489" y="722"/>
                  </a:cubicBezTo>
                  <a:cubicBezTo>
                    <a:pt x="512" y="489"/>
                    <a:pt x="512" y="303"/>
                    <a:pt x="512" y="187"/>
                  </a:cubicBezTo>
                  <a:cubicBezTo>
                    <a:pt x="512" y="47"/>
                    <a:pt x="489" y="1"/>
                    <a:pt x="4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36"/>
            <p:cNvSpPr/>
            <p:nvPr/>
          </p:nvSpPr>
          <p:spPr>
            <a:xfrm>
              <a:off x="260225" y="3284950"/>
              <a:ext cx="101800" cy="29675"/>
            </a:xfrm>
            <a:custGeom>
              <a:avLst/>
              <a:gdLst/>
              <a:ahLst/>
              <a:cxnLst/>
              <a:rect l="l" t="t" r="r" b="b"/>
              <a:pathLst>
                <a:path w="4072" h="1187" extrusionOk="0">
                  <a:moveTo>
                    <a:pt x="558" y="0"/>
                  </a:moveTo>
                  <a:cubicBezTo>
                    <a:pt x="419" y="0"/>
                    <a:pt x="302" y="47"/>
                    <a:pt x="186" y="140"/>
                  </a:cubicBezTo>
                  <a:cubicBezTo>
                    <a:pt x="47" y="233"/>
                    <a:pt x="0" y="303"/>
                    <a:pt x="0" y="349"/>
                  </a:cubicBezTo>
                  <a:cubicBezTo>
                    <a:pt x="0" y="419"/>
                    <a:pt x="0" y="442"/>
                    <a:pt x="47" y="466"/>
                  </a:cubicBezTo>
                  <a:cubicBezTo>
                    <a:pt x="70" y="489"/>
                    <a:pt x="116" y="489"/>
                    <a:pt x="163" y="489"/>
                  </a:cubicBezTo>
                  <a:cubicBezTo>
                    <a:pt x="419" y="489"/>
                    <a:pt x="1047" y="605"/>
                    <a:pt x="2047" y="838"/>
                  </a:cubicBezTo>
                  <a:cubicBezTo>
                    <a:pt x="3048" y="1070"/>
                    <a:pt x="3583" y="1187"/>
                    <a:pt x="3676" y="1187"/>
                  </a:cubicBezTo>
                  <a:cubicBezTo>
                    <a:pt x="3746" y="1187"/>
                    <a:pt x="3839" y="1164"/>
                    <a:pt x="3932" y="1070"/>
                  </a:cubicBezTo>
                  <a:cubicBezTo>
                    <a:pt x="4025" y="1001"/>
                    <a:pt x="4071" y="931"/>
                    <a:pt x="4071" y="884"/>
                  </a:cubicBezTo>
                  <a:cubicBezTo>
                    <a:pt x="4071" y="838"/>
                    <a:pt x="3955" y="791"/>
                    <a:pt x="3722" y="722"/>
                  </a:cubicBezTo>
                  <a:cubicBezTo>
                    <a:pt x="3606" y="698"/>
                    <a:pt x="3490" y="675"/>
                    <a:pt x="3373" y="628"/>
                  </a:cubicBezTo>
                  <a:cubicBezTo>
                    <a:pt x="3280" y="605"/>
                    <a:pt x="3117" y="582"/>
                    <a:pt x="2931" y="535"/>
                  </a:cubicBezTo>
                  <a:cubicBezTo>
                    <a:pt x="2722" y="489"/>
                    <a:pt x="2582" y="442"/>
                    <a:pt x="2466" y="419"/>
                  </a:cubicBezTo>
                  <a:cubicBezTo>
                    <a:pt x="1349" y="140"/>
                    <a:pt x="698" y="0"/>
                    <a:pt x="5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36"/>
            <p:cNvSpPr/>
            <p:nvPr/>
          </p:nvSpPr>
          <p:spPr>
            <a:xfrm>
              <a:off x="260800" y="3195950"/>
              <a:ext cx="101225" cy="82625"/>
            </a:xfrm>
            <a:custGeom>
              <a:avLst/>
              <a:gdLst/>
              <a:ahLst/>
              <a:cxnLst/>
              <a:rect l="l" t="t" r="r" b="b"/>
              <a:pathLst>
                <a:path w="4049" h="3305" extrusionOk="0">
                  <a:moveTo>
                    <a:pt x="884" y="536"/>
                  </a:moveTo>
                  <a:cubicBezTo>
                    <a:pt x="954" y="536"/>
                    <a:pt x="1024" y="559"/>
                    <a:pt x="1117" y="629"/>
                  </a:cubicBezTo>
                  <a:cubicBezTo>
                    <a:pt x="1187" y="676"/>
                    <a:pt x="1233" y="722"/>
                    <a:pt x="1280" y="769"/>
                  </a:cubicBezTo>
                  <a:cubicBezTo>
                    <a:pt x="1326" y="815"/>
                    <a:pt x="1373" y="908"/>
                    <a:pt x="1443" y="1025"/>
                  </a:cubicBezTo>
                  <a:cubicBezTo>
                    <a:pt x="1489" y="1141"/>
                    <a:pt x="1559" y="1280"/>
                    <a:pt x="1652" y="1490"/>
                  </a:cubicBezTo>
                  <a:cubicBezTo>
                    <a:pt x="1722" y="1676"/>
                    <a:pt x="1792" y="1839"/>
                    <a:pt x="1838" y="1932"/>
                  </a:cubicBezTo>
                  <a:cubicBezTo>
                    <a:pt x="1303" y="1792"/>
                    <a:pt x="977" y="1723"/>
                    <a:pt x="884" y="1723"/>
                  </a:cubicBezTo>
                  <a:cubicBezTo>
                    <a:pt x="768" y="1723"/>
                    <a:pt x="652" y="1769"/>
                    <a:pt x="535" y="1885"/>
                  </a:cubicBezTo>
                  <a:cubicBezTo>
                    <a:pt x="489" y="1629"/>
                    <a:pt x="466" y="1397"/>
                    <a:pt x="466" y="1211"/>
                  </a:cubicBezTo>
                  <a:cubicBezTo>
                    <a:pt x="466" y="1025"/>
                    <a:pt x="512" y="862"/>
                    <a:pt x="582" y="745"/>
                  </a:cubicBezTo>
                  <a:cubicBezTo>
                    <a:pt x="652" y="606"/>
                    <a:pt x="745" y="536"/>
                    <a:pt x="884" y="536"/>
                  </a:cubicBezTo>
                  <a:close/>
                  <a:moveTo>
                    <a:pt x="2652" y="513"/>
                  </a:moveTo>
                  <a:cubicBezTo>
                    <a:pt x="2792" y="513"/>
                    <a:pt x="2932" y="606"/>
                    <a:pt x="3094" y="815"/>
                  </a:cubicBezTo>
                  <a:cubicBezTo>
                    <a:pt x="3234" y="1025"/>
                    <a:pt x="3350" y="1280"/>
                    <a:pt x="3443" y="1583"/>
                  </a:cubicBezTo>
                  <a:cubicBezTo>
                    <a:pt x="3536" y="1885"/>
                    <a:pt x="3583" y="2188"/>
                    <a:pt x="3583" y="2444"/>
                  </a:cubicBezTo>
                  <a:cubicBezTo>
                    <a:pt x="3513" y="2374"/>
                    <a:pt x="3001" y="2234"/>
                    <a:pt x="2071" y="1978"/>
                  </a:cubicBezTo>
                  <a:cubicBezTo>
                    <a:pt x="2187" y="1909"/>
                    <a:pt x="2234" y="1816"/>
                    <a:pt x="2234" y="1723"/>
                  </a:cubicBezTo>
                  <a:cubicBezTo>
                    <a:pt x="2234" y="1443"/>
                    <a:pt x="2280" y="1187"/>
                    <a:pt x="2350" y="908"/>
                  </a:cubicBezTo>
                  <a:cubicBezTo>
                    <a:pt x="2443" y="629"/>
                    <a:pt x="2536" y="513"/>
                    <a:pt x="2652" y="513"/>
                  </a:cubicBezTo>
                  <a:close/>
                  <a:moveTo>
                    <a:pt x="2676" y="1"/>
                  </a:moveTo>
                  <a:cubicBezTo>
                    <a:pt x="2490" y="1"/>
                    <a:pt x="2327" y="94"/>
                    <a:pt x="2187" y="327"/>
                  </a:cubicBezTo>
                  <a:cubicBezTo>
                    <a:pt x="2048" y="536"/>
                    <a:pt x="1978" y="792"/>
                    <a:pt x="1954" y="1118"/>
                  </a:cubicBezTo>
                  <a:lnTo>
                    <a:pt x="1954" y="1164"/>
                  </a:lnTo>
                  <a:cubicBezTo>
                    <a:pt x="1838" y="792"/>
                    <a:pt x="1675" y="513"/>
                    <a:pt x="1489" y="327"/>
                  </a:cubicBezTo>
                  <a:cubicBezTo>
                    <a:pt x="1303" y="117"/>
                    <a:pt x="1094" y="24"/>
                    <a:pt x="861" y="24"/>
                  </a:cubicBezTo>
                  <a:cubicBezTo>
                    <a:pt x="582" y="24"/>
                    <a:pt x="349" y="164"/>
                    <a:pt x="210" y="466"/>
                  </a:cubicBezTo>
                  <a:cubicBezTo>
                    <a:pt x="70" y="769"/>
                    <a:pt x="0" y="1187"/>
                    <a:pt x="0" y="1723"/>
                  </a:cubicBezTo>
                  <a:cubicBezTo>
                    <a:pt x="0" y="1955"/>
                    <a:pt x="24" y="2141"/>
                    <a:pt x="70" y="2327"/>
                  </a:cubicBezTo>
                  <a:cubicBezTo>
                    <a:pt x="117" y="2490"/>
                    <a:pt x="163" y="2560"/>
                    <a:pt x="233" y="2560"/>
                  </a:cubicBezTo>
                  <a:cubicBezTo>
                    <a:pt x="279" y="2560"/>
                    <a:pt x="373" y="2537"/>
                    <a:pt x="442" y="2444"/>
                  </a:cubicBezTo>
                  <a:cubicBezTo>
                    <a:pt x="535" y="2374"/>
                    <a:pt x="582" y="2304"/>
                    <a:pt x="582" y="2234"/>
                  </a:cubicBezTo>
                  <a:lnTo>
                    <a:pt x="582" y="2188"/>
                  </a:lnTo>
                  <a:cubicBezTo>
                    <a:pt x="1070" y="2188"/>
                    <a:pt x="1768" y="2351"/>
                    <a:pt x="2676" y="2630"/>
                  </a:cubicBezTo>
                  <a:cubicBezTo>
                    <a:pt x="2978" y="2723"/>
                    <a:pt x="3164" y="2769"/>
                    <a:pt x="3234" y="2769"/>
                  </a:cubicBezTo>
                  <a:cubicBezTo>
                    <a:pt x="3304" y="2769"/>
                    <a:pt x="3374" y="2746"/>
                    <a:pt x="3443" y="2700"/>
                  </a:cubicBezTo>
                  <a:cubicBezTo>
                    <a:pt x="3513" y="2653"/>
                    <a:pt x="3560" y="2607"/>
                    <a:pt x="3583" y="2537"/>
                  </a:cubicBezTo>
                  <a:lnTo>
                    <a:pt x="3583" y="2537"/>
                  </a:lnTo>
                  <a:cubicBezTo>
                    <a:pt x="3583" y="2700"/>
                    <a:pt x="3536" y="2839"/>
                    <a:pt x="3467" y="2979"/>
                  </a:cubicBezTo>
                  <a:cubicBezTo>
                    <a:pt x="3374" y="3118"/>
                    <a:pt x="3327" y="3188"/>
                    <a:pt x="3327" y="3211"/>
                  </a:cubicBezTo>
                  <a:cubicBezTo>
                    <a:pt x="3327" y="3281"/>
                    <a:pt x="3397" y="3304"/>
                    <a:pt x="3513" y="3304"/>
                  </a:cubicBezTo>
                  <a:cubicBezTo>
                    <a:pt x="3606" y="3304"/>
                    <a:pt x="3723" y="3211"/>
                    <a:pt x="3862" y="3049"/>
                  </a:cubicBezTo>
                  <a:cubicBezTo>
                    <a:pt x="3978" y="2862"/>
                    <a:pt x="4048" y="2653"/>
                    <a:pt x="4048" y="2420"/>
                  </a:cubicBezTo>
                  <a:cubicBezTo>
                    <a:pt x="4048" y="2025"/>
                    <a:pt x="3978" y="1653"/>
                    <a:pt x="3862" y="1280"/>
                  </a:cubicBezTo>
                  <a:cubicBezTo>
                    <a:pt x="3723" y="885"/>
                    <a:pt x="3560" y="583"/>
                    <a:pt x="3350" y="350"/>
                  </a:cubicBezTo>
                  <a:cubicBezTo>
                    <a:pt x="3118" y="117"/>
                    <a:pt x="2908" y="1"/>
                    <a:pt x="26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36"/>
            <p:cNvSpPr/>
            <p:nvPr/>
          </p:nvSpPr>
          <p:spPr>
            <a:xfrm>
              <a:off x="259625" y="3100575"/>
              <a:ext cx="102400" cy="78550"/>
            </a:xfrm>
            <a:custGeom>
              <a:avLst/>
              <a:gdLst/>
              <a:ahLst/>
              <a:cxnLst/>
              <a:rect l="l" t="t" r="r" b="b"/>
              <a:pathLst>
                <a:path w="4096" h="3142" extrusionOk="0">
                  <a:moveTo>
                    <a:pt x="1490" y="536"/>
                  </a:moveTo>
                  <a:cubicBezTo>
                    <a:pt x="1792" y="536"/>
                    <a:pt x="2118" y="629"/>
                    <a:pt x="2443" y="815"/>
                  </a:cubicBezTo>
                  <a:cubicBezTo>
                    <a:pt x="2792" y="1001"/>
                    <a:pt x="3072" y="1210"/>
                    <a:pt x="3304" y="1466"/>
                  </a:cubicBezTo>
                  <a:cubicBezTo>
                    <a:pt x="3514" y="1722"/>
                    <a:pt x="3630" y="1955"/>
                    <a:pt x="3630" y="2141"/>
                  </a:cubicBezTo>
                  <a:cubicBezTo>
                    <a:pt x="3630" y="2257"/>
                    <a:pt x="3583" y="2374"/>
                    <a:pt x="3444" y="2467"/>
                  </a:cubicBezTo>
                  <a:cubicBezTo>
                    <a:pt x="3304" y="2560"/>
                    <a:pt x="3141" y="2606"/>
                    <a:pt x="2909" y="2606"/>
                  </a:cubicBezTo>
                  <a:cubicBezTo>
                    <a:pt x="2560" y="2606"/>
                    <a:pt x="2188" y="2513"/>
                    <a:pt x="1792" y="2327"/>
                  </a:cubicBezTo>
                  <a:cubicBezTo>
                    <a:pt x="1420" y="2141"/>
                    <a:pt x="1094" y="1932"/>
                    <a:pt x="862" y="1699"/>
                  </a:cubicBezTo>
                  <a:cubicBezTo>
                    <a:pt x="606" y="1466"/>
                    <a:pt x="489" y="1280"/>
                    <a:pt x="489" y="1117"/>
                  </a:cubicBezTo>
                  <a:cubicBezTo>
                    <a:pt x="489" y="955"/>
                    <a:pt x="582" y="838"/>
                    <a:pt x="768" y="722"/>
                  </a:cubicBezTo>
                  <a:cubicBezTo>
                    <a:pt x="955" y="606"/>
                    <a:pt x="1210" y="536"/>
                    <a:pt x="1490" y="536"/>
                  </a:cubicBezTo>
                  <a:close/>
                  <a:moveTo>
                    <a:pt x="1443" y="1"/>
                  </a:moveTo>
                  <a:cubicBezTo>
                    <a:pt x="1071" y="1"/>
                    <a:pt x="745" y="117"/>
                    <a:pt x="443" y="326"/>
                  </a:cubicBezTo>
                  <a:cubicBezTo>
                    <a:pt x="140" y="559"/>
                    <a:pt x="1" y="815"/>
                    <a:pt x="1" y="1141"/>
                  </a:cubicBezTo>
                  <a:cubicBezTo>
                    <a:pt x="1" y="1350"/>
                    <a:pt x="94" y="1559"/>
                    <a:pt x="257" y="1815"/>
                  </a:cubicBezTo>
                  <a:cubicBezTo>
                    <a:pt x="420" y="2048"/>
                    <a:pt x="652" y="2257"/>
                    <a:pt x="931" y="2467"/>
                  </a:cubicBezTo>
                  <a:cubicBezTo>
                    <a:pt x="1187" y="2653"/>
                    <a:pt x="1513" y="2816"/>
                    <a:pt x="1885" y="2955"/>
                  </a:cubicBezTo>
                  <a:cubicBezTo>
                    <a:pt x="2234" y="3072"/>
                    <a:pt x="2606" y="3141"/>
                    <a:pt x="2955" y="3141"/>
                  </a:cubicBezTo>
                  <a:cubicBezTo>
                    <a:pt x="3211" y="3141"/>
                    <a:pt x="3467" y="3048"/>
                    <a:pt x="3723" y="2862"/>
                  </a:cubicBezTo>
                  <a:cubicBezTo>
                    <a:pt x="3979" y="2653"/>
                    <a:pt x="4095" y="2443"/>
                    <a:pt x="4095" y="2188"/>
                  </a:cubicBezTo>
                  <a:cubicBezTo>
                    <a:pt x="4095" y="1839"/>
                    <a:pt x="3956" y="1490"/>
                    <a:pt x="3676" y="1141"/>
                  </a:cubicBezTo>
                  <a:cubicBezTo>
                    <a:pt x="3374" y="792"/>
                    <a:pt x="3025" y="513"/>
                    <a:pt x="2630" y="326"/>
                  </a:cubicBezTo>
                  <a:cubicBezTo>
                    <a:pt x="2211" y="117"/>
                    <a:pt x="1815" y="1"/>
                    <a:pt x="14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36"/>
            <p:cNvSpPr/>
            <p:nvPr/>
          </p:nvSpPr>
          <p:spPr>
            <a:xfrm>
              <a:off x="259625" y="3008700"/>
              <a:ext cx="102975" cy="77375"/>
            </a:xfrm>
            <a:custGeom>
              <a:avLst/>
              <a:gdLst/>
              <a:ahLst/>
              <a:cxnLst/>
              <a:rect l="l" t="t" r="r" b="b"/>
              <a:pathLst>
                <a:path w="4119" h="3095" extrusionOk="0">
                  <a:moveTo>
                    <a:pt x="2048" y="535"/>
                  </a:moveTo>
                  <a:cubicBezTo>
                    <a:pt x="2188" y="535"/>
                    <a:pt x="2374" y="651"/>
                    <a:pt x="2606" y="861"/>
                  </a:cubicBezTo>
                  <a:cubicBezTo>
                    <a:pt x="2816" y="1093"/>
                    <a:pt x="3048" y="1373"/>
                    <a:pt x="3234" y="1698"/>
                  </a:cubicBezTo>
                  <a:cubicBezTo>
                    <a:pt x="3444" y="2024"/>
                    <a:pt x="3560" y="2326"/>
                    <a:pt x="3583" y="2582"/>
                  </a:cubicBezTo>
                  <a:cubicBezTo>
                    <a:pt x="3281" y="2536"/>
                    <a:pt x="3002" y="2489"/>
                    <a:pt x="2746" y="2420"/>
                  </a:cubicBezTo>
                  <a:cubicBezTo>
                    <a:pt x="2141" y="2233"/>
                    <a:pt x="1699" y="2117"/>
                    <a:pt x="1443" y="2047"/>
                  </a:cubicBezTo>
                  <a:cubicBezTo>
                    <a:pt x="1187" y="1977"/>
                    <a:pt x="1001" y="1931"/>
                    <a:pt x="908" y="1931"/>
                  </a:cubicBezTo>
                  <a:cubicBezTo>
                    <a:pt x="815" y="1931"/>
                    <a:pt x="745" y="1954"/>
                    <a:pt x="675" y="1977"/>
                  </a:cubicBezTo>
                  <a:cubicBezTo>
                    <a:pt x="792" y="1582"/>
                    <a:pt x="1001" y="1256"/>
                    <a:pt x="1280" y="977"/>
                  </a:cubicBezTo>
                  <a:cubicBezTo>
                    <a:pt x="1559" y="675"/>
                    <a:pt x="1815" y="535"/>
                    <a:pt x="2048" y="535"/>
                  </a:cubicBezTo>
                  <a:close/>
                  <a:moveTo>
                    <a:pt x="2118" y="0"/>
                  </a:moveTo>
                  <a:cubicBezTo>
                    <a:pt x="1769" y="0"/>
                    <a:pt x="1420" y="163"/>
                    <a:pt x="1071" y="442"/>
                  </a:cubicBezTo>
                  <a:cubicBezTo>
                    <a:pt x="745" y="745"/>
                    <a:pt x="489" y="1117"/>
                    <a:pt x="280" y="1512"/>
                  </a:cubicBezTo>
                  <a:cubicBezTo>
                    <a:pt x="94" y="1931"/>
                    <a:pt x="1" y="2326"/>
                    <a:pt x="1" y="2675"/>
                  </a:cubicBezTo>
                  <a:cubicBezTo>
                    <a:pt x="1" y="2768"/>
                    <a:pt x="47" y="2792"/>
                    <a:pt x="117" y="2792"/>
                  </a:cubicBezTo>
                  <a:cubicBezTo>
                    <a:pt x="187" y="2792"/>
                    <a:pt x="257" y="2768"/>
                    <a:pt x="350" y="2699"/>
                  </a:cubicBezTo>
                  <a:cubicBezTo>
                    <a:pt x="420" y="2606"/>
                    <a:pt x="489" y="2513"/>
                    <a:pt x="536" y="2396"/>
                  </a:cubicBezTo>
                  <a:cubicBezTo>
                    <a:pt x="792" y="2420"/>
                    <a:pt x="1327" y="2536"/>
                    <a:pt x="2141" y="2768"/>
                  </a:cubicBezTo>
                  <a:cubicBezTo>
                    <a:pt x="2955" y="2978"/>
                    <a:pt x="3421" y="3094"/>
                    <a:pt x="3537" y="3094"/>
                  </a:cubicBezTo>
                  <a:cubicBezTo>
                    <a:pt x="3676" y="3094"/>
                    <a:pt x="3793" y="3048"/>
                    <a:pt x="3932" y="2955"/>
                  </a:cubicBezTo>
                  <a:cubicBezTo>
                    <a:pt x="4049" y="2862"/>
                    <a:pt x="4118" y="2768"/>
                    <a:pt x="4118" y="2699"/>
                  </a:cubicBezTo>
                  <a:cubicBezTo>
                    <a:pt x="4118" y="2420"/>
                    <a:pt x="4002" y="2071"/>
                    <a:pt x="3770" y="1629"/>
                  </a:cubicBezTo>
                  <a:cubicBezTo>
                    <a:pt x="3560" y="1210"/>
                    <a:pt x="3281" y="814"/>
                    <a:pt x="2955" y="489"/>
                  </a:cubicBezTo>
                  <a:cubicBezTo>
                    <a:pt x="2630" y="163"/>
                    <a:pt x="2350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36"/>
            <p:cNvSpPr/>
            <p:nvPr/>
          </p:nvSpPr>
          <p:spPr>
            <a:xfrm>
              <a:off x="260225" y="2915625"/>
              <a:ext cx="102950" cy="75050"/>
            </a:xfrm>
            <a:custGeom>
              <a:avLst/>
              <a:gdLst/>
              <a:ahLst/>
              <a:cxnLst/>
              <a:rect l="l" t="t" r="r" b="b"/>
              <a:pathLst>
                <a:path w="4118" h="3002" extrusionOk="0">
                  <a:moveTo>
                    <a:pt x="302" y="1"/>
                  </a:moveTo>
                  <a:cubicBezTo>
                    <a:pt x="233" y="1"/>
                    <a:pt x="163" y="24"/>
                    <a:pt x="93" y="71"/>
                  </a:cubicBezTo>
                  <a:cubicBezTo>
                    <a:pt x="47" y="140"/>
                    <a:pt x="0" y="187"/>
                    <a:pt x="0" y="280"/>
                  </a:cubicBezTo>
                  <a:cubicBezTo>
                    <a:pt x="0" y="350"/>
                    <a:pt x="186" y="489"/>
                    <a:pt x="512" y="699"/>
                  </a:cubicBezTo>
                  <a:cubicBezTo>
                    <a:pt x="838" y="885"/>
                    <a:pt x="1186" y="1071"/>
                    <a:pt x="1512" y="1257"/>
                  </a:cubicBezTo>
                  <a:cubicBezTo>
                    <a:pt x="1838" y="1443"/>
                    <a:pt x="2001" y="1560"/>
                    <a:pt x="2001" y="1629"/>
                  </a:cubicBezTo>
                  <a:cubicBezTo>
                    <a:pt x="2001" y="1722"/>
                    <a:pt x="1931" y="1815"/>
                    <a:pt x="1815" y="1955"/>
                  </a:cubicBezTo>
                  <a:cubicBezTo>
                    <a:pt x="1675" y="2071"/>
                    <a:pt x="1512" y="2188"/>
                    <a:pt x="1326" y="2257"/>
                  </a:cubicBezTo>
                  <a:cubicBezTo>
                    <a:pt x="1140" y="2351"/>
                    <a:pt x="931" y="2420"/>
                    <a:pt x="698" y="2490"/>
                  </a:cubicBezTo>
                  <a:cubicBezTo>
                    <a:pt x="489" y="2537"/>
                    <a:pt x="302" y="2583"/>
                    <a:pt x="186" y="2630"/>
                  </a:cubicBezTo>
                  <a:cubicBezTo>
                    <a:pt x="70" y="2653"/>
                    <a:pt x="0" y="2699"/>
                    <a:pt x="0" y="2769"/>
                  </a:cubicBezTo>
                  <a:cubicBezTo>
                    <a:pt x="0" y="2932"/>
                    <a:pt x="140" y="3002"/>
                    <a:pt x="419" y="3002"/>
                  </a:cubicBezTo>
                  <a:cubicBezTo>
                    <a:pt x="698" y="3002"/>
                    <a:pt x="977" y="2955"/>
                    <a:pt x="1256" y="2839"/>
                  </a:cubicBezTo>
                  <a:cubicBezTo>
                    <a:pt x="1535" y="2746"/>
                    <a:pt x="1791" y="2606"/>
                    <a:pt x="2024" y="2420"/>
                  </a:cubicBezTo>
                  <a:cubicBezTo>
                    <a:pt x="2257" y="2211"/>
                    <a:pt x="2396" y="2002"/>
                    <a:pt x="2466" y="1769"/>
                  </a:cubicBezTo>
                  <a:cubicBezTo>
                    <a:pt x="2489" y="1792"/>
                    <a:pt x="2559" y="1839"/>
                    <a:pt x="2675" y="1885"/>
                  </a:cubicBezTo>
                  <a:lnTo>
                    <a:pt x="2885" y="2002"/>
                  </a:lnTo>
                  <a:cubicBezTo>
                    <a:pt x="2908" y="2025"/>
                    <a:pt x="2978" y="2048"/>
                    <a:pt x="3071" y="2095"/>
                  </a:cubicBezTo>
                  <a:cubicBezTo>
                    <a:pt x="3141" y="2141"/>
                    <a:pt x="3210" y="2164"/>
                    <a:pt x="3257" y="2188"/>
                  </a:cubicBezTo>
                  <a:cubicBezTo>
                    <a:pt x="3303" y="2211"/>
                    <a:pt x="3350" y="2234"/>
                    <a:pt x="3420" y="2257"/>
                  </a:cubicBezTo>
                  <a:cubicBezTo>
                    <a:pt x="3629" y="2374"/>
                    <a:pt x="3792" y="2420"/>
                    <a:pt x="3908" y="2420"/>
                  </a:cubicBezTo>
                  <a:cubicBezTo>
                    <a:pt x="4048" y="2420"/>
                    <a:pt x="4118" y="2397"/>
                    <a:pt x="4118" y="2304"/>
                  </a:cubicBezTo>
                  <a:cubicBezTo>
                    <a:pt x="4118" y="2234"/>
                    <a:pt x="4071" y="2164"/>
                    <a:pt x="3955" y="2071"/>
                  </a:cubicBezTo>
                  <a:cubicBezTo>
                    <a:pt x="3839" y="1978"/>
                    <a:pt x="3536" y="1815"/>
                    <a:pt x="3071" y="1560"/>
                  </a:cubicBezTo>
                  <a:cubicBezTo>
                    <a:pt x="2606" y="1304"/>
                    <a:pt x="2164" y="1071"/>
                    <a:pt x="1768" y="815"/>
                  </a:cubicBezTo>
                  <a:cubicBezTo>
                    <a:pt x="1373" y="559"/>
                    <a:pt x="1047" y="373"/>
                    <a:pt x="791" y="234"/>
                  </a:cubicBezTo>
                  <a:cubicBezTo>
                    <a:pt x="558" y="71"/>
                    <a:pt x="396" y="1"/>
                    <a:pt x="3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36"/>
            <p:cNvSpPr/>
            <p:nvPr/>
          </p:nvSpPr>
          <p:spPr>
            <a:xfrm>
              <a:off x="260225" y="2781875"/>
              <a:ext cx="101200" cy="70975"/>
            </a:xfrm>
            <a:custGeom>
              <a:avLst/>
              <a:gdLst/>
              <a:ahLst/>
              <a:cxnLst/>
              <a:rect l="l" t="t" r="r" b="b"/>
              <a:pathLst>
                <a:path w="4048" h="2839" extrusionOk="0">
                  <a:moveTo>
                    <a:pt x="512" y="0"/>
                  </a:moveTo>
                  <a:cubicBezTo>
                    <a:pt x="419" y="0"/>
                    <a:pt x="326" y="47"/>
                    <a:pt x="186" y="163"/>
                  </a:cubicBezTo>
                  <a:cubicBezTo>
                    <a:pt x="70" y="279"/>
                    <a:pt x="0" y="372"/>
                    <a:pt x="0" y="465"/>
                  </a:cubicBezTo>
                  <a:cubicBezTo>
                    <a:pt x="0" y="814"/>
                    <a:pt x="163" y="1187"/>
                    <a:pt x="489" y="1559"/>
                  </a:cubicBezTo>
                  <a:cubicBezTo>
                    <a:pt x="838" y="1931"/>
                    <a:pt x="1233" y="2234"/>
                    <a:pt x="1698" y="2466"/>
                  </a:cubicBezTo>
                  <a:cubicBezTo>
                    <a:pt x="2140" y="2722"/>
                    <a:pt x="2559" y="2838"/>
                    <a:pt x="2931" y="2838"/>
                  </a:cubicBezTo>
                  <a:cubicBezTo>
                    <a:pt x="3210" y="2838"/>
                    <a:pt x="3466" y="2699"/>
                    <a:pt x="3699" y="2466"/>
                  </a:cubicBezTo>
                  <a:cubicBezTo>
                    <a:pt x="3932" y="2234"/>
                    <a:pt x="4048" y="1978"/>
                    <a:pt x="4048" y="1698"/>
                  </a:cubicBezTo>
                  <a:cubicBezTo>
                    <a:pt x="4048" y="1489"/>
                    <a:pt x="4001" y="1256"/>
                    <a:pt x="3885" y="1001"/>
                  </a:cubicBezTo>
                  <a:cubicBezTo>
                    <a:pt x="3769" y="721"/>
                    <a:pt x="3629" y="512"/>
                    <a:pt x="3490" y="326"/>
                  </a:cubicBezTo>
                  <a:cubicBezTo>
                    <a:pt x="3350" y="140"/>
                    <a:pt x="3234" y="70"/>
                    <a:pt x="3141" y="70"/>
                  </a:cubicBezTo>
                  <a:cubicBezTo>
                    <a:pt x="3048" y="70"/>
                    <a:pt x="3001" y="93"/>
                    <a:pt x="3001" y="163"/>
                  </a:cubicBezTo>
                  <a:cubicBezTo>
                    <a:pt x="3001" y="186"/>
                    <a:pt x="3094" y="372"/>
                    <a:pt x="3257" y="675"/>
                  </a:cubicBezTo>
                  <a:cubicBezTo>
                    <a:pt x="3327" y="791"/>
                    <a:pt x="3373" y="954"/>
                    <a:pt x="3443" y="1140"/>
                  </a:cubicBezTo>
                  <a:cubicBezTo>
                    <a:pt x="3490" y="1326"/>
                    <a:pt x="3513" y="1512"/>
                    <a:pt x="3513" y="1698"/>
                  </a:cubicBezTo>
                  <a:cubicBezTo>
                    <a:pt x="3513" y="1861"/>
                    <a:pt x="3466" y="2024"/>
                    <a:pt x="3373" y="2117"/>
                  </a:cubicBezTo>
                  <a:cubicBezTo>
                    <a:pt x="3257" y="2234"/>
                    <a:pt x="3117" y="2280"/>
                    <a:pt x="2885" y="2280"/>
                  </a:cubicBezTo>
                  <a:cubicBezTo>
                    <a:pt x="2675" y="2280"/>
                    <a:pt x="2419" y="2210"/>
                    <a:pt x="2140" y="2094"/>
                  </a:cubicBezTo>
                  <a:cubicBezTo>
                    <a:pt x="1838" y="1954"/>
                    <a:pt x="1582" y="1792"/>
                    <a:pt x="1349" y="1605"/>
                  </a:cubicBezTo>
                  <a:cubicBezTo>
                    <a:pt x="1117" y="1396"/>
                    <a:pt x="931" y="1210"/>
                    <a:pt x="768" y="977"/>
                  </a:cubicBezTo>
                  <a:cubicBezTo>
                    <a:pt x="628" y="768"/>
                    <a:pt x="535" y="582"/>
                    <a:pt x="535" y="442"/>
                  </a:cubicBezTo>
                  <a:cubicBezTo>
                    <a:pt x="535" y="372"/>
                    <a:pt x="558" y="303"/>
                    <a:pt x="582" y="210"/>
                  </a:cubicBezTo>
                  <a:cubicBezTo>
                    <a:pt x="628" y="140"/>
                    <a:pt x="628" y="70"/>
                    <a:pt x="628" y="47"/>
                  </a:cubicBezTo>
                  <a:cubicBezTo>
                    <a:pt x="628" y="23"/>
                    <a:pt x="582" y="0"/>
                    <a:pt x="5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36"/>
            <p:cNvSpPr/>
            <p:nvPr/>
          </p:nvSpPr>
          <p:spPr>
            <a:xfrm>
              <a:off x="259625" y="2688825"/>
              <a:ext cx="102400" cy="78525"/>
            </a:xfrm>
            <a:custGeom>
              <a:avLst/>
              <a:gdLst/>
              <a:ahLst/>
              <a:cxnLst/>
              <a:rect l="l" t="t" r="r" b="b"/>
              <a:pathLst>
                <a:path w="4096" h="3141" extrusionOk="0">
                  <a:moveTo>
                    <a:pt x="1490" y="535"/>
                  </a:moveTo>
                  <a:cubicBezTo>
                    <a:pt x="1792" y="535"/>
                    <a:pt x="2118" y="628"/>
                    <a:pt x="2443" y="814"/>
                  </a:cubicBezTo>
                  <a:cubicBezTo>
                    <a:pt x="2792" y="1000"/>
                    <a:pt x="3072" y="1210"/>
                    <a:pt x="3304" y="1466"/>
                  </a:cubicBezTo>
                  <a:cubicBezTo>
                    <a:pt x="3514" y="1722"/>
                    <a:pt x="3630" y="1954"/>
                    <a:pt x="3630" y="2140"/>
                  </a:cubicBezTo>
                  <a:cubicBezTo>
                    <a:pt x="3630" y="2257"/>
                    <a:pt x="3583" y="2373"/>
                    <a:pt x="3444" y="2466"/>
                  </a:cubicBezTo>
                  <a:cubicBezTo>
                    <a:pt x="3304" y="2559"/>
                    <a:pt x="3141" y="2606"/>
                    <a:pt x="2909" y="2606"/>
                  </a:cubicBezTo>
                  <a:cubicBezTo>
                    <a:pt x="2560" y="2606"/>
                    <a:pt x="2188" y="2513"/>
                    <a:pt x="1792" y="2326"/>
                  </a:cubicBezTo>
                  <a:cubicBezTo>
                    <a:pt x="1420" y="2140"/>
                    <a:pt x="1094" y="1931"/>
                    <a:pt x="862" y="1698"/>
                  </a:cubicBezTo>
                  <a:cubicBezTo>
                    <a:pt x="606" y="1466"/>
                    <a:pt x="489" y="1280"/>
                    <a:pt x="489" y="1117"/>
                  </a:cubicBezTo>
                  <a:cubicBezTo>
                    <a:pt x="489" y="954"/>
                    <a:pt x="582" y="814"/>
                    <a:pt x="768" y="721"/>
                  </a:cubicBezTo>
                  <a:cubicBezTo>
                    <a:pt x="955" y="605"/>
                    <a:pt x="1210" y="535"/>
                    <a:pt x="1490" y="535"/>
                  </a:cubicBezTo>
                  <a:close/>
                  <a:moveTo>
                    <a:pt x="1443" y="0"/>
                  </a:moveTo>
                  <a:cubicBezTo>
                    <a:pt x="1071" y="0"/>
                    <a:pt x="745" y="116"/>
                    <a:pt x="443" y="326"/>
                  </a:cubicBezTo>
                  <a:cubicBezTo>
                    <a:pt x="140" y="535"/>
                    <a:pt x="1" y="814"/>
                    <a:pt x="1" y="1140"/>
                  </a:cubicBezTo>
                  <a:cubicBezTo>
                    <a:pt x="1" y="1349"/>
                    <a:pt x="94" y="1559"/>
                    <a:pt x="257" y="1791"/>
                  </a:cubicBezTo>
                  <a:cubicBezTo>
                    <a:pt x="420" y="2047"/>
                    <a:pt x="652" y="2257"/>
                    <a:pt x="931" y="2443"/>
                  </a:cubicBezTo>
                  <a:cubicBezTo>
                    <a:pt x="1187" y="2652"/>
                    <a:pt x="1513" y="2815"/>
                    <a:pt x="1885" y="2931"/>
                  </a:cubicBezTo>
                  <a:cubicBezTo>
                    <a:pt x="2234" y="3071"/>
                    <a:pt x="2606" y="3141"/>
                    <a:pt x="2955" y="3141"/>
                  </a:cubicBezTo>
                  <a:cubicBezTo>
                    <a:pt x="3211" y="3141"/>
                    <a:pt x="3467" y="3048"/>
                    <a:pt x="3723" y="2838"/>
                  </a:cubicBezTo>
                  <a:cubicBezTo>
                    <a:pt x="3979" y="2652"/>
                    <a:pt x="4095" y="2419"/>
                    <a:pt x="4095" y="2164"/>
                  </a:cubicBezTo>
                  <a:cubicBezTo>
                    <a:pt x="4095" y="1815"/>
                    <a:pt x="3956" y="1489"/>
                    <a:pt x="3676" y="1140"/>
                  </a:cubicBezTo>
                  <a:cubicBezTo>
                    <a:pt x="3374" y="791"/>
                    <a:pt x="3025" y="512"/>
                    <a:pt x="2630" y="302"/>
                  </a:cubicBezTo>
                  <a:cubicBezTo>
                    <a:pt x="2211" y="116"/>
                    <a:pt x="1815" y="0"/>
                    <a:pt x="14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36"/>
            <p:cNvSpPr/>
            <p:nvPr/>
          </p:nvSpPr>
          <p:spPr>
            <a:xfrm>
              <a:off x="259625" y="2592275"/>
              <a:ext cx="102400" cy="86100"/>
            </a:xfrm>
            <a:custGeom>
              <a:avLst/>
              <a:gdLst/>
              <a:ahLst/>
              <a:cxnLst/>
              <a:rect l="l" t="t" r="r" b="b"/>
              <a:pathLst>
                <a:path w="4096" h="3444" extrusionOk="0">
                  <a:moveTo>
                    <a:pt x="373" y="0"/>
                  </a:moveTo>
                  <a:cubicBezTo>
                    <a:pt x="303" y="0"/>
                    <a:pt x="210" y="24"/>
                    <a:pt x="117" y="117"/>
                  </a:cubicBezTo>
                  <a:cubicBezTo>
                    <a:pt x="47" y="210"/>
                    <a:pt x="1" y="279"/>
                    <a:pt x="1" y="349"/>
                  </a:cubicBezTo>
                  <a:cubicBezTo>
                    <a:pt x="1" y="419"/>
                    <a:pt x="71" y="466"/>
                    <a:pt x="233" y="466"/>
                  </a:cubicBezTo>
                  <a:cubicBezTo>
                    <a:pt x="280" y="466"/>
                    <a:pt x="513" y="489"/>
                    <a:pt x="931" y="535"/>
                  </a:cubicBezTo>
                  <a:cubicBezTo>
                    <a:pt x="1862" y="628"/>
                    <a:pt x="2653" y="791"/>
                    <a:pt x="3327" y="1047"/>
                  </a:cubicBezTo>
                  <a:cubicBezTo>
                    <a:pt x="2955" y="1210"/>
                    <a:pt x="1978" y="1605"/>
                    <a:pt x="350" y="2234"/>
                  </a:cubicBezTo>
                  <a:cubicBezTo>
                    <a:pt x="257" y="2257"/>
                    <a:pt x="187" y="2327"/>
                    <a:pt x="117" y="2396"/>
                  </a:cubicBezTo>
                  <a:cubicBezTo>
                    <a:pt x="47" y="2466"/>
                    <a:pt x="1" y="2536"/>
                    <a:pt x="1" y="2559"/>
                  </a:cubicBezTo>
                  <a:cubicBezTo>
                    <a:pt x="1" y="2629"/>
                    <a:pt x="71" y="2676"/>
                    <a:pt x="187" y="2676"/>
                  </a:cubicBezTo>
                  <a:cubicBezTo>
                    <a:pt x="443" y="2676"/>
                    <a:pt x="1071" y="2815"/>
                    <a:pt x="2071" y="3048"/>
                  </a:cubicBezTo>
                  <a:cubicBezTo>
                    <a:pt x="3048" y="3304"/>
                    <a:pt x="3607" y="3443"/>
                    <a:pt x="3700" y="3443"/>
                  </a:cubicBezTo>
                  <a:cubicBezTo>
                    <a:pt x="3793" y="3443"/>
                    <a:pt x="3886" y="3397"/>
                    <a:pt x="3979" y="3327"/>
                  </a:cubicBezTo>
                  <a:cubicBezTo>
                    <a:pt x="4049" y="3257"/>
                    <a:pt x="4095" y="3187"/>
                    <a:pt x="4095" y="3141"/>
                  </a:cubicBezTo>
                  <a:cubicBezTo>
                    <a:pt x="4095" y="3118"/>
                    <a:pt x="4025" y="3071"/>
                    <a:pt x="3863" y="3025"/>
                  </a:cubicBezTo>
                  <a:cubicBezTo>
                    <a:pt x="3700" y="2978"/>
                    <a:pt x="3351" y="2885"/>
                    <a:pt x="2792" y="2745"/>
                  </a:cubicBezTo>
                  <a:cubicBezTo>
                    <a:pt x="2211" y="2606"/>
                    <a:pt x="1699" y="2466"/>
                    <a:pt x="1257" y="2350"/>
                  </a:cubicBezTo>
                  <a:cubicBezTo>
                    <a:pt x="2699" y="1792"/>
                    <a:pt x="3560" y="1443"/>
                    <a:pt x="3839" y="1326"/>
                  </a:cubicBezTo>
                  <a:cubicBezTo>
                    <a:pt x="3909" y="1280"/>
                    <a:pt x="3979" y="1233"/>
                    <a:pt x="4025" y="1187"/>
                  </a:cubicBezTo>
                  <a:cubicBezTo>
                    <a:pt x="4072" y="1117"/>
                    <a:pt x="4095" y="1047"/>
                    <a:pt x="4095" y="1001"/>
                  </a:cubicBezTo>
                  <a:cubicBezTo>
                    <a:pt x="4095" y="861"/>
                    <a:pt x="3839" y="698"/>
                    <a:pt x="3351" y="535"/>
                  </a:cubicBezTo>
                  <a:cubicBezTo>
                    <a:pt x="2839" y="372"/>
                    <a:pt x="2304" y="233"/>
                    <a:pt x="1722" y="140"/>
                  </a:cubicBezTo>
                  <a:cubicBezTo>
                    <a:pt x="1141" y="47"/>
                    <a:pt x="675" y="0"/>
                    <a:pt x="3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36"/>
            <p:cNvSpPr/>
            <p:nvPr/>
          </p:nvSpPr>
          <p:spPr>
            <a:xfrm>
              <a:off x="260225" y="2507350"/>
              <a:ext cx="101200" cy="70400"/>
            </a:xfrm>
            <a:custGeom>
              <a:avLst/>
              <a:gdLst/>
              <a:ahLst/>
              <a:cxnLst/>
              <a:rect l="l" t="t" r="r" b="b"/>
              <a:pathLst>
                <a:path w="4048" h="2816" extrusionOk="0">
                  <a:moveTo>
                    <a:pt x="512" y="1"/>
                  </a:moveTo>
                  <a:cubicBezTo>
                    <a:pt x="419" y="1"/>
                    <a:pt x="326" y="47"/>
                    <a:pt x="186" y="164"/>
                  </a:cubicBezTo>
                  <a:cubicBezTo>
                    <a:pt x="70" y="257"/>
                    <a:pt x="0" y="373"/>
                    <a:pt x="0" y="466"/>
                  </a:cubicBezTo>
                  <a:cubicBezTo>
                    <a:pt x="0" y="815"/>
                    <a:pt x="163" y="1164"/>
                    <a:pt x="489" y="1559"/>
                  </a:cubicBezTo>
                  <a:cubicBezTo>
                    <a:pt x="838" y="1932"/>
                    <a:pt x="1233" y="2234"/>
                    <a:pt x="1698" y="2467"/>
                  </a:cubicBezTo>
                  <a:cubicBezTo>
                    <a:pt x="2140" y="2699"/>
                    <a:pt x="2559" y="2816"/>
                    <a:pt x="2931" y="2816"/>
                  </a:cubicBezTo>
                  <a:cubicBezTo>
                    <a:pt x="3210" y="2816"/>
                    <a:pt x="3466" y="2699"/>
                    <a:pt x="3699" y="2467"/>
                  </a:cubicBezTo>
                  <a:cubicBezTo>
                    <a:pt x="3932" y="2234"/>
                    <a:pt x="4048" y="1978"/>
                    <a:pt x="4048" y="1699"/>
                  </a:cubicBezTo>
                  <a:cubicBezTo>
                    <a:pt x="4048" y="1490"/>
                    <a:pt x="4001" y="1257"/>
                    <a:pt x="3885" y="978"/>
                  </a:cubicBezTo>
                  <a:cubicBezTo>
                    <a:pt x="3769" y="722"/>
                    <a:pt x="3629" y="513"/>
                    <a:pt x="3490" y="326"/>
                  </a:cubicBezTo>
                  <a:cubicBezTo>
                    <a:pt x="3350" y="140"/>
                    <a:pt x="3234" y="47"/>
                    <a:pt x="3141" y="47"/>
                  </a:cubicBezTo>
                  <a:cubicBezTo>
                    <a:pt x="3048" y="47"/>
                    <a:pt x="3001" y="94"/>
                    <a:pt x="3001" y="164"/>
                  </a:cubicBezTo>
                  <a:cubicBezTo>
                    <a:pt x="3001" y="187"/>
                    <a:pt x="3094" y="350"/>
                    <a:pt x="3257" y="675"/>
                  </a:cubicBezTo>
                  <a:cubicBezTo>
                    <a:pt x="3327" y="792"/>
                    <a:pt x="3373" y="931"/>
                    <a:pt x="3443" y="1141"/>
                  </a:cubicBezTo>
                  <a:cubicBezTo>
                    <a:pt x="3490" y="1327"/>
                    <a:pt x="3513" y="1513"/>
                    <a:pt x="3513" y="1676"/>
                  </a:cubicBezTo>
                  <a:cubicBezTo>
                    <a:pt x="3513" y="1862"/>
                    <a:pt x="3466" y="2001"/>
                    <a:pt x="3373" y="2118"/>
                  </a:cubicBezTo>
                  <a:cubicBezTo>
                    <a:pt x="3257" y="2234"/>
                    <a:pt x="3117" y="2281"/>
                    <a:pt x="2885" y="2281"/>
                  </a:cubicBezTo>
                  <a:cubicBezTo>
                    <a:pt x="2675" y="2281"/>
                    <a:pt x="2419" y="2211"/>
                    <a:pt x="2140" y="2071"/>
                  </a:cubicBezTo>
                  <a:cubicBezTo>
                    <a:pt x="1838" y="1955"/>
                    <a:pt x="1582" y="1792"/>
                    <a:pt x="1349" y="1583"/>
                  </a:cubicBezTo>
                  <a:cubicBezTo>
                    <a:pt x="1117" y="1397"/>
                    <a:pt x="931" y="1187"/>
                    <a:pt x="768" y="978"/>
                  </a:cubicBezTo>
                  <a:cubicBezTo>
                    <a:pt x="628" y="768"/>
                    <a:pt x="535" y="582"/>
                    <a:pt x="535" y="419"/>
                  </a:cubicBezTo>
                  <a:cubicBezTo>
                    <a:pt x="535" y="373"/>
                    <a:pt x="558" y="280"/>
                    <a:pt x="582" y="210"/>
                  </a:cubicBezTo>
                  <a:cubicBezTo>
                    <a:pt x="628" y="117"/>
                    <a:pt x="628" y="71"/>
                    <a:pt x="628" y="47"/>
                  </a:cubicBezTo>
                  <a:cubicBezTo>
                    <a:pt x="628" y="24"/>
                    <a:pt x="582" y="1"/>
                    <a:pt x="5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36"/>
            <p:cNvSpPr/>
            <p:nvPr/>
          </p:nvSpPr>
          <p:spPr>
            <a:xfrm>
              <a:off x="261375" y="2412550"/>
              <a:ext cx="101225" cy="78550"/>
            </a:xfrm>
            <a:custGeom>
              <a:avLst/>
              <a:gdLst/>
              <a:ahLst/>
              <a:cxnLst/>
              <a:rect l="l" t="t" r="r" b="b"/>
              <a:pathLst>
                <a:path w="4049" h="3142" extrusionOk="0">
                  <a:moveTo>
                    <a:pt x="163" y="1"/>
                  </a:moveTo>
                  <a:cubicBezTo>
                    <a:pt x="47" y="1"/>
                    <a:pt x="1" y="373"/>
                    <a:pt x="1" y="1164"/>
                  </a:cubicBezTo>
                  <a:cubicBezTo>
                    <a:pt x="1" y="1932"/>
                    <a:pt x="70" y="2374"/>
                    <a:pt x="210" y="2420"/>
                  </a:cubicBezTo>
                  <a:cubicBezTo>
                    <a:pt x="256" y="2443"/>
                    <a:pt x="303" y="2443"/>
                    <a:pt x="350" y="2443"/>
                  </a:cubicBezTo>
                  <a:cubicBezTo>
                    <a:pt x="652" y="2443"/>
                    <a:pt x="1001" y="2513"/>
                    <a:pt x="1443" y="2630"/>
                  </a:cubicBezTo>
                  <a:cubicBezTo>
                    <a:pt x="1885" y="2746"/>
                    <a:pt x="2280" y="2862"/>
                    <a:pt x="2676" y="2979"/>
                  </a:cubicBezTo>
                  <a:cubicBezTo>
                    <a:pt x="3048" y="3095"/>
                    <a:pt x="3327" y="3141"/>
                    <a:pt x="3490" y="3141"/>
                  </a:cubicBezTo>
                  <a:cubicBezTo>
                    <a:pt x="3653" y="3141"/>
                    <a:pt x="3769" y="3072"/>
                    <a:pt x="3886" y="2955"/>
                  </a:cubicBezTo>
                  <a:cubicBezTo>
                    <a:pt x="3979" y="2816"/>
                    <a:pt x="4048" y="2653"/>
                    <a:pt x="4048" y="2467"/>
                  </a:cubicBezTo>
                  <a:cubicBezTo>
                    <a:pt x="4048" y="2071"/>
                    <a:pt x="3955" y="1652"/>
                    <a:pt x="3816" y="1234"/>
                  </a:cubicBezTo>
                  <a:cubicBezTo>
                    <a:pt x="3676" y="815"/>
                    <a:pt x="3537" y="582"/>
                    <a:pt x="3397" y="582"/>
                  </a:cubicBezTo>
                  <a:cubicBezTo>
                    <a:pt x="3304" y="582"/>
                    <a:pt x="3257" y="629"/>
                    <a:pt x="3257" y="675"/>
                  </a:cubicBezTo>
                  <a:cubicBezTo>
                    <a:pt x="3257" y="699"/>
                    <a:pt x="3281" y="815"/>
                    <a:pt x="3327" y="978"/>
                  </a:cubicBezTo>
                  <a:cubicBezTo>
                    <a:pt x="3490" y="1513"/>
                    <a:pt x="3560" y="2001"/>
                    <a:pt x="3560" y="2467"/>
                  </a:cubicBezTo>
                  <a:cubicBezTo>
                    <a:pt x="3560" y="2513"/>
                    <a:pt x="3537" y="2536"/>
                    <a:pt x="3513" y="2583"/>
                  </a:cubicBezTo>
                  <a:cubicBezTo>
                    <a:pt x="3490" y="2606"/>
                    <a:pt x="3444" y="2606"/>
                    <a:pt x="3397" y="2606"/>
                  </a:cubicBezTo>
                  <a:cubicBezTo>
                    <a:pt x="3257" y="2606"/>
                    <a:pt x="2862" y="2513"/>
                    <a:pt x="2187" y="2304"/>
                  </a:cubicBezTo>
                  <a:cubicBezTo>
                    <a:pt x="2187" y="1885"/>
                    <a:pt x="2164" y="1513"/>
                    <a:pt x="2094" y="1187"/>
                  </a:cubicBezTo>
                  <a:cubicBezTo>
                    <a:pt x="2025" y="885"/>
                    <a:pt x="1931" y="722"/>
                    <a:pt x="1792" y="722"/>
                  </a:cubicBezTo>
                  <a:cubicBezTo>
                    <a:pt x="1745" y="722"/>
                    <a:pt x="1699" y="768"/>
                    <a:pt x="1699" y="885"/>
                  </a:cubicBezTo>
                  <a:cubicBezTo>
                    <a:pt x="1699" y="1001"/>
                    <a:pt x="1722" y="1164"/>
                    <a:pt x="1745" y="1397"/>
                  </a:cubicBezTo>
                  <a:cubicBezTo>
                    <a:pt x="1745" y="1629"/>
                    <a:pt x="1769" y="1815"/>
                    <a:pt x="1769" y="1932"/>
                  </a:cubicBezTo>
                  <a:cubicBezTo>
                    <a:pt x="1769" y="2071"/>
                    <a:pt x="1769" y="2141"/>
                    <a:pt x="1769" y="2164"/>
                  </a:cubicBezTo>
                  <a:cubicBezTo>
                    <a:pt x="1234" y="2025"/>
                    <a:pt x="838" y="1955"/>
                    <a:pt x="559" y="1955"/>
                  </a:cubicBezTo>
                  <a:cubicBezTo>
                    <a:pt x="489" y="1606"/>
                    <a:pt x="443" y="1373"/>
                    <a:pt x="443" y="1280"/>
                  </a:cubicBezTo>
                  <a:cubicBezTo>
                    <a:pt x="443" y="1187"/>
                    <a:pt x="419" y="1024"/>
                    <a:pt x="396" y="792"/>
                  </a:cubicBezTo>
                  <a:cubicBezTo>
                    <a:pt x="373" y="559"/>
                    <a:pt x="350" y="373"/>
                    <a:pt x="326" y="233"/>
                  </a:cubicBezTo>
                  <a:cubicBezTo>
                    <a:pt x="303" y="71"/>
                    <a:pt x="233" y="1"/>
                    <a:pt x="1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36"/>
            <p:cNvSpPr/>
            <p:nvPr/>
          </p:nvSpPr>
          <p:spPr>
            <a:xfrm>
              <a:off x="259625" y="2321250"/>
              <a:ext cx="102400" cy="86100"/>
            </a:xfrm>
            <a:custGeom>
              <a:avLst/>
              <a:gdLst/>
              <a:ahLst/>
              <a:cxnLst/>
              <a:rect l="l" t="t" r="r" b="b"/>
              <a:pathLst>
                <a:path w="4096" h="3444" extrusionOk="0">
                  <a:moveTo>
                    <a:pt x="373" y="0"/>
                  </a:moveTo>
                  <a:cubicBezTo>
                    <a:pt x="303" y="0"/>
                    <a:pt x="210" y="47"/>
                    <a:pt x="117" y="140"/>
                  </a:cubicBezTo>
                  <a:cubicBezTo>
                    <a:pt x="47" y="233"/>
                    <a:pt x="1" y="303"/>
                    <a:pt x="1" y="373"/>
                  </a:cubicBezTo>
                  <a:cubicBezTo>
                    <a:pt x="1" y="442"/>
                    <a:pt x="71" y="489"/>
                    <a:pt x="233" y="489"/>
                  </a:cubicBezTo>
                  <a:cubicBezTo>
                    <a:pt x="280" y="489"/>
                    <a:pt x="513" y="512"/>
                    <a:pt x="931" y="559"/>
                  </a:cubicBezTo>
                  <a:cubicBezTo>
                    <a:pt x="1862" y="628"/>
                    <a:pt x="2653" y="815"/>
                    <a:pt x="3327" y="1047"/>
                  </a:cubicBezTo>
                  <a:cubicBezTo>
                    <a:pt x="2955" y="1233"/>
                    <a:pt x="1978" y="1629"/>
                    <a:pt x="350" y="2234"/>
                  </a:cubicBezTo>
                  <a:cubicBezTo>
                    <a:pt x="257" y="2280"/>
                    <a:pt x="187" y="2327"/>
                    <a:pt x="117" y="2420"/>
                  </a:cubicBezTo>
                  <a:cubicBezTo>
                    <a:pt x="47" y="2490"/>
                    <a:pt x="1" y="2536"/>
                    <a:pt x="1" y="2583"/>
                  </a:cubicBezTo>
                  <a:cubicBezTo>
                    <a:pt x="1" y="2652"/>
                    <a:pt x="71" y="2676"/>
                    <a:pt x="187" y="2676"/>
                  </a:cubicBezTo>
                  <a:cubicBezTo>
                    <a:pt x="443" y="2699"/>
                    <a:pt x="1071" y="2815"/>
                    <a:pt x="2071" y="3071"/>
                  </a:cubicBezTo>
                  <a:cubicBezTo>
                    <a:pt x="3048" y="3327"/>
                    <a:pt x="3607" y="3443"/>
                    <a:pt x="3700" y="3443"/>
                  </a:cubicBezTo>
                  <a:cubicBezTo>
                    <a:pt x="3793" y="3443"/>
                    <a:pt x="3886" y="3420"/>
                    <a:pt x="3979" y="3350"/>
                  </a:cubicBezTo>
                  <a:cubicBezTo>
                    <a:pt x="4049" y="3281"/>
                    <a:pt x="4095" y="3211"/>
                    <a:pt x="4095" y="3164"/>
                  </a:cubicBezTo>
                  <a:cubicBezTo>
                    <a:pt x="4095" y="3118"/>
                    <a:pt x="4025" y="3094"/>
                    <a:pt x="3863" y="3048"/>
                  </a:cubicBezTo>
                  <a:cubicBezTo>
                    <a:pt x="3700" y="3001"/>
                    <a:pt x="3351" y="2908"/>
                    <a:pt x="2792" y="2769"/>
                  </a:cubicBezTo>
                  <a:cubicBezTo>
                    <a:pt x="2211" y="2606"/>
                    <a:pt x="1699" y="2490"/>
                    <a:pt x="1257" y="2373"/>
                  </a:cubicBezTo>
                  <a:cubicBezTo>
                    <a:pt x="2699" y="1792"/>
                    <a:pt x="3560" y="1466"/>
                    <a:pt x="3839" y="1350"/>
                  </a:cubicBezTo>
                  <a:cubicBezTo>
                    <a:pt x="3909" y="1303"/>
                    <a:pt x="3979" y="1257"/>
                    <a:pt x="4025" y="1187"/>
                  </a:cubicBezTo>
                  <a:cubicBezTo>
                    <a:pt x="4072" y="1140"/>
                    <a:pt x="4095" y="1070"/>
                    <a:pt x="4095" y="1024"/>
                  </a:cubicBezTo>
                  <a:cubicBezTo>
                    <a:pt x="4095" y="884"/>
                    <a:pt x="3839" y="722"/>
                    <a:pt x="3351" y="559"/>
                  </a:cubicBezTo>
                  <a:cubicBezTo>
                    <a:pt x="2839" y="396"/>
                    <a:pt x="2304" y="256"/>
                    <a:pt x="1722" y="163"/>
                  </a:cubicBezTo>
                  <a:cubicBezTo>
                    <a:pt x="1141" y="70"/>
                    <a:pt x="675" y="0"/>
                    <a:pt x="3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36"/>
            <p:cNvSpPr/>
            <p:nvPr/>
          </p:nvSpPr>
          <p:spPr>
            <a:xfrm>
              <a:off x="260800" y="2228775"/>
              <a:ext cx="101225" cy="79125"/>
            </a:xfrm>
            <a:custGeom>
              <a:avLst/>
              <a:gdLst/>
              <a:ahLst/>
              <a:cxnLst/>
              <a:rect l="l" t="t" r="r" b="b"/>
              <a:pathLst>
                <a:path w="4049" h="3165" extrusionOk="0">
                  <a:moveTo>
                    <a:pt x="419" y="0"/>
                  </a:moveTo>
                  <a:cubicBezTo>
                    <a:pt x="303" y="0"/>
                    <a:pt x="210" y="140"/>
                    <a:pt x="117" y="396"/>
                  </a:cubicBezTo>
                  <a:cubicBezTo>
                    <a:pt x="47" y="629"/>
                    <a:pt x="0" y="954"/>
                    <a:pt x="0" y="1350"/>
                  </a:cubicBezTo>
                  <a:cubicBezTo>
                    <a:pt x="0" y="2117"/>
                    <a:pt x="0" y="2606"/>
                    <a:pt x="24" y="2815"/>
                  </a:cubicBezTo>
                  <a:cubicBezTo>
                    <a:pt x="47" y="3048"/>
                    <a:pt x="93" y="3164"/>
                    <a:pt x="163" y="3164"/>
                  </a:cubicBezTo>
                  <a:cubicBezTo>
                    <a:pt x="233" y="3164"/>
                    <a:pt x="326" y="3118"/>
                    <a:pt x="396" y="3048"/>
                  </a:cubicBezTo>
                  <a:cubicBezTo>
                    <a:pt x="489" y="3001"/>
                    <a:pt x="512" y="2932"/>
                    <a:pt x="512" y="2862"/>
                  </a:cubicBezTo>
                  <a:lnTo>
                    <a:pt x="466" y="1862"/>
                  </a:lnTo>
                  <a:lnTo>
                    <a:pt x="466" y="1862"/>
                  </a:lnTo>
                  <a:cubicBezTo>
                    <a:pt x="838" y="1908"/>
                    <a:pt x="1443" y="2024"/>
                    <a:pt x="2280" y="2234"/>
                  </a:cubicBezTo>
                  <a:cubicBezTo>
                    <a:pt x="3094" y="2443"/>
                    <a:pt x="3560" y="2559"/>
                    <a:pt x="3653" y="2559"/>
                  </a:cubicBezTo>
                  <a:cubicBezTo>
                    <a:pt x="3723" y="2559"/>
                    <a:pt x="3816" y="2513"/>
                    <a:pt x="3909" y="2443"/>
                  </a:cubicBezTo>
                  <a:cubicBezTo>
                    <a:pt x="4002" y="2373"/>
                    <a:pt x="4048" y="2304"/>
                    <a:pt x="4048" y="2257"/>
                  </a:cubicBezTo>
                  <a:cubicBezTo>
                    <a:pt x="4048" y="2210"/>
                    <a:pt x="3932" y="2164"/>
                    <a:pt x="3723" y="2094"/>
                  </a:cubicBezTo>
                  <a:cubicBezTo>
                    <a:pt x="3629" y="2071"/>
                    <a:pt x="3443" y="2024"/>
                    <a:pt x="3187" y="1955"/>
                  </a:cubicBezTo>
                  <a:cubicBezTo>
                    <a:pt x="2908" y="1908"/>
                    <a:pt x="2722" y="1862"/>
                    <a:pt x="2606" y="1815"/>
                  </a:cubicBezTo>
                  <a:cubicBezTo>
                    <a:pt x="1396" y="1513"/>
                    <a:pt x="745" y="1373"/>
                    <a:pt x="605" y="1373"/>
                  </a:cubicBezTo>
                  <a:cubicBezTo>
                    <a:pt x="559" y="1373"/>
                    <a:pt x="512" y="1373"/>
                    <a:pt x="466" y="1396"/>
                  </a:cubicBezTo>
                  <a:cubicBezTo>
                    <a:pt x="466" y="1187"/>
                    <a:pt x="489" y="954"/>
                    <a:pt x="489" y="722"/>
                  </a:cubicBezTo>
                  <a:cubicBezTo>
                    <a:pt x="512" y="512"/>
                    <a:pt x="512" y="326"/>
                    <a:pt x="512" y="187"/>
                  </a:cubicBezTo>
                  <a:cubicBezTo>
                    <a:pt x="512" y="70"/>
                    <a:pt x="489" y="0"/>
                    <a:pt x="4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36"/>
            <p:cNvSpPr/>
            <p:nvPr/>
          </p:nvSpPr>
          <p:spPr>
            <a:xfrm>
              <a:off x="259625" y="2158400"/>
              <a:ext cx="102400" cy="73875"/>
            </a:xfrm>
            <a:custGeom>
              <a:avLst/>
              <a:gdLst/>
              <a:ahLst/>
              <a:cxnLst/>
              <a:rect l="l" t="t" r="r" b="b"/>
              <a:pathLst>
                <a:path w="4096" h="2955" extrusionOk="0">
                  <a:moveTo>
                    <a:pt x="885" y="536"/>
                  </a:moveTo>
                  <a:cubicBezTo>
                    <a:pt x="1024" y="536"/>
                    <a:pt x="1187" y="605"/>
                    <a:pt x="1327" y="722"/>
                  </a:cubicBezTo>
                  <a:cubicBezTo>
                    <a:pt x="1466" y="838"/>
                    <a:pt x="1559" y="978"/>
                    <a:pt x="1652" y="1140"/>
                  </a:cubicBezTo>
                  <a:cubicBezTo>
                    <a:pt x="1746" y="1280"/>
                    <a:pt x="1839" y="1443"/>
                    <a:pt x="1932" y="1629"/>
                  </a:cubicBezTo>
                  <a:cubicBezTo>
                    <a:pt x="2025" y="1815"/>
                    <a:pt x="2095" y="1955"/>
                    <a:pt x="2141" y="2001"/>
                  </a:cubicBezTo>
                  <a:cubicBezTo>
                    <a:pt x="1559" y="1838"/>
                    <a:pt x="1141" y="1769"/>
                    <a:pt x="908" y="1769"/>
                  </a:cubicBezTo>
                  <a:cubicBezTo>
                    <a:pt x="838" y="1769"/>
                    <a:pt x="745" y="1792"/>
                    <a:pt x="675" y="1815"/>
                  </a:cubicBezTo>
                  <a:cubicBezTo>
                    <a:pt x="559" y="1582"/>
                    <a:pt x="513" y="1350"/>
                    <a:pt x="513" y="1164"/>
                  </a:cubicBezTo>
                  <a:cubicBezTo>
                    <a:pt x="513" y="745"/>
                    <a:pt x="652" y="536"/>
                    <a:pt x="885" y="536"/>
                  </a:cubicBezTo>
                  <a:close/>
                  <a:moveTo>
                    <a:pt x="885" y="1"/>
                  </a:moveTo>
                  <a:cubicBezTo>
                    <a:pt x="606" y="1"/>
                    <a:pt x="396" y="117"/>
                    <a:pt x="233" y="349"/>
                  </a:cubicBezTo>
                  <a:cubicBezTo>
                    <a:pt x="71" y="582"/>
                    <a:pt x="1" y="861"/>
                    <a:pt x="1" y="1187"/>
                  </a:cubicBezTo>
                  <a:cubicBezTo>
                    <a:pt x="1" y="1513"/>
                    <a:pt x="47" y="1792"/>
                    <a:pt x="140" y="2071"/>
                  </a:cubicBezTo>
                  <a:cubicBezTo>
                    <a:pt x="233" y="2327"/>
                    <a:pt x="326" y="2466"/>
                    <a:pt x="420" y="2466"/>
                  </a:cubicBezTo>
                  <a:cubicBezTo>
                    <a:pt x="466" y="2466"/>
                    <a:pt x="536" y="2443"/>
                    <a:pt x="606" y="2397"/>
                  </a:cubicBezTo>
                  <a:cubicBezTo>
                    <a:pt x="652" y="2350"/>
                    <a:pt x="722" y="2327"/>
                    <a:pt x="745" y="2257"/>
                  </a:cubicBezTo>
                  <a:cubicBezTo>
                    <a:pt x="1141" y="2304"/>
                    <a:pt x="1699" y="2420"/>
                    <a:pt x="2467" y="2629"/>
                  </a:cubicBezTo>
                  <a:cubicBezTo>
                    <a:pt x="3211" y="2839"/>
                    <a:pt x="3630" y="2955"/>
                    <a:pt x="3723" y="2955"/>
                  </a:cubicBezTo>
                  <a:cubicBezTo>
                    <a:pt x="3816" y="2955"/>
                    <a:pt x="3886" y="2908"/>
                    <a:pt x="3979" y="2839"/>
                  </a:cubicBezTo>
                  <a:cubicBezTo>
                    <a:pt x="4072" y="2769"/>
                    <a:pt x="4095" y="2699"/>
                    <a:pt x="4095" y="2653"/>
                  </a:cubicBezTo>
                  <a:cubicBezTo>
                    <a:pt x="4095" y="2606"/>
                    <a:pt x="4002" y="2560"/>
                    <a:pt x="3793" y="2513"/>
                  </a:cubicBezTo>
                  <a:cubicBezTo>
                    <a:pt x="3700" y="2466"/>
                    <a:pt x="3607" y="2443"/>
                    <a:pt x="3514" y="2420"/>
                  </a:cubicBezTo>
                  <a:cubicBezTo>
                    <a:pt x="3421" y="2373"/>
                    <a:pt x="3072" y="2280"/>
                    <a:pt x="2467" y="2094"/>
                  </a:cubicBezTo>
                  <a:cubicBezTo>
                    <a:pt x="2746" y="2001"/>
                    <a:pt x="3095" y="1745"/>
                    <a:pt x="3490" y="1303"/>
                  </a:cubicBezTo>
                  <a:cubicBezTo>
                    <a:pt x="3886" y="885"/>
                    <a:pt x="4095" y="536"/>
                    <a:pt x="4095" y="303"/>
                  </a:cubicBezTo>
                  <a:cubicBezTo>
                    <a:pt x="4095" y="187"/>
                    <a:pt x="4049" y="117"/>
                    <a:pt x="3956" y="117"/>
                  </a:cubicBezTo>
                  <a:cubicBezTo>
                    <a:pt x="3909" y="117"/>
                    <a:pt x="3839" y="163"/>
                    <a:pt x="3746" y="256"/>
                  </a:cubicBezTo>
                  <a:cubicBezTo>
                    <a:pt x="3700" y="326"/>
                    <a:pt x="3653" y="373"/>
                    <a:pt x="3607" y="419"/>
                  </a:cubicBezTo>
                  <a:cubicBezTo>
                    <a:pt x="3560" y="466"/>
                    <a:pt x="3514" y="536"/>
                    <a:pt x="3444" y="605"/>
                  </a:cubicBezTo>
                  <a:cubicBezTo>
                    <a:pt x="3374" y="675"/>
                    <a:pt x="3304" y="768"/>
                    <a:pt x="3234" y="861"/>
                  </a:cubicBezTo>
                  <a:cubicBezTo>
                    <a:pt x="3141" y="954"/>
                    <a:pt x="3072" y="1024"/>
                    <a:pt x="3025" y="1071"/>
                  </a:cubicBezTo>
                  <a:cubicBezTo>
                    <a:pt x="2979" y="1117"/>
                    <a:pt x="2885" y="1233"/>
                    <a:pt x="2746" y="1350"/>
                  </a:cubicBezTo>
                  <a:cubicBezTo>
                    <a:pt x="2606" y="1489"/>
                    <a:pt x="2490" y="1559"/>
                    <a:pt x="2420" y="1559"/>
                  </a:cubicBezTo>
                  <a:cubicBezTo>
                    <a:pt x="2397" y="1559"/>
                    <a:pt x="2350" y="1513"/>
                    <a:pt x="2304" y="1396"/>
                  </a:cubicBezTo>
                  <a:cubicBezTo>
                    <a:pt x="2257" y="1280"/>
                    <a:pt x="2188" y="1164"/>
                    <a:pt x="2095" y="1001"/>
                  </a:cubicBezTo>
                  <a:cubicBezTo>
                    <a:pt x="2025" y="861"/>
                    <a:pt x="1932" y="698"/>
                    <a:pt x="1815" y="559"/>
                  </a:cubicBezTo>
                  <a:cubicBezTo>
                    <a:pt x="1722" y="396"/>
                    <a:pt x="1583" y="280"/>
                    <a:pt x="1420" y="163"/>
                  </a:cubicBezTo>
                  <a:cubicBezTo>
                    <a:pt x="1257" y="47"/>
                    <a:pt x="1071" y="1"/>
                    <a:pt x="8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36"/>
            <p:cNvSpPr/>
            <p:nvPr/>
          </p:nvSpPr>
          <p:spPr>
            <a:xfrm>
              <a:off x="258475" y="2072325"/>
              <a:ext cx="103550" cy="75625"/>
            </a:xfrm>
            <a:custGeom>
              <a:avLst/>
              <a:gdLst/>
              <a:ahLst/>
              <a:cxnLst/>
              <a:rect l="l" t="t" r="r" b="b"/>
              <a:pathLst>
                <a:path w="4142" h="3025" extrusionOk="0">
                  <a:moveTo>
                    <a:pt x="2071" y="1024"/>
                  </a:moveTo>
                  <a:cubicBezTo>
                    <a:pt x="2117" y="1327"/>
                    <a:pt x="2187" y="1629"/>
                    <a:pt x="2257" y="1885"/>
                  </a:cubicBezTo>
                  <a:cubicBezTo>
                    <a:pt x="1536" y="1629"/>
                    <a:pt x="977" y="1396"/>
                    <a:pt x="582" y="1233"/>
                  </a:cubicBezTo>
                  <a:cubicBezTo>
                    <a:pt x="908" y="1164"/>
                    <a:pt x="1396" y="1094"/>
                    <a:pt x="2071" y="1024"/>
                  </a:cubicBezTo>
                  <a:close/>
                  <a:moveTo>
                    <a:pt x="2141" y="0"/>
                  </a:moveTo>
                  <a:cubicBezTo>
                    <a:pt x="2024" y="0"/>
                    <a:pt x="1978" y="70"/>
                    <a:pt x="1978" y="256"/>
                  </a:cubicBezTo>
                  <a:cubicBezTo>
                    <a:pt x="1978" y="326"/>
                    <a:pt x="1978" y="419"/>
                    <a:pt x="2001" y="536"/>
                  </a:cubicBezTo>
                  <a:cubicBezTo>
                    <a:pt x="1443" y="605"/>
                    <a:pt x="954" y="675"/>
                    <a:pt x="582" y="768"/>
                  </a:cubicBezTo>
                  <a:cubicBezTo>
                    <a:pt x="186" y="861"/>
                    <a:pt x="0" y="978"/>
                    <a:pt x="0" y="1094"/>
                  </a:cubicBezTo>
                  <a:cubicBezTo>
                    <a:pt x="0" y="1187"/>
                    <a:pt x="47" y="1303"/>
                    <a:pt x="117" y="1396"/>
                  </a:cubicBezTo>
                  <a:cubicBezTo>
                    <a:pt x="186" y="1513"/>
                    <a:pt x="279" y="1582"/>
                    <a:pt x="396" y="1629"/>
                  </a:cubicBezTo>
                  <a:cubicBezTo>
                    <a:pt x="489" y="1675"/>
                    <a:pt x="745" y="1769"/>
                    <a:pt x="1117" y="1931"/>
                  </a:cubicBezTo>
                  <a:cubicBezTo>
                    <a:pt x="1512" y="2094"/>
                    <a:pt x="1815" y="2211"/>
                    <a:pt x="2024" y="2304"/>
                  </a:cubicBezTo>
                  <a:cubicBezTo>
                    <a:pt x="2141" y="2350"/>
                    <a:pt x="2257" y="2397"/>
                    <a:pt x="2396" y="2443"/>
                  </a:cubicBezTo>
                  <a:cubicBezTo>
                    <a:pt x="2536" y="2839"/>
                    <a:pt x="2629" y="3025"/>
                    <a:pt x="2699" y="3025"/>
                  </a:cubicBezTo>
                  <a:cubicBezTo>
                    <a:pt x="2792" y="3025"/>
                    <a:pt x="2838" y="3001"/>
                    <a:pt x="2885" y="2932"/>
                  </a:cubicBezTo>
                  <a:cubicBezTo>
                    <a:pt x="2955" y="2885"/>
                    <a:pt x="2978" y="2815"/>
                    <a:pt x="2978" y="2722"/>
                  </a:cubicBezTo>
                  <a:lnTo>
                    <a:pt x="2978" y="2699"/>
                  </a:lnTo>
                  <a:cubicBezTo>
                    <a:pt x="3490" y="2908"/>
                    <a:pt x="3746" y="3025"/>
                    <a:pt x="3792" y="3025"/>
                  </a:cubicBezTo>
                  <a:cubicBezTo>
                    <a:pt x="3885" y="3025"/>
                    <a:pt x="3955" y="2978"/>
                    <a:pt x="4048" y="2908"/>
                  </a:cubicBezTo>
                  <a:cubicBezTo>
                    <a:pt x="4118" y="2839"/>
                    <a:pt x="4141" y="2769"/>
                    <a:pt x="4141" y="2722"/>
                  </a:cubicBezTo>
                  <a:cubicBezTo>
                    <a:pt x="4141" y="2653"/>
                    <a:pt x="3699" y="2443"/>
                    <a:pt x="2815" y="2117"/>
                  </a:cubicBezTo>
                  <a:cubicBezTo>
                    <a:pt x="2722" y="1815"/>
                    <a:pt x="2676" y="1606"/>
                    <a:pt x="2629" y="1466"/>
                  </a:cubicBezTo>
                  <a:cubicBezTo>
                    <a:pt x="2606" y="1303"/>
                    <a:pt x="2559" y="1164"/>
                    <a:pt x="2513" y="978"/>
                  </a:cubicBezTo>
                  <a:cubicBezTo>
                    <a:pt x="2862" y="954"/>
                    <a:pt x="3234" y="931"/>
                    <a:pt x="3606" y="884"/>
                  </a:cubicBezTo>
                  <a:cubicBezTo>
                    <a:pt x="3816" y="861"/>
                    <a:pt x="3955" y="838"/>
                    <a:pt x="4025" y="791"/>
                  </a:cubicBezTo>
                  <a:cubicBezTo>
                    <a:pt x="4118" y="768"/>
                    <a:pt x="4141" y="698"/>
                    <a:pt x="4141" y="652"/>
                  </a:cubicBezTo>
                  <a:cubicBezTo>
                    <a:pt x="4141" y="512"/>
                    <a:pt x="3909" y="466"/>
                    <a:pt x="3420" y="466"/>
                  </a:cubicBezTo>
                  <a:cubicBezTo>
                    <a:pt x="3141" y="466"/>
                    <a:pt x="2792" y="466"/>
                    <a:pt x="2396" y="512"/>
                  </a:cubicBezTo>
                  <a:cubicBezTo>
                    <a:pt x="2280" y="163"/>
                    <a:pt x="2210" y="0"/>
                    <a:pt x="21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36"/>
            <p:cNvSpPr/>
            <p:nvPr/>
          </p:nvSpPr>
          <p:spPr>
            <a:xfrm>
              <a:off x="260800" y="1977525"/>
              <a:ext cx="101225" cy="79125"/>
            </a:xfrm>
            <a:custGeom>
              <a:avLst/>
              <a:gdLst/>
              <a:ahLst/>
              <a:cxnLst/>
              <a:rect l="l" t="t" r="r" b="b"/>
              <a:pathLst>
                <a:path w="4049" h="3165" extrusionOk="0">
                  <a:moveTo>
                    <a:pt x="419" y="0"/>
                  </a:moveTo>
                  <a:cubicBezTo>
                    <a:pt x="303" y="0"/>
                    <a:pt x="210" y="140"/>
                    <a:pt x="117" y="396"/>
                  </a:cubicBezTo>
                  <a:cubicBezTo>
                    <a:pt x="47" y="652"/>
                    <a:pt x="0" y="978"/>
                    <a:pt x="0" y="1350"/>
                  </a:cubicBezTo>
                  <a:cubicBezTo>
                    <a:pt x="0" y="2117"/>
                    <a:pt x="0" y="2606"/>
                    <a:pt x="24" y="2839"/>
                  </a:cubicBezTo>
                  <a:cubicBezTo>
                    <a:pt x="47" y="3048"/>
                    <a:pt x="93" y="3164"/>
                    <a:pt x="163" y="3164"/>
                  </a:cubicBezTo>
                  <a:cubicBezTo>
                    <a:pt x="233" y="3164"/>
                    <a:pt x="326" y="3118"/>
                    <a:pt x="396" y="3071"/>
                  </a:cubicBezTo>
                  <a:cubicBezTo>
                    <a:pt x="489" y="3002"/>
                    <a:pt x="512" y="2932"/>
                    <a:pt x="512" y="2862"/>
                  </a:cubicBezTo>
                  <a:lnTo>
                    <a:pt x="466" y="1885"/>
                  </a:lnTo>
                  <a:lnTo>
                    <a:pt x="466" y="1885"/>
                  </a:lnTo>
                  <a:cubicBezTo>
                    <a:pt x="838" y="1908"/>
                    <a:pt x="1443" y="2024"/>
                    <a:pt x="2280" y="2234"/>
                  </a:cubicBezTo>
                  <a:cubicBezTo>
                    <a:pt x="3094" y="2443"/>
                    <a:pt x="3560" y="2559"/>
                    <a:pt x="3653" y="2559"/>
                  </a:cubicBezTo>
                  <a:cubicBezTo>
                    <a:pt x="3723" y="2559"/>
                    <a:pt x="3816" y="2513"/>
                    <a:pt x="3909" y="2443"/>
                  </a:cubicBezTo>
                  <a:cubicBezTo>
                    <a:pt x="4002" y="2373"/>
                    <a:pt x="4048" y="2304"/>
                    <a:pt x="4048" y="2257"/>
                  </a:cubicBezTo>
                  <a:cubicBezTo>
                    <a:pt x="4048" y="2211"/>
                    <a:pt x="3932" y="2164"/>
                    <a:pt x="3723" y="2117"/>
                  </a:cubicBezTo>
                  <a:cubicBezTo>
                    <a:pt x="3629" y="2071"/>
                    <a:pt x="3443" y="2024"/>
                    <a:pt x="3187" y="1978"/>
                  </a:cubicBezTo>
                  <a:cubicBezTo>
                    <a:pt x="2908" y="1908"/>
                    <a:pt x="2722" y="1862"/>
                    <a:pt x="2606" y="1838"/>
                  </a:cubicBezTo>
                  <a:cubicBezTo>
                    <a:pt x="1396" y="1536"/>
                    <a:pt x="745" y="1373"/>
                    <a:pt x="605" y="1373"/>
                  </a:cubicBezTo>
                  <a:cubicBezTo>
                    <a:pt x="559" y="1373"/>
                    <a:pt x="512" y="1373"/>
                    <a:pt x="466" y="1396"/>
                  </a:cubicBezTo>
                  <a:cubicBezTo>
                    <a:pt x="466" y="1187"/>
                    <a:pt x="489" y="954"/>
                    <a:pt x="489" y="745"/>
                  </a:cubicBezTo>
                  <a:cubicBezTo>
                    <a:pt x="512" y="512"/>
                    <a:pt x="512" y="326"/>
                    <a:pt x="512" y="210"/>
                  </a:cubicBezTo>
                  <a:cubicBezTo>
                    <a:pt x="512" y="70"/>
                    <a:pt x="489" y="0"/>
                    <a:pt x="4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36"/>
            <p:cNvSpPr/>
            <p:nvPr/>
          </p:nvSpPr>
          <p:spPr>
            <a:xfrm>
              <a:off x="260225" y="1948450"/>
              <a:ext cx="101800" cy="29675"/>
            </a:xfrm>
            <a:custGeom>
              <a:avLst/>
              <a:gdLst/>
              <a:ahLst/>
              <a:cxnLst/>
              <a:rect l="l" t="t" r="r" b="b"/>
              <a:pathLst>
                <a:path w="4072" h="1187" extrusionOk="0">
                  <a:moveTo>
                    <a:pt x="558" y="0"/>
                  </a:moveTo>
                  <a:cubicBezTo>
                    <a:pt x="419" y="0"/>
                    <a:pt x="302" y="47"/>
                    <a:pt x="186" y="140"/>
                  </a:cubicBezTo>
                  <a:cubicBezTo>
                    <a:pt x="47" y="210"/>
                    <a:pt x="0" y="303"/>
                    <a:pt x="0" y="349"/>
                  </a:cubicBezTo>
                  <a:cubicBezTo>
                    <a:pt x="0" y="396"/>
                    <a:pt x="0" y="442"/>
                    <a:pt x="47" y="466"/>
                  </a:cubicBezTo>
                  <a:cubicBezTo>
                    <a:pt x="70" y="489"/>
                    <a:pt x="116" y="489"/>
                    <a:pt x="163" y="489"/>
                  </a:cubicBezTo>
                  <a:cubicBezTo>
                    <a:pt x="419" y="489"/>
                    <a:pt x="1047" y="605"/>
                    <a:pt x="2047" y="838"/>
                  </a:cubicBezTo>
                  <a:cubicBezTo>
                    <a:pt x="3048" y="1070"/>
                    <a:pt x="3583" y="1187"/>
                    <a:pt x="3676" y="1187"/>
                  </a:cubicBezTo>
                  <a:cubicBezTo>
                    <a:pt x="3746" y="1187"/>
                    <a:pt x="3839" y="1140"/>
                    <a:pt x="3932" y="1070"/>
                  </a:cubicBezTo>
                  <a:cubicBezTo>
                    <a:pt x="4025" y="1001"/>
                    <a:pt x="4071" y="931"/>
                    <a:pt x="4071" y="884"/>
                  </a:cubicBezTo>
                  <a:cubicBezTo>
                    <a:pt x="4071" y="838"/>
                    <a:pt x="3955" y="791"/>
                    <a:pt x="3722" y="721"/>
                  </a:cubicBezTo>
                  <a:cubicBezTo>
                    <a:pt x="3606" y="698"/>
                    <a:pt x="3490" y="652"/>
                    <a:pt x="3373" y="628"/>
                  </a:cubicBezTo>
                  <a:cubicBezTo>
                    <a:pt x="3280" y="605"/>
                    <a:pt x="3117" y="559"/>
                    <a:pt x="2931" y="512"/>
                  </a:cubicBezTo>
                  <a:cubicBezTo>
                    <a:pt x="2722" y="466"/>
                    <a:pt x="2582" y="442"/>
                    <a:pt x="2466" y="419"/>
                  </a:cubicBezTo>
                  <a:cubicBezTo>
                    <a:pt x="1349" y="140"/>
                    <a:pt x="698" y="0"/>
                    <a:pt x="5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36"/>
            <p:cNvSpPr/>
            <p:nvPr/>
          </p:nvSpPr>
          <p:spPr>
            <a:xfrm>
              <a:off x="259625" y="1856550"/>
              <a:ext cx="102400" cy="78550"/>
            </a:xfrm>
            <a:custGeom>
              <a:avLst/>
              <a:gdLst/>
              <a:ahLst/>
              <a:cxnLst/>
              <a:rect l="l" t="t" r="r" b="b"/>
              <a:pathLst>
                <a:path w="4096" h="3142" extrusionOk="0">
                  <a:moveTo>
                    <a:pt x="1490" y="536"/>
                  </a:moveTo>
                  <a:cubicBezTo>
                    <a:pt x="1792" y="536"/>
                    <a:pt x="2118" y="629"/>
                    <a:pt x="2443" y="815"/>
                  </a:cubicBezTo>
                  <a:cubicBezTo>
                    <a:pt x="2792" y="1001"/>
                    <a:pt x="3072" y="1210"/>
                    <a:pt x="3304" y="1466"/>
                  </a:cubicBezTo>
                  <a:cubicBezTo>
                    <a:pt x="3514" y="1722"/>
                    <a:pt x="3630" y="1955"/>
                    <a:pt x="3630" y="2141"/>
                  </a:cubicBezTo>
                  <a:cubicBezTo>
                    <a:pt x="3630" y="2257"/>
                    <a:pt x="3583" y="2374"/>
                    <a:pt x="3444" y="2467"/>
                  </a:cubicBezTo>
                  <a:cubicBezTo>
                    <a:pt x="3304" y="2560"/>
                    <a:pt x="3141" y="2606"/>
                    <a:pt x="2909" y="2606"/>
                  </a:cubicBezTo>
                  <a:cubicBezTo>
                    <a:pt x="2560" y="2606"/>
                    <a:pt x="2188" y="2513"/>
                    <a:pt x="1792" y="2327"/>
                  </a:cubicBezTo>
                  <a:cubicBezTo>
                    <a:pt x="1420" y="2141"/>
                    <a:pt x="1094" y="1932"/>
                    <a:pt x="862" y="1699"/>
                  </a:cubicBezTo>
                  <a:cubicBezTo>
                    <a:pt x="606" y="1466"/>
                    <a:pt x="489" y="1280"/>
                    <a:pt x="489" y="1117"/>
                  </a:cubicBezTo>
                  <a:cubicBezTo>
                    <a:pt x="489" y="954"/>
                    <a:pt x="582" y="838"/>
                    <a:pt x="768" y="722"/>
                  </a:cubicBezTo>
                  <a:cubicBezTo>
                    <a:pt x="955" y="605"/>
                    <a:pt x="1210" y="536"/>
                    <a:pt x="1490" y="536"/>
                  </a:cubicBezTo>
                  <a:close/>
                  <a:moveTo>
                    <a:pt x="1443" y="1"/>
                  </a:moveTo>
                  <a:cubicBezTo>
                    <a:pt x="1071" y="1"/>
                    <a:pt x="745" y="117"/>
                    <a:pt x="443" y="326"/>
                  </a:cubicBezTo>
                  <a:cubicBezTo>
                    <a:pt x="140" y="559"/>
                    <a:pt x="1" y="815"/>
                    <a:pt x="1" y="1141"/>
                  </a:cubicBezTo>
                  <a:cubicBezTo>
                    <a:pt x="1" y="1350"/>
                    <a:pt x="94" y="1559"/>
                    <a:pt x="257" y="1815"/>
                  </a:cubicBezTo>
                  <a:cubicBezTo>
                    <a:pt x="420" y="2048"/>
                    <a:pt x="652" y="2257"/>
                    <a:pt x="931" y="2467"/>
                  </a:cubicBezTo>
                  <a:cubicBezTo>
                    <a:pt x="1187" y="2653"/>
                    <a:pt x="1513" y="2816"/>
                    <a:pt x="1885" y="2955"/>
                  </a:cubicBezTo>
                  <a:cubicBezTo>
                    <a:pt x="2234" y="3071"/>
                    <a:pt x="2606" y="3141"/>
                    <a:pt x="2955" y="3141"/>
                  </a:cubicBezTo>
                  <a:cubicBezTo>
                    <a:pt x="3211" y="3141"/>
                    <a:pt x="3467" y="3048"/>
                    <a:pt x="3723" y="2862"/>
                  </a:cubicBezTo>
                  <a:cubicBezTo>
                    <a:pt x="3979" y="2653"/>
                    <a:pt x="4095" y="2443"/>
                    <a:pt x="4095" y="2187"/>
                  </a:cubicBezTo>
                  <a:cubicBezTo>
                    <a:pt x="4095" y="1838"/>
                    <a:pt x="3956" y="1490"/>
                    <a:pt x="3676" y="1141"/>
                  </a:cubicBezTo>
                  <a:cubicBezTo>
                    <a:pt x="3374" y="792"/>
                    <a:pt x="3025" y="512"/>
                    <a:pt x="2630" y="326"/>
                  </a:cubicBezTo>
                  <a:cubicBezTo>
                    <a:pt x="2211" y="117"/>
                    <a:pt x="1815" y="1"/>
                    <a:pt x="14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36"/>
            <p:cNvSpPr/>
            <p:nvPr/>
          </p:nvSpPr>
          <p:spPr>
            <a:xfrm>
              <a:off x="259625" y="1760000"/>
              <a:ext cx="102400" cy="86100"/>
            </a:xfrm>
            <a:custGeom>
              <a:avLst/>
              <a:gdLst/>
              <a:ahLst/>
              <a:cxnLst/>
              <a:rect l="l" t="t" r="r" b="b"/>
              <a:pathLst>
                <a:path w="4096" h="3444" extrusionOk="0">
                  <a:moveTo>
                    <a:pt x="373" y="1"/>
                  </a:moveTo>
                  <a:cubicBezTo>
                    <a:pt x="303" y="1"/>
                    <a:pt x="210" y="47"/>
                    <a:pt x="117" y="117"/>
                  </a:cubicBezTo>
                  <a:cubicBezTo>
                    <a:pt x="47" y="210"/>
                    <a:pt x="1" y="280"/>
                    <a:pt x="1" y="373"/>
                  </a:cubicBezTo>
                  <a:cubicBezTo>
                    <a:pt x="1" y="443"/>
                    <a:pt x="71" y="466"/>
                    <a:pt x="233" y="489"/>
                  </a:cubicBezTo>
                  <a:cubicBezTo>
                    <a:pt x="280" y="489"/>
                    <a:pt x="513" y="489"/>
                    <a:pt x="931" y="536"/>
                  </a:cubicBezTo>
                  <a:cubicBezTo>
                    <a:pt x="1862" y="629"/>
                    <a:pt x="2653" y="792"/>
                    <a:pt x="3327" y="1048"/>
                  </a:cubicBezTo>
                  <a:cubicBezTo>
                    <a:pt x="2955" y="1211"/>
                    <a:pt x="1978" y="1606"/>
                    <a:pt x="350" y="2234"/>
                  </a:cubicBezTo>
                  <a:cubicBezTo>
                    <a:pt x="257" y="2257"/>
                    <a:pt x="187" y="2327"/>
                    <a:pt x="117" y="2397"/>
                  </a:cubicBezTo>
                  <a:cubicBezTo>
                    <a:pt x="47" y="2467"/>
                    <a:pt x="1" y="2537"/>
                    <a:pt x="1" y="2583"/>
                  </a:cubicBezTo>
                  <a:cubicBezTo>
                    <a:pt x="1" y="2630"/>
                    <a:pt x="71" y="2676"/>
                    <a:pt x="187" y="2676"/>
                  </a:cubicBezTo>
                  <a:cubicBezTo>
                    <a:pt x="443" y="2676"/>
                    <a:pt x="1071" y="2816"/>
                    <a:pt x="2071" y="3072"/>
                  </a:cubicBezTo>
                  <a:cubicBezTo>
                    <a:pt x="3048" y="3304"/>
                    <a:pt x="3607" y="3444"/>
                    <a:pt x="3700" y="3444"/>
                  </a:cubicBezTo>
                  <a:cubicBezTo>
                    <a:pt x="3793" y="3444"/>
                    <a:pt x="3886" y="3397"/>
                    <a:pt x="3979" y="3328"/>
                  </a:cubicBezTo>
                  <a:cubicBezTo>
                    <a:pt x="4049" y="3258"/>
                    <a:pt x="4095" y="3211"/>
                    <a:pt x="4095" y="3141"/>
                  </a:cubicBezTo>
                  <a:cubicBezTo>
                    <a:pt x="4095" y="3118"/>
                    <a:pt x="4025" y="3072"/>
                    <a:pt x="3863" y="3025"/>
                  </a:cubicBezTo>
                  <a:cubicBezTo>
                    <a:pt x="3700" y="2979"/>
                    <a:pt x="3351" y="2886"/>
                    <a:pt x="2792" y="2746"/>
                  </a:cubicBezTo>
                  <a:cubicBezTo>
                    <a:pt x="2211" y="2606"/>
                    <a:pt x="1699" y="2467"/>
                    <a:pt x="1257" y="2350"/>
                  </a:cubicBezTo>
                  <a:cubicBezTo>
                    <a:pt x="2699" y="1792"/>
                    <a:pt x="3560" y="1443"/>
                    <a:pt x="3839" y="1327"/>
                  </a:cubicBezTo>
                  <a:cubicBezTo>
                    <a:pt x="3909" y="1304"/>
                    <a:pt x="3979" y="1257"/>
                    <a:pt x="4025" y="1187"/>
                  </a:cubicBezTo>
                  <a:cubicBezTo>
                    <a:pt x="4072" y="1118"/>
                    <a:pt x="4095" y="1071"/>
                    <a:pt x="4095" y="1001"/>
                  </a:cubicBezTo>
                  <a:cubicBezTo>
                    <a:pt x="4095" y="862"/>
                    <a:pt x="3839" y="699"/>
                    <a:pt x="3351" y="536"/>
                  </a:cubicBezTo>
                  <a:cubicBezTo>
                    <a:pt x="2839" y="373"/>
                    <a:pt x="2304" y="257"/>
                    <a:pt x="1722" y="140"/>
                  </a:cubicBezTo>
                  <a:cubicBezTo>
                    <a:pt x="1141" y="47"/>
                    <a:pt x="675" y="1"/>
                    <a:pt x="3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0E805F5-0C1D-B499-B1A0-4216D97F08A1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18922ABD-5BCD-5BCC-62C2-EE100EF795F9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67D18C-B1BC-0DCB-60F2-E2227CD6F5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F0F446-536B-F2FC-F30E-5ADA61407B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Composition of the Blood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2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500"/>
              <a:buChar char="●"/>
            </a:pPr>
            <a:r>
              <a:rPr lang="en" sz="1500">
                <a:solidFill>
                  <a:srgbClr val="4A86E8"/>
                </a:solidFill>
              </a:rPr>
              <a:t>Specification Point 2.59</a:t>
            </a:r>
            <a:endParaRPr sz="1500">
              <a:solidFill>
                <a:srgbClr val="4A86E8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100"/>
              <a:buChar char="○"/>
            </a:pPr>
            <a:r>
              <a:rPr lang="en" sz="1100">
                <a:solidFill>
                  <a:srgbClr val="4A86E8"/>
                </a:solidFill>
              </a:rPr>
              <a:t>Describe the composition of the blood: red blood cells, white blood cells, platelets and plasma.</a:t>
            </a:r>
            <a:endParaRPr sz="1100">
              <a:solidFill>
                <a:srgbClr val="4A86E8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500"/>
              <a:buChar char="●"/>
            </a:pPr>
            <a:r>
              <a:rPr lang="en" sz="1500">
                <a:solidFill>
                  <a:srgbClr val="B7B7B7"/>
                </a:solidFill>
              </a:rPr>
              <a:t>The </a:t>
            </a:r>
            <a:r>
              <a:rPr lang="en" sz="1500" b="1">
                <a:solidFill>
                  <a:srgbClr val="B7B7B7"/>
                </a:solidFill>
              </a:rPr>
              <a:t>blood </a:t>
            </a:r>
            <a:r>
              <a:rPr lang="en" sz="1500">
                <a:solidFill>
                  <a:srgbClr val="B7B7B7"/>
                </a:solidFill>
              </a:rPr>
              <a:t>is a transport medium.</a:t>
            </a:r>
            <a:endParaRPr sz="1500">
              <a:solidFill>
                <a:srgbClr val="B7B7B7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100"/>
              <a:buChar char="○"/>
            </a:pPr>
            <a:r>
              <a:rPr lang="en" sz="1100">
                <a:solidFill>
                  <a:srgbClr val="B7B7B7"/>
                </a:solidFill>
              </a:rPr>
              <a:t>Mammals, birds, fish, amphibians and reptiles all have </a:t>
            </a:r>
            <a:r>
              <a:rPr lang="en" sz="1100" b="1">
                <a:solidFill>
                  <a:srgbClr val="B7B7B7"/>
                </a:solidFill>
              </a:rPr>
              <a:t>bloodstreams</a:t>
            </a:r>
            <a:r>
              <a:rPr lang="en" sz="1100">
                <a:solidFill>
                  <a:srgbClr val="B7B7B7"/>
                </a:solidFill>
              </a:rPr>
              <a:t>.</a:t>
            </a:r>
            <a:endParaRPr sz="1100">
              <a:solidFill>
                <a:srgbClr val="B7B7B7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500"/>
              <a:buChar char="●"/>
            </a:pPr>
            <a:r>
              <a:rPr lang="en" sz="1500">
                <a:solidFill>
                  <a:srgbClr val="B7B7B7"/>
                </a:solidFill>
              </a:rPr>
              <a:t>The blood contains a number of different components:</a:t>
            </a:r>
            <a:endParaRPr sz="1500">
              <a:solidFill>
                <a:srgbClr val="B7B7B7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500"/>
              <a:buAutoNum type="arabicPeriod"/>
            </a:pPr>
            <a:r>
              <a:rPr lang="en" sz="1500">
                <a:solidFill>
                  <a:srgbClr val="B7B7B7"/>
                </a:solidFill>
              </a:rPr>
              <a:t>The liquid component of the blood is called </a:t>
            </a:r>
            <a:r>
              <a:rPr lang="en" sz="1500" b="1">
                <a:solidFill>
                  <a:srgbClr val="B7B7B7"/>
                </a:solidFill>
              </a:rPr>
              <a:t>plasma</a:t>
            </a:r>
            <a:r>
              <a:rPr lang="en" sz="1500">
                <a:solidFill>
                  <a:srgbClr val="B7B7B7"/>
                </a:solidFill>
              </a:rPr>
              <a:t>.</a:t>
            </a:r>
            <a:endParaRPr sz="1500">
              <a:solidFill>
                <a:srgbClr val="B7B7B7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100"/>
              <a:buAutoNum type="alphaLcPeriod"/>
            </a:pPr>
            <a:r>
              <a:rPr lang="en" sz="1100">
                <a:solidFill>
                  <a:srgbClr val="B7B7B7"/>
                </a:solidFill>
              </a:rPr>
              <a:t>Plasma contains a number of dissolved substances.</a:t>
            </a:r>
            <a:endParaRPr sz="1100">
              <a:solidFill>
                <a:srgbClr val="B7B7B7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500"/>
              <a:buAutoNum type="arabicPeriod"/>
            </a:pPr>
            <a:r>
              <a:rPr lang="en" sz="1500">
                <a:solidFill>
                  <a:srgbClr val="B7B7B7"/>
                </a:solidFill>
              </a:rPr>
              <a:t>The blood contains </a:t>
            </a:r>
            <a:r>
              <a:rPr lang="en" sz="1500" b="1">
                <a:solidFill>
                  <a:srgbClr val="E02A36"/>
                </a:solidFill>
              </a:rPr>
              <a:t>red blood cells</a:t>
            </a:r>
            <a:r>
              <a:rPr lang="en" sz="1500">
                <a:solidFill>
                  <a:srgbClr val="B7B7B7"/>
                </a:solidFill>
              </a:rPr>
              <a:t>.</a:t>
            </a:r>
            <a:endParaRPr sz="1500">
              <a:solidFill>
                <a:srgbClr val="B7B7B7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100"/>
              <a:buAutoNum type="alphaLcPeriod"/>
            </a:pPr>
            <a:r>
              <a:rPr lang="en" sz="1100">
                <a:solidFill>
                  <a:srgbClr val="B7B7B7"/>
                </a:solidFill>
              </a:rPr>
              <a:t>Red blood cells carry O</a:t>
            </a:r>
            <a:r>
              <a:rPr lang="en" sz="1100" baseline="-25000">
                <a:solidFill>
                  <a:srgbClr val="B7B7B7"/>
                </a:solidFill>
              </a:rPr>
              <a:t>2</a:t>
            </a:r>
            <a:r>
              <a:rPr lang="en" sz="1100">
                <a:solidFill>
                  <a:srgbClr val="B7B7B7"/>
                </a:solidFill>
              </a:rPr>
              <a:t> around the body.</a:t>
            </a:r>
            <a:endParaRPr sz="1100">
              <a:solidFill>
                <a:srgbClr val="B7B7B7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500"/>
              <a:buAutoNum type="arabicPeriod"/>
            </a:pPr>
            <a:r>
              <a:rPr lang="en" sz="1500">
                <a:solidFill>
                  <a:srgbClr val="B7B7B7"/>
                </a:solidFill>
              </a:rPr>
              <a:t>The blood also contains </a:t>
            </a:r>
            <a:r>
              <a:rPr lang="en" sz="1500" b="1">
                <a:solidFill>
                  <a:schemeClr val="dk1"/>
                </a:solidFill>
              </a:rPr>
              <a:t>white blood cells</a:t>
            </a:r>
            <a:r>
              <a:rPr lang="en" sz="1500">
                <a:solidFill>
                  <a:srgbClr val="B7B7B7"/>
                </a:solidFill>
              </a:rPr>
              <a:t>.</a:t>
            </a:r>
            <a:endParaRPr sz="1500">
              <a:solidFill>
                <a:srgbClr val="B7B7B7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100"/>
              <a:buAutoNum type="alphaLcPeriod"/>
            </a:pPr>
            <a:r>
              <a:rPr lang="en" sz="1100">
                <a:solidFill>
                  <a:srgbClr val="B7B7B7"/>
                </a:solidFill>
              </a:rPr>
              <a:t>White blood cells form the </a:t>
            </a:r>
            <a:r>
              <a:rPr lang="en" sz="1100" b="1">
                <a:solidFill>
                  <a:srgbClr val="B7B7B7"/>
                </a:solidFill>
              </a:rPr>
              <a:t>immune system</a:t>
            </a:r>
            <a:r>
              <a:rPr lang="en" sz="1100">
                <a:solidFill>
                  <a:srgbClr val="B7B7B7"/>
                </a:solidFill>
              </a:rPr>
              <a:t>.</a:t>
            </a:r>
            <a:endParaRPr sz="1100">
              <a:solidFill>
                <a:srgbClr val="B7B7B7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100"/>
              <a:buAutoNum type="alphaLcPeriod"/>
            </a:pPr>
            <a:r>
              <a:rPr lang="en" sz="1100">
                <a:solidFill>
                  <a:srgbClr val="B7B7B7"/>
                </a:solidFill>
              </a:rPr>
              <a:t>The immune systems helps to protect the body against </a:t>
            </a:r>
            <a:r>
              <a:rPr lang="en" sz="1100" b="1">
                <a:solidFill>
                  <a:srgbClr val="B7B7B7"/>
                </a:solidFill>
              </a:rPr>
              <a:t>infections</a:t>
            </a:r>
            <a:r>
              <a:rPr lang="en" sz="1100">
                <a:solidFill>
                  <a:srgbClr val="B7B7B7"/>
                </a:solidFill>
              </a:rPr>
              <a:t>.</a:t>
            </a:r>
            <a:endParaRPr sz="1100">
              <a:solidFill>
                <a:srgbClr val="B7B7B7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500"/>
              <a:buAutoNum type="arabicPeriod"/>
            </a:pPr>
            <a:r>
              <a:rPr lang="en" sz="1500">
                <a:solidFill>
                  <a:srgbClr val="B7B7B7"/>
                </a:solidFill>
              </a:rPr>
              <a:t>The blood contains fragments of cells called </a:t>
            </a:r>
            <a:r>
              <a:rPr lang="en" sz="1500" b="1">
                <a:solidFill>
                  <a:srgbClr val="B7B7B7"/>
                </a:solidFill>
              </a:rPr>
              <a:t>platelets</a:t>
            </a:r>
            <a:r>
              <a:rPr lang="en" sz="1500">
                <a:solidFill>
                  <a:srgbClr val="B7B7B7"/>
                </a:solidFill>
              </a:rPr>
              <a:t>.</a:t>
            </a:r>
            <a:endParaRPr sz="1500">
              <a:solidFill>
                <a:srgbClr val="B7B7B7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100"/>
              <a:buAutoNum type="alphaLcPeriod"/>
            </a:pPr>
            <a:r>
              <a:rPr lang="en" sz="1100">
                <a:solidFill>
                  <a:srgbClr val="B7B7B7"/>
                </a:solidFill>
              </a:rPr>
              <a:t>Platelets help the blood to </a:t>
            </a:r>
            <a:r>
              <a:rPr lang="en" sz="1100" b="1">
                <a:solidFill>
                  <a:srgbClr val="B7B7B7"/>
                </a:solidFill>
              </a:rPr>
              <a:t>clot </a:t>
            </a:r>
            <a:r>
              <a:rPr lang="en" sz="1100">
                <a:solidFill>
                  <a:srgbClr val="B7B7B7"/>
                </a:solidFill>
              </a:rPr>
              <a:t>following trauma.</a:t>
            </a:r>
            <a:endParaRPr sz="1500">
              <a:solidFill>
                <a:srgbClr val="B7B7B7"/>
              </a:solidFill>
            </a:endParaRPr>
          </a:p>
        </p:txBody>
      </p:sp>
      <p:sp>
        <p:nvSpPr>
          <p:cNvPr id="108" name="Google Shape;10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09" name="Google Shape;109;p26"/>
          <p:cNvGrpSpPr/>
          <p:nvPr/>
        </p:nvGrpSpPr>
        <p:grpSpPr>
          <a:xfrm>
            <a:off x="6122000" y="1687038"/>
            <a:ext cx="838028" cy="2623962"/>
            <a:chOff x="3014500" y="238125"/>
            <a:chExt cx="1587175" cy="4969625"/>
          </a:xfrm>
        </p:grpSpPr>
        <p:sp>
          <p:nvSpPr>
            <p:cNvPr id="110" name="Google Shape;110;p26"/>
            <p:cNvSpPr/>
            <p:nvPr/>
          </p:nvSpPr>
          <p:spPr>
            <a:xfrm>
              <a:off x="3014500" y="502800"/>
              <a:ext cx="1587175" cy="4704950"/>
            </a:xfrm>
            <a:custGeom>
              <a:avLst/>
              <a:gdLst/>
              <a:ahLst/>
              <a:cxnLst/>
              <a:rect l="l" t="t" r="r" b="b"/>
              <a:pathLst>
                <a:path w="63487" h="188198" extrusionOk="0">
                  <a:moveTo>
                    <a:pt x="0" y="0"/>
                  </a:moveTo>
                  <a:lnTo>
                    <a:pt x="0" y="188198"/>
                  </a:lnTo>
                  <a:lnTo>
                    <a:pt x="63486" y="188198"/>
                  </a:lnTo>
                  <a:lnTo>
                    <a:pt x="63486" y="0"/>
                  </a:lnTo>
                  <a:close/>
                </a:path>
              </a:pathLst>
            </a:custGeom>
            <a:solidFill>
              <a:srgbClr val="E02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6"/>
            <p:cNvSpPr/>
            <p:nvPr/>
          </p:nvSpPr>
          <p:spPr>
            <a:xfrm>
              <a:off x="3014500" y="238125"/>
              <a:ext cx="1587175" cy="529075"/>
            </a:xfrm>
            <a:custGeom>
              <a:avLst/>
              <a:gdLst/>
              <a:ahLst/>
              <a:cxnLst/>
              <a:rect l="l" t="t" r="r" b="b"/>
              <a:pathLst>
                <a:path w="63487" h="21163" extrusionOk="0">
                  <a:moveTo>
                    <a:pt x="31737" y="0"/>
                  </a:moveTo>
                  <a:cubicBezTo>
                    <a:pt x="14210" y="0"/>
                    <a:pt x="0" y="4741"/>
                    <a:pt x="0" y="10587"/>
                  </a:cubicBezTo>
                  <a:cubicBezTo>
                    <a:pt x="0" y="16434"/>
                    <a:pt x="14223" y="21162"/>
                    <a:pt x="31737" y="21162"/>
                  </a:cubicBezTo>
                  <a:cubicBezTo>
                    <a:pt x="49264" y="21162"/>
                    <a:pt x="63486" y="16434"/>
                    <a:pt x="63486" y="10587"/>
                  </a:cubicBezTo>
                  <a:cubicBezTo>
                    <a:pt x="63486" y="4741"/>
                    <a:pt x="49277" y="0"/>
                    <a:pt x="31737" y="0"/>
                  </a:cubicBezTo>
                  <a:close/>
                </a:path>
              </a:pathLst>
            </a:custGeom>
            <a:solidFill>
              <a:srgbClr val="E2C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6"/>
            <p:cNvSpPr/>
            <p:nvPr/>
          </p:nvSpPr>
          <p:spPr>
            <a:xfrm>
              <a:off x="3014500" y="238125"/>
              <a:ext cx="1587175" cy="529075"/>
            </a:xfrm>
            <a:custGeom>
              <a:avLst/>
              <a:gdLst/>
              <a:ahLst/>
              <a:cxnLst/>
              <a:rect l="l" t="t" r="r" b="b"/>
              <a:pathLst>
                <a:path w="63487" h="21163" extrusionOk="0">
                  <a:moveTo>
                    <a:pt x="31737" y="5287"/>
                  </a:moveTo>
                  <a:cubicBezTo>
                    <a:pt x="46353" y="5287"/>
                    <a:pt x="57716" y="7423"/>
                    <a:pt x="57716" y="10587"/>
                  </a:cubicBezTo>
                  <a:cubicBezTo>
                    <a:pt x="57716" y="13752"/>
                    <a:pt x="46353" y="15875"/>
                    <a:pt x="31737" y="15875"/>
                  </a:cubicBezTo>
                  <a:cubicBezTo>
                    <a:pt x="17120" y="15875"/>
                    <a:pt x="5770" y="13752"/>
                    <a:pt x="5770" y="10587"/>
                  </a:cubicBezTo>
                  <a:cubicBezTo>
                    <a:pt x="5770" y="7423"/>
                    <a:pt x="17120" y="5287"/>
                    <a:pt x="31737" y="5287"/>
                  </a:cubicBezTo>
                  <a:close/>
                  <a:moveTo>
                    <a:pt x="31737" y="0"/>
                  </a:moveTo>
                  <a:cubicBezTo>
                    <a:pt x="14210" y="0"/>
                    <a:pt x="0" y="4741"/>
                    <a:pt x="0" y="10587"/>
                  </a:cubicBezTo>
                  <a:cubicBezTo>
                    <a:pt x="0" y="16434"/>
                    <a:pt x="14210" y="21162"/>
                    <a:pt x="31737" y="21162"/>
                  </a:cubicBezTo>
                  <a:cubicBezTo>
                    <a:pt x="49277" y="21162"/>
                    <a:pt x="63486" y="16434"/>
                    <a:pt x="63486" y="10587"/>
                  </a:cubicBezTo>
                  <a:cubicBezTo>
                    <a:pt x="63486" y="4741"/>
                    <a:pt x="49264" y="0"/>
                    <a:pt x="31737" y="0"/>
                  </a:cubicBezTo>
                  <a:close/>
                </a:path>
              </a:pathLst>
            </a:custGeom>
            <a:solidFill>
              <a:srgbClr val="E02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6"/>
            <p:cNvSpPr/>
            <p:nvPr/>
          </p:nvSpPr>
          <p:spPr>
            <a:xfrm>
              <a:off x="3160650" y="502800"/>
              <a:ext cx="1298350" cy="4046250"/>
            </a:xfrm>
            <a:custGeom>
              <a:avLst/>
              <a:gdLst/>
              <a:ahLst/>
              <a:cxnLst/>
              <a:rect l="l" t="t" r="r" b="b"/>
              <a:pathLst>
                <a:path w="51934" h="161850" extrusionOk="0">
                  <a:moveTo>
                    <a:pt x="1" y="0"/>
                  </a:moveTo>
                  <a:lnTo>
                    <a:pt x="1" y="157401"/>
                  </a:lnTo>
                  <a:cubicBezTo>
                    <a:pt x="5746" y="160083"/>
                    <a:pt x="15214" y="161850"/>
                    <a:pt x="25904" y="161850"/>
                  </a:cubicBezTo>
                  <a:cubicBezTo>
                    <a:pt x="36669" y="161850"/>
                    <a:pt x="46189" y="160058"/>
                    <a:pt x="51934" y="157338"/>
                  </a:cubicBezTo>
                  <a:lnTo>
                    <a:pt x="51934" y="0"/>
                  </a:lnTo>
                  <a:close/>
                </a:path>
              </a:pathLst>
            </a:custGeom>
            <a:solidFill>
              <a:srgbClr val="F3D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6"/>
            <p:cNvSpPr/>
            <p:nvPr/>
          </p:nvSpPr>
          <p:spPr>
            <a:xfrm>
              <a:off x="3273125" y="502800"/>
              <a:ext cx="1069275" cy="3908675"/>
            </a:xfrm>
            <a:custGeom>
              <a:avLst/>
              <a:gdLst/>
              <a:ahLst/>
              <a:cxnLst/>
              <a:rect l="l" t="t" r="r" b="b"/>
              <a:pathLst>
                <a:path w="42771" h="156347" extrusionOk="0">
                  <a:moveTo>
                    <a:pt x="1" y="0"/>
                  </a:moveTo>
                  <a:lnTo>
                    <a:pt x="1" y="153601"/>
                  </a:lnTo>
                  <a:cubicBezTo>
                    <a:pt x="5631" y="155291"/>
                    <a:pt x="13169" y="156346"/>
                    <a:pt x="21405" y="156346"/>
                  </a:cubicBezTo>
                  <a:cubicBezTo>
                    <a:pt x="29628" y="156346"/>
                    <a:pt x="37140" y="155291"/>
                    <a:pt x="42770" y="153576"/>
                  </a:cubicBezTo>
                  <a:lnTo>
                    <a:pt x="42770" y="0"/>
                  </a:lnTo>
                  <a:close/>
                </a:path>
              </a:pathLst>
            </a:custGeom>
            <a:solidFill>
              <a:srgbClr val="F77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6"/>
            <p:cNvSpPr/>
            <p:nvPr/>
          </p:nvSpPr>
          <p:spPr>
            <a:xfrm>
              <a:off x="3273450" y="436400"/>
              <a:ext cx="1069250" cy="132525"/>
            </a:xfrm>
            <a:custGeom>
              <a:avLst/>
              <a:gdLst/>
              <a:ahLst/>
              <a:cxnLst/>
              <a:rect l="l" t="t" r="r" b="b"/>
              <a:pathLst>
                <a:path w="42770" h="5301" extrusionOk="0">
                  <a:moveTo>
                    <a:pt x="21379" y="0"/>
                  </a:moveTo>
                  <a:cubicBezTo>
                    <a:pt x="12228" y="0"/>
                    <a:pt x="4055" y="1322"/>
                    <a:pt x="1" y="2656"/>
                  </a:cubicBezTo>
                  <a:cubicBezTo>
                    <a:pt x="4055" y="3978"/>
                    <a:pt x="12228" y="5300"/>
                    <a:pt x="21379" y="5300"/>
                  </a:cubicBezTo>
                  <a:cubicBezTo>
                    <a:pt x="30530" y="5300"/>
                    <a:pt x="38715" y="3978"/>
                    <a:pt x="42770" y="2644"/>
                  </a:cubicBezTo>
                  <a:cubicBezTo>
                    <a:pt x="38715" y="1309"/>
                    <a:pt x="30543" y="0"/>
                    <a:pt x="21379" y="0"/>
                  </a:cubicBezTo>
                  <a:close/>
                </a:path>
              </a:pathLst>
            </a:custGeom>
            <a:solidFill>
              <a:srgbClr val="EC7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6"/>
            <p:cNvSpPr/>
            <p:nvPr/>
          </p:nvSpPr>
          <p:spPr>
            <a:xfrm>
              <a:off x="3372275" y="493575"/>
              <a:ext cx="870975" cy="3785700"/>
            </a:xfrm>
            <a:custGeom>
              <a:avLst/>
              <a:gdLst/>
              <a:ahLst/>
              <a:cxnLst/>
              <a:rect l="l" t="t" r="r" b="b"/>
              <a:pathLst>
                <a:path w="34839" h="151428" extrusionOk="0">
                  <a:moveTo>
                    <a:pt x="17439" y="1"/>
                  </a:moveTo>
                  <a:cubicBezTo>
                    <a:pt x="10524" y="1"/>
                    <a:pt x="4182" y="814"/>
                    <a:pt x="51" y="1717"/>
                  </a:cubicBezTo>
                  <a:cubicBezTo>
                    <a:pt x="26" y="1742"/>
                    <a:pt x="26" y="1742"/>
                    <a:pt x="0" y="1742"/>
                  </a:cubicBezTo>
                  <a:lnTo>
                    <a:pt x="0" y="149687"/>
                  </a:lnTo>
                  <a:cubicBezTo>
                    <a:pt x="4996" y="150792"/>
                    <a:pt x="11007" y="151428"/>
                    <a:pt x="17439" y="151428"/>
                  </a:cubicBezTo>
                  <a:cubicBezTo>
                    <a:pt x="23857" y="151428"/>
                    <a:pt x="29844" y="150805"/>
                    <a:pt x="34839" y="149687"/>
                  </a:cubicBezTo>
                  <a:lnTo>
                    <a:pt x="34839" y="1742"/>
                  </a:lnTo>
                  <a:cubicBezTo>
                    <a:pt x="34813" y="1742"/>
                    <a:pt x="34813" y="1742"/>
                    <a:pt x="34788" y="1717"/>
                  </a:cubicBezTo>
                  <a:cubicBezTo>
                    <a:pt x="30657" y="814"/>
                    <a:pt x="24315" y="1"/>
                    <a:pt x="17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6"/>
            <p:cNvSpPr/>
            <p:nvPr/>
          </p:nvSpPr>
          <p:spPr>
            <a:xfrm>
              <a:off x="3373550" y="493575"/>
              <a:ext cx="868425" cy="42925"/>
            </a:xfrm>
            <a:custGeom>
              <a:avLst/>
              <a:gdLst/>
              <a:ahLst/>
              <a:cxnLst/>
              <a:rect l="l" t="t" r="r" b="b"/>
              <a:pathLst>
                <a:path w="34737" h="1717" extrusionOk="0">
                  <a:moveTo>
                    <a:pt x="17388" y="1"/>
                  </a:moveTo>
                  <a:cubicBezTo>
                    <a:pt x="10473" y="1"/>
                    <a:pt x="4131" y="814"/>
                    <a:pt x="0" y="1717"/>
                  </a:cubicBezTo>
                  <a:lnTo>
                    <a:pt x="34737" y="1717"/>
                  </a:lnTo>
                  <a:cubicBezTo>
                    <a:pt x="30606" y="814"/>
                    <a:pt x="24264" y="1"/>
                    <a:pt x="173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6"/>
            <p:cNvSpPr/>
            <p:nvPr/>
          </p:nvSpPr>
          <p:spPr>
            <a:xfrm>
              <a:off x="3462200" y="882200"/>
              <a:ext cx="360975" cy="347125"/>
            </a:xfrm>
            <a:custGeom>
              <a:avLst/>
              <a:gdLst/>
              <a:ahLst/>
              <a:cxnLst/>
              <a:rect l="l" t="t" r="r" b="b"/>
              <a:pathLst>
                <a:path w="14439" h="13885" extrusionOk="0">
                  <a:moveTo>
                    <a:pt x="7455" y="0"/>
                  </a:moveTo>
                  <a:cubicBezTo>
                    <a:pt x="4659" y="0"/>
                    <a:pt x="2144" y="1700"/>
                    <a:pt x="1081" y="4283"/>
                  </a:cubicBezTo>
                  <a:cubicBezTo>
                    <a:pt x="0" y="6876"/>
                    <a:pt x="598" y="9863"/>
                    <a:pt x="2581" y="11846"/>
                  </a:cubicBezTo>
                  <a:cubicBezTo>
                    <a:pt x="3907" y="13181"/>
                    <a:pt x="5682" y="13884"/>
                    <a:pt x="7493" y="13884"/>
                  </a:cubicBezTo>
                  <a:cubicBezTo>
                    <a:pt x="8389" y="13884"/>
                    <a:pt x="9293" y="13712"/>
                    <a:pt x="10156" y="13358"/>
                  </a:cubicBezTo>
                  <a:cubicBezTo>
                    <a:pt x="12749" y="12278"/>
                    <a:pt x="14439" y="9749"/>
                    <a:pt x="14439" y="6940"/>
                  </a:cubicBezTo>
                  <a:cubicBezTo>
                    <a:pt x="14439" y="3101"/>
                    <a:pt x="11325" y="0"/>
                    <a:pt x="7487" y="0"/>
                  </a:cubicBezTo>
                  <a:cubicBezTo>
                    <a:pt x="7476" y="0"/>
                    <a:pt x="7466" y="0"/>
                    <a:pt x="7455" y="0"/>
                  </a:cubicBezTo>
                  <a:close/>
                </a:path>
              </a:pathLst>
            </a:custGeom>
            <a:solidFill>
              <a:srgbClr val="9C1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6"/>
            <p:cNvSpPr/>
            <p:nvPr/>
          </p:nvSpPr>
          <p:spPr>
            <a:xfrm>
              <a:off x="3474600" y="1046475"/>
              <a:ext cx="349850" cy="185275"/>
            </a:xfrm>
            <a:custGeom>
              <a:avLst/>
              <a:gdLst/>
              <a:ahLst/>
              <a:cxnLst/>
              <a:rect l="l" t="t" r="r" b="b"/>
              <a:pathLst>
                <a:path w="13994" h="7411" extrusionOk="0">
                  <a:moveTo>
                    <a:pt x="76" y="0"/>
                  </a:moveTo>
                  <a:cubicBezTo>
                    <a:pt x="76" y="127"/>
                    <a:pt x="51" y="242"/>
                    <a:pt x="51" y="369"/>
                  </a:cubicBezTo>
                  <a:cubicBezTo>
                    <a:pt x="0" y="4245"/>
                    <a:pt x="3114" y="7410"/>
                    <a:pt x="6991" y="7410"/>
                  </a:cubicBezTo>
                  <a:cubicBezTo>
                    <a:pt x="10867" y="7410"/>
                    <a:pt x="13994" y="4245"/>
                    <a:pt x="13943" y="369"/>
                  </a:cubicBezTo>
                  <a:cubicBezTo>
                    <a:pt x="13943" y="242"/>
                    <a:pt x="13930" y="127"/>
                    <a:pt x="13918" y="0"/>
                  </a:cubicBezTo>
                  <a:cubicBezTo>
                    <a:pt x="13727" y="3686"/>
                    <a:pt x="10689" y="6584"/>
                    <a:pt x="7003" y="6584"/>
                  </a:cubicBezTo>
                  <a:cubicBezTo>
                    <a:pt x="3305" y="6584"/>
                    <a:pt x="267" y="3686"/>
                    <a:pt x="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6"/>
            <p:cNvSpPr/>
            <p:nvPr/>
          </p:nvSpPr>
          <p:spPr>
            <a:xfrm>
              <a:off x="3541325" y="974650"/>
              <a:ext cx="189075" cy="162075"/>
            </a:xfrm>
            <a:custGeom>
              <a:avLst/>
              <a:gdLst/>
              <a:ahLst/>
              <a:cxnLst/>
              <a:rect l="l" t="t" r="r" b="b"/>
              <a:pathLst>
                <a:path w="7563" h="6483" extrusionOk="0">
                  <a:moveTo>
                    <a:pt x="4334" y="1"/>
                  </a:moveTo>
                  <a:cubicBezTo>
                    <a:pt x="1436" y="1"/>
                    <a:pt x="0" y="3483"/>
                    <a:pt x="2034" y="5530"/>
                  </a:cubicBezTo>
                  <a:cubicBezTo>
                    <a:pt x="2696" y="6188"/>
                    <a:pt x="3508" y="6482"/>
                    <a:pt x="4304" y="6482"/>
                  </a:cubicBezTo>
                  <a:cubicBezTo>
                    <a:pt x="5969" y="6482"/>
                    <a:pt x="7563" y="5194"/>
                    <a:pt x="7563" y="3242"/>
                  </a:cubicBezTo>
                  <a:cubicBezTo>
                    <a:pt x="7563" y="1450"/>
                    <a:pt x="6114" y="1"/>
                    <a:pt x="4334" y="1"/>
                  </a:cubicBezTo>
                  <a:close/>
                </a:path>
              </a:pathLst>
            </a:custGeom>
            <a:solidFill>
              <a:srgbClr val="E02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6"/>
            <p:cNvSpPr/>
            <p:nvPr/>
          </p:nvSpPr>
          <p:spPr>
            <a:xfrm>
              <a:off x="3767550" y="1427450"/>
              <a:ext cx="326675" cy="313975"/>
            </a:xfrm>
            <a:custGeom>
              <a:avLst/>
              <a:gdLst/>
              <a:ahLst/>
              <a:cxnLst/>
              <a:rect l="l" t="t" r="r" b="b"/>
              <a:pathLst>
                <a:path w="13067" h="12559" extrusionOk="0">
                  <a:moveTo>
                    <a:pt x="6775" y="1"/>
                  </a:moveTo>
                  <a:cubicBezTo>
                    <a:pt x="4246" y="1"/>
                    <a:pt x="1945" y="1526"/>
                    <a:pt x="979" y="3877"/>
                  </a:cubicBezTo>
                  <a:cubicBezTo>
                    <a:pt x="1" y="6216"/>
                    <a:pt x="535" y="8923"/>
                    <a:pt x="2339" y="10715"/>
                  </a:cubicBezTo>
                  <a:cubicBezTo>
                    <a:pt x="3536" y="11920"/>
                    <a:pt x="5140" y="12559"/>
                    <a:pt x="6774" y="12559"/>
                  </a:cubicBezTo>
                  <a:cubicBezTo>
                    <a:pt x="7588" y="12559"/>
                    <a:pt x="8409" y="12400"/>
                    <a:pt x="9190" y="12075"/>
                  </a:cubicBezTo>
                  <a:cubicBezTo>
                    <a:pt x="11529" y="11109"/>
                    <a:pt x="13067" y="8821"/>
                    <a:pt x="13054" y="6279"/>
                  </a:cubicBezTo>
                  <a:cubicBezTo>
                    <a:pt x="13054" y="2809"/>
                    <a:pt x="10245" y="1"/>
                    <a:pt x="6775" y="1"/>
                  </a:cubicBezTo>
                  <a:close/>
                </a:path>
              </a:pathLst>
            </a:custGeom>
            <a:solidFill>
              <a:srgbClr val="9C1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6"/>
            <p:cNvSpPr/>
            <p:nvPr/>
          </p:nvSpPr>
          <p:spPr>
            <a:xfrm>
              <a:off x="3779950" y="1576475"/>
              <a:ext cx="313950" cy="164950"/>
            </a:xfrm>
            <a:custGeom>
              <a:avLst/>
              <a:gdLst/>
              <a:ahLst/>
              <a:cxnLst/>
              <a:rect l="l" t="t" r="r" b="b"/>
              <a:pathLst>
                <a:path w="12558" h="6598" extrusionOk="0">
                  <a:moveTo>
                    <a:pt x="13" y="1"/>
                  </a:moveTo>
                  <a:cubicBezTo>
                    <a:pt x="13" y="102"/>
                    <a:pt x="0" y="217"/>
                    <a:pt x="0" y="318"/>
                  </a:cubicBezTo>
                  <a:cubicBezTo>
                    <a:pt x="0" y="3788"/>
                    <a:pt x="2809" y="6597"/>
                    <a:pt x="6279" y="6597"/>
                  </a:cubicBezTo>
                  <a:cubicBezTo>
                    <a:pt x="9749" y="6597"/>
                    <a:pt x="12558" y="3788"/>
                    <a:pt x="12558" y="318"/>
                  </a:cubicBezTo>
                  <a:cubicBezTo>
                    <a:pt x="12558" y="204"/>
                    <a:pt x="12558" y="102"/>
                    <a:pt x="12545" y="1"/>
                  </a:cubicBezTo>
                  <a:cubicBezTo>
                    <a:pt x="12380" y="3331"/>
                    <a:pt x="9622" y="5949"/>
                    <a:pt x="6279" y="5949"/>
                  </a:cubicBezTo>
                  <a:cubicBezTo>
                    <a:pt x="2949" y="5949"/>
                    <a:pt x="191" y="3331"/>
                    <a:pt x="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6"/>
            <p:cNvSpPr/>
            <p:nvPr/>
          </p:nvSpPr>
          <p:spPr>
            <a:xfrm>
              <a:off x="3839050" y="1511025"/>
              <a:ext cx="171300" cy="146750"/>
            </a:xfrm>
            <a:custGeom>
              <a:avLst/>
              <a:gdLst/>
              <a:ahLst/>
              <a:cxnLst/>
              <a:rect l="l" t="t" r="r" b="b"/>
              <a:pathLst>
                <a:path w="6852" h="5870" extrusionOk="0">
                  <a:moveTo>
                    <a:pt x="3915" y="0"/>
                  </a:moveTo>
                  <a:cubicBezTo>
                    <a:pt x="1310" y="0"/>
                    <a:pt x="0" y="3165"/>
                    <a:pt x="1843" y="5008"/>
                  </a:cubicBezTo>
                  <a:cubicBezTo>
                    <a:pt x="2439" y="5603"/>
                    <a:pt x="3172" y="5870"/>
                    <a:pt x="3892" y="5870"/>
                  </a:cubicBezTo>
                  <a:cubicBezTo>
                    <a:pt x="5401" y="5870"/>
                    <a:pt x="6851" y="4700"/>
                    <a:pt x="6851" y="2936"/>
                  </a:cubicBezTo>
                  <a:cubicBezTo>
                    <a:pt x="6851" y="1309"/>
                    <a:pt x="5542" y="0"/>
                    <a:pt x="3915" y="0"/>
                  </a:cubicBezTo>
                  <a:close/>
                </a:path>
              </a:pathLst>
            </a:custGeom>
            <a:solidFill>
              <a:srgbClr val="E02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6"/>
            <p:cNvSpPr/>
            <p:nvPr/>
          </p:nvSpPr>
          <p:spPr>
            <a:xfrm>
              <a:off x="3525750" y="3252600"/>
              <a:ext cx="326350" cy="314000"/>
            </a:xfrm>
            <a:custGeom>
              <a:avLst/>
              <a:gdLst/>
              <a:ahLst/>
              <a:cxnLst/>
              <a:rect l="l" t="t" r="r" b="b"/>
              <a:pathLst>
                <a:path w="13054" h="12560" extrusionOk="0">
                  <a:moveTo>
                    <a:pt x="6775" y="1"/>
                  </a:moveTo>
                  <a:cubicBezTo>
                    <a:pt x="4233" y="1"/>
                    <a:pt x="1945" y="1526"/>
                    <a:pt x="966" y="3877"/>
                  </a:cubicBezTo>
                  <a:cubicBezTo>
                    <a:pt x="0" y="6229"/>
                    <a:pt x="534" y="8923"/>
                    <a:pt x="2339" y="10728"/>
                  </a:cubicBezTo>
                  <a:cubicBezTo>
                    <a:pt x="3535" y="11924"/>
                    <a:pt x="5138" y="12559"/>
                    <a:pt x="6767" y="12559"/>
                  </a:cubicBezTo>
                  <a:cubicBezTo>
                    <a:pt x="7579" y="12559"/>
                    <a:pt x="8399" y="12401"/>
                    <a:pt x="9177" y="12075"/>
                  </a:cubicBezTo>
                  <a:cubicBezTo>
                    <a:pt x="11528" y="11109"/>
                    <a:pt x="13054" y="8809"/>
                    <a:pt x="13054" y="6267"/>
                  </a:cubicBezTo>
                  <a:cubicBezTo>
                    <a:pt x="13054" y="2810"/>
                    <a:pt x="10245" y="1"/>
                    <a:pt x="6775" y="1"/>
                  </a:cubicBezTo>
                  <a:close/>
                </a:path>
              </a:pathLst>
            </a:custGeom>
            <a:solidFill>
              <a:srgbClr val="9C1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6"/>
            <p:cNvSpPr/>
            <p:nvPr/>
          </p:nvSpPr>
          <p:spPr>
            <a:xfrm>
              <a:off x="3538150" y="3401325"/>
              <a:ext cx="313950" cy="164925"/>
            </a:xfrm>
            <a:custGeom>
              <a:avLst/>
              <a:gdLst/>
              <a:ahLst/>
              <a:cxnLst/>
              <a:rect l="l" t="t" r="r" b="b"/>
              <a:pathLst>
                <a:path w="12558" h="6597" extrusionOk="0">
                  <a:moveTo>
                    <a:pt x="13" y="0"/>
                  </a:moveTo>
                  <a:cubicBezTo>
                    <a:pt x="13" y="115"/>
                    <a:pt x="0" y="229"/>
                    <a:pt x="0" y="318"/>
                  </a:cubicBezTo>
                  <a:cubicBezTo>
                    <a:pt x="0" y="3788"/>
                    <a:pt x="2809" y="6597"/>
                    <a:pt x="6279" y="6597"/>
                  </a:cubicBezTo>
                  <a:cubicBezTo>
                    <a:pt x="9749" y="6597"/>
                    <a:pt x="12558" y="3788"/>
                    <a:pt x="12558" y="318"/>
                  </a:cubicBezTo>
                  <a:cubicBezTo>
                    <a:pt x="12558" y="216"/>
                    <a:pt x="12545" y="102"/>
                    <a:pt x="12545" y="0"/>
                  </a:cubicBezTo>
                  <a:cubicBezTo>
                    <a:pt x="12367" y="3343"/>
                    <a:pt x="9622" y="5961"/>
                    <a:pt x="6279" y="5961"/>
                  </a:cubicBezTo>
                  <a:cubicBezTo>
                    <a:pt x="2936" y="5961"/>
                    <a:pt x="178" y="3343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6"/>
            <p:cNvSpPr/>
            <p:nvPr/>
          </p:nvSpPr>
          <p:spPr>
            <a:xfrm>
              <a:off x="3596925" y="3336175"/>
              <a:ext cx="171500" cy="146750"/>
            </a:xfrm>
            <a:custGeom>
              <a:avLst/>
              <a:gdLst/>
              <a:ahLst/>
              <a:cxnLst/>
              <a:rect l="l" t="t" r="r" b="b"/>
              <a:pathLst>
                <a:path w="6860" h="5870" extrusionOk="0">
                  <a:moveTo>
                    <a:pt x="3928" y="1"/>
                  </a:moveTo>
                  <a:cubicBezTo>
                    <a:pt x="1310" y="1"/>
                    <a:pt x="0" y="3165"/>
                    <a:pt x="1856" y="5008"/>
                  </a:cubicBezTo>
                  <a:cubicBezTo>
                    <a:pt x="2451" y="5603"/>
                    <a:pt x="3184" y="5870"/>
                    <a:pt x="3903" y="5870"/>
                  </a:cubicBezTo>
                  <a:cubicBezTo>
                    <a:pt x="5411" y="5870"/>
                    <a:pt x="6860" y="4697"/>
                    <a:pt x="6851" y="2924"/>
                  </a:cubicBezTo>
                  <a:cubicBezTo>
                    <a:pt x="6851" y="1310"/>
                    <a:pt x="5542" y="1"/>
                    <a:pt x="3928" y="1"/>
                  </a:cubicBezTo>
                  <a:close/>
                </a:path>
              </a:pathLst>
            </a:custGeom>
            <a:solidFill>
              <a:srgbClr val="E02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6"/>
            <p:cNvSpPr/>
            <p:nvPr/>
          </p:nvSpPr>
          <p:spPr>
            <a:xfrm>
              <a:off x="3771675" y="3693650"/>
              <a:ext cx="408675" cy="393150"/>
            </a:xfrm>
            <a:custGeom>
              <a:avLst/>
              <a:gdLst/>
              <a:ahLst/>
              <a:cxnLst/>
              <a:rect l="l" t="t" r="r" b="b"/>
              <a:pathLst>
                <a:path w="16347" h="15726" extrusionOk="0">
                  <a:moveTo>
                    <a:pt x="8491" y="0"/>
                  </a:moveTo>
                  <a:cubicBezTo>
                    <a:pt x="5301" y="0"/>
                    <a:pt x="2441" y="1920"/>
                    <a:pt x="1221" y="4856"/>
                  </a:cubicBezTo>
                  <a:cubicBezTo>
                    <a:pt x="1" y="7792"/>
                    <a:pt x="675" y="11173"/>
                    <a:pt x="2924" y="13422"/>
                  </a:cubicBezTo>
                  <a:cubicBezTo>
                    <a:pt x="4428" y="14926"/>
                    <a:pt x="6438" y="15726"/>
                    <a:pt x="8483" y="15726"/>
                  </a:cubicBezTo>
                  <a:cubicBezTo>
                    <a:pt x="9496" y="15726"/>
                    <a:pt x="10518" y="15530"/>
                    <a:pt x="11491" y="15125"/>
                  </a:cubicBezTo>
                  <a:cubicBezTo>
                    <a:pt x="14440" y="13905"/>
                    <a:pt x="16346" y="11045"/>
                    <a:pt x="16346" y="7855"/>
                  </a:cubicBezTo>
                  <a:cubicBezTo>
                    <a:pt x="16346" y="3521"/>
                    <a:pt x="12825" y="0"/>
                    <a:pt x="8491" y="0"/>
                  </a:cubicBezTo>
                  <a:close/>
                </a:path>
              </a:pathLst>
            </a:custGeom>
            <a:solidFill>
              <a:srgbClr val="9C1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6"/>
            <p:cNvSpPr/>
            <p:nvPr/>
          </p:nvSpPr>
          <p:spPr>
            <a:xfrm>
              <a:off x="3787250" y="3880175"/>
              <a:ext cx="393100" cy="206550"/>
            </a:xfrm>
            <a:custGeom>
              <a:avLst/>
              <a:gdLst/>
              <a:ahLst/>
              <a:cxnLst/>
              <a:rect l="l" t="t" r="r" b="b"/>
              <a:pathLst>
                <a:path w="15724" h="8262" extrusionOk="0">
                  <a:moveTo>
                    <a:pt x="13" y="0"/>
                  </a:moveTo>
                  <a:cubicBezTo>
                    <a:pt x="13" y="127"/>
                    <a:pt x="1" y="267"/>
                    <a:pt x="1" y="394"/>
                  </a:cubicBezTo>
                  <a:cubicBezTo>
                    <a:pt x="1" y="4741"/>
                    <a:pt x="3521" y="8262"/>
                    <a:pt x="7868" y="8262"/>
                  </a:cubicBezTo>
                  <a:cubicBezTo>
                    <a:pt x="12202" y="8262"/>
                    <a:pt x="15723" y="4741"/>
                    <a:pt x="15723" y="394"/>
                  </a:cubicBezTo>
                  <a:cubicBezTo>
                    <a:pt x="15723" y="267"/>
                    <a:pt x="15723" y="127"/>
                    <a:pt x="15710" y="0"/>
                  </a:cubicBezTo>
                  <a:cubicBezTo>
                    <a:pt x="15494" y="4169"/>
                    <a:pt x="12050" y="7448"/>
                    <a:pt x="7868" y="7448"/>
                  </a:cubicBezTo>
                  <a:cubicBezTo>
                    <a:pt x="3687" y="7448"/>
                    <a:pt x="242" y="4169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6"/>
            <p:cNvSpPr/>
            <p:nvPr/>
          </p:nvSpPr>
          <p:spPr>
            <a:xfrm>
              <a:off x="3860975" y="3798825"/>
              <a:ext cx="214725" cy="183650"/>
            </a:xfrm>
            <a:custGeom>
              <a:avLst/>
              <a:gdLst/>
              <a:ahLst/>
              <a:cxnLst/>
              <a:rect l="l" t="t" r="r" b="b"/>
              <a:pathLst>
                <a:path w="8589" h="7346" extrusionOk="0">
                  <a:moveTo>
                    <a:pt x="4919" y="0"/>
                  </a:moveTo>
                  <a:cubicBezTo>
                    <a:pt x="1640" y="0"/>
                    <a:pt x="0" y="3953"/>
                    <a:pt x="2326" y="6266"/>
                  </a:cubicBezTo>
                  <a:cubicBezTo>
                    <a:pt x="3072" y="7012"/>
                    <a:pt x="3988" y="7346"/>
                    <a:pt x="4886" y="7346"/>
                  </a:cubicBezTo>
                  <a:cubicBezTo>
                    <a:pt x="6776" y="7346"/>
                    <a:pt x="8588" y="5871"/>
                    <a:pt x="8580" y="3648"/>
                  </a:cubicBezTo>
                  <a:cubicBezTo>
                    <a:pt x="8580" y="1627"/>
                    <a:pt x="6940" y="0"/>
                    <a:pt x="4919" y="0"/>
                  </a:cubicBezTo>
                  <a:close/>
                </a:path>
              </a:pathLst>
            </a:custGeom>
            <a:solidFill>
              <a:srgbClr val="F15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6"/>
            <p:cNvSpPr/>
            <p:nvPr/>
          </p:nvSpPr>
          <p:spPr>
            <a:xfrm>
              <a:off x="3510825" y="1902500"/>
              <a:ext cx="355250" cy="341525"/>
            </a:xfrm>
            <a:custGeom>
              <a:avLst/>
              <a:gdLst/>
              <a:ahLst/>
              <a:cxnLst/>
              <a:rect l="l" t="t" r="r" b="b"/>
              <a:pathLst>
                <a:path w="14210" h="13661" extrusionOk="0">
                  <a:moveTo>
                    <a:pt x="7372" y="0"/>
                  </a:moveTo>
                  <a:cubicBezTo>
                    <a:pt x="4614" y="0"/>
                    <a:pt x="2123" y="1665"/>
                    <a:pt x="1068" y="4220"/>
                  </a:cubicBezTo>
                  <a:cubicBezTo>
                    <a:pt x="0" y="6774"/>
                    <a:pt x="585" y="9711"/>
                    <a:pt x="2542" y="11655"/>
                  </a:cubicBezTo>
                  <a:cubicBezTo>
                    <a:pt x="3852" y="12965"/>
                    <a:pt x="5601" y="13661"/>
                    <a:pt x="7380" y="13661"/>
                  </a:cubicBezTo>
                  <a:cubicBezTo>
                    <a:pt x="8259" y="13661"/>
                    <a:pt x="9146" y="13491"/>
                    <a:pt x="9990" y="13142"/>
                  </a:cubicBezTo>
                  <a:cubicBezTo>
                    <a:pt x="12545" y="12087"/>
                    <a:pt x="14210" y="9596"/>
                    <a:pt x="14210" y="6825"/>
                  </a:cubicBezTo>
                  <a:cubicBezTo>
                    <a:pt x="14210" y="3063"/>
                    <a:pt x="11147" y="0"/>
                    <a:pt x="7372" y="0"/>
                  </a:cubicBezTo>
                  <a:close/>
                </a:path>
              </a:pathLst>
            </a:custGeom>
            <a:solidFill>
              <a:srgbClr val="9C1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6"/>
            <p:cNvSpPr/>
            <p:nvPr/>
          </p:nvSpPr>
          <p:spPr>
            <a:xfrm>
              <a:off x="3524150" y="2064550"/>
              <a:ext cx="341925" cy="179550"/>
            </a:xfrm>
            <a:custGeom>
              <a:avLst/>
              <a:gdLst/>
              <a:ahLst/>
              <a:cxnLst/>
              <a:rect l="l" t="t" r="r" b="b"/>
              <a:pathLst>
                <a:path w="13677" h="7182" extrusionOk="0">
                  <a:moveTo>
                    <a:pt x="14" y="0"/>
                  </a:moveTo>
                  <a:cubicBezTo>
                    <a:pt x="14" y="115"/>
                    <a:pt x="1" y="229"/>
                    <a:pt x="1" y="343"/>
                  </a:cubicBezTo>
                  <a:cubicBezTo>
                    <a:pt x="1" y="4118"/>
                    <a:pt x="3064" y="7181"/>
                    <a:pt x="6839" y="7181"/>
                  </a:cubicBezTo>
                  <a:cubicBezTo>
                    <a:pt x="10614" y="7181"/>
                    <a:pt x="13677" y="4118"/>
                    <a:pt x="13677" y="343"/>
                  </a:cubicBezTo>
                  <a:cubicBezTo>
                    <a:pt x="13677" y="229"/>
                    <a:pt x="13664" y="115"/>
                    <a:pt x="13651" y="0"/>
                  </a:cubicBezTo>
                  <a:cubicBezTo>
                    <a:pt x="13473" y="3623"/>
                    <a:pt x="10474" y="6482"/>
                    <a:pt x="6839" y="6482"/>
                  </a:cubicBezTo>
                  <a:cubicBezTo>
                    <a:pt x="3204" y="6482"/>
                    <a:pt x="204" y="3635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6"/>
            <p:cNvSpPr/>
            <p:nvPr/>
          </p:nvSpPr>
          <p:spPr>
            <a:xfrm>
              <a:off x="3588350" y="1993675"/>
              <a:ext cx="186750" cy="159750"/>
            </a:xfrm>
            <a:custGeom>
              <a:avLst/>
              <a:gdLst/>
              <a:ahLst/>
              <a:cxnLst/>
              <a:rect l="l" t="t" r="r" b="b"/>
              <a:pathLst>
                <a:path w="7470" h="6390" extrusionOk="0">
                  <a:moveTo>
                    <a:pt x="4271" y="1"/>
                  </a:moveTo>
                  <a:cubicBezTo>
                    <a:pt x="1424" y="1"/>
                    <a:pt x="0" y="3445"/>
                    <a:pt x="2021" y="5453"/>
                  </a:cubicBezTo>
                  <a:cubicBezTo>
                    <a:pt x="2668" y="6100"/>
                    <a:pt x="3464" y="6390"/>
                    <a:pt x="4246" y="6390"/>
                  </a:cubicBezTo>
                  <a:cubicBezTo>
                    <a:pt x="5890" y="6390"/>
                    <a:pt x="7470" y="5108"/>
                    <a:pt x="7461" y="3178"/>
                  </a:cubicBezTo>
                  <a:cubicBezTo>
                    <a:pt x="7448" y="1424"/>
                    <a:pt x="6025" y="1"/>
                    <a:pt x="4271" y="1"/>
                  </a:cubicBezTo>
                  <a:close/>
                </a:path>
              </a:pathLst>
            </a:custGeom>
            <a:solidFill>
              <a:srgbClr val="E02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6"/>
            <p:cNvSpPr/>
            <p:nvPr/>
          </p:nvSpPr>
          <p:spPr>
            <a:xfrm>
              <a:off x="3807900" y="2814125"/>
              <a:ext cx="355275" cy="341525"/>
            </a:xfrm>
            <a:custGeom>
              <a:avLst/>
              <a:gdLst/>
              <a:ahLst/>
              <a:cxnLst/>
              <a:rect l="l" t="t" r="r" b="b"/>
              <a:pathLst>
                <a:path w="14211" h="13661" extrusionOk="0">
                  <a:moveTo>
                    <a:pt x="7383" y="0"/>
                  </a:moveTo>
                  <a:cubicBezTo>
                    <a:pt x="7376" y="0"/>
                    <a:pt x="7368" y="0"/>
                    <a:pt x="7360" y="0"/>
                  </a:cubicBezTo>
                  <a:cubicBezTo>
                    <a:pt x="4602" y="0"/>
                    <a:pt x="2111" y="1665"/>
                    <a:pt x="1056" y="4220"/>
                  </a:cubicBezTo>
                  <a:cubicBezTo>
                    <a:pt x="1" y="6762"/>
                    <a:pt x="586" y="9698"/>
                    <a:pt x="2543" y="11655"/>
                  </a:cubicBezTo>
                  <a:cubicBezTo>
                    <a:pt x="3845" y="12965"/>
                    <a:pt x="5591" y="13661"/>
                    <a:pt x="7369" y="13661"/>
                  </a:cubicBezTo>
                  <a:cubicBezTo>
                    <a:pt x="8247" y="13661"/>
                    <a:pt x="9134" y="13491"/>
                    <a:pt x="9978" y="13142"/>
                  </a:cubicBezTo>
                  <a:cubicBezTo>
                    <a:pt x="12533" y="12087"/>
                    <a:pt x="14198" y="9596"/>
                    <a:pt x="14198" y="6838"/>
                  </a:cubicBezTo>
                  <a:cubicBezTo>
                    <a:pt x="14211" y="3058"/>
                    <a:pt x="11148" y="0"/>
                    <a:pt x="7383" y="0"/>
                  </a:cubicBezTo>
                  <a:close/>
                </a:path>
              </a:pathLst>
            </a:custGeom>
            <a:solidFill>
              <a:srgbClr val="9C1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6"/>
            <p:cNvSpPr/>
            <p:nvPr/>
          </p:nvSpPr>
          <p:spPr>
            <a:xfrm>
              <a:off x="3820950" y="2976175"/>
              <a:ext cx="341900" cy="179875"/>
            </a:xfrm>
            <a:custGeom>
              <a:avLst/>
              <a:gdLst/>
              <a:ahLst/>
              <a:cxnLst/>
              <a:rect l="l" t="t" r="r" b="b"/>
              <a:pathLst>
                <a:path w="13676" h="7195" extrusionOk="0">
                  <a:moveTo>
                    <a:pt x="25" y="0"/>
                  </a:moveTo>
                  <a:cubicBezTo>
                    <a:pt x="25" y="115"/>
                    <a:pt x="0" y="229"/>
                    <a:pt x="0" y="356"/>
                  </a:cubicBezTo>
                  <a:cubicBezTo>
                    <a:pt x="0" y="4131"/>
                    <a:pt x="3063" y="7194"/>
                    <a:pt x="6838" y="7194"/>
                  </a:cubicBezTo>
                  <a:cubicBezTo>
                    <a:pt x="10613" y="7194"/>
                    <a:pt x="13676" y="4131"/>
                    <a:pt x="13676" y="356"/>
                  </a:cubicBezTo>
                  <a:cubicBezTo>
                    <a:pt x="13676" y="229"/>
                    <a:pt x="13663" y="115"/>
                    <a:pt x="13651" y="0"/>
                  </a:cubicBezTo>
                  <a:cubicBezTo>
                    <a:pt x="13473" y="3635"/>
                    <a:pt x="10473" y="6482"/>
                    <a:pt x="6838" y="6482"/>
                  </a:cubicBezTo>
                  <a:cubicBezTo>
                    <a:pt x="3203" y="6482"/>
                    <a:pt x="203" y="3635"/>
                    <a:pt x="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6"/>
            <p:cNvSpPr/>
            <p:nvPr/>
          </p:nvSpPr>
          <p:spPr>
            <a:xfrm>
              <a:off x="3885125" y="2905300"/>
              <a:ext cx="186550" cy="159825"/>
            </a:xfrm>
            <a:custGeom>
              <a:avLst/>
              <a:gdLst/>
              <a:ahLst/>
              <a:cxnLst/>
              <a:rect l="l" t="t" r="r" b="b"/>
              <a:pathLst>
                <a:path w="7462" h="6393" extrusionOk="0">
                  <a:moveTo>
                    <a:pt x="4271" y="1"/>
                  </a:moveTo>
                  <a:cubicBezTo>
                    <a:pt x="1424" y="1"/>
                    <a:pt x="0" y="3445"/>
                    <a:pt x="2021" y="5453"/>
                  </a:cubicBezTo>
                  <a:cubicBezTo>
                    <a:pt x="2670" y="6102"/>
                    <a:pt x="3468" y="6393"/>
                    <a:pt x="4250" y="6393"/>
                  </a:cubicBezTo>
                  <a:cubicBezTo>
                    <a:pt x="5889" y="6393"/>
                    <a:pt x="7461" y="5118"/>
                    <a:pt x="7461" y="3191"/>
                  </a:cubicBezTo>
                  <a:cubicBezTo>
                    <a:pt x="7461" y="1424"/>
                    <a:pt x="6038" y="1"/>
                    <a:pt x="4271" y="1"/>
                  </a:cubicBezTo>
                  <a:close/>
                </a:path>
              </a:pathLst>
            </a:custGeom>
            <a:solidFill>
              <a:srgbClr val="E02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6"/>
            <p:cNvSpPr/>
            <p:nvPr/>
          </p:nvSpPr>
          <p:spPr>
            <a:xfrm>
              <a:off x="3673175" y="2442675"/>
              <a:ext cx="279025" cy="268500"/>
            </a:xfrm>
            <a:custGeom>
              <a:avLst/>
              <a:gdLst/>
              <a:ahLst/>
              <a:cxnLst/>
              <a:rect l="l" t="t" r="r" b="b"/>
              <a:pathLst>
                <a:path w="11161" h="10740" extrusionOk="0">
                  <a:moveTo>
                    <a:pt x="5784" y="0"/>
                  </a:moveTo>
                  <a:cubicBezTo>
                    <a:pt x="3623" y="0"/>
                    <a:pt x="1666" y="1309"/>
                    <a:pt x="827" y="3317"/>
                  </a:cubicBezTo>
                  <a:cubicBezTo>
                    <a:pt x="1" y="5326"/>
                    <a:pt x="458" y="7626"/>
                    <a:pt x="1996" y="9164"/>
                  </a:cubicBezTo>
                  <a:cubicBezTo>
                    <a:pt x="3018" y="10194"/>
                    <a:pt x="4392" y="10739"/>
                    <a:pt x="5792" y="10739"/>
                  </a:cubicBezTo>
                  <a:cubicBezTo>
                    <a:pt x="6482" y="10739"/>
                    <a:pt x="7179" y="10606"/>
                    <a:pt x="7843" y="10333"/>
                  </a:cubicBezTo>
                  <a:cubicBezTo>
                    <a:pt x="9851" y="9507"/>
                    <a:pt x="11160" y="7550"/>
                    <a:pt x="11160" y="5376"/>
                  </a:cubicBezTo>
                  <a:cubicBezTo>
                    <a:pt x="11160" y="2402"/>
                    <a:pt x="8758" y="0"/>
                    <a:pt x="5784" y="0"/>
                  </a:cubicBezTo>
                  <a:close/>
                </a:path>
              </a:pathLst>
            </a:custGeom>
            <a:solidFill>
              <a:srgbClr val="9C1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6"/>
            <p:cNvSpPr/>
            <p:nvPr/>
          </p:nvSpPr>
          <p:spPr>
            <a:xfrm>
              <a:off x="3683675" y="2570075"/>
              <a:ext cx="268525" cy="138900"/>
            </a:xfrm>
            <a:custGeom>
              <a:avLst/>
              <a:gdLst/>
              <a:ahLst/>
              <a:cxnLst/>
              <a:rect l="l" t="t" r="r" b="b"/>
              <a:pathLst>
                <a:path w="10741" h="5556" extrusionOk="0">
                  <a:moveTo>
                    <a:pt x="13" y="1"/>
                  </a:moveTo>
                  <a:cubicBezTo>
                    <a:pt x="13" y="102"/>
                    <a:pt x="0" y="191"/>
                    <a:pt x="0" y="280"/>
                  </a:cubicBezTo>
                  <a:cubicBezTo>
                    <a:pt x="51" y="3216"/>
                    <a:pt x="2441" y="5555"/>
                    <a:pt x="5364" y="5555"/>
                  </a:cubicBezTo>
                  <a:cubicBezTo>
                    <a:pt x="8300" y="5555"/>
                    <a:pt x="10689" y="3216"/>
                    <a:pt x="10740" y="280"/>
                  </a:cubicBezTo>
                  <a:cubicBezTo>
                    <a:pt x="10740" y="191"/>
                    <a:pt x="10740" y="102"/>
                    <a:pt x="10728" y="1"/>
                  </a:cubicBezTo>
                  <a:cubicBezTo>
                    <a:pt x="10575" y="2848"/>
                    <a:pt x="8224" y="5085"/>
                    <a:pt x="5364" y="5085"/>
                  </a:cubicBezTo>
                  <a:cubicBezTo>
                    <a:pt x="2517" y="5085"/>
                    <a:pt x="166" y="2848"/>
                    <a:pt x="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6"/>
            <p:cNvSpPr/>
            <p:nvPr/>
          </p:nvSpPr>
          <p:spPr>
            <a:xfrm>
              <a:off x="3734200" y="2514475"/>
              <a:ext cx="146500" cy="125525"/>
            </a:xfrm>
            <a:custGeom>
              <a:avLst/>
              <a:gdLst/>
              <a:ahLst/>
              <a:cxnLst/>
              <a:rect l="l" t="t" r="r" b="b"/>
              <a:pathLst>
                <a:path w="5860" h="5021" extrusionOk="0">
                  <a:moveTo>
                    <a:pt x="3343" y="1"/>
                  </a:moveTo>
                  <a:cubicBezTo>
                    <a:pt x="1119" y="1"/>
                    <a:pt x="0" y="2708"/>
                    <a:pt x="1576" y="4284"/>
                  </a:cubicBezTo>
                  <a:cubicBezTo>
                    <a:pt x="2085" y="4793"/>
                    <a:pt x="2712" y="5021"/>
                    <a:pt x="3328" y="5021"/>
                  </a:cubicBezTo>
                  <a:cubicBezTo>
                    <a:pt x="4619" y="5021"/>
                    <a:pt x="5859" y="4019"/>
                    <a:pt x="5859" y="2504"/>
                  </a:cubicBezTo>
                  <a:cubicBezTo>
                    <a:pt x="5847" y="1119"/>
                    <a:pt x="4728" y="1"/>
                    <a:pt x="3343" y="1"/>
                  </a:cubicBezTo>
                  <a:close/>
                </a:path>
              </a:pathLst>
            </a:custGeom>
            <a:solidFill>
              <a:srgbClr val="E02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6"/>
            <p:cNvSpPr/>
            <p:nvPr/>
          </p:nvSpPr>
          <p:spPr>
            <a:xfrm>
              <a:off x="3857475" y="633075"/>
              <a:ext cx="279025" cy="268400"/>
            </a:xfrm>
            <a:custGeom>
              <a:avLst/>
              <a:gdLst/>
              <a:ahLst/>
              <a:cxnLst/>
              <a:rect l="l" t="t" r="r" b="b"/>
              <a:pathLst>
                <a:path w="11161" h="10736" extrusionOk="0">
                  <a:moveTo>
                    <a:pt x="5796" y="1"/>
                  </a:moveTo>
                  <a:cubicBezTo>
                    <a:pt x="3623" y="1"/>
                    <a:pt x="1666" y="1310"/>
                    <a:pt x="827" y="3305"/>
                  </a:cubicBezTo>
                  <a:cubicBezTo>
                    <a:pt x="1" y="5313"/>
                    <a:pt x="458" y="7627"/>
                    <a:pt x="1996" y="9164"/>
                  </a:cubicBezTo>
                  <a:cubicBezTo>
                    <a:pt x="3022" y="10191"/>
                    <a:pt x="4388" y="10736"/>
                    <a:pt x="5780" y="10736"/>
                  </a:cubicBezTo>
                  <a:cubicBezTo>
                    <a:pt x="6474" y="10736"/>
                    <a:pt x="7174" y="10600"/>
                    <a:pt x="7843" y="10321"/>
                  </a:cubicBezTo>
                  <a:cubicBezTo>
                    <a:pt x="9851" y="9495"/>
                    <a:pt x="11160" y="7538"/>
                    <a:pt x="11160" y="5364"/>
                  </a:cubicBezTo>
                  <a:cubicBezTo>
                    <a:pt x="11160" y="2403"/>
                    <a:pt x="8758" y="1"/>
                    <a:pt x="5796" y="1"/>
                  </a:cubicBezTo>
                  <a:close/>
                </a:path>
              </a:pathLst>
            </a:custGeom>
            <a:solidFill>
              <a:srgbClr val="9C1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6"/>
            <p:cNvSpPr/>
            <p:nvPr/>
          </p:nvSpPr>
          <p:spPr>
            <a:xfrm>
              <a:off x="3866700" y="760500"/>
              <a:ext cx="271050" cy="143325"/>
            </a:xfrm>
            <a:custGeom>
              <a:avLst/>
              <a:gdLst/>
              <a:ahLst/>
              <a:cxnLst/>
              <a:rect l="l" t="t" r="r" b="b"/>
              <a:pathLst>
                <a:path w="10842" h="5733" extrusionOk="0">
                  <a:moveTo>
                    <a:pt x="64" y="0"/>
                  </a:moveTo>
                  <a:cubicBezTo>
                    <a:pt x="64" y="89"/>
                    <a:pt x="51" y="178"/>
                    <a:pt x="51" y="267"/>
                  </a:cubicBezTo>
                  <a:cubicBezTo>
                    <a:pt x="0" y="3267"/>
                    <a:pt x="2415" y="5732"/>
                    <a:pt x="5427" y="5732"/>
                  </a:cubicBezTo>
                  <a:cubicBezTo>
                    <a:pt x="8427" y="5732"/>
                    <a:pt x="10842" y="3267"/>
                    <a:pt x="10791" y="267"/>
                  </a:cubicBezTo>
                  <a:cubicBezTo>
                    <a:pt x="10791" y="178"/>
                    <a:pt x="10791" y="89"/>
                    <a:pt x="10778" y="0"/>
                  </a:cubicBezTo>
                  <a:cubicBezTo>
                    <a:pt x="10626" y="2847"/>
                    <a:pt x="8274" y="5072"/>
                    <a:pt x="5427" y="5084"/>
                  </a:cubicBezTo>
                  <a:cubicBezTo>
                    <a:pt x="2568" y="5084"/>
                    <a:pt x="216" y="2847"/>
                    <a:pt x="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6"/>
            <p:cNvSpPr/>
            <p:nvPr/>
          </p:nvSpPr>
          <p:spPr>
            <a:xfrm>
              <a:off x="3918475" y="704575"/>
              <a:ext cx="146525" cy="125525"/>
            </a:xfrm>
            <a:custGeom>
              <a:avLst/>
              <a:gdLst/>
              <a:ahLst/>
              <a:cxnLst/>
              <a:rect l="l" t="t" r="r" b="b"/>
              <a:pathLst>
                <a:path w="5861" h="5021" extrusionOk="0">
                  <a:moveTo>
                    <a:pt x="3356" y="0"/>
                  </a:moveTo>
                  <a:cubicBezTo>
                    <a:pt x="1119" y="0"/>
                    <a:pt x="1" y="2708"/>
                    <a:pt x="1577" y="4284"/>
                  </a:cubicBezTo>
                  <a:cubicBezTo>
                    <a:pt x="2090" y="4793"/>
                    <a:pt x="2719" y="5021"/>
                    <a:pt x="3334" y="5021"/>
                  </a:cubicBezTo>
                  <a:cubicBezTo>
                    <a:pt x="4625" y="5021"/>
                    <a:pt x="5860" y="4019"/>
                    <a:pt x="5860" y="2504"/>
                  </a:cubicBezTo>
                  <a:cubicBezTo>
                    <a:pt x="5848" y="1119"/>
                    <a:pt x="4729" y="0"/>
                    <a:pt x="3356" y="0"/>
                  </a:cubicBezTo>
                  <a:close/>
                </a:path>
              </a:pathLst>
            </a:custGeom>
            <a:solidFill>
              <a:srgbClr val="E02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6"/>
            <p:cNvSpPr/>
            <p:nvPr/>
          </p:nvSpPr>
          <p:spPr>
            <a:xfrm>
              <a:off x="3426600" y="3888750"/>
              <a:ext cx="279325" cy="268500"/>
            </a:xfrm>
            <a:custGeom>
              <a:avLst/>
              <a:gdLst/>
              <a:ahLst/>
              <a:cxnLst/>
              <a:rect l="l" t="t" r="r" b="b"/>
              <a:pathLst>
                <a:path w="11173" h="10740" extrusionOk="0">
                  <a:moveTo>
                    <a:pt x="5797" y="0"/>
                  </a:moveTo>
                  <a:cubicBezTo>
                    <a:pt x="3623" y="0"/>
                    <a:pt x="1666" y="1309"/>
                    <a:pt x="840" y="3318"/>
                  </a:cubicBezTo>
                  <a:cubicBezTo>
                    <a:pt x="1" y="5313"/>
                    <a:pt x="471" y="7626"/>
                    <a:pt x="1996" y="9164"/>
                  </a:cubicBezTo>
                  <a:cubicBezTo>
                    <a:pt x="3026" y="10194"/>
                    <a:pt x="4403" y="10739"/>
                    <a:pt x="5800" y="10739"/>
                  </a:cubicBezTo>
                  <a:cubicBezTo>
                    <a:pt x="6490" y="10739"/>
                    <a:pt x="7184" y="10607"/>
                    <a:pt x="7843" y="10334"/>
                  </a:cubicBezTo>
                  <a:cubicBezTo>
                    <a:pt x="9851" y="9495"/>
                    <a:pt x="11160" y="7537"/>
                    <a:pt x="11160" y="5377"/>
                  </a:cubicBezTo>
                  <a:cubicBezTo>
                    <a:pt x="11173" y="2403"/>
                    <a:pt x="8758" y="0"/>
                    <a:pt x="5797" y="0"/>
                  </a:cubicBezTo>
                  <a:close/>
                </a:path>
              </a:pathLst>
            </a:custGeom>
            <a:solidFill>
              <a:srgbClr val="9C1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6"/>
            <p:cNvSpPr/>
            <p:nvPr/>
          </p:nvSpPr>
          <p:spPr>
            <a:xfrm>
              <a:off x="3437425" y="4015850"/>
              <a:ext cx="268200" cy="141425"/>
            </a:xfrm>
            <a:custGeom>
              <a:avLst/>
              <a:gdLst/>
              <a:ahLst/>
              <a:cxnLst/>
              <a:rect l="l" t="t" r="r" b="b"/>
              <a:pathLst>
                <a:path w="10728" h="5657" extrusionOk="0">
                  <a:moveTo>
                    <a:pt x="13" y="0"/>
                  </a:moveTo>
                  <a:cubicBezTo>
                    <a:pt x="13" y="102"/>
                    <a:pt x="0" y="191"/>
                    <a:pt x="0" y="293"/>
                  </a:cubicBezTo>
                  <a:cubicBezTo>
                    <a:pt x="0" y="3254"/>
                    <a:pt x="2402" y="5656"/>
                    <a:pt x="5364" y="5656"/>
                  </a:cubicBezTo>
                  <a:cubicBezTo>
                    <a:pt x="8325" y="5656"/>
                    <a:pt x="10727" y="3254"/>
                    <a:pt x="10727" y="293"/>
                  </a:cubicBezTo>
                  <a:cubicBezTo>
                    <a:pt x="10727" y="191"/>
                    <a:pt x="10727" y="102"/>
                    <a:pt x="10715" y="0"/>
                  </a:cubicBezTo>
                  <a:cubicBezTo>
                    <a:pt x="10562" y="2847"/>
                    <a:pt x="8211" y="5084"/>
                    <a:pt x="5364" y="5084"/>
                  </a:cubicBezTo>
                  <a:cubicBezTo>
                    <a:pt x="2517" y="5084"/>
                    <a:pt x="165" y="2847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6"/>
            <p:cNvSpPr/>
            <p:nvPr/>
          </p:nvSpPr>
          <p:spPr>
            <a:xfrm>
              <a:off x="3487625" y="3960550"/>
              <a:ext cx="146500" cy="125225"/>
            </a:xfrm>
            <a:custGeom>
              <a:avLst/>
              <a:gdLst/>
              <a:ahLst/>
              <a:cxnLst/>
              <a:rect l="l" t="t" r="r" b="b"/>
              <a:pathLst>
                <a:path w="5860" h="5009" extrusionOk="0">
                  <a:moveTo>
                    <a:pt x="3379" y="1"/>
                  </a:moveTo>
                  <a:cubicBezTo>
                    <a:pt x="3371" y="1"/>
                    <a:pt x="3363" y="1"/>
                    <a:pt x="3356" y="1"/>
                  </a:cubicBezTo>
                  <a:cubicBezTo>
                    <a:pt x="1119" y="1"/>
                    <a:pt x="0" y="2695"/>
                    <a:pt x="1589" y="4271"/>
                  </a:cubicBezTo>
                  <a:cubicBezTo>
                    <a:pt x="2098" y="4781"/>
                    <a:pt x="2725" y="5009"/>
                    <a:pt x="3339" y="5009"/>
                  </a:cubicBezTo>
                  <a:cubicBezTo>
                    <a:pt x="4625" y="5009"/>
                    <a:pt x="5860" y="4010"/>
                    <a:pt x="5860" y="2505"/>
                  </a:cubicBezTo>
                  <a:cubicBezTo>
                    <a:pt x="5860" y="1127"/>
                    <a:pt x="4753" y="1"/>
                    <a:pt x="3379" y="1"/>
                  </a:cubicBezTo>
                  <a:close/>
                </a:path>
              </a:pathLst>
            </a:custGeom>
            <a:solidFill>
              <a:srgbClr val="E02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6"/>
            <p:cNvSpPr/>
            <p:nvPr/>
          </p:nvSpPr>
          <p:spPr>
            <a:xfrm>
              <a:off x="3840950" y="3757525"/>
              <a:ext cx="275525" cy="265175"/>
            </a:xfrm>
            <a:custGeom>
              <a:avLst/>
              <a:gdLst/>
              <a:ahLst/>
              <a:cxnLst/>
              <a:rect l="l" t="t" r="r" b="b"/>
              <a:pathLst>
                <a:path w="11021" h="10607" extrusionOk="0">
                  <a:moveTo>
                    <a:pt x="5720" y="0"/>
                  </a:moveTo>
                  <a:cubicBezTo>
                    <a:pt x="3572" y="13"/>
                    <a:pt x="1640" y="1297"/>
                    <a:pt x="814" y="3279"/>
                  </a:cubicBezTo>
                  <a:cubicBezTo>
                    <a:pt x="1" y="5262"/>
                    <a:pt x="458" y="7537"/>
                    <a:pt x="1971" y="9050"/>
                  </a:cubicBezTo>
                  <a:cubicBezTo>
                    <a:pt x="2983" y="10070"/>
                    <a:pt x="4342" y="10607"/>
                    <a:pt x="5720" y="10607"/>
                  </a:cubicBezTo>
                  <a:cubicBezTo>
                    <a:pt x="6402" y="10607"/>
                    <a:pt x="7089" y="10475"/>
                    <a:pt x="7741" y="10206"/>
                  </a:cubicBezTo>
                  <a:cubicBezTo>
                    <a:pt x="9724" y="9380"/>
                    <a:pt x="11020" y="7448"/>
                    <a:pt x="11020" y="5300"/>
                  </a:cubicBezTo>
                  <a:cubicBezTo>
                    <a:pt x="11008" y="2377"/>
                    <a:pt x="8644" y="13"/>
                    <a:pt x="5720" y="0"/>
                  </a:cubicBezTo>
                  <a:close/>
                </a:path>
              </a:pathLst>
            </a:custGeom>
            <a:solidFill>
              <a:srgbClr val="E02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26"/>
          <p:cNvSpPr txBox="1"/>
          <p:nvPr/>
        </p:nvSpPr>
        <p:spPr>
          <a:xfrm>
            <a:off x="7168950" y="2352525"/>
            <a:ext cx="12399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Blood vessels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carry a number of different components, including </a:t>
            </a:r>
            <a:r>
              <a:rPr lang="en" sz="1200" b="1">
                <a:solidFill>
                  <a:srgbClr val="E02A36"/>
                </a:solidFill>
                <a:latin typeface="Cambria"/>
                <a:ea typeface="Cambria"/>
                <a:cs typeface="Cambria"/>
                <a:sym typeface="Cambria"/>
              </a:rPr>
              <a:t>red blood cells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C92E830-FA95-A910-B84B-EC6336CBE55F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607E362-1D11-560C-2280-C5EA2154DA2D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858A7E-7666-E194-E317-BE5FF42421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91CE61-6F01-0F77-48A4-0A59B75A61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152" name="Google Shape;152;p27"/>
          <p:cNvGrpSpPr/>
          <p:nvPr/>
        </p:nvGrpSpPr>
        <p:grpSpPr>
          <a:xfrm>
            <a:off x="5795325" y="679398"/>
            <a:ext cx="1678643" cy="3784724"/>
            <a:chOff x="3555175" y="455700"/>
            <a:chExt cx="2049625" cy="4607650"/>
          </a:xfrm>
        </p:grpSpPr>
        <p:sp>
          <p:nvSpPr>
            <p:cNvPr id="153" name="Google Shape;153;p27"/>
            <p:cNvSpPr/>
            <p:nvPr/>
          </p:nvSpPr>
          <p:spPr>
            <a:xfrm>
              <a:off x="4190950" y="4348850"/>
              <a:ext cx="745425" cy="714500"/>
            </a:xfrm>
            <a:custGeom>
              <a:avLst/>
              <a:gdLst/>
              <a:ahLst/>
              <a:cxnLst/>
              <a:rect l="l" t="t" r="r" b="b"/>
              <a:pathLst>
                <a:path w="29817" h="28580" extrusionOk="0">
                  <a:moveTo>
                    <a:pt x="14289" y="1"/>
                  </a:moveTo>
                  <a:cubicBezTo>
                    <a:pt x="14182" y="1"/>
                    <a:pt x="14049" y="67"/>
                    <a:pt x="13885" y="217"/>
                  </a:cubicBezTo>
                  <a:cubicBezTo>
                    <a:pt x="13411" y="827"/>
                    <a:pt x="13478" y="1944"/>
                    <a:pt x="13411" y="2825"/>
                  </a:cubicBezTo>
                  <a:cubicBezTo>
                    <a:pt x="13140" y="4586"/>
                    <a:pt x="13038" y="7464"/>
                    <a:pt x="11514" y="8514"/>
                  </a:cubicBezTo>
                  <a:cubicBezTo>
                    <a:pt x="11006" y="8988"/>
                    <a:pt x="10329" y="9022"/>
                    <a:pt x="9753" y="9361"/>
                  </a:cubicBezTo>
                  <a:cubicBezTo>
                    <a:pt x="8128" y="10275"/>
                    <a:pt x="7586" y="11122"/>
                    <a:pt x="7315" y="12307"/>
                  </a:cubicBezTo>
                  <a:cubicBezTo>
                    <a:pt x="7044" y="13526"/>
                    <a:pt x="7112" y="15219"/>
                    <a:pt x="6096" y="15490"/>
                  </a:cubicBezTo>
                  <a:cubicBezTo>
                    <a:pt x="5080" y="15761"/>
                    <a:pt x="3997" y="15795"/>
                    <a:pt x="2981" y="15829"/>
                  </a:cubicBezTo>
                  <a:cubicBezTo>
                    <a:pt x="1" y="15998"/>
                    <a:pt x="5148" y="18673"/>
                    <a:pt x="6198" y="19249"/>
                  </a:cubicBezTo>
                  <a:cubicBezTo>
                    <a:pt x="7823" y="20129"/>
                    <a:pt x="7823" y="22500"/>
                    <a:pt x="9618" y="23448"/>
                  </a:cubicBezTo>
                  <a:cubicBezTo>
                    <a:pt x="11006" y="24159"/>
                    <a:pt x="12733" y="23888"/>
                    <a:pt x="14223" y="24396"/>
                  </a:cubicBezTo>
                  <a:cubicBezTo>
                    <a:pt x="15341" y="24769"/>
                    <a:pt x="15781" y="25852"/>
                    <a:pt x="16289" y="26767"/>
                  </a:cubicBezTo>
                  <a:cubicBezTo>
                    <a:pt x="16684" y="27374"/>
                    <a:pt x="16942" y="28579"/>
                    <a:pt x="17601" y="28579"/>
                  </a:cubicBezTo>
                  <a:cubicBezTo>
                    <a:pt x="17677" y="28579"/>
                    <a:pt x="17759" y="28563"/>
                    <a:pt x="17847" y="28528"/>
                  </a:cubicBezTo>
                  <a:cubicBezTo>
                    <a:pt x="18592" y="28223"/>
                    <a:pt x="18626" y="26936"/>
                    <a:pt x="18795" y="26327"/>
                  </a:cubicBezTo>
                  <a:cubicBezTo>
                    <a:pt x="18897" y="24870"/>
                    <a:pt x="18558" y="23042"/>
                    <a:pt x="20150" y="22398"/>
                  </a:cubicBezTo>
                  <a:cubicBezTo>
                    <a:pt x="20929" y="21924"/>
                    <a:pt x="21538" y="22094"/>
                    <a:pt x="22385" y="21349"/>
                  </a:cubicBezTo>
                  <a:cubicBezTo>
                    <a:pt x="23062" y="20637"/>
                    <a:pt x="23604" y="19859"/>
                    <a:pt x="23739" y="18809"/>
                  </a:cubicBezTo>
                  <a:cubicBezTo>
                    <a:pt x="23942" y="17623"/>
                    <a:pt x="23197" y="16100"/>
                    <a:pt x="23976" y="14948"/>
                  </a:cubicBezTo>
                  <a:cubicBezTo>
                    <a:pt x="25297" y="12984"/>
                    <a:pt x="28074" y="12544"/>
                    <a:pt x="29259" y="10681"/>
                  </a:cubicBezTo>
                  <a:cubicBezTo>
                    <a:pt x="29817" y="9699"/>
                    <a:pt x="29485" y="9368"/>
                    <a:pt x="28779" y="9368"/>
                  </a:cubicBezTo>
                  <a:cubicBezTo>
                    <a:pt x="27513" y="9368"/>
                    <a:pt x="25044" y="10433"/>
                    <a:pt x="24349" y="10715"/>
                  </a:cubicBezTo>
                  <a:cubicBezTo>
                    <a:pt x="23889" y="10859"/>
                    <a:pt x="23408" y="10946"/>
                    <a:pt x="22952" y="10946"/>
                  </a:cubicBezTo>
                  <a:cubicBezTo>
                    <a:pt x="21797" y="10946"/>
                    <a:pt x="20808" y="10388"/>
                    <a:pt x="20759" y="8785"/>
                  </a:cubicBezTo>
                  <a:cubicBezTo>
                    <a:pt x="20793" y="7803"/>
                    <a:pt x="21267" y="7329"/>
                    <a:pt x="20759" y="6415"/>
                  </a:cubicBezTo>
                  <a:cubicBezTo>
                    <a:pt x="20745" y="6414"/>
                    <a:pt x="20730" y="6414"/>
                    <a:pt x="20716" y="6414"/>
                  </a:cubicBezTo>
                  <a:cubicBezTo>
                    <a:pt x="19757" y="6414"/>
                    <a:pt x="19088" y="7503"/>
                    <a:pt x="18287" y="7837"/>
                  </a:cubicBezTo>
                  <a:cubicBezTo>
                    <a:pt x="17852" y="8011"/>
                    <a:pt x="17468" y="8094"/>
                    <a:pt x="17127" y="8094"/>
                  </a:cubicBezTo>
                  <a:cubicBezTo>
                    <a:pt x="16406" y="8094"/>
                    <a:pt x="15868" y="7724"/>
                    <a:pt x="15409" y="7058"/>
                  </a:cubicBezTo>
                  <a:cubicBezTo>
                    <a:pt x="14461" y="5737"/>
                    <a:pt x="14393" y="4925"/>
                    <a:pt x="14528" y="3468"/>
                  </a:cubicBezTo>
                  <a:cubicBezTo>
                    <a:pt x="14587" y="2736"/>
                    <a:pt x="14975" y="1"/>
                    <a:pt x="14289" y="1"/>
                  </a:cubicBezTo>
                  <a:close/>
                </a:path>
              </a:pathLst>
            </a:custGeom>
            <a:solidFill>
              <a:srgbClr val="E3003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7"/>
            <p:cNvSpPr/>
            <p:nvPr/>
          </p:nvSpPr>
          <p:spPr>
            <a:xfrm>
              <a:off x="3555175" y="2239750"/>
              <a:ext cx="2049625" cy="1833725"/>
            </a:xfrm>
            <a:custGeom>
              <a:avLst/>
              <a:gdLst/>
              <a:ahLst/>
              <a:cxnLst/>
              <a:rect l="l" t="t" r="r" b="b"/>
              <a:pathLst>
                <a:path w="81985" h="73349" extrusionOk="0">
                  <a:moveTo>
                    <a:pt x="39013" y="0"/>
                  </a:moveTo>
                  <a:cubicBezTo>
                    <a:pt x="33715" y="0"/>
                    <a:pt x="24606" y="943"/>
                    <a:pt x="16526" y="6491"/>
                  </a:cubicBezTo>
                  <a:cubicBezTo>
                    <a:pt x="12428" y="9302"/>
                    <a:pt x="8906" y="12858"/>
                    <a:pt x="5723" y="16684"/>
                  </a:cubicBezTo>
                  <a:cubicBezTo>
                    <a:pt x="0" y="23965"/>
                    <a:pt x="0" y="32871"/>
                    <a:pt x="2845" y="41439"/>
                  </a:cubicBezTo>
                  <a:cubicBezTo>
                    <a:pt x="6028" y="51293"/>
                    <a:pt x="11751" y="59895"/>
                    <a:pt x="20014" y="65922"/>
                  </a:cubicBezTo>
                  <a:cubicBezTo>
                    <a:pt x="26152" y="70572"/>
                    <a:pt x="35133" y="73348"/>
                    <a:pt x="43286" y="73348"/>
                  </a:cubicBezTo>
                  <a:cubicBezTo>
                    <a:pt x="45702" y="73348"/>
                    <a:pt x="48045" y="73104"/>
                    <a:pt x="50220" y="72594"/>
                  </a:cubicBezTo>
                  <a:cubicBezTo>
                    <a:pt x="70233" y="67819"/>
                    <a:pt x="81984" y="45909"/>
                    <a:pt x="75313" y="26505"/>
                  </a:cubicBezTo>
                  <a:cubicBezTo>
                    <a:pt x="72130" y="16989"/>
                    <a:pt x="65154" y="8252"/>
                    <a:pt x="55943" y="3951"/>
                  </a:cubicBezTo>
                  <a:cubicBezTo>
                    <a:pt x="51168" y="1716"/>
                    <a:pt x="47375" y="463"/>
                    <a:pt x="42262" y="125"/>
                  </a:cubicBezTo>
                  <a:cubicBezTo>
                    <a:pt x="41486" y="62"/>
                    <a:pt x="40375" y="0"/>
                    <a:pt x="39013" y="0"/>
                  </a:cubicBezTo>
                  <a:close/>
                </a:path>
              </a:pathLst>
            </a:custGeom>
            <a:solidFill>
              <a:srgbClr val="DEE5F5"/>
            </a:solidFill>
            <a:ln w="11000" cap="flat" cmpd="sng">
              <a:solidFill>
                <a:schemeClr val="dk1"/>
              </a:solidFill>
              <a:prstDash val="solid"/>
              <a:miter lim="338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7"/>
            <p:cNvSpPr/>
            <p:nvPr/>
          </p:nvSpPr>
          <p:spPr>
            <a:xfrm>
              <a:off x="4019100" y="2460575"/>
              <a:ext cx="1332550" cy="1470550"/>
            </a:xfrm>
            <a:custGeom>
              <a:avLst/>
              <a:gdLst/>
              <a:ahLst/>
              <a:cxnLst/>
              <a:rect l="l" t="t" r="r" b="b"/>
              <a:pathLst>
                <a:path w="53302" h="58822" extrusionOk="0">
                  <a:moveTo>
                    <a:pt x="27617" y="0"/>
                  </a:moveTo>
                  <a:cubicBezTo>
                    <a:pt x="25466" y="0"/>
                    <a:pt x="23253" y="304"/>
                    <a:pt x="20894" y="841"/>
                  </a:cubicBezTo>
                  <a:lnTo>
                    <a:pt x="18558" y="1316"/>
                  </a:lnTo>
                  <a:cubicBezTo>
                    <a:pt x="16648" y="1316"/>
                    <a:pt x="14775" y="862"/>
                    <a:pt x="12982" y="862"/>
                  </a:cubicBezTo>
                  <a:cubicBezTo>
                    <a:pt x="11278" y="862"/>
                    <a:pt x="9646" y="1272"/>
                    <a:pt x="8128" y="2873"/>
                  </a:cubicBezTo>
                  <a:cubicBezTo>
                    <a:pt x="5317" y="5515"/>
                    <a:pt x="8907" y="8325"/>
                    <a:pt x="7484" y="10967"/>
                  </a:cubicBezTo>
                  <a:cubicBezTo>
                    <a:pt x="7027" y="11830"/>
                    <a:pt x="6409" y="12025"/>
                    <a:pt x="5711" y="12025"/>
                  </a:cubicBezTo>
                  <a:cubicBezTo>
                    <a:pt x="5137" y="12025"/>
                    <a:pt x="4509" y="11894"/>
                    <a:pt x="3871" y="11894"/>
                  </a:cubicBezTo>
                  <a:cubicBezTo>
                    <a:pt x="3733" y="11894"/>
                    <a:pt x="3594" y="11900"/>
                    <a:pt x="3454" y="11915"/>
                  </a:cubicBezTo>
                  <a:cubicBezTo>
                    <a:pt x="1423" y="12220"/>
                    <a:pt x="170" y="14082"/>
                    <a:pt x="0" y="15979"/>
                  </a:cubicBezTo>
                  <a:cubicBezTo>
                    <a:pt x="0" y="17672"/>
                    <a:pt x="779" y="19094"/>
                    <a:pt x="1118" y="20652"/>
                  </a:cubicBezTo>
                  <a:cubicBezTo>
                    <a:pt x="1253" y="21905"/>
                    <a:pt x="779" y="23293"/>
                    <a:pt x="949" y="24546"/>
                  </a:cubicBezTo>
                  <a:cubicBezTo>
                    <a:pt x="1253" y="29355"/>
                    <a:pt x="6401" y="35755"/>
                    <a:pt x="11548" y="36060"/>
                  </a:cubicBezTo>
                  <a:cubicBezTo>
                    <a:pt x="11650" y="36065"/>
                    <a:pt x="11752" y="36067"/>
                    <a:pt x="11852" y="36067"/>
                  </a:cubicBezTo>
                  <a:cubicBezTo>
                    <a:pt x="15395" y="36067"/>
                    <a:pt x="17568" y="33228"/>
                    <a:pt x="20894" y="32470"/>
                  </a:cubicBezTo>
                  <a:cubicBezTo>
                    <a:pt x="24789" y="31691"/>
                    <a:pt x="27430" y="29050"/>
                    <a:pt x="28209" y="25020"/>
                  </a:cubicBezTo>
                  <a:cubicBezTo>
                    <a:pt x="28683" y="22819"/>
                    <a:pt x="28378" y="21092"/>
                    <a:pt x="30241" y="19399"/>
                  </a:cubicBezTo>
                  <a:cubicBezTo>
                    <a:pt x="31798" y="17672"/>
                    <a:pt x="34135" y="16419"/>
                    <a:pt x="36472" y="16419"/>
                  </a:cubicBezTo>
                  <a:cubicBezTo>
                    <a:pt x="36632" y="16410"/>
                    <a:pt x="36790" y="16405"/>
                    <a:pt x="36947" y="16405"/>
                  </a:cubicBezTo>
                  <a:cubicBezTo>
                    <a:pt x="42002" y="16405"/>
                    <a:pt x="45405" y="21097"/>
                    <a:pt x="46292" y="25630"/>
                  </a:cubicBezTo>
                  <a:cubicBezTo>
                    <a:pt x="47545" y="32470"/>
                    <a:pt x="40840" y="35281"/>
                    <a:pt x="35219" y="35586"/>
                  </a:cubicBezTo>
                  <a:cubicBezTo>
                    <a:pt x="34359" y="35586"/>
                    <a:pt x="33398" y="35456"/>
                    <a:pt x="32460" y="35456"/>
                  </a:cubicBezTo>
                  <a:cubicBezTo>
                    <a:pt x="31365" y="35456"/>
                    <a:pt x="30301" y="35633"/>
                    <a:pt x="29462" y="36399"/>
                  </a:cubicBezTo>
                  <a:cubicBezTo>
                    <a:pt x="27430" y="38092"/>
                    <a:pt x="29462" y="38735"/>
                    <a:pt x="30241" y="40124"/>
                  </a:cubicBezTo>
                  <a:cubicBezTo>
                    <a:pt x="30981" y="41605"/>
                    <a:pt x="30425" y="42232"/>
                    <a:pt x="29501" y="42232"/>
                  </a:cubicBezTo>
                  <a:cubicBezTo>
                    <a:pt x="29073" y="42232"/>
                    <a:pt x="28567" y="42097"/>
                    <a:pt x="28073" y="41851"/>
                  </a:cubicBezTo>
                  <a:cubicBezTo>
                    <a:pt x="26346" y="40902"/>
                    <a:pt x="25093" y="39514"/>
                    <a:pt x="23062" y="39345"/>
                  </a:cubicBezTo>
                  <a:cubicBezTo>
                    <a:pt x="22915" y="39337"/>
                    <a:pt x="22770" y="39333"/>
                    <a:pt x="22627" y="39333"/>
                  </a:cubicBezTo>
                  <a:cubicBezTo>
                    <a:pt x="17330" y="39333"/>
                    <a:pt x="14717" y="44742"/>
                    <a:pt x="16695" y="48996"/>
                  </a:cubicBezTo>
                  <a:cubicBezTo>
                    <a:pt x="17305" y="50418"/>
                    <a:pt x="16695" y="51028"/>
                    <a:pt x="17000" y="52281"/>
                  </a:cubicBezTo>
                  <a:cubicBezTo>
                    <a:pt x="17305" y="53195"/>
                    <a:pt x="18253" y="54143"/>
                    <a:pt x="18558" y="55091"/>
                  </a:cubicBezTo>
                  <a:cubicBezTo>
                    <a:pt x="19642" y="57524"/>
                    <a:pt x="23122" y="58822"/>
                    <a:pt x="26078" y="58822"/>
                  </a:cubicBezTo>
                  <a:cubicBezTo>
                    <a:pt x="26908" y="58822"/>
                    <a:pt x="27696" y="58719"/>
                    <a:pt x="28378" y="58512"/>
                  </a:cubicBezTo>
                  <a:cubicBezTo>
                    <a:pt x="29936" y="58038"/>
                    <a:pt x="31663" y="55396"/>
                    <a:pt x="33356" y="55396"/>
                  </a:cubicBezTo>
                  <a:cubicBezTo>
                    <a:pt x="34705" y="55396"/>
                    <a:pt x="35171" y="56798"/>
                    <a:pt x="36429" y="56798"/>
                  </a:cubicBezTo>
                  <a:cubicBezTo>
                    <a:pt x="36497" y="56798"/>
                    <a:pt x="36568" y="56793"/>
                    <a:pt x="36641" y="56785"/>
                  </a:cubicBezTo>
                  <a:cubicBezTo>
                    <a:pt x="38503" y="56649"/>
                    <a:pt x="40061" y="54922"/>
                    <a:pt x="41009" y="53534"/>
                  </a:cubicBezTo>
                  <a:cubicBezTo>
                    <a:pt x="43346" y="50418"/>
                    <a:pt x="43041" y="46050"/>
                    <a:pt x="44734" y="42630"/>
                  </a:cubicBezTo>
                  <a:cubicBezTo>
                    <a:pt x="46597" y="38566"/>
                    <a:pt x="50051" y="35450"/>
                    <a:pt x="51439" y="31082"/>
                  </a:cubicBezTo>
                  <a:cubicBezTo>
                    <a:pt x="53302" y="25935"/>
                    <a:pt x="52388" y="20652"/>
                    <a:pt x="50051" y="15809"/>
                  </a:cubicBezTo>
                  <a:cubicBezTo>
                    <a:pt x="47376" y="10357"/>
                    <a:pt x="43041" y="5379"/>
                    <a:pt x="37725" y="2568"/>
                  </a:cubicBezTo>
                  <a:cubicBezTo>
                    <a:pt x="34279" y="763"/>
                    <a:pt x="31024" y="0"/>
                    <a:pt x="27617" y="0"/>
                  </a:cubicBezTo>
                  <a:close/>
                </a:path>
              </a:pathLst>
            </a:custGeom>
            <a:solidFill>
              <a:srgbClr val="3C8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7"/>
            <p:cNvSpPr/>
            <p:nvPr/>
          </p:nvSpPr>
          <p:spPr>
            <a:xfrm>
              <a:off x="3806800" y="2836325"/>
              <a:ext cx="60775" cy="55175"/>
            </a:xfrm>
            <a:custGeom>
              <a:avLst/>
              <a:gdLst/>
              <a:ahLst/>
              <a:cxnLst/>
              <a:rect l="l" t="t" r="r" b="b"/>
              <a:pathLst>
                <a:path w="2431" h="2207" extrusionOk="0">
                  <a:moveTo>
                    <a:pt x="1483" y="0"/>
                  </a:moveTo>
                  <a:cubicBezTo>
                    <a:pt x="1011" y="0"/>
                    <a:pt x="651" y="224"/>
                    <a:pt x="583" y="505"/>
                  </a:cubicBezTo>
                  <a:lnTo>
                    <a:pt x="583" y="505"/>
                  </a:lnTo>
                  <a:lnTo>
                    <a:pt x="568" y="475"/>
                  </a:lnTo>
                  <a:lnTo>
                    <a:pt x="568" y="475"/>
                  </a:lnTo>
                  <a:cubicBezTo>
                    <a:pt x="1" y="918"/>
                    <a:pt x="925" y="2207"/>
                    <a:pt x="1638" y="2207"/>
                  </a:cubicBezTo>
                  <a:cubicBezTo>
                    <a:pt x="1905" y="2207"/>
                    <a:pt x="2142" y="2027"/>
                    <a:pt x="2261" y="1558"/>
                  </a:cubicBezTo>
                  <a:cubicBezTo>
                    <a:pt x="2431" y="1084"/>
                    <a:pt x="1821" y="170"/>
                    <a:pt x="1483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7"/>
            <p:cNvSpPr/>
            <p:nvPr/>
          </p:nvSpPr>
          <p:spPr>
            <a:xfrm>
              <a:off x="3826925" y="2863425"/>
              <a:ext cx="875" cy="1700"/>
            </a:xfrm>
            <a:custGeom>
              <a:avLst/>
              <a:gdLst/>
              <a:ahLst/>
              <a:cxnLst/>
              <a:rect l="l" t="t" r="r" b="b"/>
              <a:pathLst>
                <a:path w="35" h="68" extrusionOk="0">
                  <a:moveTo>
                    <a:pt x="34" y="0"/>
                  </a:moveTo>
                  <a:lnTo>
                    <a:pt x="0" y="68"/>
                  </a:lnTo>
                  <a:lnTo>
                    <a:pt x="0" y="68"/>
                  </a:lnTo>
                  <a:lnTo>
                    <a:pt x="34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7"/>
            <p:cNvSpPr/>
            <p:nvPr/>
          </p:nvSpPr>
          <p:spPr>
            <a:xfrm>
              <a:off x="3825225" y="2857500"/>
              <a:ext cx="5950" cy="6775"/>
            </a:xfrm>
            <a:custGeom>
              <a:avLst/>
              <a:gdLst/>
              <a:ahLst/>
              <a:cxnLst/>
              <a:rect l="l" t="t" r="r" b="b"/>
              <a:pathLst>
                <a:path w="238" h="271" extrusionOk="0">
                  <a:moveTo>
                    <a:pt x="238" y="0"/>
                  </a:moveTo>
                  <a:lnTo>
                    <a:pt x="170" y="34"/>
                  </a:lnTo>
                  <a:cubicBezTo>
                    <a:pt x="34" y="203"/>
                    <a:pt x="68" y="135"/>
                    <a:pt x="1" y="271"/>
                  </a:cubicBezTo>
                  <a:cubicBezTo>
                    <a:pt x="34" y="271"/>
                    <a:pt x="136" y="237"/>
                    <a:pt x="170" y="169"/>
                  </a:cubicBezTo>
                  <a:lnTo>
                    <a:pt x="170" y="169"/>
                  </a:lnTo>
                  <a:cubicBezTo>
                    <a:pt x="170" y="169"/>
                    <a:pt x="140" y="184"/>
                    <a:pt x="120" y="184"/>
                  </a:cubicBezTo>
                  <a:cubicBezTo>
                    <a:pt x="110" y="184"/>
                    <a:pt x="102" y="181"/>
                    <a:pt x="102" y="169"/>
                  </a:cubicBezTo>
                  <a:cubicBezTo>
                    <a:pt x="136" y="135"/>
                    <a:pt x="136" y="169"/>
                    <a:pt x="204" y="102"/>
                  </a:cubicBezTo>
                  <a:cubicBezTo>
                    <a:pt x="213" y="84"/>
                    <a:pt x="215" y="78"/>
                    <a:pt x="212" y="78"/>
                  </a:cubicBezTo>
                  <a:lnTo>
                    <a:pt x="212" y="78"/>
                  </a:lnTo>
                  <a:cubicBezTo>
                    <a:pt x="208" y="78"/>
                    <a:pt x="184" y="109"/>
                    <a:pt x="174" y="109"/>
                  </a:cubicBezTo>
                  <a:cubicBezTo>
                    <a:pt x="171" y="109"/>
                    <a:pt x="170" y="107"/>
                    <a:pt x="170" y="102"/>
                  </a:cubicBezTo>
                  <a:lnTo>
                    <a:pt x="238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3826075" y="2859175"/>
              <a:ext cx="2550" cy="1725"/>
            </a:xfrm>
            <a:custGeom>
              <a:avLst/>
              <a:gdLst/>
              <a:ahLst/>
              <a:cxnLst/>
              <a:rect l="l" t="t" r="r" b="b"/>
              <a:pathLst>
                <a:path w="102" h="69" extrusionOk="0">
                  <a:moveTo>
                    <a:pt x="0" y="68"/>
                  </a:moveTo>
                  <a:cubicBezTo>
                    <a:pt x="34" y="68"/>
                    <a:pt x="68" y="35"/>
                    <a:pt x="102" y="1"/>
                  </a:cubicBezTo>
                  <a:cubicBezTo>
                    <a:pt x="68" y="35"/>
                    <a:pt x="34" y="68"/>
                    <a:pt x="0" y="68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7"/>
            <p:cNvSpPr/>
            <p:nvPr/>
          </p:nvSpPr>
          <p:spPr>
            <a:xfrm>
              <a:off x="3824375" y="2859175"/>
              <a:ext cx="2575" cy="2575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102" y="1"/>
                  </a:moveTo>
                  <a:lnTo>
                    <a:pt x="1" y="102"/>
                  </a:lnTo>
                  <a:lnTo>
                    <a:pt x="68" y="68"/>
                  </a:lnTo>
                  <a:cubicBezTo>
                    <a:pt x="35" y="68"/>
                    <a:pt x="102" y="35"/>
                    <a:pt x="102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7"/>
            <p:cNvSpPr/>
            <p:nvPr/>
          </p:nvSpPr>
          <p:spPr>
            <a:xfrm>
              <a:off x="3823950" y="2859175"/>
              <a:ext cx="450" cy="675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18" y="1"/>
                  </a:moveTo>
                  <a:lnTo>
                    <a:pt x="18" y="1"/>
                  </a:lnTo>
                  <a:cubicBezTo>
                    <a:pt x="1" y="18"/>
                    <a:pt x="1" y="26"/>
                    <a:pt x="5" y="26"/>
                  </a:cubicBezTo>
                  <a:cubicBezTo>
                    <a:pt x="9" y="26"/>
                    <a:pt x="18" y="18"/>
                    <a:pt x="18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7"/>
            <p:cNvSpPr/>
            <p:nvPr/>
          </p:nvSpPr>
          <p:spPr>
            <a:xfrm>
              <a:off x="3823150" y="2856650"/>
              <a:ext cx="4650" cy="2925"/>
            </a:xfrm>
            <a:custGeom>
              <a:avLst/>
              <a:gdLst/>
              <a:ahLst/>
              <a:cxnLst/>
              <a:rect l="l" t="t" r="r" b="b"/>
              <a:pathLst>
                <a:path w="186" h="117" extrusionOk="0">
                  <a:moveTo>
                    <a:pt x="185" y="0"/>
                  </a:moveTo>
                  <a:cubicBezTo>
                    <a:pt x="185" y="0"/>
                    <a:pt x="50" y="68"/>
                    <a:pt x="16" y="102"/>
                  </a:cubicBezTo>
                  <a:cubicBezTo>
                    <a:pt x="5" y="113"/>
                    <a:pt x="1" y="117"/>
                    <a:pt x="2" y="117"/>
                  </a:cubicBezTo>
                  <a:cubicBezTo>
                    <a:pt x="5" y="117"/>
                    <a:pt x="27" y="102"/>
                    <a:pt x="50" y="102"/>
                  </a:cubicBezTo>
                  <a:cubicBezTo>
                    <a:pt x="50" y="68"/>
                    <a:pt x="151" y="34"/>
                    <a:pt x="151" y="34"/>
                  </a:cubicBezTo>
                  <a:cubicBezTo>
                    <a:pt x="178" y="34"/>
                    <a:pt x="119" y="77"/>
                    <a:pt x="129" y="77"/>
                  </a:cubicBezTo>
                  <a:cubicBezTo>
                    <a:pt x="131" y="77"/>
                    <a:pt x="138" y="75"/>
                    <a:pt x="151" y="68"/>
                  </a:cubicBezTo>
                  <a:lnTo>
                    <a:pt x="185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7"/>
            <p:cNvSpPr/>
            <p:nvPr/>
          </p:nvSpPr>
          <p:spPr>
            <a:xfrm>
              <a:off x="3824375" y="28591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35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7"/>
            <p:cNvSpPr/>
            <p:nvPr/>
          </p:nvSpPr>
          <p:spPr>
            <a:xfrm>
              <a:off x="3825225" y="28591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35"/>
                  </a:moveTo>
                  <a:lnTo>
                    <a:pt x="1" y="35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7"/>
            <p:cNvSpPr/>
            <p:nvPr/>
          </p:nvSpPr>
          <p:spPr>
            <a:xfrm>
              <a:off x="3822675" y="2854100"/>
              <a:ext cx="5125" cy="3600"/>
            </a:xfrm>
            <a:custGeom>
              <a:avLst/>
              <a:gdLst/>
              <a:ahLst/>
              <a:cxnLst/>
              <a:rect l="l" t="t" r="r" b="b"/>
              <a:pathLst>
                <a:path w="205" h="144" extrusionOk="0">
                  <a:moveTo>
                    <a:pt x="204" y="1"/>
                  </a:moveTo>
                  <a:lnTo>
                    <a:pt x="204" y="1"/>
                  </a:lnTo>
                  <a:cubicBezTo>
                    <a:pt x="182" y="12"/>
                    <a:pt x="160" y="27"/>
                    <a:pt x="141" y="43"/>
                  </a:cubicBezTo>
                  <a:lnTo>
                    <a:pt x="141" y="43"/>
                  </a:lnTo>
                  <a:cubicBezTo>
                    <a:pt x="153" y="37"/>
                    <a:pt x="163" y="34"/>
                    <a:pt x="170" y="34"/>
                  </a:cubicBezTo>
                  <a:lnTo>
                    <a:pt x="204" y="1"/>
                  </a:lnTo>
                  <a:close/>
                  <a:moveTo>
                    <a:pt x="141" y="43"/>
                  </a:moveTo>
                  <a:cubicBezTo>
                    <a:pt x="96" y="62"/>
                    <a:pt x="28" y="109"/>
                    <a:pt x="1" y="136"/>
                  </a:cubicBezTo>
                  <a:cubicBezTo>
                    <a:pt x="28" y="118"/>
                    <a:pt x="40" y="112"/>
                    <a:pt x="46" y="112"/>
                  </a:cubicBezTo>
                  <a:cubicBezTo>
                    <a:pt x="60" y="112"/>
                    <a:pt x="40" y="143"/>
                    <a:pt x="69" y="143"/>
                  </a:cubicBezTo>
                  <a:cubicBezTo>
                    <a:pt x="77" y="143"/>
                    <a:pt x="87" y="141"/>
                    <a:pt x="103" y="136"/>
                  </a:cubicBezTo>
                  <a:cubicBezTo>
                    <a:pt x="80" y="113"/>
                    <a:pt x="103" y="75"/>
                    <a:pt x="141" y="43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7"/>
            <p:cNvSpPr/>
            <p:nvPr/>
          </p:nvSpPr>
          <p:spPr>
            <a:xfrm>
              <a:off x="3829450" y="2853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7"/>
            <p:cNvSpPr/>
            <p:nvPr/>
          </p:nvSpPr>
          <p:spPr>
            <a:xfrm>
              <a:off x="3822675" y="2851550"/>
              <a:ext cx="8500" cy="3425"/>
            </a:xfrm>
            <a:custGeom>
              <a:avLst/>
              <a:gdLst/>
              <a:ahLst/>
              <a:cxnLst/>
              <a:rect l="l" t="t" r="r" b="b"/>
              <a:pathLst>
                <a:path w="340" h="137" extrusionOk="0">
                  <a:moveTo>
                    <a:pt x="340" y="1"/>
                  </a:moveTo>
                  <a:lnTo>
                    <a:pt x="340" y="1"/>
                  </a:lnTo>
                  <a:cubicBezTo>
                    <a:pt x="340" y="1"/>
                    <a:pt x="234" y="16"/>
                    <a:pt x="144" y="16"/>
                  </a:cubicBezTo>
                  <a:cubicBezTo>
                    <a:pt x="99" y="16"/>
                    <a:pt x="57" y="12"/>
                    <a:pt x="35" y="1"/>
                  </a:cubicBezTo>
                  <a:lnTo>
                    <a:pt x="35" y="1"/>
                  </a:lnTo>
                  <a:cubicBezTo>
                    <a:pt x="35" y="21"/>
                    <a:pt x="82" y="41"/>
                    <a:pt x="121" y="47"/>
                  </a:cubicBezTo>
                  <a:lnTo>
                    <a:pt x="121" y="47"/>
                  </a:lnTo>
                  <a:cubicBezTo>
                    <a:pt x="115" y="49"/>
                    <a:pt x="109" y="50"/>
                    <a:pt x="103" y="50"/>
                  </a:cubicBezTo>
                  <a:cubicBezTo>
                    <a:pt x="91" y="50"/>
                    <a:pt x="80" y="46"/>
                    <a:pt x="69" y="35"/>
                  </a:cubicBezTo>
                  <a:lnTo>
                    <a:pt x="69" y="35"/>
                  </a:lnTo>
                  <a:cubicBezTo>
                    <a:pt x="69" y="69"/>
                    <a:pt x="136" y="69"/>
                    <a:pt x="136" y="69"/>
                  </a:cubicBezTo>
                  <a:cubicBezTo>
                    <a:pt x="108" y="76"/>
                    <a:pt x="91" y="78"/>
                    <a:pt x="82" y="78"/>
                  </a:cubicBezTo>
                  <a:cubicBezTo>
                    <a:pt x="56" y="78"/>
                    <a:pt x="82" y="59"/>
                    <a:pt x="56" y="59"/>
                  </a:cubicBezTo>
                  <a:cubicBezTo>
                    <a:pt x="46" y="59"/>
                    <a:pt x="30" y="62"/>
                    <a:pt x="1" y="69"/>
                  </a:cubicBezTo>
                  <a:cubicBezTo>
                    <a:pt x="25" y="93"/>
                    <a:pt x="32" y="117"/>
                    <a:pt x="70" y="117"/>
                  </a:cubicBezTo>
                  <a:cubicBezTo>
                    <a:pt x="86" y="117"/>
                    <a:pt x="107" y="112"/>
                    <a:pt x="136" y="103"/>
                  </a:cubicBezTo>
                  <a:lnTo>
                    <a:pt x="136" y="103"/>
                  </a:lnTo>
                  <a:lnTo>
                    <a:pt x="69" y="136"/>
                  </a:lnTo>
                  <a:lnTo>
                    <a:pt x="69" y="136"/>
                  </a:lnTo>
                  <a:lnTo>
                    <a:pt x="204" y="103"/>
                  </a:lnTo>
                  <a:cubicBezTo>
                    <a:pt x="221" y="86"/>
                    <a:pt x="196" y="86"/>
                    <a:pt x="175" y="86"/>
                  </a:cubicBezTo>
                  <a:cubicBezTo>
                    <a:pt x="153" y="86"/>
                    <a:pt x="136" y="86"/>
                    <a:pt x="170" y="69"/>
                  </a:cubicBezTo>
                  <a:lnTo>
                    <a:pt x="272" y="69"/>
                  </a:lnTo>
                  <a:cubicBezTo>
                    <a:pt x="238" y="69"/>
                    <a:pt x="340" y="1"/>
                    <a:pt x="34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7"/>
            <p:cNvSpPr/>
            <p:nvPr/>
          </p:nvSpPr>
          <p:spPr>
            <a:xfrm>
              <a:off x="3826925" y="2851550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34" y="1"/>
                  </a:moveTo>
                  <a:lnTo>
                    <a:pt x="6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7"/>
            <p:cNvSpPr/>
            <p:nvPr/>
          </p:nvSpPr>
          <p:spPr>
            <a:xfrm>
              <a:off x="3822675" y="2849025"/>
              <a:ext cx="7500" cy="2550"/>
            </a:xfrm>
            <a:custGeom>
              <a:avLst/>
              <a:gdLst/>
              <a:ahLst/>
              <a:cxnLst/>
              <a:rect l="l" t="t" r="r" b="b"/>
              <a:pathLst>
                <a:path w="300" h="102" extrusionOk="0">
                  <a:moveTo>
                    <a:pt x="264" y="68"/>
                  </a:moveTo>
                  <a:cubicBezTo>
                    <a:pt x="267" y="69"/>
                    <a:pt x="269" y="70"/>
                    <a:pt x="272" y="71"/>
                  </a:cubicBezTo>
                  <a:lnTo>
                    <a:pt x="272" y="71"/>
                  </a:lnTo>
                  <a:cubicBezTo>
                    <a:pt x="272" y="70"/>
                    <a:pt x="272" y="69"/>
                    <a:pt x="272" y="68"/>
                  </a:cubicBezTo>
                  <a:cubicBezTo>
                    <a:pt x="269" y="68"/>
                    <a:pt x="266" y="68"/>
                    <a:pt x="264" y="68"/>
                  </a:cubicBezTo>
                  <a:close/>
                  <a:moveTo>
                    <a:pt x="238" y="68"/>
                  </a:moveTo>
                  <a:lnTo>
                    <a:pt x="238" y="68"/>
                  </a:lnTo>
                  <a:cubicBezTo>
                    <a:pt x="238" y="68"/>
                    <a:pt x="253" y="83"/>
                    <a:pt x="263" y="83"/>
                  </a:cubicBezTo>
                  <a:cubicBezTo>
                    <a:pt x="267" y="83"/>
                    <a:pt x="270" y="81"/>
                    <a:pt x="271" y="76"/>
                  </a:cubicBezTo>
                  <a:lnTo>
                    <a:pt x="271" y="76"/>
                  </a:lnTo>
                  <a:cubicBezTo>
                    <a:pt x="287" y="80"/>
                    <a:pt x="295" y="82"/>
                    <a:pt x="297" y="82"/>
                  </a:cubicBezTo>
                  <a:cubicBezTo>
                    <a:pt x="299" y="82"/>
                    <a:pt x="288" y="78"/>
                    <a:pt x="272" y="71"/>
                  </a:cubicBezTo>
                  <a:lnTo>
                    <a:pt x="272" y="71"/>
                  </a:lnTo>
                  <a:cubicBezTo>
                    <a:pt x="272" y="73"/>
                    <a:pt x="271" y="75"/>
                    <a:pt x="271" y="76"/>
                  </a:cubicBezTo>
                  <a:lnTo>
                    <a:pt x="271" y="76"/>
                  </a:lnTo>
                  <a:cubicBezTo>
                    <a:pt x="262" y="74"/>
                    <a:pt x="252" y="71"/>
                    <a:pt x="238" y="68"/>
                  </a:cubicBezTo>
                  <a:close/>
                  <a:moveTo>
                    <a:pt x="136" y="0"/>
                  </a:moveTo>
                  <a:cubicBezTo>
                    <a:pt x="35" y="0"/>
                    <a:pt x="1" y="0"/>
                    <a:pt x="1" y="34"/>
                  </a:cubicBezTo>
                  <a:cubicBezTo>
                    <a:pt x="1" y="34"/>
                    <a:pt x="65" y="77"/>
                    <a:pt x="92" y="78"/>
                  </a:cubicBezTo>
                  <a:lnTo>
                    <a:pt x="92" y="78"/>
                  </a:lnTo>
                  <a:cubicBezTo>
                    <a:pt x="79" y="88"/>
                    <a:pt x="57" y="102"/>
                    <a:pt x="35" y="102"/>
                  </a:cubicBezTo>
                  <a:lnTo>
                    <a:pt x="136" y="102"/>
                  </a:lnTo>
                  <a:cubicBezTo>
                    <a:pt x="272" y="102"/>
                    <a:pt x="103" y="68"/>
                    <a:pt x="103" y="34"/>
                  </a:cubicBezTo>
                  <a:cubicBezTo>
                    <a:pt x="136" y="34"/>
                    <a:pt x="136" y="67"/>
                    <a:pt x="264" y="68"/>
                  </a:cubicBezTo>
                  <a:lnTo>
                    <a:pt x="264" y="68"/>
                  </a:lnTo>
                  <a:cubicBezTo>
                    <a:pt x="242" y="59"/>
                    <a:pt x="217" y="47"/>
                    <a:pt x="204" y="34"/>
                  </a:cubicBezTo>
                  <a:lnTo>
                    <a:pt x="170" y="34"/>
                  </a:lnTo>
                  <a:cubicBezTo>
                    <a:pt x="170" y="34"/>
                    <a:pt x="136" y="0"/>
                    <a:pt x="136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7"/>
            <p:cNvSpPr/>
            <p:nvPr/>
          </p:nvSpPr>
          <p:spPr>
            <a:xfrm>
              <a:off x="3821850" y="2851550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34" y="1"/>
                  </a:moveTo>
                  <a:cubicBezTo>
                    <a:pt x="34" y="1"/>
                    <a:pt x="34" y="1"/>
                    <a:pt x="68" y="1"/>
                  </a:cubicBezTo>
                  <a:cubicBezTo>
                    <a:pt x="34" y="1"/>
                    <a:pt x="0" y="1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7"/>
            <p:cNvSpPr/>
            <p:nvPr/>
          </p:nvSpPr>
          <p:spPr>
            <a:xfrm>
              <a:off x="3827775" y="2849875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3823525" y="2848175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1" y="1"/>
                  </a:moveTo>
                  <a:cubicBezTo>
                    <a:pt x="1" y="1"/>
                    <a:pt x="1" y="1"/>
                    <a:pt x="35" y="34"/>
                  </a:cubicBezTo>
                  <a:cubicBezTo>
                    <a:pt x="35" y="34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7"/>
            <p:cNvSpPr/>
            <p:nvPr/>
          </p:nvSpPr>
          <p:spPr>
            <a:xfrm>
              <a:off x="3822675" y="2836325"/>
              <a:ext cx="20350" cy="14425"/>
            </a:xfrm>
            <a:custGeom>
              <a:avLst/>
              <a:gdLst/>
              <a:ahLst/>
              <a:cxnLst/>
              <a:rect l="l" t="t" r="r" b="b"/>
              <a:pathLst>
                <a:path w="814" h="577" extrusionOk="0">
                  <a:moveTo>
                    <a:pt x="231" y="363"/>
                  </a:moveTo>
                  <a:lnTo>
                    <a:pt x="231" y="363"/>
                  </a:lnTo>
                  <a:cubicBezTo>
                    <a:pt x="231" y="364"/>
                    <a:pt x="231" y="366"/>
                    <a:pt x="231" y="367"/>
                  </a:cubicBezTo>
                  <a:lnTo>
                    <a:pt x="231" y="367"/>
                  </a:lnTo>
                  <a:cubicBezTo>
                    <a:pt x="233" y="369"/>
                    <a:pt x="236" y="371"/>
                    <a:pt x="238" y="373"/>
                  </a:cubicBezTo>
                  <a:lnTo>
                    <a:pt x="231" y="363"/>
                  </a:lnTo>
                  <a:close/>
                  <a:moveTo>
                    <a:pt x="746" y="0"/>
                  </a:moveTo>
                  <a:cubicBezTo>
                    <a:pt x="719" y="28"/>
                    <a:pt x="669" y="77"/>
                    <a:pt x="633" y="77"/>
                  </a:cubicBezTo>
                  <a:cubicBezTo>
                    <a:pt x="625" y="77"/>
                    <a:pt x="617" y="75"/>
                    <a:pt x="611" y="68"/>
                  </a:cubicBezTo>
                  <a:cubicBezTo>
                    <a:pt x="601" y="58"/>
                    <a:pt x="591" y="54"/>
                    <a:pt x="581" y="54"/>
                  </a:cubicBezTo>
                  <a:cubicBezTo>
                    <a:pt x="557" y="54"/>
                    <a:pt x="533" y="78"/>
                    <a:pt x="509" y="102"/>
                  </a:cubicBezTo>
                  <a:cubicBezTo>
                    <a:pt x="373" y="102"/>
                    <a:pt x="306" y="237"/>
                    <a:pt x="170" y="271"/>
                  </a:cubicBezTo>
                  <a:lnTo>
                    <a:pt x="231" y="363"/>
                  </a:lnTo>
                  <a:lnTo>
                    <a:pt x="231" y="363"/>
                  </a:lnTo>
                  <a:cubicBezTo>
                    <a:pt x="230" y="342"/>
                    <a:pt x="232" y="323"/>
                    <a:pt x="238" y="305"/>
                  </a:cubicBezTo>
                  <a:lnTo>
                    <a:pt x="238" y="305"/>
                  </a:lnTo>
                  <a:lnTo>
                    <a:pt x="306" y="373"/>
                  </a:lnTo>
                  <a:cubicBezTo>
                    <a:pt x="287" y="336"/>
                    <a:pt x="299" y="309"/>
                    <a:pt x="331" y="309"/>
                  </a:cubicBezTo>
                  <a:cubicBezTo>
                    <a:pt x="356" y="309"/>
                    <a:pt x="395" y="327"/>
                    <a:pt x="441" y="373"/>
                  </a:cubicBezTo>
                  <a:cubicBezTo>
                    <a:pt x="407" y="305"/>
                    <a:pt x="509" y="407"/>
                    <a:pt x="407" y="237"/>
                  </a:cubicBezTo>
                  <a:lnTo>
                    <a:pt x="407" y="237"/>
                  </a:lnTo>
                  <a:cubicBezTo>
                    <a:pt x="441" y="271"/>
                    <a:pt x="441" y="271"/>
                    <a:pt x="475" y="271"/>
                  </a:cubicBezTo>
                  <a:lnTo>
                    <a:pt x="441" y="237"/>
                  </a:lnTo>
                  <a:cubicBezTo>
                    <a:pt x="446" y="232"/>
                    <a:pt x="451" y="230"/>
                    <a:pt x="456" y="230"/>
                  </a:cubicBezTo>
                  <a:cubicBezTo>
                    <a:pt x="479" y="230"/>
                    <a:pt x="500" y="278"/>
                    <a:pt x="507" y="278"/>
                  </a:cubicBezTo>
                  <a:cubicBezTo>
                    <a:pt x="508" y="278"/>
                    <a:pt x="509" y="276"/>
                    <a:pt x="509" y="271"/>
                  </a:cubicBezTo>
                  <a:cubicBezTo>
                    <a:pt x="475" y="204"/>
                    <a:pt x="475" y="204"/>
                    <a:pt x="475" y="136"/>
                  </a:cubicBezTo>
                  <a:lnTo>
                    <a:pt x="475" y="136"/>
                  </a:lnTo>
                  <a:cubicBezTo>
                    <a:pt x="509" y="204"/>
                    <a:pt x="577" y="271"/>
                    <a:pt x="611" y="339"/>
                  </a:cubicBezTo>
                  <a:cubicBezTo>
                    <a:pt x="611" y="305"/>
                    <a:pt x="611" y="271"/>
                    <a:pt x="577" y="237"/>
                  </a:cubicBezTo>
                  <a:lnTo>
                    <a:pt x="577" y="237"/>
                  </a:lnTo>
                  <a:cubicBezTo>
                    <a:pt x="583" y="244"/>
                    <a:pt x="587" y="247"/>
                    <a:pt x="589" y="247"/>
                  </a:cubicBezTo>
                  <a:cubicBezTo>
                    <a:pt x="599" y="247"/>
                    <a:pt x="577" y="197"/>
                    <a:pt x="577" y="170"/>
                  </a:cubicBezTo>
                  <a:cubicBezTo>
                    <a:pt x="611" y="170"/>
                    <a:pt x="611" y="271"/>
                    <a:pt x="611" y="305"/>
                  </a:cubicBezTo>
                  <a:cubicBezTo>
                    <a:pt x="613" y="308"/>
                    <a:pt x="616" y="309"/>
                    <a:pt x="618" y="309"/>
                  </a:cubicBezTo>
                  <a:cubicBezTo>
                    <a:pt x="640" y="309"/>
                    <a:pt x="646" y="190"/>
                    <a:pt x="665" y="190"/>
                  </a:cubicBezTo>
                  <a:cubicBezTo>
                    <a:pt x="669" y="190"/>
                    <a:pt x="673" y="194"/>
                    <a:pt x="678" y="204"/>
                  </a:cubicBezTo>
                  <a:lnTo>
                    <a:pt x="644" y="136"/>
                  </a:lnTo>
                  <a:cubicBezTo>
                    <a:pt x="651" y="129"/>
                    <a:pt x="658" y="126"/>
                    <a:pt x="665" y="126"/>
                  </a:cubicBezTo>
                  <a:cubicBezTo>
                    <a:pt x="692" y="126"/>
                    <a:pt x="719" y="170"/>
                    <a:pt x="746" y="170"/>
                  </a:cubicBezTo>
                  <a:cubicBezTo>
                    <a:pt x="746" y="271"/>
                    <a:pt x="712" y="237"/>
                    <a:pt x="712" y="305"/>
                  </a:cubicBezTo>
                  <a:cubicBezTo>
                    <a:pt x="712" y="305"/>
                    <a:pt x="746" y="339"/>
                    <a:pt x="746" y="373"/>
                  </a:cubicBezTo>
                  <a:cubicBezTo>
                    <a:pt x="746" y="305"/>
                    <a:pt x="746" y="237"/>
                    <a:pt x="780" y="170"/>
                  </a:cubicBezTo>
                  <a:lnTo>
                    <a:pt x="780" y="170"/>
                  </a:lnTo>
                  <a:cubicBezTo>
                    <a:pt x="746" y="305"/>
                    <a:pt x="746" y="305"/>
                    <a:pt x="780" y="305"/>
                  </a:cubicBezTo>
                  <a:cubicBezTo>
                    <a:pt x="780" y="237"/>
                    <a:pt x="780" y="237"/>
                    <a:pt x="780" y="237"/>
                  </a:cubicBezTo>
                  <a:cubicBezTo>
                    <a:pt x="780" y="170"/>
                    <a:pt x="780" y="170"/>
                    <a:pt x="814" y="136"/>
                  </a:cubicBezTo>
                  <a:cubicBezTo>
                    <a:pt x="780" y="102"/>
                    <a:pt x="814" y="68"/>
                    <a:pt x="814" y="0"/>
                  </a:cubicBezTo>
                  <a:lnTo>
                    <a:pt x="814" y="0"/>
                  </a:lnTo>
                  <a:cubicBezTo>
                    <a:pt x="814" y="0"/>
                    <a:pt x="780" y="68"/>
                    <a:pt x="746" y="68"/>
                  </a:cubicBezTo>
                  <a:cubicBezTo>
                    <a:pt x="746" y="34"/>
                    <a:pt x="746" y="0"/>
                    <a:pt x="746" y="0"/>
                  </a:cubicBezTo>
                  <a:close/>
                  <a:moveTo>
                    <a:pt x="127" y="286"/>
                  </a:moveTo>
                  <a:cubicBezTo>
                    <a:pt x="90" y="286"/>
                    <a:pt x="123" y="373"/>
                    <a:pt x="69" y="373"/>
                  </a:cubicBezTo>
                  <a:cubicBezTo>
                    <a:pt x="103" y="373"/>
                    <a:pt x="204" y="441"/>
                    <a:pt x="204" y="475"/>
                  </a:cubicBezTo>
                  <a:cubicBezTo>
                    <a:pt x="165" y="435"/>
                    <a:pt x="156" y="426"/>
                    <a:pt x="150" y="426"/>
                  </a:cubicBezTo>
                  <a:cubicBezTo>
                    <a:pt x="145" y="426"/>
                    <a:pt x="142" y="432"/>
                    <a:pt x="126" y="432"/>
                  </a:cubicBezTo>
                  <a:cubicBezTo>
                    <a:pt x="112" y="432"/>
                    <a:pt x="85" y="427"/>
                    <a:pt x="35" y="407"/>
                  </a:cubicBezTo>
                  <a:cubicBezTo>
                    <a:pt x="1" y="407"/>
                    <a:pt x="170" y="475"/>
                    <a:pt x="136" y="475"/>
                  </a:cubicBezTo>
                  <a:cubicBezTo>
                    <a:pt x="161" y="500"/>
                    <a:pt x="173" y="506"/>
                    <a:pt x="180" y="506"/>
                  </a:cubicBezTo>
                  <a:cubicBezTo>
                    <a:pt x="188" y="506"/>
                    <a:pt x="192" y="498"/>
                    <a:pt x="205" y="498"/>
                  </a:cubicBezTo>
                  <a:cubicBezTo>
                    <a:pt x="213" y="498"/>
                    <a:pt x="223" y="501"/>
                    <a:pt x="238" y="508"/>
                  </a:cubicBezTo>
                  <a:cubicBezTo>
                    <a:pt x="306" y="542"/>
                    <a:pt x="204" y="508"/>
                    <a:pt x="272" y="576"/>
                  </a:cubicBezTo>
                  <a:cubicBezTo>
                    <a:pt x="299" y="576"/>
                    <a:pt x="237" y="464"/>
                    <a:pt x="231" y="367"/>
                  </a:cubicBezTo>
                  <a:lnTo>
                    <a:pt x="231" y="367"/>
                  </a:lnTo>
                  <a:cubicBezTo>
                    <a:pt x="227" y="364"/>
                    <a:pt x="223" y="363"/>
                    <a:pt x="219" y="363"/>
                  </a:cubicBezTo>
                  <a:cubicBezTo>
                    <a:pt x="211" y="363"/>
                    <a:pt x="205" y="371"/>
                    <a:pt x="197" y="371"/>
                  </a:cubicBezTo>
                  <a:cubicBezTo>
                    <a:pt x="191" y="371"/>
                    <a:pt x="183" y="364"/>
                    <a:pt x="170" y="339"/>
                  </a:cubicBezTo>
                  <a:cubicBezTo>
                    <a:pt x="170" y="339"/>
                    <a:pt x="170" y="339"/>
                    <a:pt x="170" y="305"/>
                  </a:cubicBezTo>
                  <a:cubicBezTo>
                    <a:pt x="150" y="292"/>
                    <a:pt x="136" y="286"/>
                    <a:pt x="127" y="286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7"/>
            <p:cNvSpPr/>
            <p:nvPr/>
          </p:nvSpPr>
          <p:spPr>
            <a:xfrm>
              <a:off x="3841300" y="284562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1"/>
                    <a:pt x="1" y="35"/>
                    <a:pt x="1" y="35"/>
                  </a:cubicBezTo>
                  <a:cubicBezTo>
                    <a:pt x="1" y="35"/>
                    <a:pt x="1" y="1"/>
                    <a:pt x="1" y="35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7"/>
            <p:cNvSpPr/>
            <p:nvPr/>
          </p:nvSpPr>
          <p:spPr>
            <a:xfrm>
              <a:off x="3841300" y="284395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35" y="0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3837925" y="28371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0"/>
                  </a:moveTo>
                  <a:lnTo>
                    <a:pt x="1" y="34"/>
                  </a:lnTo>
                  <a:cubicBezTo>
                    <a:pt x="1" y="34"/>
                    <a:pt x="1" y="34"/>
                    <a:pt x="1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7"/>
            <p:cNvSpPr/>
            <p:nvPr/>
          </p:nvSpPr>
          <p:spPr>
            <a:xfrm>
              <a:off x="3837925" y="2844800"/>
              <a:ext cx="875" cy="1700"/>
            </a:xfrm>
            <a:custGeom>
              <a:avLst/>
              <a:gdLst/>
              <a:ahLst/>
              <a:cxnLst/>
              <a:rect l="l" t="t" r="r" b="b"/>
              <a:pathLst>
                <a:path w="35" h="68" extrusionOk="0">
                  <a:moveTo>
                    <a:pt x="1" y="0"/>
                  </a:moveTo>
                  <a:cubicBezTo>
                    <a:pt x="1" y="34"/>
                    <a:pt x="34" y="34"/>
                    <a:pt x="34" y="68"/>
                  </a:cubicBezTo>
                  <a:cubicBezTo>
                    <a:pt x="34" y="34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3834550" y="2845625"/>
              <a:ext cx="850" cy="1725"/>
            </a:xfrm>
            <a:custGeom>
              <a:avLst/>
              <a:gdLst/>
              <a:ahLst/>
              <a:cxnLst/>
              <a:rect l="l" t="t" r="r" b="b"/>
              <a:pathLst>
                <a:path w="34" h="69" extrusionOk="0">
                  <a:moveTo>
                    <a:pt x="0" y="1"/>
                  </a:moveTo>
                  <a:cubicBezTo>
                    <a:pt x="0" y="1"/>
                    <a:pt x="0" y="35"/>
                    <a:pt x="0" y="69"/>
                  </a:cubicBezTo>
                  <a:cubicBezTo>
                    <a:pt x="34" y="69"/>
                    <a:pt x="0" y="35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7"/>
            <p:cNvSpPr/>
            <p:nvPr/>
          </p:nvSpPr>
          <p:spPr>
            <a:xfrm>
              <a:off x="3841300" y="28448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7"/>
            <p:cNvSpPr/>
            <p:nvPr/>
          </p:nvSpPr>
          <p:spPr>
            <a:xfrm>
              <a:off x="3842150" y="2836800"/>
              <a:ext cx="12725" cy="10725"/>
            </a:xfrm>
            <a:custGeom>
              <a:avLst/>
              <a:gdLst/>
              <a:ahLst/>
              <a:cxnLst/>
              <a:rect l="l" t="t" r="r" b="b"/>
              <a:pathLst>
                <a:path w="509" h="429" extrusionOk="0">
                  <a:moveTo>
                    <a:pt x="35" y="286"/>
                  </a:moveTo>
                  <a:cubicBezTo>
                    <a:pt x="35" y="286"/>
                    <a:pt x="35" y="286"/>
                    <a:pt x="35" y="286"/>
                  </a:cubicBezTo>
                  <a:cubicBezTo>
                    <a:pt x="35" y="286"/>
                    <a:pt x="35" y="286"/>
                    <a:pt x="35" y="286"/>
                  </a:cubicBezTo>
                  <a:close/>
                  <a:moveTo>
                    <a:pt x="176" y="311"/>
                  </a:moveTo>
                  <a:cubicBezTo>
                    <a:pt x="173" y="311"/>
                    <a:pt x="162" y="317"/>
                    <a:pt x="149" y="324"/>
                  </a:cubicBezTo>
                  <a:lnTo>
                    <a:pt x="149" y="324"/>
                  </a:lnTo>
                  <a:cubicBezTo>
                    <a:pt x="156" y="322"/>
                    <a:pt x="163" y="320"/>
                    <a:pt x="170" y="320"/>
                  </a:cubicBezTo>
                  <a:cubicBezTo>
                    <a:pt x="177" y="313"/>
                    <a:pt x="178" y="311"/>
                    <a:pt x="176" y="311"/>
                  </a:cubicBezTo>
                  <a:close/>
                  <a:moveTo>
                    <a:pt x="149" y="324"/>
                  </a:moveTo>
                  <a:cubicBezTo>
                    <a:pt x="141" y="327"/>
                    <a:pt x="134" y="332"/>
                    <a:pt x="127" y="338"/>
                  </a:cubicBezTo>
                  <a:lnTo>
                    <a:pt x="127" y="338"/>
                  </a:lnTo>
                  <a:cubicBezTo>
                    <a:pt x="134" y="333"/>
                    <a:pt x="142" y="329"/>
                    <a:pt x="149" y="324"/>
                  </a:cubicBezTo>
                  <a:close/>
                  <a:moveTo>
                    <a:pt x="456" y="339"/>
                  </a:moveTo>
                  <a:cubicBezTo>
                    <a:pt x="434" y="339"/>
                    <a:pt x="396" y="354"/>
                    <a:pt x="373" y="354"/>
                  </a:cubicBezTo>
                  <a:cubicBezTo>
                    <a:pt x="339" y="388"/>
                    <a:pt x="339" y="388"/>
                    <a:pt x="339" y="388"/>
                  </a:cubicBezTo>
                  <a:cubicBezTo>
                    <a:pt x="407" y="354"/>
                    <a:pt x="441" y="354"/>
                    <a:pt x="475" y="354"/>
                  </a:cubicBezTo>
                  <a:cubicBezTo>
                    <a:pt x="475" y="343"/>
                    <a:pt x="467" y="339"/>
                    <a:pt x="456" y="339"/>
                  </a:cubicBezTo>
                  <a:close/>
                  <a:moveTo>
                    <a:pt x="146" y="0"/>
                  </a:moveTo>
                  <a:cubicBezTo>
                    <a:pt x="114" y="0"/>
                    <a:pt x="91" y="15"/>
                    <a:pt x="69" y="15"/>
                  </a:cubicBezTo>
                  <a:cubicBezTo>
                    <a:pt x="69" y="49"/>
                    <a:pt x="35" y="151"/>
                    <a:pt x="35" y="151"/>
                  </a:cubicBezTo>
                  <a:cubicBezTo>
                    <a:pt x="35" y="151"/>
                    <a:pt x="1" y="218"/>
                    <a:pt x="1" y="252"/>
                  </a:cubicBezTo>
                  <a:cubicBezTo>
                    <a:pt x="34" y="219"/>
                    <a:pt x="35" y="252"/>
                    <a:pt x="68" y="186"/>
                  </a:cubicBezTo>
                  <a:lnTo>
                    <a:pt x="68" y="186"/>
                  </a:lnTo>
                  <a:cubicBezTo>
                    <a:pt x="35" y="252"/>
                    <a:pt x="35" y="219"/>
                    <a:pt x="35" y="286"/>
                  </a:cubicBezTo>
                  <a:cubicBezTo>
                    <a:pt x="35" y="265"/>
                    <a:pt x="48" y="243"/>
                    <a:pt x="58" y="239"/>
                  </a:cubicBezTo>
                  <a:lnTo>
                    <a:pt x="58" y="239"/>
                  </a:lnTo>
                  <a:lnTo>
                    <a:pt x="35" y="286"/>
                  </a:lnTo>
                  <a:cubicBezTo>
                    <a:pt x="35" y="286"/>
                    <a:pt x="56" y="265"/>
                    <a:pt x="65" y="239"/>
                  </a:cubicBezTo>
                  <a:lnTo>
                    <a:pt x="65" y="239"/>
                  </a:lnTo>
                  <a:cubicBezTo>
                    <a:pt x="67" y="241"/>
                    <a:pt x="69" y="245"/>
                    <a:pt x="69" y="252"/>
                  </a:cubicBezTo>
                  <a:cubicBezTo>
                    <a:pt x="69" y="252"/>
                    <a:pt x="69" y="258"/>
                    <a:pt x="73" y="258"/>
                  </a:cubicBezTo>
                  <a:cubicBezTo>
                    <a:pt x="76" y="258"/>
                    <a:pt x="80" y="256"/>
                    <a:pt x="87" y="249"/>
                  </a:cubicBezTo>
                  <a:lnTo>
                    <a:pt x="87" y="249"/>
                  </a:lnTo>
                  <a:lnTo>
                    <a:pt x="69" y="286"/>
                  </a:lnTo>
                  <a:lnTo>
                    <a:pt x="106" y="229"/>
                  </a:lnTo>
                  <a:lnTo>
                    <a:pt x="106" y="229"/>
                  </a:lnTo>
                  <a:cubicBezTo>
                    <a:pt x="106" y="229"/>
                    <a:pt x="106" y="228"/>
                    <a:pt x="106" y="227"/>
                  </a:cubicBezTo>
                  <a:lnTo>
                    <a:pt x="106" y="227"/>
                  </a:lnTo>
                  <a:cubicBezTo>
                    <a:pt x="98" y="237"/>
                    <a:pt x="92" y="244"/>
                    <a:pt x="87" y="249"/>
                  </a:cubicBezTo>
                  <a:lnTo>
                    <a:pt x="87" y="249"/>
                  </a:lnTo>
                  <a:lnTo>
                    <a:pt x="102" y="218"/>
                  </a:lnTo>
                  <a:lnTo>
                    <a:pt x="102" y="218"/>
                  </a:lnTo>
                  <a:cubicBezTo>
                    <a:pt x="104" y="221"/>
                    <a:pt x="105" y="224"/>
                    <a:pt x="106" y="227"/>
                  </a:cubicBezTo>
                  <a:lnTo>
                    <a:pt x="106" y="227"/>
                  </a:lnTo>
                  <a:cubicBezTo>
                    <a:pt x="114" y="217"/>
                    <a:pt x="124" y="203"/>
                    <a:pt x="136" y="185"/>
                  </a:cubicBezTo>
                  <a:lnTo>
                    <a:pt x="136" y="185"/>
                  </a:lnTo>
                  <a:lnTo>
                    <a:pt x="106" y="229"/>
                  </a:lnTo>
                  <a:lnTo>
                    <a:pt x="106" y="229"/>
                  </a:lnTo>
                  <a:cubicBezTo>
                    <a:pt x="123" y="297"/>
                    <a:pt x="6" y="388"/>
                    <a:pt x="102" y="388"/>
                  </a:cubicBezTo>
                  <a:cubicBezTo>
                    <a:pt x="102" y="369"/>
                    <a:pt x="113" y="351"/>
                    <a:pt x="127" y="338"/>
                  </a:cubicBezTo>
                  <a:lnTo>
                    <a:pt x="127" y="338"/>
                  </a:lnTo>
                  <a:cubicBezTo>
                    <a:pt x="114" y="346"/>
                    <a:pt x="102" y="354"/>
                    <a:pt x="102" y="354"/>
                  </a:cubicBezTo>
                  <a:cubicBezTo>
                    <a:pt x="131" y="297"/>
                    <a:pt x="207" y="264"/>
                    <a:pt x="231" y="235"/>
                  </a:cubicBezTo>
                  <a:lnTo>
                    <a:pt x="231" y="235"/>
                  </a:lnTo>
                  <a:cubicBezTo>
                    <a:pt x="215" y="281"/>
                    <a:pt x="262" y="262"/>
                    <a:pt x="170" y="354"/>
                  </a:cubicBezTo>
                  <a:cubicBezTo>
                    <a:pt x="170" y="371"/>
                    <a:pt x="187" y="371"/>
                    <a:pt x="204" y="371"/>
                  </a:cubicBezTo>
                  <a:cubicBezTo>
                    <a:pt x="221" y="371"/>
                    <a:pt x="238" y="371"/>
                    <a:pt x="238" y="388"/>
                  </a:cubicBezTo>
                  <a:lnTo>
                    <a:pt x="204" y="422"/>
                  </a:lnTo>
                  <a:cubicBezTo>
                    <a:pt x="231" y="404"/>
                    <a:pt x="241" y="398"/>
                    <a:pt x="244" y="398"/>
                  </a:cubicBezTo>
                  <a:cubicBezTo>
                    <a:pt x="251" y="398"/>
                    <a:pt x="223" y="429"/>
                    <a:pt x="261" y="429"/>
                  </a:cubicBezTo>
                  <a:cubicBezTo>
                    <a:pt x="271" y="429"/>
                    <a:pt x="285" y="427"/>
                    <a:pt x="306" y="422"/>
                  </a:cubicBezTo>
                  <a:lnTo>
                    <a:pt x="306" y="388"/>
                  </a:lnTo>
                  <a:cubicBezTo>
                    <a:pt x="339" y="354"/>
                    <a:pt x="339" y="354"/>
                    <a:pt x="373" y="354"/>
                  </a:cubicBezTo>
                  <a:cubicBezTo>
                    <a:pt x="397" y="330"/>
                    <a:pt x="438" y="306"/>
                    <a:pt x="460" y="306"/>
                  </a:cubicBezTo>
                  <a:cubicBezTo>
                    <a:pt x="469" y="306"/>
                    <a:pt x="475" y="310"/>
                    <a:pt x="475" y="320"/>
                  </a:cubicBezTo>
                  <a:cubicBezTo>
                    <a:pt x="509" y="218"/>
                    <a:pt x="441" y="252"/>
                    <a:pt x="441" y="185"/>
                  </a:cubicBezTo>
                  <a:cubicBezTo>
                    <a:pt x="381" y="185"/>
                    <a:pt x="294" y="292"/>
                    <a:pt x="252" y="292"/>
                  </a:cubicBezTo>
                  <a:cubicBezTo>
                    <a:pt x="246" y="292"/>
                    <a:pt x="242" y="290"/>
                    <a:pt x="238" y="286"/>
                  </a:cubicBezTo>
                  <a:lnTo>
                    <a:pt x="407" y="185"/>
                  </a:lnTo>
                  <a:cubicBezTo>
                    <a:pt x="361" y="161"/>
                    <a:pt x="330" y="107"/>
                    <a:pt x="273" y="107"/>
                  </a:cubicBezTo>
                  <a:cubicBezTo>
                    <a:pt x="246" y="107"/>
                    <a:pt x="213" y="119"/>
                    <a:pt x="170" y="151"/>
                  </a:cubicBezTo>
                  <a:cubicBezTo>
                    <a:pt x="170" y="117"/>
                    <a:pt x="204" y="83"/>
                    <a:pt x="204" y="83"/>
                  </a:cubicBezTo>
                  <a:cubicBezTo>
                    <a:pt x="202" y="81"/>
                    <a:pt x="199" y="80"/>
                    <a:pt x="196" y="80"/>
                  </a:cubicBezTo>
                  <a:cubicBezTo>
                    <a:pt x="163" y="80"/>
                    <a:pt x="88" y="196"/>
                    <a:pt x="68" y="225"/>
                  </a:cubicBezTo>
                  <a:lnTo>
                    <a:pt x="68" y="225"/>
                  </a:lnTo>
                  <a:cubicBezTo>
                    <a:pt x="68" y="230"/>
                    <a:pt x="66" y="235"/>
                    <a:pt x="65" y="239"/>
                  </a:cubicBezTo>
                  <a:lnTo>
                    <a:pt x="65" y="239"/>
                  </a:lnTo>
                  <a:cubicBezTo>
                    <a:pt x="64" y="239"/>
                    <a:pt x="63" y="238"/>
                    <a:pt x="62" y="238"/>
                  </a:cubicBezTo>
                  <a:cubicBezTo>
                    <a:pt x="61" y="238"/>
                    <a:pt x="59" y="239"/>
                    <a:pt x="58" y="239"/>
                  </a:cubicBezTo>
                  <a:lnTo>
                    <a:pt x="58" y="239"/>
                  </a:lnTo>
                  <a:lnTo>
                    <a:pt x="69" y="219"/>
                  </a:lnTo>
                  <a:lnTo>
                    <a:pt x="69" y="219"/>
                  </a:lnTo>
                  <a:cubicBezTo>
                    <a:pt x="64" y="227"/>
                    <a:pt x="63" y="231"/>
                    <a:pt x="63" y="231"/>
                  </a:cubicBezTo>
                  <a:cubicBezTo>
                    <a:pt x="64" y="231"/>
                    <a:pt x="65" y="228"/>
                    <a:pt x="68" y="225"/>
                  </a:cubicBezTo>
                  <a:lnTo>
                    <a:pt x="68" y="225"/>
                  </a:lnTo>
                  <a:cubicBezTo>
                    <a:pt x="68" y="223"/>
                    <a:pt x="69" y="221"/>
                    <a:pt x="69" y="218"/>
                  </a:cubicBezTo>
                  <a:lnTo>
                    <a:pt x="69" y="218"/>
                  </a:lnTo>
                  <a:lnTo>
                    <a:pt x="69" y="218"/>
                  </a:lnTo>
                  <a:cubicBezTo>
                    <a:pt x="136" y="117"/>
                    <a:pt x="102" y="117"/>
                    <a:pt x="170" y="15"/>
                  </a:cubicBezTo>
                  <a:lnTo>
                    <a:pt x="204" y="15"/>
                  </a:lnTo>
                  <a:cubicBezTo>
                    <a:pt x="181" y="4"/>
                    <a:pt x="163" y="0"/>
                    <a:pt x="146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3843000" y="284310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5" y="0"/>
                  </a:moveTo>
                  <a:cubicBezTo>
                    <a:pt x="1" y="0"/>
                    <a:pt x="1" y="34"/>
                    <a:pt x="1" y="34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7"/>
            <p:cNvSpPr/>
            <p:nvPr/>
          </p:nvSpPr>
          <p:spPr>
            <a:xfrm>
              <a:off x="3847550" y="2845650"/>
              <a:ext cx="15225" cy="8600"/>
            </a:xfrm>
            <a:custGeom>
              <a:avLst/>
              <a:gdLst/>
              <a:ahLst/>
              <a:cxnLst/>
              <a:rect l="l" t="t" r="r" b="b"/>
              <a:pathLst>
                <a:path w="609" h="344" extrusionOk="0">
                  <a:moveTo>
                    <a:pt x="362" y="1"/>
                  </a:moveTo>
                  <a:cubicBezTo>
                    <a:pt x="372" y="11"/>
                    <a:pt x="383" y="22"/>
                    <a:pt x="394" y="34"/>
                  </a:cubicBezTo>
                  <a:lnTo>
                    <a:pt x="394" y="34"/>
                  </a:lnTo>
                  <a:cubicBezTo>
                    <a:pt x="394" y="34"/>
                    <a:pt x="394" y="34"/>
                    <a:pt x="394" y="34"/>
                  </a:cubicBezTo>
                  <a:lnTo>
                    <a:pt x="362" y="1"/>
                  </a:lnTo>
                  <a:close/>
                  <a:moveTo>
                    <a:pt x="191" y="135"/>
                  </a:moveTo>
                  <a:cubicBezTo>
                    <a:pt x="178" y="135"/>
                    <a:pt x="175" y="135"/>
                    <a:pt x="176" y="137"/>
                  </a:cubicBezTo>
                  <a:lnTo>
                    <a:pt x="176" y="137"/>
                  </a:lnTo>
                  <a:cubicBezTo>
                    <a:pt x="181" y="136"/>
                    <a:pt x="186" y="135"/>
                    <a:pt x="191" y="135"/>
                  </a:cubicBezTo>
                  <a:close/>
                  <a:moveTo>
                    <a:pt x="394" y="34"/>
                  </a:moveTo>
                  <a:lnTo>
                    <a:pt x="394" y="34"/>
                  </a:lnTo>
                  <a:cubicBezTo>
                    <a:pt x="327" y="68"/>
                    <a:pt x="327" y="68"/>
                    <a:pt x="293" y="68"/>
                  </a:cubicBezTo>
                  <a:lnTo>
                    <a:pt x="191" y="169"/>
                  </a:lnTo>
                  <a:cubicBezTo>
                    <a:pt x="191" y="149"/>
                    <a:pt x="179" y="141"/>
                    <a:pt x="176" y="137"/>
                  </a:cubicBezTo>
                  <a:lnTo>
                    <a:pt x="176" y="137"/>
                  </a:lnTo>
                  <a:cubicBezTo>
                    <a:pt x="148" y="145"/>
                    <a:pt x="119" y="174"/>
                    <a:pt x="90" y="203"/>
                  </a:cubicBezTo>
                  <a:cubicBezTo>
                    <a:pt x="67" y="203"/>
                    <a:pt x="75" y="188"/>
                    <a:pt x="62" y="188"/>
                  </a:cubicBezTo>
                  <a:cubicBezTo>
                    <a:pt x="56" y="188"/>
                    <a:pt x="44" y="192"/>
                    <a:pt x="22" y="203"/>
                  </a:cubicBezTo>
                  <a:cubicBezTo>
                    <a:pt x="1" y="235"/>
                    <a:pt x="3" y="243"/>
                    <a:pt x="13" y="243"/>
                  </a:cubicBezTo>
                  <a:cubicBezTo>
                    <a:pt x="26" y="243"/>
                    <a:pt x="52" y="231"/>
                    <a:pt x="64" y="231"/>
                  </a:cubicBezTo>
                  <a:cubicBezTo>
                    <a:pt x="75" y="231"/>
                    <a:pt x="77" y="239"/>
                    <a:pt x="56" y="271"/>
                  </a:cubicBezTo>
                  <a:lnTo>
                    <a:pt x="56" y="271"/>
                  </a:lnTo>
                  <a:lnTo>
                    <a:pt x="225" y="169"/>
                  </a:lnTo>
                  <a:lnTo>
                    <a:pt x="225" y="169"/>
                  </a:lnTo>
                  <a:cubicBezTo>
                    <a:pt x="225" y="203"/>
                    <a:pt x="157" y="203"/>
                    <a:pt x="123" y="237"/>
                  </a:cubicBezTo>
                  <a:cubicBezTo>
                    <a:pt x="191" y="237"/>
                    <a:pt x="225" y="169"/>
                    <a:pt x="327" y="135"/>
                  </a:cubicBezTo>
                  <a:lnTo>
                    <a:pt x="327" y="135"/>
                  </a:lnTo>
                  <a:cubicBezTo>
                    <a:pt x="304" y="147"/>
                    <a:pt x="300" y="150"/>
                    <a:pt x="305" y="150"/>
                  </a:cubicBezTo>
                  <a:cubicBezTo>
                    <a:pt x="315" y="150"/>
                    <a:pt x="360" y="135"/>
                    <a:pt x="361" y="135"/>
                  </a:cubicBezTo>
                  <a:lnTo>
                    <a:pt x="361" y="135"/>
                  </a:lnTo>
                  <a:cubicBezTo>
                    <a:pt x="327" y="169"/>
                    <a:pt x="225" y="237"/>
                    <a:pt x="225" y="237"/>
                  </a:cubicBezTo>
                  <a:cubicBezTo>
                    <a:pt x="259" y="237"/>
                    <a:pt x="191" y="271"/>
                    <a:pt x="225" y="305"/>
                  </a:cubicBezTo>
                  <a:cubicBezTo>
                    <a:pt x="242" y="271"/>
                    <a:pt x="250" y="271"/>
                    <a:pt x="263" y="271"/>
                  </a:cubicBezTo>
                  <a:cubicBezTo>
                    <a:pt x="276" y="271"/>
                    <a:pt x="293" y="271"/>
                    <a:pt x="327" y="237"/>
                  </a:cubicBezTo>
                  <a:cubicBezTo>
                    <a:pt x="344" y="220"/>
                    <a:pt x="369" y="212"/>
                    <a:pt x="386" y="212"/>
                  </a:cubicBezTo>
                  <a:cubicBezTo>
                    <a:pt x="403" y="212"/>
                    <a:pt x="411" y="220"/>
                    <a:pt x="394" y="237"/>
                  </a:cubicBezTo>
                  <a:cubicBezTo>
                    <a:pt x="383" y="248"/>
                    <a:pt x="376" y="252"/>
                    <a:pt x="371" y="252"/>
                  </a:cubicBezTo>
                  <a:cubicBezTo>
                    <a:pt x="361" y="252"/>
                    <a:pt x="361" y="237"/>
                    <a:pt x="361" y="237"/>
                  </a:cubicBezTo>
                  <a:cubicBezTo>
                    <a:pt x="259" y="271"/>
                    <a:pt x="327" y="305"/>
                    <a:pt x="259" y="339"/>
                  </a:cubicBezTo>
                  <a:cubicBezTo>
                    <a:pt x="275" y="333"/>
                    <a:pt x="291" y="331"/>
                    <a:pt x="306" y="331"/>
                  </a:cubicBezTo>
                  <a:cubicBezTo>
                    <a:pt x="344" y="331"/>
                    <a:pt x="380" y="344"/>
                    <a:pt x="424" y="344"/>
                  </a:cubicBezTo>
                  <a:cubicBezTo>
                    <a:pt x="470" y="344"/>
                    <a:pt x="524" y="329"/>
                    <a:pt x="598" y="271"/>
                  </a:cubicBezTo>
                  <a:cubicBezTo>
                    <a:pt x="609" y="260"/>
                    <a:pt x="609" y="256"/>
                    <a:pt x="604" y="256"/>
                  </a:cubicBezTo>
                  <a:cubicBezTo>
                    <a:pt x="594" y="256"/>
                    <a:pt x="564" y="271"/>
                    <a:pt x="564" y="271"/>
                  </a:cubicBezTo>
                  <a:cubicBezTo>
                    <a:pt x="530" y="305"/>
                    <a:pt x="462" y="305"/>
                    <a:pt x="428" y="339"/>
                  </a:cubicBezTo>
                  <a:cubicBezTo>
                    <a:pt x="428" y="305"/>
                    <a:pt x="361" y="305"/>
                    <a:pt x="428" y="271"/>
                  </a:cubicBezTo>
                  <a:lnTo>
                    <a:pt x="530" y="271"/>
                  </a:lnTo>
                  <a:cubicBezTo>
                    <a:pt x="530" y="185"/>
                    <a:pt x="457" y="99"/>
                    <a:pt x="394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7"/>
            <p:cNvSpPr/>
            <p:nvPr/>
          </p:nvSpPr>
          <p:spPr>
            <a:xfrm>
              <a:off x="3849775" y="2848175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34" y="1"/>
                  </a:moveTo>
                  <a:lnTo>
                    <a:pt x="1" y="34"/>
                  </a:lnTo>
                  <a:lnTo>
                    <a:pt x="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7"/>
            <p:cNvSpPr/>
            <p:nvPr/>
          </p:nvSpPr>
          <p:spPr>
            <a:xfrm>
              <a:off x="3854850" y="2844850"/>
              <a:ext cx="1675" cy="1150"/>
            </a:xfrm>
            <a:custGeom>
              <a:avLst/>
              <a:gdLst/>
              <a:ahLst/>
              <a:cxnLst/>
              <a:rect l="l" t="t" r="r" b="b"/>
              <a:pathLst>
                <a:path w="67" h="46" extrusionOk="0">
                  <a:moveTo>
                    <a:pt x="67" y="0"/>
                  </a:moveTo>
                  <a:cubicBezTo>
                    <a:pt x="35" y="32"/>
                    <a:pt x="34" y="32"/>
                    <a:pt x="1" y="32"/>
                  </a:cubicBezTo>
                  <a:cubicBezTo>
                    <a:pt x="1" y="42"/>
                    <a:pt x="4" y="46"/>
                    <a:pt x="9" y="46"/>
                  </a:cubicBezTo>
                  <a:cubicBezTo>
                    <a:pt x="20" y="46"/>
                    <a:pt x="43" y="23"/>
                    <a:pt x="67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7"/>
            <p:cNvSpPr/>
            <p:nvPr/>
          </p:nvSpPr>
          <p:spPr>
            <a:xfrm>
              <a:off x="3854000" y="285410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5" y="1"/>
                  </a:moveTo>
                  <a:cubicBezTo>
                    <a:pt x="35" y="34"/>
                    <a:pt x="1" y="34"/>
                    <a:pt x="1" y="34"/>
                  </a:cubicBezTo>
                  <a:lnTo>
                    <a:pt x="35" y="34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3857400" y="2853250"/>
              <a:ext cx="6800" cy="3425"/>
            </a:xfrm>
            <a:custGeom>
              <a:avLst/>
              <a:gdLst/>
              <a:ahLst/>
              <a:cxnLst/>
              <a:rect l="l" t="t" r="r" b="b"/>
              <a:pathLst>
                <a:path w="272" h="137" extrusionOk="0">
                  <a:moveTo>
                    <a:pt x="204" y="1"/>
                  </a:moveTo>
                  <a:cubicBezTo>
                    <a:pt x="136" y="1"/>
                    <a:pt x="68" y="68"/>
                    <a:pt x="0" y="102"/>
                  </a:cubicBezTo>
                  <a:cubicBezTo>
                    <a:pt x="0" y="109"/>
                    <a:pt x="6" y="112"/>
                    <a:pt x="15" y="112"/>
                  </a:cubicBezTo>
                  <a:cubicBezTo>
                    <a:pt x="50" y="112"/>
                    <a:pt x="143" y="68"/>
                    <a:pt x="170" y="68"/>
                  </a:cubicBezTo>
                  <a:cubicBezTo>
                    <a:pt x="102" y="102"/>
                    <a:pt x="204" y="102"/>
                    <a:pt x="170" y="136"/>
                  </a:cubicBezTo>
                  <a:cubicBezTo>
                    <a:pt x="204" y="102"/>
                    <a:pt x="237" y="102"/>
                    <a:pt x="271" y="68"/>
                  </a:cubicBezTo>
                  <a:cubicBezTo>
                    <a:pt x="237" y="35"/>
                    <a:pt x="170" y="68"/>
                    <a:pt x="20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3854000" y="2856650"/>
              <a:ext cx="13575" cy="24575"/>
            </a:xfrm>
            <a:custGeom>
              <a:avLst/>
              <a:gdLst/>
              <a:ahLst/>
              <a:cxnLst/>
              <a:rect l="l" t="t" r="r" b="b"/>
              <a:pathLst>
                <a:path w="543" h="983" extrusionOk="0">
                  <a:moveTo>
                    <a:pt x="475" y="629"/>
                  </a:moveTo>
                  <a:cubicBezTo>
                    <a:pt x="452" y="629"/>
                    <a:pt x="430" y="644"/>
                    <a:pt x="407" y="644"/>
                  </a:cubicBezTo>
                  <a:lnTo>
                    <a:pt x="509" y="644"/>
                  </a:lnTo>
                  <a:cubicBezTo>
                    <a:pt x="498" y="632"/>
                    <a:pt x="486" y="629"/>
                    <a:pt x="475" y="629"/>
                  </a:cubicBezTo>
                  <a:close/>
                  <a:moveTo>
                    <a:pt x="270" y="707"/>
                  </a:moveTo>
                  <a:cubicBezTo>
                    <a:pt x="266" y="708"/>
                    <a:pt x="262" y="710"/>
                    <a:pt x="259" y="711"/>
                  </a:cubicBezTo>
                  <a:lnTo>
                    <a:pt x="272" y="711"/>
                  </a:lnTo>
                  <a:cubicBezTo>
                    <a:pt x="271" y="710"/>
                    <a:pt x="271" y="709"/>
                    <a:pt x="270" y="707"/>
                  </a:cubicBezTo>
                  <a:close/>
                  <a:moveTo>
                    <a:pt x="204" y="711"/>
                  </a:moveTo>
                  <a:cubicBezTo>
                    <a:pt x="211" y="726"/>
                    <a:pt x="217" y="731"/>
                    <a:pt x="223" y="731"/>
                  </a:cubicBezTo>
                  <a:cubicBezTo>
                    <a:pt x="232" y="731"/>
                    <a:pt x="242" y="719"/>
                    <a:pt x="259" y="711"/>
                  </a:cubicBezTo>
                  <a:close/>
                  <a:moveTo>
                    <a:pt x="306" y="0"/>
                  </a:moveTo>
                  <a:cubicBezTo>
                    <a:pt x="204" y="0"/>
                    <a:pt x="170" y="68"/>
                    <a:pt x="103" y="102"/>
                  </a:cubicBezTo>
                  <a:cubicBezTo>
                    <a:pt x="306" y="102"/>
                    <a:pt x="1" y="237"/>
                    <a:pt x="69" y="237"/>
                  </a:cubicBezTo>
                  <a:cubicBezTo>
                    <a:pt x="136" y="237"/>
                    <a:pt x="136" y="203"/>
                    <a:pt x="204" y="203"/>
                  </a:cubicBezTo>
                  <a:cubicBezTo>
                    <a:pt x="204" y="203"/>
                    <a:pt x="272" y="203"/>
                    <a:pt x="238" y="237"/>
                  </a:cubicBezTo>
                  <a:lnTo>
                    <a:pt x="170" y="237"/>
                  </a:lnTo>
                  <a:cubicBezTo>
                    <a:pt x="119" y="254"/>
                    <a:pt x="128" y="254"/>
                    <a:pt x="141" y="254"/>
                  </a:cubicBezTo>
                  <a:cubicBezTo>
                    <a:pt x="153" y="254"/>
                    <a:pt x="170" y="254"/>
                    <a:pt x="136" y="271"/>
                  </a:cubicBezTo>
                  <a:lnTo>
                    <a:pt x="170" y="271"/>
                  </a:lnTo>
                  <a:cubicBezTo>
                    <a:pt x="170" y="305"/>
                    <a:pt x="272" y="271"/>
                    <a:pt x="238" y="339"/>
                  </a:cubicBezTo>
                  <a:lnTo>
                    <a:pt x="340" y="339"/>
                  </a:lnTo>
                  <a:cubicBezTo>
                    <a:pt x="272" y="373"/>
                    <a:pt x="272" y="373"/>
                    <a:pt x="170" y="407"/>
                  </a:cubicBezTo>
                  <a:cubicBezTo>
                    <a:pt x="238" y="407"/>
                    <a:pt x="306" y="373"/>
                    <a:pt x="407" y="339"/>
                  </a:cubicBezTo>
                  <a:lnTo>
                    <a:pt x="407" y="339"/>
                  </a:lnTo>
                  <a:cubicBezTo>
                    <a:pt x="306" y="440"/>
                    <a:pt x="441" y="407"/>
                    <a:pt x="340" y="474"/>
                  </a:cubicBezTo>
                  <a:cubicBezTo>
                    <a:pt x="340" y="474"/>
                    <a:pt x="306" y="474"/>
                    <a:pt x="340" y="440"/>
                  </a:cubicBezTo>
                  <a:lnTo>
                    <a:pt x="340" y="440"/>
                  </a:lnTo>
                  <a:cubicBezTo>
                    <a:pt x="204" y="474"/>
                    <a:pt x="373" y="474"/>
                    <a:pt x="340" y="508"/>
                  </a:cubicBezTo>
                  <a:lnTo>
                    <a:pt x="238" y="508"/>
                  </a:lnTo>
                  <a:cubicBezTo>
                    <a:pt x="238" y="542"/>
                    <a:pt x="340" y="576"/>
                    <a:pt x="238" y="576"/>
                  </a:cubicBezTo>
                  <a:lnTo>
                    <a:pt x="204" y="576"/>
                  </a:lnTo>
                  <a:cubicBezTo>
                    <a:pt x="271" y="609"/>
                    <a:pt x="239" y="642"/>
                    <a:pt x="270" y="707"/>
                  </a:cubicBezTo>
                  <a:lnTo>
                    <a:pt x="270" y="707"/>
                  </a:lnTo>
                  <a:cubicBezTo>
                    <a:pt x="274" y="706"/>
                    <a:pt x="279" y="706"/>
                    <a:pt x="285" y="706"/>
                  </a:cubicBezTo>
                  <a:cubicBezTo>
                    <a:pt x="305" y="706"/>
                    <a:pt x="333" y="715"/>
                    <a:pt x="373" y="745"/>
                  </a:cubicBezTo>
                  <a:cubicBezTo>
                    <a:pt x="333" y="729"/>
                    <a:pt x="315" y="722"/>
                    <a:pt x="311" y="722"/>
                  </a:cubicBezTo>
                  <a:cubicBezTo>
                    <a:pt x="299" y="722"/>
                    <a:pt x="417" y="787"/>
                    <a:pt x="340" y="813"/>
                  </a:cubicBezTo>
                  <a:cubicBezTo>
                    <a:pt x="272" y="779"/>
                    <a:pt x="306" y="745"/>
                    <a:pt x="238" y="745"/>
                  </a:cubicBezTo>
                  <a:cubicBezTo>
                    <a:pt x="309" y="769"/>
                    <a:pt x="281" y="776"/>
                    <a:pt x="269" y="778"/>
                  </a:cubicBezTo>
                  <a:lnTo>
                    <a:pt x="269" y="778"/>
                  </a:lnTo>
                  <a:cubicBezTo>
                    <a:pt x="249" y="772"/>
                    <a:pt x="236" y="769"/>
                    <a:pt x="227" y="769"/>
                  </a:cubicBezTo>
                  <a:cubicBezTo>
                    <a:pt x="201" y="769"/>
                    <a:pt x="207" y="789"/>
                    <a:pt x="181" y="789"/>
                  </a:cubicBezTo>
                  <a:cubicBezTo>
                    <a:pt x="172" y="789"/>
                    <a:pt x="158" y="786"/>
                    <a:pt x="136" y="779"/>
                  </a:cubicBezTo>
                  <a:lnTo>
                    <a:pt x="136" y="779"/>
                  </a:lnTo>
                  <a:lnTo>
                    <a:pt x="306" y="914"/>
                  </a:lnTo>
                  <a:cubicBezTo>
                    <a:pt x="283" y="903"/>
                    <a:pt x="268" y="899"/>
                    <a:pt x="258" y="899"/>
                  </a:cubicBezTo>
                  <a:cubicBezTo>
                    <a:pt x="238" y="899"/>
                    <a:pt x="238" y="914"/>
                    <a:pt x="238" y="914"/>
                  </a:cubicBezTo>
                  <a:cubicBezTo>
                    <a:pt x="243" y="910"/>
                    <a:pt x="249" y="908"/>
                    <a:pt x="256" y="908"/>
                  </a:cubicBezTo>
                  <a:cubicBezTo>
                    <a:pt x="300" y="908"/>
                    <a:pt x="383" y="982"/>
                    <a:pt x="441" y="982"/>
                  </a:cubicBezTo>
                  <a:cubicBezTo>
                    <a:pt x="407" y="881"/>
                    <a:pt x="407" y="813"/>
                    <a:pt x="475" y="745"/>
                  </a:cubicBezTo>
                  <a:cubicBezTo>
                    <a:pt x="373" y="677"/>
                    <a:pt x="509" y="677"/>
                    <a:pt x="407" y="644"/>
                  </a:cubicBezTo>
                  <a:cubicBezTo>
                    <a:pt x="373" y="610"/>
                    <a:pt x="475" y="610"/>
                    <a:pt x="509" y="610"/>
                  </a:cubicBezTo>
                  <a:cubicBezTo>
                    <a:pt x="509" y="593"/>
                    <a:pt x="500" y="593"/>
                    <a:pt x="483" y="593"/>
                  </a:cubicBezTo>
                  <a:cubicBezTo>
                    <a:pt x="467" y="593"/>
                    <a:pt x="441" y="593"/>
                    <a:pt x="407" y="576"/>
                  </a:cubicBezTo>
                  <a:lnTo>
                    <a:pt x="543" y="576"/>
                  </a:lnTo>
                  <a:cubicBezTo>
                    <a:pt x="509" y="440"/>
                    <a:pt x="373" y="339"/>
                    <a:pt x="407" y="169"/>
                  </a:cubicBezTo>
                  <a:lnTo>
                    <a:pt x="407" y="169"/>
                  </a:lnTo>
                  <a:lnTo>
                    <a:pt x="340" y="203"/>
                  </a:lnTo>
                  <a:cubicBezTo>
                    <a:pt x="340" y="136"/>
                    <a:pt x="103" y="203"/>
                    <a:pt x="272" y="102"/>
                  </a:cubicBezTo>
                  <a:lnTo>
                    <a:pt x="204" y="102"/>
                  </a:lnTo>
                  <a:cubicBezTo>
                    <a:pt x="238" y="102"/>
                    <a:pt x="306" y="34"/>
                    <a:pt x="373" y="34"/>
                  </a:cubicBezTo>
                  <a:cubicBezTo>
                    <a:pt x="340" y="34"/>
                    <a:pt x="373" y="0"/>
                    <a:pt x="340" y="0"/>
                  </a:cubicBezTo>
                  <a:lnTo>
                    <a:pt x="306" y="34"/>
                  </a:lnTo>
                  <a:cubicBezTo>
                    <a:pt x="286" y="44"/>
                    <a:pt x="275" y="48"/>
                    <a:pt x="270" y="48"/>
                  </a:cubicBezTo>
                  <a:cubicBezTo>
                    <a:pt x="258" y="48"/>
                    <a:pt x="282" y="24"/>
                    <a:pt x="306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3863325" y="2857500"/>
              <a:ext cx="875" cy="0"/>
            </a:xfrm>
            <a:custGeom>
              <a:avLst/>
              <a:gdLst/>
              <a:ahLst/>
              <a:cxnLst/>
              <a:rect l="l" t="t" r="r" b="b"/>
              <a:pathLst>
                <a:path w="35" extrusionOk="0">
                  <a:moveTo>
                    <a:pt x="34" y="0"/>
                  </a:moveTo>
                  <a:cubicBezTo>
                    <a:pt x="34" y="0"/>
                    <a:pt x="0" y="0"/>
                    <a:pt x="0" y="0"/>
                  </a:cubicBezTo>
                  <a:cubicBezTo>
                    <a:pt x="0" y="0"/>
                    <a:pt x="0" y="0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7"/>
            <p:cNvSpPr/>
            <p:nvPr/>
          </p:nvSpPr>
          <p:spPr>
            <a:xfrm>
              <a:off x="3859925" y="287950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5" y="34"/>
                    <a:pt x="35" y="34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7"/>
            <p:cNvSpPr/>
            <p:nvPr/>
          </p:nvSpPr>
          <p:spPr>
            <a:xfrm>
              <a:off x="3861625" y="285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3856550" y="28583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1" y="1"/>
                  </a:moveTo>
                  <a:lnTo>
                    <a:pt x="1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3856550" y="288205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1" y="0"/>
                  </a:moveTo>
                  <a:lnTo>
                    <a:pt x="34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3849775" y="28854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1" y="1"/>
                  </a:moveTo>
                  <a:lnTo>
                    <a:pt x="34" y="1"/>
                  </a:lnTo>
                  <a:cubicBezTo>
                    <a:pt x="34" y="1"/>
                    <a:pt x="34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7"/>
            <p:cNvSpPr/>
            <p:nvPr/>
          </p:nvSpPr>
          <p:spPr>
            <a:xfrm>
              <a:off x="3823525" y="2879500"/>
              <a:ext cx="39800" cy="14500"/>
            </a:xfrm>
            <a:custGeom>
              <a:avLst/>
              <a:gdLst/>
              <a:ahLst/>
              <a:cxnLst/>
              <a:rect l="l" t="t" r="r" b="b"/>
              <a:pathLst>
                <a:path w="1592" h="580" extrusionOk="0">
                  <a:moveTo>
                    <a:pt x="170" y="0"/>
                  </a:moveTo>
                  <a:lnTo>
                    <a:pt x="115" y="28"/>
                  </a:lnTo>
                  <a:lnTo>
                    <a:pt x="115" y="28"/>
                  </a:lnTo>
                  <a:cubicBezTo>
                    <a:pt x="138" y="20"/>
                    <a:pt x="158" y="12"/>
                    <a:pt x="170" y="0"/>
                  </a:cubicBezTo>
                  <a:close/>
                  <a:moveTo>
                    <a:pt x="1322" y="0"/>
                  </a:moveTo>
                  <a:cubicBezTo>
                    <a:pt x="1322" y="68"/>
                    <a:pt x="1423" y="102"/>
                    <a:pt x="1423" y="170"/>
                  </a:cubicBezTo>
                  <a:lnTo>
                    <a:pt x="1355" y="102"/>
                  </a:lnTo>
                  <a:lnTo>
                    <a:pt x="1355" y="102"/>
                  </a:lnTo>
                  <a:cubicBezTo>
                    <a:pt x="1389" y="170"/>
                    <a:pt x="1423" y="204"/>
                    <a:pt x="1491" y="238"/>
                  </a:cubicBezTo>
                  <a:cubicBezTo>
                    <a:pt x="1491" y="239"/>
                    <a:pt x="1491" y="240"/>
                    <a:pt x="1490" y="241"/>
                  </a:cubicBezTo>
                  <a:lnTo>
                    <a:pt x="1490" y="241"/>
                  </a:lnTo>
                  <a:cubicBezTo>
                    <a:pt x="1542" y="202"/>
                    <a:pt x="1591" y="157"/>
                    <a:pt x="1525" y="68"/>
                  </a:cubicBezTo>
                  <a:cubicBezTo>
                    <a:pt x="1491" y="68"/>
                    <a:pt x="1355" y="34"/>
                    <a:pt x="1322" y="0"/>
                  </a:cubicBezTo>
                  <a:close/>
                  <a:moveTo>
                    <a:pt x="1490" y="241"/>
                  </a:moveTo>
                  <a:lnTo>
                    <a:pt x="1490" y="241"/>
                  </a:lnTo>
                  <a:cubicBezTo>
                    <a:pt x="1488" y="243"/>
                    <a:pt x="1485" y="245"/>
                    <a:pt x="1483" y="247"/>
                  </a:cubicBezTo>
                  <a:lnTo>
                    <a:pt x="1483" y="247"/>
                  </a:lnTo>
                  <a:cubicBezTo>
                    <a:pt x="1487" y="246"/>
                    <a:pt x="1489" y="245"/>
                    <a:pt x="1490" y="241"/>
                  </a:cubicBezTo>
                  <a:close/>
                  <a:moveTo>
                    <a:pt x="814" y="271"/>
                  </a:moveTo>
                  <a:lnTo>
                    <a:pt x="814" y="271"/>
                  </a:lnTo>
                  <a:cubicBezTo>
                    <a:pt x="814" y="271"/>
                    <a:pt x="814" y="271"/>
                    <a:pt x="814" y="271"/>
                  </a:cubicBezTo>
                  <a:close/>
                  <a:moveTo>
                    <a:pt x="881" y="238"/>
                  </a:moveTo>
                  <a:cubicBezTo>
                    <a:pt x="857" y="238"/>
                    <a:pt x="850" y="255"/>
                    <a:pt x="848" y="277"/>
                  </a:cubicBezTo>
                  <a:lnTo>
                    <a:pt x="848" y="277"/>
                  </a:lnTo>
                  <a:cubicBezTo>
                    <a:pt x="858" y="264"/>
                    <a:pt x="870" y="249"/>
                    <a:pt x="881" y="238"/>
                  </a:cubicBezTo>
                  <a:close/>
                  <a:moveTo>
                    <a:pt x="272" y="0"/>
                  </a:moveTo>
                  <a:cubicBezTo>
                    <a:pt x="238" y="0"/>
                    <a:pt x="204" y="0"/>
                    <a:pt x="102" y="34"/>
                  </a:cubicBezTo>
                  <a:lnTo>
                    <a:pt x="115" y="28"/>
                  </a:lnTo>
                  <a:lnTo>
                    <a:pt x="115" y="28"/>
                  </a:lnTo>
                  <a:cubicBezTo>
                    <a:pt x="73" y="43"/>
                    <a:pt x="23" y="58"/>
                    <a:pt x="1" y="102"/>
                  </a:cubicBezTo>
                  <a:lnTo>
                    <a:pt x="35" y="102"/>
                  </a:lnTo>
                  <a:cubicBezTo>
                    <a:pt x="44" y="97"/>
                    <a:pt x="50" y="95"/>
                    <a:pt x="54" y="95"/>
                  </a:cubicBezTo>
                  <a:cubicBezTo>
                    <a:pt x="76" y="95"/>
                    <a:pt x="1" y="175"/>
                    <a:pt x="1" y="204"/>
                  </a:cubicBezTo>
                  <a:cubicBezTo>
                    <a:pt x="5" y="208"/>
                    <a:pt x="10" y="209"/>
                    <a:pt x="16" y="209"/>
                  </a:cubicBezTo>
                  <a:cubicBezTo>
                    <a:pt x="53" y="209"/>
                    <a:pt x="124" y="151"/>
                    <a:pt x="155" y="151"/>
                  </a:cubicBezTo>
                  <a:cubicBezTo>
                    <a:pt x="164" y="151"/>
                    <a:pt x="170" y="156"/>
                    <a:pt x="170" y="170"/>
                  </a:cubicBezTo>
                  <a:cubicBezTo>
                    <a:pt x="170" y="170"/>
                    <a:pt x="136" y="204"/>
                    <a:pt x="102" y="238"/>
                  </a:cubicBezTo>
                  <a:cubicBezTo>
                    <a:pt x="107" y="242"/>
                    <a:pt x="113" y="244"/>
                    <a:pt x="121" y="244"/>
                  </a:cubicBezTo>
                  <a:cubicBezTo>
                    <a:pt x="164" y="244"/>
                    <a:pt x="243" y="170"/>
                    <a:pt x="272" y="170"/>
                  </a:cubicBezTo>
                  <a:cubicBezTo>
                    <a:pt x="188" y="265"/>
                    <a:pt x="180" y="289"/>
                    <a:pt x="201" y="289"/>
                  </a:cubicBezTo>
                  <a:cubicBezTo>
                    <a:pt x="221" y="289"/>
                    <a:pt x="272" y="264"/>
                    <a:pt x="301" y="264"/>
                  </a:cubicBezTo>
                  <a:cubicBezTo>
                    <a:pt x="307" y="264"/>
                    <a:pt x="313" y="265"/>
                    <a:pt x="316" y="268"/>
                  </a:cubicBezTo>
                  <a:lnTo>
                    <a:pt x="316" y="268"/>
                  </a:lnTo>
                  <a:cubicBezTo>
                    <a:pt x="312" y="251"/>
                    <a:pt x="301" y="238"/>
                    <a:pt x="272" y="238"/>
                  </a:cubicBezTo>
                  <a:lnTo>
                    <a:pt x="373" y="136"/>
                  </a:lnTo>
                  <a:cubicBezTo>
                    <a:pt x="394" y="84"/>
                    <a:pt x="383" y="70"/>
                    <a:pt x="361" y="70"/>
                  </a:cubicBezTo>
                  <a:cubicBezTo>
                    <a:pt x="335" y="70"/>
                    <a:pt x="295" y="88"/>
                    <a:pt x="271" y="88"/>
                  </a:cubicBezTo>
                  <a:cubicBezTo>
                    <a:pt x="246" y="88"/>
                    <a:pt x="237" y="71"/>
                    <a:pt x="272" y="0"/>
                  </a:cubicBezTo>
                  <a:close/>
                  <a:moveTo>
                    <a:pt x="316" y="268"/>
                  </a:moveTo>
                  <a:lnTo>
                    <a:pt x="316" y="268"/>
                  </a:lnTo>
                  <a:cubicBezTo>
                    <a:pt x="319" y="277"/>
                    <a:pt x="320" y="287"/>
                    <a:pt x="322" y="298"/>
                  </a:cubicBezTo>
                  <a:lnTo>
                    <a:pt x="322" y="298"/>
                  </a:lnTo>
                  <a:cubicBezTo>
                    <a:pt x="326" y="282"/>
                    <a:pt x="323" y="273"/>
                    <a:pt x="316" y="268"/>
                  </a:cubicBezTo>
                  <a:close/>
                  <a:moveTo>
                    <a:pt x="1190" y="233"/>
                  </a:moveTo>
                  <a:cubicBezTo>
                    <a:pt x="1194" y="250"/>
                    <a:pt x="1201" y="273"/>
                    <a:pt x="1214" y="302"/>
                  </a:cubicBezTo>
                  <a:lnTo>
                    <a:pt x="1214" y="302"/>
                  </a:lnTo>
                  <a:cubicBezTo>
                    <a:pt x="1208" y="281"/>
                    <a:pt x="1200" y="256"/>
                    <a:pt x="1190" y="233"/>
                  </a:cubicBezTo>
                  <a:close/>
                  <a:moveTo>
                    <a:pt x="1220" y="102"/>
                  </a:moveTo>
                  <a:cubicBezTo>
                    <a:pt x="1259" y="141"/>
                    <a:pt x="1258" y="150"/>
                    <a:pt x="1244" y="150"/>
                  </a:cubicBezTo>
                  <a:cubicBezTo>
                    <a:pt x="1232" y="150"/>
                    <a:pt x="1211" y="144"/>
                    <a:pt x="1197" y="144"/>
                  </a:cubicBezTo>
                  <a:cubicBezTo>
                    <a:pt x="1184" y="144"/>
                    <a:pt x="1176" y="150"/>
                    <a:pt x="1186" y="170"/>
                  </a:cubicBezTo>
                  <a:lnTo>
                    <a:pt x="1220" y="170"/>
                  </a:lnTo>
                  <a:cubicBezTo>
                    <a:pt x="1254" y="204"/>
                    <a:pt x="1254" y="204"/>
                    <a:pt x="1254" y="238"/>
                  </a:cubicBezTo>
                  <a:cubicBezTo>
                    <a:pt x="1186" y="170"/>
                    <a:pt x="1186" y="204"/>
                    <a:pt x="1152" y="170"/>
                  </a:cubicBezTo>
                  <a:lnTo>
                    <a:pt x="1152" y="170"/>
                  </a:lnTo>
                  <a:cubicBezTo>
                    <a:pt x="1166" y="183"/>
                    <a:pt x="1179" y="207"/>
                    <a:pt x="1190" y="233"/>
                  </a:cubicBezTo>
                  <a:lnTo>
                    <a:pt x="1190" y="233"/>
                  </a:lnTo>
                  <a:cubicBezTo>
                    <a:pt x="1186" y="214"/>
                    <a:pt x="1186" y="204"/>
                    <a:pt x="1186" y="204"/>
                  </a:cubicBezTo>
                  <a:cubicBezTo>
                    <a:pt x="1220" y="204"/>
                    <a:pt x="1254" y="238"/>
                    <a:pt x="1254" y="271"/>
                  </a:cubicBezTo>
                  <a:cubicBezTo>
                    <a:pt x="1248" y="268"/>
                    <a:pt x="1243" y="267"/>
                    <a:pt x="1240" y="267"/>
                  </a:cubicBezTo>
                  <a:cubicBezTo>
                    <a:pt x="1209" y="267"/>
                    <a:pt x="1322" y="413"/>
                    <a:pt x="1322" y="475"/>
                  </a:cubicBezTo>
                  <a:cubicBezTo>
                    <a:pt x="1322" y="407"/>
                    <a:pt x="1389" y="407"/>
                    <a:pt x="1355" y="339"/>
                  </a:cubicBezTo>
                  <a:lnTo>
                    <a:pt x="1355" y="339"/>
                  </a:lnTo>
                  <a:lnTo>
                    <a:pt x="1389" y="407"/>
                  </a:lnTo>
                  <a:cubicBezTo>
                    <a:pt x="1450" y="377"/>
                    <a:pt x="1322" y="266"/>
                    <a:pt x="1341" y="266"/>
                  </a:cubicBezTo>
                  <a:cubicBezTo>
                    <a:pt x="1343" y="266"/>
                    <a:pt x="1348" y="268"/>
                    <a:pt x="1355" y="271"/>
                  </a:cubicBezTo>
                  <a:lnTo>
                    <a:pt x="1423" y="305"/>
                  </a:lnTo>
                  <a:cubicBezTo>
                    <a:pt x="1434" y="284"/>
                    <a:pt x="1458" y="266"/>
                    <a:pt x="1483" y="247"/>
                  </a:cubicBezTo>
                  <a:lnTo>
                    <a:pt x="1483" y="247"/>
                  </a:lnTo>
                  <a:cubicBezTo>
                    <a:pt x="1482" y="247"/>
                    <a:pt x="1481" y="247"/>
                    <a:pt x="1479" y="247"/>
                  </a:cubicBezTo>
                  <a:cubicBezTo>
                    <a:pt x="1461" y="247"/>
                    <a:pt x="1425" y="228"/>
                    <a:pt x="1418" y="228"/>
                  </a:cubicBezTo>
                  <a:cubicBezTo>
                    <a:pt x="1415" y="228"/>
                    <a:pt x="1416" y="230"/>
                    <a:pt x="1423" y="238"/>
                  </a:cubicBezTo>
                  <a:cubicBezTo>
                    <a:pt x="1322" y="170"/>
                    <a:pt x="1322" y="170"/>
                    <a:pt x="1255" y="104"/>
                  </a:cubicBezTo>
                  <a:lnTo>
                    <a:pt x="1255" y="104"/>
                  </a:lnTo>
                  <a:lnTo>
                    <a:pt x="1288" y="136"/>
                  </a:lnTo>
                  <a:cubicBezTo>
                    <a:pt x="1254" y="136"/>
                    <a:pt x="1254" y="136"/>
                    <a:pt x="1220" y="102"/>
                  </a:cubicBezTo>
                  <a:close/>
                  <a:moveTo>
                    <a:pt x="431" y="126"/>
                  </a:moveTo>
                  <a:cubicBezTo>
                    <a:pt x="415" y="126"/>
                    <a:pt x="388" y="145"/>
                    <a:pt x="339" y="204"/>
                  </a:cubicBezTo>
                  <a:cubicBezTo>
                    <a:pt x="373" y="204"/>
                    <a:pt x="373" y="271"/>
                    <a:pt x="407" y="271"/>
                  </a:cubicBezTo>
                  <a:cubicBezTo>
                    <a:pt x="373" y="305"/>
                    <a:pt x="339" y="339"/>
                    <a:pt x="339" y="339"/>
                  </a:cubicBezTo>
                  <a:cubicBezTo>
                    <a:pt x="328" y="328"/>
                    <a:pt x="324" y="313"/>
                    <a:pt x="322" y="298"/>
                  </a:cubicBezTo>
                  <a:lnTo>
                    <a:pt x="322" y="298"/>
                  </a:lnTo>
                  <a:cubicBezTo>
                    <a:pt x="319" y="308"/>
                    <a:pt x="314" y="322"/>
                    <a:pt x="306" y="339"/>
                  </a:cubicBezTo>
                  <a:cubicBezTo>
                    <a:pt x="333" y="339"/>
                    <a:pt x="338" y="382"/>
                    <a:pt x="374" y="382"/>
                  </a:cubicBezTo>
                  <a:cubicBezTo>
                    <a:pt x="383" y="382"/>
                    <a:pt x="394" y="380"/>
                    <a:pt x="407" y="373"/>
                  </a:cubicBezTo>
                  <a:lnTo>
                    <a:pt x="407" y="373"/>
                  </a:lnTo>
                  <a:cubicBezTo>
                    <a:pt x="339" y="441"/>
                    <a:pt x="441" y="373"/>
                    <a:pt x="373" y="475"/>
                  </a:cubicBezTo>
                  <a:cubicBezTo>
                    <a:pt x="406" y="434"/>
                    <a:pt x="427" y="421"/>
                    <a:pt x="441" y="421"/>
                  </a:cubicBezTo>
                  <a:cubicBezTo>
                    <a:pt x="469" y="421"/>
                    <a:pt x="475" y="467"/>
                    <a:pt x="497" y="467"/>
                  </a:cubicBezTo>
                  <a:cubicBezTo>
                    <a:pt x="512" y="467"/>
                    <a:pt x="535" y="446"/>
                    <a:pt x="577" y="373"/>
                  </a:cubicBezTo>
                  <a:cubicBezTo>
                    <a:pt x="577" y="412"/>
                    <a:pt x="577" y="421"/>
                    <a:pt x="578" y="421"/>
                  </a:cubicBezTo>
                  <a:cubicBezTo>
                    <a:pt x="580" y="421"/>
                    <a:pt x="583" y="415"/>
                    <a:pt x="588" y="415"/>
                  </a:cubicBezTo>
                  <a:cubicBezTo>
                    <a:pt x="593" y="415"/>
                    <a:pt x="600" y="421"/>
                    <a:pt x="610" y="441"/>
                  </a:cubicBezTo>
                  <a:cubicBezTo>
                    <a:pt x="610" y="475"/>
                    <a:pt x="577" y="475"/>
                    <a:pt x="577" y="475"/>
                  </a:cubicBezTo>
                  <a:cubicBezTo>
                    <a:pt x="577" y="487"/>
                    <a:pt x="579" y="491"/>
                    <a:pt x="582" y="491"/>
                  </a:cubicBezTo>
                  <a:cubicBezTo>
                    <a:pt x="593" y="491"/>
                    <a:pt x="614" y="454"/>
                    <a:pt x="629" y="454"/>
                  </a:cubicBezTo>
                  <a:cubicBezTo>
                    <a:pt x="638" y="454"/>
                    <a:pt x="644" y="467"/>
                    <a:pt x="644" y="508"/>
                  </a:cubicBezTo>
                  <a:cubicBezTo>
                    <a:pt x="649" y="513"/>
                    <a:pt x="653" y="515"/>
                    <a:pt x="656" y="515"/>
                  </a:cubicBezTo>
                  <a:cubicBezTo>
                    <a:pt x="679" y="515"/>
                    <a:pt x="683" y="431"/>
                    <a:pt x="712" y="373"/>
                  </a:cubicBezTo>
                  <a:cubicBezTo>
                    <a:pt x="746" y="441"/>
                    <a:pt x="712" y="441"/>
                    <a:pt x="712" y="576"/>
                  </a:cubicBezTo>
                  <a:cubicBezTo>
                    <a:pt x="746" y="441"/>
                    <a:pt x="780" y="508"/>
                    <a:pt x="814" y="441"/>
                  </a:cubicBezTo>
                  <a:cubicBezTo>
                    <a:pt x="814" y="441"/>
                    <a:pt x="780" y="407"/>
                    <a:pt x="814" y="373"/>
                  </a:cubicBezTo>
                  <a:cubicBezTo>
                    <a:pt x="818" y="378"/>
                    <a:pt x="823" y="380"/>
                    <a:pt x="828" y="380"/>
                  </a:cubicBezTo>
                  <a:cubicBezTo>
                    <a:pt x="857" y="380"/>
                    <a:pt x="886" y="301"/>
                    <a:pt x="915" y="271"/>
                  </a:cubicBezTo>
                  <a:lnTo>
                    <a:pt x="915" y="271"/>
                  </a:lnTo>
                  <a:cubicBezTo>
                    <a:pt x="915" y="313"/>
                    <a:pt x="912" y="297"/>
                    <a:pt x="896" y="334"/>
                  </a:cubicBezTo>
                  <a:lnTo>
                    <a:pt x="896" y="334"/>
                  </a:lnTo>
                  <a:cubicBezTo>
                    <a:pt x="894" y="333"/>
                    <a:pt x="892" y="332"/>
                    <a:pt x="890" y="332"/>
                  </a:cubicBezTo>
                  <a:cubicBezTo>
                    <a:pt x="885" y="332"/>
                    <a:pt x="881" y="339"/>
                    <a:pt x="881" y="373"/>
                  </a:cubicBezTo>
                  <a:cubicBezTo>
                    <a:pt x="887" y="355"/>
                    <a:pt x="892" y="343"/>
                    <a:pt x="896" y="334"/>
                  </a:cubicBezTo>
                  <a:lnTo>
                    <a:pt x="896" y="334"/>
                  </a:lnTo>
                  <a:cubicBezTo>
                    <a:pt x="898" y="335"/>
                    <a:pt x="901" y="336"/>
                    <a:pt x="903" y="336"/>
                  </a:cubicBezTo>
                  <a:cubicBezTo>
                    <a:pt x="910" y="336"/>
                    <a:pt x="915" y="326"/>
                    <a:pt x="915" y="271"/>
                  </a:cubicBezTo>
                  <a:lnTo>
                    <a:pt x="915" y="271"/>
                  </a:lnTo>
                  <a:cubicBezTo>
                    <a:pt x="915" y="271"/>
                    <a:pt x="915" y="271"/>
                    <a:pt x="915" y="271"/>
                  </a:cubicBezTo>
                  <a:lnTo>
                    <a:pt x="915" y="271"/>
                  </a:lnTo>
                  <a:cubicBezTo>
                    <a:pt x="915" y="263"/>
                    <a:pt x="915" y="252"/>
                    <a:pt x="915" y="238"/>
                  </a:cubicBezTo>
                  <a:cubicBezTo>
                    <a:pt x="915" y="234"/>
                    <a:pt x="915" y="232"/>
                    <a:pt x="914" y="232"/>
                  </a:cubicBezTo>
                  <a:cubicBezTo>
                    <a:pt x="908" y="232"/>
                    <a:pt x="885" y="311"/>
                    <a:pt x="859" y="311"/>
                  </a:cubicBezTo>
                  <a:cubicBezTo>
                    <a:pt x="855" y="311"/>
                    <a:pt x="851" y="309"/>
                    <a:pt x="847" y="305"/>
                  </a:cubicBezTo>
                  <a:cubicBezTo>
                    <a:pt x="847" y="296"/>
                    <a:pt x="847" y="286"/>
                    <a:pt x="848" y="277"/>
                  </a:cubicBezTo>
                  <a:lnTo>
                    <a:pt x="848" y="277"/>
                  </a:lnTo>
                  <a:cubicBezTo>
                    <a:pt x="838" y="290"/>
                    <a:pt x="829" y="300"/>
                    <a:pt x="822" y="300"/>
                  </a:cubicBezTo>
                  <a:cubicBezTo>
                    <a:pt x="817" y="300"/>
                    <a:pt x="814" y="292"/>
                    <a:pt x="814" y="271"/>
                  </a:cubicBezTo>
                  <a:lnTo>
                    <a:pt x="814" y="339"/>
                  </a:lnTo>
                  <a:cubicBezTo>
                    <a:pt x="814" y="271"/>
                    <a:pt x="780" y="305"/>
                    <a:pt x="780" y="204"/>
                  </a:cubicBezTo>
                  <a:lnTo>
                    <a:pt x="712" y="339"/>
                  </a:lnTo>
                  <a:cubicBezTo>
                    <a:pt x="712" y="273"/>
                    <a:pt x="702" y="249"/>
                    <a:pt x="683" y="249"/>
                  </a:cubicBezTo>
                  <a:cubicBezTo>
                    <a:pt x="654" y="249"/>
                    <a:pt x="605" y="311"/>
                    <a:pt x="543" y="373"/>
                  </a:cubicBezTo>
                  <a:cubicBezTo>
                    <a:pt x="543" y="373"/>
                    <a:pt x="509" y="339"/>
                    <a:pt x="543" y="305"/>
                  </a:cubicBezTo>
                  <a:cubicBezTo>
                    <a:pt x="543" y="305"/>
                    <a:pt x="577" y="271"/>
                    <a:pt x="577" y="271"/>
                  </a:cubicBezTo>
                  <a:cubicBezTo>
                    <a:pt x="554" y="271"/>
                    <a:pt x="561" y="226"/>
                    <a:pt x="549" y="226"/>
                  </a:cubicBezTo>
                  <a:cubicBezTo>
                    <a:pt x="543" y="226"/>
                    <a:pt x="531" y="238"/>
                    <a:pt x="509" y="271"/>
                  </a:cubicBezTo>
                  <a:cubicBezTo>
                    <a:pt x="475" y="271"/>
                    <a:pt x="543" y="204"/>
                    <a:pt x="543" y="170"/>
                  </a:cubicBezTo>
                  <a:lnTo>
                    <a:pt x="543" y="170"/>
                  </a:lnTo>
                  <a:cubicBezTo>
                    <a:pt x="520" y="187"/>
                    <a:pt x="504" y="193"/>
                    <a:pt x="492" y="193"/>
                  </a:cubicBezTo>
                  <a:cubicBezTo>
                    <a:pt x="454" y="193"/>
                    <a:pt x="461" y="126"/>
                    <a:pt x="431" y="126"/>
                  </a:cubicBezTo>
                  <a:close/>
                  <a:moveTo>
                    <a:pt x="1051" y="204"/>
                  </a:moveTo>
                  <a:cubicBezTo>
                    <a:pt x="1024" y="204"/>
                    <a:pt x="1018" y="334"/>
                    <a:pt x="1000" y="334"/>
                  </a:cubicBezTo>
                  <a:cubicBezTo>
                    <a:pt x="995" y="334"/>
                    <a:pt x="990" y="326"/>
                    <a:pt x="983" y="305"/>
                  </a:cubicBezTo>
                  <a:cubicBezTo>
                    <a:pt x="983" y="339"/>
                    <a:pt x="949" y="339"/>
                    <a:pt x="983" y="475"/>
                  </a:cubicBezTo>
                  <a:cubicBezTo>
                    <a:pt x="949" y="441"/>
                    <a:pt x="983" y="339"/>
                    <a:pt x="949" y="339"/>
                  </a:cubicBezTo>
                  <a:cubicBezTo>
                    <a:pt x="939" y="369"/>
                    <a:pt x="932" y="378"/>
                    <a:pt x="926" y="378"/>
                  </a:cubicBezTo>
                  <a:cubicBezTo>
                    <a:pt x="917" y="378"/>
                    <a:pt x="910" y="353"/>
                    <a:pt x="899" y="353"/>
                  </a:cubicBezTo>
                  <a:cubicBezTo>
                    <a:pt x="894" y="353"/>
                    <a:pt x="889" y="358"/>
                    <a:pt x="881" y="373"/>
                  </a:cubicBezTo>
                  <a:cubicBezTo>
                    <a:pt x="847" y="441"/>
                    <a:pt x="814" y="441"/>
                    <a:pt x="780" y="542"/>
                  </a:cubicBezTo>
                  <a:cubicBezTo>
                    <a:pt x="847" y="542"/>
                    <a:pt x="881" y="542"/>
                    <a:pt x="949" y="475"/>
                  </a:cubicBezTo>
                  <a:lnTo>
                    <a:pt x="949" y="475"/>
                  </a:lnTo>
                  <a:cubicBezTo>
                    <a:pt x="983" y="508"/>
                    <a:pt x="915" y="542"/>
                    <a:pt x="949" y="576"/>
                  </a:cubicBezTo>
                  <a:cubicBezTo>
                    <a:pt x="954" y="579"/>
                    <a:pt x="959" y="580"/>
                    <a:pt x="964" y="580"/>
                  </a:cubicBezTo>
                  <a:cubicBezTo>
                    <a:pt x="1009" y="580"/>
                    <a:pt x="1017" y="461"/>
                    <a:pt x="1038" y="461"/>
                  </a:cubicBezTo>
                  <a:cubicBezTo>
                    <a:pt x="1042" y="461"/>
                    <a:pt x="1046" y="465"/>
                    <a:pt x="1051" y="475"/>
                  </a:cubicBezTo>
                  <a:lnTo>
                    <a:pt x="1084" y="542"/>
                  </a:lnTo>
                  <a:cubicBezTo>
                    <a:pt x="1084" y="503"/>
                    <a:pt x="1095" y="494"/>
                    <a:pt x="1109" y="494"/>
                  </a:cubicBezTo>
                  <a:cubicBezTo>
                    <a:pt x="1121" y="494"/>
                    <a:pt x="1135" y="500"/>
                    <a:pt x="1150" y="500"/>
                  </a:cubicBezTo>
                  <a:cubicBezTo>
                    <a:pt x="1163" y="500"/>
                    <a:pt x="1176" y="495"/>
                    <a:pt x="1186" y="475"/>
                  </a:cubicBezTo>
                  <a:cubicBezTo>
                    <a:pt x="1186" y="470"/>
                    <a:pt x="1186" y="466"/>
                    <a:pt x="1185" y="462"/>
                  </a:cubicBezTo>
                  <a:lnTo>
                    <a:pt x="1185" y="462"/>
                  </a:lnTo>
                  <a:cubicBezTo>
                    <a:pt x="1193" y="449"/>
                    <a:pt x="1186" y="362"/>
                    <a:pt x="1225" y="362"/>
                  </a:cubicBezTo>
                  <a:cubicBezTo>
                    <a:pt x="1233" y="362"/>
                    <a:pt x="1242" y="365"/>
                    <a:pt x="1254" y="373"/>
                  </a:cubicBezTo>
                  <a:cubicBezTo>
                    <a:pt x="1236" y="347"/>
                    <a:pt x="1223" y="323"/>
                    <a:pt x="1214" y="302"/>
                  </a:cubicBezTo>
                  <a:lnTo>
                    <a:pt x="1214" y="302"/>
                  </a:lnTo>
                  <a:cubicBezTo>
                    <a:pt x="1218" y="317"/>
                    <a:pt x="1220" y="330"/>
                    <a:pt x="1220" y="339"/>
                  </a:cubicBezTo>
                  <a:cubicBezTo>
                    <a:pt x="1152" y="238"/>
                    <a:pt x="1152" y="271"/>
                    <a:pt x="1084" y="204"/>
                  </a:cubicBezTo>
                  <a:lnTo>
                    <a:pt x="1084" y="204"/>
                  </a:lnTo>
                  <a:cubicBezTo>
                    <a:pt x="1152" y="305"/>
                    <a:pt x="1084" y="238"/>
                    <a:pt x="1118" y="305"/>
                  </a:cubicBezTo>
                  <a:cubicBezTo>
                    <a:pt x="1118" y="319"/>
                    <a:pt x="1113" y="327"/>
                    <a:pt x="1103" y="327"/>
                  </a:cubicBezTo>
                  <a:cubicBezTo>
                    <a:pt x="1090" y="327"/>
                    <a:pt x="1070" y="311"/>
                    <a:pt x="1051" y="271"/>
                  </a:cubicBezTo>
                  <a:cubicBezTo>
                    <a:pt x="1051" y="271"/>
                    <a:pt x="1084" y="271"/>
                    <a:pt x="1084" y="238"/>
                  </a:cubicBezTo>
                  <a:lnTo>
                    <a:pt x="1084" y="238"/>
                  </a:lnTo>
                  <a:cubicBezTo>
                    <a:pt x="1084" y="249"/>
                    <a:pt x="1081" y="253"/>
                    <a:pt x="1076" y="253"/>
                  </a:cubicBezTo>
                  <a:cubicBezTo>
                    <a:pt x="1066" y="253"/>
                    <a:pt x="1051" y="238"/>
                    <a:pt x="1051" y="238"/>
                  </a:cubicBezTo>
                  <a:cubicBezTo>
                    <a:pt x="1051" y="229"/>
                    <a:pt x="1051" y="221"/>
                    <a:pt x="1051" y="20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7"/>
            <p:cNvSpPr/>
            <p:nvPr/>
          </p:nvSpPr>
          <p:spPr>
            <a:xfrm>
              <a:off x="3838775" y="2884575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34" y="1"/>
                  </a:moveTo>
                  <a:lnTo>
                    <a:pt x="0" y="35"/>
                  </a:lnTo>
                  <a:cubicBezTo>
                    <a:pt x="0" y="35"/>
                    <a:pt x="0" y="35"/>
                    <a:pt x="0" y="68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3837925" y="288542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34" y="34"/>
                    <a:pt x="1" y="34"/>
                    <a:pt x="1" y="34"/>
                  </a:cubicBezTo>
                  <a:lnTo>
                    <a:pt x="34" y="3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3827775" y="287780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5"/>
                    <a:pt x="0" y="35"/>
                    <a:pt x="34" y="35"/>
                  </a:cubicBezTo>
                  <a:cubicBezTo>
                    <a:pt x="34" y="35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3826925" y="28786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7"/>
            <p:cNvSpPr/>
            <p:nvPr/>
          </p:nvSpPr>
          <p:spPr>
            <a:xfrm>
              <a:off x="3809150" y="2859800"/>
              <a:ext cx="16950" cy="21700"/>
            </a:xfrm>
            <a:custGeom>
              <a:avLst/>
              <a:gdLst/>
              <a:ahLst/>
              <a:cxnLst/>
              <a:rect l="l" t="t" r="r" b="b"/>
              <a:pathLst>
                <a:path w="678" h="868" extrusionOk="0">
                  <a:moveTo>
                    <a:pt x="430" y="643"/>
                  </a:moveTo>
                  <a:cubicBezTo>
                    <a:pt x="429" y="643"/>
                    <a:pt x="425" y="644"/>
                    <a:pt x="415" y="649"/>
                  </a:cubicBezTo>
                  <a:lnTo>
                    <a:pt x="415" y="649"/>
                  </a:lnTo>
                  <a:cubicBezTo>
                    <a:pt x="424" y="646"/>
                    <a:pt x="431" y="643"/>
                    <a:pt x="430" y="643"/>
                  </a:cubicBezTo>
                  <a:close/>
                  <a:moveTo>
                    <a:pt x="73" y="0"/>
                  </a:moveTo>
                  <a:cubicBezTo>
                    <a:pt x="57" y="0"/>
                    <a:pt x="34" y="3"/>
                    <a:pt x="0" y="10"/>
                  </a:cubicBezTo>
                  <a:cubicBezTo>
                    <a:pt x="68" y="145"/>
                    <a:pt x="34" y="382"/>
                    <a:pt x="237" y="484"/>
                  </a:cubicBezTo>
                  <a:lnTo>
                    <a:pt x="169" y="484"/>
                  </a:lnTo>
                  <a:cubicBezTo>
                    <a:pt x="311" y="484"/>
                    <a:pt x="169" y="601"/>
                    <a:pt x="275" y="601"/>
                  </a:cubicBezTo>
                  <a:cubicBezTo>
                    <a:pt x="296" y="601"/>
                    <a:pt x="327" y="597"/>
                    <a:pt x="373" y="585"/>
                  </a:cubicBezTo>
                  <a:lnTo>
                    <a:pt x="373" y="585"/>
                  </a:lnTo>
                  <a:lnTo>
                    <a:pt x="237" y="653"/>
                  </a:lnTo>
                  <a:cubicBezTo>
                    <a:pt x="237" y="661"/>
                    <a:pt x="250" y="664"/>
                    <a:pt x="267" y="664"/>
                  </a:cubicBezTo>
                  <a:cubicBezTo>
                    <a:pt x="285" y="664"/>
                    <a:pt x="307" y="661"/>
                    <a:pt x="326" y="661"/>
                  </a:cubicBezTo>
                  <a:cubicBezTo>
                    <a:pt x="364" y="661"/>
                    <a:pt x="390" y="670"/>
                    <a:pt x="339" y="721"/>
                  </a:cubicBezTo>
                  <a:lnTo>
                    <a:pt x="407" y="687"/>
                  </a:lnTo>
                  <a:lnTo>
                    <a:pt x="407" y="687"/>
                  </a:lnTo>
                  <a:cubicBezTo>
                    <a:pt x="406" y="687"/>
                    <a:pt x="373" y="721"/>
                    <a:pt x="407" y="721"/>
                  </a:cubicBezTo>
                  <a:lnTo>
                    <a:pt x="407" y="687"/>
                  </a:lnTo>
                  <a:cubicBezTo>
                    <a:pt x="474" y="687"/>
                    <a:pt x="474" y="721"/>
                    <a:pt x="474" y="755"/>
                  </a:cubicBezTo>
                  <a:cubicBezTo>
                    <a:pt x="471" y="758"/>
                    <a:pt x="468" y="760"/>
                    <a:pt x="466" y="762"/>
                  </a:cubicBezTo>
                  <a:lnTo>
                    <a:pt x="466" y="762"/>
                  </a:lnTo>
                  <a:cubicBezTo>
                    <a:pt x="477" y="760"/>
                    <a:pt x="488" y="757"/>
                    <a:pt x="497" y="755"/>
                  </a:cubicBezTo>
                  <a:lnTo>
                    <a:pt x="497" y="755"/>
                  </a:lnTo>
                  <a:cubicBezTo>
                    <a:pt x="508" y="738"/>
                    <a:pt x="510" y="721"/>
                    <a:pt x="474" y="721"/>
                  </a:cubicBezTo>
                  <a:cubicBezTo>
                    <a:pt x="508" y="704"/>
                    <a:pt x="533" y="704"/>
                    <a:pt x="555" y="704"/>
                  </a:cubicBezTo>
                  <a:cubicBezTo>
                    <a:pt x="576" y="704"/>
                    <a:pt x="593" y="704"/>
                    <a:pt x="610" y="687"/>
                  </a:cubicBezTo>
                  <a:cubicBezTo>
                    <a:pt x="644" y="619"/>
                    <a:pt x="610" y="619"/>
                    <a:pt x="584" y="619"/>
                  </a:cubicBezTo>
                  <a:cubicBezTo>
                    <a:pt x="559" y="619"/>
                    <a:pt x="542" y="619"/>
                    <a:pt x="610" y="551"/>
                  </a:cubicBezTo>
                  <a:lnTo>
                    <a:pt x="576" y="551"/>
                  </a:lnTo>
                  <a:cubicBezTo>
                    <a:pt x="542" y="585"/>
                    <a:pt x="542" y="585"/>
                    <a:pt x="542" y="619"/>
                  </a:cubicBezTo>
                  <a:cubicBezTo>
                    <a:pt x="508" y="619"/>
                    <a:pt x="440" y="653"/>
                    <a:pt x="407" y="653"/>
                  </a:cubicBezTo>
                  <a:cubicBezTo>
                    <a:pt x="410" y="651"/>
                    <a:pt x="413" y="650"/>
                    <a:pt x="415" y="649"/>
                  </a:cubicBezTo>
                  <a:lnTo>
                    <a:pt x="415" y="649"/>
                  </a:lnTo>
                  <a:cubicBezTo>
                    <a:pt x="411" y="650"/>
                    <a:pt x="406" y="651"/>
                    <a:pt x="401" y="651"/>
                  </a:cubicBezTo>
                  <a:cubicBezTo>
                    <a:pt x="387" y="651"/>
                    <a:pt x="373" y="644"/>
                    <a:pt x="373" y="619"/>
                  </a:cubicBezTo>
                  <a:cubicBezTo>
                    <a:pt x="407" y="602"/>
                    <a:pt x="423" y="602"/>
                    <a:pt x="440" y="602"/>
                  </a:cubicBezTo>
                  <a:cubicBezTo>
                    <a:pt x="457" y="602"/>
                    <a:pt x="474" y="602"/>
                    <a:pt x="508" y="585"/>
                  </a:cubicBezTo>
                  <a:lnTo>
                    <a:pt x="440" y="585"/>
                  </a:lnTo>
                  <a:cubicBezTo>
                    <a:pt x="407" y="585"/>
                    <a:pt x="508" y="518"/>
                    <a:pt x="508" y="484"/>
                  </a:cubicBezTo>
                  <a:lnTo>
                    <a:pt x="508" y="484"/>
                  </a:lnTo>
                  <a:cubicBezTo>
                    <a:pt x="474" y="518"/>
                    <a:pt x="508" y="518"/>
                    <a:pt x="407" y="551"/>
                  </a:cubicBezTo>
                  <a:cubicBezTo>
                    <a:pt x="474" y="484"/>
                    <a:pt x="407" y="416"/>
                    <a:pt x="305" y="416"/>
                  </a:cubicBezTo>
                  <a:cubicBezTo>
                    <a:pt x="339" y="416"/>
                    <a:pt x="407" y="382"/>
                    <a:pt x="407" y="382"/>
                  </a:cubicBezTo>
                  <a:lnTo>
                    <a:pt x="305" y="382"/>
                  </a:lnTo>
                  <a:cubicBezTo>
                    <a:pt x="237" y="382"/>
                    <a:pt x="237" y="314"/>
                    <a:pt x="305" y="281"/>
                  </a:cubicBezTo>
                  <a:lnTo>
                    <a:pt x="305" y="281"/>
                  </a:lnTo>
                  <a:lnTo>
                    <a:pt x="237" y="314"/>
                  </a:lnTo>
                  <a:cubicBezTo>
                    <a:pt x="136" y="314"/>
                    <a:pt x="271" y="213"/>
                    <a:pt x="203" y="179"/>
                  </a:cubicBezTo>
                  <a:cubicBezTo>
                    <a:pt x="203" y="179"/>
                    <a:pt x="68" y="179"/>
                    <a:pt x="68" y="145"/>
                  </a:cubicBezTo>
                  <a:cubicBezTo>
                    <a:pt x="113" y="145"/>
                    <a:pt x="128" y="160"/>
                    <a:pt x="153" y="160"/>
                  </a:cubicBezTo>
                  <a:cubicBezTo>
                    <a:pt x="166" y="160"/>
                    <a:pt x="181" y="156"/>
                    <a:pt x="203" y="145"/>
                  </a:cubicBezTo>
                  <a:lnTo>
                    <a:pt x="102" y="111"/>
                  </a:lnTo>
                  <a:cubicBezTo>
                    <a:pt x="169" y="111"/>
                    <a:pt x="102" y="43"/>
                    <a:pt x="169" y="43"/>
                  </a:cubicBezTo>
                  <a:cubicBezTo>
                    <a:pt x="88" y="43"/>
                    <a:pt x="137" y="0"/>
                    <a:pt x="73" y="0"/>
                  </a:cubicBezTo>
                  <a:close/>
                  <a:moveTo>
                    <a:pt x="407" y="755"/>
                  </a:moveTo>
                  <a:cubicBezTo>
                    <a:pt x="407" y="766"/>
                    <a:pt x="414" y="770"/>
                    <a:pt x="425" y="770"/>
                  </a:cubicBezTo>
                  <a:cubicBezTo>
                    <a:pt x="430" y="770"/>
                    <a:pt x="436" y="769"/>
                    <a:pt x="442" y="768"/>
                  </a:cubicBezTo>
                  <a:lnTo>
                    <a:pt x="442" y="768"/>
                  </a:lnTo>
                  <a:cubicBezTo>
                    <a:pt x="444" y="769"/>
                    <a:pt x="446" y="770"/>
                    <a:pt x="449" y="770"/>
                  </a:cubicBezTo>
                  <a:cubicBezTo>
                    <a:pt x="454" y="770"/>
                    <a:pt x="459" y="768"/>
                    <a:pt x="466" y="762"/>
                  </a:cubicBezTo>
                  <a:lnTo>
                    <a:pt x="466" y="762"/>
                  </a:lnTo>
                  <a:cubicBezTo>
                    <a:pt x="457" y="764"/>
                    <a:pt x="449" y="766"/>
                    <a:pt x="442" y="768"/>
                  </a:cubicBezTo>
                  <a:lnTo>
                    <a:pt x="442" y="768"/>
                  </a:lnTo>
                  <a:cubicBezTo>
                    <a:pt x="433" y="764"/>
                    <a:pt x="424" y="755"/>
                    <a:pt x="407" y="755"/>
                  </a:cubicBezTo>
                  <a:close/>
                  <a:moveTo>
                    <a:pt x="508" y="755"/>
                  </a:moveTo>
                  <a:cubicBezTo>
                    <a:pt x="505" y="755"/>
                    <a:pt x="501" y="755"/>
                    <a:pt x="497" y="755"/>
                  </a:cubicBezTo>
                  <a:lnTo>
                    <a:pt x="497" y="755"/>
                  </a:lnTo>
                  <a:cubicBezTo>
                    <a:pt x="493" y="762"/>
                    <a:pt x="488" y="769"/>
                    <a:pt x="484" y="774"/>
                  </a:cubicBezTo>
                  <a:lnTo>
                    <a:pt x="484" y="774"/>
                  </a:lnTo>
                  <a:cubicBezTo>
                    <a:pt x="492" y="769"/>
                    <a:pt x="500" y="763"/>
                    <a:pt x="508" y="755"/>
                  </a:cubicBezTo>
                  <a:close/>
                  <a:moveTo>
                    <a:pt x="635" y="746"/>
                  </a:moveTo>
                  <a:cubicBezTo>
                    <a:pt x="610" y="746"/>
                    <a:pt x="576" y="755"/>
                    <a:pt x="542" y="755"/>
                  </a:cubicBezTo>
                  <a:cubicBezTo>
                    <a:pt x="496" y="782"/>
                    <a:pt x="477" y="792"/>
                    <a:pt x="473" y="792"/>
                  </a:cubicBezTo>
                  <a:cubicBezTo>
                    <a:pt x="469" y="792"/>
                    <a:pt x="476" y="785"/>
                    <a:pt x="484" y="774"/>
                  </a:cubicBezTo>
                  <a:lnTo>
                    <a:pt x="484" y="774"/>
                  </a:lnTo>
                  <a:cubicBezTo>
                    <a:pt x="460" y="790"/>
                    <a:pt x="440" y="797"/>
                    <a:pt x="440" y="822"/>
                  </a:cubicBezTo>
                  <a:cubicBezTo>
                    <a:pt x="486" y="822"/>
                    <a:pt x="470" y="867"/>
                    <a:pt x="506" y="867"/>
                  </a:cubicBezTo>
                  <a:cubicBezTo>
                    <a:pt x="523" y="867"/>
                    <a:pt x="553" y="856"/>
                    <a:pt x="610" y="822"/>
                  </a:cubicBezTo>
                  <a:cubicBezTo>
                    <a:pt x="644" y="822"/>
                    <a:pt x="644" y="788"/>
                    <a:pt x="677" y="788"/>
                  </a:cubicBezTo>
                  <a:cubicBezTo>
                    <a:pt x="677" y="755"/>
                    <a:pt x="660" y="746"/>
                    <a:pt x="635" y="746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7"/>
            <p:cNvSpPr/>
            <p:nvPr/>
          </p:nvSpPr>
          <p:spPr>
            <a:xfrm>
              <a:off x="3808300" y="2858325"/>
              <a:ext cx="4250" cy="875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34" y="1"/>
                  </a:moveTo>
                  <a:cubicBezTo>
                    <a:pt x="34" y="1"/>
                    <a:pt x="0" y="35"/>
                    <a:pt x="68" y="35"/>
                  </a:cubicBezTo>
                  <a:lnTo>
                    <a:pt x="170" y="35"/>
                  </a:lnTo>
                  <a:cubicBezTo>
                    <a:pt x="170" y="35"/>
                    <a:pt x="68" y="1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7"/>
            <p:cNvSpPr/>
            <p:nvPr/>
          </p:nvSpPr>
          <p:spPr>
            <a:xfrm>
              <a:off x="3807450" y="2840550"/>
              <a:ext cx="10175" cy="17200"/>
            </a:xfrm>
            <a:custGeom>
              <a:avLst/>
              <a:gdLst/>
              <a:ahLst/>
              <a:cxnLst/>
              <a:rect l="l" t="t" r="r" b="b"/>
              <a:pathLst>
                <a:path w="407" h="688" extrusionOk="0">
                  <a:moveTo>
                    <a:pt x="147" y="374"/>
                  </a:moveTo>
                  <a:lnTo>
                    <a:pt x="147" y="374"/>
                  </a:lnTo>
                  <a:cubicBezTo>
                    <a:pt x="148" y="374"/>
                    <a:pt x="187" y="424"/>
                    <a:pt x="228" y="440"/>
                  </a:cubicBezTo>
                  <a:lnTo>
                    <a:pt x="228" y="440"/>
                  </a:lnTo>
                  <a:cubicBezTo>
                    <a:pt x="209" y="439"/>
                    <a:pt x="170" y="433"/>
                    <a:pt x="170" y="407"/>
                  </a:cubicBezTo>
                  <a:cubicBezTo>
                    <a:pt x="154" y="383"/>
                    <a:pt x="147" y="374"/>
                    <a:pt x="147" y="374"/>
                  </a:cubicBezTo>
                  <a:close/>
                  <a:moveTo>
                    <a:pt x="271" y="1"/>
                  </a:moveTo>
                  <a:cubicBezTo>
                    <a:pt x="136" y="1"/>
                    <a:pt x="271" y="238"/>
                    <a:pt x="204" y="306"/>
                  </a:cubicBezTo>
                  <a:cubicBezTo>
                    <a:pt x="204" y="272"/>
                    <a:pt x="170" y="272"/>
                    <a:pt x="136" y="238"/>
                  </a:cubicBezTo>
                  <a:cubicBezTo>
                    <a:pt x="102" y="339"/>
                    <a:pt x="102" y="475"/>
                    <a:pt x="34" y="509"/>
                  </a:cubicBezTo>
                  <a:cubicBezTo>
                    <a:pt x="0" y="543"/>
                    <a:pt x="102" y="576"/>
                    <a:pt x="136" y="610"/>
                  </a:cubicBezTo>
                  <a:lnTo>
                    <a:pt x="68" y="610"/>
                  </a:lnTo>
                  <a:cubicBezTo>
                    <a:pt x="96" y="638"/>
                    <a:pt x="34" y="687"/>
                    <a:pt x="82" y="687"/>
                  </a:cubicBezTo>
                  <a:cubicBezTo>
                    <a:pt x="93" y="687"/>
                    <a:pt x="110" y="684"/>
                    <a:pt x="136" y="678"/>
                  </a:cubicBezTo>
                  <a:cubicBezTo>
                    <a:pt x="170" y="678"/>
                    <a:pt x="68" y="678"/>
                    <a:pt x="102" y="644"/>
                  </a:cubicBezTo>
                  <a:lnTo>
                    <a:pt x="170" y="644"/>
                  </a:lnTo>
                  <a:lnTo>
                    <a:pt x="136" y="610"/>
                  </a:lnTo>
                  <a:lnTo>
                    <a:pt x="136" y="610"/>
                  </a:lnTo>
                  <a:lnTo>
                    <a:pt x="204" y="644"/>
                  </a:lnTo>
                  <a:cubicBezTo>
                    <a:pt x="305" y="610"/>
                    <a:pt x="34" y="576"/>
                    <a:pt x="102" y="509"/>
                  </a:cubicBezTo>
                  <a:lnTo>
                    <a:pt x="102" y="509"/>
                  </a:lnTo>
                  <a:lnTo>
                    <a:pt x="204" y="543"/>
                  </a:lnTo>
                  <a:cubicBezTo>
                    <a:pt x="237" y="509"/>
                    <a:pt x="204" y="475"/>
                    <a:pt x="271" y="441"/>
                  </a:cubicBezTo>
                  <a:cubicBezTo>
                    <a:pt x="211" y="350"/>
                    <a:pt x="231" y="232"/>
                    <a:pt x="309" y="232"/>
                  </a:cubicBezTo>
                  <a:cubicBezTo>
                    <a:pt x="318" y="232"/>
                    <a:pt x="328" y="234"/>
                    <a:pt x="339" y="238"/>
                  </a:cubicBezTo>
                  <a:cubicBezTo>
                    <a:pt x="271" y="204"/>
                    <a:pt x="237" y="136"/>
                    <a:pt x="271" y="102"/>
                  </a:cubicBezTo>
                  <a:cubicBezTo>
                    <a:pt x="305" y="102"/>
                    <a:pt x="305" y="170"/>
                    <a:pt x="339" y="170"/>
                  </a:cubicBezTo>
                  <a:cubicBezTo>
                    <a:pt x="362" y="170"/>
                    <a:pt x="384" y="185"/>
                    <a:pt x="397" y="185"/>
                  </a:cubicBezTo>
                  <a:cubicBezTo>
                    <a:pt x="403" y="185"/>
                    <a:pt x="407" y="181"/>
                    <a:pt x="407" y="170"/>
                  </a:cubicBezTo>
                  <a:cubicBezTo>
                    <a:pt x="339" y="136"/>
                    <a:pt x="271" y="68"/>
                    <a:pt x="27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7"/>
            <p:cNvSpPr/>
            <p:nvPr/>
          </p:nvSpPr>
          <p:spPr>
            <a:xfrm>
              <a:off x="3810825" y="284562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5"/>
                    <a:pt x="1" y="35"/>
                    <a:pt x="1" y="35"/>
                  </a:cubicBezTo>
                  <a:cubicBezTo>
                    <a:pt x="35" y="35"/>
                    <a:pt x="35" y="1"/>
                    <a:pt x="3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7"/>
            <p:cNvSpPr/>
            <p:nvPr/>
          </p:nvSpPr>
          <p:spPr>
            <a:xfrm>
              <a:off x="3782050" y="3050425"/>
              <a:ext cx="89775" cy="55150"/>
            </a:xfrm>
            <a:custGeom>
              <a:avLst/>
              <a:gdLst/>
              <a:ahLst/>
              <a:cxnLst/>
              <a:rect l="l" t="t" r="r" b="b"/>
              <a:pathLst>
                <a:path w="3591" h="2206" extrusionOk="0">
                  <a:moveTo>
                    <a:pt x="2723" y="1"/>
                  </a:moveTo>
                  <a:cubicBezTo>
                    <a:pt x="2367" y="1"/>
                    <a:pt x="1973" y="100"/>
                    <a:pt x="1694" y="173"/>
                  </a:cubicBezTo>
                  <a:cubicBezTo>
                    <a:pt x="1426" y="173"/>
                    <a:pt x="1217" y="115"/>
                    <a:pt x="1027" y="115"/>
                  </a:cubicBezTo>
                  <a:cubicBezTo>
                    <a:pt x="784" y="115"/>
                    <a:pt x="571" y="210"/>
                    <a:pt x="305" y="647"/>
                  </a:cubicBezTo>
                  <a:cubicBezTo>
                    <a:pt x="1" y="1257"/>
                    <a:pt x="1" y="1731"/>
                    <a:pt x="610" y="1866"/>
                  </a:cubicBezTo>
                  <a:lnTo>
                    <a:pt x="610" y="1088"/>
                  </a:lnTo>
                  <a:cubicBezTo>
                    <a:pt x="610" y="2205"/>
                    <a:pt x="1084" y="2205"/>
                    <a:pt x="1863" y="2205"/>
                  </a:cubicBezTo>
                  <a:cubicBezTo>
                    <a:pt x="1558" y="2205"/>
                    <a:pt x="2947" y="1866"/>
                    <a:pt x="2811" y="1866"/>
                  </a:cubicBezTo>
                  <a:cubicBezTo>
                    <a:pt x="3251" y="1562"/>
                    <a:pt x="3590" y="1426"/>
                    <a:pt x="3590" y="783"/>
                  </a:cubicBezTo>
                  <a:cubicBezTo>
                    <a:pt x="3590" y="169"/>
                    <a:pt x="3188" y="1"/>
                    <a:pt x="2723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7"/>
            <p:cNvSpPr/>
            <p:nvPr/>
          </p:nvSpPr>
          <p:spPr>
            <a:xfrm>
              <a:off x="3797300" y="3077600"/>
              <a:ext cx="2550" cy="875"/>
            </a:xfrm>
            <a:custGeom>
              <a:avLst/>
              <a:gdLst/>
              <a:ahLst/>
              <a:cxnLst/>
              <a:rect l="l" t="t" r="r" b="b"/>
              <a:pathLst>
                <a:path w="102" h="35" extrusionOk="0">
                  <a:moveTo>
                    <a:pt x="34" y="1"/>
                  </a:moveTo>
                  <a:lnTo>
                    <a:pt x="0" y="34"/>
                  </a:lnTo>
                  <a:lnTo>
                    <a:pt x="102" y="3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7"/>
            <p:cNvSpPr/>
            <p:nvPr/>
          </p:nvSpPr>
          <p:spPr>
            <a:xfrm>
              <a:off x="3791375" y="3079075"/>
              <a:ext cx="8475" cy="3625"/>
            </a:xfrm>
            <a:custGeom>
              <a:avLst/>
              <a:gdLst/>
              <a:ahLst/>
              <a:cxnLst/>
              <a:rect l="l" t="t" r="r" b="b"/>
              <a:pathLst>
                <a:path w="339" h="145" extrusionOk="0">
                  <a:moveTo>
                    <a:pt x="208" y="0"/>
                  </a:moveTo>
                  <a:cubicBezTo>
                    <a:pt x="195" y="0"/>
                    <a:pt x="182" y="3"/>
                    <a:pt x="169" y="9"/>
                  </a:cubicBezTo>
                  <a:cubicBezTo>
                    <a:pt x="169" y="9"/>
                    <a:pt x="237" y="43"/>
                    <a:pt x="237" y="77"/>
                  </a:cubicBezTo>
                  <a:cubicBezTo>
                    <a:pt x="169" y="43"/>
                    <a:pt x="169" y="43"/>
                    <a:pt x="102" y="9"/>
                  </a:cubicBezTo>
                  <a:lnTo>
                    <a:pt x="102" y="9"/>
                  </a:lnTo>
                  <a:cubicBezTo>
                    <a:pt x="34" y="77"/>
                    <a:pt x="135" y="43"/>
                    <a:pt x="102" y="111"/>
                  </a:cubicBezTo>
                  <a:lnTo>
                    <a:pt x="0" y="111"/>
                  </a:lnTo>
                  <a:lnTo>
                    <a:pt x="34" y="145"/>
                  </a:lnTo>
                  <a:cubicBezTo>
                    <a:pt x="271" y="111"/>
                    <a:pt x="203" y="145"/>
                    <a:pt x="339" y="77"/>
                  </a:cubicBezTo>
                  <a:cubicBezTo>
                    <a:pt x="311" y="50"/>
                    <a:pt x="262" y="0"/>
                    <a:pt x="208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7"/>
            <p:cNvSpPr/>
            <p:nvPr/>
          </p:nvSpPr>
          <p:spPr>
            <a:xfrm>
              <a:off x="3794750" y="3082675"/>
              <a:ext cx="2575" cy="400"/>
            </a:xfrm>
            <a:custGeom>
              <a:avLst/>
              <a:gdLst/>
              <a:ahLst/>
              <a:cxnLst/>
              <a:rect l="l" t="t" r="r" b="b"/>
              <a:pathLst>
                <a:path w="103" h="16" extrusionOk="0">
                  <a:moveTo>
                    <a:pt x="0" y="1"/>
                  </a:moveTo>
                  <a:cubicBezTo>
                    <a:pt x="23" y="1"/>
                    <a:pt x="46" y="16"/>
                    <a:pt x="68" y="16"/>
                  </a:cubicBezTo>
                  <a:cubicBezTo>
                    <a:pt x="79" y="16"/>
                    <a:pt x="91" y="12"/>
                    <a:pt x="102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7"/>
            <p:cNvSpPr/>
            <p:nvPr/>
          </p:nvSpPr>
          <p:spPr>
            <a:xfrm>
              <a:off x="3795600" y="3083525"/>
              <a:ext cx="3400" cy="875"/>
            </a:xfrm>
            <a:custGeom>
              <a:avLst/>
              <a:gdLst/>
              <a:ahLst/>
              <a:cxnLst/>
              <a:rect l="l" t="t" r="r" b="b"/>
              <a:pathLst>
                <a:path w="136" h="35" extrusionOk="0">
                  <a:moveTo>
                    <a:pt x="0" y="1"/>
                  </a:moveTo>
                  <a:cubicBezTo>
                    <a:pt x="0" y="1"/>
                    <a:pt x="30" y="16"/>
                    <a:pt x="61" y="16"/>
                  </a:cubicBezTo>
                  <a:lnTo>
                    <a:pt x="61" y="16"/>
                  </a:lnTo>
                  <a:lnTo>
                    <a:pt x="0" y="1"/>
                  </a:lnTo>
                  <a:close/>
                  <a:moveTo>
                    <a:pt x="102" y="1"/>
                  </a:moveTo>
                  <a:cubicBezTo>
                    <a:pt x="91" y="12"/>
                    <a:pt x="76" y="16"/>
                    <a:pt x="61" y="16"/>
                  </a:cubicBezTo>
                  <a:lnTo>
                    <a:pt x="61" y="16"/>
                  </a:lnTo>
                  <a:lnTo>
                    <a:pt x="136" y="35"/>
                  </a:lnTo>
                  <a:lnTo>
                    <a:pt x="136" y="3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7"/>
            <p:cNvSpPr/>
            <p:nvPr/>
          </p:nvSpPr>
          <p:spPr>
            <a:xfrm>
              <a:off x="3798125" y="3086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5" y="34"/>
                    <a:pt x="1" y="34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7"/>
            <p:cNvSpPr/>
            <p:nvPr/>
          </p:nvSpPr>
          <p:spPr>
            <a:xfrm>
              <a:off x="3793050" y="3085225"/>
              <a:ext cx="6800" cy="2550"/>
            </a:xfrm>
            <a:custGeom>
              <a:avLst/>
              <a:gdLst/>
              <a:ahLst/>
              <a:cxnLst/>
              <a:rect l="l" t="t" r="r" b="b"/>
              <a:pathLst>
                <a:path w="272" h="102" extrusionOk="0">
                  <a:moveTo>
                    <a:pt x="102" y="0"/>
                  </a:moveTo>
                  <a:lnTo>
                    <a:pt x="1" y="34"/>
                  </a:lnTo>
                  <a:cubicBezTo>
                    <a:pt x="35" y="102"/>
                    <a:pt x="170" y="102"/>
                    <a:pt x="204" y="102"/>
                  </a:cubicBezTo>
                  <a:cubicBezTo>
                    <a:pt x="272" y="102"/>
                    <a:pt x="238" y="68"/>
                    <a:pt x="204" y="68"/>
                  </a:cubicBezTo>
                  <a:cubicBezTo>
                    <a:pt x="187" y="85"/>
                    <a:pt x="153" y="94"/>
                    <a:pt x="123" y="94"/>
                  </a:cubicBezTo>
                  <a:cubicBezTo>
                    <a:pt x="94" y="94"/>
                    <a:pt x="68" y="85"/>
                    <a:pt x="68" y="68"/>
                  </a:cubicBezTo>
                  <a:cubicBezTo>
                    <a:pt x="68" y="34"/>
                    <a:pt x="136" y="34"/>
                    <a:pt x="102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7"/>
            <p:cNvSpPr/>
            <p:nvPr/>
          </p:nvSpPr>
          <p:spPr>
            <a:xfrm>
              <a:off x="3797300" y="3086075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7"/>
            <p:cNvSpPr/>
            <p:nvPr/>
          </p:nvSpPr>
          <p:spPr>
            <a:xfrm>
              <a:off x="3796450" y="3084375"/>
              <a:ext cx="1700" cy="875"/>
            </a:xfrm>
            <a:custGeom>
              <a:avLst/>
              <a:gdLst/>
              <a:ahLst/>
              <a:cxnLst/>
              <a:rect l="l" t="t" r="r" b="b"/>
              <a:pathLst>
                <a:path w="68" h="35" extrusionOk="0">
                  <a:moveTo>
                    <a:pt x="0" y="1"/>
                  </a:moveTo>
                  <a:lnTo>
                    <a:pt x="68" y="34"/>
                  </a:lnTo>
                  <a:lnTo>
                    <a:pt x="68" y="3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7"/>
            <p:cNvSpPr/>
            <p:nvPr/>
          </p:nvSpPr>
          <p:spPr>
            <a:xfrm>
              <a:off x="3793050" y="3088600"/>
              <a:ext cx="5950" cy="3650"/>
            </a:xfrm>
            <a:custGeom>
              <a:avLst/>
              <a:gdLst/>
              <a:ahLst/>
              <a:cxnLst/>
              <a:rect l="l" t="t" r="r" b="b"/>
              <a:pathLst>
                <a:path w="238" h="146" extrusionOk="0">
                  <a:moveTo>
                    <a:pt x="136" y="1"/>
                  </a:moveTo>
                  <a:cubicBezTo>
                    <a:pt x="170" y="35"/>
                    <a:pt x="68" y="102"/>
                    <a:pt x="1" y="102"/>
                  </a:cubicBezTo>
                  <a:lnTo>
                    <a:pt x="35" y="136"/>
                  </a:lnTo>
                  <a:cubicBezTo>
                    <a:pt x="48" y="143"/>
                    <a:pt x="62" y="146"/>
                    <a:pt x="76" y="146"/>
                  </a:cubicBezTo>
                  <a:cubicBezTo>
                    <a:pt x="139" y="146"/>
                    <a:pt x="210" y="96"/>
                    <a:pt x="238" y="69"/>
                  </a:cubicBezTo>
                  <a:lnTo>
                    <a:pt x="238" y="69"/>
                  </a:lnTo>
                  <a:cubicBezTo>
                    <a:pt x="218" y="73"/>
                    <a:pt x="205" y="75"/>
                    <a:pt x="195" y="75"/>
                  </a:cubicBezTo>
                  <a:cubicBezTo>
                    <a:pt x="136" y="75"/>
                    <a:pt x="223" y="1"/>
                    <a:pt x="136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7"/>
            <p:cNvSpPr/>
            <p:nvPr/>
          </p:nvSpPr>
          <p:spPr>
            <a:xfrm>
              <a:off x="3791375" y="3095375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1"/>
                  </a:move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7"/>
            <p:cNvSpPr/>
            <p:nvPr/>
          </p:nvSpPr>
          <p:spPr>
            <a:xfrm>
              <a:off x="3790525" y="3092850"/>
              <a:ext cx="9325" cy="8100"/>
            </a:xfrm>
            <a:custGeom>
              <a:avLst/>
              <a:gdLst/>
              <a:ahLst/>
              <a:cxnLst/>
              <a:rect l="l" t="t" r="r" b="b"/>
              <a:pathLst>
                <a:path w="373" h="324" extrusionOk="0">
                  <a:moveTo>
                    <a:pt x="271" y="0"/>
                  </a:moveTo>
                  <a:lnTo>
                    <a:pt x="136" y="34"/>
                  </a:lnTo>
                  <a:cubicBezTo>
                    <a:pt x="102" y="68"/>
                    <a:pt x="237" y="68"/>
                    <a:pt x="169" y="102"/>
                  </a:cubicBezTo>
                  <a:cubicBezTo>
                    <a:pt x="147" y="113"/>
                    <a:pt x="132" y="117"/>
                    <a:pt x="121" y="117"/>
                  </a:cubicBezTo>
                  <a:cubicBezTo>
                    <a:pt x="98" y="117"/>
                    <a:pt x="90" y="102"/>
                    <a:pt x="68" y="102"/>
                  </a:cubicBezTo>
                  <a:cubicBezTo>
                    <a:pt x="102" y="102"/>
                    <a:pt x="0" y="237"/>
                    <a:pt x="68" y="305"/>
                  </a:cubicBezTo>
                  <a:cubicBezTo>
                    <a:pt x="81" y="318"/>
                    <a:pt x="99" y="324"/>
                    <a:pt x="119" y="324"/>
                  </a:cubicBezTo>
                  <a:cubicBezTo>
                    <a:pt x="199" y="324"/>
                    <a:pt x="318" y="237"/>
                    <a:pt x="373" y="237"/>
                  </a:cubicBezTo>
                  <a:cubicBezTo>
                    <a:pt x="373" y="237"/>
                    <a:pt x="203" y="203"/>
                    <a:pt x="203" y="203"/>
                  </a:cubicBezTo>
                  <a:cubicBezTo>
                    <a:pt x="226" y="203"/>
                    <a:pt x="248" y="188"/>
                    <a:pt x="271" y="188"/>
                  </a:cubicBezTo>
                  <a:cubicBezTo>
                    <a:pt x="282" y="188"/>
                    <a:pt x="294" y="192"/>
                    <a:pt x="305" y="203"/>
                  </a:cubicBezTo>
                  <a:cubicBezTo>
                    <a:pt x="305" y="136"/>
                    <a:pt x="203" y="169"/>
                    <a:pt x="203" y="102"/>
                  </a:cubicBezTo>
                  <a:cubicBezTo>
                    <a:pt x="219" y="97"/>
                    <a:pt x="230" y="95"/>
                    <a:pt x="239" y="95"/>
                  </a:cubicBezTo>
                  <a:cubicBezTo>
                    <a:pt x="273" y="95"/>
                    <a:pt x="266" y="126"/>
                    <a:pt x="288" y="126"/>
                  </a:cubicBezTo>
                  <a:cubicBezTo>
                    <a:pt x="297" y="126"/>
                    <a:pt x="312" y="119"/>
                    <a:pt x="339" y="102"/>
                  </a:cubicBezTo>
                  <a:cubicBezTo>
                    <a:pt x="305" y="102"/>
                    <a:pt x="305" y="68"/>
                    <a:pt x="203" y="68"/>
                  </a:cubicBezTo>
                  <a:lnTo>
                    <a:pt x="271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7"/>
            <p:cNvSpPr/>
            <p:nvPr/>
          </p:nvSpPr>
          <p:spPr>
            <a:xfrm>
              <a:off x="3795600" y="3101300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34" y="1"/>
                  </a:moveTo>
                  <a:lnTo>
                    <a:pt x="0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7"/>
            <p:cNvSpPr/>
            <p:nvPr/>
          </p:nvSpPr>
          <p:spPr>
            <a:xfrm>
              <a:off x="3797300" y="3100450"/>
              <a:ext cx="6775" cy="7275"/>
            </a:xfrm>
            <a:custGeom>
              <a:avLst/>
              <a:gdLst/>
              <a:ahLst/>
              <a:cxnLst/>
              <a:rect l="l" t="t" r="r" b="b"/>
              <a:pathLst>
                <a:path w="271" h="291" extrusionOk="0">
                  <a:moveTo>
                    <a:pt x="136" y="1"/>
                  </a:moveTo>
                  <a:cubicBezTo>
                    <a:pt x="102" y="1"/>
                    <a:pt x="68" y="35"/>
                    <a:pt x="34" y="35"/>
                  </a:cubicBezTo>
                  <a:cubicBezTo>
                    <a:pt x="0" y="86"/>
                    <a:pt x="25" y="94"/>
                    <a:pt x="64" y="94"/>
                  </a:cubicBezTo>
                  <a:cubicBezTo>
                    <a:pt x="83" y="94"/>
                    <a:pt x="105" y="92"/>
                    <a:pt x="124" y="92"/>
                  </a:cubicBezTo>
                  <a:cubicBezTo>
                    <a:pt x="144" y="92"/>
                    <a:pt x="161" y="94"/>
                    <a:pt x="169" y="103"/>
                  </a:cubicBezTo>
                  <a:cubicBezTo>
                    <a:pt x="203" y="204"/>
                    <a:pt x="136" y="136"/>
                    <a:pt x="68" y="238"/>
                  </a:cubicBezTo>
                  <a:cubicBezTo>
                    <a:pt x="68" y="238"/>
                    <a:pt x="68" y="204"/>
                    <a:pt x="34" y="170"/>
                  </a:cubicBezTo>
                  <a:lnTo>
                    <a:pt x="34" y="170"/>
                  </a:lnTo>
                  <a:cubicBezTo>
                    <a:pt x="11" y="261"/>
                    <a:pt x="79" y="291"/>
                    <a:pt x="137" y="291"/>
                  </a:cubicBezTo>
                  <a:cubicBezTo>
                    <a:pt x="166" y="291"/>
                    <a:pt x="192" y="283"/>
                    <a:pt x="203" y="272"/>
                  </a:cubicBezTo>
                  <a:cubicBezTo>
                    <a:pt x="203" y="272"/>
                    <a:pt x="237" y="238"/>
                    <a:pt x="203" y="238"/>
                  </a:cubicBezTo>
                  <a:cubicBezTo>
                    <a:pt x="203" y="238"/>
                    <a:pt x="271" y="204"/>
                    <a:pt x="271" y="204"/>
                  </a:cubicBezTo>
                  <a:cubicBezTo>
                    <a:pt x="271" y="103"/>
                    <a:pt x="271" y="69"/>
                    <a:pt x="203" y="35"/>
                  </a:cubicBezTo>
                  <a:lnTo>
                    <a:pt x="102" y="35"/>
                  </a:lnTo>
                  <a:cubicBezTo>
                    <a:pt x="102" y="35"/>
                    <a:pt x="136" y="1"/>
                    <a:pt x="136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7"/>
            <p:cNvSpPr/>
            <p:nvPr/>
          </p:nvSpPr>
          <p:spPr>
            <a:xfrm>
              <a:off x="3800675" y="30987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7"/>
            <p:cNvSpPr/>
            <p:nvPr/>
          </p:nvSpPr>
          <p:spPr>
            <a:xfrm>
              <a:off x="3802375" y="31072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1"/>
                  </a:moveTo>
                  <a:cubicBezTo>
                    <a:pt x="34" y="1"/>
                    <a:pt x="34" y="1"/>
                    <a:pt x="0" y="1"/>
                  </a:cubicBez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7"/>
            <p:cNvSpPr/>
            <p:nvPr/>
          </p:nvSpPr>
          <p:spPr>
            <a:xfrm>
              <a:off x="3804050" y="310300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1"/>
                  </a:moveTo>
                  <a:cubicBezTo>
                    <a:pt x="35" y="1"/>
                    <a:pt x="35" y="1"/>
                    <a:pt x="1" y="34"/>
                  </a:cubicBezTo>
                  <a:lnTo>
                    <a:pt x="35" y="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7"/>
            <p:cNvSpPr/>
            <p:nvPr/>
          </p:nvSpPr>
          <p:spPr>
            <a:xfrm>
              <a:off x="3804050" y="3101300"/>
              <a:ext cx="36450" cy="11875"/>
            </a:xfrm>
            <a:custGeom>
              <a:avLst/>
              <a:gdLst/>
              <a:ahLst/>
              <a:cxnLst/>
              <a:rect l="l" t="t" r="r" b="b"/>
              <a:pathLst>
                <a:path w="1458" h="475" extrusionOk="0">
                  <a:moveTo>
                    <a:pt x="951" y="129"/>
                  </a:moveTo>
                  <a:cubicBezTo>
                    <a:pt x="950" y="129"/>
                    <a:pt x="949" y="131"/>
                    <a:pt x="949" y="136"/>
                  </a:cubicBezTo>
                  <a:cubicBezTo>
                    <a:pt x="949" y="136"/>
                    <a:pt x="949" y="136"/>
                    <a:pt x="949" y="170"/>
                  </a:cubicBezTo>
                  <a:lnTo>
                    <a:pt x="975" y="170"/>
                  </a:lnTo>
                  <a:cubicBezTo>
                    <a:pt x="967" y="157"/>
                    <a:pt x="956" y="129"/>
                    <a:pt x="951" y="129"/>
                  </a:cubicBezTo>
                  <a:close/>
                  <a:moveTo>
                    <a:pt x="949" y="170"/>
                  </a:moveTo>
                  <a:cubicBezTo>
                    <a:pt x="938" y="181"/>
                    <a:pt x="938" y="185"/>
                    <a:pt x="943" y="185"/>
                  </a:cubicBezTo>
                  <a:cubicBezTo>
                    <a:pt x="945" y="185"/>
                    <a:pt x="947" y="185"/>
                    <a:pt x="949" y="184"/>
                  </a:cubicBezTo>
                  <a:lnTo>
                    <a:pt x="949" y="184"/>
                  </a:lnTo>
                  <a:cubicBezTo>
                    <a:pt x="949" y="185"/>
                    <a:pt x="949" y="186"/>
                    <a:pt x="949" y="187"/>
                  </a:cubicBezTo>
                  <a:lnTo>
                    <a:pt x="949" y="187"/>
                  </a:lnTo>
                  <a:lnTo>
                    <a:pt x="977" y="173"/>
                  </a:lnTo>
                  <a:lnTo>
                    <a:pt x="977" y="173"/>
                  </a:lnTo>
                  <a:cubicBezTo>
                    <a:pt x="979" y="176"/>
                    <a:pt x="980" y="177"/>
                    <a:pt x="981" y="177"/>
                  </a:cubicBezTo>
                  <a:cubicBezTo>
                    <a:pt x="982" y="177"/>
                    <a:pt x="983" y="175"/>
                    <a:pt x="983" y="170"/>
                  </a:cubicBezTo>
                  <a:lnTo>
                    <a:pt x="983" y="170"/>
                  </a:lnTo>
                  <a:cubicBezTo>
                    <a:pt x="983" y="170"/>
                    <a:pt x="983" y="170"/>
                    <a:pt x="983" y="170"/>
                  </a:cubicBezTo>
                  <a:lnTo>
                    <a:pt x="983" y="170"/>
                  </a:lnTo>
                  <a:lnTo>
                    <a:pt x="983" y="170"/>
                  </a:lnTo>
                  <a:lnTo>
                    <a:pt x="975" y="170"/>
                  </a:lnTo>
                  <a:cubicBezTo>
                    <a:pt x="976" y="171"/>
                    <a:pt x="976" y="172"/>
                    <a:pt x="977" y="173"/>
                  </a:cubicBezTo>
                  <a:lnTo>
                    <a:pt x="977" y="173"/>
                  </a:lnTo>
                  <a:cubicBezTo>
                    <a:pt x="970" y="176"/>
                    <a:pt x="958" y="182"/>
                    <a:pt x="949" y="184"/>
                  </a:cubicBezTo>
                  <a:lnTo>
                    <a:pt x="949" y="184"/>
                  </a:lnTo>
                  <a:cubicBezTo>
                    <a:pt x="949" y="179"/>
                    <a:pt x="949" y="174"/>
                    <a:pt x="949" y="170"/>
                  </a:cubicBezTo>
                  <a:close/>
                  <a:moveTo>
                    <a:pt x="1288" y="1"/>
                  </a:moveTo>
                  <a:cubicBezTo>
                    <a:pt x="1232" y="56"/>
                    <a:pt x="1177" y="111"/>
                    <a:pt x="1122" y="111"/>
                  </a:cubicBezTo>
                  <a:cubicBezTo>
                    <a:pt x="1109" y="111"/>
                    <a:pt x="1097" y="109"/>
                    <a:pt x="1085" y="102"/>
                  </a:cubicBezTo>
                  <a:cubicBezTo>
                    <a:pt x="1051" y="102"/>
                    <a:pt x="1051" y="102"/>
                    <a:pt x="1017" y="136"/>
                  </a:cubicBezTo>
                  <a:cubicBezTo>
                    <a:pt x="1017" y="136"/>
                    <a:pt x="1017" y="136"/>
                    <a:pt x="983" y="170"/>
                  </a:cubicBezTo>
                  <a:cubicBezTo>
                    <a:pt x="983" y="170"/>
                    <a:pt x="1043" y="310"/>
                    <a:pt x="1055" y="344"/>
                  </a:cubicBezTo>
                  <a:lnTo>
                    <a:pt x="1055" y="344"/>
                  </a:lnTo>
                  <a:cubicBezTo>
                    <a:pt x="1054" y="343"/>
                    <a:pt x="1052" y="341"/>
                    <a:pt x="1051" y="339"/>
                  </a:cubicBezTo>
                  <a:lnTo>
                    <a:pt x="1051" y="339"/>
                  </a:lnTo>
                  <a:cubicBezTo>
                    <a:pt x="1055" y="348"/>
                    <a:pt x="1057" y="352"/>
                    <a:pt x="1058" y="352"/>
                  </a:cubicBezTo>
                  <a:cubicBezTo>
                    <a:pt x="1058" y="352"/>
                    <a:pt x="1057" y="349"/>
                    <a:pt x="1055" y="344"/>
                  </a:cubicBezTo>
                  <a:lnTo>
                    <a:pt x="1055" y="344"/>
                  </a:lnTo>
                  <a:cubicBezTo>
                    <a:pt x="1085" y="373"/>
                    <a:pt x="1085" y="373"/>
                    <a:pt x="1085" y="373"/>
                  </a:cubicBezTo>
                  <a:cubicBezTo>
                    <a:pt x="1085" y="373"/>
                    <a:pt x="1085" y="339"/>
                    <a:pt x="1051" y="306"/>
                  </a:cubicBezTo>
                  <a:lnTo>
                    <a:pt x="1051" y="306"/>
                  </a:lnTo>
                  <a:cubicBezTo>
                    <a:pt x="1057" y="312"/>
                    <a:pt x="1061" y="315"/>
                    <a:pt x="1063" y="315"/>
                  </a:cubicBezTo>
                  <a:cubicBezTo>
                    <a:pt x="1073" y="315"/>
                    <a:pt x="1051" y="265"/>
                    <a:pt x="1051" y="238"/>
                  </a:cubicBezTo>
                  <a:cubicBezTo>
                    <a:pt x="1085" y="238"/>
                    <a:pt x="1085" y="306"/>
                    <a:pt x="1118" y="373"/>
                  </a:cubicBezTo>
                  <a:cubicBezTo>
                    <a:pt x="1149" y="373"/>
                    <a:pt x="1124" y="233"/>
                    <a:pt x="1170" y="233"/>
                  </a:cubicBezTo>
                  <a:cubicBezTo>
                    <a:pt x="1175" y="233"/>
                    <a:pt x="1180" y="235"/>
                    <a:pt x="1186" y="238"/>
                  </a:cubicBezTo>
                  <a:lnTo>
                    <a:pt x="1152" y="170"/>
                  </a:lnTo>
                  <a:cubicBezTo>
                    <a:pt x="1159" y="163"/>
                    <a:pt x="1168" y="160"/>
                    <a:pt x="1178" y="160"/>
                  </a:cubicBezTo>
                  <a:cubicBezTo>
                    <a:pt x="1204" y="160"/>
                    <a:pt x="1236" y="180"/>
                    <a:pt x="1262" y="180"/>
                  </a:cubicBezTo>
                  <a:cubicBezTo>
                    <a:pt x="1272" y="180"/>
                    <a:pt x="1281" y="177"/>
                    <a:pt x="1288" y="170"/>
                  </a:cubicBezTo>
                  <a:cubicBezTo>
                    <a:pt x="1356" y="272"/>
                    <a:pt x="1288" y="272"/>
                    <a:pt x="1288" y="339"/>
                  </a:cubicBezTo>
                  <a:cubicBezTo>
                    <a:pt x="1288" y="339"/>
                    <a:pt x="1322" y="339"/>
                    <a:pt x="1322" y="373"/>
                  </a:cubicBezTo>
                  <a:cubicBezTo>
                    <a:pt x="1322" y="306"/>
                    <a:pt x="1356" y="238"/>
                    <a:pt x="1356" y="170"/>
                  </a:cubicBezTo>
                  <a:cubicBezTo>
                    <a:pt x="1378" y="260"/>
                    <a:pt x="1416" y="275"/>
                    <a:pt x="1438" y="275"/>
                  </a:cubicBezTo>
                  <a:cubicBezTo>
                    <a:pt x="1450" y="275"/>
                    <a:pt x="1457" y="272"/>
                    <a:pt x="1457" y="272"/>
                  </a:cubicBezTo>
                  <a:cubicBezTo>
                    <a:pt x="1457" y="248"/>
                    <a:pt x="1440" y="224"/>
                    <a:pt x="1418" y="224"/>
                  </a:cubicBezTo>
                  <a:cubicBezTo>
                    <a:pt x="1409" y="224"/>
                    <a:pt x="1399" y="228"/>
                    <a:pt x="1389" y="238"/>
                  </a:cubicBezTo>
                  <a:cubicBezTo>
                    <a:pt x="1389" y="170"/>
                    <a:pt x="1423" y="170"/>
                    <a:pt x="1423" y="136"/>
                  </a:cubicBezTo>
                  <a:cubicBezTo>
                    <a:pt x="1389" y="102"/>
                    <a:pt x="1423" y="35"/>
                    <a:pt x="1389" y="1"/>
                  </a:cubicBezTo>
                  <a:cubicBezTo>
                    <a:pt x="1356" y="1"/>
                    <a:pt x="1356" y="69"/>
                    <a:pt x="1288" y="69"/>
                  </a:cubicBezTo>
                  <a:cubicBezTo>
                    <a:pt x="1288" y="69"/>
                    <a:pt x="1288" y="35"/>
                    <a:pt x="1288" y="1"/>
                  </a:cubicBezTo>
                  <a:close/>
                  <a:moveTo>
                    <a:pt x="155" y="88"/>
                  </a:moveTo>
                  <a:cubicBezTo>
                    <a:pt x="131" y="88"/>
                    <a:pt x="108" y="184"/>
                    <a:pt x="84" y="184"/>
                  </a:cubicBezTo>
                  <a:cubicBezTo>
                    <a:pt x="79" y="184"/>
                    <a:pt x="74" y="180"/>
                    <a:pt x="69" y="170"/>
                  </a:cubicBezTo>
                  <a:lnTo>
                    <a:pt x="69" y="170"/>
                  </a:lnTo>
                  <a:cubicBezTo>
                    <a:pt x="1" y="238"/>
                    <a:pt x="103" y="238"/>
                    <a:pt x="69" y="306"/>
                  </a:cubicBezTo>
                  <a:cubicBezTo>
                    <a:pt x="61" y="320"/>
                    <a:pt x="56" y="325"/>
                    <a:pt x="51" y="325"/>
                  </a:cubicBezTo>
                  <a:cubicBezTo>
                    <a:pt x="40" y="325"/>
                    <a:pt x="33" y="300"/>
                    <a:pt x="24" y="300"/>
                  </a:cubicBezTo>
                  <a:cubicBezTo>
                    <a:pt x="18" y="300"/>
                    <a:pt x="11" y="309"/>
                    <a:pt x="1" y="339"/>
                  </a:cubicBezTo>
                  <a:cubicBezTo>
                    <a:pt x="28" y="366"/>
                    <a:pt x="66" y="377"/>
                    <a:pt x="111" y="377"/>
                  </a:cubicBezTo>
                  <a:cubicBezTo>
                    <a:pt x="200" y="377"/>
                    <a:pt x="313" y="336"/>
                    <a:pt x="407" y="304"/>
                  </a:cubicBezTo>
                  <a:lnTo>
                    <a:pt x="407" y="304"/>
                  </a:lnTo>
                  <a:cubicBezTo>
                    <a:pt x="407" y="304"/>
                    <a:pt x="407" y="305"/>
                    <a:pt x="407" y="306"/>
                  </a:cubicBezTo>
                  <a:lnTo>
                    <a:pt x="408" y="304"/>
                  </a:lnTo>
                  <a:lnTo>
                    <a:pt x="408" y="304"/>
                  </a:lnTo>
                  <a:cubicBezTo>
                    <a:pt x="408" y="304"/>
                    <a:pt x="407" y="304"/>
                    <a:pt x="407" y="304"/>
                  </a:cubicBezTo>
                  <a:lnTo>
                    <a:pt x="407" y="304"/>
                  </a:lnTo>
                  <a:cubicBezTo>
                    <a:pt x="406" y="239"/>
                    <a:pt x="340" y="305"/>
                    <a:pt x="373" y="204"/>
                  </a:cubicBezTo>
                  <a:lnTo>
                    <a:pt x="373" y="204"/>
                  </a:lnTo>
                  <a:cubicBezTo>
                    <a:pt x="373" y="215"/>
                    <a:pt x="373" y="219"/>
                    <a:pt x="375" y="219"/>
                  </a:cubicBezTo>
                  <a:cubicBezTo>
                    <a:pt x="377" y="219"/>
                    <a:pt x="385" y="204"/>
                    <a:pt x="407" y="204"/>
                  </a:cubicBezTo>
                  <a:cubicBezTo>
                    <a:pt x="394" y="165"/>
                    <a:pt x="371" y="156"/>
                    <a:pt x="345" y="156"/>
                  </a:cubicBezTo>
                  <a:cubicBezTo>
                    <a:pt x="324" y="156"/>
                    <a:pt x="302" y="162"/>
                    <a:pt x="283" y="162"/>
                  </a:cubicBezTo>
                  <a:cubicBezTo>
                    <a:pt x="264" y="162"/>
                    <a:pt x="248" y="156"/>
                    <a:pt x="238" y="136"/>
                  </a:cubicBezTo>
                  <a:cubicBezTo>
                    <a:pt x="238" y="170"/>
                    <a:pt x="204" y="272"/>
                    <a:pt x="170" y="306"/>
                  </a:cubicBezTo>
                  <a:cubicBezTo>
                    <a:pt x="238" y="170"/>
                    <a:pt x="103" y="272"/>
                    <a:pt x="170" y="102"/>
                  </a:cubicBezTo>
                  <a:cubicBezTo>
                    <a:pt x="165" y="92"/>
                    <a:pt x="160" y="88"/>
                    <a:pt x="155" y="88"/>
                  </a:cubicBezTo>
                  <a:close/>
                  <a:moveTo>
                    <a:pt x="441" y="170"/>
                  </a:moveTo>
                  <a:lnTo>
                    <a:pt x="408" y="304"/>
                  </a:lnTo>
                  <a:lnTo>
                    <a:pt x="408" y="304"/>
                  </a:lnTo>
                  <a:cubicBezTo>
                    <a:pt x="446" y="291"/>
                    <a:pt x="480" y="279"/>
                    <a:pt x="509" y="272"/>
                  </a:cubicBezTo>
                  <a:lnTo>
                    <a:pt x="509" y="272"/>
                  </a:lnTo>
                  <a:lnTo>
                    <a:pt x="475" y="339"/>
                  </a:lnTo>
                  <a:cubicBezTo>
                    <a:pt x="498" y="328"/>
                    <a:pt x="528" y="321"/>
                    <a:pt x="559" y="321"/>
                  </a:cubicBezTo>
                  <a:cubicBezTo>
                    <a:pt x="622" y="321"/>
                    <a:pt x="690" y="351"/>
                    <a:pt x="712" y="441"/>
                  </a:cubicBezTo>
                  <a:cubicBezTo>
                    <a:pt x="712" y="373"/>
                    <a:pt x="814" y="475"/>
                    <a:pt x="814" y="306"/>
                  </a:cubicBezTo>
                  <a:cubicBezTo>
                    <a:pt x="848" y="339"/>
                    <a:pt x="848" y="339"/>
                    <a:pt x="881" y="339"/>
                  </a:cubicBezTo>
                  <a:lnTo>
                    <a:pt x="881" y="306"/>
                  </a:lnTo>
                  <a:cubicBezTo>
                    <a:pt x="915" y="306"/>
                    <a:pt x="915" y="306"/>
                    <a:pt x="949" y="339"/>
                  </a:cubicBezTo>
                  <a:cubicBezTo>
                    <a:pt x="949" y="339"/>
                    <a:pt x="949" y="339"/>
                    <a:pt x="949" y="272"/>
                  </a:cubicBezTo>
                  <a:cubicBezTo>
                    <a:pt x="949" y="272"/>
                    <a:pt x="949" y="223"/>
                    <a:pt x="949" y="187"/>
                  </a:cubicBezTo>
                  <a:lnTo>
                    <a:pt x="949" y="187"/>
                  </a:lnTo>
                  <a:lnTo>
                    <a:pt x="915" y="204"/>
                  </a:lnTo>
                  <a:cubicBezTo>
                    <a:pt x="831" y="204"/>
                    <a:pt x="754" y="212"/>
                    <a:pt x="678" y="212"/>
                  </a:cubicBezTo>
                  <a:cubicBezTo>
                    <a:pt x="602" y="212"/>
                    <a:pt x="526" y="204"/>
                    <a:pt x="441" y="17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7"/>
            <p:cNvSpPr/>
            <p:nvPr/>
          </p:nvSpPr>
          <p:spPr>
            <a:xfrm>
              <a:off x="3837075" y="311062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lnTo>
                    <a:pt x="35" y="34"/>
                  </a:lnTo>
                  <a:cubicBezTo>
                    <a:pt x="1" y="3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7"/>
            <p:cNvSpPr/>
            <p:nvPr/>
          </p:nvSpPr>
          <p:spPr>
            <a:xfrm>
              <a:off x="3840475" y="3108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7"/>
            <p:cNvSpPr/>
            <p:nvPr/>
          </p:nvSpPr>
          <p:spPr>
            <a:xfrm>
              <a:off x="3831150" y="310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7"/>
            <p:cNvSpPr/>
            <p:nvPr/>
          </p:nvSpPr>
          <p:spPr>
            <a:xfrm>
              <a:off x="3831150" y="3110625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1" y="0"/>
                  </a:moveTo>
                  <a:lnTo>
                    <a:pt x="1" y="0"/>
                  </a:lnTo>
                  <a:cubicBezTo>
                    <a:pt x="34" y="34"/>
                    <a:pt x="34" y="68"/>
                    <a:pt x="68" y="68"/>
                  </a:cubicBezTo>
                  <a:cubicBezTo>
                    <a:pt x="68" y="68"/>
                    <a:pt x="34" y="34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7"/>
            <p:cNvSpPr/>
            <p:nvPr/>
          </p:nvSpPr>
          <p:spPr>
            <a:xfrm>
              <a:off x="3823525" y="3112325"/>
              <a:ext cx="875" cy="1700"/>
            </a:xfrm>
            <a:custGeom>
              <a:avLst/>
              <a:gdLst/>
              <a:ahLst/>
              <a:cxnLst/>
              <a:rect l="l" t="t" r="r" b="b"/>
              <a:pathLst>
                <a:path w="35" h="68" extrusionOk="0">
                  <a:moveTo>
                    <a:pt x="1" y="0"/>
                  </a:moveTo>
                  <a:cubicBezTo>
                    <a:pt x="1" y="0"/>
                    <a:pt x="1" y="34"/>
                    <a:pt x="1" y="68"/>
                  </a:cubicBezTo>
                  <a:cubicBezTo>
                    <a:pt x="35" y="68"/>
                    <a:pt x="35" y="34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3838775" y="3108925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34" y="1"/>
                  </a:moveTo>
                  <a:lnTo>
                    <a:pt x="0" y="68"/>
                  </a:lnTo>
                  <a:lnTo>
                    <a:pt x="34" y="3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3840475" y="3092000"/>
              <a:ext cx="17800" cy="15250"/>
            </a:xfrm>
            <a:custGeom>
              <a:avLst/>
              <a:gdLst/>
              <a:ahLst/>
              <a:cxnLst/>
              <a:rect l="l" t="t" r="r" b="b"/>
              <a:pathLst>
                <a:path w="712" h="610" extrusionOk="0">
                  <a:moveTo>
                    <a:pt x="474" y="0"/>
                  </a:moveTo>
                  <a:cubicBezTo>
                    <a:pt x="481" y="28"/>
                    <a:pt x="488" y="56"/>
                    <a:pt x="495" y="84"/>
                  </a:cubicBezTo>
                  <a:lnTo>
                    <a:pt x="495" y="84"/>
                  </a:lnTo>
                  <a:cubicBezTo>
                    <a:pt x="480" y="93"/>
                    <a:pt x="465" y="102"/>
                    <a:pt x="440" y="102"/>
                  </a:cubicBezTo>
                  <a:cubicBezTo>
                    <a:pt x="406" y="170"/>
                    <a:pt x="508" y="237"/>
                    <a:pt x="508" y="305"/>
                  </a:cubicBezTo>
                  <a:cubicBezTo>
                    <a:pt x="508" y="237"/>
                    <a:pt x="474" y="170"/>
                    <a:pt x="474" y="136"/>
                  </a:cubicBezTo>
                  <a:cubicBezTo>
                    <a:pt x="474" y="102"/>
                    <a:pt x="474" y="102"/>
                    <a:pt x="474" y="102"/>
                  </a:cubicBezTo>
                  <a:lnTo>
                    <a:pt x="500" y="102"/>
                  </a:lnTo>
                  <a:cubicBezTo>
                    <a:pt x="516" y="167"/>
                    <a:pt x="532" y="233"/>
                    <a:pt x="549" y="298"/>
                  </a:cubicBezTo>
                  <a:lnTo>
                    <a:pt x="549" y="298"/>
                  </a:lnTo>
                  <a:cubicBezTo>
                    <a:pt x="547" y="300"/>
                    <a:pt x="545" y="302"/>
                    <a:pt x="542" y="305"/>
                  </a:cubicBezTo>
                  <a:cubicBezTo>
                    <a:pt x="542" y="305"/>
                    <a:pt x="508" y="339"/>
                    <a:pt x="508" y="339"/>
                  </a:cubicBezTo>
                  <a:cubicBezTo>
                    <a:pt x="508" y="339"/>
                    <a:pt x="440" y="170"/>
                    <a:pt x="440" y="170"/>
                  </a:cubicBezTo>
                  <a:cubicBezTo>
                    <a:pt x="373" y="203"/>
                    <a:pt x="237" y="203"/>
                    <a:pt x="237" y="373"/>
                  </a:cubicBezTo>
                  <a:cubicBezTo>
                    <a:pt x="203" y="339"/>
                    <a:pt x="203" y="339"/>
                    <a:pt x="203" y="305"/>
                  </a:cubicBezTo>
                  <a:lnTo>
                    <a:pt x="203" y="305"/>
                  </a:lnTo>
                  <a:cubicBezTo>
                    <a:pt x="173" y="305"/>
                    <a:pt x="223" y="519"/>
                    <a:pt x="187" y="519"/>
                  </a:cubicBezTo>
                  <a:cubicBezTo>
                    <a:pt x="183" y="519"/>
                    <a:pt x="177" y="516"/>
                    <a:pt x="169" y="508"/>
                  </a:cubicBezTo>
                  <a:cubicBezTo>
                    <a:pt x="203" y="373"/>
                    <a:pt x="102" y="407"/>
                    <a:pt x="102" y="305"/>
                  </a:cubicBezTo>
                  <a:lnTo>
                    <a:pt x="102" y="271"/>
                  </a:lnTo>
                  <a:cubicBezTo>
                    <a:pt x="68" y="305"/>
                    <a:pt x="34" y="373"/>
                    <a:pt x="0" y="373"/>
                  </a:cubicBezTo>
                  <a:cubicBezTo>
                    <a:pt x="0" y="441"/>
                    <a:pt x="68" y="508"/>
                    <a:pt x="0" y="508"/>
                  </a:cubicBezTo>
                  <a:cubicBezTo>
                    <a:pt x="34" y="508"/>
                    <a:pt x="34" y="576"/>
                    <a:pt x="68" y="610"/>
                  </a:cubicBezTo>
                  <a:cubicBezTo>
                    <a:pt x="68" y="542"/>
                    <a:pt x="102" y="576"/>
                    <a:pt x="102" y="508"/>
                  </a:cubicBezTo>
                  <a:cubicBezTo>
                    <a:pt x="169" y="576"/>
                    <a:pt x="102" y="542"/>
                    <a:pt x="136" y="610"/>
                  </a:cubicBezTo>
                  <a:lnTo>
                    <a:pt x="169" y="542"/>
                  </a:lnTo>
                  <a:cubicBezTo>
                    <a:pt x="203" y="542"/>
                    <a:pt x="169" y="610"/>
                    <a:pt x="203" y="610"/>
                  </a:cubicBezTo>
                  <a:cubicBezTo>
                    <a:pt x="203" y="576"/>
                    <a:pt x="203" y="508"/>
                    <a:pt x="237" y="508"/>
                  </a:cubicBezTo>
                  <a:lnTo>
                    <a:pt x="237" y="542"/>
                  </a:lnTo>
                  <a:cubicBezTo>
                    <a:pt x="237" y="508"/>
                    <a:pt x="305" y="542"/>
                    <a:pt x="271" y="441"/>
                  </a:cubicBezTo>
                  <a:lnTo>
                    <a:pt x="271" y="441"/>
                  </a:lnTo>
                  <a:cubicBezTo>
                    <a:pt x="320" y="465"/>
                    <a:pt x="369" y="560"/>
                    <a:pt x="418" y="560"/>
                  </a:cubicBezTo>
                  <a:cubicBezTo>
                    <a:pt x="437" y="560"/>
                    <a:pt x="455" y="546"/>
                    <a:pt x="474" y="508"/>
                  </a:cubicBezTo>
                  <a:cubicBezTo>
                    <a:pt x="474" y="508"/>
                    <a:pt x="474" y="474"/>
                    <a:pt x="474" y="441"/>
                  </a:cubicBezTo>
                  <a:cubicBezTo>
                    <a:pt x="465" y="436"/>
                    <a:pt x="457" y="434"/>
                    <a:pt x="451" y="434"/>
                  </a:cubicBezTo>
                  <a:cubicBezTo>
                    <a:pt x="415" y="434"/>
                    <a:pt x="436" y="513"/>
                    <a:pt x="406" y="542"/>
                  </a:cubicBezTo>
                  <a:cubicBezTo>
                    <a:pt x="406" y="474"/>
                    <a:pt x="406" y="373"/>
                    <a:pt x="373" y="339"/>
                  </a:cubicBezTo>
                  <a:lnTo>
                    <a:pt x="373" y="339"/>
                  </a:lnTo>
                  <a:cubicBezTo>
                    <a:pt x="395" y="362"/>
                    <a:pt x="410" y="365"/>
                    <a:pt x="424" y="365"/>
                  </a:cubicBezTo>
                  <a:cubicBezTo>
                    <a:pt x="431" y="365"/>
                    <a:pt x="438" y="364"/>
                    <a:pt x="445" y="364"/>
                  </a:cubicBezTo>
                  <a:cubicBezTo>
                    <a:pt x="466" y="364"/>
                    <a:pt x="491" y="373"/>
                    <a:pt x="542" y="441"/>
                  </a:cubicBezTo>
                  <a:lnTo>
                    <a:pt x="576" y="441"/>
                  </a:lnTo>
                  <a:cubicBezTo>
                    <a:pt x="576" y="441"/>
                    <a:pt x="576" y="441"/>
                    <a:pt x="610" y="407"/>
                  </a:cubicBezTo>
                  <a:cubicBezTo>
                    <a:pt x="610" y="407"/>
                    <a:pt x="644" y="373"/>
                    <a:pt x="644" y="373"/>
                  </a:cubicBezTo>
                  <a:cubicBezTo>
                    <a:pt x="638" y="358"/>
                    <a:pt x="636" y="347"/>
                    <a:pt x="637" y="339"/>
                  </a:cubicBezTo>
                  <a:lnTo>
                    <a:pt x="637" y="339"/>
                  </a:lnTo>
                  <a:cubicBezTo>
                    <a:pt x="639" y="339"/>
                    <a:pt x="641" y="339"/>
                    <a:pt x="644" y="339"/>
                  </a:cubicBezTo>
                  <a:lnTo>
                    <a:pt x="644" y="373"/>
                  </a:lnTo>
                  <a:cubicBezTo>
                    <a:pt x="644" y="373"/>
                    <a:pt x="677" y="339"/>
                    <a:pt x="711" y="271"/>
                  </a:cubicBezTo>
                  <a:cubicBezTo>
                    <a:pt x="711" y="203"/>
                    <a:pt x="677" y="102"/>
                    <a:pt x="644" y="68"/>
                  </a:cubicBezTo>
                  <a:cubicBezTo>
                    <a:pt x="610" y="0"/>
                    <a:pt x="542" y="0"/>
                    <a:pt x="542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3846400" y="31055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lnTo>
                    <a:pt x="0" y="0"/>
                  </a:lnTo>
                  <a:cubicBezTo>
                    <a:pt x="0" y="0"/>
                    <a:pt x="0" y="34"/>
                    <a:pt x="0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3858250" y="3082325"/>
              <a:ext cx="11025" cy="17725"/>
            </a:xfrm>
            <a:custGeom>
              <a:avLst/>
              <a:gdLst/>
              <a:ahLst/>
              <a:cxnLst/>
              <a:rect l="l" t="t" r="r" b="b"/>
              <a:pathLst>
                <a:path w="441" h="709" extrusionOk="0">
                  <a:moveTo>
                    <a:pt x="234" y="1"/>
                  </a:moveTo>
                  <a:cubicBezTo>
                    <a:pt x="220" y="1"/>
                    <a:pt x="237" y="25"/>
                    <a:pt x="237" y="49"/>
                  </a:cubicBezTo>
                  <a:cubicBezTo>
                    <a:pt x="305" y="49"/>
                    <a:pt x="339" y="116"/>
                    <a:pt x="373" y="150"/>
                  </a:cubicBezTo>
                  <a:cubicBezTo>
                    <a:pt x="350" y="150"/>
                    <a:pt x="343" y="180"/>
                    <a:pt x="330" y="180"/>
                  </a:cubicBezTo>
                  <a:cubicBezTo>
                    <a:pt x="324" y="180"/>
                    <a:pt x="316" y="173"/>
                    <a:pt x="305" y="150"/>
                  </a:cubicBezTo>
                  <a:lnTo>
                    <a:pt x="271" y="83"/>
                  </a:lnTo>
                  <a:cubicBezTo>
                    <a:pt x="170" y="150"/>
                    <a:pt x="68" y="218"/>
                    <a:pt x="0" y="320"/>
                  </a:cubicBezTo>
                  <a:lnTo>
                    <a:pt x="34" y="320"/>
                  </a:lnTo>
                  <a:cubicBezTo>
                    <a:pt x="68" y="353"/>
                    <a:pt x="34" y="387"/>
                    <a:pt x="34" y="421"/>
                  </a:cubicBezTo>
                  <a:lnTo>
                    <a:pt x="136" y="489"/>
                  </a:lnTo>
                  <a:cubicBezTo>
                    <a:pt x="136" y="489"/>
                    <a:pt x="136" y="504"/>
                    <a:pt x="126" y="504"/>
                  </a:cubicBezTo>
                  <a:cubicBezTo>
                    <a:pt x="121" y="504"/>
                    <a:pt x="113" y="500"/>
                    <a:pt x="102" y="489"/>
                  </a:cubicBezTo>
                  <a:lnTo>
                    <a:pt x="102" y="489"/>
                  </a:lnTo>
                  <a:cubicBezTo>
                    <a:pt x="102" y="557"/>
                    <a:pt x="136" y="557"/>
                    <a:pt x="170" y="590"/>
                  </a:cubicBezTo>
                  <a:cubicBezTo>
                    <a:pt x="136" y="658"/>
                    <a:pt x="102" y="590"/>
                    <a:pt x="136" y="692"/>
                  </a:cubicBezTo>
                  <a:cubicBezTo>
                    <a:pt x="159" y="704"/>
                    <a:pt x="174" y="708"/>
                    <a:pt x="184" y="708"/>
                  </a:cubicBezTo>
                  <a:cubicBezTo>
                    <a:pt x="228" y="708"/>
                    <a:pt x="174" y="620"/>
                    <a:pt x="240" y="620"/>
                  </a:cubicBezTo>
                  <a:cubicBezTo>
                    <a:pt x="248" y="620"/>
                    <a:pt x="259" y="621"/>
                    <a:pt x="271" y="624"/>
                  </a:cubicBezTo>
                  <a:lnTo>
                    <a:pt x="170" y="455"/>
                  </a:lnTo>
                  <a:cubicBezTo>
                    <a:pt x="203" y="455"/>
                    <a:pt x="203" y="523"/>
                    <a:pt x="271" y="523"/>
                  </a:cubicBezTo>
                  <a:cubicBezTo>
                    <a:pt x="237" y="455"/>
                    <a:pt x="136" y="455"/>
                    <a:pt x="136" y="353"/>
                  </a:cubicBezTo>
                  <a:lnTo>
                    <a:pt x="136" y="353"/>
                  </a:lnTo>
                  <a:cubicBezTo>
                    <a:pt x="141" y="358"/>
                    <a:pt x="144" y="360"/>
                    <a:pt x="146" y="360"/>
                  </a:cubicBezTo>
                  <a:cubicBezTo>
                    <a:pt x="161" y="360"/>
                    <a:pt x="141" y="286"/>
                    <a:pt x="170" y="286"/>
                  </a:cubicBezTo>
                  <a:cubicBezTo>
                    <a:pt x="170" y="353"/>
                    <a:pt x="237" y="421"/>
                    <a:pt x="271" y="421"/>
                  </a:cubicBezTo>
                  <a:lnTo>
                    <a:pt x="339" y="421"/>
                  </a:lnTo>
                  <a:cubicBezTo>
                    <a:pt x="237" y="387"/>
                    <a:pt x="339" y="353"/>
                    <a:pt x="271" y="320"/>
                  </a:cubicBezTo>
                  <a:cubicBezTo>
                    <a:pt x="203" y="286"/>
                    <a:pt x="203" y="218"/>
                    <a:pt x="271" y="218"/>
                  </a:cubicBezTo>
                  <a:cubicBezTo>
                    <a:pt x="305" y="252"/>
                    <a:pt x="271" y="252"/>
                    <a:pt x="271" y="286"/>
                  </a:cubicBezTo>
                  <a:cubicBezTo>
                    <a:pt x="305" y="320"/>
                    <a:pt x="322" y="320"/>
                    <a:pt x="339" y="320"/>
                  </a:cubicBezTo>
                  <a:cubicBezTo>
                    <a:pt x="356" y="320"/>
                    <a:pt x="373" y="320"/>
                    <a:pt x="407" y="353"/>
                  </a:cubicBezTo>
                  <a:cubicBezTo>
                    <a:pt x="373" y="218"/>
                    <a:pt x="440" y="83"/>
                    <a:pt x="271" y="15"/>
                  </a:cubicBezTo>
                  <a:cubicBezTo>
                    <a:pt x="251" y="5"/>
                    <a:pt x="240" y="1"/>
                    <a:pt x="2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7"/>
            <p:cNvSpPr/>
            <p:nvPr/>
          </p:nvSpPr>
          <p:spPr>
            <a:xfrm>
              <a:off x="3859925" y="3096225"/>
              <a:ext cx="25" cy="1725"/>
            </a:xfrm>
            <a:custGeom>
              <a:avLst/>
              <a:gdLst/>
              <a:ahLst/>
              <a:cxnLst/>
              <a:rect l="l" t="t" r="r" b="b"/>
              <a:pathLst>
                <a:path w="1" h="69" extrusionOk="0">
                  <a:moveTo>
                    <a:pt x="1" y="68"/>
                  </a:moveTo>
                  <a:lnTo>
                    <a:pt x="1" y="1"/>
                  </a:lnTo>
                  <a:lnTo>
                    <a:pt x="1" y="34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7"/>
            <p:cNvSpPr/>
            <p:nvPr/>
          </p:nvSpPr>
          <p:spPr>
            <a:xfrm>
              <a:off x="3856550" y="3091150"/>
              <a:ext cx="1425" cy="1725"/>
            </a:xfrm>
            <a:custGeom>
              <a:avLst/>
              <a:gdLst/>
              <a:ahLst/>
              <a:cxnLst/>
              <a:rect l="l" t="t" r="r" b="b"/>
              <a:pathLst>
                <a:path w="57" h="69" extrusionOk="0">
                  <a:moveTo>
                    <a:pt x="1" y="0"/>
                  </a:moveTo>
                  <a:cubicBezTo>
                    <a:pt x="12" y="12"/>
                    <a:pt x="24" y="24"/>
                    <a:pt x="33" y="34"/>
                  </a:cubicBezTo>
                  <a:lnTo>
                    <a:pt x="33" y="34"/>
                  </a:lnTo>
                  <a:cubicBezTo>
                    <a:pt x="30" y="15"/>
                    <a:pt x="23" y="0"/>
                    <a:pt x="1" y="0"/>
                  </a:cubicBezTo>
                  <a:close/>
                  <a:moveTo>
                    <a:pt x="33" y="34"/>
                  </a:moveTo>
                  <a:cubicBezTo>
                    <a:pt x="34" y="45"/>
                    <a:pt x="34" y="56"/>
                    <a:pt x="34" y="68"/>
                  </a:cubicBezTo>
                  <a:cubicBezTo>
                    <a:pt x="56" y="68"/>
                    <a:pt x="50" y="54"/>
                    <a:pt x="33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7"/>
            <p:cNvSpPr/>
            <p:nvPr/>
          </p:nvSpPr>
          <p:spPr>
            <a:xfrm>
              <a:off x="3868400" y="308860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1" y="1"/>
                  </a:moveTo>
                  <a:cubicBezTo>
                    <a:pt x="34" y="35"/>
                    <a:pt x="34" y="35"/>
                    <a:pt x="34" y="69"/>
                  </a:cubicBezTo>
                  <a:cubicBezTo>
                    <a:pt x="34" y="69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7"/>
            <p:cNvSpPr/>
            <p:nvPr/>
          </p:nvSpPr>
          <p:spPr>
            <a:xfrm>
              <a:off x="3865025" y="3079300"/>
              <a:ext cx="5950" cy="5950"/>
            </a:xfrm>
            <a:custGeom>
              <a:avLst/>
              <a:gdLst/>
              <a:ahLst/>
              <a:cxnLst/>
              <a:rect l="l" t="t" r="r" b="b"/>
              <a:pathLst>
                <a:path w="238" h="238" extrusionOk="0">
                  <a:moveTo>
                    <a:pt x="34" y="0"/>
                  </a:moveTo>
                  <a:cubicBezTo>
                    <a:pt x="34" y="34"/>
                    <a:pt x="68" y="102"/>
                    <a:pt x="0" y="102"/>
                  </a:cubicBezTo>
                  <a:cubicBezTo>
                    <a:pt x="34" y="170"/>
                    <a:pt x="136" y="170"/>
                    <a:pt x="203" y="237"/>
                  </a:cubicBezTo>
                  <a:cubicBezTo>
                    <a:pt x="237" y="204"/>
                    <a:pt x="102" y="136"/>
                    <a:pt x="102" y="102"/>
                  </a:cubicBezTo>
                  <a:lnTo>
                    <a:pt x="102" y="102"/>
                  </a:lnTo>
                  <a:cubicBezTo>
                    <a:pt x="111" y="107"/>
                    <a:pt x="118" y="109"/>
                    <a:pt x="123" y="109"/>
                  </a:cubicBezTo>
                  <a:cubicBezTo>
                    <a:pt x="152" y="109"/>
                    <a:pt x="107" y="34"/>
                    <a:pt x="136" y="34"/>
                  </a:cubicBezTo>
                  <a:cubicBezTo>
                    <a:pt x="102" y="34"/>
                    <a:pt x="68" y="0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7"/>
            <p:cNvSpPr/>
            <p:nvPr/>
          </p:nvSpPr>
          <p:spPr>
            <a:xfrm>
              <a:off x="3858250" y="3047975"/>
              <a:ext cx="20325" cy="33250"/>
            </a:xfrm>
            <a:custGeom>
              <a:avLst/>
              <a:gdLst/>
              <a:ahLst/>
              <a:cxnLst/>
              <a:rect l="l" t="t" r="r" b="b"/>
              <a:pathLst>
                <a:path w="813" h="1330" extrusionOk="0">
                  <a:moveTo>
                    <a:pt x="271" y="0"/>
                  </a:moveTo>
                  <a:cubicBezTo>
                    <a:pt x="271" y="0"/>
                    <a:pt x="102" y="136"/>
                    <a:pt x="102" y="136"/>
                  </a:cubicBezTo>
                  <a:cubicBezTo>
                    <a:pt x="102" y="68"/>
                    <a:pt x="68" y="68"/>
                    <a:pt x="34" y="68"/>
                  </a:cubicBezTo>
                  <a:cubicBezTo>
                    <a:pt x="102" y="102"/>
                    <a:pt x="0" y="204"/>
                    <a:pt x="34" y="271"/>
                  </a:cubicBezTo>
                  <a:cubicBezTo>
                    <a:pt x="46" y="265"/>
                    <a:pt x="60" y="262"/>
                    <a:pt x="76" y="262"/>
                  </a:cubicBezTo>
                  <a:cubicBezTo>
                    <a:pt x="147" y="262"/>
                    <a:pt x="243" y="323"/>
                    <a:pt x="271" y="407"/>
                  </a:cubicBezTo>
                  <a:cubicBezTo>
                    <a:pt x="301" y="377"/>
                    <a:pt x="316" y="367"/>
                    <a:pt x="326" y="367"/>
                  </a:cubicBezTo>
                  <a:cubicBezTo>
                    <a:pt x="341" y="367"/>
                    <a:pt x="339" y="393"/>
                    <a:pt x="361" y="393"/>
                  </a:cubicBezTo>
                  <a:cubicBezTo>
                    <a:pt x="370" y="393"/>
                    <a:pt x="384" y="388"/>
                    <a:pt x="407" y="373"/>
                  </a:cubicBezTo>
                  <a:lnTo>
                    <a:pt x="407" y="373"/>
                  </a:lnTo>
                  <a:cubicBezTo>
                    <a:pt x="373" y="407"/>
                    <a:pt x="339" y="441"/>
                    <a:pt x="305" y="474"/>
                  </a:cubicBezTo>
                  <a:cubicBezTo>
                    <a:pt x="315" y="479"/>
                    <a:pt x="323" y="481"/>
                    <a:pt x="330" y="481"/>
                  </a:cubicBezTo>
                  <a:cubicBezTo>
                    <a:pt x="373" y="481"/>
                    <a:pt x="378" y="407"/>
                    <a:pt x="407" y="407"/>
                  </a:cubicBezTo>
                  <a:cubicBezTo>
                    <a:pt x="440" y="407"/>
                    <a:pt x="373" y="474"/>
                    <a:pt x="339" y="508"/>
                  </a:cubicBezTo>
                  <a:cubicBezTo>
                    <a:pt x="339" y="515"/>
                    <a:pt x="340" y="518"/>
                    <a:pt x="343" y="518"/>
                  </a:cubicBezTo>
                  <a:cubicBezTo>
                    <a:pt x="354" y="518"/>
                    <a:pt x="386" y="474"/>
                    <a:pt x="440" y="474"/>
                  </a:cubicBezTo>
                  <a:cubicBezTo>
                    <a:pt x="440" y="474"/>
                    <a:pt x="339" y="542"/>
                    <a:pt x="339" y="542"/>
                  </a:cubicBezTo>
                  <a:cubicBezTo>
                    <a:pt x="407" y="644"/>
                    <a:pt x="542" y="847"/>
                    <a:pt x="440" y="1016"/>
                  </a:cubicBezTo>
                  <a:lnTo>
                    <a:pt x="542" y="1016"/>
                  </a:lnTo>
                  <a:cubicBezTo>
                    <a:pt x="474" y="1084"/>
                    <a:pt x="711" y="1186"/>
                    <a:pt x="508" y="1219"/>
                  </a:cubicBezTo>
                  <a:lnTo>
                    <a:pt x="529" y="1230"/>
                  </a:lnTo>
                  <a:lnTo>
                    <a:pt x="529" y="1230"/>
                  </a:lnTo>
                  <a:cubicBezTo>
                    <a:pt x="483" y="1216"/>
                    <a:pt x="420" y="1209"/>
                    <a:pt x="373" y="1186"/>
                  </a:cubicBezTo>
                  <a:lnTo>
                    <a:pt x="373" y="1186"/>
                  </a:lnTo>
                  <a:cubicBezTo>
                    <a:pt x="407" y="1219"/>
                    <a:pt x="373" y="1219"/>
                    <a:pt x="407" y="1253"/>
                  </a:cubicBezTo>
                  <a:cubicBezTo>
                    <a:pt x="407" y="1253"/>
                    <a:pt x="440" y="1220"/>
                    <a:pt x="440" y="1219"/>
                  </a:cubicBezTo>
                  <a:lnTo>
                    <a:pt x="440" y="1219"/>
                  </a:lnTo>
                  <a:cubicBezTo>
                    <a:pt x="508" y="1287"/>
                    <a:pt x="474" y="1287"/>
                    <a:pt x="407" y="1287"/>
                  </a:cubicBezTo>
                  <a:cubicBezTo>
                    <a:pt x="424" y="1321"/>
                    <a:pt x="457" y="1330"/>
                    <a:pt x="500" y="1330"/>
                  </a:cubicBezTo>
                  <a:cubicBezTo>
                    <a:pt x="542" y="1330"/>
                    <a:pt x="593" y="1321"/>
                    <a:pt x="644" y="1321"/>
                  </a:cubicBezTo>
                  <a:cubicBezTo>
                    <a:pt x="474" y="1186"/>
                    <a:pt x="813" y="1253"/>
                    <a:pt x="779" y="1152"/>
                  </a:cubicBezTo>
                  <a:cubicBezTo>
                    <a:pt x="754" y="1127"/>
                    <a:pt x="734" y="1120"/>
                    <a:pt x="716" y="1120"/>
                  </a:cubicBezTo>
                  <a:cubicBezTo>
                    <a:pt x="697" y="1120"/>
                    <a:pt x="681" y="1128"/>
                    <a:pt x="667" y="1128"/>
                  </a:cubicBezTo>
                  <a:cubicBezTo>
                    <a:pt x="659" y="1128"/>
                    <a:pt x="651" y="1126"/>
                    <a:pt x="644" y="1118"/>
                  </a:cubicBezTo>
                  <a:cubicBezTo>
                    <a:pt x="644" y="1084"/>
                    <a:pt x="576" y="1050"/>
                    <a:pt x="610" y="1050"/>
                  </a:cubicBezTo>
                  <a:cubicBezTo>
                    <a:pt x="678" y="1050"/>
                    <a:pt x="678" y="1084"/>
                    <a:pt x="678" y="1084"/>
                  </a:cubicBezTo>
                  <a:cubicBezTo>
                    <a:pt x="779" y="1084"/>
                    <a:pt x="644" y="1050"/>
                    <a:pt x="745" y="1016"/>
                  </a:cubicBezTo>
                  <a:cubicBezTo>
                    <a:pt x="723" y="1016"/>
                    <a:pt x="715" y="1031"/>
                    <a:pt x="703" y="1031"/>
                  </a:cubicBezTo>
                  <a:cubicBezTo>
                    <a:pt x="696" y="1031"/>
                    <a:pt x="689" y="1028"/>
                    <a:pt x="678" y="1016"/>
                  </a:cubicBezTo>
                  <a:cubicBezTo>
                    <a:pt x="711" y="949"/>
                    <a:pt x="576" y="982"/>
                    <a:pt x="644" y="881"/>
                  </a:cubicBezTo>
                  <a:cubicBezTo>
                    <a:pt x="644" y="847"/>
                    <a:pt x="644" y="847"/>
                    <a:pt x="542" y="847"/>
                  </a:cubicBezTo>
                  <a:cubicBezTo>
                    <a:pt x="644" y="779"/>
                    <a:pt x="644" y="813"/>
                    <a:pt x="711" y="745"/>
                  </a:cubicBezTo>
                  <a:cubicBezTo>
                    <a:pt x="678" y="745"/>
                    <a:pt x="576" y="779"/>
                    <a:pt x="474" y="779"/>
                  </a:cubicBezTo>
                  <a:cubicBezTo>
                    <a:pt x="610" y="678"/>
                    <a:pt x="474" y="712"/>
                    <a:pt x="542" y="610"/>
                  </a:cubicBezTo>
                  <a:lnTo>
                    <a:pt x="542" y="610"/>
                  </a:lnTo>
                  <a:cubicBezTo>
                    <a:pt x="542" y="644"/>
                    <a:pt x="576" y="644"/>
                    <a:pt x="576" y="644"/>
                  </a:cubicBezTo>
                  <a:cubicBezTo>
                    <a:pt x="678" y="610"/>
                    <a:pt x="542" y="610"/>
                    <a:pt x="542" y="576"/>
                  </a:cubicBezTo>
                  <a:lnTo>
                    <a:pt x="644" y="542"/>
                  </a:lnTo>
                  <a:cubicBezTo>
                    <a:pt x="644" y="508"/>
                    <a:pt x="542" y="474"/>
                    <a:pt x="576" y="407"/>
                  </a:cubicBezTo>
                  <a:lnTo>
                    <a:pt x="644" y="407"/>
                  </a:lnTo>
                  <a:cubicBezTo>
                    <a:pt x="542" y="339"/>
                    <a:pt x="508" y="237"/>
                    <a:pt x="407" y="204"/>
                  </a:cubicBezTo>
                  <a:lnTo>
                    <a:pt x="407" y="136"/>
                  </a:lnTo>
                  <a:cubicBezTo>
                    <a:pt x="388" y="131"/>
                    <a:pt x="376" y="129"/>
                    <a:pt x="369" y="129"/>
                  </a:cubicBezTo>
                  <a:cubicBezTo>
                    <a:pt x="319" y="129"/>
                    <a:pt x="452" y="217"/>
                    <a:pt x="305" y="305"/>
                  </a:cubicBezTo>
                  <a:cubicBezTo>
                    <a:pt x="356" y="241"/>
                    <a:pt x="359" y="225"/>
                    <a:pt x="342" y="225"/>
                  </a:cubicBezTo>
                  <a:cubicBezTo>
                    <a:pt x="327" y="225"/>
                    <a:pt x="295" y="239"/>
                    <a:pt x="271" y="239"/>
                  </a:cubicBezTo>
                  <a:cubicBezTo>
                    <a:pt x="252" y="239"/>
                    <a:pt x="237" y="231"/>
                    <a:pt x="237" y="204"/>
                  </a:cubicBezTo>
                  <a:cubicBezTo>
                    <a:pt x="254" y="170"/>
                    <a:pt x="271" y="170"/>
                    <a:pt x="288" y="170"/>
                  </a:cubicBezTo>
                  <a:cubicBezTo>
                    <a:pt x="305" y="170"/>
                    <a:pt x="322" y="170"/>
                    <a:pt x="339" y="136"/>
                  </a:cubicBezTo>
                  <a:lnTo>
                    <a:pt x="339" y="136"/>
                  </a:lnTo>
                  <a:cubicBezTo>
                    <a:pt x="316" y="158"/>
                    <a:pt x="305" y="166"/>
                    <a:pt x="297" y="166"/>
                  </a:cubicBezTo>
                  <a:cubicBezTo>
                    <a:pt x="282" y="166"/>
                    <a:pt x="282" y="136"/>
                    <a:pt x="237" y="136"/>
                  </a:cubicBezTo>
                  <a:cubicBezTo>
                    <a:pt x="305" y="68"/>
                    <a:pt x="203" y="102"/>
                    <a:pt x="27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>
              <a:off x="3867550" y="3077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7"/>
            <p:cNvSpPr/>
            <p:nvPr/>
          </p:nvSpPr>
          <p:spPr>
            <a:xfrm>
              <a:off x="3858250" y="3049675"/>
              <a:ext cx="875" cy="650"/>
            </a:xfrm>
            <a:custGeom>
              <a:avLst/>
              <a:gdLst/>
              <a:ahLst/>
              <a:cxnLst/>
              <a:rect l="l" t="t" r="r" b="b"/>
              <a:pathLst>
                <a:path w="35" h="26" extrusionOk="0">
                  <a:moveTo>
                    <a:pt x="0" y="0"/>
                  </a:moveTo>
                  <a:cubicBezTo>
                    <a:pt x="0" y="17"/>
                    <a:pt x="0" y="26"/>
                    <a:pt x="4" y="26"/>
                  </a:cubicBezTo>
                  <a:cubicBezTo>
                    <a:pt x="9" y="26"/>
                    <a:pt x="17" y="17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7"/>
            <p:cNvSpPr/>
            <p:nvPr/>
          </p:nvSpPr>
          <p:spPr>
            <a:xfrm>
              <a:off x="3868400" y="308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7"/>
            <p:cNvSpPr/>
            <p:nvPr/>
          </p:nvSpPr>
          <p:spPr>
            <a:xfrm>
              <a:off x="3871800" y="3081825"/>
              <a:ext cx="1700" cy="875"/>
            </a:xfrm>
            <a:custGeom>
              <a:avLst/>
              <a:gdLst/>
              <a:ahLst/>
              <a:cxnLst/>
              <a:rect l="l" t="t" r="r" b="b"/>
              <a:pathLst>
                <a:path w="68" h="35" extrusionOk="0">
                  <a:moveTo>
                    <a:pt x="0" y="1"/>
                  </a:moveTo>
                  <a:lnTo>
                    <a:pt x="34" y="35"/>
                  </a:lnTo>
                  <a:lnTo>
                    <a:pt x="68" y="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7"/>
            <p:cNvSpPr/>
            <p:nvPr/>
          </p:nvSpPr>
          <p:spPr>
            <a:xfrm>
              <a:off x="3853175" y="30462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lnTo>
                    <a:pt x="0" y="35"/>
                  </a:lnTo>
                  <a:cubicBezTo>
                    <a:pt x="0" y="3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7"/>
            <p:cNvSpPr/>
            <p:nvPr/>
          </p:nvSpPr>
          <p:spPr>
            <a:xfrm>
              <a:off x="3837075" y="3046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7"/>
            <p:cNvSpPr/>
            <p:nvPr/>
          </p:nvSpPr>
          <p:spPr>
            <a:xfrm>
              <a:off x="3797300" y="3044575"/>
              <a:ext cx="60975" cy="16125"/>
            </a:xfrm>
            <a:custGeom>
              <a:avLst/>
              <a:gdLst/>
              <a:ahLst/>
              <a:cxnLst/>
              <a:rect l="l" t="t" r="r" b="b"/>
              <a:pathLst>
                <a:path w="2439" h="645" extrusionOk="0">
                  <a:moveTo>
                    <a:pt x="1242" y="131"/>
                  </a:moveTo>
                  <a:cubicBezTo>
                    <a:pt x="1225" y="131"/>
                    <a:pt x="1208" y="166"/>
                    <a:pt x="1190" y="195"/>
                  </a:cubicBezTo>
                  <a:lnTo>
                    <a:pt x="1190" y="195"/>
                  </a:lnTo>
                  <a:cubicBezTo>
                    <a:pt x="1197" y="185"/>
                    <a:pt x="1206" y="177"/>
                    <a:pt x="1219" y="170"/>
                  </a:cubicBezTo>
                  <a:cubicBezTo>
                    <a:pt x="1226" y="185"/>
                    <a:pt x="1231" y="196"/>
                    <a:pt x="1234" y="206"/>
                  </a:cubicBezTo>
                  <a:lnTo>
                    <a:pt x="1234" y="206"/>
                  </a:lnTo>
                  <a:cubicBezTo>
                    <a:pt x="1240" y="176"/>
                    <a:pt x="1228" y="211"/>
                    <a:pt x="1253" y="136"/>
                  </a:cubicBezTo>
                  <a:cubicBezTo>
                    <a:pt x="1249" y="133"/>
                    <a:pt x="1245" y="131"/>
                    <a:pt x="1242" y="131"/>
                  </a:cubicBezTo>
                  <a:close/>
                  <a:moveTo>
                    <a:pt x="1190" y="195"/>
                  </a:moveTo>
                  <a:cubicBezTo>
                    <a:pt x="1188" y="199"/>
                    <a:pt x="1186" y="203"/>
                    <a:pt x="1184" y="207"/>
                  </a:cubicBezTo>
                  <a:lnTo>
                    <a:pt x="1184" y="207"/>
                  </a:lnTo>
                  <a:cubicBezTo>
                    <a:pt x="1186" y="203"/>
                    <a:pt x="1188" y="199"/>
                    <a:pt x="1190" y="195"/>
                  </a:cubicBezTo>
                  <a:close/>
                  <a:moveTo>
                    <a:pt x="1234" y="206"/>
                  </a:moveTo>
                  <a:cubicBezTo>
                    <a:pt x="1233" y="214"/>
                    <a:pt x="1230" y="226"/>
                    <a:pt x="1225" y="246"/>
                  </a:cubicBezTo>
                  <a:lnTo>
                    <a:pt x="1225" y="246"/>
                  </a:lnTo>
                  <a:cubicBezTo>
                    <a:pt x="1235" y="246"/>
                    <a:pt x="1245" y="239"/>
                    <a:pt x="1234" y="206"/>
                  </a:cubicBezTo>
                  <a:close/>
                  <a:moveTo>
                    <a:pt x="1214" y="246"/>
                  </a:moveTo>
                  <a:cubicBezTo>
                    <a:pt x="1213" y="246"/>
                    <a:pt x="1215" y="247"/>
                    <a:pt x="1224" y="253"/>
                  </a:cubicBezTo>
                  <a:lnTo>
                    <a:pt x="1224" y="253"/>
                  </a:lnTo>
                  <a:cubicBezTo>
                    <a:pt x="1224" y="251"/>
                    <a:pt x="1225" y="248"/>
                    <a:pt x="1225" y="246"/>
                  </a:cubicBezTo>
                  <a:lnTo>
                    <a:pt x="1225" y="246"/>
                  </a:lnTo>
                  <a:cubicBezTo>
                    <a:pt x="1225" y="246"/>
                    <a:pt x="1224" y="246"/>
                    <a:pt x="1223" y="246"/>
                  </a:cubicBezTo>
                  <a:cubicBezTo>
                    <a:pt x="1219" y="246"/>
                    <a:pt x="1215" y="246"/>
                    <a:pt x="1214" y="246"/>
                  </a:cubicBezTo>
                  <a:close/>
                  <a:moveTo>
                    <a:pt x="1659" y="238"/>
                  </a:moveTo>
                  <a:lnTo>
                    <a:pt x="1659" y="238"/>
                  </a:lnTo>
                  <a:cubicBezTo>
                    <a:pt x="1661" y="245"/>
                    <a:pt x="1662" y="251"/>
                    <a:pt x="1664" y="256"/>
                  </a:cubicBezTo>
                  <a:lnTo>
                    <a:pt x="1664" y="256"/>
                  </a:lnTo>
                  <a:cubicBezTo>
                    <a:pt x="1661" y="251"/>
                    <a:pt x="1659" y="245"/>
                    <a:pt x="1659" y="238"/>
                  </a:cubicBezTo>
                  <a:close/>
                  <a:moveTo>
                    <a:pt x="442" y="426"/>
                  </a:moveTo>
                  <a:cubicBezTo>
                    <a:pt x="444" y="428"/>
                    <a:pt x="447" y="430"/>
                    <a:pt x="449" y="431"/>
                  </a:cubicBezTo>
                  <a:lnTo>
                    <a:pt x="449" y="431"/>
                  </a:lnTo>
                  <a:cubicBezTo>
                    <a:pt x="447" y="429"/>
                    <a:pt x="444" y="427"/>
                    <a:pt x="442" y="426"/>
                  </a:cubicBezTo>
                  <a:close/>
                  <a:moveTo>
                    <a:pt x="1863" y="1"/>
                  </a:moveTo>
                  <a:cubicBezTo>
                    <a:pt x="1829" y="69"/>
                    <a:pt x="1829" y="170"/>
                    <a:pt x="1795" y="170"/>
                  </a:cubicBezTo>
                  <a:cubicBezTo>
                    <a:pt x="1795" y="69"/>
                    <a:pt x="1727" y="103"/>
                    <a:pt x="1693" y="35"/>
                  </a:cubicBezTo>
                  <a:cubicBezTo>
                    <a:pt x="1693" y="136"/>
                    <a:pt x="1626" y="69"/>
                    <a:pt x="1626" y="136"/>
                  </a:cubicBezTo>
                  <a:cubicBezTo>
                    <a:pt x="1611" y="150"/>
                    <a:pt x="1597" y="159"/>
                    <a:pt x="1586" y="159"/>
                  </a:cubicBezTo>
                  <a:cubicBezTo>
                    <a:pt x="1569" y="159"/>
                    <a:pt x="1558" y="142"/>
                    <a:pt x="1558" y="103"/>
                  </a:cubicBezTo>
                  <a:cubicBezTo>
                    <a:pt x="1558" y="103"/>
                    <a:pt x="1558" y="69"/>
                    <a:pt x="1592" y="69"/>
                  </a:cubicBezTo>
                  <a:lnTo>
                    <a:pt x="1558" y="69"/>
                  </a:lnTo>
                  <a:cubicBezTo>
                    <a:pt x="1535" y="69"/>
                    <a:pt x="1543" y="99"/>
                    <a:pt x="1540" y="99"/>
                  </a:cubicBezTo>
                  <a:cubicBezTo>
                    <a:pt x="1539" y="99"/>
                    <a:pt x="1535" y="91"/>
                    <a:pt x="1524" y="69"/>
                  </a:cubicBezTo>
                  <a:cubicBezTo>
                    <a:pt x="1490" y="69"/>
                    <a:pt x="1524" y="69"/>
                    <a:pt x="1524" y="35"/>
                  </a:cubicBezTo>
                  <a:cubicBezTo>
                    <a:pt x="1470" y="35"/>
                    <a:pt x="1459" y="165"/>
                    <a:pt x="1422" y="165"/>
                  </a:cubicBezTo>
                  <a:cubicBezTo>
                    <a:pt x="1413" y="165"/>
                    <a:pt x="1402" y="157"/>
                    <a:pt x="1388" y="136"/>
                  </a:cubicBezTo>
                  <a:lnTo>
                    <a:pt x="1388" y="136"/>
                  </a:lnTo>
                  <a:cubicBezTo>
                    <a:pt x="1422" y="204"/>
                    <a:pt x="1355" y="204"/>
                    <a:pt x="1388" y="340"/>
                  </a:cubicBezTo>
                  <a:cubicBezTo>
                    <a:pt x="1355" y="272"/>
                    <a:pt x="1355" y="204"/>
                    <a:pt x="1321" y="204"/>
                  </a:cubicBezTo>
                  <a:cubicBezTo>
                    <a:pt x="1321" y="244"/>
                    <a:pt x="1311" y="252"/>
                    <a:pt x="1296" y="252"/>
                  </a:cubicBezTo>
                  <a:cubicBezTo>
                    <a:pt x="1284" y="252"/>
                    <a:pt x="1270" y="247"/>
                    <a:pt x="1256" y="247"/>
                  </a:cubicBezTo>
                  <a:cubicBezTo>
                    <a:pt x="1247" y="247"/>
                    <a:pt x="1238" y="249"/>
                    <a:pt x="1230" y="257"/>
                  </a:cubicBezTo>
                  <a:lnTo>
                    <a:pt x="1230" y="257"/>
                  </a:lnTo>
                  <a:cubicBezTo>
                    <a:pt x="1228" y="255"/>
                    <a:pt x="1226" y="254"/>
                    <a:pt x="1224" y="253"/>
                  </a:cubicBezTo>
                  <a:lnTo>
                    <a:pt x="1224" y="253"/>
                  </a:lnTo>
                  <a:cubicBezTo>
                    <a:pt x="1222" y="259"/>
                    <a:pt x="1221" y="265"/>
                    <a:pt x="1219" y="272"/>
                  </a:cubicBezTo>
                  <a:cubicBezTo>
                    <a:pt x="1222" y="265"/>
                    <a:pt x="1226" y="260"/>
                    <a:pt x="1230" y="257"/>
                  </a:cubicBezTo>
                  <a:lnTo>
                    <a:pt x="1230" y="257"/>
                  </a:lnTo>
                  <a:cubicBezTo>
                    <a:pt x="1236" y="260"/>
                    <a:pt x="1243" y="265"/>
                    <a:pt x="1253" y="272"/>
                  </a:cubicBezTo>
                  <a:cubicBezTo>
                    <a:pt x="1219" y="340"/>
                    <a:pt x="1185" y="373"/>
                    <a:pt x="1185" y="475"/>
                  </a:cubicBezTo>
                  <a:cubicBezTo>
                    <a:pt x="1219" y="441"/>
                    <a:pt x="1287" y="407"/>
                    <a:pt x="1355" y="340"/>
                  </a:cubicBezTo>
                  <a:cubicBezTo>
                    <a:pt x="1388" y="340"/>
                    <a:pt x="1355" y="407"/>
                    <a:pt x="1388" y="407"/>
                  </a:cubicBezTo>
                  <a:cubicBezTo>
                    <a:pt x="1398" y="417"/>
                    <a:pt x="1407" y="421"/>
                    <a:pt x="1414" y="421"/>
                  </a:cubicBezTo>
                  <a:cubicBezTo>
                    <a:pt x="1454" y="421"/>
                    <a:pt x="1464" y="302"/>
                    <a:pt x="1509" y="302"/>
                  </a:cubicBezTo>
                  <a:cubicBezTo>
                    <a:pt x="1514" y="302"/>
                    <a:pt x="1519" y="303"/>
                    <a:pt x="1524" y="306"/>
                  </a:cubicBezTo>
                  <a:lnTo>
                    <a:pt x="1524" y="373"/>
                  </a:lnTo>
                  <a:cubicBezTo>
                    <a:pt x="1524" y="334"/>
                    <a:pt x="1539" y="325"/>
                    <a:pt x="1562" y="325"/>
                  </a:cubicBezTo>
                  <a:cubicBezTo>
                    <a:pt x="1580" y="325"/>
                    <a:pt x="1604" y="331"/>
                    <a:pt x="1627" y="331"/>
                  </a:cubicBezTo>
                  <a:cubicBezTo>
                    <a:pt x="1650" y="331"/>
                    <a:pt x="1673" y="326"/>
                    <a:pt x="1693" y="306"/>
                  </a:cubicBezTo>
                  <a:cubicBezTo>
                    <a:pt x="1693" y="302"/>
                    <a:pt x="1693" y="298"/>
                    <a:pt x="1692" y="295"/>
                  </a:cubicBezTo>
                  <a:lnTo>
                    <a:pt x="1692" y="295"/>
                  </a:lnTo>
                  <a:cubicBezTo>
                    <a:pt x="1720" y="293"/>
                    <a:pt x="1757" y="214"/>
                    <a:pt x="1795" y="214"/>
                  </a:cubicBezTo>
                  <a:cubicBezTo>
                    <a:pt x="1806" y="214"/>
                    <a:pt x="1817" y="221"/>
                    <a:pt x="1829" y="238"/>
                  </a:cubicBezTo>
                  <a:cubicBezTo>
                    <a:pt x="1795" y="136"/>
                    <a:pt x="1863" y="69"/>
                    <a:pt x="1896" y="35"/>
                  </a:cubicBezTo>
                  <a:cubicBezTo>
                    <a:pt x="1930" y="69"/>
                    <a:pt x="1930" y="136"/>
                    <a:pt x="1930" y="170"/>
                  </a:cubicBezTo>
                  <a:cubicBezTo>
                    <a:pt x="1919" y="159"/>
                    <a:pt x="1910" y="155"/>
                    <a:pt x="1902" y="155"/>
                  </a:cubicBezTo>
                  <a:cubicBezTo>
                    <a:pt x="1862" y="155"/>
                    <a:pt x="1857" y="283"/>
                    <a:pt x="1829" y="340"/>
                  </a:cubicBezTo>
                  <a:cubicBezTo>
                    <a:pt x="1863" y="272"/>
                    <a:pt x="1930" y="340"/>
                    <a:pt x="1964" y="238"/>
                  </a:cubicBezTo>
                  <a:lnTo>
                    <a:pt x="1964" y="340"/>
                  </a:lnTo>
                  <a:cubicBezTo>
                    <a:pt x="1993" y="340"/>
                    <a:pt x="1997" y="190"/>
                    <a:pt x="2041" y="190"/>
                  </a:cubicBezTo>
                  <a:cubicBezTo>
                    <a:pt x="2048" y="190"/>
                    <a:pt x="2056" y="194"/>
                    <a:pt x="2066" y="204"/>
                  </a:cubicBezTo>
                  <a:lnTo>
                    <a:pt x="2066" y="272"/>
                  </a:lnTo>
                  <a:cubicBezTo>
                    <a:pt x="2133" y="272"/>
                    <a:pt x="2201" y="332"/>
                    <a:pt x="2279" y="332"/>
                  </a:cubicBezTo>
                  <a:cubicBezTo>
                    <a:pt x="2318" y="332"/>
                    <a:pt x="2359" y="317"/>
                    <a:pt x="2404" y="272"/>
                  </a:cubicBezTo>
                  <a:cubicBezTo>
                    <a:pt x="2438" y="204"/>
                    <a:pt x="2404" y="103"/>
                    <a:pt x="2404" y="35"/>
                  </a:cubicBezTo>
                  <a:cubicBezTo>
                    <a:pt x="2337" y="69"/>
                    <a:pt x="2269" y="170"/>
                    <a:pt x="2235" y="204"/>
                  </a:cubicBezTo>
                  <a:lnTo>
                    <a:pt x="2235" y="103"/>
                  </a:lnTo>
                  <a:cubicBezTo>
                    <a:pt x="2235" y="170"/>
                    <a:pt x="2167" y="204"/>
                    <a:pt x="2201" y="272"/>
                  </a:cubicBezTo>
                  <a:cubicBezTo>
                    <a:pt x="2195" y="284"/>
                    <a:pt x="2191" y="288"/>
                    <a:pt x="2186" y="288"/>
                  </a:cubicBezTo>
                  <a:cubicBezTo>
                    <a:pt x="2171" y="288"/>
                    <a:pt x="2164" y="222"/>
                    <a:pt x="2148" y="222"/>
                  </a:cubicBezTo>
                  <a:cubicBezTo>
                    <a:pt x="2144" y="222"/>
                    <a:pt x="2139" y="226"/>
                    <a:pt x="2133" y="238"/>
                  </a:cubicBezTo>
                  <a:cubicBezTo>
                    <a:pt x="2133" y="136"/>
                    <a:pt x="2167" y="136"/>
                    <a:pt x="2167" y="35"/>
                  </a:cubicBezTo>
                  <a:lnTo>
                    <a:pt x="2167" y="35"/>
                  </a:lnTo>
                  <a:lnTo>
                    <a:pt x="2133" y="69"/>
                  </a:lnTo>
                  <a:cubicBezTo>
                    <a:pt x="2133" y="35"/>
                    <a:pt x="2100" y="35"/>
                    <a:pt x="2100" y="1"/>
                  </a:cubicBezTo>
                  <a:cubicBezTo>
                    <a:pt x="2079" y="42"/>
                    <a:pt x="2061" y="55"/>
                    <a:pt x="2045" y="55"/>
                  </a:cubicBezTo>
                  <a:cubicBezTo>
                    <a:pt x="2018" y="55"/>
                    <a:pt x="1994" y="18"/>
                    <a:pt x="1964" y="18"/>
                  </a:cubicBezTo>
                  <a:cubicBezTo>
                    <a:pt x="1954" y="18"/>
                    <a:pt x="1942" y="23"/>
                    <a:pt x="1930" y="35"/>
                  </a:cubicBezTo>
                  <a:lnTo>
                    <a:pt x="1998" y="35"/>
                  </a:lnTo>
                  <a:cubicBezTo>
                    <a:pt x="1998" y="103"/>
                    <a:pt x="1964" y="103"/>
                    <a:pt x="1930" y="103"/>
                  </a:cubicBezTo>
                  <a:cubicBezTo>
                    <a:pt x="1930" y="35"/>
                    <a:pt x="1896" y="35"/>
                    <a:pt x="1863" y="1"/>
                  </a:cubicBezTo>
                  <a:close/>
                  <a:moveTo>
                    <a:pt x="1118" y="136"/>
                  </a:moveTo>
                  <a:cubicBezTo>
                    <a:pt x="1094" y="184"/>
                    <a:pt x="1104" y="232"/>
                    <a:pt x="1099" y="232"/>
                  </a:cubicBezTo>
                  <a:cubicBezTo>
                    <a:pt x="1098" y="232"/>
                    <a:pt x="1094" y="224"/>
                    <a:pt x="1084" y="204"/>
                  </a:cubicBezTo>
                  <a:lnTo>
                    <a:pt x="1084" y="272"/>
                  </a:lnTo>
                  <a:cubicBezTo>
                    <a:pt x="1050" y="238"/>
                    <a:pt x="1050" y="238"/>
                    <a:pt x="1016" y="170"/>
                  </a:cubicBezTo>
                  <a:lnTo>
                    <a:pt x="948" y="306"/>
                  </a:lnTo>
                  <a:cubicBezTo>
                    <a:pt x="937" y="261"/>
                    <a:pt x="918" y="242"/>
                    <a:pt x="896" y="242"/>
                  </a:cubicBezTo>
                  <a:cubicBezTo>
                    <a:pt x="850" y="242"/>
                    <a:pt x="790" y="317"/>
                    <a:pt x="745" y="407"/>
                  </a:cubicBezTo>
                  <a:cubicBezTo>
                    <a:pt x="745" y="407"/>
                    <a:pt x="711" y="373"/>
                    <a:pt x="711" y="340"/>
                  </a:cubicBezTo>
                  <a:cubicBezTo>
                    <a:pt x="711" y="306"/>
                    <a:pt x="745" y="306"/>
                    <a:pt x="745" y="272"/>
                  </a:cubicBezTo>
                  <a:cubicBezTo>
                    <a:pt x="726" y="272"/>
                    <a:pt x="706" y="250"/>
                    <a:pt x="687" y="250"/>
                  </a:cubicBezTo>
                  <a:cubicBezTo>
                    <a:pt x="672" y="250"/>
                    <a:pt x="658" y="262"/>
                    <a:pt x="643" y="306"/>
                  </a:cubicBezTo>
                  <a:cubicBezTo>
                    <a:pt x="639" y="310"/>
                    <a:pt x="635" y="313"/>
                    <a:pt x="633" y="313"/>
                  </a:cubicBezTo>
                  <a:cubicBezTo>
                    <a:pt x="618" y="313"/>
                    <a:pt x="639" y="233"/>
                    <a:pt x="610" y="204"/>
                  </a:cubicBezTo>
                  <a:cubicBezTo>
                    <a:pt x="595" y="234"/>
                    <a:pt x="576" y="244"/>
                    <a:pt x="556" y="244"/>
                  </a:cubicBezTo>
                  <a:cubicBezTo>
                    <a:pt x="517" y="244"/>
                    <a:pt x="471" y="204"/>
                    <a:pt x="434" y="204"/>
                  </a:cubicBezTo>
                  <a:cubicBezTo>
                    <a:pt x="406" y="204"/>
                    <a:pt x="384" y="227"/>
                    <a:pt x="373" y="306"/>
                  </a:cubicBezTo>
                  <a:cubicBezTo>
                    <a:pt x="406" y="306"/>
                    <a:pt x="474" y="373"/>
                    <a:pt x="508" y="373"/>
                  </a:cubicBezTo>
                  <a:cubicBezTo>
                    <a:pt x="508" y="373"/>
                    <a:pt x="508" y="441"/>
                    <a:pt x="474" y="441"/>
                  </a:cubicBezTo>
                  <a:cubicBezTo>
                    <a:pt x="466" y="441"/>
                    <a:pt x="457" y="437"/>
                    <a:pt x="449" y="431"/>
                  </a:cubicBezTo>
                  <a:lnTo>
                    <a:pt x="449" y="431"/>
                  </a:lnTo>
                  <a:cubicBezTo>
                    <a:pt x="458" y="439"/>
                    <a:pt x="467" y="453"/>
                    <a:pt x="474" y="475"/>
                  </a:cubicBezTo>
                  <a:cubicBezTo>
                    <a:pt x="482" y="467"/>
                    <a:pt x="489" y="465"/>
                    <a:pt x="498" y="465"/>
                  </a:cubicBezTo>
                  <a:cubicBezTo>
                    <a:pt x="512" y="465"/>
                    <a:pt x="528" y="473"/>
                    <a:pt x="547" y="473"/>
                  </a:cubicBezTo>
                  <a:cubicBezTo>
                    <a:pt x="564" y="473"/>
                    <a:pt x="585" y="466"/>
                    <a:pt x="610" y="441"/>
                  </a:cubicBezTo>
                  <a:lnTo>
                    <a:pt x="610" y="441"/>
                  </a:lnTo>
                  <a:cubicBezTo>
                    <a:pt x="576" y="509"/>
                    <a:pt x="643" y="441"/>
                    <a:pt x="610" y="543"/>
                  </a:cubicBezTo>
                  <a:cubicBezTo>
                    <a:pt x="629" y="484"/>
                    <a:pt x="652" y="468"/>
                    <a:pt x="674" y="468"/>
                  </a:cubicBezTo>
                  <a:cubicBezTo>
                    <a:pt x="703" y="468"/>
                    <a:pt x="732" y="493"/>
                    <a:pt x="756" y="493"/>
                  </a:cubicBezTo>
                  <a:cubicBezTo>
                    <a:pt x="781" y="493"/>
                    <a:pt x="801" y="469"/>
                    <a:pt x="813" y="373"/>
                  </a:cubicBezTo>
                  <a:cubicBezTo>
                    <a:pt x="839" y="413"/>
                    <a:pt x="845" y="422"/>
                    <a:pt x="846" y="422"/>
                  </a:cubicBezTo>
                  <a:cubicBezTo>
                    <a:pt x="847" y="422"/>
                    <a:pt x="845" y="416"/>
                    <a:pt x="849" y="416"/>
                  </a:cubicBezTo>
                  <a:cubicBezTo>
                    <a:pt x="852" y="416"/>
                    <a:pt x="860" y="421"/>
                    <a:pt x="881" y="441"/>
                  </a:cubicBezTo>
                  <a:cubicBezTo>
                    <a:pt x="881" y="475"/>
                    <a:pt x="881" y="475"/>
                    <a:pt x="847" y="475"/>
                  </a:cubicBezTo>
                  <a:cubicBezTo>
                    <a:pt x="853" y="487"/>
                    <a:pt x="859" y="492"/>
                    <a:pt x="865" y="492"/>
                  </a:cubicBezTo>
                  <a:cubicBezTo>
                    <a:pt x="884" y="492"/>
                    <a:pt x="904" y="442"/>
                    <a:pt x="924" y="442"/>
                  </a:cubicBezTo>
                  <a:cubicBezTo>
                    <a:pt x="932" y="442"/>
                    <a:pt x="940" y="450"/>
                    <a:pt x="948" y="475"/>
                  </a:cubicBezTo>
                  <a:cubicBezTo>
                    <a:pt x="957" y="480"/>
                    <a:pt x="964" y="482"/>
                    <a:pt x="969" y="482"/>
                  </a:cubicBezTo>
                  <a:cubicBezTo>
                    <a:pt x="999" y="482"/>
                    <a:pt x="953" y="398"/>
                    <a:pt x="982" y="340"/>
                  </a:cubicBezTo>
                  <a:lnTo>
                    <a:pt x="982" y="340"/>
                  </a:lnTo>
                  <a:cubicBezTo>
                    <a:pt x="1050" y="373"/>
                    <a:pt x="1050" y="407"/>
                    <a:pt x="1084" y="543"/>
                  </a:cubicBezTo>
                  <a:cubicBezTo>
                    <a:pt x="1084" y="407"/>
                    <a:pt x="1151" y="441"/>
                    <a:pt x="1151" y="373"/>
                  </a:cubicBezTo>
                  <a:cubicBezTo>
                    <a:pt x="1151" y="373"/>
                    <a:pt x="1118" y="373"/>
                    <a:pt x="1118" y="306"/>
                  </a:cubicBezTo>
                  <a:cubicBezTo>
                    <a:pt x="1168" y="306"/>
                    <a:pt x="1162" y="249"/>
                    <a:pt x="1184" y="207"/>
                  </a:cubicBezTo>
                  <a:lnTo>
                    <a:pt x="1184" y="207"/>
                  </a:lnTo>
                  <a:cubicBezTo>
                    <a:pt x="1173" y="224"/>
                    <a:pt x="1162" y="238"/>
                    <a:pt x="1151" y="238"/>
                  </a:cubicBezTo>
                  <a:cubicBezTo>
                    <a:pt x="1118" y="204"/>
                    <a:pt x="1118" y="170"/>
                    <a:pt x="1118" y="136"/>
                  </a:cubicBezTo>
                  <a:close/>
                  <a:moveTo>
                    <a:pt x="318" y="209"/>
                  </a:moveTo>
                  <a:cubicBezTo>
                    <a:pt x="284" y="209"/>
                    <a:pt x="260" y="248"/>
                    <a:pt x="237" y="272"/>
                  </a:cubicBezTo>
                  <a:cubicBezTo>
                    <a:pt x="216" y="314"/>
                    <a:pt x="195" y="343"/>
                    <a:pt x="166" y="343"/>
                  </a:cubicBezTo>
                  <a:cubicBezTo>
                    <a:pt x="148" y="343"/>
                    <a:pt x="128" y="332"/>
                    <a:pt x="102" y="306"/>
                  </a:cubicBezTo>
                  <a:cubicBezTo>
                    <a:pt x="68" y="340"/>
                    <a:pt x="34" y="407"/>
                    <a:pt x="34" y="475"/>
                  </a:cubicBezTo>
                  <a:lnTo>
                    <a:pt x="34" y="441"/>
                  </a:lnTo>
                  <a:lnTo>
                    <a:pt x="34" y="441"/>
                  </a:lnTo>
                  <a:cubicBezTo>
                    <a:pt x="0" y="475"/>
                    <a:pt x="34" y="577"/>
                    <a:pt x="102" y="610"/>
                  </a:cubicBezTo>
                  <a:lnTo>
                    <a:pt x="68" y="577"/>
                  </a:lnTo>
                  <a:cubicBezTo>
                    <a:pt x="68" y="550"/>
                    <a:pt x="75" y="539"/>
                    <a:pt x="86" y="539"/>
                  </a:cubicBezTo>
                  <a:cubicBezTo>
                    <a:pt x="117" y="539"/>
                    <a:pt x="178" y="619"/>
                    <a:pt x="203" y="644"/>
                  </a:cubicBezTo>
                  <a:cubicBezTo>
                    <a:pt x="203" y="610"/>
                    <a:pt x="136" y="441"/>
                    <a:pt x="203" y="441"/>
                  </a:cubicBezTo>
                  <a:cubicBezTo>
                    <a:pt x="203" y="441"/>
                    <a:pt x="237" y="475"/>
                    <a:pt x="237" y="509"/>
                  </a:cubicBezTo>
                  <a:cubicBezTo>
                    <a:pt x="240" y="512"/>
                    <a:pt x="243" y="513"/>
                    <a:pt x="245" y="513"/>
                  </a:cubicBezTo>
                  <a:cubicBezTo>
                    <a:pt x="265" y="513"/>
                    <a:pt x="240" y="373"/>
                    <a:pt x="271" y="373"/>
                  </a:cubicBezTo>
                  <a:cubicBezTo>
                    <a:pt x="291" y="474"/>
                    <a:pt x="311" y="503"/>
                    <a:pt x="331" y="503"/>
                  </a:cubicBezTo>
                  <a:cubicBezTo>
                    <a:pt x="345" y="503"/>
                    <a:pt x="359" y="489"/>
                    <a:pt x="373" y="475"/>
                  </a:cubicBezTo>
                  <a:cubicBezTo>
                    <a:pt x="373" y="454"/>
                    <a:pt x="398" y="421"/>
                    <a:pt x="425" y="421"/>
                  </a:cubicBezTo>
                  <a:cubicBezTo>
                    <a:pt x="430" y="421"/>
                    <a:pt x="436" y="423"/>
                    <a:pt x="442" y="426"/>
                  </a:cubicBezTo>
                  <a:lnTo>
                    <a:pt x="442" y="426"/>
                  </a:lnTo>
                  <a:cubicBezTo>
                    <a:pt x="426" y="414"/>
                    <a:pt x="409" y="398"/>
                    <a:pt x="393" y="398"/>
                  </a:cubicBezTo>
                  <a:cubicBezTo>
                    <a:pt x="386" y="398"/>
                    <a:pt x="379" y="401"/>
                    <a:pt x="373" y="407"/>
                  </a:cubicBezTo>
                  <a:lnTo>
                    <a:pt x="373" y="238"/>
                  </a:lnTo>
                  <a:cubicBezTo>
                    <a:pt x="352" y="217"/>
                    <a:pt x="334" y="209"/>
                    <a:pt x="318" y="209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7"/>
            <p:cNvSpPr/>
            <p:nvPr/>
          </p:nvSpPr>
          <p:spPr>
            <a:xfrm>
              <a:off x="3816750" y="3049675"/>
              <a:ext cx="875" cy="1700"/>
            </a:xfrm>
            <a:custGeom>
              <a:avLst/>
              <a:gdLst/>
              <a:ahLst/>
              <a:cxnLst/>
              <a:rect l="l" t="t" r="r" b="b"/>
              <a:pathLst>
                <a:path w="35" h="68" extrusionOk="0">
                  <a:moveTo>
                    <a:pt x="1" y="0"/>
                  </a:moveTo>
                  <a:lnTo>
                    <a:pt x="1" y="68"/>
                  </a:lnTo>
                  <a:cubicBezTo>
                    <a:pt x="1" y="51"/>
                    <a:pt x="1" y="42"/>
                    <a:pt x="5" y="42"/>
                  </a:cubicBezTo>
                  <a:cubicBezTo>
                    <a:pt x="9" y="42"/>
                    <a:pt x="18" y="51"/>
                    <a:pt x="35" y="6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7"/>
            <p:cNvSpPr/>
            <p:nvPr/>
          </p:nvSpPr>
          <p:spPr>
            <a:xfrm>
              <a:off x="3815925" y="3051350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7"/>
            <p:cNvSpPr/>
            <p:nvPr/>
          </p:nvSpPr>
          <p:spPr>
            <a:xfrm>
              <a:off x="3795600" y="3054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7"/>
            <p:cNvSpPr/>
            <p:nvPr/>
          </p:nvSpPr>
          <p:spPr>
            <a:xfrm>
              <a:off x="3796450" y="305645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0" y="0"/>
                  </a:moveTo>
                  <a:lnTo>
                    <a:pt x="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7"/>
            <p:cNvSpPr/>
            <p:nvPr/>
          </p:nvSpPr>
          <p:spPr>
            <a:xfrm>
              <a:off x="3786275" y="3057275"/>
              <a:ext cx="14425" cy="27850"/>
            </a:xfrm>
            <a:custGeom>
              <a:avLst/>
              <a:gdLst/>
              <a:ahLst/>
              <a:cxnLst/>
              <a:rect l="l" t="t" r="r" b="b"/>
              <a:pathLst>
                <a:path w="577" h="1114" extrusionOk="0">
                  <a:moveTo>
                    <a:pt x="407" y="204"/>
                  </a:moveTo>
                  <a:lnTo>
                    <a:pt x="407" y="204"/>
                  </a:lnTo>
                  <a:cubicBezTo>
                    <a:pt x="406" y="206"/>
                    <a:pt x="404" y="207"/>
                    <a:pt x="403" y="209"/>
                  </a:cubicBezTo>
                  <a:lnTo>
                    <a:pt x="403" y="209"/>
                  </a:lnTo>
                  <a:cubicBezTo>
                    <a:pt x="409" y="211"/>
                    <a:pt x="414" y="214"/>
                    <a:pt x="418" y="215"/>
                  </a:cubicBezTo>
                  <a:lnTo>
                    <a:pt x="418" y="215"/>
                  </a:lnTo>
                  <a:cubicBezTo>
                    <a:pt x="415" y="212"/>
                    <a:pt x="411" y="208"/>
                    <a:pt x="407" y="204"/>
                  </a:cubicBezTo>
                  <a:close/>
                  <a:moveTo>
                    <a:pt x="441" y="1"/>
                  </a:moveTo>
                  <a:cubicBezTo>
                    <a:pt x="339" y="1"/>
                    <a:pt x="373" y="102"/>
                    <a:pt x="373" y="170"/>
                  </a:cubicBezTo>
                  <a:lnTo>
                    <a:pt x="373" y="136"/>
                  </a:lnTo>
                  <a:cubicBezTo>
                    <a:pt x="425" y="201"/>
                    <a:pt x="432" y="216"/>
                    <a:pt x="424" y="216"/>
                  </a:cubicBezTo>
                  <a:cubicBezTo>
                    <a:pt x="422" y="216"/>
                    <a:pt x="420" y="216"/>
                    <a:pt x="418" y="215"/>
                  </a:cubicBezTo>
                  <a:lnTo>
                    <a:pt x="418" y="215"/>
                  </a:lnTo>
                  <a:cubicBezTo>
                    <a:pt x="442" y="238"/>
                    <a:pt x="445" y="242"/>
                    <a:pt x="475" y="272"/>
                  </a:cubicBezTo>
                  <a:cubicBezTo>
                    <a:pt x="475" y="170"/>
                    <a:pt x="577" y="272"/>
                    <a:pt x="475" y="69"/>
                  </a:cubicBezTo>
                  <a:cubicBezTo>
                    <a:pt x="475" y="35"/>
                    <a:pt x="407" y="35"/>
                    <a:pt x="441" y="1"/>
                  </a:cubicBezTo>
                  <a:close/>
                  <a:moveTo>
                    <a:pt x="409" y="272"/>
                  </a:moveTo>
                  <a:cubicBezTo>
                    <a:pt x="411" y="276"/>
                    <a:pt x="412" y="280"/>
                    <a:pt x="414" y="284"/>
                  </a:cubicBezTo>
                  <a:lnTo>
                    <a:pt x="414" y="284"/>
                  </a:lnTo>
                  <a:cubicBezTo>
                    <a:pt x="421" y="272"/>
                    <a:pt x="430" y="272"/>
                    <a:pt x="409" y="272"/>
                  </a:cubicBezTo>
                  <a:close/>
                  <a:moveTo>
                    <a:pt x="414" y="284"/>
                  </a:moveTo>
                  <a:cubicBezTo>
                    <a:pt x="410" y="288"/>
                    <a:pt x="407" y="296"/>
                    <a:pt x="407" y="306"/>
                  </a:cubicBezTo>
                  <a:cubicBezTo>
                    <a:pt x="420" y="306"/>
                    <a:pt x="418" y="297"/>
                    <a:pt x="414" y="284"/>
                  </a:cubicBezTo>
                  <a:close/>
                  <a:moveTo>
                    <a:pt x="204" y="306"/>
                  </a:moveTo>
                  <a:lnTo>
                    <a:pt x="222" y="342"/>
                  </a:lnTo>
                  <a:lnTo>
                    <a:pt x="222" y="342"/>
                  </a:lnTo>
                  <a:cubicBezTo>
                    <a:pt x="220" y="330"/>
                    <a:pt x="216" y="318"/>
                    <a:pt x="204" y="306"/>
                  </a:cubicBezTo>
                  <a:close/>
                  <a:moveTo>
                    <a:pt x="222" y="342"/>
                  </a:moveTo>
                  <a:cubicBezTo>
                    <a:pt x="225" y="354"/>
                    <a:pt x="226" y="367"/>
                    <a:pt x="236" y="380"/>
                  </a:cubicBezTo>
                  <a:lnTo>
                    <a:pt x="236" y="380"/>
                  </a:lnTo>
                  <a:cubicBezTo>
                    <a:pt x="237" y="378"/>
                    <a:pt x="238" y="376"/>
                    <a:pt x="238" y="373"/>
                  </a:cubicBezTo>
                  <a:lnTo>
                    <a:pt x="222" y="342"/>
                  </a:lnTo>
                  <a:close/>
                  <a:moveTo>
                    <a:pt x="69" y="577"/>
                  </a:moveTo>
                  <a:cubicBezTo>
                    <a:pt x="43" y="577"/>
                    <a:pt x="56" y="596"/>
                    <a:pt x="92" y="619"/>
                  </a:cubicBezTo>
                  <a:lnTo>
                    <a:pt x="92" y="619"/>
                  </a:lnTo>
                  <a:cubicBezTo>
                    <a:pt x="75" y="596"/>
                    <a:pt x="43" y="577"/>
                    <a:pt x="69" y="577"/>
                  </a:cubicBezTo>
                  <a:close/>
                  <a:moveTo>
                    <a:pt x="92" y="619"/>
                  </a:moveTo>
                  <a:lnTo>
                    <a:pt x="92" y="619"/>
                  </a:lnTo>
                  <a:cubicBezTo>
                    <a:pt x="94" y="622"/>
                    <a:pt x="96" y="625"/>
                    <a:pt x="98" y="628"/>
                  </a:cubicBezTo>
                  <a:lnTo>
                    <a:pt x="98" y="628"/>
                  </a:lnTo>
                  <a:cubicBezTo>
                    <a:pt x="97" y="626"/>
                    <a:pt x="97" y="624"/>
                    <a:pt x="96" y="622"/>
                  </a:cubicBezTo>
                  <a:lnTo>
                    <a:pt x="96" y="622"/>
                  </a:lnTo>
                  <a:cubicBezTo>
                    <a:pt x="95" y="621"/>
                    <a:pt x="94" y="620"/>
                    <a:pt x="92" y="619"/>
                  </a:cubicBezTo>
                  <a:close/>
                  <a:moveTo>
                    <a:pt x="98" y="628"/>
                  </a:moveTo>
                  <a:cubicBezTo>
                    <a:pt x="99" y="633"/>
                    <a:pt x="101" y="639"/>
                    <a:pt x="102" y="644"/>
                  </a:cubicBezTo>
                  <a:cubicBezTo>
                    <a:pt x="102" y="639"/>
                    <a:pt x="101" y="633"/>
                    <a:pt x="98" y="628"/>
                  </a:cubicBezTo>
                  <a:close/>
                  <a:moveTo>
                    <a:pt x="69" y="1051"/>
                  </a:moveTo>
                  <a:cubicBezTo>
                    <a:pt x="77" y="1055"/>
                    <a:pt x="84" y="1058"/>
                    <a:pt x="89" y="1059"/>
                  </a:cubicBezTo>
                  <a:lnTo>
                    <a:pt x="89" y="1059"/>
                  </a:lnTo>
                  <a:cubicBezTo>
                    <a:pt x="83" y="1056"/>
                    <a:pt x="76" y="1053"/>
                    <a:pt x="69" y="1051"/>
                  </a:cubicBezTo>
                  <a:close/>
                  <a:moveTo>
                    <a:pt x="268" y="132"/>
                  </a:moveTo>
                  <a:cubicBezTo>
                    <a:pt x="189" y="132"/>
                    <a:pt x="275" y="220"/>
                    <a:pt x="228" y="220"/>
                  </a:cubicBezTo>
                  <a:cubicBezTo>
                    <a:pt x="217" y="220"/>
                    <a:pt x="199" y="216"/>
                    <a:pt x="170" y="204"/>
                  </a:cubicBezTo>
                  <a:lnTo>
                    <a:pt x="136" y="204"/>
                  </a:lnTo>
                  <a:cubicBezTo>
                    <a:pt x="136" y="204"/>
                    <a:pt x="136" y="238"/>
                    <a:pt x="170" y="238"/>
                  </a:cubicBezTo>
                  <a:cubicBezTo>
                    <a:pt x="170" y="255"/>
                    <a:pt x="179" y="255"/>
                    <a:pt x="187" y="255"/>
                  </a:cubicBezTo>
                  <a:cubicBezTo>
                    <a:pt x="196" y="255"/>
                    <a:pt x="204" y="255"/>
                    <a:pt x="204" y="272"/>
                  </a:cubicBezTo>
                  <a:cubicBezTo>
                    <a:pt x="238" y="272"/>
                    <a:pt x="306" y="340"/>
                    <a:pt x="306" y="373"/>
                  </a:cubicBezTo>
                  <a:cubicBezTo>
                    <a:pt x="292" y="367"/>
                    <a:pt x="285" y="364"/>
                    <a:pt x="283" y="364"/>
                  </a:cubicBezTo>
                  <a:cubicBezTo>
                    <a:pt x="272" y="364"/>
                    <a:pt x="326" y="407"/>
                    <a:pt x="272" y="407"/>
                  </a:cubicBezTo>
                  <a:cubicBezTo>
                    <a:pt x="253" y="398"/>
                    <a:pt x="243" y="389"/>
                    <a:pt x="236" y="380"/>
                  </a:cubicBezTo>
                  <a:lnTo>
                    <a:pt x="236" y="380"/>
                  </a:lnTo>
                  <a:cubicBezTo>
                    <a:pt x="234" y="382"/>
                    <a:pt x="231" y="383"/>
                    <a:pt x="227" y="383"/>
                  </a:cubicBezTo>
                  <a:cubicBezTo>
                    <a:pt x="200" y="383"/>
                    <a:pt x="130" y="340"/>
                    <a:pt x="102" y="340"/>
                  </a:cubicBezTo>
                  <a:cubicBezTo>
                    <a:pt x="119" y="373"/>
                    <a:pt x="128" y="373"/>
                    <a:pt x="141" y="373"/>
                  </a:cubicBezTo>
                  <a:cubicBezTo>
                    <a:pt x="153" y="373"/>
                    <a:pt x="170" y="373"/>
                    <a:pt x="204" y="407"/>
                  </a:cubicBezTo>
                  <a:cubicBezTo>
                    <a:pt x="195" y="404"/>
                    <a:pt x="187" y="403"/>
                    <a:pt x="179" y="403"/>
                  </a:cubicBezTo>
                  <a:cubicBezTo>
                    <a:pt x="103" y="403"/>
                    <a:pt x="76" y="530"/>
                    <a:pt x="96" y="622"/>
                  </a:cubicBezTo>
                  <a:lnTo>
                    <a:pt x="96" y="622"/>
                  </a:lnTo>
                  <a:cubicBezTo>
                    <a:pt x="108" y="629"/>
                    <a:pt x="121" y="637"/>
                    <a:pt x="136" y="644"/>
                  </a:cubicBezTo>
                  <a:cubicBezTo>
                    <a:pt x="170" y="712"/>
                    <a:pt x="102" y="746"/>
                    <a:pt x="35" y="780"/>
                  </a:cubicBezTo>
                  <a:lnTo>
                    <a:pt x="102" y="780"/>
                  </a:lnTo>
                  <a:cubicBezTo>
                    <a:pt x="170" y="847"/>
                    <a:pt x="1" y="847"/>
                    <a:pt x="69" y="915"/>
                  </a:cubicBezTo>
                  <a:cubicBezTo>
                    <a:pt x="69" y="949"/>
                    <a:pt x="204" y="983"/>
                    <a:pt x="170" y="983"/>
                  </a:cubicBezTo>
                  <a:cubicBezTo>
                    <a:pt x="102" y="983"/>
                    <a:pt x="102" y="983"/>
                    <a:pt x="35" y="949"/>
                  </a:cubicBezTo>
                  <a:lnTo>
                    <a:pt x="35" y="949"/>
                  </a:lnTo>
                  <a:cubicBezTo>
                    <a:pt x="35" y="949"/>
                    <a:pt x="136" y="1017"/>
                    <a:pt x="136" y="1017"/>
                  </a:cubicBezTo>
                  <a:cubicBezTo>
                    <a:pt x="82" y="1017"/>
                    <a:pt x="115" y="1060"/>
                    <a:pt x="95" y="1060"/>
                  </a:cubicBezTo>
                  <a:cubicBezTo>
                    <a:pt x="93" y="1060"/>
                    <a:pt x="91" y="1060"/>
                    <a:pt x="89" y="1059"/>
                  </a:cubicBezTo>
                  <a:lnTo>
                    <a:pt x="89" y="1059"/>
                  </a:lnTo>
                  <a:cubicBezTo>
                    <a:pt x="133" y="1082"/>
                    <a:pt x="116" y="1114"/>
                    <a:pt x="144" y="1114"/>
                  </a:cubicBezTo>
                  <a:cubicBezTo>
                    <a:pt x="159" y="1114"/>
                    <a:pt x="185" y="1106"/>
                    <a:pt x="238" y="1085"/>
                  </a:cubicBezTo>
                  <a:cubicBezTo>
                    <a:pt x="136" y="1017"/>
                    <a:pt x="272" y="847"/>
                    <a:pt x="204" y="610"/>
                  </a:cubicBezTo>
                  <a:lnTo>
                    <a:pt x="204" y="610"/>
                  </a:lnTo>
                  <a:lnTo>
                    <a:pt x="272" y="678"/>
                  </a:lnTo>
                  <a:cubicBezTo>
                    <a:pt x="204" y="543"/>
                    <a:pt x="441" y="610"/>
                    <a:pt x="238" y="441"/>
                  </a:cubicBezTo>
                  <a:lnTo>
                    <a:pt x="238" y="441"/>
                  </a:lnTo>
                  <a:lnTo>
                    <a:pt x="373" y="509"/>
                  </a:lnTo>
                  <a:cubicBezTo>
                    <a:pt x="404" y="509"/>
                    <a:pt x="267" y="369"/>
                    <a:pt x="344" y="369"/>
                  </a:cubicBezTo>
                  <a:cubicBezTo>
                    <a:pt x="351" y="369"/>
                    <a:pt x="361" y="370"/>
                    <a:pt x="373" y="373"/>
                  </a:cubicBezTo>
                  <a:lnTo>
                    <a:pt x="339" y="340"/>
                  </a:lnTo>
                  <a:cubicBezTo>
                    <a:pt x="339" y="272"/>
                    <a:pt x="339" y="272"/>
                    <a:pt x="407" y="272"/>
                  </a:cubicBezTo>
                  <a:cubicBezTo>
                    <a:pt x="408" y="272"/>
                    <a:pt x="408" y="272"/>
                    <a:pt x="409" y="272"/>
                  </a:cubicBezTo>
                  <a:lnTo>
                    <a:pt x="409" y="272"/>
                  </a:lnTo>
                  <a:cubicBezTo>
                    <a:pt x="401" y="252"/>
                    <a:pt x="391" y="227"/>
                    <a:pt x="403" y="209"/>
                  </a:cubicBezTo>
                  <a:lnTo>
                    <a:pt x="403" y="209"/>
                  </a:lnTo>
                  <a:cubicBezTo>
                    <a:pt x="395" y="206"/>
                    <a:pt x="387" y="203"/>
                    <a:pt x="380" y="203"/>
                  </a:cubicBezTo>
                  <a:cubicBezTo>
                    <a:pt x="370" y="203"/>
                    <a:pt x="364" y="211"/>
                    <a:pt x="373" y="238"/>
                  </a:cubicBezTo>
                  <a:cubicBezTo>
                    <a:pt x="306" y="170"/>
                    <a:pt x="339" y="170"/>
                    <a:pt x="306" y="136"/>
                  </a:cubicBezTo>
                  <a:cubicBezTo>
                    <a:pt x="290" y="133"/>
                    <a:pt x="277" y="132"/>
                    <a:pt x="268" y="132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7"/>
            <p:cNvSpPr/>
            <p:nvPr/>
          </p:nvSpPr>
          <p:spPr>
            <a:xfrm>
              <a:off x="3788400" y="3085225"/>
              <a:ext cx="3825" cy="650"/>
            </a:xfrm>
            <a:custGeom>
              <a:avLst/>
              <a:gdLst/>
              <a:ahLst/>
              <a:cxnLst/>
              <a:rect l="l" t="t" r="r" b="b"/>
              <a:pathLst>
                <a:path w="153" h="26" extrusionOk="0">
                  <a:moveTo>
                    <a:pt x="17" y="0"/>
                  </a:moveTo>
                  <a:cubicBezTo>
                    <a:pt x="0" y="17"/>
                    <a:pt x="26" y="26"/>
                    <a:pt x="60" y="26"/>
                  </a:cubicBezTo>
                  <a:cubicBezTo>
                    <a:pt x="94" y="26"/>
                    <a:pt x="136" y="17"/>
                    <a:pt x="153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7"/>
            <p:cNvSpPr/>
            <p:nvPr/>
          </p:nvSpPr>
          <p:spPr>
            <a:xfrm>
              <a:off x="3789250" y="3085700"/>
              <a:ext cx="10600" cy="7175"/>
            </a:xfrm>
            <a:custGeom>
              <a:avLst/>
              <a:gdLst/>
              <a:ahLst/>
              <a:cxnLst/>
              <a:rect l="l" t="t" r="r" b="b"/>
              <a:pathLst>
                <a:path w="424" h="287" extrusionOk="0">
                  <a:moveTo>
                    <a:pt x="108" y="0"/>
                  </a:moveTo>
                  <a:cubicBezTo>
                    <a:pt x="100" y="0"/>
                    <a:pt x="85" y="4"/>
                    <a:pt x="51" y="15"/>
                  </a:cubicBezTo>
                  <a:cubicBezTo>
                    <a:pt x="34" y="32"/>
                    <a:pt x="51" y="32"/>
                    <a:pt x="68" y="32"/>
                  </a:cubicBezTo>
                  <a:cubicBezTo>
                    <a:pt x="85" y="32"/>
                    <a:pt x="102" y="32"/>
                    <a:pt x="85" y="49"/>
                  </a:cubicBezTo>
                  <a:lnTo>
                    <a:pt x="51" y="49"/>
                  </a:lnTo>
                  <a:lnTo>
                    <a:pt x="51" y="83"/>
                  </a:lnTo>
                  <a:lnTo>
                    <a:pt x="153" y="15"/>
                  </a:lnTo>
                  <a:cubicBezTo>
                    <a:pt x="108" y="15"/>
                    <a:pt x="123" y="0"/>
                    <a:pt x="108" y="0"/>
                  </a:cubicBezTo>
                  <a:close/>
                  <a:moveTo>
                    <a:pt x="193" y="8"/>
                  </a:moveTo>
                  <a:cubicBezTo>
                    <a:pt x="192" y="8"/>
                    <a:pt x="109" y="83"/>
                    <a:pt x="51" y="83"/>
                  </a:cubicBezTo>
                  <a:lnTo>
                    <a:pt x="17" y="83"/>
                  </a:lnTo>
                  <a:cubicBezTo>
                    <a:pt x="1" y="108"/>
                    <a:pt x="2" y="116"/>
                    <a:pt x="14" y="116"/>
                  </a:cubicBezTo>
                  <a:cubicBezTo>
                    <a:pt x="41" y="116"/>
                    <a:pt x="123" y="66"/>
                    <a:pt x="149" y="66"/>
                  </a:cubicBezTo>
                  <a:cubicBezTo>
                    <a:pt x="156" y="66"/>
                    <a:pt x="159" y="71"/>
                    <a:pt x="153" y="83"/>
                  </a:cubicBezTo>
                  <a:lnTo>
                    <a:pt x="51" y="151"/>
                  </a:lnTo>
                  <a:cubicBezTo>
                    <a:pt x="51" y="185"/>
                    <a:pt x="119" y="151"/>
                    <a:pt x="85" y="218"/>
                  </a:cubicBezTo>
                  <a:cubicBezTo>
                    <a:pt x="85" y="218"/>
                    <a:pt x="119" y="185"/>
                    <a:pt x="119" y="185"/>
                  </a:cubicBezTo>
                  <a:cubicBezTo>
                    <a:pt x="119" y="185"/>
                    <a:pt x="119" y="151"/>
                    <a:pt x="153" y="117"/>
                  </a:cubicBezTo>
                  <a:cubicBezTo>
                    <a:pt x="167" y="112"/>
                    <a:pt x="176" y="110"/>
                    <a:pt x="182" y="110"/>
                  </a:cubicBezTo>
                  <a:cubicBezTo>
                    <a:pt x="220" y="110"/>
                    <a:pt x="119" y="194"/>
                    <a:pt x="119" y="252"/>
                  </a:cubicBezTo>
                  <a:cubicBezTo>
                    <a:pt x="153" y="218"/>
                    <a:pt x="187" y="218"/>
                    <a:pt x="220" y="218"/>
                  </a:cubicBezTo>
                  <a:cubicBezTo>
                    <a:pt x="230" y="209"/>
                    <a:pt x="240" y="204"/>
                    <a:pt x="249" y="204"/>
                  </a:cubicBezTo>
                  <a:cubicBezTo>
                    <a:pt x="271" y="204"/>
                    <a:pt x="288" y="228"/>
                    <a:pt x="288" y="252"/>
                  </a:cubicBezTo>
                  <a:cubicBezTo>
                    <a:pt x="288" y="197"/>
                    <a:pt x="333" y="142"/>
                    <a:pt x="350" y="142"/>
                  </a:cubicBezTo>
                  <a:cubicBezTo>
                    <a:pt x="354" y="142"/>
                    <a:pt x="356" y="145"/>
                    <a:pt x="356" y="151"/>
                  </a:cubicBezTo>
                  <a:cubicBezTo>
                    <a:pt x="356" y="185"/>
                    <a:pt x="322" y="218"/>
                    <a:pt x="322" y="252"/>
                  </a:cubicBezTo>
                  <a:cubicBezTo>
                    <a:pt x="322" y="252"/>
                    <a:pt x="322" y="286"/>
                    <a:pt x="356" y="286"/>
                  </a:cubicBezTo>
                  <a:cubicBezTo>
                    <a:pt x="356" y="218"/>
                    <a:pt x="390" y="117"/>
                    <a:pt x="424" y="83"/>
                  </a:cubicBezTo>
                  <a:cubicBezTo>
                    <a:pt x="418" y="72"/>
                    <a:pt x="410" y="67"/>
                    <a:pt x="401" y="67"/>
                  </a:cubicBezTo>
                  <a:cubicBezTo>
                    <a:pt x="361" y="67"/>
                    <a:pt x="294" y="155"/>
                    <a:pt x="240" y="155"/>
                  </a:cubicBezTo>
                  <a:cubicBezTo>
                    <a:pt x="233" y="155"/>
                    <a:pt x="227" y="154"/>
                    <a:pt x="220" y="151"/>
                  </a:cubicBezTo>
                  <a:cubicBezTo>
                    <a:pt x="254" y="151"/>
                    <a:pt x="254" y="117"/>
                    <a:pt x="254" y="83"/>
                  </a:cubicBezTo>
                  <a:cubicBezTo>
                    <a:pt x="220" y="83"/>
                    <a:pt x="153" y="83"/>
                    <a:pt x="187" y="15"/>
                  </a:cubicBezTo>
                  <a:cubicBezTo>
                    <a:pt x="191" y="10"/>
                    <a:pt x="194" y="8"/>
                    <a:pt x="193" y="8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7"/>
            <p:cNvSpPr/>
            <p:nvPr/>
          </p:nvSpPr>
          <p:spPr>
            <a:xfrm>
              <a:off x="3795600" y="3087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0" y="1"/>
                  </a:moveTo>
                  <a:cubicBezTo>
                    <a:pt x="0" y="1"/>
                    <a:pt x="34" y="35"/>
                    <a:pt x="34" y="35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7"/>
            <p:cNvSpPr/>
            <p:nvPr/>
          </p:nvSpPr>
          <p:spPr>
            <a:xfrm>
              <a:off x="3985400" y="3272125"/>
              <a:ext cx="64475" cy="43825"/>
            </a:xfrm>
            <a:custGeom>
              <a:avLst/>
              <a:gdLst/>
              <a:ahLst/>
              <a:cxnLst/>
              <a:rect l="l" t="t" r="r" b="b"/>
              <a:pathLst>
                <a:path w="2579" h="1753" extrusionOk="0">
                  <a:moveTo>
                    <a:pt x="1066" y="0"/>
                  </a:moveTo>
                  <a:cubicBezTo>
                    <a:pt x="0" y="0"/>
                    <a:pt x="479" y="1443"/>
                    <a:pt x="1518" y="1735"/>
                  </a:cubicBezTo>
                  <a:cubicBezTo>
                    <a:pt x="1594" y="1747"/>
                    <a:pt x="1664" y="1753"/>
                    <a:pt x="1728" y="1753"/>
                  </a:cubicBezTo>
                  <a:cubicBezTo>
                    <a:pt x="2578" y="1753"/>
                    <a:pt x="2399" y="778"/>
                    <a:pt x="1518" y="652"/>
                  </a:cubicBezTo>
                  <a:cubicBezTo>
                    <a:pt x="1518" y="482"/>
                    <a:pt x="1348" y="8"/>
                    <a:pt x="1348" y="8"/>
                  </a:cubicBezTo>
                  <a:lnTo>
                    <a:pt x="1348" y="8"/>
                  </a:lnTo>
                  <a:cubicBezTo>
                    <a:pt x="1302" y="34"/>
                    <a:pt x="1270" y="59"/>
                    <a:pt x="1249" y="85"/>
                  </a:cubicBezTo>
                  <a:lnTo>
                    <a:pt x="1249" y="85"/>
                  </a:lnTo>
                  <a:lnTo>
                    <a:pt x="1213" y="8"/>
                  </a:lnTo>
                  <a:cubicBezTo>
                    <a:pt x="1161" y="3"/>
                    <a:pt x="1112" y="0"/>
                    <a:pt x="1066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7"/>
            <p:cNvSpPr/>
            <p:nvPr/>
          </p:nvSpPr>
          <p:spPr>
            <a:xfrm>
              <a:off x="4021625" y="3288400"/>
              <a:ext cx="1725" cy="2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35" y="1"/>
                  </a:moveTo>
                  <a:lnTo>
                    <a:pt x="6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7"/>
            <p:cNvSpPr/>
            <p:nvPr/>
          </p:nvSpPr>
          <p:spPr>
            <a:xfrm>
              <a:off x="4019950" y="3283325"/>
              <a:ext cx="7625" cy="5100"/>
            </a:xfrm>
            <a:custGeom>
              <a:avLst/>
              <a:gdLst/>
              <a:ahLst/>
              <a:cxnLst/>
              <a:rect l="l" t="t" r="r" b="b"/>
              <a:pathLst>
                <a:path w="305" h="204" extrusionOk="0">
                  <a:moveTo>
                    <a:pt x="237" y="1"/>
                  </a:moveTo>
                  <a:cubicBezTo>
                    <a:pt x="68" y="136"/>
                    <a:pt x="136" y="68"/>
                    <a:pt x="0" y="204"/>
                  </a:cubicBezTo>
                  <a:cubicBezTo>
                    <a:pt x="34" y="170"/>
                    <a:pt x="136" y="170"/>
                    <a:pt x="203" y="136"/>
                  </a:cubicBezTo>
                  <a:lnTo>
                    <a:pt x="203" y="136"/>
                  </a:lnTo>
                  <a:cubicBezTo>
                    <a:pt x="203" y="136"/>
                    <a:pt x="158" y="151"/>
                    <a:pt x="138" y="151"/>
                  </a:cubicBezTo>
                  <a:cubicBezTo>
                    <a:pt x="128" y="151"/>
                    <a:pt x="124" y="147"/>
                    <a:pt x="136" y="136"/>
                  </a:cubicBezTo>
                  <a:cubicBezTo>
                    <a:pt x="153" y="119"/>
                    <a:pt x="161" y="119"/>
                    <a:pt x="178" y="119"/>
                  </a:cubicBezTo>
                  <a:cubicBezTo>
                    <a:pt x="195" y="119"/>
                    <a:pt x="220" y="119"/>
                    <a:pt x="271" y="102"/>
                  </a:cubicBezTo>
                  <a:cubicBezTo>
                    <a:pt x="284" y="77"/>
                    <a:pt x="278" y="71"/>
                    <a:pt x="265" y="71"/>
                  </a:cubicBezTo>
                  <a:cubicBezTo>
                    <a:pt x="251" y="71"/>
                    <a:pt x="230" y="78"/>
                    <a:pt x="216" y="78"/>
                  </a:cubicBezTo>
                  <a:cubicBezTo>
                    <a:pt x="209" y="78"/>
                    <a:pt x="203" y="76"/>
                    <a:pt x="203" y="68"/>
                  </a:cubicBezTo>
                  <a:lnTo>
                    <a:pt x="305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7"/>
            <p:cNvSpPr/>
            <p:nvPr/>
          </p:nvSpPr>
          <p:spPr>
            <a:xfrm>
              <a:off x="4022475" y="3284175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cubicBezTo>
                    <a:pt x="35" y="34"/>
                    <a:pt x="1" y="34"/>
                    <a:pt x="1" y="68"/>
                  </a:cubicBezTo>
                  <a:cubicBezTo>
                    <a:pt x="35" y="34"/>
                    <a:pt x="69" y="34"/>
                    <a:pt x="69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7"/>
            <p:cNvSpPr/>
            <p:nvPr/>
          </p:nvSpPr>
          <p:spPr>
            <a:xfrm>
              <a:off x="4019975" y="3285025"/>
              <a:ext cx="1675" cy="850"/>
            </a:xfrm>
            <a:custGeom>
              <a:avLst/>
              <a:gdLst/>
              <a:ahLst/>
              <a:cxnLst/>
              <a:rect l="l" t="t" r="r" b="b"/>
              <a:pathLst>
                <a:path w="67" h="34" extrusionOk="0">
                  <a:moveTo>
                    <a:pt x="67" y="0"/>
                  </a:moveTo>
                  <a:lnTo>
                    <a:pt x="0" y="3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7"/>
            <p:cNvSpPr/>
            <p:nvPr/>
          </p:nvSpPr>
          <p:spPr>
            <a:xfrm>
              <a:off x="4019950" y="3283325"/>
              <a:ext cx="875" cy="650"/>
            </a:xfrm>
            <a:custGeom>
              <a:avLst/>
              <a:gdLst/>
              <a:ahLst/>
              <a:cxnLst/>
              <a:rect l="l" t="t" r="r" b="b"/>
              <a:pathLst>
                <a:path w="35" h="26" extrusionOk="0">
                  <a:moveTo>
                    <a:pt x="0" y="1"/>
                  </a:moveTo>
                  <a:cubicBezTo>
                    <a:pt x="0" y="17"/>
                    <a:pt x="0" y="26"/>
                    <a:pt x="4" y="26"/>
                  </a:cubicBezTo>
                  <a:cubicBezTo>
                    <a:pt x="9" y="26"/>
                    <a:pt x="17" y="17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7"/>
            <p:cNvSpPr/>
            <p:nvPr/>
          </p:nvSpPr>
          <p:spPr>
            <a:xfrm>
              <a:off x="4019525" y="3281400"/>
              <a:ext cx="4675" cy="2575"/>
            </a:xfrm>
            <a:custGeom>
              <a:avLst/>
              <a:gdLst/>
              <a:ahLst/>
              <a:cxnLst/>
              <a:rect l="l" t="t" r="r" b="b"/>
              <a:pathLst>
                <a:path w="187" h="103" extrusionOk="0">
                  <a:moveTo>
                    <a:pt x="173" y="1"/>
                  </a:moveTo>
                  <a:cubicBezTo>
                    <a:pt x="139" y="1"/>
                    <a:pt x="45" y="50"/>
                    <a:pt x="17" y="78"/>
                  </a:cubicBezTo>
                  <a:lnTo>
                    <a:pt x="51" y="78"/>
                  </a:lnTo>
                  <a:cubicBezTo>
                    <a:pt x="51" y="54"/>
                    <a:pt x="102" y="30"/>
                    <a:pt x="120" y="30"/>
                  </a:cubicBezTo>
                  <a:cubicBezTo>
                    <a:pt x="127" y="30"/>
                    <a:pt x="129" y="34"/>
                    <a:pt x="119" y="44"/>
                  </a:cubicBezTo>
                  <a:cubicBezTo>
                    <a:pt x="153" y="44"/>
                    <a:pt x="85" y="78"/>
                    <a:pt x="153" y="78"/>
                  </a:cubicBezTo>
                  <a:lnTo>
                    <a:pt x="187" y="10"/>
                  </a:lnTo>
                  <a:cubicBezTo>
                    <a:pt x="187" y="3"/>
                    <a:pt x="182" y="1"/>
                    <a:pt x="173" y="1"/>
                  </a:cubicBezTo>
                  <a:close/>
                  <a:moveTo>
                    <a:pt x="17" y="78"/>
                  </a:moveTo>
                  <a:cubicBezTo>
                    <a:pt x="0" y="94"/>
                    <a:pt x="0" y="103"/>
                    <a:pt x="5" y="103"/>
                  </a:cubicBezTo>
                  <a:cubicBezTo>
                    <a:pt x="9" y="103"/>
                    <a:pt x="17" y="94"/>
                    <a:pt x="17" y="78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7"/>
            <p:cNvSpPr/>
            <p:nvPr/>
          </p:nvSpPr>
          <p:spPr>
            <a:xfrm>
              <a:off x="4020800" y="328332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7"/>
            <p:cNvSpPr/>
            <p:nvPr/>
          </p:nvSpPr>
          <p:spPr>
            <a:xfrm>
              <a:off x="4020800" y="3284175"/>
              <a:ext cx="1700" cy="875"/>
            </a:xfrm>
            <a:custGeom>
              <a:avLst/>
              <a:gdLst/>
              <a:ahLst/>
              <a:cxnLst/>
              <a:rect l="l" t="t" r="r" b="b"/>
              <a:pathLst>
                <a:path w="68" h="35" extrusionOk="0">
                  <a:moveTo>
                    <a:pt x="34" y="0"/>
                  </a:moveTo>
                  <a:lnTo>
                    <a:pt x="0" y="34"/>
                  </a:lnTo>
                  <a:lnTo>
                    <a:pt x="0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7"/>
            <p:cNvSpPr/>
            <p:nvPr/>
          </p:nvSpPr>
          <p:spPr>
            <a:xfrm>
              <a:off x="4018250" y="3278250"/>
              <a:ext cx="5950" cy="3900"/>
            </a:xfrm>
            <a:custGeom>
              <a:avLst/>
              <a:gdLst/>
              <a:ahLst/>
              <a:cxnLst/>
              <a:rect l="l" t="t" r="r" b="b"/>
              <a:pathLst>
                <a:path w="238" h="156" extrusionOk="0">
                  <a:moveTo>
                    <a:pt x="170" y="0"/>
                  </a:moveTo>
                  <a:cubicBezTo>
                    <a:pt x="136" y="34"/>
                    <a:pt x="68" y="102"/>
                    <a:pt x="0" y="136"/>
                  </a:cubicBezTo>
                  <a:cubicBezTo>
                    <a:pt x="29" y="122"/>
                    <a:pt x="47" y="116"/>
                    <a:pt x="58" y="116"/>
                  </a:cubicBezTo>
                  <a:cubicBezTo>
                    <a:pt x="89" y="116"/>
                    <a:pt x="70" y="155"/>
                    <a:pt x="78" y="155"/>
                  </a:cubicBezTo>
                  <a:cubicBezTo>
                    <a:pt x="81" y="155"/>
                    <a:pt x="88" y="150"/>
                    <a:pt x="102" y="136"/>
                  </a:cubicBezTo>
                  <a:cubicBezTo>
                    <a:pt x="102" y="136"/>
                    <a:pt x="170" y="34"/>
                    <a:pt x="238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7"/>
            <p:cNvSpPr/>
            <p:nvPr/>
          </p:nvSpPr>
          <p:spPr>
            <a:xfrm>
              <a:off x="4024175" y="327570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1" y="1"/>
                    <a:pt x="1" y="1"/>
                    <a:pt x="1" y="35"/>
                  </a:cubicBezTo>
                  <a:cubicBezTo>
                    <a:pt x="1" y="35"/>
                    <a:pt x="1" y="1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7"/>
            <p:cNvSpPr/>
            <p:nvPr/>
          </p:nvSpPr>
          <p:spPr>
            <a:xfrm>
              <a:off x="4018250" y="3274025"/>
              <a:ext cx="7650" cy="5950"/>
            </a:xfrm>
            <a:custGeom>
              <a:avLst/>
              <a:gdLst/>
              <a:ahLst/>
              <a:cxnLst/>
              <a:rect l="l" t="t" r="r" b="b"/>
              <a:pathLst>
                <a:path w="306" h="238" extrusionOk="0">
                  <a:moveTo>
                    <a:pt x="271" y="0"/>
                  </a:moveTo>
                  <a:cubicBezTo>
                    <a:pt x="271" y="34"/>
                    <a:pt x="68" y="102"/>
                    <a:pt x="0" y="102"/>
                  </a:cubicBezTo>
                  <a:cubicBezTo>
                    <a:pt x="12" y="113"/>
                    <a:pt x="31" y="117"/>
                    <a:pt x="51" y="117"/>
                  </a:cubicBezTo>
                  <a:cubicBezTo>
                    <a:pt x="69" y="117"/>
                    <a:pt x="88" y="114"/>
                    <a:pt x="104" y="110"/>
                  </a:cubicBezTo>
                  <a:lnTo>
                    <a:pt x="104" y="110"/>
                  </a:lnTo>
                  <a:cubicBezTo>
                    <a:pt x="84" y="120"/>
                    <a:pt x="68" y="136"/>
                    <a:pt x="68" y="136"/>
                  </a:cubicBezTo>
                  <a:cubicBezTo>
                    <a:pt x="61" y="143"/>
                    <a:pt x="60" y="145"/>
                    <a:pt x="63" y="145"/>
                  </a:cubicBezTo>
                  <a:cubicBezTo>
                    <a:pt x="70" y="145"/>
                    <a:pt x="106" y="126"/>
                    <a:pt x="125" y="126"/>
                  </a:cubicBezTo>
                  <a:cubicBezTo>
                    <a:pt x="131" y="126"/>
                    <a:pt x="136" y="128"/>
                    <a:pt x="136" y="136"/>
                  </a:cubicBezTo>
                  <a:cubicBezTo>
                    <a:pt x="108" y="154"/>
                    <a:pt x="93" y="160"/>
                    <a:pt x="83" y="160"/>
                  </a:cubicBezTo>
                  <a:cubicBezTo>
                    <a:pt x="68" y="160"/>
                    <a:pt x="68" y="145"/>
                    <a:pt x="53" y="145"/>
                  </a:cubicBezTo>
                  <a:cubicBezTo>
                    <a:pt x="44" y="145"/>
                    <a:pt x="29" y="151"/>
                    <a:pt x="0" y="169"/>
                  </a:cubicBezTo>
                  <a:cubicBezTo>
                    <a:pt x="17" y="186"/>
                    <a:pt x="26" y="195"/>
                    <a:pt x="43" y="195"/>
                  </a:cubicBezTo>
                  <a:cubicBezTo>
                    <a:pt x="60" y="195"/>
                    <a:pt x="85" y="186"/>
                    <a:pt x="136" y="169"/>
                  </a:cubicBezTo>
                  <a:lnTo>
                    <a:pt x="136" y="169"/>
                  </a:lnTo>
                  <a:lnTo>
                    <a:pt x="68" y="237"/>
                  </a:lnTo>
                  <a:lnTo>
                    <a:pt x="170" y="136"/>
                  </a:lnTo>
                  <a:cubicBezTo>
                    <a:pt x="204" y="102"/>
                    <a:pt x="238" y="102"/>
                    <a:pt x="238" y="102"/>
                  </a:cubicBezTo>
                  <a:cubicBezTo>
                    <a:pt x="204" y="102"/>
                    <a:pt x="305" y="0"/>
                    <a:pt x="27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7"/>
            <p:cNvSpPr/>
            <p:nvPr/>
          </p:nvSpPr>
          <p:spPr>
            <a:xfrm>
              <a:off x="4020800" y="327570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lnTo>
                    <a:pt x="0" y="35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7"/>
            <p:cNvSpPr/>
            <p:nvPr/>
          </p:nvSpPr>
          <p:spPr>
            <a:xfrm>
              <a:off x="4017400" y="3276000"/>
              <a:ext cx="3425" cy="2275"/>
            </a:xfrm>
            <a:custGeom>
              <a:avLst/>
              <a:gdLst/>
              <a:ahLst/>
              <a:cxnLst/>
              <a:rect l="l" t="t" r="r" b="b"/>
              <a:pathLst>
                <a:path w="137" h="91" extrusionOk="0">
                  <a:moveTo>
                    <a:pt x="18" y="0"/>
                  </a:moveTo>
                  <a:cubicBezTo>
                    <a:pt x="6" y="0"/>
                    <a:pt x="1" y="9"/>
                    <a:pt x="1" y="23"/>
                  </a:cubicBezTo>
                  <a:lnTo>
                    <a:pt x="64" y="23"/>
                  </a:lnTo>
                  <a:cubicBezTo>
                    <a:pt x="44" y="7"/>
                    <a:pt x="29" y="0"/>
                    <a:pt x="18" y="0"/>
                  </a:cubicBezTo>
                  <a:close/>
                  <a:moveTo>
                    <a:pt x="68" y="23"/>
                  </a:moveTo>
                  <a:cubicBezTo>
                    <a:pt x="81" y="23"/>
                    <a:pt x="88" y="23"/>
                    <a:pt x="93" y="24"/>
                  </a:cubicBezTo>
                  <a:lnTo>
                    <a:pt x="93" y="24"/>
                  </a:lnTo>
                  <a:cubicBezTo>
                    <a:pt x="95" y="23"/>
                    <a:pt x="98" y="23"/>
                    <a:pt x="102" y="23"/>
                  </a:cubicBezTo>
                  <a:close/>
                  <a:moveTo>
                    <a:pt x="64" y="23"/>
                  </a:moveTo>
                  <a:cubicBezTo>
                    <a:pt x="75" y="31"/>
                    <a:pt x="88" y="42"/>
                    <a:pt x="102" y="57"/>
                  </a:cubicBezTo>
                  <a:cubicBezTo>
                    <a:pt x="102" y="35"/>
                    <a:pt x="102" y="27"/>
                    <a:pt x="93" y="24"/>
                  </a:cubicBezTo>
                  <a:lnTo>
                    <a:pt x="93" y="24"/>
                  </a:lnTo>
                  <a:cubicBezTo>
                    <a:pt x="88" y="28"/>
                    <a:pt x="102" y="38"/>
                    <a:pt x="100" y="38"/>
                  </a:cubicBezTo>
                  <a:cubicBezTo>
                    <a:pt x="98" y="38"/>
                    <a:pt x="91" y="34"/>
                    <a:pt x="68" y="23"/>
                  </a:cubicBezTo>
                  <a:close/>
                  <a:moveTo>
                    <a:pt x="102" y="57"/>
                  </a:moveTo>
                  <a:cubicBezTo>
                    <a:pt x="102" y="57"/>
                    <a:pt x="117" y="72"/>
                    <a:pt x="127" y="72"/>
                  </a:cubicBezTo>
                  <a:cubicBezTo>
                    <a:pt x="130" y="72"/>
                    <a:pt x="133" y="70"/>
                    <a:pt x="135" y="66"/>
                  </a:cubicBezTo>
                  <a:lnTo>
                    <a:pt x="135" y="66"/>
                  </a:lnTo>
                  <a:cubicBezTo>
                    <a:pt x="136" y="71"/>
                    <a:pt x="136" y="79"/>
                    <a:pt x="136" y="90"/>
                  </a:cubicBezTo>
                  <a:cubicBezTo>
                    <a:pt x="136" y="90"/>
                    <a:pt x="136" y="90"/>
                    <a:pt x="136" y="57"/>
                  </a:cubicBezTo>
                  <a:cubicBezTo>
                    <a:pt x="136" y="61"/>
                    <a:pt x="136" y="64"/>
                    <a:pt x="135" y="66"/>
                  </a:cubicBezTo>
                  <a:lnTo>
                    <a:pt x="135" y="66"/>
                  </a:lnTo>
                  <a:cubicBezTo>
                    <a:pt x="132" y="57"/>
                    <a:pt x="124" y="57"/>
                    <a:pt x="102" y="57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7"/>
            <p:cNvSpPr/>
            <p:nvPr/>
          </p:nvSpPr>
          <p:spPr>
            <a:xfrm>
              <a:off x="4017025" y="3276550"/>
              <a:ext cx="1250" cy="400"/>
            </a:xfrm>
            <a:custGeom>
              <a:avLst/>
              <a:gdLst/>
              <a:ahLst/>
              <a:cxnLst/>
              <a:rect l="l" t="t" r="r" b="b"/>
              <a:pathLst>
                <a:path w="50" h="16" extrusionOk="0">
                  <a:moveTo>
                    <a:pt x="16" y="1"/>
                  </a:moveTo>
                  <a:cubicBezTo>
                    <a:pt x="4" y="12"/>
                    <a:pt x="1" y="16"/>
                    <a:pt x="2" y="16"/>
                  </a:cubicBezTo>
                  <a:cubicBezTo>
                    <a:pt x="4" y="16"/>
                    <a:pt x="27" y="1"/>
                    <a:pt x="49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7"/>
            <p:cNvSpPr/>
            <p:nvPr/>
          </p:nvSpPr>
          <p:spPr>
            <a:xfrm>
              <a:off x="4020800" y="3278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0"/>
                  </a:moveTo>
                  <a:cubicBezTo>
                    <a:pt x="17" y="17"/>
                    <a:pt x="25" y="17"/>
                    <a:pt x="30" y="17"/>
                  </a:cubicBezTo>
                  <a:cubicBezTo>
                    <a:pt x="25" y="9"/>
                    <a:pt x="17" y="0"/>
                    <a:pt x="0" y="0"/>
                  </a:cubicBezTo>
                  <a:close/>
                  <a:moveTo>
                    <a:pt x="30" y="17"/>
                  </a:moveTo>
                  <a:cubicBezTo>
                    <a:pt x="34" y="26"/>
                    <a:pt x="34" y="34"/>
                    <a:pt x="34" y="34"/>
                  </a:cubicBezTo>
                  <a:cubicBezTo>
                    <a:pt x="34" y="17"/>
                    <a:pt x="34" y="17"/>
                    <a:pt x="30" y="17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7"/>
            <p:cNvSpPr/>
            <p:nvPr/>
          </p:nvSpPr>
          <p:spPr>
            <a:xfrm>
              <a:off x="4018250" y="3274850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0" y="1"/>
                  </a:moveTo>
                  <a:cubicBezTo>
                    <a:pt x="0" y="28"/>
                    <a:pt x="0" y="33"/>
                    <a:pt x="17" y="34"/>
                  </a:cubicBezTo>
                  <a:lnTo>
                    <a:pt x="17" y="34"/>
                  </a:lnTo>
                  <a:lnTo>
                    <a:pt x="0" y="1"/>
                  </a:lnTo>
                  <a:close/>
                  <a:moveTo>
                    <a:pt x="17" y="34"/>
                  </a:moveTo>
                  <a:lnTo>
                    <a:pt x="34" y="69"/>
                  </a:lnTo>
                  <a:lnTo>
                    <a:pt x="34" y="35"/>
                  </a:lnTo>
                  <a:cubicBezTo>
                    <a:pt x="27" y="35"/>
                    <a:pt x="22" y="35"/>
                    <a:pt x="17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7"/>
            <p:cNvSpPr/>
            <p:nvPr/>
          </p:nvSpPr>
          <p:spPr>
            <a:xfrm>
              <a:off x="4012325" y="3273175"/>
              <a:ext cx="15250" cy="22875"/>
            </a:xfrm>
            <a:custGeom>
              <a:avLst/>
              <a:gdLst/>
              <a:ahLst/>
              <a:cxnLst/>
              <a:rect l="l" t="t" r="r" b="b"/>
              <a:pathLst>
                <a:path w="610" h="915" extrusionOk="0">
                  <a:moveTo>
                    <a:pt x="237" y="0"/>
                  </a:moveTo>
                  <a:cubicBezTo>
                    <a:pt x="224" y="14"/>
                    <a:pt x="199" y="27"/>
                    <a:pt x="175" y="39"/>
                  </a:cubicBezTo>
                  <a:lnTo>
                    <a:pt x="175" y="39"/>
                  </a:lnTo>
                  <a:cubicBezTo>
                    <a:pt x="173" y="37"/>
                    <a:pt x="171" y="36"/>
                    <a:pt x="170" y="34"/>
                  </a:cubicBezTo>
                  <a:cubicBezTo>
                    <a:pt x="136" y="34"/>
                    <a:pt x="136" y="34"/>
                    <a:pt x="102" y="68"/>
                  </a:cubicBezTo>
                  <a:cubicBezTo>
                    <a:pt x="102" y="68"/>
                    <a:pt x="138" y="56"/>
                    <a:pt x="175" y="39"/>
                  </a:cubicBezTo>
                  <a:lnTo>
                    <a:pt x="175" y="39"/>
                  </a:lnTo>
                  <a:cubicBezTo>
                    <a:pt x="199" y="58"/>
                    <a:pt x="235" y="65"/>
                    <a:pt x="276" y="78"/>
                  </a:cubicBezTo>
                  <a:lnTo>
                    <a:pt x="276" y="78"/>
                  </a:lnTo>
                  <a:cubicBezTo>
                    <a:pt x="273" y="62"/>
                    <a:pt x="214" y="48"/>
                    <a:pt x="237" y="0"/>
                  </a:cubicBezTo>
                  <a:close/>
                  <a:moveTo>
                    <a:pt x="313" y="90"/>
                  </a:moveTo>
                  <a:cubicBezTo>
                    <a:pt x="325" y="104"/>
                    <a:pt x="331" y="107"/>
                    <a:pt x="335" y="107"/>
                  </a:cubicBezTo>
                  <a:cubicBezTo>
                    <a:pt x="339" y="107"/>
                    <a:pt x="339" y="102"/>
                    <a:pt x="339" y="102"/>
                  </a:cubicBezTo>
                  <a:cubicBezTo>
                    <a:pt x="330" y="97"/>
                    <a:pt x="322" y="94"/>
                    <a:pt x="313" y="90"/>
                  </a:cubicBezTo>
                  <a:close/>
                  <a:moveTo>
                    <a:pt x="1" y="68"/>
                  </a:moveTo>
                  <a:lnTo>
                    <a:pt x="1" y="68"/>
                  </a:lnTo>
                  <a:cubicBezTo>
                    <a:pt x="43" y="89"/>
                    <a:pt x="86" y="111"/>
                    <a:pt x="128" y="131"/>
                  </a:cubicBezTo>
                  <a:lnTo>
                    <a:pt x="128" y="131"/>
                  </a:lnTo>
                  <a:cubicBezTo>
                    <a:pt x="87" y="106"/>
                    <a:pt x="38" y="87"/>
                    <a:pt x="1" y="68"/>
                  </a:cubicBezTo>
                  <a:close/>
                  <a:moveTo>
                    <a:pt x="271" y="34"/>
                  </a:moveTo>
                  <a:cubicBezTo>
                    <a:pt x="255" y="34"/>
                    <a:pt x="270" y="57"/>
                    <a:pt x="285" y="81"/>
                  </a:cubicBezTo>
                  <a:lnTo>
                    <a:pt x="285" y="81"/>
                  </a:lnTo>
                  <a:cubicBezTo>
                    <a:pt x="282" y="80"/>
                    <a:pt x="279" y="79"/>
                    <a:pt x="276" y="78"/>
                  </a:cubicBezTo>
                  <a:lnTo>
                    <a:pt x="276" y="78"/>
                  </a:lnTo>
                  <a:cubicBezTo>
                    <a:pt x="277" y="84"/>
                    <a:pt x="268" y="92"/>
                    <a:pt x="237" y="102"/>
                  </a:cubicBezTo>
                  <a:cubicBezTo>
                    <a:pt x="136" y="136"/>
                    <a:pt x="237" y="136"/>
                    <a:pt x="170" y="136"/>
                  </a:cubicBezTo>
                  <a:lnTo>
                    <a:pt x="305" y="136"/>
                  </a:lnTo>
                  <a:cubicBezTo>
                    <a:pt x="323" y="136"/>
                    <a:pt x="303" y="107"/>
                    <a:pt x="285" y="81"/>
                  </a:cubicBezTo>
                  <a:lnTo>
                    <a:pt x="285" y="81"/>
                  </a:lnTo>
                  <a:cubicBezTo>
                    <a:pt x="294" y="83"/>
                    <a:pt x="304" y="87"/>
                    <a:pt x="313" y="90"/>
                  </a:cubicBezTo>
                  <a:lnTo>
                    <a:pt x="313" y="90"/>
                  </a:lnTo>
                  <a:cubicBezTo>
                    <a:pt x="303" y="79"/>
                    <a:pt x="290" y="62"/>
                    <a:pt x="271" y="34"/>
                  </a:cubicBezTo>
                  <a:close/>
                  <a:moveTo>
                    <a:pt x="407" y="237"/>
                  </a:moveTo>
                  <a:cubicBezTo>
                    <a:pt x="398" y="237"/>
                    <a:pt x="390" y="237"/>
                    <a:pt x="407" y="271"/>
                  </a:cubicBezTo>
                  <a:cubicBezTo>
                    <a:pt x="441" y="271"/>
                    <a:pt x="441" y="271"/>
                    <a:pt x="407" y="237"/>
                  </a:cubicBezTo>
                  <a:close/>
                  <a:moveTo>
                    <a:pt x="339" y="440"/>
                  </a:moveTo>
                  <a:cubicBezTo>
                    <a:pt x="338" y="440"/>
                    <a:pt x="337" y="440"/>
                    <a:pt x="335" y="440"/>
                  </a:cubicBezTo>
                  <a:lnTo>
                    <a:pt x="335" y="440"/>
                  </a:lnTo>
                  <a:cubicBezTo>
                    <a:pt x="335" y="442"/>
                    <a:pt x="336" y="443"/>
                    <a:pt x="336" y="444"/>
                  </a:cubicBezTo>
                  <a:lnTo>
                    <a:pt x="336" y="444"/>
                  </a:lnTo>
                  <a:cubicBezTo>
                    <a:pt x="337" y="443"/>
                    <a:pt x="338" y="442"/>
                    <a:pt x="339" y="440"/>
                  </a:cubicBezTo>
                  <a:close/>
                  <a:moveTo>
                    <a:pt x="128" y="131"/>
                  </a:moveTo>
                  <a:cubicBezTo>
                    <a:pt x="161" y="150"/>
                    <a:pt x="189" y="174"/>
                    <a:pt x="204" y="203"/>
                  </a:cubicBezTo>
                  <a:lnTo>
                    <a:pt x="136" y="203"/>
                  </a:lnTo>
                  <a:cubicBezTo>
                    <a:pt x="204" y="237"/>
                    <a:pt x="237" y="305"/>
                    <a:pt x="102" y="339"/>
                  </a:cubicBezTo>
                  <a:cubicBezTo>
                    <a:pt x="156" y="339"/>
                    <a:pt x="102" y="382"/>
                    <a:pt x="165" y="382"/>
                  </a:cubicBezTo>
                  <a:cubicBezTo>
                    <a:pt x="175" y="382"/>
                    <a:pt x="189" y="381"/>
                    <a:pt x="207" y="378"/>
                  </a:cubicBezTo>
                  <a:lnTo>
                    <a:pt x="207" y="378"/>
                  </a:lnTo>
                  <a:cubicBezTo>
                    <a:pt x="204" y="383"/>
                    <a:pt x="204" y="391"/>
                    <a:pt x="204" y="407"/>
                  </a:cubicBezTo>
                  <a:lnTo>
                    <a:pt x="237" y="407"/>
                  </a:lnTo>
                  <a:cubicBezTo>
                    <a:pt x="271" y="440"/>
                    <a:pt x="170" y="440"/>
                    <a:pt x="204" y="474"/>
                  </a:cubicBezTo>
                  <a:cubicBezTo>
                    <a:pt x="237" y="441"/>
                    <a:pt x="270" y="440"/>
                    <a:pt x="335" y="440"/>
                  </a:cubicBezTo>
                  <a:lnTo>
                    <a:pt x="335" y="440"/>
                  </a:lnTo>
                  <a:cubicBezTo>
                    <a:pt x="324" y="343"/>
                    <a:pt x="294" y="282"/>
                    <a:pt x="296" y="203"/>
                  </a:cubicBezTo>
                  <a:lnTo>
                    <a:pt x="296" y="203"/>
                  </a:lnTo>
                  <a:cubicBezTo>
                    <a:pt x="333" y="216"/>
                    <a:pt x="370" y="228"/>
                    <a:pt x="407" y="237"/>
                  </a:cubicBezTo>
                  <a:lnTo>
                    <a:pt x="407" y="237"/>
                  </a:lnTo>
                  <a:cubicBezTo>
                    <a:pt x="415" y="237"/>
                    <a:pt x="424" y="237"/>
                    <a:pt x="407" y="203"/>
                  </a:cubicBezTo>
                  <a:cubicBezTo>
                    <a:pt x="373" y="170"/>
                    <a:pt x="373" y="203"/>
                    <a:pt x="305" y="136"/>
                  </a:cubicBezTo>
                  <a:lnTo>
                    <a:pt x="305" y="136"/>
                  </a:lnTo>
                  <a:cubicBezTo>
                    <a:pt x="299" y="160"/>
                    <a:pt x="296" y="182"/>
                    <a:pt x="296" y="203"/>
                  </a:cubicBezTo>
                  <a:lnTo>
                    <a:pt x="296" y="203"/>
                  </a:lnTo>
                  <a:cubicBezTo>
                    <a:pt x="240" y="182"/>
                    <a:pt x="184" y="157"/>
                    <a:pt x="128" y="131"/>
                  </a:cubicBezTo>
                  <a:close/>
                  <a:moveTo>
                    <a:pt x="179" y="654"/>
                  </a:moveTo>
                  <a:cubicBezTo>
                    <a:pt x="173" y="660"/>
                    <a:pt x="170" y="667"/>
                    <a:pt x="170" y="677"/>
                  </a:cubicBezTo>
                  <a:cubicBezTo>
                    <a:pt x="172" y="669"/>
                    <a:pt x="175" y="661"/>
                    <a:pt x="179" y="654"/>
                  </a:cubicBezTo>
                  <a:close/>
                  <a:moveTo>
                    <a:pt x="336" y="444"/>
                  </a:moveTo>
                  <a:cubicBezTo>
                    <a:pt x="275" y="505"/>
                    <a:pt x="214" y="567"/>
                    <a:pt x="179" y="654"/>
                  </a:cubicBezTo>
                  <a:lnTo>
                    <a:pt x="179" y="654"/>
                  </a:lnTo>
                  <a:cubicBezTo>
                    <a:pt x="191" y="640"/>
                    <a:pt x="214" y="633"/>
                    <a:pt x="237" y="610"/>
                  </a:cubicBezTo>
                  <a:lnTo>
                    <a:pt x="237" y="610"/>
                  </a:lnTo>
                  <a:cubicBezTo>
                    <a:pt x="228" y="620"/>
                    <a:pt x="226" y="624"/>
                    <a:pt x="230" y="624"/>
                  </a:cubicBezTo>
                  <a:cubicBezTo>
                    <a:pt x="240" y="624"/>
                    <a:pt x="281" y="600"/>
                    <a:pt x="305" y="576"/>
                  </a:cubicBezTo>
                  <a:lnTo>
                    <a:pt x="305" y="576"/>
                  </a:lnTo>
                  <a:cubicBezTo>
                    <a:pt x="305" y="610"/>
                    <a:pt x="237" y="677"/>
                    <a:pt x="170" y="677"/>
                  </a:cubicBezTo>
                  <a:cubicBezTo>
                    <a:pt x="170" y="709"/>
                    <a:pt x="186" y="718"/>
                    <a:pt x="207" y="718"/>
                  </a:cubicBezTo>
                  <a:cubicBezTo>
                    <a:pt x="232" y="718"/>
                    <a:pt x="263" y="705"/>
                    <a:pt x="278" y="705"/>
                  </a:cubicBezTo>
                  <a:cubicBezTo>
                    <a:pt x="291" y="705"/>
                    <a:pt x="292" y="714"/>
                    <a:pt x="271" y="745"/>
                  </a:cubicBezTo>
                  <a:lnTo>
                    <a:pt x="339" y="677"/>
                  </a:lnTo>
                  <a:cubicBezTo>
                    <a:pt x="373" y="677"/>
                    <a:pt x="373" y="745"/>
                    <a:pt x="407" y="745"/>
                  </a:cubicBezTo>
                  <a:cubicBezTo>
                    <a:pt x="373" y="847"/>
                    <a:pt x="305" y="813"/>
                    <a:pt x="271" y="847"/>
                  </a:cubicBezTo>
                  <a:cubicBezTo>
                    <a:pt x="237" y="847"/>
                    <a:pt x="271" y="881"/>
                    <a:pt x="271" y="915"/>
                  </a:cubicBezTo>
                  <a:cubicBezTo>
                    <a:pt x="339" y="881"/>
                    <a:pt x="407" y="813"/>
                    <a:pt x="475" y="779"/>
                  </a:cubicBezTo>
                  <a:lnTo>
                    <a:pt x="475" y="779"/>
                  </a:lnTo>
                  <a:cubicBezTo>
                    <a:pt x="373" y="881"/>
                    <a:pt x="441" y="881"/>
                    <a:pt x="441" y="915"/>
                  </a:cubicBezTo>
                  <a:cubicBezTo>
                    <a:pt x="475" y="847"/>
                    <a:pt x="475" y="847"/>
                    <a:pt x="441" y="847"/>
                  </a:cubicBezTo>
                  <a:cubicBezTo>
                    <a:pt x="475" y="779"/>
                    <a:pt x="508" y="813"/>
                    <a:pt x="542" y="779"/>
                  </a:cubicBezTo>
                  <a:cubicBezTo>
                    <a:pt x="542" y="711"/>
                    <a:pt x="576" y="677"/>
                    <a:pt x="610" y="644"/>
                  </a:cubicBezTo>
                  <a:cubicBezTo>
                    <a:pt x="603" y="637"/>
                    <a:pt x="595" y="634"/>
                    <a:pt x="586" y="634"/>
                  </a:cubicBezTo>
                  <a:cubicBezTo>
                    <a:pt x="552" y="634"/>
                    <a:pt x="508" y="677"/>
                    <a:pt x="508" y="677"/>
                  </a:cubicBezTo>
                  <a:cubicBezTo>
                    <a:pt x="508" y="644"/>
                    <a:pt x="508" y="644"/>
                    <a:pt x="542" y="610"/>
                  </a:cubicBezTo>
                  <a:lnTo>
                    <a:pt x="542" y="610"/>
                  </a:lnTo>
                  <a:cubicBezTo>
                    <a:pt x="508" y="627"/>
                    <a:pt x="458" y="644"/>
                    <a:pt x="424" y="644"/>
                  </a:cubicBezTo>
                  <a:cubicBezTo>
                    <a:pt x="390" y="644"/>
                    <a:pt x="373" y="627"/>
                    <a:pt x="407" y="576"/>
                  </a:cubicBezTo>
                  <a:cubicBezTo>
                    <a:pt x="407" y="542"/>
                    <a:pt x="407" y="542"/>
                    <a:pt x="339" y="508"/>
                  </a:cubicBezTo>
                  <a:cubicBezTo>
                    <a:pt x="339" y="485"/>
                    <a:pt x="338" y="464"/>
                    <a:pt x="336" y="44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7"/>
            <p:cNvSpPr/>
            <p:nvPr/>
          </p:nvSpPr>
          <p:spPr>
            <a:xfrm>
              <a:off x="4017450" y="3296025"/>
              <a:ext cx="1650" cy="875"/>
            </a:xfrm>
            <a:custGeom>
              <a:avLst/>
              <a:gdLst/>
              <a:ahLst/>
              <a:cxnLst/>
              <a:rect l="l" t="t" r="r" b="b"/>
              <a:pathLst>
                <a:path w="66" h="35" extrusionOk="0">
                  <a:moveTo>
                    <a:pt x="66" y="1"/>
                  </a:moveTo>
                  <a:cubicBezTo>
                    <a:pt x="33" y="1"/>
                    <a:pt x="32" y="1"/>
                    <a:pt x="1" y="32"/>
                  </a:cubicBezTo>
                  <a:lnTo>
                    <a:pt x="1" y="32"/>
                  </a:lnTo>
                  <a:cubicBezTo>
                    <a:pt x="16" y="17"/>
                    <a:pt x="24" y="9"/>
                    <a:pt x="28" y="9"/>
                  </a:cubicBezTo>
                  <a:cubicBezTo>
                    <a:pt x="32" y="9"/>
                    <a:pt x="32" y="17"/>
                    <a:pt x="32" y="34"/>
                  </a:cubicBezTo>
                  <a:cubicBezTo>
                    <a:pt x="32" y="1"/>
                    <a:pt x="32" y="1"/>
                    <a:pt x="66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7"/>
            <p:cNvSpPr/>
            <p:nvPr/>
          </p:nvSpPr>
          <p:spPr>
            <a:xfrm>
              <a:off x="4023325" y="3296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7"/>
            <p:cNvSpPr/>
            <p:nvPr/>
          </p:nvSpPr>
          <p:spPr>
            <a:xfrm>
              <a:off x="4022475" y="3287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7"/>
            <p:cNvSpPr/>
            <p:nvPr/>
          </p:nvSpPr>
          <p:spPr>
            <a:xfrm>
              <a:off x="4014875" y="3290100"/>
              <a:ext cx="1700" cy="1725"/>
            </a:xfrm>
            <a:custGeom>
              <a:avLst/>
              <a:gdLst/>
              <a:ahLst/>
              <a:cxnLst/>
              <a:rect l="l" t="t" r="r" b="b"/>
              <a:pathLst>
                <a:path w="68" h="69" extrusionOk="0">
                  <a:moveTo>
                    <a:pt x="68" y="0"/>
                  </a:moveTo>
                  <a:lnTo>
                    <a:pt x="68" y="0"/>
                  </a:lnTo>
                  <a:cubicBezTo>
                    <a:pt x="34" y="1"/>
                    <a:pt x="0" y="34"/>
                    <a:pt x="0" y="68"/>
                  </a:cubicBezTo>
                  <a:cubicBezTo>
                    <a:pt x="34" y="34"/>
                    <a:pt x="34" y="1"/>
                    <a:pt x="68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7"/>
            <p:cNvSpPr/>
            <p:nvPr/>
          </p:nvSpPr>
          <p:spPr>
            <a:xfrm>
              <a:off x="4013175" y="3282475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68" y="1"/>
                  </a:moveTo>
                  <a:lnTo>
                    <a:pt x="68" y="1"/>
                  </a:lnTo>
                  <a:cubicBezTo>
                    <a:pt x="68" y="1"/>
                    <a:pt x="53" y="15"/>
                    <a:pt x="34" y="25"/>
                  </a:cubicBezTo>
                  <a:lnTo>
                    <a:pt x="34" y="25"/>
                  </a:lnTo>
                  <a:cubicBezTo>
                    <a:pt x="45" y="20"/>
                    <a:pt x="56" y="12"/>
                    <a:pt x="68" y="1"/>
                  </a:cubicBezTo>
                  <a:close/>
                  <a:moveTo>
                    <a:pt x="34" y="25"/>
                  </a:moveTo>
                  <a:cubicBezTo>
                    <a:pt x="15" y="35"/>
                    <a:pt x="0" y="35"/>
                    <a:pt x="0" y="35"/>
                  </a:cubicBezTo>
                  <a:cubicBezTo>
                    <a:pt x="12" y="35"/>
                    <a:pt x="24" y="30"/>
                    <a:pt x="34" y="2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7"/>
            <p:cNvSpPr/>
            <p:nvPr/>
          </p:nvSpPr>
          <p:spPr>
            <a:xfrm>
              <a:off x="4019950" y="3296025"/>
              <a:ext cx="2550" cy="875"/>
            </a:xfrm>
            <a:custGeom>
              <a:avLst/>
              <a:gdLst/>
              <a:ahLst/>
              <a:cxnLst/>
              <a:rect l="l" t="t" r="r" b="b"/>
              <a:pathLst>
                <a:path w="102" h="35" extrusionOk="0">
                  <a:moveTo>
                    <a:pt x="102" y="1"/>
                  </a:moveTo>
                  <a:lnTo>
                    <a:pt x="0" y="34"/>
                  </a:lnTo>
                  <a:lnTo>
                    <a:pt x="68" y="34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7"/>
            <p:cNvSpPr/>
            <p:nvPr/>
          </p:nvSpPr>
          <p:spPr>
            <a:xfrm>
              <a:off x="4025875" y="3289250"/>
              <a:ext cx="13575" cy="9475"/>
            </a:xfrm>
            <a:custGeom>
              <a:avLst/>
              <a:gdLst/>
              <a:ahLst/>
              <a:cxnLst/>
              <a:rect l="l" t="t" r="r" b="b"/>
              <a:pathLst>
                <a:path w="543" h="379" extrusionOk="0">
                  <a:moveTo>
                    <a:pt x="474" y="238"/>
                  </a:moveTo>
                  <a:cubicBezTo>
                    <a:pt x="474" y="238"/>
                    <a:pt x="407" y="272"/>
                    <a:pt x="407" y="272"/>
                  </a:cubicBezTo>
                  <a:cubicBezTo>
                    <a:pt x="373" y="305"/>
                    <a:pt x="373" y="305"/>
                    <a:pt x="373" y="305"/>
                  </a:cubicBezTo>
                  <a:lnTo>
                    <a:pt x="373" y="305"/>
                  </a:lnTo>
                  <a:cubicBezTo>
                    <a:pt x="441" y="238"/>
                    <a:pt x="474" y="272"/>
                    <a:pt x="474" y="238"/>
                  </a:cubicBezTo>
                  <a:close/>
                  <a:moveTo>
                    <a:pt x="170" y="1"/>
                  </a:moveTo>
                  <a:cubicBezTo>
                    <a:pt x="136" y="1"/>
                    <a:pt x="102" y="34"/>
                    <a:pt x="68" y="34"/>
                  </a:cubicBezTo>
                  <a:cubicBezTo>
                    <a:pt x="68" y="64"/>
                    <a:pt x="68" y="143"/>
                    <a:pt x="46" y="143"/>
                  </a:cubicBezTo>
                  <a:cubicBezTo>
                    <a:pt x="43" y="143"/>
                    <a:pt x="39" y="141"/>
                    <a:pt x="34" y="136"/>
                  </a:cubicBezTo>
                  <a:cubicBezTo>
                    <a:pt x="34" y="170"/>
                    <a:pt x="0" y="204"/>
                    <a:pt x="0" y="272"/>
                  </a:cubicBezTo>
                  <a:cubicBezTo>
                    <a:pt x="34" y="238"/>
                    <a:pt x="34" y="238"/>
                    <a:pt x="68" y="204"/>
                  </a:cubicBezTo>
                  <a:lnTo>
                    <a:pt x="68" y="204"/>
                  </a:lnTo>
                  <a:cubicBezTo>
                    <a:pt x="68" y="238"/>
                    <a:pt x="68" y="238"/>
                    <a:pt x="64" y="238"/>
                  </a:cubicBezTo>
                  <a:cubicBezTo>
                    <a:pt x="60" y="238"/>
                    <a:pt x="51" y="238"/>
                    <a:pt x="34" y="272"/>
                  </a:cubicBezTo>
                  <a:lnTo>
                    <a:pt x="68" y="238"/>
                  </a:lnTo>
                  <a:lnTo>
                    <a:pt x="68" y="238"/>
                  </a:lnTo>
                  <a:cubicBezTo>
                    <a:pt x="68" y="238"/>
                    <a:pt x="34" y="272"/>
                    <a:pt x="68" y="305"/>
                  </a:cubicBezTo>
                  <a:cubicBezTo>
                    <a:pt x="68" y="272"/>
                    <a:pt x="102" y="238"/>
                    <a:pt x="102" y="238"/>
                  </a:cubicBezTo>
                  <a:lnTo>
                    <a:pt x="102" y="272"/>
                  </a:lnTo>
                  <a:cubicBezTo>
                    <a:pt x="102" y="238"/>
                    <a:pt x="102" y="272"/>
                    <a:pt x="170" y="204"/>
                  </a:cubicBezTo>
                  <a:lnTo>
                    <a:pt x="170" y="204"/>
                  </a:lnTo>
                  <a:lnTo>
                    <a:pt x="136" y="305"/>
                  </a:lnTo>
                  <a:lnTo>
                    <a:pt x="136" y="305"/>
                  </a:lnTo>
                  <a:lnTo>
                    <a:pt x="170" y="238"/>
                  </a:lnTo>
                  <a:lnTo>
                    <a:pt x="170" y="238"/>
                  </a:lnTo>
                  <a:cubicBezTo>
                    <a:pt x="170" y="252"/>
                    <a:pt x="157" y="286"/>
                    <a:pt x="148" y="317"/>
                  </a:cubicBezTo>
                  <a:lnTo>
                    <a:pt x="148" y="317"/>
                  </a:lnTo>
                  <a:cubicBezTo>
                    <a:pt x="184" y="257"/>
                    <a:pt x="241" y="200"/>
                    <a:pt x="271" y="170"/>
                  </a:cubicBezTo>
                  <a:lnTo>
                    <a:pt x="271" y="170"/>
                  </a:lnTo>
                  <a:cubicBezTo>
                    <a:pt x="237" y="238"/>
                    <a:pt x="305" y="170"/>
                    <a:pt x="203" y="339"/>
                  </a:cubicBezTo>
                  <a:cubicBezTo>
                    <a:pt x="203" y="346"/>
                    <a:pt x="206" y="349"/>
                    <a:pt x="211" y="349"/>
                  </a:cubicBezTo>
                  <a:cubicBezTo>
                    <a:pt x="224" y="349"/>
                    <a:pt x="250" y="329"/>
                    <a:pt x="263" y="329"/>
                  </a:cubicBezTo>
                  <a:cubicBezTo>
                    <a:pt x="268" y="329"/>
                    <a:pt x="271" y="332"/>
                    <a:pt x="271" y="339"/>
                  </a:cubicBezTo>
                  <a:lnTo>
                    <a:pt x="271" y="373"/>
                  </a:lnTo>
                  <a:cubicBezTo>
                    <a:pt x="291" y="343"/>
                    <a:pt x="296" y="334"/>
                    <a:pt x="296" y="334"/>
                  </a:cubicBezTo>
                  <a:lnTo>
                    <a:pt x="296" y="334"/>
                  </a:lnTo>
                  <a:cubicBezTo>
                    <a:pt x="297" y="334"/>
                    <a:pt x="283" y="359"/>
                    <a:pt x="298" y="359"/>
                  </a:cubicBezTo>
                  <a:cubicBezTo>
                    <a:pt x="304" y="359"/>
                    <a:pt x="317" y="354"/>
                    <a:pt x="339" y="339"/>
                  </a:cubicBezTo>
                  <a:lnTo>
                    <a:pt x="339" y="305"/>
                  </a:lnTo>
                  <a:cubicBezTo>
                    <a:pt x="373" y="272"/>
                    <a:pt x="373" y="272"/>
                    <a:pt x="407" y="272"/>
                  </a:cubicBezTo>
                  <a:cubicBezTo>
                    <a:pt x="441" y="238"/>
                    <a:pt x="474" y="204"/>
                    <a:pt x="474" y="204"/>
                  </a:cubicBezTo>
                  <a:cubicBezTo>
                    <a:pt x="542" y="136"/>
                    <a:pt x="474" y="136"/>
                    <a:pt x="441" y="102"/>
                  </a:cubicBezTo>
                  <a:cubicBezTo>
                    <a:pt x="379" y="102"/>
                    <a:pt x="317" y="242"/>
                    <a:pt x="281" y="242"/>
                  </a:cubicBezTo>
                  <a:cubicBezTo>
                    <a:pt x="278" y="242"/>
                    <a:pt x="274" y="241"/>
                    <a:pt x="271" y="238"/>
                  </a:cubicBezTo>
                  <a:lnTo>
                    <a:pt x="407" y="102"/>
                  </a:lnTo>
                  <a:cubicBezTo>
                    <a:pt x="370" y="84"/>
                    <a:pt x="343" y="55"/>
                    <a:pt x="304" y="55"/>
                  </a:cubicBezTo>
                  <a:cubicBezTo>
                    <a:pt x="271" y="55"/>
                    <a:pt x="231" y="75"/>
                    <a:pt x="170" y="136"/>
                  </a:cubicBezTo>
                  <a:cubicBezTo>
                    <a:pt x="203" y="102"/>
                    <a:pt x="203" y="68"/>
                    <a:pt x="237" y="68"/>
                  </a:cubicBezTo>
                  <a:cubicBezTo>
                    <a:pt x="233" y="66"/>
                    <a:pt x="229" y="65"/>
                    <a:pt x="225" y="65"/>
                  </a:cubicBezTo>
                  <a:cubicBezTo>
                    <a:pt x="169" y="65"/>
                    <a:pt x="115" y="249"/>
                    <a:pt x="81" y="249"/>
                  </a:cubicBezTo>
                  <a:cubicBezTo>
                    <a:pt x="76" y="249"/>
                    <a:pt x="72" y="245"/>
                    <a:pt x="68" y="238"/>
                  </a:cubicBezTo>
                  <a:cubicBezTo>
                    <a:pt x="170" y="136"/>
                    <a:pt x="102" y="102"/>
                    <a:pt x="170" y="1"/>
                  </a:cubicBezTo>
                  <a:close/>
                  <a:moveTo>
                    <a:pt x="212" y="282"/>
                  </a:moveTo>
                  <a:cubicBezTo>
                    <a:pt x="206" y="282"/>
                    <a:pt x="168" y="330"/>
                    <a:pt x="142" y="338"/>
                  </a:cubicBezTo>
                  <a:lnTo>
                    <a:pt x="142" y="338"/>
                  </a:lnTo>
                  <a:cubicBezTo>
                    <a:pt x="144" y="332"/>
                    <a:pt x="146" y="324"/>
                    <a:pt x="148" y="317"/>
                  </a:cubicBezTo>
                  <a:lnTo>
                    <a:pt x="148" y="317"/>
                  </a:lnTo>
                  <a:cubicBezTo>
                    <a:pt x="143" y="325"/>
                    <a:pt x="139" y="332"/>
                    <a:pt x="136" y="339"/>
                  </a:cubicBezTo>
                  <a:cubicBezTo>
                    <a:pt x="138" y="339"/>
                    <a:pt x="140" y="339"/>
                    <a:pt x="142" y="338"/>
                  </a:cubicBezTo>
                  <a:lnTo>
                    <a:pt x="142" y="338"/>
                  </a:lnTo>
                  <a:cubicBezTo>
                    <a:pt x="137" y="361"/>
                    <a:pt x="138" y="379"/>
                    <a:pt x="152" y="379"/>
                  </a:cubicBezTo>
                  <a:cubicBezTo>
                    <a:pt x="156" y="379"/>
                    <a:pt x="162" y="377"/>
                    <a:pt x="170" y="373"/>
                  </a:cubicBezTo>
                  <a:cubicBezTo>
                    <a:pt x="170" y="339"/>
                    <a:pt x="203" y="305"/>
                    <a:pt x="203" y="305"/>
                  </a:cubicBezTo>
                  <a:cubicBezTo>
                    <a:pt x="212" y="288"/>
                    <a:pt x="214" y="282"/>
                    <a:pt x="212" y="282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7"/>
            <p:cNvSpPr/>
            <p:nvPr/>
          </p:nvSpPr>
          <p:spPr>
            <a:xfrm>
              <a:off x="4027550" y="329602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5" y="1"/>
                  </a:moveTo>
                  <a:cubicBezTo>
                    <a:pt x="35" y="1"/>
                    <a:pt x="1" y="1"/>
                    <a:pt x="1" y="34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7"/>
            <p:cNvSpPr/>
            <p:nvPr/>
          </p:nvSpPr>
          <p:spPr>
            <a:xfrm>
              <a:off x="4032175" y="3295175"/>
              <a:ext cx="14025" cy="8250"/>
            </a:xfrm>
            <a:custGeom>
              <a:avLst/>
              <a:gdLst/>
              <a:ahLst/>
              <a:cxnLst/>
              <a:rect l="l" t="t" r="r" b="b"/>
              <a:pathLst>
                <a:path w="561" h="330" extrusionOk="0">
                  <a:moveTo>
                    <a:pt x="204" y="247"/>
                  </a:moveTo>
                  <a:cubicBezTo>
                    <a:pt x="199" y="252"/>
                    <a:pt x="194" y="260"/>
                    <a:pt x="189" y="272"/>
                  </a:cubicBezTo>
                  <a:cubicBezTo>
                    <a:pt x="189" y="272"/>
                    <a:pt x="203" y="257"/>
                    <a:pt x="204" y="247"/>
                  </a:cubicBezTo>
                  <a:close/>
                  <a:moveTo>
                    <a:pt x="358" y="1"/>
                  </a:moveTo>
                  <a:cubicBezTo>
                    <a:pt x="358" y="1"/>
                    <a:pt x="358" y="35"/>
                    <a:pt x="358" y="35"/>
                  </a:cubicBezTo>
                  <a:cubicBezTo>
                    <a:pt x="324" y="68"/>
                    <a:pt x="290" y="68"/>
                    <a:pt x="290" y="68"/>
                  </a:cubicBezTo>
                  <a:lnTo>
                    <a:pt x="189" y="170"/>
                  </a:lnTo>
                  <a:cubicBezTo>
                    <a:pt x="189" y="153"/>
                    <a:pt x="180" y="153"/>
                    <a:pt x="176" y="153"/>
                  </a:cubicBezTo>
                  <a:cubicBezTo>
                    <a:pt x="172" y="153"/>
                    <a:pt x="172" y="153"/>
                    <a:pt x="188" y="136"/>
                  </a:cubicBezTo>
                  <a:lnTo>
                    <a:pt x="188" y="136"/>
                  </a:lnTo>
                  <a:cubicBezTo>
                    <a:pt x="155" y="170"/>
                    <a:pt x="121" y="170"/>
                    <a:pt x="87" y="204"/>
                  </a:cubicBezTo>
                  <a:cubicBezTo>
                    <a:pt x="70" y="204"/>
                    <a:pt x="70" y="195"/>
                    <a:pt x="66" y="195"/>
                  </a:cubicBezTo>
                  <a:cubicBezTo>
                    <a:pt x="62" y="195"/>
                    <a:pt x="53" y="204"/>
                    <a:pt x="19" y="238"/>
                  </a:cubicBezTo>
                  <a:cubicBezTo>
                    <a:pt x="4" y="252"/>
                    <a:pt x="1" y="258"/>
                    <a:pt x="4" y="258"/>
                  </a:cubicBezTo>
                  <a:cubicBezTo>
                    <a:pt x="10" y="258"/>
                    <a:pt x="48" y="232"/>
                    <a:pt x="63" y="232"/>
                  </a:cubicBezTo>
                  <a:cubicBezTo>
                    <a:pt x="72" y="232"/>
                    <a:pt x="73" y="242"/>
                    <a:pt x="53" y="272"/>
                  </a:cubicBezTo>
                  <a:lnTo>
                    <a:pt x="222" y="170"/>
                  </a:lnTo>
                  <a:lnTo>
                    <a:pt x="222" y="170"/>
                  </a:lnTo>
                  <a:cubicBezTo>
                    <a:pt x="189" y="204"/>
                    <a:pt x="155" y="204"/>
                    <a:pt x="121" y="238"/>
                  </a:cubicBezTo>
                  <a:cubicBezTo>
                    <a:pt x="189" y="238"/>
                    <a:pt x="222" y="170"/>
                    <a:pt x="290" y="136"/>
                  </a:cubicBezTo>
                  <a:lnTo>
                    <a:pt x="290" y="136"/>
                  </a:lnTo>
                  <a:cubicBezTo>
                    <a:pt x="279" y="147"/>
                    <a:pt x="283" y="151"/>
                    <a:pt x="293" y="151"/>
                  </a:cubicBezTo>
                  <a:cubicBezTo>
                    <a:pt x="313" y="151"/>
                    <a:pt x="358" y="136"/>
                    <a:pt x="358" y="136"/>
                  </a:cubicBezTo>
                  <a:lnTo>
                    <a:pt x="358" y="136"/>
                  </a:lnTo>
                  <a:cubicBezTo>
                    <a:pt x="290" y="170"/>
                    <a:pt x="189" y="238"/>
                    <a:pt x="189" y="238"/>
                  </a:cubicBezTo>
                  <a:cubicBezTo>
                    <a:pt x="200" y="238"/>
                    <a:pt x="204" y="242"/>
                    <a:pt x="204" y="247"/>
                  </a:cubicBezTo>
                  <a:lnTo>
                    <a:pt x="204" y="247"/>
                  </a:lnTo>
                  <a:cubicBezTo>
                    <a:pt x="212" y="238"/>
                    <a:pt x="218" y="238"/>
                    <a:pt x="227" y="238"/>
                  </a:cubicBezTo>
                  <a:cubicBezTo>
                    <a:pt x="239" y="238"/>
                    <a:pt x="256" y="238"/>
                    <a:pt x="290" y="204"/>
                  </a:cubicBezTo>
                  <a:cubicBezTo>
                    <a:pt x="358" y="204"/>
                    <a:pt x="392" y="204"/>
                    <a:pt x="358" y="238"/>
                  </a:cubicBezTo>
                  <a:lnTo>
                    <a:pt x="324" y="238"/>
                  </a:lnTo>
                  <a:cubicBezTo>
                    <a:pt x="222" y="272"/>
                    <a:pt x="290" y="272"/>
                    <a:pt x="189" y="305"/>
                  </a:cubicBezTo>
                  <a:cubicBezTo>
                    <a:pt x="209" y="300"/>
                    <a:pt x="227" y="298"/>
                    <a:pt x="244" y="298"/>
                  </a:cubicBezTo>
                  <a:cubicBezTo>
                    <a:pt x="308" y="298"/>
                    <a:pt x="350" y="329"/>
                    <a:pt x="418" y="329"/>
                  </a:cubicBezTo>
                  <a:cubicBezTo>
                    <a:pt x="448" y="329"/>
                    <a:pt x="483" y="323"/>
                    <a:pt x="527" y="305"/>
                  </a:cubicBezTo>
                  <a:cubicBezTo>
                    <a:pt x="561" y="272"/>
                    <a:pt x="527" y="272"/>
                    <a:pt x="527" y="272"/>
                  </a:cubicBezTo>
                  <a:cubicBezTo>
                    <a:pt x="493" y="305"/>
                    <a:pt x="392" y="305"/>
                    <a:pt x="358" y="305"/>
                  </a:cubicBezTo>
                  <a:cubicBezTo>
                    <a:pt x="392" y="272"/>
                    <a:pt x="324" y="272"/>
                    <a:pt x="392" y="272"/>
                  </a:cubicBezTo>
                  <a:lnTo>
                    <a:pt x="493" y="272"/>
                  </a:lnTo>
                  <a:cubicBezTo>
                    <a:pt x="493" y="170"/>
                    <a:pt x="426" y="68"/>
                    <a:pt x="358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7"/>
            <p:cNvSpPr/>
            <p:nvPr/>
          </p:nvSpPr>
          <p:spPr>
            <a:xfrm>
              <a:off x="4034325" y="3298575"/>
              <a:ext cx="1725" cy="850"/>
            </a:xfrm>
            <a:custGeom>
              <a:avLst/>
              <a:gdLst/>
              <a:ahLst/>
              <a:cxnLst/>
              <a:rect l="l" t="t" r="r" b="b"/>
              <a:pathLst>
                <a:path w="69" h="34" extrusionOk="0">
                  <a:moveTo>
                    <a:pt x="35" y="0"/>
                  </a:moveTo>
                  <a:lnTo>
                    <a:pt x="1" y="34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7"/>
            <p:cNvSpPr/>
            <p:nvPr/>
          </p:nvSpPr>
          <p:spPr>
            <a:xfrm>
              <a:off x="4039425" y="3294325"/>
              <a:ext cx="850" cy="1725"/>
            </a:xfrm>
            <a:custGeom>
              <a:avLst/>
              <a:gdLst/>
              <a:ahLst/>
              <a:cxnLst/>
              <a:rect l="l" t="t" r="r" b="b"/>
              <a:pathLst>
                <a:path w="34" h="69" extrusionOk="0">
                  <a:moveTo>
                    <a:pt x="34" y="1"/>
                  </a:moveTo>
                  <a:lnTo>
                    <a:pt x="34" y="1"/>
                  </a:lnTo>
                  <a:cubicBezTo>
                    <a:pt x="27" y="15"/>
                    <a:pt x="21" y="26"/>
                    <a:pt x="17" y="35"/>
                  </a:cubicBezTo>
                  <a:lnTo>
                    <a:pt x="17" y="35"/>
                  </a:lnTo>
                  <a:cubicBezTo>
                    <a:pt x="25" y="26"/>
                    <a:pt x="34" y="18"/>
                    <a:pt x="34" y="1"/>
                  </a:cubicBezTo>
                  <a:close/>
                  <a:moveTo>
                    <a:pt x="17" y="35"/>
                  </a:moveTo>
                  <a:cubicBezTo>
                    <a:pt x="9" y="43"/>
                    <a:pt x="0" y="52"/>
                    <a:pt x="0" y="69"/>
                  </a:cubicBezTo>
                  <a:cubicBezTo>
                    <a:pt x="0" y="69"/>
                    <a:pt x="0" y="69"/>
                    <a:pt x="17" y="3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7"/>
            <p:cNvSpPr/>
            <p:nvPr/>
          </p:nvSpPr>
          <p:spPr>
            <a:xfrm>
              <a:off x="4036875" y="3302800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1" y="0"/>
                  </a:moveTo>
                  <a:lnTo>
                    <a:pt x="34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7"/>
            <p:cNvSpPr/>
            <p:nvPr/>
          </p:nvSpPr>
          <p:spPr>
            <a:xfrm>
              <a:off x="4040250" y="3303400"/>
              <a:ext cx="5950" cy="2800"/>
            </a:xfrm>
            <a:custGeom>
              <a:avLst/>
              <a:gdLst/>
              <a:ahLst/>
              <a:cxnLst/>
              <a:rect l="l" t="t" r="r" b="b"/>
              <a:pathLst>
                <a:path w="238" h="112" extrusionOk="0">
                  <a:moveTo>
                    <a:pt x="181" y="1"/>
                  </a:moveTo>
                  <a:cubicBezTo>
                    <a:pt x="109" y="1"/>
                    <a:pt x="55" y="44"/>
                    <a:pt x="1" y="44"/>
                  </a:cubicBezTo>
                  <a:lnTo>
                    <a:pt x="170" y="44"/>
                  </a:lnTo>
                  <a:cubicBezTo>
                    <a:pt x="69" y="78"/>
                    <a:pt x="170" y="78"/>
                    <a:pt x="136" y="112"/>
                  </a:cubicBezTo>
                  <a:lnTo>
                    <a:pt x="238" y="112"/>
                  </a:lnTo>
                  <a:cubicBezTo>
                    <a:pt x="238" y="78"/>
                    <a:pt x="170" y="44"/>
                    <a:pt x="238" y="10"/>
                  </a:cubicBezTo>
                  <a:cubicBezTo>
                    <a:pt x="218" y="4"/>
                    <a:pt x="199" y="1"/>
                    <a:pt x="18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7"/>
            <p:cNvSpPr/>
            <p:nvPr/>
          </p:nvSpPr>
          <p:spPr>
            <a:xfrm>
              <a:off x="4025025" y="3305800"/>
              <a:ext cx="19500" cy="13100"/>
            </a:xfrm>
            <a:custGeom>
              <a:avLst/>
              <a:gdLst/>
              <a:ahLst/>
              <a:cxnLst/>
              <a:rect l="l" t="t" r="r" b="b"/>
              <a:pathLst>
                <a:path w="780" h="524" extrusionOk="0">
                  <a:moveTo>
                    <a:pt x="503" y="82"/>
                  </a:moveTo>
                  <a:cubicBezTo>
                    <a:pt x="517" y="84"/>
                    <a:pt x="530" y="84"/>
                    <a:pt x="542" y="84"/>
                  </a:cubicBezTo>
                  <a:cubicBezTo>
                    <a:pt x="542" y="84"/>
                    <a:pt x="564" y="127"/>
                    <a:pt x="555" y="127"/>
                  </a:cubicBezTo>
                  <a:cubicBezTo>
                    <a:pt x="553" y="127"/>
                    <a:pt x="549" y="124"/>
                    <a:pt x="542" y="117"/>
                  </a:cubicBezTo>
                  <a:cubicBezTo>
                    <a:pt x="508" y="117"/>
                    <a:pt x="508" y="84"/>
                    <a:pt x="508" y="84"/>
                  </a:cubicBezTo>
                  <a:cubicBezTo>
                    <a:pt x="507" y="83"/>
                    <a:pt x="505" y="82"/>
                    <a:pt x="503" y="82"/>
                  </a:cubicBezTo>
                  <a:close/>
                  <a:moveTo>
                    <a:pt x="305" y="151"/>
                  </a:moveTo>
                  <a:cubicBezTo>
                    <a:pt x="305" y="151"/>
                    <a:pt x="305" y="151"/>
                    <a:pt x="305" y="151"/>
                  </a:cubicBezTo>
                  <a:lnTo>
                    <a:pt x="305" y="151"/>
                  </a:lnTo>
                  <a:close/>
                  <a:moveTo>
                    <a:pt x="305" y="151"/>
                  </a:moveTo>
                  <a:cubicBezTo>
                    <a:pt x="305" y="151"/>
                    <a:pt x="305" y="151"/>
                    <a:pt x="305" y="151"/>
                  </a:cubicBezTo>
                  <a:lnTo>
                    <a:pt x="305" y="151"/>
                  </a:lnTo>
                  <a:close/>
                  <a:moveTo>
                    <a:pt x="305" y="388"/>
                  </a:moveTo>
                  <a:cubicBezTo>
                    <a:pt x="305" y="422"/>
                    <a:pt x="305" y="456"/>
                    <a:pt x="339" y="490"/>
                  </a:cubicBezTo>
                  <a:cubicBezTo>
                    <a:pt x="373" y="456"/>
                    <a:pt x="305" y="422"/>
                    <a:pt x="305" y="388"/>
                  </a:cubicBezTo>
                  <a:close/>
                  <a:moveTo>
                    <a:pt x="676" y="1"/>
                  </a:moveTo>
                  <a:cubicBezTo>
                    <a:pt x="629" y="1"/>
                    <a:pt x="576" y="16"/>
                    <a:pt x="508" y="16"/>
                  </a:cubicBezTo>
                  <a:cubicBezTo>
                    <a:pt x="571" y="41"/>
                    <a:pt x="564" y="47"/>
                    <a:pt x="534" y="47"/>
                  </a:cubicBezTo>
                  <a:cubicBezTo>
                    <a:pt x="501" y="47"/>
                    <a:pt x="441" y="40"/>
                    <a:pt x="413" y="40"/>
                  </a:cubicBezTo>
                  <a:cubicBezTo>
                    <a:pt x="397" y="40"/>
                    <a:pt x="391" y="42"/>
                    <a:pt x="407" y="50"/>
                  </a:cubicBezTo>
                  <a:cubicBezTo>
                    <a:pt x="430" y="61"/>
                    <a:pt x="449" y="69"/>
                    <a:pt x="466" y="74"/>
                  </a:cubicBezTo>
                  <a:lnTo>
                    <a:pt x="466" y="74"/>
                  </a:lnTo>
                  <a:cubicBezTo>
                    <a:pt x="458" y="75"/>
                    <a:pt x="460" y="80"/>
                    <a:pt x="462" y="84"/>
                  </a:cubicBezTo>
                  <a:lnTo>
                    <a:pt x="462" y="84"/>
                  </a:lnTo>
                  <a:cubicBezTo>
                    <a:pt x="457" y="84"/>
                    <a:pt x="450" y="84"/>
                    <a:pt x="441" y="84"/>
                  </a:cubicBezTo>
                  <a:cubicBezTo>
                    <a:pt x="455" y="91"/>
                    <a:pt x="462" y="93"/>
                    <a:pt x="464" y="93"/>
                  </a:cubicBezTo>
                  <a:cubicBezTo>
                    <a:pt x="468" y="93"/>
                    <a:pt x="465" y="89"/>
                    <a:pt x="462" y="84"/>
                  </a:cubicBezTo>
                  <a:lnTo>
                    <a:pt x="462" y="84"/>
                  </a:lnTo>
                  <a:cubicBezTo>
                    <a:pt x="477" y="86"/>
                    <a:pt x="484" y="93"/>
                    <a:pt x="508" y="117"/>
                  </a:cubicBezTo>
                  <a:cubicBezTo>
                    <a:pt x="481" y="117"/>
                    <a:pt x="541" y="161"/>
                    <a:pt x="514" y="161"/>
                  </a:cubicBezTo>
                  <a:cubicBezTo>
                    <a:pt x="507" y="161"/>
                    <a:pt x="495" y="158"/>
                    <a:pt x="475" y="151"/>
                  </a:cubicBezTo>
                  <a:lnTo>
                    <a:pt x="475" y="151"/>
                  </a:lnTo>
                  <a:cubicBezTo>
                    <a:pt x="508" y="185"/>
                    <a:pt x="508" y="185"/>
                    <a:pt x="542" y="253"/>
                  </a:cubicBezTo>
                  <a:cubicBezTo>
                    <a:pt x="475" y="185"/>
                    <a:pt x="475" y="185"/>
                    <a:pt x="407" y="151"/>
                  </a:cubicBezTo>
                  <a:lnTo>
                    <a:pt x="407" y="151"/>
                  </a:lnTo>
                  <a:cubicBezTo>
                    <a:pt x="441" y="185"/>
                    <a:pt x="508" y="253"/>
                    <a:pt x="576" y="321"/>
                  </a:cubicBezTo>
                  <a:cubicBezTo>
                    <a:pt x="539" y="302"/>
                    <a:pt x="517" y="296"/>
                    <a:pt x="503" y="296"/>
                  </a:cubicBezTo>
                  <a:cubicBezTo>
                    <a:pt x="481" y="296"/>
                    <a:pt x="481" y="311"/>
                    <a:pt x="473" y="311"/>
                  </a:cubicBezTo>
                  <a:cubicBezTo>
                    <a:pt x="468" y="311"/>
                    <a:pt x="459" y="306"/>
                    <a:pt x="441" y="287"/>
                  </a:cubicBezTo>
                  <a:cubicBezTo>
                    <a:pt x="421" y="247"/>
                    <a:pt x="412" y="233"/>
                    <a:pt x="410" y="233"/>
                  </a:cubicBezTo>
                  <a:lnTo>
                    <a:pt x="410" y="233"/>
                  </a:lnTo>
                  <a:cubicBezTo>
                    <a:pt x="405" y="233"/>
                    <a:pt x="424" y="291"/>
                    <a:pt x="414" y="291"/>
                  </a:cubicBezTo>
                  <a:cubicBezTo>
                    <a:pt x="412" y="291"/>
                    <a:pt x="410" y="290"/>
                    <a:pt x="407" y="287"/>
                  </a:cubicBezTo>
                  <a:lnTo>
                    <a:pt x="373" y="185"/>
                  </a:lnTo>
                  <a:cubicBezTo>
                    <a:pt x="373" y="209"/>
                    <a:pt x="373" y="248"/>
                    <a:pt x="351" y="248"/>
                  </a:cubicBezTo>
                  <a:cubicBezTo>
                    <a:pt x="341" y="248"/>
                    <a:pt x="326" y="240"/>
                    <a:pt x="305" y="219"/>
                  </a:cubicBezTo>
                  <a:lnTo>
                    <a:pt x="305" y="151"/>
                  </a:lnTo>
                  <a:cubicBezTo>
                    <a:pt x="305" y="253"/>
                    <a:pt x="237" y="219"/>
                    <a:pt x="204" y="253"/>
                  </a:cubicBezTo>
                  <a:lnTo>
                    <a:pt x="204" y="185"/>
                  </a:lnTo>
                  <a:lnTo>
                    <a:pt x="204" y="185"/>
                  </a:lnTo>
                  <a:cubicBezTo>
                    <a:pt x="136" y="287"/>
                    <a:pt x="237" y="219"/>
                    <a:pt x="237" y="388"/>
                  </a:cubicBezTo>
                  <a:cubicBezTo>
                    <a:pt x="228" y="331"/>
                    <a:pt x="221" y="311"/>
                    <a:pt x="215" y="311"/>
                  </a:cubicBezTo>
                  <a:cubicBezTo>
                    <a:pt x="203" y="311"/>
                    <a:pt x="196" y="400"/>
                    <a:pt x="180" y="400"/>
                  </a:cubicBezTo>
                  <a:cubicBezTo>
                    <a:pt x="177" y="400"/>
                    <a:pt x="174" y="396"/>
                    <a:pt x="170" y="388"/>
                  </a:cubicBezTo>
                  <a:cubicBezTo>
                    <a:pt x="136" y="321"/>
                    <a:pt x="204" y="355"/>
                    <a:pt x="170" y="253"/>
                  </a:cubicBezTo>
                  <a:lnTo>
                    <a:pt x="170" y="253"/>
                  </a:lnTo>
                  <a:cubicBezTo>
                    <a:pt x="170" y="304"/>
                    <a:pt x="170" y="312"/>
                    <a:pt x="165" y="312"/>
                  </a:cubicBezTo>
                  <a:cubicBezTo>
                    <a:pt x="163" y="312"/>
                    <a:pt x="160" y="310"/>
                    <a:pt x="155" y="310"/>
                  </a:cubicBezTo>
                  <a:cubicBezTo>
                    <a:pt x="151" y="310"/>
                    <a:pt x="144" y="312"/>
                    <a:pt x="136" y="321"/>
                  </a:cubicBezTo>
                  <a:cubicBezTo>
                    <a:pt x="136" y="219"/>
                    <a:pt x="102" y="321"/>
                    <a:pt x="136" y="185"/>
                  </a:cubicBezTo>
                  <a:lnTo>
                    <a:pt x="136" y="185"/>
                  </a:lnTo>
                  <a:lnTo>
                    <a:pt x="68" y="355"/>
                  </a:lnTo>
                  <a:cubicBezTo>
                    <a:pt x="68" y="321"/>
                    <a:pt x="34" y="321"/>
                    <a:pt x="34" y="321"/>
                  </a:cubicBezTo>
                  <a:lnTo>
                    <a:pt x="34" y="321"/>
                  </a:lnTo>
                  <a:cubicBezTo>
                    <a:pt x="68" y="355"/>
                    <a:pt x="0" y="490"/>
                    <a:pt x="34" y="524"/>
                  </a:cubicBezTo>
                  <a:cubicBezTo>
                    <a:pt x="82" y="500"/>
                    <a:pt x="130" y="476"/>
                    <a:pt x="190" y="476"/>
                  </a:cubicBezTo>
                  <a:cubicBezTo>
                    <a:pt x="215" y="476"/>
                    <a:pt x="242" y="480"/>
                    <a:pt x="271" y="490"/>
                  </a:cubicBezTo>
                  <a:cubicBezTo>
                    <a:pt x="258" y="436"/>
                    <a:pt x="260" y="425"/>
                    <a:pt x="269" y="425"/>
                  </a:cubicBezTo>
                  <a:cubicBezTo>
                    <a:pt x="274" y="425"/>
                    <a:pt x="282" y="430"/>
                    <a:pt x="289" y="430"/>
                  </a:cubicBezTo>
                  <a:cubicBezTo>
                    <a:pt x="298" y="430"/>
                    <a:pt x="305" y="422"/>
                    <a:pt x="305" y="388"/>
                  </a:cubicBezTo>
                  <a:cubicBezTo>
                    <a:pt x="305" y="382"/>
                    <a:pt x="306" y="379"/>
                    <a:pt x="308" y="379"/>
                  </a:cubicBezTo>
                  <a:cubicBezTo>
                    <a:pt x="318" y="379"/>
                    <a:pt x="345" y="435"/>
                    <a:pt x="373" y="490"/>
                  </a:cubicBezTo>
                  <a:cubicBezTo>
                    <a:pt x="407" y="490"/>
                    <a:pt x="373" y="456"/>
                    <a:pt x="373" y="355"/>
                  </a:cubicBezTo>
                  <a:lnTo>
                    <a:pt x="373" y="355"/>
                  </a:lnTo>
                  <a:lnTo>
                    <a:pt x="407" y="490"/>
                  </a:lnTo>
                  <a:cubicBezTo>
                    <a:pt x="542" y="422"/>
                    <a:pt x="576" y="287"/>
                    <a:pt x="712" y="219"/>
                  </a:cubicBezTo>
                  <a:lnTo>
                    <a:pt x="610" y="185"/>
                  </a:lnTo>
                  <a:cubicBezTo>
                    <a:pt x="697" y="156"/>
                    <a:pt x="534" y="77"/>
                    <a:pt x="595" y="77"/>
                  </a:cubicBezTo>
                  <a:cubicBezTo>
                    <a:pt x="604" y="77"/>
                    <a:pt x="620" y="79"/>
                    <a:pt x="644" y="84"/>
                  </a:cubicBezTo>
                  <a:lnTo>
                    <a:pt x="576" y="50"/>
                  </a:lnTo>
                  <a:cubicBezTo>
                    <a:pt x="644" y="50"/>
                    <a:pt x="712" y="84"/>
                    <a:pt x="779" y="84"/>
                  </a:cubicBezTo>
                  <a:cubicBezTo>
                    <a:pt x="745" y="84"/>
                    <a:pt x="779" y="50"/>
                    <a:pt x="745" y="50"/>
                  </a:cubicBezTo>
                  <a:lnTo>
                    <a:pt x="712" y="50"/>
                  </a:lnTo>
                  <a:cubicBezTo>
                    <a:pt x="644" y="16"/>
                    <a:pt x="678" y="16"/>
                    <a:pt x="745" y="16"/>
                  </a:cubicBezTo>
                  <a:cubicBezTo>
                    <a:pt x="723" y="5"/>
                    <a:pt x="700" y="1"/>
                    <a:pt x="676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7"/>
            <p:cNvSpPr/>
            <p:nvPr/>
          </p:nvSpPr>
          <p:spPr>
            <a:xfrm>
              <a:off x="4044500" y="33078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0" y="1"/>
                  </a:moveTo>
                  <a:cubicBezTo>
                    <a:pt x="0" y="1"/>
                    <a:pt x="0" y="34"/>
                    <a:pt x="34" y="34"/>
                  </a:cubicBezTo>
                  <a:cubicBezTo>
                    <a:pt x="34" y="3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7"/>
            <p:cNvSpPr/>
            <p:nvPr/>
          </p:nvSpPr>
          <p:spPr>
            <a:xfrm>
              <a:off x="4025025" y="331380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34" y="1"/>
                    <a:pt x="34" y="1"/>
                    <a:pt x="0" y="35"/>
                  </a:cubicBezTo>
                  <a:cubicBezTo>
                    <a:pt x="0" y="35"/>
                    <a:pt x="0" y="35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7"/>
            <p:cNvSpPr/>
            <p:nvPr/>
          </p:nvSpPr>
          <p:spPr>
            <a:xfrm>
              <a:off x="4043650" y="3306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7"/>
            <p:cNvSpPr/>
            <p:nvPr/>
          </p:nvSpPr>
          <p:spPr>
            <a:xfrm>
              <a:off x="4038575" y="330535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0" y="0"/>
                  </a:move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7"/>
            <p:cNvSpPr/>
            <p:nvPr/>
          </p:nvSpPr>
          <p:spPr>
            <a:xfrm>
              <a:off x="4023325" y="331127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lnTo>
                    <a:pt x="1" y="34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7"/>
            <p:cNvSpPr/>
            <p:nvPr/>
          </p:nvSpPr>
          <p:spPr>
            <a:xfrm>
              <a:off x="4016550" y="33061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lnTo>
                    <a:pt x="1" y="35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7"/>
            <p:cNvSpPr/>
            <p:nvPr/>
          </p:nvSpPr>
          <p:spPr>
            <a:xfrm>
              <a:off x="3991150" y="3290950"/>
              <a:ext cx="33900" cy="26775"/>
            </a:xfrm>
            <a:custGeom>
              <a:avLst/>
              <a:gdLst/>
              <a:ahLst/>
              <a:cxnLst/>
              <a:rect l="l" t="t" r="r" b="b"/>
              <a:pathLst>
                <a:path w="1356" h="1071" extrusionOk="0">
                  <a:moveTo>
                    <a:pt x="352" y="451"/>
                  </a:moveTo>
                  <a:lnTo>
                    <a:pt x="352" y="451"/>
                  </a:lnTo>
                  <a:cubicBezTo>
                    <a:pt x="341" y="455"/>
                    <a:pt x="326" y="462"/>
                    <a:pt x="306" y="474"/>
                  </a:cubicBezTo>
                  <a:cubicBezTo>
                    <a:pt x="336" y="464"/>
                    <a:pt x="349" y="457"/>
                    <a:pt x="352" y="451"/>
                  </a:cubicBezTo>
                  <a:close/>
                  <a:moveTo>
                    <a:pt x="498" y="494"/>
                  </a:moveTo>
                  <a:cubicBezTo>
                    <a:pt x="495" y="495"/>
                    <a:pt x="493" y="500"/>
                    <a:pt x="494" y="500"/>
                  </a:cubicBezTo>
                  <a:cubicBezTo>
                    <a:pt x="494" y="500"/>
                    <a:pt x="496" y="498"/>
                    <a:pt x="498" y="494"/>
                  </a:cubicBezTo>
                  <a:close/>
                  <a:moveTo>
                    <a:pt x="797" y="569"/>
                  </a:moveTo>
                  <a:cubicBezTo>
                    <a:pt x="798" y="569"/>
                    <a:pt x="799" y="570"/>
                    <a:pt x="800" y="571"/>
                  </a:cubicBezTo>
                  <a:lnTo>
                    <a:pt x="800" y="571"/>
                  </a:lnTo>
                  <a:cubicBezTo>
                    <a:pt x="801" y="572"/>
                    <a:pt x="802" y="572"/>
                    <a:pt x="803" y="573"/>
                  </a:cubicBezTo>
                  <a:lnTo>
                    <a:pt x="803" y="573"/>
                  </a:lnTo>
                  <a:cubicBezTo>
                    <a:pt x="802" y="573"/>
                    <a:pt x="801" y="572"/>
                    <a:pt x="800" y="571"/>
                  </a:cubicBezTo>
                  <a:lnTo>
                    <a:pt x="800" y="571"/>
                  </a:lnTo>
                  <a:cubicBezTo>
                    <a:pt x="799" y="571"/>
                    <a:pt x="798" y="570"/>
                    <a:pt x="797" y="570"/>
                  </a:cubicBezTo>
                  <a:cubicBezTo>
                    <a:pt x="796" y="570"/>
                    <a:pt x="796" y="571"/>
                    <a:pt x="795" y="571"/>
                  </a:cubicBezTo>
                  <a:lnTo>
                    <a:pt x="795" y="571"/>
                  </a:lnTo>
                  <a:cubicBezTo>
                    <a:pt x="796" y="569"/>
                    <a:pt x="797" y="569"/>
                    <a:pt x="797" y="569"/>
                  </a:cubicBezTo>
                  <a:close/>
                  <a:moveTo>
                    <a:pt x="306" y="0"/>
                  </a:moveTo>
                  <a:cubicBezTo>
                    <a:pt x="272" y="0"/>
                    <a:pt x="170" y="0"/>
                    <a:pt x="102" y="34"/>
                  </a:cubicBezTo>
                  <a:lnTo>
                    <a:pt x="136" y="34"/>
                  </a:lnTo>
                  <a:cubicBezTo>
                    <a:pt x="238" y="34"/>
                    <a:pt x="69" y="68"/>
                    <a:pt x="69" y="136"/>
                  </a:cubicBezTo>
                  <a:cubicBezTo>
                    <a:pt x="91" y="136"/>
                    <a:pt x="174" y="121"/>
                    <a:pt x="217" y="121"/>
                  </a:cubicBezTo>
                  <a:cubicBezTo>
                    <a:pt x="238" y="121"/>
                    <a:pt x="249" y="125"/>
                    <a:pt x="238" y="136"/>
                  </a:cubicBezTo>
                  <a:cubicBezTo>
                    <a:pt x="238" y="170"/>
                    <a:pt x="204" y="170"/>
                    <a:pt x="170" y="170"/>
                  </a:cubicBezTo>
                  <a:cubicBezTo>
                    <a:pt x="170" y="181"/>
                    <a:pt x="185" y="185"/>
                    <a:pt x="207" y="185"/>
                  </a:cubicBezTo>
                  <a:cubicBezTo>
                    <a:pt x="249" y="185"/>
                    <a:pt x="317" y="170"/>
                    <a:pt x="339" y="170"/>
                  </a:cubicBezTo>
                  <a:cubicBezTo>
                    <a:pt x="1" y="339"/>
                    <a:pt x="441" y="204"/>
                    <a:pt x="272" y="339"/>
                  </a:cubicBezTo>
                  <a:cubicBezTo>
                    <a:pt x="306" y="373"/>
                    <a:pt x="306" y="407"/>
                    <a:pt x="373" y="407"/>
                  </a:cubicBezTo>
                  <a:cubicBezTo>
                    <a:pt x="326" y="430"/>
                    <a:pt x="361" y="437"/>
                    <a:pt x="352" y="451"/>
                  </a:cubicBezTo>
                  <a:lnTo>
                    <a:pt x="352" y="451"/>
                  </a:lnTo>
                  <a:cubicBezTo>
                    <a:pt x="358" y="449"/>
                    <a:pt x="363" y="448"/>
                    <a:pt x="367" y="448"/>
                  </a:cubicBezTo>
                  <a:cubicBezTo>
                    <a:pt x="401" y="448"/>
                    <a:pt x="361" y="517"/>
                    <a:pt x="404" y="517"/>
                  </a:cubicBezTo>
                  <a:cubicBezTo>
                    <a:pt x="422" y="517"/>
                    <a:pt x="453" y="506"/>
                    <a:pt x="509" y="474"/>
                  </a:cubicBezTo>
                  <a:lnTo>
                    <a:pt x="509" y="474"/>
                  </a:lnTo>
                  <a:cubicBezTo>
                    <a:pt x="504" y="484"/>
                    <a:pt x="501" y="490"/>
                    <a:pt x="498" y="494"/>
                  </a:cubicBezTo>
                  <a:lnTo>
                    <a:pt x="498" y="494"/>
                  </a:lnTo>
                  <a:cubicBezTo>
                    <a:pt x="499" y="494"/>
                    <a:pt x="499" y="494"/>
                    <a:pt x="499" y="494"/>
                  </a:cubicBezTo>
                  <a:cubicBezTo>
                    <a:pt x="504" y="494"/>
                    <a:pt x="509" y="503"/>
                    <a:pt x="509" y="542"/>
                  </a:cubicBezTo>
                  <a:lnTo>
                    <a:pt x="475" y="542"/>
                  </a:lnTo>
                  <a:cubicBezTo>
                    <a:pt x="466" y="561"/>
                    <a:pt x="469" y="567"/>
                    <a:pt x="478" y="567"/>
                  </a:cubicBezTo>
                  <a:cubicBezTo>
                    <a:pt x="492" y="567"/>
                    <a:pt x="519" y="552"/>
                    <a:pt x="526" y="552"/>
                  </a:cubicBezTo>
                  <a:cubicBezTo>
                    <a:pt x="531" y="552"/>
                    <a:pt x="528" y="557"/>
                    <a:pt x="509" y="576"/>
                  </a:cubicBezTo>
                  <a:cubicBezTo>
                    <a:pt x="509" y="592"/>
                    <a:pt x="511" y="599"/>
                    <a:pt x="515" y="599"/>
                  </a:cubicBezTo>
                  <a:cubicBezTo>
                    <a:pt x="527" y="599"/>
                    <a:pt x="559" y="534"/>
                    <a:pt x="610" y="508"/>
                  </a:cubicBezTo>
                  <a:lnTo>
                    <a:pt x="610" y="508"/>
                  </a:lnTo>
                  <a:cubicBezTo>
                    <a:pt x="610" y="576"/>
                    <a:pt x="610" y="576"/>
                    <a:pt x="543" y="678"/>
                  </a:cubicBezTo>
                  <a:cubicBezTo>
                    <a:pt x="577" y="627"/>
                    <a:pt x="593" y="618"/>
                    <a:pt x="610" y="618"/>
                  </a:cubicBezTo>
                  <a:cubicBezTo>
                    <a:pt x="619" y="618"/>
                    <a:pt x="627" y="620"/>
                    <a:pt x="638" y="620"/>
                  </a:cubicBezTo>
                  <a:cubicBezTo>
                    <a:pt x="649" y="620"/>
                    <a:pt x="661" y="618"/>
                    <a:pt x="678" y="610"/>
                  </a:cubicBezTo>
                  <a:cubicBezTo>
                    <a:pt x="678" y="610"/>
                    <a:pt x="644" y="576"/>
                    <a:pt x="712" y="542"/>
                  </a:cubicBezTo>
                  <a:cubicBezTo>
                    <a:pt x="712" y="559"/>
                    <a:pt x="716" y="565"/>
                    <a:pt x="724" y="565"/>
                  </a:cubicBezTo>
                  <a:cubicBezTo>
                    <a:pt x="746" y="565"/>
                    <a:pt x="797" y="508"/>
                    <a:pt x="847" y="508"/>
                  </a:cubicBezTo>
                  <a:cubicBezTo>
                    <a:pt x="839" y="525"/>
                    <a:pt x="832" y="538"/>
                    <a:pt x="826" y="548"/>
                  </a:cubicBezTo>
                  <a:lnTo>
                    <a:pt x="826" y="548"/>
                  </a:lnTo>
                  <a:cubicBezTo>
                    <a:pt x="837" y="542"/>
                    <a:pt x="841" y="542"/>
                    <a:pt x="843" y="542"/>
                  </a:cubicBezTo>
                  <a:cubicBezTo>
                    <a:pt x="847" y="542"/>
                    <a:pt x="847" y="542"/>
                    <a:pt x="881" y="508"/>
                  </a:cubicBezTo>
                  <a:cubicBezTo>
                    <a:pt x="881" y="501"/>
                    <a:pt x="877" y="499"/>
                    <a:pt x="870" y="499"/>
                  </a:cubicBezTo>
                  <a:cubicBezTo>
                    <a:pt x="850" y="499"/>
                    <a:pt x="811" y="518"/>
                    <a:pt x="791" y="518"/>
                  </a:cubicBezTo>
                  <a:cubicBezTo>
                    <a:pt x="784" y="518"/>
                    <a:pt x="780" y="515"/>
                    <a:pt x="780" y="508"/>
                  </a:cubicBezTo>
                  <a:cubicBezTo>
                    <a:pt x="780" y="508"/>
                    <a:pt x="814" y="474"/>
                    <a:pt x="814" y="441"/>
                  </a:cubicBezTo>
                  <a:lnTo>
                    <a:pt x="814" y="441"/>
                  </a:lnTo>
                  <a:cubicBezTo>
                    <a:pt x="814" y="460"/>
                    <a:pt x="791" y="480"/>
                    <a:pt x="778" y="480"/>
                  </a:cubicBezTo>
                  <a:cubicBezTo>
                    <a:pt x="769" y="480"/>
                    <a:pt x="765" y="469"/>
                    <a:pt x="780" y="441"/>
                  </a:cubicBezTo>
                  <a:lnTo>
                    <a:pt x="780" y="441"/>
                  </a:lnTo>
                  <a:lnTo>
                    <a:pt x="746" y="508"/>
                  </a:lnTo>
                  <a:cubicBezTo>
                    <a:pt x="746" y="474"/>
                    <a:pt x="712" y="474"/>
                    <a:pt x="746" y="407"/>
                  </a:cubicBezTo>
                  <a:lnTo>
                    <a:pt x="746" y="407"/>
                  </a:lnTo>
                  <a:lnTo>
                    <a:pt x="644" y="474"/>
                  </a:lnTo>
                  <a:cubicBezTo>
                    <a:pt x="675" y="413"/>
                    <a:pt x="671" y="393"/>
                    <a:pt x="645" y="393"/>
                  </a:cubicBezTo>
                  <a:cubicBezTo>
                    <a:pt x="613" y="393"/>
                    <a:pt x="549" y="422"/>
                    <a:pt x="475" y="441"/>
                  </a:cubicBezTo>
                  <a:cubicBezTo>
                    <a:pt x="475" y="441"/>
                    <a:pt x="475" y="407"/>
                    <a:pt x="509" y="373"/>
                  </a:cubicBezTo>
                  <a:lnTo>
                    <a:pt x="543" y="373"/>
                  </a:lnTo>
                  <a:cubicBezTo>
                    <a:pt x="543" y="349"/>
                    <a:pt x="577" y="325"/>
                    <a:pt x="560" y="325"/>
                  </a:cubicBezTo>
                  <a:cubicBezTo>
                    <a:pt x="554" y="325"/>
                    <a:pt x="539" y="329"/>
                    <a:pt x="509" y="339"/>
                  </a:cubicBezTo>
                  <a:cubicBezTo>
                    <a:pt x="475" y="339"/>
                    <a:pt x="543" y="305"/>
                    <a:pt x="577" y="271"/>
                  </a:cubicBezTo>
                  <a:lnTo>
                    <a:pt x="577" y="271"/>
                  </a:lnTo>
                  <a:cubicBezTo>
                    <a:pt x="563" y="274"/>
                    <a:pt x="552" y="275"/>
                    <a:pt x="543" y="275"/>
                  </a:cubicBezTo>
                  <a:cubicBezTo>
                    <a:pt x="466" y="275"/>
                    <a:pt x="527" y="190"/>
                    <a:pt x="496" y="190"/>
                  </a:cubicBezTo>
                  <a:cubicBezTo>
                    <a:pt x="485" y="190"/>
                    <a:pt x="459" y="203"/>
                    <a:pt x="407" y="237"/>
                  </a:cubicBezTo>
                  <a:cubicBezTo>
                    <a:pt x="407" y="237"/>
                    <a:pt x="373" y="305"/>
                    <a:pt x="407" y="305"/>
                  </a:cubicBezTo>
                  <a:cubicBezTo>
                    <a:pt x="373" y="339"/>
                    <a:pt x="339" y="339"/>
                    <a:pt x="306" y="339"/>
                  </a:cubicBezTo>
                  <a:cubicBezTo>
                    <a:pt x="272" y="339"/>
                    <a:pt x="373" y="271"/>
                    <a:pt x="306" y="237"/>
                  </a:cubicBezTo>
                  <a:lnTo>
                    <a:pt x="441" y="170"/>
                  </a:lnTo>
                  <a:cubicBezTo>
                    <a:pt x="509" y="119"/>
                    <a:pt x="450" y="119"/>
                    <a:pt x="399" y="119"/>
                  </a:cubicBezTo>
                  <a:cubicBezTo>
                    <a:pt x="348" y="119"/>
                    <a:pt x="306" y="119"/>
                    <a:pt x="407" y="68"/>
                  </a:cubicBezTo>
                  <a:cubicBezTo>
                    <a:pt x="373" y="34"/>
                    <a:pt x="339" y="34"/>
                    <a:pt x="238" y="34"/>
                  </a:cubicBezTo>
                  <a:lnTo>
                    <a:pt x="306" y="0"/>
                  </a:lnTo>
                  <a:close/>
                  <a:moveTo>
                    <a:pt x="1152" y="678"/>
                  </a:moveTo>
                  <a:cubicBezTo>
                    <a:pt x="1138" y="692"/>
                    <a:pt x="1119" y="711"/>
                    <a:pt x="1100" y="729"/>
                  </a:cubicBezTo>
                  <a:lnTo>
                    <a:pt x="1100" y="729"/>
                  </a:lnTo>
                  <a:cubicBezTo>
                    <a:pt x="1119" y="718"/>
                    <a:pt x="1136" y="712"/>
                    <a:pt x="1149" y="712"/>
                  </a:cubicBezTo>
                  <a:lnTo>
                    <a:pt x="1149" y="712"/>
                  </a:lnTo>
                  <a:cubicBezTo>
                    <a:pt x="1152" y="701"/>
                    <a:pt x="1152" y="693"/>
                    <a:pt x="1152" y="678"/>
                  </a:cubicBezTo>
                  <a:close/>
                  <a:moveTo>
                    <a:pt x="1152" y="711"/>
                  </a:moveTo>
                  <a:cubicBezTo>
                    <a:pt x="1151" y="711"/>
                    <a:pt x="1150" y="712"/>
                    <a:pt x="1149" y="712"/>
                  </a:cubicBezTo>
                  <a:lnTo>
                    <a:pt x="1149" y="712"/>
                  </a:lnTo>
                  <a:cubicBezTo>
                    <a:pt x="1146" y="724"/>
                    <a:pt x="1138" y="741"/>
                    <a:pt x="1120" y="776"/>
                  </a:cubicBezTo>
                  <a:lnTo>
                    <a:pt x="1120" y="776"/>
                  </a:lnTo>
                  <a:cubicBezTo>
                    <a:pt x="1139" y="754"/>
                    <a:pt x="1152" y="733"/>
                    <a:pt x="1152" y="711"/>
                  </a:cubicBezTo>
                  <a:close/>
                  <a:moveTo>
                    <a:pt x="1100" y="729"/>
                  </a:moveTo>
                  <a:cubicBezTo>
                    <a:pt x="1084" y="740"/>
                    <a:pt x="1067" y="756"/>
                    <a:pt x="1051" y="777"/>
                  </a:cubicBezTo>
                  <a:lnTo>
                    <a:pt x="1051" y="777"/>
                  </a:lnTo>
                  <a:cubicBezTo>
                    <a:pt x="1051" y="778"/>
                    <a:pt x="1051" y="779"/>
                    <a:pt x="1051" y="779"/>
                  </a:cubicBezTo>
                  <a:cubicBezTo>
                    <a:pt x="1051" y="779"/>
                    <a:pt x="1074" y="756"/>
                    <a:pt x="1100" y="729"/>
                  </a:cubicBezTo>
                  <a:close/>
                  <a:moveTo>
                    <a:pt x="814" y="794"/>
                  </a:moveTo>
                  <a:cubicBezTo>
                    <a:pt x="805" y="794"/>
                    <a:pt x="794" y="799"/>
                    <a:pt x="780" y="813"/>
                  </a:cubicBezTo>
                  <a:lnTo>
                    <a:pt x="818" y="794"/>
                  </a:lnTo>
                  <a:lnTo>
                    <a:pt x="818" y="794"/>
                  </a:lnTo>
                  <a:cubicBezTo>
                    <a:pt x="816" y="794"/>
                    <a:pt x="815" y="794"/>
                    <a:pt x="814" y="794"/>
                  </a:cubicBezTo>
                  <a:close/>
                  <a:moveTo>
                    <a:pt x="826" y="548"/>
                  </a:moveTo>
                  <a:cubicBezTo>
                    <a:pt x="817" y="552"/>
                    <a:pt x="803" y="561"/>
                    <a:pt x="780" y="576"/>
                  </a:cubicBezTo>
                  <a:cubicBezTo>
                    <a:pt x="786" y="573"/>
                    <a:pt x="791" y="571"/>
                    <a:pt x="795" y="571"/>
                  </a:cubicBezTo>
                  <a:lnTo>
                    <a:pt x="795" y="571"/>
                  </a:lnTo>
                  <a:cubicBezTo>
                    <a:pt x="792" y="575"/>
                    <a:pt x="788" y="585"/>
                    <a:pt x="780" y="610"/>
                  </a:cubicBezTo>
                  <a:cubicBezTo>
                    <a:pt x="712" y="644"/>
                    <a:pt x="678" y="610"/>
                    <a:pt x="610" y="678"/>
                  </a:cubicBezTo>
                  <a:cubicBezTo>
                    <a:pt x="644" y="711"/>
                    <a:pt x="678" y="711"/>
                    <a:pt x="746" y="711"/>
                  </a:cubicBezTo>
                  <a:cubicBezTo>
                    <a:pt x="746" y="745"/>
                    <a:pt x="712" y="745"/>
                    <a:pt x="712" y="779"/>
                  </a:cubicBezTo>
                  <a:cubicBezTo>
                    <a:pt x="712" y="794"/>
                    <a:pt x="718" y="799"/>
                    <a:pt x="728" y="799"/>
                  </a:cubicBezTo>
                  <a:cubicBezTo>
                    <a:pt x="754" y="799"/>
                    <a:pt x="806" y="760"/>
                    <a:pt x="832" y="760"/>
                  </a:cubicBezTo>
                  <a:cubicBezTo>
                    <a:pt x="841" y="760"/>
                    <a:pt x="847" y="765"/>
                    <a:pt x="847" y="779"/>
                  </a:cubicBezTo>
                  <a:lnTo>
                    <a:pt x="818" y="794"/>
                  </a:lnTo>
                  <a:lnTo>
                    <a:pt x="818" y="794"/>
                  </a:lnTo>
                  <a:cubicBezTo>
                    <a:pt x="846" y="798"/>
                    <a:pt x="859" y="852"/>
                    <a:pt x="894" y="852"/>
                  </a:cubicBezTo>
                  <a:cubicBezTo>
                    <a:pt x="901" y="852"/>
                    <a:pt x="907" y="851"/>
                    <a:pt x="915" y="847"/>
                  </a:cubicBezTo>
                  <a:cubicBezTo>
                    <a:pt x="915" y="813"/>
                    <a:pt x="915" y="813"/>
                    <a:pt x="949" y="779"/>
                  </a:cubicBezTo>
                  <a:lnTo>
                    <a:pt x="949" y="779"/>
                  </a:lnTo>
                  <a:cubicBezTo>
                    <a:pt x="916" y="834"/>
                    <a:pt x="915" y="850"/>
                    <a:pt x="927" y="850"/>
                  </a:cubicBezTo>
                  <a:cubicBezTo>
                    <a:pt x="945" y="850"/>
                    <a:pt x="990" y="817"/>
                    <a:pt x="1010" y="817"/>
                  </a:cubicBezTo>
                  <a:cubicBezTo>
                    <a:pt x="1020" y="817"/>
                    <a:pt x="1024" y="824"/>
                    <a:pt x="1017" y="847"/>
                  </a:cubicBezTo>
                  <a:cubicBezTo>
                    <a:pt x="1026" y="819"/>
                    <a:pt x="1038" y="796"/>
                    <a:pt x="1051" y="777"/>
                  </a:cubicBezTo>
                  <a:lnTo>
                    <a:pt x="1051" y="777"/>
                  </a:lnTo>
                  <a:cubicBezTo>
                    <a:pt x="1084" y="678"/>
                    <a:pt x="1017" y="711"/>
                    <a:pt x="1084" y="610"/>
                  </a:cubicBezTo>
                  <a:lnTo>
                    <a:pt x="1084" y="610"/>
                  </a:lnTo>
                  <a:cubicBezTo>
                    <a:pt x="1017" y="711"/>
                    <a:pt x="1017" y="644"/>
                    <a:pt x="983" y="711"/>
                  </a:cubicBezTo>
                  <a:cubicBezTo>
                    <a:pt x="949" y="711"/>
                    <a:pt x="949" y="678"/>
                    <a:pt x="983" y="644"/>
                  </a:cubicBezTo>
                  <a:cubicBezTo>
                    <a:pt x="983" y="644"/>
                    <a:pt x="983" y="644"/>
                    <a:pt x="1017" y="610"/>
                  </a:cubicBezTo>
                  <a:cubicBezTo>
                    <a:pt x="1017" y="603"/>
                    <a:pt x="1014" y="600"/>
                    <a:pt x="1009" y="600"/>
                  </a:cubicBezTo>
                  <a:cubicBezTo>
                    <a:pt x="997" y="600"/>
                    <a:pt x="974" y="620"/>
                    <a:pt x="973" y="620"/>
                  </a:cubicBezTo>
                  <a:cubicBezTo>
                    <a:pt x="973" y="620"/>
                    <a:pt x="976" y="617"/>
                    <a:pt x="983" y="610"/>
                  </a:cubicBezTo>
                  <a:cubicBezTo>
                    <a:pt x="983" y="576"/>
                    <a:pt x="1017" y="576"/>
                    <a:pt x="1017" y="576"/>
                  </a:cubicBezTo>
                  <a:cubicBezTo>
                    <a:pt x="1017" y="572"/>
                    <a:pt x="1015" y="570"/>
                    <a:pt x="1012" y="570"/>
                  </a:cubicBezTo>
                  <a:cubicBezTo>
                    <a:pt x="995" y="570"/>
                    <a:pt x="943" y="615"/>
                    <a:pt x="920" y="615"/>
                  </a:cubicBezTo>
                  <a:cubicBezTo>
                    <a:pt x="910" y="615"/>
                    <a:pt x="906" y="605"/>
                    <a:pt x="915" y="576"/>
                  </a:cubicBezTo>
                  <a:lnTo>
                    <a:pt x="915" y="576"/>
                  </a:lnTo>
                  <a:cubicBezTo>
                    <a:pt x="887" y="633"/>
                    <a:pt x="858" y="618"/>
                    <a:pt x="810" y="672"/>
                  </a:cubicBezTo>
                  <a:lnTo>
                    <a:pt x="810" y="672"/>
                  </a:lnTo>
                  <a:cubicBezTo>
                    <a:pt x="828" y="641"/>
                    <a:pt x="837" y="610"/>
                    <a:pt x="814" y="610"/>
                  </a:cubicBezTo>
                  <a:cubicBezTo>
                    <a:pt x="800" y="624"/>
                    <a:pt x="793" y="629"/>
                    <a:pt x="790" y="629"/>
                  </a:cubicBezTo>
                  <a:cubicBezTo>
                    <a:pt x="783" y="629"/>
                    <a:pt x="811" y="584"/>
                    <a:pt x="803" y="573"/>
                  </a:cubicBezTo>
                  <a:lnTo>
                    <a:pt x="803" y="573"/>
                  </a:lnTo>
                  <a:cubicBezTo>
                    <a:pt x="803" y="573"/>
                    <a:pt x="804" y="573"/>
                    <a:pt x="804" y="573"/>
                  </a:cubicBezTo>
                  <a:cubicBezTo>
                    <a:pt x="808" y="573"/>
                    <a:pt x="814" y="568"/>
                    <a:pt x="826" y="548"/>
                  </a:cubicBezTo>
                  <a:close/>
                  <a:moveTo>
                    <a:pt x="1193" y="707"/>
                  </a:moveTo>
                  <a:cubicBezTo>
                    <a:pt x="1192" y="707"/>
                    <a:pt x="1189" y="708"/>
                    <a:pt x="1186" y="711"/>
                  </a:cubicBezTo>
                  <a:lnTo>
                    <a:pt x="1186" y="745"/>
                  </a:lnTo>
                  <a:cubicBezTo>
                    <a:pt x="1152" y="779"/>
                    <a:pt x="1152" y="779"/>
                    <a:pt x="1118" y="779"/>
                  </a:cubicBezTo>
                  <a:cubicBezTo>
                    <a:pt x="1119" y="778"/>
                    <a:pt x="1119" y="777"/>
                    <a:pt x="1120" y="776"/>
                  </a:cubicBezTo>
                  <a:lnTo>
                    <a:pt x="1120" y="776"/>
                  </a:lnTo>
                  <a:cubicBezTo>
                    <a:pt x="1109" y="788"/>
                    <a:pt x="1097" y="801"/>
                    <a:pt x="1084" y="813"/>
                  </a:cubicBezTo>
                  <a:cubicBezTo>
                    <a:pt x="1084" y="802"/>
                    <a:pt x="1083" y="797"/>
                    <a:pt x="1079" y="797"/>
                  </a:cubicBezTo>
                  <a:cubicBezTo>
                    <a:pt x="1062" y="797"/>
                    <a:pt x="1006" y="920"/>
                    <a:pt x="949" y="949"/>
                  </a:cubicBezTo>
                  <a:cubicBezTo>
                    <a:pt x="964" y="941"/>
                    <a:pt x="976" y="938"/>
                    <a:pt x="986" y="938"/>
                  </a:cubicBezTo>
                  <a:cubicBezTo>
                    <a:pt x="1004" y="938"/>
                    <a:pt x="1016" y="946"/>
                    <a:pt x="1030" y="946"/>
                  </a:cubicBezTo>
                  <a:cubicBezTo>
                    <a:pt x="1044" y="946"/>
                    <a:pt x="1059" y="940"/>
                    <a:pt x="1084" y="915"/>
                  </a:cubicBezTo>
                  <a:lnTo>
                    <a:pt x="1084" y="915"/>
                  </a:lnTo>
                  <a:lnTo>
                    <a:pt x="1017" y="982"/>
                  </a:lnTo>
                  <a:cubicBezTo>
                    <a:pt x="1019" y="985"/>
                    <a:pt x="1023" y="986"/>
                    <a:pt x="1026" y="986"/>
                  </a:cubicBezTo>
                  <a:cubicBezTo>
                    <a:pt x="1057" y="986"/>
                    <a:pt x="1116" y="886"/>
                    <a:pt x="1141" y="886"/>
                  </a:cubicBezTo>
                  <a:cubicBezTo>
                    <a:pt x="1148" y="886"/>
                    <a:pt x="1152" y="894"/>
                    <a:pt x="1152" y="915"/>
                  </a:cubicBezTo>
                  <a:lnTo>
                    <a:pt x="1118" y="982"/>
                  </a:lnTo>
                  <a:cubicBezTo>
                    <a:pt x="1152" y="982"/>
                    <a:pt x="1186" y="1016"/>
                    <a:pt x="1220" y="1050"/>
                  </a:cubicBezTo>
                  <a:cubicBezTo>
                    <a:pt x="1232" y="1063"/>
                    <a:pt x="1245" y="1070"/>
                    <a:pt x="1259" y="1070"/>
                  </a:cubicBezTo>
                  <a:cubicBezTo>
                    <a:pt x="1283" y="1070"/>
                    <a:pt x="1312" y="1047"/>
                    <a:pt x="1355" y="982"/>
                  </a:cubicBezTo>
                  <a:cubicBezTo>
                    <a:pt x="1355" y="949"/>
                    <a:pt x="1355" y="813"/>
                    <a:pt x="1355" y="779"/>
                  </a:cubicBezTo>
                  <a:cubicBezTo>
                    <a:pt x="1322" y="813"/>
                    <a:pt x="1288" y="915"/>
                    <a:pt x="1254" y="949"/>
                  </a:cubicBezTo>
                  <a:lnTo>
                    <a:pt x="1288" y="847"/>
                  </a:lnTo>
                  <a:lnTo>
                    <a:pt x="1288" y="847"/>
                  </a:lnTo>
                  <a:cubicBezTo>
                    <a:pt x="1254" y="915"/>
                    <a:pt x="1220" y="949"/>
                    <a:pt x="1220" y="982"/>
                  </a:cubicBezTo>
                  <a:cubicBezTo>
                    <a:pt x="1206" y="996"/>
                    <a:pt x="1198" y="1002"/>
                    <a:pt x="1193" y="1002"/>
                  </a:cubicBezTo>
                  <a:cubicBezTo>
                    <a:pt x="1178" y="1002"/>
                    <a:pt x="1203" y="943"/>
                    <a:pt x="1194" y="943"/>
                  </a:cubicBezTo>
                  <a:cubicBezTo>
                    <a:pt x="1193" y="943"/>
                    <a:pt x="1190" y="945"/>
                    <a:pt x="1186" y="949"/>
                  </a:cubicBezTo>
                  <a:cubicBezTo>
                    <a:pt x="1220" y="847"/>
                    <a:pt x="1220" y="847"/>
                    <a:pt x="1254" y="745"/>
                  </a:cubicBezTo>
                  <a:lnTo>
                    <a:pt x="1254" y="745"/>
                  </a:lnTo>
                  <a:lnTo>
                    <a:pt x="1237" y="779"/>
                  </a:lnTo>
                  <a:lnTo>
                    <a:pt x="1237" y="779"/>
                  </a:lnTo>
                  <a:cubicBezTo>
                    <a:pt x="1237" y="766"/>
                    <a:pt x="1235" y="749"/>
                    <a:pt x="1254" y="711"/>
                  </a:cubicBezTo>
                  <a:lnTo>
                    <a:pt x="1254" y="711"/>
                  </a:lnTo>
                  <a:cubicBezTo>
                    <a:pt x="1224" y="751"/>
                    <a:pt x="1209" y="765"/>
                    <a:pt x="1201" y="765"/>
                  </a:cubicBezTo>
                  <a:cubicBezTo>
                    <a:pt x="1186" y="765"/>
                    <a:pt x="1204" y="707"/>
                    <a:pt x="1193" y="707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7"/>
            <p:cNvSpPr/>
            <p:nvPr/>
          </p:nvSpPr>
          <p:spPr>
            <a:xfrm>
              <a:off x="4005550" y="3298575"/>
              <a:ext cx="1725" cy="1700"/>
            </a:xfrm>
            <a:custGeom>
              <a:avLst/>
              <a:gdLst/>
              <a:ahLst/>
              <a:cxnLst/>
              <a:rect l="l" t="t" r="r" b="b"/>
              <a:pathLst>
                <a:path w="69" h="68" extrusionOk="0">
                  <a:moveTo>
                    <a:pt x="1" y="68"/>
                  </a:moveTo>
                  <a:lnTo>
                    <a:pt x="68" y="0"/>
                  </a:lnTo>
                  <a:lnTo>
                    <a:pt x="1" y="68"/>
                  </a:lnTo>
                  <a:cubicBezTo>
                    <a:pt x="34" y="68"/>
                    <a:pt x="34" y="68"/>
                    <a:pt x="1" y="68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7"/>
            <p:cNvSpPr/>
            <p:nvPr/>
          </p:nvSpPr>
          <p:spPr>
            <a:xfrm>
              <a:off x="4004700" y="330025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5" y="1"/>
                  </a:moveTo>
                  <a:cubicBezTo>
                    <a:pt x="35" y="1"/>
                    <a:pt x="35" y="1"/>
                    <a:pt x="1" y="1"/>
                  </a:cubicBezTo>
                  <a:cubicBezTo>
                    <a:pt x="1" y="1"/>
                    <a:pt x="35" y="1"/>
                    <a:pt x="3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7"/>
            <p:cNvSpPr/>
            <p:nvPr/>
          </p:nvSpPr>
          <p:spPr>
            <a:xfrm>
              <a:off x="3999625" y="329010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0" y="0"/>
                  </a:moveTo>
                  <a:cubicBezTo>
                    <a:pt x="0" y="0"/>
                    <a:pt x="0" y="34"/>
                    <a:pt x="0" y="34"/>
                  </a:cubicBezTo>
                  <a:cubicBezTo>
                    <a:pt x="0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7"/>
            <p:cNvSpPr/>
            <p:nvPr/>
          </p:nvSpPr>
          <p:spPr>
            <a:xfrm>
              <a:off x="3997925" y="329010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5" y="0"/>
                  </a:moveTo>
                  <a:lnTo>
                    <a:pt x="1" y="34"/>
                  </a:lnTo>
                  <a:lnTo>
                    <a:pt x="35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7"/>
            <p:cNvSpPr/>
            <p:nvPr/>
          </p:nvSpPr>
          <p:spPr>
            <a:xfrm>
              <a:off x="3989475" y="3267250"/>
              <a:ext cx="14400" cy="23725"/>
            </a:xfrm>
            <a:custGeom>
              <a:avLst/>
              <a:gdLst/>
              <a:ahLst/>
              <a:cxnLst/>
              <a:rect l="l" t="t" r="r" b="b"/>
              <a:pathLst>
                <a:path w="576" h="949" extrusionOk="0">
                  <a:moveTo>
                    <a:pt x="271" y="440"/>
                  </a:moveTo>
                  <a:cubicBezTo>
                    <a:pt x="271" y="446"/>
                    <a:pt x="273" y="450"/>
                    <a:pt x="276" y="454"/>
                  </a:cubicBezTo>
                  <a:lnTo>
                    <a:pt x="276" y="454"/>
                  </a:lnTo>
                  <a:cubicBezTo>
                    <a:pt x="274" y="450"/>
                    <a:pt x="273" y="445"/>
                    <a:pt x="271" y="440"/>
                  </a:cubicBezTo>
                  <a:close/>
                  <a:moveTo>
                    <a:pt x="314" y="493"/>
                  </a:moveTo>
                  <a:cubicBezTo>
                    <a:pt x="314" y="497"/>
                    <a:pt x="311" y="502"/>
                    <a:pt x="305" y="508"/>
                  </a:cubicBezTo>
                  <a:cubicBezTo>
                    <a:pt x="319" y="508"/>
                    <a:pt x="321" y="502"/>
                    <a:pt x="314" y="493"/>
                  </a:cubicBezTo>
                  <a:close/>
                  <a:moveTo>
                    <a:pt x="508" y="0"/>
                  </a:moveTo>
                  <a:lnTo>
                    <a:pt x="508" y="0"/>
                  </a:lnTo>
                  <a:cubicBezTo>
                    <a:pt x="373" y="68"/>
                    <a:pt x="102" y="203"/>
                    <a:pt x="169" y="440"/>
                  </a:cubicBezTo>
                  <a:lnTo>
                    <a:pt x="102" y="407"/>
                  </a:lnTo>
                  <a:lnTo>
                    <a:pt x="102" y="407"/>
                  </a:lnTo>
                  <a:cubicBezTo>
                    <a:pt x="169" y="474"/>
                    <a:pt x="102" y="474"/>
                    <a:pt x="68" y="508"/>
                  </a:cubicBezTo>
                  <a:cubicBezTo>
                    <a:pt x="68" y="542"/>
                    <a:pt x="34" y="576"/>
                    <a:pt x="169" y="610"/>
                  </a:cubicBezTo>
                  <a:lnTo>
                    <a:pt x="34" y="610"/>
                  </a:lnTo>
                  <a:cubicBezTo>
                    <a:pt x="0" y="644"/>
                    <a:pt x="237" y="677"/>
                    <a:pt x="68" y="711"/>
                  </a:cubicBezTo>
                  <a:lnTo>
                    <a:pt x="136" y="711"/>
                  </a:lnTo>
                  <a:cubicBezTo>
                    <a:pt x="237" y="677"/>
                    <a:pt x="102" y="677"/>
                    <a:pt x="169" y="677"/>
                  </a:cubicBezTo>
                  <a:cubicBezTo>
                    <a:pt x="188" y="668"/>
                    <a:pt x="201" y="664"/>
                    <a:pt x="211" y="663"/>
                  </a:cubicBezTo>
                  <a:lnTo>
                    <a:pt x="211" y="663"/>
                  </a:lnTo>
                  <a:cubicBezTo>
                    <a:pt x="206" y="667"/>
                    <a:pt x="203" y="672"/>
                    <a:pt x="203" y="677"/>
                  </a:cubicBezTo>
                  <a:lnTo>
                    <a:pt x="271" y="677"/>
                  </a:lnTo>
                  <a:cubicBezTo>
                    <a:pt x="248" y="677"/>
                    <a:pt x="241" y="662"/>
                    <a:pt x="218" y="662"/>
                  </a:cubicBezTo>
                  <a:cubicBezTo>
                    <a:pt x="216" y="662"/>
                    <a:pt x="214" y="663"/>
                    <a:pt x="211" y="663"/>
                  </a:cubicBezTo>
                  <a:lnTo>
                    <a:pt x="211" y="663"/>
                  </a:lnTo>
                  <a:cubicBezTo>
                    <a:pt x="236" y="644"/>
                    <a:pt x="311" y="644"/>
                    <a:pt x="339" y="644"/>
                  </a:cubicBezTo>
                  <a:cubicBezTo>
                    <a:pt x="316" y="632"/>
                    <a:pt x="305" y="629"/>
                    <a:pt x="296" y="629"/>
                  </a:cubicBezTo>
                  <a:cubicBezTo>
                    <a:pt x="279" y="629"/>
                    <a:pt x="271" y="644"/>
                    <a:pt x="203" y="644"/>
                  </a:cubicBezTo>
                  <a:cubicBezTo>
                    <a:pt x="297" y="612"/>
                    <a:pt x="304" y="552"/>
                    <a:pt x="278" y="463"/>
                  </a:cubicBezTo>
                  <a:lnTo>
                    <a:pt x="278" y="463"/>
                  </a:lnTo>
                  <a:cubicBezTo>
                    <a:pt x="296" y="475"/>
                    <a:pt x="308" y="485"/>
                    <a:pt x="314" y="493"/>
                  </a:cubicBezTo>
                  <a:lnTo>
                    <a:pt x="314" y="493"/>
                  </a:lnTo>
                  <a:cubicBezTo>
                    <a:pt x="316" y="477"/>
                    <a:pt x="287" y="471"/>
                    <a:pt x="276" y="454"/>
                  </a:cubicBezTo>
                  <a:lnTo>
                    <a:pt x="276" y="454"/>
                  </a:lnTo>
                  <a:cubicBezTo>
                    <a:pt x="276" y="457"/>
                    <a:pt x="277" y="460"/>
                    <a:pt x="278" y="463"/>
                  </a:cubicBezTo>
                  <a:lnTo>
                    <a:pt x="278" y="463"/>
                  </a:lnTo>
                  <a:cubicBezTo>
                    <a:pt x="267" y="456"/>
                    <a:pt x="253" y="448"/>
                    <a:pt x="237" y="440"/>
                  </a:cubicBezTo>
                  <a:cubicBezTo>
                    <a:pt x="237" y="391"/>
                    <a:pt x="255" y="359"/>
                    <a:pt x="292" y="359"/>
                  </a:cubicBezTo>
                  <a:cubicBezTo>
                    <a:pt x="305" y="359"/>
                    <a:pt x="321" y="364"/>
                    <a:pt x="339" y="373"/>
                  </a:cubicBezTo>
                  <a:lnTo>
                    <a:pt x="305" y="339"/>
                  </a:lnTo>
                  <a:cubicBezTo>
                    <a:pt x="237" y="237"/>
                    <a:pt x="406" y="305"/>
                    <a:pt x="406" y="237"/>
                  </a:cubicBezTo>
                  <a:cubicBezTo>
                    <a:pt x="406" y="237"/>
                    <a:pt x="339" y="102"/>
                    <a:pt x="373" y="102"/>
                  </a:cubicBezTo>
                  <a:cubicBezTo>
                    <a:pt x="406" y="169"/>
                    <a:pt x="373" y="169"/>
                    <a:pt x="440" y="237"/>
                  </a:cubicBezTo>
                  <a:cubicBezTo>
                    <a:pt x="440" y="237"/>
                    <a:pt x="407" y="136"/>
                    <a:pt x="406" y="136"/>
                  </a:cubicBezTo>
                  <a:lnTo>
                    <a:pt x="406" y="136"/>
                  </a:lnTo>
                  <a:cubicBezTo>
                    <a:pt x="414" y="143"/>
                    <a:pt x="422" y="146"/>
                    <a:pt x="430" y="146"/>
                  </a:cubicBezTo>
                  <a:cubicBezTo>
                    <a:pt x="443" y="146"/>
                    <a:pt x="457" y="138"/>
                    <a:pt x="471" y="138"/>
                  </a:cubicBezTo>
                  <a:cubicBezTo>
                    <a:pt x="483" y="138"/>
                    <a:pt x="496" y="144"/>
                    <a:pt x="508" y="169"/>
                  </a:cubicBezTo>
                  <a:cubicBezTo>
                    <a:pt x="474" y="68"/>
                    <a:pt x="576" y="136"/>
                    <a:pt x="508" y="0"/>
                  </a:cubicBezTo>
                  <a:close/>
                  <a:moveTo>
                    <a:pt x="373" y="711"/>
                  </a:moveTo>
                  <a:lnTo>
                    <a:pt x="373" y="711"/>
                  </a:lnTo>
                  <a:cubicBezTo>
                    <a:pt x="371" y="712"/>
                    <a:pt x="370" y="712"/>
                    <a:pt x="369" y="712"/>
                  </a:cubicBezTo>
                  <a:lnTo>
                    <a:pt x="369" y="712"/>
                  </a:lnTo>
                  <a:cubicBezTo>
                    <a:pt x="370" y="713"/>
                    <a:pt x="372" y="713"/>
                    <a:pt x="373" y="713"/>
                  </a:cubicBezTo>
                  <a:lnTo>
                    <a:pt x="373" y="713"/>
                  </a:lnTo>
                  <a:lnTo>
                    <a:pt x="373" y="711"/>
                  </a:lnTo>
                  <a:close/>
                  <a:moveTo>
                    <a:pt x="373" y="713"/>
                  </a:moveTo>
                  <a:lnTo>
                    <a:pt x="373" y="745"/>
                  </a:lnTo>
                  <a:cubicBezTo>
                    <a:pt x="394" y="724"/>
                    <a:pt x="388" y="716"/>
                    <a:pt x="373" y="713"/>
                  </a:cubicBezTo>
                  <a:close/>
                  <a:moveTo>
                    <a:pt x="136" y="711"/>
                  </a:moveTo>
                  <a:cubicBezTo>
                    <a:pt x="136" y="711"/>
                    <a:pt x="102" y="745"/>
                    <a:pt x="102" y="745"/>
                  </a:cubicBezTo>
                  <a:lnTo>
                    <a:pt x="136" y="745"/>
                  </a:lnTo>
                  <a:cubicBezTo>
                    <a:pt x="203" y="779"/>
                    <a:pt x="203" y="779"/>
                    <a:pt x="136" y="813"/>
                  </a:cubicBezTo>
                  <a:cubicBezTo>
                    <a:pt x="102" y="813"/>
                    <a:pt x="136" y="779"/>
                    <a:pt x="136" y="779"/>
                  </a:cubicBezTo>
                  <a:lnTo>
                    <a:pt x="136" y="779"/>
                  </a:lnTo>
                  <a:cubicBezTo>
                    <a:pt x="71" y="811"/>
                    <a:pt x="159" y="813"/>
                    <a:pt x="169" y="842"/>
                  </a:cubicBezTo>
                  <a:lnTo>
                    <a:pt x="169" y="842"/>
                  </a:lnTo>
                  <a:cubicBezTo>
                    <a:pt x="190" y="837"/>
                    <a:pt x="218" y="829"/>
                    <a:pt x="169" y="813"/>
                  </a:cubicBezTo>
                  <a:lnTo>
                    <a:pt x="305" y="813"/>
                  </a:lnTo>
                  <a:cubicBezTo>
                    <a:pt x="440" y="779"/>
                    <a:pt x="172" y="779"/>
                    <a:pt x="369" y="712"/>
                  </a:cubicBezTo>
                  <a:lnTo>
                    <a:pt x="369" y="712"/>
                  </a:lnTo>
                  <a:cubicBezTo>
                    <a:pt x="361" y="711"/>
                    <a:pt x="350" y="711"/>
                    <a:pt x="339" y="711"/>
                  </a:cubicBezTo>
                  <a:close/>
                  <a:moveTo>
                    <a:pt x="169" y="842"/>
                  </a:moveTo>
                  <a:cubicBezTo>
                    <a:pt x="153" y="845"/>
                    <a:pt x="140" y="846"/>
                    <a:pt x="169" y="847"/>
                  </a:cubicBezTo>
                  <a:lnTo>
                    <a:pt x="169" y="847"/>
                  </a:lnTo>
                  <a:cubicBezTo>
                    <a:pt x="169" y="845"/>
                    <a:pt x="169" y="843"/>
                    <a:pt x="169" y="842"/>
                  </a:cubicBezTo>
                  <a:close/>
                  <a:moveTo>
                    <a:pt x="169" y="847"/>
                  </a:moveTo>
                  <a:cubicBezTo>
                    <a:pt x="169" y="847"/>
                    <a:pt x="169" y="847"/>
                    <a:pt x="169" y="847"/>
                  </a:cubicBezTo>
                  <a:lnTo>
                    <a:pt x="102" y="847"/>
                  </a:lnTo>
                  <a:cubicBezTo>
                    <a:pt x="169" y="881"/>
                    <a:pt x="34" y="948"/>
                    <a:pt x="237" y="948"/>
                  </a:cubicBezTo>
                  <a:cubicBezTo>
                    <a:pt x="271" y="948"/>
                    <a:pt x="305" y="914"/>
                    <a:pt x="305" y="914"/>
                  </a:cubicBezTo>
                  <a:cubicBezTo>
                    <a:pt x="373" y="881"/>
                    <a:pt x="305" y="881"/>
                    <a:pt x="237" y="847"/>
                  </a:cubicBezTo>
                  <a:cubicBezTo>
                    <a:pt x="204" y="847"/>
                    <a:pt x="183" y="847"/>
                    <a:pt x="169" y="847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7"/>
            <p:cNvSpPr/>
            <p:nvPr/>
          </p:nvSpPr>
          <p:spPr>
            <a:xfrm>
              <a:off x="4002175" y="3266175"/>
              <a:ext cx="1700" cy="3625"/>
            </a:xfrm>
            <a:custGeom>
              <a:avLst/>
              <a:gdLst/>
              <a:ahLst/>
              <a:cxnLst/>
              <a:rect l="l" t="t" r="r" b="b"/>
              <a:pathLst>
                <a:path w="68" h="145" extrusionOk="0">
                  <a:moveTo>
                    <a:pt x="17" y="1"/>
                  </a:moveTo>
                  <a:cubicBezTo>
                    <a:pt x="9" y="1"/>
                    <a:pt x="0" y="9"/>
                    <a:pt x="0" y="43"/>
                  </a:cubicBezTo>
                  <a:cubicBezTo>
                    <a:pt x="34" y="43"/>
                    <a:pt x="34" y="77"/>
                    <a:pt x="34" y="77"/>
                  </a:cubicBezTo>
                  <a:lnTo>
                    <a:pt x="34" y="145"/>
                  </a:lnTo>
                  <a:cubicBezTo>
                    <a:pt x="68" y="145"/>
                    <a:pt x="68" y="43"/>
                    <a:pt x="34" y="9"/>
                  </a:cubicBezTo>
                  <a:cubicBezTo>
                    <a:pt x="34" y="9"/>
                    <a:pt x="25" y="1"/>
                    <a:pt x="17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7"/>
            <p:cNvSpPr/>
            <p:nvPr/>
          </p:nvSpPr>
          <p:spPr>
            <a:xfrm>
              <a:off x="4003850" y="3262675"/>
              <a:ext cx="12725" cy="7125"/>
            </a:xfrm>
            <a:custGeom>
              <a:avLst/>
              <a:gdLst/>
              <a:ahLst/>
              <a:cxnLst/>
              <a:rect l="l" t="t" r="r" b="b"/>
              <a:pathLst>
                <a:path w="509" h="285" extrusionOk="0">
                  <a:moveTo>
                    <a:pt x="407" y="217"/>
                  </a:moveTo>
                  <a:cubicBezTo>
                    <a:pt x="407" y="217"/>
                    <a:pt x="407" y="217"/>
                    <a:pt x="407" y="217"/>
                  </a:cubicBezTo>
                  <a:cubicBezTo>
                    <a:pt x="407" y="217"/>
                    <a:pt x="407" y="217"/>
                    <a:pt x="407" y="217"/>
                  </a:cubicBezTo>
                  <a:close/>
                  <a:moveTo>
                    <a:pt x="480" y="0"/>
                  </a:moveTo>
                  <a:cubicBezTo>
                    <a:pt x="422" y="0"/>
                    <a:pt x="368" y="149"/>
                    <a:pt x="339" y="149"/>
                  </a:cubicBezTo>
                  <a:cubicBezTo>
                    <a:pt x="339" y="115"/>
                    <a:pt x="339" y="82"/>
                    <a:pt x="339" y="82"/>
                  </a:cubicBezTo>
                  <a:cubicBezTo>
                    <a:pt x="306" y="82"/>
                    <a:pt x="263" y="90"/>
                    <a:pt x="225" y="90"/>
                  </a:cubicBezTo>
                  <a:cubicBezTo>
                    <a:pt x="187" y="90"/>
                    <a:pt x="153" y="82"/>
                    <a:pt x="136" y="48"/>
                  </a:cubicBezTo>
                  <a:cubicBezTo>
                    <a:pt x="102" y="48"/>
                    <a:pt x="102" y="149"/>
                    <a:pt x="69" y="183"/>
                  </a:cubicBezTo>
                  <a:lnTo>
                    <a:pt x="35" y="115"/>
                  </a:lnTo>
                  <a:cubicBezTo>
                    <a:pt x="35" y="138"/>
                    <a:pt x="27" y="142"/>
                    <a:pt x="20" y="142"/>
                  </a:cubicBezTo>
                  <a:cubicBezTo>
                    <a:pt x="16" y="142"/>
                    <a:pt x="12" y="141"/>
                    <a:pt x="9" y="141"/>
                  </a:cubicBezTo>
                  <a:cubicBezTo>
                    <a:pt x="1" y="141"/>
                    <a:pt x="1" y="149"/>
                    <a:pt x="35" y="217"/>
                  </a:cubicBezTo>
                  <a:lnTo>
                    <a:pt x="35" y="217"/>
                  </a:lnTo>
                  <a:cubicBezTo>
                    <a:pt x="35" y="217"/>
                    <a:pt x="13" y="174"/>
                    <a:pt x="22" y="174"/>
                  </a:cubicBezTo>
                  <a:cubicBezTo>
                    <a:pt x="24" y="174"/>
                    <a:pt x="28" y="176"/>
                    <a:pt x="35" y="183"/>
                  </a:cubicBezTo>
                  <a:lnTo>
                    <a:pt x="35" y="217"/>
                  </a:lnTo>
                  <a:lnTo>
                    <a:pt x="69" y="217"/>
                  </a:lnTo>
                  <a:lnTo>
                    <a:pt x="69" y="251"/>
                  </a:lnTo>
                  <a:cubicBezTo>
                    <a:pt x="79" y="267"/>
                    <a:pt x="87" y="274"/>
                    <a:pt x="92" y="274"/>
                  </a:cubicBezTo>
                  <a:cubicBezTo>
                    <a:pt x="116" y="274"/>
                    <a:pt x="85" y="112"/>
                    <a:pt x="126" y="112"/>
                  </a:cubicBezTo>
                  <a:cubicBezTo>
                    <a:pt x="129" y="112"/>
                    <a:pt x="132" y="113"/>
                    <a:pt x="136" y="115"/>
                  </a:cubicBezTo>
                  <a:lnTo>
                    <a:pt x="170" y="251"/>
                  </a:lnTo>
                  <a:cubicBezTo>
                    <a:pt x="187" y="251"/>
                    <a:pt x="196" y="242"/>
                    <a:pt x="204" y="242"/>
                  </a:cubicBezTo>
                  <a:cubicBezTo>
                    <a:pt x="212" y="242"/>
                    <a:pt x="221" y="251"/>
                    <a:pt x="238" y="285"/>
                  </a:cubicBezTo>
                  <a:cubicBezTo>
                    <a:pt x="238" y="285"/>
                    <a:pt x="238" y="264"/>
                    <a:pt x="238" y="251"/>
                  </a:cubicBezTo>
                  <a:cubicBezTo>
                    <a:pt x="238" y="217"/>
                    <a:pt x="238" y="183"/>
                    <a:pt x="238" y="149"/>
                  </a:cubicBezTo>
                  <a:cubicBezTo>
                    <a:pt x="245" y="127"/>
                    <a:pt x="250" y="118"/>
                    <a:pt x="252" y="118"/>
                  </a:cubicBezTo>
                  <a:lnTo>
                    <a:pt x="252" y="118"/>
                  </a:lnTo>
                  <a:cubicBezTo>
                    <a:pt x="260" y="118"/>
                    <a:pt x="245" y="232"/>
                    <a:pt x="272" y="285"/>
                  </a:cubicBezTo>
                  <a:cubicBezTo>
                    <a:pt x="294" y="219"/>
                    <a:pt x="345" y="167"/>
                    <a:pt x="377" y="167"/>
                  </a:cubicBezTo>
                  <a:cubicBezTo>
                    <a:pt x="395" y="167"/>
                    <a:pt x="407" y="182"/>
                    <a:pt x="407" y="217"/>
                  </a:cubicBezTo>
                  <a:cubicBezTo>
                    <a:pt x="407" y="149"/>
                    <a:pt x="441" y="82"/>
                    <a:pt x="475" y="82"/>
                  </a:cubicBezTo>
                  <a:cubicBezTo>
                    <a:pt x="475" y="115"/>
                    <a:pt x="441" y="149"/>
                    <a:pt x="441" y="183"/>
                  </a:cubicBezTo>
                  <a:cubicBezTo>
                    <a:pt x="441" y="183"/>
                    <a:pt x="441" y="217"/>
                    <a:pt x="475" y="217"/>
                  </a:cubicBezTo>
                  <a:cubicBezTo>
                    <a:pt x="475" y="149"/>
                    <a:pt x="475" y="48"/>
                    <a:pt x="509" y="14"/>
                  </a:cubicBezTo>
                  <a:cubicBezTo>
                    <a:pt x="499" y="4"/>
                    <a:pt x="489" y="0"/>
                    <a:pt x="48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7"/>
            <p:cNvSpPr/>
            <p:nvPr/>
          </p:nvSpPr>
          <p:spPr>
            <a:xfrm>
              <a:off x="4012325" y="32638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0" y="1"/>
                  </a:moveTo>
                  <a:cubicBezTo>
                    <a:pt x="0" y="1"/>
                    <a:pt x="0" y="1"/>
                    <a:pt x="0" y="35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7"/>
            <p:cNvSpPr/>
            <p:nvPr/>
          </p:nvSpPr>
          <p:spPr>
            <a:xfrm>
              <a:off x="3887025" y="3422650"/>
              <a:ext cx="91475" cy="59325"/>
            </a:xfrm>
            <a:custGeom>
              <a:avLst/>
              <a:gdLst/>
              <a:ahLst/>
              <a:cxnLst/>
              <a:rect l="l" t="t" r="r" b="b"/>
              <a:pathLst>
                <a:path w="3659" h="2373" extrusionOk="0">
                  <a:moveTo>
                    <a:pt x="1143" y="1"/>
                  </a:moveTo>
                  <a:cubicBezTo>
                    <a:pt x="994" y="1"/>
                    <a:pt x="868" y="26"/>
                    <a:pt x="779" y="83"/>
                  </a:cubicBezTo>
                  <a:cubicBezTo>
                    <a:pt x="1" y="557"/>
                    <a:pt x="475" y="2115"/>
                    <a:pt x="1254" y="2250"/>
                  </a:cubicBezTo>
                  <a:lnTo>
                    <a:pt x="1272" y="2084"/>
                  </a:lnTo>
                  <a:lnTo>
                    <a:pt x="1272" y="2084"/>
                  </a:lnTo>
                  <a:cubicBezTo>
                    <a:pt x="1504" y="2278"/>
                    <a:pt x="1831" y="2372"/>
                    <a:pt x="2155" y="2372"/>
                  </a:cubicBezTo>
                  <a:cubicBezTo>
                    <a:pt x="2915" y="2372"/>
                    <a:pt x="3659" y="1850"/>
                    <a:pt x="3116" y="862"/>
                  </a:cubicBezTo>
                  <a:cubicBezTo>
                    <a:pt x="2868" y="476"/>
                    <a:pt x="1791" y="1"/>
                    <a:pt x="1143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7"/>
            <p:cNvSpPr/>
            <p:nvPr/>
          </p:nvSpPr>
          <p:spPr>
            <a:xfrm>
              <a:off x="3921750" y="3448425"/>
              <a:ext cx="25" cy="1700"/>
            </a:xfrm>
            <a:custGeom>
              <a:avLst/>
              <a:gdLst/>
              <a:ahLst/>
              <a:cxnLst/>
              <a:rect l="l" t="t" r="r" b="b"/>
              <a:pathLst>
                <a:path w="1" h="68" extrusionOk="0">
                  <a:moveTo>
                    <a:pt x="0" y="34"/>
                  </a:moveTo>
                  <a:cubicBezTo>
                    <a:pt x="0" y="34"/>
                    <a:pt x="0" y="0"/>
                    <a:pt x="0" y="0"/>
                  </a:cubicBezTo>
                  <a:lnTo>
                    <a:pt x="0" y="68"/>
                  </a:lnTo>
                  <a:cubicBezTo>
                    <a:pt x="0" y="68"/>
                    <a:pt x="0" y="34"/>
                    <a:pt x="0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7"/>
            <p:cNvSpPr/>
            <p:nvPr/>
          </p:nvSpPr>
          <p:spPr>
            <a:xfrm>
              <a:off x="3914975" y="3444850"/>
              <a:ext cx="5950" cy="6125"/>
            </a:xfrm>
            <a:custGeom>
              <a:avLst/>
              <a:gdLst/>
              <a:ahLst/>
              <a:cxnLst/>
              <a:rect l="l" t="t" r="r" b="b"/>
              <a:pathLst>
                <a:path w="238" h="245" extrusionOk="0">
                  <a:moveTo>
                    <a:pt x="137" y="1"/>
                  </a:moveTo>
                  <a:cubicBezTo>
                    <a:pt x="93" y="1"/>
                    <a:pt x="155" y="75"/>
                    <a:pt x="68" y="75"/>
                  </a:cubicBezTo>
                  <a:lnTo>
                    <a:pt x="34" y="8"/>
                  </a:lnTo>
                  <a:lnTo>
                    <a:pt x="0" y="75"/>
                  </a:lnTo>
                  <a:cubicBezTo>
                    <a:pt x="169" y="211"/>
                    <a:pt x="102" y="177"/>
                    <a:pt x="237" y="245"/>
                  </a:cubicBezTo>
                  <a:cubicBezTo>
                    <a:pt x="237" y="211"/>
                    <a:pt x="237" y="143"/>
                    <a:pt x="237" y="41"/>
                  </a:cubicBezTo>
                  <a:cubicBezTo>
                    <a:pt x="203" y="75"/>
                    <a:pt x="203" y="143"/>
                    <a:pt x="169" y="143"/>
                  </a:cubicBezTo>
                  <a:cubicBezTo>
                    <a:pt x="136" y="75"/>
                    <a:pt x="169" y="75"/>
                    <a:pt x="169" y="8"/>
                  </a:cubicBezTo>
                  <a:cubicBezTo>
                    <a:pt x="155" y="3"/>
                    <a:pt x="145" y="1"/>
                    <a:pt x="137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7"/>
            <p:cNvSpPr/>
            <p:nvPr/>
          </p:nvSpPr>
          <p:spPr>
            <a:xfrm>
              <a:off x="3915825" y="3447575"/>
              <a:ext cx="1700" cy="2550"/>
            </a:xfrm>
            <a:custGeom>
              <a:avLst/>
              <a:gdLst/>
              <a:ahLst/>
              <a:cxnLst/>
              <a:rect l="l" t="t" r="r" b="b"/>
              <a:pathLst>
                <a:path w="68" h="102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34"/>
                    <a:pt x="34" y="102"/>
                    <a:pt x="68" y="102"/>
                  </a:cubicBezTo>
                  <a:cubicBezTo>
                    <a:pt x="68" y="68"/>
                    <a:pt x="34" y="34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7"/>
            <p:cNvSpPr/>
            <p:nvPr/>
          </p:nvSpPr>
          <p:spPr>
            <a:xfrm>
              <a:off x="3915800" y="3449250"/>
              <a:ext cx="2575" cy="3425"/>
            </a:xfrm>
            <a:custGeom>
              <a:avLst/>
              <a:gdLst/>
              <a:ahLst/>
              <a:cxnLst/>
              <a:rect l="l" t="t" r="r" b="b"/>
              <a:pathLst>
                <a:path w="103" h="137" extrusionOk="0">
                  <a:moveTo>
                    <a:pt x="1" y="1"/>
                  </a:moveTo>
                  <a:cubicBezTo>
                    <a:pt x="1" y="1"/>
                    <a:pt x="20" y="39"/>
                    <a:pt x="44" y="58"/>
                  </a:cubicBezTo>
                  <a:lnTo>
                    <a:pt x="44" y="58"/>
                  </a:lnTo>
                  <a:lnTo>
                    <a:pt x="1" y="1"/>
                  </a:lnTo>
                  <a:close/>
                  <a:moveTo>
                    <a:pt x="44" y="58"/>
                  </a:moveTo>
                  <a:lnTo>
                    <a:pt x="103" y="136"/>
                  </a:lnTo>
                  <a:lnTo>
                    <a:pt x="69" y="69"/>
                  </a:lnTo>
                  <a:cubicBezTo>
                    <a:pt x="60" y="69"/>
                    <a:pt x="52" y="64"/>
                    <a:pt x="44" y="58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7"/>
            <p:cNvSpPr/>
            <p:nvPr/>
          </p:nvSpPr>
          <p:spPr>
            <a:xfrm>
              <a:off x="3915800" y="34526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7"/>
            <p:cNvSpPr/>
            <p:nvPr/>
          </p:nvSpPr>
          <p:spPr>
            <a:xfrm>
              <a:off x="3911575" y="3450100"/>
              <a:ext cx="4250" cy="4625"/>
            </a:xfrm>
            <a:custGeom>
              <a:avLst/>
              <a:gdLst/>
              <a:ahLst/>
              <a:cxnLst/>
              <a:rect l="l" t="t" r="r" b="b"/>
              <a:pathLst>
                <a:path w="170" h="185" extrusionOk="0">
                  <a:moveTo>
                    <a:pt x="35" y="1"/>
                  </a:moveTo>
                  <a:cubicBezTo>
                    <a:pt x="1" y="35"/>
                    <a:pt x="102" y="136"/>
                    <a:pt x="136" y="170"/>
                  </a:cubicBezTo>
                  <a:cubicBezTo>
                    <a:pt x="146" y="180"/>
                    <a:pt x="153" y="184"/>
                    <a:pt x="158" y="184"/>
                  </a:cubicBezTo>
                  <a:cubicBezTo>
                    <a:pt x="170" y="184"/>
                    <a:pt x="170" y="160"/>
                    <a:pt x="170" y="136"/>
                  </a:cubicBezTo>
                  <a:lnTo>
                    <a:pt x="136" y="136"/>
                  </a:lnTo>
                  <a:cubicBezTo>
                    <a:pt x="102" y="136"/>
                    <a:pt x="35" y="35"/>
                    <a:pt x="68" y="35"/>
                  </a:cubicBezTo>
                  <a:cubicBezTo>
                    <a:pt x="68" y="27"/>
                    <a:pt x="74" y="24"/>
                    <a:pt x="81" y="24"/>
                  </a:cubicBezTo>
                  <a:cubicBezTo>
                    <a:pt x="95" y="24"/>
                    <a:pt x="116" y="32"/>
                    <a:pt x="130" y="32"/>
                  </a:cubicBezTo>
                  <a:cubicBezTo>
                    <a:pt x="143" y="32"/>
                    <a:pt x="149" y="26"/>
                    <a:pt x="136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7"/>
            <p:cNvSpPr/>
            <p:nvPr/>
          </p:nvSpPr>
          <p:spPr>
            <a:xfrm>
              <a:off x="3914975" y="3452650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0" y="0"/>
                    <a:pt x="0" y="0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7"/>
            <p:cNvSpPr/>
            <p:nvPr/>
          </p:nvSpPr>
          <p:spPr>
            <a:xfrm>
              <a:off x="3915800" y="34509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5" y="34"/>
                  </a:moveTo>
                  <a:lnTo>
                    <a:pt x="35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7"/>
            <p:cNvSpPr/>
            <p:nvPr/>
          </p:nvSpPr>
          <p:spPr>
            <a:xfrm>
              <a:off x="3909050" y="3452650"/>
              <a:ext cx="5950" cy="4250"/>
            </a:xfrm>
            <a:custGeom>
              <a:avLst/>
              <a:gdLst/>
              <a:ahLst/>
              <a:cxnLst/>
              <a:rect l="l" t="t" r="r" b="b"/>
              <a:pathLst>
                <a:path w="238" h="170" extrusionOk="0">
                  <a:moveTo>
                    <a:pt x="0" y="0"/>
                  </a:moveTo>
                  <a:cubicBezTo>
                    <a:pt x="0" y="0"/>
                    <a:pt x="0" y="68"/>
                    <a:pt x="0" y="68"/>
                  </a:cubicBezTo>
                  <a:cubicBezTo>
                    <a:pt x="0" y="102"/>
                    <a:pt x="102" y="136"/>
                    <a:pt x="169" y="170"/>
                  </a:cubicBezTo>
                  <a:cubicBezTo>
                    <a:pt x="68" y="68"/>
                    <a:pt x="237" y="102"/>
                    <a:pt x="169" y="34"/>
                  </a:cubicBezTo>
                  <a:lnTo>
                    <a:pt x="169" y="34"/>
                  </a:lnTo>
                  <a:cubicBezTo>
                    <a:pt x="159" y="44"/>
                    <a:pt x="144" y="48"/>
                    <a:pt x="126" y="48"/>
                  </a:cubicBezTo>
                  <a:cubicBezTo>
                    <a:pt x="82" y="48"/>
                    <a:pt x="24" y="24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7"/>
            <p:cNvSpPr/>
            <p:nvPr/>
          </p:nvSpPr>
          <p:spPr>
            <a:xfrm>
              <a:off x="3903950" y="34543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35" y="0"/>
                    <a:pt x="35" y="34"/>
                    <a:pt x="35" y="34"/>
                  </a:cubicBezTo>
                  <a:cubicBezTo>
                    <a:pt x="35" y="34"/>
                    <a:pt x="35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3899725" y="3455175"/>
              <a:ext cx="10175" cy="7775"/>
            </a:xfrm>
            <a:custGeom>
              <a:avLst/>
              <a:gdLst/>
              <a:ahLst/>
              <a:cxnLst/>
              <a:rect l="l" t="t" r="r" b="b"/>
              <a:pathLst>
                <a:path w="407" h="311" extrusionOk="0">
                  <a:moveTo>
                    <a:pt x="271" y="1"/>
                  </a:moveTo>
                  <a:cubicBezTo>
                    <a:pt x="238" y="1"/>
                    <a:pt x="339" y="69"/>
                    <a:pt x="238" y="69"/>
                  </a:cubicBezTo>
                  <a:cubicBezTo>
                    <a:pt x="170" y="35"/>
                    <a:pt x="204" y="35"/>
                    <a:pt x="204" y="1"/>
                  </a:cubicBezTo>
                  <a:lnTo>
                    <a:pt x="204" y="1"/>
                  </a:lnTo>
                  <a:cubicBezTo>
                    <a:pt x="170" y="35"/>
                    <a:pt x="102" y="35"/>
                    <a:pt x="34" y="69"/>
                  </a:cubicBezTo>
                  <a:cubicBezTo>
                    <a:pt x="1" y="103"/>
                    <a:pt x="1" y="136"/>
                    <a:pt x="34" y="170"/>
                  </a:cubicBezTo>
                  <a:cubicBezTo>
                    <a:pt x="66" y="295"/>
                    <a:pt x="239" y="276"/>
                    <a:pt x="346" y="299"/>
                  </a:cubicBezTo>
                  <a:lnTo>
                    <a:pt x="346" y="299"/>
                  </a:lnTo>
                  <a:cubicBezTo>
                    <a:pt x="300" y="266"/>
                    <a:pt x="208" y="174"/>
                    <a:pt x="204" y="170"/>
                  </a:cubicBezTo>
                  <a:lnTo>
                    <a:pt x="204" y="170"/>
                  </a:lnTo>
                  <a:cubicBezTo>
                    <a:pt x="238" y="204"/>
                    <a:pt x="272" y="204"/>
                    <a:pt x="305" y="238"/>
                  </a:cubicBezTo>
                  <a:cubicBezTo>
                    <a:pt x="305" y="170"/>
                    <a:pt x="271" y="170"/>
                    <a:pt x="238" y="136"/>
                  </a:cubicBezTo>
                  <a:cubicBezTo>
                    <a:pt x="238" y="136"/>
                    <a:pt x="238" y="103"/>
                    <a:pt x="271" y="103"/>
                  </a:cubicBezTo>
                  <a:cubicBezTo>
                    <a:pt x="339" y="103"/>
                    <a:pt x="305" y="136"/>
                    <a:pt x="305" y="136"/>
                  </a:cubicBezTo>
                  <a:cubicBezTo>
                    <a:pt x="305" y="170"/>
                    <a:pt x="305" y="170"/>
                    <a:pt x="373" y="170"/>
                  </a:cubicBezTo>
                  <a:cubicBezTo>
                    <a:pt x="373" y="136"/>
                    <a:pt x="373" y="103"/>
                    <a:pt x="305" y="69"/>
                  </a:cubicBezTo>
                  <a:cubicBezTo>
                    <a:pt x="305" y="69"/>
                    <a:pt x="407" y="35"/>
                    <a:pt x="407" y="35"/>
                  </a:cubicBezTo>
                  <a:lnTo>
                    <a:pt x="271" y="1"/>
                  </a:lnTo>
                  <a:close/>
                  <a:moveTo>
                    <a:pt x="346" y="299"/>
                  </a:moveTo>
                  <a:cubicBezTo>
                    <a:pt x="357" y="306"/>
                    <a:pt x="365" y="310"/>
                    <a:pt x="369" y="310"/>
                  </a:cubicBezTo>
                  <a:cubicBezTo>
                    <a:pt x="372" y="310"/>
                    <a:pt x="373" y="309"/>
                    <a:pt x="373" y="306"/>
                  </a:cubicBezTo>
                  <a:cubicBezTo>
                    <a:pt x="365" y="303"/>
                    <a:pt x="356" y="301"/>
                    <a:pt x="346" y="299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3903950" y="3463650"/>
              <a:ext cx="1725" cy="2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35" y="1"/>
                  </a:moveTo>
                  <a:lnTo>
                    <a:pt x="1" y="1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7"/>
            <p:cNvSpPr/>
            <p:nvPr/>
          </p:nvSpPr>
          <p:spPr>
            <a:xfrm>
              <a:off x="3903125" y="3464500"/>
              <a:ext cx="8475" cy="6800"/>
            </a:xfrm>
            <a:custGeom>
              <a:avLst/>
              <a:gdLst/>
              <a:ahLst/>
              <a:cxnLst/>
              <a:rect l="l" t="t" r="r" b="b"/>
              <a:pathLst>
                <a:path w="339" h="272" extrusionOk="0">
                  <a:moveTo>
                    <a:pt x="135" y="0"/>
                  </a:moveTo>
                  <a:cubicBezTo>
                    <a:pt x="34" y="68"/>
                    <a:pt x="203" y="102"/>
                    <a:pt x="237" y="102"/>
                  </a:cubicBezTo>
                  <a:cubicBezTo>
                    <a:pt x="237" y="204"/>
                    <a:pt x="169" y="136"/>
                    <a:pt x="68" y="204"/>
                  </a:cubicBezTo>
                  <a:cubicBezTo>
                    <a:pt x="68" y="170"/>
                    <a:pt x="102" y="170"/>
                    <a:pt x="102" y="136"/>
                  </a:cubicBezTo>
                  <a:lnTo>
                    <a:pt x="102" y="136"/>
                  </a:lnTo>
                  <a:cubicBezTo>
                    <a:pt x="0" y="237"/>
                    <a:pt x="135" y="271"/>
                    <a:pt x="203" y="271"/>
                  </a:cubicBezTo>
                  <a:cubicBezTo>
                    <a:pt x="203" y="271"/>
                    <a:pt x="237" y="237"/>
                    <a:pt x="203" y="237"/>
                  </a:cubicBezTo>
                  <a:lnTo>
                    <a:pt x="271" y="237"/>
                  </a:lnTo>
                  <a:cubicBezTo>
                    <a:pt x="339" y="170"/>
                    <a:pt x="339" y="136"/>
                    <a:pt x="305" y="68"/>
                  </a:cubicBezTo>
                  <a:cubicBezTo>
                    <a:pt x="305" y="68"/>
                    <a:pt x="203" y="34"/>
                    <a:pt x="203" y="34"/>
                  </a:cubicBezTo>
                  <a:cubicBezTo>
                    <a:pt x="203" y="34"/>
                    <a:pt x="237" y="0"/>
                    <a:pt x="237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7"/>
            <p:cNvSpPr/>
            <p:nvPr/>
          </p:nvSpPr>
          <p:spPr>
            <a:xfrm>
              <a:off x="3909050" y="3463650"/>
              <a:ext cx="1425" cy="875"/>
            </a:xfrm>
            <a:custGeom>
              <a:avLst/>
              <a:gdLst/>
              <a:ahLst/>
              <a:cxnLst/>
              <a:rect l="l" t="t" r="r" b="b"/>
              <a:pathLst>
                <a:path w="57" h="35" extrusionOk="0">
                  <a:moveTo>
                    <a:pt x="34" y="1"/>
                  </a:moveTo>
                  <a:cubicBezTo>
                    <a:pt x="34" y="12"/>
                    <a:pt x="34" y="20"/>
                    <a:pt x="33" y="25"/>
                  </a:cubicBezTo>
                  <a:lnTo>
                    <a:pt x="33" y="25"/>
                  </a:lnTo>
                  <a:cubicBezTo>
                    <a:pt x="49" y="15"/>
                    <a:pt x="56" y="1"/>
                    <a:pt x="34" y="1"/>
                  </a:cubicBezTo>
                  <a:close/>
                  <a:moveTo>
                    <a:pt x="33" y="25"/>
                  </a:moveTo>
                  <a:cubicBezTo>
                    <a:pt x="24" y="30"/>
                    <a:pt x="12" y="34"/>
                    <a:pt x="0" y="34"/>
                  </a:cubicBezTo>
                  <a:cubicBezTo>
                    <a:pt x="22" y="34"/>
                    <a:pt x="30" y="34"/>
                    <a:pt x="33" y="2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7"/>
            <p:cNvSpPr/>
            <p:nvPr/>
          </p:nvSpPr>
          <p:spPr>
            <a:xfrm>
              <a:off x="3908200" y="34712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34"/>
                  </a:moveTo>
                  <a:cubicBezTo>
                    <a:pt x="0" y="34"/>
                    <a:pt x="0" y="34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7"/>
            <p:cNvSpPr/>
            <p:nvPr/>
          </p:nvSpPr>
          <p:spPr>
            <a:xfrm>
              <a:off x="3910725" y="3469200"/>
              <a:ext cx="1725" cy="1250"/>
            </a:xfrm>
            <a:custGeom>
              <a:avLst/>
              <a:gdLst/>
              <a:ahLst/>
              <a:cxnLst/>
              <a:rect l="l" t="t" r="r" b="b"/>
              <a:pathLst>
                <a:path w="69" h="50" extrusionOk="0">
                  <a:moveTo>
                    <a:pt x="33" y="1"/>
                  </a:moveTo>
                  <a:cubicBezTo>
                    <a:pt x="23" y="1"/>
                    <a:pt x="12" y="4"/>
                    <a:pt x="1" y="16"/>
                  </a:cubicBezTo>
                  <a:lnTo>
                    <a:pt x="35" y="49"/>
                  </a:lnTo>
                  <a:lnTo>
                    <a:pt x="69" y="16"/>
                  </a:lnTo>
                  <a:cubicBezTo>
                    <a:pt x="69" y="16"/>
                    <a:pt x="53" y="1"/>
                    <a:pt x="33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7"/>
            <p:cNvSpPr/>
            <p:nvPr/>
          </p:nvSpPr>
          <p:spPr>
            <a:xfrm>
              <a:off x="3907350" y="3470775"/>
              <a:ext cx="37275" cy="20000"/>
            </a:xfrm>
            <a:custGeom>
              <a:avLst/>
              <a:gdLst/>
              <a:ahLst/>
              <a:cxnLst/>
              <a:rect l="l" t="t" r="r" b="b"/>
              <a:pathLst>
                <a:path w="1491" h="800" extrusionOk="0">
                  <a:moveTo>
                    <a:pt x="259" y="1"/>
                  </a:moveTo>
                  <a:cubicBezTo>
                    <a:pt x="239" y="1"/>
                    <a:pt x="196" y="40"/>
                    <a:pt x="165" y="40"/>
                  </a:cubicBezTo>
                  <a:cubicBezTo>
                    <a:pt x="153" y="40"/>
                    <a:pt x="143" y="35"/>
                    <a:pt x="136" y="20"/>
                  </a:cubicBezTo>
                  <a:cubicBezTo>
                    <a:pt x="68" y="54"/>
                    <a:pt x="136" y="122"/>
                    <a:pt x="102" y="156"/>
                  </a:cubicBezTo>
                  <a:cubicBezTo>
                    <a:pt x="92" y="161"/>
                    <a:pt x="84" y="163"/>
                    <a:pt x="78" y="163"/>
                  </a:cubicBezTo>
                  <a:cubicBezTo>
                    <a:pt x="48" y="163"/>
                    <a:pt x="54" y="115"/>
                    <a:pt x="24" y="115"/>
                  </a:cubicBezTo>
                  <a:cubicBezTo>
                    <a:pt x="18" y="115"/>
                    <a:pt x="10" y="117"/>
                    <a:pt x="0" y="122"/>
                  </a:cubicBezTo>
                  <a:cubicBezTo>
                    <a:pt x="34" y="190"/>
                    <a:pt x="102" y="257"/>
                    <a:pt x="204" y="257"/>
                  </a:cubicBezTo>
                  <a:cubicBezTo>
                    <a:pt x="305" y="291"/>
                    <a:pt x="407" y="325"/>
                    <a:pt x="474" y="325"/>
                  </a:cubicBezTo>
                  <a:lnTo>
                    <a:pt x="407" y="393"/>
                  </a:lnTo>
                  <a:cubicBezTo>
                    <a:pt x="508" y="393"/>
                    <a:pt x="610" y="427"/>
                    <a:pt x="610" y="596"/>
                  </a:cubicBezTo>
                  <a:cubicBezTo>
                    <a:pt x="619" y="569"/>
                    <a:pt x="631" y="561"/>
                    <a:pt x="644" y="561"/>
                  </a:cubicBezTo>
                  <a:cubicBezTo>
                    <a:pt x="661" y="561"/>
                    <a:pt x="682" y="574"/>
                    <a:pt x="704" y="574"/>
                  </a:cubicBezTo>
                  <a:cubicBezTo>
                    <a:pt x="728" y="574"/>
                    <a:pt x="753" y="559"/>
                    <a:pt x="779" y="494"/>
                  </a:cubicBezTo>
                  <a:cubicBezTo>
                    <a:pt x="779" y="528"/>
                    <a:pt x="779" y="528"/>
                    <a:pt x="813" y="562"/>
                  </a:cubicBezTo>
                  <a:lnTo>
                    <a:pt x="813" y="494"/>
                  </a:lnTo>
                  <a:cubicBezTo>
                    <a:pt x="847" y="528"/>
                    <a:pt x="813" y="596"/>
                    <a:pt x="881" y="596"/>
                  </a:cubicBezTo>
                  <a:cubicBezTo>
                    <a:pt x="881" y="528"/>
                    <a:pt x="915" y="528"/>
                    <a:pt x="915" y="461"/>
                  </a:cubicBezTo>
                  <a:cubicBezTo>
                    <a:pt x="949" y="562"/>
                    <a:pt x="982" y="630"/>
                    <a:pt x="1050" y="698"/>
                  </a:cubicBezTo>
                  <a:cubicBezTo>
                    <a:pt x="1050" y="698"/>
                    <a:pt x="1050" y="664"/>
                    <a:pt x="1016" y="630"/>
                  </a:cubicBezTo>
                  <a:lnTo>
                    <a:pt x="1016" y="630"/>
                  </a:lnTo>
                  <a:cubicBezTo>
                    <a:pt x="1021" y="635"/>
                    <a:pt x="1025" y="637"/>
                    <a:pt x="1029" y="637"/>
                  </a:cubicBezTo>
                  <a:cubicBezTo>
                    <a:pt x="1051" y="637"/>
                    <a:pt x="1055" y="562"/>
                    <a:pt x="1084" y="562"/>
                  </a:cubicBezTo>
                  <a:cubicBezTo>
                    <a:pt x="1084" y="562"/>
                    <a:pt x="1084" y="664"/>
                    <a:pt x="1084" y="698"/>
                  </a:cubicBezTo>
                  <a:cubicBezTo>
                    <a:pt x="1087" y="701"/>
                    <a:pt x="1091" y="702"/>
                    <a:pt x="1094" y="702"/>
                  </a:cubicBezTo>
                  <a:cubicBezTo>
                    <a:pt x="1123" y="702"/>
                    <a:pt x="1168" y="614"/>
                    <a:pt x="1200" y="614"/>
                  </a:cubicBezTo>
                  <a:cubicBezTo>
                    <a:pt x="1207" y="614"/>
                    <a:pt x="1214" y="618"/>
                    <a:pt x="1219" y="630"/>
                  </a:cubicBezTo>
                  <a:lnTo>
                    <a:pt x="1186" y="528"/>
                  </a:lnTo>
                  <a:cubicBezTo>
                    <a:pt x="1253" y="528"/>
                    <a:pt x="1287" y="596"/>
                    <a:pt x="1355" y="596"/>
                  </a:cubicBezTo>
                  <a:cubicBezTo>
                    <a:pt x="1389" y="698"/>
                    <a:pt x="1287" y="664"/>
                    <a:pt x="1287" y="731"/>
                  </a:cubicBezTo>
                  <a:cubicBezTo>
                    <a:pt x="1287" y="731"/>
                    <a:pt x="1321" y="765"/>
                    <a:pt x="1321" y="799"/>
                  </a:cubicBezTo>
                  <a:cubicBezTo>
                    <a:pt x="1355" y="731"/>
                    <a:pt x="1389" y="664"/>
                    <a:pt x="1423" y="596"/>
                  </a:cubicBezTo>
                  <a:lnTo>
                    <a:pt x="1423" y="596"/>
                  </a:lnTo>
                  <a:cubicBezTo>
                    <a:pt x="1389" y="731"/>
                    <a:pt x="1490" y="731"/>
                    <a:pt x="1490" y="731"/>
                  </a:cubicBezTo>
                  <a:cubicBezTo>
                    <a:pt x="1490" y="664"/>
                    <a:pt x="1490" y="664"/>
                    <a:pt x="1456" y="664"/>
                  </a:cubicBezTo>
                  <a:cubicBezTo>
                    <a:pt x="1456" y="596"/>
                    <a:pt x="1490" y="596"/>
                    <a:pt x="1490" y="562"/>
                  </a:cubicBezTo>
                  <a:cubicBezTo>
                    <a:pt x="1456" y="528"/>
                    <a:pt x="1490" y="494"/>
                    <a:pt x="1490" y="427"/>
                  </a:cubicBezTo>
                  <a:cubicBezTo>
                    <a:pt x="1423" y="427"/>
                    <a:pt x="1423" y="494"/>
                    <a:pt x="1389" y="494"/>
                  </a:cubicBezTo>
                  <a:cubicBezTo>
                    <a:pt x="1389" y="461"/>
                    <a:pt x="1389" y="461"/>
                    <a:pt x="1355" y="427"/>
                  </a:cubicBezTo>
                  <a:cubicBezTo>
                    <a:pt x="1332" y="450"/>
                    <a:pt x="1276" y="490"/>
                    <a:pt x="1221" y="490"/>
                  </a:cubicBezTo>
                  <a:cubicBezTo>
                    <a:pt x="1197" y="490"/>
                    <a:pt x="1173" y="482"/>
                    <a:pt x="1152" y="461"/>
                  </a:cubicBezTo>
                  <a:cubicBezTo>
                    <a:pt x="1140" y="449"/>
                    <a:pt x="1129" y="446"/>
                    <a:pt x="1117" y="446"/>
                  </a:cubicBezTo>
                  <a:cubicBezTo>
                    <a:pt x="1092" y="446"/>
                    <a:pt x="1061" y="461"/>
                    <a:pt x="1016" y="461"/>
                  </a:cubicBezTo>
                  <a:cubicBezTo>
                    <a:pt x="847" y="427"/>
                    <a:pt x="610" y="393"/>
                    <a:pt x="474" y="224"/>
                  </a:cubicBezTo>
                  <a:lnTo>
                    <a:pt x="373" y="291"/>
                  </a:lnTo>
                  <a:cubicBezTo>
                    <a:pt x="407" y="257"/>
                    <a:pt x="339" y="257"/>
                    <a:pt x="373" y="224"/>
                  </a:cubicBezTo>
                  <a:lnTo>
                    <a:pt x="407" y="224"/>
                  </a:lnTo>
                  <a:cubicBezTo>
                    <a:pt x="441" y="122"/>
                    <a:pt x="305" y="156"/>
                    <a:pt x="305" y="88"/>
                  </a:cubicBezTo>
                  <a:cubicBezTo>
                    <a:pt x="305" y="122"/>
                    <a:pt x="204" y="190"/>
                    <a:pt x="204" y="190"/>
                  </a:cubicBezTo>
                  <a:cubicBezTo>
                    <a:pt x="305" y="88"/>
                    <a:pt x="136" y="156"/>
                    <a:pt x="271" y="20"/>
                  </a:cubicBezTo>
                  <a:cubicBezTo>
                    <a:pt x="271" y="6"/>
                    <a:pt x="267" y="1"/>
                    <a:pt x="259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3940375" y="3490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cubicBezTo>
                    <a:pt x="0" y="34"/>
                    <a:pt x="0" y="0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3944600" y="348905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3936125" y="34822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35" y="1"/>
                    <a:pt x="35" y="1"/>
                    <a:pt x="3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3933600" y="3488200"/>
              <a:ext cx="850" cy="2575"/>
            </a:xfrm>
            <a:custGeom>
              <a:avLst/>
              <a:gdLst/>
              <a:ahLst/>
              <a:cxnLst/>
              <a:rect l="l" t="t" r="r" b="b"/>
              <a:pathLst>
                <a:path w="34" h="103" extrusionOk="0">
                  <a:moveTo>
                    <a:pt x="34" y="102"/>
                  </a:moveTo>
                  <a:cubicBezTo>
                    <a:pt x="0" y="68"/>
                    <a:pt x="0" y="34"/>
                    <a:pt x="0" y="1"/>
                  </a:cubicBezTo>
                  <a:cubicBezTo>
                    <a:pt x="0" y="34"/>
                    <a:pt x="0" y="68"/>
                    <a:pt x="34" y="102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3924275" y="348650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1" y="1"/>
                    <a:pt x="1" y="35"/>
                    <a:pt x="1" y="35"/>
                  </a:cubicBezTo>
                  <a:cubicBezTo>
                    <a:pt x="1" y="35"/>
                    <a:pt x="34" y="35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3942050" y="3489900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1" y="34"/>
                  </a:move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3945450" y="3473800"/>
              <a:ext cx="18125" cy="14425"/>
            </a:xfrm>
            <a:custGeom>
              <a:avLst/>
              <a:gdLst/>
              <a:ahLst/>
              <a:cxnLst/>
              <a:rect l="l" t="t" r="r" b="b"/>
              <a:pathLst>
                <a:path w="725" h="577" extrusionOk="0">
                  <a:moveTo>
                    <a:pt x="677" y="1"/>
                  </a:moveTo>
                  <a:lnTo>
                    <a:pt x="677" y="1"/>
                  </a:lnTo>
                  <a:cubicBezTo>
                    <a:pt x="644" y="35"/>
                    <a:pt x="677" y="103"/>
                    <a:pt x="677" y="136"/>
                  </a:cubicBezTo>
                  <a:cubicBezTo>
                    <a:pt x="677" y="136"/>
                    <a:pt x="677" y="136"/>
                    <a:pt x="711" y="170"/>
                  </a:cubicBezTo>
                  <a:cubicBezTo>
                    <a:pt x="644" y="103"/>
                    <a:pt x="711" y="35"/>
                    <a:pt x="677" y="1"/>
                  </a:cubicBezTo>
                  <a:close/>
                  <a:moveTo>
                    <a:pt x="136" y="238"/>
                  </a:moveTo>
                  <a:cubicBezTo>
                    <a:pt x="102" y="272"/>
                    <a:pt x="34" y="340"/>
                    <a:pt x="0" y="340"/>
                  </a:cubicBezTo>
                  <a:cubicBezTo>
                    <a:pt x="34" y="373"/>
                    <a:pt x="68" y="441"/>
                    <a:pt x="0" y="441"/>
                  </a:cubicBezTo>
                  <a:cubicBezTo>
                    <a:pt x="34" y="475"/>
                    <a:pt x="34" y="509"/>
                    <a:pt x="34" y="577"/>
                  </a:cubicBezTo>
                  <a:cubicBezTo>
                    <a:pt x="68" y="509"/>
                    <a:pt x="102" y="543"/>
                    <a:pt x="136" y="475"/>
                  </a:cubicBezTo>
                  <a:lnTo>
                    <a:pt x="136" y="475"/>
                  </a:lnTo>
                  <a:cubicBezTo>
                    <a:pt x="170" y="543"/>
                    <a:pt x="102" y="509"/>
                    <a:pt x="136" y="543"/>
                  </a:cubicBezTo>
                  <a:lnTo>
                    <a:pt x="170" y="475"/>
                  </a:lnTo>
                  <a:cubicBezTo>
                    <a:pt x="237" y="340"/>
                    <a:pt x="136" y="373"/>
                    <a:pt x="136" y="272"/>
                  </a:cubicBezTo>
                  <a:lnTo>
                    <a:pt x="136" y="238"/>
                  </a:lnTo>
                  <a:close/>
                  <a:moveTo>
                    <a:pt x="574" y="6"/>
                  </a:moveTo>
                  <a:cubicBezTo>
                    <a:pt x="539" y="6"/>
                    <a:pt x="532" y="45"/>
                    <a:pt x="508" y="69"/>
                  </a:cubicBezTo>
                  <a:cubicBezTo>
                    <a:pt x="440" y="136"/>
                    <a:pt x="576" y="238"/>
                    <a:pt x="508" y="272"/>
                  </a:cubicBezTo>
                  <a:lnTo>
                    <a:pt x="440" y="103"/>
                  </a:lnTo>
                  <a:cubicBezTo>
                    <a:pt x="373" y="136"/>
                    <a:pt x="271" y="170"/>
                    <a:pt x="237" y="340"/>
                  </a:cubicBezTo>
                  <a:cubicBezTo>
                    <a:pt x="237" y="306"/>
                    <a:pt x="203" y="272"/>
                    <a:pt x="237" y="238"/>
                  </a:cubicBezTo>
                  <a:lnTo>
                    <a:pt x="237" y="238"/>
                  </a:lnTo>
                  <a:cubicBezTo>
                    <a:pt x="174" y="270"/>
                    <a:pt x="258" y="478"/>
                    <a:pt x="187" y="478"/>
                  </a:cubicBezTo>
                  <a:cubicBezTo>
                    <a:pt x="182" y="478"/>
                    <a:pt x="176" y="477"/>
                    <a:pt x="170" y="475"/>
                  </a:cubicBezTo>
                  <a:lnTo>
                    <a:pt x="170" y="475"/>
                  </a:lnTo>
                  <a:cubicBezTo>
                    <a:pt x="203" y="509"/>
                    <a:pt x="170" y="543"/>
                    <a:pt x="203" y="577"/>
                  </a:cubicBezTo>
                  <a:cubicBezTo>
                    <a:pt x="203" y="509"/>
                    <a:pt x="237" y="475"/>
                    <a:pt x="271" y="475"/>
                  </a:cubicBezTo>
                  <a:lnTo>
                    <a:pt x="271" y="509"/>
                  </a:lnTo>
                  <a:cubicBezTo>
                    <a:pt x="271" y="475"/>
                    <a:pt x="339" y="475"/>
                    <a:pt x="271" y="374"/>
                  </a:cubicBezTo>
                  <a:lnTo>
                    <a:pt x="271" y="374"/>
                  </a:lnTo>
                  <a:lnTo>
                    <a:pt x="339" y="475"/>
                  </a:lnTo>
                  <a:lnTo>
                    <a:pt x="305" y="407"/>
                  </a:lnTo>
                  <a:lnTo>
                    <a:pt x="305" y="407"/>
                  </a:lnTo>
                  <a:cubicBezTo>
                    <a:pt x="351" y="430"/>
                    <a:pt x="413" y="500"/>
                    <a:pt x="469" y="500"/>
                  </a:cubicBezTo>
                  <a:cubicBezTo>
                    <a:pt x="495" y="500"/>
                    <a:pt x="520" y="485"/>
                    <a:pt x="542" y="441"/>
                  </a:cubicBezTo>
                  <a:cubicBezTo>
                    <a:pt x="508" y="441"/>
                    <a:pt x="508" y="407"/>
                    <a:pt x="508" y="373"/>
                  </a:cubicBezTo>
                  <a:cubicBezTo>
                    <a:pt x="499" y="369"/>
                    <a:pt x="491" y="367"/>
                    <a:pt x="485" y="367"/>
                  </a:cubicBezTo>
                  <a:cubicBezTo>
                    <a:pt x="449" y="367"/>
                    <a:pt x="474" y="446"/>
                    <a:pt x="474" y="475"/>
                  </a:cubicBezTo>
                  <a:cubicBezTo>
                    <a:pt x="440" y="407"/>
                    <a:pt x="440" y="306"/>
                    <a:pt x="407" y="272"/>
                  </a:cubicBezTo>
                  <a:lnTo>
                    <a:pt x="407" y="272"/>
                  </a:lnTo>
                  <a:cubicBezTo>
                    <a:pt x="429" y="294"/>
                    <a:pt x="444" y="298"/>
                    <a:pt x="458" y="298"/>
                  </a:cubicBezTo>
                  <a:cubicBezTo>
                    <a:pt x="465" y="298"/>
                    <a:pt x="471" y="297"/>
                    <a:pt x="479" y="297"/>
                  </a:cubicBezTo>
                  <a:cubicBezTo>
                    <a:pt x="500" y="297"/>
                    <a:pt x="525" y="306"/>
                    <a:pt x="576" y="373"/>
                  </a:cubicBezTo>
                  <a:cubicBezTo>
                    <a:pt x="610" y="373"/>
                    <a:pt x="610" y="306"/>
                    <a:pt x="677" y="306"/>
                  </a:cubicBezTo>
                  <a:cubicBezTo>
                    <a:pt x="666" y="272"/>
                    <a:pt x="670" y="264"/>
                    <a:pt x="679" y="264"/>
                  </a:cubicBezTo>
                  <a:cubicBezTo>
                    <a:pt x="686" y="264"/>
                    <a:pt x="696" y="269"/>
                    <a:pt x="704" y="269"/>
                  </a:cubicBezTo>
                  <a:cubicBezTo>
                    <a:pt x="717" y="269"/>
                    <a:pt x="725" y="258"/>
                    <a:pt x="711" y="204"/>
                  </a:cubicBezTo>
                  <a:lnTo>
                    <a:pt x="677" y="204"/>
                  </a:lnTo>
                  <a:cubicBezTo>
                    <a:pt x="644" y="170"/>
                    <a:pt x="677" y="136"/>
                    <a:pt x="677" y="136"/>
                  </a:cubicBezTo>
                  <a:cubicBezTo>
                    <a:pt x="644" y="69"/>
                    <a:pt x="610" y="35"/>
                    <a:pt x="644" y="35"/>
                  </a:cubicBezTo>
                  <a:cubicBezTo>
                    <a:pt x="612" y="14"/>
                    <a:pt x="590" y="6"/>
                    <a:pt x="574" y="6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3951375" y="348650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0" y="1"/>
                    <a:pt x="0" y="1"/>
                    <a:pt x="0" y="35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3962375" y="3461850"/>
              <a:ext cx="10175" cy="17900"/>
            </a:xfrm>
            <a:custGeom>
              <a:avLst/>
              <a:gdLst/>
              <a:ahLst/>
              <a:cxnLst/>
              <a:rect l="l" t="t" r="r" b="b"/>
              <a:pathLst>
                <a:path w="407" h="716" extrusionOk="0">
                  <a:moveTo>
                    <a:pt x="185" y="0"/>
                  </a:moveTo>
                  <a:cubicBezTo>
                    <a:pt x="170" y="0"/>
                    <a:pt x="154" y="2"/>
                    <a:pt x="136" y="5"/>
                  </a:cubicBezTo>
                  <a:cubicBezTo>
                    <a:pt x="68" y="5"/>
                    <a:pt x="136" y="5"/>
                    <a:pt x="136" y="39"/>
                  </a:cubicBezTo>
                  <a:cubicBezTo>
                    <a:pt x="146" y="29"/>
                    <a:pt x="159" y="25"/>
                    <a:pt x="173" y="25"/>
                  </a:cubicBezTo>
                  <a:cubicBezTo>
                    <a:pt x="207" y="25"/>
                    <a:pt x="247" y="49"/>
                    <a:pt x="271" y="73"/>
                  </a:cubicBezTo>
                  <a:cubicBezTo>
                    <a:pt x="244" y="73"/>
                    <a:pt x="282" y="116"/>
                    <a:pt x="264" y="116"/>
                  </a:cubicBezTo>
                  <a:cubicBezTo>
                    <a:pt x="259" y="116"/>
                    <a:pt x="251" y="113"/>
                    <a:pt x="238" y="106"/>
                  </a:cubicBezTo>
                  <a:cubicBezTo>
                    <a:pt x="238" y="106"/>
                    <a:pt x="170" y="73"/>
                    <a:pt x="170" y="73"/>
                  </a:cubicBezTo>
                  <a:cubicBezTo>
                    <a:pt x="102" y="140"/>
                    <a:pt x="68" y="276"/>
                    <a:pt x="0" y="377"/>
                  </a:cubicBezTo>
                  <a:lnTo>
                    <a:pt x="34" y="343"/>
                  </a:lnTo>
                  <a:cubicBezTo>
                    <a:pt x="102" y="377"/>
                    <a:pt x="68" y="377"/>
                    <a:pt x="68" y="411"/>
                  </a:cubicBezTo>
                  <a:lnTo>
                    <a:pt x="204" y="479"/>
                  </a:lnTo>
                  <a:cubicBezTo>
                    <a:pt x="187" y="496"/>
                    <a:pt x="187" y="504"/>
                    <a:pt x="187" y="504"/>
                  </a:cubicBezTo>
                  <a:cubicBezTo>
                    <a:pt x="187" y="504"/>
                    <a:pt x="187" y="496"/>
                    <a:pt x="170" y="479"/>
                  </a:cubicBezTo>
                  <a:lnTo>
                    <a:pt x="170" y="479"/>
                  </a:lnTo>
                  <a:cubicBezTo>
                    <a:pt x="170" y="547"/>
                    <a:pt x="204" y="547"/>
                    <a:pt x="271" y="581"/>
                  </a:cubicBezTo>
                  <a:cubicBezTo>
                    <a:pt x="238" y="648"/>
                    <a:pt x="204" y="614"/>
                    <a:pt x="238" y="716"/>
                  </a:cubicBezTo>
                  <a:cubicBezTo>
                    <a:pt x="373" y="716"/>
                    <a:pt x="204" y="581"/>
                    <a:pt x="373" y="581"/>
                  </a:cubicBezTo>
                  <a:lnTo>
                    <a:pt x="238" y="445"/>
                  </a:lnTo>
                  <a:cubicBezTo>
                    <a:pt x="244" y="438"/>
                    <a:pt x="250" y="436"/>
                    <a:pt x="255" y="436"/>
                  </a:cubicBezTo>
                  <a:cubicBezTo>
                    <a:pt x="274" y="436"/>
                    <a:pt x="285" y="479"/>
                    <a:pt x="339" y="479"/>
                  </a:cubicBezTo>
                  <a:cubicBezTo>
                    <a:pt x="305" y="411"/>
                    <a:pt x="204" y="445"/>
                    <a:pt x="170" y="377"/>
                  </a:cubicBezTo>
                  <a:cubicBezTo>
                    <a:pt x="204" y="377"/>
                    <a:pt x="170" y="310"/>
                    <a:pt x="170" y="276"/>
                  </a:cubicBezTo>
                  <a:lnTo>
                    <a:pt x="170" y="276"/>
                  </a:lnTo>
                  <a:cubicBezTo>
                    <a:pt x="204" y="343"/>
                    <a:pt x="305" y="377"/>
                    <a:pt x="339" y="377"/>
                  </a:cubicBezTo>
                  <a:cubicBezTo>
                    <a:pt x="305" y="343"/>
                    <a:pt x="373" y="343"/>
                    <a:pt x="373" y="310"/>
                  </a:cubicBezTo>
                  <a:lnTo>
                    <a:pt x="373" y="310"/>
                  </a:lnTo>
                  <a:cubicBezTo>
                    <a:pt x="359" y="316"/>
                    <a:pt x="351" y="319"/>
                    <a:pt x="346" y="319"/>
                  </a:cubicBezTo>
                  <a:cubicBezTo>
                    <a:pt x="326" y="319"/>
                    <a:pt x="353" y="276"/>
                    <a:pt x="271" y="276"/>
                  </a:cubicBezTo>
                  <a:cubicBezTo>
                    <a:pt x="204" y="242"/>
                    <a:pt x="170" y="174"/>
                    <a:pt x="238" y="174"/>
                  </a:cubicBezTo>
                  <a:cubicBezTo>
                    <a:pt x="271" y="208"/>
                    <a:pt x="271" y="208"/>
                    <a:pt x="271" y="242"/>
                  </a:cubicBezTo>
                  <a:cubicBezTo>
                    <a:pt x="286" y="249"/>
                    <a:pt x="297" y="252"/>
                    <a:pt x="307" y="252"/>
                  </a:cubicBezTo>
                  <a:cubicBezTo>
                    <a:pt x="333" y="252"/>
                    <a:pt x="346" y="232"/>
                    <a:pt x="372" y="232"/>
                  </a:cubicBezTo>
                  <a:cubicBezTo>
                    <a:pt x="381" y="232"/>
                    <a:pt x="393" y="235"/>
                    <a:pt x="407" y="242"/>
                  </a:cubicBezTo>
                  <a:cubicBezTo>
                    <a:pt x="345" y="149"/>
                    <a:pt x="340" y="0"/>
                    <a:pt x="18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3965750" y="3475500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1" y="1"/>
                  </a:moveTo>
                  <a:lnTo>
                    <a:pt x="1" y="68"/>
                  </a:lnTo>
                  <a:lnTo>
                    <a:pt x="35" y="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3961525" y="3471275"/>
              <a:ext cx="2575" cy="1725"/>
            </a:xfrm>
            <a:custGeom>
              <a:avLst/>
              <a:gdLst/>
              <a:ahLst/>
              <a:cxnLst/>
              <a:rect l="l" t="t" r="r" b="b"/>
              <a:pathLst>
                <a:path w="103" h="69" extrusionOk="0">
                  <a:moveTo>
                    <a:pt x="1" y="0"/>
                  </a:moveTo>
                  <a:cubicBezTo>
                    <a:pt x="34" y="34"/>
                    <a:pt x="34" y="34"/>
                    <a:pt x="68" y="68"/>
                  </a:cubicBezTo>
                  <a:cubicBezTo>
                    <a:pt x="102" y="68"/>
                    <a:pt x="68" y="34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3971675" y="3465350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1" y="0"/>
                  </a:moveTo>
                  <a:cubicBezTo>
                    <a:pt x="35" y="34"/>
                    <a:pt x="69" y="34"/>
                    <a:pt x="69" y="34"/>
                  </a:cubicBezTo>
                  <a:cubicBezTo>
                    <a:pt x="69" y="34"/>
                    <a:pt x="69" y="0"/>
                    <a:pt x="3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3964925" y="3457725"/>
              <a:ext cx="6775" cy="4250"/>
            </a:xfrm>
            <a:custGeom>
              <a:avLst/>
              <a:gdLst/>
              <a:ahLst/>
              <a:cxnLst/>
              <a:rect l="l" t="t" r="r" b="b"/>
              <a:pathLst>
                <a:path w="271" h="170" extrusionOk="0">
                  <a:moveTo>
                    <a:pt x="102" y="1"/>
                  </a:moveTo>
                  <a:cubicBezTo>
                    <a:pt x="68" y="34"/>
                    <a:pt x="34" y="34"/>
                    <a:pt x="0" y="34"/>
                  </a:cubicBezTo>
                  <a:cubicBezTo>
                    <a:pt x="34" y="68"/>
                    <a:pt x="68" y="102"/>
                    <a:pt x="0" y="136"/>
                  </a:cubicBezTo>
                  <a:cubicBezTo>
                    <a:pt x="51" y="153"/>
                    <a:pt x="93" y="153"/>
                    <a:pt x="136" y="153"/>
                  </a:cubicBezTo>
                  <a:cubicBezTo>
                    <a:pt x="178" y="153"/>
                    <a:pt x="220" y="153"/>
                    <a:pt x="271" y="170"/>
                  </a:cubicBezTo>
                  <a:cubicBezTo>
                    <a:pt x="271" y="136"/>
                    <a:pt x="136" y="136"/>
                    <a:pt x="102" y="102"/>
                  </a:cubicBezTo>
                  <a:cubicBezTo>
                    <a:pt x="169" y="68"/>
                    <a:pt x="102" y="34"/>
                    <a:pt x="102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7"/>
            <p:cNvSpPr/>
            <p:nvPr/>
          </p:nvSpPr>
          <p:spPr>
            <a:xfrm>
              <a:off x="3947975" y="3429800"/>
              <a:ext cx="28825" cy="28525"/>
            </a:xfrm>
            <a:custGeom>
              <a:avLst/>
              <a:gdLst/>
              <a:ahLst/>
              <a:cxnLst/>
              <a:rect l="l" t="t" r="r" b="b"/>
              <a:pathLst>
                <a:path w="1153" h="1141" extrusionOk="0">
                  <a:moveTo>
                    <a:pt x="306" y="0"/>
                  </a:moveTo>
                  <a:lnTo>
                    <a:pt x="102" y="102"/>
                  </a:lnTo>
                  <a:cubicBezTo>
                    <a:pt x="136" y="34"/>
                    <a:pt x="102" y="34"/>
                    <a:pt x="69" y="34"/>
                  </a:cubicBezTo>
                  <a:cubicBezTo>
                    <a:pt x="136" y="68"/>
                    <a:pt x="1" y="169"/>
                    <a:pt x="35" y="237"/>
                  </a:cubicBezTo>
                  <a:cubicBezTo>
                    <a:pt x="136" y="237"/>
                    <a:pt x="272" y="271"/>
                    <a:pt x="306" y="373"/>
                  </a:cubicBezTo>
                  <a:cubicBezTo>
                    <a:pt x="336" y="343"/>
                    <a:pt x="354" y="333"/>
                    <a:pt x="366" y="333"/>
                  </a:cubicBezTo>
                  <a:cubicBezTo>
                    <a:pt x="387" y="333"/>
                    <a:pt x="392" y="359"/>
                    <a:pt x="409" y="359"/>
                  </a:cubicBezTo>
                  <a:cubicBezTo>
                    <a:pt x="416" y="359"/>
                    <a:pt x="426" y="353"/>
                    <a:pt x="441" y="339"/>
                  </a:cubicBezTo>
                  <a:lnTo>
                    <a:pt x="441" y="339"/>
                  </a:lnTo>
                  <a:cubicBezTo>
                    <a:pt x="407" y="373"/>
                    <a:pt x="407" y="406"/>
                    <a:pt x="373" y="440"/>
                  </a:cubicBezTo>
                  <a:cubicBezTo>
                    <a:pt x="441" y="440"/>
                    <a:pt x="407" y="373"/>
                    <a:pt x="441" y="339"/>
                  </a:cubicBezTo>
                  <a:lnTo>
                    <a:pt x="441" y="339"/>
                  </a:lnTo>
                  <a:cubicBezTo>
                    <a:pt x="441" y="339"/>
                    <a:pt x="441" y="339"/>
                    <a:pt x="441" y="339"/>
                  </a:cubicBezTo>
                  <a:cubicBezTo>
                    <a:pt x="475" y="339"/>
                    <a:pt x="441" y="406"/>
                    <a:pt x="407" y="440"/>
                  </a:cubicBezTo>
                  <a:cubicBezTo>
                    <a:pt x="416" y="449"/>
                    <a:pt x="423" y="454"/>
                    <a:pt x="429" y="454"/>
                  </a:cubicBezTo>
                  <a:cubicBezTo>
                    <a:pt x="446" y="454"/>
                    <a:pt x="459" y="422"/>
                    <a:pt x="509" y="373"/>
                  </a:cubicBezTo>
                  <a:lnTo>
                    <a:pt x="509" y="373"/>
                  </a:lnTo>
                  <a:lnTo>
                    <a:pt x="441" y="508"/>
                  </a:lnTo>
                  <a:cubicBezTo>
                    <a:pt x="509" y="542"/>
                    <a:pt x="576" y="576"/>
                    <a:pt x="644" y="643"/>
                  </a:cubicBezTo>
                  <a:cubicBezTo>
                    <a:pt x="678" y="711"/>
                    <a:pt x="712" y="779"/>
                    <a:pt x="712" y="880"/>
                  </a:cubicBezTo>
                  <a:lnTo>
                    <a:pt x="814" y="813"/>
                  </a:lnTo>
                  <a:lnTo>
                    <a:pt x="814" y="813"/>
                  </a:lnTo>
                  <a:cubicBezTo>
                    <a:pt x="780" y="914"/>
                    <a:pt x="1017" y="914"/>
                    <a:pt x="847" y="1016"/>
                  </a:cubicBezTo>
                  <a:lnTo>
                    <a:pt x="949" y="1016"/>
                  </a:lnTo>
                  <a:cubicBezTo>
                    <a:pt x="881" y="1016"/>
                    <a:pt x="814" y="1050"/>
                    <a:pt x="746" y="1050"/>
                  </a:cubicBezTo>
                  <a:cubicBezTo>
                    <a:pt x="780" y="1050"/>
                    <a:pt x="746" y="1084"/>
                    <a:pt x="780" y="1118"/>
                  </a:cubicBezTo>
                  <a:lnTo>
                    <a:pt x="814" y="1050"/>
                  </a:lnTo>
                  <a:lnTo>
                    <a:pt x="814" y="1050"/>
                  </a:lnTo>
                  <a:cubicBezTo>
                    <a:pt x="881" y="1084"/>
                    <a:pt x="847" y="1118"/>
                    <a:pt x="780" y="1118"/>
                  </a:cubicBezTo>
                  <a:cubicBezTo>
                    <a:pt x="804" y="1134"/>
                    <a:pt x="827" y="1140"/>
                    <a:pt x="848" y="1140"/>
                  </a:cubicBezTo>
                  <a:cubicBezTo>
                    <a:pt x="914" y="1140"/>
                    <a:pt x="965" y="1076"/>
                    <a:pt x="1017" y="1050"/>
                  </a:cubicBezTo>
                  <a:cubicBezTo>
                    <a:pt x="814" y="982"/>
                    <a:pt x="1152" y="948"/>
                    <a:pt x="1084" y="847"/>
                  </a:cubicBezTo>
                  <a:cubicBezTo>
                    <a:pt x="1071" y="840"/>
                    <a:pt x="1059" y="837"/>
                    <a:pt x="1048" y="837"/>
                  </a:cubicBezTo>
                  <a:cubicBezTo>
                    <a:pt x="1003" y="837"/>
                    <a:pt x="976" y="880"/>
                    <a:pt x="949" y="880"/>
                  </a:cubicBezTo>
                  <a:cubicBezTo>
                    <a:pt x="949" y="880"/>
                    <a:pt x="881" y="847"/>
                    <a:pt x="915" y="813"/>
                  </a:cubicBezTo>
                  <a:cubicBezTo>
                    <a:pt x="949" y="813"/>
                    <a:pt x="983" y="813"/>
                    <a:pt x="949" y="847"/>
                  </a:cubicBezTo>
                  <a:cubicBezTo>
                    <a:pt x="1051" y="813"/>
                    <a:pt x="949" y="813"/>
                    <a:pt x="983" y="779"/>
                  </a:cubicBezTo>
                  <a:lnTo>
                    <a:pt x="949" y="779"/>
                  </a:lnTo>
                  <a:cubicBezTo>
                    <a:pt x="949" y="711"/>
                    <a:pt x="847" y="779"/>
                    <a:pt x="847" y="677"/>
                  </a:cubicBezTo>
                  <a:cubicBezTo>
                    <a:pt x="825" y="677"/>
                    <a:pt x="817" y="662"/>
                    <a:pt x="795" y="662"/>
                  </a:cubicBezTo>
                  <a:cubicBezTo>
                    <a:pt x="783" y="662"/>
                    <a:pt x="768" y="666"/>
                    <a:pt x="746" y="677"/>
                  </a:cubicBezTo>
                  <a:cubicBezTo>
                    <a:pt x="814" y="610"/>
                    <a:pt x="847" y="610"/>
                    <a:pt x="881" y="508"/>
                  </a:cubicBezTo>
                  <a:lnTo>
                    <a:pt x="881" y="508"/>
                  </a:lnTo>
                  <a:cubicBezTo>
                    <a:pt x="847" y="542"/>
                    <a:pt x="746" y="610"/>
                    <a:pt x="678" y="643"/>
                  </a:cubicBezTo>
                  <a:cubicBezTo>
                    <a:pt x="746" y="508"/>
                    <a:pt x="610" y="576"/>
                    <a:pt x="678" y="474"/>
                  </a:cubicBezTo>
                  <a:lnTo>
                    <a:pt x="678" y="474"/>
                  </a:lnTo>
                  <a:cubicBezTo>
                    <a:pt x="678" y="474"/>
                    <a:pt x="678" y="474"/>
                    <a:pt x="678" y="508"/>
                  </a:cubicBezTo>
                  <a:cubicBezTo>
                    <a:pt x="729" y="457"/>
                    <a:pt x="720" y="449"/>
                    <a:pt x="699" y="449"/>
                  </a:cubicBezTo>
                  <a:cubicBezTo>
                    <a:pt x="689" y="449"/>
                    <a:pt x="675" y="451"/>
                    <a:pt x="664" y="451"/>
                  </a:cubicBezTo>
                  <a:cubicBezTo>
                    <a:pt x="653" y="451"/>
                    <a:pt x="644" y="449"/>
                    <a:pt x="644" y="440"/>
                  </a:cubicBezTo>
                  <a:lnTo>
                    <a:pt x="712" y="339"/>
                  </a:lnTo>
                  <a:cubicBezTo>
                    <a:pt x="698" y="339"/>
                    <a:pt x="679" y="344"/>
                    <a:pt x="662" y="344"/>
                  </a:cubicBezTo>
                  <a:cubicBezTo>
                    <a:pt x="635" y="344"/>
                    <a:pt x="610" y="332"/>
                    <a:pt x="610" y="271"/>
                  </a:cubicBezTo>
                  <a:lnTo>
                    <a:pt x="644" y="237"/>
                  </a:lnTo>
                  <a:cubicBezTo>
                    <a:pt x="543" y="237"/>
                    <a:pt x="475" y="169"/>
                    <a:pt x="407" y="169"/>
                  </a:cubicBezTo>
                  <a:lnTo>
                    <a:pt x="407" y="68"/>
                  </a:lnTo>
                  <a:lnTo>
                    <a:pt x="407" y="68"/>
                  </a:lnTo>
                  <a:cubicBezTo>
                    <a:pt x="306" y="102"/>
                    <a:pt x="475" y="169"/>
                    <a:pt x="339" y="271"/>
                  </a:cubicBezTo>
                  <a:cubicBezTo>
                    <a:pt x="372" y="217"/>
                    <a:pt x="373" y="201"/>
                    <a:pt x="360" y="201"/>
                  </a:cubicBezTo>
                  <a:cubicBezTo>
                    <a:pt x="341" y="201"/>
                    <a:pt x="292" y="233"/>
                    <a:pt x="262" y="233"/>
                  </a:cubicBezTo>
                  <a:cubicBezTo>
                    <a:pt x="248" y="233"/>
                    <a:pt x="238" y="226"/>
                    <a:pt x="238" y="203"/>
                  </a:cubicBezTo>
                  <a:cubicBezTo>
                    <a:pt x="255" y="152"/>
                    <a:pt x="272" y="152"/>
                    <a:pt x="289" y="152"/>
                  </a:cubicBezTo>
                  <a:cubicBezTo>
                    <a:pt x="306" y="152"/>
                    <a:pt x="323" y="152"/>
                    <a:pt x="339" y="102"/>
                  </a:cubicBezTo>
                  <a:lnTo>
                    <a:pt x="339" y="102"/>
                  </a:lnTo>
                  <a:cubicBezTo>
                    <a:pt x="317" y="124"/>
                    <a:pt x="306" y="132"/>
                    <a:pt x="299" y="132"/>
                  </a:cubicBezTo>
                  <a:cubicBezTo>
                    <a:pt x="287" y="132"/>
                    <a:pt x="294" y="102"/>
                    <a:pt x="272" y="102"/>
                  </a:cubicBezTo>
                  <a:cubicBezTo>
                    <a:pt x="306" y="34"/>
                    <a:pt x="238" y="68"/>
                    <a:pt x="306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7"/>
            <p:cNvSpPr/>
            <p:nvPr/>
          </p:nvSpPr>
          <p:spPr>
            <a:xfrm>
              <a:off x="3965750" y="34560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1" y="1"/>
                  </a:moveTo>
                  <a:cubicBezTo>
                    <a:pt x="1" y="1"/>
                    <a:pt x="35" y="1"/>
                    <a:pt x="35" y="1"/>
                  </a:cubicBezTo>
                  <a:cubicBezTo>
                    <a:pt x="35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7"/>
            <p:cNvSpPr/>
            <p:nvPr/>
          </p:nvSpPr>
          <p:spPr>
            <a:xfrm>
              <a:off x="3948825" y="343062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5" y="1"/>
                  </a:moveTo>
                  <a:cubicBezTo>
                    <a:pt x="35" y="1"/>
                    <a:pt x="35" y="1"/>
                    <a:pt x="35" y="1"/>
                  </a:cubicBezTo>
                  <a:cubicBezTo>
                    <a:pt x="1" y="35"/>
                    <a:pt x="35" y="1"/>
                    <a:pt x="3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7"/>
            <p:cNvSpPr/>
            <p:nvPr/>
          </p:nvSpPr>
          <p:spPr>
            <a:xfrm>
              <a:off x="3967450" y="3457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7"/>
            <p:cNvSpPr/>
            <p:nvPr/>
          </p:nvSpPr>
          <p:spPr>
            <a:xfrm>
              <a:off x="3972525" y="345772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5" y="1"/>
                  </a:moveTo>
                  <a:lnTo>
                    <a:pt x="1" y="34"/>
                  </a:lnTo>
                  <a:lnTo>
                    <a:pt x="35" y="34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7"/>
            <p:cNvSpPr/>
            <p:nvPr/>
          </p:nvSpPr>
          <p:spPr>
            <a:xfrm>
              <a:off x="3945450" y="3425550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34" y="1"/>
                  </a:moveTo>
                  <a:lnTo>
                    <a:pt x="34" y="1"/>
                  </a:lnTo>
                  <a:cubicBezTo>
                    <a:pt x="0" y="35"/>
                    <a:pt x="0" y="35"/>
                    <a:pt x="0" y="68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7"/>
            <p:cNvSpPr/>
            <p:nvPr/>
          </p:nvSpPr>
          <p:spPr>
            <a:xfrm>
              <a:off x="3931050" y="3419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7"/>
            <p:cNvSpPr/>
            <p:nvPr/>
          </p:nvSpPr>
          <p:spPr>
            <a:xfrm>
              <a:off x="3895500" y="3416950"/>
              <a:ext cx="54200" cy="22350"/>
            </a:xfrm>
            <a:custGeom>
              <a:avLst/>
              <a:gdLst/>
              <a:ahLst/>
              <a:cxnLst/>
              <a:rect l="l" t="t" r="r" b="b"/>
              <a:pathLst>
                <a:path w="2168" h="894" extrusionOk="0">
                  <a:moveTo>
                    <a:pt x="881" y="40"/>
                  </a:moveTo>
                  <a:lnTo>
                    <a:pt x="881" y="40"/>
                  </a:lnTo>
                  <a:cubicBezTo>
                    <a:pt x="881" y="40"/>
                    <a:pt x="881" y="40"/>
                    <a:pt x="881" y="40"/>
                  </a:cubicBezTo>
                  <a:close/>
                  <a:moveTo>
                    <a:pt x="1081" y="1"/>
                  </a:moveTo>
                  <a:cubicBezTo>
                    <a:pt x="1070" y="1"/>
                    <a:pt x="1023" y="79"/>
                    <a:pt x="971" y="79"/>
                  </a:cubicBezTo>
                  <a:cubicBezTo>
                    <a:pt x="964" y="79"/>
                    <a:pt x="956" y="78"/>
                    <a:pt x="948" y="74"/>
                  </a:cubicBezTo>
                  <a:cubicBezTo>
                    <a:pt x="948" y="40"/>
                    <a:pt x="948" y="6"/>
                    <a:pt x="948" y="6"/>
                  </a:cubicBezTo>
                  <a:cubicBezTo>
                    <a:pt x="925" y="29"/>
                    <a:pt x="902" y="69"/>
                    <a:pt x="889" y="69"/>
                  </a:cubicBezTo>
                  <a:cubicBezTo>
                    <a:pt x="884" y="69"/>
                    <a:pt x="881" y="61"/>
                    <a:pt x="881" y="40"/>
                  </a:cubicBezTo>
                  <a:lnTo>
                    <a:pt x="881" y="108"/>
                  </a:lnTo>
                  <a:cubicBezTo>
                    <a:pt x="847" y="74"/>
                    <a:pt x="779" y="74"/>
                    <a:pt x="745" y="6"/>
                  </a:cubicBezTo>
                  <a:lnTo>
                    <a:pt x="711" y="142"/>
                  </a:lnTo>
                  <a:cubicBezTo>
                    <a:pt x="693" y="106"/>
                    <a:pt x="673" y="91"/>
                    <a:pt x="653" y="91"/>
                  </a:cubicBezTo>
                  <a:cubicBezTo>
                    <a:pt x="597" y="91"/>
                    <a:pt x="542" y="202"/>
                    <a:pt x="542" y="277"/>
                  </a:cubicBezTo>
                  <a:cubicBezTo>
                    <a:pt x="508" y="277"/>
                    <a:pt x="474" y="277"/>
                    <a:pt x="474" y="243"/>
                  </a:cubicBezTo>
                  <a:cubicBezTo>
                    <a:pt x="474" y="243"/>
                    <a:pt x="474" y="209"/>
                    <a:pt x="474" y="209"/>
                  </a:cubicBezTo>
                  <a:cubicBezTo>
                    <a:pt x="461" y="209"/>
                    <a:pt x="436" y="204"/>
                    <a:pt x="416" y="204"/>
                  </a:cubicBezTo>
                  <a:cubicBezTo>
                    <a:pt x="386" y="204"/>
                    <a:pt x="366" y="216"/>
                    <a:pt x="407" y="277"/>
                  </a:cubicBezTo>
                  <a:cubicBezTo>
                    <a:pt x="407" y="282"/>
                    <a:pt x="405" y="284"/>
                    <a:pt x="403" y="284"/>
                  </a:cubicBezTo>
                  <a:cubicBezTo>
                    <a:pt x="388" y="284"/>
                    <a:pt x="334" y="209"/>
                    <a:pt x="305" y="209"/>
                  </a:cubicBezTo>
                  <a:cubicBezTo>
                    <a:pt x="339" y="311"/>
                    <a:pt x="271" y="311"/>
                    <a:pt x="203" y="345"/>
                  </a:cubicBezTo>
                  <a:cubicBezTo>
                    <a:pt x="170" y="345"/>
                    <a:pt x="136" y="379"/>
                    <a:pt x="237" y="480"/>
                  </a:cubicBezTo>
                  <a:cubicBezTo>
                    <a:pt x="237" y="446"/>
                    <a:pt x="305" y="446"/>
                    <a:pt x="339" y="412"/>
                  </a:cubicBezTo>
                  <a:cubicBezTo>
                    <a:pt x="339" y="446"/>
                    <a:pt x="373" y="480"/>
                    <a:pt x="373" y="480"/>
                  </a:cubicBezTo>
                  <a:cubicBezTo>
                    <a:pt x="373" y="486"/>
                    <a:pt x="369" y="490"/>
                    <a:pt x="364" y="493"/>
                  </a:cubicBezTo>
                  <a:lnTo>
                    <a:pt x="364" y="493"/>
                  </a:lnTo>
                  <a:cubicBezTo>
                    <a:pt x="358" y="492"/>
                    <a:pt x="354" y="491"/>
                    <a:pt x="350" y="491"/>
                  </a:cubicBezTo>
                  <a:cubicBezTo>
                    <a:pt x="339" y="491"/>
                    <a:pt x="331" y="495"/>
                    <a:pt x="325" y="501"/>
                  </a:cubicBezTo>
                  <a:lnTo>
                    <a:pt x="325" y="501"/>
                  </a:lnTo>
                  <a:cubicBezTo>
                    <a:pt x="340" y="499"/>
                    <a:pt x="354" y="497"/>
                    <a:pt x="364" y="493"/>
                  </a:cubicBezTo>
                  <a:lnTo>
                    <a:pt x="364" y="493"/>
                  </a:lnTo>
                  <a:cubicBezTo>
                    <a:pt x="375" y="496"/>
                    <a:pt x="390" y="503"/>
                    <a:pt x="407" y="514"/>
                  </a:cubicBezTo>
                  <a:cubicBezTo>
                    <a:pt x="407" y="480"/>
                    <a:pt x="440" y="480"/>
                    <a:pt x="440" y="379"/>
                  </a:cubicBezTo>
                  <a:cubicBezTo>
                    <a:pt x="457" y="429"/>
                    <a:pt x="466" y="429"/>
                    <a:pt x="479" y="429"/>
                  </a:cubicBezTo>
                  <a:cubicBezTo>
                    <a:pt x="491" y="429"/>
                    <a:pt x="508" y="429"/>
                    <a:pt x="542" y="480"/>
                  </a:cubicBezTo>
                  <a:cubicBezTo>
                    <a:pt x="474" y="379"/>
                    <a:pt x="508" y="379"/>
                    <a:pt x="542" y="379"/>
                  </a:cubicBezTo>
                  <a:cubicBezTo>
                    <a:pt x="576" y="379"/>
                    <a:pt x="610" y="379"/>
                    <a:pt x="576" y="277"/>
                  </a:cubicBezTo>
                  <a:lnTo>
                    <a:pt x="576" y="277"/>
                  </a:lnTo>
                  <a:cubicBezTo>
                    <a:pt x="590" y="284"/>
                    <a:pt x="599" y="287"/>
                    <a:pt x="604" y="287"/>
                  </a:cubicBezTo>
                  <a:cubicBezTo>
                    <a:pt x="618" y="287"/>
                    <a:pt x="608" y="267"/>
                    <a:pt x="633" y="267"/>
                  </a:cubicBezTo>
                  <a:cubicBezTo>
                    <a:pt x="642" y="267"/>
                    <a:pt x="656" y="270"/>
                    <a:pt x="678" y="277"/>
                  </a:cubicBezTo>
                  <a:cubicBezTo>
                    <a:pt x="678" y="311"/>
                    <a:pt x="644" y="311"/>
                    <a:pt x="644" y="311"/>
                  </a:cubicBezTo>
                  <a:cubicBezTo>
                    <a:pt x="650" y="323"/>
                    <a:pt x="655" y="328"/>
                    <a:pt x="659" y="328"/>
                  </a:cubicBezTo>
                  <a:cubicBezTo>
                    <a:pt x="671" y="328"/>
                    <a:pt x="678" y="290"/>
                    <a:pt x="688" y="290"/>
                  </a:cubicBezTo>
                  <a:cubicBezTo>
                    <a:pt x="694" y="290"/>
                    <a:pt x="701" y="303"/>
                    <a:pt x="711" y="345"/>
                  </a:cubicBezTo>
                  <a:cubicBezTo>
                    <a:pt x="779" y="345"/>
                    <a:pt x="711" y="243"/>
                    <a:pt x="745" y="175"/>
                  </a:cubicBezTo>
                  <a:lnTo>
                    <a:pt x="745" y="175"/>
                  </a:lnTo>
                  <a:cubicBezTo>
                    <a:pt x="813" y="209"/>
                    <a:pt x="813" y="243"/>
                    <a:pt x="847" y="345"/>
                  </a:cubicBezTo>
                  <a:cubicBezTo>
                    <a:pt x="847" y="243"/>
                    <a:pt x="881" y="311"/>
                    <a:pt x="915" y="243"/>
                  </a:cubicBezTo>
                  <a:cubicBezTo>
                    <a:pt x="915" y="209"/>
                    <a:pt x="881" y="209"/>
                    <a:pt x="915" y="142"/>
                  </a:cubicBezTo>
                  <a:cubicBezTo>
                    <a:pt x="924" y="146"/>
                    <a:pt x="932" y="148"/>
                    <a:pt x="939" y="148"/>
                  </a:cubicBezTo>
                  <a:cubicBezTo>
                    <a:pt x="984" y="148"/>
                    <a:pt x="992" y="69"/>
                    <a:pt x="1050" y="40"/>
                  </a:cubicBezTo>
                  <a:lnTo>
                    <a:pt x="1050" y="40"/>
                  </a:lnTo>
                  <a:cubicBezTo>
                    <a:pt x="1064" y="109"/>
                    <a:pt x="1055" y="122"/>
                    <a:pt x="1042" y="122"/>
                  </a:cubicBezTo>
                  <a:cubicBezTo>
                    <a:pt x="1035" y="122"/>
                    <a:pt x="1026" y="118"/>
                    <a:pt x="1019" y="118"/>
                  </a:cubicBezTo>
                  <a:cubicBezTo>
                    <a:pt x="1009" y="118"/>
                    <a:pt x="1004" y="127"/>
                    <a:pt x="1016" y="175"/>
                  </a:cubicBezTo>
                  <a:cubicBezTo>
                    <a:pt x="982" y="209"/>
                    <a:pt x="948" y="209"/>
                    <a:pt x="915" y="311"/>
                  </a:cubicBezTo>
                  <a:cubicBezTo>
                    <a:pt x="982" y="311"/>
                    <a:pt x="1050" y="311"/>
                    <a:pt x="1118" y="277"/>
                  </a:cubicBezTo>
                  <a:cubicBezTo>
                    <a:pt x="1152" y="277"/>
                    <a:pt x="1084" y="311"/>
                    <a:pt x="1118" y="345"/>
                  </a:cubicBezTo>
                  <a:cubicBezTo>
                    <a:pt x="1123" y="355"/>
                    <a:pt x="1129" y="359"/>
                    <a:pt x="1137" y="359"/>
                  </a:cubicBezTo>
                  <a:cubicBezTo>
                    <a:pt x="1172" y="359"/>
                    <a:pt x="1232" y="263"/>
                    <a:pt x="1268" y="263"/>
                  </a:cubicBezTo>
                  <a:cubicBezTo>
                    <a:pt x="1276" y="263"/>
                    <a:pt x="1282" y="267"/>
                    <a:pt x="1287" y="277"/>
                  </a:cubicBezTo>
                  <a:lnTo>
                    <a:pt x="1253" y="379"/>
                  </a:lnTo>
                  <a:cubicBezTo>
                    <a:pt x="1263" y="350"/>
                    <a:pt x="1275" y="340"/>
                    <a:pt x="1289" y="340"/>
                  </a:cubicBezTo>
                  <a:cubicBezTo>
                    <a:pt x="1320" y="340"/>
                    <a:pt x="1359" y="384"/>
                    <a:pt x="1399" y="384"/>
                  </a:cubicBezTo>
                  <a:cubicBezTo>
                    <a:pt x="1407" y="384"/>
                    <a:pt x="1415" y="383"/>
                    <a:pt x="1423" y="379"/>
                  </a:cubicBezTo>
                  <a:cubicBezTo>
                    <a:pt x="1423" y="345"/>
                    <a:pt x="1423" y="311"/>
                    <a:pt x="1456" y="277"/>
                  </a:cubicBezTo>
                  <a:lnTo>
                    <a:pt x="1456" y="277"/>
                  </a:lnTo>
                  <a:cubicBezTo>
                    <a:pt x="1436" y="338"/>
                    <a:pt x="1437" y="357"/>
                    <a:pt x="1449" y="357"/>
                  </a:cubicBezTo>
                  <a:cubicBezTo>
                    <a:pt x="1465" y="357"/>
                    <a:pt x="1503" y="320"/>
                    <a:pt x="1530" y="320"/>
                  </a:cubicBezTo>
                  <a:cubicBezTo>
                    <a:pt x="1546" y="320"/>
                    <a:pt x="1558" y="334"/>
                    <a:pt x="1558" y="379"/>
                  </a:cubicBezTo>
                  <a:cubicBezTo>
                    <a:pt x="1568" y="339"/>
                    <a:pt x="1584" y="307"/>
                    <a:pt x="1602" y="283"/>
                  </a:cubicBezTo>
                  <a:lnTo>
                    <a:pt x="1602" y="283"/>
                  </a:lnTo>
                  <a:cubicBezTo>
                    <a:pt x="1604" y="284"/>
                    <a:pt x="1605" y="284"/>
                    <a:pt x="1606" y="284"/>
                  </a:cubicBezTo>
                  <a:cubicBezTo>
                    <a:pt x="1624" y="284"/>
                    <a:pt x="1642" y="256"/>
                    <a:pt x="1667" y="228"/>
                  </a:cubicBezTo>
                  <a:lnTo>
                    <a:pt x="1667" y="228"/>
                  </a:lnTo>
                  <a:cubicBezTo>
                    <a:pt x="1645" y="239"/>
                    <a:pt x="1622" y="257"/>
                    <a:pt x="1602" y="283"/>
                  </a:cubicBezTo>
                  <a:lnTo>
                    <a:pt x="1602" y="283"/>
                  </a:lnTo>
                  <a:cubicBezTo>
                    <a:pt x="1599" y="282"/>
                    <a:pt x="1595" y="280"/>
                    <a:pt x="1592" y="277"/>
                  </a:cubicBezTo>
                  <a:cubicBezTo>
                    <a:pt x="1626" y="175"/>
                    <a:pt x="1524" y="209"/>
                    <a:pt x="1558" y="108"/>
                  </a:cubicBezTo>
                  <a:lnTo>
                    <a:pt x="1558" y="108"/>
                  </a:lnTo>
                  <a:cubicBezTo>
                    <a:pt x="1541" y="158"/>
                    <a:pt x="1516" y="167"/>
                    <a:pt x="1490" y="167"/>
                  </a:cubicBezTo>
                  <a:cubicBezTo>
                    <a:pt x="1478" y="167"/>
                    <a:pt x="1465" y="165"/>
                    <a:pt x="1453" y="165"/>
                  </a:cubicBezTo>
                  <a:cubicBezTo>
                    <a:pt x="1442" y="165"/>
                    <a:pt x="1431" y="167"/>
                    <a:pt x="1423" y="175"/>
                  </a:cubicBezTo>
                  <a:cubicBezTo>
                    <a:pt x="1423" y="185"/>
                    <a:pt x="1420" y="189"/>
                    <a:pt x="1416" y="189"/>
                  </a:cubicBezTo>
                  <a:cubicBezTo>
                    <a:pt x="1406" y="189"/>
                    <a:pt x="1389" y="165"/>
                    <a:pt x="1389" y="142"/>
                  </a:cubicBezTo>
                  <a:cubicBezTo>
                    <a:pt x="1389" y="142"/>
                    <a:pt x="1423" y="108"/>
                    <a:pt x="1423" y="108"/>
                  </a:cubicBezTo>
                  <a:lnTo>
                    <a:pt x="1389" y="108"/>
                  </a:lnTo>
                  <a:cubicBezTo>
                    <a:pt x="1423" y="74"/>
                    <a:pt x="1423" y="74"/>
                    <a:pt x="1423" y="74"/>
                  </a:cubicBezTo>
                  <a:cubicBezTo>
                    <a:pt x="1400" y="74"/>
                    <a:pt x="1377" y="104"/>
                    <a:pt x="1365" y="104"/>
                  </a:cubicBezTo>
                  <a:cubicBezTo>
                    <a:pt x="1359" y="104"/>
                    <a:pt x="1355" y="96"/>
                    <a:pt x="1355" y="74"/>
                  </a:cubicBezTo>
                  <a:cubicBezTo>
                    <a:pt x="1355" y="74"/>
                    <a:pt x="1389" y="74"/>
                    <a:pt x="1389" y="40"/>
                  </a:cubicBezTo>
                  <a:cubicBezTo>
                    <a:pt x="1386" y="37"/>
                    <a:pt x="1383" y="36"/>
                    <a:pt x="1380" y="36"/>
                  </a:cubicBezTo>
                  <a:cubicBezTo>
                    <a:pt x="1348" y="36"/>
                    <a:pt x="1289" y="136"/>
                    <a:pt x="1264" y="136"/>
                  </a:cubicBezTo>
                  <a:cubicBezTo>
                    <a:pt x="1257" y="136"/>
                    <a:pt x="1253" y="128"/>
                    <a:pt x="1253" y="108"/>
                  </a:cubicBezTo>
                  <a:cubicBezTo>
                    <a:pt x="1225" y="136"/>
                    <a:pt x="1174" y="140"/>
                    <a:pt x="1157" y="198"/>
                  </a:cubicBezTo>
                  <a:lnTo>
                    <a:pt x="1157" y="198"/>
                  </a:lnTo>
                  <a:cubicBezTo>
                    <a:pt x="1162" y="167"/>
                    <a:pt x="1164" y="135"/>
                    <a:pt x="1141" y="135"/>
                  </a:cubicBezTo>
                  <a:cubicBezTo>
                    <a:pt x="1135" y="135"/>
                    <a:pt x="1127" y="137"/>
                    <a:pt x="1118" y="142"/>
                  </a:cubicBezTo>
                  <a:cubicBezTo>
                    <a:pt x="1111" y="156"/>
                    <a:pt x="1105" y="161"/>
                    <a:pt x="1100" y="161"/>
                  </a:cubicBezTo>
                  <a:cubicBezTo>
                    <a:pt x="1087" y="161"/>
                    <a:pt x="1081" y="122"/>
                    <a:pt x="1068" y="122"/>
                  </a:cubicBezTo>
                  <a:cubicBezTo>
                    <a:pt x="1063" y="122"/>
                    <a:pt x="1057" y="127"/>
                    <a:pt x="1050" y="142"/>
                  </a:cubicBezTo>
                  <a:cubicBezTo>
                    <a:pt x="1084" y="40"/>
                    <a:pt x="1050" y="108"/>
                    <a:pt x="1084" y="6"/>
                  </a:cubicBezTo>
                  <a:cubicBezTo>
                    <a:pt x="1084" y="2"/>
                    <a:pt x="1083" y="1"/>
                    <a:pt x="1081" y="1"/>
                  </a:cubicBezTo>
                  <a:close/>
                  <a:moveTo>
                    <a:pt x="1727" y="175"/>
                  </a:moveTo>
                  <a:cubicBezTo>
                    <a:pt x="1703" y="187"/>
                    <a:pt x="1684" y="208"/>
                    <a:pt x="1667" y="228"/>
                  </a:cubicBezTo>
                  <a:lnTo>
                    <a:pt x="1667" y="228"/>
                  </a:lnTo>
                  <a:cubicBezTo>
                    <a:pt x="1692" y="214"/>
                    <a:pt x="1714" y="209"/>
                    <a:pt x="1727" y="209"/>
                  </a:cubicBezTo>
                  <a:cubicBezTo>
                    <a:pt x="1727" y="243"/>
                    <a:pt x="1693" y="311"/>
                    <a:pt x="1693" y="311"/>
                  </a:cubicBezTo>
                  <a:cubicBezTo>
                    <a:pt x="1688" y="300"/>
                    <a:pt x="1681" y="295"/>
                    <a:pt x="1674" y="295"/>
                  </a:cubicBezTo>
                  <a:cubicBezTo>
                    <a:pt x="1637" y="295"/>
                    <a:pt x="1581" y="418"/>
                    <a:pt x="1524" y="446"/>
                  </a:cubicBezTo>
                  <a:cubicBezTo>
                    <a:pt x="1539" y="439"/>
                    <a:pt x="1553" y="436"/>
                    <a:pt x="1566" y="436"/>
                  </a:cubicBezTo>
                  <a:cubicBezTo>
                    <a:pt x="1588" y="436"/>
                    <a:pt x="1608" y="444"/>
                    <a:pt x="1629" y="444"/>
                  </a:cubicBezTo>
                  <a:cubicBezTo>
                    <a:pt x="1648" y="444"/>
                    <a:pt x="1668" y="437"/>
                    <a:pt x="1693" y="412"/>
                  </a:cubicBezTo>
                  <a:lnTo>
                    <a:pt x="1693" y="412"/>
                  </a:lnTo>
                  <a:lnTo>
                    <a:pt x="1660" y="514"/>
                  </a:lnTo>
                  <a:cubicBezTo>
                    <a:pt x="1662" y="517"/>
                    <a:pt x="1665" y="518"/>
                    <a:pt x="1668" y="518"/>
                  </a:cubicBezTo>
                  <a:cubicBezTo>
                    <a:pt x="1696" y="518"/>
                    <a:pt x="1739" y="418"/>
                    <a:pt x="1771" y="418"/>
                  </a:cubicBezTo>
                  <a:cubicBezTo>
                    <a:pt x="1780" y="418"/>
                    <a:pt x="1788" y="426"/>
                    <a:pt x="1795" y="446"/>
                  </a:cubicBezTo>
                  <a:lnTo>
                    <a:pt x="1761" y="480"/>
                  </a:lnTo>
                  <a:cubicBezTo>
                    <a:pt x="1846" y="508"/>
                    <a:pt x="1931" y="631"/>
                    <a:pt x="2036" y="631"/>
                  </a:cubicBezTo>
                  <a:cubicBezTo>
                    <a:pt x="2056" y="631"/>
                    <a:pt x="2078" y="627"/>
                    <a:pt x="2100" y="616"/>
                  </a:cubicBezTo>
                  <a:cubicBezTo>
                    <a:pt x="2134" y="548"/>
                    <a:pt x="2134" y="412"/>
                    <a:pt x="2168" y="379"/>
                  </a:cubicBezTo>
                  <a:cubicBezTo>
                    <a:pt x="2100" y="379"/>
                    <a:pt x="1998" y="480"/>
                    <a:pt x="1964" y="480"/>
                  </a:cubicBezTo>
                  <a:lnTo>
                    <a:pt x="1998" y="412"/>
                  </a:lnTo>
                  <a:lnTo>
                    <a:pt x="1998" y="412"/>
                  </a:lnTo>
                  <a:cubicBezTo>
                    <a:pt x="1964" y="446"/>
                    <a:pt x="1897" y="480"/>
                    <a:pt x="1897" y="548"/>
                  </a:cubicBezTo>
                  <a:cubicBezTo>
                    <a:pt x="1893" y="552"/>
                    <a:pt x="1890" y="553"/>
                    <a:pt x="1888" y="553"/>
                  </a:cubicBezTo>
                  <a:cubicBezTo>
                    <a:pt x="1872" y="553"/>
                    <a:pt x="1888" y="475"/>
                    <a:pt x="1872" y="475"/>
                  </a:cubicBezTo>
                  <a:cubicBezTo>
                    <a:pt x="1870" y="475"/>
                    <a:pt x="1867" y="476"/>
                    <a:pt x="1863" y="480"/>
                  </a:cubicBezTo>
                  <a:cubicBezTo>
                    <a:pt x="1897" y="379"/>
                    <a:pt x="1930" y="379"/>
                    <a:pt x="1964" y="311"/>
                  </a:cubicBezTo>
                  <a:lnTo>
                    <a:pt x="1964" y="311"/>
                  </a:lnTo>
                  <a:lnTo>
                    <a:pt x="1897" y="345"/>
                  </a:lnTo>
                  <a:cubicBezTo>
                    <a:pt x="1930" y="311"/>
                    <a:pt x="1897" y="311"/>
                    <a:pt x="1930" y="243"/>
                  </a:cubicBezTo>
                  <a:lnTo>
                    <a:pt x="1930" y="243"/>
                  </a:lnTo>
                  <a:cubicBezTo>
                    <a:pt x="1906" y="267"/>
                    <a:pt x="1890" y="276"/>
                    <a:pt x="1878" y="276"/>
                  </a:cubicBezTo>
                  <a:cubicBezTo>
                    <a:pt x="1842" y="276"/>
                    <a:pt x="1839" y="205"/>
                    <a:pt x="1786" y="205"/>
                  </a:cubicBezTo>
                  <a:cubicBezTo>
                    <a:pt x="1779" y="205"/>
                    <a:pt x="1771" y="206"/>
                    <a:pt x="1761" y="209"/>
                  </a:cubicBezTo>
                  <a:lnTo>
                    <a:pt x="1795" y="243"/>
                  </a:lnTo>
                  <a:cubicBezTo>
                    <a:pt x="1778" y="277"/>
                    <a:pt x="1770" y="285"/>
                    <a:pt x="1761" y="285"/>
                  </a:cubicBezTo>
                  <a:cubicBezTo>
                    <a:pt x="1753" y="285"/>
                    <a:pt x="1744" y="277"/>
                    <a:pt x="1727" y="277"/>
                  </a:cubicBezTo>
                  <a:cubicBezTo>
                    <a:pt x="1761" y="209"/>
                    <a:pt x="1727" y="209"/>
                    <a:pt x="1727" y="175"/>
                  </a:cubicBezTo>
                  <a:close/>
                  <a:moveTo>
                    <a:pt x="133" y="439"/>
                  </a:moveTo>
                  <a:cubicBezTo>
                    <a:pt x="69" y="439"/>
                    <a:pt x="73" y="519"/>
                    <a:pt x="102" y="548"/>
                  </a:cubicBezTo>
                  <a:cubicBezTo>
                    <a:pt x="102" y="616"/>
                    <a:pt x="136" y="649"/>
                    <a:pt x="0" y="649"/>
                  </a:cubicBezTo>
                  <a:cubicBezTo>
                    <a:pt x="34" y="717"/>
                    <a:pt x="34" y="785"/>
                    <a:pt x="102" y="819"/>
                  </a:cubicBezTo>
                  <a:lnTo>
                    <a:pt x="68" y="819"/>
                  </a:lnTo>
                  <a:cubicBezTo>
                    <a:pt x="68" y="819"/>
                    <a:pt x="118" y="893"/>
                    <a:pt x="196" y="893"/>
                  </a:cubicBezTo>
                  <a:cubicBezTo>
                    <a:pt x="209" y="893"/>
                    <a:pt x="223" y="891"/>
                    <a:pt x="237" y="887"/>
                  </a:cubicBezTo>
                  <a:lnTo>
                    <a:pt x="203" y="887"/>
                  </a:lnTo>
                  <a:cubicBezTo>
                    <a:pt x="170" y="853"/>
                    <a:pt x="187" y="844"/>
                    <a:pt x="216" y="844"/>
                  </a:cubicBezTo>
                  <a:cubicBezTo>
                    <a:pt x="246" y="844"/>
                    <a:pt x="288" y="853"/>
                    <a:pt x="305" y="853"/>
                  </a:cubicBezTo>
                  <a:cubicBezTo>
                    <a:pt x="305" y="819"/>
                    <a:pt x="136" y="717"/>
                    <a:pt x="203" y="683"/>
                  </a:cubicBezTo>
                  <a:lnTo>
                    <a:pt x="203" y="683"/>
                  </a:lnTo>
                  <a:cubicBezTo>
                    <a:pt x="203" y="683"/>
                    <a:pt x="237" y="683"/>
                    <a:pt x="271" y="717"/>
                  </a:cubicBezTo>
                  <a:cubicBezTo>
                    <a:pt x="305" y="683"/>
                    <a:pt x="203" y="616"/>
                    <a:pt x="170" y="582"/>
                  </a:cubicBezTo>
                  <a:lnTo>
                    <a:pt x="170" y="582"/>
                  </a:lnTo>
                  <a:cubicBezTo>
                    <a:pt x="246" y="628"/>
                    <a:pt x="288" y="646"/>
                    <a:pt x="308" y="646"/>
                  </a:cubicBezTo>
                  <a:cubicBezTo>
                    <a:pt x="332" y="646"/>
                    <a:pt x="324" y="619"/>
                    <a:pt x="305" y="582"/>
                  </a:cubicBezTo>
                  <a:cubicBezTo>
                    <a:pt x="305" y="562"/>
                    <a:pt x="305" y="520"/>
                    <a:pt x="325" y="501"/>
                  </a:cubicBezTo>
                  <a:lnTo>
                    <a:pt x="325" y="501"/>
                  </a:lnTo>
                  <a:cubicBezTo>
                    <a:pt x="298" y="505"/>
                    <a:pt x="271" y="513"/>
                    <a:pt x="271" y="548"/>
                  </a:cubicBezTo>
                  <a:lnTo>
                    <a:pt x="170" y="446"/>
                  </a:lnTo>
                  <a:cubicBezTo>
                    <a:pt x="155" y="442"/>
                    <a:pt x="143" y="439"/>
                    <a:pt x="133" y="439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7"/>
            <p:cNvSpPr/>
            <p:nvPr/>
          </p:nvSpPr>
          <p:spPr>
            <a:xfrm>
              <a:off x="3907350" y="3419625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0" y="1"/>
                  </a:moveTo>
                  <a:lnTo>
                    <a:pt x="0" y="35"/>
                  </a:lnTo>
                  <a:lnTo>
                    <a:pt x="68" y="35"/>
                  </a:lnTo>
                  <a:cubicBezTo>
                    <a:pt x="68" y="3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7"/>
            <p:cNvSpPr/>
            <p:nvPr/>
          </p:nvSpPr>
          <p:spPr>
            <a:xfrm>
              <a:off x="3907350" y="3420475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0" y="1"/>
                  </a:moveTo>
                  <a:cubicBezTo>
                    <a:pt x="0" y="34"/>
                    <a:pt x="0" y="34"/>
                    <a:pt x="0" y="68"/>
                  </a:cubicBezTo>
                  <a:cubicBezTo>
                    <a:pt x="0" y="68"/>
                    <a:pt x="0" y="34"/>
                    <a:pt x="34" y="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7"/>
            <p:cNvSpPr/>
            <p:nvPr/>
          </p:nvSpPr>
          <p:spPr>
            <a:xfrm>
              <a:off x="3894650" y="343740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34" y="1"/>
                    <a:pt x="0" y="35"/>
                    <a:pt x="0" y="35"/>
                  </a:cubicBezTo>
                  <a:cubicBezTo>
                    <a:pt x="34" y="35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7"/>
            <p:cNvSpPr/>
            <p:nvPr/>
          </p:nvSpPr>
          <p:spPr>
            <a:xfrm>
              <a:off x="3896350" y="3438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lnTo>
                    <a:pt x="0" y="35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7"/>
            <p:cNvSpPr/>
            <p:nvPr/>
          </p:nvSpPr>
          <p:spPr>
            <a:xfrm>
              <a:off x="3892950" y="3439100"/>
              <a:ext cx="16950" cy="26950"/>
            </a:xfrm>
            <a:custGeom>
              <a:avLst/>
              <a:gdLst/>
              <a:ahLst/>
              <a:cxnLst/>
              <a:rect l="l" t="t" r="r" b="b"/>
              <a:pathLst>
                <a:path w="678" h="1078" extrusionOk="0">
                  <a:moveTo>
                    <a:pt x="170" y="1"/>
                  </a:moveTo>
                  <a:cubicBezTo>
                    <a:pt x="102" y="34"/>
                    <a:pt x="170" y="102"/>
                    <a:pt x="238" y="136"/>
                  </a:cubicBezTo>
                  <a:cubicBezTo>
                    <a:pt x="322" y="153"/>
                    <a:pt x="305" y="161"/>
                    <a:pt x="280" y="170"/>
                  </a:cubicBezTo>
                  <a:lnTo>
                    <a:pt x="373" y="170"/>
                  </a:lnTo>
                  <a:cubicBezTo>
                    <a:pt x="305" y="102"/>
                    <a:pt x="441" y="102"/>
                    <a:pt x="272" y="34"/>
                  </a:cubicBezTo>
                  <a:cubicBezTo>
                    <a:pt x="255" y="17"/>
                    <a:pt x="238" y="17"/>
                    <a:pt x="221" y="17"/>
                  </a:cubicBezTo>
                  <a:cubicBezTo>
                    <a:pt x="204" y="17"/>
                    <a:pt x="187" y="17"/>
                    <a:pt x="170" y="1"/>
                  </a:cubicBezTo>
                  <a:close/>
                  <a:moveTo>
                    <a:pt x="272" y="170"/>
                  </a:moveTo>
                  <a:cubicBezTo>
                    <a:pt x="272" y="171"/>
                    <a:pt x="272" y="172"/>
                    <a:pt x="272" y="173"/>
                  </a:cubicBezTo>
                  <a:lnTo>
                    <a:pt x="272" y="173"/>
                  </a:lnTo>
                  <a:cubicBezTo>
                    <a:pt x="275" y="172"/>
                    <a:pt x="277" y="171"/>
                    <a:pt x="280" y="170"/>
                  </a:cubicBezTo>
                  <a:close/>
                  <a:moveTo>
                    <a:pt x="322" y="219"/>
                  </a:moveTo>
                  <a:cubicBezTo>
                    <a:pt x="322" y="228"/>
                    <a:pt x="321" y="238"/>
                    <a:pt x="339" y="238"/>
                  </a:cubicBezTo>
                  <a:cubicBezTo>
                    <a:pt x="355" y="238"/>
                    <a:pt x="341" y="230"/>
                    <a:pt x="322" y="219"/>
                  </a:cubicBezTo>
                  <a:close/>
                  <a:moveTo>
                    <a:pt x="170" y="373"/>
                  </a:moveTo>
                  <a:cubicBezTo>
                    <a:pt x="202" y="373"/>
                    <a:pt x="219" y="381"/>
                    <a:pt x="235" y="385"/>
                  </a:cubicBezTo>
                  <a:lnTo>
                    <a:pt x="235" y="385"/>
                  </a:lnTo>
                  <a:cubicBezTo>
                    <a:pt x="237" y="381"/>
                    <a:pt x="238" y="377"/>
                    <a:pt x="238" y="373"/>
                  </a:cubicBezTo>
                  <a:close/>
                  <a:moveTo>
                    <a:pt x="238" y="644"/>
                  </a:moveTo>
                  <a:lnTo>
                    <a:pt x="238" y="644"/>
                  </a:lnTo>
                  <a:cubicBezTo>
                    <a:pt x="230" y="651"/>
                    <a:pt x="228" y="656"/>
                    <a:pt x="229" y="658"/>
                  </a:cubicBezTo>
                  <a:lnTo>
                    <a:pt x="229" y="658"/>
                  </a:lnTo>
                  <a:cubicBezTo>
                    <a:pt x="229" y="654"/>
                    <a:pt x="232" y="649"/>
                    <a:pt x="238" y="644"/>
                  </a:cubicBezTo>
                  <a:close/>
                  <a:moveTo>
                    <a:pt x="136" y="170"/>
                  </a:moveTo>
                  <a:cubicBezTo>
                    <a:pt x="1" y="238"/>
                    <a:pt x="272" y="271"/>
                    <a:pt x="68" y="305"/>
                  </a:cubicBezTo>
                  <a:cubicBezTo>
                    <a:pt x="35" y="305"/>
                    <a:pt x="102" y="339"/>
                    <a:pt x="102" y="339"/>
                  </a:cubicBezTo>
                  <a:cubicBezTo>
                    <a:pt x="136" y="339"/>
                    <a:pt x="136" y="339"/>
                    <a:pt x="170" y="305"/>
                  </a:cubicBezTo>
                  <a:cubicBezTo>
                    <a:pt x="170" y="339"/>
                    <a:pt x="272" y="339"/>
                    <a:pt x="305" y="339"/>
                  </a:cubicBezTo>
                  <a:cubicBezTo>
                    <a:pt x="255" y="356"/>
                    <a:pt x="263" y="356"/>
                    <a:pt x="280" y="356"/>
                  </a:cubicBezTo>
                  <a:cubicBezTo>
                    <a:pt x="297" y="356"/>
                    <a:pt x="322" y="356"/>
                    <a:pt x="305" y="373"/>
                  </a:cubicBezTo>
                  <a:cubicBezTo>
                    <a:pt x="283" y="384"/>
                    <a:pt x="268" y="388"/>
                    <a:pt x="255" y="388"/>
                  </a:cubicBezTo>
                  <a:cubicBezTo>
                    <a:pt x="248" y="388"/>
                    <a:pt x="242" y="387"/>
                    <a:pt x="235" y="385"/>
                  </a:cubicBezTo>
                  <a:lnTo>
                    <a:pt x="235" y="385"/>
                  </a:lnTo>
                  <a:cubicBezTo>
                    <a:pt x="222" y="414"/>
                    <a:pt x="162" y="441"/>
                    <a:pt x="102" y="441"/>
                  </a:cubicBezTo>
                  <a:cubicBezTo>
                    <a:pt x="125" y="452"/>
                    <a:pt x="140" y="456"/>
                    <a:pt x="152" y="456"/>
                  </a:cubicBezTo>
                  <a:cubicBezTo>
                    <a:pt x="178" y="456"/>
                    <a:pt x="193" y="441"/>
                    <a:pt x="238" y="441"/>
                  </a:cubicBezTo>
                  <a:cubicBezTo>
                    <a:pt x="177" y="471"/>
                    <a:pt x="198" y="610"/>
                    <a:pt x="276" y="663"/>
                  </a:cubicBezTo>
                  <a:lnTo>
                    <a:pt x="276" y="663"/>
                  </a:lnTo>
                  <a:cubicBezTo>
                    <a:pt x="265" y="661"/>
                    <a:pt x="255" y="661"/>
                    <a:pt x="246" y="661"/>
                  </a:cubicBezTo>
                  <a:cubicBezTo>
                    <a:pt x="237" y="661"/>
                    <a:pt x="230" y="661"/>
                    <a:pt x="229" y="658"/>
                  </a:cubicBezTo>
                  <a:lnTo>
                    <a:pt x="229" y="658"/>
                  </a:lnTo>
                  <a:cubicBezTo>
                    <a:pt x="225" y="678"/>
                    <a:pt x="277" y="678"/>
                    <a:pt x="305" y="678"/>
                  </a:cubicBezTo>
                  <a:cubicBezTo>
                    <a:pt x="373" y="712"/>
                    <a:pt x="373" y="779"/>
                    <a:pt x="339" y="813"/>
                  </a:cubicBezTo>
                  <a:lnTo>
                    <a:pt x="373" y="779"/>
                  </a:lnTo>
                  <a:cubicBezTo>
                    <a:pt x="475" y="779"/>
                    <a:pt x="339" y="915"/>
                    <a:pt x="407" y="949"/>
                  </a:cubicBezTo>
                  <a:cubicBezTo>
                    <a:pt x="430" y="949"/>
                    <a:pt x="497" y="919"/>
                    <a:pt x="540" y="919"/>
                  </a:cubicBezTo>
                  <a:cubicBezTo>
                    <a:pt x="561" y="919"/>
                    <a:pt x="576" y="926"/>
                    <a:pt x="576" y="949"/>
                  </a:cubicBezTo>
                  <a:cubicBezTo>
                    <a:pt x="509" y="949"/>
                    <a:pt x="509" y="949"/>
                    <a:pt x="441" y="983"/>
                  </a:cubicBezTo>
                  <a:lnTo>
                    <a:pt x="542" y="983"/>
                  </a:lnTo>
                  <a:cubicBezTo>
                    <a:pt x="509" y="1016"/>
                    <a:pt x="576" y="1016"/>
                    <a:pt x="509" y="1050"/>
                  </a:cubicBezTo>
                  <a:cubicBezTo>
                    <a:pt x="521" y="1046"/>
                    <a:pt x="531" y="1045"/>
                    <a:pt x="539" y="1045"/>
                  </a:cubicBezTo>
                  <a:cubicBezTo>
                    <a:pt x="578" y="1045"/>
                    <a:pt x="588" y="1078"/>
                    <a:pt x="610" y="1078"/>
                  </a:cubicBezTo>
                  <a:cubicBezTo>
                    <a:pt x="624" y="1078"/>
                    <a:pt x="642" y="1064"/>
                    <a:pt x="678" y="1016"/>
                  </a:cubicBezTo>
                  <a:cubicBezTo>
                    <a:pt x="542" y="949"/>
                    <a:pt x="542" y="712"/>
                    <a:pt x="373" y="610"/>
                  </a:cubicBezTo>
                  <a:lnTo>
                    <a:pt x="441" y="610"/>
                  </a:lnTo>
                  <a:cubicBezTo>
                    <a:pt x="305" y="542"/>
                    <a:pt x="576" y="475"/>
                    <a:pt x="305" y="441"/>
                  </a:cubicBezTo>
                  <a:lnTo>
                    <a:pt x="441" y="441"/>
                  </a:lnTo>
                  <a:cubicBezTo>
                    <a:pt x="441" y="373"/>
                    <a:pt x="238" y="373"/>
                    <a:pt x="373" y="305"/>
                  </a:cubicBezTo>
                  <a:lnTo>
                    <a:pt x="305" y="305"/>
                  </a:lnTo>
                  <a:cubicBezTo>
                    <a:pt x="240" y="272"/>
                    <a:pt x="270" y="239"/>
                    <a:pt x="303" y="207"/>
                  </a:cubicBezTo>
                  <a:lnTo>
                    <a:pt x="303" y="207"/>
                  </a:lnTo>
                  <a:cubicBezTo>
                    <a:pt x="309" y="211"/>
                    <a:pt x="316" y="215"/>
                    <a:pt x="322" y="219"/>
                  </a:cubicBezTo>
                  <a:lnTo>
                    <a:pt x="322" y="219"/>
                  </a:lnTo>
                  <a:cubicBezTo>
                    <a:pt x="322" y="211"/>
                    <a:pt x="321" y="204"/>
                    <a:pt x="305" y="204"/>
                  </a:cubicBezTo>
                  <a:cubicBezTo>
                    <a:pt x="304" y="205"/>
                    <a:pt x="304" y="206"/>
                    <a:pt x="303" y="207"/>
                  </a:cubicBezTo>
                  <a:lnTo>
                    <a:pt x="303" y="207"/>
                  </a:lnTo>
                  <a:cubicBezTo>
                    <a:pt x="287" y="196"/>
                    <a:pt x="274" y="185"/>
                    <a:pt x="272" y="173"/>
                  </a:cubicBezTo>
                  <a:lnTo>
                    <a:pt x="272" y="173"/>
                  </a:lnTo>
                  <a:cubicBezTo>
                    <a:pt x="248" y="180"/>
                    <a:pt x="226" y="189"/>
                    <a:pt x="272" y="204"/>
                  </a:cubicBezTo>
                  <a:cubicBezTo>
                    <a:pt x="204" y="204"/>
                    <a:pt x="204" y="170"/>
                    <a:pt x="136" y="17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7"/>
            <p:cNvSpPr/>
            <p:nvPr/>
          </p:nvSpPr>
          <p:spPr>
            <a:xfrm>
              <a:off x="3907350" y="3464975"/>
              <a:ext cx="3400" cy="2325"/>
            </a:xfrm>
            <a:custGeom>
              <a:avLst/>
              <a:gdLst/>
              <a:ahLst/>
              <a:cxnLst/>
              <a:rect l="l" t="t" r="r" b="b"/>
              <a:pathLst>
                <a:path w="136" h="93" extrusionOk="0">
                  <a:moveTo>
                    <a:pt x="126" y="0"/>
                  </a:moveTo>
                  <a:cubicBezTo>
                    <a:pt x="121" y="0"/>
                    <a:pt x="113" y="4"/>
                    <a:pt x="102" y="15"/>
                  </a:cubicBezTo>
                  <a:cubicBezTo>
                    <a:pt x="102" y="15"/>
                    <a:pt x="73" y="44"/>
                    <a:pt x="95" y="49"/>
                  </a:cubicBezTo>
                  <a:lnTo>
                    <a:pt x="95" y="49"/>
                  </a:lnTo>
                  <a:cubicBezTo>
                    <a:pt x="112" y="37"/>
                    <a:pt x="126" y="25"/>
                    <a:pt x="136" y="15"/>
                  </a:cubicBezTo>
                  <a:cubicBezTo>
                    <a:pt x="136" y="15"/>
                    <a:pt x="136" y="0"/>
                    <a:pt x="126" y="0"/>
                  </a:cubicBezTo>
                  <a:close/>
                  <a:moveTo>
                    <a:pt x="95" y="49"/>
                  </a:moveTo>
                  <a:cubicBezTo>
                    <a:pt x="93" y="50"/>
                    <a:pt x="90" y="52"/>
                    <a:pt x="88" y="54"/>
                  </a:cubicBezTo>
                  <a:lnTo>
                    <a:pt x="88" y="54"/>
                  </a:lnTo>
                  <a:lnTo>
                    <a:pt x="102" y="49"/>
                  </a:lnTo>
                  <a:cubicBezTo>
                    <a:pt x="99" y="49"/>
                    <a:pt x="97" y="49"/>
                    <a:pt x="95" y="49"/>
                  </a:cubicBezTo>
                  <a:close/>
                  <a:moveTo>
                    <a:pt x="88" y="54"/>
                  </a:moveTo>
                  <a:lnTo>
                    <a:pt x="0" y="83"/>
                  </a:lnTo>
                  <a:cubicBezTo>
                    <a:pt x="0" y="90"/>
                    <a:pt x="4" y="92"/>
                    <a:pt x="10" y="92"/>
                  </a:cubicBezTo>
                  <a:cubicBezTo>
                    <a:pt x="26" y="92"/>
                    <a:pt x="59" y="74"/>
                    <a:pt x="88" y="5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7"/>
            <p:cNvSpPr/>
            <p:nvPr/>
          </p:nvSpPr>
          <p:spPr>
            <a:xfrm>
              <a:off x="3909050" y="3465900"/>
              <a:ext cx="11025" cy="8775"/>
            </a:xfrm>
            <a:custGeom>
              <a:avLst/>
              <a:gdLst/>
              <a:ahLst/>
              <a:cxnLst/>
              <a:rect l="l" t="t" r="r" b="b"/>
              <a:pathLst>
                <a:path w="441" h="351" extrusionOk="0">
                  <a:moveTo>
                    <a:pt x="65" y="1"/>
                  </a:moveTo>
                  <a:cubicBezTo>
                    <a:pt x="53" y="1"/>
                    <a:pt x="34" y="12"/>
                    <a:pt x="0" y="46"/>
                  </a:cubicBezTo>
                  <a:cubicBezTo>
                    <a:pt x="0" y="57"/>
                    <a:pt x="8" y="61"/>
                    <a:pt x="18" y="61"/>
                  </a:cubicBezTo>
                  <a:cubicBezTo>
                    <a:pt x="38" y="61"/>
                    <a:pt x="68" y="46"/>
                    <a:pt x="68" y="46"/>
                  </a:cubicBezTo>
                  <a:lnTo>
                    <a:pt x="68" y="46"/>
                  </a:lnTo>
                  <a:lnTo>
                    <a:pt x="34" y="80"/>
                  </a:lnTo>
                  <a:lnTo>
                    <a:pt x="68" y="114"/>
                  </a:lnTo>
                  <a:lnTo>
                    <a:pt x="136" y="46"/>
                  </a:lnTo>
                  <a:cubicBezTo>
                    <a:pt x="90" y="46"/>
                    <a:pt x="90" y="1"/>
                    <a:pt x="65" y="1"/>
                  </a:cubicBezTo>
                  <a:close/>
                  <a:moveTo>
                    <a:pt x="231" y="175"/>
                  </a:moveTo>
                  <a:cubicBezTo>
                    <a:pt x="254" y="175"/>
                    <a:pt x="183" y="223"/>
                    <a:pt x="151" y="258"/>
                  </a:cubicBezTo>
                  <a:lnTo>
                    <a:pt x="151" y="258"/>
                  </a:lnTo>
                  <a:cubicBezTo>
                    <a:pt x="151" y="253"/>
                    <a:pt x="147" y="249"/>
                    <a:pt x="136" y="249"/>
                  </a:cubicBezTo>
                  <a:cubicBezTo>
                    <a:pt x="136" y="249"/>
                    <a:pt x="169" y="215"/>
                    <a:pt x="203" y="181"/>
                  </a:cubicBezTo>
                  <a:cubicBezTo>
                    <a:pt x="217" y="177"/>
                    <a:pt x="226" y="175"/>
                    <a:pt x="231" y="175"/>
                  </a:cubicBezTo>
                  <a:close/>
                  <a:moveTo>
                    <a:pt x="403" y="212"/>
                  </a:moveTo>
                  <a:lnTo>
                    <a:pt x="403" y="212"/>
                  </a:lnTo>
                  <a:cubicBezTo>
                    <a:pt x="394" y="235"/>
                    <a:pt x="386" y="260"/>
                    <a:pt x="380" y="285"/>
                  </a:cubicBezTo>
                  <a:lnTo>
                    <a:pt x="380" y="285"/>
                  </a:lnTo>
                  <a:cubicBezTo>
                    <a:pt x="390" y="262"/>
                    <a:pt x="406" y="239"/>
                    <a:pt x="406" y="215"/>
                  </a:cubicBezTo>
                  <a:cubicBezTo>
                    <a:pt x="405" y="214"/>
                    <a:pt x="404" y="213"/>
                    <a:pt x="403" y="212"/>
                  </a:cubicBezTo>
                  <a:close/>
                  <a:moveTo>
                    <a:pt x="198" y="39"/>
                  </a:moveTo>
                  <a:cubicBezTo>
                    <a:pt x="176" y="39"/>
                    <a:pt x="97" y="114"/>
                    <a:pt x="68" y="114"/>
                  </a:cubicBezTo>
                  <a:lnTo>
                    <a:pt x="0" y="148"/>
                  </a:lnTo>
                  <a:cubicBezTo>
                    <a:pt x="0" y="159"/>
                    <a:pt x="5" y="164"/>
                    <a:pt x="13" y="164"/>
                  </a:cubicBezTo>
                  <a:cubicBezTo>
                    <a:pt x="45" y="164"/>
                    <a:pt x="124" y="97"/>
                    <a:pt x="156" y="97"/>
                  </a:cubicBezTo>
                  <a:cubicBezTo>
                    <a:pt x="164" y="97"/>
                    <a:pt x="169" y="102"/>
                    <a:pt x="169" y="114"/>
                  </a:cubicBezTo>
                  <a:lnTo>
                    <a:pt x="68" y="215"/>
                  </a:lnTo>
                  <a:cubicBezTo>
                    <a:pt x="102" y="249"/>
                    <a:pt x="136" y="215"/>
                    <a:pt x="136" y="283"/>
                  </a:cubicBezTo>
                  <a:cubicBezTo>
                    <a:pt x="178" y="269"/>
                    <a:pt x="220" y="261"/>
                    <a:pt x="255" y="261"/>
                  </a:cubicBezTo>
                  <a:cubicBezTo>
                    <a:pt x="304" y="261"/>
                    <a:pt x="339" y="277"/>
                    <a:pt x="339" y="317"/>
                  </a:cubicBezTo>
                  <a:cubicBezTo>
                    <a:pt x="339" y="262"/>
                    <a:pt x="361" y="206"/>
                    <a:pt x="388" y="206"/>
                  </a:cubicBezTo>
                  <a:cubicBezTo>
                    <a:pt x="393" y="206"/>
                    <a:pt x="398" y="208"/>
                    <a:pt x="403" y="212"/>
                  </a:cubicBezTo>
                  <a:lnTo>
                    <a:pt x="403" y="212"/>
                  </a:lnTo>
                  <a:cubicBezTo>
                    <a:pt x="414" y="184"/>
                    <a:pt x="427" y="161"/>
                    <a:pt x="440" y="148"/>
                  </a:cubicBezTo>
                  <a:cubicBezTo>
                    <a:pt x="440" y="129"/>
                    <a:pt x="437" y="122"/>
                    <a:pt x="431" y="122"/>
                  </a:cubicBezTo>
                  <a:cubicBezTo>
                    <a:pt x="409" y="122"/>
                    <a:pt x="350" y="228"/>
                    <a:pt x="298" y="228"/>
                  </a:cubicBezTo>
                  <a:cubicBezTo>
                    <a:pt x="289" y="228"/>
                    <a:pt x="280" y="224"/>
                    <a:pt x="271" y="215"/>
                  </a:cubicBezTo>
                  <a:cubicBezTo>
                    <a:pt x="305" y="215"/>
                    <a:pt x="305" y="181"/>
                    <a:pt x="305" y="148"/>
                  </a:cubicBezTo>
                  <a:cubicBezTo>
                    <a:pt x="271" y="148"/>
                    <a:pt x="169" y="114"/>
                    <a:pt x="203" y="46"/>
                  </a:cubicBezTo>
                  <a:cubicBezTo>
                    <a:pt x="203" y="41"/>
                    <a:pt x="201" y="39"/>
                    <a:pt x="198" y="39"/>
                  </a:cubicBezTo>
                  <a:close/>
                  <a:moveTo>
                    <a:pt x="380" y="285"/>
                  </a:moveTo>
                  <a:cubicBezTo>
                    <a:pt x="376" y="296"/>
                    <a:pt x="373" y="306"/>
                    <a:pt x="373" y="317"/>
                  </a:cubicBezTo>
                  <a:cubicBezTo>
                    <a:pt x="373" y="317"/>
                    <a:pt x="373" y="351"/>
                    <a:pt x="373" y="351"/>
                  </a:cubicBezTo>
                  <a:cubicBezTo>
                    <a:pt x="373" y="331"/>
                    <a:pt x="375" y="308"/>
                    <a:pt x="380" y="28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7"/>
            <p:cNvSpPr/>
            <p:nvPr/>
          </p:nvSpPr>
          <p:spPr>
            <a:xfrm>
              <a:off x="3916650" y="3469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lnTo>
                    <a:pt x="35" y="34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7"/>
            <p:cNvSpPr/>
            <p:nvPr/>
          </p:nvSpPr>
          <p:spPr>
            <a:xfrm>
              <a:off x="4199850" y="3487325"/>
              <a:ext cx="100350" cy="58475"/>
            </a:xfrm>
            <a:custGeom>
              <a:avLst/>
              <a:gdLst/>
              <a:ahLst/>
              <a:cxnLst/>
              <a:rect l="l" t="t" r="r" b="b"/>
              <a:pathLst>
                <a:path w="4014" h="2339" extrusionOk="0">
                  <a:moveTo>
                    <a:pt x="2675" y="1"/>
                  </a:moveTo>
                  <a:cubicBezTo>
                    <a:pt x="1498" y="1"/>
                    <a:pt x="0" y="1483"/>
                    <a:pt x="1372" y="2169"/>
                  </a:cubicBezTo>
                  <a:lnTo>
                    <a:pt x="2151" y="1695"/>
                  </a:lnTo>
                  <a:lnTo>
                    <a:pt x="2151" y="1695"/>
                  </a:lnTo>
                  <a:cubicBezTo>
                    <a:pt x="2151" y="1695"/>
                    <a:pt x="1677" y="2338"/>
                    <a:pt x="2591" y="2338"/>
                  </a:cubicBezTo>
                  <a:cubicBezTo>
                    <a:pt x="3234" y="2338"/>
                    <a:pt x="4013" y="1560"/>
                    <a:pt x="3708" y="781"/>
                  </a:cubicBezTo>
                  <a:cubicBezTo>
                    <a:pt x="3530" y="218"/>
                    <a:pt x="3126" y="1"/>
                    <a:pt x="267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7"/>
            <p:cNvSpPr/>
            <p:nvPr/>
          </p:nvSpPr>
          <p:spPr>
            <a:xfrm>
              <a:off x="4252750" y="3530525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1" y="1"/>
                  </a:moveTo>
                  <a:lnTo>
                    <a:pt x="68" y="35"/>
                  </a:lnTo>
                  <a:lnTo>
                    <a:pt x="68" y="35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7"/>
            <p:cNvSpPr/>
            <p:nvPr/>
          </p:nvSpPr>
          <p:spPr>
            <a:xfrm>
              <a:off x="4246825" y="3528850"/>
              <a:ext cx="7650" cy="4250"/>
            </a:xfrm>
            <a:custGeom>
              <a:avLst/>
              <a:gdLst/>
              <a:ahLst/>
              <a:cxnLst/>
              <a:rect l="l" t="t" r="r" b="b"/>
              <a:pathLst>
                <a:path w="306" h="170" extrusionOk="0">
                  <a:moveTo>
                    <a:pt x="102" y="0"/>
                  </a:moveTo>
                  <a:cubicBezTo>
                    <a:pt x="1" y="0"/>
                    <a:pt x="136" y="34"/>
                    <a:pt x="68" y="68"/>
                  </a:cubicBezTo>
                  <a:lnTo>
                    <a:pt x="1" y="34"/>
                  </a:lnTo>
                  <a:lnTo>
                    <a:pt x="1" y="68"/>
                  </a:lnTo>
                  <a:cubicBezTo>
                    <a:pt x="204" y="136"/>
                    <a:pt x="136" y="136"/>
                    <a:pt x="305" y="169"/>
                  </a:cubicBezTo>
                  <a:cubicBezTo>
                    <a:pt x="272" y="136"/>
                    <a:pt x="238" y="68"/>
                    <a:pt x="170" y="34"/>
                  </a:cubicBezTo>
                  <a:lnTo>
                    <a:pt x="170" y="34"/>
                  </a:lnTo>
                  <a:cubicBezTo>
                    <a:pt x="170" y="34"/>
                    <a:pt x="204" y="102"/>
                    <a:pt x="204" y="102"/>
                  </a:cubicBezTo>
                  <a:cubicBezTo>
                    <a:pt x="136" y="68"/>
                    <a:pt x="170" y="34"/>
                    <a:pt x="102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7"/>
            <p:cNvSpPr/>
            <p:nvPr/>
          </p:nvSpPr>
          <p:spPr>
            <a:xfrm>
              <a:off x="4248525" y="3531375"/>
              <a:ext cx="2575" cy="1725"/>
            </a:xfrm>
            <a:custGeom>
              <a:avLst/>
              <a:gdLst/>
              <a:ahLst/>
              <a:cxnLst/>
              <a:rect l="l" t="t" r="r" b="b"/>
              <a:pathLst>
                <a:path w="103" h="69" extrusionOk="0">
                  <a:moveTo>
                    <a:pt x="0" y="1"/>
                  </a:moveTo>
                  <a:lnTo>
                    <a:pt x="0" y="1"/>
                  </a:lnTo>
                  <a:cubicBezTo>
                    <a:pt x="34" y="35"/>
                    <a:pt x="68" y="68"/>
                    <a:pt x="102" y="68"/>
                  </a:cubicBezTo>
                  <a:cubicBezTo>
                    <a:pt x="68" y="35"/>
                    <a:pt x="34" y="35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7"/>
            <p:cNvSpPr/>
            <p:nvPr/>
          </p:nvSpPr>
          <p:spPr>
            <a:xfrm>
              <a:off x="4249375" y="3533075"/>
              <a:ext cx="2550" cy="1725"/>
            </a:xfrm>
            <a:custGeom>
              <a:avLst/>
              <a:gdLst/>
              <a:ahLst/>
              <a:cxnLst/>
              <a:rect l="l" t="t" r="r" b="b"/>
              <a:pathLst>
                <a:path w="102" h="69" extrusionOk="0">
                  <a:moveTo>
                    <a:pt x="0" y="0"/>
                  </a:moveTo>
                  <a:lnTo>
                    <a:pt x="102" y="68"/>
                  </a:lnTo>
                  <a:lnTo>
                    <a:pt x="68" y="34"/>
                  </a:lnTo>
                  <a:cubicBezTo>
                    <a:pt x="68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7"/>
            <p:cNvSpPr/>
            <p:nvPr/>
          </p:nvSpPr>
          <p:spPr>
            <a:xfrm>
              <a:off x="4250225" y="353645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7"/>
            <p:cNvSpPr/>
            <p:nvPr/>
          </p:nvSpPr>
          <p:spPr>
            <a:xfrm>
              <a:off x="4245975" y="3533925"/>
              <a:ext cx="5950" cy="3400"/>
            </a:xfrm>
            <a:custGeom>
              <a:avLst/>
              <a:gdLst/>
              <a:ahLst/>
              <a:cxnLst/>
              <a:rect l="l" t="t" r="r" b="b"/>
              <a:pathLst>
                <a:path w="238" h="136" extrusionOk="0">
                  <a:moveTo>
                    <a:pt x="102" y="0"/>
                  </a:moveTo>
                  <a:lnTo>
                    <a:pt x="1" y="34"/>
                  </a:lnTo>
                  <a:cubicBezTo>
                    <a:pt x="1" y="68"/>
                    <a:pt x="136" y="136"/>
                    <a:pt x="170" y="136"/>
                  </a:cubicBezTo>
                  <a:cubicBezTo>
                    <a:pt x="238" y="136"/>
                    <a:pt x="204" y="136"/>
                    <a:pt x="170" y="102"/>
                  </a:cubicBezTo>
                  <a:cubicBezTo>
                    <a:pt x="136" y="102"/>
                    <a:pt x="35" y="68"/>
                    <a:pt x="69" y="68"/>
                  </a:cubicBezTo>
                  <a:cubicBezTo>
                    <a:pt x="69" y="34"/>
                    <a:pt x="136" y="34"/>
                    <a:pt x="102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7"/>
            <p:cNvSpPr/>
            <p:nvPr/>
          </p:nvSpPr>
          <p:spPr>
            <a:xfrm>
              <a:off x="4249375" y="35356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0" y="0"/>
                    <a:pt x="34" y="0"/>
                    <a:pt x="34" y="34"/>
                  </a:cubicBez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7"/>
            <p:cNvSpPr/>
            <p:nvPr/>
          </p:nvSpPr>
          <p:spPr>
            <a:xfrm>
              <a:off x="4249375" y="3533925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0" y="0"/>
                  </a:moveTo>
                  <a:lnTo>
                    <a:pt x="34" y="34"/>
                  </a:lnTo>
                  <a:lnTo>
                    <a:pt x="68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7"/>
            <p:cNvSpPr/>
            <p:nvPr/>
          </p:nvSpPr>
          <p:spPr>
            <a:xfrm>
              <a:off x="4244300" y="3538150"/>
              <a:ext cx="6800" cy="3425"/>
            </a:xfrm>
            <a:custGeom>
              <a:avLst/>
              <a:gdLst/>
              <a:ahLst/>
              <a:cxnLst/>
              <a:rect l="l" t="t" r="r" b="b"/>
              <a:pathLst>
                <a:path w="272" h="137" extrusionOk="0">
                  <a:moveTo>
                    <a:pt x="169" y="1"/>
                  </a:moveTo>
                  <a:cubicBezTo>
                    <a:pt x="169" y="34"/>
                    <a:pt x="102" y="68"/>
                    <a:pt x="0" y="102"/>
                  </a:cubicBezTo>
                  <a:cubicBezTo>
                    <a:pt x="0" y="102"/>
                    <a:pt x="68" y="136"/>
                    <a:pt x="68" y="136"/>
                  </a:cubicBezTo>
                  <a:cubicBezTo>
                    <a:pt x="136" y="136"/>
                    <a:pt x="203" y="68"/>
                    <a:pt x="271" y="34"/>
                  </a:cubicBezTo>
                  <a:lnTo>
                    <a:pt x="271" y="34"/>
                  </a:lnTo>
                  <a:cubicBezTo>
                    <a:pt x="244" y="41"/>
                    <a:pt x="228" y="44"/>
                    <a:pt x="218" y="44"/>
                  </a:cubicBezTo>
                  <a:cubicBezTo>
                    <a:pt x="180" y="44"/>
                    <a:pt x="251" y="1"/>
                    <a:pt x="169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7"/>
            <p:cNvSpPr/>
            <p:nvPr/>
          </p:nvSpPr>
          <p:spPr>
            <a:xfrm>
              <a:off x="4244300" y="3545400"/>
              <a:ext cx="850" cy="400"/>
            </a:xfrm>
            <a:custGeom>
              <a:avLst/>
              <a:gdLst/>
              <a:ahLst/>
              <a:cxnLst/>
              <a:rect l="l" t="t" r="r" b="b"/>
              <a:pathLst>
                <a:path w="34" h="16" extrusionOk="0">
                  <a:moveTo>
                    <a:pt x="24" y="0"/>
                  </a:moveTo>
                  <a:cubicBezTo>
                    <a:pt x="19" y="0"/>
                    <a:pt x="11" y="4"/>
                    <a:pt x="0" y="15"/>
                  </a:cubicBezTo>
                  <a:lnTo>
                    <a:pt x="34" y="15"/>
                  </a:lnTo>
                  <a:cubicBezTo>
                    <a:pt x="34" y="15"/>
                    <a:pt x="34" y="0"/>
                    <a:pt x="2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7"/>
            <p:cNvSpPr/>
            <p:nvPr/>
          </p:nvSpPr>
          <p:spPr>
            <a:xfrm>
              <a:off x="4245125" y="3541550"/>
              <a:ext cx="8725" cy="9425"/>
            </a:xfrm>
            <a:custGeom>
              <a:avLst/>
              <a:gdLst/>
              <a:ahLst/>
              <a:cxnLst/>
              <a:rect l="l" t="t" r="r" b="b"/>
              <a:pathLst>
                <a:path w="349" h="377" extrusionOk="0">
                  <a:moveTo>
                    <a:pt x="340" y="169"/>
                  </a:moveTo>
                  <a:cubicBezTo>
                    <a:pt x="337" y="172"/>
                    <a:pt x="333" y="176"/>
                    <a:pt x="330" y="181"/>
                  </a:cubicBezTo>
                  <a:lnTo>
                    <a:pt x="330" y="181"/>
                  </a:lnTo>
                  <a:cubicBezTo>
                    <a:pt x="343" y="174"/>
                    <a:pt x="349" y="169"/>
                    <a:pt x="340" y="169"/>
                  </a:cubicBezTo>
                  <a:close/>
                  <a:moveTo>
                    <a:pt x="170" y="0"/>
                  </a:moveTo>
                  <a:lnTo>
                    <a:pt x="35" y="102"/>
                  </a:lnTo>
                  <a:cubicBezTo>
                    <a:pt x="35" y="109"/>
                    <a:pt x="42" y="112"/>
                    <a:pt x="52" y="112"/>
                  </a:cubicBezTo>
                  <a:cubicBezTo>
                    <a:pt x="70" y="112"/>
                    <a:pt x="97" y="104"/>
                    <a:pt x="112" y="104"/>
                  </a:cubicBezTo>
                  <a:cubicBezTo>
                    <a:pt x="125" y="104"/>
                    <a:pt x="128" y="111"/>
                    <a:pt x="103" y="136"/>
                  </a:cubicBezTo>
                  <a:cubicBezTo>
                    <a:pt x="69" y="169"/>
                    <a:pt x="35" y="169"/>
                    <a:pt x="1" y="169"/>
                  </a:cubicBezTo>
                  <a:cubicBezTo>
                    <a:pt x="35" y="169"/>
                    <a:pt x="1" y="339"/>
                    <a:pt x="103" y="373"/>
                  </a:cubicBezTo>
                  <a:cubicBezTo>
                    <a:pt x="110" y="375"/>
                    <a:pt x="118" y="376"/>
                    <a:pt x="126" y="376"/>
                  </a:cubicBezTo>
                  <a:cubicBezTo>
                    <a:pt x="211" y="376"/>
                    <a:pt x="292" y="231"/>
                    <a:pt x="330" y="181"/>
                  </a:cubicBezTo>
                  <a:lnTo>
                    <a:pt x="330" y="181"/>
                  </a:lnTo>
                  <a:cubicBezTo>
                    <a:pt x="293" y="201"/>
                    <a:pt x="195" y="237"/>
                    <a:pt x="170" y="237"/>
                  </a:cubicBezTo>
                  <a:cubicBezTo>
                    <a:pt x="204" y="203"/>
                    <a:pt x="238" y="169"/>
                    <a:pt x="272" y="169"/>
                  </a:cubicBezTo>
                  <a:cubicBezTo>
                    <a:pt x="264" y="162"/>
                    <a:pt x="255" y="159"/>
                    <a:pt x="244" y="159"/>
                  </a:cubicBezTo>
                  <a:cubicBezTo>
                    <a:pt x="226" y="159"/>
                    <a:pt x="204" y="167"/>
                    <a:pt x="184" y="167"/>
                  </a:cubicBezTo>
                  <a:cubicBezTo>
                    <a:pt x="166" y="167"/>
                    <a:pt x="149" y="161"/>
                    <a:pt x="136" y="136"/>
                  </a:cubicBezTo>
                  <a:cubicBezTo>
                    <a:pt x="162" y="110"/>
                    <a:pt x="179" y="102"/>
                    <a:pt x="191" y="102"/>
                  </a:cubicBezTo>
                  <a:cubicBezTo>
                    <a:pt x="215" y="102"/>
                    <a:pt x="221" y="136"/>
                    <a:pt x="236" y="136"/>
                  </a:cubicBezTo>
                  <a:cubicBezTo>
                    <a:pt x="244" y="136"/>
                    <a:pt x="255" y="127"/>
                    <a:pt x="272" y="102"/>
                  </a:cubicBezTo>
                  <a:cubicBezTo>
                    <a:pt x="255" y="85"/>
                    <a:pt x="238" y="76"/>
                    <a:pt x="213" y="76"/>
                  </a:cubicBezTo>
                  <a:cubicBezTo>
                    <a:pt x="187" y="76"/>
                    <a:pt x="153" y="85"/>
                    <a:pt x="103" y="102"/>
                  </a:cubicBezTo>
                  <a:cubicBezTo>
                    <a:pt x="103" y="102"/>
                    <a:pt x="170" y="0"/>
                    <a:pt x="17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7"/>
            <p:cNvSpPr/>
            <p:nvPr/>
          </p:nvSpPr>
          <p:spPr>
            <a:xfrm>
              <a:off x="4251900" y="3549150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35" y="1"/>
                  </a:moveTo>
                  <a:lnTo>
                    <a:pt x="1" y="6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7"/>
            <p:cNvSpPr/>
            <p:nvPr/>
          </p:nvSpPr>
          <p:spPr>
            <a:xfrm>
              <a:off x="4253600" y="3545775"/>
              <a:ext cx="5950" cy="7225"/>
            </a:xfrm>
            <a:custGeom>
              <a:avLst/>
              <a:gdLst/>
              <a:ahLst/>
              <a:cxnLst/>
              <a:rect l="l" t="t" r="r" b="b"/>
              <a:pathLst>
                <a:path w="238" h="289" extrusionOk="0">
                  <a:moveTo>
                    <a:pt x="136" y="0"/>
                  </a:moveTo>
                  <a:cubicBezTo>
                    <a:pt x="136" y="0"/>
                    <a:pt x="34" y="68"/>
                    <a:pt x="34" y="68"/>
                  </a:cubicBezTo>
                  <a:cubicBezTo>
                    <a:pt x="34" y="68"/>
                    <a:pt x="68" y="34"/>
                    <a:pt x="68" y="0"/>
                  </a:cubicBezTo>
                  <a:lnTo>
                    <a:pt x="68" y="0"/>
                  </a:lnTo>
                  <a:cubicBezTo>
                    <a:pt x="34" y="34"/>
                    <a:pt x="34" y="102"/>
                    <a:pt x="1" y="102"/>
                  </a:cubicBezTo>
                  <a:cubicBezTo>
                    <a:pt x="1" y="147"/>
                    <a:pt x="12" y="162"/>
                    <a:pt x="28" y="162"/>
                  </a:cubicBezTo>
                  <a:cubicBezTo>
                    <a:pt x="61" y="162"/>
                    <a:pt x="114" y="102"/>
                    <a:pt x="136" y="102"/>
                  </a:cubicBezTo>
                  <a:cubicBezTo>
                    <a:pt x="170" y="170"/>
                    <a:pt x="102" y="170"/>
                    <a:pt x="102" y="271"/>
                  </a:cubicBezTo>
                  <a:cubicBezTo>
                    <a:pt x="102" y="271"/>
                    <a:pt x="102" y="237"/>
                    <a:pt x="68" y="204"/>
                  </a:cubicBezTo>
                  <a:lnTo>
                    <a:pt x="68" y="204"/>
                  </a:lnTo>
                  <a:cubicBezTo>
                    <a:pt x="68" y="269"/>
                    <a:pt x="83" y="289"/>
                    <a:pt x="104" y="289"/>
                  </a:cubicBezTo>
                  <a:cubicBezTo>
                    <a:pt x="136" y="289"/>
                    <a:pt x="183" y="237"/>
                    <a:pt x="204" y="237"/>
                  </a:cubicBezTo>
                  <a:cubicBezTo>
                    <a:pt x="204" y="204"/>
                    <a:pt x="204" y="170"/>
                    <a:pt x="170" y="170"/>
                  </a:cubicBezTo>
                  <a:lnTo>
                    <a:pt x="238" y="136"/>
                  </a:lnTo>
                  <a:cubicBezTo>
                    <a:pt x="204" y="34"/>
                    <a:pt x="204" y="0"/>
                    <a:pt x="136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7"/>
            <p:cNvSpPr/>
            <p:nvPr/>
          </p:nvSpPr>
          <p:spPr>
            <a:xfrm>
              <a:off x="4254450" y="3545125"/>
              <a:ext cx="875" cy="675"/>
            </a:xfrm>
            <a:custGeom>
              <a:avLst/>
              <a:gdLst/>
              <a:ahLst/>
              <a:cxnLst/>
              <a:rect l="l" t="t" r="r" b="b"/>
              <a:pathLst>
                <a:path w="35" h="27" extrusionOk="0">
                  <a:moveTo>
                    <a:pt x="30" y="1"/>
                  </a:moveTo>
                  <a:cubicBezTo>
                    <a:pt x="26" y="1"/>
                    <a:pt x="17" y="9"/>
                    <a:pt x="0" y="26"/>
                  </a:cubicBezTo>
                  <a:lnTo>
                    <a:pt x="34" y="26"/>
                  </a:lnTo>
                  <a:cubicBezTo>
                    <a:pt x="34" y="9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7"/>
            <p:cNvSpPr/>
            <p:nvPr/>
          </p:nvSpPr>
          <p:spPr>
            <a:xfrm>
              <a:off x="4258675" y="3551075"/>
              <a:ext cx="875" cy="650"/>
            </a:xfrm>
            <a:custGeom>
              <a:avLst/>
              <a:gdLst/>
              <a:ahLst/>
              <a:cxnLst/>
              <a:rect l="l" t="t" r="r" b="b"/>
              <a:pathLst>
                <a:path w="35" h="26" extrusionOk="0">
                  <a:moveTo>
                    <a:pt x="5" y="0"/>
                  </a:moveTo>
                  <a:cubicBezTo>
                    <a:pt x="1" y="0"/>
                    <a:pt x="1" y="8"/>
                    <a:pt x="1" y="25"/>
                  </a:cubicBezTo>
                  <a:lnTo>
                    <a:pt x="35" y="25"/>
                  </a:lnTo>
                  <a:cubicBezTo>
                    <a:pt x="18" y="8"/>
                    <a:pt x="9" y="0"/>
                    <a:pt x="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7"/>
            <p:cNvSpPr/>
            <p:nvPr/>
          </p:nvSpPr>
          <p:spPr>
            <a:xfrm>
              <a:off x="4258675" y="3546625"/>
              <a:ext cx="875" cy="1700"/>
            </a:xfrm>
            <a:custGeom>
              <a:avLst/>
              <a:gdLst/>
              <a:ahLst/>
              <a:cxnLst/>
              <a:rect l="l" t="t" r="r" b="b"/>
              <a:pathLst>
                <a:path w="35" h="68" extrusionOk="0">
                  <a:moveTo>
                    <a:pt x="35" y="0"/>
                  </a:moveTo>
                  <a:cubicBezTo>
                    <a:pt x="35" y="0"/>
                    <a:pt x="1" y="0"/>
                    <a:pt x="1" y="34"/>
                  </a:cubicBezTo>
                  <a:lnTo>
                    <a:pt x="35" y="6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7"/>
            <p:cNvSpPr/>
            <p:nvPr/>
          </p:nvSpPr>
          <p:spPr>
            <a:xfrm>
              <a:off x="4259525" y="3534775"/>
              <a:ext cx="31350" cy="18750"/>
            </a:xfrm>
            <a:custGeom>
              <a:avLst/>
              <a:gdLst/>
              <a:ahLst/>
              <a:cxnLst/>
              <a:rect l="l" t="t" r="r" b="b"/>
              <a:pathLst>
                <a:path w="1254" h="750" extrusionOk="0">
                  <a:moveTo>
                    <a:pt x="1050" y="0"/>
                  </a:moveTo>
                  <a:cubicBezTo>
                    <a:pt x="1017" y="34"/>
                    <a:pt x="1084" y="102"/>
                    <a:pt x="1017" y="102"/>
                  </a:cubicBezTo>
                  <a:cubicBezTo>
                    <a:pt x="1017" y="102"/>
                    <a:pt x="983" y="68"/>
                    <a:pt x="983" y="68"/>
                  </a:cubicBezTo>
                  <a:cubicBezTo>
                    <a:pt x="983" y="126"/>
                    <a:pt x="957" y="210"/>
                    <a:pt x="907" y="210"/>
                  </a:cubicBezTo>
                  <a:cubicBezTo>
                    <a:pt x="899" y="210"/>
                    <a:pt x="890" y="208"/>
                    <a:pt x="881" y="203"/>
                  </a:cubicBezTo>
                  <a:cubicBezTo>
                    <a:pt x="813" y="203"/>
                    <a:pt x="813" y="271"/>
                    <a:pt x="813" y="305"/>
                  </a:cubicBezTo>
                  <a:cubicBezTo>
                    <a:pt x="676" y="360"/>
                    <a:pt x="562" y="459"/>
                    <a:pt x="433" y="459"/>
                  </a:cubicBezTo>
                  <a:cubicBezTo>
                    <a:pt x="403" y="459"/>
                    <a:pt x="372" y="453"/>
                    <a:pt x="339" y="440"/>
                  </a:cubicBezTo>
                  <a:lnTo>
                    <a:pt x="305" y="576"/>
                  </a:lnTo>
                  <a:cubicBezTo>
                    <a:pt x="305" y="542"/>
                    <a:pt x="297" y="542"/>
                    <a:pt x="289" y="542"/>
                  </a:cubicBezTo>
                  <a:cubicBezTo>
                    <a:pt x="280" y="542"/>
                    <a:pt x="272" y="542"/>
                    <a:pt x="272" y="508"/>
                  </a:cubicBezTo>
                  <a:lnTo>
                    <a:pt x="305" y="508"/>
                  </a:lnTo>
                  <a:cubicBezTo>
                    <a:pt x="281" y="472"/>
                    <a:pt x="262" y="462"/>
                    <a:pt x="243" y="462"/>
                  </a:cubicBezTo>
                  <a:cubicBezTo>
                    <a:pt x="218" y="462"/>
                    <a:pt x="194" y="481"/>
                    <a:pt x="165" y="481"/>
                  </a:cubicBezTo>
                  <a:cubicBezTo>
                    <a:pt x="156" y="481"/>
                    <a:pt x="147" y="479"/>
                    <a:pt x="136" y="474"/>
                  </a:cubicBezTo>
                  <a:lnTo>
                    <a:pt x="136" y="474"/>
                  </a:lnTo>
                  <a:cubicBezTo>
                    <a:pt x="170" y="508"/>
                    <a:pt x="170" y="610"/>
                    <a:pt x="136" y="644"/>
                  </a:cubicBezTo>
                  <a:cubicBezTo>
                    <a:pt x="136" y="559"/>
                    <a:pt x="128" y="559"/>
                    <a:pt x="115" y="559"/>
                  </a:cubicBezTo>
                  <a:cubicBezTo>
                    <a:pt x="102" y="559"/>
                    <a:pt x="85" y="559"/>
                    <a:pt x="68" y="474"/>
                  </a:cubicBezTo>
                  <a:cubicBezTo>
                    <a:pt x="64" y="464"/>
                    <a:pt x="60" y="460"/>
                    <a:pt x="58" y="460"/>
                  </a:cubicBezTo>
                  <a:cubicBezTo>
                    <a:pt x="44" y="460"/>
                    <a:pt x="60" y="580"/>
                    <a:pt x="41" y="580"/>
                  </a:cubicBezTo>
                  <a:cubicBezTo>
                    <a:pt x="39" y="580"/>
                    <a:pt x="37" y="578"/>
                    <a:pt x="35" y="576"/>
                  </a:cubicBezTo>
                  <a:lnTo>
                    <a:pt x="35" y="576"/>
                  </a:lnTo>
                  <a:cubicBezTo>
                    <a:pt x="1" y="644"/>
                    <a:pt x="68" y="610"/>
                    <a:pt x="68" y="677"/>
                  </a:cubicBezTo>
                  <a:cubicBezTo>
                    <a:pt x="68" y="698"/>
                    <a:pt x="65" y="703"/>
                    <a:pt x="61" y="703"/>
                  </a:cubicBezTo>
                  <a:cubicBezTo>
                    <a:pt x="57" y="703"/>
                    <a:pt x="51" y="697"/>
                    <a:pt x="46" y="697"/>
                  </a:cubicBezTo>
                  <a:cubicBezTo>
                    <a:pt x="40" y="697"/>
                    <a:pt x="35" y="706"/>
                    <a:pt x="35" y="745"/>
                  </a:cubicBezTo>
                  <a:cubicBezTo>
                    <a:pt x="41" y="748"/>
                    <a:pt x="47" y="750"/>
                    <a:pt x="55" y="750"/>
                  </a:cubicBezTo>
                  <a:cubicBezTo>
                    <a:pt x="132" y="750"/>
                    <a:pt x="281" y="604"/>
                    <a:pt x="373" y="542"/>
                  </a:cubicBezTo>
                  <a:lnTo>
                    <a:pt x="373" y="610"/>
                  </a:lnTo>
                  <a:cubicBezTo>
                    <a:pt x="404" y="579"/>
                    <a:pt x="441" y="563"/>
                    <a:pt x="482" y="563"/>
                  </a:cubicBezTo>
                  <a:cubicBezTo>
                    <a:pt x="532" y="563"/>
                    <a:pt x="588" y="588"/>
                    <a:pt x="644" y="644"/>
                  </a:cubicBezTo>
                  <a:cubicBezTo>
                    <a:pt x="610" y="576"/>
                    <a:pt x="746" y="644"/>
                    <a:pt x="678" y="474"/>
                  </a:cubicBezTo>
                  <a:lnTo>
                    <a:pt x="678" y="474"/>
                  </a:lnTo>
                  <a:cubicBezTo>
                    <a:pt x="712" y="508"/>
                    <a:pt x="712" y="508"/>
                    <a:pt x="712" y="508"/>
                  </a:cubicBezTo>
                  <a:lnTo>
                    <a:pt x="712" y="440"/>
                  </a:lnTo>
                  <a:cubicBezTo>
                    <a:pt x="739" y="440"/>
                    <a:pt x="766" y="484"/>
                    <a:pt x="793" y="484"/>
                  </a:cubicBezTo>
                  <a:cubicBezTo>
                    <a:pt x="800" y="484"/>
                    <a:pt x="807" y="481"/>
                    <a:pt x="813" y="474"/>
                  </a:cubicBezTo>
                  <a:cubicBezTo>
                    <a:pt x="746" y="440"/>
                    <a:pt x="746" y="407"/>
                    <a:pt x="746" y="339"/>
                  </a:cubicBezTo>
                  <a:lnTo>
                    <a:pt x="746" y="339"/>
                  </a:lnTo>
                  <a:cubicBezTo>
                    <a:pt x="813" y="407"/>
                    <a:pt x="881" y="440"/>
                    <a:pt x="983" y="474"/>
                  </a:cubicBezTo>
                  <a:cubicBezTo>
                    <a:pt x="949" y="440"/>
                    <a:pt x="915" y="440"/>
                    <a:pt x="915" y="407"/>
                  </a:cubicBezTo>
                  <a:cubicBezTo>
                    <a:pt x="949" y="407"/>
                    <a:pt x="881" y="373"/>
                    <a:pt x="881" y="339"/>
                  </a:cubicBezTo>
                  <a:cubicBezTo>
                    <a:pt x="886" y="334"/>
                    <a:pt x="891" y="332"/>
                    <a:pt x="895" y="332"/>
                  </a:cubicBezTo>
                  <a:cubicBezTo>
                    <a:pt x="924" y="332"/>
                    <a:pt x="954" y="411"/>
                    <a:pt x="983" y="440"/>
                  </a:cubicBezTo>
                  <a:cubicBezTo>
                    <a:pt x="1044" y="440"/>
                    <a:pt x="966" y="300"/>
                    <a:pt x="1002" y="300"/>
                  </a:cubicBezTo>
                  <a:cubicBezTo>
                    <a:pt x="1006" y="300"/>
                    <a:pt x="1010" y="302"/>
                    <a:pt x="1017" y="305"/>
                  </a:cubicBezTo>
                  <a:lnTo>
                    <a:pt x="949" y="237"/>
                  </a:lnTo>
                  <a:cubicBezTo>
                    <a:pt x="966" y="220"/>
                    <a:pt x="991" y="220"/>
                    <a:pt x="1017" y="220"/>
                  </a:cubicBezTo>
                  <a:cubicBezTo>
                    <a:pt x="1042" y="220"/>
                    <a:pt x="1067" y="220"/>
                    <a:pt x="1084" y="203"/>
                  </a:cubicBezTo>
                  <a:cubicBezTo>
                    <a:pt x="1186" y="237"/>
                    <a:pt x="1118" y="271"/>
                    <a:pt x="1118" y="339"/>
                  </a:cubicBezTo>
                  <a:lnTo>
                    <a:pt x="1186" y="339"/>
                  </a:lnTo>
                  <a:cubicBezTo>
                    <a:pt x="1186" y="305"/>
                    <a:pt x="1152" y="203"/>
                    <a:pt x="1152" y="169"/>
                  </a:cubicBezTo>
                  <a:lnTo>
                    <a:pt x="1152" y="169"/>
                  </a:lnTo>
                  <a:cubicBezTo>
                    <a:pt x="1181" y="213"/>
                    <a:pt x="1204" y="225"/>
                    <a:pt x="1220" y="225"/>
                  </a:cubicBezTo>
                  <a:cubicBezTo>
                    <a:pt x="1243" y="225"/>
                    <a:pt x="1254" y="203"/>
                    <a:pt x="1254" y="203"/>
                  </a:cubicBezTo>
                  <a:cubicBezTo>
                    <a:pt x="1237" y="186"/>
                    <a:pt x="1220" y="178"/>
                    <a:pt x="1207" y="178"/>
                  </a:cubicBezTo>
                  <a:cubicBezTo>
                    <a:pt x="1194" y="178"/>
                    <a:pt x="1186" y="186"/>
                    <a:pt x="1186" y="203"/>
                  </a:cubicBezTo>
                  <a:cubicBezTo>
                    <a:pt x="1152" y="136"/>
                    <a:pt x="1186" y="136"/>
                    <a:pt x="1152" y="102"/>
                  </a:cubicBezTo>
                  <a:cubicBezTo>
                    <a:pt x="1118" y="102"/>
                    <a:pt x="1084" y="34"/>
                    <a:pt x="105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7"/>
            <p:cNvSpPr/>
            <p:nvPr/>
          </p:nvSpPr>
          <p:spPr>
            <a:xfrm>
              <a:off x="4289175" y="3543250"/>
              <a:ext cx="850" cy="1700"/>
            </a:xfrm>
            <a:custGeom>
              <a:avLst/>
              <a:gdLst/>
              <a:ahLst/>
              <a:cxnLst/>
              <a:rect l="l" t="t" r="r" b="b"/>
              <a:pathLst>
                <a:path w="34" h="68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34"/>
                    <a:pt x="34" y="34"/>
                    <a:pt x="34" y="68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7"/>
            <p:cNvSpPr/>
            <p:nvPr/>
          </p:nvSpPr>
          <p:spPr>
            <a:xfrm>
              <a:off x="4290850" y="353985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1" y="0"/>
                  </a:moveTo>
                  <a:lnTo>
                    <a:pt x="35" y="0"/>
                  </a:lnTo>
                  <a:cubicBezTo>
                    <a:pt x="35" y="0"/>
                    <a:pt x="35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7"/>
            <p:cNvSpPr/>
            <p:nvPr/>
          </p:nvSpPr>
          <p:spPr>
            <a:xfrm>
              <a:off x="4281550" y="3539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7"/>
            <p:cNvSpPr/>
            <p:nvPr/>
          </p:nvSpPr>
          <p:spPr>
            <a:xfrm>
              <a:off x="4284075" y="3546625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1" y="0"/>
                  </a:moveTo>
                  <a:cubicBezTo>
                    <a:pt x="1" y="34"/>
                    <a:pt x="35" y="34"/>
                    <a:pt x="68" y="34"/>
                  </a:cubicBezTo>
                  <a:cubicBezTo>
                    <a:pt x="35" y="3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7"/>
            <p:cNvSpPr/>
            <p:nvPr/>
          </p:nvSpPr>
          <p:spPr>
            <a:xfrm>
              <a:off x="4277300" y="3550000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1" y="1"/>
                  </a:moveTo>
                  <a:cubicBezTo>
                    <a:pt x="1" y="1"/>
                    <a:pt x="1" y="35"/>
                    <a:pt x="1" y="68"/>
                  </a:cubicBezTo>
                  <a:cubicBezTo>
                    <a:pt x="35" y="68"/>
                    <a:pt x="35" y="35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7"/>
            <p:cNvSpPr/>
            <p:nvPr/>
          </p:nvSpPr>
          <p:spPr>
            <a:xfrm>
              <a:off x="4290850" y="3540700"/>
              <a:ext cx="25" cy="2550"/>
            </a:xfrm>
            <a:custGeom>
              <a:avLst/>
              <a:gdLst/>
              <a:ahLst/>
              <a:cxnLst/>
              <a:rect l="l" t="t" r="r" b="b"/>
              <a:pathLst>
                <a:path w="1" h="102" extrusionOk="0">
                  <a:moveTo>
                    <a:pt x="1" y="102"/>
                  </a:moveTo>
                  <a:lnTo>
                    <a:pt x="1" y="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7"/>
            <p:cNvSpPr/>
            <p:nvPr/>
          </p:nvSpPr>
          <p:spPr>
            <a:xfrm>
              <a:off x="4287475" y="3520375"/>
              <a:ext cx="11875" cy="17800"/>
            </a:xfrm>
            <a:custGeom>
              <a:avLst/>
              <a:gdLst/>
              <a:ahLst/>
              <a:cxnLst/>
              <a:rect l="l" t="t" r="r" b="b"/>
              <a:pathLst>
                <a:path w="475" h="712" extrusionOk="0">
                  <a:moveTo>
                    <a:pt x="305" y="78"/>
                  </a:moveTo>
                  <a:cubicBezTo>
                    <a:pt x="305" y="102"/>
                    <a:pt x="309" y="102"/>
                    <a:pt x="339" y="102"/>
                  </a:cubicBezTo>
                  <a:cubicBezTo>
                    <a:pt x="325" y="95"/>
                    <a:pt x="314" y="87"/>
                    <a:pt x="305" y="78"/>
                  </a:cubicBezTo>
                  <a:close/>
                  <a:moveTo>
                    <a:pt x="237" y="0"/>
                  </a:moveTo>
                  <a:cubicBezTo>
                    <a:pt x="203" y="34"/>
                    <a:pt x="271" y="68"/>
                    <a:pt x="305" y="102"/>
                  </a:cubicBezTo>
                  <a:cubicBezTo>
                    <a:pt x="237" y="68"/>
                    <a:pt x="170" y="34"/>
                    <a:pt x="203" y="34"/>
                  </a:cubicBezTo>
                  <a:cubicBezTo>
                    <a:pt x="102" y="34"/>
                    <a:pt x="136" y="102"/>
                    <a:pt x="102" y="136"/>
                  </a:cubicBezTo>
                  <a:cubicBezTo>
                    <a:pt x="136" y="204"/>
                    <a:pt x="305" y="204"/>
                    <a:pt x="271" y="271"/>
                  </a:cubicBezTo>
                  <a:lnTo>
                    <a:pt x="102" y="170"/>
                  </a:lnTo>
                  <a:lnTo>
                    <a:pt x="102" y="170"/>
                  </a:lnTo>
                  <a:cubicBezTo>
                    <a:pt x="102" y="238"/>
                    <a:pt x="34" y="305"/>
                    <a:pt x="136" y="441"/>
                  </a:cubicBezTo>
                  <a:cubicBezTo>
                    <a:pt x="102" y="441"/>
                    <a:pt x="102" y="407"/>
                    <a:pt x="68" y="407"/>
                  </a:cubicBezTo>
                  <a:cubicBezTo>
                    <a:pt x="68" y="441"/>
                    <a:pt x="271" y="576"/>
                    <a:pt x="203" y="576"/>
                  </a:cubicBezTo>
                  <a:cubicBezTo>
                    <a:pt x="230" y="576"/>
                    <a:pt x="236" y="619"/>
                    <a:pt x="254" y="619"/>
                  </a:cubicBezTo>
                  <a:cubicBezTo>
                    <a:pt x="259" y="619"/>
                    <a:pt x="264" y="617"/>
                    <a:pt x="271" y="610"/>
                  </a:cubicBezTo>
                  <a:cubicBezTo>
                    <a:pt x="237" y="610"/>
                    <a:pt x="237" y="542"/>
                    <a:pt x="237" y="542"/>
                  </a:cubicBezTo>
                  <a:lnTo>
                    <a:pt x="271" y="542"/>
                  </a:lnTo>
                  <a:cubicBezTo>
                    <a:pt x="237" y="508"/>
                    <a:pt x="305" y="508"/>
                    <a:pt x="203" y="475"/>
                  </a:cubicBezTo>
                  <a:lnTo>
                    <a:pt x="203" y="475"/>
                  </a:lnTo>
                  <a:lnTo>
                    <a:pt x="305" y="508"/>
                  </a:lnTo>
                  <a:lnTo>
                    <a:pt x="237" y="475"/>
                  </a:lnTo>
                  <a:cubicBezTo>
                    <a:pt x="271" y="441"/>
                    <a:pt x="440" y="475"/>
                    <a:pt x="407" y="373"/>
                  </a:cubicBezTo>
                  <a:cubicBezTo>
                    <a:pt x="373" y="373"/>
                    <a:pt x="339" y="339"/>
                    <a:pt x="339" y="339"/>
                  </a:cubicBezTo>
                  <a:cubicBezTo>
                    <a:pt x="305" y="339"/>
                    <a:pt x="373" y="407"/>
                    <a:pt x="373" y="441"/>
                  </a:cubicBezTo>
                  <a:cubicBezTo>
                    <a:pt x="319" y="414"/>
                    <a:pt x="286" y="344"/>
                    <a:pt x="241" y="334"/>
                  </a:cubicBezTo>
                  <a:lnTo>
                    <a:pt x="241" y="334"/>
                  </a:lnTo>
                  <a:cubicBezTo>
                    <a:pt x="268" y="322"/>
                    <a:pt x="250" y="296"/>
                    <a:pt x="300" y="296"/>
                  </a:cubicBezTo>
                  <a:cubicBezTo>
                    <a:pt x="316" y="296"/>
                    <a:pt x="339" y="298"/>
                    <a:pt x="373" y="305"/>
                  </a:cubicBezTo>
                  <a:cubicBezTo>
                    <a:pt x="407" y="271"/>
                    <a:pt x="339" y="238"/>
                    <a:pt x="407" y="204"/>
                  </a:cubicBezTo>
                  <a:lnTo>
                    <a:pt x="440" y="204"/>
                  </a:lnTo>
                  <a:cubicBezTo>
                    <a:pt x="305" y="170"/>
                    <a:pt x="474" y="170"/>
                    <a:pt x="373" y="102"/>
                  </a:cubicBezTo>
                  <a:lnTo>
                    <a:pt x="373" y="102"/>
                  </a:lnTo>
                  <a:lnTo>
                    <a:pt x="339" y="136"/>
                  </a:lnTo>
                  <a:cubicBezTo>
                    <a:pt x="309" y="106"/>
                    <a:pt x="305" y="102"/>
                    <a:pt x="305" y="78"/>
                  </a:cubicBezTo>
                  <a:lnTo>
                    <a:pt x="305" y="78"/>
                  </a:lnTo>
                  <a:cubicBezTo>
                    <a:pt x="305" y="78"/>
                    <a:pt x="305" y="78"/>
                    <a:pt x="305" y="78"/>
                  </a:cubicBezTo>
                  <a:lnTo>
                    <a:pt x="305" y="78"/>
                  </a:lnTo>
                  <a:cubicBezTo>
                    <a:pt x="305" y="77"/>
                    <a:pt x="305" y="75"/>
                    <a:pt x="305" y="73"/>
                  </a:cubicBezTo>
                  <a:lnTo>
                    <a:pt x="305" y="73"/>
                  </a:lnTo>
                  <a:cubicBezTo>
                    <a:pt x="305" y="75"/>
                    <a:pt x="305" y="77"/>
                    <a:pt x="305" y="78"/>
                  </a:cubicBezTo>
                  <a:lnTo>
                    <a:pt x="305" y="78"/>
                  </a:lnTo>
                  <a:cubicBezTo>
                    <a:pt x="270" y="43"/>
                    <a:pt x="264" y="0"/>
                    <a:pt x="237" y="0"/>
                  </a:cubicBezTo>
                  <a:close/>
                  <a:moveTo>
                    <a:pt x="0" y="441"/>
                  </a:moveTo>
                  <a:cubicBezTo>
                    <a:pt x="0" y="475"/>
                    <a:pt x="0" y="542"/>
                    <a:pt x="0" y="576"/>
                  </a:cubicBezTo>
                  <a:cubicBezTo>
                    <a:pt x="34" y="610"/>
                    <a:pt x="102" y="610"/>
                    <a:pt x="68" y="644"/>
                  </a:cubicBezTo>
                  <a:cubicBezTo>
                    <a:pt x="102" y="644"/>
                    <a:pt x="136" y="678"/>
                    <a:pt x="170" y="712"/>
                  </a:cubicBezTo>
                  <a:cubicBezTo>
                    <a:pt x="136" y="678"/>
                    <a:pt x="203" y="678"/>
                    <a:pt x="170" y="610"/>
                  </a:cubicBezTo>
                  <a:lnTo>
                    <a:pt x="170" y="610"/>
                  </a:lnTo>
                  <a:cubicBezTo>
                    <a:pt x="203" y="644"/>
                    <a:pt x="170" y="644"/>
                    <a:pt x="237" y="644"/>
                  </a:cubicBezTo>
                  <a:lnTo>
                    <a:pt x="203" y="576"/>
                  </a:lnTo>
                  <a:cubicBezTo>
                    <a:pt x="136" y="475"/>
                    <a:pt x="102" y="542"/>
                    <a:pt x="0" y="44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7"/>
            <p:cNvSpPr/>
            <p:nvPr/>
          </p:nvSpPr>
          <p:spPr>
            <a:xfrm>
              <a:off x="4294250" y="353392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34"/>
                  </a:moveTo>
                  <a:lnTo>
                    <a:pt x="0" y="0"/>
                  </a:lnTo>
                  <a:cubicBezTo>
                    <a:pt x="0" y="34"/>
                    <a:pt x="0" y="34"/>
                    <a:pt x="0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7"/>
            <p:cNvSpPr/>
            <p:nvPr/>
          </p:nvSpPr>
          <p:spPr>
            <a:xfrm>
              <a:off x="4289150" y="3509275"/>
              <a:ext cx="14425" cy="11975"/>
            </a:xfrm>
            <a:custGeom>
              <a:avLst/>
              <a:gdLst/>
              <a:ahLst/>
              <a:cxnLst/>
              <a:rect l="l" t="t" r="r" b="b"/>
              <a:pathLst>
                <a:path w="577" h="479" extrusionOk="0">
                  <a:moveTo>
                    <a:pt x="170" y="4"/>
                  </a:moveTo>
                  <a:lnTo>
                    <a:pt x="170" y="4"/>
                  </a:lnTo>
                  <a:cubicBezTo>
                    <a:pt x="170" y="5"/>
                    <a:pt x="170" y="5"/>
                    <a:pt x="169" y="5"/>
                  </a:cubicBezTo>
                  <a:lnTo>
                    <a:pt x="169" y="5"/>
                  </a:lnTo>
                  <a:cubicBezTo>
                    <a:pt x="170" y="5"/>
                    <a:pt x="170" y="5"/>
                    <a:pt x="170" y="5"/>
                  </a:cubicBezTo>
                  <a:lnTo>
                    <a:pt x="170" y="5"/>
                  </a:lnTo>
                  <a:cubicBezTo>
                    <a:pt x="170" y="5"/>
                    <a:pt x="170" y="5"/>
                    <a:pt x="170" y="4"/>
                  </a:cubicBezTo>
                  <a:close/>
                  <a:moveTo>
                    <a:pt x="131" y="1"/>
                  </a:moveTo>
                  <a:cubicBezTo>
                    <a:pt x="96" y="1"/>
                    <a:pt x="55" y="11"/>
                    <a:pt x="1" y="38"/>
                  </a:cubicBezTo>
                  <a:lnTo>
                    <a:pt x="35" y="38"/>
                  </a:lnTo>
                  <a:cubicBezTo>
                    <a:pt x="52" y="21"/>
                    <a:pt x="77" y="21"/>
                    <a:pt x="103" y="21"/>
                  </a:cubicBezTo>
                  <a:cubicBezTo>
                    <a:pt x="127" y="21"/>
                    <a:pt x="152" y="21"/>
                    <a:pt x="169" y="5"/>
                  </a:cubicBezTo>
                  <a:lnTo>
                    <a:pt x="169" y="5"/>
                  </a:lnTo>
                  <a:cubicBezTo>
                    <a:pt x="157" y="3"/>
                    <a:pt x="145" y="1"/>
                    <a:pt x="131" y="1"/>
                  </a:cubicBezTo>
                  <a:close/>
                  <a:moveTo>
                    <a:pt x="170" y="5"/>
                  </a:moveTo>
                  <a:cubicBezTo>
                    <a:pt x="172" y="39"/>
                    <a:pt x="237" y="72"/>
                    <a:pt x="136" y="72"/>
                  </a:cubicBezTo>
                  <a:lnTo>
                    <a:pt x="69" y="72"/>
                  </a:lnTo>
                  <a:cubicBezTo>
                    <a:pt x="35" y="140"/>
                    <a:pt x="69" y="241"/>
                    <a:pt x="103" y="343"/>
                  </a:cubicBezTo>
                  <a:lnTo>
                    <a:pt x="103" y="309"/>
                  </a:lnTo>
                  <a:cubicBezTo>
                    <a:pt x="170" y="309"/>
                    <a:pt x="170" y="343"/>
                    <a:pt x="170" y="377"/>
                  </a:cubicBezTo>
                  <a:lnTo>
                    <a:pt x="306" y="343"/>
                  </a:lnTo>
                  <a:lnTo>
                    <a:pt x="306" y="343"/>
                  </a:lnTo>
                  <a:cubicBezTo>
                    <a:pt x="306" y="377"/>
                    <a:pt x="340" y="377"/>
                    <a:pt x="272" y="377"/>
                  </a:cubicBezTo>
                  <a:cubicBezTo>
                    <a:pt x="306" y="394"/>
                    <a:pt x="331" y="402"/>
                    <a:pt x="352" y="402"/>
                  </a:cubicBezTo>
                  <a:cubicBezTo>
                    <a:pt x="373" y="402"/>
                    <a:pt x="390" y="394"/>
                    <a:pt x="407" y="377"/>
                  </a:cubicBezTo>
                  <a:lnTo>
                    <a:pt x="407" y="377"/>
                  </a:lnTo>
                  <a:cubicBezTo>
                    <a:pt x="441" y="444"/>
                    <a:pt x="373" y="444"/>
                    <a:pt x="475" y="478"/>
                  </a:cubicBezTo>
                  <a:cubicBezTo>
                    <a:pt x="577" y="411"/>
                    <a:pt x="373" y="411"/>
                    <a:pt x="475" y="343"/>
                  </a:cubicBezTo>
                  <a:lnTo>
                    <a:pt x="306" y="309"/>
                  </a:lnTo>
                  <a:cubicBezTo>
                    <a:pt x="323" y="292"/>
                    <a:pt x="340" y="292"/>
                    <a:pt x="356" y="292"/>
                  </a:cubicBezTo>
                  <a:cubicBezTo>
                    <a:pt x="373" y="292"/>
                    <a:pt x="390" y="292"/>
                    <a:pt x="407" y="275"/>
                  </a:cubicBezTo>
                  <a:cubicBezTo>
                    <a:pt x="400" y="268"/>
                    <a:pt x="391" y="265"/>
                    <a:pt x="381" y="265"/>
                  </a:cubicBezTo>
                  <a:cubicBezTo>
                    <a:pt x="353" y="265"/>
                    <a:pt x="314" y="285"/>
                    <a:pt x="264" y="285"/>
                  </a:cubicBezTo>
                  <a:cubicBezTo>
                    <a:pt x="246" y="285"/>
                    <a:pt x="226" y="282"/>
                    <a:pt x="204" y="275"/>
                  </a:cubicBezTo>
                  <a:cubicBezTo>
                    <a:pt x="272" y="275"/>
                    <a:pt x="170" y="241"/>
                    <a:pt x="170" y="241"/>
                  </a:cubicBezTo>
                  <a:lnTo>
                    <a:pt x="340" y="241"/>
                  </a:lnTo>
                  <a:cubicBezTo>
                    <a:pt x="306" y="208"/>
                    <a:pt x="373" y="174"/>
                    <a:pt x="373" y="174"/>
                  </a:cubicBezTo>
                  <a:lnTo>
                    <a:pt x="373" y="174"/>
                  </a:lnTo>
                  <a:cubicBezTo>
                    <a:pt x="359" y="181"/>
                    <a:pt x="349" y="183"/>
                    <a:pt x="342" y="183"/>
                  </a:cubicBezTo>
                  <a:cubicBezTo>
                    <a:pt x="323" y="183"/>
                    <a:pt x="323" y="164"/>
                    <a:pt x="303" y="164"/>
                  </a:cubicBezTo>
                  <a:cubicBezTo>
                    <a:pt x="296" y="164"/>
                    <a:pt x="286" y="166"/>
                    <a:pt x="272" y="174"/>
                  </a:cubicBezTo>
                  <a:cubicBezTo>
                    <a:pt x="204" y="174"/>
                    <a:pt x="136" y="140"/>
                    <a:pt x="170" y="106"/>
                  </a:cubicBezTo>
                  <a:cubicBezTo>
                    <a:pt x="238" y="106"/>
                    <a:pt x="238" y="140"/>
                    <a:pt x="238" y="140"/>
                  </a:cubicBezTo>
                  <a:cubicBezTo>
                    <a:pt x="340" y="140"/>
                    <a:pt x="272" y="106"/>
                    <a:pt x="373" y="106"/>
                  </a:cubicBezTo>
                  <a:cubicBezTo>
                    <a:pt x="288" y="84"/>
                    <a:pt x="243" y="23"/>
                    <a:pt x="170" y="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7"/>
            <p:cNvSpPr/>
            <p:nvPr/>
          </p:nvSpPr>
          <p:spPr>
            <a:xfrm>
              <a:off x="4296775" y="3520375"/>
              <a:ext cx="1725" cy="2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68" y="0"/>
                  </a:moveTo>
                  <a:lnTo>
                    <a:pt x="1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7"/>
            <p:cNvSpPr/>
            <p:nvPr/>
          </p:nvSpPr>
          <p:spPr>
            <a:xfrm>
              <a:off x="4290850" y="3518675"/>
              <a:ext cx="2575" cy="875"/>
            </a:xfrm>
            <a:custGeom>
              <a:avLst/>
              <a:gdLst/>
              <a:ahLst/>
              <a:cxnLst/>
              <a:rect l="l" t="t" r="r" b="b"/>
              <a:pathLst>
                <a:path w="103" h="35" extrusionOk="0">
                  <a:moveTo>
                    <a:pt x="1" y="1"/>
                  </a:moveTo>
                  <a:cubicBezTo>
                    <a:pt x="35" y="1"/>
                    <a:pt x="35" y="35"/>
                    <a:pt x="68" y="35"/>
                  </a:cubicBezTo>
                  <a:cubicBezTo>
                    <a:pt x="102" y="1"/>
                    <a:pt x="68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7"/>
            <p:cNvSpPr/>
            <p:nvPr/>
          </p:nvSpPr>
          <p:spPr>
            <a:xfrm>
              <a:off x="4296775" y="3509375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35" y="0"/>
                  </a:moveTo>
                  <a:lnTo>
                    <a:pt x="1" y="34"/>
                  </a:lnTo>
                  <a:lnTo>
                    <a:pt x="68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7"/>
            <p:cNvSpPr/>
            <p:nvPr/>
          </p:nvSpPr>
          <p:spPr>
            <a:xfrm>
              <a:off x="4287475" y="3505975"/>
              <a:ext cx="7625" cy="3425"/>
            </a:xfrm>
            <a:custGeom>
              <a:avLst/>
              <a:gdLst/>
              <a:ahLst/>
              <a:cxnLst/>
              <a:rect l="l" t="t" r="r" b="b"/>
              <a:pathLst>
                <a:path w="305" h="137" extrusionOk="0">
                  <a:moveTo>
                    <a:pt x="102" y="1"/>
                  </a:moveTo>
                  <a:cubicBezTo>
                    <a:pt x="68" y="35"/>
                    <a:pt x="34" y="35"/>
                    <a:pt x="0" y="35"/>
                  </a:cubicBezTo>
                  <a:cubicBezTo>
                    <a:pt x="34" y="35"/>
                    <a:pt x="34" y="69"/>
                    <a:pt x="34" y="69"/>
                  </a:cubicBezTo>
                  <a:lnTo>
                    <a:pt x="68" y="69"/>
                  </a:lnTo>
                  <a:cubicBezTo>
                    <a:pt x="68" y="102"/>
                    <a:pt x="102" y="102"/>
                    <a:pt x="68" y="136"/>
                  </a:cubicBezTo>
                  <a:cubicBezTo>
                    <a:pt x="136" y="136"/>
                    <a:pt x="203" y="69"/>
                    <a:pt x="305" y="69"/>
                  </a:cubicBezTo>
                  <a:cubicBezTo>
                    <a:pt x="305" y="61"/>
                    <a:pt x="299" y="59"/>
                    <a:pt x="289" y="59"/>
                  </a:cubicBezTo>
                  <a:cubicBezTo>
                    <a:pt x="262" y="59"/>
                    <a:pt x="207" y="78"/>
                    <a:pt x="168" y="78"/>
                  </a:cubicBezTo>
                  <a:cubicBezTo>
                    <a:pt x="154" y="78"/>
                    <a:pt x="143" y="76"/>
                    <a:pt x="136" y="69"/>
                  </a:cubicBezTo>
                  <a:cubicBezTo>
                    <a:pt x="170" y="69"/>
                    <a:pt x="170" y="35"/>
                    <a:pt x="136" y="35"/>
                  </a:cubicBezTo>
                  <a:cubicBezTo>
                    <a:pt x="136" y="35"/>
                    <a:pt x="102" y="35"/>
                    <a:pt x="102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7"/>
            <p:cNvSpPr/>
            <p:nvPr/>
          </p:nvSpPr>
          <p:spPr>
            <a:xfrm>
              <a:off x="4271375" y="3483125"/>
              <a:ext cx="27125" cy="23050"/>
            </a:xfrm>
            <a:custGeom>
              <a:avLst/>
              <a:gdLst/>
              <a:ahLst/>
              <a:cxnLst/>
              <a:rect l="l" t="t" r="r" b="b"/>
              <a:pathLst>
                <a:path w="1085" h="922" extrusionOk="0">
                  <a:moveTo>
                    <a:pt x="204" y="0"/>
                  </a:moveTo>
                  <a:cubicBezTo>
                    <a:pt x="204" y="1"/>
                    <a:pt x="68" y="136"/>
                    <a:pt x="68" y="170"/>
                  </a:cubicBezTo>
                  <a:cubicBezTo>
                    <a:pt x="68" y="102"/>
                    <a:pt x="35" y="102"/>
                    <a:pt x="35" y="102"/>
                  </a:cubicBezTo>
                  <a:lnTo>
                    <a:pt x="35" y="102"/>
                  </a:lnTo>
                  <a:cubicBezTo>
                    <a:pt x="68" y="136"/>
                    <a:pt x="1" y="271"/>
                    <a:pt x="35" y="305"/>
                  </a:cubicBezTo>
                  <a:cubicBezTo>
                    <a:pt x="63" y="291"/>
                    <a:pt x="97" y="283"/>
                    <a:pt x="131" y="283"/>
                  </a:cubicBezTo>
                  <a:cubicBezTo>
                    <a:pt x="181" y="283"/>
                    <a:pt x="232" y="299"/>
                    <a:pt x="272" y="339"/>
                  </a:cubicBezTo>
                  <a:cubicBezTo>
                    <a:pt x="292" y="309"/>
                    <a:pt x="303" y="300"/>
                    <a:pt x="310" y="300"/>
                  </a:cubicBezTo>
                  <a:cubicBezTo>
                    <a:pt x="323" y="300"/>
                    <a:pt x="325" y="325"/>
                    <a:pt x="341" y="325"/>
                  </a:cubicBezTo>
                  <a:cubicBezTo>
                    <a:pt x="349" y="325"/>
                    <a:pt x="358" y="320"/>
                    <a:pt x="373" y="305"/>
                  </a:cubicBezTo>
                  <a:lnTo>
                    <a:pt x="373" y="305"/>
                  </a:lnTo>
                  <a:cubicBezTo>
                    <a:pt x="339" y="339"/>
                    <a:pt x="339" y="373"/>
                    <a:pt x="306" y="407"/>
                  </a:cubicBezTo>
                  <a:cubicBezTo>
                    <a:pt x="373" y="407"/>
                    <a:pt x="339" y="339"/>
                    <a:pt x="373" y="305"/>
                  </a:cubicBezTo>
                  <a:lnTo>
                    <a:pt x="373" y="305"/>
                  </a:lnTo>
                  <a:cubicBezTo>
                    <a:pt x="373" y="305"/>
                    <a:pt x="373" y="305"/>
                    <a:pt x="373" y="305"/>
                  </a:cubicBezTo>
                  <a:cubicBezTo>
                    <a:pt x="407" y="305"/>
                    <a:pt x="373" y="373"/>
                    <a:pt x="339" y="407"/>
                  </a:cubicBezTo>
                  <a:cubicBezTo>
                    <a:pt x="346" y="413"/>
                    <a:pt x="351" y="416"/>
                    <a:pt x="356" y="416"/>
                  </a:cubicBezTo>
                  <a:cubicBezTo>
                    <a:pt x="376" y="416"/>
                    <a:pt x="386" y="366"/>
                    <a:pt x="441" y="339"/>
                  </a:cubicBezTo>
                  <a:lnTo>
                    <a:pt x="441" y="339"/>
                  </a:lnTo>
                  <a:lnTo>
                    <a:pt x="373" y="475"/>
                  </a:lnTo>
                  <a:cubicBezTo>
                    <a:pt x="475" y="475"/>
                    <a:pt x="678" y="542"/>
                    <a:pt x="644" y="712"/>
                  </a:cubicBezTo>
                  <a:lnTo>
                    <a:pt x="712" y="678"/>
                  </a:lnTo>
                  <a:cubicBezTo>
                    <a:pt x="712" y="745"/>
                    <a:pt x="983" y="678"/>
                    <a:pt x="814" y="813"/>
                  </a:cubicBezTo>
                  <a:lnTo>
                    <a:pt x="881" y="779"/>
                  </a:lnTo>
                  <a:lnTo>
                    <a:pt x="881" y="779"/>
                  </a:lnTo>
                  <a:cubicBezTo>
                    <a:pt x="847" y="813"/>
                    <a:pt x="746" y="847"/>
                    <a:pt x="712" y="847"/>
                  </a:cubicBezTo>
                  <a:cubicBezTo>
                    <a:pt x="746" y="881"/>
                    <a:pt x="712" y="881"/>
                    <a:pt x="746" y="915"/>
                  </a:cubicBezTo>
                  <a:lnTo>
                    <a:pt x="780" y="847"/>
                  </a:lnTo>
                  <a:cubicBezTo>
                    <a:pt x="847" y="847"/>
                    <a:pt x="814" y="881"/>
                    <a:pt x="746" y="915"/>
                  </a:cubicBezTo>
                  <a:cubicBezTo>
                    <a:pt x="760" y="920"/>
                    <a:pt x="773" y="922"/>
                    <a:pt x="785" y="922"/>
                  </a:cubicBezTo>
                  <a:cubicBezTo>
                    <a:pt x="857" y="922"/>
                    <a:pt x="891" y="842"/>
                    <a:pt x="949" y="813"/>
                  </a:cubicBezTo>
                  <a:cubicBezTo>
                    <a:pt x="780" y="813"/>
                    <a:pt x="1084" y="678"/>
                    <a:pt x="983" y="644"/>
                  </a:cubicBezTo>
                  <a:cubicBezTo>
                    <a:pt x="969" y="637"/>
                    <a:pt x="958" y="634"/>
                    <a:pt x="949" y="634"/>
                  </a:cubicBezTo>
                  <a:cubicBezTo>
                    <a:pt x="914" y="634"/>
                    <a:pt x="908" y="678"/>
                    <a:pt x="881" y="678"/>
                  </a:cubicBezTo>
                  <a:cubicBezTo>
                    <a:pt x="847" y="678"/>
                    <a:pt x="780" y="678"/>
                    <a:pt x="814" y="644"/>
                  </a:cubicBezTo>
                  <a:cubicBezTo>
                    <a:pt x="830" y="627"/>
                    <a:pt x="847" y="618"/>
                    <a:pt x="860" y="618"/>
                  </a:cubicBezTo>
                  <a:cubicBezTo>
                    <a:pt x="873" y="618"/>
                    <a:pt x="881" y="627"/>
                    <a:pt x="881" y="644"/>
                  </a:cubicBezTo>
                  <a:cubicBezTo>
                    <a:pt x="983" y="576"/>
                    <a:pt x="847" y="610"/>
                    <a:pt x="915" y="576"/>
                  </a:cubicBezTo>
                  <a:cubicBezTo>
                    <a:pt x="881" y="576"/>
                    <a:pt x="881" y="576"/>
                    <a:pt x="847" y="610"/>
                  </a:cubicBezTo>
                  <a:cubicBezTo>
                    <a:pt x="847" y="542"/>
                    <a:pt x="780" y="610"/>
                    <a:pt x="780" y="508"/>
                  </a:cubicBezTo>
                  <a:cubicBezTo>
                    <a:pt x="746" y="508"/>
                    <a:pt x="746" y="508"/>
                    <a:pt x="678" y="542"/>
                  </a:cubicBezTo>
                  <a:cubicBezTo>
                    <a:pt x="712" y="441"/>
                    <a:pt x="746" y="475"/>
                    <a:pt x="746" y="373"/>
                  </a:cubicBezTo>
                  <a:lnTo>
                    <a:pt x="746" y="373"/>
                  </a:lnTo>
                  <a:cubicBezTo>
                    <a:pt x="746" y="407"/>
                    <a:pt x="678" y="475"/>
                    <a:pt x="610" y="542"/>
                  </a:cubicBezTo>
                  <a:cubicBezTo>
                    <a:pt x="644" y="407"/>
                    <a:pt x="543" y="508"/>
                    <a:pt x="576" y="407"/>
                  </a:cubicBezTo>
                  <a:cubicBezTo>
                    <a:pt x="576" y="407"/>
                    <a:pt x="592" y="392"/>
                    <a:pt x="602" y="392"/>
                  </a:cubicBezTo>
                  <a:cubicBezTo>
                    <a:pt x="607" y="392"/>
                    <a:pt x="610" y="396"/>
                    <a:pt x="610" y="407"/>
                  </a:cubicBezTo>
                  <a:cubicBezTo>
                    <a:pt x="644" y="356"/>
                    <a:pt x="627" y="348"/>
                    <a:pt x="602" y="348"/>
                  </a:cubicBezTo>
                  <a:cubicBezTo>
                    <a:pt x="589" y="348"/>
                    <a:pt x="574" y="350"/>
                    <a:pt x="563" y="350"/>
                  </a:cubicBezTo>
                  <a:cubicBezTo>
                    <a:pt x="551" y="350"/>
                    <a:pt x="543" y="348"/>
                    <a:pt x="543" y="339"/>
                  </a:cubicBezTo>
                  <a:lnTo>
                    <a:pt x="610" y="271"/>
                  </a:lnTo>
                  <a:cubicBezTo>
                    <a:pt x="597" y="271"/>
                    <a:pt x="578" y="277"/>
                    <a:pt x="562" y="277"/>
                  </a:cubicBezTo>
                  <a:cubicBezTo>
                    <a:pt x="539" y="277"/>
                    <a:pt x="522" y="265"/>
                    <a:pt x="543" y="204"/>
                  </a:cubicBezTo>
                  <a:lnTo>
                    <a:pt x="576" y="170"/>
                  </a:lnTo>
                  <a:lnTo>
                    <a:pt x="576" y="170"/>
                  </a:lnTo>
                  <a:cubicBezTo>
                    <a:pt x="556" y="177"/>
                    <a:pt x="537" y="179"/>
                    <a:pt x="519" y="179"/>
                  </a:cubicBezTo>
                  <a:cubicBezTo>
                    <a:pt x="448" y="179"/>
                    <a:pt x="394" y="136"/>
                    <a:pt x="339" y="136"/>
                  </a:cubicBezTo>
                  <a:lnTo>
                    <a:pt x="339" y="68"/>
                  </a:lnTo>
                  <a:lnTo>
                    <a:pt x="339" y="68"/>
                  </a:lnTo>
                  <a:cubicBezTo>
                    <a:pt x="238" y="102"/>
                    <a:pt x="373" y="136"/>
                    <a:pt x="272" y="237"/>
                  </a:cubicBezTo>
                  <a:cubicBezTo>
                    <a:pt x="291" y="190"/>
                    <a:pt x="294" y="174"/>
                    <a:pt x="288" y="174"/>
                  </a:cubicBezTo>
                  <a:cubicBezTo>
                    <a:pt x="278" y="174"/>
                    <a:pt x="237" y="230"/>
                    <a:pt x="216" y="230"/>
                  </a:cubicBezTo>
                  <a:cubicBezTo>
                    <a:pt x="209" y="230"/>
                    <a:pt x="204" y="223"/>
                    <a:pt x="204" y="204"/>
                  </a:cubicBezTo>
                  <a:cubicBezTo>
                    <a:pt x="204" y="136"/>
                    <a:pt x="272" y="170"/>
                    <a:pt x="272" y="102"/>
                  </a:cubicBezTo>
                  <a:lnTo>
                    <a:pt x="272" y="102"/>
                  </a:lnTo>
                  <a:cubicBezTo>
                    <a:pt x="259" y="127"/>
                    <a:pt x="251" y="134"/>
                    <a:pt x="245" y="134"/>
                  </a:cubicBezTo>
                  <a:cubicBezTo>
                    <a:pt x="237" y="134"/>
                    <a:pt x="231" y="126"/>
                    <a:pt x="223" y="126"/>
                  </a:cubicBezTo>
                  <a:cubicBezTo>
                    <a:pt x="218" y="126"/>
                    <a:pt x="212" y="128"/>
                    <a:pt x="204" y="136"/>
                  </a:cubicBezTo>
                  <a:cubicBezTo>
                    <a:pt x="238" y="34"/>
                    <a:pt x="170" y="102"/>
                    <a:pt x="20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7"/>
            <p:cNvSpPr/>
            <p:nvPr/>
          </p:nvSpPr>
          <p:spPr>
            <a:xfrm>
              <a:off x="4288325" y="35043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7"/>
            <p:cNvSpPr/>
            <p:nvPr/>
          </p:nvSpPr>
          <p:spPr>
            <a:xfrm>
              <a:off x="4271375" y="3485675"/>
              <a:ext cx="875" cy="650"/>
            </a:xfrm>
            <a:custGeom>
              <a:avLst/>
              <a:gdLst/>
              <a:ahLst/>
              <a:cxnLst/>
              <a:rect l="l" t="t" r="r" b="b"/>
              <a:pathLst>
                <a:path w="35" h="26" extrusionOk="0">
                  <a:moveTo>
                    <a:pt x="1" y="0"/>
                  </a:moveTo>
                  <a:cubicBezTo>
                    <a:pt x="1" y="17"/>
                    <a:pt x="1" y="25"/>
                    <a:pt x="5" y="25"/>
                  </a:cubicBezTo>
                  <a:cubicBezTo>
                    <a:pt x="9" y="25"/>
                    <a:pt x="18" y="17"/>
                    <a:pt x="3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7"/>
            <p:cNvSpPr/>
            <p:nvPr/>
          </p:nvSpPr>
          <p:spPr>
            <a:xfrm>
              <a:off x="4290000" y="3505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7"/>
            <p:cNvSpPr/>
            <p:nvPr/>
          </p:nvSpPr>
          <p:spPr>
            <a:xfrm>
              <a:off x="4295075" y="35043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5" y="0"/>
                  </a:moveTo>
                  <a:lnTo>
                    <a:pt x="1" y="34"/>
                  </a:lnTo>
                  <a:lnTo>
                    <a:pt x="35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7"/>
            <p:cNvSpPr/>
            <p:nvPr/>
          </p:nvSpPr>
          <p:spPr>
            <a:xfrm>
              <a:off x="4267150" y="348312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0"/>
                  </a:moveTo>
                  <a:lnTo>
                    <a:pt x="0" y="34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7"/>
            <p:cNvSpPr/>
            <p:nvPr/>
          </p:nvSpPr>
          <p:spPr>
            <a:xfrm>
              <a:off x="4253600" y="3483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7"/>
            <p:cNvSpPr/>
            <p:nvPr/>
          </p:nvSpPr>
          <p:spPr>
            <a:xfrm>
              <a:off x="4227350" y="3481425"/>
              <a:ext cx="44050" cy="28825"/>
            </a:xfrm>
            <a:custGeom>
              <a:avLst/>
              <a:gdLst/>
              <a:ahLst/>
              <a:cxnLst/>
              <a:rect l="l" t="t" r="r" b="b"/>
              <a:pathLst>
                <a:path w="1762" h="1153" extrusionOk="0">
                  <a:moveTo>
                    <a:pt x="780" y="286"/>
                  </a:moveTo>
                  <a:lnTo>
                    <a:pt x="780" y="286"/>
                  </a:lnTo>
                  <a:cubicBezTo>
                    <a:pt x="780" y="287"/>
                    <a:pt x="780" y="287"/>
                    <a:pt x="780" y="288"/>
                  </a:cubicBezTo>
                  <a:lnTo>
                    <a:pt x="780" y="288"/>
                  </a:lnTo>
                  <a:cubicBezTo>
                    <a:pt x="780" y="287"/>
                    <a:pt x="780" y="287"/>
                    <a:pt x="780" y="286"/>
                  </a:cubicBezTo>
                  <a:close/>
                  <a:moveTo>
                    <a:pt x="1288" y="1"/>
                  </a:moveTo>
                  <a:cubicBezTo>
                    <a:pt x="1254" y="68"/>
                    <a:pt x="1254" y="170"/>
                    <a:pt x="1220" y="170"/>
                  </a:cubicBezTo>
                  <a:cubicBezTo>
                    <a:pt x="1220" y="68"/>
                    <a:pt x="1152" y="136"/>
                    <a:pt x="1118" y="35"/>
                  </a:cubicBezTo>
                  <a:lnTo>
                    <a:pt x="1118" y="35"/>
                  </a:lnTo>
                  <a:cubicBezTo>
                    <a:pt x="1152" y="170"/>
                    <a:pt x="1084" y="102"/>
                    <a:pt x="1084" y="170"/>
                  </a:cubicBezTo>
                  <a:cubicBezTo>
                    <a:pt x="1084" y="184"/>
                    <a:pt x="1079" y="192"/>
                    <a:pt x="1069" y="192"/>
                  </a:cubicBezTo>
                  <a:cubicBezTo>
                    <a:pt x="1056" y="192"/>
                    <a:pt x="1037" y="176"/>
                    <a:pt x="1017" y="136"/>
                  </a:cubicBezTo>
                  <a:cubicBezTo>
                    <a:pt x="1017" y="136"/>
                    <a:pt x="1017" y="102"/>
                    <a:pt x="1051" y="102"/>
                  </a:cubicBezTo>
                  <a:lnTo>
                    <a:pt x="1017" y="102"/>
                  </a:lnTo>
                  <a:cubicBezTo>
                    <a:pt x="1017" y="102"/>
                    <a:pt x="1017" y="102"/>
                    <a:pt x="1017" y="68"/>
                  </a:cubicBezTo>
                  <a:cubicBezTo>
                    <a:pt x="989" y="96"/>
                    <a:pt x="1006" y="145"/>
                    <a:pt x="996" y="145"/>
                  </a:cubicBezTo>
                  <a:cubicBezTo>
                    <a:pt x="993" y="145"/>
                    <a:pt x="989" y="143"/>
                    <a:pt x="983" y="136"/>
                  </a:cubicBezTo>
                  <a:cubicBezTo>
                    <a:pt x="983" y="102"/>
                    <a:pt x="983" y="102"/>
                    <a:pt x="983" y="68"/>
                  </a:cubicBezTo>
                  <a:cubicBezTo>
                    <a:pt x="956" y="68"/>
                    <a:pt x="972" y="198"/>
                    <a:pt x="945" y="198"/>
                  </a:cubicBezTo>
                  <a:cubicBezTo>
                    <a:pt x="938" y="198"/>
                    <a:pt x="929" y="190"/>
                    <a:pt x="915" y="170"/>
                  </a:cubicBezTo>
                  <a:cubicBezTo>
                    <a:pt x="915" y="238"/>
                    <a:pt x="881" y="238"/>
                    <a:pt x="915" y="373"/>
                  </a:cubicBezTo>
                  <a:cubicBezTo>
                    <a:pt x="886" y="344"/>
                    <a:pt x="857" y="265"/>
                    <a:pt x="849" y="265"/>
                  </a:cubicBezTo>
                  <a:cubicBezTo>
                    <a:pt x="848" y="265"/>
                    <a:pt x="847" y="267"/>
                    <a:pt x="847" y="272"/>
                  </a:cubicBezTo>
                  <a:cubicBezTo>
                    <a:pt x="847" y="302"/>
                    <a:pt x="842" y="311"/>
                    <a:pt x="833" y="311"/>
                  </a:cubicBezTo>
                  <a:cubicBezTo>
                    <a:pt x="820" y="311"/>
                    <a:pt x="799" y="286"/>
                    <a:pt x="788" y="286"/>
                  </a:cubicBezTo>
                  <a:cubicBezTo>
                    <a:pt x="783" y="286"/>
                    <a:pt x="780" y="291"/>
                    <a:pt x="780" y="305"/>
                  </a:cubicBezTo>
                  <a:cubicBezTo>
                    <a:pt x="780" y="299"/>
                    <a:pt x="780" y="293"/>
                    <a:pt x="780" y="288"/>
                  </a:cubicBezTo>
                  <a:lnTo>
                    <a:pt x="780" y="288"/>
                  </a:lnTo>
                  <a:cubicBezTo>
                    <a:pt x="779" y="314"/>
                    <a:pt x="704" y="289"/>
                    <a:pt x="780" y="339"/>
                  </a:cubicBezTo>
                  <a:cubicBezTo>
                    <a:pt x="780" y="407"/>
                    <a:pt x="746" y="407"/>
                    <a:pt x="780" y="509"/>
                  </a:cubicBezTo>
                  <a:cubicBezTo>
                    <a:pt x="814" y="509"/>
                    <a:pt x="881" y="475"/>
                    <a:pt x="881" y="373"/>
                  </a:cubicBezTo>
                  <a:cubicBezTo>
                    <a:pt x="915" y="407"/>
                    <a:pt x="915" y="441"/>
                    <a:pt x="949" y="441"/>
                  </a:cubicBezTo>
                  <a:cubicBezTo>
                    <a:pt x="959" y="451"/>
                    <a:pt x="966" y="455"/>
                    <a:pt x="971" y="455"/>
                  </a:cubicBezTo>
                  <a:cubicBezTo>
                    <a:pt x="997" y="455"/>
                    <a:pt x="966" y="336"/>
                    <a:pt x="1003" y="336"/>
                  </a:cubicBezTo>
                  <a:cubicBezTo>
                    <a:pt x="1007" y="336"/>
                    <a:pt x="1011" y="337"/>
                    <a:pt x="1017" y="339"/>
                  </a:cubicBezTo>
                  <a:lnTo>
                    <a:pt x="1051" y="407"/>
                  </a:lnTo>
                  <a:cubicBezTo>
                    <a:pt x="1037" y="368"/>
                    <a:pt x="1045" y="359"/>
                    <a:pt x="1061" y="359"/>
                  </a:cubicBezTo>
                  <a:cubicBezTo>
                    <a:pt x="1073" y="359"/>
                    <a:pt x="1092" y="365"/>
                    <a:pt x="1109" y="365"/>
                  </a:cubicBezTo>
                  <a:cubicBezTo>
                    <a:pt x="1126" y="365"/>
                    <a:pt x="1142" y="359"/>
                    <a:pt x="1152" y="339"/>
                  </a:cubicBezTo>
                  <a:cubicBezTo>
                    <a:pt x="1152" y="305"/>
                    <a:pt x="1152" y="272"/>
                    <a:pt x="1152" y="238"/>
                  </a:cubicBezTo>
                  <a:cubicBezTo>
                    <a:pt x="1161" y="292"/>
                    <a:pt x="1168" y="310"/>
                    <a:pt x="1174" y="310"/>
                  </a:cubicBezTo>
                  <a:cubicBezTo>
                    <a:pt x="1186" y="310"/>
                    <a:pt x="1197" y="236"/>
                    <a:pt x="1221" y="236"/>
                  </a:cubicBezTo>
                  <a:cubicBezTo>
                    <a:pt x="1230" y="236"/>
                    <a:pt x="1241" y="245"/>
                    <a:pt x="1254" y="272"/>
                  </a:cubicBezTo>
                  <a:cubicBezTo>
                    <a:pt x="1220" y="136"/>
                    <a:pt x="1288" y="68"/>
                    <a:pt x="1322" y="68"/>
                  </a:cubicBezTo>
                  <a:cubicBezTo>
                    <a:pt x="1322" y="68"/>
                    <a:pt x="1322" y="136"/>
                    <a:pt x="1322" y="170"/>
                  </a:cubicBezTo>
                  <a:cubicBezTo>
                    <a:pt x="1312" y="160"/>
                    <a:pt x="1304" y="156"/>
                    <a:pt x="1299" y="156"/>
                  </a:cubicBezTo>
                  <a:cubicBezTo>
                    <a:pt x="1263" y="156"/>
                    <a:pt x="1288" y="310"/>
                    <a:pt x="1288" y="339"/>
                  </a:cubicBezTo>
                  <a:cubicBezTo>
                    <a:pt x="1288" y="305"/>
                    <a:pt x="1355" y="339"/>
                    <a:pt x="1389" y="238"/>
                  </a:cubicBezTo>
                  <a:lnTo>
                    <a:pt x="1389" y="339"/>
                  </a:lnTo>
                  <a:cubicBezTo>
                    <a:pt x="1418" y="339"/>
                    <a:pt x="1398" y="190"/>
                    <a:pt x="1434" y="190"/>
                  </a:cubicBezTo>
                  <a:cubicBezTo>
                    <a:pt x="1440" y="190"/>
                    <a:pt x="1447" y="194"/>
                    <a:pt x="1457" y="204"/>
                  </a:cubicBezTo>
                  <a:lnTo>
                    <a:pt x="1457" y="272"/>
                  </a:lnTo>
                  <a:cubicBezTo>
                    <a:pt x="1518" y="272"/>
                    <a:pt x="1579" y="308"/>
                    <a:pt x="1633" y="308"/>
                  </a:cubicBezTo>
                  <a:cubicBezTo>
                    <a:pt x="1668" y="308"/>
                    <a:pt x="1701" y="292"/>
                    <a:pt x="1728" y="238"/>
                  </a:cubicBezTo>
                  <a:cubicBezTo>
                    <a:pt x="1762" y="204"/>
                    <a:pt x="1728" y="68"/>
                    <a:pt x="1728" y="35"/>
                  </a:cubicBezTo>
                  <a:cubicBezTo>
                    <a:pt x="1660" y="68"/>
                    <a:pt x="1626" y="170"/>
                    <a:pt x="1592" y="204"/>
                  </a:cubicBezTo>
                  <a:lnTo>
                    <a:pt x="1592" y="102"/>
                  </a:lnTo>
                  <a:cubicBezTo>
                    <a:pt x="1592" y="170"/>
                    <a:pt x="1525" y="204"/>
                    <a:pt x="1559" y="272"/>
                  </a:cubicBezTo>
                  <a:cubicBezTo>
                    <a:pt x="1555" y="276"/>
                    <a:pt x="1551" y="277"/>
                    <a:pt x="1548" y="277"/>
                  </a:cubicBezTo>
                  <a:cubicBezTo>
                    <a:pt x="1530" y="277"/>
                    <a:pt x="1526" y="219"/>
                    <a:pt x="1525" y="219"/>
                  </a:cubicBezTo>
                  <a:cubicBezTo>
                    <a:pt x="1525" y="219"/>
                    <a:pt x="1525" y="224"/>
                    <a:pt x="1525" y="238"/>
                  </a:cubicBezTo>
                  <a:cubicBezTo>
                    <a:pt x="1491" y="136"/>
                    <a:pt x="1525" y="102"/>
                    <a:pt x="1525" y="35"/>
                  </a:cubicBezTo>
                  <a:lnTo>
                    <a:pt x="1525" y="35"/>
                  </a:lnTo>
                  <a:lnTo>
                    <a:pt x="1491" y="68"/>
                  </a:lnTo>
                  <a:cubicBezTo>
                    <a:pt x="1491" y="35"/>
                    <a:pt x="1491" y="35"/>
                    <a:pt x="1491" y="1"/>
                  </a:cubicBezTo>
                  <a:cubicBezTo>
                    <a:pt x="1470" y="42"/>
                    <a:pt x="1453" y="55"/>
                    <a:pt x="1436" y="55"/>
                  </a:cubicBezTo>
                  <a:cubicBezTo>
                    <a:pt x="1409" y="55"/>
                    <a:pt x="1385" y="18"/>
                    <a:pt x="1355" y="18"/>
                  </a:cubicBezTo>
                  <a:cubicBezTo>
                    <a:pt x="1345" y="18"/>
                    <a:pt x="1334" y="22"/>
                    <a:pt x="1322" y="35"/>
                  </a:cubicBezTo>
                  <a:lnTo>
                    <a:pt x="1389" y="35"/>
                  </a:lnTo>
                  <a:cubicBezTo>
                    <a:pt x="1389" y="102"/>
                    <a:pt x="1355" y="102"/>
                    <a:pt x="1355" y="102"/>
                  </a:cubicBezTo>
                  <a:cubicBezTo>
                    <a:pt x="1322" y="35"/>
                    <a:pt x="1322" y="35"/>
                    <a:pt x="1288" y="1"/>
                  </a:cubicBezTo>
                  <a:close/>
                  <a:moveTo>
                    <a:pt x="489" y="787"/>
                  </a:moveTo>
                  <a:cubicBezTo>
                    <a:pt x="494" y="795"/>
                    <a:pt x="501" y="804"/>
                    <a:pt x="509" y="813"/>
                  </a:cubicBezTo>
                  <a:cubicBezTo>
                    <a:pt x="502" y="803"/>
                    <a:pt x="495" y="794"/>
                    <a:pt x="489" y="787"/>
                  </a:cubicBezTo>
                  <a:close/>
                  <a:moveTo>
                    <a:pt x="746" y="170"/>
                  </a:moveTo>
                  <a:cubicBezTo>
                    <a:pt x="712" y="170"/>
                    <a:pt x="746" y="305"/>
                    <a:pt x="678" y="305"/>
                  </a:cubicBezTo>
                  <a:cubicBezTo>
                    <a:pt x="678" y="272"/>
                    <a:pt x="644" y="238"/>
                    <a:pt x="644" y="238"/>
                  </a:cubicBezTo>
                  <a:lnTo>
                    <a:pt x="644" y="238"/>
                  </a:lnTo>
                  <a:cubicBezTo>
                    <a:pt x="644" y="263"/>
                    <a:pt x="664" y="328"/>
                    <a:pt x="644" y="328"/>
                  </a:cubicBezTo>
                  <a:cubicBezTo>
                    <a:pt x="637" y="328"/>
                    <a:pt x="627" y="322"/>
                    <a:pt x="610" y="306"/>
                  </a:cubicBezTo>
                  <a:lnTo>
                    <a:pt x="610" y="306"/>
                  </a:lnTo>
                  <a:lnTo>
                    <a:pt x="644" y="339"/>
                  </a:lnTo>
                  <a:cubicBezTo>
                    <a:pt x="627" y="339"/>
                    <a:pt x="610" y="348"/>
                    <a:pt x="589" y="348"/>
                  </a:cubicBezTo>
                  <a:cubicBezTo>
                    <a:pt x="568" y="348"/>
                    <a:pt x="543" y="339"/>
                    <a:pt x="509" y="305"/>
                  </a:cubicBezTo>
                  <a:lnTo>
                    <a:pt x="509" y="305"/>
                  </a:lnTo>
                  <a:lnTo>
                    <a:pt x="543" y="475"/>
                  </a:lnTo>
                  <a:cubicBezTo>
                    <a:pt x="518" y="450"/>
                    <a:pt x="499" y="439"/>
                    <a:pt x="485" y="439"/>
                  </a:cubicBezTo>
                  <a:cubicBezTo>
                    <a:pt x="443" y="439"/>
                    <a:pt x="449" y="542"/>
                    <a:pt x="475" y="644"/>
                  </a:cubicBezTo>
                  <a:cubicBezTo>
                    <a:pt x="475" y="644"/>
                    <a:pt x="441" y="644"/>
                    <a:pt x="407" y="610"/>
                  </a:cubicBezTo>
                  <a:cubicBezTo>
                    <a:pt x="407" y="610"/>
                    <a:pt x="407" y="576"/>
                    <a:pt x="407" y="543"/>
                  </a:cubicBezTo>
                  <a:cubicBezTo>
                    <a:pt x="399" y="551"/>
                    <a:pt x="388" y="553"/>
                    <a:pt x="378" y="553"/>
                  </a:cubicBezTo>
                  <a:cubicBezTo>
                    <a:pt x="367" y="553"/>
                    <a:pt x="356" y="551"/>
                    <a:pt x="348" y="551"/>
                  </a:cubicBezTo>
                  <a:cubicBezTo>
                    <a:pt x="331" y="551"/>
                    <a:pt x="323" y="559"/>
                    <a:pt x="339" y="610"/>
                  </a:cubicBezTo>
                  <a:cubicBezTo>
                    <a:pt x="339" y="627"/>
                    <a:pt x="337" y="634"/>
                    <a:pt x="334" y="634"/>
                  </a:cubicBezTo>
                  <a:cubicBezTo>
                    <a:pt x="323" y="634"/>
                    <a:pt x="297" y="576"/>
                    <a:pt x="272" y="576"/>
                  </a:cubicBezTo>
                  <a:cubicBezTo>
                    <a:pt x="339" y="712"/>
                    <a:pt x="69" y="576"/>
                    <a:pt x="204" y="780"/>
                  </a:cubicBezTo>
                  <a:cubicBezTo>
                    <a:pt x="238" y="780"/>
                    <a:pt x="272" y="780"/>
                    <a:pt x="306" y="746"/>
                  </a:cubicBezTo>
                  <a:cubicBezTo>
                    <a:pt x="339" y="780"/>
                    <a:pt x="373" y="813"/>
                    <a:pt x="339" y="813"/>
                  </a:cubicBezTo>
                  <a:cubicBezTo>
                    <a:pt x="339" y="820"/>
                    <a:pt x="336" y="823"/>
                    <a:pt x="330" y="823"/>
                  </a:cubicBezTo>
                  <a:lnTo>
                    <a:pt x="330" y="823"/>
                  </a:lnTo>
                  <a:cubicBezTo>
                    <a:pt x="321" y="820"/>
                    <a:pt x="314" y="819"/>
                    <a:pt x="309" y="819"/>
                  </a:cubicBezTo>
                  <a:cubicBezTo>
                    <a:pt x="306" y="819"/>
                    <a:pt x="303" y="819"/>
                    <a:pt x="301" y="820"/>
                  </a:cubicBezTo>
                  <a:lnTo>
                    <a:pt x="301" y="820"/>
                  </a:lnTo>
                  <a:cubicBezTo>
                    <a:pt x="290" y="818"/>
                    <a:pt x="279" y="816"/>
                    <a:pt x="269" y="816"/>
                  </a:cubicBezTo>
                  <a:cubicBezTo>
                    <a:pt x="252" y="816"/>
                    <a:pt x="238" y="822"/>
                    <a:pt x="238" y="847"/>
                  </a:cubicBezTo>
                  <a:lnTo>
                    <a:pt x="136" y="746"/>
                  </a:lnTo>
                  <a:cubicBezTo>
                    <a:pt x="119" y="739"/>
                    <a:pt x="106" y="736"/>
                    <a:pt x="96" y="736"/>
                  </a:cubicBezTo>
                  <a:cubicBezTo>
                    <a:pt x="25" y="736"/>
                    <a:pt x="134" y="902"/>
                    <a:pt x="64" y="902"/>
                  </a:cubicBezTo>
                  <a:cubicBezTo>
                    <a:pt x="51" y="902"/>
                    <a:pt x="30" y="896"/>
                    <a:pt x="1" y="881"/>
                  </a:cubicBezTo>
                  <a:lnTo>
                    <a:pt x="1" y="881"/>
                  </a:lnTo>
                  <a:cubicBezTo>
                    <a:pt x="1" y="915"/>
                    <a:pt x="1" y="983"/>
                    <a:pt x="35" y="1051"/>
                  </a:cubicBezTo>
                  <a:lnTo>
                    <a:pt x="1" y="1017"/>
                  </a:lnTo>
                  <a:lnTo>
                    <a:pt x="1" y="1017"/>
                  </a:lnTo>
                  <a:cubicBezTo>
                    <a:pt x="1" y="1017"/>
                    <a:pt x="35" y="1118"/>
                    <a:pt x="102" y="1152"/>
                  </a:cubicBezTo>
                  <a:lnTo>
                    <a:pt x="102" y="1118"/>
                  </a:lnTo>
                  <a:cubicBezTo>
                    <a:pt x="94" y="1101"/>
                    <a:pt x="94" y="1095"/>
                    <a:pt x="99" y="1095"/>
                  </a:cubicBezTo>
                  <a:cubicBezTo>
                    <a:pt x="115" y="1095"/>
                    <a:pt x="179" y="1152"/>
                    <a:pt x="204" y="1152"/>
                  </a:cubicBezTo>
                  <a:cubicBezTo>
                    <a:pt x="204" y="1121"/>
                    <a:pt x="120" y="978"/>
                    <a:pt x="130" y="978"/>
                  </a:cubicBezTo>
                  <a:lnTo>
                    <a:pt x="130" y="978"/>
                  </a:lnTo>
                  <a:cubicBezTo>
                    <a:pt x="131" y="978"/>
                    <a:pt x="133" y="980"/>
                    <a:pt x="136" y="983"/>
                  </a:cubicBezTo>
                  <a:cubicBezTo>
                    <a:pt x="146" y="973"/>
                    <a:pt x="156" y="969"/>
                    <a:pt x="165" y="969"/>
                  </a:cubicBezTo>
                  <a:cubicBezTo>
                    <a:pt x="187" y="969"/>
                    <a:pt x="204" y="993"/>
                    <a:pt x="204" y="1017"/>
                  </a:cubicBezTo>
                  <a:cubicBezTo>
                    <a:pt x="238" y="1017"/>
                    <a:pt x="170" y="881"/>
                    <a:pt x="170" y="881"/>
                  </a:cubicBezTo>
                  <a:lnTo>
                    <a:pt x="170" y="881"/>
                  </a:lnTo>
                  <a:cubicBezTo>
                    <a:pt x="226" y="937"/>
                    <a:pt x="255" y="957"/>
                    <a:pt x="271" y="957"/>
                  </a:cubicBezTo>
                  <a:cubicBezTo>
                    <a:pt x="308" y="957"/>
                    <a:pt x="258" y="833"/>
                    <a:pt x="301" y="820"/>
                  </a:cubicBezTo>
                  <a:lnTo>
                    <a:pt x="301" y="820"/>
                  </a:lnTo>
                  <a:cubicBezTo>
                    <a:pt x="310" y="822"/>
                    <a:pt x="319" y="824"/>
                    <a:pt x="326" y="824"/>
                  </a:cubicBezTo>
                  <a:cubicBezTo>
                    <a:pt x="327" y="824"/>
                    <a:pt x="328" y="824"/>
                    <a:pt x="330" y="823"/>
                  </a:cubicBezTo>
                  <a:lnTo>
                    <a:pt x="330" y="823"/>
                  </a:lnTo>
                  <a:cubicBezTo>
                    <a:pt x="341" y="828"/>
                    <a:pt x="356" y="835"/>
                    <a:pt x="373" y="847"/>
                  </a:cubicBezTo>
                  <a:cubicBezTo>
                    <a:pt x="373" y="813"/>
                    <a:pt x="407" y="813"/>
                    <a:pt x="407" y="746"/>
                  </a:cubicBezTo>
                  <a:cubicBezTo>
                    <a:pt x="417" y="766"/>
                    <a:pt x="424" y="771"/>
                    <a:pt x="431" y="771"/>
                  </a:cubicBezTo>
                  <a:cubicBezTo>
                    <a:pt x="438" y="771"/>
                    <a:pt x="445" y="765"/>
                    <a:pt x="455" y="765"/>
                  </a:cubicBezTo>
                  <a:cubicBezTo>
                    <a:pt x="463" y="765"/>
                    <a:pt x="474" y="770"/>
                    <a:pt x="489" y="787"/>
                  </a:cubicBezTo>
                  <a:lnTo>
                    <a:pt x="489" y="787"/>
                  </a:lnTo>
                  <a:cubicBezTo>
                    <a:pt x="403" y="663"/>
                    <a:pt x="636" y="802"/>
                    <a:pt x="509" y="610"/>
                  </a:cubicBezTo>
                  <a:lnTo>
                    <a:pt x="509" y="610"/>
                  </a:lnTo>
                  <a:cubicBezTo>
                    <a:pt x="523" y="617"/>
                    <a:pt x="531" y="620"/>
                    <a:pt x="536" y="620"/>
                  </a:cubicBezTo>
                  <a:cubicBezTo>
                    <a:pt x="549" y="620"/>
                    <a:pt x="536" y="600"/>
                    <a:pt x="549" y="600"/>
                  </a:cubicBezTo>
                  <a:cubicBezTo>
                    <a:pt x="554" y="600"/>
                    <a:pt x="562" y="603"/>
                    <a:pt x="577" y="610"/>
                  </a:cubicBezTo>
                  <a:cubicBezTo>
                    <a:pt x="610" y="610"/>
                    <a:pt x="577" y="644"/>
                    <a:pt x="577" y="644"/>
                  </a:cubicBezTo>
                  <a:cubicBezTo>
                    <a:pt x="583" y="647"/>
                    <a:pt x="588" y="649"/>
                    <a:pt x="592" y="649"/>
                  </a:cubicBezTo>
                  <a:cubicBezTo>
                    <a:pt x="622" y="649"/>
                    <a:pt x="603" y="577"/>
                    <a:pt x="615" y="577"/>
                  </a:cubicBezTo>
                  <a:cubicBezTo>
                    <a:pt x="620" y="577"/>
                    <a:pt x="628" y="586"/>
                    <a:pt x="644" y="610"/>
                  </a:cubicBezTo>
                  <a:cubicBezTo>
                    <a:pt x="712" y="610"/>
                    <a:pt x="610" y="543"/>
                    <a:pt x="610" y="475"/>
                  </a:cubicBezTo>
                  <a:cubicBezTo>
                    <a:pt x="678" y="475"/>
                    <a:pt x="678" y="509"/>
                    <a:pt x="746" y="610"/>
                  </a:cubicBezTo>
                  <a:cubicBezTo>
                    <a:pt x="678" y="475"/>
                    <a:pt x="746" y="509"/>
                    <a:pt x="746" y="441"/>
                  </a:cubicBezTo>
                  <a:cubicBezTo>
                    <a:pt x="746" y="441"/>
                    <a:pt x="678" y="441"/>
                    <a:pt x="678" y="373"/>
                  </a:cubicBezTo>
                  <a:cubicBezTo>
                    <a:pt x="746" y="373"/>
                    <a:pt x="712" y="272"/>
                    <a:pt x="746" y="238"/>
                  </a:cubicBezTo>
                  <a:lnTo>
                    <a:pt x="746" y="238"/>
                  </a:lnTo>
                  <a:cubicBezTo>
                    <a:pt x="771" y="263"/>
                    <a:pt x="779" y="277"/>
                    <a:pt x="780" y="286"/>
                  </a:cubicBezTo>
                  <a:lnTo>
                    <a:pt x="780" y="286"/>
                  </a:lnTo>
                  <a:cubicBezTo>
                    <a:pt x="780" y="217"/>
                    <a:pt x="777" y="296"/>
                    <a:pt x="746" y="17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7"/>
            <p:cNvSpPr/>
            <p:nvPr/>
          </p:nvSpPr>
          <p:spPr>
            <a:xfrm>
              <a:off x="4235825" y="3493275"/>
              <a:ext cx="2575" cy="875"/>
            </a:xfrm>
            <a:custGeom>
              <a:avLst/>
              <a:gdLst/>
              <a:ahLst/>
              <a:cxnLst/>
              <a:rect l="l" t="t" r="r" b="b"/>
              <a:pathLst>
                <a:path w="103" h="35" extrusionOk="0">
                  <a:moveTo>
                    <a:pt x="0" y="1"/>
                  </a:moveTo>
                  <a:lnTo>
                    <a:pt x="68" y="35"/>
                  </a:lnTo>
                  <a:lnTo>
                    <a:pt x="102" y="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7"/>
            <p:cNvSpPr/>
            <p:nvPr/>
          </p:nvSpPr>
          <p:spPr>
            <a:xfrm>
              <a:off x="4237525" y="349412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1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7"/>
            <p:cNvSpPr/>
            <p:nvPr/>
          </p:nvSpPr>
          <p:spPr>
            <a:xfrm>
              <a:off x="4224825" y="35059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34" y="1"/>
                    <a:pt x="0" y="1"/>
                    <a:pt x="0" y="35"/>
                  </a:cubicBezTo>
                  <a:cubicBezTo>
                    <a:pt x="34" y="35"/>
                    <a:pt x="34" y="35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7"/>
            <p:cNvSpPr/>
            <p:nvPr/>
          </p:nvSpPr>
          <p:spPr>
            <a:xfrm>
              <a:off x="4225675" y="350682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lnTo>
                    <a:pt x="0" y="35"/>
                  </a:lnTo>
                  <a:lnTo>
                    <a:pt x="34" y="35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7"/>
            <p:cNvSpPr/>
            <p:nvPr/>
          </p:nvSpPr>
          <p:spPr>
            <a:xfrm>
              <a:off x="4220575" y="3508525"/>
              <a:ext cx="11050" cy="21175"/>
            </a:xfrm>
            <a:custGeom>
              <a:avLst/>
              <a:gdLst/>
              <a:ahLst/>
              <a:cxnLst/>
              <a:rect l="l" t="t" r="r" b="b"/>
              <a:pathLst>
                <a:path w="442" h="847" extrusionOk="0">
                  <a:moveTo>
                    <a:pt x="35" y="474"/>
                  </a:moveTo>
                  <a:cubicBezTo>
                    <a:pt x="20" y="474"/>
                    <a:pt x="18" y="481"/>
                    <a:pt x="26" y="488"/>
                  </a:cubicBezTo>
                  <a:lnTo>
                    <a:pt x="26" y="488"/>
                  </a:lnTo>
                  <a:cubicBezTo>
                    <a:pt x="27" y="484"/>
                    <a:pt x="30" y="480"/>
                    <a:pt x="35" y="474"/>
                  </a:cubicBezTo>
                  <a:close/>
                  <a:moveTo>
                    <a:pt x="26" y="488"/>
                  </a:moveTo>
                  <a:lnTo>
                    <a:pt x="26" y="488"/>
                  </a:lnTo>
                  <a:cubicBezTo>
                    <a:pt x="21" y="508"/>
                    <a:pt x="74" y="508"/>
                    <a:pt x="103" y="508"/>
                  </a:cubicBezTo>
                  <a:cubicBezTo>
                    <a:pt x="64" y="508"/>
                    <a:pt x="36" y="497"/>
                    <a:pt x="26" y="488"/>
                  </a:cubicBezTo>
                  <a:close/>
                  <a:moveTo>
                    <a:pt x="272" y="0"/>
                  </a:moveTo>
                  <a:cubicBezTo>
                    <a:pt x="170" y="0"/>
                    <a:pt x="204" y="68"/>
                    <a:pt x="238" y="136"/>
                  </a:cubicBezTo>
                  <a:lnTo>
                    <a:pt x="238" y="102"/>
                  </a:lnTo>
                  <a:cubicBezTo>
                    <a:pt x="306" y="156"/>
                    <a:pt x="314" y="167"/>
                    <a:pt x="301" y="167"/>
                  </a:cubicBezTo>
                  <a:cubicBezTo>
                    <a:pt x="293" y="167"/>
                    <a:pt x="276" y="162"/>
                    <a:pt x="261" y="162"/>
                  </a:cubicBezTo>
                  <a:cubicBezTo>
                    <a:pt x="242" y="162"/>
                    <a:pt x="227" y="170"/>
                    <a:pt x="238" y="204"/>
                  </a:cubicBezTo>
                  <a:cubicBezTo>
                    <a:pt x="204" y="136"/>
                    <a:pt x="204" y="136"/>
                    <a:pt x="170" y="102"/>
                  </a:cubicBezTo>
                  <a:cubicBezTo>
                    <a:pt x="151" y="98"/>
                    <a:pt x="137" y="96"/>
                    <a:pt x="126" y="96"/>
                  </a:cubicBezTo>
                  <a:cubicBezTo>
                    <a:pt x="53" y="96"/>
                    <a:pt x="152" y="175"/>
                    <a:pt x="79" y="175"/>
                  </a:cubicBezTo>
                  <a:cubicBezTo>
                    <a:pt x="68" y="175"/>
                    <a:pt x="54" y="174"/>
                    <a:pt x="35" y="170"/>
                  </a:cubicBezTo>
                  <a:cubicBezTo>
                    <a:pt x="1" y="170"/>
                    <a:pt x="35" y="170"/>
                    <a:pt x="35" y="204"/>
                  </a:cubicBezTo>
                  <a:lnTo>
                    <a:pt x="103" y="204"/>
                  </a:lnTo>
                  <a:cubicBezTo>
                    <a:pt x="136" y="237"/>
                    <a:pt x="204" y="271"/>
                    <a:pt x="238" y="305"/>
                  </a:cubicBezTo>
                  <a:cubicBezTo>
                    <a:pt x="208" y="295"/>
                    <a:pt x="199" y="291"/>
                    <a:pt x="199" y="291"/>
                  </a:cubicBezTo>
                  <a:lnTo>
                    <a:pt x="199" y="291"/>
                  </a:lnTo>
                  <a:cubicBezTo>
                    <a:pt x="198" y="291"/>
                    <a:pt x="252" y="315"/>
                    <a:pt x="204" y="339"/>
                  </a:cubicBezTo>
                  <a:cubicBezTo>
                    <a:pt x="136" y="305"/>
                    <a:pt x="136" y="271"/>
                    <a:pt x="103" y="237"/>
                  </a:cubicBezTo>
                  <a:lnTo>
                    <a:pt x="103" y="237"/>
                  </a:lnTo>
                  <a:lnTo>
                    <a:pt x="136" y="305"/>
                  </a:lnTo>
                  <a:cubicBezTo>
                    <a:pt x="136" y="305"/>
                    <a:pt x="69" y="271"/>
                    <a:pt x="35" y="271"/>
                  </a:cubicBezTo>
                  <a:cubicBezTo>
                    <a:pt x="52" y="305"/>
                    <a:pt x="60" y="305"/>
                    <a:pt x="73" y="305"/>
                  </a:cubicBezTo>
                  <a:cubicBezTo>
                    <a:pt x="86" y="305"/>
                    <a:pt x="103" y="305"/>
                    <a:pt x="136" y="339"/>
                  </a:cubicBezTo>
                  <a:cubicBezTo>
                    <a:pt x="125" y="335"/>
                    <a:pt x="116" y="334"/>
                    <a:pt x="107" y="334"/>
                  </a:cubicBezTo>
                  <a:cubicBezTo>
                    <a:pt x="36" y="334"/>
                    <a:pt x="42" y="448"/>
                    <a:pt x="103" y="508"/>
                  </a:cubicBezTo>
                  <a:cubicBezTo>
                    <a:pt x="136" y="576"/>
                    <a:pt x="103" y="610"/>
                    <a:pt x="69" y="644"/>
                  </a:cubicBezTo>
                  <a:lnTo>
                    <a:pt x="136" y="610"/>
                  </a:lnTo>
                  <a:lnTo>
                    <a:pt x="136" y="610"/>
                  </a:lnTo>
                  <a:cubicBezTo>
                    <a:pt x="204" y="644"/>
                    <a:pt x="35" y="678"/>
                    <a:pt x="103" y="745"/>
                  </a:cubicBezTo>
                  <a:lnTo>
                    <a:pt x="136" y="745"/>
                  </a:lnTo>
                  <a:cubicBezTo>
                    <a:pt x="136" y="745"/>
                    <a:pt x="197" y="730"/>
                    <a:pt x="237" y="730"/>
                  </a:cubicBezTo>
                  <a:cubicBezTo>
                    <a:pt x="257" y="730"/>
                    <a:pt x="272" y="734"/>
                    <a:pt x="272" y="745"/>
                  </a:cubicBezTo>
                  <a:cubicBezTo>
                    <a:pt x="170" y="745"/>
                    <a:pt x="170" y="745"/>
                    <a:pt x="103" y="779"/>
                  </a:cubicBezTo>
                  <a:lnTo>
                    <a:pt x="238" y="779"/>
                  </a:lnTo>
                  <a:cubicBezTo>
                    <a:pt x="170" y="779"/>
                    <a:pt x="238" y="813"/>
                    <a:pt x="170" y="847"/>
                  </a:cubicBezTo>
                  <a:cubicBezTo>
                    <a:pt x="196" y="839"/>
                    <a:pt x="210" y="836"/>
                    <a:pt x="221" y="836"/>
                  </a:cubicBezTo>
                  <a:cubicBezTo>
                    <a:pt x="231" y="836"/>
                    <a:pt x="236" y="839"/>
                    <a:pt x="242" y="839"/>
                  </a:cubicBezTo>
                  <a:cubicBezTo>
                    <a:pt x="255" y="839"/>
                    <a:pt x="272" y="830"/>
                    <a:pt x="340" y="779"/>
                  </a:cubicBezTo>
                  <a:cubicBezTo>
                    <a:pt x="238" y="745"/>
                    <a:pt x="306" y="644"/>
                    <a:pt x="204" y="508"/>
                  </a:cubicBezTo>
                  <a:lnTo>
                    <a:pt x="204" y="508"/>
                  </a:lnTo>
                  <a:lnTo>
                    <a:pt x="238" y="542"/>
                  </a:lnTo>
                  <a:cubicBezTo>
                    <a:pt x="136" y="441"/>
                    <a:pt x="407" y="508"/>
                    <a:pt x="170" y="339"/>
                  </a:cubicBezTo>
                  <a:lnTo>
                    <a:pt x="170" y="339"/>
                  </a:lnTo>
                  <a:lnTo>
                    <a:pt x="306" y="407"/>
                  </a:lnTo>
                  <a:cubicBezTo>
                    <a:pt x="336" y="407"/>
                    <a:pt x="179" y="300"/>
                    <a:pt x="262" y="300"/>
                  </a:cubicBezTo>
                  <a:cubicBezTo>
                    <a:pt x="273" y="300"/>
                    <a:pt x="287" y="301"/>
                    <a:pt x="306" y="305"/>
                  </a:cubicBezTo>
                  <a:lnTo>
                    <a:pt x="238" y="271"/>
                  </a:lnTo>
                  <a:cubicBezTo>
                    <a:pt x="204" y="204"/>
                    <a:pt x="238" y="204"/>
                    <a:pt x="272" y="204"/>
                  </a:cubicBezTo>
                  <a:cubicBezTo>
                    <a:pt x="306" y="237"/>
                    <a:pt x="272" y="237"/>
                    <a:pt x="306" y="237"/>
                  </a:cubicBezTo>
                  <a:cubicBezTo>
                    <a:pt x="340" y="237"/>
                    <a:pt x="272" y="204"/>
                    <a:pt x="272" y="170"/>
                  </a:cubicBezTo>
                  <a:cubicBezTo>
                    <a:pt x="306" y="170"/>
                    <a:pt x="340" y="204"/>
                    <a:pt x="340" y="204"/>
                  </a:cubicBezTo>
                  <a:cubicBezTo>
                    <a:pt x="306" y="136"/>
                    <a:pt x="441" y="204"/>
                    <a:pt x="306" y="34"/>
                  </a:cubicBezTo>
                  <a:cubicBezTo>
                    <a:pt x="306" y="34"/>
                    <a:pt x="272" y="0"/>
                    <a:pt x="272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7"/>
            <p:cNvSpPr/>
            <p:nvPr/>
          </p:nvSpPr>
          <p:spPr>
            <a:xfrm>
              <a:off x="4225925" y="3528475"/>
              <a:ext cx="4000" cy="2075"/>
            </a:xfrm>
            <a:custGeom>
              <a:avLst/>
              <a:gdLst/>
              <a:ahLst/>
              <a:cxnLst/>
              <a:rect l="l" t="t" r="r" b="b"/>
              <a:pathLst>
                <a:path w="160" h="83" extrusionOk="0">
                  <a:moveTo>
                    <a:pt x="142" y="0"/>
                  </a:moveTo>
                  <a:cubicBezTo>
                    <a:pt x="141" y="0"/>
                    <a:pt x="137" y="4"/>
                    <a:pt x="126" y="15"/>
                  </a:cubicBezTo>
                  <a:cubicBezTo>
                    <a:pt x="98" y="15"/>
                    <a:pt x="93" y="37"/>
                    <a:pt x="92" y="45"/>
                  </a:cubicBezTo>
                  <a:lnTo>
                    <a:pt x="92" y="45"/>
                  </a:lnTo>
                  <a:cubicBezTo>
                    <a:pt x="114" y="36"/>
                    <a:pt x="139" y="26"/>
                    <a:pt x="159" y="15"/>
                  </a:cubicBezTo>
                  <a:cubicBezTo>
                    <a:pt x="137" y="15"/>
                    <a:pt x="144" y="0"/>
                    <a:pt x="142" y="0"/>
                  </a:cubicBezTo>
                  <a:close/>
                  <a:moveTo>
                    <a:pt x="92" y="45"/>
                  </a:moveTo>
                  <a:cubicBezTo>
                    <a:pt x="42" y="67"/>
                    <a:pt x="1" y="83"/>
                    <a:pt x="24" y="83"/>
                  </a:cubicBezTo>
                  <a:lnTo>
                    <a:pt x="92" y="49"/>
                  </a:lnTo>
                  <a:cubicBezTo>
                    <a:pt x="92" y="49"/>
                    <a:pt x="92" y="48"/>
                    <a:pt x="92" y="4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7"/>
            <p:cNvSpPr/>
            <p:nvPr/>
          </p:nvSpPr>
          <p:spPr>
            <a:xfrm>
              <a:off x="4227225" y="3529375"/>
              <a:ext cx="11175" cy="7950"/>
            </a:xfrm>
            <a:custGeom>
              <a:avLst/>
              <a:gdLst/>
              <a:ahLst/>
              <a:cxnLst/>
              <a:rect l="l" t="t" r="r" b="b"/>
              <a:pathLst>
                <a:path w="447" h="318" extrusionOk="0">
                  <a:moveTo>
                    <a:pt x="55" y="32"/>
                  </a:moveTo>
                  <a:cubicBezTo>
                    <a:pt x="38" y="33"/>
                    <a:pt x="18" y="47"/>
                    <a:pt x="40" y="47"/>
                  </a:cubicBezTo>
                  <a:cubicBezTo>
                    <a:pt x="45" y="41"/>
                    <a:pt x="50" y="36"/>
                    <a:pt x="55" y="32"/>
                  </a:cubicBezTo>
                  <a:close/>
                  <a:moveTo>
                    <a:pt x="98" y="0"/>
                  </a:moveTo>
                  <a:cubicBezTo>
                    <a:pt x="92" y="0"/>
                    <a:pt x="80" y="8"/>
                    <a:pt x="55" y="32"/>
                  </a:cubicBezTo>
                  <a:lnTo>
                    <a:pt x="55" y="32"/>
                  </a:lnTo>
                  <a:cubicBezTo>
                    <a:pt x="56" y="32"/>
                    <a:pt x="57" y="32"/>
                    <a:pt x="57" y="32"/>
                  </a:cubicBezTo>
                  <a:cubicBezTo>
                    <a:pt x="66" y="32"/>
                    <a:pt x="74" y="36"/>
                    <a:pt x="74" y="47"/>
                  </a:cubicBezTo>
                  <a:lnTo>
                    <a:pt x="40" y="81"/>
                  </a:lnTo>
                  <a:lnTo>
                    <a:pt x="74" y="81"/>
                  </a:lnTo>
                  <a:lnTo>
                    <a:pt x="141" y="13"/>
                  </a:lnTo>
                  <a:lnTo>
                    <a:pt x="141" y="13"/>
                  </a:lnTo>
                  <a:cubicBezTo>
                    <a:pt x="131" y="18"/>
                    <a:pt x="124" y="20"/>
                    <a:pt x="118" y="20"/>
                  </a:cubicBezTo>
                  <a:cubicBezTo>
                    <a:pt x="102" y="20"/>
                    <a:pt x="107" y="0"/>
                    <a:pt x="98" y="0"/>
                  </a:cubicBezTo>
                  <a:close/>
                  <a:moveTo>
                    <a:pt x="202" y="130"/>
                  </a:moveTo>
                  <a:cubicBezTo>
                    <a:pt x="188" y="141"/>
                    <a:pt x="145" y="175"/>
                    <a:pt x="122" y="210"/>
                  </a:cubicBezTo>
                  <a:lnTo>
                    <a:pt x="122" y="210"/>
                  </a:lnTo>
                  <a:cubicBezTo>
                    <a:pt x="122" y="208"/>
                    <a:pt x="122" y="207"/>
                    <a:pt x="120" y="207"/>
                  </a:cubicBezTo>
                  <a:cubicBezTo>
                    <a:pt x="118" y="207"/>
                    <a:pt x="114" y="209"/>
                    <a:pt x="107" y="216"/>
                  </a:cubicBezTo>
                  <a:cubicBezTo>
                    <a:pt x="107" y="216"/>
                    <a:pt x="141" y="148"/>
                    <a:pt x="175" y="148"/>
                  </a:cubicBezTo>
                  <a:cubicBezTo>
                    <a:pt x="189" y="139"/>
                    <a:pt x="197" y="133"/>
                    <a:pt x="202" y="130"/>
                  </a:cubicBezTo>
                  <a:close/>
                  <a:moveTo>
                    <a:pt x="283" y="246"/>
                  </a:moveTo>
                  <a:lnTo>
                    <a:pt x="283" y="246"/>
                  </a:lnTo>
                  <a:cubicBezTo>
                    <a:pt x="279" y="258"/>
                    <a:pt x="277" y="271"/>
                    <a:pt x="277" y="284"/>
                  </a:cubicBezTo>
                  <a:cubicBezTo>
                    <a:pt x="282" y="268"/>
                    <a:pt x="284" y="256"/>
                    <a:pt x="283" y="246"/>
                  </a:cubicBezTo>
                  <a:close/>
                  <a:moveTo>
                    <a:pt x="203" y="6"/>
                  </a:moveTo>
                  <a:cubicBezTo>
                    <a:pt x="181" y="6"/>
                    <a:pt x="103" y="81"/>
                    <a:pt x="74" y="81"/>
                  </a:cubicBezTo>
                  <a:lnTo>
                    <a:pt x="6" y="115"/>
                  </a:lnTo>
                  <a:cubicBezTo>
                    <a:pt x="0" y="126"/>
                    <a:pt x="1" y="131"/>
                    <a:pt x="7" y="131"/>
                  </a:cubicBezTo>
                  <a:cubicBezTo>
                    <a:pt x="29" y="131"/>
                    <a:pt x="118" y="64"/>
                    <a:pt x="140" y="64"/>
                  </a:cubicBezTo>
                  <a:cubicBezTo>
                    <a:pt x="146" y="64"/>
                    <a:pt x="147" y="69"/>
                    <a:pt x="141" y="81"/>
                  </a:cubicBezTo>
                  <a:lnTo>
                    <a:pt x="74" y="148"/>
                  </a:lnTo>
                  <a:cubicBezTo>
                    <a:pt x="74" y="182"/>
                    <a:pt x="107" y="182"/>
                    <a:pt x="107" y="250"/>
                  </a:cubicBezTo>
                  <a:cubicBezTo>
                    <a:pt x="158" y="233"/>
                    <a:pt x="209" y="216"/>
                    <a:pt x="243" y="216"/>
                  </a:cubicBezTo>
                  <a:cubicBezTo>
                    <a:pt x="266" y="216"/>
                    <a:pt x="282" y="224"/>
                    <a:pt x="283" y="246"/>
                  </a:cubicBezTo>
                  <a:lnTo>
                    <a:pt x="283" y="246"/>
                  </a:lnTo>
                  <a:cubicBezTo>
                    <a:pt x="297" y="206"/>
                    <a:pt x="330" y="173"/>
                    <a:pt x="357" y="173"/>
                  </a:cubicBezTo>
                  <a:cubicBezTo>
                    <a:pt x="365" y="173"/>
                    <a:pt x="372" y="176"/>
                    <a:pt x="378" y="182"/>
                  </a:cubicBezTo>
                  <a:cubicBezTo>
                    <a:pt x="344" y="216"/>
                    <a:pt x="344" y="250"/>
                    <a:pt x="311" y="250"/>
                  </a:cubicBezTo>
                  <a:cubicBezTo>
                    <a:pt x="311" y="284"/>
                    <a:pt x="311" y="318"/>
                    <a:pt x="311" y="318"/>
                  </a:cubicBezTo>
                  <a:cubicBezTo>
                    <a:pt x="344" y="250"/>
                    <a:pt x="412" y="148"/>
                    <a:pt x="446" y="148"/>
                  </a:cubicBezTo>
                  <a:cubicBezTo>
                    <a:pt x="446" y="124"/>
                    <a:pt x="437" y="116"/>
                    <a:pt x="422" y="116"/>
                  </a:cubicBezTo>
                  <a:cubicBezTo>
                    <a:pt x="379" y="116"/>
                    <a:pt x="294" y="187"/>
                    <a:pt x="256" y="187"/>
                  </a:cubicBezTo>
                  <a:cubicBezTo>
                    <a:pt x="250" y="187"/>
                    <a:pt x="246" y="185"/>
                    <a:pt x="243" y="182"/>
                  </a:cubicBezTo>
                  <a:cubicBezTo>
                    <a:pt x="243" y="182"/>
                    <a:pt x="277" y="148"/>
                    <a:pt x="277" y="115"/>
                  </a:cubicBezTo>
                  <a:cubicBezTo>
                    <a:pt x="243" y="81"/>
                    <a:pt x="141" y="81"/>
                    <a:pt x="209" y="13"/>
                  </a:cubicBezTo>
                  <a:cubicBezTo>
                    <a:pt x="209" y="8"/>
                    <a:pt x="207" y="6"/>
                    <a:pt x="203" y="6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7"/>
            <p:cNvSpPr/>
            <p:nvPr/>
          </p:nvSpPr>
          <p:spPr>
            <a:xfrm>
              <a:off x="4234125" y="35322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5" y="1"/>
                  </a:moveTo>
                  <a:cubicBezTo>
                    <a:pt x="35" y="1"/>
                    <a:pt x="35" y="1"/>
                    <a:pt x="1" y="1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7"/>
            <p:cNvSpPr/>
            <p:nvPr/>
          </p:nvSpPr>
          <p:spPr>
            <a:xfrm>
              <a:off x="4142825" y="3710775"/>
              <a:ext cx="75250" cy="91850"/>
            </a:xfrm>
            <a:custGeom>
              <a:avLst/>
              <a:gdLst/>
              <a:ahLst/>
              <a:cxnLst/>
              <a:rect l="l" t="t" r="r" b="b"/>
              <a:pathLst>
                <a:path w="3010" h="3674" extrusionOk="0">
                  <a:moveTo>
                    <a:pt x="559" y="0"/>
                  </a:moveTo>
                  <a:cubicBezTo>
                    <a:pt x="1" y="0"/>
                    <a:pt x="178" y="953"/>
                    <a:pt x="503" y="1629"/>
                  </a:cubicBezTo>
                  <a:cubicBezTo>
                    <a:pt x="825" y="2240"/>
                    <a:pt x="963" y="3674"/>
                    <a:pt x="1642" y="3674"/>
                  </a:cubicBezTo>
                  <a:cubicBezTo>
                    <a:pt x="1679" y="3674"/>
                    <a:pt x="1717" y="3670"/>
                    <a:pt x="1756" y="3661"/>
                  </a:cubicBezTo>
                  <a:cubicBezTo>
                    <a:pt x="2400" y="3661"/>
                    <a:pt x="3009" y="1968"/>
                    <a:pt x="2705" y="1325"/>
                  </a:cubicBezTo>
                  <a:cubicBezTo>
                    <a:pt x="2565" y="967"/>
                    <a:pt x="2254" y="774"/>
                    <a:pt x="1975" y="774"/>
                  </a:cubicBezTo>
                  <a:cubicBezTo>
                    <a:pt x="1732" y="774"/>
                    <a:pt x="1513" y="920"/>
                    <a:pt x="1452" y="1231"/>
                  </a:cubicBezTo>
                  <a:lnTo>
                    <a:pt x="1452" y="1231"/>
                  </a:lnTo>
                  <a:lnTo>
                    <a:pt x="1452" y="410"/>
                  </a:lnTo>
                  <a:cubicBezTo>
                    <a:pt x="1045" y="119"/>
                    <a:pt x="757" y="0"/>
                    <a:pt x="559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7"/>
            <p:cNvSpPr/>
            <p:nvPr/>
          </p:nvSpPr>
          <p:spPr>
            <a:xfrm>
              <a:off x="4177400" y="3751500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1" y="0"/>
                  </a:moveTo>
                  <a:lnTo>
                    <a:pt x="35" y="34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7"/>
            <p:cNvSpPr/>
            <p:nvPr/>
          </p:nvSpPr>
          <p:spPr>
            <a:xfrm>
              <a:off x="4176575" y="3747250"/>
              <a:ext cx="8475" cy="3650"/>
            </a:xfrm>
            <a:custGeom>
              <a:avLst/>
              <a:gdLst/>
              <a:ahLst/>
              <a:cxnLst/>
              <a:rect l="l" t="t" r="r" b="b"/>
              <a:pathLst>
                <a:path w="339" h="146" extrusionOk="0">
                  <a:moveTo>
                    <a:pt x="305" y="1"/>
                  </a:moveTo>
                  <a:cubicBezTo>
                    <a:pt x="68" y="35"/>
                    <a:pt x="135" y="1"/>
                    <a:pt x="0" y="69"/>
                  </a:cubicBezTo>
                  <a:cubicBezTo>
                    <a:pt x="27" y="96"/>
                    <a:pt x="77" y="146"/>
                    <a:pt x="149" y="146"/>
                  </a:cubicBezTo>
                  <a:cubicBezTo>
                    <a:pt x="166" y="146"/>
                    <a:pt x="184" y="143"/>
                    <a:pt x="203" y="136"/>
                  </a:cubicBezTo>
                  <a:cubicBezTo>
                    <a:pt x="169" y="136"/>
                    <a:pt x="102" y="103"/>
                    <a:pt x="135" y="69"/>
                  </a:cubicBezTo>
                  <a:cubicBezTo>
                    <a:pt x="169" y="69"/>
                    <a:pt x="169" y="103"/>
                    <a:pt x="271" y="103"/>
                  </a:cubicBezTo>
                  <a:cubicBezTo>
                    <a:pt x="339" y="69"/>
                    <a:pt x="203" y="103"/>
                    <a:pt x="237" y="35"/>
                  </a:cubicBezTo>
                  <a:lnTo>
                    <a:pt x="339" y="35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7"/>
            <p:cNvSpPr/>
            <p:nvPr/>
          </p:nvSpPr>
          <p:spPr>
            <a:xfrm>
              <a:off x="4179100" y="3746875"/>
              <a:ext cx="2575" cy="400"/>
            </a:xfrm>
            <a:custGeom>
              <a:avLst/>
              <a:gdLst/>
              <a:ahLst/>
              <a:cxnLst/>
              <a:rect l="l" t="t" r="r" b="b"/>
              <a:pathLst>
                <a:path w="103" h="16" extrusionOk="0">
                  <a:moveTo>
                    <a:pt x="34" y="1"/>
                  </a:moveTo>
                  <a:cubicBezTo>
                    <a:pt x="23" y="1"/>
                    <a:pt x="12" y="5"/>
                    <a:pt x="1" y="16"/>
                  </a:cubicBezTo>
                  <a:lnTo>
                    <a:pt x="102" y="16"/>
                  </a:lnTo>
                  <a:cubicBezTo>
                    <a:pt x="80" y="16"/>
                    <a:pt x="57" y="1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7"/>
            <p:cNvSpPr/>
            <p:nvPr/>
          </p:nvSpPr>
          <p:spPr>
            <a:xfrm>
              <a:off x="4177400" y="3745575"/>
              <a:ext cx="3425" cy="875"/>
            </a:xfrm>
            <a:custGeom>
              <a:avLst/>
              <a:gdLst/>
              <a:ahLst/>
              <a:cxnLst/>
              <a:rect l="l" t="t" r="r" b="b"/>
              <a:pathLst>
                <a:path w="137" h="35" extrusionOk="0">
                  <a:moveTo>
                    <a:pt x="1" y="0"/>
                  </a:moveTo>
                  <a:lnTo>
                    <a:pt x="69" y="34"/>
                  </a:lnTo>
                  <a:cubicBezTo>
                    <a:pt x="69" y="26"/>
                    <a:pt x="73" y="21"/>
                    <a:pt x="79" y="20"/>
                  </a:cubicBezTo>
                  <a:lnTo>
                    <a:pt x="79" y="20"/>
                  </a:lnTo>
                  <a:lnTo>
                    <a:pt x="136" y="34"/>
                  </a:lnTo>
                  <a:cubicBezTo>
                    <a:pt x="136" y="34"/>
                    <a:pt x="106" y="19"/>
                    <a:pt x="86" y="19"/>
                  </a:cubicBezTo>
                  <a:cubicBezTo>
                    <a:pt x="84" y="19"/>
                    <a:pt x="81" y="19"/>
                    <a:pt x="79" y="20"/>
                  </a:cubicBezTo>
                  <a:lnTo>
                    <a:pt x="79" y="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7"/>
            <p:cNvSpPr/>
            <p:nvPr/>
          </p:nvSpPr>
          <p:spPr>
            <a:xfrm>
              <a:off x="4178250" y="37430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5" y="1"/>
                  </a:moveTo>
                  <a:cubicBezTo>
                    <a:pt x="35" y="1"/>
                    <a:pt x="35" y="1"/>
                    <a:pt x="35" y="1"/>
                  </a:cubicBezTo>
                  <a:cubicBezTo>
                    <a:pt x="1" y="1"/>
                    <a:pt x="35" y="1"/>
                    <a:pt x="3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7"/>
            <p:cNvSpPr/>
            <p:nvPr/>
          </p:nvSpPr>
          <p:spPr>
            <a:xfrm>
              <a:off x="4178250" y="3741325"/>
              <a:ext cx="5100" cy="3425"/>
            </a:xfrm>
            <a:custGeom>
              <a:avLst/>
              <a:gdLst/>
              <a:ahLst/>
              <a:cxnLst/>
              <a:rect l="l" t="t" r="r" b="b"/>
              <a:pathLst>
                <a:path w="204" h="137" extrusionOk="0">
                  <a:moveTo>
                    <a:pt x="35" y="1"/>
                  </a:moveTo>
                  <a:cubicBezTo>
                    <a:pt x="1" y="1"/>
                    <a:pt x="1" y="35"/>
                    <a:pt x="35" y="69"/>
                  </a:cubicBezTo>
                  <a:cubicBezTo>
                    <a:pt x="45" y="59"/>
                    <a:pt x="60" y="55"/>
                    <a:pt x="77" y="55"/>
                  </a:cubicBezTo>
                  <a:cubicBezTo>
                    <a:pt x="116" y="55"/>
                    <a:pt x="160" y="79"/>
                    <a:pt x="136" y="103"/>
                  </a:cubicBezTo>
                  <a:cubicBezTo>
                    <a:pt x="153" y="119"/>
                    <a:pt x="136" y="119"/>
                    <a:pt x="124" y="119"/>
                  </a:cubicBezTo>
                  <a:cubicBezTo>
                    <a:pt x="111" y="119"/>
                    <a:pt x="102" y="119"/>
                    <a:pt x="136" y="136"/>
                  </a:cubicBezTo>
                  <a:lnTo>
                    <a:pt x="204" y="136"/>
                  </a:lnTo>
                  <a:cubicBezTo>
                    <a:pt x="204" y="69"/>
                    <a:pt x="68" y="35"/>
                    <a:pt x="3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7"/>
            <p:cNvSpPr/>
            <p:nvPr/>
          </p:nvSpPr>
          <p:spPr>
            <a:xfrm>
              <a:off x="4179100" y="374302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1"/>
                    <a:pt x="1" y="35"/>
                    <a:pt x="1" y="35"/>
                  </a:cubicBezTo>
                  <a:cubicBezTo>
                    <a:pt x="34" y="35"/>
                    <a:pt x="34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7"/>
            <p:cNvSpPr/>
            <p:nvPr/>
          </p:nvSpPr>
          <p:spPr>
            <a:xfrm>
              <a:off x="4179100" y="374472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0"/>
                  </a:moveTo>
                  <a:lnTo>
                    <a:pt x="1" y="34"/>
                  </a:lnTo>
                  <a:lnTo>
                    <a:pt x="34" y="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7"/>
            <p:cNvSpPr/>
            <p:nvPr/>
          </p:nvSpPr>
          <p:spPr>
            <a:xfrm>
              <a:off x="4179100" y="3738800"/>
              <a:ext cx="6800" cy="2550"/>
            </a:xfrm>
            <a:custGeom>
              <a:avLst/>
              <a:gdLst/>
              <a:ahLst/>
              <a:cxnLst/>
              <a:rect l="l" t="t" r="r" b="b"/>
              <a:pathLst>
                <a:path w="272" h="102" extrusionOk="0">
                  <a:moveTo>
                    <a:pt x="34" y="0"/>
                  </a:moveTo>
                  <a:cubicBezTo>
                    <a:pt x="136" y="68"/>
                    <a:pt x="1" y="68"/>
                    <a:pt x="102" y="102"/>
                  </a:cubicBezTo>
                  <a:cubicBezTo>
                    <a:pt x="102" y="85"/>
                    <a:pt x="128" y="77"/>
                    <a:pt x="161" y="77"/>
                  </a:cubicBezTo>
                  <a:cubicBezTo>
                    <a:pt x="195" y="77"/>
                    <a:pt x="238" y="85"/>
                    <a:pt x="272" y="102"/>
                  </a:cubicBezTo>
                  <a:lnTo>
                    <a:pt x="238" y="68"/>
                  </a:lnTo>
                  <a:cubicBezTo>
                    <a:pt x="204" y="34"/>
                    <a:pt x="102" y="0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7"/>
            <p:cNvSpPr/>
            <p:nvPr/>
          </p:nvSpPr>
          <p:spPr>
            <a:xfrm>
              <a:off x="4187575" y="37405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3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34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7"/>
            <p:cNvSpPr/>
            <p:nvPr/>
          </p:nvSpPr>
          <p:spPr>
            <a:xfrm>
              <a:off x="4182500" y="3734575"/>
              <a:ext cx="7625" cy="6175"/>
            </a:xfrm>
            <a:custGeom>
              <a:avLst/>
              <a:gdLst/>
              <a:ahLst/>
              <a:cxnLst/>
              <a:rect l="l" t="t" r="r" b="b"/>
              <a:pathLst>
                <a:path w="305" h="247" extrusionOk="0">
                  <a:moveTo>
                    <a:pt x="136" y="0"/>
                  </a:moveTo>
                  <a:cubicBezTo>
                    <a:pt x="136" y="0"/>
                    <a:pt x="155" y="79"/>
                    <a:pt x="165" y="116"/>
                  </a:cubicBezTo>
                  <a:lnTo>
                    <a:pt x="165" y="116"/>
                  </a:lnTo>
                  <a:cubicBezTo>
                    <a:pt x="155" y="100"/>
                    <a:pt x="136" y="94"/>
                    <a:pt x="136" y="68"/>
                  </a:cubicBezTo>
                  <a:cubicBezTo>
                    <a:pt x="68" y="68"/>
                    <a:pt x="136" y="135"/>
                    <a:pt x="136" y="135"/>
                  </a:cubicBezTo>
                  <a:cubicBezTo>
                    <a:pt x="0" y="68"/>
                    <a:pt x="136" y="102"/>
                    <a:pt x="34" y="34"/>
                  </a:cubicBezTo>
                  <a:lnTo>
                    <a:pt x="34" y="34"/>
                  </a:lnTo>
                  <a:cubicBezTo>
                    <a:pt x="34" y="68"/>
                    <a:pt x="0" y="102"/>
                    <a:pt x="102" y="169"/>
                  </a:cubicBezTo>
                  <a:lnTo>
                    <a:pt x="0" y="169"/>
                  </a:lnTo>
                  <a:lnTo>
                    <a:pt x="136" y="203"/>
                  </a:lnTo>
                  <a:cubicBezTo>
                    <a:pt x="140" y="208"/>
                    <a:pt x="143" y="210"/>
                    <a:pt x="143" y="210"/>
                  </a:cubicBezTo>
                  <a:cubicBezTo>
                    <a:pt x="143" y="210"/>
                    <a:pt x="98" y="162"/>
                    <a:pt x="116" y="162"/>
                  </a:cubicBezTo>
                  <a:cubicBezTo>
                    <a:pt x="119" y="162"/>
                    <a:pt x="126" y="164"/>
                    <a:pt x="136" y="169"/>
                  </a:cubicBezTo>
                  <a:cubicBezTo>
                    <a:pt x="203" y="203"/>
                    <a:pt x="203" y="237"/>
                    <a:pt x="203" y="237"/>
                  </a:cubicBezTo>
                  <a:cubicBezTo>
                    <a:pt x="203" y="230"/>
                    <a:pt x="208" y="227"/>
                    <a:pt x="215" y="227"/>
                  </a:cubicBezTo>
                  <a:cubicBezTo>
                    <a:pt x="234" y="227"/>
                    <a:pt x="274" y="247"/>
                    <a:pt x="293" y="247"/>
                  </a:cubicBezTo>
                  <a:cubicBezTo>
                    <a:pt x="300" y="247"/>
                    <a:pt x="305" y="244"/>
                    <a:pt x="305" y="237"/>
                  </a:cubicBezTo>
                  <a:cubicBezTo>
                    <a:pt x="305" y="237"/>
                    <a:pt x="169" y="68"/>
                    <a:pt x="136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7"/>
            <p:cNvSpPr/>
            <p:nvPr/>
          </p:nvSpPr>
          <p:spPr>
            <a:xfrm>
              <a:off x="4188425" y="3737100"/>
              <a:ext cx="850" cy="1725"/>
            </a:xfrm>
            <a:custGeom>
              <a:avLst/>
              <a:gdLst/>
              <a:ahLst/>
              <a:cxnLst/>
              <a:rect l="l" t="t" r="r" b="b"/>
              <a:pathLst>
                <a:path w="34" h="69" extrusionOk="0">
                  <a:moveTo>
                    <a:pt x="0" y="1"/>
                  </a:moveTo>
                  <a:lnTo>
                    <a:pt x="0" y="34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7"/>
            <p:cNvSpPr/>
            <p:nvPr/>
          </p:nvSpPr>
          <p:spPr>
            <a:xfrm>
              <a:off x="4186725" y="3732375"/>
              <a:ext cx="4650" cy="6700"/>
            </a:xfrm>
            <a:custGeom>
              <a:avLst/>
              <a:gdLst/>
              <a:ahLst/>
              <a:cxnLst/>
              <a:rect l="l" t="t" r="r" b="b"/>
              <a:pathLst>
                <a:path w="186" h="268" extrusionOk="0">
                  <a:moveTo>
                    <a:pt x="0" y="54"/>
                  </a:moveTo>
                  <a:cubicBezTo>
                    <a:pt x="17" y="71"/>
                    <a:pt x="26" y="88"/>
                    <a:pt x="34" y="104"/>
                  </a:cubicBezTo>
                  <a:lnTo>
                    <a:pt x="34" y="104"/>
                  </a:lnTo>
                  <a:cubicBezTo>
                    <a:pt x="33" y="87"/>
                    <a:pt x="27" y="81"/>
                    <a:pt x="0" y="54"/>
                  </a:cubicBezTo>
                  <a:close/>
                  <a:moveTo>
                    <a:pt x="136" y="223"/>
                  </a:moveTo>
                  <a:cubicBezTo>
                    <a:pt x="136" y="224"/>
                    <a:pt x="136" y="250"/>
                    <a:pt x="160" y="256"/>
                  </a:cubicBezTo>
                  <a:lnTo>
                    <a:pt x="160" y="256"/>
                  </a:lnTo>
                  <a:cubicBezTo>
                    <a:pt x="154" y="249"/>
                    <a:pt x="146" y="239"/>
                    <a:pt x="136" y="223"/>
                  </a:cubicBezTo>
                  <a:close/>
                  <a:moveTo>
                    <a:pt x="105" y="0"/>
                  </a:moveTo>
                  <a:cubicBezTo>
                    <a:pt x="93" y="0"/>
                    <a:pt x="81" y="8"/>
                    <a:pt x="68" y="20"/>
                  </a:cubicBezTo>
                  <a:cubicBezTo>
                    <a:pt x="43" y="20"/>
                    <a:pt x="36" y="77"/>
                    <a:pt x="35" y="106"/>
                  </a:cubicBezTo>
                  <a:lnTo>
                    <a:pt x="35" y="106"/>
                  </a:lnTo>
                  <a:cubicBezTo>
                    <a:pt x="35" y="105"/>
                    <a:pt x="34" y="105"/>
                    <a:pt x="34" y="104"/>
                  </a:cubicBezTo>
                  <a:lnTo>
                    <a:pt x="34" y="104"/>
                  </a:lnTo>
                  <a:cubicBezTo>
                    <a:pt x="34" y="109"/>
                    <a:pt x="34" y="115"/>
                    <a:pt x="34" y="122"/>
                  </a:cubicBezTo>
                  <a:cubicBezTo>
                    <a:pt x="34" y="122"/>
                    <a:pt x="34" y="116"/>
                    <a:pt x="35" y="106"/>
                  </a:cubicBezTo>
                  <a:lnTo>
                    <a:pt x="35" y="106"/>
                  </a:lnTo>
                  <a:cubicBezTo>
                    <a:pt x="43" y="123"/>
                    <a:pt x="52" y="139"/>
                    <a:pt x="68" y="156"/>
                  </a:cubicBezTo>
                  <a:cubicBezTo>
                    <a:pt x="86" y="183"/>
                    <a:pt x="94" y="193"/>
                    <a:pt x="98" y="193"/>
                  </a:cubicBezTo>
                  <a:cubicBezTo>
                    <a:pt x="107" y="193"/>
                    <a:pt x="77" y="113"/>
                    <a:pt x="102" y="88"/>
                  </a:cubicBezTo>
                  <a:lnTo>
                    <a:pt x="102" y="88"/>
                  </a:lnTo>
                  <a:cubicBezTo>
                    <a:pt x="170" y="122"/>
                    <a:pt x="102" y="156"/>
                    <a:pt x="170" y="257"/>
                  </a:cubicBezTo>
                  <a:cubicBezTo>
                    <a:pt x="166" y="257"/>
                    <a:pt x="163" y="257"/>
                    <a:pt x="160" y="256"/>
                  </a:cubicBezTo>
                  <a:lnTo>
                    <a:pt x="160" y="256"/>
                  </a:lnTo>
                  <a:cubicBezTo>
                    <a:pt x="167" y="264"/>
                    <a:pt x="171" y="267"/>
                    <a:pt x="174" y="267"/>
                  </a:cubicBezTo>
                  <a:cubicBezTo>
                    <a:pt x="186" y="267"/>
                    <a:pt x="170" y="213"/>
                    <a:pt x="170" y="190"/>
                  </a:cubicBezTo>
                  <a:cubicBezTo>
                    <a:pt x="170" y="177"/>
                    <a:pt x="170" y="165"/>
                    <a:pt x="170" y="156"/>
                  </a:cubicBezTo>
                  <a:cubicBezTo>
                    <a:pt x="170" y="122"/>
                    <a:pt x="170" y="88"/>
                    <a:pt x="170" y="88"/>
                  </a:cubicBezTo>
                  <a:cubicBezTo>
                    <a:pt x="148" y="24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7"/>
            <p:cNvSpPr/>
            <p:nvPr/>
          </p:nvSpPr>
          <p:spPr>
            <a:xfrm>
              <a:off x="4185875" y="3733075"/>
              <a:ext cx="875" cy="675"/>
            </a:xfrm>
            <a:custGeom>
              <a:avLst/>
              <a:gdLst/>
              <a:ahLst/>
              <a:cxnLst/>
              <a:rect l="l" t="t" r="r" b="b"/>
              <a:pathLst>
                <a:path w="35" h="27" extrusionOk="0">
                  <a:moveTo>
                    <a:pt x="17" y="1"/>
                  </a:moveTo>
                  <a:cubicBezTo>
                    <a:pt x="9" y="1"/>
                    <a:pt x="1" y="9"/>
                    <a:pt x="1" y="26"/>
                  </a:cubicBezTo>
                  <a:lnTo>
                    <a:pt x="34" y="26"/>
                  </a:lnTo>
                  <a:cubicBezTo>
                    <a:pt x="34" y="9"/>
                    <a:pt x="26" y="1"/>
                    <a:pt x="17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7"/>
            <p:cNvSpPr/>
            <p:nvPr/>
          </p:nvSpPr>
          <p:spPr>
            <a:xfrm>
              <a:off x="4190950" y="3736475"/>
              <a:ext cx="875" cy="650"/>
            </a:xfrm>
            <a:custGeom>
              <a:avLst/>
              <a:gdLst/>
              <a:ahLst/>
              <a:cxnLst/>
              <a:rect l="l" t="t" r="r" b="b"/>
              <a:pathLst>
                <a:path w="35" h="26" extrusionOk="0">
                  <a:moveTo>
                    <a:pt x="30" y="0"/>
                  </a:moveTo>
                  <a:cubicBezTo>
                    <a:pt x="26" y="0"/>
                    <a:pt x="18" y="9"/>
                    <a:pt x="1" y="26"/>
                  </a:cubicBezTo>
                  <a:lnTo>
                    <a:pt x="35" y="26"/>
                  </a:lnTo>
                  <a:cubicBezTo>
                    <a:pt x="35" y="9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7"/>
            <p:cNvSpPr/>
            <p:nvPr/>
          </p:nvSpPr>
          <p:spPr>
            <a:xfrm>
              <a:off x="4190100" y="3732025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35" y="0"/>
                  </a:moveTo>
                  <a:cubicBezTo>
                    <a:pt x="35" y="0"/>
                    <a:pt x="1" y="0"/>
                    <a:pt x="35" y="34"/>
                  </a:cubicBezTo>
                  <a:cubicBezTo>
                    <a:pt x="35" y="34"/>
                    <a:pt x="69" y="68"/>
                    <a:pt x="69" y="68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7"/>
            <p:cNvSpPr/>
            <p:nvPr/>
          </p:nvSpPr>
          <p:spPr>
            <a:xfrm>
              <a:off x="4191800" y="3731075"/>
              <a:ext cx="21200" cy="24675"/>
            </a:xfrm>
            <a:custGeom>
              <a:avLst/>
              <a:gdLst/>
              <a:ahLst/>
              <a:cxnLst/>
              <a:rect l="l" t="t" r="r" b="b"/>
              <a:pathLst>
                <a:path w="848" h="987" extrusionOk="0">
                  <a:moveTo>
                    <a:pt x="52" y="0"/>
                  </a:moveTo>
                  <a:cubicBezTo>
                    <a:pt x="11" y="0"/>
                    <a:pt x="27" y="111"/>
                    <a:pt x="8" y="111"/>
                  </a:cubicBezTo>
                  <a:cubicBezTo>
                    <a:pt x="6" y="111"/>
                    <a:pt x="4" y="109"/>
                    <a:pt x="1" y="106"/>
                  </a:cubicBezTo>
                  <a:lnTo>
                    <a:pt x="1" y="106"/>
                  </a:lnTo>
                  <a:cubicBezTo>
                    <a:pt x="1" y="208"/>
                    <a:pt x="34" y="174"/>
                    <a:pt x="34" y="242"/>
                  </a:cubicBezTo>
                  <a:cubicBezTo>
                    <a:pt x="34" y="260"/>
                    <a:pt x="34" y="266"/>
                    <a:pt x="34" y="266"/>
                  </a:cubicBezTo>
                  <a:cubicBezTo>
                    <a:pt x="34" y="269"/>
                    <a:pt x="34" y="272"/>
                    <a:pt x="34" y="275"/>
                  </a:cubicBezTo>
                  <a:cubicBezTo>
                    <a:pt x="34" y="287"/>
                    <a:pt x="38" y="292"/>
                    <a:pt x="45" y="292"/>
                  </a:cubicBezTo>
                  <a:cubicBezTo>
                    <a:pt x="73" y="292"/>
                    <a:pt x="151" y="220"/>
                    <a:pt x="239" y="206"/>
                  </a:cubicBezTo>
                  <a:lnTo>
                    <a:pt x="239" y="206"/>
                  </a:lnTo>
                  <a:cubicBezTo>
                    <a:pt x="238" y="206"/>
                    <a:pt x="238" y="207"/>
                    <a:pt x="238" y="208"/>
                  </a:cubicBezTo>
                  <a:lnTo>
                    <a:pt x="239" y="206"/>
                  </a:lnTo>
                  <a:lnTo>
                    <a:pt x="239" y="206"/>
                  </a:lnTo>
                  <a:cubicBezTo>
                    <a:pt x="239" y="206"/>
                    <a:pt x="239" y="206"/>
                    <a:pt x="239" y="206"/>
                  </a:cubicBezTo>
                  <a:lnTo>
                    <a:pt x="239" y="206"/>
                  </a:lnTo>
                  <a:cubicBezTo>
                    <a:pt x="270" y="141"/>
                    <a:pt x="204" y="173"/>
                    <a:pt x="238" y="106"/>
                  </a:cubicBezTo>
                  <a:lnTo>
                    <a:pt x="271" y="106"/>
                  </a:lnTo>
                  <a:cubicBezTo>
                    <a:pt x="271" y="55"/>
                    <a:pt x="246" y="47"/>
                    <a:pt x="216" y="47"/>
                  </a:cubicBezTo>
                  <a:cubicBezTo>
                    <a:pt x="202" y="47"/>
                    <a:pt x="186" y="49"/>
                    <a:pt x="171" y="49"/>
                  </a:cubicBezTo>
                  <a:cubicBezTo>
                    <a:pt x="157" y="49"/>
                    <a:pt x="144" y="47"/>
                    <a:pt x="136" y="38"/>
                  </a:cubicBezTo>
                  <a:cubicBezTo>
                    <a:pt x="136" y="62"/>
                    <a:pt x="120" y="116"/>
                    <a:pt x="110" y="160"/>
                  </a:cubicBezTo>
                  <a:lnTo>
                    <a:pt x="110" y="160"/>
                  </a:lnTo>
                  <a:cubicBezTo>
                    <a:pt x="121" y="66"/>
                    <a:pt x="68" y="154"/>
                    <a:pt x="68" y="5"/>
                  </a:cubicBezTo>
                  <a:cubicBezTo>
                    <a:pt x="62" y="1"/>
                    <a:pt x="57" y="0"/>
                    <a:pt x="52" y="0"/>
                  </a:cubicBezTo>
                  <a:close/>
                  <a:moveTo>
                    <a:pt x="305" y="106"/>
                  </a:moveTo>
                  <a:lnTo>
                    <a:pt x="239" y="206"/>
                  </a:lnTo>
                  <a:lnTo>
                    <a:pt x="239" y="206"/>
                  </a:lnTo>
                  <a:cubicBezTo>
                    <a:pt x="249" y="204"/>
                    <a:pt x="258" y="203"/>
                    <a:pt x="268" y="203"/>
                  </a:cubicBezTo>
                  <a:cubicBezTo>
                    <a:pt x="280" y="203"/>
                    <a:pt x="293" y="205"/>
                    <a:pt x="305" y="208"/>
                  </a:cubicBezTo>
                  <a:lnTo>
                    <a:pt x="271" y="275"/>
                  </a:lnTo>
                  <a:cubicBezTo>
                    <a:pt x="283" y="269"/>
                    <a:pt x="297" y="267"/>
                    <a:pt x="309" y="267"/>
                  </a:cubicBezTo>
                  <a:cubicBezTo>
                    <a:pt x="369" y="267"/>
                    <a:pt x="423" y="327"/>
                    <a:pt x="339" y="411"/>
                  </a:cubicBezTo>
                  <a:cubicBezTo>
                    <a:pt x="347" y="407"/>
                    <a:pt x="354" y="405"/>
                    <a:pt x="359" y="405"/>
                  </a:cubicBezTo>
                  <a:cubicBezTo>
                    <a:pt x="385" y="405"/>
                    <a:pt x="390" y="439"/>
                    <a:pt x="417" y="439"/>
                  </a:cubicBezTo>
                  <a:cubicBezTo>
                    <a:pt x="435" y="439"/>
                    <a:pt x="461" y="424"/>
                    <a:pt x="509" y="377"/>
                  </a:cubicBezTo>
                  <a:lnTo>
                    <a:pt x="509" y="377"/>
                  </a:lnTo>
                  <a:cubicBezTo>
                    <a:pt x="475" y="445"/>
                    <a:pt x="475" y="445"/>
                    <a:pt x="475" y="445"/>
                  </a:cubicBezTo>
                  <a:lnTo>
                    <a:pt x="542" y="445"/>
                  </a:lnTo>
                  <a:cubicBezTo>
                    <a:pt x="542" y="445"/>
                    <a:pt x="475" y="479"/>
                    <a:pt x="509" y="513"/>
                  </a:cubicBezTo>
                  <a:cubicBezTo>
                    <a:pt x="542" y="479"/>
                    <a:pt x="576" y="479"/>
                    <a:pt x="644" y="445"/>
                  </a:cubicBezTo>
                  <a:lnTo>
                    <a:pt x="644" y="445"/>
                  </a:lnTo>
                  <a:cubicBezTo>
                    <a:pt x="610" y="513"/>
                    <a:pt x="576" y="580"/>
                    <a:pt x="509" y="614"/>
                  </a:cubicBezTo>
                  <a:lnTo>
                    <a:pt x="542" y="614"/>
                  </a:lnTo>
                  <a:cubicBezTo>
                    <a:pt x="509" y="648"/>
                    <a:pt x="509" y="648"/>
                    <a:pt x="475" y="682"/>
                  </a:cubicBezTo>
                  <a:cubicBezTo>
                    <a:pt x="509" y="648"/>
                    <a:pt x="542" y="648"/>
                    <a:pt x="576" y="614"/>
                  </a:cubicBezTo>
                  <a:lnTo>
                    <a:pt x="576" y="614"/>
                  </a:lnTo>
                  <a:cubicBezTo>
                    <a:pt x="565" y="625"/>
                    <a:pt x="565" y="629"/>
                    <a:pt x="571" y="629"/>
                  </a:cubicBezTo>
                  <a:cubicBezTo>
                    <a:pt x="584" y="629"/>
                    <a:pt x="621" y="614"/>
                    <a:pt x="644" y="614"/>
                  </a:cubicBezTo>
                  <a:cubicBezTo>
                    <a:pt x="644" y="648"/>
                    <a:pt x="542" y="682"/>
                    <a:pt x="509" y="682"/>
                  </a:cubicBezTo>
                  <a:cubicBezTo>
                    <a:pt x="475" y="716"/>
                    <a:pt x="678" y="682"/>
                    <a:pt x="610" y="750"/>
                  </a:cubicBezTo>
                  <a:lnTo>
                    <a:pt x="678" y="716"/>
                  </a:lnTo>
                  <a:lnTo>
                    <a:pt x="678" y="716"/>
                  </a:lnTo>
                  <a:cubicBezTo>
                    <a:pt x="712" y="750"/>
                    <a:pt x="644" y="783"/>
                    <a:pt x="678" y="851"/>
                  </a:cubicBezTo>
                  <a:cubicBezTo>
                    <a:pt x="658" y="858"/>
                    <a:pt x="641" y="861"/>
                    <a:pt x="628" y="861"/>
                  </a:cubicBezTo>
                  <a:cubicBezTo>
                    <a:pt x="575" y="861"/>
                    <a:pt x="569" y="817"/>
                    <a:pt x="542" y="817"/>
                  </a:cubicBezTo>
                  <a:cubicBezTo>
                    <a:pt x="509" y="817"/>
                    <a:pt x="509" y="817"/>
                    <a:pt x="475" y="851"/>
                  </a:cubicBezTo>
                  <a:cubicBezTo>
                    <a:pt x="542" y="851"/>
                    <a:pt x="610" y="885"/>
                    <a:pt x="644" y="919"/>
                  </a:cubicBezTo>
                  <a:cubicBezTo>
                    <a:pt x="624" y="912"/>
                    <a:pt x="607" y="909"/>
                    <a:pt x="594" y="909"/>
                  </a:cubicBezTo>
                  <a:cubicBezTo>
                    <a:pt x="542" y="909"/>
                    <a:pt x="542" y="953"/>
                    <a:pt x="542" y="953"/>
                  </a:cubicBezTo>
                  <a:cubicBezTo>
                    <a:pt x="576" y="953"/>
                    <a:pt x="610" y="953"/>
                    <a:pt x="610" y="919"/>
                  </a:cubicBezTo>
                  <a:cubicBezTo>
                    <a:pt x="678" y="919"/>
                    <a:pt x="644" y="953"/>
                    <a:pt x="678" y="987"/>
                  </a:cubicBezTo>
                  <a:cubicBezTo>
                    <a:pt x="700" y="975"/>
                    <a:pt x="719" y="972"/>
                    <a:pt x="737" y="972"/>
                  </a:cubicBezTo>
                  <a:cubicBezTo>
                    <a:pt x="772" y="972"/>
                    <a:pt x="802" y="987"/>
                    <a:pt x="847" y="987"/>
                  </a:cubicBezTo>
                  <a:cubicBezTo>
                    <a:pt x="847" y="919"/>
                    <a:pt x="746" y="919"/>
                    <a:pt x="779" y="851"/>
                  </a:cubicBezTo>
                  <a:lnTo>
                    <a:pt x="847" y="851"/>
                  </a:lnTo>
                  <a:cubicBezTo>
                    <a:pt x="813" y="783"/>
                    <a:pt x="712" y="716"/>
                    <a:pt x="746" y="648"/>
                  </a:cubicBezTo>
                  <a:cubicBezTo>
                    <a:pt x="779" y="614"/>
                    <a:pt x="746" y="580"/>
                    <a:pt x="678" y="546"/>
                  </a:cubicBezTo>
                  <a:lnTo>
                    <a:pt x="678" y="513"/>
                  </a:lnTo>
                  <a:cubicBezTo>
                    <a:pt x="644" y="343"/>
                    <a:pt x="441" y="242"/>
                    <a:pt x="305" y="106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7"/>
            <p:cNvSpPr/>
            <p:nvPr/>
          </p:nvSpPr>
          <p:spPr>
            <a:xfrm>
              <a:off x="4202800" y="375235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7"/>
            <p:cNvSpPr/>
            <p:nvPr/>
          </p:nvSpPr>
          <p:spPr>
            <a:xfrm>
              <a:off x="4204500" y="3754875"/>
              <a:ext cx="875" cy="675"/>
            </a:xfrm>
            <a:custGeom>
              <a:avLst/>
              <a:gdLst/>
              <a:ahLst/>
              <a:cxnLst/>
              <a:rect l="l" t="t" r="r" b="b"/>
              <a:pathLst>
                <a:path w="35" h="27" extrusionOk="0">
                  <a:moveTo>
                    <a:pt x="1" y="1"/>
                  </a:moveTo>
                  <a:cubicBezTo>
                    <a:pt x="17" y="18"/>
                    <a:pt x="26" y="26"/>
                    <a:pt x="30" y="26"/>
                  </a:cubicBezTo>
                  <a:cubicBezTo>
                    <a:pt x="34" y="26"/>
                    <a:pt x="34" y="18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7"/>
            <p:cNvSpPr/>
            <p:nvPr/>
          </p:nvSpPr>
          <p:spPr>
            <a:xfrm>
              <a:off x="4210425" y="374725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1"/>
                  </a:moveTo>
                  <a:cubicBezTo>
                    <a:pt x="34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7"/>
            <p:cNvSpPr/>
            <p:nvPr/>
          </p:nvSpPr>
          <p:spPr>
            <a:xfrm>
              <a:off x="4201950" y="3748100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69" y="1"/>
                  </a:moveTo>
                  <a:cubicBezTo>
                    <a:pt x="35" y="1"/>
                    <a:pt x="35" y="35"/>
                    <a:pt x="1" y="35"/>
                  </a:cubicBezTo>
                  <a:cubicBezTo>
                    <a:pt x="35" y="35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7"/>
            <p:cNvSpPr/>
            <p:nvPr/>
          </p:nvSpPr>
          <p:spPr>
            <a:xfrm>
              <a:off x="4200275" y="3743025"/>
              <a:ext cx="875" cy="675"/>
            </a:xfrm>
            <a:custGeom>
              <a:avLst/>
              <a:gdLst/>
              <a:ahLst/>
              <a:cxnLst/>
              <a:rect l="l" t="t" r="r" b="b"/>
              <a:pathLst>
                <a:path w="35" h="27" extrusionOk="0">
                  <a:moveTo>
                    <a:pt x="0" y="1"/>
                  </a:moveTo>
                  <a:cubicBezTo>
                    <a:pt x="0" y="18"/>
                    <a:pt x="0" y="26"/>
                    <a:pt x="4" y="26"/>
                  </a:cubicBezTo>
                  <a:cubicBezTo>
                    <a:pt x="9" y="26"/>
                    <a:pt x="17" y="18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7"/>
            <p:cNvSpPr/>
            <p:nvPr/>
          </p:nvSpPr>
          <p:spPr>
            <a:xfrm>
              <a:off x="4202800" y="3753200"/>
              <a:ext cx="1725" cy="1700"/>
            </a:xfrm>
            <a:custGeom>
              <a:avLst/>
              <a:gdLst/>
              <a:ahLst/>
              <a:cxnLst/>
              <a:rect l="l" t="t" r="r" b="b"/>
              <a:pathLst>
                <a:path w="69" h="68" extrusionOk="0">
                  <a:moveTo>
                    <a:pt x="1" y="0"/>
                  </a:moveTo>
                  <a:lnTo>
                    <a:pt x="35" y="34"/>
                  </a:lnTo>
                  <a:lnTo>
                    <a:pt x="69" y="68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7"/>
            <p:cNvSpPr/>
            <p:nvPr/>
          </p:nvSpPr>
          <p:spPr>
            <a:xfrm>
              <a:off x="4201950" y="3756575"/>
              <a:ext cx="11900" cy="19500"/>
            </a:xfrm>
            <a:custGeom>
              <a:avLst/>
              <a:gdLst/>
              <a:ahLst/>
              <a:cxnLst/>
              <a:rect l="l" t="t" r="r" b="b"/>
              <a:pathLst>
                <a:path w="476" h="780" extrusionOk="0">
                  <a:moveTo>
                    <a:pt x="436" y="134"/>
                  </a:moveTo>
                  <a:cubicBezTo>
                    <a:pt x="439" y="146"/>
                    <a:pt x="441" y="158"/>
                    <a:pt x="441" y="170"/>
                  </a:cubicBezTo>
                  <a:lnTo>
                    <a:pt x="441" y="136"/>
                  </a:lnTo>
                  <a:cubicBezTo>
                    <a:pt x="439" y="135"/>
                    <a:pt x="438" y="135"/>
                    <a:pt x="436" y="134"/>
                  </a:cubicBezTo>
                  <a:close/>
                  <a:moveTo>
                    <a:pt x="136" y="1"/>
                  </a:moveTo>
                  <a:cubicBezTo>
                    <a:pt x="204" y="34"/>
                    <a:pt x="170" y="68"/>
                    <a:pt x="238" y="68"/>
                  </a:cubicBezTo>
                  <a:cubicBezTo>
                    <a:pt x="215" y="80"/>
                    <a:pt x="204" y="83"/>
                    <a:pt x="197" y="83"/>
                  </a:cubicBezTo>
                  <a:cubicBezTo>
                    <a:pt x="182" y="83"/>
                    <a:pt x="182" y="68"/>
                    <a:pt x="136" y="68"/>
                  </a:cubicBezTo>
                  <a:lnTo>
                    <a:pt x="204" y="102"/>
                  </a:lnTo>
                  <a:cubicBezTo>
                    <a:pt x="187" y="119"/>
                    <a:pt x="170" y="119"/>
                    <a:pt x="158" y="119"/>
                  </a:cubicBezTo>
                  <a:cubicBezTo>
                    <a:pt x="145" y="119"/>
                    <a:pt x="136" y="119"/>
                    <a:pt x="136" y="136"/>
                  </a:cubicBezTo>
                  <a:cubicBezTo>
                    <a:pt x="170" y="136"/>
                    <a:pt x="204" y="170"/>
                    <a:pt x="170" y="204"/>
                  </a:cubicBezTo>
                  <a:lnTo>
                    <a:pt x="170" y="170"/>
                  </a:lnTo>
                  <a:lnTo>
                    <a:pt x="170" y="170"/>
                  </a:lnTo>
                  <a:cubicBezTo>
                    <a:pt x="170" y="204"/>
                    <a:pt x="136" y="238"/>
                    <a:pt x="272" y="238"/>
                  </a:cubicBezTo>
                  <a:lnTo>
                    <a:pt x="204" y="238"/>
                  </a:lnTo>
                  <a:cubicBezTo>
                    <a:pt x="170" y="305"/>
                    <a:pt x="1" y="305"/>
                    <a:pt x="69" y="373"/>
                  </a:cubicBezTo>
                  <a:cubicBezTo>
                    <a:pt x="103" y="373"/>
                    <a:pt x="136" y="407"/>
                    <a:pt x="136" y="407"/>
                  </a:cubicBezTo>
                  <a:cubicBezTo>
                    <a:pt x="204" y="373"/>
                    <a:pt x="103" y="373"/>
                    <a:pt x="103" y="339"/>
                  </a:cubicBezTo>
                  <a:cubicBezTo>
                    <a:pt x="157" y="339"/>
                    <a:pt x="211" y="382"/>
                    <a:pt x="265" y="382"/>
                  </a:cubicBezTo>
                  <a:cubicBezTo>
                    <a:pt x="274" y="382"/>
                    <a:pt x="282" y="381"/>
                    <a:pt x="291" y="379"/>
                  </a:cubicBezTo>
                  <a:lnTo>
                    <a:pt x="291" y="379"/>
                  </a:lnTo>
                  <a:cubicBezTo>
                    <a:pt x="230" y="407"/>
                    <a:pt x="268" y="450"/>
                    <a:pt x="189" y="450"/>
                  </a:cubicBezTo>
                  <a:cubicBezTo>
                    <a:pt x="169" y="450"/>
                    <a:pt x="141" y="447"/>
                    <a:pt x="103" y="441"/>
                  </a:cubicBezTo>
                  <a:lnTo>
                    <a:pt x="103" y="441"/>
                  </a:lnTo>
                  <a:cubicBezTo>
                    <a:pt x="103" y="475"/>
                    <a:pt x="170" y="508"/>
                    <a:pt x="103" y="542"/>
                  </a:cubicBezTo>
                  <a:cubicBezTo>
                    <a:pt x="204" y="576"/>
                    <a:pt x="35" y="576"/>
                    <a:pt x="136" y="644"/>
                  </a:cubicBezTo>
                  <a:lnTo>
                    <a:pt x="170" y="610"/>
                  </a:lnTo>
                  <a:cubicBezTo>
                    <a:pt x="204" y="644"/>
                    <a:pt x="204" y="644"/>
                    <a:pt x="204" y="678"/>
                  </a:cubicBezTo>
                  <a:lnTo>
                    <a:pt x="170" y="678"/>
                  </a:lnTo>
                  <a:cubicBezTo>
                    <a:pt x="272" y="712"/>
                    <a:pt x="238" y="746"/>
                    <a:pt x="272" y="779"/>
                  </a:cubicBezTo>
                  <a:cubicBezTo>
                    <a:pt x="306" y="746"/>
                    <a:pt x="238" y="712"/>
                    <a:pt x="238" y="678"/>
                  </a:cubicBezTo>
                  <a:lnTo>
                    <a:pt x="238" y="678"/>
                  </a:lnTo>
                  <a:cubicBezTo>
                    <a:pt x="272" y="712"/>
                    <a:pt x="340" y="712"/>
                    <a:pt x="306" y="746"/>
                  </a:cubicBezTo>
                  <a:cubicBezTo>
                    <a:pt x="407" y="712"/>
                    <a:pt x="373" y="644"/>
                    <a:pt x="407" y="610"/>
                  </a:cubicBezTo>
                  <a:cubicBezTo>
                    <a:pt x="373" y="508"/>
                    <a:pt x="204" y="542"/>
                    <a:pt x="238" y="475"/>
                  </a:cubicBezTo>
                  <a:lnTo>
                    <a:pt x="238" y="475"/>
                  </a:lnTo>
                  <a:lnTo>
                    <a:pt x="407" y="508"/>
                  </a:lnTo>
                  <a:cubicBezTo>
                    <a:pt x="407" y="441"/>
                    <a:pt x="475" y="339"/>
                    <a:pt x="340" y="238"/>
                  </a:cubicBezTo>
                  <a:cubicBezTo>
                    <a:pt x="340" y="238"/>
                    <a:pt x="355" y="222"/>
                    <a:pt x="375" y="222"/>
                  </a:cubicBezTo>
                  <a:cubicBezTo>
                    <a:pt x="385" y="222"/>
                    <a:pt x="396" y="226"/>
                    <a:pt x="407" y="238"/>
                  </a:cubicBezTo>
                  <a:cubicBezTo>
                    <a:pt x="407" y="204"/>
                    <a:pt x="136" y="170"/>
                    <a:pt x="204" y="136"/>
                  </a:cubicBezTo>
                  <a:lnTo>
                    <a:pt x="204" y="136"/>
                  </a:lnTo>
                  <a:cubicBezTo>
                    <a:pt x="231" y="154"/>
                    <a:pt x="253" y="160"/>
                    <a:pt x="272" y="160"/>
                  </a:cubicBezTo>
                  <a:cubicBezTo>
                    <a:pt x="317" y="160"/>
                    <a:pt x="350" y="129"/>
                    <a:pt x="399" y="129"/>
                  </a:cubicBezTo>
                  <a:cubicBezTo>
                    <a:pt x="411" y="129"/>
                    <a:pt x="423" y="130"/>
                    <a:pt x="436" y="134"/>
                  </a:cubicBezTo>
                  <a:lnTo>
                    <a:pt x="436" y="134"/>
                  </a:lnTo>
                  <a:cubicBezTo>
                    <a:pt x="420" y="79"/>
                    <a:pt x="379" y="28"/>
                    <a:pt x="407" y="1"/>
                  </a:cubicBezTo>
                  <a:cubicBezTo>
                    <a:pt x="362" y="1"/>
                    <a:pt x="317" y="16"/>
                    <a:pt x="292" y="16"/>
                  </a:cubicBezTo>
                  <a:cubicBezTo>
                    <a:pt x="279" y="16"/>
                    <a:pt x="272" y="12"/>
                    <a:pt x="272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7"/>
            <p:cNvSpPr/>
            <p:nvPr/>
          </p:nvSpPr>
          <p:spPr>
            <a:xfrm>
              <a:off x="4205350" y="376080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0" y="1"/>
                  </a:moveTo>
                  <a:lnTo>
                    <a:pt x="34" y="1"/>
                  </a:ln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7"/>
            <p:cNvSpPr/>
            <p:nvPr/>
          </p:nvSpPr>
          <p:spPr>
            <a:xfrm>
              <a:off x="4198575" y="3774350"/>
              <a:ext cx="11025" cy="16950"/>
            </a:xfrm>
            <a:custGeom>
              <a:avLst/>
              <a:gdLst/>
              <a:ahLst/>
              <a:cxnLst/>
              <a:rect l="l" t="t" r="r" b="b"/>
              <a:pathLst>
                <a:path w="441" h="678" extrusionOk="0">
                  <a:moveTo>
                    <a:pt x="102" y="1"/>
                  </a:moveTo>
                  <a:cubicBezTo>
                    <a:pt x="0" y="1"/>
                    <a:pt x="170" y="68"/>
                    <a:pt x="68" y="102"/>
                  </a:cubicBezTo>
                  <a:lnTo>
                    <a:pt x="238" y="204"/>
                  </a:lnTo>
                  <a:cubicBezTo>
                    <a:pt x="204" y="204"/>
                    <a:pt x="170" y="170"/>
                    <a:pt x="102" y="170"/>
                  </a:cubicBezTo>
                  <a:cubicBezTo>
                    <a:pt x="136" y="204"/>
                    <a:pt x="170" y="204"/>
                    <a:pt x="204" y="204"/>
                  </a:cubicBezTo>
                  <a:cubicBezTo>
                    <a:pt x="238" y="204"/>
                    <a:pt x="271" y="204"/>
                    <a:pt x="305" y="238"/>
                  </a:cubicBezTo>
                  <a:cubicBezTo>
                    <a:pt x="271" y="238"/>
                    <a:pt x="339" y="305"/>
                    <a:pt x="339" y="339"/>
                  </a:cubicBezTo>
                  <a:cubicBezTo>
                    <a:pt x="271" y="305"/>
                    <a:pt x="170" y="238"/>
                    <a:pt x="136" y="238"/>
                  </a:cubicBezTo>
                  <a:cubicBezTo>
                    <a:pt x="170" y="272"/>
                    <a:pt x="102" y="272"/>
                    <a:pt x="102" y="305"/>
                  </a:cubicBezTo>
                  <a:cubicBezTo>
                    <a:pt x="122" y="299"/>
                    <a:pt x="136" y="296"/>
                    <a:pt x="145" y="296"/>
                  </a:cubicBezTo>
                  <a:cubicBezTo>
                    <a:pt x="182" y="296"/>
                    <a:pt x="149" y="339"/>
                    <a:pt x="204" y="339"/>
                  </a:cubicBezTo>
                  <a:cubicBezTo>
                    <a:pt x="271" y="373"/>
                    <a:pt x="305" y="441"/>
                    <a:pt x="238" y="441"/>
                  </a:cubicBezTo>
                  <a:cubicBezTo>
                    <a:pt x="204" y="407"/>
                    <a:pt x="204" y="407"/>
                    <a:pt x="204" y="407"/>
                  </a:cubicBezTo>
                  <a:cubicBezTo>
                    <a:pt x="179" y="382"/>
                    <a:pt x="167" y="375"/>
                    <a:pt x="158" y="375"/>
                  </a:cubicBezTo>
                  <a:cubicBezTo>
                    <a:pt x="148" y="375"/>
                    <a:pt x="140" y="383"/>
                    <a:pt x="119" y="383"/>
                  </a:cubicBezTo>
                  <a:cubicBezTo>
                    <a:pt x="107" y="383"/>
                    <a:pt x="91" y="381"/>
                    <a:pt x="68" y="373"/>
                  </a:cubicBezTo>
                  <a:lnTo>
                    <a:pt x="68" y="373"/>
                  </a:lnTo>
                  <a:cubicBezTo>
                    <a:pt x="170" y="475"/>
                    <a:pt x="102" y="610"/>
                    <a:pt x="271" y="678"/>
                  </a:cubicBezTo>
                  <a:cubicBezTo>
                    <a:pt x="339" y="678"/>
                    <a:pt x="305" y="644"/>
                    <a:pt x="305" y="610"/>
                  </a:cubicBezTo>
                  <a:lnTo>
                    <a:pt x="305" y="610"/>
                  </a:lnTo>
                  <a:cubicBezTo>
                    <a:pt x="292" y="617"/>
                    <a:pt x="281" y="619"/>
                    <a:pt x="270" y="619"/>
                  </a:cubicBezTo>
                  <a:cubicBezTo>
                    <a:pt x="225" y="619"/>
                    <a:pt x="197" y="570"/>
                    <a:pt x="170" y="542"/>
                  </a:cubicBezTo>
                  <a:cubicBezTo>
                    <a:pt x="197" y="542"/>
                    <a:pt x="181" y="499"/>
                    <a:pt x="208" y="499"/>
                  </a:cubicBezTo>
                  <a:cubicBezTo>
                    <a:pt x="215" y="499"/>
                    <a:pt x="224" y="502"/>
                    <a:pt x="238" y="509"/>
                  </a:cubicBezTo>
                  <a:lnTo>
                    <a:pt x="271" y="576"/>
                  </a:lnTo>
                  <a:cubicBezTo>
                    <a:pt x="365" y="514"/>
                    <a:pt x="430" y="366"/>
                    <a:pt x="439" y="237"/>
                  </a:cubicBezTo>
                  <a:lnTo>
                    <a:pt x="439" y="237"/>
                  </a:lnTo>
                  <a:cubicBezTo>
                    <a:pt x="440" y="237"/>
                    <a:pt x="440" y="237"/>
                    <a:pt x="441" y="238"/>
                  </a:cubicBezTo>
                  <a:lnTo>
                    <a:pt x="441" y="204"/>
                  </a:lnTo>
                  <a:cubicBezTo>
                    <a:pt x="441" y="215"/>
                    <a:pt x="440" y="226"/>
                    <a:pt x="439" y="237"/>
                  </a:cubicBezTo>
                  <a:lnTo>
                    <a:pt x="439" y="237"/>
                  </a:lnTo>
                  <a:cubicBezTo>
                    <a:pt x="373" y="204"/>
                    <a:pt x="373" y="204"/>
                    <a:pt x="373" y="170"/>
                  </a:cubicBezTo>
                  <a:lnTo>
                    <a:pt x="238" y="136"/>
                  </a:lnTo>
                  <a:cubicBezTo>
                    <a:pt x="238" y="136"/>
                    <a:pt x="238" y="121"/>
                    <a:pt x="248" y="121"/>
                  </a:cubicBezTo>
                  <a:cubicBezTo>
                    <a:pt x="253" y="121"/>
                    <a:pt x="260" y="125"/>
                    <a:pt x="271" y="136"/>
                  </a:cubicBezTo>
                  <a:cubicBezTo>
                    <a:pt x="238" y="102"/>
                    <a:pt x="204" y="68"/>
                    <a:pt x="136" y="68"/>
                  </a:cubicBezTo>
                  <a:cubicBezTo>
                    <a:pt x="136" y="35"/>
                    <a:pt x="204" y="35"/>
                    <a:pt x="102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7"/>
            <p:cNvSpPr/>
            <p:nvPr/>
          </p:nvSpPr>
          <p:spPr>
            <a:xfrm>
              <a:off x="4203650" y="3775200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1" y="1"/>
                  </a:moveTo>
                  <a:lnTo>
                    <a:pt x="68" y="34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7"/>
            <p:cNvSpPr/>
            <p:nvPr/>
          </p:nvSpPr>
          <p:spPr>
            <a:xfrm>
              <a:off x="4208125" y="3776900"/>
              <a:ext cx="2325" cy="1225"/>
            </a:xfrm>
            <a:custGeom>
              <a:avLst/>
              <a:gdLst/>
              <a:ahLst/>
              <a:cxnLst/>
              <a:rect l="l" t="t" r="r" b="b"/>
              <a:pathLst>
                <a:path w="93" h="49" extrusionOk="0">
                  <a:moveTo>
                    <a:pt x="25" y="0"/>
                  </a:moveTo>
                  <a:lnTo>
                    <a:pt x="25" y="0"/>
                  </a:lnTo>
                  <a:cubicBezTo>
                    <a:pt x="1" y="24"/>
                    <a:pt x="28" y="48"/>
                    <a:pt x="58" y="48"/>
                  </a:cubicBezTo>
                  <a:cubicBezTo>
                    <a:pt x="70" y="48"/>
                    <a:pt x="83" y="44"/>
                    <a:pt x="93" y="34"/>
                  </a:cubicBezTo>
                  <a:cubicBezTo>
                    <a:pt x="93" y="34"/>
                    <a:pt x="59" y="34"/>
                    <a:pt x="2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7"/>
            <p:cNvSpPr/>
            <p:nvPr/>
          </p:nvSpPr>
          <p:spPr>
            <a:xfrm>
              <a:off x="4200275" y="37845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0" y="0"/>
                  </a:moveTo>
                  <a:lnTo>
                    <a:pt x="0" y="34"/>
                  </a:lnTo>
                  <a:lnTo>
                    <a:pt x="34" y="34"/>
                  </a:lnTo>
                  <a:cubicBezTo>
                    <a:pt x="0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7"/>
            <p:cNvSpPr/>
            <p:nvPr/>
          </p:nvSpPr>
          <p:spPr>
            <a:xfrm>
              <a:off x="4199425" y="3788750"/>
              <a:ext cx="5950" cy="6800"/>
            </a:xfrm>
            <a:custGeom>
              <a:avLst/>
              <a:gdLst/>
              <a:ahLst/>
              <a:cxnLst/>
              <a:rect l="l" t="t" r="r" b="b"/>
              <a:pathLst>
                <a:path w="238" h="272" extrusionOk="0">
                  <a:moveTo>
                    <a:pt x="34" y="0"/>
                  </a:moveTo>
                  <a:cubicBezTo>
                    <a:pt x="0" y="34"/>
                    <a:pt x="136" y="102"/>
                    <a:pt x="136" y="136"/>
                  </a:cubicBezTo>
                  <a:cubicBezTo>
                    <a:pt x="126" y="131"/>
                    <a:pt x="119" y="129"/>
                    <a:pt x="114" y="129"/>
                  </a:cubicBezTo>
                  <a:cubicBezTo>
                    <a:pt x="85" y="129"/>
                    <a:pt x="131" y="204"/>
                    <a:pt x="102" y="204"/>
                  </a:cubicBezTo>
                  <a:cubicBezTo>
                    <a:pt x="102" y="237"/>
                    <a:pt x="136" y="237"/>
                    <a:pt x="170" y="271"/>
                  </a:cubicBezTo>
                  <a:cubicBezTo>
                    <a:pt x="204" y="204"/>
                    <a:pt x="136" y="170"/>
                    <a:pt x="237" y="136"/>
                  </a:cubicBezTo>
                  <a:cubicBezTo>
                    <a:pt x="204" y="68"/>
                    <a:pt x="102" y="68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7"/>
            <p:cNvSpPr/>
            <p:nvPr/>
          </p:nvSpPr>
          <p:spPr>
            <a:xfrm>
              <a:off x="4169800" y="3791275"/>
              <a:ext cx="32175" cy="14425"/>
            </a:xfrm>
            <a:custGeom>
              <a:avLst/>
              <a:gdLst/>
              <a:ahLst/>
              <a:cxnLst/>
              <a:rect l="l" t="t" r="r" b="b"/>
              <a:pathLst>
                <a:path w="1287" h="577" extrusionOk="0">
                  <a:moveTo>
                    <a:pt x="1050" y="1"/>
                  </a:moveTo>
                  <a:lnTo>
                    <a:pt x="1050" y="1"/>
                  </a:lnTo>
                  <a:cubicBezTo>
                    <a:pt x="1082" y="55"/>
                    <a:pt x="1077" y="71"/>
                    <a:pt x="1054" y="71"/>
                  </a:cubicBezTo>
                  <a:cubicBezTo>
                    <a:pt x="1021" y="71"/>
                    <a:pt x="954" y="39"/>
                    <a:pt x="913" y="39"/>
                  </a:cubicBezTo>
                  <a:cubicBezTo>
                    <a:pt x="894" y="39"/>
                    <a:pt x="881" y="46"/>
                    <a:pt x="881" y="69"/>
                  </a:cubicBezTo>
                  <a:cubicBezTo>
                    <a:pt x="914" y="136"/>
                    <a:pt x="948" y="103"/>
                    <a:pt x="982" y="136"/>
                  </a:cubicBezTo>
                  <a:cubicBezTo>
                    <a:pt x="982" y="164"/>
                    <a:pt x="982" y="213"/>
                    <a:pt x="964" y="213"/>
                  </a:cubicBezTo>
                  <a:cubicBezTo>
                    <a:pt x="960" y="213"/>
                    <a:pt x="955" y="211"/>
                    <a:pt x="948" y="204"/>
                  </a:cubicBezTo>
                  <a:cubicBezTo>
                    <a:pt x="914" y="170"/>
                    <a:pt x="914" y="170"/>
                    <a:pt x="948" y="136"/>
                  </a:cubicBezTo>
                  <a:cubicBezTo>
                    <a:pt x="927" y="122"/>
                    <a:pt x="914" y="117"/>
                    <a:pt x="908" y="117"/>
                  </a:cubicBezTo>
                  <a:cubicBezTo>
                    <a:pt x="889" y="117"/>
                    <a:pt x="912" y="156"/>
                    <a:pt x="904" y="156"/>
                  </a:cubicBezTo>
                  <a:cubicBezTo>
                    <a:pt x="902" y="156"/>
                    <a:pt x="895" y="151"/>
                    <a:pt x="881" y="136"/>
                  </a:cubicBezTo>
                  <a:lnTo>
                    <a:pt x="881" y="136"/>
                  </a:lnTo>
                  <a:cubicBezTo>
                    <a:pt x="882" y="138"/>
                    <a:pt x="914" y="170"/>
                    <a:pt x="914" y="170"/>
                  </a:cubicBezTo>
                  <a:cubicBezTo>
                    <a:pt x="847" y="204"/>
                    <a:pt x="948" y="272"/>
                    <a:pt x="847" y="272"/>
                  </a:cubicBezTo>
                  <a:cubicBezTo>
                    <a:pt x="847" y="306"/>
                    <a:pt x="847" y="306"/>
                    <a:pt x="881" y="373"/>
                  </a:cubicBezTo>
                  <a:cubicBezTo>
                    <a:pt x="779" y="306"/>
                    <a:pt x="813" y="306"/>
                    <a:pt x="745" y="238"/>
                  </a:cubicBezTo>
                  <a:lnTo>
                    <a:pt x="745" y="238"/>
                  </a:lnTo>
                  <a:cubicBezTo>
                    <a:pt x="745" y="272"/>
                    <a:pt x="779" y="373"/>
                    <a:pt x="813" y="441"/>
                  </a:cubicBezTo>
                  <a:cubicBezTo>
                    <a:pt x="779" y="419"/>
                    <a:pt x="760" y="411"/>
                    <a:pt x="748" y="411"/>
                  </a:cubicBezTo>
                  <a:cubicBezTo>
                    <a:pt x="723" y="411"/>
                    <a:pt x="723" y="441"/>
                    <a:pt x="677" y="441"/>
                  </a:cubicBezTo>
                  <a:cubicBezTo>
                    <a:pt x="677" y="441"/>
                    <a:pt x="677" y="407"/>
                    <a:pt x="644" y="407"/>
                  </a:cubicBezTo>
                  <a:cubicBezTo>
                    <a:pt x="677" y="407"/>
                    <a:pt x="677" y="373"/>
                    <a:pt x="677" y="373"/>
                  </a:cubicBezTo>
                  <a:cubicBezTo>
                    <a:pt x="677" y="373"/>
                    <a:pt x="677" y="340"/>
                    <a:pt x="677" y="340"/>
                  </a:cubicBezTo>
                  <a:cubicBezTo>
                    <a:pt x="672" y="335"/>
                    <a:pt x="668" y="333"/>
                    <a:pt x="664" y="333"/>
                  </a:cubicBezTo>
                  <a:cubicBezTo>
                    <a:pt x="647" y="333"/>
                    <a:pt x="641" y="380"/>
                    <a:pt x="623" y="380"/>
                  </a:cubicBezTo>
                  <a:cubicBezTo>
                    <a:pt x="619" y="380"/>
                    <a:pt x="615" y="378"/>
                    <a:pt x="610" y="373"/>
                  </a:cubicBezTo>
                  <a:lnTo>
                    <a:pt x="610" y="272"/>
                  </a:lnTo>
                  <a:cubicBezTo>
                    <a:pt x="589" y="292"/>
                    <a:pt x="569" y="325"/>
                    <a:pt x="556" y="325"/>
                  </a:cubicBezTo>
                  <a:cubicBezTo>
                    <a:pt x="547" y="325"/>
                    <a:pt x="542" y="312"/>
                    <a:pt x="542" y="272"/>
                  </a:cubicBezTo>
                  <a:lnTo>
                    <a:pt x="542" y="238"/>
                  </a:lnTo>
                  <a:cubicBezTo>
                    <a:pt x="519" y="261"/>
                    <a:pt x="501" y="268"/>
                    <a:pt x="483" y="268"/>
                  </a:cubicBezTo>
                  <a:cubicBezTo>
                    <a:pt x="448" y="268"/>
                    <a:pt x="418" y="238"/>
                    <a:pt x="373" y="238"/>
                  </a:cubicBezTo>
                  <a:lnTo>
                    <a:pt x="406" y="170"/>
                  </a:lnTo>
                  <a:lnTo>
                    <a:pt x="406" y="170"/>
                  </a:lnTo>
                  <a:cubicBezTo>
                    <a:pt x="271" y="204"/>
                    <a:pt x="406" y="272"/>
                    <a:pt x="271" y="340"/>
                  </a:cubicBezTo>
                  <a:cubicBezTo>
                    <a:pt x="314" y="297"/>
                    <a:pt x="323" y="284"/>
                    <a:pt x="315" y="284"/>
                  </a:cubicBezTo>
                  <a:cubicBezTo>
                    <a:pt x="304" y="284"/>
                    <a:pt x="264" y="306"/>
                    <a:pt x="235" y="306"/>
                  </a:cubicBezTo>
                  <a:cubicBezTo>
                    <a:pt x="217" y="306"/>
                    <a:pt x="203" y="298"/>
                    <a:pt x="203" y="272"/>
                  </a:cubicBezTo>
                  <a:cubicBezTo>
                    <a:pt x="237" y="238"/>
                    <a:pt x="254" y="238"/>
                    <a:pt x="271" y="238"/>
                  </a:cubicBezTo>
                  <a:cubicBezTo>
                    <a:pt x="288" y="238"/>
                    <a:pt x="305" y="238"/>
                    <a:pt x="339" y="204"/>
                  </a:cubicBezTo>
                  <a:lnTo>
                    <a:pt x="339" y="204"/>
                  </a:lnTo>
                  <a:cubicBezTo>
                    <a:pt x="305" y="227"/>
                    <a:pt x="290" y="234"/>
                    <a:pt x="282" y="234"/>
                  </a:cubicBezTo>
                  <a:cubicBezTo>
                    <a:pt x="267" y="234"/>
                    <a:pt x="282" y="204"/>
                    <a:pt x="237" y="204"/>
                  </a:cubicBezTo>
                  <a:cubicBezTo>
                    <a:pt x="339" y="136"/>
                    <a:pt x="237" y="170"/>
                    <a:pt x="339" y="103"/>
                  </a:cubicBezTo>
                  <a:lnTo>
                    <a:pt x="339" y="103"/>
                  </a:lnTo>
                  <a:cubicBezTo>
                    <a:pt x="339" y="103"/>
                    <a:pt x="136" y="136"/>
                    <a:pt x="136" y="136"/>
                  </a:cubicBezTo>
                  <a:cubicBezTo>
                    <a:pt x="169" y="103"/>
                    <a:pt x="136" y="69"/>
                    <a:pt x="136" y="69"/>
                  </a:cubicBezTo>
                  <a:cubicBezTo>
                    <a:pt x="136" y="103"/>
                    <a:pt x="0" y="136"/>
                    <a:pt x="0" y="204"/>
                  </a:cubicBezTo>
                  <a:cubicBezTo>
                    <a:pt x="68" y="272"/>
                    <a:pt x="203" y="340"/>
                    <a:pt x="271" y="475"/>
                  </a:cubicBezTo>
                  <a:cubicBezTo>
                    <a:pt x="293" y="432"/>
                    <a:pt x="307" y="420"/>
                    <a:pt x="319" y="420"/>
                  </a:cubicBezTo>
                  <a:cubicBezTo>
                    <a:pt x="336" y="420"/>
                    <a:pt x="347" y="442"/>
                    <a:pt x="365" y="442"/>
                  </a:cubicBezTo>
                  <a:cubicBezTo>
                    <a:pt x="372" y="442"/>
                    <a:pt x="380" y="438"/>
                    <a:pt x="389" y="429"/>
                  </a:cubicBezTo>
                  <a:lnTo>
                    <a:pt x="389" y="429"/>
                  </a:lnTo>
                  <a:cubicBezTo>
                    <a:pt x="373" y="457"/>
                    <a:pt x="373" y="489"/>
                    <a:pt x="373" y="543"/>
                  </a:cubicBezTo>
                  <a:cubicBezTo>
                    <a:pt x="435" y="543"/>
                    <a:pt x="382" y="455"/>
                    <a:pt x="401" y="416"/>
                  </a:cubicBezTo>
                  <a:lnTo>
                    <a:pt x="401" y="416"/>
                  </a:lnTo>
                  <a:cubicBezTo>
                    <a:pt x="403" y="413"/>
                    <a:pt x="404" y="410"/>
                    <a:pt x="406" y="407"/>
                  </a:cubicBezTo>
                  <a:lnTo>
                    <a:pt x="406" y="407"/>
                  </a:lnTo>
                  <a:cubicBezTo>
                    <a:pt x="406" y="407"/>
                    <a:pt x="406" y="407"/>
                    <a:pt x="406" y="407"/>
                  </a:cubicBezTo>
                  <a:lnTo>
                    <a:pt x="406" y="407"/>
                  </a:lnTo>
                  <a:cubicBezTo>
                    <a:pt x="406" y="407"/>
                    <a:pt x="406" y="407"/>
                    <a:pt x="406" y="407"/>
                  </a:cubicBezTo>
                  <a:cubicBezTo>
                    <a:pt x="440" y="407"/>
                    <a:pt x="440" y="475"/>
                    <a:pt x="440" y="543"/>
                  </a:cubicBezTo>
                  <a:cubicBezTo>
                    <a:pt x="474" y="543"/>
                    <a:pt x="440" y="509"/>
                    <a:pt x="474" y="441"/>
                  </a:cubicBezTo>
                  <a:cubicBezTo>
                    <a:pt x="474" y="441"/>
                    <a:pt x="508" y="475"/>
                    <a:pt x="508" y="509"/>
                  </a:cubicBezTo>
                  <a:cubicBezTo>
                    <a:pt x="508" y="543"/>
                    <a:pt x="508" y="577"/>
                    <a:pt x="508" y="577"/>
                  </a:cubicBezTo>
                  <a:cubicBezTo>
                    <a:pt x="576" y="577"/>
                    <a:pt x="644" y="543"/>
                    <a:pt x="711" y="543"/>
                  </a:cubicBezTo>
                  <a:lnTo>
                    <a:pt x="677" y="543"/>
                  </a:lnTo>
                  <a:cubicBezTo>
                    <a:pt x="847" y="475"/>
                    <a:pt x="948" y="407"/>
                    <a:pt x="1084" y="373"/>
                  </a:cubicBezTo>
                  <a:lnTo>
                    <a:pt x="982" y="306"/>
                  </a:lnTo>
                  <a:cubicBezTo>
                    <a:pt x="1069" y="277"/>
                    <a:pt x="982" y="123"/>
                    <a:pt x="1063" y="123"/>
                  </a:cubicBezTo>
                  <a:cubicBezTo>
                    <a:pt x="1076" y="123"/>
                    <a:pt x="1094" y="127"/>
                    <a:pt x="1118" y="136"/>
                  </a:cubicBezTo>
                  <a:lnTo>
                    <a:pt x="1084" y="69"/>
                  </a:lnTo>
                  <a:lnTo>
                    <a:pt x="1084" y="69"/>
                  </a:lnTo>
                  <a:cubicBezTo>
                    <a:pt x="1118" y="103"/>
                    <a:pt x="1185" y="136"/>
                    <a:pt x="1253" y="204"/>
                  </a:cubicBezTo>
                  <a:cubicBezTo>
                    <a:pt x="1219" y="170"/>
                    <a:pt x="1253" y="170"/>
                    <a:pt x="1253" y="136"/>
                  </a:cubicBezTo>
                  <a:lnTo>
                    <a:pt x="1185" y="136"/>
                  </a:lnTo>
                  <a:cubicBezTo>
                    <a:pt x="1166" y="97"/>
                    <a:pt x="1181" y="80"/>
                    <a:pt x="1210" y="80"/>
                  </a:cubicBezTo>
                  <a:cubicBezTo>
                    <a:pt x="1231" y="80"/>
                    <a:pt x="1259" y="88"/>
                    <a:pt x="1287" y="103"/>
                  </a:cubicBezTo>
                  <a:cubicBezTo>
                    <a:pt x="1219" y="1"/>
                    <a:pt x="1118" y="35"/>
                    <a:pt x="105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7"/>
            <p:cNvSpPr/>
            <p:nvPr/>
          </p:nvSpPr>
          <p:spPr>
            <a:xfrm>
              <a:off x="4201125" y="379637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0"/>
                    <a:pt x="0" y="0"/>
                  </a:cubicBezTo>
                  <a:cubicBezTo>
                    <a:pt x="0" y="0"/>
                    <a:pt x="0" y="34"/>
                    <a:pt x="0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7"/>
            <p:cNvSpPr/>
            <p:nvPr/>
          </p:nvSpPr>
          <p:spPr>
            <a:xfrm>
              <a:off x="4171475" y="3792125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35" y="1"/>
                  </a:moveTo>
                  <a:cubicBezTo>
                    <a:pt x="1" y="35"/>
                    <a:pt x="35" y="35"/>
                    <a:pt x="69" y="35"/>
                  </a:cubicBezTo>
                  <a:cubicBezTo>
                    <a:pt x="69" y="35"/>
                    <a:pt x="35" y="35"/>
                    <a:pt x="3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7"/>
            <p:cNvSpPr/>
            <p:nvPr/>
          </p:nvSpPr>
          <p:spPr>
            <a:xfrm>
              <a:off x="4201950" y="3793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7"/>
            <p:cNvSpPr/>
            <p:nvPr/>
          </p:nvSpPr>
          <p:spPr>
            <a:xfrm>
              <a:off x="4196875" y="3790450"/>
              <a:ext cx="1725" cy="850"/>
            </a:xfrm>
            <a:custGeom>
              <a:avLst/>
              <a:gdLst/>
              <a:ahLst/>
              <a:cxnLst/>
              <a:rect l="l" t="t" r="r" b="b"/>
              <a:pathLst>
                <a:path w="69" h="34" extrusionOk="0">
                  <a:moveTo>
                    <a:pt x="1" y="0"/>
                  </a:moveTo>
                  <a:lnTo>
                    <a:pt x="68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7"/>
            <p:cNvSpPr/>
            <p:nvPr/>
          </p:nvSpPr>
          <p:spPr>
            <a:xfrm>
              <a:off x="4171475" y="3787050"/>
              <a:ext cx="1725" cy="2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69" y="1"/>
                  </a:moveTo>
                  <a:lnTo>
                    <a:pt x="1" y="1"/>
                  </a:lnTo>
                  <a:cubicBezTo>
                    <a:pt x="35" y="1"/>
                    <a:pt x="35" y="1"/>
                    <a:pt x="69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7"/>
            <p:cNvSpPr/>
            <p:nvPr/>
          </p:nvSpPr>
          <p:spPr>
            <a:xfrm>
              <a:off x="4168100" y="37718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lnTo>
                    <a:pt x="0" y="34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7"/>
            <p:cNvSpPr/>
            <p:nvPr/>
          </p:nvSpPr>
          <p:spPr>
            <a:xfrm>
              <a:off x="4142700" y="3733575"/>
              <a:ext cx="32200" cy="59425"/>
            </a:xfrm>
            <a:custGeom>
              <a:avLst/>
              <a:gdLst/>
              <a:ahLst/>
              <a:cxnLst/>
              <a:rect l="l" t="t" r="r" b="b"/>
              <a:pathLst>
                <a:path w="1288" h="2377" extrusionOk="0">
                  <a:moveTo>
                    <a:pt x="1023" y="1462"/>
                  </a:moveTo>
                  <a:cubicBezTo>
                    <a:pt x="1039" y="1470"/>
                    <a:pt x="1050" y="1480"/>
                    <a:pt x="1050" y="1496"/>
                  </a:cubicBezTo>
                  <a:cubicBezTo>
                    <a:pt x="1050" y="1465"/>
                    <a:pt x="1050" y="1463"/>
                    <a:pt x="1023" y="1462"/>
                  </a:cubicBezTo>
                  <a:close/>
                  <a:moveTo>
                    <a:pt x="1016" y="1496"/>
                  </a:moveTo>
                  <a:lnTo>
                    <a:pt x="1016" y="1504"/>
                  </a:lnTo>
                  <a:lnTo>
                    <a:pt x="1016" y="1504"/>
                  </a:lnTo>
                  <a:cubicBezTo>
                    <a:pt x="1032" y="1502"/>
                    <a:pt x="1050" y="1496"/>
                    <a:pt x="1050" y="1496"/>
                  </a:cubicBezTo>
                  <a:close/>
                  <a:moveTo>
                    <a:pt x="881" y="1666"/>
                  </a:moveTo>
                  <a:cubicBezTo>
                    <a:pt x="860" y="1670"/>
                    <a:pt x="846" y="1673"/>
                    <a:pt x="837" y="1677"/>
                  </a:cubicBezTo>
                  <a:lnTo>
                    <a:pt x="837" y="1677"/>
                  </a:lnTo>
                  <a:cubicBezTo>
                    <a:pt x="850" y="1666"/>
                    <a:pt x="857" y="1666"/>
                    <a:pt x="881" y="1666"/>
                  </a:cubicBezTo>
                  <a:close/>
                  <a:moveTo>
                    <a:pt x="196" y="1"/>
                  </a:moveTo>
                  <a:cubicBezTo>
                    <a:pt x="165" y="1"/>
                    <a:pt x="131" y="11"/>
                    <a:pt x="102" y="40"/>
                  </a:cubicBezTo>
                  <a:lnTo>
                    <a:pt x="136" y="40"/>
                  </a:lnTo>
                  <a:cubicBezTo>
                    <a:pt x="204" y="74"/>
                    <a:pt x="68" y="74"/>
                    <a:pt x="34" y="142"/>
                  </a:cubicBezTo>
                  <a:cubicBezTo>
                    <a:pt x="102" y="175"/>
                    <a:pt x="271" y="175"/>
                    <a:pt x="238" y="209"/>
                  </a:cubicBezTo>
                  <a:cubicBezTo>
                    <a:pt x="238" y="243"/>
                    <a:pt x="204" y="243"/>
                    <a:pt x="170" y="243"/>
                  </a:cubicBezTo>
                  <a:cubicBezTo>
                    <a:pt x="170" y="311"/>
                    <a:pt x="305" y="277"/>
                    <a:pt x="339" y="311"/>
                  </a:cubicBezTo>
                  <a:cubicBezTo>
                    <a:pt x="0" y="413"/>
                    <a:pt x="475" y="379"/>
                    <a:pt x="271" y="548"/>
                  </a:cubicBezTo>
                  <a:cubicBezTo>
                    <a:pt x="339" y="548"/>
                    <a:pt x="305" y="616"/>
                    <a:pt x="407" y="650"/>
                  </a:cubicBezTo>
                  <a:cubicBezTo>
                    <a:pt x="305" y="650"/>
                    <a:pt x="407" y="683"/>
                    <a:pt x="305" y="717"/>
                  </a:cubicBezTo>
                  <a:cubicBezTo>
                    <a:pt x="328" y="710"/>
                    <a:pt x="346" y="706"/>
                    <a:pt x="360" y="706"/>
                  </a:cubicBezTo>
                  <a:cubicBezTo>
                    <a:pt x="448" y="706"/>
                    <a:pt x="373" y="842"/>
                    <a:pt x="458" y="842"/>
                  </a:cubicBezTo>
                  <a:cubicBezTo>
                    <a:pt x="477" y="842"/>
                    <a:pt x="504" y="835"/>
                    <a:pt x="542" y="819"/>
                  </a:cubicBezTo>
                  <a:lnTo>
                    <a:pt x="542" y="819"/>
                  </a:lnTo>
                  <a:cubicBezTo>
                    <a:pt x="532" y="839"/>
                    <a:pt x="531" y="844"/>
                    <a:pt x="534" y="844"/>
                  </a:cubicBezTo>
                  <a:cubicBezTo>
                    <a:pt x="536" y="844"/>
                    <a:pt x="543" y="838"/>
                    <a:pt x="548" y="838"/>
                  </a:cubicBezTo>
                  <a:cubicBezTo>
                    <a:pt x="553" y="838"/>
                    <a:pt x="555" y="847"/>
                    <a:pt x="542" y="887"/>
                  </a:cubicBezTo>
                  <a:cubicBezTo>
                    <a:pt x="531" y="898"/>
                    <a:pt x="523" y="902"/>
                    <a:pt x="518" y="902"/>
                  </a:cubicBezTo>
                  <a:cubicBezTo>
                    <a:pt x="508" y="902"/>
                    <a:pt x="508" y="887"/>
                    <a:pt x="508" y="887"/>
                  </a:cubicBezTo>
                  <a:lnTo>
                    <a:pt x="508" y="887"/>
                  </a:lnTo>
                  <a:cubicBezTo>
                    <a:pt x="475" y="921"/>
                    <a:pt x="500" y="921"/>
                    <a:pt x="521" y="921"/>
                  </a:cubicBezTo>
                  <a:cubicBezTo>
                    <a:pt x="542" y="921"/>
                    <a:pt x="559" y="921"/>
                    <a:pt x="508" y="954"/>
                  </a:cubicBezTo>
                  <a:cubicBezTo>
                    <a:pt x="508" y="977"/>
                    <a:pt x="516" y="984"/>
                    <a:pt x="530" y="984"/>
                  </a:cubicBezTo>
                  <a:cubicBezTo>
                    <a:pt x="557" y="984"/>
                    <a:pt x="610" y="954"/>
                    <a:pt x="678" y="954"/>
                  </a:cubicBezTo>
                  <a:cubicBezTo>
                    <a:pt x="678" y="1056"/>
                    <a:pt x="610" y="1022"/>
                    <a:pt x="542" y="1090"/>
                  </a:cubicBezTo>
                  <a:cubicBezTo>
                    <a:pt x="562" y="1083"/>
                    <a:pt x="576" y="1081"/>
                    <a:pt x="587" y="1081"/>
                  </a:cubicBezTo>
                  <a:cubicBezTo>
                    <a:pt x="635" y="1081"/>
                    <a:pt x="623" y="1130"/>
                    <a:pt x="678" y="1158"/>
                  </a:cubicBezTo>
                  <a:cubicBezTo>
                    <a:pt x="678" y="1124"/>
                    <a:pt x="678" y="1090"/>
                    <a:pt x="745" y="1090"/>
                  </a:cubicBezTo>
                  <a:cubicBezTo>
                    <a:pt x="745" y="1191"/>
                    <a:pt x="847" y="1124"/>
                    <a:pt x="915" y="1191"/>
                  </a:cubicBezTo>
                  <a:cubicBezTo>
                    <a:pt x="885" y="1206"/>
                    <a:pt x="867" y="1211"/>
                    <a:pt x="855" y="1211"/>
                  </a:cubicBezTo>
                  <a:cubicBezTo>
                    <a:pt x="830" y="1211"/>
                    <a:pt x="837" y="1186"/>
                    <a:pt x="828" y="1186"/>
                  </a:cubicBezTo>
                  <a:cubicBezTo>
                    <a:pt x="822" y="1186"/>
                    <a:pt x="809" y="1195"/>
                    <a:pt x="779" y="1225"/>
                  </a:cubicBezTo>
                  <a:cubicBezTo>
                    <a:pt x="712" y="1191"/>
                    <a:pt x="712" y="1158"/>
                    <a:pt x="610" y="1158"/>
                  </a:cubicBezTo>
                  <a:cubicBezTo>
                    <a:pt x="610" y="1225"/>
                    <a:pt x="644" y="1293"/>
                    <a:pt x="745" y="1327"/>
                  </a:cubicBezTo>
                  <a:cubicBezTo>
                    <a:pt x="745" y="1352"/>
                    <a:pt x="736" y="1358"/>
                    <a:pt x="725" y="1358"/>
                  </a:cubicBezTo>
                  <a:cubicBezTo>
                    <a:pt x="712" y="1358"/>
                    <a:pt x="696" y="1351"/>
                    <a:pt x="687" y="1351"/>
                  </a:cubicBezTo>
                  <a:cubicBezTo>
                    <a:pt x="681" y="1351"/>
                    <a:pt x="678" y="1353"/>
                    <a:pt x="678" y="1361"/>
                  </a:cubicBezTo>
                  <a:cubicBezTo>
                    <a:pt x="610" y="1462"/>
                    <a:pt x="847" y="1428"/>
                    <a:pt x="779" y="1496"/>
                  </a:cubicBezTo>
                  <a:lnTo>
                    <a:pt x="712" y="1530"/>
                  </a:lnTo>
                  <a:cubicBezTo>
                    <a:pt x="813" y="1530"/>
                    <a:pt x="745" y="1632"/>
                    <a:pt x="813" y="1699"/>
                  </a:cubicBezTo>
                  <a:cubicBezTo>
                    <a:pt x="817" y="1695"/>
                    <a:pt x="821" y="1692"/>
                    <a:pt x="824" y="1688"/>
                  </a:cubicBezTo>
                  <a:lnTo>
                    <a:pt x="824" y="1688"/>
                  </a:lnTo>
                  <a:cubicBezTo>
                    <a:pt x="832" y="1707"/>
                    <a:pt x="955" y="1727"/>
                    <a:pt x="881" y="1801"/>
                  </a:cubicBezTo>
                  <a:cubicBezTo>
                    <a:pt x="921" y="1791"/>
                    <a:pt x="954" y="1787"/>
                    <a:pt x="983" y="1787"/>
                  </a:cubicBezTo>
                  <a:cubicBezTo>
                    <a:pt x="1053" y="1787"/>
                    <a:pt x="1094" y="1811"/>
                    <a:pt x="1118" y="1835"/>
                  </a:cubicBezTo>
                  <a:cubicBezTo>
                    <a:pt x="1129" y="1824"/>
                    <a:pt x="1137" y="1816"/>
                    <a:pt x="1152" y="1801"/>
                  </a:cubicBezTo>
                  <a:cubicBezTo>
                    <a:pt x="1118" y="1784"/>
                    <a:pt x="1076" y="1784"/>
                    <a:pt x="1038" y="1784"/>
                  </a:cubicBezTo>
                  <a:cubicBezTo>
                    <a:pt x="999" y="1784"/>
                    <a:pt x="966" y="1784"/>
                    <a:pt x="949" y="1767"/>
                  </a:cubicBezTo>
                  <a:cubicBezTo>
                    <a:pt x="1084" y="1733"/>
                    <a:pt x="1016" y="1666"/>
                    <a:pt x="1084" y="1632"/>
                  </a:cubicBezTo>
                  <a:lnTo>
                    <a:pt x="1084" y="1632"/>
                  </a:lnTo>
                  <a:cubicBezTo>
                    <a:pt x="1069" y="1637"/>
                    <a:pt x="1057" y="1639"/>
                    <a:pt x="1047" y="1639"/>
                  </a:cubicBezTo>
                  <a:cubicBezTo>
                    <a:pt x="1000" y="1639"/>
                    <a:pt x="1003" y="1591"/>
                    <a:pt x="973" y="1591"/>
                  </a:cubicBezTo>
                  <a:cubicBezTo>
                    <a:pt x="966" y="1591"/>
                    <a:pt x="959" y="1593"/>
                    <a:pt x="949" y="1598"/>
                  </a:cubicBezTo>
                  <a:cubicBezTo>
                    <a:pt x="949" y="1564"/>
                    <a:pt x="949" y="1530"/>
                    <a:pt x="983" y="1530"/>
                  </a:cubicBezTo>
                  <a:lnTo>
                    <a:pt x="1016" y="1530"/>
                  </a:lnTo>
                  <a:lnTo>
                    <a:pt x="1016" y="1504"/>
                  </a:lnTo>
                  <a:lnTo>
                    <a:pt x="1016" y="1504"/>
                  </a:lnTo>
                  <a:cubicBezTo>
                    <a:pt x="1013" y="1504"/>
                    <a:pt x="1011" y="1505"/>
                    <a:pt x="1008" y="1505"/>
                  </a:cubicBezTo>
                  <a:cubicBezTo>
                    <a:pt x="991" y="1505"/>
                    <a:pt x="983" y="1496"/>
                    <a:pt x="1016" y="1462"/>
                  </a:cubicBezTo>
                  <a:cubicBezTo>
                    <a:pt x="1019" y="1462"/>
                    <a:pt x="1021" y="1462"/>
                    <a:pt x="1023" y="1462"/>
                  </a:cubicBezTo>
                  <a:lnTo>
                    <a:pt x="1023" y="1462"/>
                  </a:lnTo>
                  <a:cubicBezTo>
                    <a:pt x="972" y="1437"/>
                    <a:pt x="871" y="1439"/>
                    <a:pt x="949" y="1361"/>
                  </a:cubicBezTo>
                  <a:lnTo>
                    <a:pt x="949" y="1361"/>
                  </a:lnTo>
                  <a:cubicBezTo>
                    <a:pt x="934" y="1368"/>
                    <a:pt x="923" y="1371"/>
                    <a:pt x="913" y="1371"/>
                  </a:cubicBezTo>
                  <a:cubicBezTo>
                    <a:pt x="885" y="1371"/>
                    <a:pt x="866" y="1351"/>
                    <a:pt x="815" y="1351"/>
                  </a:cubicBezTo>
                  <a:cubicBezTo>
                    <a:pt x="807" y="1351"/>
                    <a:pt x="798" y="1351"/>
                    <a:pt x="788" y="1353"/>
                  </a:cubicBezTo>
                  <a:lnTo>
                    <a:pt x="788" y="1353"/>
                  </a:lnTo>
                  <a:cubicBezTo>
                    <a:pt x="828" y="1341"/>
                    <a:pt x="871" y="1317"/>
                    <a:pt x="847" y="1293"/>
                  </a:cubicBezTo>
                  <a:cubicBezTo>
                    <a:pt x="745" y="1293"/>
                    <a:pt x="881" y="1225"/>
                    <a:pt x="813" y="1225"/>
                  </a:cubicBezTo>
                  <a:cubicBezTo>
                    <a:pt x="881" y="1225"/>
                    <a:pt x="873" y="1210"/>
                    <a:pt x="891" y="1210"/>
                  </a:cubicBezTo>
                  <a:cubicBezTo>
                    <a:pt x="900" y="1210"/>
                    <a:pt x="915" y="1214"/>
                    <a:pt x="949" y="1225"/>
                  </a:cubicBezTo>
                  <a:cubicBezTo>
                    <a:pt x="983" y="1158"/>
                    <a:pt x="847" y="1158"/>
                    <a:pt x="847" y="1124"/>
                  </a:cubicBezTo>
                  <a:cubicBezTo>
                    <a:pt x="847" y="1090"/>
                    <a:pt x="881" y="1090"/>
                    <a:pt x="915" y="1090"/>
                  </a:cubicBezTo>
                  <a:cubicBezTo>
                    <a:pt x="881" y="1056"/>
                    <a:pt x="779" y="1090"/>
                    <a:pt x="847" y="1022"/>
                  </a:cubicBezTo>
                  <a:lnTo>
                    <a:pt x="847" y="1022"/>
                  </a:lnTo>
                  <a:lnTo>
                    <a:pt x="779" y="1056"/>
                  </a:lnTo>
                  <a:cubicBezTo>
                    <a:pt x="813" y="1022"/>
                    <a:pt x="779" y="954"/>
                    <a:pt x="847" y="887"/>
                  </a:cubicBezTo>
                  <a:lnTo>
                    <a:pt x="847" y="887"/>
                  </a:lnTo>
                  <a:lnTo>
                    <a:pt x="678" y="921"/>
                  </a:lnTo>
                  <a:cubicBezTo>
                    <a:pt x="781" y="817"/>
                    <a:pt x="707" y="773"/>
                    <a:pt x="606" y="773"/>
                  </a:cubicBezTo>
                  <a:cubicBezTo>
                    <a:pt x="574" y="773"/>
                    <a:pt x="540" y="777"/>
                    <a:pt x="508" y="785"/>
                  </a:cubicBezTo>
                  <a:cubicBezTo>
                    <a:pt x="508" y="751"/>
                    <a:pt x="508" y="717"/>
                    <a:pt x="542" y="683"/>
                  </a:cubicBezTo>
                  <a:lnTo>
                    <a:pt x="610" y="683"/>
                  </a:lnTo>
                  <a:cubicBezTo>
                    <a:pt x="583" y="656"/>
                    <a:pt x="622" y="606"/>
                    <a:pt x="584" y="606"/>
                  </a:cubicBezTo>
                  <a:cubicBezTo>
                    <a:pt x="575" y="606"/>
                    <a:pt x="562" y="609"/>
                    <a:pt x="542" y="616"/>
                  </a:cubicBezTo>
                  <a:cubicBezTo>
                    <a:pt x="475" y="616"/>
                    <a:pt x="610" y="582"/>
                    <a:pt x="610" y="548"/>
                  </a:cubicBezTo>
                  <a:cubicBezTo>
                    <a:pt x="462" y="548"/>
                    <a:pt x="599" y="367"/>
                    <a:pt x="477" y="367"/>
                  </a:cubicBezTo>
                  <a:cubicBezTo>
                    <a:pt x="459" y="367"/>
                    <a:pt x="436" y="370"/>
                    <a:pt x="407" y="379"/>
                  </a:cubicBezTo>
                  <a:cubicBezTo>
                    <a:pt x="407" y="413"/>
                    <a:pt x="373" y="480"/>
                    <a:pt x="407" y="548"/>
                  </a:cubicBezTo>
                  <a:cubicBezTo>
                    <a:pt x="396" y="537"/>
                    <a:pt x="384" y="533"/>
                    <a:pt x="374" y="533"/>
                  </a:cubicBezTo>
                  <a:cubicBezTo>
                    <a:pt x="354" y="533"/>
                    <a:pt x="339" y="548"/>
                    <a:pt x="339" y="548"/>
                  </a:cubicBezTo>
                  <a:cubicBezTo>
                    <a:pt x="305" y="480"/>
                    <a:pt x="373" y="446"/>
                    <a:pt x="305" y="413"/>
                  </a:cubicBezTo>
                  <a:lnTo>
                    <a:pt x="475" y="345"/>
                  </a:lnTo>
                  <a:cubicBezTo>
                    <a:pt x="576" y="209"/>
                    <a:pt x="204" y="277"/>
                    <a:pt x="407" y="142"/>
                  </a:cubicBezTo>
                  <a:cubicBezTo>
                    <a:pt x="373" y="108"/>
                    <a:pt x="339" y="40"/>
                    <a:pt x="238" y="40"/>
                  </a:cubicBezTo>
                  <a:lnTo>
                    <a:pt x="271" y="40"/>
                  </a:lnTo>
                  <a:cubicBezTo>
                    <a:pt x="271" y="20"/>
                    <a:pt x="238" y="1"/>
                    <a:pt x="196" y="1"/>
                  </a:cubicBezTo>
                  <a:close/>
                  <a:moveTo>
                    <a:pt x="1152" y="2140"/>
                  </a:moveTo>
                  <a:lnTo>
                    <a:pt x="1113" y="2153"/>
                  </a:lnTo>
                  <a:lnTo>
                    <a:pt x="1113" y="2153"/>
                  </a:lnTo>
                  <a:cubicBezTo>
                    <a:pt x="1126" y="2150"/>
                    <a:pt x="1139" y="2146"/>
                    <a:pt x="1152" y="2140"/>
                  </a:cubicBezTo>
                  <a:close/>
                  <a:moveTo>
                    <a:pt x="813" y="1835"/>
                  </a:moveTo>
                  <a:cubicBezTo>
                    <a:pt x="881" y="1869"/>
                    <a:pt x="847" y="1936"/>
                    <a:pt x="915" y="1936"/>
                  </a:cubicBezTo>
                  <a:lnTo>
                    <a:pt x="847" y="1970"/>
                  </a:lnTo>
                  <a:cubicBezTo>
                    <a:pt x="847" y="1990"/>
                    <a:pt x="865" y="1996"/>
                    <a:pt x="888" y="1996"/>
                  </a:cubicBezTo>
                  <a:cubicBezTo>
                    <a:pt x="913" y="1996"/>
                    <a:pt x="944" y="1990"/>
                    <a:pt x="967" y="1990"/>
                  </a:cubicBezTo>
                  <a:cubicBezTo>
                    <a:pt x="994" y="1990"/>
                    <a:pt x="1009" y="1999"/>
                    <a:pt x="983" y="2038"/>
                  </a:cubicBezTo>
                  <a:lnTo>
                    <a:pt x="915" y="2038"/>
                  </a:lnTo>
                  <a:cubicBezTo>
                    <a:pt x="983" y="2140"/>
                    <a:pt x="949" y="2343"/>
                    <a:pt x="1118" y="2377"/>
                  </a:cubicBezTo>
                  <a:cubicBezTo>
                    <a:pt x="1152" y="2343"/>
                    <a:pt x="1253" y="2241"/>
                    <a:pt x="1287" y="2207"/>
                  </a:cubicBezTo>
                  <a:cubicBezTo>
                    <a:pt x="1220" y="2207"/>
                    <a:pt x="1118" y="2207"/>
                    <a:pt x="1050" y="2173"/>
                  </a:cubicBezTo>
                  <a:lnTo>
                    <a:pt x="1113" y="2153"/>
                  </a:lnTo>
                  <a:lnTo>
                    <a:pt x="1113" y="2153"/>
                  </a:lnTo>
                  <a:cubicBezTo>
                    <a:pt x="1092" y="2157"/>
                    <a:pt x="1073" y="2157"/>
                    <a:pt x="1054" y="2157"/>
                  </a:cubicBezTo>
                  <a:cubicBezTo>
                    <a:pt x="1025" y="2157"/>
                    <a:pt x="999" y="2157"/>
                    <a:pt x="983" y="2173"/>
                  </a:cubicBezTo>
                  <a:cubicBezTo>
                    <a:pt x="915" y="2173"/>
                    <a:pt x="1050" y="2106"/>
                    <a:pt x="983" y="2106"/>
                  </a:cubicBezTo>
                  <a:cubicBezTo>
                    <a:pt x="1084" y="2072"/>
                    <a:pt x="1118" y="2072"/>
                    <a:pt x="1186" y="2038"/>
                  </a:cubicBezTo>
                  <a:lnTo>
                    <a:pt x="1152" y="2038"/>
                  </a:lnTo>
                  <a:cubicBezTo>
                    <a:pt x="1186" y="2038"/>
                    <a:pt x="1152" y="2004"/>
                    <a:pt x="1220" y="2004"/>
                  </a:cubicBezTo>
                  <a:cubicBezTo>
                    <a:pt x="1050" y="2004"/>
                    <a:pt x="1220" y="1903"/>
                    <a:pt x="1152" y="1869"/>
                  </a:cubicBezTo>
                  <a:lnTo>
                    <a:pt x="1152" y="1869"/>
                  </a:lnTo>
                  <a:lnTo>
                    <a:pt x="1152" y="1903"/>
                  </a:lnTo>
                  <a:lnTo>
                    <a:pt x="1050" y="1903"/>
                  </a:lnTo>
                  <a:cubicBezTo>
                    <a:pt x="1088" y="1865"/>
                    <a:pt x="1105" y="1848"/>
                    <a:pt x="1118" y="1835"/>
                  </a:cubicBezTo>
                  <a:lnTo>
                    <a:pt x="1118" y="1835"/>
                  </a:lnTo>
                  <a:cubicBezTo>
                    <a:pt x="1084" y="1869"/>
                    <a:pt x="1050" y="1869"/>
                    <a:pt x="1016" y="1869"/>
                  </a:cubicBezTo>
                  <a:cubicBezTo>
                    <a:pt x="1029" y="1844"/>
                    <a:pt x="1014" y="1837"/>
                    <a:pt x="986" y="1837"/>
                  </a:cubicBezTo>
                  <a:cubicBezTo>
                    <a:pt x="956" y="1837"/>
                    <a:pt x="911" y="1845"/>
                    <a:pt x="871" y="1845"/>
                  </a:cubicBezTo>
                  <a:cubicBezTo>
                    <a:pt x="849" y="1845"/>
                    <a:pt x="829" y="1843"/>
                    <a:pt x="813" y="183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7"/>
            <p:cNvSpPr/>
            <p:nvPr/>
          </p:nvSpPr>
          <p:spPr>
            <a:xfrm>
              <a:off x="4158775" y="375065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1" y="34"/>
                  </a:lnTo>
                  <a:cubicBezTo>
                    <a:pt x="1" y="34"/>
                    <a:pt x="1" y="34"/>
                    <a:pt x="1" y="68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7"/>
            <p:cNvSpPr/>
            <p:nvPr/>
          </p:nvSpPr>
          <p:spPr>
            <a:xfrm>
              <a:off x="4157950" y="37506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lnTo>
                    <a:pt x="34" y="34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7"/>
            <p:cNvSpPr/>
            <p:nvPr/>
          </p:nvSpPr>
          <p:spPr>
            <a:xfrm>
              <a:off x="4150325" y="3732025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34" y="0"/>
                  </a:moveTo>
                  <a:cubicBezTo>
                    <a:pt x="0" y="34"/>
                    <a:pt x="0" y="34"/>
                    <a:pt x="34" y="68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7"/>
            <p:cNvSpPr/>
            <p:nvPr/>
          </p:nvSpPr>
          <p:spPr>
            <a:xfrm>
              <a:off x="4149475" y="3732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7"/>
            <p:cNvSpPr/>
            <p:nvPr/>
          </p:nvSpPr>
          <p:spPr>
            <a:xfrm>
              <a:off x="4140150" y="3704075"/>
              <a:ext cx="24575" cy="28825"/>
            </a:xfrm>
            <a:custGeom>
              <a:avLst/>
              <a:gdLst/>
              <a:ahLst/>
              <a:cxnLst/>
              <a:rect l="l" t="t" r="r" b="b"/>
              <a:pathLst>
                <a:path w="983" h="1153" extrusionOk="0">
                  <a:moveTo>
                    <a:pt x="867" y="147"/>
                  </a:moveTo>
                  <a:cubicBezTo>
                    <a:pt x="860" y="153"/>
                    <a:pt x="854" y="161"/>
                    <a:pt x="847" y="170"/>
                  </a:cubicBezTo>
                  <a:cubicBezTo>
                    <a:pt x="857" y="161"/>
                    <a:pt x="863" y="153"/>
                    <a:pt x="867" y="147"/>
                  </a:cubicBezTo>
                  <a:close/>
                  <a:moveTo>
                    <a:pt x="136" y="814"/>
                  </a:moveTo>
                  <a:cubicBezTo>
                    <a:pt x="136" y="814"/>
                    <a:pt x="102" y="814"/>
                    <a:pt x="102" y="848"/>
                  </a:cubicBezTo>
                  <a:lnTo>
                    <a:pt x="136" y="814"/>
                  </a:lnTo>
                  <a:close/>
                  <a:moveTo>
                    <a:pt x="543" y="1"/>
                  </a:moveTo>
                  <a:cubicBezTo>
                    <a:pt x="441" y="35"/>
                    <a:pt x="373" y="103"/>
                    <a:pt x="306" y="136"/>
                  </a:cubicBezTo>
                  <a:cubicBezTo>
                    <a:pt x="238" y="204"/>
                    <a:pt x="204" y="272"/>
                    <a:pt x="204" y="373"/>
                  </a:cubicBezTo>
                  <a:lnTo>
                    <a:pt x="170" y="306"/>
                  </a:lnTo>
                  <a:lnTo>
                    <a:pt x="170" y="306"/>
                  </a:lnTo>
                  <a:cubicBezTo>
                    <a:pt x="204" y="407"/>
                    <a:pt x="136" y="441"/>
                    <a:pt x="102" y="475"/>
                  </a:cubicBezTo>
                  <a:cubicBezTo>
                    <a:pt x="69" y="509"/>
                    <a:pt x="69" y="577"/>
                    <a:pt x="170" y="644"/>
                  </a:cubicBezTo>
                  <a:lnTo>
                    <a:pt x="35" y="610"/>
                  </a:lnTo>
                  <a:lnTo>
                    <a:pt x="35" y="610"/>
                  </a:lnTo>
                  <a:cubicBezTo>
                    <a:pt x="1" y="678"/>
                    <a:pt x="238" y="746"/>
                    <a:pt x="102" y="814"/>
                  </a:cubicBezTo>
                  <a:lnTo>
                    <a:pt x="136" y="814"/>
                  </a:lnTo>
                  <a:cubicBezTo>
                    <a:pt x="204" y="881"/>
                    <a:pt x="204" y="881"/>
                    <a:pt x="170" y="915"/>
                  </a:cubicBezTo>
                  <a:cubicBezTo>
                    <a:pt x="159" y="927"/>
                    <a:pt x="151" y="930"/>
                    <a:pt x="146" y="930"/>
                  </a:cubicBezTo>
                  <a:cubicBezTo>
                    <a:pt x="136" y="930"/>
                    <a:pt x="136" y="915"/>
                    <a:pt x="136" y="915"/>
                  </a:cubicBezTo>
                  <a:cubicBezTo>
                    <a:pt x="102" y="915"/>
                    <a:pt x="170" y="949"/>
                    <a:pt x="170" y="983"/>
                  </a:cubicBezTo>
                  <a:cubicBezTo>
                    <a:pt x="159" y="994"/>
                    <a:pt x="151" y="998"/>
                    <a:pt x="145" y="998"/>
                  </a:cubicBezTo>
                  <a:cubicBezTo>
                    <a:pt x="133" y="998"/>
                    <a:pt x="125" y="983"/>
                    <a:pt x="102" y="983"/>
                  </a:cubicBezTo>
                  <a:cubicBezTo>
                    <a:pt x="170" y="1051"/>
                    <a:pt x="35" y="1118"/>
                    <a:pt x="238" y="1152"/>
                  </a:cubicBezTo>
                  <a:cubicBezTo>
                    <a:pt x="283" y="1152"/>
                    <a:pt x="298" y="1137"/>
                    <a:pt x="313" y="1137"/>
                  </a:cubicBezTo>
                  <a:cubicBezTo>
                    <a:pt x="321" y="1137"/>
                    <a:pt x="328" y="1141"/>
                    <a:pt x="340" y="1152"/>
                  </a:cubicBezTo>
                  <a:cubicBezTo>
                    <a:pt x="373" y="1085"/>
                    <a:pt x="306" y="1051"/>
                    <a:pt x="238" y="1017"/>
                  </a:cubicBezTo>
                  <a:cubicBezTo>
                    <a:pt x="35" y="1017"/>
                    <a:pt x="272" y="983"/>
                    <a:pt x="204" y="915"/>
                  </a:cubicBezTo>
                  <a:lnTo>
                    <a:pt x="204" y="915"/>
                  </a:lnTo>
                  <a:cubicBezTo>
                    <a:pt x="272" y="949"/>
                    <a:pt x="272" y="983"/>
                    <a:pt x="306" y="983"/>
                  </a:cubicBezTo>
                  <a:cubicBezTo>
                    <a:pt x="441" y="881"/>
                    <a:pt x="204" y="881"/>
                    <a:pt x="373" y="814"/>
                  </a:cubicBezTo>
                  <a:cubicBezTo>
                    <a:pt x="407" y="814"/>
                    <a:pt x="373" y="780"/>
                    <a:pt x="340" y="780"/>
                  </a:cubicBezTo>
                  <a:cubicBezTo>
                    <a:pt x="340" y="780"/>
                    <a:pt x="306" y="814"/>
                    <a:pt x="306" y="814"/>
                  </a:cubicBezTo>
                  <a:cubicBezTo>
                    <a:pt x="272" y="780"/>
                    <a:pt x="204" y="780"/>
                    <a:pt x="170" y="780"/>
                  </a:cubicBezTo>
                  <a:cubicBezTo>
                    <a:pt x="238" y="746"/>
                    <a:pt x="102" y="746"/>
                    <a:pt x="170" y="712"/>
                  </a:cubicBezTo>
                  <a:cubicBezTo>
                    <a:pt x="238" y="712"/>
                    <a:pt x="238" y="746"/>
                    <a:pt x="272" y="746"/>
                  </a:cubicBezTo>
                  <a:lnTo>
                    <a:pt x="204" y="712"/>
                  </a:lnTo>
                  <a:cubicBezTo>
                    <a:pt x="204" y="678"/>
                    <a:pt x="306" y="678"/>
                    <a:pt x="340" y="678"/>
                  </a:cubicBezTo>
                  <a:cubicBezTo>
                    <a:pt x="323" y="661"/>
                    <a:pt x="314" y="661"/>
                    <a:pt x="301" y="661"/>
                  </a:cubicBezTo>
                  <a:cubicBezTo>
                    <a:pt x="289" y="661"/>
                    <a:pt x="272" y="661"/>
                    <a:pt x="238" y="644"/>
                  </a:cubicBezTo>
                  <a:cubicBezTo>
                    <a:pt x="340" y="610"/>
                    <a:pt x="306" y="475"/>
                    <a:pt x="306" y="373"/>
                  </a:cubicBezTo>
                  <a:lnTo>
                    <a:pt x="306" y="373"/>
                  </a:lnTo>
                  <a:cubicBezTo>
                    <a:pt x="306" y="407"/>
                    <a:pt x="373" y="407"/>
                    <a:pt x="340" y="441"/>
                  </a:cubicBezTo>
                  <a:cubicBezTo>
                    <a:pt x="373" y="441"/>
                    <a:pt x="340" y="373"/>
                    <a:pt x="306" y="340"/>
                  </a:cubicBezTo>
                  <a:cubicBezTo>
                    <a:pt x="306" y="284"/>
                    <a:pt x="373" y="229"/>
                    <a:pt x="435" y="229"/>
                  </a:cubicBezTo>
                  <a:cubicBezTo>
                    <a:pt x="449" y="229"/>
                    <a:pt x="463" y="232"/>
                    <a:pt x="475" y="238"/>
                  </a:cubicBezTo>
                  <a:lnTo>
                    <a:pt x="441" y="204"/>
                  </a:lnTo>
                  <a:cubicBezTo>
                    <a:pt x="441" y="180"/>
                    <a:pt x="458" y="156"/>
                    <a:pt x="480" y="156"/>
                  </a:cubicBezTo>
                  <a:cubicBezTo>
                    <a:pt x="489" y="156"/>
                    <a:pt x="499" y="160"/>
                    <a:pt x="509" y="170"/>
                  </a:cubicBezTo>
                  <a:cubicBezTo>
                    <a:pt x="554" y="170"/>
                    <a:pt x="584" y="185"/>
                    <a:pt x="609" y="185"/>
                  </a:cubicBezTo>
                  <a:cubicBezTo>
                    <a:pt x="622" y="185"/>
                    <a:pt x="633" y="182"/>
                    <a:pt x="644" y="170"/>
                  </a:cubicBezTo>
                  <a:cubicBezTo>
                    <a:pt x="674" y="140"/>
                    <a:pt x="678" y="29"/>
                    <a:pt x="726" y="29"/>
                  </a:cubicBezTo>
                  <a:cubicBezTo>
                    <a:pt x="732" y="29"/>
                    <a:pt x="738" y="31"/>
                    <a:pt x="746" y="35"/>
                  </a:cubicBezTo>
                  <a:cubicBezTo>
                    <a:pt x="746" y="103"/>
                    <a:pt x="712" y="103"/>
                    <a:pt x="712" y="170"/>
                  </a:cubicBezTo>
                  <a:cubicBezTo>
                    <a:pt x="712" y="170"/>
                    <a:pt x="780" y="103"/>
                    <a:pt x="780" y="103"/>
                  </a:cubicBezTo>
                  <a:cubicBezTo>
                    <a:pt x="809" y="132"/>
                    <a:pt x="888" y="111"/>
                    <a:pt x="867" y="147"/>
                  </a:cubicBezTo>
                  <a:lnTo>
                    <a:pt x="867" y="147"/>
                  </a:lnTo>
                  <a:cubicBezTo>
                    <a:pt x="885" y="130"/>
                    <a:pt x="904" y="127"/>
                    <a:pt x="920" y="127"/>
                  </a:cubicBezTo>
                  <a:cubicBezTo>
                    <a:pt x="927" y="127"/>
                    <a:pt x="934" y="128"/>
                    <a:pt x="941" y="128"/>
                  </a:cubicBezTo>
                  <a:cubicBezTo>
                    <a:pt x="966" y="128"/>
                    <a:pt x="983" y="119"/>
                    <a:pt x="983" y="35"/>
                  </a:cubicBezTo>
                  <a:cubicBezTo>
                    <a:pt x="949" y="35"/>
                    <a:pt x="881" y="35"/>
                    <a:pt x="78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7"/>
            <p:cNvSpPr/>
            <p:nvPr/>
          </p:nvSpPr>
          <p:spPr>
            <a:xfrm>
              <a:off x="4164700" y="3705400"/>
              <a:ext cx="2575" cy="3125"/>
            </a:xfrm>
            <a:custGeom>
              <a:avLst/>
              <a:gdLst/>
              <a:ahLst/>
              <a:cxnLst/>
              <a:rect l="l" t="t" r="r" b="b"/>
              <a:pathLst>
                <a:path w="103" h="125" extrusionOk="0">
                  <a:moveTo>
                    <a:pt x="60" y="1"/>
                  </a:moveTo>
                  <a:cubicBezTo>
                    <a:pt x="54" y="1"/>
                    <a:pt x="46" y="4"/>
                    <a:pt x="35" y="16"/>
                  </a:cubicBezTo>
                  <a:cubicBezTo>
                    <a:pt x="35" y="16"/>
                    <a:pt x="35" y="50"/>
                    <a:pt x="35" y="50"/>
                  </a:cubicBezTo>
                  <a:lnTo>
                    <a:pt x="1" y="117"/>
                  </a:lnTo>
                  <a:cubicBezTo>
                    <a:pt x="1" y="122"/>
                    <a:pt x="2" y="124"/>
                    <a:pt x="5" y="124"/>
                  </a:cubicBezTo>
                  <a:cubicBezTo>
                    <a:pt x="19" y="124"/>
                    <a:pt x="73" y="45"/>
                    <a:pt x="103" y="16"/>
                  </a:cubicBezTo>
                  <a:cubicBezTo>
                    <a:pt x="80" y="16"/>
                    <a:pt x="72" y="1"/>
                    <a:pt x="6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7"/>
            <p:cNvSpPr/>
            <p:nvPr/>
          </p:nvSpPr>
          <p:spPr>
            <a:xfrm>
              <a:off x="4166400" y="3706150"/>
              <a:ext cx="18650" cy="10650"/>
            </a:xfrm>
            <a:custGeom>
              <a:avLst/>
              <a:gdLst/>
              <a:ahLst/>
              <a:cxnLst/>
              <a:rect l="l" t="t" r="r" b="b"/>
              <a:pathLst>
                <a:path w="746" h="426" extrusionOk="0">
                  <a:moveTo>
                    <a:pt x="44" y="0"/>
                  </a:moveTo>
                  <a:cubicBezTo>
                    <a:pt x="28" y="0"/>
                    <a:pt x="14" y="19"/>
                    <a:pt x="1" y="87"/>
                  </a:cubicBezTo>
                  <a:cubicBezTo>
                    <a:pt x="1" y="87"/>
                    <a:pt x="44" y="44"/>
                    <a:pt x="61" y="44"/>
                  </a:cubicBezTo>
                  <a:cubicBezTo>
                    <a:pt x="66" y="44"/>
                    <a:pt x="68" y="47"/>
                    <a:pt x="68" y="53"/>
                  </a:cubicBezTo>
                  <a:lnTo>
                    <a:pt x="68" y="87"/>
                  </a:lnTo>
                  <a:lnTo>
                    <a:pt x="102" y="87"/>
                  </a:lnTo>
                  <a:lnTo>
                    <a:pt x="136" y="20"/>
                  </a:lnTo>
                  <a:lnTo>
                    <a:pt x="136" y="20"/>
                  </a:lnTo>
                  <a:cubicBezTo>
                    <a:pt x="128" y="24"/>
                    <a:pt x="120" y="25"/>
                    <a:pt x="113" y="25"/>
                  </a:cubicBezTo>
                  <a:cubicBezTo>
                    <a:pt x="85" y="25"/>
                    <a:pt x="63" y="0"/>
                    <a:pt x="44" y="0"/>
                  </a:cubicBezTo>
                  <a:close/>
                  <a:moveTo>
                    <a:pt x="234" y="13"/>
                  </a:moveTo>
                  <a:cubicBezTo>
                    <a:pt x="218" y="13"/>
                    <a:pt x="160" y="87"/>
                    <a:pt x="102" y="87"/>
                  </a:cubicBezTo>
                  <a:lnTo>
                    <a:pt x="68" y="155"/>
                  </a:lnTo>
                  <a:cubicBezTo>
                    <a:pt x="74" y="172"/>
                    <a:pt x="80" y="178"/>
                    <a:pt x="87" y="178"/>
                  </a:cubicBezTo>
                  <a:cubicBezTo>
                    <a:pt x="117" y="178"/>
                    <a:pt x="160" y="64"/>
                    <a:pt x="205" y="64"/>
                  </a:cubicBezTo>
                  <a:cubicBezTo>
                    <a:pt x="216" y="64"/>
                    <a:pt x="227" y="71"/>
                    <a:pt x="238" y="87"/>
                  </a:cubicBezTo>
                  <a:lnTo>
                    <a:pt x="170" y="189"/>
                  </a:lnTo>
                  <a:cubicBezTo>
                    <a:pt x="238" y="223"/>
                    <a:pt x="272" y="189"/>
                    <a:pt x="272" y="290"/>
                  </a:cubicBezTo>
                  <a:cubicBezTo>
                    <a:pt x="272" y="290"/>
                    <a:pt x="293" y="247"/>
                    <a:pt x="285" y="247"/>
                  </a:cubicBezTo>
                  <a:cubicBezTo>
                    <a:pt x="282" y="247"/>
                    <a:pt x="278" y="250"/>
                    <a:pt x="272" y="257"/>
                  </a:cubicBezTo>
                  <a:cubicBezTo>
                    <a:pt x="272" y="257"/>
                    <a:pt x="305" y="189"/>
                    <a:pt x="305" y="155"/>
                  </a:cubicBezTo>
                  <a:cubicBezTo>
                    <a:pt x="324" y="150"/>
                    <a:pt x="337" y="148"/>
                    <a:pt x="345" y="148"/>
                  </a:cubicBezTo>
                  <a:cubicBezTo>
                    <a:pt x="398" y="148"/>
                    <a:pt x="276" y="232"/>
                    <a:pt x="305" y="290"/>
                  </a:cubicBezTo>
                  <a:cubicBezTo>
                    <a:pt x="343" y="278"/>
                    <a:pt x="384" y="270"/>
                    <a:pt x="421" y="270"/>
                  </a:cubicBezTo>
                  <a:cubicBezTo>
                    <a:pt x="484" y="270"/>
                    <a:pt x="530" y="294"/>
                    <a:pt x="509" y="358"/>
                  </a:cubicBezTo>
                  <a:cubicBezTo>
                    <a:pt x="533" y="309"/>
                    <a:pt x="576" y="277"/>
                    <a:pt x="611" y="277"/>
                  </a:cubicBezTo>
                  <a:cubicBezTo>
                    <a:pt x="623" y="277"/>
                    <a:pt x="635" y="281"/>
                    <a:pt x="644" y="290"/>
                  </a:cubicBezTo>
                  <a:cubicBezTo>
                    <a:pt x="644" y="324"/>
                    <a:pt x="576" y="324"/>
                    <a:pt x="576" y="358"/>
                  </a:cubicBezTo>
                  <a:cubicBezTo>
                    <a:pt x="576" y="392"/>
                    <a:pt x="576" y="426"/>
                    <a:pt x="576" y="426"/>
                  </a:cubicBezTo>
                  <a:cubicBezTo>
                    <a:pt x="610" y="358"/>
                    <a:pt x="678" y="290"/>
                    <a:pt x="746" y="257"/>
                  </a:cubicBezTo>
                  <a:cubicBezTo>
                    <a:pt x="736" y="227"/>
                    <a:pt x="711" y="217"/>
                    <a:pt x="679" y="217"/>
                  </a:cubicBezTo>
                  <a:cubicBezTo>
                    <a:pt x="627" y="217"/>
                    <a:pt x="556" y="243"/>
                    <a:pt x="501" y="243"/>
                  </a:cubicBezTo>
                  <a:cubicBezTo>
                    <a:pt x="477" y="243"/>
                    <a:pt x="456" y="237"/>
                    <a:pt x="441" y="223"/>
                  </a:cubicBezTo>
                  <a:cubicBezTo>
                    <a:pt x="475" y="223"/>
                    <a:pt x="475" y="189"/>
                    <a:pt x="509" y="189"/>
                  </a:cubicBezTo>
                  <a:cubicBezTo>
                    <a:pt x="407" y="121"/>
                    <a:pt x="272" y="87"/>
                    <a:pt x="238" y="20"/>
                  </a:cubicBezTo>
                  <a:cubicBezTo>
                    <a:pt x="238" y="15"/>
                    <a:pt x="236" y="13"/>
                    <a:pt x="234" y="13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4179100" y="371000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1"/>
                    <a:pt x="1" y="1"/>
                    <a:pt x="1" y="35"/>
                  </a:cubicBezTo>
                  <a:lnTo>
                    <a:pt x="34" y="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7"/>
            <p:cNvSpPr/>
            <p:nvPr/>
          </p:nvSpPr>
          <p:spPr>
            <a:xfrm>
              <a:off x="4020900" y="2536300"/>
              <a:ext cx="84525" cy="66375"/>
            </a:xfrm>
            <a:custGeom>
              <a:avLst/>
              <a:gdLst/>
              <a:ahLst/>
              <a:cxnLst/>
              <a:rect l="l" t="t" r="r" b="b"/>
              <a:pathLst>
                <a:path w="3381" h="2655" extrusionOk="0">
                  <a:moveTo>
                    <a:pt x="1270" y="1"/>
                  </a:moveTo>
                  <a:cubicBezTo>
                    <a:pt x="0" y="1"/>
                    <a:pt x="325" y="1979"/>
                    <a:pt x="1825" y="2655"/>
                  </a:cubicBezTo>
                  <a:lnTo>
                    <a:pt x="1960" y="2350"/>
                  </a:lnTo>
                  <a:cubicBezTo>
                    <a:pt x="1825" y="2181"/>
                    <a:pt x="1655" y="2045"/>
                    <a:pt x="1655" y="1876"/>
                  </a:cubicBezTo>
                  <a:lnTo>
                    <a:pt x="1655" y="1876"/>
                  </a:lnTo>
                  <a:cubicBezTo>
                    <a:pt x="1792" y="1903"/>
                    <a:pt x="1920" y="1915"/>
                    <a:pt x="2037" y="1915"/>
                  </a:cubicBezTo>
                  <a:cubicBezTo>
                    <a:pt x="3252" y="1915"/>
                    <a:pt x="3381" y="581"/>
                    <a:pt x="1960" y="149"/>
                  </a:cubicBezTo>
                  <a:cubicBezTo>
                    <a:pt x="1692" y="46"/>
                    <a:pt x="1463" y="1"/>
                    <a:pt x="127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7"/>
            <p:cNvSpPr/>
            <p:nvPr/>
          </p:nvSpPr>
          <p:spPr>
            <a:xfrm>
              <a:off x="4068200" y="259420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8" y="0"/>
                  </a:moveTo>
                  <a:lnTo>
                    <a:pt x="0" y="68"/>
                  </a:lnTo>
                  <a:lnTo>
                    <a:pt x="68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7"/>
            <p:cNvSpPr/>
            <p:nvPr/>
          </p:nvSpPr>
          <p:spPr>
            <a:xfrm>
              <a:off x="4066500" y="2589125"/>
              <a:ext cx="5950" cy="5950"/>
            </a:xfrm>
            <a:custGeom>
              <a:avLst/>
              <a:gdLst/>
              <a:ahLst/>
              <a:cxnLst/>
              <a:rect l="l" t="t" r="r" b="b"/>
              <a:pathLst>
                <a:path w="238" h="238" extrusionOk="0">
                  <a:moveTo>
                    <a:pt x="204" y="0"/>
                  </a:moveTo>
                  <a:cubicBezTo>
                    <a:pt x="35" y="136"/>
                    <a:pt x="68" y="68"/>
                    <a:pt x="1" y="237"/>
                  </a:cubicBezTo>
                  <a:cubicBezTo>
                    <a:pt x="35" y="237"/>
                    <a:pt x="136" y="203"/>
                    <a:pt x="170" y="136"/>
                  </a:cubicBezTo>
                  <a:lnTo>
                    <a:pt x="170" y="136"/>
                  </a:lnTo>
                  <a:cubicBezTo>
                    <a:pt x="170" y="136"/>
                    <a:pt x="140" y="151"/>
                    <a:pt x="120" y="151"/>
                  </a:cubicBezTo>
                  <a:cubicBezTo>
                    <a:pt x="110" y="151"/>
                    <a:pt x="102" y="147"/>
                    <a:pt x="102" y="136"/>
                  </a:cubicBezTo>
                  <a:cubicBezTo>
                    <a:pt x="119" y="119"/>
                    <a:pt x="136" y="119"/>
                    <a:pt x="157" y="119"/>
                  </a:cubicBezTo>
                  <a:cubicBezTo>
                    <a:pt x="179" y="119"/>
                    <a:pt x="204" y="119"/>
                    <a:pt x="238" y="102"/>
                  </a:cubicBezTo>
                  <a:cubicBezTo>
                    <a:pt x="238" y="66"/>
                    <a:pt x="229" y="55"/>
                    <a:pt x="218" y="55"/>
                  </a:cubicBezTo>
                  <a:cubicBezTo>
                    <a:pt x="203" y="55"/>
                    <a:pt x="183" y="75"/>
                    <a:pt x="174" y="75"/>
                  </a:cubicBezTo>
                  <a:cubicBezTo>
                    <a:pt x="172" y="75"/>
                    <a:pt x="170" y="73"/>
                    <a:pt x="170" y="68"/>
                  </a:cubicBezTo>
                  <a:lnTo>
                    <a:pt x="238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7"/>
            <p:cNvSpPr/>
            <p:nvPr/>
          </p:nvSpPr>
          <p:spPr>
            <a:xfrm>
              <a:off x="4067350" y="2589975"/>
              <a:ext cx="2575" cy="1700"/>
            </a:xfrm>
            <a:custGeom>
              <a:avLst/>
              <a:gdLst/>
              <a:ahLst/>
              <a:cxnLst/>
              <a:rect l="l" t="t" r="r" b="b"/>
              <a:pathLst>
                <a:path w="103" h="68" extrusionOk="0">
                  <a:moveTo>
                    <a:pt x="1" y="68"/>
                  </a:moveTo>
                  <a:cubicBezTo>
                    <a:pt x="34" y="34"/>
                    <a:pt x="68" y="34"/>
                    <a:pt x="102" y="0"/>
                  </a:cubicBezTo>
                  <a:cubicBezTo>
                    <a:pt x="68" y="34"/>
                    <a:pt x="34" y="34"/>
                    <a:pt x="1" y="68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7"/>
            <p:cNvSpPr/>
            <p:nvPr/>
          </p:nvSpPr>
          <p:spPr>
            <a:xfrm>
              <a:off x="4065650" y="2589975"/>
              <a:ext cx="2575" cy="1700"/>
            </a:xfrm>
            <a:custGeom>
              <a:avLst/>
              <a:gdLst/>
              <a:ahLst/>
              <a:cxnLst/>
              <a:rect l="l" t="t" r="r" b="b"/>
              <a:pathLst>
                <a:path w="103" h="68" extrusionOk="0">
                  <a:moveTo>
                    <a:pt x="102" y="0"/>
                  </a:moveTo>
                  <a:cubicBezTo>
                    <a:pt x="102" y="0"/>
                    <a:pt x="90" y="6"/>
                    <a:pt x="78" y="16"/>
                  </a:cubicBezTo>
                  <a:lnTo>
                    <a:pt x="78" y="16"/>
                  </a:lnTo>
                  <a:lnTo>
                    <a:pt x="102" y="0"/>
                  </a:lnTo>
                  <a:close/>
                  <a:moveTo>
                    <a:pt x="78" y="16"/>
                  </a:moveTo>
                  <a:lnTo>
                    <a:pt x="1" y="68"/>
                  </a:lnTo>
                  <a:lnTo>
                    <a:pt x="69" y="68"/>
                  </a:lnTo>
                  <a:cubicBezTo>
                    <a:pt x="49" y="48"/>
                    <a:pt x="63" y="29"/>
                    <a:pt x="78" y="16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7"/>
            <p:cNvSpPr/>
            <p:nvPr/>
          </p:nvSpPr>
          <p:spPr>
            <a:xfrm>
              <a:off x="4064825" y="2589975"/>
              <a:ext cx="850" cy="0"/>
            </a:xfrm>
            <a:custGeom>
              <a:avLst/>
              <a:gdLst/>
              <a:ahLst/>
              <a:cxnLst/>
              <a:rect l="l" t="t" r="r" b="b"/>
              <a:pathLst>
                <a:path w="34" extrusionOk="0">
                  <a:moveTo>
                    <a:pt x="34" y="0"/>
                  </a:moveTo>
                  <a:lnTo>
                    <a:pt x="0" y="0"/>
                  </a:lnTo>
                  <a:cubicBezTo>
                    <a:pt x="0" y="0"/>
                    <a:pt x="0" y="0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7"/>
            <p:cNvSpPr/>
            <p:nvPr/>
          </p:nvSpPr>
          <p:spPr>
            <a:xfrm>
              <a:off x="4063125" y="2587200"/>
              <a:ext cx="5950" cy="2775"/>
            </a:xfrm>
            <a:custGeom>
              <a:avLst/>
              <a:gdLst/>
              <a:ahLst/>
              <a:cxnLst/>
              <a:rect l="l" t="t" r="r" b="b"/>
              <a:pathLst>
                <a:path w="238" h="111" extrusionOk="0">
                  <a:moveTo>
                    <a:pt x="211" y="0"/>
                  </a:moveTo>
                  <a:cubicBezTo>
                    <a:pt x="166" y="0"/>
                    <a:pt x="89" y="50"/>
                    <a:pt x="34" y="77"/>
                  </a:cubicBezTo>
                  <a:cubicBezTo>
                    <a:pt x="0" y="111"/>
                    <a:pt x="34" y="111"/>
                    <a:pt x="68" y="111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92" y="53"/>
                    <a:pt x="150" y="29"/>
                    <a:pt x="170" y="29"/>
                  </a:cubicBezTo>
                  <a:cubicBezTo>
                    <a:pt x="178" y="29"/>
                    <a:pt x="180" y="33"/>
                    <a:pt x="170" y="43"/>
                  </a:cubicBezTo>
                  <a:cubicBezTo>
                    <a:pt x="197" y="43"/>
                    <a:pt x="159" y="87"/>
                    <a:pt x="177" y="87"/>
                  </a:cubicBezTo>
                  <a:cubicBezTo>
                    <a:pt x="182" y="87"/>
                    <a:pt x="190" y="84"/>
                    <a:pt x="203" y="77"/>
                  </a:cubicBezTo>
                  <a:lnTo>
                    <a:pt x="237" y="9"/>
                  </a:lnTo>
                  <a:cubicBezTo>
                    <a:pt x="231" y="3"/>
                    <a:pt x="222" y="0"/>
                    <a:pt x="21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7"/>
            <p:cNvSpPr/>
            <p:nvPr/>
          </p:nvSpPr>
          <p:spPr>
            <a:xfrm>
              <a:off x="4065650" y="25891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7"/>
            <p:cNvSpPr/>
            <p:nvPr/>
          </p:nvSpPr>
          <p:spPr>
            <a:xfrm>
              <a:off x="4066500" y="258997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34"/>
                  </a:moveTo>
                  <a:lnTo>
                    <a:pt x="1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7"/>
            <p:cNvSpPr/>
            <p:nvPr/>
          </p:nvSpPr>
          <p:spPr>
            <a:xfrm>
              <a:off x="4063125" y="2584025"/>
              <a:ext cx="5950" cy="3600"/>
            </a:xfrm>
            <a:custGeom>
              <a:avLst/>
              <a:gdLst/>
              <a:ahLst/>
              <a:cxnLst/>
              <a:rect l="l" t="t" r="r" b="b"/>
              <a:pathLst>
                <a:path w="238" h="144" extrusionOk="0">
                  <a:moveTo>
                    <a:pt x="170" y="1"/>
                  </a:moveTo>
                  <a:cubicBezTo>
                    <a:pt x="136" y="35"/>
                    <a:pt x="34" y="69"/>
                    <a:pt x="0" y="136"/>
                  </a:cubicBezTo>
                  <a:cubicBezTo>
                    <a:pt x="36" y="119"/>
                    <a:pt x="55" y="113"/>
                    <a:pt x="65" y="113"/>
                  </a:cubicBezTo>
                  <a:cubicBezTo>
                    <a:pt x="88" y="113"/>
                    <a:pt x="66" y="144"/>
                    <a:pt x="81" y="144"/>
                  </a:cubicBezTo>
                  <a:cubicBezTo>
                    <a:pt x="85" y="144"/>
                    <a:pt x="92" y="142"/>
                    <a:pt x="102" y="136"/>
                  </a:cubicBezTo>
                  <a:cubicBezTo>
                    <a:pt x="102" y="103"/>
                    <a:pt x="170" y="35"/>
                    <a:pt x="237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7"/>
            <p:cNvSpPr/>
            <p:nvPr/>
          </p:nvSpPr>
          <p:spPr>
            <a:xfrm>
              <a:off x="4069900" y="258320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7"/>
            <p:cNvSpPr/>
            <p:nvPr/>
          </p:nvSpPr>
          <p:spPr>
            <a:xfrm>
              <a:off x="4060575" y="2583200"/>
              <a:ext cx="7975" cy="9325"/>
            </a:xfrm>
            <a:custGeom>
              <a:avLst/>
              <a:gdLst/>
              <a:ahLst/>
              <a:cxnLst/>
              <a:rect l="l" t="t" r="r" b="b"/>
              <a:pathLst>
                <a:path w="319" h="373" extrusionOk="0">
                  <a:moveTo>
                    <a:pt x="305" y="0"/>
                  </a:moveTo>
                  <a:lnTo>
                    <a:pt x="305" y="0"/>
                  </a:lnTo>
                  <a:cubicBezTo>
                    <a:pt x="255" y="17"/>
                    <a:pt x="263" y="17"/>
                    <a:pt x="280" y="17"/>
                  </a:cubicBezTo>
                  <a:cubicBezTo>
                    <a:pt x="284" y="17"/>
                    <a:pt x="288" y="17"/>
                    <a:pt x="292" y="17"/>
                  </a:cubicBezTo>
                  <a:lnTo>
                    <a:pt x="292" y="17"/>
                  </a:lnTo>
                  <a:cubicBezTo>
                    <a:pt x="297" y="12"/>
                    <a:pt x="301" y="6"/>
                    <a:pt x="305" y="0"/>
                  </a:cubicBezTo>
                  <a:close/>
                  <a:moveTo>
                    <a:pt x="292" y="17"/>
                  </a:moveTo>
                  <a:lnTo>
                    <a:pt x="292" y="17"/>
                  </a:lnTo>
                  <a:cubicBezTo>
                    <a:pt x="286" y="26"/>
                    <a:pt x="280" y="34"/>
                    <a:pt x="273" y="42"/>
                  </a:cubicBezTo>
                  <a:lnTo>
                    <a:pt x="273" y="42"/>
                  </a:lnTo>
                  <a:cubicBezTo>
                    <a:pt x="292" y="37"/>
                    <a:pt x="305" y="34"/>
                    <a:pt x="305" y="34"/>
                  </a:cubicBezTo>
                  <a:cubicBezTo>
                    <a:pt x="318" y="21"/>
                    <a:pt x="306" y="18"/>
                    <a:pt x="292" y="17"/>
                  </a:cubicBezTo>
                  <a:close/>
                  <a:moveTo>
                    <a:pt x="136" y="0"/>
                  </a:moveTo>
                  <a:lnTo>
                    <a:pt x="68" y="68"/>
                  </a:lnTo>
                  <a:cubicBezTo>
                    <a:pt x="68" y="71"/>
                    <a:pt x="68" y="74"/>
                    <a:pt x="68" y="76"/>
                  </a:cubicBezTo>
                  <a:lnTo>
                    <a:pt x="68" y="76"/>
                  </a:lnTo>
                  <a:lnTo>
                    <a:pt x="150" y="15"/>
                  </a:lnTo>
                  <a:lnTo>
                    <a:pt x="150" y="15"/>
                  </a:lnTo>
                  <a:cubicBezTo>
                    <a:pt x="155" y="18"/>
                    <a:pt x="163" y="22"/>
                    <a:pt x="173" y="24"/>
                  </a:cubicBezTo>
                  <a:lnTo>
                    <a:pt x="173" y="24"/>
                  </a:lnTo>
                  <a:lnTo>
                    <a:pt x="191" y="10"/>
                  </a:lnTo>
                  <a:lnTo>
                    <a:pt x="191" y="10"/>
                  </a:lnTo>
                  <a:cubicBezTo>
                    <a:pt x="195" y="13"/>
                    <a:pt x="199" y="15"/>
                    <a:pt x="208" y="15"/>
                  </a:cubicBezTo>
                  <a:cubicBezTo>
                    <a:pt x="219" y="15"/>
                    <a:pt x="238" y="11"/>
                    <a:pt x="272" y="0"/>
                  </a:cubicBezTo>
                  <a:lnTo>
                    <a:pt x="204" y="0"/>
                  </a:lnTo>
                  <a:lnTo>
                    <a:pt x="191" y="10"/>
                  </a:lnTo>
                  <a:lnTo>
                    <a:pt x="191" y="10"/>
                  </a:lnTo>
                  <a:cubicBezTo>
                    <a:pt x="186" y="6"/>
                    <a:pt x="184" y="0"/>
                    <a:pt x="170" y="0"/>
                  </a:cubicBezTo>
                  <a:lnTo>
                    <a:pt x="150" y="15"/>
                  </a:lnTo>
                  <a:lnTo>
                    <a:pt x="150" y="15"/>
                  </a:lnTo>
                  <a:cubicBezTo>
                    <a:pt x="136" y="7"/>
                    <a:pt x="136" y="0"/>
                    <a:pt x="136" y="0"/>
                  </a:cubicBezTo>
                  <a:close/>
                  <a:moveTo>
                    <a:pt x="68" y="76"/>
                  </a:moveTo>
                  <a:lnTo>
                    <a:pt x="35" y="102"/>
                  </a:lnTo>
                  <a:cubicBezTo>
                    <a:pt x="65" y="102"/>
                    <a:pt x="68" y="102"/>
                    <a:pt x="68" y="76"/>
                  </a:cubicBezTo>
                  <a:close/>
                  <a:moveTo>
                    <a:pt x="173" y="24"/>
                  </a:moveTo>
                  <a:lnTo>
                    <a:pt x="35" y="136"/>
                  </a:lnTo>
                  <a:cubicBezTo>
                    <a:pt x="57" y="136"/>
                    <a:pt x="65" y="120"/>
                    <a:pt x="67" y="120"/>
                  </a:cubicBezTo>
                  <a:cubicBezTo>
                    <a:pt x="68" y="120"/>
                    <a:pt x="68" y="124"/>
                    <a:pt x="68" y="136"/>
                  </a:cubicBezTo>
                  <a:cubicBezTo>
                    <a:pt x="68" y="136"/>
                    <a:pt x="68" y="169"/>
                    <a:pt x="35" y="237"/>
                  </a:cubicBezTo>
                  <a:lnTo>
                    <a:pt x="136" y="102"/>
                  </a:lnTo>
                  <a:lnTo>
                    <a:pt x="136" y="102"/>
                  </a:lnTo>
                  <a:cubicBezTo>
                    <a:pt x="121" y="133"/>
                    <a:pt x="112" y="192"/>
                    <a:pt x="101" y="247"/>
                  </a:cubicBezTo>
                  <a:lnTo>
                    <a:pt x="101" y="247"/>
                  </a:lnTo>
                  <a:cubicBezTo>
                    <a:pt x="159" y="179"/>
                    <a:pt x="216" y="115"/>
                    <a:pt x="273" y="42"/>
                  </a:cubicBezTo>
                  <a:lnTo>
                    <a:pt x="273" y="42"/>
                  </a:lnTo>
                  <a:cubicBezTo>
                    <a:pt x="233" y="52"/>
                    <a:pt x="170" y="68"/>
                    <a:pt x="170" y="68"/>
                  </a:cubicBezTo>
                  <a:cubicBezTo>
                    <a:pt x="170" y="68"/>
                    <a:pt x="238" y="34"/>
                    <a:pt x="272" y="34"/>
                  </a:cubicBezTo>
                  <a:cubicBezTo>
                    <a:pt x="224" y="34"/>
                    <a:pt x="193" y="30"/>
                    <a:pt x="173" y="24"/>
                  </a:cubicBezTo>
                  <a:close/>
                  <a:moveTo>
                    <a:pt x="101" y="247"/>
                  </a:moveTo>
                  <a:lnTo>
                    <a:pt x="101" y="247"/>
                  </a:lnTo>
                  <a:cubicBezTo>
                    <a:pt x="68" y="287"/>
                    <a:pt x="34" y="328"/>
                    <a:pt x="1" y="373"/>
                  </a:cubicBezTo>
                  <a:lnTo>
                    <a:pt x="35" y="373"/>
                  </a:lnTo>
                  <a:cubicBezTo>
                    <a:pt x="71" y="373"/>
                    <a:pt x="88" y="313"/>
                    <a:pt x="101" y="247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7"/>
            <p:cNvSpPr/>
            <p:nvPr/>
          </p:nvSpPr>
          <p:spPr>
            <a:xfrm>
              <a:off x="4063975" y="2589125"/>
              <a:ext cx="25" cy="1700"/>
            </a:xfrm>
            <a:custGeom>
              <a:avLst/>
              <a:gdLst/>
              <a:ahLst/>
              <a:cxnLst/>
              <a:rect l="l" t="t" r="r" b="b"/>
              <a:pathLst>
                <a:path w="1" h="68" extrusionOk="0">
                  <a:moveTo>
                    <a:pt x="0" y="0"/>
                  </a:move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7"/>
            <p:cNvSpPr/>
            <p:nvPr/>
          </p:nvSpPr>
          <p:spPr>
            <a:xfrm>
              <a:off x="4064825" y="2585400"/>
              <a:ext cx="5100" cy="7150"/>
            </a:xfrm>
            <a:custGeom>
              <a:avLst/>
              <a:gdLst/>
              <a:ahLst/>
              <a:cxnLst/>
              <a:rect l="l" t="t" r="r" b="b"/>
              <a:pathLst>
                <a:path w="204" h="286" extrusionOk="0">
                  <a:moveTo>
                    <a:pt x="68" y="217"/>
                  </a:moveTo>
                  <a:cubicBezTo>
                    <a:pt x="68" y="217"/>
                    <a:pt x="68" y="227"/>
                    <a:pt x="73" y="236"/>
                  </a:cubicBezTo>
                  <a:lnTo>
                    <a:pt x="73" y="236"/>
                  </a:lnTo>
                  <a:cubicBezTo>
                    <a:pt x="71" y="230"/>
                    <a:pt x="70" y="224"/>
                    <a:pt x="68" y="217"/>
                  </a:cubicBezTo>
                  <a:close/>
                  <a:moveTo>
                    <a:pt x="127" y="1"/>
                  </a:moveTo>
                  <a:cubicBezTo>
                    <a:pt x="119" y="1"/>
                    <a:pt x="110" y="5"/>
                    <a:pt x="102" y="14"/>
                  </a:cubicBezTo>
                  <a:lnTo>
                    <a:pt x="34" y="81"/>
                  </a:lnTo>
                  <a:cubicBezTo>
                    <a:pt x="34" y="81"/>
                    <a:pt x="34" y="48"/>
                    <a:pt x="34" y="14"/>
                  </a:cubicBezTo>
                  <a:cubicBezTo>
                    <a:pt x="34" y="48"/>
                    <a:pt x="0" y="81"/>
                    <a:pt x="0" y="115"/>
                  </a:cubicBezTo>
                  <a:cubicBezTo>
                    <a:pt x="0" y="154"/>
                    <a:pt x="6" y="168"/>
                    <a:pt x="14" y="168"/>
                  </a:cubicBezTo>
                  <a:cubicBezTo>
                    <a:pt x="36" y="168"/>
                    <a:pt x="77" y="81"/>
                    <a:pt x="102" y="81"/>
                  </a:cubicBezTo>
                  <a:cubicBezTo>
                    <a:pt x="169" y="149"/>
                    <a:pt x="68" y="149"/>
                    <a:pt x="102" y="251"/>
                  </a:cubicBezTo>
                  <a:cubicBezTo>
                    <a:pt x="86" y="251"/>
                    <a:pt x="78" y="244"/>
                    <a:pt x="73" y="236"/>
                  </a:cubicBezTo>
                  <a:lnTo>
                    <a:pt x="73" y="236"/>
                  </a:lnTo>
                  <a:cubicBezTo>
                    <a:pt x="85" y="272"/>
                    <a:pt x="100" y="285"/>
                    <a:pt x="115" y="285"/>
                  </a:cubicBezTo>
                  <a:cubicBezTo>
                    <a:pt x="143" y="285"/>
                    <a:pt x="169" y="238"/>
                    <a:pt x="169" y="217"/>
                  </a:cubicBezTo>
                  <a:cubicBezTo>
                    <a:pt x="169" y="183"/>
                    <a:pt x="169" y="149"/>
                    <a:pt x="169" y="149"/>
                  </a:cubicBezTo>
                  <a:lnTo>
                    <a:pt x="203" y="115"/>
                  </a:lnTo>
                  <a:cubicBezTo>
                    <a:pt x="178" y="39"/>
                    <a:pt x="152" y="1"/>
                    <a:pt x="127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4064825" y="2584525"/>
              <a:ext cx="850" cy="1225"/>
            </a:xfrm>
            <a:custGeom>
              <a:avLst/>
              <a:gdLst/>
              <a:ahLst/>
              <a:cxnLst/>
              <a:rect l="l" t="t" r="r" b="b"/>
              <a:pathLst>
                <a:path w="34" h="49" extrusionOk="0">
                  <a:moveTo>
                    <a:pt x="22" y="1"/>
                  </a:moveTo>
                  <a:cubicBezTo>
                    <a:pt x="17" y="1"/>
                    <a:pt x="10" y="5"/>
                    <a:pt x="0" y="15"/>
                  </a:cubicBezTo>
                  <a:cubicBezTo>
                    <a:pt x="34" y="15"/>
                    <a:pt x="34" y="15"/>
                    <a:pt x="34" y="48"/>
                  </a:cubicBezTo>
                  <a:lnTo>
                    <a:pt x="34" y="48"/>
                  </a:lnTo>
                  <a:cubicBezTo>
                    <a:pt x="34" y="25"/>
                    <a:pt x="34" y="1"/>
                    <a:pt x="22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7"/>
            <p:cNvSpPr/>
            <p:nvPr/>
          </p:nvSpPr>
          <p:spPr>
            <a:xfrm>
              <a:off x="4069050" y="258997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34" y="0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7"/>
            <p:cNvSpPr/>
            <p:nvPr/>
          </p:nvSpPr>
          <p:spPr>
            <a:xfrm>
              <a:off x="4069050" y="258572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34" y="1"/>
                    <a:pt x="0" y="1"/>
                    <a:pt x="0" y="35"/>
                  </a:cubicBezTo>
                  <a:lnTo>
                    <a:pt x="34" y="35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7"/>
            <p:cNvSpPr/>
            <p:nvPr/>
          </p:nvSpPr>
          <p:spPr>
            <a:xfrm>
              <a:off x="4070750" y="2571325"/>
              <a:ext cx="30500" cy="20700"/>
            </a:xfrm>
            <a:custGeom>
              <a:avLst/>
              <a:gdLst/>
              <a:ahLst/>
              <a:cxnLst/>
              <a:rect l="l" t="t" r="r" b="b"/>
              <a:pathLst>
                <a:path w="1220" h="828" extrusionOk="0">
                  <a:moveTo>
                    <a:pt x="948" y="1"/>
                  </a:moveTo>
                  <a:lnTo>
                    <a:pt x="948" y="1"/>
                  </a:lnTo>
                  <a:cubicBezTo>
                    <a:pt x="914" y="35"/>
                    <a:pt x="982" y="103"/>
                    <a:pt x="948" y="136"/>
                  </a:cubicBezTo>
                  <a:cubicBezTo>
                    <a:pt x="948" y="103"/>
                    <a:pt x="914" y="103"/>
                    <a:pt x="881" y="103"/>
                  </a:cubicBezTo>
                  <a:cubicBezTo>
                    <a:pt x="914" y="136"/>
                    <a:pt x="914" y="272"/>
                    <a:pt x="847" y="272"/>
                  </a:cubicBezTo>
                  <a:cubicBezTo>
                    <a:pt x="779" y="272"/>
                    <a:pt x="779" y="306"/>
                    <a:pt x="745" y="373"/>
                  </a:cubicBezTo>
                  <a:cubicBezTo>
                    <a:pt x="624" y="434"/>
                    <a:pt x="503" y="548"/>
                    <a:pt x="335" y="548"/>
                  </a:cubicBezTo>
                  <a:cubicBezTo>
                    <a:pt x="314" y="548"/>
                    <a:pt x="293" y="546"/>
                    <a:pt x="271" y="543"/>
                  </a:cubicBezTo>
                  <a:lnTo>
                    <a:pt x="271" y="667"/>
                  </a:lnTo>
                  <a:lnTo>
                    <a:pt x="271" y="667"/>
                  </a:lnTo>
                  <a:cubicBezTo>
                    <a:pt x="295" y="645"/>
                    <a:pt x="317" y="625"/>
                    <a:pt x="339" y="611"/>
                  </a:cubicBezTo>
                  <a:lnTo>
                    <a:pt x="339" y="678"/>
                  </a:lnTo>
                  <a:cubicBezTo>
                    <a:pt x="373" y="661"/>
                    <a:pt x="415" y="644"/>
                    <a:pt x="461" y="644"/>
                  </a:cubicBezTo>
                  <a:cubicBezTo>
                    <a:pt x="508" y="644"/>
                    <a:pt x="559" y="661"/>
                    <a:pt x="610" y="712"/>
                  </a:cubicBezTo>
                  <a:cubicBezTo>
                    <a:pt x="545" y="648"/>
                    <a:pt x="695" y="706"/>
                    <a:pt x="652" y="566"/>
                  </a:cubicBezTo>
                  <a:lnTo>
                    <a:pt x="652" y="566"/>
                  </a:lnTo>
                  <a:cubicBezTo>
                    <a:pt x="662" y="577"/>
                    <a:pt x="677" y="577"/>
                    <a:pt x="677" y="577"/>
                  </a:cubicBezTo>
                  <a:lnTo>
                    <a:pt x="677" y="509"/>
                  </a:lnTo>
                  <a:cubicBezTo>
                    <a:pt x="704" y="509"/>
                    <a:pt x="732" y="552"/>
                    <a:pt x="759" y="552"/>
                  </a:cubicBezTo>
                  <a:cubicBezTo>
                    <a:pt x="765" y="552"/>
                    <a:pt x="772" y="550"/>
                    <a:pt x="779" y="543"/>
                  </a:cubicBezTo>
                  <a:cubicBezTo>
                    <a:pt x="711" y="509"/>
                    <a:pt x="711" y="475"/>
                    <a:pt x="711" y="407"/>
                  </a:cubicBezTo>
                  <a:lnTo>
                    <a:pt x="711" y="407"/>
                  </a:lnTo>
                  <a:cubicBezTo>
                    <a:pt x="779" y="441"/>
                    <a:pt x="881" y="509"/>
                    <a:pt x="948" y="509"/>
                  </a:cubicBezTo>
                  <a:cubicBezTo>
                    <a:pt x="914" y="509"/>
                    <a:pt x="914" y="475"/>
                    <a:pt x="881" y="475"/>
                  </a:cubicBezTo>
                  <a:cubicBezTo>
                    <a:pt x="914" y="475"/>
                    <a:pt x="847" y="407"/>
                    <a:pt x="847" y="373"/>
                  </a:cubicBezTo>
                  <a:cubicBezTo>
                    <a:pt x="881" y="373"/>
                    <a:pt x="914" y="441"/>
                    <a:pt x="948" y="475"/>
                  </a:cubicBezTo>
                  <a:cubicBezTo>
                    <a:pt x="1009" y="445"/>
                    <a:pt x="935" y="334"/>
                    <a:pt x="965" y="334"/>
                  </a:cubicBezTo>
                  <a:cubicBezTo>
                    <a:pt x="969" y="334"/>
                    <a:pt x="975" y="336"/>
                    <a:pt x="982" y="340"/>
                  </a:cubicBezTo>
                  <a:lnTo>
                    <a:pt x="914" y="272"/>
                  </a:lnTo>
                  <a:cubicBezTo>
                    <a:pt x="948" y="238"/>
                    <a:pt x="1016" y="238"/>
                    <a:pt x="1016" y="204"/>
                  </a:cubicBezTo>
                  <a:cubicBezTo>
                    <a:pt x="1151" y="204"/>
                    <a:pt x="1084" y="272"/>
                    <a:pt x="1118" y="340"/>
                  </a:cubicBezTo>
                  <a:cubicBezTo>
                    <a:pt x="1118" y="340"/>
                    <a:pt x="1151" y="306"/>
                    <a:pt x="1185" y="306"/>
                  </a:cubicBezTo>
                  <a:cubicBezTo>
                    <a:pt x="1151" y="272"/>
                    <a:pt x="1118" y="204"/>
                    <a:pt x="1084" y="136"/>
                  </a:cubicBezTo>
                  <a:lnTo>
                    <a:pt x="1084" y="136"/>
                  </a:lnTo>
                  <a:cubicBezTo>
                    <a:pt x="1118" y="170"/>
                    <a:pt x="1144" y="182"/>
                    <a:pt x="1164" y="182"/>
                  </a:cubicBezTo>
                  <a:cubicBezTo>
                    <a:pt x="1204" y="182"/>
                    <a:pt x="1219" y="136"/>
                    <a:pt x="1219" y="136"/>
                  </a:cubicBezTo>
                  <a:cubicBezTo>
                    <a:pt x="1209" y="127"/>
                    <a:pt x="1199" y="122"/>
                    <a:pt x="1190" y="122"/>
                  </a:cubicBezTo>
                  <a:cubicBezTo>
                    <a:pt x="1168" y="122"/>
                    <a:pt x="1151" y="146"/>
                    <a:pt x="1151" y="170"/>
                  </a:cubicBezTo>
                  <a:cubicBezTo>
                    <a:pt x="1084" y="136"/>
                    <a:pt x="1118" y="103"/>
                    <a:pt x="1084" y="69"/>
                  </a:cubicBezTo>
                  <a:cubicBezTo>
                    <a:pt x="1016" y="69"/>
                    <a:pt x="1016" y="35"/>
                    <a:pt x="948" y="1"/>
                  </a:cubicBezTo>
                  <a:close/>
                  <a:moveTo>
                    <a:pt x="220" y="538"/>
                  </a:moveTo>
                  <a:cubicBezTo>
                    <a:pt x="188" y="538"/>
                    <a:pt x="161" y="582"/>
                    <a:pt x="124" y="582"/>
                  </a:cubicBezTo>
                  <a:cubicBezTo>
                    <a:pt x="117" y="582"/>
                    <a:pt x="110" y="581"/>
                    <a:pt x="102" y="577"/>
                  </a:cubicBezTo>
                  <a:lnTo>
                    <a:pt x="102" y="577"/>
                  </a:lnTo>
                  <a:cubicBezTo>
                    <a:pt x="102" y="577"/>
                    <a:pt x="136" y="712"/>
                    <a:pt x="102" y="712"/>
                  </a:cubicBezTo>
                  <a:cubicBezTo>
                    <a:pt x="102" y="577"/>
                    <a:pt x="68" y="712"/>
                    <a:pt x="34" y="543"/>
                  </a:cubicBezTo>
                  <a:cubicBezTo>
                    <a:pt x="31" y="540"/>
                    <a:pt x="28" y="538"/>
                    <a:pt x="26" y="538"/>
                  </a:cubicBezTo>
                  <a:cubicBezTo>
                    <a:pt x="8" y="538"/>
                    <a:pt x="26" y="649"/>
                    <a:pt x="8" y="649"/>
                  </a:cubicBezTo>
                  <a:cubicBezTo>
                    <a:pt x="6" y="649"/>
                    <a:pt x="3" y="648"/>
                    <a:pt x="0" y="644"/>
                  </a:cubicBezTo>
                  <a:lnTo>
                    <a:pt x="0" y="644"/>
                  </a:lnTo>
                  <a:cubicBezTo>
                    <a:pt x="0" y="746"/>
                    <a:pt x="34" y="712"/>
                    <a:pt x="34" y="780"/>
                  </a:cubicBezTo>
                  <a:cubicBezTo>
                    <a:pt x="34" y="799"/>
                    <a:pt x="31" y="804"/>
                    <a:pt x="28" y="804"/>
                  </a:cubicBezTo>
                  <a:cubicBezTo>
                    <a:pt x="22" y="804"/>
                    <a:pt x="12" y="789"/>
                    <a:pt x="6" y="789"/>
                  </a:cubicBezTo>
                  <a:cubicBezTo>
                    <a:pt x="3" y="789"/>
                    <a:pt x="0" y="795"/>
                    <a:pt x="0" y="814"/>
                  </a:cubicBezTo>
                  <a:cubicBezTo>
                    <a:pt x="14" y="823"/>
                    <a:pt x="29" y="827"/>
                    <a:pt x="44" y="827"/>
                  </a:cubicBezTo>
                  <a:cubicBezTo>
                    <a:pt x="116" y="827"/>
                    <a:pt x="197" y="737"/>
                    <a:pt x="271" y="668"/>
                  </a:cubicBezTo>
                  <a:lnTo>
                    <a:pt x="271" y="668"/>
                  </a:lnTo>
                  <a:cubicBezTo>
                    <a:pt x="271" y="671"/>
                    <a:pt x="271" y="674"/>
                    <a:pt x="271" y="678"/>
                  </a:cubicBezTo>
                  <a:lnTo>
                    <a:pt x="271" y="667"/>
                  </a:lnTo>
                  <a:lnTo>
                    <a:pt x="271" y="667"/>
                  </a:lnTo>
                  <a:cubicBezTo>
                    <a:pt x="271" y="667"/>
                    <a:pt x="271" y="667"/>
                    <a:pt x="271" y="668"/>
                  </a:cubicBezTo>
                  <a:lnTo>
                    <a:pt x="271" y="668"/>
                  </a:lnTo>
                  <a:cubicBezTo>
                    <a:pt x="267" y="620"/>
                    <a:pt x="240" y="668"/>
                    <a:pt x="237" y="589"/>
                  </a:cubicBezTo>
                  <a:lnTo>
                    <a:pt x="237" y="589"/>
                  </a:lnTo>
                  <a:cubicBezTo>
                    <a:pt x="237" y="591"/>
                    <a:pt x="238" y="592"/>
                    <a:pt x="238" y="592"/>
                  </a:cubicBezTo>
                  <a:cubicBezTo>
                    <a:pt x="241" y="592"/>
                    <a:pt x="248" y="577"/>
                    <a:pt x="271" y="577"/>
                  </a:cubicBezTo>
                  <a:cubicBezTo>
                    <a:pt x="252" y="548"/>
                    <a:pt x="235" y="538"/>
                    <a:pt x="220" y="538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7"/>
            <p:cNvSpPr/>
            <p:nvPr/>
          </p:nvSpPr>
          <p:spPr>
            <a:xfrm>
              <a:off x="4100375" y="257980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0" y="1"/>
                  </a:moveTo>
                  <a:cubicBezTo>
                    <a:pt x="0" y="1"/>
                    <a:pt x="0" y="1"/>
                    <a:pt x="34" y="34"/>
                  </a:cubicBez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7"/>
            <p:cNvSpPr/>
            <p:nvPr/>
          </p:nvSpPr>
          <p:spPr>
            <a:xfrm>
              <a:off x="4101225" y="2574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7"/>
            <p:cNvSpPr/>
            <p:nvPr/>
          </p:nvSpPr>
          <p:spPr>
            <a:xfrm>
              <a:off x="4091050" y="257727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5" y="0"/>
                  </a:moveTo>
                  <a:lnTo>
                    <a:pt x="1" y="34"/>
                  </a:lnTo>
                  <a:lnTo>
                    <a:pt x="35" y="34"/>
                  </a:lnTo>
                  <a:cubicBezTo>
                    <a:pt x="35" y="34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7"/>
            <p:cNvSpPr/>
            <p:nvPr/>
          </p:nvSpPr>
          <p:spPr>
            <a:xfrm>
              <a:off x="4094450" y="2584025"/>
              <a:ext cx="2550" cy="875"/>
            </a:xfrm>
            <a:custGeom>
              <a:avLst/>
              <a:gdLst/>
              <a:ahLst/>
              <a:cxnLst/>
              <a:rect l="l" t="t" r="r" b="b"/>
              <a:pathLst>
                <a:path w="102" h="35" extrusionOk="0">
                  <a:moveTo>
                    <a:pt x="0" y="1"/>
                  </a:moveTo>
                  <a:cubicBezTo>
                    <a:pt x="34" y="35"/>
                    <a:pt x="34" y="35"/>
                    <a:pt x="102" y="35"/>
                  </a:cubicBezTo>
                  <a:cubicBezTo>
                    <a:pt x="68" y="35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7"/>
            <p:cNvSpPr/>
            <p:nvPr/>
          </p:nvSpPr>
          <p:spPr>
            <a:xfrm>
              <a:off x="4086825" y="2588275"/>
              <a:ext cx="1725" cy="1700"/>
            </a:xfrm>
            <a:custGeom>
              <a:avLst/>
              <a:gdLst/>
              <a:ahLst/>
              <a:cxnLst/>
              <a:rect l="l" t="t" r="r" b="b"/>
              <a:pathLst>
                <a:path w="69" h="68" extrusionOk="0">
                  <a:moveTo>
                    <a:pt x="34" y="0"/>
                  </a:moveTo>
                  <a:cubicBezTo>
                    <a:pt x="0" y="34"/>
                    <a:pt x="34" y="34"/>
                    <a:pt x="34" y="68"/>
                  </a:cubicBezTo>
                  <a:cubicBezTo>
                    <a:pt x="68" y="68"/>
                    <a:pt x="68" y="34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7"/>
            <p:cNvSpPr/>
            <p:nvPr/>
          </p:nvSpPr>
          <p:spPr>
            <a:xfrm>
              <a:off x="4101225" y="2575575"/>
              <a:ext cx="850" cy="2550"/>
            </a:xfrm>
            <a:custGeom>
              <a:avLst/>
              <a:gdLst/>
              <a:ahLst/>
              <a:cxnLst/>
              <a:rect l="l" t="t" r="r" b="b"/>
              <a:pathLst>
                <a:path w="34" h="102" extrusionOk="0">
                  <a:moveTo>
                    <a:pt x="0" y="0"/>
                  </a:moveTo>
                  <a:lnTo>
                    <a:pt x="23" y="23"/>
                  </a:lnTo>
                  <a:lnTo>
                    <a:pt x="23" y="23"/>
                  </a:lnTo>
                  <a:cubicBezTo>
                    <a:pt x="18" y="10"/>
                    <a:pt x="10" y="0"/>
                    <a:pt x="0" y="0"/>
                  </a:cubicBezTo>
                  <a:close/>
                  <a:moveTo>
                    <a:pt x="23" y="23"/>
                  </a:moveTo>
                  <a:lnTo>
                    <a:pt x="23" y="23"/>
                  </a:lnTo>
                  <a:cubicBezTo>
                    <a:pt x="34" y="53"/>
                    <a:pt x="34" y="102"/>
                    <a:pt x="34" y="102"/>
                  </a:cubicBezTo>
                  <a:lnTo>
                    <a:pt x="34" y="34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7"/>
            <p:cNvSpPr/>
            <p:nvPr/>
          </p:nvSpPr>
          <p:spPr>
            <a:xfrm>
              <a:off x="4091050" y="2555250"/>
              <a:ext cx="13575" cy="17800"/>
            </a:xfrm>
            <a:custGeom>
              <a:avLst/>
              <a:gdLst/>
              <a:ahLst/>
              <a:cxnLst/>
              <a:rect l="l" t="t" r="r" b="b"/>
              <a:pathLst>
                <a:path w="543" h="712" extrusionOk="0">
                  <a:moveTo>
                    <a:pt x="170" y="34"/>
                  </a:moveTo>
                  <a:cubicBezTo>
                    <a:pt x="170" y="39"/>
                    <a:pt x="170" y="43"/>
                    <a:pt x="170" y="46"/>
                  </a:cubicBezTo>
                  <a:lnTo>
                    <a:pt x="170" y="46"/>
                  </a:lnTo>
                  <a:cubicBezTo>
                    <a:pt x="181" y="44"/>
                    <a:pt x="193" y="40"/>
                    <a:pt x="204" y="34"/>
                  </a:cubicBezTo>
                  <a:close/>
                  <a:moveTo>
                    <a:pt x="238" y="1"/>
                  </a:moveTo>
                  <a:lnTo>
                    <a:pt x="238" y="34"/>
                  </a:lnTo>
                  <a:cubicBezTo>
                    <a:pt x="204" y="51"/>
                    <a:pt x="187" y="60"/>
                    <a:pt x="179" y="60"/>
                  </a:cubicBezTo>
                  <a:cubicBezTo>
                    <a:pt x="172" y="60"/>
                    <a:pt x="171" y="55"/>
                    <a:pt x="170" y="46"/>
                  </a:cubicBezTo>
                  <a:lnTo>
                    <a:pt x="170" y="46"/>
                  </a:lnTo>
                  <a:cubicBezTo>
                    <a:pt x="159" y="49"/>
                    <a:pt x="149" y="49"/>
                    <a:pt x="139" y="49"/>
                  </a:cubicBezTo>
                  <a:cubicBezTo>
                    <a:pt x="99" y="49"/>
                    <a:pt x="69" y="34"/>
                    <a:pt x="69" y="34"/>
                  </a:cubicBezTo>
                  <a:lnTo>
                    <a:pt x="69" y="34"/>
                  </a:lnTo>
                  <a:cubicBezTo>
                    <a:pt x="69" y="51"/>
                    <a:pt x="85" y="51"/>
                    <a:pt x="107" y="51"/>
                  </a:cubicBezTo>
                  <a:cubicBezTo>
                    <a:pt x="128" y="51"/>
                    <a:pt x="153" y="51"/>
                    <a:pt x="170" y="68"/>
                  </a:cubicBezTo>
                  <a:cubicBezTo>
                    <a:pt x="125" y="68"/>
                    <a:pt x="95" y="83"/>
                    <a:pt x="80" y="83"/>
                  </a:cubicBezTo>
                  <a:cubicBezTo>
                    <a:pt x="72" y="83"/>
                    <a:pt x="69" y="80"/>
                    <a:pt x="69" y="68"/>
                  </a:cubicBezTo>
                  <a:cubicBezTo>
                    <a:pt x="1" y="136"/>
                    <a:pt x="35" y="170"/>
                    <a:pt x="35" y="204"/>
                  </a:cubicBezTo>
                  <a:cubicBezTo>
                    <a:pt x="45" y="209"/>
                    <a:pt x="57" y="211"/>
                    <a:pt x="69" y="211"/>
                  </a:cubicBezTo>
                  <a:cubicBezTo>
                    <a:pt x="119" y="211"/>
                    <a:pt x="183" y="180"/>
                    <a:pt x="227" y="180"/>
                  </a:cubicBezTo>
                  <a:cubicBezTo>
                    <a:pt x="247" y="180"/>
                    <a:pt x="263" y="186"/>
                    <a:pt x="272" y="204"/>
                  </a:cubicBezTo>
                  <a:lnTo>
                    <a:pt x="102" y="238"/>
                  </a:lnTo>
                  <a:cubicBezTo>
                    <a:pt x="102" y="305"/>
                    <a:pt x="102" y="373"/>
                    <a:pt x="238" y="441"/>
                  </a:cubicBezTo>
                  <a:lnTo>
                    <a:pt x="170" y="441"/>
                  </a:lnTo>
                  <a:cubicBezTo>
                    <a:pt x="170" y="475"/>
                    <a:pt x="441" y="475"/>
                    <a:pt x="373" y="542"/>
                  </a:cubicBezTo>
                  <a:cubicBezTo>
                    <a:pt x="396" y="542"/>
                    <a:pt x="418" y="557"/>
                    <a:pt x="441" y="557"/>
                  </a:cubicBezTo>
                  <a:cubicBezTo>
                    <a:pt x="452" y="557"/>
                    <a:pt x="464" y="554"/>
                    <a:pt x="475" y="542"/>
                  </a:cubicBezTo>
                  <a:cubicBezTo>
                    <a:pt x="441" y="542"/>
                    <a:pt x="373" y="509"/>
                    <a:pt x="407" y="475"/>
                  </a:cubicBezTo>
                  <a:cubicBezTo>
                    <a:pt x="407" y="451"/>
                    <a:pt x="424" y="427"/>
                    <a:pt x="386" y="427"/>
                  </a:cubicBezTo>
                  <a:cubicBezTo>
                    <a:pt x="370" y="427"/>
                    <a:pt x="345" y="431"/>
                    <a:pt x="306" y="441"/>
                  </a:cubicBezTo>
                  <a:lnTo>
                    <a:pt x="441" y="407"/>
                  </a:lnTo>
                  <a:lnTo>
                    <a:pt x="339" y="407"/>
                  </a:lnTo>
                  <a:cubicBezTo>
                    <a:pt x="373" y="339"/>
                    <a:pt x="543" y="305"/>
                    <a:pt x="441" y="204"/>
                  </a:cubicBezTo>
                  <a:lnTo>
                    <a:pt x="441" y="204"/>
                  </a:lnTo>
                  <a:cubicBezTo>
                    <a:pt x="407" y="238"/>
                    <a:pt x="373" y="238"/>
                    <a:pt x="373" y="238"/>
                  </a:cubicBezTo>
                  <a:cubicBezTo>
                    <a:pt x="339" y="271"/>
                    <a:pt x="441" y="238"/>
                    <a:pt x="441" y="305"/>
                  </a:cubicBezTo>
                  <a:cubicBezTo>
                    <a:pt x="396" y="305"/>
                    <a:pt x="336" y="290"/>
                    <a:pt x="291" y="290"/>
                  </a:cubicBezTo>
                  <a:cubicBezTo>
                    <a:pt x="268" y="290"/>
                    <a:pt x="249" y="294"/>
                    <a:pt x="238" y="305"/>
                  </a:cubicBezTo>
                  <a:cubicBezTo>
                    <a:pt x="306" y="238"/>
                    <a:pt x="204" y="238"/>
                    <a:pt x="407" y="170"/>
                  </a:cubicBezTo>
                  <a:cubicBezTo>
                    <a:pt x="374" y="137"/>
                    <a:pt x="310" y="136"/>
                    <a:pt x="306" y="75"/>
                  </a:cubicBezTo>
                  <a:lnTo>
                    <a:pt x="306" y="75"/>
                  </a:lnTo>
                  <a:cubicBezTo>
                    <a:pt x="307" y="75"/>
                    <a:pt x="308" y="75"/>
                    <a:pt x="309" y="75"/>
                  </a:cubicBezTo>
                  <a:cubicBezTo>
                    <a:pt x="315" y="75"/>
                    <a:pt x="325" y="73"/>
                    <a:pt x="339" y="68"/>
                  </a:cubicBezTo>
                  <a:lnTo>
                    <a:pt x="306" y="68"/>
                  </a:lnTo>
                  <a:cubicBezTo>
                    <a:pt x="306" y="71"/>
                    <a:pt x="306" y="73"/>
                    <a:pt x="306" y="75"/>
                  </a:cubicBezTo>
                  <a:lnTo>
                    <a:pt x="306" y="75"/>
                  </a:lnTo>
                  <a:cubicBezTo>
                    <a:pt x="276" y="71"/>
                    <a:pt x="350" y="1"/>
                    <a:pt x="238" y="1"/>
                  </a:cubicBezTo>
                  <a:close/>
                  <a:moveTo>
                    <a:pt x="136" y="509"/>
                  </a:moveTo>
                  <a:cubicBezTo>
                    <a:pt x="136" y="542"/>
                    <a:pt x="204" y="610"/>
                    <a:pt x="170" y="610"/>
                  </a:cubicBezTo>
                  <a:cubicBezTo>
                    <a:pt x="238" y="644"/>
                    <a:pt x="306" y="644"/>
                    <a:pt x="306" y="678"/>
                  </a:cubicBezTo>
                  <a:cubicBezTo>
                    <a:pt x="306" y="678"/>
                    <a:pt x="373" y="678"/>
                    <a:pt x="407" y="712"/>
                  </a:cubicBezTo>
                  <a:cubicBezTo>
                    <a:pt x="373" y="644"/>
                    <a:pt x="407" y="644"/>
                    <a:pt x="339" y="576"/>
                  </a:cubicBezTo>
                  <a:cubicBezTo>
                    <a:pt x="407" y="576"/>
                    <a:pt x="373" y="610"/>
                    <a:pt x="441" y="610"/>
                  </a:cubicBezTo>
                  <a:lnTo>
                    <a:pt x="373" y="542"/>
                  </a:lnTo>
                  <a:cubicBezTo>
                    <a:pt x="336" y="517"/>
                    <a:pt x="312" y="511"/>
                    <a:pt x="290" y="511"/>
                  </a:cubicBezTo>
                  <a:cubicBezTo>
                    <a:pt x="267" y="511"/>
                    <a:pt x="245" y="519"/>
                    <a:pt x="210" y="519"/>
                  </a:cubicBezTo>
                  <a:cubicBezTo>
                    <a:pt x="191" y="519"/>
                    <a:pt x="167" y="516"/>
                    <a:pt x="136" y="509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7"/>
            <p:cNvSpPr/>
            <p:nvPr/>
          </p:nvSpPr>
          <p:spPr>
            <a:xfrm>
              <a:off x="4101225" y="2567100"/>
              <a:ext cx="1700" cy="875"/>
            </a:xfrm>
            <a:custGeom>
              <a:avLst/>
              <a:gdLst/>
              <a:ahLst/>
              <a:cxnLst/>
              <a:rect l="l" t="t" r="r" b="b"/>
              <a:pathLst>
                <a:path w="68" h="35" extrusionOk="0">
                  <a:moveTo>
                    <a:pt x="0" y="1"/>
                  </a:moveTo>
                  <a:lnTo>
                    <a:pt x="34" y="18"/>
                  </a:lnTo>
                  <a:lnTo>
                    <a:pt x="34" y="18"/>
                  </a:lnTo>
                  <a:cubicBezTo>
                    <a:pt x="26" y="9"/>
                    <a:pt x="17" y="1"/>
                    <a:pt x="0" y="1"/>
                  </a:cubicBezTo>
                  <a:close/>
                  <a:moveTo>
                    <a:pt x="34" y="18"/>
                  </a:moveTo>
                  <a:cubicBezTo>
                    <a:pt x="42" y="26"/>
                    <a:pt x="51" y="35"/>
                    <a:pt x="68" y="35"/>
                  </a:cubicBezTo>
                  <a:lnTo>
                    <a:pt x="34" y="18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7"/>
            <p:cNvSpPr/>
            <p:nvPr/>
          </p:nvSpPr>
          <p:spPr>
            <a:xfrm>
              <a:off x="4082300" y="2545950"/>
              <a:ext cx="17250" cy="9325"/>
            </a:xfrm>
            <a:custGeom>
              <a:avLst/>
              <a:gdLst/>
              <a:ahLst/>
              <a:cxnLst/>
              <a:rect l="l" t="t" r="r" b="b"/>
              <a:pathLst>
                <a:path w="690" h="373" extrusionOk="0">
                  <a:moveTo>
                    <a:pt x="317" y="0"/>
                  </a:moveTo>
                  <a:lnTo>
                    <a:pt x="317" y="0"/>
                  </a:lnTo>
                  <a:cubicBezTo>
                    <a:pt x="215" y="68"/>
                    <a:pt x="114" y="0"/>
                    <a:pt x="12" y="169"/>
                  </a:cubicBezTo>
                  <a:cubicBezTo>
                    <a:pt x="1" y="181"/>
                    <a:pt x="1" y="184"/>
                    <a:pt x="6" y="184"/>
                  </a:cubicBezTo>
                  <a:cubicBezTo>
                    <a:pt x="16" y="184"/>
                    <a:pt x="46" y="169"/>
                    <a:pt x="46" y="169"/>
                  </a:cubicBezTo>
                  <a:cubicBezTo>
                    <a:pt x="46" y="136"/>
                    <a:pt x="114" y="102"/>
                    <a:pt x="148" y="68"/>
                  </a:cubicBezTo>
                  <a:cubicBezTo>
                    <a:pt x="148" y="102"/>
                    <a:pt x="215" y="68"/>
                    <a:pt x="148" y="136"/>
                  </a:cubicBezTo>
                  <a:lnTo>
                    <a:pt x="80" y="169"/>
                  </a:lnTo>
                  <a:cubicBezTo>
                    <a:pt x="114" y="237"/>
                    <a:pt x="215" y="305"/>
                    <a:pt x="283" y="373"/>
                  </a:cubicBezTo>
                  <a:lnTo>
                    <a:pt x="283" y="339"/>
                  </a:lnTo>
                  <a:cubicBezTo>
                    <a:pt x="294" y="327"/>
                    <a:pt x="306" y="324"/>
                    <a:pt x="316" y="324"/>
                  </a:cubicBezTo>
                  <a:cubicBezTo>
                    <a:pt x="336" y="324"/>
                    <a:pt x="351" y="339"/>
                    <a:pt x="351" y="339"/>
                  </a:cubicBezTo>
                  <a:lnTo>
                    <a:pt x="452" y="237"/>
                  </a:lnTo>
                  <a:cubicBezTo>
                    <a:pt x="452" y="237"/>
                    <a:pt x="486" y="237"/>
                    <a:pt x="452" y="271"/>
                  </a:cubicBezTo>
                  <a:cubicBezTo>
                    <a:pt x="520" y="237"/>
                    <a:pt x="520" y="237"/>
                    <a:pt x="554" y="203"/>
                  </a:cubicBezTo>
                  <a:cubicBezTo>
                    <a:pt x="588" y="203"/>
                    <a:pt x="554" y="237"/>
                    <a:pt x="656" y="237"/>
                  </a:cubicBezTo>
                  <a:cubicBezTo>
                    <a:pt x="689" y="169"/>
                    <a:pt x="664" y="169"/>
                    <a:pt x="634" y="169"/>
                  </a:cubicBezTo>
                  <a:cubicBezTo>
                    <a:pt x="605" y="169"/>
                    <a:pt x="571" y="169"/>
                    <a:pt x="588" y="102"/>
                  </a:cubicBezTo>
                  <a:lnTo>
                    <a:pt x="588" y="102"/>
                  </a:lnTo>
                  <a:lnTo>
                    <a:pt x="419" y="203"/>
                  </a:lnTo>
                  <a:cubicBezTo>
                    <a:pt x="419" y="169"/>
                    <a:pt x="486" y="169"/>
                    <a:pt x="486" y="102"/>
                  </a:cubicBezTo>
                  <a:lnTo>
                    <a:pt x="486" y="102"/>
                  </a:lnTo>
                  <a:cubicBezTo>
                    <a:pt x="419" y="136"/>
                    <a:pt x="419" y="203"/>
                    <a:pt x="317" y="237"/>
                  </a:cubicBezTo>
                  <a:cubicBezTo>
                    <a:pt x="328" y="226"/>
                    <a:pt x="328" y="222"/>
                    <a:pt x="322" y="222"/>
                  </a:cubicBezTo>
                  <a:cubicBezTo>
                    <a:pt x="309" y="222"/>
                    <a:pt x="272" y="237"/>
                    <a:pt x="249" y="237"/>
                  </a:cubicBezTo>
                  <a:cubicBezTo>
                    <a:pt x="317" y="203"/>
                    <a:pt x="385" y="136"/>
                    <a:pt x="418" y="102"/>
                  </a:cubicBezTo>
                  <a:lnTo>
                    <a:pt x="418" y="102"/>
                  </a:lnTo>
                  <a:cubicBezTo>
                    <a:pt x="412" y="108"/>
                    <a:pt x="406" y="111"/>
                    <a:pt x="402" y="111"/>
                  </a:cubicBezTo>
                  <a:cubicBezTo>
                    <a:pt x="385" y="111"/>
                    <a:pt x="385" y="68"/>
                    <a:pt x="385" y="68"/>
                  </a:cubicBezTo>
                  <a:cubicBezTo>
                    <a:pt x="368" y="102"/>
                    <a:pt x="351" y="102"/>
                    <a:pt x="338" y="102"/>
                  </a:cubicBezTo>
                  <a:cubicBezTo>
                    <a:pt x="325" y="102"/>
                    <a:pt x="317" y="102"/>
                    <a:pt x="317" y="136"/>
                  </a:cubicBezTo>
                  <a:cubicBezTo>
                    <a:pt x="278" y="155"/>
                    <a:pt x="239" y="175"/>
                    <a:pt x="219" y="175"/>
                  </a:cubicBezTo>
                  <a:cubicBezTo>
                    <a:pt x="205" y="175"/>
                    <a:pt x="201" y="164"/>
                    <a:pt x="215" y="136"/>
                  </a:cubicBezTo>
                  <a:cubicBezTo>
                    <a:pt x="227" y="124"/>
                    <a:pt x="234" y="120"/>
                    <a:pt x="239" y="120"/>
                  </a:cubicBezTo>
                  <a:cubicBezTo>
                    <a:pt x="249" y="120"/>
                    <a:pt x="249" y="136"/>
                    <a:pt x="249" y="136"/>
                  </a:cubicBezTo>
                  <a:cubicBezTo>
                    <a:pt x="317" y="68"/>
                    <a:pt x="283" y="68"/>
                    <a:pt x="317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7"/>
            <p:cNvSpPr/>
            <p:nvPr/>
          </p:nvSpPr>
          <p:spPr>
            <a:xfrm>
              <a:off x="4094450" y="2552700"/>
              <a:ext cx="1700" cy="875"/>
            </a:xfrm>
            <a:custGeom>
              <a:avLst/>
              <a:gdLst/>
              <a:ahLst/>
              <a:cxnLst/>
              <a:rect l="l" t="t" r="r" b="b"/>
              <a:pathLst>
                <a:path w="68" h="35" extrusionOk="0">
                  <a:moveTo>
                    <a:pt x="68" y="1"/>
                  </a:moveTo>
                  <a:lnTo>
                    <a:pt x="0" y="35"/>
                  </a:lnTo>
                  <a:lnTo>
                    <a:pt x="68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7"/>
            <p:cNvSpPr/>
            <p:nvPr/>
          </p:nvSpPr>
          <p:spPr>
            <a:xfrm>
              <a:off x="4089375" y="2554900"/>
              <a:ext cx="1700" cy="1225"/>
            </a:xfrm>
            <a:custGeom>
              <a:avLst/>
              <a:gdLst/>
              <a:ahLst/>
              <a:cxnLst/>
              <a:rect l="l" t="t" r="r" b="b"/>
              <a:pathLst>
                <a:path w="68" h="49" extrusionOk="0">
                  <a:moveTo>
                    <a:pt x="60" y="1"/>
                  </a:moveTo>
                  <a:cubicBezTo>
                    <a:pt x="48" y="1"/>
                    <a:pt x="24" y="24"/>
                    <a:pt x="0" y="48"/>
                  </a:cubicBezTo>
                  <a:cubicBezTo>
                    <a:pt x="34" y="48"/>
                    <a:pt x="68" y="48"/>
                    <a:pt x="68" y="15"/>
                  </a:cubicBezTo>
                  <a:cubicBezTo>
                    <a:pt x="68" y="5"/>
                    <a:pt x="65" y="1"/>
                    <a:pt x="6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7"/>
            <p:cNvSpPr/>
            <p:nvPr/>
          </p:nvSpPr>
          <p:spPr>
            <a:xfrm>
              <a:off x="4088525" y="254510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0" y="0"/>
                  </a:moveTo>
                  <a:lnTo>
                    <a:pt x="0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7"/>
            <p:cNvSpPr/>
            <p:nvPr/>
          </p:nvSpPr>
          <p:spPr>
            <a:xfrm>
              <a:off x="4079200" y="2544950"/>
              <a:ext cx="5950" cy="5250"/>
            </a:xfrm>
            <a:custGeom>
              <a:avLst/>
              <a:gdLst/>
              <a:ahLst/>
              <a:cxnLst/>
              <a:rect l="l" t="t" r="r" b="b"/>
              <a:pathLst>
                <a:path w="238" h="210" extrusionOk="0">
                  <a:moveTo>
                    <a:pt x="235" y="1"/>
                  </a:moveTo>
                  <a:cubicBezTo>
                    <a:pt x="223" y="1"/>
                    <a:pt x="166" y="108"/>
                    <a:pt x="136" y="108"/>
                  </a:cubicBezTo>
                  <a:cubicBezTo>
                    <a:pt x="149" y="83"/>
                    <a:pt x="143" y="76"/>
                    <a:pt x="130" y="76"/>
                  </a:cubicBezTo>
                  <a:cubicBezTo>
                    <a:pt x="116" y="76"/>
                    <a:pt x="95" y="84"/>
                    <a:pt x="81" y="84"/>
                  </a:cubicBezTo>
                  <a:cubicBezTo>
                    <a:pt x="74" y="84"/>
                    <a:pt x="68" y="82"/>
                    <a:pt x="68" y="74"/>
                  </a:cubicBezTo>
                  <a:cubicBezTo>
                    <a:pt x="68" y="108"/>
                    <a:pt x="35" y="142"/>
                    <a:pt x="1" y="176"/>
                  </a:cubicBezTo>
                  <a:cubicBezTo>
                    <a:pt x="35" y="176"/>
                    <a:pt x="60" y="167"/>
                    <a:pt x="77" y="167"/>
                  </a:cubicBezTo>
                  <a:cubicBezTo>
                    <a:pt x="94" y="167"/>
                    <a:pt x="102" y="176"/>
                    <a:pt x="102" y="209"/>
                  </a:cubicBezTo>
                  <a:cubicBezTo>
                    <a:pt x="170" y="142"/>
                    <a:pt x="204" y="74"/>
                    <a:pt x="238" y="6"/>
                  </a:cubicBezTo>
                  <a:cubicBezTo>
                    <a:pt x="238" y="2"/>
                    <a:pt x="237" y="1"/>
                    <a:pt x="23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7"/>
            <p:cNvSpPr/>
            <p:nvPr/>
          </p:nvSpPr>
          <p:spPr>
            <a:xfrm>
              <a:off x="4053800" y="2531550"/>
              <a:ext cx="29650" cy="15250"/>
            </a:xfrm>
            <a:custGeom>
              <a:avLst/>
              <a:gdLst/>
              <a:ahLst/>
              <a:cxnLst/>
              <a:rect l="l" t="t" r="r" b="b"/>
              <a:pathLst>
                <a:path w="1186" h="610" extrusionOk="0">
                  <a:moveTo>
                    <a:pt x="398" y="307"/>
                  </a:moveTo>
                  <a:cubicBezTo>
                    <a:pt x="388" y="329"/>
                    <a:pt x="373" y="351"/>
                    <a:pt x="373" y="373"/>
                  </a:cubicBezTo>
                  <a:cubicBezTo>
                    <a:pt x="421" y="373"/>
                    <a:pt x="401" y="339"/>
                    <a:pt x="398" y="307"/>
                  </a:cubicBezTo>
                  <a:close/>
                  <a:moveTo>
                    <a:pt x="1051" y="542"/>
                  </a:moveTo>
                  <a:cubicBezTo>
                    <a:pt x="1051" y="542"/>
                    <a:pt x="1051" y="542"/>
                    <a:pt x="1051" y="542"/>
                  </a:cubicBezTo>
                  <a:lnTo>
                    <a:pt x="1051" y="543"/>
                  </a:lnTo>
                  <a:lnTo>
                    <a:pt x="1051" y="543"/>
                  </a:lnTo>
                  <a:cubicBezTo>
                    <a:pt x="1051" y="543"/>
                    <a:pt x="1051" y="542"/>
                    <a:pt x="1051" y="542"/>
                  </a:cubicBezTo>
                  <a:close/>
                  <a:moveTo>
                    <a:pt x="1051" y="543"/>
                  </a:moveTo>
                  <a:lnTo>
                    <a:pt x="1051" y="543"/>
                  </a:lnTo>
                  <a:cubicBezTo>
                    <a:pt x="1041" y="561"/>
                    <a:pt x="1032" y="580"/>
                    <a:pt x="1022" y="599"/>
                  </a:cubicBezTo>
                  <a:lnTo>
                    <a:pt x="1022" y="599"/>
                  </a:lnTo>
                  <a:cubicBezTo>
                    <a:pt x="1020" y="596"/>
                    <a:pt x="1019" y="595"/>
                    <a:pt x="1018" y="595"/>
                  </a:cubicBezTo>
                  <a:cubicBezTo>
                    <a:pt x="1017" y="595"/>
                    <a:pt x="1017" y="599"/>
                    <a:pt x="1017" y="610"/>
                  </a:cubicBezTo>
                  <a:cubicBezTo>
                    <a:pt x="1019" y="606"/>
                    <a:pt x="1020" y="602"/>
                    <a:pt x="1022" y="599"/>
                  </a:cubicBezTo>
                  <a:lnTo>
                    <a:pt x="1022" y="599"/>
                  </a:lnTo>
                  <a:cubicBezTo>
                    <a:pt x="1027" y="603"/>
                    <a:pt x="1035" y="610"/>
                    <a:pt x="1051" y="610"/>
                  </a:cubicBezTo>
                  <a:lnTo>
                    <a:pt x="1051" y="543"/>
                  </a:lnTo>
                  <a:close/>
                  <a:moveTo>
                    <a:pt x="204" y="0"/>
                  </a:moveTo>
                  <a:cubicBezTo>
                    <a:pt x="204" y="0"/>
                    <a:pt x="170" y="68"/>
                    <a:pt x="136" y="102"/>
                  </a:cubicBezTo>
                  <a:cubicBezTo>
                    <a:pt x="102" y="136"/>
                    <a:pt x="102" y="170"/>
                    <a:pt x="102" y="170"/>
                  </a:cubicBezTo>
                  <a:cubicBezTo>
                    <a:pt x="69" y="136"/>
                    <a:pt x="69" y="136"/>
                    <a:pt x="35" y="136"/>
                  </a:cubicBezTo>
                  <a:cubicBezTo>
                    <a:pt x="69" y="136"/>
                    <a:pt x="1" y="271"/>
                    <a:pt x="69" y="339"/>
                  </a:cubicBezTo>
                  <a:cubicBezTo>
                    <a:pt x="108" y="319"/>
                    <a:pt x="158" y="300"/>
                    <a:pt x="207" y="300"/>
                  </a:cubicBezTo>
                  <a:cubicBezTo>
                    <a:pt x="242" y="300"/>
                    <a:pt x="277" y="310"/>
                    <a:pt x="306" y="339"/>
                  </a:cubicBezTo>
                  <a:cubicBezTo>
                    <a:pt x="316" y="296"/>
                    <a:pt x="327" y="284"/>
                    <a:pt x="338" y="284"/>
                  </a:cubicBezTo>
                  <a:cubicBezTo>
                    <a:pt x="352" y="284"/>
                    <a:pt x="367" y="306"/>
                    <a:pt x="381" y="306"/>
                  </a:cubicBezTo>
                  <a:cubicBezTo>
                    <a:pt x="386" y="306"/>
                    <a:pt x="392" y="303"/>
                    <a:pt x="397" y="294"/>
                  </a:cubicBezTo>
                  <a:lnTo>
                    <a:pt x="397" y="294"/>
                  </a:lnTo>
                  <a:cubicBezTo>
                    <a:pt x="397" y="298"/>
                    <a:pt x="397" y="303"/>
                    <a:pt x="398" y="307"/>
                  </a:cubicBezTo>
                  <a:lnTo>
                    <a:pt x="398" y="307"/>
                  </a:lnTo>
                  <a:cubicBezTo>
                    <a:pt x="403" y="295"/>
                    <a:pt x="407" y="283"/>
                    <a:pt x="407" y="271"/>
                  </a:cubicBezTo>
                  <a:lnTo>
                    <a:pt x="407" y="271"/>
                  </a:lnTo>
                  <a:cubicBezTo>
                    <a:pt x="404" y="281"/>
                    <a:pt x="401" y="289"/>
                    <a:pt x="397" y="294"/>
                  </a:cubicBezTo>
                  <a:lnTo>
                    <a:pt x="397" y="294"/>
                  </a:lnTo>
                  <a:cubicBezTo>
                    <a:pt x="398" y="286"/>
                    <a:pt x="401" y="278"/>
                    <a:pt x="407" y="271"/>
                  </a:cubicBezTo>
                  <a:lnTo>
                    <a:pt x="407" y="271"/>
                  </a:lnTo>
                  <a:cubicBezTo>
                    <a:pt x="407" y="271"/>
                    <a:pt x="407" y="271"/>
                    <a:pt x="407" y="271"/>
                  </a:cubicBezTo>
                  <a:cubicBezTo>
                    <a:pt x="441" y="271"/>
                    <a:pt x="441" y="339"/>
                    <a:pt x="407" y="373"/>
                  </a:cubicBezTo>
                  <a:cubicBezTo>
                    <a:pt x="413" y="379"/>
                    <a:pt x="418" y="382"/>
                    <a:pt x="423" y="382"/>
                  </a:cubicBezTo>
                  <a:cubicBezTo>
                    <a:pt x="442" y="382"/>
                    <a:pt x="447" y="327"/>
                    <a:pt x="475" y="271"/>
                  </a:cubicBezTo>
                  <a:lnTo>
                    <a:pt x="475" y="271"/>
                  </a:lnTo>
                  <a:lnTo>
                    <a:pt x="441" y="441"/>
                  </a:lnTo>
                  <a:cubicBezTo>
                    <a:pt x="509" y="441"/>
                    <a:pt x="576" y="407"/>
                    <a:pt x="610" y="407"/>
                  </a:cubicBezTo>
                  <a:lnTo>
                    <a:pt x="644" y="407"/>
                  </a:lnTo>
                  <a:cubicBezTo>
                    <a:pt x="712" y="407"/>
                    <a:pt x="814" y="441"/>
                    <a:pt x="881" y="508"/>
                  </a:cubicBezTo>
                  <a:lnTo>
                    <a:pt x="881" y="441"/>
                  </a:lnTo>
                  <a:cubicBezTo>
                    <a:pt x="892" y="451"/>
                    <a:pt x="904" y="455"/>
                    <a:pt x="917" y="455"/>
                  </a:cubicBezTo>
                  <a:cubicBezTo>
                    <a:pt x="957" y="455"/>
                    <a:pt x="1006" y="415"/>
                    <a:pt x="1033" y="415"/>
                  </a:cubicBezTo>
                  <a:cubicBezTo>
                    <a:pt x="1053" y="415"/>
                    <a:pt x="1063" y="436"/>
                    <a:pt x="1051" y="508"/>
                  </a:cubicBezTo>
                  <a:lnTo>
                    <a:pt x="1118" y="441"/>
                  </a:lnTo>
                  <a:lnTo>
                    <a:pt x="1118" y="441"/>
                  </a:lnTo>
                  <a:cubicBezTo>
                    <a:pt x="1096" y="463"/>
                    <a:pt x="1074" y="500"/>
                    <a:pt x="1051" y="542"/>
                  </a:cubicBezTo>
                  <a:lnTo>
                    <a:pt x="1051" y="542"/>
                  </a:lnTo>
                  <a:cubicBezTo>
                    <a:pt x="1069" y="533"/>
                    <a:pt x="1082" y="529"/>
                    <a:pt x="1091" y="529"/>
                  </a:cubicBezTo>
                  <a:cubicBezTo>
                    <a:pt x="1116" y="529"/>
                    <a:pt x="1109" y="560"/>
                    <a:pt x="1084" y="610"/>
                  </a:cubicBezTo>
                  <a:cubicBezTo>
                    <a:pt x="1186" y="542"/>
                    <a:pt x="1152" y="474"/>
                    <a:pt x="1152" y="407"/>
                  </a:cubicBezTo>
                  <a:lnTo>
                    <a:pt x="1152" y="407"/>
                  </a:lnTo>
                  <a:cubicBezTo>
                    <a:pt x="1133" y="421"/>
                    <a:pt x="1119" y="428"/>
                    <a:pt x="1111" y="428"/>
                  </a:cubicBezTo>
                  <a:cubicBezTo>
                    <a:pt x="1063" y="428"/>
                    <a:pt x="1158" y="235"/>
                    <a:pt x="1098" y="235"/>
                  </a:cubicBezTo>
                  <a:cubicBezTo>
                    <a:pt x="1094" y="235"/>
                    <a:pt x="1090" y="236"/>
                    <a:pt x="1084" y="237"/>
                  </a:cubicBezTo>
                  <a:cubicBezTo>
                    <a:pt x="1017" y="271"/>
                    <a:pt x="1051" y="305"/>
                    <a:pt x="1017" y="373"/>
                  </a:cubicBezTo>
                  <a:cubicBezTo>
                    <a:pt x="1017" y="365"/>
                    <a:pt x="1013" y="363"/>
                    <a:pt x="1008" y="363"/>
                  </a:cubicBezTo>
                  <a:cubicBezTo>
                    <a:pt x="998" y="363"/>
                    <a:pt x="983" y="371"/>
                    <a:pt x="970" y="371"/>
                  </a:cubicBezTo>
                  <a:cubicBezTo>
                    <a:pt x="958" y="371"/>
                    <a:pt x="949" y="364"/>
                    <a:pt x="949" y="339"/>
                  </a:cubicBezTo>
                  <a:cubicBezTo>
                    <a:pt x="983" y="305"/>
                    <a:pt x="983" y="305"/>
                    <a:pt x="1017" y="305"/>
                  </a:cubicBezTo>
                  <a:cubicBezTo>
                    <a:pt x="1030" y="266"/>
                    <a:pt x="1028" y="257"/>
                    <a:pt x="1020" y="257"/>
                  </a:cubicBezTo>
                  <a:cubicBezTo>
                    <a:pt x="1014" y="257"/>
                    <a:pt x="1004" y="263"/>
                    <a:pt x="996" y="263"/>
                  </a:cubicBezTo>
                  <a:cubicBezTo>
                    <a:pt x="989" y="263"/>
                    <a:pt x="983" y="258"/>
                    <a:pt x="983" y="237"/>
                  </a:cubicBezTo>
                  <a:cubicBezTo>
                    <a:pt x="983" y="271"/>
                    <a:pt x="983" y="271"/>
                    <a:pt x="949" y="305"/>
                  </a:cubicBezTo>
                  <a:cubicBezTo>
                    <a:pt x="942" y="290"/>
                    <a:pt x="934" y="285"/>
                    <a:pt x="927" y="285"/>
                  </a:cubicBezTo>
                  <a:cubicBezTo>
                    <a:pt x="910" y="285"/>
                    <a:pt x="894" y="311"/>
                    <a:pt x="877" y="311"/>
                  </a:cubicBezTo>
                  <a:cubicBezTo>
                    <a:pt x="867" y="311"/>
                    <a:pt x="857" y="301"/>
                    <a:pt x="847" y="271"/>
                  </a:cubicBezTo>
                  <a:cubicBezTo>
                    <a:pt x="814" y="305"/>
                    <a:pt x="814" y="305"/>
                    <a:pt x="780" y="373"/>
                  </a:cubicBezTo>
                  <a:cubicBezTo>
                    <a:pt x="780" y="271"/>
                    <a:pt x="814" y="271"/>
                    <a:pt x="780" y="170"/>
                  </a:cubicBezTo>
                  <a:cubicBezTo>
                    <a:pt x="746" y="204"/>
                    <a:pt x="746" y="305"/>
                    <a:pt x="712" y="407"/>
                  </a:cubicBezTo>
                  <a:cubicBezTo>
                    <a:pt x="712" y="339"/>
                    <a:pt x="678" y="339"/>
                    <a:pt x="644" y="339"/>
                  </a:cubicBezTo>
                  <a:cubicBezTo>
                    <a:pt x="644" y="339"/>
                    <a:pt x="644" y="339"/>
                    <a:pt x="610" y="305"/>
                  </a:cubicBezTo>
                  <a:cubicBezTo>
                    <a:pt x="644" y="271"/>
                    <a:pt x="644" y="271"/>
                    <a:pt x="644" y="271"/>
                  </a:cubicBezTo>
                  <a:cubicBezTo>
                    <a:pt x="654" y="243"/>
                    <a:pt x="655" y="233"/>
                    <a:pt x="652" y="233"/>
                  </a:cubicBezTo>
                  <a:lnTo>
                    <a:pt x="652" y="233"/>
                  </a:lnTo>
                  <a:cubicBezTo>
                    <a:pt x="644" y="233"/>
                    <a:pt x="613" y="277"/>
                    <a:pt x="589" y="277"/>
                  </a:cubicBezTo>
                  <a:cubicBezTo>
                    <a:pt x="585" y="277"/>
                    <a:pt x="580" y="275"/>
                    <a:pt x="576" y="271"/>
                  </a:cubicBezTo>
                  <a:lnTo>
                    <a:pt x="644" y="170"/>
                  </a:lnTo>
                  <a:cubicBezTo>
                    <a:pt x="625" y="170"/>
                    <a:pt x="594" y="192"/>
                    <a:pt x="572" y="192"/>
                  </a:cubicBezTo>
                  <a:cubicBezTo>
                    <a:pt x="555" y="192"/>
                    <a:pt x="543" y="179"/>
                    <a:pt x="543" y="136"/>
                  </a:cubicBezTo>
                  <a:lnTo>
                    <a:pt x="543" y="102"/>
                  </a:lnTo>
                  <a:cubicBezTo>
                    <a:pt x="520" y="113"/>
                    <a:pt x="497" y="117"/>
                    <a:pt x="475" y="117"/>
                  </a:cubicBezTo>
                  <a:cubicBezTo>
                    <a:pt x="430" y="117"/>
                    <a:pt x="385" y="102"/>
                    <a:pt x="339" y="102"/>
                  </a:cubicBezTo>
                  <a:lnTo>
                    <a:pt x="306" y="34"/>
                  </a:lnTo>
                  <a:lnTo>
                    <a:pt x="306" y="34"/>
                  </a:lnTo>
                  <a:cubicBezTo>
                    <a:pt x="238" y="102"/>
                    <a:pt x="373" y="102"/>
                    <a:pt x="306" y="237"/>
                  </a:cubicBezTo>
                  <a:cubicBezTo>
                    <a:pt x="315" y="179"/>
                    <a:pt x="314" y="160"/>
                    <a:pt x="306" y="160"/>
                  </a:cubicBezTo>
                  <a:cubicBezTo>
                    <a:pt x="291" y="160"/>
                    <a:pt x="254" y="227"/>
                    <a:pt x="226" y="227"/>
                  </a:cubicBezTo>
                  <a:cubicBezTo>
                    <a:pt x="217" y="227"/>
                    <a:pt x="210" y="221"/>
                    <a:pt x="204" y="204"/>
                  </a:cubicBezTo>
                  <a:cubicBezTo>
                    <a:pt x="204" y="136"/>
                    <a:pt x="272" y="170"/>
                    <a:pt x="272" y="102"/>
                  </a:cubicBezTo>
                  <a:lnTo>
                    <a:pt x="272" y="102"/>
                  </a:lnTo>
                  <a:cubicBezTo>
                    <a:pt x="259" y="127"/>
                    <a:pt x="251" y="134"/>
                    <a:pt x="245" y="134"/>
                  </a:cubicBezTo>
                  <a:cubicBezTo>
                    <a:pt x="237" y="134"/>
                    <a:pt x="231" y="126"/>
                    <a:pt x="223" y="126"/>
                  </a:cubicBezTo>
                  <a:cubicBezTo>
                    <a:pt x="218" y="126"/>
                    <a:pt x="212" y="128"/>
                    <a:pt x="204" y="136"/>
                  </a:cubicBezTo>
                  <a:cubicBezTo>
                    <a:pt x="238" y="34"/>
                    <a:pt x="170" y="102"/>
                    <a:pt x="20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7"/>
            <p:cNvSpPr/>
            <p:nvPr/>
          </p:nvSpPr>
          <p:spPr>
            <a:xfrm>
              <a:off x="4078350" y="25467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1" y="1"/>
                  </a:moveTo>
                  <a:cubicBezTo>
                    <a:pt x="1" y="1"/>
                    <a:pt x="1" y="1"/>
                    <a:pt x="35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7"/>
            <p:cNvSpPr/>
            <p:nvPr/>
          </p:nvSpPr>
          <p:spPr>
            <a:xfrm>
              <a:off x="4053800" y="2534925"/>
              <a:ext cx="875" cy="675"/>
            </a:xfrm>
            <a:custGeom>
              <a:avLst/>
              <a:gdLst/>
              <a:ahLst/>
              <a:cxnLst/>
              <a:rect l="l" t="t" r="r" b="b"/>
              <a:pathLst>
                <a:path w="35" h="27" extrusionOk="0">
                  <a:moveTo>
                    <a:pt x="1" y="1"/>
                  </a:moveTo>
                  <a:cubicBezTo>
                    <a:pt x="1" y="18"/>
                    <a:pt x="9" y="26"/>
                    <a:pt x="18" y="26"/>
                  </a:cubicBezTo>
                  <a:cubicBezTo>
                    <a:pt x="26" y="26"/>
                    <a:pt x="35" y="18"/>
                    <a:pt x="3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7"/>
            <p:cNvSpPr/>
            <p:nvPr/>
          </p:nvSpPr>
          <p:spPr>
            <a:xfrm>
              <a:off x="4080900" y="2546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7"/>
            <p:cNvSpPr/>
            <p:nvPr/>
          </p:nvSpPr>
          <p:spPr>
            <a:xfrm>
              <a:off x="4083450" y="25425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lnTo>
                    <a:pt x="34" y="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7"/>
            <p:cNvSpPr/>
            <p:nvPr/>
          </p:nvSpPr>
          <p:spPr>
            <a:xfrm>
              <a:off x="4049575" y="253240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0"/>
                  </a:moveTo>
                  <a:lnTo>
                    <a:pt x="0" y="34"/>
                  </a:lnTo>
                  <a:cubicBezTo>
                    <a:pt x="0" y="34"/>
                    <a:pt x="0" y="34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7"/>
            <p:cNvSpPr/>
            <p:nvPr/>
          </p:nvSpPr>
          <p:spPr>
            <a:xfrm>
              <a:off x="4035175" y="2538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7"/>
            <p:cNvSpPr/>
            <p:nvPr/>
          </p:nvSpPr>
          <p:spPr>
            <a:xfrm>
              <a:off x="4027550" y="2531550"/>
              <a:ext cx="26275" cy="42050"/>
            </a:xfrm>
            <a:custGeom>
              <a:avLst/>
              <a:gdLst/>
              <a:ahLst/>
              <a:cxnLst/>
              <a:rect l="l" t="t" r="r" b="b"/>
              <a:pathLst>
                <a:path w="1051" h="1682" extrusionOk="0">
                  <a:moveTo>
                    <a:pt x="881" y="68"/>
                  </a:moveTo>
                  <a:cubicBezTo>
                    <a:pt x="881" y="68"/>
                    <a:pt x="881" y="68"/>
                    <a:pt x="881" y="68"/>
                  </a:cubicBezTo>
                  <a:lnTo>
                    <a:pt x="881" y="68"/>
                  </a:lnTo>
                  <a:close/>
                  <a:moveTo>
                    <a:pt x="424" y="508"/>
                  </a:moveTo>
                  <a:cubicBezTo>
                    <a:pt x="427" y="517"/>
                    <a:pt x="432" y="529"/>
                    <a:pt x="441" y="542"/>
                  </a:cubicBezTo>
                  <a:lnTo>
                    <a:pt x="424" y="508"/>
                  </a:lnTo>
                  <a:close/>
                  <a:moveTo>
                    <a:pt x="746" y="0"/>
                  </a:moveTo>
                  <a:cubicBezTo>
                    <a:pt x="735" y="43"/>
                    <a:pt x="721" y="56"/>
                    <a:pt x="705" y="56"/>
                  </a:cubicBezTo>
                  <a:cubicBezTo>
                    <a:pt x="683" y="56"/>
                    <a:pt x="656" y="34"/>
                    <a:pt x="629" y="34"/>
                  </a:cubicBezTo>
                  <a:cubicBezTo>
                    <a:pt x="612" y="34"/>
                    <a:pt x="594" y="42"/>
                    <a:pt x="577" y="68"/>
                  </a:cubicBezTo>
                  <a:lnTo>
                    <a:pt x="644" y="68"/>
                  </a:lnTo>
                  <a:cubicBezTo>
                    <a:pt x="644" y="136"/>
                    <a:pt x="644" y="136"/>
                    <a:pt x="611" y="136"/>
                  </a:cubicBezTo>
                  <a:cubicBezTo>
                    <a:pt x="577" y="68"/>
                    <a:pt x="577" y="102"/>
                    <a:pt x="509" y="68"/>
                  </a:cubicBezTo>
                  <a:lnTo>
                    <a:pt x="509" y="68"/>
                  </a:lnTo>
                  <a:cubicBezTo>
                    <a:pt x="509" y="136"/>
                    <a:pt x="543" y="204"/>
                    <a:pt x="509" y="237"/>
                  </a:cubicBezTo>
                  <a:cubicBezTo>
                    <a:pt x="496" y="198"/>
                    <a:pt x="483" y="189"/>
                    <a:pt x="468" y="189"/>
                  </a:cubicBezTo>
                  <a:cubicBezTo>
                    <a:pt x="455" y="189"/>
                    <a:pt x="442" y="195"/>
                    <a:pt x="426" y="195"/>
                  </a:cubicBezTo>
                  <a:cubicBezTo>
                    <a:pt x="411" y="195"/>
                    <a:pt x="394" y="190"/>
                    <a:pt x="374" y="170"/>
                  </a:cubicBezTo>
                  <a:lnTo>
                    <a:pt x="374" y="170"/>
                  </a:lnTo>
                  <a:cubicBezTo>
                    <a:pt x="441" y="237"/>
                    <a:pt x="340" y="237"/>
                    <a:pt x="374" y="305"/>
                  </a:cubicBezTo>
                  <a:cubicBezTo>
                    <a:pt x="374" y="322"/>
                    <a:pt x="365" y="331"/>
                    <a:pt x="352" y="331"/>
                  </a:cubicBezTo>
                  <a:cubicBezTo>
                    <a:pt x="340" y="331"/>
                    <a:pt x="323" y="322"/>
                    <a:pt x="306" y="305"/>
                  </a:cubicBezTo>
                  <a:cubicBezTo>
                    <a:pt x="306" y="271"/>
                    <a:pt x="272" y="271"/>
                    <a:pt x="306" y="271"/>
                  </a:cubicBezTo>
                  <a:lnTo>
                    <a:pt x="238" y="271"/>
                  </a:lnTo>
                  <a:cubicBezTo>
                    <a:pt x="238" y="271"/>
                    <a:pt x="238" y="271"/>
                    <a:pt x="238" y="271"/>
                  </a:cubicBezTo>
                  <a:lnTo>
                    <a:pt x="238" y="271"/>
                  </a:lnTo>
                  <a:cubicBezTo>
                    <a:pt x="238" y="271"/>
                    <a:pt x="281" y="315"/>
                    <a:pt x="264" y="315"/>
                  </a:cubicBezTo>
                  <a:cubicBezTo>
                    <a:pt x="260" y="315"/>
                    <a:pt x="252" y="312"/>
                    <a:pt x="238" y="305"/>
                  </a:cubicBezTo>
                  <a:cubicBezTo>
                    <a:pt x="204" y="305"/>
                    <a:pt x="238" y="271"/>
                    <a:pt x="238" y="271"/>
                  </a:cubicBezTo>
                  <a:lnTo>
                    <a:pt x="238" y="271"/>
                  </a:lnTo>
                  <a:cubicBezTo>
                    <a:pt x="170" y="305"/>
                    <a:pt x="306" y="441"/>
                    <a:pt x="204" y="441"/>
                  </a:cubicBezTo>
                  <a:cubicBezTo>
                    <a:pt x="238" y="474"/>
                    <a:pt x="204" y="508"/>
                    <a:pt x="340" y="542"/>
                  </a:cubicBezTo>
                  <a:cubicBezTo>
                    <a:pt x="294" y="542"/>
                    <a:pt x="249" y="527"/>
                    <a:pt x="224" y="527"/>
                  </a:cubicBezTo>
                  <a:cubicBezTo>
                    <a:pt x="212" y="527"/>
                    <a:pt x="204" y="531"/>
                    <a:pt x="204" y="542"/>
                  </a:cubicBezTo>
                  <a:cubicBezTo>
                    <a:pt x="260" y="598"/>
                    <a:pt x="177" y="585"/>
                    <a:pt x="185" y="598"/>
                  </a:cubicBezTo>
                  <a:lnTo>
                    <a:pt x="185" y="598"/>
                  </a:lnTo>
                  <a:cubicBezTo>
                    <a:pt x="151" y="576"/>
                    <a:pt x="144" y="576"/>
                    <a:pt x="136" y="576"/>
                  </a:cubicBezTo>
                  <a:cubicBezTo>
                    <a:pt x="128" y="576"/>
                    <a:pt x="120" y="576"/>
                    <a:pt x="69" y="542"/>
                  </a:cubicBezTo>
                  <a:cubicBezTo>
                    <a:pt x="35" y="542"/>
                    <a:pt x="136" y="644"/>
                    <a:pt x="103" y="678"/>
                  </a:cubicBezTo>
                  <a:lnTo>
                    <a:pt x="35" y="678"/>
                  </a:lnTo>
                  <a:cubicBezTo>
                    <a:pt x="69" y="712"/>
                    <a:pt x="136" y="745"/>
                    <a:pt x="35" y="745"/>
                  </a:cubicBezTo>
                  <a:lnTo>
                    <a:pt x="136" y="745"/>
                  </a:lnTo>
                  <a:cubicBezTo>
                    <a:pt x="69" y="779"/>
                    <a:pt x="103" y="813"/>
                    <a:pt x="1" y="847"/>
                  </a:cubicBezTo>
                  <a:lnTo>
                    <a:pt x="136" y="915"/>
                  </a:lnTo>
                  <a:cubicBezTo>
                    <a:pt x="1" y="949"/>
                    <a:pt x="136" y="1050"/>
                    <a:pt x="238" y="1050"/>
                  </a:cubicBezTo>
                  <a:cubicBezTo>
                    <a:pt x="238" y="1084"/>
                    <a:pt x="238" y="1118"/>
                    <a:pt x="204" y="1118"/>
                  </a:cubicBezTo>
                  <a:cubicBezTo>
                    <a:pt x="170" y="1118"/>
                    <a:pt x="170" y="1084"/>
                    <a:pt x="136" y="1084"/>
                  </a:cubicBezTo>
                  <a:cubicBezTo>
                    <a:pt x="136" y="1118"/>
                    <a:pt x="69" y="1152"/>
                    <a:pt x="170" y="1152"/>
                  </a:cubicBezTo>
                  <a:cubicBezTo>
                    <a:pt x="204" y="1186"/>
                    <a:pt x="103" y="1186"/>
                    <a:pt x="103" y="1219"/>
                  </a:cubicBezTo>
                  <a:cubicBezTo>
                    <a:pt x="226" y="1250"/>
                    <a:pt x="41" y="1393"/>
                    <a:pt x="185" y="1393"/>
                  </a:cubicBezTo>
                  <a:cubicBezTo>
                    <a:pt x="199" y="1393"/>
                    <a:pt x="217" y="1392"/>
                    <a:pt x="238" y="1389"/>
                  </a:cubicBezTo>
                  <a:cubicBezTo>
                    <a:pt x="238" y="1355"/>
                    <a:pt x="272" y="1287"/>
                    <a:pt x="272" y="1253"/>
                  </a:cubicBezTo>
                  <a:lnTo>
                    <a:pt x="340" y="1253"/>
                  </a:lnTo>
                  <a:cubicBezTo>
                    <a:pt x="374" y="1287"/>
                    <a:pt x="272" y="1355"/>
                    <a:pt x="340" y="1389"/>
                  </a:cubicBezTo>
                  <a:lnTo>
                    <a:pt x="170" y="1423"/>
                  </a:lnTo>
                  <a:cubicBezTo>
                    <a:pt x="35" y="1524"/>
                    <a:pt x="407" y="1490"/>
                    <a:pt x="238" y="1592"/>
                  </a:cubicBezTo>
                  <a:cubicBezTo>
                    <a:pt x="272" y="1626"/>
                    <a:pt x="306" y="1660"/>
                    <a:pt x="407" y="1660"/>
                  </a:cubicBezTo>
                  <a:lnTo>
                    <a:pt x="340" y="1660"/>
                  </a:lnTo>
                  <a:cubicBezTo>
                    <a:pt x="354" y="1674"/>
                    <a:pt x="379" y="1682"/>
                    <a:pt x="409" y="1682"/>
                  </a:cubicBezTo>
                  <a:cubicBezTo>
                    <a:pt x="452" y="1682"/>
                    <a:pt x="503" y="1666"/>
                    <a:pt x="543" y="1626"/>
                  </a:cubicBezTo>
                  <a:lnTo>
                    <a:pt x="509" y="1626"/>
                  </a:lnTo>
                  <a:cubicBezTo>
                    <a:pt x="407" y="1626"/>
                    <a:pt x="543" y="1592"/>
                    <a:pt x="577" y="1524"/>
                  </a:cubicBezTo>
                  <a:cubicBezTo>
                    <a:pt x="554" y="1524"/>
                    <a:pt x="471" y="1539"/>
                    <a:pt x="429" y="1539"/>
                  </a:cubicBezTo>
                  <a:cubicBezTo>
                    <a:pt x="407" y="1539"/>
                    <a:pt x="396" y="1536"/>
                    <a:pt x="407" y="1524"/>
                  </a:cubicBezTo>
                  <a:cubicBezTo>
                    <a:pt x="374" y="1490"/>
                    <a:pt x="441" y="1490"/>
                    <a:pt x="475" y="1490"/>
                  </a:cubicBezTo>
                  <a:cubicBezTo>
                    <a:pt x="475" y="1473"/>
                    <a:pt x="441" y="1473"/>
                    <a:pt x="403" y="1473"/>
                  </a:cubicBezTo>
                  <a:cubicBezTo>
                    <a:pt x="365" y="1473"/>
                    <a:pt x="323" y="1473"/>
                    <a:pt x="306" y="1457"/>
                  </a:cubicBezTo>
                  <a:cubicBezTo>
                    <a:pt x="644" y="1355"/>
                    <a:pt x="170" y="1389"/>
                    <a:pt x="407" y="1287"/>
                  </a:cubicBezTo>
                  <a:cubicBezTo>
                    <a:pt x="340" y="1253"/>
                    <a:pt x="374" y="1219"/>
                    <a:pt x="306" y="1186"/>
                  </a:cubicBezTo>
                  <a:cubicBezTo>
                    <a:pt x="407" y="1186"/>
                    <a:pt x="306" y="1152"/>
                    <a:pt x="407" y="1152"/>
                  </a:cubicBezTo>
                  <a:cubicBezTo>
                    <a:pt x="204" y="1152"/>
                    <a:pt x="509" y="1016"/>
                    <a:pt x="238" y="1016"/>
                  </a:cubicBezTo>
                  <a:cubicBezTo>
                    <a:pt x="306" y="982"/>
                    <a:pt x="204" y="1016"/>
                    <a:pt x="272" y="949"/>
                  </a:cubicBezTo>
                  <a:cubicBezTo>
                    <a:pt x="306" y="949"/>
                    <a:pt x="306" y="982"/>
                    <a:pt x="306" y="982"/>
                  </a:cubicBezTo>
                  <a:cubicBezTo>
                    <a:pt x="374" y="949"/>
                    <a:pt x="204" y="949"/>
                    <a:pt x="340" y="915"/>
                  </a:cubicBezTo>
                  <a:cubicBezTo>
                    <a:pt x="340" y="898"/>
                    <a:pt x="323" y="898"/>
                    <a:pt x="297" y="898"/>
                  </a:cubicBezTo>
                  <a:cubicBezTo>
                    <a:pt x="272" y="898"/>
                    <a:pt x="238" y="898"/>
                    <a:pt x="204" y="881"/>
                  </a:cubicBezTo>
                  <a:cubicBezTo>
                    <a:pt x="221" y="847"/>
                    <a:pt x="238" y="839"/>
                    <a:pt x="263" y="839"/>
                  </a:cubicBezTo>
                  <a:cubicBezTo>
                    <a:pt x="289" y="839"/>
                    <a:pt x="323" y="847"/>
                    <a:pt x="374" y="847"/>
                  </a:cubicBezTo>
                  <a:cubicBezTo>
                    <a:pt x="238" y="813"/>
                    <a:pt x="306" y="779"/>
                    <a:pt x="272" y="745"/>
                  </a:cubicBezTo>
                  <a:cubicBezTo>
                    <a:pt x="249" y="745"/>
                    <a:pt x="227" y="760"/>
                    <a:pt x="204" y="760"/>
                  </a:cubicBezTo>
                  <a:cubicBezTo>
                    <a:pt x="193" y="760"/>
                    <a:pt x="182" y="757"/>
                    <a:pt x="170" y="745"/>
                  </a:cubicBezTo>
                  <a:cubicBezTo>
                    <a:pt x="204" y="678"/>
                    <a:pt x="103" y="678"/>
                    <a:pt x="103" y="576"/>
                  </a:cubicBezTo>
                  <a:lnTo>
                    <a:pt x="103" y="576"/>
                  </a:lnTo>
                  <a:cubicBezTo>
                    <a:pt x="238" y="610"/>
                    <a:pt x="103" y="644"/>
                    <a:pt x="204" y="644"/>
                  </a:cubicBezTo>
                  <a:cubicBezTo>
                    <a:pt x="272" y="712"/>
                    <a:pt x="238" y="712"/>
                    <a:pt x="340" y="779"/>
                  </a:cubicBezTo>
                  <a:cubicBezTo>
                    <a:pt x="374" y="712"/>
                    <a:pt x="340" y="678"/>
                    <a:pt x="306" y="576"/>
                  </a:cubicBezTo>
                  <a:cubicBezTo>
                    <a:pt x="333" y="576"/>
                    <a:pt x="360" y="619"/>
                    <a:pt x="387" y="619"/>
                  </a:cubicBezTo>
                  <a:cubicBezTo>
                    <a:pt x="394" y="619"/>
                    <a:pt x="401" y="617"/>
                    <a:pt x="407" y="610"/>
                  </a:cubicBezTo>
                  <a:cubicBezTo>
                    <a:pt x="475" y="610"/>
                    <a:pt x="306" y="474"/>
                    <a:pt x="407" y="474"/>
                  </a:cubicBezTo>
                  <a:lnTo>
                    <a:pt x="424" y="508"/>
                  </a:lnTo>
                  <a:lnTo>
                    <a:pt x="424" y="508"/>
                  </a:lnTo>
                  <a:cubicBezTo>
                    <a:pt x="408" y="448"/>
                    <a:pt x="509" y="465"/>
                    <a:pt x="509" y="407"/>
                  </a:cubicBezTo>
                  <a:cubicBezTo>
                    <a:pt x="475" y="373"/>
                    <a:pt x="475" y="373"/>
                    <a:pt x="441" y="339"/>
                  </a:cubicBezTo>
                  <a:lnTo>
                    <a:pt x="441" y="339"/>
                  </a:lnTo>
                  <a:cubicBezTo>
                    <a:pt x="472" y="370"/>
                    <a:pt x="491" y="382"/>
                    <a:pt x="502" y="382"/>
                  </a:cubicBezTo>
                  <a:cubicBezTo>
                    <a:pt x="534" y="382"/>
                    <a:pt x="510" y="293"/>
                    <a:pt x="546" y="293"/>
                  </a:cubicBezTo>
                  <a:cubicBezTo>
                    <a:pt x="554" y="293"/>
                    <a:pt x="563" y="296"/>
                    <a:pt x="577" y="305"/>
                  </a:cubicBezTo>
                  <a:cubicBezTo>
                    <a:pt x="509" y="204"/>
                    <a:pt x="543" y="136"/>
                    <a:pt x="577" y="102"/>
                  </a:cubicBezTo>
                  <a:cubicBezTo>
                    <a:pt x="577" y="102"/>
                    <a:pt x="611" y="170"/>
                    <a:pt x="611" y="204"/>
                  </a:cubicBezTo>
                  <a:cubicBezTo>
                    <a:pt x="601" y="194"/>
                    <a:pt x="594" y="190"/>
                    <a:pt x="589" y="190"/>
                  </a:cubicBezTo>
                  <a:cubicBezTo>
                    <a:pt x="561" y="190"/>
                    <a:pt x="611" y="344"/>
                    <a:pt x="611" y="373"/>
                  </a:cubicBezTo>
                  <a:cubicBezTo>
                    <a:pt x="611" y="305"/>
                    <a:pt x="678" y="373"/>
                    <a:pt x="678" y="271"/>
                  </a:cubicBezTo>
                  <a:lnTo>
                    <a:pt x="712" y="373"/>
                  </a:lnTo>
                  <a:cubicBezTo>
                    <a:pt x="742" y="373"/>
                    <a:pt x="694" y="191"/>
                    <a:pt x="726" y="191"/>
                  </a:cubicBezTo>
                  <a:cubicBezTo>
                    <a:pt x="731" y="191"/>
                    <a:pt x="738" y="195"/>
                    <a:pt x="746" y="204"/>
                  </a:cubicBezTo>
                  <a:lnTo>
                    <a:pt x="780" y="271"/>
                  </a:lnTo>
                  <a:cubicBezTo>
                    <a:pt x="788" y="267"/>
                    <a:pt x="797" y="266"/>
                    <a:pt x="806" y="266"/>
                  </a:cubicBezTo>
                  <a:cubicBezTo>
                    <a:pt x="841" y="266"/>
                    <a:pt x="884" y="291"/>
                    <a:pt x="929" y="291"/>
                  </a:cubicBezTo>
                  <a:cubicBezTo>
                    <a:pt x="968" y="291"/>
                    <a:pt x="1010" y="272"/>
                    <a:pt x="1051" y="204"/>
                  </a:cubicBezTo>
                  <a:cubicBezTo>
                    <a:pt x="1051" y="170"/>
                    <a:pt x="1017" y="34"/>
                    <a:pt x="983" y="0"/>
                  </a:cubicBezTo>
                  <a:cubicBezTo>
                    <a:pt x="949" y="34"/>
                    <a:pt x="915" y="136"/>
                    <a:pt x="881" y="204"/>
                  </a:cubicBezTo>
                  <a:lnTo>
                    <a:pt x="881" y="68"/>
                  </a:lnTo>
                  <a:cubicBezTo>
                    <a:pt x="881" y="170"/>
                    <a:pt x="848" y="204"/>
                    <a:pt x="881" y="271"/>
                  </a:cubicBezTo>
                  <a:cubicBezTo>
                    <a:pt x="878" y="275"/>
                    <a:pt x="874" y="277"/>
                    <a:pt x="871" y="277"/>
                  </a:cubicBezTo>
                  <a:cubicBezTo>
                    <a:pt x="853" y="277"/>
                    <a:pt x="846" y="218"/>
                    <a:pt x="831" y="218"/>
                  </a:cubicBezTo>
                  <a:cubicBezTo>
                    <a:pt x="826" y="218"/>
                    <a:pt x="821" y="224"/>
                    <a:pt x="814" y="237"/>
                  </a:cubicBezTo>
                  <a:cubicBezTo>
                    <a:pt x="780" y="136"/>
                    <a:pt x="814" y="102"/>
                    <a:pt x="814" y="34"/>
                  </a:cubicBezTo>
                  <a:lnTo>
                    <a:pt x="814" y="34"/>
                  </a:lnTo>
                  <a:lnTo>
                    <a:pt x="780" y="68"/>
                  </a:lnTo>
                  <a:cubicBezTo>
                    <a:pt x="780" y="34"/>
                    <a:pt x="746" y="34"/>
                    <a:pt x="746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7"/>
            <p:cNvSpPr/>
            <p:nvPr/>
          </p:nvSpPr>
          <p:spPr>
            <a:xfrm>
              <a:off x="4028400" y="2557800"/>
              <a:ext cx="2575" cy="875"/>
            </a:xfrm>
            <a:custGeom>
              <a:avLst/>
              <a:gdLst/>
              <a:ahLst/>
              <a:cxnLst/>
              <a:rect l="l" t="t" r="r" b="b"/>
              <a:pathLst>
                <a:path w="103" h="35" extrusionOk="0">
                  <a:moveTo>
                    <a:pt x="102" y="0"/>
                  </a:moveTo>
                  <a:cubicBezTo>
                    <a:pt x="79" y="0"/>
                    <a:pt x="72" y="0"/>
                    <a:pt x="70" y="11"/>
                  </a:cubicBezTo>
                  <a:lnTo>
                    <a:pt x="70" y="11"/>
                  </a:lnTo>
                  <a:lnTo>
                    <a:pt x="102" y="0"/>
                  </a:lnTo>
                  <a:close/>
                  <a:moveTo>
                    <a:pt x="70" y="11"/>
                  </a:moveTo>
                  <a:lnTo>
                    <a:pt x="1" y="34"/>
                  </a:lnTo>
                  <a:lnTo>
                    <a:pt x="69" y="34"/>
                  </a:lnTo>
                  <a:cubicBezTo>
                    <a:pt x="69" y="23"/>
                    <a:pt x="69" y="16"/>
                    <a:pt x="70" y="1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7"/>
            <p:cNvSpPr/>
            <p:nvPr/>
          </p:nvSpPr>
          <p:spPr>
            <a:xfrm>
              <a:off x="4030100" y="255865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1" y="0"/>
                  </a:moveTo>
                  <a:cubicBezTo>
                    <a:pt x="1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7"/>
            <p:cNvSpPr/>
            <p:nvPr/>
          </p:nvSpPr>
          <p:spPr>
            <a:xfrm>
              <a:off x="4035175" y="257472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cubicBezTo>
                    <a:pt x="35" y="0"/>
                    <a:pt x="35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7"/>
            <p:cNvSpPr/>
            <p:nvPr/>
          </p:nvSpPr>
          <p:spPr>
            <a:xfrm>
              <a:off x="4036875" y="25738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4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7"/>
            <p:cNvSpPr/>
            <p:nvPr/>
          </p:nvSpPr>
          <p:spPr>
            <a:xfrm>
              <a:off x="4036875" y="2573300"/>
              <a:ext cx="21200" cy="18375"/>
            </a:xfrm>
            <a:custGeom>
              <a:avLst/>
              <a:gdLst/>
              <a:ahLst/>
              <a:cxnLst/>
              <a:rect l="l" t="t" r="r" b="b"/>
              <a:pathLst>
                <a:path w="848" h="735" extrusionOk="0">
                  <a:moveTo>
                    <a:pt x="261" y="110"/>
                  </a:moveTo>
                  <a:cubicBezTo>
                    <a:pt x="258" y="110"/>
                    <a:pt x="253" y="112"/>
                    <a:pt x="247" y="117"/>
                  </a:cubicBezTo>
                  <a:lnTo>
                    <a:pt x="247" y="117"/>
                  </a:lnTo>
                  <a:cubicBezTo>
                    <a:pt x="254" y="115"/>
                    <a:pt x="261" y="113"/>
                    <a:pt x="266" y="112"/>
                  </a:cubicBezTo>
                  <a:lnTo>
                    <a:pt x="266" y="112"/>
                  </a:lnTo>
                  <a:cubicBezTo>
                    <a:pt x="271" y="116"/>
                    <a:pt x="271" y="125"/>
                    <a:pt x="271" y="125"/>
                  </a:cubicBezTo>
                  <a:cubicBezTo>
                    <a:pt x="283" y="114"/>
                    <a:pt x="283" y="110"/>
                    <a:pt x="276" y="110"/>
                  </a:cubicBezTo>
                  <a:cubicBezTo>
                    <a:pt x="274" y="110"/>
                    <a:pt x="270" y="111"/>
                    <a:pt x="266" y="112"/>
                  </a:cubicBezTo>
                  <a:lnTo>
                    <a:pt x="266" y="112"/>
                  </a:lnTo>
                  <a:cubicBezTo>
                    <a:pt x="265" y="111"/>
                    <a:pt x="263" y="110"/>
                    <a:pt x="261" y="110"/>
                  </a:cubicBezTo>
                  <a:close/>
                  <a:moveTo>
                    <a:pt x="205" y="0"/>
                  </a:moveTo>
                  <a:cubicBezTo>
                    <a:pt x="185" y="0"/>
                    <a:pt x="153" y="7"/>
                    <a:pt x="102" y="24"/>
                  </a:cubicBezTo>
                  <a:cubicBezTo>
                    <a:pt x="80" y="24"/>
                    <a:pt x="72" y="39"/>
                    <a:pt x="59" y="39"/>
                  </a:cubicBezTo>
                  <a:cubicBezTo>
                    <a:pt x="53" y="39"/>
                    <a:pt x="46" y="35"/>
                    <a:pt x="34" y="24"/>
                  </a:cubicBezTo>
                  <a:lnTo>
                    <a:pt x="34" y="24"/>
                  </a:lnTo>
                  <a:cubicBezTo>
                    <a:pt x="1" y="91"/>
                    <a:pt x="68" y="91"/>
                    <a:pt x="136" y="125"/>
                  </a:cubicBezTo>
                  <a:lnTo>
                    <a:pt x="136" y="91"/>
                  </a:lnTo>
                  <a:cubicBezTo>
                    <a:pt x="177" y="78"/>
                    <a:pt x="200" y="72"/>
                    <a:pt x="211" y="72"/>
                  </a:cubicBezTo>
                  <a:cubicBezTo>
                    <a:pt x="258" y="72"/>
                    <a:pt x="122" y="159"/>
                    <a:pt x="204" y="159"/>
                  </a:cubicBezTo>
                  <a:lnTo>
                    <a:pt x="102" y="159"/>
                  </a:lnTo>
                  <a:cubicBezTo>
                    <a:pt x="1" y="294"/>
                    <a:pt x="238" y="193"/>
                    <a:pt x="102" y="328"/>
                  </a:cubicBezTo>
                  <a:lnTo>
                    <a:pt x="136" y="328"/>
                  </a:lnTo>
                  <a:cubicBezTo>
                    <a:pt x="136" y="294"/>
                    <a:pt x="136" y="294"/>
                    <a:pt x="170" y="261"/>
                  </a:cubicBezTo>
                  <a:cubicBezTo>
                    <a:pt x="170" y="261"/>
                    <a:pt x="271" y="227"/>
                    <a:pt x="305" y="227"/>
                  </a:cubicBezTo>
                  <a:cubicBezTo>
                    <a:pt x="280" y="252"/>
                    <a:pt x="278" y="258"/>
                    <a:pt x="284" y="258"/>
                  </a:cubicBezTo>
                  <a:cubicBezTo>
                    <a:pt x="291" y="258"/>
                    <a:pt x="306" y="251"/>
                    <a:pt x="311" y="251"/>
                  </a:cubicBezTo>
                  <a:cubicBezTo>
                    <a:pt x="314" y="251"/>
                    <a:pt x="313" y="253"/>
                    <a:pt x="305" y="261"/>
                  </a:cubicBezTo>
                  <a:cubicBezTo>
                    <a:pt x="238" y="294"/>
                    <a:pt x="238" y="294"/>
                    <a:pt x="204" y="294"/>
                  </a:cubicBezTo>
                  <a:lnTo>
                    <a:pt x="271" y="294"/>
                  </a:lnTo>
                  <a:cubicBezTo>
                    <a:pt x="271" y="294"/>
                    <a:pt x="204" y="362"/>
                    <a:pt x="170" y="396"/>
                  </a:cubicBezTo>
                  <a:cubicBezTo>
                    <a:pt x="238" y="362"/>
                    <a:pt x="204" y="362"/>
                    <a:pt x="271" y="328"/>
                  </a:cubicBezTo>
                  <a:lnTo>
                    <a:pt x="271" y="328"/>
                  </a:lnTo>
                  <a:cubicBezTo>
                    <a:pt x="242" y="387"/>
                    <a:pt x="289" y="471"/>
                    <a:pt x="367" y="471"/>
                  </a:cubicBezTo>
                  <a:cubicBezTo>
                    <a:pt x="380" y="471"/>
                    <a:pt x="393" y="468"/>
                    <a:pt x="407" y="464"/>
                  </a:cubicBezTo>
                  <a:lnTo>
                    <a:pt x="407" y="464"/>
                  </a:lnTo>
                  <a:cubicBezTo>
                    <a:pt x="407" y="464"/>
                    <a:pt x="364" y="507"/>
                    <a:pt x="346" y="507"/>
                  </a:cubicBezTo>
                  <a:cubicBezTo>
                    <a:pt x="342" y="507"/>
                    <a:pt x="339" y="504"/>
                    <a:pt x="339" y="498"/>
                  </a:cubicBezTo>
                  <a:lnTo>
                    <a:pt x="339" y="498"/>
                  </a:lnTo>
                  <a:cubicBezTo>
                    <a:pt x="339" y="512"/>
                    <a:pt x="345" y="520"/>
                    <a:pt x="357" y="520"/>
                  </a:cubicBezTo>
                  <a:cubicBezTo>
                    <a:pt x="373" y="520"/>
                    <a:pt x="401" y="503"/>
                    <a:pt x="441" y="464"/>
                  </a:cubicBezTo>
                  <a:cubicBezTo>
                    <a:pt x="475" y="464"/>
                    <a:pt x="508" y="532"/>
                    <a:pt x="475" y="599"/>
                  </a:cubicBezTo>
                  <a:lnTo>
                    <a:pt x="508" y="532"/>
                  </a:lnTo>
                  <a:cubicBezTo>
                    <a:pt x="518" y="528"/>
                    <a:pt x="525" y="527"/>
                    <a:pt x="532" y="527"/>
                  </a:cubicBezTo>
                  <a:cubicBezTo>
                    <a:pt x="587" y="527"/>
                    <a:pt x="532" y="638"/>
                    <a:pt x="587" y="638"/>
                  </a:cubicBezTo>
                  <a:cubicBezTo>
                    <a:pt x="593" y="638"/>
                    <a:pt x="601" y="636"/>
                    <a:pt x="610" y="633"/>
                  </a:cubicBezTo>
                  <a:cubicBezTo>
                    <a:pt x="610" y="633"/>
                    <a:pt x="675" y="590"/>
                    <a:pt x="701" y="590"/>
                  </a:cubicBezTo>
                  <a:cubicBezTo>
                    <a:pt x="708" y="590"/>
                    <a:pt x="712" y="593"/>
                    <a:pt x="712" y="599"/>
                  </a:cubicBezTo>
                  <a:cubicBezTo>
                    <a:pt x="678" y="633"/>
                    <a:pt x="678" y="633"/>
                    <a:pt x="610" y="667"/>
                  </a:cubicBezTo>
                  <a:lnTo>
                    <a:pt x="712" y="633"/>
                  </a:lnTo>
                  <a:lnTo>
                    <a:pt x="712" y="633"/>
                  </a:lnTo>
                  <a:cubicBezTo>
                    <a:pt x="678" y="701"/>
                    <a:pt x="779" y="667"/>
                    <a:pt x="712" y="735"/>
                  </a:cubicBezTo>
                  <a:cubicBezTo>
                    <a:pt x="734" y="712"/>
                    <a:pt x="749" y="708"/>
                    <a:pt x="762" y="708"/>
                  </a:cubicBezTo>
                  <a:cubicBezTo>
                    <a:pt x="768" y="708"/>
                    <a:pt x="774" y="709"/>
                    <a:pt x="779" y="709"/>
                  </a:cubicBezTo>
                  <a:cubicBezTo>
                    <a:pt x="796" y="709"/>
                    <a:pt x="813" y="701"/>
                    <a:pt x="847" y="633"/>
                  </a:cubicBezTo>
                  <a:cubicBezTo>
                    <a:pt x="779" y="633"/>
                    <a:pt x="746" y="565"/>
                    <a:pt x="678" y="498"/>
                  </a:cubicBezTo>
                  <a:cubicBezTo>
                    <a:pt x="610" y="464"/>
                    <a:pt x="542" y="396"/>
                    <a:pt x="475" y="396"/>
                  </a:cubicBezTo>
                  <a:lnTo>
                    <a:pt x="508" y="362"/>
                  </a:lnTo>
                  <a:lnTo>
                    <a:pt x="508" y="362"/>
                  </a:lnTo>
                  <a:cubicBezTo>
                    <a:pt x="498" y="365"/>
                    <a:pt x="489" y="366"/>
                    <a:pt x="482" y="366"/>
                  </a:cubicBezTo>
                  <a:cubicBezTo>
                    <a:pt x="420" y="366"/>
                    <a:pt x="500" y="266"/>
                    <a:pt x="436" y="266"/>
                  </a:cubicBezTo>
                  <a:cubicBezTo>
                    <a:pt x="417" y="266"/>
                    <a:pt x="387" y="274"/>
                    <a:pt x="339" y="294"/>
                  </a:cubicBezTo>
                  <a:lnTo>
                    <a:pt x="441" y="227"/>
                  </a:lnTo>
                  <a:cubicBezTo>
                    <a:pt x="441" y="221"/>
                    <a:pt x="436" y="219"/>
                    <a:pt x="427" y="219"/>
                  </a:cubicBezTo>
                  <a:cubicBezTo>
                    <a:pt x="406" y="219"/>
                    <a:pt x="365" y="232"/>
                    <a:pt x="337" y="232"/>
                  </a:cubicBezTo>
                  <a:cubicBezTo>
                    <a:pt x="308" y="232"/>
                    <a:pt x="295" y="218"/>
                    <a:pt x="339" y="159"/>
                  </a:cubicBezTo>
                  <a:lnTo>
                    <a:pt x="339" y="159"/>
                  </a:lnTo>
                  <a:lnTo>
                    <a:pt x="305" y="193"/>
                  </a:lnTo>
                  <a:cubicBezTo>
                    <a:pt x="305" y="193"/>
                    <a:pt x="305" y="193"/>
                    <a:pt x="305" y="159"/>
                  </a:cubicBezTo>
                  <a:lnTo>
                    <a:pt x="271" y="193"/>
                  </a:lnTo>
                  <a:cubicBezTo>
                    <a:pt x="238" y="193"/>
                    <a:pt x="238" y="159"/>
                    <a:pt x="238" y="125"/>
                  </a:cubicBezTo>
                  <a:cubicBezTo>
                    <a:pt x="241" y="122"/>
                    <a:pt x="244" y="119"/>
                    <a:pt x="247" y="117"/>
                  </a:cubicBezTo>
                  <a:lnTo>
                    <a:pt x="247" y="117"/>
                  </a:lnTo>
                  <a:cubicBezTo>
                    <a:pt x="232" y="121"/>
                    <a:pt x="216" y="125"/>
                    <a:pt x="204" y="125"/>
                  </a:cubicBezTo>
                  <a:cubicBezTo>
                    <a:pt x="238" y="91"/>
                    <a:pt x="271" y="91"/>
                    <a:pt x="271" y="57"/>
                  </a:cubicBezTo>
                  <a:cubicBezTo>
                    <a:pt x="221" y="57"/>
                    <a:pt x="265" y="0"/>
                    <a:pt x="20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7"/>
            <p:cNvSpPr/>
            <p:nvPr/>
          </p:nvSpPr>
          <p:spPr>
            <a:xfrm>
              <a:off x="4056350" y="2589575"/>
              <a:ext cx="3400" cy="2325"/>
            </a:xfrm>
            <a:custGeom>
              <a:avLst/>
              <a:gdLst/>
              <a:ahLst/>
              <a:cxnLst/>
              <a:rect l="l" t="t" r="r" b="b"/>
              <a:pathLst>
                <a:path w="136" h="93" extrusionOk="0">
                  <a:moveTo>
                    <a:pt x="93" y="1"/>
                  </a:moveTo>
                  <a:cubicBezTo>
                    <a:pt x="87" y="1"/>
                    <a:pt x="79" y="5"/>
                    <a:pt x="68" y="16"/>
                  </a:cubicBezTo>
                  <a:cubicBezTo>
                    <a:pt x="68" y="16"/>
                    <a:pt x="68" y="50"/>
                    <a:pt x="68" y="50"/>
                  </a:cubicBezTo>
                  <a:lnTo>
                    <a:pt x="0" y="84"/>
                  </a:lnTo>
                  <a:cubicBezTo>
                    <a:pt x="0" y="90"/>
                    <a:pt x="4" y="93"/>
                    <a:pt x="10" y="93"/>
                  </a:cubicBezTo>
                  <a:cubicBezTo>
                    <a:pt x="37" y="93"/>
                    <a:pt x="108" y="43"/>
                    <a:pt x="136" y="16"/>
                  </a:cubicBezTo>
                  <a:cubicBezTo>
                    <a:pt x="113" y="16"/>
                    <a:pt x="106" y="1"/>
                    <a:pt x="93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7"/>
            <p:cNvSpPr/>
            <p:nvPr/>
          </p:nvSpPr>
          <p:spPr>
            <a:xfrm>
              <a:off x="4058050" y="2590500"/>
              <a:ext cx="11875" cy="7950"/>
            </a:xfrm>
            <a:custGeom>
              <a:avLst/>
              <a:gdLst/>
              <a:ahLst/>
              <a:cxnLst/>
              <a:rect l="l" t="t" r="r" b="b"/>
              <a:pathLst>
                <a:path w="475" h="318" extrusionOk="0">
                  <a:moveTo>
                    <a:pt x="51" y="0"/>
                  </a:moveTo>
                  <a:cubicBezTo>
                    <a:pt x="40" y="0"/>
                    <a:pt x="24" y="11"/>
                    <a:pt x="0" y="47"/>
                  </a:cubicBezTo>
                  <a:cubicBezTo>
                    <a:pt x="0" y="47"/>
                    <a:pt x="30" y="32"/>
                    <a:pt x="50" y="32"/>
                  </a:cubicBezTo>
                  <a:cubicBezTo>
                    <a:pt x="60" y="32"/>
                    <a:pt x="68" y="35"/>
                    <a:pt x="68" y="47"/>
                  </a:cubicBezTo>
                  <a:lnTo>
                    <a:pt x="34" y="81"/>
                  </a:lnTo>
                  <a:lnTo>
                    <a:pt x="68" y="81"/>
                  </a:lnTo>
                  <a:lnTo>
                    <a:pt x="102" y="13"/>
                  </a:lnTo>
                  <a:lnTo>
                    <a:pt x="102" y="13"/>
                  </a:lnTo>
                  <a:cubicBezTo>
                    <a:pt x="96" y="18"/>
                    <a:pt x="92" y="20"/>
                    <a:pt x="88" y="20"/>
                  </a:cubicBezTo>
                  <a:cubicBezTo>
                    <a:pt x="75" y="20"/>
                    <a:pt x="67" y="0"/>
                    <a:pt x="51" y="0"/>
                  </a:cubicBezTo>
                  <a:close/>
                  <a:moveTo>
                    <a:pt x="438" y="180"/>
                  </a:moveTo>
                  <a:lnTo>
                    <a:pt x="438" y="180"/>
                  </a:lnTo>
                  <a:cubicBezTo>
                    <a:pt x="437" y="183"/>
                    <a:pt x="435" y="186"/>
                    <a:pt x="433" y="189"/>
                  </a:cubicBezTo>
                  <a:lnTo>
                    <a:pt x="433" y="189"/>
                  </a:lnTo>
                  <a:cubicBezTo>
                    <a:pt x="436" y="187"/>
                    <a:pt x="438" y="184"/>
                    <a:pt x="440" y="182"/>
                  </a:cubicBezTo>
                  <a:cubicBezTo>
                    <a:pt x="440" y="182"/>
                    <a:pt x="439" y="181"/>
                    <a:pt x="438" y="180"/>
                  </a:cubicBezTo>
                  <a:close/>
                  <a:moveTo>
                    <a:pt x="236" y="126"/>
                  </a:moveTo>
                  <a:lnTo>
                    <a:pt x="236" y="126"/>
                  </a:lnTo>
                  <a:cubicBezTo>
                    <a:pt x="237" y="126"/>
                    <a:pt x="186" y="165"/>
                    <a:pt x="170" y="206"/>
                  </a:cubicBezTo>
                  <a:lnTo>
                    <a:pt x="170" y="206"/>
                  </a:lnTo>
                  <a:cubicBezTo>
                    <a:pt x="171" y="188"/>
                    <a:pt x="177" y="148"/>
                    <a:pt x="203" y="148"/>
                  </a:cubicBezTo>
                  <a:cubicBezTo>
                    <a:pt x="227" y="133"/>
                    <a:pt x="236" y="126"/>
                    <a:pt x="236" y="126"/>
                  </a:cubicBezTo>
                  <a:close/>
                  <a:moveTo>
                    <a:pt x="166" y="6"/>
                  </a:moveTo>
                  <a:cubicBezTo>
                    <a:pt x="151" y="6"/>
                    <a:pt x="97" y="81"/>
                    <a:pt x="68" y="81"/>
                  </a:cubicBezTo>
                  <a:lnTo>
                    <a:pt x="0" y="114"/>
                  </a:lnTo>
                  <a:cubicBezTo>
                    <a:pt x="0" y="133"/>
                    <a:pt x="5" y="140"/>
                    <a:pt x="12" y="140"/>
                  </a:cubicBezTo>
                  <a:cubicBezTo>
                    <a:pt x="39" y="140"/>
                    <a:pt x="102" y="55"/>
                    <a:pt x="142" y="55"/>
                  </a:cubicBezTo>
                  <a:cubicBezTo>
                    <a:pt x="154" y="55"/>
                    <a:pt x="163" y="62"/>
                    <a:pt x="169" y="81"/>
                  </a:cubicBezTo>
                  <a:lnTo>
                    <a:pt x="102" y="182"/>
                  </a:lnTo>
                  <a:cubicBezTo>
                    <a:pt x="102" y="216"/>
                    <a:pt x="136" y="182"/>
                    <a:pt x="136" y="250"/>
                  </a:cubicBezTo>
                  <a:cubicBezTo>
                    <a:pt x="136" y="250"/>
                    <a:pt x="157" y="207"/>
                    <a:pt x="166" y="207"/>
                  </a:cubicBezTo>
                  <a:cubicBezTo>
                    <a:pt x="167" y="207"/>
                    <a:pt x="168" y="207"/>
                    <a:pt x="169" y="209"/>
                  </a:cubicBezTo>
                  <a:lnTo>
                    <a:pt x="169" y="209"/>
                  </a:lnTo>
                  <a:cubicBezTo>
                    <a:pt x="164" y="223"/>
                    <a:pt x="163" y="237"/>
                    <a:pt x="169" y="250"/>
                  </a:cubicBezTo>
                  <a:cubicBezTo>
                    <a:pt x="203" y="233"/>
                    <a:pt x="246" y="216"/>
                    <a:pt x="279" y="216"/>
                  </a:cubicBezTo>
                  <a:cubicBezTo>
                    <a:pt x="313" y="216"/>
                    <a:pt x="339" y="233"/>
                    <a:pt x="339" y="284"/>
                  </a:cubicBezTo>
                  <a:cubicBezTo>
                    <a:pt x="339" y="228"/>
                    <a:pt x="384" y="173"/>
                    <a:pt x="419" y="173"/>
                  </a:cubicBezTo>
                  <a:cubicBezTo>
                    <a:pt x="426" y="173"/>
                    <a:pt x="433" y="175"/>
                    <a:pt x="438" y="180"/>
                  </a:cubicBezTo>
                  <a:lnTo>
                    <a:pt x="438" y="180"/>
                  </a:lnTo>
                  <a:cubicBezTo>
                    <a:pt x="450" y="161"/>
                    <a:pt x="462" y="148"/>
                    <a:pt x="474" y="148"/>
                  </a:cubicBezTo>
                  <a:cubicBezTo>
                    <a:pt x="474" y="124"/>
                    <a:pt x="467" y="115"/>
                    <a:pt x="454" y="115"/>
                  </a:cubicBezTo>
                  <a:cubicBezTo>
                    <a:pt x="419" y="115"/>
                    <a:pt x="344" y="187"/>
                    <a:pt x="292" y="187"/>
                  </a:cubicBezTo>
                  <a:cubicBezTo>
                    <a:pt x="284" y="187"/>
                    <a:pt x="277" y="185"/>
                    <a:pt x="271" y="182"/>
                  </a:cubicBezTo>
                  <a:cubicBezTo>
                    <a:pt x="305" y="148"/>
                    <a:pt x="305" y="114"/>
                    <a:pt x="339" y="114"/>
                  </a:cubicBezTo>
                  <a:cubicBezTo>
                    <a:pt x="271" y="81"/>
                    <a:pt x="169" y="81"/>
                    <a:pt x="169" y="13"/>
                  </a:cubicBezTo>
                  <a:cubicBezTo>
                    <a:pt x="169" y="8"/>
                    <a:pt x="168" y="6"/>
                    <a:pt x="166" y="6"/>
                  </a:cubicBezTo>
                  <a:close/>
                  <a:moveTo>
                    <a:pt x="433" y="189"/>
                  </a:moveTo>
                  <a:cubicBezTo>
                    <a:pt x="402" y="216"/>
                    <a:pt x="373" y="218"/>
                    <a:pt x="373" y="250"/>
                  </a:cubicBezTo>
                  <a:cubicBezTo>
                    <a:pt x="373" y="284"/>
                    <a:pt x="373" y="318"/>
                    <a:pt x="373" y="318"/>
                  </a:cubicBezTo>
                  <a:cubicBezTo>
                    <a:pt x="393" y="277"/>
                    <a:pt x="413" y="224"/>
                    <a:pt x="433" y="189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7"/>
            <p:cNvSpPr/>
            <p:nvPr/>
          </p:nvSpPr>
          <p:spPr>
            <a:xfrm>
              <a:off x="4066500" y="259250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1"/>
                    <a:pt x="1" y="34"/>
                    <a:pt x="1" y="34"/>
                  </a:cubicBezTo>
                  <a:lnTo>
                    <a:pt x="1" y="34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7"/>
            <p:cNvSpPr/>
            <p:nvPr/>
          </p:nvSpPr>
          <p:spPr>
            <a:xfrm>
              <a:off x="3951325" y="2696600"/>
              <a:ext cx="33075" cy="24450"/>
            </a:xfrm>
            <a:custGeom>
              <a:avLst/>
              <a:gdLst/>
              <a:ahLst/>
              <a:cxnLst/>
              <a:rect l="l" t="t" r="r" b="b"/>
              <a:pathLst>
                <a:path w="1323" h="978" extrusionOk="0">
                  <a:moveTo>
                    <a:pt x="581" y="1"/>
                  </a:moveTo>
                  <a:cubicBezTo>
                    <a:pt x="0" y="1"/>
                    <a:pt x="224" y="977"/>
                    <a:pt x="635" y="977"/>
                  </a:cubicBezTo>
                  <a:cubicBezTo>
                    <a:pt x="792" y="977"/>
                    <a:pt x="976" y="835"/>
                    <a:pt x="1154" y="442"/>
                  </a:cubicBezTo>
                  <a:lnTo>
                    <a:pt x="1323" y="307"/>
                  </a:lnTo>
                  <a:cubicBezTo>
                    <a:pt x="995" y="86"/>
                    <a:pt x="753" y="1"/>
                    <a:pt x="58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7"/>
            <p:cNvSpPr/>
            <p:nvPr/>
          </p:nvSpPr>
          <p:spPr>
            <a:xfrm>
              <a:off x="3981000" y="27084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0" y="1"/>
                  </a:moveTo>
                  <a:lnTo>
                    <a:pt x="0" y="1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7"/>
            <p:cNvSpPr/>
            <p:nvPr/>
          </p:nvSpPr>
          <p:spPr>
            <a:xfrm>
              <a:off x="3975075" y="2705950"/>
              <a:ext cx="7650" cy="3400"/>
            </a:xfrm>
            <a:custGeom>
              <a:avLst/>
              <a:gdLst/>
              <a:ahLst/>
              <a:cxnLst/>
              <a:rect l="l" t="t" r="r" b="b"/>
              <a:pathLst>
                <a:path w="306" h="136" extrusionOk="0">
                  <a:moveTo>
                    <a:pt x="0" y="0"/>
                  </a:moveTo>
                  <a:lnTo>
                    <a:pt x="0" y="34"/>
                  </a:lnTo>
                  <a:cubicBezTo>
                    <a:pt x="27" y="48"/>
                    <a:pt x="49" y="59"/>
                    <a:pt x="68" y="68"/>
                  </a:cubicBezTo>
                  <a:lnTo>
                    <a:pt x="68" y="68"/>
                  </a:lnTo>
                  <a:lnTo>
                    <a:pt x="0" y="0"/>
                  </a:lnTo>
                  <a:close/>
                  <a:moveTo>
                    <a:pt x="45" y="25"/>
                  </a:moveTo>
                  <a:cubicBezTo>
                    <a:pt x="36" y="25"/>
                    <a:pt x="95" y="68"/>
                    <a:pt x="68" y="68"/>
                  </a:cubicBezTo>
                  <a:lnTo>
                    <a:pt x="68" y="68"/>
                  </a:lnTo>
                  <a:cubicBezTo>
                    <a:pt x="68" y="68"/>
                    <a:pt x="68" y="68"/>
                    <a:pt x="68" y="68"/>
                  </a:cubicBezTo>
                  <a:lnTo>
                    <a:pt x="68" y="68"/>
                  </a:lnTo>
                  <a:lnTo>
                    <a:pt x="68" y="68"/>
                  </a:lnTo>
                  <a:cubicBezTo>
                    <a:pt x="68" y="68"/>
                    <a:pt x="68" y="68"/>
                    <a:pt x="68" y="68"/>
                  </a:cubicBezTo>
                  <a:lnTo>
                    <a:pt x="68" y="68"/>
                  </a:lnTo>
                  <a:cubicBezTo>
                    <a:pt x="186" y="126"/>
                    <a:pt x="160" y="108"/>
                    <a:pt x="292" y="133"/>
                  </a:cubicBezTo>
                  <a:lnTo>
                    <a:pt x="292" y="133"/>
                  </a:lnTo>
                  <a:cubicBezTo>
                    <a:pt x="256" y="121"/>
                    <a:pt x="196" y="64"/>
                    <a:pt x="136" y="34"/>
                  </a:cubicBezTo>
                  <a:lnTo>
                    <a:pt x="136" y="34"/>
                  </a:lnTo>
                  <a:cubicBezTo>
                    <a:pt x="136" y="68"/>
                    <a:pt x="204" y="102"/>
                    <a:pt x="170" y="102"/>
                  </a:cubicBezTo>
                  <a:cubicBezTo>
                    <a:pt x="136" y="68"/>
                    <a:pt x="136" y="68"/>
                    <a:pt x="68" y="34"/>
                  </a:cubicBezTo>
                  <a:cubicBezTo>
                    <a:pt x="55" y="27"/>
                    <a:pt x="48" y="25"/>
                    <a:pt x="45" y="25"/>
                  </a:cubicBezTo>
                  <a:close/>
                  <a:moveTo>
                    <a:pt x="292" y="133"/>
                  </a:moveTo>
                  <a:cubicBezTo>
                    <a:pt x="297" y="135"/>
                    <a:pt x="301" y="136"/>
                    <a:pt x="305" y="136"/>
                  </a:cubicBezTo>
                  <a:cubicBezTo>
                    <a:pt x="301" y="135"/>
                    <a:pt x="296" y="134"/>
                    <a:pt x="292" y="133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7"/>
            <p:cNvSpPr/>
            <p:nvPr/>
          </p:nvSpPr>
          <p:spPr>
            <a:xfrm>
              <a:off x="3976775" y="2707650"/>
              <a:ext cx="2550" cy="850"/>
            </a:xfrm>
            <a:custGeom>
              <a:avLst/>
              <a:gdLst/>
              <a:ahLst/>
              <a:cxnLst/>
              <a:rect l="l" t="t" r="r" b="b"/>
              <a:pathLst>
                <a:path w="102" h="34" extrusionOk="0">
                  <a:moveTo>
                    <a:pt x="0" y="0"/>
                  </a:moveTo>
                  <a:cubicBezTo>
                    <a:pt x="31" y="31"/>
                    <a:pt x="90" y="34"/>
                    <a:pt x="100" y="34"/>
                  </a:cubicBezTo>
                  <a:lnTo>
                    <a:pt x="100" y="34"/>
                  </a:lnTo>
                  <a:cubicBezTo>
                    <a:pt x="67" y="33"/>
                    <a:pt x="33" y="0"/>
                    <a:pt x="0" y="0"/>
                  </a:cubicBezTo>
                  <a:close/>
                  <a:moveTo>
                    <a:pt x="100" y="34"/>
                  </a:moveTo>
                  <a:lnTo>
                    <a:pt x="100" y="34"/>
                  </a:lnTo>
                  <a:cubicBezTo>
                    <a:pt x="101" y="34"/>
                    <a:pt x="101" y="34"/>
                    <a:pt x="102" y="34"/>
                  </a:cubicBezTo>
                  <a:cubicBezTo>
                    <a:pt x="102" y="34"/>
                    <a:pt x="101" y="34"/>
                    <a:pt x="100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7"/>
            <p:cNvSpPr/>
            <p:nvPr/>
          </p:nvSpPr>
          <p:spPr>
            <a:xfrm>
              <a:off x="3977625" y="2708475"/>
              <a:ext cx="3400" cy="1725"/>
            </a:xfrm>
            <a:custGeom>
              <a:avLst/>
              <a:gdLst/>
              <a:ahLst/>
              <a:cxnLst/>
              <a:rect l="l" t="t" r="r" b="b"/>
              <a:pathLst>
                <a:path w="136" h="69" extrusionOk="0">
                  <a:moveTo>
                    <a:pt x="0" y="1"/>
                  </a:moveTo>
                  <a:lnTo>
                    <a:pt x="135" y="69"/>
                  </a:lnTo>
                  <a:lnTo>
                    <a:pt x="135" y="69"/>
                  </a:lnTo>
                  <a:lnTo>
                    <a:pt x="102" y="35"/>
                  </a:lnTo>
                  <a:cubicBezTo>
                    <a:pt x="68" y="35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7"/>
            <p:cNvSpPr/>
            <p:nvPr/>
          </p:nvSpPr>
          <p:spPr>
            <a:xfrm>
              <a:off x="3979300" y="27101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35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7"/>
            <p:cNvSpPr/>
            <p:nvPr/>
          </p:nvSpPr>
          <p:spPr>
            <a:xfrm>
              <a:off x="3975075" y="2707650"/>
              <a:ext cx="5100" cy="3400"/>
            </a:xfrm>
            <a:custGeom>
              <a:avLst/>
              <a:gdLst/>
              <a:ahLst/>
              <a:cxnLst/>
              <a:rect l="l" t="t" r="r" b="b"/>
              <a:pathLst>
                <a:path w="204" h="136" extrusionOk="0">
                  <a:moveTo>
                    <a:pt x="0" y="0"/>
                  </a:moveTo>
                  <a:cubicBezTo>
                    <a:pt x="0" y="34"/>
                    <a:pt x="136" y="102"/>
                    <a:pt x="170" y="136"/>
                  </a:cubicBezTo>
                  <a:cubicBezTo>
                    <a:pt x="204" y="136"/>
                    <a:pt x="204" y="136"/>
                    <a:pt x="170" y="102"/>
                  </a:cubicBezTo>
                  <a:cubicBezTo>
                    <a:pt x="136" y="102"/>
                    <a:pt x="34" y="34"/>
                    <a:pt x="68" y="34"/>
                  </a:cubicBezTo>
                  <a:cubicBezTo>
                    <a:pt x="68" y="34"/>
                    <a:pt x="98" y="49"/>
                    <a:pt x="108" y="49"/>
                  </a:cubicBezTo>
                  <a:cubicBezTo>
                    <a:pt x="113" y="49"/>
                    <a:pt x="113" y="45"/>
                    <a:pt x="102" y="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7"/>
            <p:cNvSpPr/>
            <p:nvPr/>
          </p:nvSpPr>
          <p:spPr>
            <a:xfrm>
              <a:off x="3978450" y="270932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5" y="35"/>
                  </a:moveTo>
                  <a:cubicBezTo>
                    <a:pt x="35" y="35"/>
                    <a:pt x="35" y="35"/>
                    <a:pt x="35" y="35"/>
                  </a:cubicBezTo>
                  <a:cubicBezTo>
                    <a:pt x="1" y="1"/>
                    <a:pt x="35" y="35"/>
                    <a:pt x="35" y="3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7"/>
            <p:cNvSpPr/>
            <p:nvPr/>
          </p:nvSpPr>
          <p:spPr>
            <a:xfrm>
              <a:off x="3978450" y="27093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5" y="1"/>
                  </a:moveTo>
                  <a:lnTo>
                    <a:pt x="3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7"/>
            <p:cNvSpPr/>
            <p:nvPr/>
          </p:nvSpPr>
          <p:spPr>
            <a:xfrm>
              <a:off x="3973375" y="2708475"/>
              <a:ext cx="5950" cy="2575"/>
            </a:xfrm>
            <a:custGeom>
              <a:avLst/>
              <a:gdLst/>
              <a:ahLst/>
              <a:cxnLst/>
              <a:rect l="l" t="t" r="r" b="b"/>
              <a:pathLst>
                <a:path w="238" h="103" extrusionOk="0">
                  <a:moveTo>
                    <a:pt x="1" y="1"/>
                  </a:moveTo>
                  <a:lnTo>
                    <a:pt x="35" y="35"/>
                  </a:lnTo>
                  <a:cubicBezTo>
                    <a:pt x="68" y="35"/>
                    <a:pt x="170" y="103"/>
                    <a:pt x="238" y="103"/>
                  </a:cubicBezTo>
                  <a:cubicBezTo>
                    <a:pt x="203" y="85"/>
                    <a:pt x="189" y="77"/>
                    <a:pt x="184" y="73"/>
                  </a:cubicBezTo>
                  <a:lnTo>
                    <a:pt x="184" y="73"/>
                  </a:lnTo>
                  <a:cubicBezTo>
                    <a:pt x="197" y="77"/>
                    <a:pt x="203" y="79"/>
                    <a:pt x="204" y="79"/>
                  </a:cubicBezTo>
                  <a:cubicBezTo>
                    <a:pt x="207" y="79"/>
                    <a:pt x="188" y="71"/>
                    <a:pt x="183" y="71"/>
                  </a:cubicBezTo>
                  <a:cubicBezTo>
                    <a:pt x="182" y="71"/>
                    <a:pt x="182" y="72"/>
                    <a:pt x="184" y="73"/>
                  </a:cubicBezTo>
                  <a:lnTo>
                    <a:pt x="184" y="73"/>
                  </a:lnTo>
                  <a:cubicBezTo>
                    <a:pt x="180" y="72"/>
                    <a:pt x="175" y="70"/>
                    <a:pt x="170" y="69"/>
                  </a:cubicBezTo>
                  <a:cubicBezTo>
                    <a:pt x="170" y="69"/>
                    <a:pt x="68" y="35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7"/>
            <p:cNvSpPr/>
            <p:nvPr/>
          </p:nvSpPr>
          <p:spPr>
            <a:xfrm>
              <a:off x="3971675" y="27076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7"/>
            <p:cNvSpPr/>
            <p:nvPr/>
          </p:nvSpPr>
          <p:spPr>
            <a:xfrm>
              <a:off x="3969825" y="2707400"/>
              <a:ext cx="6975" cy="4500"/>
            </a:xfrm>
            <a:custGeom>
              <a:avLst/>
              <a:gdLst/>
              <a:ahLst/>
              <a:cxnLst/>
              <a:rect l="l" t="t" r="r" b="b"/>
              <a:pathLst>
                <a:path w="279" h="180" extrusionOk="0">
                  <a:moveTo>
                    <a:pt x="5" y="1"/>
                  </a:moveTo>
                  <a:cubicBezTo>
                    <a:pt x="0" y="1"/>
                    <a:pt x="0" y="3"/>
                    <a:pt x="7" y="10"/>
                  </a:cubicBezTo>
                  <a:cubicBezTo>
                    <a:pt x="7" y="44"/>
                    <a:pt x="177" y="146"/>
                    <a:pt x="244" y="179"/>
                  </a:cubicBezTo>
                  <a:lnTo>
                    <a:pt x="210" y="146"/>
                  </a:lnTo>
                  <a:cubicBezTo>
                    <a:pt x="244" y="146"/>
                    <a:pt x="177" y="112"/>
                    <a:pt x="177" y="112"/>
                  </a:cubicBezTo>
                  <a:lnTo>
                    <a:pt x="177" y="112"/>
                  </a:lnTo>
                  <a:cubicBezTo>
                    <a:pt x="278" y="146"/>
                    <a:pt x="177" y="112"/>
                    <a:pt x="278" y="179"/>
                  </a:cubicBezTo>
                  <a:cubicBezTo>
                    <a:pt x="278" y="179"/>
                    <a:pt x="278" y="146"/>
                    <a:pt x="177" y="78"/>
                  </a:cubicBezTo>
                  <a:lnTo>
                    <a:pt x="177" y="78"/>
                  </a:lnTo>
                  <a:lnTo>
                    <a:pt x="278" y="112"/>
                  </a:lnTo>
                  <a:lnTo>
                    <a:pt x="143" y="44"/>
                  </a:lnTo>
                  <a:cubicBezTo>
                    <a:pt x="116" y="44"/>
                    <a:pt x="197" y="87"/>
                    <a:pt x="178" y="87"/>
                  </a:cubicBezTo>
                  <a:cubicBezTo>
                    <a:pt x="174" y="87"/>
                    <a:pt x="163" y="85"/>
                    <a:pt x="143" y="78"/>
                  </a:cubicBezTo>
                  <a:lnTo>
                    <a:pt x="143" y="78"/>
                  </a:lnTo>
                  <a:lnTo>
                    <a:pt x="143" y="78"/>
                  </a:lnTo>
                  <a:cubicBezTo>
                    <a:pt x="109" y="44"/>
                    <a:pt x="109" y="44"/>
                    <a:pt x="75" y="44"/>
                  </a:cubicBezTo>
                  <a:cubicBezTo>
                    <a:pt x="102" y="44"/>
                    <a:pt x="21" y="1"/>
                    <a:pt x="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7"/>
            <p:cNvSpPr/>
            <p:nvPr/>
          </p:nvSpPr>
          <p:spPr>
            <a:xfrm>
              <a:off x="3971675" y="270932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5" y="35"/>
                  </a:moveTo>
                  <a:lnTo>
                    <a:pt x="1" y="1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7"/>
            <p:cNvSpPr/>
            <p:nvPr/>
          </p:nvSpPr>
          <p:spPr>
            <a:xfrm>
              <a:off x="3969900" y="2709450"/>
              <a:ext cx="6050" cy="3850"/>
            </a:xfrm>
            <a:custGeom>
              <a:avLst/>
              <a:gdLst/>
              <a:ahLst/>
              <a:cxnLst/>
              <a:rect l="l" t="t" r="r" b="b"/>
              <a:pathLst>
                <a:path w="242" h="154" extrusionOk="0">
                  <a:moveTo>
                    <a:pt x="5" y="1"/>
                  </a:moveTo>
                  <a:cubicBezTo>
                    <a:pt x="0" y="1"/>
                    <a:pt x="7" y="8"/>
                    <a:pt x="19" y="18"/>
                  </a:cubicBezTo>
                  <a:lnTo>
                    <a:pt x="19" y="18"/>
                  </a:lnTo>
                  <a:cubicBezTo>
                    <a:pt x="23" y="16"/>
                    <a:pt x="26" y="15"/>
                    <a:pt x="29" y="15"/>
                  </a:cubicBezTo>
                  <a:cubicBezTo>
                    <a:pt x="42" y="15"/>
                    <a:pt x="49" y="30"/>
                    <a:pt x="72" y="30"/>
                  </a:cubicBezTo>
                  <a:cubicBezTo>
                    <a:pt x="30" y="9"/>
                    <a:pt x="11" y="1"/>
                    <a:pt x="5" y="1"/>
                  </a:cubicBezTo>
                  <a:close/>
                  <a:moveTo>
                    <a:pt x="19" y="18"/>
                  </a:moveTo>
                  <a:cubicBezTo>
                    <a:pt x="15" y="20"/>
                    <a:pt x="10" y="24"/>
                    <a:pt x="4" y="30"/>
                  </a:cubicBezTo>
                  <a:cubicBezTo>
                    <a:pt x="28" y="37"/>
                    <a:pt x="45" y="45"/>
                    <a:pt x="60" y="53"/>
                  </a:cubicBezTo>
                  <a:lnTo>
                    <a:pt x="60" y="53"/>
                  </a:lnTo>
                  <a:cubicBezTo>
                    <a:pt x="47" y="41"/>
                    <a:pt x="31" y="28"/>
                    <a:pt x="19" y="18"/>
                  </a:cubicBezTo>
                  <a:close/>
                  <a:moveTo>
                    <a:pt x="102" y="40"/>
                  </a:moveTo>
                  <a:cubicBezTo>
                    <a:pt x="97" y="40"/>
                    <a:pt x="174" y="97"/>
                    <a:pt x="174" y="97"/>
                  </a:cubicBezTo>
                  <a:cubicBezTo>
                    <a:pt x="121" y="97"/>
                    <a:pt x="109" y="77"/>
                    <a:pt x="60" y="53"/>
                  </a:cubicBezTo>
                  <a:lnTo>
                    <a:pt x="60" y="53"/>
                  </a:lnTo>
                  <a:cubicBezTo>
                    <a:pt x="65" y="56"/>
                    <a:pt x="69" y="60"/>
                    <a:pt x="72" y="64"/>
                  </a:cubicBezTo>
                  <a:cubicBezTo>
                    <a:pt x="72" y="64"/>
                    <a:pt x="106" y="97"/>
                    <a:pt x="106" y="97"/>
                  </a:cubicBezTo>
                  <a:lnTo>
                    <a:pt x="140" y="97"/>
                  </a:lnTo>
                  <a:cubicBezTo>
                    <a:pt x="179" y="137"/>
                    <a:pt x="207" y="154"/>
                    <a:pt x="224" y="154"/>
                  </a:cubicBezTo>
                  <a:cubicBezTo>
                    <a:pt x="235" y="154"/>
                    <a:pt x="241" y="145"/>
                    <a:pt x="241" y="131"/>
                  </a:cubicBezTo>
                  <a:lnTo>
                    <a:pt x="174" y="97"/>
                  </a:lnTo>
                  <a:lnTo>
                    <a:pt x="174" y="97"/>
                  </a:lnTo>
                  <a:cubicBezTo>
                    <a:pt x="174" y="97"/>
                    <a:pt x="207" y="97"/>
                    <a:pt x="241" y="131"/>
                  </a:cubicBezTo>
                  <a:cubicBezTo>
                    <a:pt x="207" y="97"/>
                    <a:pt x="174" y="64"/>
                    <a:pt x="140" y="64"/>
                  </a:cubicBezTo>
                  <a:cubicBezTo>
                    <a:pt x="114" y="47"/>
                    <a:pt x="104" y="40"/>
                    <a:pt x="102" y="4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7"/>
            <p:cNvSpPr/>
            <p:nvPr/>
          </p:nvSpPr>
          <p:spPr>
            <a:xfrm>
              <a:off x="3975925" y="27127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7"/>
            <p:cNvSpPr/>
            <p:nvPr/>
          </p:nvSpPr>
          <p:spPr>
            <a:xfrm>
              <a:off x="3971675" y="2711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3974225" y="27135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1" y="0"/>
                  </a:moveTo>
                  <a:lnTo>
                    <a:pt x="1" y="0"/>
                  </a:lnTo>
                  <a:lnTo>
                    <a:pt x="34" y="0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7"/>
            <p:cNvSpPr/>
            <p:nvPr/>
          </p:nvSpPr>
          <p:spPr>
            <a:xfrm>
              <a:off x="3968300" y="2710175"/>
              <a:ext cx="7375" cy="11025"/>
            </a:xfrm>
            <a:custGeom>
              <a:avLst/>
              <a:gdLst/>
              <a:ahLst/>
              <a:cxnLst/>
              <a:rect l="l" t="t" r="r" b="b"/>
              <a:pathLst>
                <a:path w="295" h="441" extrusionOk="0">
                  <a:moveTo>
                    <a:pt x="34" y="68"/>
                  </a:moveTo>
                  <a:cubicBezTo>
                    <a:pt x="47" y="86"/>
                    <a:pt x="59" y="100"/>
                    <a:pt x="68" y="112"/>
                  </a:cubicBezTo>
                  <a:lnTo>
                    <a:pt x="68" y="112"/>
                  </a:lnTo>
                  <a:cubicBezTo>
                    <a:pt x="68" y="102"/>
                    <a:pt x="70" y="104"/>
                    <a:pt x="34" y="68"/>
                  </a:cubicBezTo>
                  <a:close/>
                  <a:moveTo>
                    <a:pt x="69" y="140"/>
                  </a:moveTo>
                  <a:cubicBezTo>
                    <a:pt x="71" y="145"/>
                    <a:pt x="75" y="157"/>
                    <a:pt x="80" y="170"/>
                  </a:cubicBezTo>
                  <a:lnTo>
                    <a:pt x="80" y="170"/>
                  </a:lnTo>
                  <a:cubicBezTo>
                    <a:pt x="76" y="170"/>
                    <a:pt x="73" y="170"/>
                    <a:pt x="68" y="170"/>
                  </a:cubicBezTo>
                  <a:lnTo>
                    <a:pt x="68" y="170"/>
                  </a:lnTo>
                  <a:lnTo>
                    <a:pt x="102" y="238"/>
                  </a:lnTo>
                  <a:cubicBezTo>
                    <a:pt x="102" y="238"/>
                    <a:pt x="89" y="200"/>
                    <a:pt x="80" y="170"/>
                  </a:cubicBezTo>
                  <a:lnTo>
                    <a:pt x="80" y="170"/>
                  </a:lnTo>
                  <a:cubicBezTo>
                    <a:pt x="80" y="170"/>
                    <a:pt x="80" y="170"/>
                    <a:pt x="80" y="170"/>
                  </a:cubicBezTo>
                  <a:lnTo>
                    <a:pt x="80" y="170"/>
                  </a:lnTo>
                  <a:cubicBezTo>
                    <a:pt x="77" y="161"/>
                    <a:pt x="73" y="151"/>
                    <a:pt x="69" y="140"/>
                  </a:cubicBezTo>
                  <a:close/>
                  <a:moveTo>
                    <a:pt x="49" y="202"/>
                  </a:moveTo>
                  <a:lnTo>
                    <a:pt x="49" y="202"/>
                  </a:lnTo>
                  <a:cubicBezTo>
                    <a:pt x="58" y="224"/>
                    <a:pt x="68" y="253"/>
                    <a:pt x="68" y="272"/>
                  </a:cubicBezTo>
                  <a:cubicBezTo>
                    <a:pt x="68" y="272"/>
                    <a:pt x="58" y="241"/>
                    <a:pt x="49" y="202"/>
                  </a:cubicBezTo>
                  <a:close/>
                  <a:moveTo>
                    <a:pt x="68" y="1"/>
                  </a:moveTo>
                  <a:cubicBezTo>
                    <a:pt x="38" y="1"/>
                    <a:pt x="115" y="107"/>
                    <a:pt x="156" y="155"/>
                  </a:cubicBezTo>
                  <a:lnTo>
                    <a:pt x="156" y="155"/>
                  </a:lnTo>
                  <a:cubicBezTo>
                    <a:pt x="151" y="150"/>
                    <a:pt x="144" y="144"/>
                    <a:pt x="136" y="136"/>
                  </a:cubicBezTo>
                  <a:lnTo>
                    <a:pt x="136" y="136"/>
                  </a:lnTo>
                  <a:lnTo>
                    <a:pt x="170" y="170"/>
                  </a:lnTo>
                  <a:cubicBezTo>
                    <a:pt x="166" y="166"/>
                    <a:pt x="161" y="161"/>
                    <a:pt x="156" y="155"/>
                  </a:cubicBezTo>
                  <a:lnTo>
                    <a:pt x="156" y="155"/>
                  </a:lnTo>
                  <a:cubicBezTo>
                    <a:pt x="174" y="170"/>
                    <a:pt x="179" y="170"/>
                    <a:pt x="183" y="170"/>
                  </a:cubicBezTo>
                  <a:cubicBezTo>
                    <a:pt x="187" y="170"/>
                    <a:pt x="187" y="170"/>
                    <a:pt x="204" y="204"/>
                  </a:cubicBezTo>
                  <a:lnTo>
                    <a:pt x="204" y="204"/>
                  </a:lnTo>
                  <a:lnTo>
                    <a:pt x="170" y="170"/>
                  </a:lnTo>
                  <a:lnTo>
                    <a:pt x="102" y="136"/>
                  </a:lnTo>
                  <a:lnTo>
                    <a:pt x="102" y="136"/>
                  </a:lnTo>
                  <a:cubicBezTo>
                    <a:pt x="117" y="151"/>
                    <a:pt x="126" y="166"/>
                    <a:pt x="121" y="166"/>
                  </a:cubicBezTo>
                  <a:cubicBezTo>
                    <a:pt x="117" y="166"/>
                    <a:pt x="101" y="153"/>
                    <a:pt x="68" y="112"/>
                  </a:cubicBezTo>
                  <a:lnTo>
                    <a:pt x="68" y="112"/>
                  </a:lnTo>
                  <a:cubicBezTo>
                    <a:pt x="68" y="119"/>
                    <a:pt x="69" y="133"/>
                    <a:pt x="86" y="170"/>
                  </a:cubicBezTo>
                  <a:lnTo>
                    <a:pt x="86" y="170"/>
                  </a:lnTo>
                  <a:cubicBezTo>
                    <a:pt x="84" y="170"/>
                    <a:pt x="82" y="170"/>
                    <a:pt x="80" y="170"/>
                  </a:cubicBezTo>
                  <a:lnTo>
                    <a:pt x="80" y="170"/>
                  </a:lnTo>
                  <a:cubicBezTo>
                    <a:pt x="103" y="239"/>
                    <a:pt x="106" y="246"/>
                    <a:pt x="136" y="305"/>
                  </a:cubicBezTo>
                  <a:cubicBezTo>
                    <a:pt x="68" y="238"/>
                    <a:pt x="34" y="170"/>
                    <a:pt x="34" y="102"/>
                  </a:cubicBezTo>
                  <a:cubicBezTo>
                    <a:pt x="32" y="100"/>
                    <a:pt x="30" y="98"/>
                    <a:pt x="28" y="98"/>
                  </a:cubicBezTo>
                  <a:cubicBezTo>
                    <a:pt x="20" y="98"/>
                    <a:pt x="27" y="134"/>
                    <a:pt x="34" y="166"/>
                  </a:cubicBezTo>
                  <a:lnTo>
                    <a:pt x="34" y="166"/>
                  </a:lnTo>
                  <a:cubicBezTo>
                    <a:pt x="34" y="167"/>
                    <a:pt x="34" y="169"/>
                    <a:pt x="34" y="170"/>
                  </a:cubicBezTo>
                  <a:cubicBezTo>
                    <a:pt x="34" y="170"/>
                    <a:pt x="35" y="171"/>
                    <a:pt x="36" y="174"/>
                  </a:cubicBezTo>
                  <a:lnTo>
                    <a:pt x="36" y="174"/>
                  </a:lnTo>
                  <a:cubicBezTo>
                    <a:pt x="41" y="197"/>
                    <a:pt x="46" y="218"/>
                    <a:pt x="43" y="218"/>
                  </a:cubicBezTo>
                  <a:cubicBezTo>
                    <a:pt x="42" y="218"/>
                    <a:pt x="39" y="214"/>
                    <a:pt x="34" y="204"/>
                  </a:cubicBezTo>
                  <a:lnTo>
                    <a:pt x="34" y="204"/>
                  </a:lnTo>
                  <a:lnTo>
                    <a:pt x="68" y="305"/>
                  </a:lnTo>
                  <a:cubicBezTo>
                    <a:pt x="41" y="305"/>
                    <a:pt x="36" y="262"/>
                    <a:pt x="35" y="262"/>
                  </a:cubicBezTo>
                  <a:cubicBezTo>
                    <a:pt x="34" y="262"/>
                    <a:pt x="34" y="265"/>
                    <a:pt x="34" y="272"/>
                  </a:cubicBezTo>
                  <a:cubicBezTo>
                    <a:pt x="1" y="136"/>
                    <a:pt x="1" y="170"/>
                    <a:pt x="1" y="102"/>
                  </a:cubicBezTo>
                  <a:cubicBezTo>
                    <a:pt x="1" y="147"/>
                    <a:pt x="1" y="193"/>
                    <a:pt x="1" y="238"/>
                  </a:cubicBezTo>
                  <a:cubicBezTo>
                    <a:pt x="1" y="248"/>
                    <a:pt x="1" y="257"/>
                    <a:pt x="1" y="272"/>
                  </a:cubicBezTo>
                  <a:cubicBezTo>
                    <a:pt x="1" y="339"/>
                    <a:pt x="1" y="373"/>
                    <a:pt x="1" y="441"/>
                  </a:cubicBezTo>
                  <a:cubicBezTo>
                    <a:pt x="1" y="441"/>
                    <a:pt x="1" y="366"/>
                    <a:pt x="22" y="366"/>
                  </a:cubicBezTo>
                  <a:cubicBezTo>
                    <a:pt x="25" y="366"/>
                    <a:pt x="30" y="368"/>
                    <a:pt x="34" y="373"/>
                  </a:cubicBezTo>
                  <a:cubicBezTo>
                    <a:pt x="34" y="373"/>
                    <a:pt x="34" y="407"/>
                    <a:pt x="34" y="441"/>
                  </a:cubicBezTo>
                  <a:cubicBezTo>
                    <a:pt x="34" y="415"/>
                    <a:pt x="54" y="350"/>
                    <a:pt x="63" y="350"/>
                  </a:cubicBezTo>
                  <a:cubicBezTo>
                    <a:pt x="66" y="350"/>
                    <a:pt x="68" y="357"/>
                    <a:pt x="68" y="373"/>
                  </a:cubicBezTo>
                  <a:cubicBezTo>
                    <a:pt x="77" y="382"/>
                    <a:pt x="84" y="386"/>
                    <a:pt x="89" y="386"/>
                  </a:cubicBezTo>
                  <a:cubicBezTo>
                    <a:pt x="102" y="386"/>
                    <a:pt x="102" y="355"/>
                    <a:pt x="102" y="305"/>
                  </a:cubicBezTo>
                  <a:cubicBezTo>
                    <a:pt x="112" y="310"/>
                    <a:pt x="120" y="312"/>
                    <a:pt x="127" y="312"/>
                  </a:cubicBezTo>
                  <a:cubicBezTo>
                    <a:pt x="171" y="312"/>
                    <a:pt x="180" y="238"/>
                    <a:pt x="238" y="238"/>
                  </a:cubicBezTo>
                  <a:lnTo>
                    <a:pt x="204" y="204"/>
                  </a:lnTo>
                  <a:lnTo>
                    <a:pt x="204" y="204"/>
                  </a:lnTo>
                  <a:cubicBezTo>
                    <a:pt x="230" y="222"/>
                    <a:pt x="245" y="228"/>
                    <a:pt x="254" y="228"/>
                  </a:cubicBezTo>
                  <a:cubicBezTo>
                    <a:pt x="272" y="228"/>
                    <a:pt x="257" y="197"/>
                    <a:pt x="262" y="197"/>
                  </a:cubicBezTo>
                  <a:lnTo>
                    <a:pt x="262" y="197"/>
                  </a:lnTo>
                  <a:cubicBezTo>
                    <a:pt x="264" y="197"/>
                    <a:pt x="266" y="199"/>
                    <a:pt x="271" y="204"/>
                  </a:cubicBezTo>
                  <a:cubicBezTo>
                    <a:pt x="251" y="183"/>
                    <a:pt x="217" y="150"/>
                    <a:pt x="187" y="127"/>
                  </a:cubicBezTo>
                  <a:lnTo>
                    <a:pt x="187" y="127"/>
                  </a:lnTo>
                  <a:cubicBezTo>
                    <a:pt x="190" y="126"/>
                    <a:pt x="191" y="122"/>
                    <a:pt x="195" y="122"/>
                  </a:cubicBezTo>
                  <a:cubicBezTo>
                    <a:pt x="202" y="122"/>
                    <a:pt x="219" y="131"/>
                    <a:pt x="271" y="170"/>
                  </a:cubicBezTo>
                  <a:cubicBezTo>
                    <a:pt x="281" y="175"/>
                    <a:pt x="286" y="177"/>
                    <a:pt x="287" y="177"/>
                  </a:cubicBezTo>
                  <a:cubicBezTo>
                    <a:pt x="295" y="177"/>
                    <a:pt x="175" y="102"/>
                    <a:pt x="204" y="102"/>
                  </a:cubicBezTo>
                  <a:cubicBezTo>
                    <a:pt x="136" y="68"/>
                    <a:pt x="170" y="102"/>
                    <a:pt x="102" y="35"/>
                  </a:cubicBezTo>
                  <a:cubicBezTo>
                    <a:pt x="101" y="34"/>
                    <a:pt x="101" y="33"/>
                    <a:pt x="100" y="32"/>
                  </a:cubicBezTo>
                  <a:lnTo>
                    <a:pt x="100" y="32"/>
                  </a:lnTo>
                  <a:cubicBezTo>
                    <a:pt x="100" y="32"/>
                    <a:pt x="93" y="26"/>
                    <a:pt x="68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7"/>
            <p:cNvSpPr/>
            <p:nvPr/>
          </p:nvSpPr>
          <p:spPr>
            <a:xfrm>
              <a:off x="3968300" y="27101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5"/>
                  </a:moveTo>
                  <a:cubicBezTo>
                    <a:pt x="1" y="35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5"/>
                    <a:pt x="1" y="35"/>
                    <a:pt x="1" y="3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7"/>
            <p:cNvSpPr/>
            <p:nvPr/>
          </p:nvSpPr>
          <p:spPr>
            <a:xfrm>
              <a:off x="3968300" y="2712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7"/>
            <p:cNvSpPr/>
            <p:nvPr/>
          </p:nvSpPr>
          <p:spPr>
            <a:xfrm>
              <a:off x="3970000" y="271950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7"/>
            <p:cNvSpPr/>
            <p:nvPr/>
          </p:nvSpPr>
          <p:spPr>
            <a:xfrm>
              <a:off x="3968300" y="2710175"/>
              <a:ext cx="875" cy="2575"/>
            </a:xfrm>
            <a:custGeom>
              <a:avLst/>
              <a:gdLst/>
              <a:ahLst/>
              <a:cxnLst/>
              <a:rect l="l" t="t" r="r" b="b"/>
              <a:pathLst>
                <a:path w="35" h="103" extrusionOk="0">
                  <a:moveTo>
                    <a:pt x="1" y="1"/>
                  </a:moveTo>
                  <a:cubicBezTo>
                    <a:pt x="1" y="35"/>
                    <a:pt x="1" y="68"/>
                    <a:pt x="34" y="1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7"/>
            <p:cNvSpPr/>
            <p:nvPr/>
          </p:nvSpPr>
          <p:spPr>
            <a:xfrm>
              <a:off x="3968300" y="2711025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1" y="1"/>
                  </a:moveTo>
                  <a:lnTo>
                    <a:pt x="1" y="1"/>
                  </a:lnTo>
                  <a:cubicBezTo>
                    <a:pt x="19" y="19"/>
                    <a:pt x="27" y="27"/>
                    <a:pt x="31" y="37"/>
                  </a:cubicBezTo>
                  <a:lnTo>
                    <a:pt x="31" y="37"/>
                  </a:lnTo>
                  <a:cubicBezTo>
                    <a:pt x="23" y="1"/>
                    <a:pt x="1" y="1"/>
                    <a:pt x="1" y="1"/>
                  </a:cubicBezTo>
                  <a:close/>
                  <a:moveTo>
                    <a:pt x="31" y="37"/>
                  </a:moveTo>
                  <a:cubicBezTo>
                    <a:pt x="33" y="45"/>
                    <a:pt x="34" y="56"/>
                    <a:pt x="34" y="68"/>
                  </a:cubicBezTo>
                  <a:cubicBezTo>
                    <a:pt x="34" y="53"/>
                    <a:pt x="34" y="45"/>
                    <a:pt x="31" y="37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7"/>
            <p:cNvSpPr/>
            <p:nvPr/>
          </p:nvSpPr>
          <p:spPr>
            <a:xfrm>
              <a:off x="3968300" y="271102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lnTo>
                    <a:pt x="1" y="1"/>
                  </a:lnTo>
                  <a:lnTo>
                    <a:pt x="1" y="34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7"/>
            <p:cNvSpPr/>
            <p:nvPr/>
          </p:nvSpPr>
          <p:spPr>
            <a:xfrm>
              <a:off x="3961525" y="2712025"/>
              <a:ext cx="6800" cy="10100"/>
            </a:xfrm>
            <a:custGeom>
              <a:avLst/>
              <a:gdLst/>
              <a:ahLst/>
              <a:cxnLst/>
              <a:rect l="l" t="t" r="r" b="b"/>
              <a:pathLst>
                <a:path w="272" h="404" extrusionOk="0">
                  <a:moveTo>
                    <a:pt x="238" y="96"/>
                  </a:moveTo>
                  <a:cubicBezTo>
                    <a:pt x="238" y="96"/>
                    <a:pt x="238" y="96"/>
                    <a:pt x="238" y="96"/>
                  </a:cubicBezTo>
                  <a:cubicBezTo>
                    <a:pt x="238" y="96"/>
                    <a:pt x="238" y="96"/>
                    <a:pt x="238" y="96"/>
                  </a:cubicBezTo>
                  <a:close/>
                  <a:moveTo>
                    <a:pt x="238" y="96"/>
                  </a:moveTo>
                  <a:cubicBezTo>
                    <a:pt x="238" y="96"/>
                    <a:pt x="238" y="96"/>
                    <a:pt x="238" y="96"/>
                  </a:cubicBezTo>
                  <a:cubicBezTo>
                    <a:pt x="238" y="96"/>
                    <a:pt x="238" y="96"/>
                    <a:pt x="238" y="96"/>
                  </a:cubicBezTo>
                  <a:close/>
                  <a:moveTo>
                    <a:pt x="217" y="0"/>
                  </a:moveTo>
                  <a:cubicBezTo>
                    <a:pt x="215" y="0"/>
                    <a:pt x="210" y="8"/>
                    <a:pt x="204" y="28"/>
                  </a:cubicBezTo>
                  <a:cubicBezTo>
                    <a:pt x="204" y="49"/>
                    <a:pt x="204" y="70"/>
                    <a:pt x="204" y="91"/>
                  </a:cubicBezTo>
                  <a:lnTo>
                    <a:pt x="204" y="91"/>
                  </a:lnTo>
                  <a:cubicBezTo>
                    <a:pt x="207" y="87"/>
                    <a:pt x="210" y="82"/>
                    <a:pt x="213" y="78"/>
                  </a:cubicBezTo>
                  <a:lnTo>
                    <a:pt x="213" y="78"/>
                  </a:lnTo>
                  <a:cubicBezTo>
                    <a:pt x="211" y="98"/>
                    <a:pt x="208" y="118"/>
                    <a:pt x="206" y="134"/>
                  </a:cubicBezTo>
                  <a:lnTo>
                    <a:pt x="206" y="134"/>
                  </a:lnTo>
                  <a:cubicBezTo>
                    <a:pt x="216" y="109"/>
                    <a:pt x="227" y="84"/>
                    <a:pt x="238" y="62"/>
                  </a:cubicBezTo>
                  <a:cubicBezTo>
                    <a:pt x="229" y="62"/>
                    <a:pt x="220" y="69"/>
                    <a:pt x="213" y="78"/>
                  </a:cubicBezTo>
                  <a:lnTo>
                    <a:pt x="213" y="78"/>
                  </a:lnTo>
                  <a:cubicBezTo>
                    <a:pt x="218" y="38"/>
                    <a:pt x="221" y="0"/>
                    <a:pt x="217" y="0"/>
                  </a:cubicBezTo>
                  <a:close/>
                  <a:moveTo>
                    <a:pt x="204" y="91"/>
                  </a:moveTo>
                  <a:lnTo>
                    <a:pt x="204" y="91"/>
                  </a:lnTo>
                  <a:cubicBezTo>
                    <a:pt x="192" y="112"/>
                    <a:pt x="185" y="137"/>
                    <a:pt x="193" y="137"/>
                  </a:cubicBezTo>
                  <a:cubicBezTo>
                    <a:pt x="196" y="137"/>
                    <a:pt x="199" y="135"/>
                    <a:pt x="204" y="130"/>
                  </a:cubicBezTo>
                  <a:cubicBezTo>
                    <a:pt x="204" y="117"/>
                    <a:pt x="204" y="104"/>
                    <a:pt x="204" y="91"/>
                  </a:cubicBezTo>
                  <a:close/>
                  <a:moveTo>
                    <a:pt x="170" y="198"/>
                  </a:moveTo>
                  <a:cubicBezTo>
                    <a:pt x="167" y="198"/>
                    <a:pt x="164" y="199"/>
                    <a:pt x="161" y="201"/>
                  </a:cubicBezTo>
                  <a:lnTo>
                    <a:pt x="161" y="201"/>
                  </a:lnTo>
                  <a:cubicBezTo>
                    <a:pt x="161" y="206"/>
                    <a:pt x="163" y="209"/>
                    <a:pt x="164" y="215"/>
                  </a:cubicBezTo>
                  <a:lnTo>
                    <a:pt x="164" y="215"/>
                  </a:lnTo>
                  <a:lnTo>
                    <a:pt x="170" y="198"/>
                  </a:lnTo>
                  <a:close/>
                  <a:moveTo>
                    <a:pt x="119" y="198"/>
                  </a:moveTo>
                  <a:cubicBezTo>
                    <a:pt x="102" y="199"/>
                    <a:pt x="102" y="205"/>
                    <a:pt x="102" y="231"/>
                  </a:cubicBezTo>
                  <a:cubicBezTo>
                    <a:pt x="102" y="231"/>
                    <a:pt x="102" y="231"/>
                    <a:pt x="119" y="198"/>
                  </a:cubicBezTo>
                  <a:close/>
                  <a:moveTo>
                    <a:pt x="204" y="286"/>
                  </a:moveTo>
                  <a:cubicBezTo>
                    <a:pt x="198" y="312"/>
                    <a:pt x="191" y="334"/>
                    <a:pt x="185" y="349"/>
                  </a:cubicBezTo>
                  <a:lnTo>
                    <a:pt x="185" y="349"/>
                  </a:lnTo>
                  <a:cubicBezTo>
                    <a:pt x="199" y="328"/>
                    <a:pt x="203" y="307"/>
                    <a:pt x="204" y="286"/>
                  </a:cubicBezTo>
                  <a:close/>
                  <a:moveTo>
                    <a:pt x="185" y="349"/>
                  </a:moveTo>
                  <a:cubicBezTo>
                    <a:pt x="181" y="355"/>
                    <a:pt x="176" y="361"/>
                    <a:pt x="170" y="367"/>
                  </a:cubicBezTo>
                  <a:cubicBezTo>
                    <a:pt x="175" y="367"/>
                    <a:pt x="180" y="360"/>
                    <a:pt x="185" y="349"/>
                  </a:cubicBezTo>
                  <a:close/>
                  <a:moveTo>
                    <a:pt x="204" y="62"/>
                  </a:moveTo>
                  <a:cubicBezTo>
                    <a:pt x="203" y="63"/>
                    <a:pt x="185" y="119"/>
                    <a:pt x="175" y="119"/>
                  </a:cubicBezTo>
                  <a:cubicBezTo>
                    <a:pt x="172" y="119"/>
                    <a:pt x="170" y="113"/>
                    <a:pt x="170" y="96"/>
                  </a:cubicBezTo>
                  <a:cubicBezTo>
                    <a:pt x="169" y="99"/>
                    <a:pt x="168" y="101"/>
                    <a:pt x="167" y="103"/>
                  </a:cubicBezTo>
                  <a:lnTo>
                    <a:pt x="167" y="103"/>
                  </a:lnTo>
                  <a:cubicBezTo>
                    <a:pt x="168" y="99"/>
                    <a:pt x="167" y="96"/>
                    <a:pt x="165" y="96"/>
                  </a:cubicBezTo>
                  <a:cubicBezTo>
                    <a:pt x="161" y="96"/>
                    <a:pt x="153" y="104"/>
                    <a:pt x="136" y="130"/>
                  </a:cubicBezTo>
                  <a:lnTo>
                    <a:pt x="136" y="164"/>
                  </a:lnTo>
                  <a:cubicBezTo>
                    <a:pt x="129" y="178"/>
                    <a:pt x="123" y="189"/>
                    <a:pt x="119" y="198"/>
                  </a:cubicBezTo>
                  <a:lnTo>
                    <a:pt x="119" y="198"/>
                  </a:lnTo>
                  <a:cubicBezTo>
                    <a:pt x="123" y="198"/>
                    <a:pt x="129" y="198"/>
                    <a:pt x="136" y="198"/>
                  </a:cubicBezTo>
                  <a:cubicBezTo>
                    <a:pt x="122" y="211"/>
                    <a:pt x="111" y="222"/>
                    <a:pt x="102" y="231"/>
                  </a:cubicBezTo>
                  <a:lnTo>
                    <a:pt x="102" y="231"/>
                  </a:lnTo>
                  <a:cubicBezTo>
                    <a:pt x="68" y="265"/>
                    <a:pt x="34" y="333"/>
                    <a:pt x="34" y="333"/>
                  </a:cubicBezTo>
                  <a:cubicBezTo>
                    <a:pt x="1" y="401"/>
                    <a:pt x="68" y="367"/>
                    <a:pt x="68" y="401"/>
                  </a:cubicBezTo>
                  <a:cubicBezTo>
                    <a:pt x="99" y="370"/>
                    <a:pt x="130" y="225"/>
                    <a:pt x="161" y="201"/>
                  </a:cubicBezTo>
                  <a:lnTo>
                    <a:pt x="161" y="201"/>
                  </a:lnTo>
                  <a:cubicBezTo>
                    <a:pt x="162" y="188"/>
                    <a:pt x="171" y="161"/>
                    <a:pt x="204" y="62"/>
                  </a:cubicBezTo>
                  <a:close/>
                  <a:moveTo>
                    <a:pt x="272" y="62"/>
                  </a:moveTo>
                  <a:cubicBezTo>
                    <a:pt x="238" y="130"/>
                    <a:pt x="238" y="96"/>
                    <a:pt x="238" y="164"/>
                  </a:cubicBezTo>
                  <a:cubicBezTo>
                    <a:pt x="238" y="148"/>
                    <a:pt x="238" y="137"/>
                    <a:pt x="238" y="130"/>
                  </a:cubicBezTo>
                  <a:cubicBezTo>
                    <a:pt x="204" y="265"/>
                    <a:pt x="238" y="265"/>
                    <a:pt x="204" y="401"/>
                  </a:cubicBezTo>
                  <a:cubicBezTo>
                    <a:pt x="238" y="401"/>
                    <a:pt x="238" y="333"/>
                    <a:pt x="238" y="333"/>
                  </a:cubicBezTo>
                  <a:cubicBezTo>
                    <a:pt x="238" y="265"/>
                    <a:pt x="238" y="198"/>
                    <a:pt x="272" y="198"/>
                  </a:cubicBezTo>
                  <a:cubicBezTo>
                    <a:pt x="272" y="164"/>
                    <a:pt x="272" y="96"/>
                    <a:pt x="272" y="62"/>
                  </a:cubicBezTo>
                  <a:close/>
                  <a:moveTo>
                    <a:pt x="238" y="96"/>
                  </a:moveTo>
                  <a:lnTo>
                    <a:pt x="204" y="164"/>
                  </a:lnTo>
                  <a:cubicBezTo>
                    <a:pt x="204" y="158"/>
                    <a:pt x="205" y="147"/>
                    <a:pt x="206" y="134"/>
                  </a:cubicBezTo>
                  <a:lnTo>
                    <a:pt x="206" y="134"/>
                  </a:lnTo>
                  <a:cubicBezTo>
                    <a:pt x="186" y="188"/>
                    <a:pt x="170" y="242"/>
                    <a:pt x="170" y="265"/>
                  </a:cubicBezTo>
                  <a:cubicBezTo>
                    <a:pt x="170" y="234"/>
                    <a:pt x="167" y="222"/>
                    <a:pt x="164" y="215"/>
                  </a:cubicBezTo>
                  <a:lnTo>
                    <a:pt x="164" y="215"/>
                  </a:lnTo>
                  <a:lnTo>
                    <a:pt x="102" y="401"/>
                  </a:lnTo>
                  <a:cubicBezTo>
                    <a:pt x="102" y="401"/>
                    <a:pt x="108" y="404"/>
                    <a:pt x="116" y="404"/>
                  </a:cubicBezTo>
                  <a:cubicBezTo>
                    <a:pt x="138" y="404"/>
                    <a:pt x="180" y="386"/>
                    <a:pt x="204" y="265"/>
                  </a:cubicBezTo>
                  <a:lnTo>
                    <a:pt x="204" y="265"/>
                  </a:lnTo>
                  <a:cubicBezTo>
                    <a:pt x="204" y="272"/>
                    <a:pt x="204" y="279"/>
                    <a:pt x="204" y="286"/>
                  </a:cubicBezTo>
                  <a:lnTo>
                    <a:pt x="204" y="286"/>
                  </a:lnTo>
                  <a:cubicBezTo>
                    <a:pt x="220" y="214"/>
                    <a:pt x="233" y="120"/>
                    <a:pt x="237" y="120"/>
                  </a:cubicBezTo>
                  <a:cubicBezTo>
                    <a:pt x="237" y="120"/>
                    <a:pt x="238" y="123"/>
                    <a:pt x="238" y="130"/>
                  </a:cubicBezTo>
                  <a:cubicBezTo>
                    <a:pt x="238" y="114"/>
                    <a:pt x="238" y="112"/>
                    <a:pt x="238" y="96"/>
                  </a:cubicBezTo>
                  <a:cubicBezTo>
                    <a:pt x="238" y="130"/>
                    <a:pt x="238" y="96"/>
                    <a:pt x="204" y="198"/>
                  </a:cubicBezTo>
                  <a:lnTo>
                    <a:pt x="238" y="96"/>
                  </a:lnTo>
                  <a:lnTo>
                    <a:pt x="238" y="96"/>
                  </a:lnTo>
                  <a:cubicBezTo>
                    <a:pt x="238" y="96"/>
                    <a:pt x="238" y="96"/>
                    <a:pt x="238" y="96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7"/>
            <p:cNvSpPr/>
            <p:nvPr/>
          </p:nvSpPr>
          <p:spPr>
            <a:xfrm>
              <a:off x="3967450" y="2712725"/>
              <a:ext cx="25" cy="1700"/>
            </a:xfrm>
            <a:custGeom>
              <a:avLst/>
              <a:gdLst/>
              <a:ahLst/>
              <a:cxnLst/>
              <a:rect l="l" t="t" r="r" b="b"/>
              <a:pathLst>
                <a:path w="1" h="68" extrusionOk="0">
                  <a:moveTo>
                    <a:pt x="1" y="0"/>
                  </a:moveTo>
                  <a:lnTo>
                    <a:pt x="1" y="68"/>
                  </a:lnTo>
                  <a:cubicBezTo>
                    <a:pt x="1" y="68"/>
                    <a:pt x="1" y="34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7"/>
            <p:cNvSpPr/>
            <p:nvPr/>
          </p:nvSpPr>
          <p:spPr>
            <a:xfrm>
              <a:off x="3956925" y="2711875"/>
              <a:ext cx="9700" cy="8500"/>
            </a:xfrm>
            <a:custGeom>
              <a:avLst/>
              <a:gdLst/>
              <a:ahLst/>
              <a:cxnLst/>
              <a:rect l="l" t="t" r="r" b="b"/>
              <a:pathLst>
                <a:path w="388" h="340" extrusionOk="0">
                  <a:moveTo>
                    <a:pt x="286" y="136"/>
                  </a:moveTo>
                  <a:lnTo>
                    <a:pt x="278" y="153"/>
                  </a:lnTo>
                  <a:lnTo>
                    <a:pt x="278" y="153"/>
                  </a:lnTo>
                  <a:cubicBezTo>
                    <a:pt x="279" y="153"/>
                    <a:pt x="281" y="153"/>
                    <a:pt x="282" y="153"/>
                  </a:cubicBezTo>
                  <a:cubicBezTo>
                    <a:pt x="286" y="153"/>
                    <a:pt x="286" y="153"/>
                    <a:pt x="286" y="136"/>
                  </a:cubicBezTo>
                  <a:close/>
                  <a:moveTo>
                    <a:pt x="273" y="129"/>
                  </a:moveTo>
                  <a:lnTo>
                    <a:pt x="273" y="129"/>
                  </a:lnTo>
                  <a:cubicBezTo>
                    <a:pt x="252" y="158"/>
                    <a:pt x="228" y="193"/>
                    <a:pt x="194" y="228"/>
                  </a:cubicBezTo>
                  <a:lnTo>
                    <a:pt x="194" y="228"/>
                  </a:lnTo>
                  <a:cubicBezTo>
                    <a:pt x="194" y="228"/>
                    <a:pt x="194" y="228"/>
                    <a:pt x="194" y="228"/>
                  </a:cubicBezTo>
                  <a:lnTo>
                    <a:pt x="194" y="228"/>
                  </a:lnTo>
                  <a:cubicBezTo>
                    <a:pt x="193" y="228"/>
                    <a:pt x="170" y="247"/>
                    <a:pt x="158" y="247"/>
                  </a:cubicBezTo>
                  <a:cubicBezTo>
                    <a:pt x="154" y="247"/>
                    <a:pt x="151" y="245"/>
                    <a:pt x="151" y="237"/>
                  </a:cubicBezTo>
                  <a:cubicBezTo>
                    <a:pt x="177" y="211"/>
                    <a:pt x="245" y="164"/>
                    <a:pt x="273" y="129"/>
                  </a:cubicBezTo>
                  <a:close/>
                  <a:moveTo>
                    <a:pt x="388" y="0"/>
                  </a:moveTo>
                  <a:lnTo>
                    <a:pt x="315" y="91"/>
                  </a:lnTo>
                  <a:lnTo>
                    <a:pt x="315" y="91"/>
                  </a:lnTo>
                  <a:cubicBezTo>
                    <a:pt x="318" y="83"/>
                    <a:pt x="320" y="76"/>
                    <a:pt x="320" y="68"/>
                  </a:cubicBezTo>
                  <a:lnTo>
                    <a:pt x="320" y="68"/>
                  </a:lnTo>
                  <a:cubicBezTo>
                    <a:pt x="308" y="81"/>
                    <a:pt x="295" y="98"/>
                    <a:pt x="281" y="118"/>
                  </a:cubicBezTo>
                  <a:lnTo>
                    <a:pt x="281" y="118"/>
                  </a:lnTo>
                  <a:cubicBezTo>
                    <a:pt x="284" y="112"/>
                    <a:pt x="286" y="107"/>
                    <a:pt x="286" y="102"/>
                  </a:cubicBezTo>
                  <a:lnTo>
                    <a:pt x="286" y="102"/>
                  </a:lnTo>
                  <a:cubicBezTo>
                    <a:pt x="279" y="109"/>
                    <a:pt x="275" y="111"/>
                    <a:pt x="273" y="111"/>
                  </a:cubicBezTo>
                  <a:cubicBezTo>
                    <a:pt x="265" y="111"/>
                    <a:pt x="286" y="69"/>
                    <a:pt x="286" y="68"/>
                  </a:cubicBezTo>
                  <a:lnTo>
                    <a:pt x="286" y="68"/>
                  </a:lnTo>
                  <a:cubicBezTo>
                    <a:pt x="252" y="136"/>
                    <a:pt x="252" y="102"/>
                    <a:pt x="218" y="170"/>
                  </a:cubicBezTo>
                  <a:cubicBezTo>
                    <a:pt x="171" y="194"/>
                    <a:pt x="140" y="218"/>
                    <a:pt x="138" y="218"/>
                  </a:cubicBezTo>
                  <a:cubicBezTo>
                    <a:pt x="137" y="218"/>
                    <a:pt x="141" y="214"/>
                    <a:pt x="151" y="204"/>
                  </a:cubicBezTo>
                  <a:cubicBezTo>
                    <a:pt x="185" y="170"/>
                    <a:pt x="185" y="170"/>
                    <a:pt x="185" y="170"/>
                  </a:cubicBezTo>
                  <a:cubicBezTo>
                    <a:pt x="252" y="102"/>
                    <a:pt x="219" y="136"/>
                    <a:pt x="286" y="68"/>
                  </a:cubicBezTo>
                  <a:lnTo>
                    <a:pt x="286" y="68"/>
                  </a:lnTo>
                  <a:cubicBezTo>
                    <a:pt x="185" y="170"/>
                    <a:pt x="151" y="102"/>
                    <a:pt x="15" y="237"/>
                  </a:cubicBezTo>
                  <a:cubicBezTo>
                    <a:pt x="4" y="249"/>
                    <a:pt x="0" y="253"/>
                    <a:pt x="2" y="253"/>
                  </a:cubicBezTo>
                  <a:cubicBezTo>
                    <a:pt x="4" y="253"/>
                    <a:pt x="27" y="237"/>
                    <a:pt x="49" y="237"/>
                  </a:cubicBezTo>
                  <a:cubicBezTo>
                    <a:pt x="49" y="204"/>
                    <a:pt x="117" y="170"/>
                    <a:pt x="151" y="170"/>
                  </a:cubicBezTo>
                  <a:cubicBezTo>
                    <a:pt x="134" y="187"/>
                    <a:pt x="142" y="187"/>
                    <a:pt x="147" y="187"/>
                  </a:cubicBezTo>
                  <a:cubicBezTo>
                    <a:pt x="151" y="187"/>
                    <a:pt x="151" y="187"/>
                    <a:pt x="117" y="204"/>
                  </a:cubicBezTo>
                  <a:lnTo>
                    <a:pt x="49" y="237"/>
                  </a:lnTo>
                  <a:cubicBezTo>
                    <a:pt x="49" y="305"/>
                    <a:pt x="117" y="339"/>
                    <a:pt x="151" y="339"/>
                  </a:cubicBezTo>
                  <a:cubicBezTo>
                    <a:pt x="185" y="271"/>
                    <a:pt x="185" y="305"/>
                    <a:pt x="218" y="271"/>
                  </a:cubicBezTo>
                  <a:lnTo>
                    <a:pt x="278" y="153"/>
                  </a:lnTo>
                  <a:lnTo>
                    <a:pt x="278" y="153"/>
                  </a:lnTo>
                  <a:cubicBezTo>
                    <a:pt x="273" y="154"/>
                    <a:pt x="265" y="157"/>
                    <a:pt x="252" y="170"/>
                  </a:cubicBezTo>
                  <a:cubicBezTo>
                    <a:pt x="286" y="136"/>
                    <a:pt x="320" y="102"/>
                    <a:pt x="354" y="68"/>
                  </a:cubicBezTo>
                  <a:cubicBezTo>
                    <a:pt x="354" y="60"/>
                    <a:pt x="352" y="58"/>
                    <a:pt x="350" y="58"/>
                  </a:cubicBezTo>
                  <a:cubicBezTo>
                    <a:pt x="348" y="58"/>
                    <a:pt x="345" y="60"/>
                    <a:pt x="345" y="60"/>
                  </a:cubicBezTo>
                  <a:cubicBezTo>
                    <a:pt x="345" y="60"/>
                    <a:pt x="354" y="51"/>
                    <a:pt x="388" y="1"/>
                  </a:cubicBezTo>
                  <a:lnTo>
                    <a:pt x="388" y="1"/>
                  </a:lnTo>
                  <a:cubicBezTo>
                    <a:pt x="388" y="1"/>
                    <a:pt x="388" y="1"/>
                    <a:pt x="388" y="1"/>
                  </a:cubicBezTo>
                  <a:lnTo>
                    <a:pt x="388" y="1"/>
                  </a:lnTo>
                  <a:cubicBezTo>
                    <a:pt x="388" y="1"/>
                    <a:pt x="388" y="0"/>
                    <a:pt x="388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7"/>
            <p:cNvSpPr/>
            <p:nvPr/>
          </p:nvSpPr>
          <p:spPr>
            <a:xfrm>
              <a:off x="3964075" y="2714400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34" y="1"/>
                  </a:moveTo>
                  <a:lnTo>
                    <a:pt x="0" y="69"/>
                  </a:lnTo>
                  <a:lnTo>
                    <a:pt x="34" y="35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7"/>
            <p:cNvSpPr/>
            <p:nvPr/>
          </p:nvSpPr>
          <p:spPr>
            <a:xfrm>
              <a:off x="3960675" y="2719500"/>
              <a:ext cx="1725" cy="1700"/>
            </a:xfrm>
            <a:custGeom>
              <a:avLst/>
              <a:gdLst/>
              <a:ahLst/>
              <a:cxnLst/>
              <a:rect l="l" t="t" r="r" b="b"/>
              <a:pathLst>
                <a:path w="69" h="68" extrusionOk="0">
                  <a:moveTo>
                    <a:pt x="1" y="68"/>
                  </a:moveTo>
                  <a:cubicBezTo>
                    <a:pt x="35" y="34"/>
                    <a:pt x="35" y="34"/>
                    <a:pt x="68" y="0"/>
                  </a:cubicBezTo>
                  <a:cubicBezTo>
                    <a:pt x="68" y="0"/>
                    <a:pt x="35" y="34"/>
                    <a:pt x="1" y="68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7"/>
            <p:cNvSpPr/>
            <p:nvPr/>
          </p:nvSpPr>
          <p:spPr>
            <a:xfrm>
              <a:off x="3963225" y="271357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0" y="0"/>
                  </a:moveTo>
                  <a:lnTo>
                    <a:pt x="0" y="34"/>
                  </a:lnTo>
                  <a:cubicBezTo>
                    <a:pt x="0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7"/>
            <p:cNvSpPr/>
            <p:nvPr/>
          </p:nvSpPr>
          <p:spPr>
            <a:xfrm>
              <a:off x="3955600" y="2714250"/>
              <a:ext cx="5950" cy="3575"/>
            </a:xfrm>
            <a:custGeom>
              <a:avLst/>
              <a:gdLst/>
              <a:ahLst/>
              <a:cxnLst/>
              <a:rect l="l" t="t" r="r" b="b"/>
              <a:pathLst>
                <a:path w="238" h="143" extrusionOk="0">
                  <a:moveTo>
                    <a:pt x="232" y="0"/>
                  </a:moveTo>
                  <a:cubicBezTo>
                    <a:pt x="210" y="0"/>
                    <a:pt x="131" y="75"/>
                    <a:pt x="102" y="75"/>
                  </a:cubicBezTo>
                  <a:cubicBezTo>
                    <a:pt x="136" y="58"/>
                    <a:pt x="128" y="58"/>
                    <a:pt x="115" y="58"/>
                  </a:cubicBezTo>
                  <a:cubicBezTo>
                    <a:pt x="102" y="58"/>
                    <a:pt x="85" y="58"/>
                    <a:pt x="102" y="41"/>
                  </a:cubicBezTo>
                  <a:lnTo>
                    <a:pt x="102" y="41"/>
                  </a:lnTo>
                  <a:cubicBezTo>
                    <a:pt x="68" y="75"/>
                    <a:pt x="34" y="109"/>
                    <a:pt x="1" y="109"/>
                  </a:cubicBezTo>
                  <a:cubicBezTo>
                    <a:pt x="34" y="109"/>
                    <a:pt x="68" y="109"/>
                    <a:pt x="34" y="142"/>
                  </a:cubicBezTo>
                  <a:cubicBezTo>
                    <a:pt x="136" y="109"/>
                    <a:pt x="170" y="41"/>
                    <a:pt x="238" y="7"/>
                  </a:cubicBezTo>
                  <a:cubicBezTo>
                    <a:pt x="238" y="2"/>
                    <a:pt x="236" y="0"/>
                    <a:pt x="232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7"/>
            <p:cNvSpPr/>
            <p:nvPr/>
          </p:nvSpPr>
          <p:spPr>
            <a:xfrm>
              <a:off x="3953900" y="2704250"/>
              <a:ext cx="11400" cy="11400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15" y="89"/>
                  </a:moveTo>
                  <a:cubicBezTo>
                    <a:pt x="214" y="102"/>
                    <a:pt x="197" y="102"/>
                    <a:pt x="272" y="102"/>
                  </a:cubicBezTo>
                  <a:cubicBezTo>
                    <a:pt x="236" y="102"/>
                    <a:pt x="229" y="93"/>
                    <a:pt x="215" y="89"/>
                  </a:cubicBezTo>
                  <a:close/>
                  <a:moveTo>
                    <a:pt x="272" y="102"/>
                  </a:moveTo>
                  <a:cubicBezTo>
                    <a:pt x="275" y="105"/>
                    <a:pt x="277" y="108"/>
                    <a:pt x="279" y="110"/>
                  </a:cubicBezTo>
                  <a:lnTo>
                    <a:pt x="279" y="110"/>
                  </a:lnTo>
                  <a:cubicBezTo>
                    <a:pt x="290" y="106"/>
                    <a:pt x="305" y="102"/>
                    <a:pt x="339" y="102"/>
                  </a:cubicBezTo>
                  <a:close/>
                  <a:moveTo>
                    <a:pt x="35" y="170"/>
                  </a:moveTo>
                  <a:cubicBezTo>
                    <a:pt x="45" y="180"/>
                    <a:pt x="55" y="184"/>
                    <a:pt x="64" y="185"/>
                  </a:cubicBezTo>
                  <a:lnTo>
                    <a:pt x="64" y="185"/>
                  </a:lnTo>
                  <a:cubicBezTo>
                    <a:pt x="81" y="177"/>
                    <a:pt x="105" y="170"/>
                    <a:pt x="136" y="170"/>
                  </a:cubicBezTo>
                  <a:close/>
                  <a:moveTo>
                    <a:pt x="339" y="204"/>
                  </a:moveTo>
                  <a:lnTo>
                    <a:pt x="339" y="204"/>
                  </a:lnTo>
                  <a:cubicBezTo>
                    <a:pt x="286" y="231"/>
                    <a:pt x="275" y="236"/>
                    <a:pt x="239" y="254"/>
                  </a:cubicBezTo>
                  <a:lnTo>
                    <a:pt x="239" y="254"/>
                  </a:lnTo>
                  <a:cubicBezTo>
                    <a:pt x="282" y="241"/>
                    <a:pt x="321" y="222"/>
                    <a:pt x="339" y="204"/>
                  </a:cubicBezTo>
                  <a:close/>
                  <a:moveTo>
                    <a:pt x="337" y="290"/>
                  </a:moveTo>
                  <a:cubicBezTo>
                    <a:pt x="339" y="290"/>
                    <a:pt x="339" y="292"/>
                    <a:pt x="339" y="297"/>
                  </a:cubicBezTo>
                  <a:lnTo>
                    <a:pt x="339" y="297"/>
                  </a:lnTo>
                  <a:cubicBezTo>
                    <a:pt x="327" y="302"/>
                    <a:pt x="317" y="305"/>
                    <a:pt x="306" y="305"/>
                  </a:cubicBezTo>
                  <a:cubicBezTo>
                    <a:pt x="306" y="305"/>
                    <a:pt x="276" y="320"/>
                    <a:pt x="265" y="320"/>
                  </a:cubicBezTo>
                  <a:cubicBezTo>
                    <a:pt x="260" y="320"/>
                    <a:pt x="260" y="317"/>
                    <a:pt x="272" y="305"/>
                  </a:cubicBezTo>
                  <a:cubicBezTo>
                    <a:pt x="317" y="305"/>
                    <a:pt x="332" y="290"/>
                    <a:pt x="337" y="290"/>
                  </a:cubicBezTo>
                  <a:close/>
                  <a:moveTo>
                    <a:pt x="1" y="1"/>
                  </a:moveTo>
                  <a:cubicBezTo>
                    <a:pt x="35" y="68"/>
                    <a:pt x="69" y="102"/>
                    <a:pt x="35" y="136"/>
                  </a:cubicBezTo>
                  <a:cubicBezTo>
                    <a:pt x="170" y="136"/>
                    <a:pt x="35" y="170"/>
                    <a:pt x="136" y="170"/>
                  </a:cubicBezTo>
                  <a:cubicBezTo>
                    <a:pt x="148" y="170"/>
                    <a:pt x="143" y="170"/>
                    <a:pt x="130" y="171"/>
                  </a:cubicBezTo>
                  <a:lnTo>
                    <a:pt x="130" y="171"/>
                  </a:lnTo>
                  <a:lnTo>
                    <a:pt x="136" y="170"/>
                  </a:lnTo>
                  <a:cubicBezTo>
                    <a:pt x="129" y="170"/>
                    <a:pt x="122" y="171"/>
                    <a:pt x="115" y="174"/>
                  </a:cubicBezTo>
                  <a:lnTo>
                    <a:pt x="115" y="174"/>
                  </a:lnTo>
                  <a:cubicBezTo>
                    <a:pt x="121" y="173"/>
                    <a:pt x="126" y="172"/>
                    <a:pt x="130" y="171"/>
                  </a:cubicBezTo>
                  <a:lnTo>
                    <a:pt x="130" y="171"/>
                  </a:lnTo>
                  <a:lnTo>
                    <a:pt x="55" y="190"/>
                  </a:lnTo>
                  <a:lnTo>
                    <a:pt x="55" y="190"/>
                  </a:lnTo>
                  <a:cubicBezTo>
                    <a:pt x="59" y="188"/>
                    <a:pt x="63" y="187"/>
                    <a:pt x="68" y="185"/>
                  </a:cubicBezTo>
                  <a:lnTo>
                    <a:pt x="68" y="185"/>
                  </a:lnTo>
                  <a:cubicBezTo>
                    <a:pt x="68" y="185"/>
                    <a:pt x="68" y="185"/>
                    <a:pt x="69" y="185"/>
                  </a:cubicBezTo>
                  <a:cubicBezTo>
                    <a:pt x="84" y="185"/>
                    <a:pt x="99" y="178"/>
                    <a:pt x="115" y="174"/>
                  </a:cubicBezTo>
                  <a:lnTo>
                    <a:pt x="115" y="174"/>
                  </a:lnTo>
                  <a:cubicBezTo>
                    <a:pt x="101" y="176"/>
                    <a:pt x="83" y="179"/>
                    <a:pt x="68" y="185"/>
                  </a:cubicBezTo>
                  <a:lnTo>
                    <a:pt x="68" y="185"/>
                  </a:lnTo>
                  <a:cubicBezTo>
                    <a:pt x="66" y="185"/>
                    <a:pt x="65" y="185"/>
                    <a:pt x="64" y="185"/>
                  </a:cubicBezTo>
                  <a:lnTo>
                    <a:pt x="64" y="185"/>
                  </a:lnTo>
                  <a:cubicBezTo>
                    <a:pt x="60" y="187"/>
                    <a:pt x="56" y="189"/>
                    <a:pt x="53" y="191"/>
                  </a:cubicBezTo>
                  <a:lnTo>
                    <a:pt x="53" y="191"/>
                  </a:lnTo>
                  <a:lnTo>
                    <a:pt x="55" y="190"/>
                  </a:lnTo>
                  <a:lnTo>
                    <a:pt x="55" y="190"/>
                  </a:lnTo>
                  <a:cubicBezTo>
                    <a:pt x="51" y="192"/>
                    <a:pt x="48" y="194"/>
                    <a:pt x="45" y="195"/>
                  </a:cubicBezTo>
                  <a:lnTo>
                    <a:pt x="45" y="195"/>
                  </a:lnTo>
                  <a:cubicBezTo>
                    <a:pt x="48" y="194"/>
                    <a:pt x="50" y="192"/>
                    <a:pt x="53" y="191"/>
                  </a:cubicBezTo>
                  <a:lnTo>
                    <a:pt x="53" y="191"/>
                  </a:lnTo>
                  <a:lnTo>
                    <a:pt x="1" y="204"/>
                  </a:lnTo>
                  <a:cubicBezTo>
                    <a:pt x="69" y="272"/>
                    <a:pt x="170" y="305"/>
                    <a:pt x="102" y="373"/>
                  </a:cubicBezTo>
                  <a:lnTo>
                    <a:pt x="204" y="339"/>
                  </a:lnTo>
                  <a:lnTo>
                    <a:pt x="204" y="339"/>
                  </a:lnTo>
                  <a:cubicBezTo>
                    <a:pt x="199" y="345"/>
                    <a:pt x="200" y="347"/>
                    <a:pt x="205" y="347"/>
                  </a:cubicBezTo>
                  <a:cubicBezTo>
                    <a:pt x="221" y="347"/>
                    <a:pt x="276" y="327"/>
                    <a:pt x="286" y="327"/>
                  </a:cubicBezTo>
                  <a:cubicBezTo>
                    <a:pt x="293" y="327"/>
                    <a:pt x="276" y="337"/>
                    <a:pt x="204" y="373"/>
                  </a:cubicBezTo>
                  <a:lnTo>
                    <a:pt x="306" y="339"/>
                  </a:lnTo>
                  <a:lnTo>
                    <a:pt x="306" y="339"/>
                  </a:lnTo>
                  <a:cubicBezTo>
                    <a:pt x="260" y="362"/>
                    <a:pt x="215" y="384"/>
                    <a:pt x="170" y="407"/>
                  </a:cubicBezTo>
                  <a:lnTo>
                    <a:pt x="170" y="407"/>
                  </a:lnTo>
                  <a:cubicBezTo>
                    <a:pt x="238" y="407"/>
                    <a:pt x="204" y="407"/>
                    <a:pt x="170" y="441"/>
                  </a:cubicBezTo>
                  <a:cubicBezTo>
                    <a:pt x="238" y="441"/>
                    <a:pt x="272" y="373"/>
                    <a:pt x="339" y="339"/>
                  </a:cubicBezTo>
                  <a:lnTo>
                    <a:pt x="339" y="339"/>
                  </a:lnTo>
                  <a:cubicBezTo>
                    <a:pt x="317" y="351"/>
                    <a:pt x="306" y="355"/>
                    <a:pt x="305" y="355"/>
                  </a:cubicBezTo>
                  <a:cubicBezTo>
                    <a:pt x="298" y="355"/>
                    <a:pt x="455" y="267"/>
                    <a:pt x="451" y="267"/>
                  </a:cubicBezTo>
                  <a:lnTo>
                    <a:pt x="451" y="267"/>
                  </a:lnTo>
                  <a:cubicBezTo>
                    <a:pt x="450" y="267"/>
                    <a:pt x="447" y="268"/>
                    <a:pt x="441" y="272"/>
                  </a:cubicBezTo>
                  <a:cubicBezTo>
                    <a:pt x="411" y="272"/>
                    <a:pt x="387" y="278"/>
                    <a:pt x="367" y="286"/>
                  </a:cubicBezTo>
                  <a:lnTo>
                    <a:pt x="367" y="286"/>
                  </a:lnTo>
                  <a:cubicBezTo>
                    <a:pt x="379" y="277"/>
                    <a:pt x="381" y="274"/>
                    <a:pt x="377" y="274"/>
                  </a:cubicBezTo>
                  <a:cubicBezTo>
                    <a:pt x="372" y="274"/>
                    <a:pt x="354" y="282"/>
                    <a:pt x="353" y="282"/>
                  </a:cubicBezTo>
                  <a:cubicBezTo>
                    <a:pt x="353" y="282"/>
                    <a:pt x="358" y="279"/>
                    <a:pt x="373" y="272"/>
                  </a:cubicBezTo>
                  <a:lnTo>
                    <a:pt x="339" y="272"/>
                  </a:lnTo>
                  <a:cubicBezTo>
                    <a:pt x="339" y="272"/>
                    <a:pt x="294" y="287"/>
                    <a:pt x="284" y="287"/>
                  </a:cubicBezTo>
                  <a:cubicBezTo>
                    <a:pt x="279" y="287"/>
                    <a:pt x="283" y="283"/>
                    <a:pt x="306" y="272"/>
                  </a:cubicBezTo>
                  <a:lnTo>
                    <a:pt x="204" y="272"/>
                  </a:lnTo>
                  <a:cubicBezTo>
                    <a:pt x="218" y="264"/>
                    <a:pt x="229" y="259"/>
                    <a:pt x="239" y="254"/>
                  </a:cubicBezTo>
                  <a:lnTo>
                    <a:pt x="239" y="254"/>
                  </a:lnTo>
                  <a:cubicBezTo>
                    <a:pt x="204" y="265"/>
                    <a:pt x="167" y="272"/>
                    <a:pt x="136" y="272"/>
                  </a:cubicBezTo>
                  <a:cubicBezTo>
                    <a:pt x="187" y="255"/>
                    <a:pt x="179" y="255"/>
                    <a:pt x="170" y="255"/>
                  </a:cubicBezTo>
                  <a:cubicBezTo>
                    <a:pt x="162" y="255"/>
                    <a:pt x="153" y="255"/>
                    <a:pt x="204" y="238"/>
                  </a:cubicBezTo>
                  <a:cubicBezTo>
                    <a:pt x="272" y="221"/>
                    <a:pt x="272" y="221"/>
                    <a:pt x="255" y="221"/>
                  </a:cubicBezTo>
                  <a:cubicBezTo>
                    <a:pt x="238" y="221"/>
                    <a:pt x="204" y="221"/>
                    <a:pt x="204" y="204"/>
                  </a:cubicBezTo>
                  <a:lnTo>
                    <a:pt x="306" y="170"/>
                  </a:lnTo>
                  <a:lnTo>
                    <a:pt x="373" y="136"/>
                  </a:lnTo>
                  <a:cubicBezTo>
                    <a:pt x="280" y="136"/>
                    <a:pt x="301" y="136"/>
                    <a:pt x="279" y="110"/>
                  </a:cubicBezTo>
                  <a:lnTo>
                    <a:pt x="279" y="110"/>
                  </a:lnTo>
                  <a:cubicBezTo>
                    <a:pt x="268" y="114"/>
                    <a:pt x="260" y="117"/>
                    <a:pt x="242" y="117"/>
                  </a:cubicBezTo>
                  <a:cubicBezTo>
                    <a:pt x="223" y="117"/>
                    <a:pt x="193" y="114"/>
                    <a:pt x="136" y="102"/>
                  </a:cubicBezTo>
                  <a:cubicBezTo>
                    <a:pt x="170" y="91"/>
                    <a:pt x="189" y="87"/>
                    <a:pt x="202" y="87"/>
                  </a:cubicBezTo>
                  <a:cubicBezTo>
                    <a:pt x="207" y="87"/>
                    <a:pt x="211" y="88"/>
                    <a:pt x="215" y="89"/>
                  </a:cubicBezTo>
                  <a:lnTo>
                    <a:pt x="215" y="89"/>
                  </a:lnTo>
                  <a:cubicBezTo>
                    <a:pt x="215" y="84"/>
                    <a:pt x="213" y="77"/>
                    <a:pt x="204" y="68"/>
                  </a:cubicBezTo>
                  <a:lnTo>
                    <a:pt x="204" y="68"/>
                  </a:lnTo>
                  <a:cubicBezTo>
                    <a:pt x="238" y="80"/>
                    <a:pt x="253" y="83"/>
                    <a:pt x="262" y="83"/>
                  </a:cubicBezTo>
                  <a:cubicBezTo>
                    <a:pt x="279" y="83"/>
                    <a:pt x="272" y="68"/>
                    <a:pt x="339" y="68"/>
                  </a:cubicBezTo>
                  <a:cubicBezTo>
                    <a:pt x="339" y="68"/>
                    <a:pt x="170" y="34"/>
                    <a:pt x="170" y="34"/>
                  </a:cubicBezTo>
                  <a:lnTo>
                    <a:pt x="204" y="34"/>
                  </a:lnTo>
                  <a:cubicBezTo>
                    <a:pt x="204" y="34"/>
                    <a:pt x="35" y="1"/>
                    <a:pt x="1" y="1"/>
                  </a:cubicBezTo>
                  <a:close/>
                  <a:moveTo>
                    <a:pt x="170" y="407"/>
                  </a:moveTo>
                  <a:cubicBezTo>
                    <a:pt x="148" y="418"/>
                    <a:pt x="125" y="430"/>
                    <a:pt x="102" y="441"/>
                  </a:cubicBezTo>
                  <a:cubicBezTo>
                    <a:pt x="125" y="441"/>
                    <a:pt x="117" y="456"/>
                    <a:pt x="120" y="456"/>
                  </a:cubicBezTo>
                  <a:cubicBezTo>
                    <a:pt x="121" y="456"/>
                    <a:pt x="125" y="452"/>
                    <a:pt x="136" y="441"/>
                  </a:cubicBezTo>
                  <a:lnTo>
                    <a:pt x="170" y="407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7"/>
            <p:cNvSpPr/>
            <p:nvPr/>
          </p:nvSpPr>
          <p:spPr>
            <a:xfrm>
              <a:off x="3956450" y="271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7"/>
            <p:cNvSpPr/>
            <p:nvPr/>
          </p:nvSpPr>
          <p:spPr>
            <a:xfrm>
              <a:off x="3958150" y="270510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0" y="0"/>
                    <a:pt x="0" y="0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7"/>
            <p:cNvSpPr/>
            <p:nvPr/>
          </p:nvSpPr>
          <p:spPr>
            <a:xfrm>
              <a:off x="3958150" y="271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7"/>
            <p:cNvSpPr/>
            <p:nvPr/>
          </p:nvSpPr>
          <p:spPr>
            <a:xfrm>
              <a:off x="3961525" y="271272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0"/>
                  </a:moveTo>
                  <a:lnTo>
                    <a:pt x="34" y="0"/>
                  </a:lnTo>
                  <a:lnTo>
                    <a:pt x="1" y="34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7"/>
            <p:cNvSpPr/>
            <p:nvPr/>
          </p:nvSpPr>
          <p:spPr>
            <a:xfrm>
              <a:off x="3960675" y="270425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5" y="1"/>
                  </a:moveTo>
                  <a:lnTo>
                    <a:pt x="1" y="1"/>
                  </a:lnTo>
                  <a:cubicBezTo>
                    <a:pt x="1" y="1"/>
                    <a:pt x="35" y="1"/>
                    <a:pt x="3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7"/>
            <p:cNvSpPr/>
            <p:nvPr/>
          </p:nvSpPr>
          <p:spPr>
            <a:xfrm>
              <a:off x="3963225" y="27025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3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7"/>
            <p:cNvSpPr/>
            <p:nvPr/>
          </p:nvSpPr>
          <p:spPr>
            <a:xfrm>
              <a:off x="3953900" y="2691550"/>
              <a:ext cx="17800" cy="13575"/>
            </a:xfrm>
            <a:custGeom>
              <a:avLst/>
              <a:gdLst/>
              <a:ahLst/>
              <a:cxnLst/>
              <a:rect l="l" t="t" r="r" b="b"/>
              <a:pathLst>
                <a:path w="712" h="543" extrusionOk="0">
                  <a:moveTo>
                    <a:pt x="712" y="68"/>
                  </a:moveTo>
                  <a:cubicBezTo>
                    <a:pt x="712" y="82"/>
                    <a:pt x="711" y="94"/>
                    <a:pt x="710" y="105"/>
                  </a:cubicBezTo>
                  <a:lnTo>
                    <a:pt x="710" y="105"/>
                  </a:lnTo>
                  <a:cubicBezTo>
                    <a:pt x="711" y="104"/>
                    <a:pt x="711" y="103"/>
                    <a:pt x="712" y="102"/>
                  </a:cubicBezTo>
                  <a:lnTo>
                    <a:pt x="712" y="68"/>
                  </a:lnTo>
                  <a:close/>
                  <a:moveTo>
                    <a:pt x="475" y="238"/>
                  </a:moveTo>
                  <a:cubicBezTo>
                    <a:pt x="475" y="238"/>
                    <a:pt x="475" y="272"/>
                    <a:pt x="475" y="272"/>
                  </a:cubicBezTo>
                  <a:cubicBezTo>
                    <a:pt x="475" y="272"/>
                    <a:pt x="487" y="308"/>
                    <a:pt x="490" y="308"/>
                  </a:cubicBezTo>
                  <a:cubicBezTo>
                    <a:pt x="491" y="308"/>
                    <a:pt x="488" y="292"/>
                    <a:pt x="475" y="238"/>
                  </a:cubicBezTo>
                  <a:close/>
                  <a:moveTo>
                    <a:pt x="102" y="305"/>
                  </a:moveTo>
                  <a:lnTo>
                    <a:pt x="102" y="305"/>
                  </a:lnTo>
                  <a:cubicBezTo>
                    <a:pt x="109" y="312"/>
                    <a:pt x="121" y="322"/>
                    <a:pt x="136" y="332"/>
                  </a:cubicBezTo>
                  <a:lnTo>
                    <a:pt x="136" y="332"/>
                  </a:lnTo>
                  <a:cubicBezTo>
                    <a:pt x="134" y="326"/>
                    <a:pt x="127" y="318"/>
                    <a:pt x="102" y="305"/>
                  </a:cubicBezTo>
                  <a:close/>
                  <a:moveTo>
                    <a:pt x="398" y="375"/>
                  </a:moveTo>
                  <a:cubicBezTo>
                    <a:pt x="400" y="380"/>
                    <a:pt x="402" y="386"/>
                    <a:pt x="405" y="392"/>
                  </a:cubicBezTo>
                  <a:lnTo>
                    <a:pt x="405" y="392"/>
                  </a:lnTo>
                  <a:cubicBezTo>
                    <a:pt x="403" y="387"/>
                    <a:pt x="401" y="381"/>
                    <a:pt x="398" y="375"/>
                  </a:cubicBezTo>
                  <a:close/>
                  <a:moveTo>
                    <a:pt x="399" y="391"/>
                  </a:moveTo>
                  <a:cubicBezTo>
                    <a:pt x="402" y="396"/>
                    <a:pt x="404" y="401"/>
                    <a:pt x="407" y="407"/>
                  </a:cubicBezTo>
                  <a:cubicBezTo>
                    <a:pt x="407" y="404"/>
                    <a:pt x="407" y="400"/>
                    <a:pt x="405" y="395"/>
                  </a:cubicBezTo>
                  <a:lnTo>
                    <a:pt x="405" y="395"/>
                  </a:lnTo>
                  <a:cubicBezTo>
                    <a:pt x="406" y="396"/>
                    <a:pt x="406" y="396"/>
                    <a:pt x="406" y="396"/>
                  </a:cubicBezTo>
                  <a:lnTo>
                    <a:pt x="406" y="396"/>
                  </a:lnTo>
                  <a:cubicBezTo>
                    <a:pt x="406" y="395"/>
                    <a:pt x="405" y="394"/>
                    <a:pt x="405" y="392"/>
                  </a:cubicBezTo>
                  <a:lnTo>
                    <a:pt x="405" y="392"/>
                  </a:lnTo>
                  <a:cubicBezTo>
                    <a:pt x="405" y="393"/>
                    <a:pt x="405" y="394"/>
                    <a:pt x="405" y="395"/>
                  </a:cubicBezTo>
                  <a:lnTo>
                    <a:pt x="405" y="395"/>
                  </a:lnTo>
                  <a:cubicBezTo>
                    <a:pt x="403" y="393"/>
                    <a:pt x="401" y="392"/>
                    <a:pt x="399" y="391"/>
                  </a:cubicBezTo>
                  <a:close/>
                  <a:moveTo>
                    <a:pt x="475" y="1"/>
                  </a:moveTo>
                  <a:cubicBezTo>
                    <a:pt x="475" y="77"/>
                    <a:pt x="464" y="97"/>
                    <a:pt x="452" y="97"/>
                  </a:cubicBezTo>
                  <a:cubicBezTo>
                    <a:pt x="439" y="97"/>
                    <a:pt x="424" y="73"/>
                    <a:pt x="419" y="73"/>
                  </a:cubicBezTo>
                  <a:lnTo>
                    <a:pt x="419" y="73"/>
                  </a:lnTo>
                  <a:cubicBezTo>
                    <a:pt x="415" y="73"/>
                    <a:pt x="419" y="93"/>
                    <a:pt x="441" y="170"/>
                  </a:cubicBezTo>
                  <a:cubicBezTo>
                    <a:pt x="432" y="151"/>
                    <a:pt x="428" y="145"/>
                    <a:pt x="426" y="145"/>
                  </a:cubicBezTo>
                  <a:cubicBezTo>
                    <a:pt x="423" y="145"/>
                    <a:pt x="426" y="161"/>
                    <a:pt x="423" y="161"/>
                  </a:cubicBezTo>
                  <a:cubicBezTo>
                    <a:pt x="421" y="161"/>
                    <a:pt x="417" y="155"/>
                    <a:pt x="407" y="136"/>
                  </a:cubicBezTo>
                  <a:cubicBezTo>
                    <a:pt x="373" y="102"/>
                    <a:pt x="407" y="102"/>
                    <a:pt x="407" y="102"/>
                  </a:cubicBezTo>
                  <a:cubicBezTo>
                    <a:pt x="404" y="99"/>
                    <a:pt x="401" y="98"/>
                    <a:pt x="399" y="98"/>
                  </a:cubicBezTo>
                  <a:cubicBezTo>
                    <a:pt x="386" y="98"/>
                    <a:pt x="393" y="156"/>
                    <a:pt x="389" y="156"/>
                  </a:cubicBezTo>
                  <a:cubicBezTo>
                    <a:pt x="387" y="156"/>
                    <a:pt x="383" y="142"/>
                    <a:pt x="373" y="102"/>
                  </a:cubicBezTo>
                  <a:cubicBezTo>
                    <a:pt x="339" y="102"/>
                    <a:pt x="373" y="170"/>
                    <a:pt x="407" y="238"/>
                  </a:cubicBezTo>
                  <a:cubicBezTo>
                    <a:pt x="373" y="204"/>
                    <a:pt x="373" y="170"/>
                    <a:pt x="306" y="102"/>
                  </a:cubicBezTo>
                  <a:lnTo>
                    <a:pt x="306" y="102"/>
                  </a:lnTo>
                  <a:cubicBezTo>
                    <a:pt x="339" y="204"/>
                    <a:pt x="306" y="170"/>
                    <a:pt x="339" y="204"/>
                  </a:cubicBezTo>
                  <a:cubicBezTo>
                    <a:pt x="339" y="238"/>
                    <a:pt x="373" y="238"/>
                    <a:pt x="373" y="305"/>
                  </a:cubicBezTo>
                  <a:cubicBezTo>
                    <a:pt x="369" y="301"/>
                    <a:pt x="366" y="299"/>
                    <a:pt x="365" y="299"/>
                  </a:cubicBezTo>
                  <a:lnTo>
                    <a:pt x="365" y="299"/>
                  </a:lnTo>
                  <a:cubicBezTo>
                    <a:pt x="361" y="299"/>
                    <a:pt x="372" y="319"/>
                    <a:pt x="383" y="342"/>
                  </a:cubicBezTo>
                  <a:lnTo>
                    <a:pt x="383" y="342"/>
                  </a:lnTo>
                  <a:cubicBezTo>
                    <a:pt x="383" y="342"/>
                    <a:pt x="383" y="342"/>
                    <a:pt x="383" y="342"/>
                  </a:cubicBezTo>
                  <a:lnTo>
                    <a:pt x="383" y="342"/>
                  </a:lnTo>
                  <a:cubicBezTo>
                    <a:pt x="386" y="342"/>
                    <a:pt x="389" y="347"/>
                    <a:pt x="387" y="347"/>
                  </a:cubicBezTo>
                  <a:cubicBezTo>
                    <a:pt x="387" y="347"/>
                    <a:pt x="386" y="347"/>
                    <a:pt x="385" y="346"/>
                  </a:cubicBezTo>
                  <a:lnTo>
                    <a:pt x="385" y="346"/>
                  </a:lnTo>
                  <a:cubicBezTo>
                    <a:pt x="390" y="356"/>
                    <a:pt x="395" y="366"/>
                    <a:pt x="398" y="375"/>
                  </a:cubicBezTo>
                  <a:lnTo>
                    <a:pt x="398" y="375"/>
                  </a:lnTo>
                  <a:cubicBezTo>
                    <a:pt x="397" y="371"/>
                    <a:pt x="397" y="368"/>
                    <a:pt x="399" y="368"/>
                  </a:cubicBezTo>
                  <a:lnTo>
                    <a:pt x="399" y="368"/>
                  </a:lnTo>
                  <a:cubicBezTo>
                    <a:pt x="401" y="368"/>
                    <a:pt x="403" y="369"/>
                    <a:pt x="407" y="373"/>
                  </a:cubicBezTo>
                  <a:cubicBezTo>
                    <a:pt x="407" y="407"/>
                    <a:pt x="441" y="407"/>
                    <a:pt x="441" y="441"/>
                  </a:cubicBezTo>
                  <a:lnTo>
                    <a:pt x="441" y="441"/>
                  </a:lnTo>
                  <a:cubicBezTo>
                    <a:pt x="441" y="417"/>
                    <a:pt x="425" y="378"/>
                    <a:pt x="426" y="378"/>
                  </a:cubicBezTo>
                  <a:lnTo>
                    <a:pt x="426" y="378"/>
                  </a:lnTo>
                  <a:cubicBezTo>
                    <a:pt x="427" y="378"/>
                    <a:pt x="431" y="386"/>
                    <a:pt x="441" y="407"/>
                  </a:cubicBezTo>
                  <a:lnTo>
                    <a:pt x="407" y="339"/>
                  </a:lnTo>
                  <a:lnTo>
                    <a:pt x="407" y="339"/>
                  </a:lnTo>
                  <a:cubicBezTo>
                    <a:pt x="441" y="373"/>
                    <a:pt x="441" y="339"/>
                    <a:pt x="475" y="407"/>
                  </a:cubicBezTo>
                  <a:lnTo>
                    <a:pt x="447" y="350"/>
                  </a:lnTo>
                  <a:lnTo>
                    <a:pt x="447" y="350"/>
                  </a:lnTo>
                  <a:cubicBezTo>
                    <a:pt x="456" y="347"/>
                    <a:pt x="441" y="258"/>
                    <a:pt x="441" y="170"/>
                  </a:cubicBezTo>
                  <a:lnTo>
                    <a:pt x="441" y="170"/>
                  </a:lnTo>
                  <a:cubicBezTo>
                    <a:pt x="441" y="170"/>
                    <a:pt x="475" y="204"/>
                    <a:pt x="475" y="238"/>
                  </a:cubicBezTo>
                  <a:cubicBezTo>
                    <a:pt x="479" y="234"/>
                    <a:pt x="482" y="232"/>
                    <a:pt x="485" y="232"/>
                  </a:cubicBezTo>
                  <a:cubicBezTo>
                    <a:pt x="509" y="232"/>
                    <a:pt x="509" y="339"/>
                    <a:pt x="509" y="339"/>
                  </a:cubicBezTo>
                  <a:cubicBezTo>
                    <a:pt x="509" y="299"/>
                    <a:pt x="511" y="285"/>
                    <a:pt x="514" y="285"/>
                  </a:cubicBezTo>
                  <a:cubicBezTo>
                    <a:pt x="519" y="285"/>
                    <a:pt x="529" y="332"/>
                    <a:pt x="535" y="332"/>
                  </a:cubicBezTo>
                  <a:cubicBezTo>
                    <a:pt x="539" y="332"/>
                    <a:pt x="543" y="311"/>
                    <a:pt x="543" y="238"/>
                  </a:cubicBezTo>
                  <a:cubicBezTo>
                    <a:pt x="543" y="204"/>
                    <a:pt x="543" y="170"/>
                    <a:pt x="509" y="170"/>
                  </a:cubicBezTo>
                  <a:cubicBezTo>
                    <a:pt x="509" y="136"/>
                    <a:pt x="509" y="102"/>
                    <a:pt x="543" y="102"/>
                  </a:cubicBezTo>
                  <a:cubicBezTo>
                    <a:pt x="543" y="97"/>
                    <a:pt x="543" y="95"/>
                    <a:pt x="543" y="95"/>
                  </a:cubicBezTo>
                  <a:cubicBezTo>
                    <a:pt x="543" y="95"/>
                    <a:pt x="546" y="143"/>
                    <a:pt x="564" y="143"/>
                  </a:cubicBezTo>
                  <a:cubicBezTo>
                    <a:pt x="567" y="143"/>
                    <a:pt x="572" y="141"/>
                    <a:pt x="577" y="136"/>
                  </a:cubicBezTo>
                  <a:lnTo>
                    <a:pt x="577" y="136"/>
                  </a:lnTo>
                  <a:lnTo>
                    <a:pt x="543" y="305"/>
                  </a:lnTo>
                  <a:cubicBezTo>
                    <a:pt x="543" y="339"/>
                    <a:pt x="547" y="351"/>
                    <a:pt x="553" y="351"/>
                  </a:cubicBezTo>
                  <a:cubicBezTo>
                    <a:pt x="570" y="351"/>
                    <a:pt x="607" y="243"/>
                    <a:pt x="615" y="243"/>
                  </a:cubicBezTo>
                  <a:lnTo>
                    <a:pt x="615" y="243"/>
                  </a:lnTo>
                  <a:cubicBezTo>
                    <a:pt x="619" y="243"/>
                    <a:pt x="618" y="260"/>
                    <a:pt x="610" y="305"/>
                  </a:cubicBezTo>
                  <a:cubicBezTo>
                    <a:pt x="610" y="305"/>
                    <a:pt x="644" y="272"/>
                    <a:pt x="678" y="204"/>
                  </a:cubicBezTo>
                  <a:lnTo>
                    <a:pt x="678" y="238"/>
                  </a:lnTo>
                  <a:cubicBezTo>
                    <a:pt x="678" y="208"/>
                    <a:pt x="704" y="179"/>
                    <a:pt x="710" y="105"/>
                  </a:cubicBezTo>
                  <a:lnTo>
                    <a:pt x="710" y="105"/>
                  </a:lnTo>
                  <a:cubicBezTo>
                    <a:pt x="705" y="116"/>
                    <a:pt x="701" y="121"/>
                    <a:pt x="699" y="121"/>
                  </a:cubicBezTo>
                  <a:cubicBezTo>
                    <a:pt x="690" y="121"/>
                    <a:pt x="712" y="28"/>
                    <a:pt x="712" y="1"/>
                  </a:cubicBezTo>
                  <a:cubicBezTo>
                    <a:pt x="681" y="1"/>
                    <a:pt x="650" y="141"/>
                    <a:pt x="645" y="141"/>
                  </a:cubicBezTo>
                  <a:cubicBezTo>
                    <a:pt x="645" y="141"/>
                    <a:pt x="644" y="139"/>
                    <a:pt x="644" y="136"/>
                  </a:cubicBezTo>
                  <a:cubicBezTo>
                    <a:pt x="644" y="136"/>
                    <a:pt x="644" y="102"/>
                    <a:pt x="644" y="68"/>
                  </a:cubicBezTo>
                  <a:cubicBezTo>
                    <a:pt x="644" y="65"/>
                    <a:pt x="644" y="63"/>
                    <a:pt x="643" y="63"/>
                  </a:cubicBezTo>
                  <a:cubicBezTo>
                    <a:pt x="638" y="63"/>
                    <a:pt x="618" y="144"/>
                    <a:pt x="612" y="186"/>
                  </a:cubicBezTo>
                  <a:lnTo>
                    <a:pt x="612" y="186"/>
                  </a:lnTo>
                  <a:cubicBezTo>
                    <a:pt x="621" y="80"/>
                    <a:pt x="618" y="48"/>
                    <a:pt x="609" y="48"/>
                  </a:cubicBezTo>
                  <a:cubicBezTo>
                    <a:pt x="595" y="48"/>
                    <a:pt x="569" y="125"/>
                    <a:pt x="554" y="125"/>
                  </a:cubicBezTo>
                  <a:cubicBezTo>
                    <a:pt x="547" y="125"/>
                    <a:pt x="543" y="110"/>
                    <a:pt x="543" y="68"/>
                  </a:cubicBezTo>
                  <a:cubicBezTo>
                    <a:pt x="529" y="68"/>
                    <a:pt x="521" y="63"/>
                    <a:pt x="514" y="63"/>
                  </a:cubicBezTo>
                  <a:cubicBezTo>
                    <a:pt x="503" y="63"/>
                    <a:pt x="495" y="75"/>
                    <a:pt x="475" y="136"/>
                  </a:cubicBezTo>
                  <a:cubicBezTo>
                    <a:pt x="475" y="35"/>
                    <a:pt x="475" y="102"/>
                    <a:pt x="475" y="1"/>
                  </a:cubicBezTo>
                  <a:close/>
                  <a:moveTo>
                    <a:pt x="100" y="431"/>
                  </a:moveTo>
                  <a:cubicBezTo>
                    <a:pt x="108" y="431"/>
                    <a:pt x="130" y="440"/>
                    <a:pt x="143" y="446"/>
                  </a:cubicBezTo>
                  <a:lnTo>
                    <a:pt x="143" y="446"/>
                  </a:lnTo>
                  <a:cubicBezTo>
                    <a:pt x="131" y="443"/>
                    <a:pt x="118" y="441"/>
                    <a:pt x="102" y="441"/>
                  </a:cubicBezTo>
                  <a:cubicBezTo>
                    <a:pt x="95" y="434"/>
                    <a:pt x="96" y="431"/>
                    <a:pt x="100" y="431"/>
                  </a:cubicBezTo>
                  <a:close/>
                  <a:moveTo>
                    <a:pt x="406" y="396"/>
                  </a:moveTo>
                  <a:cubicBezTo>
                    <a:pt x="416" y="419"/>
                    <a:pt x="433" y="446"/>
                    <a:pt x="439" y="446"/>
                  </a:cubicBezTo>
                  <a:cubicBezTo>
                    <a:pt x="440" y="446"/>
                    <a:pt x="441" y="445"/>
                    <a:pt x="441" y="441"/>
                  </a:cubicBezTo>
                  <a:cubicBezTo>
                    <a:pt x="424" y="415"/>
                    <a:pt x="413" y="402"/>
                    <a:pt x="406" y="396"/>
                  </a:cubicBezTo>
                  <a:close/>
                  <a:moveTo>
                    <a:pt x="381" y="431"/>
                  </a:moveTo>
                  <a:cubicBezTo>
                    <a:pt x="381" y="431"/>
                    <a:pt x="380" y="431"/>
                    <a:pt x="380" y="432"/>
                  </a:cubicBezTo>
                  <a:lnTo>
                    <a:pt x="380" y="432"/>
                  </a:lnTo>
                  <a:cubicBezTo>
                    <a:pt x="390" y="446"/>
                    <a:pt x="401" y="460"/>
                    <a:pt x="407" y="470"/>
                  </a:cubicBezTo>
                  <a:lnTo>
                    <a:pt x="407" y="470"/>
                  </a:lnTo>
                  <a:cubicBezTo>
                    <a:pt x="407" y="465"/>
                    <a:pt x="407" y="457"/>
                    <a:pt x="407" y="441"/>
                  </a:cubicBezTo>
                  <a:cubicBezTo>
                    <a:pt x="394" y="434"/>
                    <a:pt x="386" y="431"/>
                    <a:pt x="381" y="431"/>
                  </a:cubicBezTo>
                  <a:close/>
                  <a:moveTo>
                    <a:pt x="407" y="470"/>
                  </a:moveTo>
                  <a:cubicBezTo>
                    <a:pt x="407" y="475"/>
                    <a:pt x="407" y="475"/>
                    <a:pt x="407" y="475"/>
                  </a:cubicBezTo>
                  <a:cubicBezTo>
                    <a:pt x="410" y="478"/>
                    <a:pt x="412" y="479"/>
                    <a:pt x="413" y="479"/>
                  </a:cubicBezTo>
                  <a:cubicBezTo>
                    <a:pt x="413" y="479"/>
                    <a:pt x="411" y="476"/>
                    <a:pt x="407" y="470"/>
                  </a:cubicBezTo>
                  <a:close/>
                  <a:moveTo>
                    <a:pt x="325" y="504"/>
                  </a:moveTo>
                  <a:cubicBezTo>
                    <a:pt x="327" y="505"/>
                    <a:pt x="328" y="507"/>
                    <a:pt x="330" y="509"/>
                  </a:cubicBezTo>
                  <a:lnTo>
                    <a:pt x="339" y="509"/>
                  </a:lnTo>
                  <a:cubicBezTo>
                    <a:pt x="335" y="507"/>
                    <a:pt x="330" y="505"/>
                    <a:pt x="325" y="504"/>
                  </a:cubicBezTo>
                  <a:close/>
                  <a:moveTo>
                    <a:pt x="328" y="498"/>
                  </a:moveTo>
                  <a:cubicBezTo>
                    <a:pt x="332" y="501"/>
                    <a:pt x="335" y="504"/>
                    <a:pt x="339" y="509"/>
                  </a:cubicBezTo>
                  <a:lnTo>
                    <a:pt x="355" y="509"/>
                  </a:lnTo>
                  <a:cubicBezTo>
                    <a:pt x="346" y="505"/>
                    <a:pt x="336" y="500"/>
                    <a:pt x="328" y="498"/>
                  </a:cubicBezTo>
                  <a:close/>
                  <a:moveTo>
                    <a:pt x="319" y="471"/>
                  </a:moveTo>
                  <a:cubicBezTo>
                    <a:pt x="362" y="498"/>
                    <a:pt x="346" y="482"/>
                    <a:pt x="373" y="509"/>
                  </a:cubicBezTo>
                  <a:cubicBezTo>
                    <a:pt x="364" y="499"/>
                    <a:pt x="352" y="487"/>
                    <a:pt x="339" y="475"/>
                  </a:cubicBezTo>
                  <a:cubicBezTo>
                    <a:pt x="333" y="475"/>
                    <a:pt x="326" y="473"/>
                    <a:pt x="319" y="471"/>
                  </a:cubicBezTo>
                  <a:close/>
                  <a:moveTo>
                    <a:pt x="306" y="136"/>
                  </a:moveTo>
                  <a:cubicBezTo>
                    <a:pt x="272" y="136"/>
                    <a:pt x="272" y="170"/>
                    <a:pt x="272" y="238"/>
                  </a:cubicBezTo>
                  <a:cubicBezTo>
                    <a:pt x="272" y="238"/>
                    <a:pt x="238" y="170"/>
                    <a:pt x="238" y="170"/>
                  </a:cubicBezTo>
                  <a:cubicBezTo>
                    <a:pt x="232" y="167"/>
                    <a:pt x="227" y="165"/>
                    <a:pt x="223" y="165"/>
                  </a:cubicBezTo>
                  <a:cubicBezTo>
                    <a:pt x="191" y="165"/>
                    <a:pt x="253" y="276"/>
                    <a:pt x="244" y="276"/>
                  </a:cubicBezTo>
                  <a:cubicBezTo>
                    <a:pt x="243" y="276"/>
                    <a:pt x="241" y="275"/>
                    <a:pt x="238" y="272"/>
                  </a:cubicBezTo>
                  <a:lnTo>
                    <a:pt x="204" y="204"/>
                  </a:lnTo>
                  <a:lnTo>
                    <a:pt x="204" y="204"/>
                  </a:lnTo>
                  <a:cubicBezTo>
                    <a:pt x="221" y="255"/>
                    <a:pt x="204" y="263"/>
                    <a:pt x="187" y="263"/>
                  </a:cubicBezTo>
                  <a:cubicBezTo>
                    <a:pt x="179" y="263"/>
                    <a:pt x="170" y="261"/>
                    <a:pt x="166" y="261"/>
                  </a:cubicBezTo>
                  <a:cubicBezTo>
                    <a:pt x="162" y="261"/>
                    <a:pt x="162" y="263"/>
                    <a:pt x="170" y="272"/>
                  </a:cubicBezTo>
                  <a:cubicBezTo>
                    <a:pt x="204" y="305"/>
                    <a:pt x="237" y="339"/>
                    <a:pt x="238" y="339"/>
                  </a:cubicBezTo>
                  <a:lnTo>
                    <a:pt x="238" y="339"/>
                  </a:lnTo>
                  <a:cubicBezTo>
                    <a:pt x="202" y="304"/>
                    <a:pt x="190" y="292"/>
                    <a:pt x="190" y="292"/>
                  </a:cubicBezTo>
                  <a:lnTo>
                    <a:pt x="190" y="292"/>
                  </a:lnTo>
                  <a:cubicBezTo>
                    <a:pt x="188" y="292"/>
                    <a:pt x="246" y="354"/>
                    <a:pt x="231" y="354"/>
                  </a:cubicBezTo>
                  <a:cubicBezTo>
                    <a:pt x="228" y="354"/>
                    <a:pt x="219" y="350"/>
                    <a:pt x="204" y="339"/>
                  </a:cubicBezTo>
                  <a:lnTo>
                    <a:pt x="204" y="339"/>
                  </a:lnTo>
                  <a:cubicBezTo>
                    <a:pt x="231" y="367"/>
                    <a:pt x="254" y="389"/>
                    <a:pt x="272" y="407"/>
                  </a:cubicBezTo>
                  <a:lnTo>
                    <a:pt x="272" y="407"/>
                  </a:lnTo>
                  <a:cubicBezTo>
                    <a:pt x="373" y="475"/>
                    <a:pt x="306" y="441"/>
                    <a:pt x="407" y="509"/>
                  </a:cubicBezTo>
                  <a:cubicBezTo>
                    <a:pt x="343" y="445"/>
                    <a:pt x="346" y="434"/>
                    <a:pt x="349" y="427"/>
                  </a:cubicBezTo>
                  <a:lnTo>
                    <a:pt x="349" y="427"/>
                  </a:lnTo>
                  <a:cubicBezTo>
                    <a:pt x="356" y="432"/>
                    <a:pt x="364" y="436"/>
                    <a:pt x="373" y="441"/>
                  </a:cubicBezTo>
                  <a:cubicBezTo>
                    <a:pt x="407" y="475"/>
                    <a:pt x="407" y="475"/>
                    <a:pt x="407" y="475"/>
                  </a:cubicBezTo>
                  <a:cubicBezTo>
                    <a:pt x="407" y="475"/>
                    <a:pt x="366" y="434"/>
                    <a:pt x="380" y="432"/>
                  </a:cubicBezTo>
                  <a:lnTo>
                    <a:pt x="380" y="432"/>
                  </a:lnTo>
                  <a:cubicBezTo>
                    <a:pt x="365" y="411"/>
                    <a:pt x="351" y="391"/>
                    <a:pt x="355" y="391"/>
                  </a:cubicBezTo>
                  <a:lnTo>
                    <a:pt x="355" y="391"/>
                  </a:lnTo>
                  <a:cubicBezTo>
                    <a:pt x="356" y="391"/>
                    <a:pt x="362" y="396"/>
                    <a:pt x="373" y="407"/>
                  </a:cubicBezTo>
                  <a:cubicBezTo>
                    <a:pt x="339" y="373"/>
                    <a:pt x="339" y="373"/>
                    <a:pt x="272" y="272"/>
                  </a:cubicBezTo>
                  <a:lnTo>
                    <a:pt x="272" y="272"/>
                  </a:lnTo>
                  <a:cubicBezTo>
                    <a:pt x="306" y="305"/>
                    <a:pt x="373" y="373"/>
                    <a:pt x="373" y="373"/>
                  </a:cubicBezTo>
                  <a:cubicBezTo>
                    <a:pt x="349" y="337"/>
                    <a:pt x="347" y="327"/>
                    <a:pt x="352" y="327"/>
                  </a:cubicBezTo>
                  <a:cubicBezTo>
                    <a:pt x="356" y="327"/>
                    <a:pt x="367" y="335"/>
                    <a:pt x="374" y="341"/>
                  </a:cubicBezTo>
                  <a:lnTo>
                    <a:pt x="374" y="341"/>
                  </a:lnTo>
                  <a:cubicBezTo>
                    <a:pt x="390" y="390"/>
                    <a:pt x="390" y="390"/>
                    <a:pt x="395" y="390"/>
                  </a:cubicBezTo>
                  <a:cubicBezTo>
                    <a:pt x="396" y="390"/>
                    <a:pt x="397" y="390"/>
                    <a:pt x="399" y="391"/>
                  </a:cubicBezTo>
                  <a:lnTo>
                    <a:pt x="399" y="391"/>
                  </a:lnTo>
                  <a:cubicBezTo>
                    <a:pt x="385" y="361"/>
                    <a:pt x="382" y="349"/>
                    <a:pt x="382" y="344"/>
                  </a:cubicBezTo>
                  <a:lnTo>
                    <a:pt x="382" y="344"/>
                  </a:lnTo>
                  <a:cubicBezTo>
                    <a:pt x="383" y="345"/>
                    <a:pt x="384" y="346"/>
                    <a:pt x="385" y="346"/>
                  </a:cubicBezTo>
                  <a:lnTo>
                    <a:pt x="385" y="346"/>
                  </a:lnTo>
                  <a:cubicBezTo>
                    <a:pt x="385" y="345"/>
                    <a:pt x="384" y="343"/>
                    <a:pt x="383" y="342"/>
                  </a:cubicBezTo>
                  <a:lnTo>
                    <a:pt x="383" y="342"/>
                  </a:lnTo>
                  <a:cubicBezTo>
                    <a:pt x="383" y="342"/>
                    <a:pt x="382" y="343"/>
                    <a:pt x="382" y="344"/>
                  </a:cubicBezTo>
                  <a:lnTo>
                    <a:pt x="382" y="344"/>
                  </a:lnTo>
                  <a:cubicBezTo>
                    <a:pt x="376" y="340"/>
                    <a:pt x="363" y="329"/>
                    <a:pt x="339" y="305"/>
                  </a:cubicBezTo>
                  <a:cubicBezTo>
                    <a:pt x="339" y="238"/>
                    <a:pt x="339" y="238"/>
                    <a:pt x="306" y="136"/>
                  </a:cubicBezTo>
                  <a:close/>
                  <a:moveTo>
                    <a:pt x="306" y="509"/>
                  </a:moveTo>
                  <a:cubicBezTo>
                    <a:pt x="318" y="509"/>
                    <a:pt x="326" y="509"/>
                    <a:pt x="332" y="510"/>
                  </a:cubicBezTo>
                  <a:lnTo>
                    <a:pt x="332" y="510"/>
                  </a:lnTo>
                  <a:cubicBezTo>
                    <a:pt x="332" y="510"/>
                    <a:pt x="331" y="509"/>
                    <a:pt x="330" y="509"/>
                  </a:cubicBezTo>
                  <a:close/>
                  <a:moveTo>
                    <a:pt x="355" y="509"/>
                  </a:moveTo>
                  <a:cubicBezTo>
                    <a:pt x="365" y="513"/>
                    <a:pt x="373" y="516"/>
                    <a:pt x="376" y="516"/>
                  </a:cubicBezTo>
                  <a:cubicBezTo>
                    <a:pt x="379" y="516"/>
                    <a:pt x="379" y="514"/>
                    <a:pt x="373" y="509"/>
                  </a:cubicBezTo>
                  <a:close/>
                  <a:moveTo>
                    <a:pt x="136" y="332"/>
                  </a:moveTo>
                  <a:lnTo>
                    <a:pt x="136" y="332"/>
                  </a:lnTo>
                  <a:cubicBezTo>
                    <a:pt x="139" y="344"/>
                    <a:pt x="127" y="352"/>
                    <a:pt x="170" y="373"/>
                  </a:cubicBezTo>
                  <a:lnTo>
                    <a:pt x="69" y="339"/>
                  </a:lnTo>
                  <a:lnTo>
                    <a:pt x="69" y="339"/>
                  </a:lnTo>
                  <a:cubicBezTo>
                    <a:pt x="69" y="339"/>
                    <a:pt x="218" y="414"/>
                    <a:pt x="197" y="414"/>
                  </a:cubicBezTo>
                  <a:cubicBezTo>
                    <a:pt x="193" y="414"/>
                    <a:pt x="185" y="412"/>
                    <a:pt x="170" y="407"/>
                  </a:cubicBezTo>
                  <a:lnTo>
                    <a:pt x="102" y="373"/>
                  </a:lnTo>
                  <a:lnTo>
                    <a:pt x="102" y="373"/>
                  </a:lnTo>
                  <a:cubicBezTo>
                    <a:pt x="102" y="407"/>
                    <a:pt x="1" y="441"/>
                    <a:pt x="136" y="509"/>
                  </a:cubicBezTo>
                  <a:cubicBezTo>
                    <a:pt x="170" y="509"/>
                    <a:pt x="306" y="542"/>
                    <a:pt x="339" y="542"/>
                  </a:cubicBezTo>
                  <a:cubicBezTo>
                    <a:pt x="306" y="542"/>
                    <a:pt x="204" y="509"/>
                    <a:pt x="170" y="475"/>
                  </a:cubicBezTo>
                  <a:lnTo>
                    <a:pt x="170" y="475"/>
                  </a:lnTo>
                  <a:lnTo>
                    <a:pt x="272" y="509"/>
                  </a:lnTo>
                  <a:cubicBezTo>
                    <a:pt x="221" y="483"/>
                    <a:pt x="189" y="458"/>
                    <a:pt x="148" y="447"/>
                  </a:cubicBezTo>
                  <a:lnTo>
                    <a:pt x="148" y="447"/>
                  </a:lnTo>
                  <a:cubicBezTo>
                    <a:pt x="145" y="445"/>
                    <a:pt x="141" y="443"/>
                    <a:pt x="136" y="441"/>
                  </a:cubicBezTo>
                  <a:lnTo>
                    <a:pt x="136" y="441"/>
                  </a:lnTo>
                  <a:cubicBezTo>
                    <a:pt x="233" y="473"/>
                    <a:pt x="238" y="475"/>
                    <a:pt x="325" y="504"/>
                  </a:cubicBezTo>
                  <a:lnTo>
                    <a:pt x="325" y="504"/>
                  </a:lnTo>
                  <a:cubicBezTo>
                    <a:pt x="319" y="498"/>
                    <a:pt x="319" y="496"/>
                    <a:pt x="322" y="496"/>
                  </a:cubicBezTo>
                  <a:cubicBezTo>
                    <a:pt x="323" y="496"/>
                    <a:pt x="325" y="497"/>
                    <a:pt x="328" y="498"/>
                  </a:cubicBezTo>
                  <a:lnTo>
                    <a:pt x="328" y="498"/>
                  </a:lnTo>
                  <a:cubicBezTo>
                    <a:pt x="310" y="480"/>
                    <a:pt x="304" y="473"/>
                    <a:pt x="289" y="458"/>
                  </a:cubicBezTo>
                  <a:lnTo>
                    <a:pt x="289" y="458"/>
                  </a:lnTo>
                  <a:cubicBezTo>
                    <a:pt x="299" y="463"/>
                    <a:pt x="309" y="468"/>
                    <a:pt x="319" y="471"/>
                  </a:cubicBezTo>
                  <a:lnTo>
                    <a:pt x="319" y="471"/>
                  </a:lnTo>
                  <a:cubicBezTo>
                    <a:pt x="308" y="464"/>
                    <a:pt x="292" y="455"/>
                    <a:pt x="272" y="441"/>
                  </a:cubicBezTo>
                  <a:lnTo>
                    <a:pt x="272" y="441"/>
                  </a:lnTo>
                  <a:cubicBezTo>
                    <a:pt x="279" y="448"/>
                    <a:pt x="284" y="453"/>
                    <a:pt x="289" y="458"/>
                  </a:cubicBezTo>
                  <a:lnTo>
                    <a:pt x="289" y="458"/>
                  </a:lnTo>
                  <a:cubicBezTo>
                    <a:pt x="272" y="449"/>
                    <a:pt x="255" y="441"/>
                    <a:pt x="238" y="441"/>
                  </a:cubicBezTo>
                  <a:cubicBezTo>
                    <a:pt x="292" y="441"/>
                    <a:pt x="194" y="376"/>
                    <a:pt x="136" y="332"/>
                  </a:cubicBezTo>
                  <a:close/>
                  <a:moveTo>
                    <a:pt x="332" y="510"/>
                  </a:moveTo>
                  <a:cubicBezTo>
                    <a:pt x="341" y="517"/>
                    <a:pt x="354" y="528"/>
                    <a:pt x="373" y="542"/>
                  </a:cubicBezTo>
                  <a:cubicBezTo>
                    <a:pt x="352" y="521"/>
                    <a:pt x="344" y="513"/>
                    <a:pt x="332" y="51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7"/>
            <p:cNvSpPr/>
            <p:nvPr/>
          </p:nvSpPr>
          <p:spPr>
            <a:xfrm>
              <a:off x="3965750" y="2699175"/>
              <a:ext cx="25" cy="1725"/>
            </a:xfrm>
            <a:custGeom>
              <a:avLst/>
              <a:gdLst/>
              <a:ahLst/>
              <a:cxnLst/>
              <a:rect l="l" t="t" r="r" b="b"/>
              <a:pathLst>
                <a:path w="1" h="69" extrusionOk="0">
                  <a:moveTo>
                    <a:pt x="1" y="0"/>
                  </a:moveTo>
                  <a:lnTo>
                    <a:pt x="1" y="68"/>
                  </a:lnTo>
                  <a:lnTo>
                    <a:pt x="1" y="0"/>
                  </a:lnTo>
                  <a:cubicBezTo>
                    <a:pt x="1" y="34"/>
                    <a:pt x="1" y="34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7"/>
            <p:cNvSpPr/>
            <p:nvPr/>
          </p:nvSpPr>
          <p:spPr>
            <a:xfrm>
              <a:off x="3965750" y="269832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4"/>
                  </a:move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7"/>
            <p:cNvSpPr/>
            <p:nvPr/>
          </p:nvSpPr>
          <p:spPr>
            <a:xfrm>
              <a:off x="3970000" y="2698800"/>
              <a:ext cx="875" cy="775"/>
            </a:xfrm>
            <a:custGeom>
              <a:avLst/>
              <a:gdLst/>
              <a:ahLst/>
              <a:cxnLst/>
              <a:rect l="l" t="t" r="r" b="b"/>
              <a:pathLst>
                <a:path w="35" h="31" extrusionOk="0">
                  <a:moveTo>
                    <a:pt x="24" y="0"/>
                  </a:moveTo>
                  <a:cubicBezTo>
                    <a:pt x="19" y="0"/>
                    <a:pt x="12" y="4"/>
                    <a:pt x="0" y="15"/>
                  </a:cubicBezTo>
                  <a:cubicBezTo>
                    <a:pt x="0" y="15"/>
                    <a:pt x="0" y="30"/>
                    <a:pt x="10" y="30"/>
                  </a:cubicBezTo>
                  <a:cubicBezTo>
                    <a:pt x="15" y="30"/>
                    <a:pt x="23" y="27"/>
                    <a:pt x="34" y="15"/>
                  </a:cubicBezTo>
                  <a:cubicBezTo>
                    <a:pt x="34" y="15"/>
                    <a:pt x="34" y="0"/>
                    <a:pt x="2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7"/>
            <p:cNvSpPr/>
            <p:nvPr/>
          </p:nvSpPr>
          <p:spPr>
            <a:xfrm>
              <a:off x="3970850" y="26974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35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7"/>
            <p:cNvSpPr/>
            <p:nvPr/>
          </p:nvSpPr>
          <p:spPr>
            <a:xfrm>
              <a:off x="3970850" y="2692300"/>
              <a:ext cx="12725" cy="7750"/>
            </a:xfrm>
            <a:custGeom>
              <a:avLst/>
              <a:gdLst/>
              <a:ahLst/>
              <a:cxnLst/>
              <a:rect l="l" t="t" r="r" b="b"/>
              <a:pathLst>
                <a:path w="509" h="310" extrusionOk="0">
                  <a:moveTo>
                    <a:pt x="169" y="38"/>
                  </a:moveTo>
                  <a:cubicBezTo>
                    <a:pt x="164" y="59"/>
                    <a:pt x="162" y="72"/>
                    <a:pt x="163" y="79"/>
                  </a:cubicBezTo>
                  <a:lnTo>
                    <a:pt x="163" y="79"/>
                  </a:lnTo>
                  <a:cubicBezTo>
                    <a:pt x="165" y="77"/>
                    <a:pt x="167" y="75"/>
                    <a:pt x="169" y="72"/>
                  </a:cubicBezTo>
                  <a:lnTo>
                    <a:pt x="169" y="38"/>
                  </a:lnTo>
                  <a:close/>
                  <a:moveTo>
                    <a:pt x="235" y="1"/>
                  </a:moveTo>
                  <a:cubicBezTo>
                    <a:pt x="226" y="1"/>
                    <a:pt x="179" y="86"/>
                    <a:pt x="166" y="86"/>
                  </a:cubicBezTo>
                  <a:cubicBezTo>
                    <a:pt x="164" y="86"/>
                    <a:pt x="163" y="84"/>
                    <a:pt x="163" y="79"/>
                  </a:cubicBezTo>
                  <a:lnTo>
                    <a:pt x="163" y="79"/>
                  </a:lnTo>
                  <a:cubicBezTo>
                    <a:pt x="150" y="91"/>
                    <a:pt x="143" y="98"/>
                    <a:pt x="140" y="98"/>
                  </a:cubicBezTo>
                  <a:cubicBezTo>
                    <a:pt x="136" y="98"/>
                    <a:pt x="136" y="89"/>
                    <a:pt x="136" y="72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36" y="55"/>
                    <a:pt x="136" y="55"/>
                    <a:pt x="136" y="38"/>
                  </a:cubicBezTo>
                  <a:lnTo>
                    <a:pt x="136" y="38"/>
                  </a:lnTo>
                  <a:cubicBezTo>
                    <a:pt x="123" y="51"/>
                    <a:pt x="102" y="72"/>
                    <a:pt x="102" y="72"/>
                  </a:cubicBezTo>
                  <a:cubicBezTo>
                    <a:pt x="102" y="38"/>
                    <a:pt x="136" y="38"/>
                    <a:pt x="136" y="5"/>
                  </a:cubicBezTo>
                  <a:lnTo>
                    <a:pt x="136" y="5"/>
                  </a:lnTo>
                  <a:cubicBezTo>
                    <a:pt x="128" y="21"/>
                    <a:pt x="121" y="25"/>
                    <a:pt x="116" y="25"/>
                  </a:cubicBezTo>
                  <a:cubicBezTo>
                    <a:pt x="108" y="25"/>
                    <a:pt x="102" y="16"/>
                    <a:pt x="92" y="16"/>
                  </a:cubicBezTo>
                  <a:cubicBezTo>
                    <a:pt x="80" y="16"/>
                    <a:pt x="64" y="32"/>
                    <a:pt x="34" y="106"/>
                  </a:cubicBezTo>
                  <a:cubicBezTo>
                    <a:pt x="34" y="140"/>
                    <a:pt x="34" y="174"/>
                    <a:pt x="0" y="174"/>
                  </a:cubicBezTo>
                  <a:cubicBezTo>
                    <a:pt x="0" y="195"/>
                    <a:pt x="3" y="203"/>
                    <a:pt x="9" y="203"/>
                  </a:cubicBezTo>
                  <a:cubicBezTo>
                    <a:pt x="21" y="203"/>
                    <a:pt x="44" y="163"/>
                    <a:pt x="68" y="140"/>
                  </a:cubicBezTo>
                  <a:cubicBezTo>
                    <a:pt x="89" y="76"/>
                    <a:pt x="97" y="56"/>
                    <a:pt x="99" y="56"/>
                  </a:cubicBezTo>
                  <a:lnTo>
                    <a:pt x="99" y="56"/>
                  </a:lnTo>
                  <a:cubicBezTo>
                    <a:pt x="102" y="56"/>
                    <a:pt x="87" y="119"/>
                    <a:pt x="93" y="119"/>
                  </a:cubicBezTo>
                  <a:cubicBezTo>
                    <a:pt x="95" y="119"/>
                    <a:pt x="97" y="115"/>
                    <a:pt x="102" y="106"/>
                  </a:cubicBezTo>
                  <a:lnTo>
                    <a:pt x="102" y="106"/>
                  </a:lnTo>
                  <a:cubicBezTo>
                    <a:pt x="68" y="174"/>
                    <a:pt x="68" y="174"/>
                    <a:pt x="68" y="208"/>
                  </a:cubicBezTo>
                  <a:cubicBezTo>
                    <a:pt x="59" y="242"/>
                    <a:pt x="59" y="252"/>
                    <a:pt x="63" y="252"/>
                  </a:cubicBezTo>
                  <a:cubicBezTo>
                    <a:pt x="69" y="252"/>
                    <a:pt x="86" y="223"/>
                    <a:pt x="90" y="223"/>
                  </a:cubicBezTo>
                  <a:lnTo>
                    <a:pt x="90" y="223"/>
                  </a:lnTo>
                  <a:cubicBezTo>
                    <a:pt x="94" y="223"/>
                    <a:pt x="91" y="237"/>
                    <a:pt x="75" y="288"/>
                  </a:cubicBezTo>
                  <a:lnTo>
                    <a:pt x="75" y="288"/>
                  </a:lnTo>
                  <a:cubicBezTo>
                    <a:pt x="80" y="281"/>
                    <a:pt x="88" y="275"/>
                    <a:pt x="102" y="275"/>
                  </a:cubicBezTo>
                  <a:cubicBezTo>
                    <a:pt x="102" y="242"/>
                    <a:pt x="102" y="242"/>
                    <a:pt x="102" y="208"/>
                  </a:cubicBezTo>
                  <a:cubicBezTo>
                    <a:pt x="102" y="208"/>
                    <a:pt x="136" y="140"/>
                    <a:pt x="169" y="106"/>
                  </a:cubicBezTo>
                  <a:lnTo>
                    <a:pt x="169" y="106"/>
                  </a:lnTo>
                  <a:cubicBezTo>
                    <a:pt x="161" y="124"/>
                    <a:pt x="159" y="130"/>
                    <a:pt x="160" y="130"/>
                  </a:cubicBezTo>
                  <a:cubicBezTo>
                    <a:pt x="161" y="130"/>
                    <a:pt x="165" y="125"/>
                    <a:pt x="169" y="120"/>
                  </a:cubicBezTo>
                  <a:lnTo>
                    <a:pt x="169" y="120"/>
                  </a:lnTo>
                  <a:cubicBezTo>
                    <a:pt x="165" y="174"/>
                    <a:pt x="136" y="176"/>
                    <a:pt x="136" y="208"/>
                  </a:cubicBezTo>
                  <a:lnTo>
                    <a:pt x="157" y="186"/>
                  </a:lnTo>
                  <a:lnTo>
                    <a:pt x="157" y="186"/>
                  </a:lnTo>
                  <a:cubicBezTo>
                    <a:pt x="147" y="211"/>
                    <a:pt x="136" y="255"/>
                    <a:pt x="136" y="275"/>
                  </a:cubicBezTo>
                  <a:cubicBezTo>
                    <a:pt x="169" y="242"/>
                    <a:pt x="136" y="242"/>
                    <a:pt x="169" y="174"/>
                  </a:cubicBezTo>
                  <a:lnTo>
                    <a:pt x="169" y="174"/>
                  </a:lnTo>
                  <a:cubicBezTo>
                    <a:pt x="153" y="225"/>
                    <a:pt x="161" y="242"/>
                    <a:pt x="178" y="242"/>
                  </a:cubicBezTo>
                  <a:cubicBezTo>
                    <a:pt x="195" y="242"/>
                    <a:pt x="220" y="225"/>
                    <a:pt x="237" y="208"/>
                  </a:cubicBezTo>
                  <a:lnTo>
                    <a:pt x="237" y="208"/>
                  </a:lnTo>
                  <a:cubicBezTo>
                    <a:pt x="237" y="208"/>
                    <a:pt x="215" y="251"/>
                    <a:pt x="207" y="251"/>
                  </a:cubicBezTo>
                  <a:cubicBezTo>
                    <a:pt x="205" y="251"/>
                    <a:pt x="203" y="248"/>
                    <a:pt x="203" y="242"/>
                  </a:cubicBezTo>
                  <a:lnTo>
                    <a:pt x="203" y="242"/>
                  </a:lnTo>
                  <a:cubicBezTo>
                    <a:pt x="203" y="251"/>
                    <a:pt x="206" y="255"/>
                    <a:pt x="210" y="255"/>
                  </a:cubicBezTo>
                  <a:cubicBezTo>
                    <a:pt x="221" y="255"/>
                    <a:pt x="246" y="223"/>
                    <a:pt x="271" y="174"/>
                  </a:cubicBezTo>
                  <a:cubicBezTo>
                    <a:pt x="280" y="165"/>
                    <a:pt x="287" y="161"/>
                    <a:pt x="291" y="161"/>
                  </a:cubicBezTo>
                  <a:cubicBezTo>
                    <a:pt x="302" y="161"/>
                    <a:pt x="296" y="192"/>
                    <a:pt x="271" y="242"/>
                  </a:cubicBezTo>
                  <a:lnTo>
                    <a:pt x="305" y="174"/>
                  </a:lnTo>
                  <a:cubicBezTo>
                    <a:pt x="317" y="162"/>
                    <a:pt x="324" y="158"/>
                    <a:pt x="329" y="158"/>
                  </a:cubicBezTo>
                  <a:cubicBezTo>
                    <a:pt x="347" y="158"/>
                    <a:pt x="325" y="224"/>
                    <a:pt x="329" y="224"/>
                  </a:cubicBezTo>
                  <a:cubicBezTo>
                    <a:pt x="330" y="224"/>
                    <a:pt x="333" y="219"/>
                    <a:pt x="339" y="208"/>
                  </a:cubicBezTo>
                  <a:cubicBezTo>
                    <a:pt x="369" y="208"/>
                    <a:pt x="426" y="101"/>
                    <a:pt x="438" y="101"/>
                  </a:cubicBezTo>
                  <a:cubicBezTo>
                    <a:pt x="440" y="101"/>
                    <a:pt x="440" y="102"/>
                    <a:pt x="440" y="106"/>
                  </a:cubicBezTo>
                  <a:cubicBezTo>
                    <a:pt x="406" y="174"/>
                    <a:pt x="373" y="174"/>
                    <a:pt x="339" y="242"/>
                  </a:cubicBezTo>
                  <a:lnTo>
                    <a:pt x="406" y="174"/>
                  </a:lnTo>
                  <a:cubicBezTo>
                    <a:pt x="406" y="208"/>
                    <a:pt x="440" y="174"/>
                    <a:pt x="406" y="242"/>
                  </a:cubicBezTo>
                  <a:cubicBezTo>
                    <a:pt x="474" y="140"/>
                    <a:pt x="440" y="242"/>
                    <a:pt x="508" y="106"/>
                  </a:cubicBezTo>
                  <a:cubicBezTo>
                    <a:pt x="463" y="106"/>
                    <a:pt x="433" y="61"/>
                    <a:pt x="378" y="61"/>
                  </a:cubicBezTo>
                  <a:cubicBezTo>
                    <a:pt x="350" y="61"/>
                    <a:pt x="316" y="72"/>
                    <a:pt x="271" y="106"/>
                  </a:cubicBezTo>
                  <a:lnTo>
                    <a:pt x="305" y="38"/>
                  </a:lnTo>
                  <a:lnTo>
                    <a:pt x="305" y="38"/>
                  </a:lnTo>
                  <a:cubicBezTo>
                    <a:pt x="292" y="58"/>
                    <a:pt x="284" y="65"/>
                    <a:pt x="279" y="65"/>
                  </a:cubicBezTo>
                  <a:cubicBezTo>
                    <a:pt x="266" y="65"/>
                    <a:pt x="271" y="21"/>
                    <a:pt x="259" y="21"/>
                  </a:cubicBezTo>
                  <a:cubicBezTo>
                    <a:pt x="251" y="21"/>
                    <a:pt x="236" y="40"/>
                    <a:pt x="203" y="106"/>
                  </a:cubicBezTo>
                  <a:lnTo>
                    <a:pt x="237" y="5"/>
                  </a:lnTo>
                  <a:cubicBezTo>
                    <a:pt x="237" y="2"/>
                    <a:pt x="237" y="1"/>
                    <a:pt x="235" y="1"/>
                  </a:cubicBezTo>
                  <a:close/>
                  <a:moveTo>
                    <a:pt x="75" y="288"/>
                  </a:moveTo>
                  <a:cubicBezTo>
                    <a:pt x="68" y="297"/>
                    <a:pt x="68" y="309"/>
                    <a:pt x="68" y="309"/>
                  </a:cubicBezTo>
                  <a:cubicBezTo>
                    <a:pt x="70" y="301"/>
                    <a:pt x="73" y="294"/>
                    <a:pt x="75" y="288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3981850" y="2694575"/>
              <a:ext cx="2550" cy="3100"/>
            </a:xfrm>
            <a:custGeom>
              <a:avLst/>
              <a:gdLst/>
              <a:ahLst/>
              <a:cxnLst/>
              <a:rect l="l" t="t" r="r" b="b"/>
              <a:pathLst>
                <a:path w="102" h="124" extrusionOk="0">
                  <a:moveTo>
                    <a:pt x="84" y="0"/>
                  </a:moveTo>
                  <a:cubicBezTo>
                    <a:pt x="83" y="0"/>
                    <a:pt x="79" y="4"/>
                    <a:pt x="68" y="15"/>
                  </a:cubicBezTo>
                  <a:cubicBezTo>
                    <a:pt x="68" y="49"/>
                    <a:pt x="34" y="49"/>
                    <a:pt x="34" y="49"/>
                  </a:cubicBezTo>
                  <a:lnTo>
                    <a:pt x="0" y="117"/>
                  </a:lnTo>
                  <a:cubicBezTo>
                    <a:pt x="0" y="121"/>
                    <a:pt x="2" y="124"/>
                    <a:pt x="4" y="124"/>
                  </a:cubicBezTo>
                  <a:cubicBezTo>
                    <a:pt x="19" y="124"/>
                    <a:pt x="73" y="44"/>
                    <a:pt x="102" y="15"/>
                  </a:cubicBezTo>
                  <a:cubicBezTo>
                    <a:pt x="79" y="15"/>
                    <a:pt x="87" y="0"/>
                    <a:pt x="8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3982525" y="2694100"/>
              <a:ext cx="7125" cy="5950"/>
            </a:xfrm>
            <a:custGeom>
              <a:avLst/>
              <a:gdLst/>
              <a:ahLst/>
              <a:cxnLst/>
              <a:rect l="l" t="t" r="r" b="b"/>
              <a:pathLst>
                <a:path w="285" h="238" extrusionOk="0">
                  <a:moveTo>
                    <a:pt x="75" y="34"/>
                  </a:moveTo>
                  <a:cubicBezTo>
                    <a:pt x="66" y="43"/>
                    <a:pt x="62" y="45"/>
                    <a:pt x="60" y="45"/>
                  </a:cubicBezTo>
                  <a:cubicBezTo>
                    <a:pt x="57" y="45"/>
                    <a:pt x="56" y="43"/>
                    <a:pt x="54" y="43"/>
                  </a:cubicBezTo>
                  <a:cubicBezTo>
                    <a:pt x="50" y="43"/>
                    <a:pt x="41" y="51"/>
                    <a:pt x="7" y="102"/>
                  </a:cubicBezTo>
                  <a:cubicBezTo>
                    <a:pt x="7" y="109"/>
                    <a:pt x="9" y="112"/>
                    <a:pt x="11" y="112"/>
                  </a:cubicBezTo>
                  <a:cubicBezTo>
                    <a:pt x="18" y="112"/>
                    <a:pt x="31" y="92"/>
                    <a:pt x="37" y="92"/>
                  </a:cubicBezTo>
                  <a:cubicBezTo>
                    <a:pt x="40" y="92"/>
                    <a:pt x="41" y="95"/>
                    <a:pt x="41" y="102"/>
                  </a:cubicBezTo>
                  <a:lnTo>
                    <a:pt x="75" y="34"/>
                  </a:lnTo>
                  <a:close/>
                  <a:moveTo>
                    <a:pt x="132" y="113"/>
                  </a:moveTo>
                  <a:cubicBezTo>
                    <a:pt x="133" y="113"/>
                    <a:pt x="120" y="130"/>
                    <a:pt x="106" y="153"/>
                  </a:cubicBezTo>
                  <a:lnTo>
                    <a:pt x="106" y="153"/>
                  </a:lnTo>
                  <a:cubicBezTo>
                    <a:pt x="108" y="148"/>
                    <a:pt x="109" y="142"/>
                    <a:pt x="109" y="136"/>
                  </a:cubicBezTo>
                  <a:cubicBezTo>
                    <a:pt x="125" y="120"/>
                    <a:pt x="131" y="113"/>
                    <a:pt x="132" y="113"/>
                  </a:cubicBezTo>
                  <a:close/>
                  <a:moveTo>
                    <a:pt x="143" y="0"/>
                  </a:moveTo>
                  <a:cubicBezTo>
                    <a:pt x="143" y="0"/>
                    <a:pt x="75" y="102"/>
                    <a:pt x="41" y="102"/>
                  </a:cubicBezTo>
                  <a:lnTo>
                    <a:pt x="7" y="136"/>
                  </a:lnTo>
                  <a:lnTo>
                    <a:pt x="41" y="136"/>
                  </a:lnTo>
                  <a:lnTo>
                    <a:pt x="7" y="170"/>
                  </a:lnTo>
                  <a:cubicBezTo>
                    <a:pt x="2" y="179"/>
                    <a:pt x="1" y="184"/>
                    <a:pt x="2" y="184"/>
                  </a:cubicBezTo>
                  <a:cubicBezTo>
                    <a:pt x="9" y="184"/>
                    <a:pt x="92" y="64"/>
                    <a:pt x="106" y="64"/>
                  </a:cubicBezTo>
                  <a:cubicBezTo>
                    <a:pt x="108" y="64"/>
                    <a:pt x="109" y="65"/>
                    <a:pt x="109" y="68"/>
                  </a:cubicBezTo>
                  <a:lnTo>
                    <a:pt x="41" y="170"/>
                  </a:lnTo>
                  <a:cubicBezTo>
                    <a:pt x="41" y="203"/>
                    <a:pt x="75" y="170"/>
                    <a:pt x="41" y="237"/>
                  </a:cubicBezTo>
                  <a:cubicBezTo>
                    <a:pt x="41" y="237"/>
                    <a:pt x="63" y="194"/>
                    <a:pt x="71" y="194"/>
                  </a:cubicBezTo>
                  <a:cubicBezTo>
                    <a:pt x="74" y="194"/>
                    <a:pt x="75" y="197"/>
                    <a:pt x="75" y="203"/>
                  </a:cubicBezTo>
                  <a:cubicBezTo>
                    <a:pt x="75" y="203"/>
                    <a:pt x="81" y="198"/>
                    <a:pt x="87" y="189"/>
                  </a:cubicBezTo>
                  <a:lnTo>
                    <a:pt x="87" y="189"/>
                  </a:lnTo>
                  <a:cubicBezTo>
                    <a:pt x="80" y="205"/>
                    <a:pt x="75" y="222"/>
                    <a:pt x="75" y="237"/>
                  </a:cubicBezTo>
                  <a:cubicBezTo>
                    <a:pt x="94" y="200"/>
                    <a:pt x="122" y="173"/>
                    <a:pt x="139" y="173"/>
                  </a:cubicBezTo>
                  <a:cubicBezTo>
                    <a:pt x="153" y="173"/>
                    <a:pt x="158" y="191"/>
                    <a:pt x="143" y="237"/>
                  </a:cubicBezTo>
                  <a:cubicBezTo>
                    <a:pt x="174" y="176"/>
                    <a:pt x="232" y="114"/>
                    <a:pt x="243" y="103"/>
                  </a:cubicBezTo>
                  <a:lnTo>
                    <a:pt x="243" y="103"/>
                  </a:lnTo>
                  <a:cubicBezTo>
                    <a:pt x="210" y="137"/>
                    <a:pt x="210" y="170"/>
                    <a:pt x="177" y="203"/>
                  </a:cubicBezTo>
                  <a:cubicBezTo>
                    <a:pt x="177" y="203"/>
                    <a:pt x="143" y="237"/>
                    <a:pt x="177" y="237"/>
                  </a:cubicBezTo>
                  <a:cubicBezTo>
                    <a:pt x="210" y="170"/>
                    <a:pt x="244" y="102"/>
                    <a:pt x="278" y="68"/>
                  </a:cubicBezTo>
                  <a:cubicBezTo>
                    <a:pt x="284" y="57"/>
                    <a:pt x="285" y="52"/>
                    <a:pt x="282" y="52"/>
                  </a:cubicBezTo>
                  <a:cubicBezTo>
                    <a:pt x="270" y="52"/>
                    <a:pt x="192" y="140"/>
                    <a:pt x="154" y="140"/>
                  </a:cubicBezTo>
                  <a:cubicBezTo>
                    <a:pt x="150" y="140"/>
                    <a:pt x="146" y="139"/>
                    <a:pt x="143" y="136"/>
                  </a:cubicBezTo>
                  <a:cubicBezTo>
                    <a:pt x="177" y="136"/>
                    <a:pt x="177" y="102"/>
                    <a:pt x="210" y="68"/>
                  </a:cubicBezTo>
                  <a:cubicBezTo>
                    <a:pt x="177" y="68"/>
                    <a:pt x="109" y="68"/>
                    <a:pt x="143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3987775" y="2695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4830350" y="3163450"/>
              <a:ext cx="112400" cy="55550"/>
            </a:xfrm>
            <a:custGeom>
              <a:avLst/>
              <a:gdLst/>
              <a:ahLst/>
              <a:cxnLst/>
              <a:rect l="l" t="t" r="r" b="b"/>
              <a:pathLst>
                <a:path w="4496" h="2222" extrusionOk="0">
                  <a:moveTo>
                    <a:pt x="1661" y="1"/>
                  </a:moveTo>
                  <a:cubicBezTo>
                    <a:pt x="726" y="1"/>
                    <a:pt x="1" y="770"/>
                    <a:pt x="771" y="2053"/>
                  </a:cubicBezTo>
                  <a:lnTo>
                    <a:pt x="1465" y="1358"/>
                  </a:lnTo>
                  <a:lnTo>
                    <a:pt x="1465" y="1358"/>
                  </a:lnTo>
                  <a:cubicBezTo>
                    <a:pt x="1214" y="1640"/>
                    <a:pt x="1242" y="1945"/>
                    <a:pt x="1550" y="2222"/>
                  </a:cubicBezTo>
                  <a:cubicBezTo>
                    <a:pt x="2464" y="1917"/>
                    <a:pt x="4496" y="1917"/>
                    <a:pt x="2938" y="495"/>
                  </a:cubicBezTo>
                  <a:cubicBezTo>
                    <a:pt x="2548" y="158"/>
                    <a:pt x="2083" y="1"/>
                    <a:pt x="166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4868225" y="3196125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1" y="1"/>
                  </a:moveTo>
                  <a:lnTo>
                    <a:pt x="68" y="34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4862300" y="3193575"/>
              <a:ext cx="6800" cy="5125"/>
            </a:xfrm>
            <a:custGeom>
              <a:avLst/>
              <a:gdLst/>
              <a:ahLst/>
              <a:cxnLst/>
              <a:rect l="l" t="t" r="r" b="b"/>
              <a:pathLst>
                <a:path w="272" h="205" extrusionOk="0">
                  <a:moveTo>
                    <a:pt x="1" y="1"/>
                  </a:moveTo>
                  <a:lnTo>
                    <a:pt x="1" y="69"/>
                  </a:lnTo>
                  <a:cubicBezTo>
                    <a:pt x="170" y="170"/>
                    <a:pt x="102" y="170"/>
                    <a:pt x="272" y="204"/>
                  </a:cubicBezTo>
                  <a:cubicBezTo>
                    <a:pt x="272" y="170"/>
                    <a:pt x="238" y="103"/>
                    <a:pt x="170" y="35"/>
                  </a:cubicBezTo>
                  <a:lnTo>
                    <a:pt x="170" y="35"/>
                  </a:lnTo>
                  <a:cubicBezTo>
                    <a:pt x="170" y="69"/>
                    <a:pt x="204" y="136"/>
                    <a:pt x="170" y="136"/>
                  </a:cubicBezTo>
                  <a:cubicBezTo>
                    <a:pt x="136" y="69"/>
                    <a:pt x="170" y="69"/>
                    <a:pt x="102" y="1"/>
                  </a:cubicBezTo>
                  <a:cubicBezTo>
                    <a:pt x="35" y="1"/>
                    <a:pt x="136" y="69"/>
                    <a:pt x="68" y="6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4864000" y="3196125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8" y="68"/>
                  </a:moveTo>
                  <a:cubicBezTo>
                    <a:pt x="34" y="68"/>
                    <a:pt x="0" y="34"/>
                    <a:pt x="0" y="1"/>
                  </a:cubicBezTo>
                  <a:cubicBezTo>
                    <a:pt x="0" y="34"/>
                    <a:pt x="34" y="68"/>
                    <a:pt x="68" y="68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4864000" y="3197825"/>
              <a:ext cx="2550" cy="2550"/>
            </a:xfrm>
            <a:custGeom>
              <a:avLst/>
              <a:gdLst/>
              <a:ahLst/>
              <a:cxnLst/>
              <a:rect l="l" t="t" r="r" b="b"/>
              <a:pathLst>
                <a:path w="102" h="102" extrusionOk="0">
                  <a:moveTo>
                    <a:pt x="0" y="0"/>
                  </a:moveTo>
                  <a:lnTo>
                    <a:pt x="102" y="102"/>
                  </a:lnTo>
                  <a:lnTo>
                    <a:pt x="68" y="34"/>
                  </a:lnTo>
                  <a:cubicBezTo>
                    <a:pt x="68" y="41"/>
                    <a:pt x="65" y="44"/>
                    <a:pt x="61" y="44"/>
                  </a:cubicBezTo>
                  <a:cubicBezTo>
                    <a:pt x="44" y="4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4864000" y="3201200"/>
              <a:ext cx="775" cy="400"/>
            </a:xfrm>
            <a:custGeom>
              <a:avLst/>
              <a:gdLst/>
              <a:ahLst/>
              <a:cxnLst/>
              <a:rect l="l" t="t" r="r" b="b"/>
              <a:pathLst>
                <a:path w="31" h="16" extrusionOk="0">
                  <a:moveTo>
                    <a:pt x="0" y="1"/>
                  </a:moveTo>
                  <a:cubicBezTo>
                    <a:pt x="12" y="12"/>
                    <a:pt x="19" y="16"/>
                    <a:pt x="23" y="16"/>
                  </a:cubicBezTo>
                  <a:cubicBezTo>
                    <a:pt x="31" y="16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4860600" y="3198675"/>
              <a:ext cx="5125" cy="4250"/>
            </a:xfrm>
            <a:custGeom>
              <a:avLst/>
              <a:gdLst/>
              <a:ahLst/>
              <a:cxnLst/>
              <a:rect l="l" t="t" r="r" b="b"/>
              <a:pathLst>
                <a:path w="205" h="170" extrusionOk="0">
                  <a:moveTo>
                    <a:pt x="1" y="0"/>
                  </a:moveTo>
                  <a:cubicBezTo>
                    <a:pt x="1" y="34"/>
                    <a:pt x="103" y="136"/>
                    <a:pt x="136" y="169"/>
                  </a:cubicBezTo>
                  <a:cubicBezTo>
                    <a:pt x="204" y="169"/>
                    <a:pt x="170" y="136"/>
                    <a:pt x="136" y="102"/>
                  </a:cubicBezTo>
                  <a:cubicBezTo>
                    <a:pt x="103" y="102"/>
                    <a:pt x="1" y="68"/>
                    <a:pt x="69" y="34"/>
                  </a:cubicBezTo>
                  <a:cubicBezTo>
                    <a:pt x="61" y="26"/>
                    <a:pt x="60" y="24"/>
                    <a:pt x="63" y="24"/>
                  </a:cubicBezTo>
                  <a:cubicBezTo>
                    <a:pt x="69" y="24"/>
                    <a:pt x="86" y="32"/>
                    <a:pt x="98" y="32"/>
                  </a:cubicBezTo>
                  <a:cubicBezTo>
                    <a:pt x="109" y="32"/>
                    <a:pt x="115" y="25"/>
                    <a:pt x="103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4864000" y="32003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35"/>
                  </a:moveTo>
                  <a:cubicBezTo>
                    <a:pt x="0" y="35"/>
                    <a:pt x="0" y="35"/>
                    <a:pt x="0" y="1"/>
                  </a:cubicBezTo>
                  <a:cubicBezTo>
                    <a:pt x="0" y="1"/>
                    <a:pt x="0" y="35"/>
                    <a:pt x="0" y="3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4864000" y="31995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0" y="0"/>
                  </a:moveTo>
                  <a:lnTo>
                    <a:pt x="34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4857225" y="3202050"/>
              <a:ext cx="7650" cy="2575"/>
            </a:xfrm>
            <a:custGeom>
              <a:avLst/>
              <a:gdLst/>
              <a:ahLst/>
              <a:cxnLst/>
              <a:rect l="l" t="t" r="r" b="b"/>
              <a:pathLst>
                <a:path w="306" h="103" extrusionOk="0">
                  <a:moveTo>
                    <a:pt x="204" y="1"/>
                  </a:moveTo>
                  <a:lnTo>
                    <a:pt x="204" y="1"/>
                  </a:lnTo>
                  <a:cubicBezTo>
                    <a:pt x="180" y="25"/>
                    <a:pt x="122" y="49"/>
                    <a:pt x="66" y="49"/>
                  </a:cubicBezTo>
                  <a:cubicBezTo>
                    <a:pt x="43" y="49"/>
                    <a:pt x="20" y="44"/>
                    <a:pt x="1" y="34"/>
                  </a:cubicBezTo>
                  <a:lnTo>
                    <a:pt x="1" y="34"/>
                  </a:lnTo>
                  <a:lnTo>
                    <a:pt x="34" y="102"/>
                  </a:lnTo>
                  <a:lnTo>
                    <a:pt x="271" y="102"/>
                  </a:lnTo>
                  <a:cubicBezTo>
                    <a:pt x="136" y="68"/>
                    <a:pt x="305" y="34"/>
                    <a:pt x="20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4854675" y="32062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1" y="1"/>
                  </a:move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4853125" y="3205450"/>
              <a:ext cx="8350" cy="7100"/>
            </a:xfrm>
            <a:custGeom>
              <a:avLst/>
              <a:gdLst/>
              <a:ahLst/>
              <a:cxnLst/>
              <a:rect l="l" t="t" r="r" b="b"/>
              <a:pathLst>
                <a:path w="334" h="284" extrusionOk="0">
                  <a:moveTo>
                    <a:pt x="97" y="34"/>
                  </a:moveTo>
                  <a:cubicBezTo>
                    <a:pt x="97" y="42"/>
                    <a:pt x="99" y="48"/>
                    <a:pt x="102" y="52"/>
                  </a:cubicBezTo>
                  <a:lnTo>
                    <a:pt x="102" y="52"/>
                  </a:lnTo>
                  <a:cubicBezTo>
                    <a:pt x="103" y="45"/>
                    <a:pt x="102" y="39"/>
                    <a:pt x="97" y="34"/>
                  </a:cubicBezTo>
                  <a:close/>
                  <a:moveTo>
                    <a:pt x="327" y="268"/>
                  </a:moveTo>
                  <a:cubicBezTo>
                    <a:pt x="331" y="270"/>
                    <a:pt x="334" y="271"/>
                    <a:pt x="334" y="271"/>
                  </a:cubicBezTo>
                  <a:cubicBezTo>
                    <a:pt x="332" y="270"/>
                    <a:pt x="329" y="269"/>
                    <a:pt x="327" y="268"/>
                  </a:cubicBezTo>
                  <a:close/>
                  <a:moveTo>
                    <a:pt x="165" y="0"/>
                  </a:moveTo>
                  <a:cubicBezTo>
                    <a:pt x="131" y="34"/>
                    <a:pt x="266" y="68"/>
                    <a:pt x="165" y="68"/>
                  </a:cubicBezTo>
                  <a:cubicBezTo>
                    <a:pt x="138" y="68"/>
                    <a:pt x="112" y="68"/>
                    <a:pt x="102" y="52"/>
                  </a:cubicBezTo>
                  <a:lnTo>
                    <a:pt x="102" y="52"/>
                  </a:lnTo>
                  <a:cubicBezTo>
                    <a:pt x="93" y="90"/>
                    <a:pt x="0" y="151"/>
                    <a:pt x="29" y="237"/>
                  </a:cubicBezTo>
                  <a:cubicBezTo>
                    <a:pt x="41" y="273"/>
                    <a:pt x="74" y="284"/>
                    <a:pt x="116" y="284"/>
                  </a:cubicBezTo>
                  <a:cubicBezTo>
                    <a:pt x="172" y="284"/>
                    <a:pt x="244" y="264"/>
                    <a:pt x="294" y="264"/>
                  </a:cubicBezTo>
                  <a:cubicBezTo>
                    <a:pt x="306" y="264"/>
                    <a:pt x="317" y="265"/>
                    <a:pt x="327" y="268"/>
                  </a:cubicBezTo>
                  <a:lnTo>
                    <a:pt x="327" y="268"/>
                  </a:lnTo>
                  <a:cubicBezTo>
                    <a:pt x="294" y="255"/>
                    <a:pt x="165" y="199"/>
                    <a:pt x="165" y="169"/>
                  </a:cubicBezTo>
                  <a:lnTo>
                    <a:pt x="165" y="169"/>
                  </a:lnTo>
                  <a:cubicBezTo>
                    <a:pt x="198" y="186"/>
                    <a:pt x="224" y="186"/>
                    <a:pt x="241" y="186"/>
                  </a:cubicBezTo>
                  <a:cubicBezTo>
                    <a:pt x="258" y="186"/>
                    <a:pt x="266" y="186"/>
                    <a:pt x="266" y="203"/>
                  </a:cubicBezTo>
                  <a:cubicBezTo>
                    <a:pt x="300" y="136"/>
                    <a:pt x="198" y="136"/>
                    <a:pt x="198" y="102"/>
                  </a:cubicBezTo>
                  <a:cubicBezTo>
                    <a:pt x="218" y="97"/>
                    <a:pt x="233" y="95"/>
                    <a:pt x="244" y="95"/>
                  </a:cubicBezTo>
                  <a:cubicBezTo>
                    <a:pt x="297" y="95"/>
                    <a:pt x="264" y="143"/>
                    <a:pt x="301" y="143"/>
                  </a:cubicBezTo>
                  <a:cubicBezTo>
                    <a:pt x="308" y="143"/>
                    <a:pt x="319" y="140"/>
                    <a:pt x="334" y="136"/>
                  </a:cubicBezTo>
                  <a:cubicBezTo>
                    <a:pt x="334" y="102"/>
                    <a:pt x="334" y="68"/>
                    <a:pt x="232" y="34"/>
                  </a:cubicBezTo>
                  <a:cubicBezTo>
                    <a:pt x="232" y="34"/>
                    <a:pt x="300" y="0"/>
                    <a:pt x="30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4857225" y="3213900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34" y="1"/>
                  </a:moveTo>
                  <a:lnTo>
                    <a:pt x="1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4857225" y="3213050"/>
              <a:ext cx="7650" cy="7650"/>
            </a:xfrm>
            <a:custGeom>
              <a:avLst/>
              <a:gdLst/>
              <a:ahLst/>
              <a:cxnLst/>
              <a:rect l="l" t="t" r="r" b="b"/>
              <a:pathLst>
                <a:path w="306" h="306" extrusionOk="0">
                  <a:moveTo>
                    <a:pt x="204" y="1"/>
                  </a:moveTo>
                  <a:cubicBezTo>
                    <a:pt x="170" y="35"/>
                    <a:pt x="136" y="35"/>
                    <a:pt x="102" y="35"/>
                  </a:cubicBezTo>
                  <a:cubicBezTo>
                    <a:pt x="41" y="96"/>
                    <a:pt x="78" y="108"/>
                    <a:pt x="124" y="108"/>
                  </a:cubicBezTo>
                  <a:cubicBezTo>
                    <a:pt x="155" y="108"/>
                    <a:pt x="190" y="102"/>
                    <a:pt x="204" y="102"/>
                  </a:cubicBezTo>
                  <a:cubicBezTo>
                    <a:pt x="204" y="238"/>
                    <a:pt x="136" y="170"/>
                    <a:pt x="102" y="272"/>
                  </a:cubicBezTo>
                  <a:cubicBezTo>
                    <a:pt x="68" y="238"/>
                    <a:pt x="102" y="204"/>
                    <a:pt x="68" y="170"/>
                  </a:cubicBezTo>
                  <a:lnTo>
                    <a:pt x="68" y="170"/>
                  </a:lnTo>
                  <a:cubicBezTo>
                    <a:pt x="1" y="306"/>
                    <a:pt x="170" y="306"/>
                    <a:pt x="204" y="306"/>
                  </a:cubicBezTo>
                  <a:cubicBezTo>
                    <a:pt x="204" y="306"/>
                    <a:pt x="238" y="272"/>
                    <a:pt x="204" y="238"/>
                  </a:cubicBezTo>
                  <a:lnTo>
                    <a:pt x="204" y="238"/>
                  </a:lnTo>
                  <a:cubicBezTo>
                    <a:pt x="204" y="238"/>
                    <a:pt x="234" y="253"/>
                    <a:pt x="254" y="253"/>
                  </a:cubicBezTo>
                  <a:cubicBezTo>
                    <a:pt x="264" y="253"/>
                    <a:pt x="271" y="249"/>
                    <a:pt x="271" y="238"/>
                  </a:cubicBezTo>
                  <a:cubicBezTo>
                    <a:pt x="305" y="136"/>
                    <a:pt x="305" y="102"/>
                    <a:pt x="238" y="69"/>
                  </a:cubicBezTo>
                  <a:lnTo>
                    <a:pt x="136" y="69"/>
                  </a:lnTo>
                  <a:cubicBezTo>
                    <a:pt x="170" y="35"/>
                    <a:pt x="170" y="35"/>
                    <a:pt x="20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4862300" y="321220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35" y="35"/>
                    <a:pt x="1" y="35"/>
                    <a:pt x="1" y="35"/>
                  </a:cubicBezTo>
                  <a:cubicBezTo>
                    <a:pt x="35" y="35"/>
                    <a:pt x="35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4862300" y="32206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4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34"/>
                    <a:pt x="1" y="34"/>
                    <a:pt x="1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4864000" y="3217300"/>
              <a:ext cx="1725" cy="1700"/>
            </a:xfrm>
            <a:custGeom>
              <a:avLst/>
              <a:gdLst/>
              <a:ahLst/>
              <a:cxnLst/>
              <a:rect l="l" t="t" r="r" b="b"/>
              <a:pathLst>
                <a:path w="69" h="68" extrusionOk="0">
                  <a:moveTo>
                    <a:pt x="0" y="0"/>
                  </a:moveTo>
                  <a:cubicBezTo>
                    <a:pt x="0" y="0"/>
                    <a:pt x="34" y="68"/>
                    <a:pt x="34" y="68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4863150" y="3212200"/>
              <a:ext cx="33900" cy="14425"/>
            </a:xfrm>
            <a:custGeom>
              <a:avLst/>
              <a:gdLst/>
              <a:ahLst/>
              <a:cxnLst/>
              <a:rect l="l" t="t" r="r" b="b"/>
              <a:pathLst>
                <a:path w="1356" h="577" extrusionOk="0">
                  <a:moveTo>
                    <a:pt x="847" y="170"/>
                  </a:moveTo>
                  <a:cubicBezTo>
                    <a:pt x="847" y="172"/>
                    <a:pt x="847" y="174"/>
                    <a:pt x="847" y="175"/>
                  </a:cubicBezTo>
                  <a:lnTo>
                    <a:pt x="847" y="175"/>
                  </a:lnTo>
                  <a:cubicBezTo>
                    <a:pt x="848" y="175"/>
                    <a:pt x="849" y="175"/>
                    <a:pt x="850" y="175"/>
                  </a:cubicBezTo>
                  <a:lnTo>
                    <a:pt x="850" y="175"/>
                  </a:lnTo>
                  <a:cubicBezTo>
                    <a:pt x="849" y="173"/>
                    <a:pt x="848" y="172"/>
                    <a:pt x="847" y="170"/>
                  </a:cubicBezTo>
                  <a:close/>
                  <a:moveTo>
                    <a:pt x="950" y="306"/>
                  </a:moveTo>
                  <a:cubicBezTo>
                    <a:pt x="950" y="306"/>
                    <a:pt x="949" y="306"/>
                    <a:pt x="949" y="306"/>
                  </a:cubicBezTo>
                  <a:cubicBezTo>
                    <a:pt x="949" y="306"/>
                    <a:pt x="950" y="306"/>
                    <a:pt x="950" y="306"/>
                  </a:cubicBezTo>
                  <a:lnTo>
                    <a:pt x="950" y="306"/>
                  </a:lnTo>
                  <a:cubicBezTo>
                    <a:pt x="950" y="306"/>
                    <a:pt x="950" y="306"/>
                    <a:pt x="950" y="306"/>
                  </a:cubicBezTo>
                  <a:close/>
                  <a:moveTo>
                    <a:pt x="950" y="306"/>
                  </a:moveTo>
                  <a:cubicBezTo>
                    <a:pt x="971" y="328"/>
                    <a:pt x="994" y="351"/>
                    <a:pt x="1016" y="373"/>
                  </a:cubicBezTo>
                  <a:cubicBezTo>
                    <a:pt x="983" y="340"/>
                    <a:pt x="983" y="307"/>
                    <a:pt x="950" y="306"/>
                  </a:cubicBezTo>
                  <a:close/>
                  <a:moveTo>
                    <a:pt x="1186" y="1"/>
                  </a:moveTo>
                  <a:cubicBezTo>
                    <a:pt x="1158" y="56"/>
                    <a:pt x="1108" y="112"/>
                    <a:pt x="1054" y="112"/>
                  </a:cubicBezTo>
                  <a:cubicBezTo>
                    <a:pt x="1041" y="112"/>
                    <a:pt x="1029" y="109"/>
                    <a:pt x="1016" y="103"/>
                  </a:cubicBezTo>
                  <a:cubicBezTo>
                    <a:pt x="1007" y="94"/>
                    <a:pt x="998" y="89"/>
                    <a:pt x="989" y="89"/>
                  </a:cubicBezTo>
                  <a:cubicBezTo>
                    <a:pt x="964" y="89"/>
                    <a:pt x="940" y="121"/>
                    <a:pt x="915" y="170"/>
                  </a:cubicBezTo>
                  <a:cubicBezTo>
                    <a:pt x="893" y="170"/>
                    <a:pt x="871" y="172"/>
                    <a:pt x="850" y="175"/>
                  </a:cubicBezTo>
                  <a:lnTo>
                    <a:pt x="850" y="175"/>
                  </a:lnTo>
                  <a:cubicBezTo>
                    <a:pt x="872" y="219"/>
                    <a:pt x="909" y="262"/>
                    <a:pt x="950" y="306"/>
                  </a:cubicBezTo>
                  <a:lnTo>
                    <a:pt x="950" y="306"/>
                  </a:lnTo>
                  <a:cubicBezTo>
                    <a:pt x="983" y="304"/>
                    <a:pt x="983" y="238"/>
                    <a:pt x="983" y="204"/>
                  </a:cubicBezTo>
                  <a:cubicBezTo>
                    <a:pt x="983" y="204"/>
                    <a:pt x="1016" y="306"/>
                    <a:pt x="1016" y="340"/>
                  </a:cubicBezTo>
                  <a:cubicBezTo>
                    <a:pt x="1022" y="342"/>
                    <a:pt x="1026" y="343"/>
                    <a:pt x="1031" y="343"/>
                  </a:cubicBezTo>
                  <a:cubicBezTo>
                    <a:pt x="1072" y="343"/>
                    <a:pt x="1059" y="224"/>
                    <a:pt x="1073" y="224"/>
                  </a:cubicBezTo>
                  <a:cubicBezTo>
                    <a:pt x="1076" y="224"/>
                    <a:pt x="1079" y="228"/>
                    <a:pt x="1084" y="238"/>
                  </a:cubicBezTo>
                  <a:lnTo>
                    <a:pt x="1084" y="170"/>
                  </a:lnTo>
                  <a:cubicBezTo>
                    <a:pt x="1091" y="163"/>
                    <a:pt x="1099" y="161"/>
                    <a:pt x="1106" y="161"/>
                  </a:cubicBezTo>
                  <a:cubicBezTo>
                    <a:pt x="1126" y="161"/>
                    <a:pt x="1149" y="180"/>
                    <a:pt x="1181" y="180"/>
                  </a:cubicBezTo>
                  <a:cubicBezTo>
                    <a:pt x="1193" y="180"/>
                    <a:pt x="1205" y="177"/>
                    <a:pt x="1220" y="170"/>
                  </a:cubicBezTo>
                  <a:lnTo>
                    <a:pt x="1220" y="170"/>
                  </a:lnTo>
                  <a:cubicBezTo>
                    <a:pt x="1254" y="272"/>
                    <a:pt x="1186" y="272"/>
                    <a:pt x="1186" y="340"/>
                  </a:cubicBezTo>
                  <a:cubicBezTo>
                    <a:pt x="1186" y="340"/>
                    <a:pt x="1220" y="340"/>
                    <a:pt x="1220" y="373"/>
                  </a:cubicBezTo>
                  <a:cubicBezTo>
                    <a:pt x="1254" y="306"/>
                    <a:pt x="1254" y="238"/>
                    <a:pt x="1254" y="170"/>
                  </a:cubicBezTo>
                  <a:cubicBezTo>
                    <a:pt x="1287" y="306"/>
                    <a:pt x="1321" y="306"/>
                    <a:pt x="1355" y="306"/>
                  </a:cubicBezTo>
                  <a:cubicBezTo>
                    <a:pt x="1321" y="238"/>
                    <a:pt x="1321" y="238"/>
                    <a:pt x="1287" y="238"/>
                  </a:cubicBezTo>
                  <a:cubicBezTo>
                    <a:pt x="1287" y="170"/>
                    <a:pt x="1321" y="170"/>
                    <a:pt x="1321" y="136"/>
                  </a:cubicBezTo>
                  <a:cubicBezTo>
                    <a:pt x="1287" y="103"/>
                    <a:pt x="1321" y="69"/>
                    <a:pt x="1287" y="1"/>
                  </a:cubicBezTo>
                  <a:cubicBezTo>
                    <a:pt x="1258" y="1"/>
                    <a:pt x="1254" y="76"/>
                    <a:pt x="1232" y="76"/>
                  </a:cubicBezTo>
                  <a:cubicBezTo>
                    <a:pt x="1229" y="76"/>
                    <a:pt x="1224" y="74"/>
                    <a:pt x="1220" y="69"/>
                  </a:cubicBezTo>
                  <a:cubicBezTo>
                    <a:pt x="1220" y="69"/>
                    <a:pt x="1186" y="35"/>
                    <a:pt x="1186" y="1"/>
                  </a:cubicBezTo>
                  <a:close/>
                  <a:moveTo>
                    <a:pt x="847" y="175"/>
                  </a:moveTo>
                  <a:cubicBezTo>
                    <a:pt x="730" y="192"/>
                    <a:pt x="624" y="245"/>
                    <a:pt x="490" y="245"/>
                  </a:cubicBezTo>
                  <a:cubicBezTo>
                    <a:pt x="464" y="245"/>
                    <a:pt x="436" y="243"/>
                    <a:pt x="407" y="238"/>
                  </a:cubicBezTo>
                  <a:lnTo>
                    <a:pt x="375" y="397"/>
                  </a:lnTo>
                  <a:lnTo>
                    <a:pt x="375" y="397"/>
                  </a:lnTo>
                  <a:cubicBezTo>
                    <a:pt x="413" y="374"/>
                    <a:pt x="447" y="354"/>
                    <a:pt x="475" y="340"/>
                  </a:cubicBezTo>
                  <a:lnTo>
                    <a:pt x="475" y="340"/>
                  </a:lnTo>
                  <a:lnTo>
                    <a:pt x="441" y="407"/>
                  </a:lnTo>
                  <a:cubicBezTo>
                    <a:pt x="509" y="373"/>
                    <a:pt x="542" y="340"/>
                    <a:pt x="576" y="340"/>
                  </a:cubicBezTo>
                  <a:cubicBezTo>
                    <a:pt x="610" y="340"/>
                    <a:pt x="644" y="373"/>
                    <a:pt x="678" y="441"/>
                  </a:cubicBezTo>
                  <a:cubicBezTo>
                    <a:pt x="678" y="376"/>
                    <a:pt x="773" y="437"/>
                    <a:pt x="748" y="287"/>
                  </a:cubicBezTo>
                  <a:lnTo>
                    <a:pt x="748" y="287"/>
                  </a:lnTo>
                  <a:cubicBezTo>
                    <a:pt x="756" y="306"/>
                    <a:pt x="779" y="306"/>
                    <a:pt x="779" y="306"/>
                  </a:cubicBezTo>
                  <a:lnTo>
                    <a:pt x="779" y="272"/>
                  </a:lnTo>
                  <a:cubicBezTo>
                    <a:pt x="813" y="272"/>
                    <a:pt x="813" y="340"/>
                    <a:pt x="847" y="340"/>
                  </a:cubicBezTo>
                  <a:cubicBezTo>
                    <a:pt x="814" y="274"/>
                    <a:pt x="845" y="240"/>
                    <a:pt x="847" y="175"/>
                  </a:cubicBezTo>
                  <a:close/>
                  <a:moveTo>
                    <a:pt x="155" y="224"/>
                  </a:moveTo>
                  <a:cubicBezTo>
                    <a:pt x="131" y="224"/>
                    <a:pt x="107" y="320"/>
                    <a:pt x="83" y="320"/>
                  </a:cubicBezTo>
                  <a:cubicBezTo>
                    <a:pt x="78" y="320"/>
                    <a:pt x="73" y="316"/>
                    <a:pt x="68" y="306"/>
                  </a:cubicBezTo>
                  <a:cubicBezTo>
                    <a:pt x="1" y="373"/>
                    <a:pt x="68" y="373"/>
                    <a:pt x="68" y="475"/>
                  </a:cubicBezTo>
                  <a:cubicBezTo>
                    <a:pt x="60" y="479"/>
                    <a:pt x="54" y="481"/>
                    <a:pt x="49" y="481"/>
                  </a:cubicBezTo>
                  <a:cubicBezTo>
                    <a:pt x="21" y="481"/>
                    <a:pt x="22" y="437"/>
                    <a:pt x="17" y="437"/>
                  </a:cubicBezTo>
                  <a:cubicBezTo>
                    <a:pt x="14" y="437"/>
                    <a:pt x="10" y="446"/>
                    <a:pt x="1" y="475"/>
                  </a:cubicBezTo>
                  <a:cubicBezTo>
                    <a:pt x="1" y="509"/>
                    <a:pt x="34" y="543"/>
                    <a:pt x="68" y="543"/>
                  </a:cubicBezTo>
                  <a:cubicBezTo>
                    <a:pt x="68" y="543"/>
                    <a:pt x="102" y="577"/>
                    <a:pt x="136" y="577"/>
                  </a:cubicBezTo>
                  <a:cubicBezTo>
                    <a:pt x="136" y="543"/>
                    <a:pt x="170" y="543"/>
                    <a:pt x="204" y="509"/>
                  </a:cubicBezTo>
                  <a:cubicBezTo>
                    <a:pt x="262" y="470"/>
                    <a:pt x="321" y="431"/>
                    <a:pt x="373" y="399"/>
                  </a:cubicBezTo>
                  <a:lnTo>
                    <a:pt x="373" y="399"/>
                  </a:lnTo>
                  <a:cubicBezTo>
                    <a:pt x="373" y="401"/>
                    <a:pt x="373" y="404"/>
                    <a:pt x="373" y="407"/>
                  </a:cubicBezTo>
                  <a:lnTo>
                    <a:pt x="375" y="397"/>
                  </a:lnTo>
                  <a:lnTo>
                    <a:pt x="375" y="397"/>
                  </a:lnTo>
                  <a:cubicBezTo>
                    <a:pt x="374" y="397"/>
                    <a:pt x="373" y="398"/>
                    <a:pt x="373" y="399"/>
                  </a:cubicBezTo>
                  <a:lnTo>
                    <a:pt x="373" y="399"/>
                  </a:lnTo>
                  <a:cubicBezTo>
                    <a:pt x="367" y="346"/>
                    <a:pt x="307" y="402"/>
                    <a:pt x="339" y="306"/>
                  </a:cubicBezTo>
                  <a:lnTo>
                    <a:pt x="339" y="306"/>
                  </a:lnTo>
                  <a:cubicBezTo>
                    <a:pt x="339" y="317"/>
                    <a:pt x="339" y="321"/>
                    <a:pt x="340" y="321"/>
                  </a:cubicBezTo>
                  <a:cubicBezTo>
                    <a:pt x="343" y="321"/>
                    <a:pt x="350" y="306"/>
                    <a:pt x="373" y="306"/>
                  </a:cubicBezTo>
                  <a:cubicBezTo>
                    <a:pt x="363" y="277"/>
                    <a:pt x="348" y="267"/>
                    <a:pt x="331" y="267"/>
                  </a:cubicBezTo>
                  <a:cubicBezTo>
                    <a:pt x="294" y="267"/>
                    <a:pt x="247" y="311"/>
                    <a:pt x="218" y="311"/>
                  </a:cubicBezTo>
                  <a:cubicBezTo>
                    <a:pt x="213" y="311"/>
                    <a:pt x="208" y="310"/>
                    <a:pt x="204" y="306"/>
                  </a:cubicBezTo>
                  <a:cubicBezTo>
                    <a:pt x="204" y="340"/>
                    <a:pt x="170" y="475"/>
                    <a:pt x="136" y="475"/>
                  </a:cubicBezTo>
                  <a:cubicBezTo>
                    <a:pt x="204" y="340"/>
                    <a:pt x="102" y="441"/>
                    <a:pt x="170" y="238"/>
                  </a:cubicBezTo>
                  <a:cubicBezTo>
                    <a:pt x="165" y="228"/>
                    <a:pt x="160" y="224"/>
                    <a:pt x="155" y="22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4893625" y="322152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lnTo>
                    <a:pt x="35" y="34"/>
                  </a:lnTo>
                  <a:cubicBezTo>
                    <a:pt x="35" y="3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4897025" y="3219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4888550" y="321475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4888550" y="3221525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0" y="1"/>
                  </a:moveTo>
                  <a:cubicBezTo>
                    <a:pt x="0" y="34"/>
                    <a:pt x="0" y="68"/>
                    <a:pt x="34" y="68"/>
                  </a:cubicBezTo>
                  <a:cubicBezTo>
                    <a:pt x="34" y="34"/>
                    <a:pt x="0" y="34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4881775" y="3222375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1" y="0"/>
                  </a:moveTo>
                  <a:cubicBezTo>
                    <a:pt x="1" y="34"/>
                    <a:pt x="1" y="34"/>
                    <a:pt x="1" y="68"/>
                  </a:cubicBezTo>
                  <a:cubicBezTo>
                    <a:pt x="34" y="68"/>
                    <a:pt x="34" y="34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7"/>
            <p:cNvSpPr/>
            <p:nvPr/>
          </p:nvSpPr>
          <p:spPr>
            <a:xfrm>
              <a:off x="4895325" y="32206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0" y="34"/>
                  </a:move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7"/>
            <p:cNvSpPr/>
            <p:nvPr/>
          </p:nvSpPr>
          <p:spPr>
            <a:xfrm>
              <a:off x="4897025" y="3205525"/>
              <a:ext cx="15250" cy="13475"/>
            </a:xfrm>
            <a:custGeom>
              <a:avLst/>
              <a:gdLst/>
              <a:ahLst/>
              <a:cxnLst/>
              <a:rect l="l" t="t" r="r" b="b"/>
              <a:pathLst>
                <a:path w="610" h="539" extrusionOk="0">
                  <a:moveTo>
                    <a:pt x="136" y="437"/>
                  </a:moveTo>
                  <a:cubicBezTo>
                    <a:pt x="139" y="439"/>
                    <a:pt x="143" y="440"/>
                    <a:pt x="146" y="441"/>
                  </a:cubicBezTo>
                  <a:lnTo>
                    <a:pt x="146" y="441"/>
                  </a:lnTo>
                  <a:cubicBezTo>
                    <a:pt x="143" y="438"/>
                    <a:pt x="140" y="437"/>
                    <a:pt x="136" y="437"/>
                  </a:cubicBezTo>
                  <a:close/>
                  <a:moveTo>
                    <a:pt x="484" y="1"/>
                  </a:moveTo>
                  <a:cubicBezTo>
                    <a:pt x="452" y="1"/>
                    <a:pt x="429" y="31"/>
                    <a:pt x="406" y="31"/>
                  </a:cubicBezTo>
                  <a:cubicBezTo>
                    <a:pt x="373" y="99"/>
                    <a:pt x="474" y="200"/>
                    <a:pt x="406" y="268"/>
                  </a:cubicBezTo>
                  <a:lnTo>
                    <a:pt x="373" y="65"/>
                  </a:lnTo>
                  <a:cubicBezTo>
                    <a:pt x="305" y="99"/>
                    <a:pt x="203" y="99"/>
                    <a:pt x="203" y="268"/>
                  </a:cubicBezTo>
                  <a:cubicBezTo>
                    <a:pt x="169" y="268"/>
                    <a:pt x="169" y="234"/>
                    <a:pt x="169" y="200"/>
                  </a:cubicBezTo>
                  <a:lnTo>
                    <a:pt x="169" y="200"/>
                  </a:lnTo>
                  <a:cubicBezTo>
                    <a:pt x="138" y="232"/>
                    <a:pt x="195" y="441"/>
                    <a:pt x="147" y="441"/>
                  </a:cubicBezTo>
                  <a:cubicBezTo>
                    <a:pt x="147" y="441"/>
                    <a:pt x="146" y="441"/>
                    <a:pt x="146" y="441"/>
                  </a:cubicBezTo>
                  <a:lnTo>
                    <a:pt x="146" y="441"/>
                  </a:lnTo>
                  <a:cubicBezTo>
                    <a:pt x="162" y="454"/>
                    <a:pt x="140" y="505"/>
                    <a:pt x="169" y="505"/>
                  </a:cubicBezTo>
                  <a:cubicBezTo>
                    <a:pt x="169" y="471"/>
                    <a:pt x="169" y="437"/>
                    <a:pt x="203" y="437"/>
                  </a:cubicBezTo>
                  <a:cubicBezTo>
                    <a:pt x="203" y="403"/>
                    <a:pt x="271" y="437"/>
                    <a:pt x="203" y="336"/>
                  </a:cubicBezTo>
                  <a:lnTo>
                    <a:pt x="203" y="336"/>
                  </a:lnTo>
                  <a:lnTo>
                    <a:pt x="271" y="437"/>
                  </a:lnTo>
                  <a:lnTo>
                    <a:pt x="237" y="370"/>
                  </a:lnTo>
                  <a:cubicBezTo>
                    <a:pt x="289" y="370"/>
                    <a:pt x="341" y="470"/>
                    <a:pt x="393" y="470"/>
                  </a:cubicBezTo>
                  <a:cubicBezTo>
                    <a:pt x="409" y="470"/>
                    <a:pt x="425" y="461"/>
                    <a:pt x="440" y="437"/>
                  </a:cubicBezTo>
                  <a:cubicBezTo>
                    <a:pt x="406" y="403"/>
                    <a:pt x="406" y="370"/>
                    <a:pt x="406" y="336"/>
                  </a:cubicBezTo>
                  <a:cubicBezTo>
                    <a:pt x="402" y="331"/>
                    <a:pt x="398" y="329"/>
                    <a:pt x="396" y="329"/>
                  </a:cubicBezTo>
                  <a:cubicBezTo>
                    <a:pt x="381" y="329"/>
                    <a:pt x="402" y="408"/>
                    <a:pt x="373" y="437"/>
                  </a:cubicBezTo>
                  <a:cubicBezTo>
                    <a:pt x="344" y="380"/>
                    <a:pt x="364" y="297"/>
                    <a:pt x="329" y="253"/>
                  </a:cubicBezTo>
                  <a:lnTo>
                    <a:pt x="329" y="253"/>
                  </a:lnTo>
                  <a:cubicBezTo>
                    <a:pt x="374" y="279"/>
                    <a:pt x="382" y="223"/>
                    <a:pt x="440" y="370"/>
                  </a:cubicBezTo>
                  <a:cubicBezTo>
                    <a:pt x="508" y="370"/>
                    <a:pt x="474" y="268"/>
                    <a:pt x="542" y="268"/>
                  </a:cubicBezTo>
                  <a:lnTo>
                    <a:pt x="576" y="302"/>
                  </a:lnTo>
                  <a:cubicBezTo>
                    <a:pt x="553" y="268"/>
                    <a:pt x="549" y="260"/>
                    <a:pt x="554" y="260"/>
                  </a:cubicBezTo>
                  <a:cubicBezTo>
                    <a:pt x="558" y="260"/>
                    <a:pt x="568" y="265"/>
                    <a:pt x="578" y="265"/>
                  </a:cubicBezTo>
                  <a:cubicBezTo>
                    <a:pt x="593" y="265"/>
                    <a:pt x="610" y="254"/>
                    <a:pt x="610" y="200"/>
                  </a:cubicBezTo>
                  <a:lnTo>
                    <a:pt x="576" y="200"/>
                  </a:lnTo>
                  <a:cubicBezTo>
                    <a:pt x="546" y="170"/>
                    <a:pt x="542" y="167"/>
                    <a:pt x="566" y="142"/>
                  </a:cubicBezTo>
                  <a:lnTo>
                    <a:pt x="566" y="142"/>
                  </a:lnTo>
                  <a:cubicBezTo>
                    <a:pt x="568" y="150"/>
                    <a:pt x="572" y="158"/>
                    <a:pt x="576" y="166"/>
                  </a:cubicBezTo>
                  <a:cubicBezTo>
                    <a:pt x="576" y="166"/>
                    <a:pt x="576" y="166"/>
                    <a:pt x="576" y="133"/>
                  </a:cubicBezTo>
                  <a:cubicBezTo>
                    <a:pt x="572" y="136"/>
                    <a:pt x="569" y="139"/>
                    <a:pt x="566" y="142"/>
                  </a:cubicBezTo>
                  <a:lnTo>
                    <a:pt x="566" y="142"/>
                  </a:lnTo>
                  <a:cubicBezTo>
                    <a:pt x="550" y="90"/>
                    <a:pt x="576" y="61"/>
                    <a:pt x="576" y="31"/>
                  </a:cubicBezTo>
                  <a:cubicBezTo>
                    <a:pt x="542" y="31"/>
                    <a:pt x="576" y="99"/>
                    <a:pt x="542" y="133"/>
                  </a:cubicBezTo>
                  <a:cubicBezTo>
                    <a:pt x="542" y="99"/>
                    <a:pt x="508" y="31"/>
                    <a:pt x="542" y="31"/>
                  </a:cubicBezTo>
                  <a:cubicBezTo>
                    <a:pt x="519" y="8"/>
                    <a:pt x="501" y="1"/>
                    <a:pt x="484" y="1"/>
                  </a:cubicBezTo>
                  <a:close/>
                  <a:moveTo>
                    <a:pt x="68" y="200"/>
                  </a:moveTo>
                  <a:cubicBezTo>
                    <a:pt x="34" y="200"/>
                    <a:pt x="0" y="302"/>
                    <a:pt x="0" y="302"/>
                  </a:cubicBezTo>
                  <a:cubicBezTo>
                    <a:pt x="0" y="336"/>
                    <a:pt x="34" y="403"/>
                    <a:pt x="0" y="403"/>
                  </a:cubicBezTo>
                  <a:cubicBezTo>
                    <a:pt x="34" y="403"/>
                    <a:pt x="34" y="471"/>
                    <a:pt x="34" y="539"/>
                  </a:cubicBezTo>
                  <a:cubicBezTo>
                    <a:pt x="68" y="471"/>
                    <a:pt x="102" y="471"/>
                    <a:pt x="102" y="437"/>
                  </a:cubicBezTo>
                  <a:cubicBezTo>
                    <a:pt x="136" y="471"/>
                    <a:pt x="102" y="437"/>
                    <a:pt x="136" y="505"/>
                  </a:cubicBezTo>
                  <a:lnTo>
                    <a:pt x="136" y="437"/>
                  </a:lnTo>
                  <a:cubicBezTo>
                    <a:pt x="169" y="302"/>
                    <a:pt x="102" y="336"/>
                    <a:pt x="68" y="20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7"/>
            <p:cNvSpPr/>
            <p:nvPr/>
          </p:nvSpPr>
          <p:spPr>
            <a:xfrm>
              <a:off x="4902100" y="3216450"/>
              <a:ext cx="25" cy="1725"/>
            </a:xfrm>
            <a:custGeom>
              <a:avLst/>
              <a:gdLst/>
              <a:ahLst/>
              <a:cxnLst/>
              <a:rect l="l" t="t" r="r" b="b"/>
              <a:pathLst>
                <a:path w="1" h="69" extrusionOk="0">
                  <a:moveTo>
                    <a:pt x="0" y="68"/>
                  </a:moveTo>
                  <a:lnTo>
                    <a:pt x="0" y="0"/>
                  </a:lnTo>
                  <a:cubicBezTo>
                    <a:pt x="0" y="34"/>
                    <a:pt x="0" y="34"/>
                    <a:pt x="0" y="68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7"/>
            <p:cNvSpPr/>
            <p:nvPr/>
          </p:nvSpPr>
          <p:spPr>
            <a:xfrm>
              <a:off x="4912250" y="3196000"/>
              <a:ext cx="9350" cy="16375"/>
            </a:xfrm>
            <a:custGeom>
              <a:avLst/>
              <a:gdLst/>
              <a:ahLst/>
              <a:cxnLst/>
              <a:rect l="l" t="t" r="r" b="b"/>
              <a:pathLst>
                <a:path w="374" h="655" extrusionOk="0">
                  <a:moveTo>
                    <a:pt x="160" y="0"/>
                  </a:moveTo>
                  <a:cubicBezTo>
                    <a:pt x="143" y="0"/>
                    <a:pt x="124" y="2"/>
                    <a:pt x="102" y="6"/>
                  </a:cubicBezTo>
                  <a:cubicBezTo>
                    <a:pt x="35" y="39"/>
                    <a:pt x="102" y="39"/>
                    <a:pt x="102" y="39"/>
                  </a:cubicBezTo>
                  <a:cubicBezTo>
                    <a:pt x="112" y="30"/>
                    <a:pt x="125" y="25"/>
                    <a:pt x="139" y="25"/>
                  </a:cubicBezTo>
                  <a:cubicBezTo>
                    <a:pt x="173" y="25"/>
                    <a:pt x="214" y="49"/>
                    <a:pt x="238" y="73"/>
                  </a:cubicBezTo>
                  <a:cubicBezTo>
                    <a:pt x="211" y="73"/>
                    <a:pt x="249" y="117"/>
                    <a:pt x="230" y="117"/>
                  </a:cubicBezTo>
                  <a:cubicBezTo>
                    <a:pt x="226" y="117"/>
                    <a:pt x="217" y="114"/>
                    <a:pt x="204" y="107"/>
                  </a:cubicBezTo>
                  <a:cubicBezTo>
                    <a:pt x="204" y="107"/>
                    <a:pt x="136" y="73"/>
                    <a:pt x="136" y="73"/>
                  </a:cubicBezTo>
                  <a:cubicBezTo>
                    <a:pt x="102" y="141"/>
                    <a:pt x="35" y="209"/>
                    <a:pt x="1" y="276"/>
                  </a:cubicBezTo>
                  <a:lnTo>
                    <a:pt x="35" y="276"/>
                  </a:lnTo>
                  <a:cubicBezTo>
                    <a:pt x="68" y="310"/>
                    <a:pt x="35" y="344"/>
                    <a:pt x="68" y="378"/>
                  </a:cubicBezTo>
                  <a:cubicBezTo>
                    <a:pt x="68" y="378"/>
                    <a:pt x="170" y="446"/>
                    <a:pt x="170" y="446"/>
                  </a:cubicBezTo>
                  <a:cubicBezTo>
                    <a:pt x="147" y="446"/>
                    <a:pt x="140" y="461"/>
                    <a:pt x="127" y="461"/>
                  </a:cubicBezTo>
                  <a:cubicBezTo>
                    <a:pt x="121" y="461"/>
                    <a:pt x="114" y="457"/>
                    <a:pt x="102" y="446"/>
                  </a:cubicBezTo>
                  <a:lnTo>
                    <a:pt x="102" y="446"/>
                  </a:lnTo>
                  <a:cubicBezTo>
                    <a:pt x="136" y="514"/>
                    <a:pt x="170" y="514"/>
                    <a:pt x="204" y="547"/>
                  </a:cubicBezTo>
                  <a:cubicBezTo>
                    <a:pt x="170" y="615"/>
                    <a:pt x="136" y="547"/>
                    <a:pt x="170" y="649"/>
                  </a:cubicBezTo>
                  <a:cubicBezTo>
                    <a:pt x="185" y="653"/>
                    <a:pt x="197" y="654"/>
                    <a:pt x="206" y="654"/>
                  </a:cubicBezTo>
                  <a:cubicBezTo>
                    <a:pt x="279" y="654"/>
                    <a:pt x="185" y="547"/>
                    <a:pt x="305" y="547"/>
                  </a:cubicBezTo>
                  <a:lnTo>
                    <a:pt x="170" y="412"/>
                  </a:lnTo>
                  <a:cubicBezTo>
                    <a:pt x="184" y="405"/>
                    <a:pt x="194" y="402"/>
                    <a:pt x="203" y="402"/>
                  </a:cubicBezTo>
                  <a:cubicBezTo>
                    <a:pt x="239" y="402"/>
                    <a:pt x="244" y="446"/>
                    <a:pt x="272" y="446"/>
                  </a:cubicBezTo>
                  <a:cubicBezTo>
                    <a:pt x="272" y="378"/>
                    <a:pt x="170" y="412"/>
                    <a:pt x="136" y="310"/>
                  </a:cubicBezTo>
                  <a:lnTo>
                    <a:pt x="136" y="310"/>
                  </a:lnTo>
                  <a:cubicBezTo>
                    <a:pt x="143" y="317"/>
                    <a:pt x="147" y="320"/>
                    <a:pt x="149" y="320"/>
                  </a:cubicBezTo>
                  <a:cubicBezTo>
                    <a:pt x="158" y="320"/>
                    <a:pt x="136" y="270"/>
                    <a:pt x="136" y="243"/>
                  </a:cubicBezTo>
                  <a:lnTo>
                    <a:pt x="136" y="243"/>
                  </a:lnTo>
                  <a:cubicBezTo>
                    <a:pt x="170" y="310"/>
                    <a:pt x="272" y="344"/>
                    <a:pt x="272" y="378"/>
                  </a:cubicBezTo>
                  <a:cubicBezTo>
                    <a:pt x="272" y="344"/>
                    <a:pt x="339" y="344"/>
                    <a:pt x="339" y="310"/>
                  </a:cubicBezTo>
                  <a:lnTo>
                    <a:pt x="339" y="310"/>
                  </a:lnTo>
                  <a:cubicBezTo>
                    <a:pt x="325" y="315"/>
                    <a:pt x="314" y="317"/>
                    <a:pt x="307" y="317"/>
                  </a:cubicBezTo>
                  <a:cubicBezTo>
                    <a:pt x="263" y="317"/>
                    <a:pt x="325" y="243"/>
                    <a:pt x="238" y="243"/>
                  </a:cubicBezTo>
                  <a:cubicBezTo>
                    <a:pt x="170" y="209"/>
                    <a:pt x="170" y="175"/>
                    <a:pt x="204" y="175"/>
                  </a:cubicBezTo>
                  <a:cubicBezTo>
                    <a:pt x="272" y="175"/>
                    <a:pt x="238" y="209"/>
                    <a:pt x="238" y="209"/>
                  </a:cubicBezTo>
                  <a:cubicBezTo>
                    <a:pt x="260" y="220"/>
                    <a:pt x="275" y="224"/>
                    <a:pt x="288" y="224"/>
                  </a:cubicBezTo>
                  <a:cubicBezTo>
                    <a:pt x="313" y="224"/>
                    <a:pt x="328" y="209"/>
                    <a:pt x="373" y="209"/>
                  </a:cubicBezTo>
                  <a:cubicBezTo>
                    <a:pt x="282" y="118"/>
                    <a:pt x="300" y="0"/>
                    <a:pt x="16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7"/>
            <p:cNvSpPr/>
            <p:nvPr/>
          </p:nvSpPr>
          <p:spPr>
            <a:xfrm>
              <a:off x="4913950" y="3207975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0" y="1"/>
                  </a:moveTo>
                  <a:lnTo>
                    <a:pt x="0" y="68"/>
                  </a:lnTo>
                  <a:lnTo>
                    <a:pt x="34" y="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7"/>
            <p:cNvSpPr/>
            <p:nvPr/>
          </p:nvSpPr>
          <p:spPr>
            <a:xfrm>
              <a:off x="4911400" y="320375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1" y="0"/>
                  </a:moveTo>
                  <a:cubicBezTo>
                    <a:pt x="1" y="0"/>
                    <a:pt x="1" y="34"/>
                    <a:pt x="35" y="68"/>
                  </a:cubicBezTo>
                  <a:cubicBezTo>
                    <a:pt x="69" y="68"/>
                    <a:pt x="35" y="34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7"/>
            <p:cNvSpPr/>
            <p:nvPr/>
          </p:nvSpPr>
          <p:spPr>
            <a:xfrm>
              <a:off x="4920725" y="3198675"/>
              <a:ext cx="1725" cy="1700"/>
            </a:xfrm>
            <a:custGeom>
              <a:avLst/>
              <a:gdLst/>
              <a:ahLst/>
              <a:cxnLst/>
              <a:rect l="l" t="t" r="r" b="b"/>
              <a:pathLst>
                <a:path w="69" h="68" extrusionOk="0">
                  <a:moveTo>
                    <a:pt x="34" y="0"/>
                  </a:moveTo>
                  <a:lnTo>
                    <a:pt x="0" y="34"/>
                  </a:lnTo>
                  <a:cubicBezTo>
                    <a:pt x="21" y="34"/>
                    <a:pt x="42" y="34"/>
                    <a:pt x="55" y="42"/>
                  </a:cubicBezTo>
                  <a:lnTo>
                    <a:pt x="55" y="42"/>
                  </a:lnTo>
                  <a:lnTo>
                    <a:pt x="34" y="0"/>
                  </a:lnTo>
                  <a:close/>
                  <a:moveTo>
                    <a:pt x="55" y="42"/>
                  </a:moveTo>
                  <a:lnTo>
                    <a:pt x="68" y="68"/>
                  </a:lnTo>
                  <a:cubicBezTo>
                    <a:pt x="68" y="55"/>
                    <a:pt x="63" y="47"/>
                    <a:pt x="55" y="42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7"/>
            <p:cNvSpPr/>
            <p:nvPr/>
          </p:nvSpPr>
          <p:spPr>
            <a:xfrm>
              <a:off x="4913100" y="3193575"/>
              <a:ext cx="7075" cy="2825"/>
            </a:xfrm>
            <a:custGeom>
              <a:avLst/>
              <a:gdLst/>
              <a:ahLst/>
              <a:cxnLst/>
              <a:rect l="l" t="t" r="r" b="b"/>
              <a:pathLst>
                <a:path w="283" h="113" extrusionOk="0">
                  <a:moveTo>
                    <a:pt x="102" y="1"/>
                  </a:moveTo>
                  <a:cubicBezTo>
                    <a:pt x="68" y="1"/>
                    <a:pt x="34" y="1"/>
                    <a:pt x="1" y="35"/>
                  </a:cubicBezTo>
                  <a:cubicBezTo>
                    <a:pt x="34" y="35"/>
                    <a:pt x="102" y="69"/>
                    <a:pt x="34" y="103"/>
                  </a:cubicBezTo>
                  <a:cubicBezTo>
                    <a:pt x="55" y="109"/>
                    <a:pt x="74" y="112"/>
                    <a:pt x="92" y="112"/>
                  </a:cubicBezTo>
                  <a:cubicBezTo>
                    <a:pt x="163" y="112"/>
                    <a:pt x="217" y="69"/>
                    <a:pt x="271" y="69"/>
                  </a:cubicBezTo>
                  <a:cubicBezTo>
                    <a:pt x="283" y="57"/>
                    <a:pt x="271" y="54"/>
                    <a:pt x="250" y="54"/>
                  </a:cubicBezTo>
                  <a:cubicBezTo>
                    <a:pt x="207" y="54"/>
                    <a:pt x="125" y="69"/>
                    <a:pt x="102" y="69"/>
                  </a:cubicBezTo>
                  <a:cubicBezTo>
                    <a:pt x="170" y="35"/>
                    <a:pt x="68" y="35"/>
                    <a:pt x="102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7"/>
            <p:cNvSpPr/>
            <p:nvPr/>
          </p:nvSpPr>
          <p:spPr>
            <a:xfrm>
              <a:off x="4895325" y="3168200"/>
              <a:ext cx="27950" cy="25400"/>
            </a:xfrm>
            <a:custGeom>
              <a:avLst/>
              <a:gdLst/>
              <a:ahLst/>
              <a:cxnLst/>
              <a:rect l="l" t="t" r="r" b="b"/>
              <a:pathLst>
                <a:path w="1118" h="1016" extrusionOk="0">
                  <a:moveTo>
                    <a:pt x="305" y="0"/>
                  </a:moveTo>
                  <a:lnTo>
                    <a:pt x="136" y="102"/>
                  </a:lnTo>
                  <a:cubicBezTo>
                    <a:pt x="136" y="78"/>
                    <a:pt x="136" y="54"/>
                    <a:pt x="124" y="54"/>
                  </a:cubicBezTo>
                  <a:cubicBezTo>
                    <a:pt x="119" y="54"/>
                    <a:pt x="112" y="58"/>
                    <a:pt x="102" y="68"/>
                  </a:cubicBezTo>
                  <a:cubicBezTo>
                    <a:pt x="136" y="68"/>
                    <a:pt x="0" y="169"/>
                    <a:pt x="34" y="237"/>
                  </a:cubicBezTo>
                  <a:cubicBezTo>
                    <a:pt x="102" y="237"/>
                    <a:pt x="237" y="271"/>
                    <a:pt x="271" y="373"/>
                  </a:cubicBezTo>
                  <a:cubicBezTo>
                    <a:pt x="301" y="343"/>
                    <a:pt x="317" y="333"/>
                    <a:pt x="325" y="333"/>
                  </a:cubicBezTo>
                  <a:cubicBezTo>
                    <a:pt x="339" y="333"/>
                    <a:pt x="333" y="359"/>
                    <a:pt x="345" y="359"/>
                  </a:cubicBezTo>
                  <a:cubicBezTo>
                    <a:pt x="350" y="359"/>
                    <a:pt x="358" y="353"/>
                    <a:pt x="373" y="339"/>
                  </a:cubicBezTo>
                  <a:lnTo>
                    <a:pt x="373" y="339"/>
                  </a:lnTo>
                  <a:cubicBezTo>
                    <a:pt x="373" y="373"/>
                    <a:pt x="339" y="406"/>
                    <a:pt x="305" y="440"/>
                  </a:cubicBezTo>
                  <a:cubicBezTo>
                    <a:pt x="373" y="440"/>
                    <a:pt x="339" y="373"/>
                    <a:pt x="407" y="339"/>
                  </a:cubicBezTo>
                  <a:lnTo>
                    <a:pt x="407" y="339"/>
                  </a:lnTo>
                  <a:cubicBezTo>
                    <a:pt x="407" y="339"/>
                    <a:pt x="373" y="440"/>
                    <a:pt x="339" y="474"/>
                  </a:cubicBezTo>
                  <a:cubicBezTo>
                    <a:pt x="345" y="481"/>
                    <a:pt x="351" y="483"/>
                    <a:pt x="355" y="483"/>
                  </a:cubicBezTo>
                  <a:cubicBezTo>
                    <a:pt x="375" y="483"/>
                    <a:pt x="386" y="434"/>
                    <a:pt x="441" y="406"/>
                  </a:cubicBezTo>
                  <a:lnTo>
                    <a:pt x="441" y="406"/>
                  </a:lnTo>
                  <a:lnTo>
                    <a:pt x="373" y="508"/>
                  </a:lnTo>
                  <a:cubicBezTo>
                    <a:pt x="474" y="576"/>
                    <a:pt x="678" y="643"/>
                    <a:pt x="678" y="813"/>
                  </a:cubicBezTo>
                  <a:lnTo>
                    <a:pt x="745" y="745"/>
                  </a:lnTo>
                  <a:cubicBezTo>
                    <a:pt x="745" y="813"/>
                    <a:pt x="982" y="745"/>
                    <a:pt x="847" y="881"/>
                  </a:cubicBezTo>
                  <a:lnTo>
                    <a:pt x="949" y="881"/>
                  </a:lnTo>
                  <a:cubicBezTo>
                    <a:pt x="881" y="881"/>
                    <a:pt x="813" y="948"/>
                    <a:pt x="745" y="948"/>
                  </a:cubicBezTo>
                  <a:cubicBezTo>
                    <a:pt x="779" y="948"/>
                    <a:pt x="779" y="982"/>
                    <a:pt x="813" y="982"/>
                  </a:cubicBezTo>
                  <a:lnTo>
                    <a:pt x="813" y="948"/>
                  </a:lnTo>
                  <a:cubicBezTo>
                    <a:pt x="915" y="948"/>
                    <a:pt x="881" y="982"/>
                    <a:pt x="813" y="1016"/>
                  </a:cubicBezTo>
                  <a:cubicBezTo>
                    <a:pt x="915" y="1016"/>
                    <a:pt x="949" y="914"/>
                    <a:pt x="1016" y="881"/>
                  </a:cubicBezTo>
                  <a:cubicBezTo>
                    <a:pt x="813" y="881"/>
                    <a:pt x="1118" y="745"/>
                    <a:pt x="1016" y="677"/>
                  </a:cubicBezTo>
                  <a:cubicBezTo>
                    <a:pt x="949" y="677"/>
                    <a:pt x="949" y="745"/>
                    <a:pt x="915" y="779"/>
                  </a:cubicBezTo>
                  <a:cubicBezTo>
                    <a:pt x="881" y="745"/>
                    <a:pt x="813" y="745"/>
                    <a:pt x="847" y="711"/>
                  </a:cubicBezTo>
                  <a:cubicBezTo>
                    <a:pt x="864" y="694"/>
                    <a:pt x="881" y="686"/>
                    <a:pt x="894" y="686"/>
                  </a:cubicBezTo>
                  <a:cubicBezTo>
                    <a:pt x="906" y="686"/>
                    <a:pt x="915" y="694"/>
                    <a:pt x="915" y="711"/>
                  </a:cubicBezTo>
                  <a:cubicBezTo>
                    <a:pt x="982" y="644"/>
                    <a:pt x="881" y="677"/>
                    <a:pt x="915" y="644"/>
                  </a:cubicBezTo>
                  <a:lnTo>
                    <a:pt x="915" y="644"/>
                  </a:lnTo>
                  <a:cubicBezTo>
                    <a:pt x="914" y="644"/>
                    <a:pt x="911" y="647"/>
                    <a:pt x="881" y="677"/>
                  </a:cubicBezTo>
                  <a:cubicBezTo>
                    <a:pt x="847" y="610"/>
                    <a:pt x="779" y="677"/>
                    <a:pt x="779" y="576"/>
                  </a:cubicBezTo>
                  <a:cubicBezTo>
                    <a:pt x="745" y="610"/>
                    <a:pt x="745" y="576"/>
                    <a:pt x="678" y="643"/>
                  </a:cubicBezTo>
                  <a:cubicBezTo>
                    <a:pt x="745" y="542"/>
                    <a:pt x="745" y="542"/>
                    <a:pt x="779" y="440"/>
                  </a:cubicBezTo>
                  <a:lnTo>
                    <a:pt x="779" y="440"/>
                  </a:lnTo>
                  <a:cubicBezTo>
                    <a:pt x="745" y="474"/>
                    <a:pt x="678" y="576"/>
                    <a:pt x="610" y="610"/>
                  </a:cubicBezTo>
                  <a:cubicBezTo>
                    <a:pt x="644" y="474"/>
                    <a:pt x="542" y="576"/>
                    <a:pt x="576" y="474"/>
                  </a:cubicBezTo>
                  <a:lnTo>
                    <a:pt x="610" y="474"/>
                  </a:lnTo>
                  <a:cubicBezTo>
                    <a:pt x="647" y="449"/>
                    <a:pt x="653" y="443"/>
                    <a:pt x="643" y="443"/>
                  </a:cubicBezTo>
                  <a:cubicBezTo>
                    <a:pt x="631" y="443"/>
                    <a:pt x="602" y="450"/>
                    <a:pt x="577" y="450"/>
                  </a:cubicBezTo>
                  <a:cubicBezTo>
                    <a:pt x="563" y="450"/>
                    <a:pt x="550" y="448"/>
                    <a:pt x="542" y="440"/>
                  </a:cubicBezTo>
                  <a:lnTo>
                    <a:pt x="644" y="373"/>
                  </a:lnTo>
                  <a:cubicBezTo>
                    <a:pt x="610" y="339"/>
                    <a:pt x="508" y="373"/>
                    <a:pt x="542" y="305"/>
                  </a:cubicBezTo>
                  <a:lnTo>
                    <a:pt x="610" y="271"/>
                  </a:lnTo>
                  <a:cubicBezTo>
                    <a:pt x="474" y="271"/>
                    <a:pt x="474" y="169"/>
                    <a:pt x="373" y="169"/>
                  </a:cubicBezTo>
                  <a:lnTo>
                    <a:pt x="407" y="102"/>
                  </a:lnTo>
                  <a:lnTo>
                    <a:pt x="407" y="102"/>
                  </a:lnTo>
                  <a:cubicBezTo>
                    <a:pt x="271" y="136"/>
                    <a:pt x="441" y="169"/>
                    <a:pt x="305" y="271"/>
                  </a:cubicBezTo>
                  <a:cubicBezTo>
                    <a:pt x="338" y="217"/>
                    <a:pt x="339" y="201"/>
                    <a:pt x="327" y="201"/>
                  </a:cubicBezTo>
                  <a:cubicBezTo>
                    <a:pt x="309" y="201"/>
                    <a:pt x="264" y="233"/>
                    <a:pt x="244" y="233"/>
                  </a:cubicBezTo>
                  <a:cubicBezTo>
                    <a:pt x="234" y="233"/>
                    <a:pt x="230" y="226"/>
                    <a:pt x="237" y="203"/>
                  </a:cubicBezTo>
                  <a:cubicBezTo>
                    <a:pt x="271" y="136"/>
                    <a:pt x="305" y="203"/>
                    <a:pt x="339" y="102"/>
                  </a:cubicBezTo>
                  <a:lnTo>
                    <a:pt x="339" y="102"/>
                  </a:lnTo>
                  <a:cubicBezTo>
                    <a:pt x="310" y="145"/>
                    <a:pt x="300" y="158"/>
                    <a:pt x="295" y="158"/>
                  </a:cubicBezTo>
                  <a:cubicBezTo>
                    <a:pt x="288" y="158"/>
                    <a:pt x="291" y="136"/>
                    <a:pt x="271" y="136"/>
                  </a:cubicBezTo>
                  <a:cubicBezTo>
                    <a:pt x="305" y="68"/>
                    <a:pt x="237" y="102"/>
                    <a:pt x="30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7"/>
            <p:cNvSpPr/>
            <p:nvPr/>
          </p:nvSpPr>
          <p:spPr>
            <a:xfrm>
              <a:off x="4913100" y="319190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1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7"/>
            <p:cNvSpPr/>
            <p:nvPr/>
          </p:nvSpPr>
          <p:spPr>
            <a:xfrm>
              <a:off x="4897025" y="316902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5"/>
                    <a:pt x="0" y="35"/>
                    <a:pt x="34" y="35"/>
                  </a:cubicBezTo>
                  <a:cubicBezTo>
                    <a:pt x="34" y="35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7"/>
            <p:cNvSpPr/>
            <p:nvPr/>
          </p:nvSpPr>
          <p:spPr>
            <a:xfrm>
              <a:off x="4915650" y="3193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7"/>
            <p:cNvSpPr/>
            <p:nvPr/>
          </p:nvSpPr>
          <p:spPr>
            <a:xfrm>
              <a:off x="4919875" y="319190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0"/>
                  </a:moveTo>
                  <a:lnTo>
                    <a:pt x="0" y="34"/>
                  </a:lnTo>
                  <a:lnTo>
                    <a:pt x="34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7"/>
            <p:cNvSpPr/>
            <p:nvPr/>
          </p:nvSpPr>
          <p:spPr>
            <a:xfrm>
              <a:off x="4894475" y="316480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lnTo>
                    <a:pt x="1" y="34"/>
                  </a:lnTo>
                  <a:cubicBezTo>
                    <a:pt x="1" y="3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7"/>
            <p:cNvSpPr/>
            <p:nvPr/>
          </p:nvSpPr>
          <p:spPr>
            <a:xfrm>
              <a:off x="4880925" y="3158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7"/>
            <p:cNvSpPr/>
            <p:nvPr/>
          </p:nvSpPr>
          <p:spPr>
            <a:xfrm>
              <a:off x="4847075" y="3157550"/>
              <a:ext cx="50800" cy="19125"/>
            </a:xfrm>
            <a:custGeom>
              <a:avLst/>
              <a:gdLst/>
              <a:ahLst/>
              <a:cxnLst/>
              <a:rect l="l" t="t" r="r" b="b"/>
              <a:pathLst>
                <a:path w="2032" h="765" extrusionOk="0">
                  <a:moveTo>
                    <a:pt x="1355" y="20"/>
                  </a:moveTo>
                  <a:cubicBezTo>
                    <a:pt x="1340" y="20"/>
                    <a:pt x="1332" y="38"/>
                    <a:pt x="1325" y="53"/>
                  </a:cubicBezTo>
                  <a:lnTo>
                    <a:pt x="1325" y="53"/>
                  </a:lnTo>
                  <a:cubicBezTo>
                    <a:pt x="1355" y="51"/>
                    <a:pt x="1355" y="20"/>
                    <a:pt x="1355" y="20"/>
                  </a:cubicBezTo>
                  <a:close/>
                  <a:moveTo>
                    <a:pt x="1325" y="53"/>
                  </a:moveTo>
                  <a:cubicBezTo>
                    <a:pt x="1324" y="54"/>
                    <a:pt x="1322" y="54"/>
                    <a:pt x="1321" y="54"/>
                  </a:cubicBezTo>
                  <a:lnTo>
                    <a:pt x="1325" y="54"/>
                  </a:lnTo>
                  <a:cubicBezTo>
                    <a:pt x="1325" y="54"/>
                    <a:pt x="1325" y="53"/>
                    <a:pt x="1325" y="53"/>
                  </a:cubicBezTo>
                  <a:close/>
                  <a:moveTo>
                    <a:pt x="1023" y="100"/>
                  </a:moveTo>
                  <a:lnTo>
                    <a:pt x="1023" y="100"/>
                  </a:lnTo>
                  <a:cubicBezTo>
                    <a:pt x="1022" y="105"/>
                    <a:pt x="1020" y="110"/>
                    <a:pt x="1018" y="117"/>
                  </a:cubicBezTo>
                  <a:lnTo>
                    <a:pt x="1018" y="117"/>
                  </a:lnTo>
                  <a:cubicBezTo>
                    <a:pt x="1021" y="114"/>
                    <a:pt x="1023" y="109"/>
                    <a:pt x="1023" y="100"/>
                  </a:cubicBezTo>
                  <a:close/>
                  <a:moveTo>
                    <a:pt x="1233" y="298"/>
                  </a:moveTo>
                  <a:lnTo>
                    <a:pt x="1233" y="298"/>
                  </a:lnTo>
                  <a:cubicBezTo>
                    <a:pt x="1228" y="304"/>
                    <a:pt x="1223" y="312"/>
                    <a:pt x="1219" y="324"/>
                  </a:cubicBezTo>
                  <a:lnTo>
                    <a:pt x="1233" y="298"/>
                  </a:lnTo>
                  <a:close/>
                  <a:moveTo>
                    <a:pt x="1310" y="15"/>
                  </a:moveTo>
                  <a:cubicBezTo>
                    <a:pt x="1284" y="15"/>
                    <a:pt x="1245" y="86"/>
                    <a:pt x="1214" y="86"/>
                  </a:cubicBezTo>
                  <a:cubicBezTo>
                    <a:pt x="1203" y="86"/>
                    <a:pt x="1193" y="78"/>
                    <a:pt x="1185" y="54"/>
                  </a:cubicBezTo>
                  <a:cubicBezTo>
                    <a:pt x="1185" y="121"/>
                    <a:pt x="1118" y="121"/>
                    <a:pt x="1118" y="223"/>
                  </a:cubicBezTo>
                  <a:cubicBezTo>
                    <a:pt x="1118" y="194"/>
                    <a:pt x="1118" y="114"/>
                    <a:pt x="1096" y="114"/>
                  </a:cubicBezTo>
                  <a:cubicBezTo>
                    <a:pt x="1093" y="114"/>
                    <a:pt x="1089" y="117"/>
                    <a:pt x="1084" y="121"/>
                  </a:cubicBezTo>
                  <a:cubicBezTo>
                    <a:pt x="1074" y="150"/>
                    <a:pt x="1067" y="160"/>
                    <a:pt x="1062" y="160"/>
                  </a:cubicBezTo>
                  <a:cubicBezTo>
                    <a:pt x="1050" y="160"/>
                    <a:pt x="1043" y="116"/>
                    <a:pt x="1027" y="116"/>
                  </a:cubicBezTo>
                  <a:cubicBezTo>
                    <a:pt x="1023" y="116"/>
                    <a:pt x="1020" y="117"/>
                    <a:pt x="1016" y="121"/>
                  </a:cubicBezTo>
                  <a:cubicBezTo>
                    <a:pt x="1017" y="120"/>
                    <a:pt x="1017" y="118"/>
                    <a:pt x="1018" y="117"/>
                  </a:cubicBezTo>
                  <a:lnTo>
                    <a:pt x="1018" y="117"/>
                  </a:lnTo>
                  <a:cubicBezTo>
                    <a:pt x="1016" y="118"/>
                    <a:pt x="1014" y="119"/>
                    <a:pt x="1011" y="119"/>
                  </a:cubicBezTo>
                  <a:cubicBezTo>
                    <a:pt x="1004" y="119"/>
                    <a:pt x="996" y="114"/>
                    <a:pt x="993" y="114"/>
                  </a:cubicBezTo>
                  <a:lnTo>
                    <a:pt x="993" y="114"/>
                  </a:lnTo>
                  <a:cubicBezTo>
                    <a:pt x="990" y="114"/>
                    <a:pt x="993" y="121"/>
                    <a:pt x="1016" y="155"/>
                  </a:cubicBezTo>
                  <a:cubicBezTo>
                    <a:pt x="982" y="223"/>
                    <a:pt x="948" y="223"/>
                    <a:pt x="914" y="324"/>
                  </a:cubicBezTo>
                  <a:cubicBezTo>
                    <a:pt x="982" y="324"/>
                    <a:pt x="1016" y="291"/>
                    <a:pt x="1084" y="257"/>
                  </a:cubicBezTo>
                  <a:cubicBezTo>
                    <a:pt x="1118" y="257"/>
                    <a:pt x="1084" y="324"/>
                    <a:pt x="1084" y="324"/>
                  </a:cubicBezTo>
                  <a:cubicBezTo>
                    <a:pt x="1094" y="334"/>
                    <a:pt x="1103" y="339"/>
                    <a:pt x="1112" y="339"/>
                  </a:cubicBezTo>
                  <a:cubicBezTo>
                    <a:pt x="1153" y="339"/>
                    <a:pt x="1183" y="243"/>
                    <a:pt x="1225" y="243"/>
                  </a:cubicBezTo>
                  <a:cubicBezTo>
                    <a:pt x="1234" y="243"/>
                    <a:pt x="1243" y="247"/>
                    <a:pt x="1253" y="257"/>
                  </a:cubicBezTo>
                  <a:lnTo>
                    <a:pt x="1233" y="298"/>
                  </a:lnTo>
                  <a:lnTo>
                    <a:pt x="1233" y="298"/>
                  </a:lnTo>
                  <a:cubicBezTo>
                    <a:pt x="1239" y="289"/>
                    <a:pt x="1247" y="286"/>
                    <a:pt x="1255" y="286"/>
                  </a:cubicBezTo>
                  <a:cubicBezTo>
                    <a:pt x="1283" y="286"/>
                    <a:pt x="1317" y="330"/>
                    <a:pt x="1342" y="330"/>
                  </a:cubicBezTo>
                  <a:cubicBezTo>
                    <a:pt x="1346" y="330"/>
                    <a:pt x="1351" y="328"/>
                    <a:pt x="1355" y="324"/>
                  </a:cubicBezTo>
                  <a:cubicBezTo>
                    <a:pt x="1373" y="306"/>
                    <a:pt x="1381" y="288"/>
                    <a:pt x="1385" y="275"/>
                  </a:cubicBezTo>
                  <a:lnTo>
                    <a:pt x="1385" y="275"/>
                  </a:lnTo>
                  <a:cubicBezTo>
                    <a:pt x="1381" y="304"/>
                    <a:pt x="1384" y="314"/>
                    <a:pt x="1391" y="314"/>
                  </a:cubicBezTo>
                  <a:cubicBezTo>
                    <a:pt x="1408" y="314"/>
                    <a:pt x="1451" y="251"/>
                    <a:pt x="1474" y="251"/>
                  </a:cubicBezTo>
                  <a:cubicBezTo>
                    <a:pt x="1484" y="251"/>
                    <a:pt x="1490" y="262"/>
                    <a:pt x="1490" y="291"/>
                  </a:cubicBezTo>
                  <a:cubicBezTo>
                    <a:pt x="1524" y="189"/>
                    <a:pt x="1592" y="155"/>
                    <a:pt x="1626" y="155"/>
                  </a:cubicBezTo>
                  <a:cubicBezTo>
                    <a:pt x="1626" y="189"/>
                    <a:pt x="1626" y="223"/>
                    <a:pt x="1626" y="257"/>
                  </a:cubicBezTo>
                  <a:cubicBezTo>
                    <a:pt x="1620" y="246"/>
                    <a:pt x="1614" y="241"/>
                    <a:pt x="1606" y="241"/>
                  </a:cubicBezTo>
                  <a:cubicBezTo>
                    <a:pt x="1570" y="241"/>
                    <a:pt x="1513" y="364"/>
                    <a:pt x="1456" y="392"/>
                  </a:cubicBezTo>
                  <a:cubicBezTo>
                    <a:pt x="1472" y="385"/>
                    <a:pt x="1485" y="382"/>
                    <a:pt x="1497" y="382"/>
                  </a:cubicBezTo>
                  <a:cubicBezTo>
                    <a:pt x="1519" y="382"/>
                    <a:pt x="1537" y="390"/>
                    <a:pt x="1553" y="390"/>
                  </a:cubicBezTo>
                  <a:cubicBezTo>
                    <a:pt x="1567" y="390"/>
                    <a:pt x="1579" y="383"/>
                    <a:pt x="1592" y="358"/>
                  </a:cubicBezTo>
                  <a:lnTo>
                    <a:pt x="1592" y="358"/>
                  </a:lnTo>
                  <a:lnTo>
                    <a:pt x="1558" y="426"/>
                  </a:lnTo>
                  <a:cubicBezTo>
                    <a:pt x="1561" y="429"/>
                    <a:pt x="1564" y="430"/>
                    <a:pt x="1567" y="430"/>
                  </a:cubicBezTo>
                  <a:cubicBezTo>
                    <a:pt x="1598" y="430"/>
                    <a:pt x="1657" y="330"/>
                    <a:pt x="1682" y="330"/>
                  </a:cubicBezTo>
                  <a:cubicBezTo>
                    <a:pt x="1689" y="330"/>
                    <a:pt x="1693" y="338"/>
                    <a:pt x="1693" y="358"/>
                  </a:cubicBezTo>
                  <a:lnTo>
                    <a:pt x="1659" y="426"/>
                  </a:lnTo>
                  <a:cubicBezTo>
                    <a:pt x="1741" y="453"/>
                    <a:pt x="1779" y="546"/>
                    <a:pt x="1879" y="546"/>
                  </a:cubicBezTo>
                  <a:cubicBezTo>
                    <a:pt x="1903" y="546"/>
                    <a:pt x="1931" y="541"/>
                    <a:pt x="1964" y="528"/>
                  </a:cubicBezTo>
                  <a:cubicBezTo>
                    <a:pt x="1998" y="460"/>
                    <a:pt x="1998" y="358"/>
                    <a:pt x="2032" y="291"/>
                  </a:cubicBezTo>
                  <a:lnTo>
                    <a:pt x="2032" y="291"/>
                  </a:lnTo>
                  <a:cubicBezTo>
                    <a:pt x="1964" y="324"/>
                    <a:pt x="1897" y="392"/>
                    <a:pt x="1829" y="426"/>
                  </a:cubicBezTo>
                  <a:lnTo>
                    <a:pt x="1897" y="324"/>
                  </a:lnTo>
                  <a:lnTo>
                    <a:pt x="1897" y="324"/>
                  </a:lnTo>
                  <a:cubicBezTo>
                    <a:pt x="1829" y="392"/>
                    <a:pt x="1795" y="392"/>
                    <a:pt x="1795" y="460"/>
                  </a:cubicBezTo>
                  <a:cubicBezTo>
                    <a:pt x="1787" y="464"/>
                    <a:pt x="1781" y="465"/>
                    <a:pt x="1777" y="465"/>
                  </a:cubicBezTo>
                  <a:cubicBezTo>
                    <a:pt x="1745" y="465"/>
                    <a:pt x="1777" y="387"/>
                    <a:pt x="1745" y="387"/>
                  </a:cubicBezTo>
                  <a:cubicBezTo>
                    <a:pt x="1741" y="387"/>
                    <a:pt x="1735" y="388"/>
                    <a:pt x="1727" y="392"/>
                  </a:cubicBezTo>
                  <a:cubicBezTo>
                    <a:pt x="1795" y="324"/>
                    <a:pt x="1829" y="291"/>
                    <a:pt x="1863" y="223"/>
                  </a:cubicBezTo>
                  <a:lnTo>
                    <a:pt x="1863" y="223"/>
                  </a:lnTo>
                  <a:lnTo>
                    <a:pt x="1795" y="257"/>
                  </a:lnTo>
                  <a:cubicBezTo>
                    <a:pt x="1829" y="223"/>
                    <a:pt x="1795" y="223"/>
                    <a:pt x="1829" y="189"/>
                  </a:cubicBezTo>
                  <a:lnTo>
                    <a:pt x="1829" y="189"/>
                  </a:lnTo>
                  <a:cubicBezTo>
                    <a:pt x="1805" y="212"/>
                    <a:pt x="1789" y="221"/>
                    <a:pt x="1777" y="221"/>
                  </a:cubicBezTo>
                  <a:cubicBezTo>
                    <a:pt x="1737" y="221"/>
                    <a:pt x="1745" y="121"/>
                    <a:pt x="1693" y="121"/>
                  </a:cubicBezTo>
                  <a:lnTo>
                    <a:pt x="1693" y="155"/>
                  </a:lnTo>
                  <a:cubicBezTo>
                    <a:pt x="1693" y="223"/>
                    <a:pt x="1659" y="223"/>
                    <a:pt x="1659" y="223"/>
                  </a:cubicBezTo>
                  <a:cubicBezTo>
                    <a:pt x="1659" y="121"/>
                    <a:pt x="1659" y="155"/>
                    <a:pt x="1626" y="87"/>
                  </a:cubicBezTo>
                  <a:cubicBezTo>
                    <a:pt x="1592" y="121"/>
                    <a:pt x="1524" y="223"/>
                    <a:pt x="1490" y="223"/>
                  </a:cubicBezTo>
                  <a:cubicBezTo>
                    <a:pt x="1558" y="121"/>
                    <a:pt x="1456" y="155"/>
                    <a:pt x="1490" y="54"/>
                  </a:cubicBezTo>
                  <a:lnTo>
                    <a:pt x="1490" y="54"/>
                  </a:lnTo>
                  <a:cubicBezTo>
                    <a:pt x="1456" y="155"/>
                    <a:pt x="1389" y="87"/>
                    <a:pt x="1389" y="155"/>
                  </a:cubicBezTo>
                  <a:cubicBezTo>
                    <a:pt x="1355" y="155"/>
                    <a:pt x="1321" y="155"/>
                    <a:pt x="1321" y="87"/>
                  </a:cubicBezTo>
                  <a:cubicBezTo>
                    <a:pt x="1355" y="87"/>
                    <a:pt x="1355" y="54"/>
                    <a:pt x="1355" y="54"/>
                  </a:cubicBezTo>
                  <a:lnTo>
                    <a:pt x="1325" y="54"/>
                  </a:lnTo>
                  <a:cubicBezTo>
                    <a:pt x="1319" y="66"/>
                    <a:pt x="1314" y="77"/>
                    <a:pt x="1307" y="77"/>
                  </a:cubicBezTo>
                  <a:cubicBezTo>
                    <a:pt x="1302" y="77"/>
                    <a:pt x="1295" y="70"/>
                    <a:pt x="1287" y="54"/>
                  </a:cubicBezTo>
                  <a:cubicBezTo>
                    <a:pt x="1287" y="20"/>
                    <a:pt x="1321" y="20"/>
                    <a:pt x="1321" y="20"/>
                  </a:cubicBezTo>
                  <a:cubicBezTo>
                    <a:pt x="1318" y="17"/>
                    <a:pt x="1314" y="15"/>
                    <a:pt x="1310" y="15"/>
                  </a:cubicBezTo>
                  <a:close/>
                  <a:moveTo>
                    <a:pt x="1029" y="1"/>
                  </a:moveTo>
                  <a:cubicBezTo>
                    <a:pt x="1001" y="1"/>
                    <a:pt x="969" y="87"/>
                    <a:pt x="914" y="87"/>
                  </a:cubicBezTo>
                  <a:cubicBezTo>
                    <a:pt x="914" y="54"/>
                    <a:pt x="914" y="20"/>
                    <a:pt x="914" y="20"/>
                  </a:cubicBezTo>
                  <a:cubicBezTo>
                    <a:pt x="914" y="43"/>
                    <a:pt x="898" y="83"/>
                    <a:pt x="877" y="83"/>
                  </a:cubicBezTo>
                  <a:cubicBezTo>
                    <a:pt x="868" y="83"/>
                    <a:pt x="857" y="75"/>
                    <a:pt x="847" y="54"/>
                  </a:cubicBezTo>
                  <a:lnTo>
                    <a:pt x="847" y="54"/>
                  </a:lnTo>
                  <a:lnTo>
                    <a:pt x="881" y="121"/>
                  </a:lnTo>
                  <a:cubicBezTo>
                    <a:pt x="847" y="87"/>
                    <a:pt x="779" y="121"/>
                    <a:pt x="745" y="20"/>
                  </a:cubicBezTo>
                  <a:lnTo>
                    <a:pt x="711" y="189"/>
                  </a:lnTo>
                  <a:cubicBezTo>
                    <a:pt x="691" y="149"/>
                    <a:pt x="672" y="133"/>
                    <a:pt x="653" y="133"/>
                  </a:cubicBezTo>
                  <a:cubicBezTo>
                    <a:pt x="610" y="133"/>
                    <a:pt x="576" y="229"/>
                    <a:pt x="576" y="324"/>
                  </a:cubicBezTo>
                  <a:cubicBezTo>
                    <a:pt x="576" y="324"/>
                    <a:pt x="542" y="291"/>
                    <a:pt x="542" y="257"/>
                  </a:cubicBezTo>
                  <a:cubicBezTo>
                    <a:pt x="542" y="257"/>
                    <a:pt x="542" y="223"/>
                    <a:pt x="542" y="223"/>
                  </a:cubicBezTo>
                  <a:cubicBezTo>
                    <a:pt x="523" y="223"/>
                    <a:pt x="492" y="201"/>
                    <a:pt x="476" y="201"/>
                  </a:cubicBezTo>
                  <a:cubicBezTo>
                    <a:pt x="464" y="201"/>
                    <a:pt x="460" y="213"/>
                    <a:pt x="474" y="257"/>
                  </a:cubicBezTo>
                  <a:cubicBezTo>
                    <a:pt x="467" y="270"/>
                    <a:pt x="461" y="276"/>
                    <a:pt x="454" y="276"/>
                  </a:cubicBezTo>
                  <a:cubicBezTo>
                    <a:pt x="428" y="276"/>
                    <a:pt x="407" y="189"/>
                    <a:pt x="407" y="189"/>
                  </a:cubicBezTo>
                  <a:cubicBezTo>
                    <a:pt x="407" y="260"/>
                    <a:pt x="365" y="265"/>
                    <a:pt x="325" y="265"/>
                  </a:cubicBezTo>
                  <a:cubicBezTo>
                    <a:pt x="317" y="265"/>
                    <a:pt x="308" y="265"/>
                    <a:pt x="301" y="265"/>
                  </a:cubicBezTo>
                  <a:cubicBezTo>
                    <a:pt x="254" y="265"/>
                    <a:pt x="220" y="274"/>
                    <a:pt x="271" y="392"/>
                  </a:cubicBezTo>
                  <a:cubicBezTo>
                    <a:pt x="294" y="392"/>
                    <a:pt x="316" y="407"/>
                    <a:pt x="339" y="407"/>
                  </a:cubicBezTo>
                  <a:cubicBezTo>
                    <a:pt x="350" y="407"/>
                    <a:pt x="361" y="403"/>
                    <a:pt x="373" y="392"/>
                  </a:cubicBezTo>
                  <a:cubicBezTo>
                    <a:pt x="407" y="426"/>
                    <a:pt x="407" y="460"/>
                    <a:pt x="407" y="460"/>
                  </a:cubicBezTo>
                  <a:cubicBezTo>
                    <a:pt x="399" y="468"/>
                    <a:pt x="389" y="470"/>
                    <a:pt x="379" y="470"/>
                  </a:cubicBezTo>
                  <a:cubicBezTo>
                    <a:pt x="362" y="470"/>
                    <a:pt x="342" y="462"/>
                    <a:pt x="328" y="462"/>
                  </a:cubicBezTo>
                  <a:cubicBezTo>
                    <a:pt x="314" y="462"/>
                    <a:pt x="305" y="469"/>
                    <a:pt x="305" y="494"/>
                  </a:cubicBezTo>
                  <a:lnTo>
                    <a:pt x="237" y="358"/>
                  </a:lnTo>
                  <a:cubicBezTo>
                    <a:pt x="214" y="345"/>
                    <a:pt x="197" y="339"/>
                    <a:pt x="184" y="339"/>
                  </a:cubicBezTo>
                  <a:cubicBezTo>
                    <a:pt x="116" y="339"/>
                    <a:pt x="155" y="492"/>
                    <a:pt x="97" y="492"/>
                  </a:cubicBezTo>
                  <a:cubicBezTo>
                    <a:pt x="83" y="492"/>
                    <a:pt x="63" y="483"/>
                    <a:pt x="34" y="460"/>
                  </a:cubicBezTo>
                  <a:lnTo>
                    <a:pt x="34" y="460"/>
                  </a:lnTo>
                  <a:cubicBezTo>
                    <a:pt x="34" y="528"/>
                    <a:pt x="0" y="562"/>
                    <a:pt x="68" y="629"/>
                  </a:cubicBezTo>
                  <a:lnTo>
                    <a:pt x="34" y="595"/>
                  </a:lnTo>
                  <a:lnTo>
                    <a:pt x="34" y="595"/>
                  </a:lnTo>
                  <a:cubicBezTo>
                    <a:pt x="34" y="629"/>
                    <a:pt x="34" y="731"/>
                    <a:pt x="136" y="765"/>
                  </a:cubicBezTo>
                  <a:lnTo>
                    <a:pt x="102" y="731"/>
                  </a:lnTo>
                  <a:cubicBezTo>
                    <a:pt x="93" y="714"/>
                    <a:pt x="95" y="708"/>
                    <a:pt x="104" y="708"/>
                  </a:cubicBezTo>
                  <a:cubicBezTo>
                    <a:pt x="129" y="708"/>
                    <a:pt x="212" y="765"/>
                    <a:pt x="237" y="765"/>
                  </a:cubicBezTo>
                  <a:cubicBezTo>
                    <a:pt x="237" y="734"/>
                    <a:pt x="153" y="591"/>
                    <a:pt x="163" y="591"/>
                  </a:cubicBezTo>
                  <a:lnTo>
                    <a:pt x="163" y="591"/>
                  </a:lnTo>
                  <a:cubicBezTo>
                    <a:pt x="164" y="591"/>
                    <a:pt x="166" y="592"/>
                    <a:pt x="169" y="595"/>
                  </a:cubicBezTo>
                  <a:cubicBezTo>
                    <a:pt x="179" y="585"/>
                    <a:pt x="186" y="581"/>
                    <a:pt x="192" y="581"/>
                  </a:cubicBezTo>
                  <a:cubicBezTo>
                    <a:pt x="206" y="581"/>
                    <a:pt x="213" y="605"/>
                    <a:pt x="237" y="629"/>
                  </a:cubicBezTo>
                  <a:cubicBezTo>
                    <a:pt x="271" y="629"/>
                    <a:pt x="203" y="528"/>
                    <a:pt x="203" y="494"/>
                  </a:cubicBezTo>
                  <a:lnTo>
                    <a:pt x="203" y="494"/>
                  </a:lnTo>
                  <a:cubicBezTo>
                    <a:pt x="256" y="572"/>
                    <a:pt x="283" y="599"/>
                    <a:pt x="298" y="599"/>
                  </a:cubicBezTo>
                  <a:cubicBezTo>
                    <a:pt x="331" y="599"/>
                    <a:pt x="305" y="475"/>
                    <a:pt x="342" y="475"/>
                  </a:cubicBezTo>
                  <a:cubicBezTo>
                    <a:pt x="355" y="475"/>
                    <a:pt x="375" y="489"/>
                    <a:pt x="407" y="528"/>
                  </a:cubicBezTo>
                  <a:cubicBezTo>
                    <a:pt x="440" y="460"/>
                    <a:pt x="474" y="494"/>
                    <a:pt x="474" y="392"/>
                  </a:cubicBezTo>
                  <a:cubicBezTo>
                    <a:pt x="491" y="443"/>
                    <a:pt x="500" y="443"/>
                    <a:pt x="508" y="443"/>
                  </a:cubicBezTo>
                  <a:cubicBezTo>
                    <a:pt x="517" y="443"/>
                    <a:pt x="525" y="443"/>
                    <a:pt x="542" y="494"/>
                  </a:cubicBezTo>
                  <a:cubicBezTo>
                    <a:pt x="531" y="426"/>
                    <a:pt x="542" y="411"/>
                    <a:pt x="560" y="411"/>
                  </a:cubicBezTo>
                  <a:cubicBezTo>
                    <a:pt x="574" y="411"/>
                    <a:pt x="592" y="421"/>
                    <a:pt x="605" y="421"/>
                  </a:cubicBezTo>
                  <a:cubicBezTo>
                    <a:pt x="626" y="421"/>
                    <a:pt x="637" y="399"/>
                    <a:pt x="610" y="291"/>
                  </a:cubicBezTo>
                  <a:lnTo>
                    <a:pt x="610" y="291"/>
                  </a:lnTo>
                  <a:cubicBezTo>
                    <a:pt x="647" y="316"/>
                    <a:pt x="657" y="322"/>
                    <a:pt x="660" y="322"/>
                  </a:cubicBezTo>
                  <a:cubicBezTo>
                    <a:pt x="662" y="322"/>
                    <a:pt x="657" y="314"/>
                    <a:pt x="669" y="314"/>
                  </a:cubicBezTo>
                  <a:cubicBezTo>
                    <a:pt x="676" y="314"/>
                    <a:pt x="688" y="317"/>
                    <a:pt x="711" y="324"/>
                  </a:cubicBezTo>
                  <a:cubicBezTo>
                    <a:pt x="711" y="358"/>
                    <a:pt x="711" y="358"/>
                    <a:pt x="677" y="358"/>
                  </a:cubicBezTo>
                  <a:cubicBezTo>
                    <a:pt x="683" y="370"/>
                    <a:pt x="688" y="375"/>
                    <a:pt x="693" y="375"/>
                  </a:cubicBezTo>
                  <a:cubicBezTo>
                    <a:pt x="706" y="375"/>
                    <a:pt x="713" y="325"/>
                    <a:pt x="726" y="325"/>
                  </a:cubicBezTo>
                  <a:cubicBezTo>
                    <a:pt x="731" y="325"/>
                    <a:pt x="737" y="334"/>
                    <a:pt x="745" y="358"/>
                  </a:cubicBezTo>
                  <a:cubicBezTo>
                    <a:pt x="813" y="358"/>
                    <a:pt x="745" y="291"/>
                    <a:pt x="779" y="223"/>
                  </a:cubicBezTo>
                  <a:cubicBezTo>
                    <a:pt x="847" y="223"/>
                    <a:pt x="813" y="257"/>
                    <a:pt x="881" y="392"/>
                  </a:cubicBezTo>
                  <a:cubicBezTo>
                    <a:pt x="847" y="257"/>
                    <a:pt x="881" y="324"/>
                    <a:pt x="914" y="257"/>
                  </a:cubicBezTo>
                  <a:cubicBezTo>
                    <a:pt x="914" y="223"/>
                    <a:pt x="881" y="223"/>
                    <a:pt x="881" y="155"/>
                  </a:cubicBezTo>
                  <a:lnTo>
                    <a:pt x="881" y="155"/>
                  </a:lnTo>
                  <a:cubicBezTo>
                    <a:pt x="895" y="160"/>
                    <a:pt x="906" y="162"/>
                    <a:pt x="916" y="162"/>
                  </a:cubicBezTo>
                  <a:cubicBezTo>
                    <a:pt x="975" y="162"/>
                    <a:pt x="958" y="83"/>
                    <a:pt x="1016" y="54"/>
                  </a:cubicBezTo>
                  <a:lnTo>
                    <a:pt x="1016" y="54"/>
                  </a:lnTo>
                  <a:cubicBezTo>
                    <a:pt x="1022" y="75"/>
                    <a:pt x="1023" y="90"/>
                    <a:pt x="1023" y="100"/>
                  </a:cubicBezTo>
                  <a:lnTo>
                    <a:pt x="1023" y="100"/>
                  </a:lnTo>
                  <a:cubicBezTo>
                    <a:pt x="1033" y="70"/>
                    <a:pt x="1033" y="70"/>
                    <a:pt x="1033" y="70"/>
                  </a:cubicBezTo>
                  <a:cubicBezTo>
                    <a:pt x="1033" y="70"/>
                    <a:pt x="1033" y="70"/>
                    <a:pt x="1050" y="20"/>
                  </a:cubicBezTo>
                  <a:cubicBezTo>
                    <a:pt x="1043" y="6"/>
                    <a:pt x="1036" y="1"/>
                    <a:pt x="1029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7"/>
            <p:cNvSpPr/>
            <p:nvPr/>
          </p:nvSpPr>
          <p:spPr>
            <a:xfrm>
              <a:off x="4859775" y="3160575"/>
              <a:ext cx="1700" cy="1725"/>
            </a:xfrm>
            <a:custGeom>
              <a:avLst/>
              <a:gdLst/>
              <a:ahLst/>
              <a:cxnLst/>
              <a:rect l="l" t="t" r="r" b="b"/>
              <a:pathLst>
                <a:path w="68" h="69" extrusionOk="0">
                  <a:moveTo>
                    <a:pt x="0" y="0"/>
                  </a:moveTo>
                  <a:lnTo>
                    <a:pt x="34" y="68"/>
                  </a:lnTo>
                  <a:cubicBezTo>
                    <a:pt x="34" y="56"/>
                    <a:pt x="38" y="48"/>
                    <a:pt x="44" y="44"/>
                  </a:cubicBezTo>
                  <a:lnTo>
                    <a:pt x="44" y="44"/>
                  </a:lnTo>
                  <a:lnTo>
                    <a:pt x="68" y="68"/>
                  </a:lnTo>
                  <a:cubicBezTo>
                    <a:pt x="68" y="51"/>
                    <a:pt x="59" y="43"/>
                    <a:pt x="51" y="43"/>
                  </a:cubicBezTo>
                  <a:cubicBezTo>
                    <a:pt x="49" y="43"/>
                    <a:pt x="46" y="43"/>
                    <a:pt x="44" y="44"/>
                  </a:cubicBezTo>
                  <a:lnTo>
                    <a:pt x="4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7"/>
            <p:cNvSpPr/>
            <p:nvPr/>
          </p:nvSpPr>
          <p:spPr>
            <a:xfrm>
              <a:off x="4860600" y="316227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7"/>
            <p:cNvSpPr/>
            <p:nvPr/>
          </p:nvSpPr>
          <p:spPr>
            <a:xfrm>
              <a:off x="4845375" y="317242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cubicBezTo>
                    <a:pt x="34" y="34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7"/>
            <p:cNvSpPr/>
            <p:nvPr/>
          </p:nvSpPr>
          <p:spPr>
            <a:xfrm>
              <a:off x="4846225" y="31732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0" y="0"/>
                  </a:moveTo>
                  <a:lnTo>
                    <a:pt x="34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7"/>
            <p:cNvSpPr/>
            <p:nvPr/>
          </p:nvSpPr>
          <p:spPr>
            <a:xfrm>
              <a:off x="4841150" y="3174125"/>
              <a:ext cx="11025" cy="25150"/>
            </a:xfrm>
            <a:custGeom>
              <a:avLst/>
              <a:gdLst/>
              <a:ahLst/>
              <a:cxnLst/>
              <a:rect l="l" t="t" r="r" b="b"/>
              <a:pathLst>
                <a:path w="441" h="1006" extrusionOk="0">
                  <a:moveTo>
                    <a:pt x="34" y="542"/>
                  </a:moveTo>
                  <a:cubicBezTo>
                    <a:pt x="34" y="560"/>
                    <a:pt x="54" y="569"/>
                    <a:pt x="73" y="573"/>
                  </a:cubicBezTo>
                  <a:lnTo>
                    <a:pt x="73" y="573"/>
                  </a:lnTo>
                  <a:cubicBezTo>
                    <a:pt x="47" y="555"/>
                    <a:pt x="34" y="542"/>
                    <a:pt x="34" y="542"/>
                  </a:cubicBezTo>
                  <a:close/>
                  <a:moveTo>
                    <a:pt x="237" y="0"/>
                  </a:moveTo>
                  <a:cubicBezTo>
                    <a:pt x="169" y="0"/>
                    <a:pt x="203" y="102"/>
                    <a:pt x="237" y="169"/>
                  </a:cubicBezTo>
                  <a:lnTo>
                    <a:pt x="237" y="136"/>
                  </a:lnTo>
                  <a:cubicBezTo>
                    <a:pt x="291" y="190"/>
                    <a:pt x="297" y="201"/>
                    <a:pt x="286" y="201"/>
                  </a:cubicBezTo>
                  <a:cubicBezTo>
                    <a:pt x="279" y="201"/>
                    <a:pt x="264" y="196"/>
                    <a:pt x="252" y="196"/>
                  </a:cubicBezTo>
                  <a:cubicBezTo>
                    <a:pt x="237" y="196"/>
                    <a:pt x="226" y="203"/>
                    <a:pt x="237" y="237"/>
                  </a:cubicBezTo>
                  <a:cubicBezTo>
                    <a:pt x="169" y="169"/>
                    <a:pt x="169" y="169"/>
                    <a:pt x="136" y="136"/>
                  </a:cubicBezTo>
                  <a:cubicBezTo>
                    <a:pt x="19" y="136"/>
                    <a:pt x="152" y="210"/>
                    <a:pt x="86" y="210"/>
                  </a:cubicBezTo>
                  <a:cubicBezTo>
                    <a:pt x="75" y="210"/>
                    <a:pt x="58" y="208"/>
                    <a:pt x="34" y="203"/>
                  </a:cubicBezTo>
                  <a:cubicBezTo>
                    <a:pt x="0" y="203"/>
                    <a:pt x="34" y="237"/>
                    <a:pt x="34" y="271"/>
                  </a:cubicBezTo>
                  <a:cubicBezTo>
                    <a:pt x="68" y="271"/>
                    <a:pt x="68" y="271"/>
                    <a:pt x="102" y="237"/>
                  </a:cubicBezTo>
                  <a:cubicBezTo>
                    <a:pt x="102" y="271"/>
                    <a:pt x="203" y="305"/>
                    <a:pt x="237" y="339"/>
                  </a:cubicBezTo>
                  <a:cubicBezTo>
                    <a:pt x="217" y="332"/>
                    <a:pt x="206" y="329"/>
                    <a:pt x="201" y="329"/>
                  </a:cubicBezTo>
                  <a:cubicBezTo>
                    <a:pt x="182" y="329"/>
                    <a:pt x="257" y="373"/>
                    <a:pt x="203" y="373"/>
                  </a:cubicBezTo>
                  <a:cubicBezTo>
                    <a:pt x="136" y="339"/>
                    <a:pt x="136" y="339"/>
                    <a:pt x="103" y="306"/>
                  </a:cubicBezTo>
                  <a:lnTo>
                    <a:pt x="103" y="306"/>
                  </a:lnTo>
                  <a:lnTo>
                    <a:pt x="136" y="339"/>
                  </a:lnTo>
                  <a:cubicBezTo>
                    <a:pt x="136" y="350"/>
                    <a:pt x="128" y="354"/>
                    <a:pt x="117" y="354"/>
                  </a:cubicBezTo>
                  <a:cubicBezTo>
                    <a:pt x="94" y="354"/>
                    <a:pt x="57" y="339"/>
                    <a:pt x="34" y="339"/>
                  </a:cubicBezTo>
                  <a:cubicBezTo>
                    <a:pt x="51" y="356"/>
                    <a:pt x="59" y="356"/>
                    <a:pt x="72" y="356"/>
                  </a:cubicBezTo>
                  <a:cubicBezTo>
                    <a:pt x="85" y="356"/>
                    <a:pt x="102" y="356"/>
                    <a:pt x="136" y="373"/>
                  </a:cubicBezTo>
                  <a:cubicBezTo>
                    <a:pt x="34" y="373"/>
                    <a:pt x="34" y="508"/>
                    <a:pt x="102" y="576"/>
                  </a:cubicBezTo>
                  <a:cubicBezTo>
                    <a:pt x="102" y="576"/>
                    <a:pt x="88" y="576"/>
                    <a:pt x="73" y="573"/>
                  </a:cubicBezTo>
                  <a:lnTo>
                    <a:pt x="73" y="573"/>
                  </a:lnTo>
                  <a:cubicBezTo>
                    <a:pt x="89" y="584"/>
                    <a:pt x="110" y="597"/>
                    <a:pt x="136" y="610"/>
                  </a:cubicBezTo>
                  <a:cubicBezTo>
                    <a:pt x="169" y="644"/>
                    <a:pt x="136" y="677"/>
                    <a:pt x="68" y="711"/>
                  </a:cubicBezTo>
                  <a:lnTo>
                    <a:pt x="136" y="711"/>
                  </a:lnTo>
                  <a:cubicBezTo>
                    <a:pt x="237" y="711"/>
                    <a:pt x="68" y="779"/>
                    <a:pt x="136" y="847"/>
                  </a:cubicBezTo>
                  <a:cubicBezTo>
                    <a:pt x="169" y="847"/>
                    <a:pt x="305" y="847"/>
                    <a:pt x="271" y="881"/>
                  </a:cubicBezTo>
                  <a:cubicBezTo>
                    <a:pt x="226" y="881"/>
                    <a:pt x="211" y="866"/>
                    <a:pt x="186" y="866"/>
                  </a:cubicBezTo>
                  <a:cubicBezTo>
                    <a:pt x="173" y="866"/>
                    <a:pt x="158" y="869"/>
                    <a:pt x="136" y="881"/>
                  </a:cubicBezTo>
                  <a:lnTo>
                    <a:pt x="237" y="914"/>
                  </a:lnTo>
                  <a:cubicBezTo>
                    <a:pt x="203" y="914"/>
                    <a:pt x="271" y="948"/>
                    <a:pt x="169" y="948"/>
                  </a:cubicBezTo>
                  <a:cubicBezTo>
                    <a:pt x="271" y="948"/>
                    <a:pt x="239" y="1005"/>
                    <a:pt x="288" y="1005"/>
                  </a:cubicBezTo>
                  <a:cubicBezTo>
                    <a:pt x="305" y="1005"/>
                    <a:pt x="330" y="999"/>
                    <a:pt x="373" y="982"/>
                  </a:cubicBezTo>
                  <a:cubicBezTo>
                    <a:pt x="305" y="914"/>
                    <a:pt x="305" y="847"/>
                    <a:pt x="305" y="779"/>
                  </a:cubicBezTo>
                  <a:cubicBezTo>
                    <a:pt x="271" y="711"/>
                    <a:pt x="271" y="644"/>
                    <a:pt x="203" y="542"/>
                  </a:cubicBezTo>
                  <a:lnTo>
                    <a:pt x="203" y="542"/>
                  </a:lnTo>
                  <a:lnTo>
                    <a:pt x="271" y="576"/>
                  </a:lnTo>
                  <a:cubicBezTo>
                    <a:pt x="136" y="474"/>
                    <a:pt x="406" y="508"/>
                    <a:pt x="169" y="406"/>
                  </a:cubicBezTo>
                  <a:lnTo>
                    <a:pt x="169" y="406"/>
                  </a:lnTo>
                  <a:lnTo>
                    <a:pt x="305" y="440"/>
                  </a:lnTo>
                  <a:cubicBezTo>
                    <a:pt x="339" y="440"/>
                    <a:pt x="136" y="339"/>
                    <a:pt x="305" y="339"/>
                  </a:cubicBezTo>
                  <a:lnTo>
                    <a:pt x="237" y="305"/>
                  </a:lnTo>
                  <a:cubicBezTo>
                    <a:pt x="203" y="271"/>
                    <a:pt x="203" y="237"/>
                    <a:pt x="271" y="237"/>
                  </a:cubicBezTo>
                  <a:cubicBezTo>
                    <a:pt x="305" y="271"/>
                    <a:pt x="271" y="271"/>
                    <a:pt x="271" y="271"/>
                  </a:cubicBezTo>
                  <a:cubicBezTo>
                    <a:pt x="339" y="271"/>
                    <a:pt x="237" y="237"/>
                    <a:pt x="271" y="203"/>
                  </a:cubicBezTo>
                  <a:cubicBezTo>
                    <a:pt x="305" y="203"/>
                    <a:pt x="305" y="237"/>
                    <a:pt x="339" y="237"/>
                  </a:cubicBezTo>
                  <a:cubicBezTo>
                    <a:pt x="305" y="169"/>
                    <a:pt x="440" y="237"/>
                    <a:pt x="305" y="68"/>
                  </a:cubicBezTo>
                  <a:cubicBezTo>
                    <a:pt x="271" y="34"/>
                    <a:pt x="237" y="34"/>
                    <a:pt x="237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7"/>
            <p:cNvSpPr/>
            <p:nvPr/>
          </p:nvSpPr>
          <p:spPr>
            <a:xfrm>
              <a:off x="4847075" y="3199125"/>
              <a:ext cx="3775" cy="1050"/>
            </a:xfrm>
            <a:custGeom>
              <a:avLst/>
              <a:gdLst/>
              <a:ahLst/>
              <a:cxnLst/>
              <a:rect l="l" t="t" r="r" b="b"/>
              <a:pathLst>
                <a:path w="151" h="42" extrusionOk="0">
                  <a:moveTo>
                    <a:pt x="141" y="1"/>
                  </a:moveTo>
                  <a:cubicBezTo>
                    <a:pt x="136" y="1"/>
                    <a:pt x="124" y="5"/>
                    <a:pt x="102" y="16"/>
                  </a:cubicBezTo>
                  <a:lnTo>
                    <a:pt x="0" y="16"/>
                  </a:lnTo>
                  <a:cubicBezTo>
                    <a:pt x="0" y="33"/>
                    <a:pt x="26" y="41"/>
                    <a:pt x="55" y="41"/>
                  </a:cubicBezTo>
                  <a:cubicBezTo>
                    <a:pt x="85" y="41"/>
                    <a:pt x="119" y="33"/>
                    <a:pt x="136" y="16"/>
                  </a:cubicBezTo>
                  <a:cubicBezTo>
                    <a:pt x="136" y="16"/>
                    <a:pt x="151" y="1"/>
                    <a:pt x="14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7"/>
            <p:cNvSpPr/>
            <p:nvPr/>
          </p:nvSpPr>
          <p:spPr>
            <a:xfrm>
              <a:off x="4847375" y="3200450"/>
              <a:ext cx="11150" cy="11775"/>
            </a:xfrm>
            <a:custGeom>
              <a:avLst/>
              <a:gdLst/>
              <a:ahLst/>
              <a:cxnLst/>
              <a:rect l="l" t="t" r="r" b="b"/>
              <a:pathLst>
                <a:path w="446" h="471" extrusionOk="0">
                  <a:moveTo>
                    <a:pt x="87" y="16"/>
                  </a:moveTo>
                  <a:lnTo>
                    <a:pt x="87" y="16"/>
                  </a:lnTo>
                  <a:cubicBezTo>
                    <a:pt x="69" y="17"/>
                    <a:pt x="34" y="31"/>
                    <a:pt x="56" y="31"/>
                  </a:cubicBezTo>
                  <a:cubicBezTo>
                    <a:pt x="68" y="25"/>
                    <a:pt x="78" y="20"/>
                    <a:pt x="87" y="16"/>
                  </a:cubicBezTo>
                  <a:close/>
                  <a:moveTo>
                    <a:pt x="127" y="1"/>
                  </a:moveTo>
                  <a:cubicBezTo>
                    <a:pt x="122" y="1"/>
                    <a:pt x="110" y="5"/>
                    <a:pt x="87" y="16"/>
                  </a:cubicBezTo>
                  <a:lnTo>
                    <a:pt x="87" y="16"/>
                  </a:lnTo>
                  <a:cubicBezTo>
                    <a:pt x="87" y="16"/>
                    <a:pt x="88" y="16"/>
                    <a:pt x="88" y="16"/>
                  </a:cubicBezTo>
                  <a:cubicBezTo>
                    <a:pt x="97" y="16"/>
                    <a:pt x="101" y="19"/>
                    <a:pt x="90" y="31"/>
                  </a:cubicBezTo>
                  <a:lnTo>
                    <a:pt x="56" y="31"/>
                  </a:lnTo>
                  <a:lnTo>
                    <a:pt x="90" y="65"/>
                  </a:lnTo>
                  <a:lnTo>
                    <a:pt x="157" y="31"/>
                  </a:lnTo>
                  <a:cubicBezTo>
                    <a:pt x="112" y="31"/>
                    <a:pt x="142" y="1"/>
                    <a:pt x="127" y="1"/>
                  </a:cubicBezTo>
                  <a:close/>
                  <a:moveTo>
                    <a:pt x="157" y="200"/>
                  </a:moveTo>
                  <a:cubicBezTo>
                    <a:pt x="238" y="200"/>
                    <a:pt x="149" y="221"/>
                    <a:pt x="91" y="247"/>
                  </a:cubicBezTo>
                  <a:lnTo>
                    <a:pt x="91" y="247"/>
                  </a:lnTo>
                  <a:cubicBezTo>
                    <a:pt x="100" y="240"/>
                    <a:pt x="104" y="234"/>
                    <a:pt x="90" y="234"/>
                  </a:cubicBezTo>
                  <a:cubicBezTo>
                    <a:pt x="90" y="234"/>
                    <a:pt x="124" y="200"/>
                    <a:pt x="157" y="200"/>
                  </a:cubicBezTo>
                  <a:close/>
                  <a:moveTo>
                    <a:pt x="22" y="65"/>
                  </a:moveTo>
                  <a:cubicBezTo>
                    <a:pt x="1" y="96"/>
                    <a:pt x="9" y="105"/>
                    <a:pt x="30" y="105"/>
                  </a:cubicBezTo>
                  <a:cubicBezTo>
                    <a:pt x="55" y="105"/>
                    <a:pt x="98" y="92"/>
                    <a:pt x="128" y="92"/>
                  </a:cubicBezTo>
                  <a:cubicBezTo>
                    <a:pt x="152" y="92"/>
                    <a:pt x="168" y="101"/>
                    <a:pt x="157" y="132"/>
                  </a:cubicBezTo>
                  <a:lnTo>
                    <a:pt x="56" y="166"/>
                  </a:lnTo>
                  <a:cubicBezTo>
                    <a:pt x="56" y="200"/>
                    <a:pt x="90" y="200"/>
                    <a:pt x="56" y="268"/>
                  </a:cubicBezTo>
                  <a:cubicBezTo>
                    <a:pt x="157" y="302"/>
                    <a:pt x="259" y="336"/>
                    <a:pt x="191" y="403"/>
                  </a:cubicBezTo>
                  <a:cubicBezTo>
                    <a:pt x="231" y="364"/>
                    <a:pt x="271" y="347"/>
                    <a:pt x="297" y="347"/>
                  </a:cubicBezTo>
                  <a:cubicBezTo>
                    <a:pt x="315" y="347"/>
                    <a:pt x="327" y="355"/>
                    <a:pt x="327" y="369"/>
                  </a:cubicBezTo>
                  <a:cubicBezTo>
                    <a:pt x="293" y="403"/>
                    <a:pt x="259" y="403"/>
                    <a:pt x="225" y="403"/>
                  </a:cubicBezTo>
                  <a:cubicBezTo>
                    <a:pt x="225" y="437"/>
                    <a:pt x="225" y="471"/>
                    <a:pt x="225" y="471"/>
                  </a:cubicBezTo>
                  <a:cubicBezTo>
                    <a:pt x="293" y="403"/>
                    <a:pt x="361" y="369"/>
                    <a:pt x="428" y="369"/>
                  </a:cubicBezTo>
                  <a:cubicBezTo>
                    <a:pt x="445" y="336"/>
                    <a:pt x="395" y="336"/>
                    <a:pt x="339" y="336"/>
                  </a:cubicBezTo>
                  <a:cubicBezTo>
                    <a:pt x="284" y="336"/>
                    <a:pt x="225" y="336"/>
                    <a:pt x="225" y="302"/>
                  </a:cubicBezTo>
                  <a:cubicBezTo>
                    <a:pt x="225" y="268"/>
                    <a:pt x="259" y="268"/>
                    <a:pt x="293" y="268"/>
                  </a:cubicBezTo>
                  <a:cubicBezTo>
                    <a:pt x="259" y="200"/>
                    <a:pt x="157" y="132"/>
                    <a:pt x="225" y="65"/>
                  </a:cubicBezTo>
                  <a:lnTo>
                    <a:pt x="225" y="65"/>
                  </a:lnTo>
                  <a:cubicBezTo>
                    <a:pt x="225" y="65"/>
                    <a:pt x="180" y="80"/>
                    <a:pt x="140" y="80"/>
                  </a:cubicBezTo>
                  <a:cubicBezTo>
                    <a:pt x="120" y="80"/>
                    <a:pt x="101" y="76"/>
                    <a:pt x="90" y="6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7"/>
            <p:cNvSpPr/>
            <p:nvPr/>
          </p:nvSpPr>
          <p:spPr>
            <a:xfrm>
              <a:off x="4854675" y="32071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5" y="1"/>
                  </a:moveTo>
                  <a:cubicBezTo>
                    <a:pt x="35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7"/>
            <p:cNvSpPr/>
            <p:nvPr/>
          </p:nvSpPr>
          <p:spPr>
            <a:xfrm>
              <a:off x="4905475" y="3031875"/>
              <a:ext cx="56825" cy="47625"/>
            </a:xfrm>
            <a:custGeom>
              <a:avLst/>
              <a:gdLst/>
              <a:ahLst/>
              <a:cxnLst/>
              <a:rect l="l" t="t" r="r" b="b"/>
              <a:pathLst>
                <a:path w="2273" h="1905" extrusionOk="0">
                  <a:moveTo>
                    <a:pt x="1491" y="1"/>
                  </a:moveTo>
                  <a:cubicBezTo>
                    <a:pt x="1017" y="136"/>
                    <a:pt x="1017" y="306"/>
                    <a:pt x="881" y="611"/>
                  </a:cubicBezTo>
                  <a:lnTo>
                    <a:pt x="881" y="1254"/>
                  </a:lnTo>
                  <a:cubicBezTo>
                    <a:pt x="881" y="777"/>
                    <a:pt x="675" y="594"/>
                    <a:pt x="498" y="594"/>
                  </a:cubicBezTo>
                  <a:cubicBezTo>
                    <a:pt x="210" y="594"/>
                    <a:pt x="1" y="1076"/>
                    <a:pt x="881" y="1559"/>
                  </a:cubicBezTo>
                  <a:cubicBezTo>
                    <a:pt x="1233" y="1803"/>
                    <a:pt x="1487" y="1905"/>
                    <a:pt x="1665" y="1905"/>
                  </a:cubicBezTo>
                  <a:cubicBezTo>
                    <a:pt x="2272" y="1905"/>
                    <a:pt x="1963" y="709"/>
                    <a:pt x="149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7"/>
            <p:cNvSpPr/>
            <p:nvPr/>
          </p:nvSpPr>
          <p:spPr>
            <a:xfrm>
              <a:off x="4925800" y="3046275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0" y="1"/>
                  </a:moveTo>
                  <a:lnTo>
                    <a:pt x="34" y="35"/>
                  </a:lnTo>
                  <a:lnTo>
                    <a:pt x="68" y="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7"/>
            <p:cNvSpPr/>
            <p:nvPr/>
          </p:nvSpPr>
          <p:spPr>
            <a:xfrm>
              <a:off x="4925800" y="3044575"/>
              <a:ext cx="7650" cy="3425"/>
            </a:xfrm>
            <a:custGeom>
              <a:avLst/>
              <a:gdLst/>
              <a:ahLst/>
              <a:cxnLst/>
              <a:rect l="l" t="t" r="r" b="b"/>
              <a:pathLst>
                <a:path w="306" h="137" extrusionOk="0">
                  <a:moveTo>
                    <a:pt x="0" y="1"/>
                  </a:moveTo>
                  <a:cubicBezTo>
                    <a:pt x="0" y="35"/>
                    <a:pt x="68" y="103"/>
                    <a:pt x="136" y="136"/>
                  </a:cubicBezTo>
                  <a:cubicBezTo>
                    <a:pt x="136" y="103"/>
                    <a:pt x="68" y="69"/>
                    <a:pt x="102" y="69"/>
                  </a:cubicBezTo>
                  <a:cubicBezTo>
                    <a:pt x="170" y="103"/>
                    <a:pt x="136" y="103"/>
                    <a:pt x="204" y="136"/>
                  </a:cubicBezTo>
                  <a:cubicBezTo>
                    <a:pt x="271" y="136"/>
                    <a:pt x="170" y="103"/>
                    <a:pt x="204" y="103"/>
                  </a:cubicBezTo>
                  <a:lnTo>
                    <a:pt x="305" y="136"/>
                  </a:lnTo>
                  <a:lnTo>
                    <a:pt x="271" y="103"/>
                  </a:lnTo>
                  <a:cubicBezTo>
                    <a:pt x="68" y="35"/>
                    <a:pt x="136" y="35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7"/>
            <p:cNvSpPr/>
            <p:nvPr/>
          </p:nvSpPr>
          <p:spPr>
            <a:xfrm>
              <a:off x="4929175" y="3044575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1" y="1"/>
                  </a:moveTo>
                  <a:cubicBezTo>
                    <a:pt x="2" y="2"/>
                    <a:pt x="36" y="36"/>
                    <a:pt x="69" y="69"/>
                  </a:cubicBezTo>
                  <a:cubicBezTo>
                    <a:pt x="69" y="35"/>
                    <a:pt x="35" y="35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7"/>
            <p:cNvSpPr/>
            <p:nvPr/>
          </p:nvSpPr>
          <p:spPr>
            <a:xfrm>
              <a:off x="4927500" y="3042900"/>
              <a:ext cx="3400" cy="2550"/>
            </a:xfrm>
            <a:custGeom>
              <a:avLst/>
              <a:gdLst/>
              <a:ahLst/>
              <a:cxnLst/>
              <a:rect l="l" t="t" r="r" b="b"/>
              <a:pathLst>
                <a:path w="136" h="102" extrusionOk="0">
                  <a:moveTo>
                    <a:pt x="0" y="0"/>
                  </a:moveTo>
                  <a:lnTo>
                    <a:pt x="34" y="68"/>
                  </a:lnTo>
                  <a:cubicBezTo>
                    <a:pt x="41" y="61"/>
                    <a:pt x="48" y="58"/>
                    <a:pt x="54" y="58"/>
                  </a:cubicBezTo>
                  <a:cubicBezTo>
                    <a:pt x="81" y="58"/>
                    <a:pt x="109" y="102"/>
                    <a:pt x="136" y="1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7"/>
            <p:cNvSpPr/>
            <p:nvPr/>
          </p:nvSpPr>
          <p:spPr>
            <a:xfrm>
              <a:off x="4929175" y="30420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4"/>
                  </a:moveTo>
                  <a:cubicBezTo>
                    <a:pt x="1" y="34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7"/>
            <p:cNvSpPr/>
            <p:nvPr/>
          </p:nvSpPr>
          <p:spPr>
            <a:xfrm>
              <a:off x="4928350" y="3041200"/>
              <a:ext cx="5100" cy="3400"/>
            </a:xfrm>
            <a:custGeom>
              <a:avLst/>
              <a:gdLst/>
              <a:ahLst/>
              <a:cxnLst/>
              <a:rect l="l" t="t" r="r" b="b"/>
              <a:pathLst>
                <a:path w="204" h="136" extrusionOk="0">
                  <a:moveTo>
                    <a:pt x="68" y="0"/>
                  </a:moveTo>
                  <a:cubicBezTo>
                    <a:pt x="0" y="0"/>
                    <a:pt x="34" y="34"/>
                    <a:pt x="34" y="34"/>
                  </a:cubicBezTo>
                  <a:cubicBezTo>
                    <a:pt x="102" y="68"/>
                    <a:pt x="169" y="102"/>
                    <a:pt x="136" y="102"/>
                  </a:cubicBezTo>
                  <a:cubicBezTo>
                    <a:pt x="152" y="119"/>
                    <a:pt x="136" y="119"/>
                    <a:pt x="123" y="119"/>
                  </a:cubicBezTo>
                  <a:cubicBezTo>
                    <a:pt x="110" y="119"/>
                    <a:pt x="102" y="119"/>
                    <a:pt x="136" y="136"/>
                  </a:cubicBezTo>
                  <a:lnTo>
                    <a:pt x="203" y="136"/>
                  </a:lnTo>
                  <a:cubicBezTo>
                    <a:pt x="203" y="102"/>
                    <a:pt x="68" y="34"/>
                    <a:pt x="68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7"/>
            <p:cNvSpPr/>
            <p:nvPr/>
          </p:nvSpPr>
          <p:spPr>
            <a:xfrm>
              <a:off x="4929175" y="304290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1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7"/>
            <p:cNvSpPr/>
            <p:nvPr/>
          </p:nvSpPr>
          <p:spPr>
            <a:xfrm>
              <a:off x="4929175" y="30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lnTo>
                    <a:pt x="1" y="0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7"/>
            <p:cNvSpPr/>
            <p:nvPr/>
          </p:nvSpPr>
          <p:spPr>
            <a:xfrm>
              <a:off x="4929175" y="3040350"/>
              <a:ext cx="6800" cy="3425"/>
            </a:xfrm>
            <a:custGeom>
              <a:avLst/>
              <a:gdLst/>
              <a:ahLst/>
              <a:cxnLst/>
              <a:rect l="l" t="t" r="r" b="b"/>
              <a:pathLst>
                <a:path w="272" h="137" extrusionOk="0">
                  <a:moveTo>
                    <a:pt x="35" y="1"/>
                  </a:moveTo>
                  <a:cubicBezTo>
                    <a:pt x="170" y="68"/>
                    <a:pt x="1" y="34"/>
                    <a:pt x="103" y="68"/>
                  </a:cubicBezTo>
                  <a:cubicBezTo>
                    <a:pt x="103" y="62"/>
                    <a:pt x="106" y="59"/>
                    <a:pt x="113" y="59"/>
                  </a:cubicBezTo>
                  <a:cubicBezTo>
                    <a:pt x="140" y="59"/>
                    <a:pt x="217" y="109"/>
                    <a:pt x="272" y="136"/>
                  </a:cubicBezTo>
                  <a:lnTo>
                    <a:pt x="238" y="102"/>
                  </a:lnTo>
                  <a:cubicBezTo>
                    <a:pt x="204" y="68"/>
                    <a:pt x="103" y="1"/>
                    <a:pt x="3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7"/>
            <p:cNvSpPr/>
            <p:nvPr/>
          </p:nvSpPr>
          <p:spPr>
            <a:xfrm>
              <a:off x="4936800" y="30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5" y="34"/>
                  </a:moveTo>
                  <a:cubicBezTo>
                    <a:pt x="35" y="0"/>
                    <a:pt x="35" y="0"/>
                    <a:pt x="1" y="0"/>
                  </a:cubicBezTo>
                  <a:cubicBezTo>
                    <a:pt x="35" y="0"/>
                    <a:pt x="35" y="0"/>
                    <a:pt x="35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7"/>
            <p:cNvSpPr/>
            <p:nvPr/>
          </p:nvSpPr>
          <p:spPr>
            <a:xfrm>
              <a:off x="4932575" y="3038650"/>
              <a:ext cx="6800" cy="6800"/>
            </a:xfrm>
            <a:custGeom>
              <a:avLst/>
              <a:gdLst/>
              <a:ahLst/>
              <a:cxnLst/>
              <a:rect l="l" t="t" r="r" b="b"/>
              <a:pathLst>
                <a:path w="272" h="272" extrusionOk="0">
                  <a:moveTo>
                    <a:pt x="102" y="1"/>
                  </a:moveTo>
                  <a:cubicBezTo>
                    <a:pt x="102" y="12"/>
                    <a:pt x="106" y="27"/>
                    <a:pt x="112" y="43"/>
                  </a:cubicBezTo>
                  <a:lnTo>
                    <a:pt x="112" y="43"/>
                  </a:lnTo>
                  <a:cubicBezTo>
                    <a:pt x="107" y="19"/>
                    <a:pt x="102" y="1"/>
                    <a:pt x="102" y="1"/>
                  </a:cubicBezTo>
                  <a:close/>
                  <a:moveTo>
                    <a:pt x="0" y="102"/>
                  </a:moveTo>
                  <a:lnTo>
                    <a:pt x="120" y="163"/>
                  </a:lnTo>
                  <a:lnTo>
                    <a:pt x="120" y="163"/>
                  </a:lnTo>
                  <a:cubicBezTo>
                    <a:pt x="110" y="153"/>
                    <a:pt x="98" y="142"/>
                    <a:pt x="97" y="135"/>
                  </a:cubicBezTo>
                  <a:lnTo>
                    <a:pt x="97" y="135"/>
                  </a:lnTo>
                  <a:cubicBezTo>
                    <a:pt x="100" y="136"/>
                    <a:pt x="102" y="136"/>
                    <a:pt x="102" y="136"/>
                  </a:cubicBezTo>
                  <a:cubicBezTo>
                    <a:pt x="101" y="135"/>
                    <a:pt x="99" y="133"/>
                    <a:pt x="98" y="132"/>
                  </a:cubicBezTo>
                  <a:lnTo>
                    <a:pt x="98" y="132"/>
                  </a:lnTo>
                  <a:cubicBezTo>
                    <a:pt x="97" y="133"/>
                    <a:pt x="97" y="134"/>
                    <a:pt x="97" y="135"/>
                  </a:cubicBezTo>
                  <a:lnTo>
                    <a:pt x="97" y="135"/>
                  </a:lnTo>
                  <a:cubicBezTo>
                    <a:pt x="78" y="128"/>
                    <a:pt x="0" y="103"/>
                    <a:pt x="0" y="102"/>
                  </a:cubicBezTo>
                  <a:close/>
                  <a:moveTo>
                    <a:pt x="120" y="163"/>
                  </a:moveTo>
                  <a:cubicBezTo>
                    <a:pt x="130" y="171"/>
                    <a:pt x="139" y="177"/>
                    <a:pt x="141" y="177"/>
                  </a:cubicBezTo>
                  <a:cubicBezTo>
                    <a:pt x="142" y="177"/>
                    <a:pt x="141" y="175"/>
                    <a:pt x="136" y="170"/>
                  </a:cubicBezTo>
                  <a:lnTo>
                    <a:pt x="120" y="163"/>
                  </a:lnTo>
                  <a:close/>
                  <a:moveTo>
                    <a:pt x="34" y="1"/>
                  </a:moveTo>
                  <a:cubicBezTo>
                    <a:pt x="34" y="34"/>
                    <a:pt x="1" y="35"/>
                    <a:pt x="98" y="132"/>
                  </a:cubicBezTo>
                  <a:lnTo>
                    <a:pt x="98" y="132"/>
                  </a:lnTo>
                  <a:cubicBezTo>
                    <a:pt x="99" y="130"/>
                    <a:pt x="101" y="129"/>
                    <a:pt x="105" y="129"/>
                  </a:cubicBezTo>
                  <a:cubicBezTo>
                    <a:pt x="111" y="129"/>
                    <a:pt x="121" y="131"/>
                    <a:pt x="136" y="136"/>
                  </a:cubicBezTo>
                  <a:cubicBezTo>
                    <a:pt x="170" y="170"/>
                    <a:pt x="170" y="204"/>
                    <a:pt x="170" y="204"/>
                  </a:cubicBezTo>
                  <a:cubicBezTo>
                    <a:pt x="170" y="199"/>
                    <a:pt x="172" y="197"/>
                    <a:pt x="175" y="197"/>
                  </a:cubicBezTo>
                  <a:cubicBezTo>
                    <a:pt x="197" y="197"/>
                    <a:pt x="271" y="272"/>
                    <a:pt x="271" y="272"/>
                  </a:cubicBezTo>
                  <a:cubicBezTo>
                    <a:pt x="243" y="244"/>
                    <a:pt x="145" y="122"/>
                    <a:pt x="112" y="43"/>
                  </a:cubicBezTo>
                  <a:lnTo>
                    <a:pt x="112" y="43"/>
                  </a:lnTo>
                  <a:cubicBezTo>
                    <a:pt x="117" y="63"/>
                    <a:pt x="123" y="86"/>
                    <a:pt x="128" y="104"/>
                  </a:cubicBezTo>
                  <a:lnTo>
                    <a:pt x="128" y="104"/>
                  </a:lnTo>
                  <a:cubicBezTo>
                    <a:pt x="118" y="81"/>
                    <a:pt x="102" y="58"/>
                    <a:pt x="102" y="35"/>
                  </a:cubicBezTo>
                  <a:cubicBezTo>
                    <a:pt x="68" y="35"/>
                    <a:pt x="136" y="102"/>
                    <a:pt x="102" y="102"/>
                  </a:cubicBezTo>
                  <a:cubicBezTo>
                    <a:pt x="0" y="35"/>
                    <a:pt x="102" y="102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4936800" y="3041200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1" y="0"/>
                  </a:moveTo>
                  <a:lnTo>
                    <a:pt x="1" y="34"/>
                  </a:lnTo>
                  <a:lnTo>
                    <a:pt x="35" y="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4935125" y="3036500"/>
              <a:ext cx="3750" cy="7625"/>
            </a:xfrm>
            <a:custGeom>
              <a:avLst/>
              <a:gdLst/>
              <a:ahLst/>
              <a:cxnLst/>
              <a:rect l="l" t="t" r="r" b="b"/>
              <a:pathLst>
                <a:path w="150" h="305" extrusionOk="0">
                  <a:moveTo>
                    <a:pt x="0" y="53"/>
                  </a:moveTo>
                  <a:cubicBezTo>
                    <a:pt x="17" y="70"/>
                    <a:pt x="25" y="94"/>
                    <a:pt x="33" y="115"/>
                  </a:cubicBezTo>
                  <a:lnTo>
                    <a:pt x="33" y="115"/>
                  </a:lnTo>
                  <a:cubicBezTo>
                    <a:pt x="32" y="104"/>
                    <a:pt x="26" y="79"/>
                    <a:pt x="0" y="53"/>
                  </a:cubicBezTo>
                  <a:close/>
                  <a:moveTo>
                    <a:pt x="102" y="222"/>
                  </a:moveTo>
                  <a:cubicBezTo>
                    <a:pt x="102" y="236"/>
                    <a:pt x="107" y="244"/>
                    <a:pt x="113" y="251"/>
                  </a:cubicBezTo>
                  <a:lnTo>
                    <a:pt x="113" y="251"/>
                  </a:lnTo>
                  <a:cubicBezTo>
                    <a:pt x="110" y="242"/>
                    <a:pt x="106" y="233"/>
                    <a:pt x="102" y="222"/>
                  </a:cubicBezTo>
                  <a:close/>
                  <a:moveTo>
                    <a:pt x="44" y="0"/>
                  </a:moveTo>
                  <a:cubicBezTo>
                    <a:pt x="38" y="0"/>
                    <a:pt x="34" y="8"/>
                    <a:pt x="34" y="19"/>
                  </a:cubicBezTo>
                  <a:cubicBezTo>
                    <a:pt x="34" y="19"/>
                    <a:pt x="34" y="97"/>
                    <a:pt x="34" y="117"/>
                  </a:cubicBezTo>
                  <a:lnTo>
                    <a:pt x="34" y="117"/>
                  </a:lnTo>
                  <a:cubicBezTo>
                    <a:pt x="34" y="116"/>
                    <a:pt x="34" y="116"/>
                    <a:pt x="33" y="115"/>
                  </a:cubicBezTo>
                  <a:lnTo>
                    <a:pt x="33" y="115"/>
                  </a:lnTo>
                  <a:cubicBezTo>
                    <a:pt x="34" y="119"/>
                    <a:pt x="34" y="121"/>
                    <a:pt x="34" y="121"/>
                  </a:cubicBezTo>
                  <a:cubicBezTo>
                    <a:pt x="34" y="121"/>
                    <a:pt x="34" y="119"/>
                    <a:pt x="34" y="117"/>
                  </a:cubicBezTo>
                  <a:lnTo>
                    <a:pt x="34" y="117"/>
                  </a:lnTo>
                  <a:cubicBezTo>
                    <a:pt x="42" y="138"/>
                    <a:pt x="51" y="155"/>
                    <a:pt x="68" y="155"/>
                  </a:cubicBezTo>
                  <a:cubicBezTo>
                    <a:pt x="87" y="192"/>
                    <a:pt x="95" y="206"/>
                    <a:pt x="97" y="206"/>
                  </a:cubicBezTo>
                  <a:cubicBezTo>
                    <a:pt x="103" y="206"/>
                    <a:pt x="68" y="111"/>
                    <a:pt x="68" y="87"/>
                  </a:cubicBezTo>
                  <a:lnTo>
                    <a:pt x="68" y="87"/>
                  </a:lnTo>
                  <a:cubicBezTo>
                    <a:pt x="99" y="118"/>
                    <a:pt x="73" y="149"/>
                    <a:pt x="120" y="258"/>
                  </a:cubicBezTo>
                  <a:lnTo>
                    <a:pt x="120" y="258"/>
                  </a:lnTo>
                  <a:cubicBezTo>
                    <a:pt x="118" y="256"/>
                    <a:pt x="116" y="253"/>
                    <a:pt x="113" y="251"/>
                  </a:cubicBezTo>
                  <a:lnTo>
                    <a:pt x="113" y="251"/>
                  </a:lnTo>
                  <a:cubicBezTo>
                    <a:pt x="129" y="289"/>
                    <a:pt x="138" y="304"/>
                    <a:pt x="141" y="304"/>
                  </a:cubicBezTo>
                  <a:cubicBezTo>
                    <a:pt x="150" y="304"/>
                    <a:pt x="135" y="232"/>
                    <a:pt x="135" y="188"/>
                  </a:cubicBezTo>
                  <a:cubicBezTo>
                    <a:pt x="135" y="188"/>
                    <a:pt x="102" y="155"/>
                    <a:pt x="102" y="155"/>
                  </a:cubicBezTo>
                  <a:lnTo>
                    <a:pt x="102" y="121"/>
                  </a:lnTo>
                  <a:cubicBezTo>
                    <a:pt x="79" y="30"/>
                    <a:pt x="56" y="0"/>
                    <a:pt x="4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4934275" y="3037175"/>
              <a:ext cx="850" cy="675"/>
            </a:xfrm>
            <a:custGeom>
              <a:avLst/>
              <a:gdLst/>
              <a:ahLst/>
              <a:cxnLst/>
              <a:rect l="l" t="t" r="r" b="b"/>
              <a:pathLst>
                <a:path w="34" h="27" extrusionOk="0">
                  <a:moveTo>
                    <a:pt x="17" y="1"/>
                  </a:moveTo>
                  <a:cubicBezTo>
                    <a:pt x="9" y="1"/>
                    <a:pt x="0" y="9"/>
                    <a:pt x="0" y="26"/>
                  </a:cubicBezTo>
                  <a:lnTo>
                    <a:pt x="34" y="26"/>
                  </a:lnTo>
                  <a:cubicBezTo>
                    <a:pt x="34" y="9"/>
                    <a:pt x="26" y="1"/>
                    <a:pt x="17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7"/>
            <p:cNvSpPr/>
            <p:nvPr/>
          </p:nvSpPr>
          <p:spPr>
            <a:xfrm>
              <a:off x="4938500" y="30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4936800" y="3036125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5" y="68"/>
                  </a:lnTo>
                  <a:lnTo>
                    <a:pt x="35" y="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4937650" y="3033550"/>
              <a:ext cx="12725" cy="15300"/>
            </a:xfrm>
            <a:custGeom>
              <a:avLst/>
              <a:gdLst/>
              <a:ahLst/>
              <a:cxnLst/>
              <a:rect l="l" t="t" r="r" b="b"/>
              <a:pathLst>
                <a:path w="509" h="612" extrusionOk="0">
                  <a:moveTo>
                    <a:pt x="120" y="0"/>
                  </a:moveTo>
                  <a:cubicBezTo>
                    <a:pt x="105" y="0"/>
                    <a:pt x="82" y="50"/>
                    <a:pt x="73" y="50"/>
                  </a:cubicBezTo>
                  <a:cubicBezTo>
                    <a:pt x="70" y="50"/>
                    <a:pt x="68" y="46"/>
                    <a:pt x="68" y="36"/>
                  </a:cubicBezTo>
                  <a:cubicBezTo>
                    <a:pt x="68" y="69"/>
                    <a:pt x="68" y="205"/>
                    <a:pt x="68" y="239"/>
                  </a:cubicBezTo>
                  <a:cubicBezTo>
                    <a:pt x="68" y="154"/>
                    <a:pt x="60" y="154"/>
                    <a:pt x="51" y="154"/>
                  </a:cubicBezTo>
                  <a:cubicBezTo>
                    <a:pt x="43" y="154"/>
                    <a:pt x="34" y="154"/>
                    <a:pt x="34" y="69"/>
                  </a:cubicBezTo>
                  <a:cubicBezTo>
                    <a:pt x="31" y="66"/>
                    <a:pt x="29" y="65"/>
                    <a:pt x="27" y="65"/>
                  </a:cubicBezTo>
                  <a:cubicBezTo>
                    <a:pt x="6" y="65"/>
                    <a:pt x="31" y="205"/>
                    <a:pt x="1" y="205"/>
                  </a:cubicBezTo>
                  <a:cubicBezTo>
                    <a:pt x="34" y="273"/>
                    <a:pt x="34" y="239"/>
                    <a:pt x="34" y="306"/>
                  </a:cubicBezTo>
                  <a:cubicBezTo>
                    <a:pt x="34" y="327"/>
                    <a:pt x="34" y="332"/>
                    <a:pt x="34" y="332"/>
                  </a:cubicBezTo>
                  <a:cubicBezTo>
                    <a:pt x="34" y="338"/>
                    <a:pt x="34" y="351"/>
                    <a:pt x="34" y="374"/>
                  </a:cubicBezTo>
                  <a:cubicBezTo>
                    <a:pt x="44" y="383"/>
                    <a:pt x="50" y="387"/>
                    <a:pt x="55" y="387"/>
                  </a:cubicBezTo>
                  <a:cubicBezTo>
                    <a:pt x="68" y="387"/>
                    <a:pt x="68" y="356"/>
                    <a:pt x="68" y="306"/>
                  </a:cubicBezTo>
                  <a:cubicBezTo>
                    <a:pt x="91" y="262"/>
                    <a:pt x="113" y="202"/>
                    <a:pt x="136" y="157"/>
                  </a:cubicBezTo>
                  <a:lnTo>
                    <a:pt x="136" y="157"/>
                  </a:lnTo>
                  <a:cubicBezTo>
                    <a:pt x="136" y="161"/>
                    <a:pt x="136" y="166"/>
                    <a:pt x="136" y="171"/>
                  </a:cubicBezTo>
                  <a:lnTo>
                    <a:pt x="141" y="146"/>
                  </a:lnTo>
                  <a:lnTo>
                    <a:pt x="141" y="146"/>
                  </a:lnTo>
                  <a:cubicBezTo>
                    <a:pt x="139" y="150"/>
                    <a:pt x="137" y="153"/>
                    <a:pt x="136" y="157"/>
                  </a:cubicBezTo>
                  <a:lnTo>
                    <a:pt x="136" y="157"/>
                  </a:lnTo>
                  <a:cubicBezTo>
                    <a:pt x="134" y="120"/>
                    <a:pt x="127" y="120"/>
                    <a:pt x="123" y="120"/>
                  </a:cubicBezTo>
                  <a:cubicBezTo>
                    <a:pt x="119" y="120"/>
                    <a:pt x="119" y="120"/>
                    <a:pt x="136" y="69"/>
                  </a:cubicBezTo>
                  <a:cubicBezTo>
                    <a:pt x="136" y="17"/>
                    <a:pt x="129" y="0"/>
                    <a:pt x="120" y="0"/>
                  </a:cubicBezTo>
                  <a:close/>
                  <a:moveTo>
                    <a:pt x="170" y="2"/>
                  </a:moveTo>
                  <a:lnTo>
                    <a:pt x="141" y="146"/>
                  </a:lnTo>
                  <a:lnTo>
                    <a:pt x="141" y="146"/>
                  </a:lnTo>
                  <a:cubicBezTo>
                    <a:pt x="151" y="128"/>
                    <a:pt x="160" y="113"/>
                    <a:pt x="170" y="103"/>
                  </a:cubicBezTo>
                  <a:lnTo>
                    <a:pt x="170" y="103"/>
                  </a:lnTo>
                  <a:lnTo>
                    <a:pt x="136" y="239"/>
                  </a:lnTo>
                  <a:cubicBezTo>
                    <a:pt x="147" y="216"/>
                    <a:pt x="159" y="205"/>
                    <a:pt x="166" y="205"/>
                  </a:cubicBezTo>
                  <a:cubicBezTo>
                    <a:pt x="181" y="205"/>
                    <a:pt x="181" y="250"/>
                    <a:pt x="136" y="340"/>
                  </a:cubicBezTo>
                  <a:cubicBezTo>
                    <a:pt x="144" y="324"/>
                    <a:pt x="146" y="320"/>
                    <a:pt x="147" y="320"/>
                  </a:cubicBezTo>
                  <a:lnTo>
                    <a:pt x="147" y="320"/>
                  </a:lnTo>
                  <a:cubicBezTo>
                    <a:pt x="147" y="320"/>
                    <a:pt x="143" y="329"/>
                    <a:pt x="145" y="329"/>
                  </a:cubicBezTo>
                  <a:cubicBezTo>
                    <a:pt x="147" y="329"/>
                    <a:pt x="159" y="313"/>
                    <a:pt x="204" y="239"/>
                  </a:cubicBezTo>
                  <a:cubicBezTo>
                    <a:pt x="204" y="273"/>
                    <a:pt x="204" y="273"/>
                    <a:pt x="204" y="306"/>
                  </a:cubicBezTo>
                  <a:lnTo>
                    <a:pt x="204" y="306"/>
                  </a:lnTo>
                  <a:cubicBezTo>
                    <a:pt x="187" y="323"/>
                    <a:pt x="170" y="340"/>
                    <a:pt x="170" y="340"/>
                  </a:cubicBezTo>
                  <a:cubicBezTo>
                    <a:pt x="238" y="273"/>
                    <a:pt x="271" y="273"/>
                    <a:pt x="305" y="239"/>
                  </a:cubicBezTo>
                  <a:lnTo>
                    <a:pt x="305" y="239"/>
                  </a:lnTo>
                  <a:cubicBezTo>
                    <a:pt x="271" y="306"/>
                    <a:pt x="204" y="374"/>
                    <a:pt x="136" y="408"/>
                  </a:cubicBezTo>
                  <a:cubicBezTo>
                    <a:pt x="170" y="408"/>
                    <a:pt x="204" y="374"/>
                    <a:pt x="204" y="374"/>
                  </a:cubicBezTo>
                  <a:cubicBezTo>
                    <a:pt x="204" y="374"/>
                    <a:pt x="271" y="340"/>
                    <a:pt x="271" y="340"/>
                  </a:cubicBezTo>
                  <a:cubicBezTo>
                    <a:pt x="305" y="340"/>
                    <a:pt x="204" y="408"/>
                    <a:pt x="170" y="408"/>
                  </a:cubicBezTo>
                  <a:cubicBezTo>
                    <a:pt x="163" y="415"/>
                    <a:pt x="165" y="418"/>
                    <a:pt x="172" y="418"/>
                  </a:cubicBezTo>
                  <a:cubicBezTo>
                    <a:pt x="191" y="418"/>
                    <a:pt x="250" y="398"/>
                    <a:pt x="270" y="398"/>
                  </a:cubicBezTo>
                  <a:cubicBezTo>
                    <a:pt x="277" y="398"/>
                    <a:pt x="279" y="401"/>
                    <a:pt x="271" y="408"/>
                  </a:cubicBezTo>
                  <a:lnTo>
                    <a:pt x="339" y="374"/>
                  </a:lnTo>
                  <a:lnTo>
                    <a:pt x="339" y="374"/>
                  </a:lnTo>
                  <a:cubicBezTo>
                    <a:pt x="373" y="408"/>
                    <a:pt x="305" y="442"/>
                    <a:pt x="339" y="476"/>
                  </a:cubicBezTo>
                  <a:cubicBezTo>
                    <a:pt x="305" y="498"/>
                    <a:pt x="283" y="506"/>
                    <a:pt x="266" y="506"/>
                  </a:cubicBezTo>
                  <a:cubicBezTo>
                    <a:pt x="234" y="506"/>
                    <a:pt x="226" y="476"/>
                    <a:pt x="204" y="476"/>
                  </a:cubicBezTo>
                  <a:cubicBezTo>
                    <a:pt x="170" y="510"/>
                    <a:pt x="170" y="510"/>
                    <a:pt x="136" y="544"/>
                  </a:cubicBezTo>
                  <a:cubicBezTo>
                    <a:pt x="204" y="544"/>
                    <a:pt x="271" y="510"/>
                    <a:pt x="339" y="510"/>
                  </a:cubicBezTo>
                  <a:cubicBezTo>
                    <a:pt x="204" y="544"/>
                    <a:pt x="238" y="577"/>
                    <a:pt x="238" y="611"/>
                  </a:cubicBezTo>
                  <a:cubicBezTo>
                    <a:pt x="271" y="577"/>
                    <a:pt x="305" y="544"/>
                    <a:pt x="271" y="544"/>
                  </a:cubicBezTo>
                  <a:cubicBezTo>
                    <a:pt x="294" y="532"/>
                    <a:pt x="309" y="528"/>
                    <a:pt x="320" y="528"/>
                  </a:cubicBezTo>
                  <a:cubicBezTo>
                    <a:pt x="343" y="528"/>
                    <a:pt x="350" y="544"/>
                    <a:pt x="373" y="544"/>
                  </a:cubicBezTo>
                  <a:cubicBezTo>
                    <a:pt x="407" y="510"/>
                    <a:pt x="441" y="510"/>
                    <a:pt x="509" y="476"/>
                  </a:cubicBezTo>
                  <a:cubicBezTo>
                    <a:pt x="509" y="459"/>
                    <a:pt x="483" y="459"/>
                    <a:pt x="458" y="459"/>
                  </a:cubicBezTo>
                  <a:cubicBezTo>
                    <a:pt x="432" y="459"/>
                    <a:pt x="407" y="459"/>
                    <a:pt x="407" y="442"/>
                  </a:cubicBezTo>
                  <a:cubicBezTo>
                    <a:pt x="441" y="442"/>
                    <a:pt x="475" y="442"/>
                    <a:pt x="475" y="408"/>
                  </a:cubicBezTo>
                  <a:cubicBezTo>
                    <a:pt x="441" y="408"/>
                    <a:pt x="339" y="374"/>
                    <a:pt x="407" y="306"/>
                  </a:cubicBezTo>
                  <a:cubicBezTo>
                    <a:pt x="407" y="273"/>
                    <a:pt x="373" y="273"/>
                    <a:pt x="339" y="273"/>
                  </a:cubicBezTo>
                  <a:cubicBezTo>
                    <a:pt x="305" y="137"/>
                    <a:pt x="204" y="103"/>
                    <a:pt x="170" y="2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4940200" y="30471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1"/>
                  </a:moveTo>
                  <a:cubicBezTo>
                    <a:pt x="34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4942725" y="30488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5" y="0"/>
                  </a:moveTo>
                  <a:cubicBezTo>
                    <a:pt x="35" y="0"/>
                    <a:pt x="35" y="0"/>
                    <a:pt x="1" y="0"/>
                  </a:cubicBezTo>
                  <a:cubicBezTo>
                    <a:pt x="35" y="0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4947800" y="304120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34"/>
                    <a:pt x="1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4939350" y="3043750"/>
              <a:ext cx="1725" cy="1700"/>
            </a:xfrm>
            <a:custGeom>
              <a:avLst/>
              <a:gdLst/>
              <a:ahLst/>
              <a:cxnLst/>
              <a:rect l="l" t="t" r="r" b="b"/>
              <a:pathLst>
                <a:path w="69" h="68" extrusionOk="0">
                  <a:moveTo>
                    <a:pt x="0" y="68"/>
                  </a:moveTo>
                  <a:cubicBezTo>
                    <a:pt x="34" y="34"/>
                    <a:pt x="68" y="34"/>
                    <a:pt x="68" y="0"/>
                  </a:cubicBezTo>
                  <a:cubicBezTo>
                    <a:pt x="68" y="34"/>
                    <a:pt x="34" y="34"/>
                    <a:pt x="0" y="68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4940200" y="3042900"/>
              <a:ext cx="875" cy="1700"/>
            </a:xfrm>
            <a:custGeom>
              <a:avLst/>
              <a:gdLst/>
              <a:ahLst/>
              <a:cxnLst/>
              <a:rect l="l" t="t" r="r" b="b"/>
              <a:pathLst>
                <a:path w="35" h="68" extrusionOk="0">
                  <a:moveTo>
                    <a:pt x="34" y="0"/>
                  </a:moveTo>
                  <a:cubicBezTo>
                    <a:pt x="0" y="0"/>
                    <a:pt x="0" y="34"/>
                    <a:pt x="0" y="68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7"/>
            <p:cNvSpPr/>
            <p:nvPr/>
          </p:nvSpPr>
          <p:spPr>
            <a:xfrm>
              <a:off x="4941050" y="3047975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0" y="0"/>
                  </a:moveTo>
                  <a:lnTo>
                    <a:pt x="34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7"/>
            <p:cNvSpPr/>
            <p:nvPr/>
          </p:nvSpPr>
          <p:spPr>
            <a:xfrm>
              <a:off x="4943725" y="3047125"/>
              <a:ext cx="13425" cy="10425"/>
            </a:xfrm>
            <a:custGeom>
              <a:avLst/>
              <a:gdLst/>
              <a:ahLst/>
              <a:cxnLst/>
              <a:rect l="l" t="t" r="r" b="b"/>
              <a:pathLst>
                <a:path w="537" h="417" extrusionOk="0">
                  <a:moveTo>
                    <a:pt x="266" y="1"/>
                  </a:moveTo>
                  <a:cubicBezTo>
                    <a:pt x="198" y="1"/>
                    <a:pt x="130" y="34"/>
                    <a:pt x="130" y="34"/>
                  </a:cubicBezTo>
                  <a:cubicBezTo>
                    <a:pt x="130" y="34"/>
                    <a:pt x="62" y="68"/>
                    <a:pt x="28" y="68"/>
                  </a:cubicBezTo>
                  <a:cubicBezTo>
                    <a:pt x="96" y="68"/>
                    <a:pt x="62" y="102"/>
                    <a:pt x="130" y="102"/>
                  </a:cubicBezTo>
                  <a:cubicBezTo>
                    <a:pt x="96" y="119"/>
                    <a:pt x="88" y="119"/>
                    <a:pt x="79" y="119"/>
                  </a:cubicBezTo>
                  <a:cubicBezTo>
                    <a:pt x="71" y="119"/>
                    <a:pt x="62" y="119"/>
                    <a:pt x="28" y="136"/>
                  </a:cubicBezTo>
                  <a:lnTo>
                    <a:pt x="96" y="136"/>
                  </a:lnTo>
                  <a:cubicBezTo>
                    <a:pt x="232" y="102"/>
                    <a:pt x="198" y="68"/>
                    <a:pt x="333" y="34"/>
                  </a:cubicBezTo>
                  <a:cubicBezTo>
                    <a:pt x="333" y="34"/>
                    <a:pt x="232" y="1"/>
                    <a:pt x="266" y="1"/>
                  </a:cubicBezTo>
                  <a:close/>
                  <a:moveTo>
                    <a:pt x="163" y="180"/>
                  </a:moveTo>
                  <a:cubicBezTo>
                    <a:pt x="150" y="184"/>
                    <a:pt x="140" y="185"/>
                    <a:pt x="134" y="185"/>
                  </a:cubicBezTo>
                  <a:lnTo>
                    <a:pt x="96" y="204"/>
                  </a:lnTo>
                  <a:lnTo>
                    <a:pt x="96" y="204"/>
                  </a:lnTo>
                  <a:lnTo>
                    <a:pt x="162" y="182"/>
                  </a:lnTo>
                  <a:lnTo>
                    <a:pt x="162" y="182"/>
                  </a:lnTo>
                  <a:cubicBezTo>
                    <a:pt x="162" y="181"/>
                    <a:pt x="163" y="181"/>
                    <a:pt x="163" y="180"/>
                  </a:cubicBezTo>
                  <a:close/>
                  <a:moveTo>
                    <a:pt x="307" y="95"/>
                  </a:moveTo>
                  <a:cubicBezTo>
                    <a:pt x="248" y="95"/>
                    <a:pt x="122" y="143"/>
                    <a:pt x="97" y="143"/>
                  </a:cubicBezTo>
                  <a:cubicBezTo>
                    <a:pt x="92" y="143"/>
                    <a:pt x="91" y="141"/>
                    <a:pt x="96" y="136"/>
                  </a:cubicBezTo>
                  <a:lnTo>
                    <a:pt x="96" y="136"/>
                  </a:lnTo>
                  <a:cubicBezTo>
                    <a:pt x="96" y="136"/>
                    <a:pt x="28" y="136"/>
                    <a:pt x="28" y="170"/>
                  </a:cubicBezTo>
                  <a:cubicBezTo>
                    <a:pt x="45" y="153"/>
                    <a:pt x="71" y="144"/>
                    <a:pt x="88" y="144"/>
                  </a:cubicBezTo>
                  <a:cubicBezTo>
                    <a:pt x="105" y="144"/>
                    <a:pt x="113" y="153"/>
                    <a:pt x="96" y="170"/>
                  </a:cubicBezTo>
                  <a:cubicBezTo>
                    <a:pt x="119" y="170"/>
                    <a:pt x="111" y="185"/>
                    <a:pt x="134" y="185"/>
                  </a:cubicBezTo>
                  <a:lnTo>
                    <a:pt x="164" y="170"/>
                  </a:lnTo>
                  <a:lnTo>
                    <a:pt x="164" y="170"/>
                  </a:lnTo>
                  <a:cubicBezTo>
                    <a:pt x="164" y="173"/>
                    <a:pt x="163" y="177"/>
                    <a:pt x="163" y="180"/>
                  </a:cubicBezTo>
                  <a:lnTo>
                    <a:pt x="163" y="180"/>
                  </a:lnTo>
                  <a:cubicBezTo>
                    <a:pt x="172" y="178"/>
                    <a:pt x="184" y="175"/>
                    <a:pt x="198" y="170"/>
                  </a:cubicBezTo>
                  <a:lnTo>
                    <a:pt x="198" y="170"/>
                  </a:lnTo>
                  <a:lnTo>
                    <a:pt x="162" y="182"/>
                  </a:lnTo>
                  <a:lnTo>
                    <a:pt x="162" y="182"/>
                  </a:lnTo>
                  <a:cubicBezTo>
                    <a:pt x="145" y="245"/>
                    <a:pt x="1" y="305"/>
                    <a:pt x="96" y="305"/>
                  </a:cubicBezTo>
                  <a:lnTo>
                    <a:pt x="164" y="305"/>
                  </a:lnTo>
                  <a:cubicBezTo>
                    <a:pt x="198" y="271"/>
                    <a:pt x="96" y="271"/>
                    <a:pt x="96" y="271"/>
                  </a:cubicBezTo>
                  <a:cubicBezTo>
                    <a:pt x="155" y="242"/>
                    <a:pt x="240" y="238"/>
                    <a:pt x="283" y="215"/>
                  </a:cubicBezTo>
                  <a:lnTo>
                    <a:pt x="283" y="215"/>
                  </a:lnTo>
                  <a:cubicBezTo>
                    <a:pt x="209" y="272"/>
                    <a:pt x="289" y="276"/>
                    <a:pt x="130" y="339"/>
                  </a:cubicBezTo>
                  <a:cubicBezTo>
                    <a:pt x="130" y="339"/>
                    <a:pt x="232" y="339"/>
                    <a:pt x="198" y="373"/>
                  </a:cubicBezTo>
                  <a:lnTo>
                    <a:pt x="164" y="373"/>
                  </a:lnTo>
                  <a:cubicBezTo>
                    <a:pt x="272" y="373"/>
                    <a:pt x="186" y="416"/>
                    <a:pt x="199" y="416"/>
                  </a:cubicBezTo>
                  <a:cubicBezTo>
                    <a:pt x="202" y="416"/>
                    <a:pt x="211" y="414"/>
                    <a:pt x="232" y="407"/>
                  </a:cubicBezTo>
                  <a:lnTo>
                    <a:pt x="266" y="407"/>
                  </a:lnTo>
                  <a:cubicBezTo>
                    <a:pt x="282" y="390"/>
                    <a:pt x="299" y="381"/>
                    <a:pt x="312" y="381"/>
                  </a:cubicBezTo>
                  <a:cubicBezTo>
                    <a:pt x="325" y="381"/>
                    <a:pt x="333" y="390"/>
                    <a:pt x="333" y="407"/>
                  </a:cubicBezTo>
                  <a:cubicBezTo>
                    <a:pt x="401" y="373"/>
                    <a:pt x="469" y="373"/>
                    <a:pt x="435" y="373"/>
                  </a:cubicBezTo>
                  <a:cubicBezTo>
                    <a:pt x="536" y="339"/>
                    <a:pt x="469" y="305"/>
                    <a:pt x="469" y="271"/>
                  </a:cubicBezTo>
                  <a:cubicBezTo>
                    <a:pt x="459" y="266"/>
                    <a:pt x="447" y="264"/>
                    <a:pt x="435" y="264"/>
                  </a:cubicBezTo>
                  <a:cubicBezTo>
                    <a:pt x="376" y="264"/>
                    <a:pt x="299" y="312"/>
                    <a:pt x="274" y="312"/>
                  </a:cubicBezTo>
                  <a:cubicBezTo>
                    <a:pt x="268" y="312"/>
                    <a:pt x="266" y="310"/>
                    <a:pt x="266" y="305"/>
                  </a:cubicBezTo>
                  <a:lnTo>
                    <a:pt x="435" y="238"/>
                  </a:lnTo>
                  <a:cubicBezTo>
                    <a:pt x="406" y="208"/>
                    <a:pt x="427" y="129"/>
                    <a:pt x="325" y="129"/>
                  </a:cubicBezTo>
                  <a:cubicBezTo>
                    <a:pt x="309" y="129"/>
                    <a:pt x="289" y="131"/>
                    <a:pt x="266" y="136"/>
                  </a:cubicBezTo>
                  <a:cubicBezTo>
                    <a:pt x="266" y="136"/>
                    <a:pt x="299" y="102"/>
                    <a:pt x="333" y="102"/>
                  </a:cubicBezTo>
                  <a:cubicBezTo>
                    <a:pt x="328" y="97"/>
                    <a:pt x="319" y="95"/>
                    <a:pt x="307" y="9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7"/>
            <p:cNvSpPr/>
            <p:nvPr/>
          </p:nvSpPr>
          <p:spPr>
            <a:xfrm>
              <a:off x="4945275" y="305135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0" y="1"/>
                  </a:moveTo>
                  <a:lnTo>
                    <a:pt x="34" y="1"/>
                  </a:ln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7"/>
            <p:cNvSpPr/>
            <p:nvPr/>
          </p:nvSpPr>
          <p:spPr>
            <a:xfrm>
              <a:off x="4945700" y="3058975"/>
              <a:ext cx="14000" cy="7825"/>
            </a:xfrm>
            <a:custGeom>
              <a:avLst/>
              <a:gdLst/>
              <a:ahLst/>
              <a:cxnLst/>
              <a:rect l="l" t="t" r="r" b="b"/>
              <a:pathLst>
                <a:path w="560" h="313" extrusionOk="0">
                  <a:moveTo>
                    <a:pt x="356" y="1"/>
                  </a:moveTo>
                  <a:lnTo>
                    <a:pt x="220" y="68"/>
                  </a:lnTo>
                  <a:cubicBezTo>
                    <a:pt x="220" y="34"/>
                    <a:pt x="220" y="34"/>
                    <a:pt x="254" y="34"/>
                  </a:cubicBezTo>
                  <a:cubicBezTo>
                    <a:pt x="187" y="34"/>
                    <a:pt x="153" y="34"/>
                    <a:pt x="119" y="68"/>
                  </a:cubicBezTo>
                  <a:cubicBezTo>
                    <a:pt x="85" y="34"/>
                    <a:pt x="153" y="34"/>
                    <a:pt x="51" y="34"/>
                  </a:cubicBezTo>
                  <a:cubicBezTo>
                    <a:pt x="0" y="68"/>
                    <a:pt x="26" y="68"/>
                    <a:pt x="51" y="68"/>
                  </a:cubicBezTo>
                  <a:cubicBezTo>
                    <a:pt x="76" y="68"/>
                    <a:pt x="102" y="68"/>
                    <a:pt x="51" y="102"/>
                  </a:cubicBezTo>
                  <a:lnTo>
                    <a:pt x="254" y="68"/>
                  </a:lnTo>
                  <a:lnTo>
                    <a:pt x="254" y="68"/>
                  </a:lnTo>
                  <a:cubicBezTo>
                    <a:pt x="220" y="102"/>
                    <a:pt x="187" y="102"/>
                    <a:pt x="153" y="102"/>
                  </a:cubicBezTo>
                  <a:cubicBezTo>
                    <a:pt x="159" y="109"/>
                    <a:pt x="168" y="112"/>
                    <a:pt x="177" y="112"/>
                  </a:cubicBezTo>
                  <a:cubicBezTo>
                    <a:pt x="215" y="112"/>
                    <a:pt x="275" y="68"/>
                    <a:pt x="356" y="68"/>
                  </a:cubicBezTo>
                  <a:cubicBezTo>
                    <a:pt x="288" y="102"/>
                    <a:pt x="390" y="102"/>
                    <a:pt x="390" y="102"/>
                  </a:cubicBezTo>
                  <a:cubicBezTo>
                    <a:pt x="356" y="102"/>
                    <a:pt x="220" y="136"/>
                    <a:pt x="220" y="136"/>
                  </a:cubicBezTo>
                  <a:cubicBezTo>
                    <a:pt x="254" y="136"/>
                    <a:pt x="187" y="170"/>
                    <a:pt x="187" y="170"/>
                  </a:cubicBezTo>
                  <a:cubicBezTo>
                    <a:pt x="201" y="163"/>
                    <a:pt x="211" y="160"/>
                    <a:pt x="218" y="160"/>
                  </a:cubicBezTo>
                  <a:cubicBezTo>
                    <a:pt x="237" y="160"/>
                    <a:pt x="237" y="180"/>
                    <a:pt x="257" y="180"/>
                  </a:cubicBezTo>
                  <a:cubicBezTo>
                    <a:pt x="264" y="180"/>
                    <a:pt x="274" y="177"/>
                    <a:pt x="288" y="170"/>
                  </a:cubicBezTo>
                  <a:cubicBezTo>
                    <a:pt x="308" y="160"/>
                    <a:pt x="328" y="156"/>
                    <a:pt x="345" y="156"/>
                  </a:cubicBezTo>
                  <a:cubicBezTo>
                    <a:pt x="387" y="156"/>
                    <a:pt x="414" y="180"/>
                    <a:pt x="390" y="204"/>
                  </a:cubicBezTo>
                  <a:cubicBezTo>
                    <a:pt x="322" y="204"/>
                    <a:pt x="322" y="170"/>
                    <a:pt x="322" y="170"/>
                  </a:cubicBezTo>
                  <a:cubicBezTo>
                    <a:pt x="254" y="170"/>
                    <a:pt x="288" y="204"/>
                    <a:pt x="187" y="204"/>
                  </a:cubicBezTo>
                  <a:cubicBezTo>
                    <a:pt x="303" y="233"/>
                    <a:pt x="319" y="312"/>
                    <a:pt x="451" y="312"/>
                  </a:cubicBezTo>
                  <a:cubicBezTo>
                    <a:pt x="472" y="312"/>
                    <a:pt x="497" y="310"/>
                    <a:pt x="525" y="305"/>
                  </a:cubicBezTo>
                  <a:cubicBezTo>
                    <a:pt x="559" y="272"/>
                    <a:pt x="525" y="272"/>
                    <a:pt x="525" y="272"/>
                  </a:cubicBezTo>
                  <a:cubicBezTo>
                    <a:pt x="514" y="283"/>
                    <a:pt x="495" y="287"/>
                    <a:pt x="474" y="287"/>
                  </a:cubicBezTo>
                  <a:cubicBezTo>
                    <a:pt x="431" y="287"/>
                    <a:pt x="378" y="272"/>
                    <a:pt x="356" y="272"/>
                  </a:cubicBezTo>
                  <a:cubicBezTo>
                    <a:pt x="390" y="238"/>
                    <a:pt x="322" y="238"/>
                    <a:pt x="390" y="238"/>
                  </a:cubicBezTo>
                  <a:lnTo>
                    <a:pt x="491" y="238"/>
                  </a:lnTo>
                  <a:cubicBezTo>
                    <a:pt x="520" y="180"/>
                    <a:pt x="500" y="99"/>
                    <a:pt x="453" y="34"/>
                  </a:cubicBezTo>
                  <a:lnTo>
                    <a:pt x="453" y="34"/>
                  </a:lnTo>
                  <a:cubicBezTo>
                    <a:pt x="454" y="34"/>
                    <a:pt x="456" y="34"/>
                    <a:pt x="457" y="34"/>
                  </a:cubicBezTo>
                  <a:lnTo>
                    <a:pt x="424" y="1"/>
                  </a:lnTo>
                  <a:lnTo>
                    <a:pt x="424" y="1"/>
                  </a:lnTo>
                  <a:cubicBezTo>
                    <a:pt x="434" y="11"/>
                    <a:pt x="444" y="23"/>
                    <a:pt x="453" y="34"/>
                  </a:cubicBezTo>
                  <a:lnTo>
                    <a:pt x="453" y="34"/>
                  </a:lnTo>
                  <a:cubicBezTo>
                    <a:pt x="390" y="34"/>
                    <a:pt x="389" y="34"/>
                    <a:pt x="356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7"/>
            <p:cNvSpPr/>
            <p:nvPr/>
          </p:nvSpPr>
          <p:spPr>
            <a:xfrm>
              <a:off x="4949500" y="3058975"/>
              <a:ext cx="1725" cy="2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1" y="1"/>
                  </a:moveTo>
                  <a:lnTo>
                    <a:pt x="68" y="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7"/>
            <p:cNvSpPr/>
            <p:nvPr/>
          </p:nvSpPr>
          <p:spPr>
            <a:xfrm>
              <a:off x="4955050" y="3058125"/>
              <a:ext cx="2100" cy="400"/>
            </a:xfrm>
            <a:custGeom>
              <a:avLst/>
              <a:gdLst/>
              <a:ahLst/>
              <a:cxnLst/>
              <a:rect l="l" t="t" r="r" b="b"/>
              <a:pathLst>
                <a:path w="84" h="16" extrusionOk="0">
                  <a:moveTo>
                    <a:pt x="16" y="1"/>
                  </a:moveTo>
                  <a:cubicBezTo>
                    <a:pt x="4" y="12"/>
                    <a:pt x="1" y="16"/>
                    <a:pt x="3" y="16"/>
                  </a:cubicBezTo>
                  <a:cubicBezTo>
                    <a:pt x="8" y="16"/>
                    <a:pt x="38" y="1"/>
                    <a:pt x="83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7"/>
            <p:cNvSpPr/>
            <p:nvPr/>
          </p:nvSpPr>
          <p:spPr>
            <a:xfrm>
              <a:off x="4950350" y="3064900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1" y="1"/>
                  </a:moveTo>
                  <a:lnTo>
                    <a:pt x="34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7"/>
            <p:cNvSpPr/>
            <p:nvPr/>
          </p:nvSpPr>
          <p:spPr>
            <a:xfrm>
              <a:off x="4952900" y="3066600"/>
              <a:ext cx="6800" cy="2550"/>
            </a:xfrm>
            <a:custGeom>
              <a:avLst/>
              <a:gdLst/>
              <a:ahLst/>
              <a:cxnLst/>
              <a:rect l="l" t="t" r="r" b="b"/>
              <a:pathLst>
                <a:path w="272" h="102" extrusionOk="0">
                  <a:moveTo>
                    <a:pt x="271" y="0"/>
                  </a:moveTo>
                  <a:cubicBezTo>
                    <a:pt x="203" y="0"/>
                    <a:pt x="151" y="15"/>
                    <a:pt x="93" y="15"/>
                  </a:cubicBezTo>
                  <a:cubicBezTo>
                    <a:pt x="64" y="15"/>
                    <a:pt x="34" y="12"/>
                    <a:pt x="0" y="0"/>
                  </a:cubicBezTo>
                  <a:lnTo>
                    <a:pt x="0" y="0"/>
                  </a:lnTo>
                  <a:cubicBezTo>
                    <a:pt x="0" y="34"/>
                    <a:pt x="136" y="34"/>
                    <a:pt x="169" y="68"/>
                  </a:cubicBezTo>
                  <a:cubicBezTo>
                    <a:pt x="102" y="68"/>
                    <a:pt x="203" y="102"/>
                    <a:pt x="169" y="102"/>
                  </a:cubicBezTo>
                  <a:lnTo>
                    <a:pt x="271" y="102"/>
                  </a:lnTo>
                  <a:cubicBezTo>
                    <a:pt x="271" y="68"/>
                    <a:pt x="203" y="68"/>
                    <a:pt x="27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7"/>
            <p:cNvSpPr/>
            <p:nvPr/>
          </p:nvSpPr>
          <p:spPr>
            <a:xfrm>
              <a:off x="4939350" y="3068900"/>
              <a:ext cx="18650" cy="12950"/>
            </a:xfrm>
            <a:custGeom>
              <a:avLst/>
              <a:gdLst/>
              <a:ahLst/>
              <a:cxnLst/>
              <a:rect l="l" t="t" r="r" b="b"/>
              <a:pathLst>
                <a:path w="746" h="518" extrusionOk="0">
                  <a:moveTo>
                    <a:pt x="474" y="10"/>
                  </a:moveTo>
                  <a:lnTo>
                    <a:pt x="474" y="10"/>
                  </a:lnTo>
                  <a:cubicBezTo>
                    <a:pt x="478" y="12"/>
                    <a:pt x="482" y="14"/>
                    <a:pt x="486" y="15"/>
                  </a:cubicBezTo>
                  <a:lnTo>
                    <a:pt x="486" y="15"/>
                  </a:lnTo>
                  <a:cubicBezTo>
                    <a:pt x="483" y="13"/>
                    <a:pt x="479" y="12"/>
                    <a:pt x="474" y="10"/>
                  </a:cubicBezTo>
                  <a:close/>
                  <a:moveTo>
                    <a:pt x="373" y="44"/>
                  </a:moveTo>
                  <a:cubicBezTo>
                    <a:pt x="357" y="44"/>
                    <a:pt x="363" y="46"/>
                    <a:pt x="381" y="48"/>
                  </a:cubicBezTo>
                  <a:lnTo>
                    <a:pt x="381" y="48"/>
                  </a:lnTo>
                  <a:cubicBezTo>
                    <a:pt x="378" y="46"/>
                    <a:pt x="375" y="45"/>
                    <a:pt x="373" y="44"/>
                  </a:cubicBezTo>
                  <a:close/>
                  <a:moveTo>
                    <a:pt x="730" y="71"/>
                  </a:moveTo>
                  <a:cubicBezTo>
                    <a:pt x="732" y="75"/>
                    <a:pt x="736" y="78"/>
                    <a:pt x="745" y="78"/>
                  </a:cubicBezTo>
                  <a:cubicBezTo>
                    <a:pt x="740" y="75"/>
                    <a:pt x="735" y="73"/>
                    <a:pt x="730" y="71"/>
                  </a:cubicBezTo>
                  <a:close/>
                  <a:moveTo>
                    <a:pt x="427" y="97"/>
                  </a:moveTo>
                  <a:cubicBezTo>
                    <a:pt x="422" y="97"/>
                    <a:pt x="452" y="112"/>
                    <a:pt x="407" y="112"/>
                  </a:cubicBezTo>
                  <a:lnTo>
                    <a:pt x="474" y="112"/>
                  </a:lnTo>
                  <a:cubicBezTo>
                    <a:pt x="441" y="100"/>
                    <a:pt x="429" y="97"/>
                    <a:pt x="427" y="97"/>
                  </a:cubicBezTo>
                  <a:close/>
                  <a:moveTo>
                    <a:pt x="237" y="213"/>
                  </a:moveTo>
                  <a:cubicBezTo>
                    <a:pt x="220" y="247"/>
                    <a:pt x="229" y="255"/>
                    <a:pt x="237" y="277"/>
                  </a:cubicBezTo>
                  <a:lnTo>
                    <a:pt x="237" y="277"/>
                  </a:lnTo>
                  <a:lnTo>
                    <a:pt x="237" y="213"/>
                  </a:lnTo>
                  <a:close/>
                  <a:moveTo>
                    <a:pt x="203" y="247"/>
                  </a:moveTo>
                  <a:lnTo>
                    <a:pt x="203" y="247"/>
                  </a:lnTo>
                  <a:cubicBezTo>
                    <a:pt x="203" y="276"/>
                    <a:pt x="201" y="293"/>
                    <a:pt x="197" y="306"/>
                  </a:cubicBezTo>
                  <a:lnTo>
                    <a:pt x="197" y="306"/>
                  </a:lnTo>
                  <a:cubicBezTo>
                    <a:pt x="198" y="306"/>
                    <a:pt x="199" y="306"/>
                    <a:pt x="199" y="306"/>
                  </a:cubicBezTo>
                  <a:cubicBezTo>
                    <a:pt x="203" y="306"/>
                    <a:pt x="203" y="298"/>
                    <a:pt x="203" y="247"/>
                  </a:cubicBezTo>
                  <a:close/>
                  <a:moveTo>
                    <a:pt x="341" y="410"/>
                  </a:moveTo>
                  <a:cubicBezTo>
                    <a:pt x="345" y="410"/>
                    <a:pt x="355" y="436"/>
                    <a:pt x="363" y="464"/>
                  </a:cubicBezTo>
                  <a:lnTo>
                    <a:pt x="363" y="464"/>
                  </a:lnTo>
                  <a:cubicBezTo>
                    <a:pt x="354" y="448"/>
                    <a:pt x="339" y="432"/>
                    <a:pt x="339" y="416"/>
                  </a:cubicBezTo>
                  <a:cubicBezTo>
                    <a:pt x="339" y="412"/>
                    <a:pt x="340" y="410"/>
                    <a:pt x="341" y="410"/>
                  </a:cubicBezTo>
                  <a:close/>
                  <a:moveTo>
                    <a:pt x="651" y="0"/>
                  </a:moveTo>
                  <a:cubicBezTo>
                    <a:pt x="600" y="0"/>
                    <a:pt x="558" y="20"/>
                    <a:pt x="518" y="20"/>
                  </a:cubicBezTo>
                  <a:cubicBezTo>
                    <a:pt x="507" y="20"/>
                    <a:pt x="497" y="18"/>
                    <a:pt x="486" y="15"/>
                  </a:cubicBezTo>
                  <a:lnTo>
                    <a:pt x="486" y="15"/>
                  </a:lnTo>
                  <a:cubicBezTo>
                    <a:pt x="555" y="45"/>
                    <a:pt x="514" y="52"/>
                    <a:pt x="462" y="52"/>
                  </a:cubicBezTo>
                  <a:cubicBezTo>
                    <a:pt x="433" y="52"/>
                    <a:pt x="400" y="50"/>
                    <a:pt x="381" y="48"/>
                  </a:cubicBezTo>
                  <a:lnTo>
                    <a:pt x="381" y="48"/>
                  </a:lnTo>
                  <a:cubicBezTo>
                    <a:pt x="443" y="78"/>
                    <a:pt x="476" y="79"/>
                    <a:pt x="508" y="112"/>
                  </a:cubicBezTo>
                  <a:cubicBezTo>
                    <a:pt x="508" y="112"/>
                    <a:pt x="542" y="145"/>
                    <a:pt x="508" y="145"/>
                  </a:cubicBezTo>
                  <a:cubicBezTo>
                    <a:pt x="475" y="112"/>
                    <a:pt x="474" y="112"/>
                    <a:pt x="474" y="112"/>
                  </a:cubicBezTo>
                  <a:lnTo>
                    <a:pt x="474" y="112"/>
                  </a:lnTo>
                  <a:cubicBezTo>
                    <a:pt x="441" y="145"/>
                    <a:pt x="542" y="179"/>
                    <a:pt x="474" y="179"/>
                  </a:cubicBezTo>
                  <a:cubicBezTo>
                    <a:pt x="474" y="213"/>
                    <a:pt x="474" y="213"/>
                    <a:pt x="542" y="247"/>
                  </a:cubicBezTo>
                  <a:cubicBezTo>
                    <a:pt x="474" y="213"/>
                    <a:pt x="474" y="213"/>
                    <a:pt x="407" y="179"/>
                  </a:cubicBezTo>
                  <a:lnTo>
                    <a:pt x="407" y="179"/>
                  </a:lnTo>
                  <a:cubicBezTo>
                    <a:pt x="407" y="213"/>
                    <a:pt x="508" y="281"/>
                    <a:pt x="576" y="349"/>
                  </a:cubicBezTo>
                  <a:cubicBezTo>
                    <a:pt x="541" y="331"/>
                    <a:pt x="521" y="325"/>
                    <a:pt x="510" y="325"/>
                  </a:cubicBezTo>
                  <a:cubicBezTo>
                    <a:pt x="486" y="325"/>
                    <a:pt x="504" y="356"/>
                    <a:pt x="474" y="356"/>
                  </a:cubicBezTo>
                  <a:cubicBezTo>
                    <a:pt x="466" y="356"/>
                    <a:pt x="456" y="354"/>
                    <a:pt x="441" y="349"/>
                  </a:cubicBezTo>
                  <a:cubicBezTo>
                    <a:pt x="441" y="315"/>
                    <a:pt x="441" y="315"/>
                    <a:pt x="441" y="315"/>
                  </a:cubicBezTo>
                  <a:cubicBezTo>
                    <a:pt x="421" y="286"/>
                    <a:pt x="413" y="276"/>
                    <a:pt x="410" y="276"/>
                  </a:cubicBezTo>
                  <a:lnTo>
                    <a:pt x="410" y="276"/>
                  </a:lnTo>
                  <a:cubicBezTo>
                    <a:pt x="404" y="276"/>
                    <a:pt x="423" y="320"/>
                    <a:pt x="415" y="320"/>
                  </a:cubicBezTo>
                  <a:cubicBezTo>
                    <a:pt x="413" y="320"/>
                    <a:pt x="411" y="319"/>
                    <a:pt x="407" y="315"/>
                  </a:cubicBezTo>
                  <a:lnTo>
                    <a:pt x="373" y="213"/>
                  </a:lnTo>
                  <a:cubicBezTo>
                    <a:pt x="373" y="237"/>
                    <a:pt x="373" y="276"/>
                    <a:pt x="362" y="276"/>
                  </a:cubicBezTo>
                  <a:cubicBezTo>
                    <a:pt x="357" y="276"/>
                    <a:pt x="349" y="268"/>
                    <a:pt x="339" y="247"/>
                  </a:cubicBezTo>
                  <a:lnTo>
                    <a:pt x="305" y="179"/>
                  </a:lnTo>
                  <a:cubicBezTo>
                    <a:pt x="305" y="280"/>
                    <a:pt x="272" y="248"/>
                    <a:pt x="239" y="280"/>
                  </a:cubicBezTo>
                  <a:lnTo>
                    <a:pt x="239" y="280"/>
                  </a:lnTo>
                  <a:cubicBezTo>
                    <a:pt x="238" y="279"/>
                    <a:pt x="238" y="278"/>
                    <a:pt x="237" y="277"/>
                  </a:cubicBezTo>
                  <a:lnTo>
                    <a:pt x="237" y="277"/>
                  </a:lnTo>
                  <a:lnTo>
                    <a:pt x="237" y="281"/>
                  </a:lnTo>
                  <a:cubicBezTo>
                    <a:pt x="238" y="281"/>
                    <a:pt x="238" y="280"/>
                    <a:pt x="239" y="280"/>
                  </a:cubicBezTo>
                  <a:lnTo>
                    <a:pt x="239" y="280"/>
                  </a:lnTo>
                  <a:cubicBezTo>
                    <a:pt x="247" y="301"/>
                    <a:pt x="253" y="336"/>
                    <a:pt x="237" y="416"/>
                  </a:cubicBezTo>
                  <a:cubicBezTo>
                    <a:pt x="237" y="358"/>
                    <a:pt x="235" y="339"/>
                    <a:pt x="230" y="339"/>
                  </a:cubicBezTo>
                  <a:cubicBezTo>
                    <a:pt x="221" y="339"/>
                    <a:pt x="204" y="406"/>
                    <a:pt x="187" y="406"/>
                  </a:cubicBezTo>
                  <a:cubicBezTo>
                    <a:pt x="181" y="406"/>
                    <a:pt x="175" y="400"/>
                    <a:pt x="170" y="382"/>
                  </a:cubicBezTo>
                  <a:cubicBezTo>
                    <a:pt x="170" y="334"/>
                    <a:pt x="187" y="338"/>
                    <a:pt x="197" y="306"/>
                  </a:cubicBezTo>
                  <a:lnTo>
                    <a:pt x="197" y="306"/>
                  </a:lnTo>
                  <a:cubicBezTo>
                    <a:pt x="195" y="305"/>
                    <a:pt x="192" y="304"/>
                    <a:pt x="189" y="304"/>
                  </a:cubicBezTo>
                  <a:cubicBezTo>
                    <a:pt x="184" y="304"/>
                    <a:pt x="178" y="306"/>
                    <a:pt x="170" y="315"/>
                  </a:cubicBezTo>
                  <a:cubicBezTo>
                    <a:pt x="203" y="213"/>
                    <a:pt x="136" y="281"/>
                    <a:pt x="170" y="179"/>
                  </a:cubicBezTo>
                  <a:lnTo>
                    <a:pt x="170" y="179"/>
                  </a:lnTo>
                  <a:cubicBezTo>
                    <a:pt x="170" y="180"/>
                    <a:pt x="102" y="349"/>
                    <a:pt x="102" y="349"/>
                  </a:cubicBezTo>
                  <a:cubicBezTo>
                    <a:pt x="102" y="309"/>
                    <a:pt x="90" y="293"/>
                    <a:pt x="81" y="293"/>
                  </a:cubicBezTo>
                  <a:cubicBezTo>
                    <a:pt x="74" y="293"/>
                    <a:pt x="68" y="301"/>
                    <a:pt x="68" y="315"/>
                  </a:cubicBezTo>
                  <a:cubicBezTo>
                    <a:pt x="102" y="315"/>
                    <a:pt x="0" y="450"/>
                    <a:pt x="34" y="484"/>
                  </a:cubicBezTo>
                  <a:cubicBezTo>
                    <a:pt x="54" y="474"/>
                    <a:pt x="77" y="470"/>
                    <a:pt x="101" y="470"/>
                  </a:cubicBezTo>
                  <a:cubicBezTo>
                    <a:pt x="158" y="470"/>
                    <a:pt x="223" y="494"/>
                    <a:pt x="271" y="518"/>
                  </a:cubicBezTo>
                  <a:cubicBezTo>
                    <a:pt x="271" y="464"/>
                    <a:pt x="282" y="453"/>
                    <a:pt x="293" y="453"/>
                  </a:cubicBezTo>
                  <a:cubicBezTo>
                    <a:pt x="300" y="453"/>
                    <a:pt x="307" y="458"/>
                    <a:pt x="311" y="458"/>
                  </a:cubicBezTo>
                  <a:cubicBezTo>
                    <a:pt x="316" y="458"/>
                    <a:pt x="316" y="450"/>
                    <a:pt x="305" y="416"/>
                  </a:cubicBezTo>
                  <a:lnTo>
                    <a:pt x="305" y="416"/>
                  </a:lnTo>
                  <a:cubicBezTo>
                    <a:pt x="339" y="450"/>
                    <a:pt x="339" y="484"/>
                    <a:pt x="339" y="518"/>
                  </a:cubicBezTo>
                  <a:cubicBezTo>
                    <a:pt x="359" y="508"/>
                    <a:pt x="367" y="498"/>
                    <a:pt x="369" y="488"/>
                  </a:cubicBezTo>
                  <a:lnTo>
                    <a:pt x="369" y="488"/>
                  </a:lnTo>
                  <a:cubicBezTo>
                    <a:pt x="371" y="500"/>
                    <a:pt x="373" y="511"/>
                    <a:pt x="373" y="518"/>
                  </a:cubicBezTo>
                  <a:cubicBezTo>
                    <a:pt x="407" y="518"/>
                    <a:pt x="373" y="484"/>
                    <a:pt x="373" y="416"/>
                  </a:cubicBezTo>
                  <a:lnTo>
                    <a:pt x="373" y="416"/>
                  </a:lnTo>
                  <a:lnTo>
                    <a:pt x="441" y="518"/>
                  </a:lnTo>
                  <a:cubicBezTo>
                    <a:pt x="474" y="518"/>
                    <a:pt x="508" y="484"/>
                    <a:pt x="508" y="484"/>
                  </a:cubicBezTo>
                  <a:cubicBezTo>
                    <a:pt x="542" y="450"/>
                    <a:pt x="542" y="416"/>
                    <a:pt x="576" y="382"/>
                  </a:cubicBezTo>
                  <a:cubicBezTo>
                    <a:pt x="610" y="315"/>
                    <a:pt x="610" y="247"/>
                    <a:pt x="678" y="213"/>
                  </a:cubicBezTo>
                  <a:lnTo>
                    <a:pt x="610" y="179"/>
                  </a:lnTo>
                  <a:cubicBezTo>
                    <a:pt x="678" y="145"/>
                    <a:pt x="407" y="78"/>
                    <a:pt x="610" y="78"/>
                  </a:cubicBezTo>
                  <a:lnTo>
                    <a:pt x="568" y="57"/>
                  </a:lnTo>
                  <a:lnTo>
                    <a:pt x="568" y="57"/>
                  </a:lnTo>
                  <a:cubicBezTo>
                    <a:pt x="585" y="61"/>
                    <a:pt x="607" y="61"/>
                    <a:pt x="631" y="61"/>
                  </a:cubicBezTo>
                  <a:cubicBezTo>
                    <a:pt x="663" y="61"/>
                    <a:pt x="699" y="61"/>
                    <a:pt x="730" y="71"/>
                  </a:cubicBezTo>
                  <a:lnTo>
                    <a:pt x="730" y="71"/>
                  </a:lnTo>
                  <a:cubicBezTo>
                    <a:pt x="725" y="61"/>
                    <a:pt x="736" y="44"/>
                    <a:pt x="711" y="44"/>
                  </a:cubicBezTo>
                  <a:lnTo>
                    <a:pt x="678" y="44"/>
                  </a:lnTo>
                  <a:cubicBezTo>
                    <a:pt x="610" y="44"/>
                    <a:pt x="644" y="10"/>
                    <a:pt x="711" y="10"/>
                  </a:cubicBezTo>
                  <a:cubicBezTo>
                    <a:pt x="690" y="3"/>
                    <a:pt x="670" y="0"/>
                    <a:pt x="65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7"/>
            <p:cNvSpPr/>
            <p:nvPr/>
          </p:nvSpPr>
          <p:spPr>
            <a:xfrm>
              <a:off x="4957975" y="3070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7"/>
            <p:cNvSpPr/>
            <p:nvPr/>
          </p:nvSpPr>
          <p:spPr>
            <a:xfrm>
              <a:off x="4940200" y="307675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1"/>
                  </a:moveTo>
                  <a:cubicBezTo>
                    <a:pt x="34" y="1"/>
                    <a:pt x="34" y="1"/>
                    <a:pt x="34" y="1"/>
                  </a:cubicBezTo>
                  <a:cubicBezTo>
                    <a:pt x="0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7"/>
            <p:cNvSpPr/>
            <p:nvPr/>
          </p:nvSpPr>
          <p:spPr>
            <a:xfrm>
              <a:off x="4957125" y="306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4951200" y="3068300"/>
              <a:ext cx="1725" cy="2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0" y="0"/>
                  </a:moveTo>
                  <a:lnTo>
                    <a:pt x="0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4938500" y="307252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0"/>
                  </a:moveTo>
                  <a:lnTo>
                    <a:pt x="0" y="34"/>
                  </a:ln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4931725" y="3067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4906325" y="3053650"/>
              <a:ext cx="34750" cy="25300"/>
            </a:xfrm>
            <a:custGeom>
              <a:avLst/>
              <a:gdLst/>
              <a:ahLst/>
              <a:cxnLst/>
              <a:rect l="l" t="t" r="r" b="b"/>
              <a:pathLst>
                <a:path w="1390" h="1012" extrusionOk="0">
                  <a:moveTo>
                    <a:pt x="91" y="1"/>
                  </a:moveTo>
                  <a:cubicBezTo>
                    <a:pt x="74" y="1"/>
                    <a:pt x="55" y="4"/>
                    <a:pt x="34" y="10"/>
                  </a:cubicBezTo>
                  <a:lnTo>
                    <a:pt x="102" y="44"/>
                  </a:lnTo>
                  <a:cubicBezTo>
                    <a:pt x="170" y="44"/>
                    <a:pt x="1" y="78"/>
                    <a:pt x="1" y="112"/>
                  </a:cubicBezTo>
                  <a:cubicBezTo>
                    <a:pt x="18" y="129"/>
                    <a:pt x="68" y="129"/>
                    <a:pt x="111" y="129"/>
                  </a:cubicBezTo>
                  <a:cubicBezTo>
                    <a:pt x="153" y="129"/>
                    <a:pt x="187" y="129"/>
                    <a:pt x="170" y="146"/>
                  </a:cubicBezTo>
                  <a:cubicBezTo>
                    <a:pt x="204" y="180"/>
                    <a:pt x="136" y="180"/>
                    <a:pt x="102" y="214"/>
                  </a:cubicBezTo>
                  <a:cubicBezTo>
                    <a:pt x="102" y="220"/>
                    <a:pt x="108" y="223"/>
                    <a:pt x="117" y="223"/>
                  </a:cubicBezTo>
                  <a:cubicBezTo>
                    <a:pt x="152" y="223"/>
                    <a:pt x="244" y="180"/>
                    <a:pt x="272" y="180"/>
                  </a:cubicBezTo>
                  <a:cubicBezTo>
                    <a:pt x="102" y="281"/>
                    <a:pt x="136" y="281"/>
                    <a:pt x="204" y="281"/>
                  </a:cubicBezTo>
                  <a:cubicBezTo>
                    <a:pt x="226" y="304"/>
                    <a:pt x="263" y="297"/>
                    <a:pt x="266" y="318"/>
                  </a:cubicBezTo>
                  <a:lnTo>
                    <a:pt x="266" y="318"/>
                  </a:lnTo>
                  <a:cubicBezTo>
                    <a:pt x="271" y="301"/>
                    <a:pt x="274" y="281"/>
                    <a:pt x="238" y="281"/>
                  </a:cubicBezTo>
                  <a:lnTo>
                    <a:pt x="373" y="180"/>
                  </a:lnTo>
                  <a:cubicBezTo>
                    <a:pt x="407" y="146"/>
                    <a:pt x="407" y="137"/>
                    <a:pt x="394" y="137"/>
                  </a:cubicBezTo>
                  <a:cubicBezTo>
                    <a:pt x="382" y="137"/>
                    <a:pt x="356" y="146"/>
                    <a:pt x="339" y="146"/>
                  </a:cubicBezTo>
                  <a:cubicBezTo>
                    <a:pt x="272" y="146"/>
                    <a:pt x="238" y="112"/>
                    <a:pt x="339" y="78"/>
                  </a:cubicBezTo>
                  <a:cubicBezTo>
                    <a:pt x="305" y="78"/>
                    <a:pt x="272" y="44"/>
                    <a:pt x="204" y="44"/>
                  </a:cubicBezTo>
                  <a:lnTo>
                    <a:pt x="238" y="44"/>
                  </a:lnTo>
                  <a:cubicBezTo>
                    <a:pt x="211" y="44"/>
                    <a:pt x="162" y="1"/>
                    <a:pt x="91" y="1"/>
                  </a:cubicBezTo>
                  <a:close/>
                  <a:moveTo>
                    <a:pt x="266" y="318"/>
                  </a:moveTo>
                  <a:cubicBezTo>
                    <a:pt x="264" y="327"/>
                    <a:pt x="261" y="336"/>
                    <a:pt x="261" y="342"/>
                  </a:cubicBezTo>
                  <a:lnTo>
                    <a:pt x="261" y="342"/>
                  </a:lnTo>
                  <a:cubicBezTo>
                    <a:pt x="266" y="331"/>
                    <a:pt x="267" y="324"/>
                    <a:pt x="266" y="318"/>
                  </a:cubicBezTo>
                  <a:close/>
                  <a:moveTo>
                    <a:pt x="796" y="500"/>
                  </a:moveTo>
                  <a:lnTo>
                    <a:pt x="796" y="500"/>
                  </a:lnTo>
                  <a:cubicBezTo>
                    <a:pt x="795" y="502"/>
                    <a:pt x="793" y="504"/>
                    <a:pt x="791" y="506"/>
                  </a:cubicBezTo>
                  <a:lnTo>
                    <a:pt x="791" y="506"/>
                  </a:lnTo>
                  <a:cubicBezTo>
                    <a:pt x="793" y="505"/>
                    <a:pt x="795" y="503"/>
                    <a:pt x="796" y="500"/>
                  </a:cubicBezTo>
                  <a:close/>
                  <a:moveTo>
                    <a:pt x="314" y="480"/>
                  </a:moveTo>
                  <a:lnTo>
                    <a:pt x="314" y="480"/>
                  </a:lnTo>
                  <a:cubicBezTo>
                    <a:pt x="303" y="489"/>
                    <a:pt x="289" y="501"/>
                    <a:pt x="272" y="518"/>
                  </a:cubicBezTo>
                  <a:cubicBezTo>
                    <a:pt x="296" y="502"/>
                    <a:pt x="308" y="490"/>
                    <a:pt x="314" y="480"/>
                  </a:cubicBezTo>
                  <a:close/>
                  <a:moveTo>
                    <a:pt x="1009" y="509"/>
                  </a:moveTo>
                  <a:cubicBezTo>
                    <a:pt x="1004" y="509"/>
                    <a:pt x="995" y="513"/>
                    <a:pt x="986" y="518"/>
                  </a:cubicBezTo>
                  <a:lnTo>
                    <a:pt x="1017" y="518"/>
                  </a:lnTo>
                  <a:cubicBezTo>
                    <a:pt x="1017" y="512"/>
                    <a:pt x="1014" y="509"/>
                    <a:pt x="1009" y="509"/>
                  </a:cubicBezTo>
                  <a:close/>
                  <a:moveTo>
                    <a:pt x="983" y="518"/>
                  </a:moveTo>
                  <a:cubicBezTo>
                    <a:pt x="983" y="519"/>
                    <a:pt x="983" y="520"/>
                    <a:pt x="983" y="520"/>
                  </a:cubicBezTo>
                  <a:lnTo>
                    <a:pt x="983" y="520"/>
                  </a:lnTo>
                  <a:cubicBezTo>
                    <a:pt x="984" y="520"/>
                    <a:pt x="985" y="519"/>
                    <a:pt x="986" y="518"/>
                  </a:cubicBezTo>
                  <a:close/>
                  <a:moveTo>
                    <a:pt x="434" y="200"/>
                  </a:moveTo>
                  <a:cubicBezTo>
                    <a:pt x="420" y="200"/>
                    <a:pt x="392" y="212"/>
                    <a:pt x="339" y="247"/>
                  </a:cubicBezTo>
                  <a:cubicBezTo>
                    <a:pt x="339" y="247"/>
                    <a:pt x="305" y="315"/>
                    <a:pt x="339" y="315"/>
                  </a:cubicBezTo>
                  <a:cubicBezTo>
                    <a:pt x="315" y="339"/>
                    <a:pt x="291" y="363"/>
                    <a:pt x="279" y="363"/>
                  </a:cubicBezTo>
                  <a:cubicBezTo>
                    <a:pt x="274" y="363"/>
                    <a:pt x="272" y="359"/>
                    <a:pt x="272" y="349"/>
                  </a:cubicBezTo>
                  <a:cubicBezTo>
                    <a:pt x="264" y="349"/>
                    <a:pt x="262" y="346"/>
                    <a:pt x="261" y="342"/>
                  </a:cubicBezTo>
                  <a:lnTo>
                    <a:pt x="261" y="342"/>
                  </a:lnTo>
                  <a:cubicBezTo>
                    <a:pt x="257" y="352"/>
                    <a:pt x="249" y="365"/>
                    <a:pt x="238" y="383"/>
                  </a:cubicBezTo>
                  <a:cubicBezTo>
                    <a:pt x="272" y="383"/>
                    <a:pt x="272" y="417"/>
                    <a:pt x="339" y="417"/>
                  </a:cubicBezTo>
                  <a:cubicBezTo>
                    <a:pt x="288" y="443"/>
                    <a:pt x="335" y="449"/>
                    <a:pt x="314" y="480"/>
                  </a:cubicBezTo>
                  <a:lnTo>
                    <a:pt x="314" y="480"/>
                  </a:lnTo>
                  <a:cubicBezTo>
                    <a:pt x="330" y="469"/>
                    <a:pt x="341" y="465"/>
                    <a:pt x="349" y="465"/>
                  </a:cubicBezTo>
                  <a:cubicBezTo>
                    <a:pt x="378" y="465"/>
                    <a:pt x="368" y="523"/>
                    <a:pt x="392" y="523"/>
                  </a:cubicBezTo>
                  <a:cubicBezTo>
                    <a:pt x="405" y="523"/>
                    <a:pt x="429" y="506"/>
                    <a:pt x="475" y="451"/>
                  </a:cubicBezTo>
                  <a:cubicBezTo>
                    <a:pt x="475" y="485"/>
                    <a:pt x="475" y="485"/>
                    <a:pt x="475" y="485"/>
                  </a:cubicBezTo>
                  <a:cubicBezTo>
                    <a:pt x="475" y="485"/>
                    <a:pt x="475" y="485"/>
                    <a:pt x="475" y="518"/>
                  </a:cubicBezTo>
                  <a:cubicBezTo>
                    <a:pt x="467" y="534"/>
                    <a:pt x="466" y="539"/>
                    <a:pt x="469" y="539"/>
                  </a:cubicBezTo>
                  <a:cubicBezTo>
                    <a:pt x="474" y="539"/>
                    <a:pt x="489" y="523"/>
                    <a:pt x="496" y="523"/>
                  </a:cubicBezTo>
                  <a:cubicBezTo>
                    <a:pt x="502" y="523"/>
                    <a:pt x="500" y="536"/>
                    <a:pt x="475" y="586"/>
                  </a:cubicBezTo>
                  <a:cubicBezTo>
                    <a:pt x="479" y="591"/>
                    <a:pt x="484" y="593"/>
                    <a:pt x="489" y="593"/>
                  </a:cubicBezTo>
                  <a:cubicBezTo>
                    <a:pt x="519" y="593"/>
                    <a:pt x="552" y="514"/>
                    <a:pt x="610" y="485"/>
                  </a:cubicBezTo>
                  <a:lnTo>
                    <a:pt x="610" y="485"/>
                  </a:lnTo>
                  <a:cubicBezTo>
                    <a:pt x="610" y="518"/>
                    <a:pt x="576" y="552"/>
                    <a:pt x="542" y="654"/>
                  </a:cubicBezTo>
                  <a:cubicBezTo>
                    <a:pt x="576" y="603"/>
                    <a:pt x="593" y="595"/>
                    <a:pt x="606" y="595"/>
                  </a:cubicBezTo>
                  <a:cubicBezTo>
                    <a:pt x="612" y="595"/>
                    <a:pt x="618" y="597"/>
                    <a:pt x="623" y="597"/>
                  </a:cubicBezTo>
                  <a:cubicBezTo>
                    <a:pt x="629" y="597"/>
                    <a:pt x="636" y="595"/>
                    <a:pt x="644" y="586"/>
                  </a:cubicBezTo>
                  <a:cubicBezTo>
                    <a:pt x="644" y="552"/>
                    <a:pt x="644" y="518"/>
                    <a:pt x="678" y="485"/>
                  </a:cubicBezTo>
                  <a:cubicBezTo>
                    <a:pt x="686" y="501"/>
                    <a:pt x="697" y="508"/>
                    <a:pt x="709" y="508"/>
                  </a:cubicBezTo>
                  <a:cubicBezTo>
                    <a:pt x="743" y="508"/>
                    <a:pt x="788" y="451"/>
                    <a:pt x="813" y="451"/>
                  </a:cubicBezTo>
                  <a:cubicBezTo>
                    <a:pt x="807" y="478"/>
                    <a:pt x="801" y="493"/>
                    <a:pt x="796" y="500"/>
                  </a:cubicBezTo>
                  <a:lnTo>
                    <a:pt x="796" y="500"/>
                  </a:lnTo>
                  <a:cubicBezTo>
                    <a:pt x="835" y="457"/>
                    <a:pt x="786" y="478"/>
                    <a:pt x="847" y="417"/>
                  </a:cubicBezTo>
                  <a:cubicBezTo>
                    <a:pt x="852" y="412"/>
                    <a:pt x="854" y="410"/>
                    <a:pt x="854" y="410"/>
                  </a:cubicBezTo>
                  <a:lnTo>
                    <a:pt x="854" y="410"/>
                  </a:lnTo>
                  <a:cubicBezTo>
                    <a:pt x="853" y="410"/>
                    <a:pt x="799" y="458"/>
                    <a:pt x="764" y="458"/>
                  </a:cubicBezTo>
                  <a:cubicBezTo>
                    <a:pt x="757" y="458"/>
                    <a:pt x="751" y="456"/>
                    <a:pt x="746" y="451"/>
                  </a:cubicBezTo>
                  <a:cubicBezTo>
                    <a:pt x="779" y="417"/>
                    <a:pt x="779" y="417"/>
                    <a:pt x="779" y="383"/>
                  </a:cubicBezTo>
                  <a:lnTo>
                    <a:pt x="779" y="383"/>
                  </a:lnTo>
                  <a:cubicBezTo>
                    <a:pt x="779" y="403"/>
                    <a:pt x="757" y="422"/>
                    <a:pt x="744" y="422"/>
                  </a:cubicBezTo>
                  <a:cubicBezTo>
                    <a:pt x="735" y="422"/>
                    <a:pt x="731" y="412"/>
                    <a:pt x="746" y="383"/>
                  </a:cubicBezTo>
                  <a:lnTo>
                    <a:pt x="746" y="383"/>
                  </a:lnTo>
                  <a:lnTo>
                    <a:pt x="712" y="451"/>
                  </a:lnTo>
                  <a:cubicBezTo>
                    <a:pt x="712" y="417"/>
                    <a:pt x="678" y="417"/>
                    <a:pt x="712" y="349"/>
                  </a:cubicBezTo>
                  <a:lnTo>
                    <a:pt x="712" y="349"/>
                  </a:lnTo>
                  <a:lnTo>
                    <a:pt x="610" y="417"/>
                  </a:lnTo>
                  <a:cubicBezTo>
                    <a:pt x="635" y="368"/>
                    <a:pt x="633" y="350"/>
                    <a:pt x="615" y="350"/>
                  </a:cubicBezTo>
                  <a:cubicBezTo>
                    <a:pt x="585" y="350"/>
                    <a:pt x="506" y="407"/>
                    <a:pt x="441" y="451"/>
                  </a:cubicBezTo>
                  <a:cubicBezTo>
                    <a:pt x="441" y="417"/>
                    <a:pt x="441" y="383"/>
                    <a:pt x="475" y="383"/>
                  </a:cubicBezTo>
                  <a:cubicBezTo>
                    <a:pt x="475" y="383"/>
                    <a:pt x="509" y="349"/>
                    <a:pt x="509" y="349"/>
                  </a:cubicBezTo>
                  <a:cubicBezTo>
                    <a:pt x="509" y="349"/>
                    <a:pt x="524" y="304"/>
                    <a:pt x="504" y="304"/>
                  </a:cubicBezTo>
                  <a:cubicBezTo>
                    <a:pt x="494" y="304"/>
                    <a:pt x="475" y="315"/>
                    <a:pt x="441" y="349"/>
                  </a:cubicBezTo>
                  <a:cubicBezTo>
                    <a:pt x="407" y="349"/>
                    <a:pt x="509" y="281"/>
                    <a:pt x="509" y="247"/>
                  </a:cubicBezTo>
                  <a:lnTo>
                    <a:pt x="509" y="247"/>
                  </a:lnTo>
                  <a:cubicBezTo>
                    <a:pt x="488" y="258"/>
                    <a:pt x="475" y="262"/>
                    <a:pt x="466" y="262"/>
                  </a:cubicBezTo>
                  <a:cubicBezTo>
                    <a:pt x="431" y="262"/>
                    <a:pt x="466" y="200"/>
                    <a:pt x="434" y="200"/>
                  </a:cubicBezTo>
                  <a:close/>
                  <a:moveTo>
                    <a:pt x="996" y="850"/>
                  </a:moveTo>
                  <a:cubicBezTo>
                    <a:pt x="992" y="850"/>
                    <a:pt x="988" y="852"/>
                    <a:pt x="983" y="857"/>
                  </a:cubicBezTo>
                  <a:cubicBezTo>
                    <a:pt x="987" y="857"/>
                    <a:pt x="992" y="854"/>
                    <a:pt x="998" y="850"/>
                  </a:cubicBezTo>
                  <a:lnTo>
                    <a:pt x="998" y="850"/>
                  </a:lnTo>
                  <a:cubicBezTo>
                    <a:pt x="997" y="850"/>
                    <a:pt x="997" y="850"/>
                    <a:pt x="996" y="850"/>
                  </a:cubicBezTo>
                  <a:close/>
                  <a:moveTo>
                    <a:pt x="771" y="496"/>
                  </a:moveTo>
                  <a:cubicBezTo>
                    <a:pt x="764" y="496"/>
                    <a:pt x="757" y="507"/>
                    <a:pt x="746" y="552"/>
                  </a:cubicBezTo>
                  <a:cubicBezTo>
                    <a:pt x="712" y="586"/>
                    <a:pt x="678" y="552"/>
                    <a:pt x="610" y="620"/>
                  </a:cubicBezTo>
                  <a:cubicBezTo>
                    <a:pt x="634" y="644"/>
                    <a:pt x="675" y="668"/>
                    <a:pt x="721" y="668"/>
                  </a:cubicBezTo>
                  <a:cubicBezTo>
                    <a:pt x="740" y="668"/>
                    <a:pt x="760" y="664"/>
                    <a:pt x="779" y="654"/>
                  </a:cubicBezTo>
                  <a:lnTo>
                    <a:pt x="779" y="654"/>
                  </a:lnTo>
                  <a:cubicBezTo>
                    <a:pt x="779" y="688"/>
                    <a:pt x="712" y="688"/>
                    <a:pt x="712" y="722"/>
                  </a:cubicBezTo>
                  <a:cubicBezTo>
                    <a:pt x="720" y="739"/>
                    <a:pt x="731" y="745"/>
                    <a:pt x="742" y="745"/>
                  </a:cubicBezTo>
                  <a:cubicBezTo>
                    <a:pt x="777" y="745"/>
                    <a:pt x="822" y="688"/>
                    <a:pt x="847" y="688"/>
                  </a:cubicBezTo>
                  <a:lnTo>
                    <a:pt x="813" y="755"/>
                  </a:lnTo>
                  <a:cubicBezTo>
                    <a:pt x="827" y="742"/>
                    <a:pt x="837" y="736"/>
                    <a:pt x="844" y="736"/>
                  </a:cubicBezTo>
                  <a:cubicBezTo>
                    <a:pt x="867" y="736"/>
                    <a:pt x="863" y="795"/>
                    <a:pt x="895" y="795"/>
                  </a:cubicBezTo>
                  <a:cubicBezTo>
                    <a:pt x="901" y="795"/>
                    <a:pt x="907" y="793"/>
                    <a:pt x="915" y="789"/>
                  </a:cubicBezTo>
                  <a:cubicBezTo>
                    <a:pt x="922" y="782"/>
                    <a:pt x="928" y="775"/>
                    <a:pt x="932" y="768"/>
                  </a:cubicBezTo>
                  <a:lnTo>
                    <a:pt x="932" y="768"/>
                  </a:lnTo>
                  <a:cubicBezTo>
                    <a:pt x="950" y="760"/>
                    <a:pt x="981" y="740"/>
                    <a:pt x="1002" y="740"/>
                  </a:cubicBezTo>
                  <a:cubicBezTo>
                    <a:pt x="1017" y="740"/>
                    <a:pt x="1026" y="752"/>
                    <a:pt x="1017" y="789"/>
                  </a:cubicBezTo>
                  <a:cubicBezTo>
                    <a:pt x="1084" y="688"/>
                    <a:pt x="1152" y="654"/>
                    <a:pt x="1152" y="654"/>
                  </a:cubicBezTo>
                  <a:lnTo>
                    <a:pt x="1152" y="654"/>
                  </a:lnTo>
                  <a:cubicBezTo>
                    <a:pt x="1152" y="688"/>
                    <a:pt x="1118" y="722"/>
                    <a:pt x="1118" y="755"/>
                  </a:cubicBezTo>
                  <a:cubicBezTo>
                    <a:pt x="1118" y="744"/>
                    <a:pt x="1115" y="739"/>
                    <a:pt x="1110" y="739"/>
                  </a:cubicBezTo>
                  <a:cubicBezTo>
                    <a:pt x="1090" y="739"/>
                    <a:pt x="1032" y="825"/>
                    <a:pt x="998" y="850"/>
                  </a:cubicBezTo>
                  <a:lnTo>
                    <a:pt x="998" y="850"/>
                  </a:lnTo>
                  <a:cubicBezTo>
                    <a:pt x="1012" y="853"/>
                    <a:pt x="1021" y="881"/>
                    <a:pt x="1043" y="881"/>
                  </a:cubicBezTo>
                  <a:cubicBezTo>
                    <a:pt x="1053" y="881"/>
                    <a:pt x="1067" y="875"/>
                    <a:pt x="1084" y="857"/>
                  </a:cubicBezTo>
                  <a:lnTo>
                    <a:pt x="1084" y="857"/>
                  </a:lnTo>
                  <a:lnTo>
                    <a:pt x="1017" y="925"/>
                  </a:lnTo>
                  <a:cubicBezTo>
                    <a:pt x="1019" y="927"/>
                    <a:pt x="1022" y="929"/>
                    <a:pt x="1026" y="929"/>
                  </a:cubicBezTo>
                  <a:cubicBezTo>
                    <a:pt x="1057" y="929"/>
                    <a:pt x="1116" y="828"/>
                    <a:pt x="1141" y="828"/>
                  </a:cubicBezTo>
                  <a:cubicBezTo>
                    <a:pt x="1148" y="828"/>
                    <a:pt x="1152" y="836"/>
                    <a:pt x="1152" y="857"/>
                  </a:cubicBezTo>
                  <a:lnTo>
                    <a:pt x="1118" y="925"/>
                  </a:lnTo>
                  <a:cubicBezTo>
                    <a:pt x="1140" y="925"/>
                    <a:pt x="1158" y="942"/>
                    <a:pt x="1176" y="961"/>
                  </a:cubicBezTo>
                  <a:lnTo>
                    <a:pt x="1176" y="961"/>
                  </a:lnTo>
                  <a:cubicBezTo>
                    <a:pt x="1175" y="947"/>
                    <a:pt x="1203" y="885"/>
                    <a:pt x="1194" y="885"/>
                  </a:cubicBezTo>
                  <a:lnTo>
                    <a:pt x="1194" y="885"/>
                  </a:lnTo>
                  <a:cubicBezTo>
                    <a:pt x="1192" y="885"/>
                    <a:pt x="1190" y="887"/>
                    <a:pt x="1186" y="891"/>
                  </a:cubicBezTo>
                  <a:cubicBezTo>
                    <a:pt x="1220" y="789"/>
                    <a:pt x="1254" y="789"/>
                    <a:pt x="1287" y="722"/>
                  </a:cubicBezTo>
                  <a:lnTo>
                    <a:pt x="1287" y="722"/>
                  </a:lnTo>
                  <a:lnTo>
                    <a:pt x="1254" y="755"/>
                  </a:lnTo>
                  <a:cubicBezTo>
                    <a:pt x="1254" y="722"/>
                    <a:pt x="1254" y="722"/>
                    <a:pt x="1287" y="688"/>
                  </a:cubicBezTo>
                  <a:lnTo>
                    <a:pt x="1287" y="688"/>
                  </a:lnTo>
                  <a:cubicBezTo>
                    <a:pt x="1263" y="712"/>
                    <a:pt x="1249" y="721"/>
                    <a:pt x="1240" y="721"/>
                  </a:cubicBezTo>
                  <a:cubicBezTo>
                    <a:pt x="1214" y="721"/>
                    <a:pt x="1232" y="649"/>
                    <a:pt x="1202" y="649"/>
                  </a:cubicBezTo>
                  <a:cubicBezTo>
                    <a:pt x="1197" y="649"/>
                    <a:pt x="1192" y="651"/>
                    <a:pt x="1186" y="654"/>
                  </a:cubicBezTo>
                  <a:lnTo>
                    <a:pt x="1220" y="688"/>
                  </a:lnTo>
                  <a:cubicBezTo>
                    <a:pt x="1186" y="722"/>
                    <a:pt x="1152" y="722"/>
                    <a:pt x="1152" y="722"/>
                  </a:cubicBezTo>
                  <a:cubicBezTo>
                    <a:pt x="1186" y="654"/>
                    <a:pt x="1186" y="654"/>
                    <a:pt x="1186" y="620"/>
                  </a:cubicBezTo>
                  <a:lnTo>
                    <a:pt x="1186" y="620"/>
                  </a:lnTo>
                  <a:cubicBezTo>
                    <a:pt x="1118" y="654"/>
                    <a:pt x="1084" y="722"/>
                    <a:pt x="1050" y="722"/>
                  </a:cubicBezTo>
                  <a:cubicBezTo>
                    <a:pt x="1118" y="620"/>
                    <a:pt x="1050" y="654"/>
                    <a:pt x="1084" y="552"/>
                  </a:cubicBezTo>
                  <a:lnTo>
                    <a:pt x="1084" y="552"/>
                  </a:lnTo>
                  <a:cubicBezTo>
                    <a:pt x="1058" y="592"/>
                    <a:pt x="1047" y="601"/>
                    <a:pt x="1039" y="601"/>
                  </a:cubicBezTo>
                  <a:cubicBezTo>
                    <a:pt x="1033" y="601"/>
                    <a:pt x="1029" y="595"/>
                    <a:pt x="1021" y="595"/>
                  </a:cubicBezTo>
                  <a:cubicBezTo>
                    <a:pt x="1014" y="595"/>
                    <a:pt x="1003" y="600"/>
                    <a:pt x="983" y="620"/>
                  </a:cubicBezTo>
                  <a:cubicBezTo>
                    <a:pt x="983" y="620"/>
                    <a:pt x="949" y="620"/>
                    <a:pt x="983" y="552"/>
                  </a:cubicBezTo>
                  <a:lnTo>
                    <a:pt x="1017" y="552"/>
                  </a:lnTo>
                  <a:cubicBezTo>
                    <a:pt x="1017" y="518"/>
                    <a:pt x="1017" y="518"/>
                    <a:pt x="1017" y="518"/>
                  </a:cubicBezTo>
                  <a:cubicBezTo>
                    <a:pt x="1017" y="518"/>
                    <a:pt x="1001" y="548"/>
                    <a:pt x="991" y="548"/>
                  </a:cubicBezTo>
                  <a:cubicBezTo>
                    <a:pt x="987" y="548"/>
                    <a:pt x="983" y="541"/>
                    <a:pt x="983" y="520"/>
                  </a:cubicBezTo>
                  <a:lnTo>
                    <a:pt x="983" y="520"/>
                  </a:lnTo>
                  <a:cubicBezTo>
                    <a:pt x="961" y="533"/>
                    <a:pt x="933" y="552"/>
                    <a:pt x="915" y="552"/>
                  </a:cubicBezTo>
                  <a:cubicBezTo>
                    <a:pt x="915" y="552"/>
                    <a:pt x="881" y="552"/>
                    <a:pt x="915" y="518"/>
                  </a:cubicBezTo>
                  <a:lnTo>
                    <a:pt x="915" y="518"/>
                  </a:lnTo>
                  <a:cubicBezTo>
                    <a:pt x="885" y="548"/>
                    <a:pt x="855" y="552"/>
                    <a:pt x="802" y="623"/>
                  </a:cubicBezTo>
                  <a:lnTo>
                    <a:pt x="802" y="623"/>
                  </a:lnTo>
                  <a:cubicBezTo>
                    <a:pt x="825" y="579"/>
                    <a:pt x="840" y="518"/>
                    <a:pt x="813" y="518"/>
                  </a:cubicBezTo>
                  <a:cubicBezTo>
                    <a:pt x="794" y="547"/>
                    <a:pt x="786" y="557"/>
                    <a:pt x="783" y="557"/>
                  </a:cubicBezTo>
                  <a:cubicBezTo>
                    <a:pt x="777" y="557"/>
                    <a:pt x="796" y="513"/>
                    <a:pt x="788" y="513"/>
                  </a:cubicBezTo>
                  <a:lnTo>
                    <a:pt x="788" y="513"/>
                  </a:lnTo>
                  <a:cubicBezTo>
                    <a:pt x="786" y="513"/>
                    <a:pt x="783" y="514"/>
                    <a:pt x="779" y="518"/>
                  </a:cubicBezTo>
                  <a:cubicBezTo>
                    <a:pt x="784" y="514"/>
                    <a:pt x="788" y="510"/>
                    <a:pt x="791" y="506"/>
                  </a:cubicBezTo>
                  <a:lnTo>
                    <a:pt x="791" y="506"/>
                  </a:lnTo>
                  <a:cubicBezTo>
                    <a:pt x="790" y="507"/>
                    <a:pt x="789" y="507"/>
                    <a:pt x="788" y="507"/>
                  </a:cubicBezTo>
                  <a:cubicBezTo>
                    <a:pt x="782" y="507"/>
                    <a:pt x="777" y="496"/>
                    <a:pt x="771" y="496"/>
                  </a:cubicBezTo>
                  <a:close/>
                  <a:moveTo>
                    <a:pt x="1389" y="755"/>
                  </a:moveTo>
                  <a:cubicBezTo>
                    <a:pt x="1355" y="789"/>
                    <a:pt x="1287" y="857"/>
                    <a:pt x="1254" y="891"/>
                  </a:cubicBezTo>
                  <a:lnTo>
                    <a:pt x="1287" y="789"/>
                  </a:lnTo>
                  <a:lnTo>
                    <a:pt x="1287" y="789"/>
                  </a:lnTo>
                  <a:cubicBezTo>
                    <a:pt x="1254" y="857"/>
                    <a:pt x="1220" y="891"/>
                    <a:pt x="1186" y="959"/>
                  </a:cubicBezTo>
                  <a:cubicBezTo>
                    <a:pt x="1183" y="962"/>
                    <a:pt x="1180" y="964"/>
                    <a:pt x="1179" y="964"/>
                  </a:cubicBezTo>
                  <a:lnTo>
                    <a:pt x="1179" y="964"/>
                  </a:lnTo>
                  <a:cubicBezTo>
                    <a:pt x="1178" y="963"/>
                    <a:pt x="1177" y="962"/>
                    <a:pt x="1176" y="961"/>
                  </a:cubicBezTo>
                  <a:lnTo>
                    <a:pt x="1176" y="961"/>
                  </a:lnTo>
                  <a:cubicBezTo>
                    <a:pt x="1176" y="963"/>
                    <a:pt x="1177" y="964"/>
                    <a:pt x="1178" y="964"/>
                  </a:cubicBezTo>
                  <a:cubicBezTo>
                    <a:pt x="1178" y="964"/>
                    <a:pt x="1178" y="964"/>
                    <a:pt x="1179" y="964"/>
                  </a:cubicBezTo>
                  <a:lnTo>
                    <a:pt x="1179" y="964"/>
                  </a:lnTo>
                  <a:cubicBezTo>
                    <a:pt x="1200" y="987"/>
                    <a:pt x="1221" y="1011"/>
                    <a:pt x="1248" y="1011"/>
                  </a:cubicBezTo>
                  <a:cubicBezTo>
                    <a:pt x="1269" y="1011"/>
                    <a:pt x="1292" y="997"/>
                    <a:pt x="1321" y="959"/>
                  </a:cubicBezTo>
                  <a:cubicBezTo>
                    <a:pt x="1355" y="925"/>
                    <a:pt x="1389" y="789"/>
                    <a:pt x="1389" y="75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4919875" y="3060675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0" y="68"/>
                  </a:moveTo>
                  <a:lnTo>
                    <a:pt x="34" y="0"/>
                  </a:lnTo>
                  <a:lnTo>
                    <a:pt x="0" y="68"/>
                  </a:lnTo>
                  <a:cubicBezTo>
                    <a:pt x="0" y="34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4919025" y="30623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0"/>
                  </a:moveTo>
                  <a:cubicBezTo>
                    <a:pt x="34" y="0"/>
                    <a:pt x="1" y="0"/>
                    <a:pt x="1" y="0"/>
                  </a:cubicBezTo>
                  <a:cubicBezTo>
                    <a:pt x="1" y="0"/>
                    <a:pt x="1" y="0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4913100" y="30530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4912250" y="30530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lnTo>
                    <a:pt x="1" y="34"/>
                  </a:lnTo>
                  <a:lnTo>
                    <a:pt x="1" y="34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4904625" y="3040350"/>
              <a:ext cx="27125" cy="12725"/>
            </a:xfrm>
            <a:custGeom>
              <a:avLst/>
              <a:gdLst/>
              <a:ahLst/>
              <a:cxnLst/>
              <a:rect l="l" t="t" r="r" b="b"/>
              <a:pathLst>
                <a:path w="1085" h="509" extrusionOk="0">
                  <a:moveTo>
                    <a:pt x="170" y="373"/>
                  </a:moveTo>
                  <a:lnTo>
                    <a:pt x="170" y="373"/>
                  </a:lnTo>
                  <a:cubicBezTo>
                    <a:pt x="169" y="373"/>
                    <a:pt x="168" y="373"/>
                    <a:pt x="166" y="373"/>
                  </a:cubicBezTo>
                  <a:lnTo>
                    <a:pt x="166" y="373"/>
                  </a:lnTo>
                  <a:cubicBezTo>
                    <a:pt x="168" y="373"/>
                    <a:pt x="169" y="373"/>
                    <a:pt x="170" y="373"/>
                  </a:cubicBezTo>
                  <a:cubicBezTo>
                    <a:pt x="170" y="373"/>
                    <a:pt x="170" y="373"/>
                    <a:pt x="170" y="373"/>
                  </a:cubicBezTo>
                  <a:close/>
                  <a:moveTo>
                    <a:pt x="915" y="359"/>
                  </a:moveTo>
                  <a:cubicBezTo>
                    <a:pt x="905" y="362"/>
                    <a:pt x="894" y="367"/>
                    <a:pt x="881" y="373"/>
                  </a:cubicBezTo>
                  <a:cubicBezTo>
                    <a:pt x="895" y="368"/>
                    <a:pt x="906" y="364"/>
                    <a:pt x="915" y="359"/>
                  </a:cubicBezTo>
                  <a:close/>
                  <a:moveTo>
                    <a:pt x="577" y="1"/>
                  </a:moveTo>
                  <a:cubicBezTo>
                    <a:pt x="543" y="34"/>
                    <a:pt x="517" y="43"/>
                    <a:pt x="492" y="43"/>
                  </a:cubicBezTo>
                  <a:cubicBezTo>
                    <a:pt x="467" y="43"/>
                    <a:pt x="441" y="34"/>
                    <a:pt x="407" y="34"/>
                  </a:cubicBezTo>
                  <a:cubicBezTo>
                    <a:pt x="399" y="26"/>
                    <a:pt x="389" y="22"/>
                    <a:pt x="379" y="22"/>
                  </a:cubicBezTo>
                  <a:cubicBezTo>
                    <a:pt x="347" y="22"/>
                    <a:pt x="314" y="66"/>
                    <a:pt x="340" y="170"/>
                  </a:cubicBezTo>
                  <a:lnTo>
                    <a:pt x="306" y="34"/>
                  </a:lnTo>
                  <a:cubicBezTo>
                    <a:pt x="219" y="34"/>
                    <a:pt x="281" y="184"/>
                    <a:pt x="215" y="184"/>
                  </a:cubicBezTo>
                  <a:cubicBezTo>
                    <a:pt x="204" y="184"/>
                    <a:pt x="190" y="180"/>
                    <a:pt x="170" y="170"/>
                  </a:cubicBezTo>
                  <a:lnTo>
                    <a:pt x="170" y="170"/>
                  </a:lnTo>
                  <a:lnTo>
                    <a:pt x="238" y="204"/>
                  </a:lnTo>
                  <a:cubicBezTo>
                    <a:pt x="221" y="221"/>
                    <a:pt x="213" y="221"/>
                    <a:pt x="204" y="221"/>
                  </a:cubicBezTo>
                  <a:cubicBezTo>
                    <a:pt x="196" y="221"/>
                    <a:pt x="187" y="221"/>
                    <a:pt x="170" y="238"/>
                  </a:cubicBezTo>
                  <a:lnTo>
                    <a:pt x="204" y="238"/>
                  </a:lnTo>
                  <a:cubicBezTo>
                    <a:pt x="238" y="305"/>
                    <a:pt x="204" y="305"/>
                    <a:pt x="170" y="305"/>
                  </a:cubicBezTo>
                  <a:cubicBezTo>
                    <a:pt x="136" y="305"/>
                    <a:pt x="170" y="305"/>
                    <a:pt x="170" y="272"/>
                  </a:cubicBezTo>
                  <a:cubicBezTo>
                    <a:pt x="103" y="272"/>
                    <a:pt x="170" y="339"/>
                    <a:pt x="170" y="373"/>
                  </a:cubicBezTo>
                  <a:lnTo>
                    <a:pt x="170" y="373"/>
                  </a:lnTo>
                  <a:cubicBezTo>
                    <a:pt x="193" y="372"/>
                    <a:pt x="218" y="366"/>
                    <a:pt x="204" y="339"/>
                  </a:cubicBezTo>
                  <a:lnTo>
                    <a:pt x="204" y="339"/>
                  </a:lnTo>
                  <a:cubicBezTo>
                    <a:pt x="272" y="373"/>
                    <a:pt x="238" y="407"/>
                    <a:pt x="306" y="407"/>
                  </a:cubicBezTo>
                  <a:cubicBezTo>
                    <a:pt x="373" y="407"/>
                    <a:pt x="340" y="407"/>
                    <a:pt x="340" y="373"/>
                  </a:cubicBezTo>
                  <a:cubicBezTo>
                    <a:pt x="317" y="373"/>
                    <a:pt x="309" y="358"/>
                    <a:pt x="337" y="358"/>
                  </a:cubicBezTo>
                  <a:cubicBezTo>
                    <a:pt x="349" y="358"/>
                    <a:pt x="368" y="361"/>
                    <a:pt x="396" y="370"/>
                  </a:cubicBezTo>
                  <a:lnTo>
                    <a:pt x="396" y="370"/>
                  </a:lnTo>
                  <a:cubicBezTo>
                    <a:pt x="391" y="360"/>
                    <a:pt x="384" y="350"/>
                    <a:pt x="373" y="339"/>
                  </a:cubicBezTo>
                  <a:lnTo>
                    <a:pt x="340" y="339"/>
                  </a:lnTo>
                  <a:cubicBezTo>
                    <a:pt x="340" y="305"/>
                    <a:pt x="272" y="238"/>
                    <a:pt x="238" y="204"/>
                  </a:cubicBezTo>
                  <a:lnTo>
                    <a:pt x="238" y="204"/>
                  </a:lnTo>
                  <a:cubicBezTo>
                    <a:pt x="255" y="221"/>
                    <a:pt x="263" y="227"/>
                    <a:pt x="267" y="227"/>
                  </a:cubicBezTo>
                  <a:cubicBezTo>
                    <a:pt x="278" y="227"/>
                    <a:pt x="246" y="170"/>
                    <a:pt x="272" y="170"/>
                  </a:cubicBezTo>
                  <a:cubicBezTo>
                    <a:pt x="340" y="238"/>
                    <a:pt x="306" y="238"/>
                    <a:pt x="340" y="272"/>
                  </a:cubicBezTo>
                  <a:lnTo>
                    <a:pt x="340" y="272"/>
                  </a:lnTo>
                  <a:cubicBezTo>
                    <a:pt x="339" y="271"/>
                    <a:pt x="306" y="238"/>
                    <a:pt x="340" y="238"/>
                  </a:cubicBezTo>
                  <a:cubicBezTo>
                    <a:pt x="340" y="231"/>
                    <a:pt x="342" y="228"/>
                    <a:pt x="346" y="228"/>
                  </a:cubicBezTo>
                  <a:cubicBezTo>
                    <a:pt x="364" y="228"/>
                    <a:pt x="414" y="278"/>
                    <a:pt x="441" y="305"/>
                  </a:cubicBezTo>
                  <a:cubicBezTo>
                    <a:pt x="407" y="272"/>
                    <a:pt x="407" y="272"/>
                    <a:pt x="373" y="204"/>
                  </a:cubicBezTo>
                  <a:lnTo>
                    <a:pt x="373" y="204"/>
                  </a:lnTo>
                  <a:cubicBezTo>
                    <a:pt x="399" y="230"/>
                    <a:pt x="425" y="241"/>
                    <a:pt x="451" y="241"/>
                  </a:cubicBezTo>
                  <a:cubicBezTo>
                    <a:pt x="484" y="241"/>
                    <a:pt x="517" y="223"/>
                    <a:pt x="550" y="195"/>
                  </a:cubicBezTo>
                  <a:lnTo>
                    <a:pt x="550" y="195"/>
                  </a:lnTo>
                  <a:cubicBezTo>
                    <a:pt x="543" y="214"/>
                    <a:pt x="543" y="238"/>
                    <a:pt x="543" y="238"/>
                  </a:cubicBezTo>
                  <a:cubicBezTo>
                    <a:pt x="543" y="238"/>
                    <a:pt x="564" y="216"/>
                    <a:pt x="573" y="174"/>
                  </a:cubicBezTo>
                  <a:lnTo>
                    <a:pt x="573" y="174"/>
                  </a:lnTo>
                  <a:cubicBezTo>
                    <a:pt x="574" y="172"/>
                    <a:pt x="575" y="171"/>
                    <a:pt x="577" y="170"/>
                  </a:cubicBezTo>
                  <a:cubicBezTo>
                    <a:pt x="576" y="170"/>
                    <a:pt x="575" y="170"/>
                    <a:pt x="574" y="170"/>
                  </a:cubicBezTo>
                  <a:lnTo>
                    <a:pt x="574" y="170"/>
                  </a:lnTo>
                  <a:cubicBezTo>
                    <a:pt x="575" y="160"/>
                    <a:pt x="577" y="149"/>
                    <a:pt x="577" y="136"/>
                  </a:cubicBezTo>
                  <a:cubicBezTo>
                    <a:pt x="589" y="130"/>
                    <a:pt x="600" y="127"/>
                    <a:pt x="610" y="127"/>
                  </a:cubicBezTo>
                  <a:cubicBezTo>
                    <a:pt x="656" y="127"/>
                    <a:pt x="678" y="182"/>
                    <a:pt x="678" y="238"/>
                  </a:cubicBezTo>
                  <a:lnTo>
                    <a:pt x="712" y="170"/>
                  </a:lnTo>
                  <a:cubicBezTo>
                    <a:pt x="723" y="159"/>
                    <a:pt x="732" y="154"/>
                    <a:pt x="738" y="154"/>
                  </a:cubicBezTo>
                  <a:cubicBezTo>
                    <a:pt x="771" y="154"/>
                    <a:pt x="757" y="272"/>
                    <a:pt x="814" y="272"/>
                  </a:cubicBezTo>
                  <a:cubicBezTo>
                    <a:pt x="814" y="272"/>
                    <a:pt x="890" y="214"/>
                    <a:pt x="928" y="214"/>
                  </a:cubicBezTo>
                  <a:cubicBezTo>
                    <a:pt x="941" y="214"/>
                    <a:pt x="949" y="221"/>
                    <a:pt x="949" y="238"/>
                  </a:cubicBezTo>
                  <a:cubicBezTo>
                    <a:pt x="881" y="272"/>
                    <a:pt x="881" y="238"/>
                    <a:pt x="814" y="305"/>
                  </a:cubicBezTo>
                  <a:lnTo>
                    <a:pt x="814" y="305"/>
                  </a:lnTo>
                  <a:cubicBezTo>
                    <a:pt x="814" y="305"/>
                    <a:pt x="949" y="272"/>
                    <a:pt x="949" y="272"/>
                  </a:cubicBezTo>
                  <a:lnTo>
                    <a:pt x="949" y="272"/>
                  </a:lnTo>
                  <a:cubicBezTo>
                    <a:pt x="920" y="301"/>
                    <a:pt x="966" y="330"/>
                    <a:pt x="915" y="359"/>
                  </a:cubicBezTo>
                  <a:lnTo>
                    <a:pt x="915" y="359"/>
                  </a:lnTo>
                  <a:cubicBezTo>
                    <a:pt x="927" y="355"/>
                    <a:pt x="937" y="353"/>
                    <a:pt x="945" y="353"/>
                  </a:cubicBezTo>
                  <a:cubicBezTo>
                    <a:pt x="977" y="353"/>
                    <a:pt x="982" y="379"/>
                    <a:pt x="1007" y="379"/>
                  </a:cubicBezTo>
                  <a:cubicBezTo>
                    <a:pt x="1022" y="379"/>
                    <a:pt x="1045" y="369"/>
                    <a:pt x="1085" y="339"/>
                  </a:cubicBezTo>
                  <a:cubicBezTo>
                    <a:pt x="1017" y="272"/>
                    <a:pt x="983" y="204"/>
                    <a:pt x="881" y="102"/>
                  </a:cubicBezTo>
                  <a:cubicBezTo>
                    <a:pt x="847" y="68"/>
                    <a:pt x="780" y="34"/>
                    <a:pt x="712" y="34"/>
                  </a:cubicBezTo>
                  <a:cubicBezTo>
                    <a:pt x="644" y="34"/>
                    <a:pt x="577" y="34"/>
                    <a:pt x="543" y="68"/>
                  </a:cubicBezTo>
                  <a:cubicBezTo>
                    <a:pt x="509" y="68"/>
                    <a:pt x="575" y="2"/>
                    <a:pt x="577" y="1"/>
                  </a:cubicBezTo>
                  <a:close/>
                  <a:moveTo>
                    <a:pt x="396" y="370"/>
                  </a:moveTo>
                  <a:cubicBezTo>
                    <a:pt x="407" y="391"/>
                    <a:pt x="407" y="407"/>
                    <a:pt x="407" y="407"/>
                  </a:cubicBezTo>
                  <a:lnTo>
                    <a:pt x="407" y="373"/>
                  </a:lnTo>
                  <a:cubicBezTo>
                    <a:pt x="403" y="372"/>
                    <a:pt x="400" y="371"/>
                    <a:pt x="396" y="370"/>
                  </a:cubicBezTo>
                  <a:close/>
                  <a:moveTo>
                    <a:pt x="102" y="339"/>
                  </a:moveTo>
                  <a:cubicBezTo>
                    <a:pt x="102" y="441"/>
                    <a:pt x="1" y="475"/>
                    <a:pt x="170" y="509"/>
                  </a:cubicBezTo>
                  <a:lnTo>
                    <a:pt x="272" y="509"/>
                  </a:lnTo>
                  <a:cubicBezTo>
                    <a:pt x="340" y="475"/>
                    <a:pt x="238" y="475"/>
                    <a:pt x="204" y="407"/>
                  </a:cubicBezTo>
                  <a:cubicBezTo>
                    <a:pt x="119" y="373"/>
                    <a:pt x="128" y="373"/>
                    <a:pt x="153" y="373"/>
                  </a:cubicBezTo>
                  <a:cubicBezTo>
                    <a:pt x="157" y="373"/>
                    <a:pt x="162" y="373"/>
                    <a:pt x="166" y="373"/>
                  </a:cubicBezTo>
                  <a:lnTo>
                    <a:pt x="166" y="373"/>
                  </a:lnTo>
                  <a:cubicBezTo>
                    <a:pt x="134" y="371"/>
                    <a:pt x="102" y="339"/>
                    <a:pt x="102" y="339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4928350" y="3049300"/>
              <a:ext cx="4250" cy="1575"/>
            </a:xfrm>
            <a:custGeom>
              <a:avLst/>
              <a:gdLst/>
              <a:ahLst/>
              <a:cxnLst/>
              <a:rect l="l" t="t" r="r" b="b"/>
              <a:pathLst>
                <a:path w="170" h="63" extrusionOk="0">
                  <a:moveTo>
                    <a:pt x="152" y="0"/>
                  </a:moveTo>
                  <a:cubicBezTo>
                    <a:pt x="151" y="0"/>
                    <a:pt x="147" y="4"/>
                    <a:pt x="136" y="15"/>
                  </a:cubicBezTo>
                  <a:cubicBezTo>
                    <a:pt x="103" y="15"/>
                    <a:pt x="70" y="15"/>
                    <a:pt x="98" y="45"/>
                  </a:cubicBezTo>
                  <a:lnTo>
                    <a:pt x="98" y="45"/>
                  </a:lnTo>
                  <a:cubicBezTo>
                    <a:pt x="122" y="37"/>
                    <a:pt x="148" y="26"/>
                    <a:pt x="169" y="15"/>
                  </a:cubicBezTo>
                  <a:cubicBezTo>
                    <a:pt x="147" y="15"/>
                    <a:pt x="154" y="0"/>
                    <a:pt x="152" y="0"/>
                  </a:cubicBezTo>
                  <a:close/>
                  <a:moveTo>
                    <a:pt x="98" y="45"/>
                  </a:moveTo>
                  <a:cubicBezTo>
                    <a:pt x="95" y="47"/>
                    <a:pt x="91" y="48"/>
                    <a:pt x="88" y="49"/>
                  </a:cubicBezTo>
                  <a:lnTo>
                    <a:pt x="102" y="49"/>
                  </a:lnTo>
                  <a:cubicBezTo>
                    <a:pt x="100" y="48"/>
                    <a:pt x="99" y="47"/>
                    <a:pt x="98" y="45"/>
                  </a:cubicBezTo>
                  <a:close/>
                  <a:moveTo>
                    <a:pt x="0" y="49"/>
                  </a:moveTo>
                  <a:cubicBezTo>
                    <a:pt x="0" y="59"/>
                    <a:pt x="9" y="63"/>
                    <a:pt x="23" y="63"/>
                  </a:cubicBezTo>
                  <a:cubicBezTo>
                    <a:pt x="39" y="63"/>
                    <a:pt x="63" y="57"/>
                    <a:pt x="88" y="49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4928725" y="3050775"/>
              <a:ext cx="9800" cy="12450"/>
            </a:xfrm>
            <a:custGeom>
              <a:avLst/>
              <a:gdLst/>
              <a:ahLst/>
              <a:cxnLst/>
              <a:rect l="l" t="t" r="r" b="b"/>
              <a:pathLst>
                <a:path w="392" h="498" extrusionOk="0">
                  <a:moveTo>
                    <a:pt x="122" y="1"/>
                  </a:moveTo>
                  <a:cubicBezTo>
                    <a:pt x="108" y="1"/>
                    <a:pt x="87" y="7"/>
                    <a:pt x="53" y="24"/>
                  </a:cubicBezTo>
                  <a:lnTo>
                    <a:pt x="121" y="24"/>
                  </a:lnTo>
                  <a:lnTo>
                    <a:pt x="87" y="58"/>
                  </a:lnTo>
                  <a:lnTo>
                    <a:pt x="87" y="92"/>
                  </a:lnTo>
                  <a:lnTo>
                    <a:pt x="188" y="58"/>
                  </a:lnTo>
                  <a:cubicBezTo>
                    <a:pt x="137" y="58"/>
                    <a:pt x="163" y="1"/>
                    <a:pt x="122" y="1"/>
                  </a:cubicBezTo>
                  <a:close/>
                  <a:moveTo>
                    <a:pt x="154" y="227"/>
                  </a:moveTo>
                  <a:cubicBezTo>
                    <a:pt x="205" y="244"/>
                    <a:pt x="188" y="244"/>
                    <a:pt x="154" y="244"/>
                  </a:cubicBezTo>
                  <a:cubicBezTo>
                    <a:pt x="135" y="244"/>
                    <a:pt x="110" y="244"/>
                    <a:pt x="89" y="247"/>
                  </a:cubicBezTo>
                  <a:lnTo>
                    <a:pt x="89" y="247"/>
                  </a:lnTo>
                  <a:cubicBezTo>
                    <a:pt x="97" y="227"/>
                    <a:pt x="126" y="227"/>
                    <a:pt x="154" y="227"/>
                  </a:cubicBezTo>
                  <a:close/>
                  <a:moveTo>
                    <a:pt x="227" y="77"/>
                  </a:moveTo>
                  <a:cubicBezTo>
                    <a:pt x="192" y="77"/>
                    <a:pt x="132" y="92"/>
                    <a:pt x="87" y="92"/>
                  </a:cubicBezTo>
                  <a:lnTo>
                    <a:pt x="19" y="92"/>
                  </a:lnTo>
                  <a:cubicBezTo>
                    <a:pt x="0" y="110"/>
                    <a:pt x="7" y="116"/>
                    <a:pt x="27" y="116"/>
                  </a:cubicBezTo>
                  <a:cubicBezTo>
                    <a:pt x="58" y="116"/>
                    <a:pt x="122" y="101"/>
                    <a:pt x="160" y="101"/>
                  </a:cubicBezTo>
                  <a:cubicBezTo>
                    <a:pt x="184" y="101"/>
                    <a:pt x="198" y="107"/>
                    <a:pt x="188" y="125"/>
                  </a:cubicBezTo>
                  <a:lnTo>
                    <a:pt x="53" y="159"/>
                  </a:lnTo>
                  <a:cubicBezTo>
                    <a:pt x="53" y="190"/>
                    <a:pt x="110" y="221"/>
                    <a:pt x="67" y="253"/>
                  </a:cubicBezTo>
                  <a:lnTo>
                    <a:pt x="67" y="253"/>
                  </a:lnTo>
                  <a:cubicBezTo>
                    <a:pt x="61" y="255"/>
                    <a:pt x="56" y="257"/>
                    <a:pt x="53" y="261"/>
                  </a:cubicBezTo>
                  <a:cubicBezTo>
                    <a:pt x="121" y="295"/>
                    <a:pt x="222" y="396"/>
                    <a:pt x="121" y="396"/>
                  </a:cubicBezTo>
                  <a:cubicBezTo>
                    <a:pt x="188" y="396"/>
                    <a:pt x="256" y="430"/>
                    <a:pt x="256" y="430"/>
                  </a:cubicBezTo>
                  <a:cubicBezTo>
                    <a:pt x="245" y="441"/>
                    <a:pt x="233" y="445"/>
                    <a:pt x="222" y="445"/>
                  </a:cubicBezTo>
                  <a:cubicBezTo>
                    <a:pt x="200" y="445"/>
                    <a:pt x="177" y="430"/>
                    <a:pt x="154" y="430"/>
                  </a:cubicBezTo>
                  <a:cubicBezTo>
                    <a:pt x="154" y="430"/>
                    <a:pt x="121" y="464"/>
                    <a:pt x="121" y="464"/>
                  </a:cubicBezTo>
                  <a:cubicBezTo>
                    <a:pt x="188" y="464"/>
                    <a:pt x="290" y="464"/>
                    <a:pt x="324" y="498"/>
                  </a:cubicBezTo>
                  <a:cubicBezTo>
                    <a:pt x="391" y="430"/>
                    <a:pt x="188" y="362"/>
                    <a:pt x="188" y="329"/>
                  </a:cubicBezTo>
                  <a:lnTo>
                    <a:pt x="256" y="329"/>
                  </a:lnTo>
                  <a:cubicBezTo>
                    <a:pt x="256" y="261"/>
                    <a:pt x="188" y="159"/>
                    <a:pt x="256" y="92"/>
                  </a:cubicBezTo>
                  <a:cubicBezTo>
                    <a:pt x="256" y="80"/>
                    <a:pt x="245" y="77"/>
                    <a:pt x="227" y="77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4935100" y="30589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5" y="1"/>
                  </a:moveTo>
                  <a:cubicBezTo>
                    <a:pt x="35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5047700" y="3185775"/>
              <a:ext cx="16125" cy="9750"/>
            </a:xfrm>
            <a:custGeom>
              <a:avLst/>
              <a:gdLst/>
              <a:ahLst/>
              <a:cxnLst/>
              <a:rect l="l" t="t" r="r" b="b"/>
              <a:pathLst>
                <a:path w="645" h="390" extrusionOk="0">
                  <a:moveTo>
                    <a:pt x="161" y="1"/>
                  </a:moveTo>
                  <a:cubicBezTo>
                    <a:pt x="110" y="1"/>
                    <a:pt x="57" y="19"/>
                    <a:pt x="1" y="76"/>
                  </a:cubicBezTo>
                  <a:cubicBezTo>
                    <a:pt x="86" y="313"/>
                    <a:pt x="162" y="389"/>
                    <a:pt x="259" y="389"/>
                  </a:cubicBezTo>
                  <a:cubicBezTo>
                    <a:pt x="356" y="389"/>
                    <a:pt x="475" y="313"/>
                    <a:pt x="644" y="245"/>
                  </a:cubicBezTo>
                  <a:lnTo>
                    <a:pt x="475" y="76"/>
                  </a:lnTo>
                  <a:cubicBezTo>
                    <a:pt x="362" y="76"/>
                    <a:pt x="264" y="1"/>
                    <a:pt x="16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5063800" y="3191900"/>
              <a:ext cx="875" cy="1700"/>
            </a:xfrm>
            <a:custGeom>
              <a:avLst/>
              <a:gdLst/>
              <a:ahLst/>
              <a:cxnLst/>
              <a:rect l="l" t="t" r="r" b="b"/>
              <a:pathLst>
                <a:path w="35" h="68" extrusionOk="0">
                  <a:moveTo>
                    <a:pt x="0" y="0"/>
                  </a:moveTo>
                  <a:lnTo>
                    <a:pt x="0" y="0"/>
                  </a:lnTo>
                  <a:lnTo>
                    <a:pt x="34" y="68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5060425" y="3186825"/>
              <a:ext cx="4250" cy="6775"/>
            </a:xfrm>
            <a:custGeom>
              <a:avLst/>
              <a:gdLst/>
              <a:ahLst/>
              <a:cxnLst/>
              <a:rect l="l" t="t" r="r" b="b"/>
              <a:pathLst>
                <a:path w="170" h="271" extrusionOk="0">
                  <a:moveTo>
                    <a:pt x="0" y="0"/>
                  </a:moveTo>
                  <a:cubicBezTo>
                    <a:pt x="92" y="185"/>
                    <a:pt x="73" y="174"/>
                    <a:pt x="145" y="247"/>
                  </a:cubicBezTo>
                  <a:lnTo>
                    <a:pt x="145" y="247"/>
                  </a:lnTo>
                  <a:cubicBezTo>
                    <a:pt x="129" y="212"/>
                    <a:pt x="115" y="149"/>
                    <a:pt x="68" y="102"/>
                  </a:cubicBezTo>
                  <a:lnTo>
                    <a:pt x="68" y="102"/>
                  </a:lnTo>
                  <a:cubicBezTo>
                    <a:pt x="68" y="106"/>
                    <a:pt x="68" y="111"/>
                    <a:pt x="69" y="117"/>
                  </a:cubicBezTo>
                  <a:lnTo>
                    <a:pt x="69" y="117"/>
                  </a:lnTo>
                  <a:cubicBezTo>
                    <a:pt x="60" y="104"/>
                    <a:pt x="52" y="88"/>
                    <a:pt x="34" y="34"/>
                  </a:cubicBezTo>
                  <a:cubicBezTo>
                    <a:pt x="29" y="29"/>
                    <a:pt x="26" y="27"/>
                    <a:pt x="25" y="27"/>
                  </a:cubicBezTo>
                  <a:lnTo>
                    <a:pt x="25" y="27"/>
                  </a:lnTo>
                  <a:cubicBezTo>
                    <a:pt x="19" y="27"/>
                    <a:pt x="49" y="75"/>
                    <a:pt x="43" y="75"/>
                  </a:cubicBezTo>
                  <a:cubicBezTo>
                    <a:pt x="41" y="75"/>
                    <a:pt x="39" y="73"/>
                    <a:pt x="34" y="68"/>
                  </a:cubicBezTo>
                  <a:lnTo>
                    <a:pt x="0" y="0"/>
                  </a:lnTo>
                  <a:close/>
                  <a:moveTo>
                    <a:pt x="145" y="247"/>
                  </a:moveTo>
                  <a:cubicBezTo>
                    <a:pt x="152" y="262"/>
                    <a:pt x="159" y="271"/>
                    <a:pt x="169" y="271"/>
                  </a:cubicBezTo>
                  <a:cubicBezTo>
                    <a:pt x="160" y="262"/>
                    <a:pt x="152" y="254"/>
                    <a:pt x="145" y="247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5061250" y="318935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1" y="1"/>
                  </a:moveTo>
                  <a:cubicBezTo>
                    <a:pt x="35" y="35"/>
                    <a:pt x="35" y="68"/>
                    <a:pt x="68" y="68"/>
                  </a:cubicBezTo>
                  <a:cubicBezTo>
                    <a:pt x="35" y="35"/>
                    <a:pt x="35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7"/>
            <p:cNvSpPr/>
            <p:nvPr/>
          </p:nvSpPr>
          <p:spPr>
            <a:xfrm>
              <a:off x="5062100" y="3190200"/>
              <a:ext cx="875" cy="2575"/>
            </a:xfrm>
            <a:custGeom>
              <a:avLst/>
              <a:gdLst/>
              <a:ahLst/>
              <a:cxnLst/>
              <a:rect l="l" t="t" r="r" b="b"/>
              <a:pathLst>
                <a:path w="35" h="103" extrusionOk="0">
                  <a:moveTo>
                    <a:pt x="1" y="1"/>
                  </a:moveTo>
                  <a:lnTo>
                    <a:pt x="34" y="102"/>
                  </a:lnTo>
                  <a:lnTo>
                    <a:pt x="34" y="68"/>
                  </a:lnTo>
                  <a:cubicBezTo>
                    <a:pt x="34" y="6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7"/>
            <p:cNvSpPr/>
            <p:nvPr/>
          </p:nvSpPr>
          <p:spPr>
            <a:xfrm>
              <a:off x="5062100" y="3191900"/>
              <a:ext cx="875" cy="400"/>
            </a:xfrm>
            <a:custGeom>
              <a:avLst/>
              <a:gdLst/>
              <a:ahLst/>
              <a:cxnLst/>
              <a:rect l="l" t="t" r="r" b="b"/>
              <a:pathLst>
                <a:path w="35" h="16" extrusionOk="0">
                  <a:moveTo>
                    <a:pt x="1" y="0"/>
                  </a:moveTo>
                  <a:cubicBezTo>
                    <a:pt x="23" y="0"/>
                    <a:pt x="31" y="15"/>
                    <a:pt x="33" y="15"/>
                  </a:cubicBezTo>
                  <a:cubicBezTo>
                    <a:pt x="34" y="15"/>
                    <a:pt x="34" y="12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5060400" y="3187650"/>
              <a:ext cx="2575" cy="5475"/>
            </a:xfrm>
            <a:custGeom>
              <a:avLst/>
              <a:gdLst/>
              <a:ahLst/>
              <a:cxnLst/>
              <a:rect l="l" t="t" r="r" b="b"/>
              <a:pathLst>
                <a:path w="103" h="219" extrusionOk="0">
                  <a:moveTo>
                    <a:pt x="37" y="62"/>
                  </a:moveTo>
                  <a:cubicBezTo>
                    <a:pt x="35" y="62"/>
                    <a:pt x="35" y="64"/>
                    <a:pt x="35" y="68"/>
                  </a:cubicBezTo>
                  <a:lnTo>
                    <a:pt x="35" y="68"/>
                  </a:lnTo>
                  <a:cubicBezTo>
                    <a:pt x="35" y="64"/>
                    <a:pt x="35" y="62"/>
                    <a:pt x="36" y="62"/>
                  </a:cubicBezTo>
                  <a:cubicBezTo>
                    <a:pt x="39" y="62"/>
                    <a:pt x="44" y="72"/>
                    <a:pt x="49" y="86"/>
                  </a:cubicBezTo>
                  <a:lnTo>
                    <a:pt x="49" y="86"/>
                  </a:lnTo>
                  <a:cubicBezTo>
                    <a:pt x="46" y="76"/>
                    <a:pt x="40" y="62"/>
                    <a:pt x="37" y="62"/>
                  </a:cubicBezTo>
                  <a:close/>
                  <a:moveTo>
                    <a:pt x="1" y="1"/>
                  </a:moveTo>
                  <a:cubicBezTo>
                    <a:pt x="1" y="35"/>
                    <a:pt x="69" y="136"/>
                    <a:pt x="69" y="204"/>
                  </a:cubicBezTo>
                  <a:cubicBezTo>
                    <a:pt x="78" y="214"/>
                    <a:pt x="85" y="218"/>
                    <a:pt x="90" y="218"/>
                  </a:cubicBezTo>
                  <a:cubicBezTo>
                    <a:pt x="102" y="218"/>
                    <a:pt x="102" y="194"/>
                    <a:pt x="102" y="170"/>
                  </a:cubicBezTo>
                  <a:lnTo>
                    <a:pt x="69" y="170"/>
                  </a:lnTo>
                  <a:cubicBezTo>
                    <a:pt x="69" y="151"/>
                    <a:pt x="58" y="111"/>
                    <a:pt x="49" y="86"/>
                  </a:cubicBezTo>
                  <a:lnTo>
                    <a:pt x="49" y="86"/>
                  </a:lnTo>
                  <a:cubicBezTo>
                    <a:pt x="50" y="90"/>
                    <a:pt x="50" y="93"/>
                    <a:pt x="49" y="93"/>
                  </a:cubicBezTo>
                  <a:cubicBezTo>
                    <a:pt x="48" y="93"/>
                    <a:pt x="44" y="86"/>
                    <a:pt x="35" y="6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5062100" y="31910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34"/>
                    <a:pt x="1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5062100" y="3190200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34" y="68"/>
                  </a:moveTo>
                  <a:lnTo>
                    <a:pt x="34" y="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5059550" y="3186825"/>
              <a:ext cx="2575" cy="5950"/>
            </a:xfrm>
            <a:custGeom>
              <a:avLst/>
              <a:gdLst/>
              <a:ahLst/>
              <a:cxnLst/>
              <a:rect l="l" t="t" r="r" b="b"/>
              <a:pathLst>
                <a:path w="103" h="238" extrusionOk="0">
                  <a:moveTo>
                    <a:pt x="1" y="0"/>
                  </a:moveTo>
                  <a:lnTo>
                    <a:pt x="1" y="34"/>
                  </a:lnTo>
                  <a:cubicBezTo>
                    <a:pt x="35" y="102"/>
                    <a:pt x="69" y="169"/>
                    <a:pt x="103" y="237"/>
                  </a:cubicBezTo>
                  <a:cubicBezTo>
                    <a:pt x="75" y="183"/>
                    <a:pt x="75" y="172"/>
                    <a:pt x="81" y="172"/>
                  </a:cubicBezTo>
                  <a:cubicBezTo>
                    <a:pt x="84" y="172"/>
                    <a:pt x="91" y="177"/>
                    <a:pt x="93" y="177"/>
                  </a:cubicBezTo>
                  <a:cubicBezTo>
                    <a:pt x="95" y="177"/>
                    <a:pt x="91" y="169"/>
                    <a:pt x="69" y="136"/>
                  </a:cubicBezTo>
                  <a:cubicBezTo>
                    <a:pt x="69" y="140"/>
                    <a:pt x="68" y="142"/>
                    <a:pt x="67" y="142"/>
                  </a:cubicBezTo>
                  <a:cubicBezTo>
                    <a:pt x="59" y="142"/>
                    <a:pt x="30" y="59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5057875" y="318512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0" y="0"/>
                  </a:moveTo>
                  <a:cubicBezTo>
                    <a:pt x="0" y="0"/>
                    <a:pt x="0" y="34"/>
                    <a:pt x="34" y="34"/>
                  </a:cubicBezTo>
                  <a:cubicBezTo>
                    <a:pt x="0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5057025" y="3184125"/>
              <a:ext cx="4250" cy="6950"/>
            </a:xfrm>
            <a:custGeom>
              <a:avLst/>
              <a:gdLst/>
              <a:ahLst/>
              <a:cxnLst/>
              <a:rect l="l" t="t" r="r" b="b"/>
              <a:pathLst>
                <a:path w="170" h="278" extrusionOk="0">
                  <a:moveTo>
                    <a:pt x="3" y="1"/>
                  </a:moveTo>
                  <a:cubicBezTo>
                    <a:pt x="1" y="1"/>
                    <a:pt x="0" y="3"/>
                    <a:pt x="0" y="6"/>
                  </a:cubicBezTo>
                  <a:cubicBezTo>
                    <a:pt x="0" y="6"/>
                    <a:pt x="33" y="73"/>
                    <a:pt x="68" y="142"/>
                  </a:cubicBezTo>
                  <a:lnTo>
                    <a:pt x="68" y="142"/>
                  </a:lnTo>
                  <a:cubicBezTo>
                    <a:pt x="102" y="176"/>
                    <a:pt x="102" y="210"/>
                    <a:pt x="102" y="244"/>
                  </a:cubicBezTo>
                  <a:cubicBezTo>
                    <a:pt x="136" y="244"/>
                    <a:pt x="102" y="176"/>
                    <a:pt x="102" y="176"/>
                  </a:cubicBezTo>
                  <a:lnTo>
                    <a:pt x="102" y="176"/>
                  </a:lnTo>
                  <a:cubicBezTo>
                    <a:pt x="102" y="176"/>
                    <a:pt x="102" y="176"/>
                    <a:pt x="102" y="176"/>
                  </a:cubicBezTo>
                  <a:lnTo>
                    <a:pt x="102" y="176"/>
                  </a:lnTo>
                  <a:lnTo>
                    <a:pt x="170" y="244"/>
                  </a:lnTo>
                  <a:lnTo>
                    <a:pt x="102" y="142"/>
                  </a:lnTo>
                  <a:cubicBezTo>
                    <a:pt x="68" y="74"/>
                    <a:pt x="68" y="74"/>
                    <a:pt x="68" y="74"/>
                  </a:cubicBezTo>
                  <a:cubicBezTo>
                    <a:pt x="68" y="78"/>
                    <a:pt x="67" y="80"/>
                    <a:pt x="66" y="80"/>
                  </a:cubicBezTo>
                  <a:cubicBezTo>
                    <a:pt x="55" y="80"/>
                    <a:pt x="13" y="1"/>
                    <a:pt x="3" y="1"/>
                  </a:cubicBezTo>
                  <a:close/>
                  <a:moveTo>
                    <a:pt x="106" y="182"/>
                  </a:moveTo>
                  <a:cubicBezTo>
                    <a:pt x="136" y="227"/>
                    <a:pt x="136" y="227"/>
                    <a:pt x="132" y="227"/>
                  </a:cubicBezTo>
                  <a:cubicBezTo>
                    <a:pt x="127" y="227"/>
                    <a:pt x="119" y="227"/>
                    <a:pt x="136" y="277"/>
                  </a:cubicBezTo>
                  <a:cubicBezTo>
                    <a:pt x="169" y="277"/>
                    <a:pt x="170" y="277"/>
                    <a:pt x="106" y="182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5057875" y="3185975"/>
              <a:ext cx="875" cy="1700"/>
            </a:xfrm>
            <a:custGeom>
              <a:avLst/>
              <a:gdLst/>
              <a:ahLst/>
              <a:cxnLst/>
              <a:rect l="l" t="t" r="r" b="b"/>
              <a:pathLst>
                <a:path w="35" h="68" extrusionOk="0">
                  <a:moveTo>
                    <a:pt x="34" y="68"/>
                  </a:moveTo>
                  <a:lnTo>
                    <a:pt x="0" y="0"/>
                  </a:lnTo>
                  <a:lnTo>
                    <a:pt x="34" y="68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5056850" y="3185350"/>
              <a:ext cx="3575" cy="6575"/>
            </a:xfrm>
            <a:custGeom>
              <a:avLst/>
              <a:gdLst/>
              <a:ahLst/>
              <a:cxnLst/>
              <a:rect l="l" t="t" r="r" b="b"/>
              <a:pathLst>
                <a:path w="143" h="263" extrusionOk="0">
                  <a:moveTo>
                    <a:pt x="109" y="161"/>
                  </a:moveTo>
                  <a:cubicBezTo>
                    <a:pt x="109" y="161"/>
                    <a:pt x="109" y="180"/>
                    <a:pt x="123" y="204"/>
                  </a:cubicBezTo>
                  <a:lnTo>
                    <a:pt x="123" y="204"/>
                  </a:lnTo>
                  <a:lnTo>
                    <a:pt x="109" y="161"/>
                  </a:lnTo>
                  <a:close/>
                  <a:moveTo>
                    <a:pt x="4" y="0"/>
                  </a:moveTo>
                  <a:cubicBezTo>
                    <a:pt x="0" y="0"/>
                    <a:pt x="2" y="13"/>
                    <a:pt x="8" y="29"/>
                  </a:cubicBezTo>
                  <a:lnTo>
                    <a:pt x="8" y="29"/>
                  </a:lnTo>
                  <a:cubicBezTo>
                    <a:pt x="8" y="33"/>
                    <a:pt x="10" y="40"/>
                    <a:pt x="14" y="46"/>
                  </a:cubicBezTo>
                  <a:lnTo>
                    <a:pt x="14" y="46"/>
                  </a:lnTo>
                  <a:cubicBezTo>
                    <a:pt x="21" y="64"/>
                    <a:pt x="31" y="83"/>
                    <a:pt x="41" y="93"/>
                  </a:cubicBezTo>
                  <a:cubicBezTo>
                    <a:pt x="41" y="93"/>
                    <a:pt x="41" y="127"/>
                    <a:pt x="41" y="127"/>
                  </a:cubicBezTo>
                  <a:lnTo>
                    <a:pt x="75" y="161"/>
                  </a:lnTo>
                  <a:cubicBezTo>
                    <a:pt x="109" y="228"/>
                    <a:pt x="143" y="262"/>
                    <a:pt x="143" y="262"/>
                  </a:cubicBezTo>
                  <a:lnTo>
                    <a:pt x="126" y="211"/>
                  </a:lnTo>
                  <a:lnTo>
                    <a:pt x="126" y="211"/>
                  </a:lnTo>
                  <a:cubicBezTo>
                    <a:pt x="131" y="217"/>
                    <a:pt x="137" y="223"/>
                    <a:pt x="143" y="228"/>
                  </a:cubicBezTo>
                  <a:cubicBezTo>
                    <a:pt x="134" y="220"/>
                    <a:pt x="128" y="211"/>
                    <a:pt x="123" y="204"/>
                  </a:cubicBezTo>
                  <a:lnTo>
                    <a:pt x="123" y="204"/>
                  </a:lnTo>
                  <a:lnTo>
                    <a:pt x="126" y="211"/>
                  </a:lnTo>
                  <a:lnTo>
                    <a:pt x="126" y="211"/>
                  </a:lnTo>
                  <a:cubicBezTo>
                    <a:pt x="119" y="205"/>
                    <a:pt x="113" y="198"/>
                    <a:pt x="107" y="191"/>
                  </a:cubicBezTo>
                  <a:lnTo>
                    <a:pt x="107" y="191"/>
                  </a:lnTo>
                  <a:cubicBezTo>
                    <a:pt x="93" y="163"/>
                    <a:pt x="85" y="147"/>
                    <a:pt x="75" y="130"/>
                  </a:cubicBezTo>
                  <a:lnTo>
                    <a:pt x="75" y="130"/>
                  </a:lnTo>
                  <a:cubicBezTo>
                    <a:pt x="75" y="129"/>
                    <a:pt x="75" y="128"/>
                    <a:pt x="75" y="127"/>
                  </a:cubicBezTo>
                  <a:cubicBezTo>
                    <a:pt x="69" y="117"/>
                    <a:pt x="64" y="110"/>
                    <a:pt x="59" y="104"/>
                  </a:cubicBezTo>
                  <a:lnTo>
                    <a:pt x="59" y="104"/>
                  </a:lnTo>
                  <a:cubicBezTo>
                    <a:pt x="52" y="92"/>
                    <a:pt x="42" y="77"/>
                    <a:pt x="29" y="57"/>
                  </a:cubicBezTo>
                  <a:lnTo>
                    <a:pt x="29" y="57"/>
                  </a:lnTo>
                  <a:cubicBezTo>
                    <a:pt x="32" y="58"/>
                    <a:pt x="36" y="59"/>
                    <a:pt x="41" y="59"/>
                  </a:cubicBezTo>
                  <a:cubicBezTo>
                    <a:pt x="20" y="16"/>
                    <a:pt x="8" y="0"/>
                    <a:pt x="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5060400" y="31910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0"/>
                  </a:moveTo>
                  <a:cubicBezTo>
                    <a:pt x="1" y="34"/>
                    <a:pt x="1" y="0"/>
                    <a:pt x="1" y="0"/>
                  </a:cubicBezTo>
                  <a:cubicBezTo>
                    <a:pt x="1" y="34"/>
                    <a:pt x="1" y="34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5057025" y="318765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1"/>
                  </a:moveTo>
                  <a:cubicBezTo>
                    <a:pt x="34" y="1"/>
                    <a:pt x="34" y="1"/>
                    <a:pt x="34" y="1"/>
                  </a:cubicBezTo>
                  <a:cubicBezTo>
                    <a:pt x="0" y="1"/>
                    <a:pt x="0" y="1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5058725" y="3190200"/>
              <a:ext cx="850" cy="1725"/>
            </a:xfrm>
            <a:custGeom>
              <a:avLst/>
              <a:gdLst/>
              <a:ahLst/>
              <a:cxnLst/>
              <a:rect l="l" t="t" r="r" b="b"/>
              <a:pathLst>
                <a:path w="34" h="69" extrusionOk="0">
                  <a:moveTo>
                    <a:pt x="0" y="1"/>
                  </a:moveTo>
                  <a:lnTo>
                    <a:pt x="34" y="68"/>
                  </a:lnTo>
                  <a:cubicBezTo>
                    <a:pt x="34" y="68"/>
                    <a:pt x="34" y="68"/>
                    <a:pt x="34" y="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5053625" y="3185850"/>
              <a:ext cx="6200" cy="9450"/>
            </a:xfrm>
            <a:custGeom>
              <a:avLst/>
              <a:gdLst/>
              <a:ahLst/>
              <a:cxnLst/>
              <a:rect l="l" t="t" r="r" b="b"/>
              <a:pathLst>
                <a:path w="248" h="378" extrusionOk="0">
                  <a:moveTo>
                    <a:pt x="104" y="1"/>
                  </a:moveTo>
                  <a:cubicBezTo>
                    <a:pt x="103" y="1"/>
                    <a:pt x="102" y="2"/>
                    <a:pt x="102" y="5"/>
                  </a:cubicBezTo>
                  <a:cubicBezTo>
                    <a:pt x="113" y="20"/>
                    <a:pt x="120" y="31"/>
                    <a:pt x="125" y="39"/>
                  </a:cubicBezTo>
                  <a:lnTo>
                    <a:pt x="125" y="39"/>
                  </a:lnTo>
                  <a:cubicBezTo>
                    <a:pt x="115" y="16"/>
                    <a:pt x="107" y="1"/>
                    <a:pt x="104" y="1"/>
                  </a:cubicBezTo>
                  <a:close/>
                  <a:moveTo>
                    <a:pt x="125" y="39"/>
                  </a:moveTo>
                  <a:lnTo>
                    <a:pt x="125" y="39"/>
                  </a:lnTo>
                  <a:cubicBezTo>
                    <a:pt x="126" y="42"/>
                    <a:pt x="127" y="45"/>
                    <a:pt x="129" y="49"/>
                  </a:cubicBezTo>
                  <a:lnTo>
                    <a:pt x="129" y="49"/>
                  </a:lnTo>
                  <a:cubicBezTo>
                    <a:pt x="128" y="48"/>
                    <a:pt x="127" y="48"/>
                    <a:pt x="127" y="48"/>
                  </a:cubicBezTo>
                  <a:lnTo>
                    <a:pt x="127" y="48"/>
                  </a:lnTo>
                  <a:cubicBezTo>
                    <a:pt x="125" y="48"/>
                    <a:pt x="126" y="53"/>
                    <a:pt x="136" y="73"/>
                  </a:cubicBezTo>
                  <a:cubicBezTo>
                    <a:pt x="138" y="76"/>
                    <a:pt x="140" y="79"/>
                    <a:pt x="141" y="82"/>
                  </a:cubicBezTo>
                  <a:lnTo>
                    <a:pt x="141" y="82"/>
                  </a:lnTo>
                  <a:cubicBezTo>
                    <a:pt x="137" y="70"/>
                    <a:pt x="133" y="59"/>
                    <a:pt x="129" y="49"/>
                  </a:cubicBezTo>
                  <a:lnTo>
                    <a:pt x="129" y="49"/>
                  </a:lnTo>
                  <a:cubicBezTo>
                    <a:pt x="131" y="50"/>
                    <a:pt x="134" y="53"/>
                    <a:pt x="134" y="53"/>
                  </a:cubicBezTo>
                  <a:cubicBezTo>
                    <a:pt x="134" y="53"/>
                    <a:pt x="132" y="50"/>
                    <a:pt x="125" y="39"/>
                  </a:cubicBezTo>
                  <a:close/>
                  <a:moveTo>
                    <a:pt x="1" y="73"/>
                  </a:moveTo>
                  <a:lnTo>
                    <a:pt x="1" y="73"/>
                  </a:lnTo>
                  <a:cubicBezTo>
                    <a:pt x="1" y="84"/>
                    <a:pt x="4" y="88"/>
                    <a:pt x="10" y="92"/>
                  </a:cubicBezTo>
                  <a:lnTo>
                    <a:pt x="10" y="92"/>
                  </a:lnTo>
                  <a:cubicBezTo>
                    <a:pt x="7" y="86"/>
                    <a:pt x="4" y="80"/>
                    <a:pt x="1" y="73"/>
                  </a:cubicBezTo>
                  <a:close/>
                  <a:moveTo>
                    <a:pt x="1" y="39"/>
                  </a:moveTo>
                  <a:cubicBezTo>
                    <a:pt x="18" y="56"/>
                    <a:pt x="26" y="81"/>
                    <a:pt x="35" y="111"/>
                  </a:cubicBezTo>
                  <a:lnTo>
                    <a:pt x="35" y="111"/>
                  </a:lnTo>
                  <a:cubicBezTo>
                    <a:pt x="35" y="110"/>
                    <a:pt x="35" y="108"/>
                    <a:pt x="35" y="107"/>
                  </a:cubicBezTo>
                  <a:lnTo>
                    <a:pt x="35" y="107"/>
                  </a:lnTo>
                  <a:cubicBezTo>
                    <a:pt x="43" y="115"/>
                    <a:pt x="51" y="126"/>
                    <a:pt x="58" y="139"/>
                  </a:cubicBezTo>
                  <a:lnTo>
                    <a:pt x="58" y="139"/>
                  </a:lnTo>
                  <a:cubicBezTo>
                    <a:pt x="49" y="120"/>
                    <a:pt x="40" y="102"/>
                    <a:pt x="36" y="102"/>
                  </a:cubicBezTo>
                  <a:cubicBezTo>
                    <a:pt x="35" y="102"/>
                    <a:pt x="35" y="104"/>
                    <a:pt x="35" y="107"/>
                  </a:cubicBezTo>
                  <a:cubicBezTo>
                    <a:pt x="35" y="73"/>
                    <a:pt x="35" y="73"/>
                    <a:pt x="1" y="39"/>
                  </a:cubicBezTo>
                  <a:close/>
                  <a:moveTo>
                    <a:pt x="35" y="73"/>
                  </a:moveTo>
                  <a:lnTo>
                    <a:pt x="35" y="73"/>
                  </a:lnTo>
                  <a:cubicBezTo>
                    <a:pt x="35" y="107"/>
                    <a:pt x="69" y="141"/>
                    <a:pt x="69" y="141"/>
                  </a:cubicBezTo>
                  <a:lnTo>
                    <a:pt x="69" y="141"/>
                  </a:lnTo>
                  <a:cubicBezTo>
                    <a:pt x="57" y="118"/>
                    <a:pt x="46" y="96"/>
                    <a:pt x="35" y="73"/>
                  </a:cubicBezTo>
                  <a:close/>
                  <a:moveTo>
                    <a:pt x="173" y="113"/>
                  </a:moveTo>
                  <a:lnTo>
                    <a:pt x="173" y="113"/>
                  </a:lnTo>
                  <a:cubicBezTo>
                    <a:pt x="204" y="175"/>
                    <a:pt x="204" y="175"/>
                    <a:pt x="204" y="175"/>
                  </a:cubicBezTo>
                  <a:cubicBezTo>
                    <a:pt x="189" y="130"/>
                    <a:pt x="181" y="118"/>
                    <a:pt x="173" y="113"/>
                  </a:cubicBezTo>
                  <a:close/>
                  <a:moveTo>
                    <a:pt x="197" y="169"/>
                  </a:moveTo>
                  <a:cubicBezTo>
                    <a:pt x="195" y="169"/>
                    <a:pt x="208" y="189"/>
                    <a:pt x="221" y="208"/>
                  </a:cubicBezTo>
                  <a:lnTo>
                    <a:pt x="221" y="208"/>
                  </a:lnTo>
                  <a:cubicBezTo>
                    <a:pt x="204" y="175"/>
                    <a:pt x="204" y="175"/>
                    <a:pt x="204" y="175"/>
                  </a:cubicBezTo>
                  <a:cubicBezTo>
                    <a:pt x="200" y="171"/>
                    <a:pt x="198" y="169"/>
                    <a:pt x="197" y="169"/>
                  </a:cubicBezTo>
                  <a:close/>
                  <a:moveTo>
                    <a:pt x="221" y="208"/>
                  </a:moveTo>
                  <a:cubicBezTo>
                    <a:pt x="225" y="217"/>
                    <a:pt x="231" y="228"/>
                    <a:pt x="238" y="242"/>
                  </a:cubicBezTo>
                  <a:cubicBezTo>
                    <a:pt x="242" y="246"/>
                    <a:pt x="244" y="248"/>
                    <a:pt x="245" y="248"/>
                  </a:cubicBezTo>
                  <a:cubicBezTo>
                    <a:pt x="247" y="248"/>
                    <a:pt x="234" y="228"/>
                    <a:pt x="221" y="208"/>
                  </a:cubicBezTo>
                  <a:close/>
                  <a:moveTo>
                    <a:pt x="69" y="73"/>
                  </a:moveTo>
                  <a:cubicBezTo>
                    <a:pt x="102" y="141"/>
                    <a:pt x="35" y="39"/>
                    <a:pt x="102" y="208"/>
                  </a:cubicBezTo>
                  <a:lnTo>
                    <a:pt x="102" y="208"/>
                  </a:lnTo>
                  <a:cubicBezTo>
                    <a:pt x="102" y="208"/>
                    <a:pt x="102" y="208"/>
                    <a:pt x="102" y="208"/>
                  </a:cubicBezTo>
                  <a:lnTo>
                    <a:pt x="102" y="208"/>
                  </a:lnTo>
                  <a:cubicBezTo>
                    <a:pt x="102" y="213"/>
                    <a:pt x="102" y="215"/>
                    <a:pt x="101" y="215"/>
                  </a:cubicBezTo>
                  <a:cubicBezTo>
                    <a:pt x="95" y="215"/>
                    <a:pt x="78" y="173"/>
                    <a:pt x="58" y="139"/>
                  </a:cubicBezTo>
                  <a:lnTo>
                    <a:pt x="58" y="139"/>
                  </a:lnTo>
                  <a:cubicBezTo>
                    <a:pt x="69" y="163"/>
                    <a:pt x="80" y="191"/>
                    <a:pt x="78" y="191"/>
                  </a:cubicBezTo>
                  <a:cubicBezTo>
                    <a:pt x="77" y="191"/>
                    <a:pt x="74" y="186"/>
                    <a:pt x="69" y="175"/>
                  </a:cubicBezTo>
                  <a:lnTo>
                    <a:pt x="69" y="175"/>
                  </a:lnTo>
                  <a:lnTo>
                    <a:pt x="102" y="242"/>
                  </a:lnTo>
                  <a:cubicBezTo>
                    <a:pt x="102" y="249"/>
                    <a:pt x="101" y="252"/>
                    <a:pt x="99" y="252"/>
                  </a:cubicBezTo>
                  <a:cubicBezTo>
                    <a:pt x="90" y="252"/>
                    <a:pt x="69" y="208"/>
                    <a:pt x="69" y="208"/>
                  </a:cubicBezTo>
                  <a:cubicBezTo>
                    <a:pt x="58" y="167"/>
                    <a:pt x="48" y="142"/>
                    <a:pt x="39" y="125"/>
                  </a:cubicBezTo>
                  <a:lnTo>
                    <a:pt x="39" y="125"/>
                  </a:lnTo>
                  <a:cubicBezTo>
                    <a:pt x="40" y="130"/>
                    <a:pt x="42" y="136"/>
                    <a:pt x="43" y="141"/>
                  </a:cubicBezTo>
                  <a:lnTo>
                    <a:pt x="43" y="141"/>
                  </a:lnTo>
                  <a:cubicBezTo>
                    <a:pt x="37" y="127"/>
                    <a:pt x="35" y="127"/>
                    <a:pt x="35" y="119"/>
                  </a:cubicBezTo>
                  <a:lnTo>
                    <a:pt x="35" y="119"/>
                  </a:lnTo>
                  <a:cubicBezTo>
                    <a:pt x="36" y="121"/>
                    <a:pt x="37" y="123"/>
                    <a:pt x="39" y="125"/>
                  </a:cubicBezTo>
                  <a:lnTo>
                    <a:pt x="39" y="125"/>
                  </a:lnTo>
                  <a:cubicBezTo>
                    <a:pt x="37" y="120"/>
                    <a:pt x="36" y="116"/>
                    <a:pt x="35" y="111"/>
                  </a:cubicBezTo>
                  <a:lnTo>
                    <a:pt x="35" y="111"/>
                  </a:lnTo>
                  <a:cubicBezTo>
                    <a:pt x="35" y="114"/>
                    <a:pt x="35" y="117"/>
                    <a:pt x="35" y="119"/>
                  </a:cubicBezTo>
                  <a:lnTo>
                    <a:pt x="35" y="119"/>
                  </a:lnTo>
                  <a:cubicBezTo>
                    <a:pt x="25" y="103"/>
                    <a:pt x="16" y="97"/>
                    <a:pt x="10" y="92"/>
                  </a:cubicBezTo>
                  <a:lnTo>
                    <a:pt x="10" y="92"/>
                  </a:lnTo>
                  <a:cubicBezTo>
                    <a:pt x="27" y="131"/>
                    <a:pt x="33" y="154"/>
                    <a:pt x="34" y="154"/>
                  </a:cubicBezTo>
                  <a:cubicBezTo>
                    <a:pt x="35" y="154"/>
                    <a:pt x="35" y="150"/>
                    <a:pt x="35" y="141"/>
                  </a:cubicBezTo>
                  <a:cubicBezTo>
                    <a:pt x="69" y="208"/>
                    <a:pt x="35" y="208"/>
                    <a:pt x="69" y="242"/>
                  </a:cubicBezTo>
                  <a:cubicBezTo>
                    <a:pt x="69" y="276"/>
                    <a:pt x="69" y="310"/>
                    <a:pt x="102" y="378"/>
                  </a:cubicBezTo>
                  <a:lnTo>
                    <a:pt x="102" y="378"/>
                  </a:lnTo>
                  <a:cubicBezTo>
                    <a:pt x="102" y="378"/>
                    <a:pt x="69" y="310"/>
                    <a:pt x="102" y="310"/>
                  </a:cubicBezTo>
                  <a:cubicBezTo>
                    <a:pt x="102" y="344"/>
                    <a:pt x="102" y="344"/>
                    <a:pt x="102" y="378"/>
                  </a:cubicBezTo>
                  <a:cubicBezTo>
                    <a:pt x="102" y="354"/>
                    <a:pt x="102" y="315"/>
                    <a:pt x="114" y="315"/>
                  </a:cubicBezTo>
                  <a:cubicBezTo>
                    <a:pt x="119" y="315"/>
                    <a:pt x="126" y="323"/>
                    <a:pt x="136" y="344"/>
                  </a:cubicBezTo>
                  <a:cubicBezTo>
                    <a:pt x="136" y="344"/>
                    <a:pt x="136" y="310"/>
                    <a:pt x="136" y="276"/>
                  </a:cubicBezTo>
                  <a:cubicBezTo>
                    <a:pt x="144" y="283"/>
                    <a:pt x="149" y="286"/>
                    <a:pt x="154" y="286"/>
                  </a:cubicBezTo>
                  <a:cubicBezTo>
                    <a:pt x="167" y="286"/>
                    <a:pt x="173" y="266"/>
                    <a:pt x="187" y="266"/>
                  </a:cubicBezTo>
                  <a:cubicBezTo>
                    <a:pt x="191" y="266"/>
                    <a:pt x="197" y="269"/>
                    <a:pt x="204" y="276"/>
                  </a:cubicBezTo>
                  <a:lnTo>
                    <a:pt x="179" y="200"/>
                  </a:lnTo>
                  <a:lnTo>
                    <a:pt x="179" y="200"/>
                  </a:lnTo>
                  <a:cubicBezTo>
                    <a:pt x="184" y="206"/>
                    <a:pt x="192" y="217"/>
                    <a:pt x="204" y="242"/>
                  </a:cubicBezTo>
                  <a:cubicBezTo>
                    <a:pt x="214" y="271"/>
                    <a:pt x="218" y="281"/>
                    <a:pt x="220" y="281"/>
                  </a:cubicBezTo>
                  <a:cubicBezTo>
                    <a:pt x="223" y="281"/>
                    <a:pt x="218" y="245"/>
                    <a:pt x="226" y="238"/>
                  </a:cubicBezTo>
                  <a:lnTo>
                    <a:pt x="226" y="238"/>
                  </a:lnTo>
                  <a:cubicBezTo>
                    <a:pt x="230" y="241"/>
                    <a:pt x="234" y="242"/>
                    <a:pt x="238" y="242"/>
                  </a:cubicBezTo>
                  <a:cubicBezTo>
                    <a:pt x="234" y="238"/>
                    <a:pt x="231" y="237"/>
                    <a:pt x="229" y="237"/>
                  </a:cubicBezTo>
                  <a:cubicBezTo>
                    <a:pt x="227" y="237"/>
                    <a:pt x="226" y="237"/>
                    <a:pt x="226" y="238"/>
                  </a:cubicBezTo>
                  <a:lnTo>
                    <a:pt x="226" y="238"/>
                  </a:lnTo>
                  <a:cubicBezTo>
                    <a:pt x="198" y="219"/>
                    <a:pt x="173" y="144"/>
                    <a:pt x="170" y="111"/>
                  </a:cubicBezTo>
                  <a:lnTo>
                    <a:pt x="170" y="111"/>
                  </a:lnTo>
                  <a:cubicBezTo>
                    <a:pt x="171" y="112"/>
                    <a:pt x="172" y="112"/>
                    <a:pt x="173" y="113"/>
                  </a:cubicBezTo>
                  <a:lnTo>
                    <a:pt x="173" y="113"/>
                  </a:lnTo>
                  <a:cubicBezTo>
                    <a:pt x="172" y="111"/>
                    <a:pt x="171" y="109"/>
                    <a:pt x="170" y="107"/>
                  </a:cubicBezTo>
                  <a:lnTo>
                    <a:pt x="170" y="107"/>
                  </a:lnTo>
                  <a:cubicBezTo>
                    <a:pt x="170" y="108"/>
                    <a:pt x="170" y="110"/>
                    <a:pt x="170" y="111"/>
                  </a:cubicBezTo>
                  <a:lnTo>
                    <a:pt x="170" y="111"/>
                  </a:lnTo>
                  <a:cubicBezTo>
                    <a:pt x="163" y="107"/>
                    <a:pt x="155" y="107"/>
                    <a:pt x="141" y="82"/>
                  </a:cubicBezTo>
                  <a:lnTo>
                    <a:pt x="141" y="82"/>
                  </a:lnTo>
                  <a:cubicBezTo>
                    <a:pt x="156" y="126"/>
                    <a:pt x="170" y="178"/>
                    <a:pt x="170" y="208"/>
                  </a:cubicBezTo>
                  <a:lnTo>
                    <a:pt x="136" y="141"/>
                  </a:lnTo>
                  <a:cubicBezTo>
                    <a:pt x="136" y="153"/>
                    <a:pt x="136" y="161"/>
                    <a:pt x="133" y="161"/>
                  </a:cubicBezTo>
                  <a:cubicBezTo>
                    <a:pt x="127" y="161"/>
                    <a:pt x="112" y="137"/>
                    <a:pt x="69" y="73"/>
                  </a:cubicBezTo>
                  <a:close/>
                  <a:moveTo>
                    <a:pt x="102" y="378"/>
                  </a:moveTo>
                  <a:cubicBezTo>
                    <a:pt x="102" y="378"/>
                    <a:pt x="102" y="378"/>
                    <a:pt x="102" y="378"/>
                  </a:cubicBezTo>
                  <a:cubicBezTo>
                    <a:pt x="102" y="378"/>
                    <a:pt x="102" y="378"/>
                    <a:pt x="102" y="378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5053625" y="31859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34"/>
                    <a:pt x="1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5053625" y="318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5057025" y="3193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35"/>
                  </a:moveTo>
                  <a:lnTo>
                    <a:pt x="0" y="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5053625" y="3185975"/>
              <a:ext cx="875" cy="1700"/>
            </a:xfrm>
            <a:custGeom>
              <a:avLst/>
              <a:gdLst/>
              <a:ahLst/>
              <a:cxnLst/>
              <a:rect l="l" t="t" r="r" b="b"/>
              <a:pathLst>
                <a:path w="35" h="6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7"/>
                    <a:pt x="9" y="26"/>
                    <a:pt x="18" y="34"/>
                  </a:cubicBezTo>
                  <a:lnTo>
                    <a:pt x="1" y="0"/>
                  </a:lnTo>
                  <a:close/>
                  <a:moveTo>
                    <a:pt x="18" y="34"/>
                  </a:moveTo>
                  <a:lnTo>
                    <a:pt x="35" y="68"/>
                  </a:lnTo>
                  <a:cubicBezTo>
                    <a:pt x="35" y="51"/>
                    <a:pt x="26" y="43"/>
                    <a:pt x="18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5054475" y="3185975"/>
              <a:ext cx="875" cy="1700"/>
            </a:xfrm>
            <a:custGeom>
              <a:avLst/>
              <a:gdLst/>
              <a:ahLst/>
              <a:cxnLst/>
              <a:rect l="l" t="t" r="r" b="b"/>
              <a:pathLst>
                <a:path w="35" h="68" extrusionOk="0">
                  <a:moveTo>
                    <a:pt x="1" y="0"/>
                  </a:moveTo>
                  <a:cubicBezTo>
                    <a:pt x="1" y="12"/>
                    <a:pt x="5" y="24"/>
                    <a:pt x="10" y="34"/>
                  </a:cubicBezTo>
                  <a:lnTo>
                    <a:pt x="10" y="34"/>
                  </a:lnTo>
                  <a:cubicBezTo>
                    <a:pt x="1" y="15"/>
                    <a:pt x="1" y="1"/>
                    <a:pt x="1" y="0"/>
                  </a:cubicBezTo>
                  <a:close/>
                  <a:moveTo>
                    <a:pt x="10" y="34"/>
                  </a:moveTo>
                  <a:lnTo>
                    <a:pt x="10" y="34"/>
                  </a:lnTo>
                  <a:cubicBezTo>
                    <a:pt x="15" y="44"/>
                    <a:pt x="23" y="56"/>
                    <a:pt x="35" y="68"/>
                  </a:cubicBezTo>
                  <a:lnTo>
                    <a:pt x="35" y="68"/>
                  </a:lnTo>
                  <a:cubicBezTo>
                    <a:pt x="35" y="68"/>
                    <a:pt x="20" y="53"/>
                    <a:pt x="10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5053625" y="3185975"/>
              <a:ext cx="25" cy="1700"/>
            </a:xfrm>
            <a:custGeom>
              <a:avLst/>
              <a:gdLst/>
              <a:ahLst/>
              <a:cxnLst/>
              <a:rect l="l" t="t" r="r" b="b"/>
              <a:pathLst>
                <a:path w="1" h="68" extrusionOk="0">
                  <a:moveTo>
                    <a:pt x="1" y="0"/>
                  </a:moveTo>
                  <a:lnTo>
                    <a:pt x="1" y="34"/>
                  </a:lnTo>
                  <a:lnTo>
                    <a:pt x="1" y="68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5053200" y="3188500"/>
              <a:ext cx="2150" cy="9350"/>
            </a:xfrm>
            <a:custGeom>
              <a:avLst/>
              <a:gdLst/>
              <a:ahLst/>
              <a:cxnLst/>
              <a:rect l="l" t="t" r="r" b="b"/>
              <a:pathLst>
                <a:path w="86" h="374" extrusionOk="0">
                  <a:moveTo>
                    <a:pt x="86" y="271"/>
                  </a:moveTo>
                  <a:cubicBezTo>
                    <a:pt x="86" y="282"/>
                    <a:pt x="86" y="293"/>
                    <a:pt x="86" y="306"/>
                  </a:cubicBezTo>
                  <a:cubicBezTo>
                    <a:pt x="86" y="306"/>
                    <a:pt x="86" y="289"/>
                    <a:pt x="86" y="272"/>
                  </a:cubicBezTo>
                  <a:cubicBezTo>
                    <a:pt x="86" y="272"/>
                    <a:pt x="86" y="272"/>
                    <a:pt x="86" y="271"/>
                  </a:cubicBezTo>
                  <a:close/>
                  <a:moveTo>
                    <a:pt x="52" y="1"/>
                  </a:moveTo>
                  <a:cubicBezTo>
                    <a:pt x="52" y="69"/>
                    <a:pt x="52" y="35"/>
                    <a:pt x="52" y="102"/>
                  </a:cubicBezTo>
                  <a:cubicBezTo>
                    <a:pt x="52" y="145"/>
                    <a:pt x="52" y="182"/>
                    <a:pt x="52" y="204"/>
                  </a:cubicBezTo>
                  <a:lnTo>
                    <a:pt x="52" y="339"/>
                  </a:lnTo>
                  <a:cubicBezTo>
                    <a:pt x="52" y="339"/>
                    <a:pt x="55" y="342"/>
                    <a:pt x="58" y="342"/>
                  </a:cubicBezTo>
                  <a:cubicBezTo>
                    <a:pt x="66" y="342"/>
                    <a:pt x="76" y="325"/>
                    <a:pt x="52" y="204"/>
                  </a:cubicBezTo>
                  <a:lnTo>
                    <a:pt x="52" y="204"/>
                  </a:lnTo>
                  <a:cubicBezTo>
                    <a:pt x="69" y="221"/>
                    <a:pt x="77" y="229"/>
                    <a:pt x="81" y="238"/>
                  </a:cubicBezTo>
                  <a:lnTo>
                    <a:pt x="81" y="238"/>
                  </a:lnTo>
                  <a:cubicBezTo>
                    <a:pt x="77" y="206"/>
                    <a:pt x="71" y="159"/>
                    <a:pt x="65" y="120"/>
                  </a:cubicBezTo>
                  <a:lnTo>
                    <a:pt x="65" y="120"/>
                  </a:lnTo>
                  <a:cubicBezTo>
                    <a:pt x="82" y="185"/>
                    <a:pt x="85" y="191"/>
                    <a:pt x="86" y="260"/>
                  </a:cubicBezTo>
                  <a:lnTo>
                    <a:pt x="86" y="260"/>
                  </a:lnTo>
                  <a:cubicBezTo>
                    <a:pt x="85" y="250"/>
                    <a:pt x="84" y="244"/>
                    <a:pt x="81" y="238"/>
                  </a:cubicBezTo>
                  <a:lnTo>
                    <a:pt x="81" y="238"/>
                  </a:lnTo>
                  <a:cubicBezTo>
                    <a:pt x="84" y="257"/>
                    <a:pt x="85" y="270"/>
                    <a:pt x="86" y="271"/>
                  </a:cubicBezTo>
                  <a:lnTo>
                    <a:pt x="86" y="271"/>
                  </a:lnTo>
                  <a:cubicBezTo>
                    <a:pt x="86" y="267"/>
                    <a:pt x="86" y="264"/>
                    <a:pt x="86" y="260"/>
                  </a:cubicBezTo>
                  <a:lnTo>
                    <a:pt x="86" y="260"/>
                  </a:lnTo>
                  <a:cubicBezTo>
                    <a:pt x="86" y="263"/>
                    <a:pt x="86" y="267"/>
                    <a:pt x="86" y="272"/>
                  </a:cubicBezTo>
                  <a:cubicBezTo>
                    <a:pt x="86" y="255"/>
                    <a:pt x="86" y="238"/>
                    <a:pt x="86" y="238"/>
                  </a:cubicBezTo>
                  <a:cubicBezTo>
                    <a:pt x="86" y="204"/>
                    <a:pt x="86" y="136"/>
                    <a:pt x="86" y="102"/>
                  </a:cubicBezTo>
                  <a:cubicBezTo>
                    <a:pt x="73" y="102"/>
                    <a:pt x="65" y="98"/>
                    <a:pt x="60" y="88"/>
                  </a:cubicBezTo>
                  <a:lnTo>
                    <a:pt x="60" y="88"/>
                  </a:lnTo>
                  <a:cubicBezTo>
                    <a:pt x="57" y="70"/>
                    <a:pt x="54" y="58"/>
                    <a:pt x="53" y="58"/>
                  </a:cubicBezTo>
                  <a:lnTo>
                    <a:pt x="53" y="58"/>
                  </a:lnTo>
                  <a:cubicBezTo>
                    <a:pt x="52" y="43"/>
                    <a:pt x="52" y="24"/>
                    <a:pt x="52" y="1"/>
                  </a:cubicBezTo>
                  <a:close/>
                  <a:moveTo>
                    <a:pt x="52" y="136"/>
                  </a:moveTo>
                  <a:cubicBezTo>
                    <a:pt x="18" y="238"/>
                    <a:pt x="18" y="238"/>
                    <a:pt x="18" y="272"/>
                  </a:cubicBezTo>
                  <a:cubicBezTo>
                    <a:pt x="18" y="291"/>
                    <a:pt x="18" y="306"/>
                    <a:pt x="18" y="306"/>
                  </a:cubicBezTo>
                  <a:cubicBezTo>
                    <a:pt x="1" y="356"/>
                    <a:pt x="1" y="365"/>
                    <a:pt x="5" y="365"/>
                  </a:cubicBezTo>
                  <a:cubicBezTo>
                    <a:pt x="7" y="365"/>
                    <a:pt x="10" y="363"/>
                    <a:pt x="13" y="363"/>
                  </a:cubicBezTo>
                  <a:cubicBezTo>
                    <a:pt x="16" y="363"/>
                    <a:pt x="18" y="365"/>
                    <a:pt x="18" y="373"/>
                  </a:cubicBezTo>
                  <a:cubicBezTo>
                    <a:pt x="52" y="306"/>
                    <a:pt x="52" y="170"/>
                    <a:pt x="52" y="136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5054475" y="318850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lnTo>
                    <a:pt x="1" y="35"/>
                  </a:lnTo>
                  <a:cubicBezTo>
                    <a:pt x="1" y="3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5049400" y="3191050"/>
              <a:ext cx="5100" cy="6500"/>
            </a:xfrm>
            <a:custGeom>
              <a:avLst/>
              <a:gdLst/>
              <a:ahLst/>
              <a:cxnLst/>
              <a:rect l="l" t="t" r="r" b="b"/>
              <a:pathLst>
                <a:path w="204" h="260" extrusionOk="0">
                  <a:moveTo>
                    <a:pt x="204" y="0"/>
                  </a:moveTo>
                  <a:cubicBezTo>
                    <a:pt x="204" y="0"/>
                    <a:pt x="204" y="0"/>
                    <a:pt x="204" y="0"/>
                  </a:cubicBezTo>
                  <a:lnTo>
                    <a:pt x="204" y="0"/>
                  </a:lnTo>
                  <a:cubicBezTo>
                    <a:pt x="204" y="0"/>
                    <a:pt x="204" y="0"/>
                    <a:pt x="204" y="0"/>
                  </a:cubicBezTo>
                  <a:close/>
                  <a:moveTo>
                    <a:pt x="115" y="127"/>
                  </a:moveTo>
                  <a:cubicBezTo>
                    <a:pt x="111" y="127"/>
                    <a:pt x="102" y="136"/>
                    <a:pt x="102" y="136"/>
                  </a:cubicBezTo>
                  <a:cubicBezTo>
                    <a:pt x="102" y="146"/>
                    <a:pt x="105" y="150"/>
                    <a:pt x="110" y="150"/>
                  </a:cubicBezTo>
                  <a:cubicBezTo>
                    <a:pt x="111" y="150"/>
                    <a:pt x="111" y="150"/>
                    <a:pt x="111" y="150"/>
                  </a:cubicBezTo>
                  <a:lnTo>
                    <a:pt x="111" y="150"/>
                  </a:lnTo>
                  <a:cubicBezTo>
                    <a:pt x="109" y="155"/>
                    <a:pt x="106" y="162"/>
                    <a:pt x="102" y="170"/>
                  </a:cubicBezTo>
                  <a:cubicBezTo>
                    <a:pt x="108" y="164"/>
                    <a:pt x="114" y="156"/>
                    <a:pt x="120" y="146"/>
                  </a:cubicBezTo>
                  <a:lnTo>
                    <a:pt x="120" y="146"/>
                  </a:lnTo>
                  <a:cubicBezTo>
                    <a:pt x="117" y="148"/>
                    <a:pt x="114" y="149"/>
                    <a:pt x="111" y="150"/>
                  </a:cubicBezTo>
                  <a:lnTo>
                    <a:pt x="111" y="150"/>
                  </a:lnTo>
                  <a:cubicBezTo>
                    <a:pt x="119" y="132"/>
                    <a:pt x="118" y="127"/>
                    <a:pt x="115" y="127"/>
                  </a:cubicBezTo>
                  <a:close/>
                  <a:moveTo>
                    <a:pt x="171" y="50"/>
                  </a:moveTo>
                  <a:cubicBezTo>
                    <a:pt x="154" y="82"/>
                    <a:pt x="137" y="120"/>
                    <a:pt x="120" y="146"/>
                  </a:cubicBezTo>
                  <a:lnTo>
                    <a:pt x="120" y="146"/>
                  </a:lnTo>
                  <a:cubicBezTo>
                    <a:pt x="126" y="143"/>
                    <a:pt x="134" y="137"/>
                    <a:pt x="142" y="129"/>
                  </a:cubicBezTo>
                  <a:lnTo>
                    <a:pt x="142" y="129"/>
                  </a:lnTo>
                  <a:cubicBezTo>
                    <a:pt x="140" y="131"/>
                    <a:pt x="138" y="134"/>
                    <a:pt x="136" y="136"/>
                  </a:cubicBezTo>
                  <a:cubicBezTo>
                    <a:pt x="143" y="129"/>
                    <a:pt x="147" y="126"/>
                    <a:pt x="149" y="126"/>
                  </a:cubicBezTo>
                  <a:lnTo>
                    <a:pt x="149" y="126"/>
                  </a:lnTo>
                  <a:cubicBezTo>
                    <a:pt x="156" y="126"/>
                    <a:pt x="129" y="170"/>
                    <a:pt x="102" y="170"/>
                  </a:cubicBezTo>
                  <a:lnTo>
                    <a:pt x="53" y="194"/>
                  </a:lnTo>
                  <a:lnTo>
                    <a:pt x="53" y="194"/>
                  </a:lnTo>
                  <a:cubicBezTo>
                    <a:pt x="73" y="165"/>
                    <a:pt x="102" y="136"/>
                    <a:pt x="102" y="136"/>
                  </a:cubicBezTo>
                  <a:cubicBezTo>
                    <a:pt x="136" y="102"/>
                    <a:pt x="136" y="102"/>
                    <a:pt x="136" y="102"/>
                  </a:cubicBezTo>
                  <a:cubicBezTo>
                    <a:pt x="153" y="67"/>
                    <a:pt x="162" y="59"/>
                    <a:pt x="171" y="50"/>
                  </a:cubicBezTo>
                  <a:close/>
                  <a:moveTo>
                    <a:pt x="204" y="0"/>
                  </a:moveTo>
                  <a:lnTo>
                    <a:pt x="204" y="0"/>
                  </a:lnTo>
                  <a:cubicBezTo>
                    <a:pt x="197" y="10"/>
                    <a:pt x="191" y="19"/>
                    <a:pt x="186" y="26"/>
                  </a:cubicBezTo>
                  <a:lnTo>
                    <a:pt x="186" y="26"/>
                  </a:lnTo>
                  <a:cubicBezTo>
                    <a:pt x="191" y="17"/>
                    <a:pt x="196" y="8"/>
                    <a:pt x="203" y="1"/>
                  </a:cubicBezTo>
                  <a:lnTo>
                    <a:pt x="203" y="1"/>
                  </a:lnTo>
                  <a:cubicBezTo>
                    <a:pt x="195" y="9"/>
                    <a:pt x="186" y="22"/>
                    <a:pt x="178" y="37"/>
                  </a:cubicBezTo>
                  <a:lnTo>
                    <a:pt x="178" y="37"/>
                  </a:lnTo>
                  <a:cubicBezTo>
                    <a:pt x="181" y="34"/>
                    <a:pt x="183" y="30"/>
                    <a:pt x="186" y="26"/>
                  </a:cubicBezTo>
                  <a:lnTo>
                    <a:pt x="186" y="26"/>
                  </a:lnTo>
                  <a:cubicBezTo>
                    <a:pt x="184" y="31"/>
                    <a:pt x="182" y="36"/>
                    <a:pt x="180" y="41"/>
                  </a:cubicBezTo>
                  <a:lnTo>
                    <a:pt x="180" y="41"/>
                  </a:lnTo>
                  <a:cubicBezTo>
                    <a:pt x="186" y="33"/>
                    <a:pt x="193" y="22"/>
                    <a:pt x="203" y="2"/>
                  </a:cubicBezTo>
                  <a:lnTo>
                    <a:pt x="203" y="2"/>
                  </a:lnTo>
                  <a:cubicBezTo>
                    <a:pt x="193" y="22"/>
                    <a:pt x="186" y="33"/>
                    <a:pt x="181" y="41"/>
                  </a:cubicBezTo>
                  <a:lnTo>
                    <a:pt x="181" y="41"/>
                  </a:lnTo>
                  <a:cubicBezTo>
                    <a:pt x="180" y="41"/>
                    <a:pt x="179" y="42"/>
                    <a:pt x="179" y="43"/>
                  </a:cubicBezTo>
                  <a:lnTo>
                    <a:pt x="179" y="43"/>
                  </a:lnTo>
                  <a:cubicBezTo>
                    <a:pt x="179" y="42"/>
                    <a:pt x="179" y="41"/>
                    <a:pt x="180" y="41"/>
                  </a:cubicBezTo>
                  <a:lnTo>
                    <a:pt x="180" y="41"/>
                  </a:lnTo>
                  <a:cubicBezTo>
                    <a:pt x="176" y="45"/>
                    <a:pt x="173" y="48"/>
                    <a:pt x="171" y="50"/>
                  </a:cubicBezTo>
                  <a:lnTo>
                    <a:pt x="171" y="50"/>
                  </a:lnTo>
                  <a:cubicBezTo>
                    <a:pt x="173" y="46"/>
                    <a:pt x="176" y="41"/>
                    <a:pt x="178" y="37"/>
                  </a:cubicBezTo>
                  <a:lnTo>
                    <a:pt x="178" y="37"/>
                  </a:lnTo>
                  <a:cubicBezTo>
                    <a:pt x="133" y="96"/>
                    <a:pt x="116" y="93"/>
                    <a:pt x="1" y="237"/>
                  </a:cubicBezTo>
                  <a:cubicBezTo>
                    <a:pt x="1" y="249"/>
                    <a:pt x="4" y="252"/>
                    <a:pt x="9" y="252"/>
                  </a:cubicBezTo>
                  <a:cubicBezTo>
                    <a:pt x="19" y="252"/>
                    <a:pt x="34" y="237"/>
                    <a:pt x="34" y="237"/>
                  </a:cubicBezTo>
                  <a:cubicBezTo>
                    <a:pt x="34" y="234"/>
                    <a:pt x="35" y="231"/>
                    <a:pt x="36" y="227"/>
                  </a:cubicBezTo>
                  <a:lnTo>
                    <a:pt x="36" y="227"/>
                  </a:lnTo>
                  <a:cubicBezTo>
                    <a:pt x="40" y="250"/>
                    <a:pt x="50" y="260"/>
                    <a:pt x="63" y="260"/>
                  </a:cubicBezTo>
                  <a:cubicBezTo>
                    <a:pt x="74" y="260"/>
                    <a:pt x="88" y="251"/>
                    <a:pt x="102" y="237"/>
                  </a:cubicBezTo>
                  <a:cubicBezTo>
                    <a:pt x="136" y="204"/>
                    <a:pt x="136" y="204"/>
                    <a:pt x="136" y="170"/>
                  </a:cubicBezTo>
                  <a:lnTo>
                    <a:pt x="170" y="102"/>
                  </a:lnTo>
                  <a:lnTo>
                    <a:pt x="170" y="102"/>
                  </a:lnTo>
                  <a:cubicBezTo>
                    <a:pt x="160" y="112"/>
                    <a:pt x="151" y="121"/>
                    <a:pt x="142" y="129"/>
                  </a:cubicBezTo>
                  <a:lnTo>
                    <a:pt x="142" y="129"/>
                  </a:lnTo>
                  <a:cubicBezTo>
                    <a:pt x="155" y="113"/>
                    <a:pt x="162" y="90"/>
                    <a:pt x="170" y="68"/>
                  </a:cubicBezTo>
                  <a:lnTo>
                    <a:pt x="170" y="68"/>
                  </a:lnTo>
                  <a:cubicBezTo>
                    <a:pt x="170" y="68"/>
                    <a:pt x="170" y="68"/>
                    <a:pt x="170" y="68"/>
                  </a:cubicBezTo>
                  <a:lnTo>
                    <a:pt x="170" y="68"/>
                  </a:lnTo>
                  <a:cubicBezTo>
                    <a:pt x="170" y="75"/>
                    <a:pt x="170" y="85"/>
                    <a:pt x="170" y="102"/>
                  </a:cubicBezTo>
                  <a:lnTo>
                    <a:pt x="204" y="34"/>
                  </a:lnTo>
                  <a:cubicBezTo>
                    <a:pt x="170" y="34"/>
                    <a:pt x="203" y="34"/>
                    <a:pt x="170" y="68"/>
                  </a:cubicBezTo>
                  <a:lnTo>
                    <a:pt x="170" y="68"/>
                  </a:lnTo>
                  <a:cubicBezTo>
                    <a:pt x="170" y="67"/>
                    <a:pt x="170" y="67"/>
                    <a:pt x="170" y="67"/>
                  </a:cubicBezTo>
                  <a:lnTo>
                    <a:pt x="170" y="67"/>
                  </a:lnTo>
                  <a:lnTo>
                    <a:pt x="187" y="34"/>
                  </a:lnTo>
                  <a:lnTo>
                    <a:pt x="187" y="34"/>
                  </a:lnTo>
                  <a:cubicBezTo>
                    <a:pt x="195" y="26"/>
                    <a:pt x="204" y="17"/>
                    <a:pt x="20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7"/>
            <p:cNvSpPr/>
            <p:nvPr/>
          </p:nvSpPr>
          <p:spPr>
            <a:xfrm>
              <a:off x="5054475" y="31910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0"/>
                  </a:moveTo>
                  <a:lnTo>
                    <a:pt x="1" y="34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7"/>
            <p:cNvSpPr/>
            <p:nvPr/>
          </p:nvSpPr>
          <p:spPr>
            <a:xfrm>
              <a:off x="5052800" y="3195275"/>
              <a:ext cx="25" cy="2575"/>
            </a:xfrm>
            <a:custGeom>
              <a:avLst/>
              <a:gdLst/>
              <a:ahLst/>
              <a:cxnLst/>
              <a:rect l="l" t="t" r="r" b="b"/>
              <a:pathLst>
                <a:path w="1" h="103" extrusionOk="0">
                  <a:moveTo>
                    <a:pt x="0" y="102"/>
                  </a:moveTo>
                  <a:cubicBezTo>
                    <a:pt x="0" y="68"/>
                    <a:pt x="0" y="68"/>
                    <a:pt x="0" y="35"/>
                  </a:cubicBezTo>
                  <a:cubicBezTo>
                    <a:pt x="0" y="1"/>
                    <a:pt x="0" y="35"/>
                    <a:pt x="0" y="102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7"/>
            <p:cNvSpPr/>
            <p:nvPr/>
          </p:nvSpPr>
          <p:spPr>
            <a:xfrm>
              <a:off x="5053625" y="31910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5" y="0"/>
                  </a:moveTo>
                  <a:lnTo>
                    <a:pt x="35" y="0"/>
                  </a:lnTo>
                  <a:lnTo>
                    <a:pt x="1" y="34"/>
                  </a:lnTo>
                  <a:cubicBezTo>
                    <a:pt x="35" y="0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5048550" y="3192600"/>
              <a:ext cx="4475" cy="5250"/>
            </a:xfrm>
            <a:custGeom>
              <a:avLst/>
              <a:gdLst/>
              <a:ahLst/>
              <a:cxnLst/>
              <a:rect l="l" t="t" r="r" b="b"/>
              <a:pathLst>
                <a:path w="179" h="210" extrusionOk="0">
                  <a:moveTo>
                    <a:pt x="177" y="1"/>
                  </a:moveTo>
                  <a:lnTo>
                    <a:pt x="177" y="1"/>
                  </a:lnTo>
                  <a:cubicBezTo>
                    <a:pt x="176" y="1"/>
                    <a:pt x="174" y="2"/>
                    <a:pt x="170" y="6"/>
                  </a:cubicBezTo>
                  <a:cubicBezTo>
                    <a:pt x="167" y="12"/>
                    <a:pt x="164" y="18"/>
                    <a:pt x="161" y="25"/>
                  </a:cubicBezTo>
                  <a:lnTo>
                    <a:pt x="161" y="25"/>
                  </a:lnTo>
                  <a:cubicBezTo>
                    <a:pt x="172" y="11"/>
                    <a:pt x="178" y="1"/>
                    <a:pt x="177" y="1"/>
                  </a:cubicBezTo>
                  <a:close/>
                  <a:moveTo>
                    <a:pt x="161" y="25"/>
                  </a:moveTo>
                  <a:lnTo>
                    <a:pt x="161" y="25"/>
                  </a:lnTo>
                  <a:cubicBezTo>
                    <a:pt x="136" y="56"/>
                    <a:pt x="89" y="108"/>
                    <a:pt x="68" y="108"/>
                  </a:cubicBezTo>
                  <a:cubicBezTo>
                    <a:pt x="35" y="142"/>
                    <a:pt x="1" y="142"/>
                    <a:pt x="1" y="175"/>
                  </a:cubicBezTo>
                  <a:cubicBezTo>
                    <a:pt x="1" y="175"/>
                    <a:pt x="18" y="167"/>
                    <a:pt x="30" y="167"/>
                  </a:cubicBezTo>
                  <a:cubicBezTo>
                    <a:pt x="43" y="167"/>
                    <a:pt x="52" y="175"/>
                    <a:pt x="35" y="209"/>
                  </a:cubicBezTo>
                  <a:cubicBezTo>
                    <a:pt x="96" y="148"/>
                    <a:pt x="130" y="86"/>
                    <a:pt x="161" y="2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7"/>
            <p:cNvSpPr/>
            <p:nvPr/>
          </p:nvSpPr>
          <p:spPr>
            <a:xfrm>
              <a:off x="5046025" y="3188500"/>
              <a:ext cx="10275" cy="6800"/>
            </a:xfrm>
            <a:custGeom>
              <a:avLst/>
              <a:gdLst/>
              <a:ahLst/>
              <a:cxnLst/>
              <a:rect l="l" t="t" r="r" b="b"/>
              <a:pathLst>
                <a:path w="411" h="272" extrusionOk="0">
                  <a:moveTo>
                    <a:pt x="305" y="1"/>
                  </a:moveTo>
                  <a:cubicBezTo>
                    <a:pt x="254" y="18"/>
                    <a:pt x="254" y="18"/>
                    <a:pt x="254" y="18"/>
                  </a:cubicBezTo>
                  <a:cubicBezTo>
                    <a:pt x="254" y="18"/>
                    <a:pt x="254" y="18"/>
                    <a:pt x="203" y="35"/>
                  </a:cubicBezTo>
                  <a:cubicBezTo>
                    <a:pt x="209" y="35"/>
                    <a:pt x="212" y="36"/>
                    <a:pt x="213" y="37"/>
                  </a:cubicBezTo>
                  <a:lnTo>
                    <a:pt x="213" y="37"/>
                  </a:lnTo>
                  <a:lnTo>
                    <a:pt x="305" y="1"/>
                  </a:lnTo>
                  <a:close/>
                  <a:moveTo>
                    <a:pt x="410" y="31"/>
                  </a:moveTo>
                  <a:cubicBezTo>
                    <a:pt x="409" y="31"/>
                    <a:pt x="406" y="34"/>
                    <a:pt x="400" y="38"/>
                  </a:cubicBezTo>
                  <a:lnTo>
                    <a:pt x="400" y="38"/>
                  </a:lnTo>
                  <a:cubicBezTo>
                    <a:pt x="402" y="37"/>
                    <a:pt x="404" y="36"/>
                    <a:pt x="406" y="35"/>
                  </a:cubicBezTo>
                  <a:cubicBezTo>
                    <a:pt x="409" y="32"/>
                    <a:pt x="410" y="31"/>
                    <a:pt x="410" y="31"/>
                  </a:cubicBezTo>
                  <a:close/>
                  <a:moveTo>
                    <a:pt x="175" y="53"/>
                  </a:moveTo>
                  <a:cubicBezTo>
                    <a:pt x="167" y="55"/>
                    <a:pt x="155" y="59"/>
                    <a:pt x="136" y="69"/>
                  </a:cubicBezTo>
                  <a:lnTo>
                    <a:pt x="175" y="53"/>
                  </a:lnTo>
                  <a:close/>
                  <a:moveTo>
                    <a:pt x="400" y="38"/>
                  </a:moveTo>
                  <a:cubicBezTo>
                    <a:pt x="369" y="55"/>
                    <a:pt x="353" y="72"/>
                    <a:pt x="341" y="88"/>
                  </a:cubicBezTo>
                  <a:lnTo>
                    <a:pt x="341" y="88"/>
                  </a:lnTo>
                  <a:cubicBezTo>
                    <a:pt x="363" y="69"/>
                    <a:pt x="387" y="49"/>
                    <a:pt x="400" y="38"/>
                  </a:cubicBezTo>
                  <a:close/>
                  <a:moveTo>
                    <a:pt x="339" y="69"/>
                  </a:moveTo>
                  <a:cubicBezTo>
                    <a:pt x="338" y="69"/>
                    <a:pt x="335" y="72"/>
                    <a:pt x="305" y="102"/>
                  </a:cubicBezTo>
                  <a:cubicBezTo>
                    <a:pt x="342" y="77"/>
                    <a:pt x="352" y="71"/>
                    <a:pt x="351" y="71"/>
                  </a:cubicBezTo>
                  <a:lnTo>
                    <a:pt x="351" y="71"/>
                  </a:lnTo>
                  <a:cubicBezTo>
                    <a:pt x="350" y="71"/>
                    <a:pt x="337" y="79"/>
                    <a:pt x="333" y="79"/>
                  </a:cubicBezTo>
                  <a:cubicBezTo>
                    <a:pt x="330" y="79"/>
                    <a:pt x="331" y="76"/>
                    <a:pt x="339" y="69"/>
                  </a:cubicBezTo>
                  <a:close/>
                  <a:moveTo>
                    <a:pt x="262" y="83"/>
                  </a:moveTo>
                  <a:lnTo>
                    <a:pt x="203" y="102"/>
                  </a:lnTo>
                  <a:cubicBezTo>
                    <a:pt x="212" y="102"/>
                    <a:pt x="217" y="105"/>
                    <a:pt x="218" y="109"/>
                  </a:cubicBezTo>
                  <a:lnTo>
                    <a:pt x="218" y="109"/>
                  </a:lnTo>
                  <a:cubicBezTo>
                    <a:pt x="233" y="105"/>
                    <a:pt x="256" y="90"/>
                    <a:pt x="262" y="83"/>
                  </a:cubicBezTo>
                  <a:close/>
                  <a:moveTo>
                    <a:pt x="110" y="132"/>
                  </a:moveTo>
                  <a:cubicBezTo>
                    <a:pt x="109" y="133"/>
                    <a:pt x="109" y="134"/>
                    <a:pt x="109" y="134"/>
                  </a:cubicBezTo>
                  <a:cubicBezTo>
                    <a:pt x="110" y="134"/>
                    <a:pt x="110" y="133"/>
                    <a:pt x="110" y="132"/>
                  </a:cubicBezTo>
                  <a:close/>
                  <a:moveTo>
                    <a:pt x="169" y="35"/>
                  </a:moveTo>
                  <a:cubicBezTo>
                    <a:pt x="169" y="35"/>
                    <a:pt x="34" y="102"/>
                    <a:pt x="0" y="102"/>
                  </a:cubicBezTo>
                  <a:cubicBezTo>
                    <a:pt x="68" y="102"/>
                    <a:pt x="102" y="102"/>
                    <a:pt x="34" y="136"/>
                  </a:cubicBezTo>
                  <a:cubicBezTo>
                    <a:pt x="65" y="129"/>
                    <a:pt x="83" y="126"/>
                    <a:pt x="94" y="126"/>
                  </a:cubicBezTo>
                  <a:cubicBezTo>
                    <a:pt x="98" y="126"/>
                    <a:pt x="101" y="126"/>
                    <a:pt x="103" y="127"/>
                  </a:cubicBezTo>
                  <a:lnTo>
                    <a:pt x="103" y="127"/>
                  </a:lnTo>
                  <a:cubicBezTo>
                    <a:pt x="80" y="140"/>
                    <a:pt x="57" y="147"/>
                    <a:pt x="34" y="170"/>
                  </a:cubicBezTo>
                  <a:cubicBezTo>
                    <a:pt x="59" y="170"/>
                    <a:pt x="84" y="152"/>
                    <a:pt x="108" y="129"/>
                  </a:cubicBezTo>
                  <a:lnTo>
                    <a:pt x="108" y="129"/>
                  </a:lnTo>
                  <a:cubicBezTo>
                    <a:pt x="110" y="130"/>
                    <a:pt x="110" y="131"/>
                    <a:pt x="110" y="132"/>
                  </a:cubicBezTo>
                  <a:lnTo>
                    <a:pt x="110" y="132"/>
                  </a:lnTo>
                  <a:cubicBezTo>
                    <a:pt x="112" y="128"/>
                    <a:pt x="119" y="119"/>
                    <a:pt x="135" y="102"/>
                  </a:cubicBezTo>
                  <a:lnTo>
                    <a:pt x="135" y="102"/>
                  </a:lnTo>
                  <a:cubicBezTo>
                    <a:pt x="136" y="102"/>
                    <a:pt x="136" y="102"/>
                    <a:pt x="136" y="102"/>
                  </a:cubicBezTo>
                  <a:lnTo>
                    <a:pt x="136" y="102"/>
                  </a:lnTo>
                  <a:cubicBezTo>
                    <a:pt x="136" y="102"/>
                    <a:pt x="136" y="102"/>
                    <a:pt x="136" y="102"/>
                  </a:cubicBezTo>
                  <a:cubicBezTo>
                    <a:pt x="186" y="72"/>
                    <a:pt x="200" y="63"/>
                    <a:pt x="198" y="63"/>
                  </a:cubicBezTo>
                  <a:lnTo>
                    <a:pt x="198" y="63"/>
                  </a:lnTo>
                  <a:cubicBezTo>
                    <a:pt x="193" y="63"/>
                    <a:pt x="143" y="88"/>
                    <a:pt x="127" y="88"/>
                  </a:cubicBezTo>
                  <a:cubicBezTo>
                    <a:pt x="121" y="88"/>
                    <a:pt x="121" y="83"/>
                    <a:pt x="136" y="69"/>
                  </a:cubicBezTo>
                  <a:cubicBezTo>
                    <a:pt x="203" y="35"/>
                    <a:pt x="203" y="35"/>
                    <a:pt x="169" y="35"/>
                  </a:cubicBezTo>
                  <a:close/>
                  <a:moveTo>
                    <a:pt x="169" y="238"/>
                  </a:moveTo>
                  <a:cubicBezTo>
                    <a:pt x="157" y="251"/>
                    <a:pt x="145" y="262"/>
                    <a:pt x="136" y="272"/>
                  </a:cubicBezTo>
                  <a:lnTo>
                    <a:pt x="169" y="272"/>
                  </a:lnTo>
                  <a:lnTo>
                    <a:pt x="169" y="238"/>
                  </a:lnTo>
                  <a:close/>
                  <a:moveTo>
                    <a:pt x="305" y="1"/>
                  </a:moveTo>
                  <a:lnTo>
                    <a:pt x="305" y="1"/>
                  </a:lnTo>
                  <a:cubicBezTo>
                    <a:pt x="305" y="1"/>
                    <a:pt x="305" y="1"/>
                    <a:pt x="305" y="1"/>
                  </a:cubicBezTo>
                  <a:lnTo>
                    <a:pt x="305" y="1"/>
                  </a:lnTo>
                  <a:cubicBezTo>
                    <a:pt x="305" y="1"/>
                    <a:pt x="305" y="1"/>
                    <a:pt x="305" y="1"/>
                  </a:cubicBezTo>
                  <a:lnTo>
                    <a:pt x="305" y="1"/>
                  </a:lnTo>
                  <a:cubicBezTo>
                    <a:pt x="266" y="20"/>
                    <a:pt x="261" y="28"/>
                    <a:pt x="238" y="45"/>
                  </a:cubicBezTo>
                  <a:lnTo>
                    <a:pt x="238" y="45"/>
                  </a:lnTo>
                  <a:cubicBezTo>
                    <a:pt x="247" y="42"/>
                    <a:pt x="258" y="39"/>
                    <a:pt x="271" y="35"/>
                  </a:cubicBezTo>
                  <a:lnTo>
                    <a:pt x="271" y="35"/>
                  </a:lnTo>
                  <a:cubicBezTo>
                    <a:pt x="256" y="40"/>
                    <a:pt x="245" y="43"/>
                    <a:pt x="237" y="45"/>
                  </a:cubicBezTo>
                  <a:lnTo>
                    <a:pt x="237" y="45"/>
                  </a:lnTo>
                  <a:cubicBezTo>
                    <a:pt x="237" y="45"/>
                    <a:pt x="237" y="45"/>
                    <a:pt x="238" y="45"/>
                  </a:cubicBezTo>
                  <a:lnTo>
                    <a:pt x="238" y="45"/>
                  </a:lnTo>
                  <a:cubicBezTo>
                    <a:pt x="229" y="47"/>
                    <a:pt x="221" y="49"/>
                    <a:pt x="215" y="50"/>
                  </a:cubicBezTo>
                  <a:lnTo>
                    <a:pt x="215" y="50"/>
                  </a:lnTo>
                  <a:cubicBezTo>
                    <a:pt x="207" y="49"/>
                    <a:pt x="216" y="42"/>
                    <a:pt x="213" y="37"/>
                  </a:cubicBezTo>
                  <a:lnTo>
                    <a:pt x="213" y="37"/>
                  </a:lnTo>
                  <a:lnTo>
                    <a:pt x="175" y="53"/>
                  </a:lnTo>
                  <a:lnTo>
                    <a:pt x="175" y="53"/>
                  </a:lnTo>
                  <a:cubicBezTo>
                    <a:pt x="181" y="52"/>
                    <a:pt x="185" y="52"/>
                    <a:pt x="191" y="52"/>
                  </a:cubicBezTo>
                  <a:cubicBezTo>
                    <a:pt x="197" y="52"/>
                    <a:pt x="204" y="52"/>
                    <a:pt x="215" y="50"/>
                  </a:cubicBezTo>
                  <a:lnTo>
                    <a:pt x="215" y="50"/>
                  </a:lnTo>
                  <a:cubicBezTo>
                    <a:pt x="215" y="50"/>
                    <a:pt x="216" y="50"/>
                    <a:pt x="216" y="50"/>
                  </a:cubicBezTo>
                  <a:cubicBezTo>
                    <a:pt x="219" y="50"/>
                    <a:pt x="226" y="49"/>
                    <a:pt x="237" y="45"/>
                  </a:cubicBezTo>
                  <a:lnTo>
                    <a:pt x="237" y="45"/>
                  </a:lnTo>
                  <a:cubicBezTo>
                    <a:pt x="219" y="58"/>
                    <a:pt x="192" y="74"/>
                    <a:pt x="136" y="102"/>
                  </a:cubicBezTo>
                  <a:cubicBezTo>
                    <a:pt x="169" y="102"/>
                    <a:pt x="102" y="136"/>
                    <a:pt x="68" y="170"/>
                  </a:cubicBezTo>
                  <a:cubicBezTo>
                    <a:pt x="68" y="170"/>
                    <a:pt x="102" y="170"/>
                    <a:pt x="169" y="136"/>
                  </a:cubicBezTo>
                  <a:lnTo>
                    <a:pt x="169" y="136"/>
                  </a:lnTo>
                  <a:lnTo>
                    <a:pt x="34" y="204"/>
                  </a:lnTo>
                  <a:cubicBezTo>
                    <a:pt x="51" y="204"/>
                    <a:pt x="85" y="196"/>
                    <a:pt x="110" y="196"/>
                  </a:cubicBezTo>
                  <a:cubicBezTo>
                    <a:pt x="136" y="196"/>
                    <a:pt x="153" y="204"/>
                    <a:pt x="136" y="238"/>
                  </a:cubicBezTo>
                  <a:lnTo>
                    <a:pt x="203" y="170"/>
                  </a:lnTo>
                  <a:lnTo>
                    <a:pt x="203" y="170"/>
                  </a:lnTo>
                  <a:cubicBezTo>
                    <a:pt x="197" y="182"/>
                    <a:pt x="199" y="187"/>
                    <a:pt x="204" y="187"/>
                  </a:cubicBezTo>
                  <a:cubicBezTo>
                    <a:pt x="221" y="187"/>
                    <a:pt x="271" y="150"/>
                    <a:pt x="272" y="150"/>
                  </a:cubicBezTo>
                  <a:lnTo>
                    <a:pt x="272" y="150"/>
                  </a:lnTo>
                  <a:cubicBezTo>
                    <a:pt x="272" y="150"/>
                    <a:pt x="255" y="163"/>
                    <a:pt x="203" y="204"/>
                  </a:cubicBezTo>
                  <a:lnTo>
                    <a:pt x="203" y="204"/>
                  </a:lnTo>
                  <a:cubicBezTo>
                    <a:pt x="192" y="216"/>
                    <a:pt x="180" y="227"/>
                    <a:pt x="169" y="238"/>
                  </a:cubicBezTo>
                  <a:cubicBezTo>
                    <a:pt x="195" y="212"/>
                    <a:pt x="206" y="201"/>
                    <a:pt x="208" y="201"/>
                  </a:cubicBezTo>
                  <a:lnTo>
                    <a:pt x="208" y="201"/>
                  </a:lnTo>
                  <a:cubicBezTo>
                    <a:pt x="211" y="201"/>
                    <a:pt x="190" y="230"/>
                    <a:pt x="169" y="272"/>
                  </a:cubicBezTo>
                  <a:cubicBezTo>
                    <a:pt x="222" y="220"/>
                    <a:pt x="254" y="167"/>
                    <a:pt x="297" y="131"/>
                  </a:cubicBezTo>
                  <a:lnTo>
                    <a:pt x="297" y="131"/>
                  </a:lnTo>
                  <a:cubicBezTo>
                    <a:pt x="297" y="131"/>
                    <a:pt x="297" y="131"/>
                    <a:pt x="297" y="131"/>
                  </a:cubicBezTo>
                  <a:cubicBezTo>
                    <a:pt x="298" y="131"/>
                    <a:pt x="300" y="130"/>
                    <a:pt x="303" y="128"/>
                  </a:cubicBezTo>
                  <a:lnTo>
                    <a:pt x="303" y="128"/>
                  </a:lnTo>
                  <a:cubicBezTo>
                    <a:pt x="304" y="130"/>
                    <a:pt x="305" y="133"/>
                    <a:pt x="305" y="136"/>
                  </a:cubicBezTo>
                  <a:cubicBezTo>
                    <a:pt x="312" y="129"/>
                    <a:pt x="318" y="121"/>
                    <a:pt x="324" y="114"/>
                  </a:cubicBezTo>
                  <a:lnTo>
                    <a:pt x="324" y="114"/>
                  </a:lnTo>
                  <a:cubicBezTo>
                    <a:pt x="328" y="110"/>
                    <a:pt x="333" y="107"/>
                    <a:pt x="339" y="102"/>
                  </a:cubicBezTo>
                  <a:lnTo>
                    <a:pt x="339" y="102"/>
                  </a:lnTo>
                  <a:cubicBezTo>
                    <a:pt x="335" y="104"/>
                    <a:pt x="331" y="107"/>
                    <a:pt x="327" y="109"/>
                  </a:cubicBezTo>
                  <a:lnTo>
                    <a:pt x="327" y="109"/>
                  </a:lnTo>
                  <a:cubicBezTo>
                    <a:pt x="332" y="102"/>
                    <a:pt x="336" y="95"/>
                    <a:pt x="341" y="88"/>
                  </a:cubicBezTo>
                  <a:lnTo>
                    <a:pt x="341" y="88"/>
                  </a:lnTo>
                  <a:cubicBezTo>
                    <a:pt x="324" y="103"/>
                    <a:pt x="308" y="118"/>
                    <a:pt x="301" y="125"/>
                  </a:cubicBezTo>
                  <a:lnTo>
                    <a:pt x="301" y="125"/>
                  </a:lnTo>
                  <a:cubicBezTo>
                    <a:pt x="301" y="126"/>
                    <a:pt x="302" y="126"/>
                    <a:pt x="302" y="126"/>
                  </a:cubicBezTo>
                  <a:lnTo>
                    <a:pt x="302" y="126"/>
                  </a:lnTo>
                  <a:cubicBezTo>
                    <a:pt x="300" y="128"/>
                    <a:pt x="298" y="129"/>
                    <a:pt x="297" y="131"/>
                  </a:cubicBezTo>
                  <a:lnTo>
                    <a:pt x="297" y="131"/>
                  </a:lnTo>
                  <a:cubicBezTo>
                    <a:pt x="297" y="130"/>
                    <a:pt x="298" y="128"/>
                    <a:pt x="301" y="125"/>
                  </a:cubicBezTo>
                  <a:lnTo>
                    <a:pt x="301" y="125"/>
                  </a:lnTo>
                  <a:cubicBezTo>
                    <a:pt x="298" y="122"/>
                    <a:pt x="293" y="121"/>
                    <a:pt x="289" y="121"/>
                  </a:cubicBezTo>
                  <a:cubicBezTo>
                    <a:pt x="288" y="121"/>
                    <a:pt x="287" y="121"/>
                    <a:pt x="286" y="121"/>
                  </a:cubicBezTo>
                  <a:lnTo>
                    <a:pt x="286" y="121"/>
                  </a:lnTo>
                  <a:cubicBezTo>
                    <a:pt x="305" y="102"/>
                    <a:pt x="305" y="102"/>
                    <a:pt x="305" y="102"/>
                  </a:cubicBezTo>
                  <a:cubicBezTo>
                    <a:pt x="312" y="95"/>
                    <a:pt x="313" y="93"/>
                    <a:pt x="311" y="93"/>
                  </a:cubicBezTo>
                  <a:lnTo>
                    <a:pt x="311" y="93"/>
                  </a:lnTo>
                  <a:cubicBezTo>
                    <a:pt x="304" y="93"/>
                    <a:pt x="272" y="112"/>
                    <a:pt x="265" y="112"/>
                  </a:cubicBezTo>
                  <a:cubicBezTo>
                    <a:pt x="263" y="112"/>
                    <a:pt x="264" y="110"/>
                    <a:pt x="271" y="102"/>
                  </a:cubicBezTo>
                  <a:lnTo>
                    <a:pt x="271" y="102"/>
                  </a:lnTo>
                  <a:cubicBezTo>
                    <a:pt x="281" y="92"/>
                    <a:pt x="291" y="82"/>
                    <a:pt x="305" y="69"/>
                  </a:cubicBezTo>
                  <a:lnTo>
                    <a:pt x="305" y="69"/>
                  </a:lnTo>
                  <a:lnTo>
                    <a:pt x="305" y="69"/>
                  </a:lnTo>
                  <a:lnTo>
                    <a:pt x="305" y="69"/>
                  </a:lnTo>
                  <a:cubicBezTo>
                    <a:pt x="314" y="59"/>
                    <a:pt x="325" y="49"/>
                    <a:pt x="338" y="35"/>
                  </a:cubicBezTo>
                  <a:lnTo>
                    <a:pt x="338" y="35"/>
                  </a:lnTo>
                  <a:cubicBezTo>
                    <a:pt x="329" y="45"/>
                    <a:pt x="317" y="56"/>
                    <a:pt x="303" y="69"/>
                  </a:cubicBezTo>
                  <a:lnTo>
                    <a:pt x="303" y="69"/>
                  </a:lnTo>
                  <a:lnTo>
                    <a:pt x="305" y="69"/>
                  </a:lnTo>
                  <a:lnTo>
                    <a:pt x="305" y="69"/>
                  </a:lnTo>
                  <a:cubicBezTo>
                    <a:pt x="305" y="69"/>
                    <a:pt x="304" y="69"/>
                    <a:pt x="302" y="70"/>
                  </a:cubicBezTo>
                  <a:lnTo>
                    <a:pt x="302" y="70"/>
                  </a:lnTo>
                  <a:cubicBezTo>
                    <a:pt x="302" y="70"/>
                    <a:pt x="302" y="69"/>
                    <a:pt x="303" y="69"/>
                  </a:cubicBezTo>
                  <a:lnTo>
                    <a:pt x="303" y="69"/>
                  </a:lnTo>
                  <a:lnTo>
                    <a:pt x="280" y="77"/>
                  </a:lnTo>
                  <a:cubicBezTo>
                    <a:pt x="286" y="77"/>
                    <a:pt x="297" y="72"/>
                    <a:pt x="302" y="70"/>
                  </a:cubicBezTo>
                  <a:lnTo>
                    <a:pt x="302" y="70"/>
                  </a:lnTo>
                  <a:cubicBezTo>
                    <a:pt x="264" y="104"/>
                    <a:pt x="209" y="146"/>
                    <a:pt x="136" y="170"/>
                  </a:cubicBezTo>
                  <a:cubicBezTo>
                    <a:pt x="173" y="145"/>
                    <a:pt x="183" y="139"/>
                    <a:pt x="184" y="139"/>
                  </a:cubicBezTo>
                  <a:lnTo>
                    <a:pt x="184" y="139"/>
                  </a:lnTo>
                  <a:cubicBezTo>
                    <a:pt x="185" y="139"/>
                    <a:pt x="175" y="146"/>
                    <a:pt x="179" y="146"/>
                  </a:cubicBezTo>
                  <a:cubicBezTo>
                    <a:pt x="181" y="146"/>
                    <a:pt x="188" y="144"/>
                    <a:pt x="203" y="136"/>
                  </a:cubicBezTo>
                  <a:cubicBezTo>
                    <a:pt x="203" y="136"/>
                    <a:pt x="221" y="118"/>
                    <a:pt x="218" y="109"/>
                  </a:cubicBezTo>
                  <a:lnTo>
                    <a:pt x="218" y="109"/>
                  </a:lnTo>
                  <a:cubicBezTo>
                    <a:pt x="215" y="109"/>
                    <a:pt x="213" y="110"/>
                    <a:pt x="211" y="110"/>
                  </a:cubicBezTo>
                  <a:cubicBezTo>
                    <a:pt x="206" y="110"/>
                    <a:pt x="203" y="107"/>
                    <a:pt x="203" y="102"/>
                  </a:cubicBezTo>
                  <a:cubicBezTo>
                    <a:pt x="239" y="85"/>
                    <a:pt x="256" y="79"/>
                    <a:pt x="261" y="79"/>
                  </a:cubicBezTo>
                  <a:cubicBezTo>
                    <a:pt x="264" y="79"/>
                    <a:pt x="264" y="80"/>
                    <a:pt x="262" y="83"/>
                  </a:cubicBezTo>
                  <a:lnTo>
                    <a:pt x="262" y="83"/>
                  </a:lnTo>
                  <a:lnTo>
                    <a:pt x="280" y="77"/>
                  </a:lnTo>
                  <a:cubicBezTo>
                    <a:pt x="272" y="77"/>
                    <a:pt x="271" y="71"/>
                    <a:pt x="292" y="48"/>
                  </a:cubicBezTo>
                  <a:lnTo>
                    <a:pt x="292" y="48"/>
                  </a:lnTo>
                  <a:cubicBezTo>
                    <a:pt x="294" y="49"/>
                    <a:pt x="296" y="50"/>
                    <a:pt x="299" y="50"/>
                  </a:cubicBezTo>
                  <a:cubicBezTo>
                    <a:pt x="305" y="50"/>
                    <a:pt x="316" y="46"/>
                    <a:pt x="339" y="35"/>
                  </a:cubicBezTo>
                  <a:lnTo>
                    <a:pt x="339" y="35"/>
                  </a:lnTo>
                  <a:cubicBezTo>
                    <a:pt x="339" y="35"/>
                    <a:pt x="339" y="35"/>
                    <a:pt x="339" y="35"/>
                  </a:cubicBezTo>
                  <a:lnTo>
                    <a:pt x="305" y="35"/>
                  </a:lnTo>
                  <a:cubicBezTo>
                    <a:pt x="300" y="39"/>
                    <a:pt x="296" y="44"/>
                    <a:pt x="292" y="48"/>
                  </a:cubicBezTo>
                  <a:lnTo>
                    <a:pt x="292" y="48"/>
                  </a:lnTo>
                  <a:cubicBezTo>
                    <a:pt x="288" y="43"/>
                    <a:pt x="288" y="35"/>
                    <a:pt x="271" y="35"/>
                  </a:cubicBezTo>
                  <a:lnTo>
                    <a:pt x="305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7"/>
            <p:cNvSpPr/>
            <p:nvPr/>
          </p:nvSpPr>
          <p:spPr>
            <a:xfrm>
              <a:off x="5048550" y="31952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5" y="1"/>
                  </a:moveTo>
                  <a:cubicBezTo>
                    <a:pt x="35" y="1"/>
                    <a:pt x="1" y="1"/>
                    <a:pt x="1" y="35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7"/>
            <p:cNvSpPr/>
            <p:nvPr/>
          </p:nvSpPr>
          <p:spPr>
            <a:xfrm>
              <a:off x="5049400" y="318935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1"/>
                  </a:moveTo>
                  <a:cubicBezTo>
                    <a:pt x="34" y="1"/>
                    <a:pt x="34" y="1"/>
                    <a:pt x="34" y="1"/>
                  </a:cubicBezTo>
                  <a:cubicBezTo>
                    <a:pt x="1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7"/>
            <p:cNvSpPr/>
            <p:nvPr/>
          </p:nvSpPr>
          <p:spPr>
            <a:xfrm>
              <a:off x="5050250" y="319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7"/>
            <p:cNvSpPr/>
            <p:nvPr/>
          </p:nvSpPr>
          <p:spPr>
            <a:xfrm>
              <a:off x="5053625" y="31910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0"/>
                  </a:moveTo>
                  <a:lnTo>
                    <a:pt x="1" y="0"/>
                  </a:lnTo>
                  <a:lnTo>
                    <a:pt x="1" y="34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7"/>
            <p:cNvSpPr/>
            <p:nvPr/>
          </p:nvSpPr>
          <p:spPr>
            <a:xfrm>
              <a:off x="5051950" y="31876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34" y="1"/>
                    <a:pt x="0" y="1"/>
                    <a:pt x="0" y="35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7"/>
            <p:cNvSpPr/>
            <p:nvPr/>
          </p:nvSpPr>
          <p:spPr>
            <a:xfrm>
              <a:off x="5051950" y="3191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7"/>
            <p:cNvSpPr/>
            <p:nvPr/>
          </p:nvSpPr>
          <p:spPr>
            <a:xfrm>
              <a:off x="5046025" y="3180050"/>
              <a:ext cx="8075" cy="12000"/>
            </a:xfrm>
            <a:custGeom>
              <a:avLst/>
              <a:gdLst/>
              <a:ahLst/>
              <a:cxnLst/>
              <a:rect l="l" t="t" r="r" b="b"/>
              <a:pathLst>
                <a:path w="323" h="480" extrusionOk="0">
                  <a:moveTo>
                    <a:pt x="305" y="1"/>
                  </a:moveTo>
                  <a:lnTo>
                    <a:pt x="305" y="1"/>
                  </a:lnTo>
                  <a:cubicBezTo>
                    <a:pt x="305" y="17"/>
                    <a:pt x="297" y="57"/>
                    <a:pt x="293" y="86"/>
                  </a:cubicBezTo>
                  <a:lnTo>
                    <a:pt x="293" y="86"/>
                  </a:lnTo>
                  <a:cubicBezTo>
                    <a:pt x="299" y="50"/>
                    <a:pt x="305" y="15"/>
                    <a:pt x="305" y="1"/>
                  </a:cubicBezTo>
                  <a:close/>
                  <a:moveTo>
                    <a:pt x="305" y="68"/>
                  </a:moveTo>
                  <a:cubicBezTo>
                    <a:pt x="305" y="81"/>
                    <a:pt x="304" y="93"/>
                    <a:pt x="303" y="105"/>
                  </a:cubicBezTo>
                  <a:lnTo>
                    <a:pt x="303" y="105"/>
                  </a:lnTo>
                  <a:cubicBezTo>
                    <a:pt x="304" y="104"/>
                    <a:pt x="304" y="103"/>
                    <a:pt x="305" y="102"/>
                  </a:cubicBezTo>
                  <a:lnTo>
                    <a:pt x="305" y="68"/>
                  </a:lnTo>
                  <a:close/>
                  <a:moveTo>
                    <a:pt x="177" y="132"/>
                  </a:moveTo>
                  <a:cubicBezTo>
                    <a:pt x="176" y="140"/>
                    <a:pt x="175" y="143"/>
                    <a:pt x="172" y="143"/>
                  </a:cubicBezTo>
                  <a:cubicBezTo>
                    <a:pt x="172" y="143"/>
                    <a:pt x="172" y="143"/>
                    <a:pt x="172" y="143"/>
                  </a:cubicBezTo>
                  <a:lnTo>
                    <a:pt x="172" y="143"/>
                  </a:lnTo>
                  <a:cubicBezTo>
                    <a:pt x="170" y="149"/>
                    <a:pt x="169" y="158"/>
                    <a:pt x="169" y="169"/>
                  </a:cubicBezTo>
                  <a:cubicBezTo>
                    <a:pt x="169" y="158"/>
                    <a:pt x="169" y="149"/>
                    <a:pt x="169" y="142"/>
                  </a:cubicBezTo>
                  <a:lnTo>
                    <a:pt x="169" y="142"/>
                  </a:lnTo>
                  <a:cubicBezTo>
                    <a:pt x="170" y="143"/>
                    <a:pt x="171" y="143"/>
                    <a:pt x="172" y="143"/>
                  </a:cubicBezTo>
                  <a:lnTo>
                    <a:pt x="172" y="143"/>
                  </a:lnTo>
                  <a:cubicBezTo>
                    <a:pt x="173" y="138"/>
                    <a:pt x="175" y="135"/>
                    <a:pt x="177" y="132"/>
                  </a:cubicBezTo>
                  <a:close/>
                  <a:moveTo>
                    <a:pt x="104" y="163"/>
                  </a:moveTo>
                  <a:cubicBezTo>
                    <a:pt x="102" y="163"/>
                    <a:pt x="102" y="165"/>
                    <a:pt x="102" y="169"/>
                  </a:cubicBezTo>
                  <a:cubicBezTo>
                    <a:pt x="110" y="183"/>
                    <a:pt x="117" y="191"/>
                    <a:pt x="122" y="196"/>
                  </a:cubicBezTo>
                  <a:lnTo>
                    <a:pt x="122" y="196"/>
                  </a:lnTo>
                  <a:cubicBezTo>
                    <a:pt x="113" y="176"/>
                    <a:pt x="107" y="163"/>
                    <a:pt x="104" y="163"/>
                  </a:cubicBezTo>
                  <a:close/>
                  <a:moveTo>
                    <a:pt x="68" y="136"/>
                  </a:moveTo>
                  <a:cubicBezTo>
                    <a:pt x="85" y="162"/>
                    <a:pt x="98" y="184"/>
                    <a:pt x="109" y="202"/>
                  </a:cubicBezTo>
                  <a:lnTo>
                    <a:pt x="109" y="202"/>
                  </a:lnTo>
                  <a:cubicBezTo>
                    <a:pt x="103" y="190"/>
                    <a:pt x="91" y="171"/>
                    <a:pt x="68" y="136"/>
                  </a:cubicBezTo>
                  <a:close/>
                  <a:moveTo>
                    <a:pt x="236" y="88"/>
                  </a:moveTo>
                  <a:cubicBezTo>
                    <a:pt x="235" y="88"/>
                    <a:pt x="231" y="158"/>
                    <a:pt x="223" y="170"/>
                  </a:cubicBezTo>
                  <a:lnTo>
                    <a:pt x="223" y="170"/>
                  </a:lnTo>
                  <a:cubicBezTo>
                    <a:pt x="220" y="165"/>
                    <a:pt x="216" y="158"/>
                    <a:pt x="212" y="152"/>
                  </a:cubicBezTo>
                  <a:lnTo>
                    <a:pt x="212" y="152"/>
                  </a:lnTo>
                  <a:cubicBezTo>
                    <a:pt x="216" y="166"/>
                    <a:pt x="219" y="172"/>
                    <a:pt x="221" y="172"/>
                  </a:cubicBezTo>
                  <a:cubicBezTo>
                    <a:pt x="222" y="172"/>
                    <a:pt x="223" y="171"/>
                    <a:pt x="223" y="170"/>
                  </a:cubicBezTo>
                  <a:lnTo>
                    <a:pt x="223" y="170"/>
                  </a:lnTo>
                  <a:cubicBezTo>
                    <a:pt x="227" y="175"/>
                    <a:pt x="231" y="179"/>
                    <a:pt x="234" y="179"/>
                  </a:cubicBezTo>
                  <a:cubicBezTo>
                    <a:pt x="236" y="179"/>
                    <a:pt x="237" y="177"/>
                    <a:pt x="237" y="171"/>
                  </a:cubicBezTo>
                  <a:lnTo>
                    <a:pt x="237" y="171"/>
                  </a:lnTo>
                  <a:cubicBezTo>
                    <a:pt x="237" y="189"/>
                    <a:pt x="237" y="211"/>
                    <a:pt x="237" y="237"/>
                  </a:cubicBezTo>
                  <a:lnTo>
                    <a:pt x="237" y="169"/>
                  </a:lnTo>
                  <a:cubicBezTo>
                    <a:pt x="237" y="170"/>
                    <a:pt x="237" y="170"/>
                    <a:pt x="237" y="171"/>
                  </a:cubicBezTo>
                  <a:lnTo>
                    <a:pt x="237" y="171"/>
                  </a:lnTo>
                  <a:cubicBezTo>
                    <a:pt x="237" y="109"/>
                    <a:pt x="237" y="88"/>
                    <a:pt x="236" y="88"/>
                  </a:cubicBezTo>
                  <a:close/>
                  <a:moveTo>
                    <a:pt x="271" y="203"/>
                  </a:moveTo>
                  <a:lnTo>
                    <a:pt x="271" y="250"/>
                  </a:lnTo>
                  <a:lnTo>
                    <a:pt x="271" y="250"/>
                  </a:lnTo>
                  <a:cubicBezTo>
                    <a:pt x="271" y="250"/>
                    <a:pt x="271" y="251"/>
                    <a:pt x="270" y="251"/>
                  </a:cubicBezTo>
                  <a:lnTo>
                    <a:pt x="270" y="251"/>
                  </a:lnTo>
                  <a:cubicBezTo>
                    <a:pt x="271" y="237"/>
                    <a:pt x="271" y="221"/>
                    <a:pt x="271" y="203"/>
                  </a:cubicBezTo>
                  <a:close/>
                  <a:moveTo>
                    <a:pt x="271" y="252"/>
                  </a:moveTo>
                  <a:lnTo>
                    <a:pt x="271" y="261"/>
                  </a:lnTo>
                  <a:lnTo>
                    <a:pt x="271" y="261"/>
                  </a:lnTo>
                  <a:cubicBezTo>
                    <a:pt x="271" y="261"/>
                    <a:pt x="270" y="262"/>
                    <a:pt x="270" y="262"/>
                  </a:cubicBezTo>
                  <a:lnTo>
                    <a:pt x="270" y="262"/>
                  </a:lnTo>
                  <a:cubicBezTo>
                    <a:pt x="270" y="259"/>
                    <a:pt x="270" y="256"/>
                    <a:pt x="270" y="252"/>
                  </a:cubicBezTo>
                  <a:lnTo>
                    <a:pt x="270" y="252"/>
                  </a:lnTo>
                  <a:cubicBezTo>
                    <a:pt x="271" y="252"/>
                    <a:pt x="271" y="252"/>
                    <a:pt x="271" y="252"/>
                  </a:cubicBezTo>
                  <a:close/>
                  <a:moveTo>
                    <a:pt x="321" y="261"/>
                  </a:moveTo>
                  <a:cubicBezTo>
                    <a:pt x="318" y="261"/>
                    <a:pt x="304" y="266"/>
                    <a:pt x="292" y="271"/>
                  </a:cubicBezTo>
                  <a:lnTo>
                    <a:pt x="305" y="271"/>
                  </a:lnTo>
                  <a:cubicBezTo>
                    <a:pt x="319" y="264"/>
                    <a:pt x="323" y="261"/>
                    <a:pt x="321" y="261"/>
                  </a:cubicBezTo>
                  <a:close/>
                  <a:moveTo>
                    <a:pt x="270" y="271"/>
                  </a:moveTo>
                  <a:lnTo>
                    <a:pt x="270" y="271"/>
                  </a:lnTo>
                  <a:cubicBezTo>
                    <a:pt x="269" y="271"/>
                    <a:pt x="269" y="271"/>
                    <a:pt x="269" y="271"/>
                  </a:cubicBezTo>
                  <a:lnTo>
                    <a:pt x="269" y="271"/>
                  </a:lnTo>
                  <a:cubicBezTo>
                    <a:pt x="269" y="271"/>
                    <a:pt x="269" y="271"/>
                    <a:pt x="269" y="271"/>
                  </a:cubicBezTo>
                  <a:lnTo>
                    <a:pt x="269" y="271"/>
                  </a:lnTo>
                  <a:cubicBezTo>
                    <a:pt x="269" y="271"/>
                    <a:pt x="269" y="271"/>
                    <a:pt x="270" y="271"/>
                  </a:cubicBezTo>
                  <a:close/>
                  <a:moveTo>
                    <a:pt x="237" y="264"/>
                  </a:moveTo>
                  <a:lnTo>
                    <a:pt x="237" y="274"/>
                  </a:lnTo>
                  <a:lnTo>
                    <a:pt x="237" y="274"/>
                  </a:lnTo>
                  <a:cubicBezTo>
                    <a:pt x="241" y="273"/>
                    <a:pt x="245" y="273"/>
                    <a:pt x="248" y="272"/>
                  </a:cubicBezTo>
                  <a:lnTo>
                    <a:pt x="248" y="272"/>
                  </a:lnTo>
                  <a:cubicBezTo>
                    <a:pt x="248" y="273"/>
                    <a:pt x="248" y="273"/>
                    <a:pt x="248" y="273"/>
                  </a:cubicBezTo>
                  <a:lnTo>
                    <a:pt x="248" y="273"/>
                  </a:lnTo>
                  <a:cubicBezTo>
                    <a:pt x="244" y="275"/>
                    <a:pt x="241" y="277"/>
                    <a:pt x="237" y="278"/>
                  </a:cubicBezTo>
                  <a:lnTo>
                    <a:pt x="237" y="278"/>
                  </a:lnTo>
                  <a:lnTo>
                    <a:pt x="237" y="274"/>
                  </a:lnTo>
                  <a:lnTo>
                    <a:pt x="237" y="274"/>
                  </a:lnTo>
                  <a:cubicBezTo>
                    <a:pt x="237" y="274"/>
                    <a:pt x="237" y="274"/>
                    <a:pt x="237" y="274"/>
                  </a:cubicBezTo>
                  <a:lnTo>
                    <a:pt x="237" y="274"/>
                  </a:lnTo>
                  <a:cubicBezTo>
                    <a:pt x="237" y="273"/>
                    <a:pt x="237" y="272"/>
                    <a:pt x="237" y="271"/>
                  </a:cubicBezTo>
                  <a:cubicBezTo>
                    <a:pt x="237" y="271"/>
                    <a:pt x="236" y="269"/>
                    <a:pt x="234" y="265"/>
                  </a:cubicBezTo>
                  <a:lnTo>
                    <a:pt x="234" y="265"/>
                  </a:lnTo>
                  <a:cubicBezTo>
                    <a:pt x="235" y="265"/>
                    <a:pt x="236" y="264"/>
                    <a:pt x="237" y="264"/>
                  </a:cubicBezTo>
                  <a:close/>
                  <a:moveTo>
                    <a:pt x="223" y="271"/>
                  </a:moveTo>
                  <a:cubicBezTo>
                    <a:pt x="222" y="273"/>
                    <a:pt x="222" y="274"/>
                    <a:pt x="221" y="276"/>
                  </a:cubicBezTo>
                  <a:lnTo>
                    <a:pt x="221" y="276"/>
                  </a:lnTo>
                  <a:cubicBezTo>
                    <a:pt x="227" y="275"/>
                    <a:pt x="232" y="274"/>
                    <a:pt x="237" y="274"/>
                  </a:cubicBezTo>
                  <a:lnTo>
                    <a:pt x="237" y="274"/>
                  </a:lnTo>
                  <a:cubicBezTo>
                    <a:pt x="237" y="275"/>
                    <a:pt x="237" y="277"/>
                    <a:pt x="237" y="278"/>
                  </a:cubicBezTo>
                  <a:lnTo>
                    <a:pt x="237" y="278"/>
                  </a:lnTo>
                  <a:cubicBezTo>
                    <a:pt x="237" y="278"/>
                    <a:pt x="237" y="278"/>
                    <a:pt x="237" y="278"/>
                  </a:cubicBezTo>
                  <a:lnTo>
                    <a:pt x="237" y="278"/>
                  </a:lnTo>
                  <a:lnTo>
                    <a:pt x="237" y="280"/>
                  </a:lnTo>
                  <a:lnTo>
                    <a:pt x="237" y="280"/>
                  </a:lnTo>
                  <a:cubicBezTo>
                    <a:pt x="237" y="280"/>
                    <a:pt x="237" y="280"/>
                    <a:pt x="237" y="280"/>
                  </a:cubicBezTo>
                  <a:lnTo>
                    <a:pt x="237" y="280"/>
                  </a:lnTo>
                  <a:cubicBezTo>
                    <a:pt x="237" y="279"/>
                    <a:pt x="237" y="279"/>
                    <a:pt x="237" y="278"/>
                  </a:cubicBezTo>
                  <a:lnTo>
                    <a:pt x="237" y="278"/>
                  </a:lnTo>
                  <a:cubicBezTo>
                    <a:pt x="231" y="281"/>
                    <a:pt x="224" y="284"/>
                    <a:pt x="218" y="287"/>
                  </a:cubicBezTo>
                  <a:lnTo>
                    <a:pt x="218" y="287"/>
                  </a:lnTo>
                  <a:cubicBezTo>
                    <a:pt x="219" y="283"/>
                    <a:pt x="220" y="279"/>
                    <a:pt x="221" y="276"/>
                  </a:cubicBezTo>
                  <a:lnTo>
                    <a:pt x="221" y="276"/>
                  </a:lnTo>
                  <a:cubicBezTo>
                    <a:pt x="219" y="276"/>
                    <a:pt x="216" y="277"/>
                    <a:pt x="213" y="277"/>
                  </a:cubicBezTo>
                  <a:lnTo>
                    <a:pt x="213" y="277"/>
                  </a:lnTo>
                  <a:cubicBezTo>
                    <a:pt x="216" y="275"/>
                    <a:pt x="220" y="273"/>
                    <a:pt x="223" y="271"/>
                  </a:cubicBezTo>
                  <a:close/>
                  <a:moveTo>
                    <a:pt x="305" y="271"/>
                  </a:moveTo>
                  <a:lnTo>
                    <a:pt x="271" y="288"/>
                  </a:lnTo>
                  <a:cubicBezTo>
                    <a:pt x="280" y="288"/>
                    <a:pt x="288" y="288"/>
                    <a:pt x="305" y="271"/>
                  </a:cubicBezTo>
                  <a:close/>
                  <a:moveTo>
                    <a:pt x="218" y="287"/>
                  </a:moveTo>
                  <a:cubicBezTo>
                    <a:pt x="218" y="288"/>
                    <a:pt x="217" y="289"/>
                    <a:pt x="217" y="290"/>
                  </a:cubicBezTo>
                  <a:lnTo>
                    <a:pt x="217" y="290"/>
                  </a:lnTo>
                  <a:cubicBezTo>
                    <a:pt x="212" y="292"/>
                    <a:pt x="208" y="294"/>
                    <a:pt x="203" y="296"/>
                  </a:cubicBezTo>
                  <a:lnTo>
                    <a:pt x="203" y="296"/>
                  </a:lnTo>
                  <a:cubicBezTo>
                    <a:pt x="203" y="295"/>
                    <a:pt x="203" y="294"/>
                    <a:pt x="203" y="292"/>
                  </a:cubicBezTo>
                  <a:lnTo>
                    <a:pt x="203" y="292"/>
                  </a:lnTo>
                  <a:cubicBezTo>
                    <a:pt x="208" y="291"/>
                    <a:pt x="213" y="289"/>
                    <a:pt x="218" y="287"/>
                  </a:cubicBezTo>
                  <a:close/>
                  <a:moveTo>
                    <a:pt x="102" y="271"/>
                  </a:moveTo>
                  <a:cubicBezTo>
                    <a:pt x="108" y="277"/>
                    <a:pt x="115" y="286"/>
                    <a:pt x="123" y="295"/>
                  </a:cubicBezTo>
                  <a:lnTo>
                    <a:pt x="123" y="295"/>
                  </a:lnTo>
                  <a:cubicBezTo>
                    <a:pt x="123" y="295"/>
                    <a:pt x="124" y="295"/>
                    <a:pt x="124" y="295"/>
                  </a:cubicBezTo>
                  <a:cubicBezTo>
                    <a:pt x="126" y="295"/>
                    <a:pt x="126" y="296"/>
                    <a:pt x="124" y="297"/>
                  </a:cubicBezTo>
                  <a:lnTo>
                    <a:pt x="124" y="297"/>
                  </a:lnTo>
                  <a:cubicBezTo>
                    <a:pt x="124" y="296"/>
                    <a:pt x="123" y="296"/>
                    <a:pt x="123" y="295"/>
                  </a:cubicBezTo>
                  <a:lnTo>
                    <a:pt x="123" y="295"/>
                  </a:lnTo>
                  <a:cubicBezTo>
                    <a:pt x="122" y="295"/>
                    <a:pt x="120" y="295"/>
                    <a:pt x="118" y="296"/>
                  </a:cubicBezTo>
                  <a:lnTo>
                    <a:pt x="118" y="296"/>
                  </a:lnTo>
                  <a:cubicBezTo>
                    <a:pt x="113" y="288"/>
                    <a:pt x="108" y="280"/>
                    <a:pt x="102" y="271"/>
                  </a:cubicBezTo>
                  <a:close/>
                  <a:moveTo>
                    <a:pt x="120" y="298"/>
                  </a:moveTo>
                  <a:cubicBezTo>
                    <a:pt x="116" y="300"/>
                    <a:pt x="110" y="302"/>
                    <a:pt x="102" y="305"/>
                  </a:cubicBezTo>
                  <a:cubicBezTo>
                    <a:pt x="108" y="303"/>
                    <a:pt x="114" y="301"/>
                    <a:pt x="120" y="299"/>
                  </a:cubicBezTo>
                  <a:lnTo>
                    <a:pt x="120" y="299"/>
                  </a:lnTo>
                  <a:cubicBezTo>
                    <a:pt x="120" y="299"/>
                    <a:pt x="120" y="299"/>
                    <a:pt x="120" y="298"/>
                  </a:cubicBezTo>
                  <a:close/>
                  <a:moveTo>
                    <a:pt x="76" y="305"/>
                  </a:moveTo>
                  <a:lnTo>
                    <a:pt x="76" y="305"/>
                  </a:lnTo>
                  <a:cubicBezTo>
                    <a:pt x="57" y="310"/>
                    <a:pt x="40" y="315"/>
                    <a:pt x="46" y="315"/>
                  </a:cubicBezTo>
                  <a:cubicBezTo>
                    <a:pt x="50" y="315"/>
                    <a:pt x="66" y="312"/>
                    <a:pt x="102" y="305"/>
                  </a:cubicBezTo>
                  <a:close/>
                  <a:moveTo>
                    <a:pt x="243" y="299"/>
                  </a:moveTo>
                  <a:cubicBezTo>
                    <a:pt x="243" y="300"/>
                    <a:pt x="243" y="301"/>
                    <a:pt x="243" y="302"/>
                  </a:cubicBezTo>
                  <a:lnTo>
                    <a:pt x="243" y="302"/>
                  </a:lnTo>
                  <a:lnTo>
                    <a:pt x="237" y="305"/>
                  </a:lnTo>
                  <a:lnTo>
                    <a:pt x="237" y="320"/>
                  </a:lnTo>
                  <a:lnTo>
                    <a:pt x="237" y="320"/>
                  </a:lnTo>
                  <a:cubicBezTo>
                    <a:pt x="237" y="320"/>
                    <a:pt x="237" y="320"/>
                    <a:pt x="237" y="320"/>
                  </a:cubicBezTo>
                  <a:lnTo>
                    <a:pt x="237" y="320"/>
                  </a:lnTo>
                  <a:cubicBezTo>
                    <a:pt x="237" y="314"/>
                    <a:pt x="237" y="308"/>
                    <a:pt x="237" y="301"/>
                  </a:cubicBezTo>
                  <a:lnTo>
                    <a:pt x="237" y="301"/>
                  </a:lnTo>
                  <a:cubicBezTo>
                    <a:pt x="237" y="301"/>
                    <a:pt x="237" y="301"/>
                    <a:pt x="237" y="301"/>
                  </a:cubicBezTo>
                  <a:lnTo>
                    <a:pt x="237" y="301"/>
                  </a:lnTo>
                  <a:lnTo>
                    <a:pt x="237" y="305"/>
                  </a:lnTo>
                  <a:cubicBezTo>
                    <a:pt x="239" y="303"/>
                    <a:pt x="241" y="301"/>
                    <a:pt x="243" y="299"/>
                  </a:cubicBezTo>
                  <a:close/>
                  <a:moveTo>
                    <a:pt x="210" y="317"/>
                  </a:moveTo>
                  <a:cubicBezTo>
                    <a:pt x="210" y="319"/>
                    <a:pt x="210" y="321"/>
                    <a:pt x="209" y="323"/>
                  </a:cubicBezTo>
                  <a:lnTo>
                    <a:pt x="209" y="323"/>
                  </a:lnTo>
                  <a:cubicBezTo>
                    <a:pt x="209" y="322"/>
                    <a:pt x="208" y="320"/>
                    <a:pt x="208" y="319"/>
                  </a:cubicBezTo>
                  <a:lnTo>
                    <a:pt x="208" y="319"/>
                  </a:lnTo>
                  <a:cubicBezTo>
                    <a:pt x="209" y="318"/>
                    <a:pt x="210" y="318"/>
                    <a:pt x="210" y="317"/>
                  </a:cubicBezTo>
                  <a:close/>
                  <a:moveTo>
                    <a:pt x="203" y="296"/>
                  </a:moveTo>
                  <a:cubicBezTo>
                    <a:pt x="203" y="299"/>
                    <a:pt x="203" y="302"/>
                    <a:pt x="203" y="305"/>
                  </a:cubicBezTo>
                  <a:cubicBezTo>
                    <a:pt x="203" y="300"/>
                    <a:pt x="203" y="298"/>
                    <a:pt x="203" y="298"/>
                  </a:cubicBezTo>
                  <a:cubicBezTo>
                    <a:pt x="204" y="298"/>
                    <a:pt x="204" y="300"/>
                    <a:pt x="204" y="304"/>
                  </a:cubicBezTo>
                  <a:lnTo>
                    <a:pt x="204" y="304"/>
                  </a:lnTo>
                  <a:cubicBezTo>
                    <a:pt x="204" y="304"/>
                    <a:pt x="204" y="305"/>
                    <a:pt x="203" y="305"/>
                  </a:cubicBezTo>
                  <a:cubicBezTo>
                    <a:pt x="204" y="305"/>
                    <a:pt x="204" y="305"/>
                    <a:pt x="204" y="305"/>
                  </a:cubicBezTo>
                  <a:lnTo>
                    <a:pt x="204" y="305"/>
                  </a:lnTo>
                  <a:cubicBezTo>
                    <a:pt x="204" y="306"/>
                    <a:pt x="205" y="308"/>
                    <a:pt x="205" y="310"/>
                  </a:cubicBezTo>
                  <a:lnTo>
                    <a:pt x="205" y="310"/>
                  </a:lnTo>
                  <a:cubicBezTo>
                    <a:pt x="204" y="308"/>
                    <a:pt x="204" y="307"/>
                    <a:pt x="203" y="305"/>
                  </a:cubicBezTo>
                  <a:cubicBezTo>
                    <a:pt x="203" y="310"/>
                    <a:pt x="203" y="316"/>
                    <a:pt x="203" y="322"/>
                  </a:cubicBezTo>
                  <a:lnTo>
                    <a:pt x="203" y="322"/>
                  </a:lnTo>
                  <a:cubicBezTo>
                    <a:pt x="204" y="321"/>
                    <a:pt x="205" y="321"/>
                    <a:pt x="206" y="320"/>
                  </a:cubicBezTo>
                  <a:lnTo>
                    <a:pt x="206" y="320"/>
                  </a:lnTo>
                  <a:cubicBezTo>
                    <a:pt x="207" y="323"/>
                    <a:pt x="208" y="326"/>
                    <a:pt x="208" y="330"/>
                  </a:cubicBezTo>
                  <a:lnTo>
                    <a:pt x="208" y="330"/>
                  </a:lnTo>
                  <a:cubicBezTo>
                    <a:pt x="208" y="330"/>
                    <a:pt x="208" y="330"/>
                    <a:pt x="208" y="331"/>
                  </a:cubicBezTo>
                  <a:lnTo>
                    <a:pt x="208" y="331"/>
                  </a:lnTo>
                  <a:cubicBezTo>
                    <a:pt x="206" y="331"/>
                    <a:pt x="205" y="332"/>
                    <a:pt x="203" y="333"/>
                  </a:cubicBezTo>
                  <a:lnTo>
                    <a:pt x="203" y="333"/>
                  </a:lnTo>
                  <a:cubicBezTo>
                    <a:pt x="203" y="329"/>
                    <a:pt x="203" y="325"/>
                    <a:pt x="203" y="322"/>
                  </a:cubicBezTo>
                  <a:lnTo>
                    <a:pt x="203" y="322"/>
                  </a:lnTo>
                  <a:cubicBezTo>
                    <a:pt x="202" y="323"/>
                    <a:pt x="201" y="323"/>
                    <a:pt x="200" y="324"/>
                  </a:cubicBezTo>
                  <a:lnTo>
                    <a:pt x="200" y="324"/>
                  </a:lnTo>
                  <a:cubicBezTo>
                    <a:pt x="198" y="317"/>
                    <a:pt x="196" y="309"/>
                    <a:pt x="194" y="300"/>
                  </a:cubicBezTo>
                  <a:lnTo>
                    <a:pt x="194" y="300"/>
                  </a:lnTo>
                  <a:cubicBezTo>
                    <a:pt x="186" y="303"/>
                    <a:pt x="178" y="305"/>
                    <a:pt x="169" y="305"/>
                  </a:cubicBezTo>
                  <a:cubicBezTo>
                    <a:pt x="169" y="305"/>
                    <a:pt x="179" y="302"/>
                    <a:pt x="193" y="297"/>
                  </a:cubicBezTo>
                  <a:lnTo>
                    <a:pt x="193" y="297"/>
                  </a:lnTo>
                  <a:cubicBezTo>
                    <a:pt x="193" y="298"/>
                    <a:pt x="193" y="299"/>
                    <a:pt x="194" y="300"/>
                  </a:cubicBezTo>
                  <a:lnTo>
                    <a:pt x="194" y="300"/>
                  </a:lnTo>
                  <a:cubicBezTo>
                    <a:pt x="197" y="299"/>
                    <a:pt x="200" y="298"/>
                    <a:pt x="203" y="296"/>
                  </a:cubicBezTo>
                  <a:close/>
                  <a:moveTo>
                    <a:pt x="203" y="339"/>
                  </a:moveTo>
                  <a:lnTo>
                    <a:pt x="203" y="339"/>
                  </a:lnTo>
                  <a:cubicBezTo>
                    <a:pt x="203" y="339"/>
                    <a:pt x="204" y="340"/>
                    <a:pt x="205" y="341"/>
                  </a:cubicBezTo>
                  <a:lnTo>
                    <a:pt x="205" y="341"/>
                  </a:lnTo>
                  <a:cubicBezTo>
                    <a:pt x="204" y="341"/>
                    <a:pt x="204" y="341"/>
                    <a:pt x="204" y="341"/>
                  </a:cubicBezTo>
                  <a:lnTo>
                    <a:pt x="204" y="341"/>
                  </a:lnTo>
                  <a:lnTo>
                    <a:pt x="203" y="339"/>
                  </a:lnTo>
                  <a:close/>
                  <a:moveTo>
                    <a:pt x="200" y="324"/>
                  </a:moveTo>
                  <a:cubicBezTo>
                    <a:pt x="200" y="327"/>
                    <a:pt x="201" y="330"/>
                    <a:pt x="202" y="333"/>
                  </a:cubicBezTo>
                  <a:lnTo>
                    <a:pt x="202" y="333"/>
                  </a:lnTo>
                  <a:cubicBezTo>
                    <a:pt x="202" y="333"/>
                    <a:pt x="203" y="333"/>
                    <a:pt x="203" y="333"/>
                  </a:cubicBezTo>
                  <a:lnTo>
                    <a:pt x="203" y="333"/>
                  </a:lnTo>
                  <a:cubicBezTo>
                    <a:pt x="203" y="335"/>
                    <a:pt x="203" y="337"/>
                    <a:pt x="203" y="339"/>
                  </a:cubicBezTo>
                  <a:cubicBezTo>
                    <a:pt x="203" y="337"/>
                    <a:pt x="202" y="335"/>
                    <a:pt x="202" y="333"/>
                  </a:cubicBezTo>
                  <a:lnTo>
                    <a:pt x="202" y="333"/>
                  </a:lnTo>
                  <a:cubicBezTo>
                    <a:pt x="194" y="337"/>
                    <a:pt x="187" y="340"/>
                    <a:pt x="180" y="343"/>
                  </a:cubicBezTo>
                  <a:lnTo>
                    <a:pt x="180" y="343"/>
                  </a:lnTo>
                  <a:cubicBezTo>
                    <a:pt x="179" y="342"/>
                    <a:pt x="178" y="340"/>
                    <a:pt x="177" y="339"/>
                  </a:cubicBezTo>
                  <a:lnTo>
                    <a:pt x="177" y="339"/>
                  </a:lnTo>
                  <a:cubicBezTo>
                    <a:pt x="175" y="340"/>
                    <a:pt x="173" y="341"/>
                    <a:pt x="172" y="342"/>
                  </a:cubicBezTo>
                  <a:lnTo>
                    <a:pt x="172" y="342"/>
                  </a:lnTo>
                  <a:cubicBezTo>
                    <a:pt x="171" y="341"/>
                    <a:pt x="170" y="340"/>
                    <a:pt x="170" y="339"/>
                  </a:cubicBezTo>
                  <a:lnTo>
                    <a:pt x="170" y="339"/>
                  </a:lnTo>
                  <a:cubicBezTo>
                    <a:pt x="170" y="340"/>
                    <a:pt x="171" y="341"/>
                    <a:pt x="172" y="342"/>
                  </a:cubicBezTo>
                  <a:lnTo>
                    <a:pt x="172" y="342"/>
                  </a:lnTo>
                  <a:cubicBezTo>
                    <a:pt x="171" y="342"/>
                    <a:pt x="171" y="342"/>
                    <a:pt x="171" y="342"/>
                  </a:cubicBezTo>
                  <a:lnTo>
                    <a:pt x="171" y="342"/>
                  </a:lnTo>
                  <a:cubicBezTo>
                    <a:pt x="171" y="341"/>
                    <a:pt x="170" y="340"/>
                    <a:pt x="169" y="339"/>
                  </a:cubicBezTo>
                  <a:lnTo>
                    <a:pt x="169" y="339"/>
                  </a:lnTo>
                  <a:cubicBezTo>
                    <a:pt x="169" y="339"/>
                    <a:pt x="169" y="339"/>
                    <a:pt x="169" y="339"/>
                  </a:cubicBezTo>
                  <a:cubicBezTo>
                    <a:pt x="169" y="334"/>
                    <a:pt x="170" y="332"/>
                    <a:pt x="171" y="332"/>
                  </a:cubicBezTo>
                  <a:cubicBezTo>
                    <a:pt x="173" y="332"/>
                    <a:pt x="175" y="334"/>
                    <a:pt x="177" y="339"/>
                  </a:cubicBezTo>
                  <a:lnTo>
                    <a:pt x="177" y="339"/>
                  </a:lnTo>
                  <a:cubicBezTo>
                    <a:pt x="185" y="334"/>
                    <a:pt x="192" y="329"/>
                    <a:pt x="200" y="324"/>
                  </a:cubicBezTo>
                  <a:close/>
                  <a:moveTo>
                    <a:pt x="165" y="363"/>
                  </a:moveTo>
                  <a:lnTo>
                    <a:pt x="165" y="363"/>
                  </a:lnTo>
                  <a:cubicBezTo>
                    <a:pt x="166" y="365"/>
                    <a:pt x="167" y="367"/>
                    <a:pt x="168" y="370"/>
                  </a:cubicBezTo>
                  <a:lnTo>
                    <a:pt x="168" y="370"/>
                  </a:lnTo>
                  <a:cubicBezTo>
                    <a:pt x="168" y="370"/>
                    <a:pt x="167" y="371"/>
                    <a:pt x="167" y="371"/>
                  </a:cubicBezTo>
                  <a:lnTo>
                    <a:pt x="167" y="371"/>
                  </a:lnTo>
                  <a:cubicBezTo>
                    <a:pt x="165" y="369"/>
                    <a:pt x="164" y="366"/>
                    <a:pt x="162" y="364"/>
                  </a:cubicBezTo>
                  <a:lnTo>
                    <a:pt x="162" y="364"/>
                  </a:lnTo>
                  <a:lnTo>
                    <a:pt x="165" y="363"/>
                  </a:lnTo>
                  <a:close/>
                  <a:moveTo>
                    <a:pt x="104" y="363"/>
                  </a:moveTo>
                  <a:cubicBezTo>
                    <a:pt x="106" y="363"/>
                    <a:pt x="108" y="364"/>
                    <a:pt x="107" y="365"/>
                  </a:cubicBezTo>
                  <a:lnTo>
                    <a:pt x="107" y="365"/>
                  </a:lnTo>
                  <a:cubicBezTo>
                    <a:pt x="94" y="369"/>
                    <a:pt x="82" y="372"/>
                    <a:pt x="73" y="372"/>
                  </a:cubicBezTo>
                  <a:lnTo>
                    <a:pt x="73" y="372"/>
                  </a:lnTo>
                  <a:cubicBezTo>
                    <a:pt x="85" y="368"/>
                    <a:pt x="98" y="363"/>
                    <a:pt x="104" y="363"/>
                  </a:cubicBezTo>
                  <a:close/>
                  <a:moveTo>
                    <a:pt x="203" y="388"/>
                  </a:moveTo>
                  <a:cubicBezTo>
                    <a:pt x="203" y="388"/>
                    <a:pt x="203" y="388"/>
                    <a:pt x="204" y="388"/>
                  </a:cubicBezTo>
                  <a:lnTo>
                    <a:pt x="204" y="388"/>
                  </a:lnTo>
                  <a:cubicBezTo>
                    <a:pt x="204" y="389"/>
                    <a:pt x="204" y="389"/>
                    <a:pt x="204" y="390"/>
                  </a:cubicBezTo>
                  <a:lnTo>
                    <a:pt x="204" y="390"/>
                  </a:lnTo>
                  <a:cubicBezTo>
                    <a:pt x="204" y="390"/>
                    <a:pt x="203" y="389"/>
                    <a:pt x="203" y="389"/>
                  </a:cubicBezTo>
                  <a:lnTo>
                    <a:pt x="203" y="389"/>
                  </a:lnTo>
                  <a:cubicBezTo>
                    <a:pt x="203" y="389"/>
                    <a:pt x="203" y="388"/>
                    <a:pt x="203" y="388"/>
                  </a:cubicBezTo>
                  <a:close/>
                  <a:moveTo>
                    <a:pt x="170" y="393"/>
                  </a:moveTo>
                  <a:cubicBezTo>
                    <a:pt x="169" y="393"/>
                    <a:pt x="169" y="397"/>
                    <a:pt x="169" y="407"/>
                  </a:cubicBezTo>
                  <a:lnTo>
                    <a:pt x="178" y="407"/>
                  </a:lnTo>
                  <a:cubicBezTo>
                    <a:pt x="173" y="398"/>
                    <a:pt x="171" y="393"/>
                    <a:pt x="170" y="393"/>
                  </a:cubicBezTo>
                  <a:close/>
                  <a:moveTo>
                    <a:pt x="178" y="407"/>
                  </a:moveTo>
                  <a:cubicBezTo>
                    <a:pt x="183" y="416"/>
                    <a:pt x="191" y="428"/>
                    <a:pt x="203" y="440"/>
                  </a:cubicBezTo>
                  <a:lnTo>
                    <a:pt x="220" y="440"/>
                  </a:lnTo>
                  <a:cubicBezTo>
                    <a:pt x="206" y="426"/>
                    <a:pt x="193" y="413"/>
                    <a:pt x="187" y="409"/>
                  </a:cubicBezTo>
                  <a:lnTo>
                    <a:pt x="187" y="409"/>
                  </a:lnTo>
                  <a:cubicBezTo>
                    <a:pt x="187" y="408"/>
                    <a:pt x="187" y="407"/>
                    <a:pt x="186" y="407"/>
                  </a:cubicBezTo>
                  <a:close/>
                  <a:moveTo>
                    <a:pt x="229" y="433"/>
                  </a:moveTo>
                  <a:cubicBezTo>
                    <a:pt x="231" y="436"/>
                    <a:pt x="232" y="438"/>
                    <a:pt x="233" y="440"/>
                  </a:cubicBezTo>
                  <a:lnTo>
                    <a:pt x="231" y="440"/>
                  </a:lnTo>
                  <a:cubicBezTo>
                    <a:pt x="232" y="445"/>
                    <a:pt x="234" y="450"/>
                    <a:pt x="235" y="454"/>
                  </a:cubicBezTo>
                  <a:lnTo>
                    <a:pt x="235" y="454"/>
                  </a:lnTo>
                  <a:cubicBezTo>
                    <a:pt x="234" y="454"/>
                    <a:pt x="234" y="454"/>
                    <a:pt x="233" y="453"/>
                  </a:cubicBezTo>
                  <a:lnTo>
                    <a:pt x="233" y="453"/>
                  </a:lnTo>
                  <a:cubicBezTo>
                    <a:pt x="236" y="460"/>
                    <a:pt x="237" y="467"/>
                    <a:pt x="237" y="474"/>
                  </a:cubicBezTo>
                  <a:lnTo>
                    <a:pt x="237" y="474"/>
                  </a:lnTo>
                  <a:cubicBezTo>
                    <a:pt x="237" y="468"/>
                    <a:pt x="236" y="461"/>
                    <a:pt x="235" y="454"/>
                  </a:cubicBezTo>
                  <a:lnTo>
                    <a:pt x="235" y="454"/>
                  </a:lnTo>
                  <a:cubicBezTo>
                    <a:pt x="235" y="455"/>
                    <a:pt x="236" y="456"/>
                    <a:pt x="237" y="457"/>
                  </a:cubicBezTo>
                  <a:lnTo>
                    <a:pt x="237" y="457"/>
                  </a:lnTo>
                  <a:cubicBezTo>
                    <a:pt x="237" y="455"/>
                    <a:pt x="237" y="452"/>
                    <a:pt x="237" y="449"/>
                  </a:cubicBezTo>
                  <a:lnTo>
                    <a:pt x="237" y="449"/>
                  </a:lnTo>
                  <a:cubicBezTo>
                    <a:pt x="237" y="449"/>
                    <a:pt x="237" y="449"/>
                    <a:pt x="237" y="449"/>
                  </a:cubicBezTo>
                  <a:lnTo>
                    <a:pt x="237" y="449"/>
                  </a:lnTo>
                  <a:cubicBezTo>
                    <a:pt x="237" y="447"/>
                    <a:pt x="237" y="444"/>
                    <a:pt x="237" y="440"/>
                  </a:cubicBezTo>
                  <a:cubicBezTo>
                    <a:pt x="234" y="437"/>
                    <a:pt x="231" y="435"/>
                    <a:pt x="229" y="433"/>
                  </a:cubicBezTo>
                  <a:close/>
                  <a:moveTo>
                    <a:pt x="169" y="68"/>
                  </a:moveTo>
                  <a:cubicBezTo>
                    <a:pt x="169" y="119"/>
                    <a:pt x="169" y="119"/>
                    <a:pt x="169" y="119"/>
                  </a:cubicBezTo>
                  <a:cubicBezTo>
                    <a:pt x="169" y="119"/>
                    <a:pt x="169" y="119"/>
                    <a:pt x="169" y="142"/>
                  </a:cubicBezTo>
                  <a:lnTo>
                    <a:pt x="169" y="142"/>
                  </a:lnTo>
                  <a:cubicBezTo>
                    <a:pt x="162" y="137"/>
                    <a:pt x="152" y="118"/>
                    <a:pt x="148" y="118"/>
                  </a:cubicBezTo>
                  <a:lnTo>
                    <a:pt x="148" y="118"/>
                  </a:lnTo>
                  <a:cubicBezTo>
                    <a:pt x="143" y="118"/>
                    <a:pt x="146" y="142"/>
                    <a:pt x="169" y="237"/>
                  </a:cubicBezTo>
                  <a:cubicBezTo>
                    <a:pt x="157" y="212"/>
                    <a:pt x="154" y="206"/>
                    <a:pt x="153" y="206"/>
                  </a:cubicBezTo>
                  <a:lnTo>
                    <a:pt x="153" y="206"/>
                  </a:lnTo>
                  <a:cubicBezTo>
                    <a:pt x="152" y="206"/>
                    <a:pt x="154" y="213"/>
                    <a:pt x="150" y="213"/>
                  </a:cubicBezTo>
                  <a:cubicBezTo>
                    <a:pt x="147" y="213"/>
                    <a:pt x="143" y="211"/>
                    <a:pt x="136" y="203"/>
                  </a:cubicBezTo>
                  <a:cubicBezTo>
                    <a:pt x="136" y="169"/>
                    <a:pt x="136" y="169"/>
                    <a:pt x="136" y="169"/>
                  </a:cubicBezTo>
                  <a:cubicBezTo>
                    <a:pt x="130" y="158"/>
                    <a:pt x="127" y="153"/>
                    <a:pt x="126" y="153"/>
                  </a:cubicBezTo>
                  <a:lnTo>
                    <a:pt x="126" y="153"/>
                  </a:lnTo>
                  <a:cubicBezTo>
                    <a:pt x="123" y="153"/>
                    <a:pt x="140" y="203"/>
                    <a:pt x="130" y="203"/>
                  </a:cubicBezTo>
                  <a:cubicBezTo>
                    <a:pt x="129" y="203"/>
                    <a:pt x="126" y="201"/>
                    <a:pt x="122" y="196"/>
                  </a:cubicBezTo>
                  <a:lnTo>
                    <a:pt x="122" y="196"/>
                  </a:lnTo>
                  <a:cubicBezTo>
                    <a:pt x="133" y="221"/>
                    <a:pt x="147" y="256"/>
                    <a:pt x="161" y="288"/>
                  </a:cubicBezTo>
                  <a:lnTo>
                    <a:pt x="161" y="288"/>
                  </a:lnTo>
                  <a:cubicBezTo>
                    <a:pt x="171" y="285"/>
                    <a:pt x="180" y="283"/>
                    <a:pt x="189" y="281"/>
                  </a:cubicBezTo>
                  <a:lnTo>
                    <a:pt x="189" y="281"/>
                  </a:lnTo>
                  <a:cubicBezTo>
                    <a:pt x="186" y="270"/>
                    <a:pt x="183" y="259"/>
                    <a:pt x="180" y="247"/>
                  </a:cubicBezTo>
                  <a:lnTo>
                    <a:pt x="180" y="247"/>
                  </a:lnTo>
                  <a:cubicBezTo>
                    <a:pt x="185" y="253"/>
                    <a:pt x="193" y="260"/>
                    <a:pt x="203" y="271"/>
                  </a:cubicBezTo>
                  <a:cubicBezTo>
                    <a:pt x="203" y="271"/>
                    <a:pt x="203" y="274"/>
                    <a:pt x="203" y="279"/>
                  </a:cubicBezTo>
                  <a:lnTo>
                    <a:pt x="203" y="279"/>
                  </a:lnTo>
                  <a:cubicBezTo>
                    <a:pt x="207" y="278"/>
                    <a:pt x="210" y="278"/>
                    <a:pt x="213" y="277"/>
                  </a:cubicBezTo>
                  <a:lnTo>
                    <a:pt x="213" y="277"/>
                  </a:lnTo>
                  <a:cubicBezTo>
                    <a:pt x="210" y="279"/>
                    <a:pt x="207" y="281"/>
                    <a:pt x="203" y="283"/>
                  </a:cubicBezTo>
                  <a:lnTo>
                    <a:pt x="203" y="283"/>
                  </a:lnTo>
                  <a:cubicBezTo>
                    <a:pt x="203" y="281"/>
                    <a:pt x="203" y="280"/>
                    <a:pt x="203" y="279"/>
                  </a:cubicBezTo>
                  <a:lnTo>
                    <a:pt x="203" y="279"/>
                  </a:lnTo>
                  <a:cubicBezTo>
                    <a:pt x="199" y="280"/>
                    <a:pt x="194" y="280"/>
                    <a:pt x="189" y="281"/>
                  </a:cubicBezTo>
                  <a:lnTo>
                    <a:pt x="189" y="281"/>
                  </a:lnTo>
                  <a:cubicBezTo>
                    <a:pt x="190" y="285"/>
                    <a:pt x="191" y="288"/>
                    <a:pt x="191" y="291"/>
                  </a:cubicBezTo>
                  <a:lnTo>
                    <a:pt x="191" y="291"/>
                  </a:lnTo>
                  <a:cubicBezTo>
                    <a:pt x="189" y="292"/>
                    <a:pt x="186" y="294"/>
                    <a:pt x="184" y="295"/>
                  </a:cubicBezTo>
                  <a:lnTo>
                    <a:pt x="184" y="295"/>
                  </a:lnTo>
                  <a:cubicBezTo>
                    <a:pt x="184" y="295"/>
                    <a:pt x="184" y="295"/>
                    <a:pt x="184" y="295"/>
                  </a:cubicBezTo>
                  <a:cubicBezTo>
                    <a:pt x="187" y="295"/>
                    <a:pt x="183" y="298"/>
                    <a:pt x="169" y="305"/>
                  </a:cubicBezTo>
                  <a:cubicBezTo>
                    <a:pt x="175" y="302"/>
                    <a:pt x="179" y="298"/>
                    <a:pt x="184" y="295"/>
                  </a:cubicBezTo>
                  <a:lnTo>
                    <a:pt x="184" y="295"/>
                  </a:lnTo>
                  <a:cubicBezTo>
                    <a:pt x="181" y="296"/>
                    <a:pt x="175" y="297"/>
                    <a:pt x="167" y="300"/>
                  </a:cubicBezTo>
                  <a:lnTo>
                    <a:pt x="167" y="300"/>
                  </a:lnTo>
                  <a:cubicBezTo>
                    <a:pt x="165" y="296"/>
                    <a:pt x="163" y="292"/>
                    <a:pt x="161" y="288"/>
                  </a:cubicBezTo>
                  <a:lnTo>
                    <a:pt x="161" y="288"/>
                  </a:lnTo>
                  <a:cubicBezTo>
                    <a:pt x="159" y="288"/>
                    <a:pt x="158" y="289"/>
                    <a:pt x="156" y="289"/>
                  </a:cubicBezTo>
                  <a:lnTo>
                    <a:pt x="156" y="289"/>
                  </a:lnTo>
                  <a:cubicBezTo>
                    <a:pt x="141" y="268"/>
                    <a:pt x="132" y="244"/>
                    <a:pt x="109" y="202"/>
                  </a:cubicBezTo>
                  <a:lnTo>
                    <a:pt x="109" y="202"/>
                  </a:lnTo>
                  <a:cubicBezTo>
                    <a:pt x="120" y="226"/>
                    <a:pt x="113" y="227"/>
                    <a:pt x="136" y="271"/>
                  </a:cubicBezTo>
                  <a:lnTo>
                    <a:pt x="136" y="271"/>
                  </a:lnTo>
                  <a:cubicBezTo>
                    <a:pt x="127" y="254"/>
                    <a:pt x="119" y="237"/>
                    <a:pt x="102" y="203"/>
                  </a:cubicBezTo>
                  <a:cubicBezTo>
                    <a:pt x="68" y="203"/>
                    <a:pt x="68" y="203"/>
                    <a:pt x="102" y="271"/>
                  </a:cubicBezTo>
                  <a:cubicBezTo>
                    <a:pt x="102" y="271"/>
                    <a:pt x="68" y="203"/>
                    <a:pt x="68" y="203"/>
                  </a:cubicBezTo>
                  <a:cubicBezTo>
                    <a:pt x="62" y="200"/>
                    <a:pt x="57" y="199"/>
                    <a:pt x="54" y="199"/>
                  </a:cubicBezTo>
                  <a:cubicBezTo>
                    <a:pt x="38" y="199"/>
                    <a:pt x="60" y="234"/>
                    <a:pt x="80" y="260"/>
                  </a:cubicBezTo>
                  <a:lnTo>
                    <a:pt x="80" y="260"/>
                  </a:lnTo>
                  <a:lnTo>
                    <a:pt x="34" y="237"/>
                  </a:lnTo>
                  <a:lnTo>
                    <a:pt x="34" y="237"/>
                  </a:lnTo>
                  <a:cubicBezTo>
                    <a:pt x="59" y="262"/>
                    <a:pt x="66" y="269"/>
                    <a:pt x="64" y="269"/>
                  </a:cubicBezTo>
                  <a:cubicBezTo>
                    <a:pt x="62" y="269"/>
                    <a:pt x="50" y="261"/>
                    <a:pt x="42" y="261"/>
                  </a:cubicBezTo>
                  <a:cubicBezTo>
                    <a:pt x="37" y="261"/>
                    <a:pt x="34" y="263"/>
                    <a:pt x="34" y="271"/>
                  </a:cubicBezTo>
                  <a:lnTo>
                    <a:pt x="34" y="305"/>
                  </a:lnTo>
                  <a:lnTo>
                    <a:pt x="76" y="305"/>
                  </a:lnTo>
                  <a:cubicBezTo>
                    <a:pt x="92" y="301"/>
                    <a:pt x="109" y="297"/>
                    <a:pt x="118" y="296"/>
                  </a:cubicBezTo>
                  <a:lnTo>
                    <a:pt x="118" y="296"/>
                  </a:lnTo>
                  <a:cubicBezTo>
                    <a:pt x="119" y="297"/>
                    <a:pt x="119" y="298"/>
                    <a:pt x="120" y="298"/>
                  </a:cubicBezTo>
                  <a:lnTo>
                    <a:pt x="120" y="298"/>
                  </a:lnTo>
                  <a:cubicBezTo>
                    <a:pt x="122" y="298"/>
                    <a:pt x="123" y="297"/>
                    <a:pt x="124" y="297"/>
                  </a:cubicBezTo>
                  <a:lnTo>
                    <a:pt x="124" y="297"/>
                  </a:lnTo>
                  <a:cubicBezTo>
                    <a:pt x="124" y="297"/>
                    <a:pt x="125" y="297"/>
                    <a:pt x="125" y="298"/>
                  </a:cubicBezTo>
                  <a:lnTo>
                    <a:pt x="125" y="298"/>
                  </a:lnTo>
                  <a:cubicBezTo>
                    <a:pt x="136" y="294"/>
                    <a:pt x="146" y="292"/>
                    <a:pt x="156" y="289"/>
                  </a:cubicBezTo>
                  <a:lnTo>
                    <a:pt x="156" y="289"/>
                  </a:lnTo>
                  <a:cubicBezTo>
                    <a:pt x="159" y="293"/>
                    <a:pt x="162" y="297"/>
                    <a:pt x="165" y="300"/>
                  </a:cubicBezTo>
                  <a:lnTo>
                    <a:pt x="165" y="300"/>
                  </a:lnTo>
                  <a:cubicBezTo>
                    <a:pt x="166" y="300"/>
                    <a:pt x="166" y="300"/>
                    <a:pt x="167" y="300"/>
                  </a:cubicBezTo>
                  <a:lnTo>
                    <a:pt x="167" y="300"/>
                  </a:lnTo>
                  <a:cubicBezTo>
                    <a:pt x="168" y="302"/>
                    <a:pt x="169" y="303"/>
                    <a:pt x="169" y="305"/>
                  </a:cubicBezTo>
                  <a:cubicBezTo>
                    <a:pt x="168" y="303"/>
                    <a:pt x="166" y="302"/>
                    <a:pt x="165" y="300"/>
                  </a:cubicBezTo>
                  <a:lnTo>
                    <a:pt x="165" y="300"/>
                  </a:lnTo>
                  <a:cubicBezTo>
                    <a:pt x="157" y="303"/>
                    <a:pt x="146" y="306"/>
                    <a:pt x="134" y="310"/>
                  </a:cubicBezTo>
                  <a:lnTo>
                    <a:pt x="134" y="310"/>
                  </a:lnTo>
                  <a:cubicBezTo>
                    <a:pt x="131" y="306"/>
                    <a:pt x="128" y="302"/>
                    <a:pt x="125" y="298"/>
                  </a:cubicBezTo>
                  <a:lnTo>
                    <a:pt x="125" y="298"/>
                  </a:lnTo>
                  <a:cubicBezTo>
                    <a:pt x="123" y="298"/>
                    <a:pt x="122" y="299"/>
                    <a:pt x="120" y="299"/>
                  </a:cubicBezTo>
                  <a:lnTo>
                    <a:pt x="120" y="299"/>
                  </a:lnTo>
                  <a:cubicBezTo>
                    <a:pt x="123" y="303"/>
                    <a:pt x="126" y="307"/>
                    <a:pt x="128" y="311"/>
                  </a:cubicBezTo>
                  <a:lnTo>
                    <a:pt x="128" y="311"/>
                  </a:lnTo>
                  <a:cubicBezTo>
                    <a:pt x="130" y="311"/>
                    <a:pt x="132" y="310"/>
                    <a:pt x="134" y="310"/>
                  </a:cubicBezTo>
                  <a:lnTo>
                    <a:pt x="134" y="310"/>
                  </a:lnTo>
                  <a:cubicBezTo>
                    <a:pt x="144" y="322"/>
                    <a:pt x="153" y="336"/>
                    <a:pt x="161" y="348"/>
                  </a:cubicBezTo>
                  <a:lnTo>
                    <a:pt x="161" y="348"/>
                  </a:lnTo>
                  <a:cubicBezTo>
                    <a:pt x="165" y="346"/>
                    <a:pt x="168" y="344"/>
                    <a:pt x="171" y="342"/>
                  </a:cubicBezTo>
                  <a:lnTo>
                    <a:pt x="171" y="342"/>
                  </a:lnTo>
                  <a:cubicBezTo>
                    <a:pt x="172" y="344"/>
                    <a:pt x="173" y="345"/>
                    <a:pt x="173" y="347"/>
                  </a:cubicBezTo>
                  <a:lnTo>
                    <a:pt x="173" y="347"/>
                  </a:lnTo>
                  <a:cubicBezTo>
                    <a:pt x="174" y="347"/>
                    <a:pt x="174" y="346"/>
                    <a:pt x="174" y="346"/>
                  </a:cubicBezTo>
                  <a:lnTo>
                    <a:pt x="174" y="346"/>
                  </a:lnTo>
                  <a:cubicBezTo>
                    <a:pt x="175" y="346"/>
                    <a:pt x="175" y="347"/>
                    <a:pt x="175" y="347"/>
                  </a:cubicBezTo>
                  <a:lnTo>
                    <a:pt x="175" y="347"/>
                  </a:lnTo>
                  <a:cubicBezTo>
                    <a:pt x="175" y="347"/>
                    <a:pt x="175" y="347"/>
                    <a:pt x="175" y="347"/>
                  </a:cubicBezTo>
                  <a:lnTo>
                    <a:pt x="175" y="347"/>
                  </a:lnTo>
                  <a:cubicBezTo>
                    <a:pt x="175" y="347"/>
                    <a:pt x="175" y="346"/>
                    <a:pt x="174" y="346"/>
                  </a:cubicBezTo>
                  <a:lnTo>
                    <a:pt x="174" y="346"/>
                  </a:lnTo>
                  <a:cubicBezTo>
                    <a:pt x="176" y="345"/>
                    <a:pt x="178" y="344"/>
                    <a:pt x="180" y="343"/>
                  </a:cubicBezTo>
                  <a:lnTo>
                    <a:pt x="180" y="343"/>
                  </a:lnTo>
                  <a:cubicBezTo>
                    <a:pt x="180" y="344"/>
                    <a:pt x="181" y="345"/>
                    <a:pt x="181" y="345"/>
                  </a:cubicBezTo>
                  <a:lnTo>
                    <a:pt x="181" y="345"/>
                  </a:lnTo>
                  <a:cubicBezTo>
                    <a:pt x="179" y="346"/>
                    <a:pt x="177" y="346"/>
                    <a:pt x="175" y="347"/>
                  </a:cubicBezTo>
                  <a:lnTo>
                    <a:pt x="175" y="347"/>
                  </a:lnTo>
                  <a:cubicBezTo>
                    <a:pt x="177" y="350"/>
                    <a:pt x="180" y="354"/>
                    <a:pt x="182" y="357"/>
                  </a:cubicBezTo>
                  <a:lnTo>
                    <a:pt x="182" y="357"/>
                  </a:lnTo>
                  <a:lnTo>
                    <a:pt x="186" y="356"/>
                  </a:lnTo>
                  <a:lnTo>
                    <a:pt x="186" y="356"/>
                  </a:lnTo>
                  <a:cubicBezTo>
                    <a:pt x="187" y="357"/>
                    <a:pt x="187" y="358"/>
                    <a:pt x="188" y="359"/>
                  </a:cubicBezTo>
                  <a:lnTo>
                    <a:pt x="188" y="359"/>
                  </a:lnTo>
                  <a:cubicBezTo>
                    <a:pt x="193" y="356"/>
                    <a:pt x="198" y="353"/>
                    <a:pt x="204" y="350"/>
                  </a:cubicBezTo>
                  <a:lnTo>
                    <a:pt x="204" y="350"/>
                  </a:lnTo>
                  <a:lnTo>
                    <a:pt x="206" y="349"/>
                  </a:lnTo>
                  <a:lnTo>
                    <a:pt x="206" y="349"/>
                  </a:lnTo>
                  <a:cubicBezTo>
                    <a:pt x="205" y="358"/>
                    <a:pt x="204" y="366"/>
                    <a:pt x="204" y="374"/>
                  </a:cubicBezTo>
                  <a:lnTo>
                    <a:pt x="204" y="374"/>
                  </a:lnTo>
                  <a:lnTo>
                    <a:pt x="203" y="373"/>
                  </a:lnTo>
                  <a:lnTo>
                    <a:pt x="203" y="373"/>
                  </a:lnTo>
                  <a:cubicBezTo>
                    <a:pt x="203" y="378"/>
                    <a:pt x="203" y="383"/>
                    <a:pt x="203" y="387"/>
                  </a:cubicBezTo>
                  <a:lnTo>
                    <a:pt x="203" y="387"/>
                  </a:lnTo>
                  <a:cubicBezTo>
                    <a:pt x="203" y="387"/>
                    <a:pt x="203" y="388"/>
                    <a:pt x="203" y="388"/>
                  </a:cubicBezTo>
                  <a:lnTo>
                    <a:pt x="203" y="388"/>
                  </a:lnTo>
                  <a:cubicBezTo>
                    <a:pt x="203" y="387"/>
                    <a:pt x="202" y="386"/>
                    <a:pt x="201" y="384"/>
                  </a:cubicBezTo>
                  <a:lnTo>
                    <a:pt x="201" y="384"/>
                  </a:lnTo>
                  <a:cubicBezTo>
                    <a:pt x="196" y="375"/>
                    <a:pt x="192" y="367"/>
                    <a:pt x="188" y="359"/>
                  </a:cubicBezTo>
                  <a:lnTo>
                    <a:pt x="188" y="359"/>
                  </a:lnTo>
                  <a:cubicBezTo>
                    <a:pt x="187" y="360"/>
                    <a:pt x="186" y="360"/>
                    <a:pt x="184" y="361"/>
                  </a:cubicBezTo>
                  <a:lnTo>
                    <a:pt x="184" y="361"/>
                  </a:lnTo>
                  <a:cubicBezTo>
                    <a:pt x="184" y="360"/>
                    <a:pt x="183" y="358"/>
                    <a:pt x="182" y="357"/>
                  </a:cubicBezTo>
                  <a:lnTo>
                    <a:pt x="182" y="357"/>
                  </a:lnTo>
                  <a:lnTo>
                    <a:pt x="182" y="357"/>
                  </a:lnTo>
                  <a:lnTo>
                    <a:pt x="182" y="357"/>
                  </a:lnTo>
                  <a:cubicBezTo>
                    <a:pt x="180" y="354"/>
                    <a:pt x="177" y="351"/>
                    <a:pt x="175" y="347"/>
                  </a:cubicBezTo>
                  <a:lnTo>
                    <a:pt x="175" y="347"/>
                  </a:lnTo>
                  <a:cubicBezTo>
                    <a:pt x="174" y="347"/>
                    <a:pt x="174" y="347"/>
                    <a:pt x="173" y="347"/>
                  </a:cubicBezTo>
                  <a:lnTo>
                    <a:pt x="173" y="347"/>
                  </a:lnTo>
                  <a:cubicBezTo>
                    <a:pt x="173" y="347"/>
                    <a:pt x="173" y="347"/>
                    <a:pt x="173" y="347"/>
                  </a:cubicBezTo>
                  <a:lnTo>
                    <a:pt x="173" y="347"/>
                  </a:lnTo>
                  <a:cubicBezTo>
                    <a:pt x="173" y="347"/>
                    <a:pt x="173" y="347"/>
                    <a:pt x="173" y="347"/>
                  </a:cubicBezTo>
                  <a:lnTo>
                    <a:pt x="173" y="347"/>
                  </a:lnTo>
                  <a:cubicBezTo>
                    <a:pt x="170" y="348"/>
                    <a:pt x="166" y="349"/>
                    <a:pt x="163" y="349"/>
                  </a:cubicBezTo>
                  <a:lnTo>
                    <a:pt x="163" y="349"/>
                  </a:lnTo>
                  <a:cubicBezTo>
                    <a:pt x="163" y="349"/>
                    <a:pt x="162" y="349"/>
                    <a:pt x="162" y="349"/>
                  </a:cubicBezTo>
                  <a:lnTo>
                    <a:pt x="162" y="349"/>
                  </a:lnTo>
                  <a:cubicBezTo>
                    <a:pt x="162" y="349"/>
                    <a:pt x="162" y="348"/>
                    <a:pt x="161" y="348"/>
                  </a:cubicBezTo>
                  <a:lnTo>
                    <a:pt x="161" y="348"/>
                  </a:lnTo>
                  <a:cubicBezTo>
                    <a:pt x="161" y="348"/>
                    <a:pt x="161" y="348"/>
                    <a:pt x="160" y="348"/>
                  </a:cubicBezTo>
                  <a:lnTo>
                    <a:pt x="160" y="348"/>
                  </a:lnTo>
                  <a:cubicBezTo>
                    <a:pt x="160" y="348"/>
                    <a:pt x="160" y="348"/>
                    <a:pt x="160" y="348"/>
                  </a:cubicBezTo>
                  <a:lnTo>
                    <a:pt x="160" y="348"/>
                  </a:lnTo>
                  <a:cubicBezTo>
                    <a:pt x="158" y="349"/>
                    <a:pt x="156" y="350"/>
                    <a:pt x="155" y="351"/>
                  </a:cubicBezTo>
                  <a:lnTo>
                    <a:pt x="155" y="351"/>
                  </a:lnTo>
                  <a:cubicBezTo>
                    <a:pt x="155" y="351"/>
                    <a:pt x="155" y="351"/>
                    <a:pt x="155" y="352"/>
                  </a:cubicBezTo>
                  <a:lnTo>
                    <a:pt x="155" y="352"/>
                  </a:lnTo>
                  <a:cubicBezTo>
                    <a:pt x="156" y="351"/>
                    <a:pt x="158" y="351"/>
                    <a:pt x="160" y="350"/>
                  </a:cubicBezTo>
                  <a:lnTo>
                    <a:pt x="160" y="350"/>
                  </a:lnTo>
                  <a:cubicBezTo>
                    <a:pt x="160" y="351"/>
                    <a:pt x="160" y="352"/>
                    <a:pt x="161" y="354"/>
                  </a:cubicBezTo>
                  <a:lnTo>
                    <a:pt x="161" y="354"/>
                  </a:lnTo>
                  <a:cubicBezTo>
                    <a:pt x="162" y="353"/>
                    <a:pt x="163" y="353"/>
                    <a:pt x="164" y="352"/>
                  </a:cubicBezTo>
                  <a:lnTo>
                    <a:pt x="164" y="352"/>
                  </a:lnTo>
                  <a:cubicBezTo>
                    <a:pt x="164" y="351"/>
                    <a:pt x="163" y="350"/>
                    <a:pt x="163" y="350"/>
                  </a:cubicBezTo>
                  <a:lnTo>
                    <a:pt x="163" y="350"/>
                  </a:lnTo>
                  <a:cubicBezTo>
                    <a:pt x="163" y="350"/>
                    <a:pt x="163" y="350"/>
                    <a:pt x="163" y="349"/>
                  </a:cubicBezTo>
                  <a:lnTo>
                    <a:pt x="163" y="349"/>
                  </a:lnTo>
                  <a:cubicBezTo>
                    <a:pt x="163" y="350"/>
                    <a:pt x="164" y="351"/>
                    <a:pt x="165" y="351"/>
                  </a:cubicBezTo>
                  <a:lnTo>
                    <a:pt x="165" y="351"/>
                  </a:lnTo>
                  <a:cubicBezTo>
                    <a:pt x="165" y="352"/>
                    <a:pt x="164" y="352"/>
                    <a:pt x="164" y="352"/>
                  </a:cubicBezTo>
                  <a:lnTo>
                    <a:pt x="164" y="352"/>
                  </a:lnTo>
                  <a:cubicBezTo>
                    <a:pt x="166" y="355"/>
                    <a:pt x="168" y="358"/>
                    <a:pt x="170" y="361"/>
                  </a:cubicBezTo>
                  <a:lnTo>
                    <a:pt x="170" y="361"/>
                  </a:lnTo>
                  <a:lnTo>
                    <a:pt x="174" y="360"/>
                  </a:lnTo>
                  <a:lnTo>
                    <a:pt x="174" y="360"/>
                  </a:lnTo>
                  <a:cubicBezTo>
                    <a:pt x="176" y="362"/>
                    <a:pt x="178" y="363"/>
                    <a:pt x="179" y="363"/>
                  </a:cubicBezTo>
                  <a:cubicBezTo>
                    <a:pt x="179" y="363"/>
                    <a:pt x="180" y="362"/>
                    <a:pt x="178" y="358"/>
                  </a:cubicBezTo>
                  <a:lnTo>
                    <a:pt x="178" y="358"/>
                  </a:lnTo>
                  <a:lnTo>
                    <a:pt x="182" y="357"/>
                  </a:lnTo>
                  <a:lnTo>
                    <a:pt x="182" y="357"/>
                  </a:lnTo>
                  <a:cubicBezTo>
                    <a:pt x="182" y="359"/>
                    <a:pt x="183" y="360"/>
                    <a:pt x="184" y="361"/>
                  </a:cubicBezTo>
                  <a:lnTo>
                    <a:pt x="184" y="361"/>
                  </a:lnTo>
                  <a:cubicBezTo>
                    <a:pt x="181" y="363"/>
                    <a:pt x="177" y="365"/>
                    <a:pt x="173" y="367"/>
                  </a:cubicBezTo>
                  <a:lnTo>
                    <a:pt x="173" y="367"/>
                  </a:lnTo>
                  <a:cubicBezTo>
                    <a:pt x="172" y="365"/>
                    <a:pt x="171" y="363"/>
                    <a:pt x="170" y="361"/>
                  </a:cubicBezTo>
                  <a:lnTo>
                    <a:pt x="170" y="361"/>
                  </a:lnTo>
                  <a:lnTo>
                    <a:pt x="165" y="363"/>
                  </a:lnTo>
                  <a:lnTo>
                    <a:pt x="165" y="363"/>
                  </a:lnTo>
                  <a:cubicBezTo>
                    <a:pt x="163" y="359"/>
                    <a:pt x="162" y="356"/>
                    <a:pt x="161" y="354"/>
                  </a:cubicBezTo>
                  <a:lnTo>
                    <a:pt x="161" y="354"/>
                  </a:lnTo>
                  <a:cubicBezTo>
                    <a:pt x="160" y="355"/>
                    <a:pt x="159" y="355"/>
                    <a:pt x="158" y="356"/>
                  </a:cubicBezTo>
                  <a:lnTo>
                    <a:pt x="158" y="356"/>
                  </a:lnTo>
                  <a:cubicBezTo>
                    <a:pt x="157" y="354"/>
                    <a:pt x="156" y="353"/>
                    <a:pt x="155" y="352"/>
                  </a:cubicBezTo>
                  <a:lnTo>
                    <a:pt x="155" y="352"/>
                  </a:lnTo>
                  <a:cubicBezTo>
                    <a:pt x="154" y="352"/>
                    <a:pt x="153" y="352"/>
                    <a:pt x="152" y="352"/>
                  </a:cubicBezTo>
                  <a:lnTo>
                    <a:pt x="152" y="352"/>
                  </a:lnTo>
                  <a:cubicBezTo>
                    <a:pt x="153" y="352"/>
                    <a:pt x="154" y="352"/>
                    <a:pt x="155" y="351"/>
                  </a:cubicBezTo>
                  <a:lnTo>
                    <a:pt x="155" y="351"/>
                  </a:lnTo>
                  <a:cubicBezTo>
                    <a:pt x="148" y="340"/>
                    <a:pt x="139" y="328"/>
                    <a:pt x="128" y="311"/>
                  </a:cubicBezTo>
                  <a:lnTo>
                    <a:pt x="128" y="311"/>
                  </a:lnTo>
                  <a:cubicBezTo>
                    <a:pt x="87" y="324"/>
                    <a:pt x="32" y="339"/>
                    <a:pt x="0" y="339"/>
                  </a:cubicBezTo>
                  <a:cubicBezTo>
                    <a:pt x="45" y="339"/>
                    <a:pt x="30" y="354"/>
                    <a:pt x="35" y="354"/>
                  </a:cubicBezTo>
                  <a:cubicBezTo>
                    <a:pt x="38" y="354"/>
                    <a:pt x="45" y="350"/>
                    <a:pt x="67" y="339"/>
                  </a:cubicBezTo>
                  <a:lnTo>
                    <a:pt x="67" y="339"/>
                  </a:lnTo>
                  <a:lnTo>
                    <a:pt x="0" y="373"/>
                  </a:lnTo>
                  <a:cubicBezTo>
                    <a:pt x="0" y="373"/>
                    <a:pt x="63" y="352"/>
                    <a:pt x="102" y="339"/>
                  </a:cubicBezTo>
                  <a:lnTo>
                    <a:pt x="102" y="339"/>
                  </a:lnTo>
                  <a:lnTo>
                    <a:pt x="68" y="373"/>
                  </a:lnTo>
                  <a:cubicBezTo>
                    <a:pt x="68" y="373"/>
                    <a:pt x="68" y="373"/>
                    <a:pt x="68" y="373"/>
                  </a:cubicBezTo>
                  <a:lnTo>
                    <a:pt x="68" y="373"/>
                  </a:lnTo>
                  <a:cubicBezTo>
                    <a:pt x="54" y="380"/>
                    <a:pt x="48" y="382"/>
                    <a:pt x="49" y="382"/>
                  </a:cubicBezTo>
                  <a:cubicBezTo>
                    <a:pt x="49" y="382"/>
                    <a:pt x="54" y="380"/>
                    <a:pt x="62" y="377"/>
                  </a:cubicBezTo>
                  <a:lnTo>
                    <a:pt x="62" y="377"/>
                  </a:lnTo>
                  <a:cubicBezTo>
                    <a:pt x="47" y="388"/>
                    <a:pt x="11" y="416"/>
                    <a:pt x="46" y="416"/>
                  </a:cubicBezTo>
                  <a:cubicBezTo>
                    <a:pt x="57" y="416"/>
                    <a:pt x="75" y="413"/>
                    <a:pt x="102" y="407"/>
                  </a:cubicBezTo>
                  <a:cubicBezTo>
                    <a:pt x="121" y="397"/>
                    <a:pt x="144" y="384"/>
                    <a:pt x="167" y="371"/>
                  </a:cubicBezTo>
                  <a:lnTo>
                    <a:pt x="167" y="371"/>
                  </a:lnTo>
                  <a:cubicBezTo>
                    <a:pt x="174" y="383"/>
                    <a:pt x="179" y="393"/>
                    <a:pt x="186" y="407"/>
                  </a:cubicBezTo>
                  <a:lnTo>
                    <a:pt x="203" y="407"/>
                  </a:lnTo>
                  <a:cubicBezTo>
                    <a:pt x="203" y="403"/>
                    <a:pt x="203" y="399"/>
                    <a:pt x="203" y="395"/>
                  </a:cubicBezTo>
                  <a:lnTo>
                    <a:pt x="203" y="395"/>
                  </a:lnTo>
                  <a:cubicBezTo>
                    <a:pt x="204" y="396"/>
                    <a:pt x="204" y="396"/>
                    <a:pt x="204" y="397"/>
                  </a:cubicBezTo>
                  <a:lnTo>
                    <a:pt x="204" y="397"/>
                  </a:lnTo>
                  <a:cubicBezTo>
                    <a:pt x="204" y="394"/>
                    <a:pt x="204" y="392"/>
                    <a:pt x="204" y="390"/>
                  </a:cubicBezTo>
                  <a:lnTo>
                    <a:pt x="204" y="390"/>
                  </a:lnTo>
                  <a:cubicBezTo>
                    <a:pt x="207" y="396"/>
                    <a:pt x="210" y="402"/>
                    <a:pt x="214" y="409"/>
                  </a:cubicBezTo>
                  <a:lnTo>
                    <a:pt x="214" y="409"/>
                  </a:lnTo>
                  <a:cubicBezTo>
                    <a:pt x="212" y="406"/>
                    <a:pt x="210" y="404"/>
                    <a:pt x="209" y="403"/>
                  </a:cubicBezTo>
                  <a:lnTo>
                    <a:pt x="209" y="403"/>
                  </a:lnTo>
                  <a:cubicBezTo>
                    <a:pt x="207" y="401"/>
                    <a:pt x="206" y="398"/>
                    <a:pt x="204" y="397"/>
                  </a:cubicBezTo>
                  <a:lnTo>
                    <a:pt x="204" y="397"/>
                  </a:lnTo>
                  <a:cubicBezTo>
                    <a:pt x="205" y="398"/>
                    <a:pt x="205" y="400"/>
                    <a:pt x="205" y="401"/>
                  </a:cubicBezTo>
                  <a:lnTo>
                    <a:pt x="205" y="401"/>
                  </a:lnTo>
                  <a:cubicBezTo>
                    <a:pt x="204" y="401"/>
                    <a:pt x="203" y="403"/>
                    <a:pt x="203" y="407"/>
                  </a:cubicBezTo>
                  <a:cubicBezTo>
                    <a:pt x="203" y="407"/>
                    <a:pt x="214" y="417"/>
                    <a:pt x="223" y="432"/>
                  </a:cubicBezTo>
                  <a:lnTo>
                    <a:pt x="223" y="432"/>
                  </a:lnTo>
                  <a:cubicBezTo>
                    <a:pt x="223" y="431"/>
                    <a:pt x="223" y="431"/>
                    <a:pt x="224" y="431"/>
                  </a:cubicBezTo>
                  <a:lnTo>
                    <a:pt x="224" y="431"/>
                  </a:lnTo>
                  <a:cubicBezTo>
                    <a:pt x="224" y="432"/>
                    <a:pt x="224" y="434"/>
                    <a:pt x="225" y="435"/>
                  </a:cubicBezTo>
                  <a:lnTo>
                    <a:pt x="225" y="435"/>
                  </a:lnTo>
                  <a:cubicBezTo>
                    <a:pt x="224" y="434"/>
                    <a:pt x="223" y="433"/>
                    <a:pt x="223" y="432"/>
                  </a:cubicBezTo>
                  <a:lnTo>
                    <a:pt x="223" y="432"/>
                  </a:lnTo>
                  <a:cubicBezTo>
                    <a:pt x="222" y="433"/>
                    <a:pt x="222" y="436"/>
                    <a:pt x="223" y="440"/>
                  </a:cubicBezTo>
                  <a:lnTo>
                    <a:pt x="220" y="440"/>
                  </a:lnTo>
                  <a:cubicBezTo>
                    <a:pt x="222" y="442"/>
                    <a:pt x="223" y="443"/>
                    <a:pt x="224" y="445"/>
                  </a:cubicBezTo>
                  <a:lnTo>
                    <a:pt x="224" y="445"/>
                  </a:lnTo>
                  <a:cubicBezTo>
                    <a:pt x="229" y="457"/>
                    <a:pt x="237" y="474"/>
                    <a:pt x="237" y="474"/>
                  </a:cubicBezTo>
                  <a:cubicBezTo>
                    <a:pt x="234" y="464"/>
                    <a:pt x="231" y="456"/>
                    <a:pt x="229" y="449"/>
                  </a:cubicBezTo>
                  <a:lnTo>
                    <a:pt x="229" y="449"/>
                  </a:lnTo>
                  <a:cubicBezTo>
                    <a:pt x="230" y="450"/>
                    <a:pt x="232" y="452"/>
                    <a:pt x="233" y="453"/>
                  </a:cubicBezTo>
                  <a:lnTo>
                    <a:pt x="233" y="453"/>
                  </a:lnTo>
                  <a:cubicBezTo>
                    <a:pt x="232" y="449"/>
                    <a:pt x="230" y="444"/>
                    <a:pt x="228" y="440"/>
                  </a:cubicBezTo>
                  <a:lnTo>
                    <a:pt x="226" y="440"/>
                  </a:lnTo>
                  <a:cubicBezTo>
                    <a:pt x="226" y="438"/>
                    <a:pt x="225" y="437"/>
                    <a:pt x="225" y="435"/>
                  </a:cubicBezTo>
                  <a:lnTo>
                    <a:pt x="225" y="435"/>
                  </a:lnTo>
                  <a:cubicBezTo>
                    <a:pt x="226" y="437"/>
                    <a:pt x="227" y="439"/>
                    <a:pt x="228" y="440"/>
                  </a:cubicBezTo>
                  <a:lnTo>
                    <a:pt x="231" y="440"/>
                  </a:lnTo>
                  <a:cubicBezTo>
                    <a:pt x="230" y="438"/>
                    <a:pt x="230" y="435"/>
                    <a:pt x="229" y="433"/>
                  </a:cubicBezTo>
                  <a:lnTo>
                    <a:pt x="229" y="433"/>
                  </a:lnTo>
                  <a:cubicBezTo>
                    <a:pt x="229" y="433"/>
                    <a:pt x="229" y="433"/>
                    <a:pt x="229" y="433"/>
                  </a:cubicBezTo>
                  <a:lnTo>
                    <a:pt x="229" y="433"/>
                  </a:lnTo>
                  <a:cubicBezTo>
                    <a:pt x="229" y="433"/>
                    <a:pt x="229" y="433"/>
                    <a:pt x="229" y="432"/>
                  </a:cubicBezTo>
                  <a:lnTo>
                    <a:pt x="229" y="432"/>
                  </a:lnTo>
                  <a:cubicBezTo>
                    <a:pt x="229" y="432"/>
                    <a:pt x="229" y="432"/>
                    <a:pt x="229" y="432"/>
                  </a:cubicBezTo>
                  <a:lnTo>
                    <a:pt x="229" y="432"/>
                  </a:lnTo>
                  <a:cubicBezTo>
                    <a:pt x="231" y="434"/>
                    <a:pt x="234" y="437"/>
                    <a:pt x="237" y="440"/>
                  </a:cubicBezTo>
                  <a:lnTo>
                    <a:pt x="207" y="349"/>
                  </a:lnTo>
                  <a:lnTo>
                    <a:pt x="207" y="349"/>
                  </a:lnTo>
                  <a:lnTo>
                    <a:pt x="208" y="348"/>
                  </a:lnTo>
                  <a:lnTo>
                    <a:pt x="208" y="348"/>
                  </a:lnTo>
                  <a:cubicBezTo>
                    <a:pt x="212" y="354"/>
                    <a:pt x="216" y="361"/>
                    <a:pt x="218" y="361"/>
                  </a:cubicBezTo>
                  <a:cubicBezTo>
                    <a:pt x="218" y="361"/>
                    <a:pt x="218" y="360"/>
                    <a:pt x="218" y="359"/>
                  </a:cubicBezTo>
                  <a:lnTo>
                    <a:pt x="218" y="359"/>
                  </a:lnTo>
                  <a:cubicBezTo>
                    <a:pt x="221" y="363"/>
                    <a:pt x="224" y="367"/>
                    <a:pt x="227" y="369"/>
                  </a:cubicBezTo>
                  <a:lnTo>
                    <a:pt x="227" y="369"/>
                  </a:lnTo>
                  <a:cubicBezTo>
                    <a:pt x="228" y="371"/>
                    <a:pt x="229" y="373"/>
                    <a:pt x="230" y="373"/>
                  </a:cubicBezTo>
                  <a:cubicBezTo>
                    <a:pt x="230" y="373"/>
                    <a:pt x="231" y="372"/>
                    <a:pt x="231" y="371"/>
                  </a:cubicBezTo>
                  <a:lnTo>
                    <a:pt x="231" y="371"/>
                  </a:lnTo>
                  <a:cubicBezTo>
                    <a:pt x="233" y="372"/>
                    <a:pt x="235" y="373"/>
                    <a:pt x="237" y="373"/>
                  </a:cubicBezTo>
                  <a:cubicBezTo>
                    <a:pt x="236" y="368"/>
                    <a:pt x="235" y="364"/>
                    <a:pt x="234" y="360"/>
                  </a:cubicBezTo>
                  <a:lnTo>
                    <a:pt x="234" y="360"/>
                  </a:lnTo>
                  <a:cubicBezTo>
                    <a:pt x="235" y="355"/>
                    <a:pt x="235" y="348"/>
                    <a:pt x="236" y="339"/>
                  </a:cubicBezTo>
                  <a:lnTo>
                    <a:pt x="236" y="339"/>
                  </a:lnTo>
                  <a:lnTo>
                    <a:pt x="237" y="339"/>
                  </a:lnTo>
                  <a:cubicBezTo>
                    <a:pt x="237" y="339"/>
                    <a:pt x="236" y="339"/>
                    <a:pt x="236" y="339"/>
                  </a:cubicBezTo>
                  <a:lnTo>
                    <a:pt x="236" y="339"/>
                  </a:lnTo>
                  <a:cubicBezTo>
                    <a:pt x="236" y="337"/>
                    <a:pt x="236" y="334"/>
                    <a:pt x="236" y="332"/>
                  </a:cubicBezTo>
                  <a:lnTo>
                    <a:pt x="236" y="332"/>
                  </a:lnTo>
                  <a:cubicBezTo>
                    <a:pt x="236" y="332"/>
                    <a:pt x="237" y="332"/>
                    <a:pt x="237" y="332"/>
                  </a:cubicBezTo>
                  <a:lnTo>
                    <a:pt x="237" y="332"/>
                  </a:lnTo>
                  <a:lnTo>
                    <a:pt x="237" y="339"/>
                  </a:lnTo>
                  <a:cubicBezTo>
                    <a:pt x="237" y="370"/>
                    <a:pt x="238" y="381"/>
                    <a:pt x="240" y="381"/>
                  </a:cubicBezTo>
                  <a:cubicBezTo>
                    <a:pt x="242" y="381"/>
                    <a:pt x="246" y="354"/>
                    <a:pt x="249" y="325"/>
                  </a:cubicBezTo>
                  <a:lnTo>
                    <a:pt x="249" y="325"/>
                  </a:lnTo>
                  <a:cubicBezTo>
                    <a:pt x="273" y="313"/>
                    <a:pt x="293" y="305"/>
                    <a:pt x="305" y="305"/>
                  </a:cubicBezTo>
                  <a:lnTo>
                    <a:pt x="305" y="305"/>
                  </a:lnTo>
                  <a:cubicBezTo>
                    <a:pt x="294" y="305"/>
                    <a:pt x="276" y="308"/>
                    <a:pt x="256" y="314"/>
                  </a:cubicBezTo>
                  <a:lnTo>
                    <a:pt x="256" y="314"/>
                  </a:lnTo>
                  <a:cubicBezTo>
                    <a:pt x="260" y="307"/>
                    <a:pt x="263" y="299"/>
                    <a:pt x="265" y="291"/>
                  </a:cubicBezTo>
                  <a:lnTo>
                    <a:pt x="265" y="291"/>
                  </a:lnTo>
                  <a:lnTo>
                    <a:pt x="251" y="298"/>
                  </a:lnTo>
                  <a:lnTo>
                    <a:pt x="251" y="298"/>
                  </a:lnTo>
                  <a:cubicBezTo>
                    <a:pt x="251" y="296"/>
                    <a:pt x="251" y="295"/>
                    <a:pt x="251" y="293"/>
                  </a:cubicBezTo>
                  <a:lnTo>
                    <a:pt x="251" y="293"/>
                  </a:lnTo>
                  <a:cubicBezTo>
                    <a:pt x="252" y="293"/>
                    <a:pt x="253" y="292"/>
                    <a:pt x="254" y="292"/>
                  </a:cubicBezTo>
                  <a:lnTo>
                    <a:pt x="254" y="292"/>
                  </a:lnTo>
                  <a:cubicBezTo>
                    <a:pt x="255" y="291"/>
                    <a:pt x="255" y="291"/>
                    <a:pt x="256" y="291"/>
                  </a:cubicBezTo>
                  <a:lnTo>
                    <a:pt x="256" y="291"/>
                  </a:lnTo>
                  <a:cubicBezTo>
                    <a:pt x="260" y="289"/>
                    <a:pt x="263" y="288"/>
                    <a:pt x="266" y="288"/>
                  </a:cubicBezTo>
                  <a:lnTo>
                    <a:pt x="266" y="288"/>
                  </a:lnTo>
                  <a:cubicBezTo>
                    <a:pt x="266" y="289"/>
                    <a:pt x="265" y="290"/>
                    <a:pt x="265" y="291"/>
                  </a:cubicBezTo>
                  <a:lnTo>
                    <a:pt x="265" y="291"/>
                  </a:lnTo>
                  <a:lnTo>
                    <a:pt x="271" y="288"/>
                  </a:lnTo>
                  <a:cubicBezTo>
                    <a:pt x="269" y="288"/>
                    <a:pt x="268" y="288"/>
                    <a:pt x="266" y="288"/>
                  </a:cubicBezTo>
                  <a:lnTo>
                    <a:pt x="266" y="288"/>
                  </a:lnTo>
                  <a:cubicBezTo>
                    <a:pt x="266" y="287"/>
                    <a:pt x="266" y="287"/>
                    <a:pt x="266" y="286"/>
                  </a:cubicBezTo>
                  <a:lnTo>
                    <a:pt x="266" y="286"/>
                  </a:lnTo>
                  <a:cubicBezTo>
                    <a:pt x="277" y="281"/>
                    <a:pt x="290" y="276"/>
                    <a:pt x="305" y="271"/>
                  </a:cubicBezTo>
                  <a:lnTo>
                    <a:pt x="305" y="271"/>
                  </a:lnTo>
                  <a:cubicBezTo>
                    <a:pt x="283" y="278"/>
                    <a:pt x="274" y="281"/>
                    <a:pt x="272" y="281"/>
                  </a:cubicBezTo>
                  <a:cubicBezTo>
                    <a:pt x="269" y="281"/>
                    <a:pt x="280" y="276"/>
                    <a:pt x="292" y="271"/>
                  </a:cubicBezTo>
                  <a:lnTo>
                    <a:pt x="280" y="271"/>
                  </a:lnTo>
                  <a:cubicBezTo>
                    <a:pt x="288" y="263"/>
                    <a:pt x="288" y="254"/>
                    <a:pt x="305" y="237"/>
                  </a:cubicBezTo>
                  <a:lnTo>
                    <a:pt x="305" y="237"/>
                  </a:lnTo>
                  <a:cubicBezTo>
                    <a:pt x="297" y="245"/>
                    <a:pt x="285" y="253"/>
                    <a:pt x="272" y="261"/>
                  </a:cubicBezTo>
                  <a:lnTo>
                    <a:pt x="272" y="261"/>
                  </a:lnTo>
                  <a:cubicBezTo>
                    <a:pt x="272" y="258"/>
                    <a:pt x="273" y="255"/>
                    <a:pt x="274" y="251"/>
                  </a:cubicBezTo>
                  <a:lnTo>
                    <a:pt x="274" y="251"/>
                  </a:lnTo>
                  <a:cubicBezTo>
                    <a:pt x="281" y="248"/>
                    <a:pt x="291" y="244"/>
                    <a:pt x="305" y="237"/>
                  </a:cubicBezTo>
                  <a:lnTo>
                    <a:pt x="305" y="237"/>
                  </a:lnTo>
                  <a:cubicBezTo>
                    <a:pt x="292" y="243"/>
                    <a:pt x="282" y="247"/>
                    <a:pt x="274" y="250"/>
                  </a:cubicBezTo>
                  <a:lnTo>
                    <a:pt x="274" y="250"/>
                  </a:lnTo>
                  <a:cubicBezTo>
                    <a:pt x="281" y="218"/>
                    <a:pt x="298" y="169"/>
                    <a:pt x="303" y="105"/>
                  </a:cubicBezTo>
                  <a:lnTo>
                    <a:pt x="303" y="105"/>
                  </a:lnTo>
                  <a:cubicBezTo>
                    <a:pt x="298" y="116"/>
                    <a:pt x="294" y="120"/>
                    <a:pt x="292" y="120"/>
                  </a:cubicBezTo>
                  <a:cubicBezTo>
                    <a:pt x="288" y="120"/>
                    <a:pt x="290" y="105"/>
                    <a:pt x="293" y="86"/>
                  </a:cubicBezTo>
                  <a:lnTo>
                    <a:pt x="293" y="86"/>
                  </a:lnTo>
                  <a:cubicBezTo>
                    <a:pt x="284" y="130"/>
                    <a:pt x="275" y="174"/>
                    <a:pt x="272" y="174"/>
                  </a:cubicBezTo>
                  <a:cubicBezTo>
                    <a:pt x="271" y="174"/>
                    <a:pt x="271" y="173"/>
                    <a:pt x="271" y="169"/>
                  </a:cubicBezTo>
                  <a:cubicBezTo>
                    <a:pt x="271" y="169"/>
                    <a:pt x="271" y="102"/>
                    <a:pt x="271" y="68"/>
                  </a:cubicBezTo>
                  <a:cubicBezTo>
                    <a:pt x="271" y="68"/>
                    <a:pt x="237" y="203"/>
                    <a:pt x="237" y="237"/>
                  </a:cubicBezTo>
                  <a:cubicBezTo>
                    <a:pt x="234" y="243"/>
                    <a:pt x="231" y="249"/>
                    <a:pt x="229" y="256"/>
                  </a:cubicBezTo>
                  <a:lnTo>
                    <a:pt x="229" y="256"/>
                  </a:lnTo>
                  <a:cubicBezTo>
                    <a:pt x="222" y="243"/>
                    <a:pt x="212" y="228"/>
                    <a:pt x="207" y="228"/>
                  </a:cubicBezTo>
                  <a:cubicBezTo>
                    <a:pt x="205" y="228"/>
                    <a:pt x="203" y="230"/>
                    <a:pt x="203" y="237"/>
                  </a:cubicBezTo>
                  <a:cubicBezTo>
                    <a:pt x="203" y="203"/>
                    <a:pt x="203" y="136"/>
                    <a:pt x="203" y="136"/>
                  </a:cubicBezTo>
                  <a:cubicBezTo>
                    <a:pt x="203" y="136"/>
                    <a:pt x="207" y="143"/>
                    <a:pt x="212" y="152"/>
                  </a:cubicBezTo>
                  <a:lnTo>
                    <a:pt x="212" y="152"/>
                  </a:lnTo>
                  <a:cubicBezTo>
                    <a:pt x="210" y="141"/>
                    <a:pt x="207" y="125"/>
                    <a:pt x="203" y="102"/>
                  </a:cubicBezTo>
                  <a:cubicBezTo>
                    <a:pt x="203" y="126"/>
                    <a:pt x="186" y="116"/>
                    <a:pt x="177" y="132"/>
                  </a:cubicBezTo>
                  <a:lnTo>
                    <a:pt x="177" y="132"/>
                  </a:lnTo>
                  <a:cubicBezTo>
                    <a:pt x="177" y="121"/>
                    <a:pt x="175" y="101"/>
                    <a:pt x="169" y="68"/>
                  </a:cubicBezTo>
                  <a:close/>
                  <a:moveTo>
                    <a:pt x="258" y="474"/>
                  </a:moveTo>
                  <a:lnTo>
                    <a:pt x="258" y="474"/>
                  </a:lnTo>
                  <a:cubicBezTo>
                    <a:pt x="262" y="477"/>
                    <a:pt x="265" y="479"/>
                    <a:pt x="268" y="479"/>
                  </a:cubicBezTo>
                  <a:cubicBezTo>
                    <a:pt x="270" y="479"/>
                    <a:pt x="271" y="477"/>
                    <a:pt x="271" y="474"/>
                  </a:cubicBezTo>
                  <a:cubicBezTo>
                    <a:pt x="266" y="474"/>
                    <a:pt x="261" y="474"/>
                    <a:pt x="258" y="474"/>
                  </a:cubicBezTo>
                  <a:close/>
                  <a:moveTo>
                    <a:pt x="237" y="449"/>
                  </a:moveTo>
                  <a:cubicBezTo>
                    <a:pt x="237" y="452"/>
                    <a:pt x="237" y="455"/>
                    <a:pt x="237" y="457"/>
                  </a:cubicBezTo>
                  <a:lnTo>
                    <a:pt x="237" y="457"/>
                  </a:lnTo>
                  <a:cubicBezTo>
                    <a:pt x="237" y="457"/>
                    <a:pt x="237" y="457"/>
                    <a:pt x="237" y="457"/>
                  </a:cubicBezTo>
                  <a:lnTo>
                    <a:pt x="237" y="457"/>
                  </a:lnTo>
                  <a:cubicBezTo>
                    <a:pt x="237" y="474"/>
                    <a:pt x="237" y="474"/>
                    <a:pt x="237" y="474"/>
                  </a:cubicBezTo>
                  <a:cubicBezTo>
                    <a:pt x="241" y="478"/>
                    <a:pt x="244" y="480"/>
                    <a:pt x="245" y="480"/>
                  </a:cubicBezTo>
                  <a:cubicBezTo>
                    <a:pt x="247" y="480"/>
                    <a:pt x="247" y="477"/>
                    <a:pt x="246" y="473"/>
                  </a:cubicBezTo>
                  <a:lnTo>
                    <a:pt x="246" y="473"/>
                  </a:lnTo>
                  <a:cubicBezTo>
                    <a:pt x="249" y="474"/>
                    <a:pt x="253" y="474"/>
                    <a:pt x="258" y="474"/>
                  </a:cubicBezTo>
                  <a:lnTo>
                    <a:pt x="258" y="474"/>
                  </a:lnTo>
                  <a:cubicBezTo>
                    <a:pt x="253" y="471"/>
                    <a:pt x="248" y="467"/>
                    <a:pt x="242" y="462"/>
                  </a:cubicBezTo>
                  <a:lnTo>
                    <a:pt x="242" y="462"/>
                  </a:lnTo>
                  <a:cubicBezTo>
                    <a:pt x="241" y="458"/>
                    <a:pt x="239" y="454"/>
                    <a:pt x="237" y="449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7"/>
            <p:cNvSpPr/>
            <p:nvPr/>
          </p:nvSpPr>
          <p:spPr>
            <a:xfrm>
              <a:off x="5051100" y="3188500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0" y="1"/>
                  </a:moveTo>
                  <a:lnTo>
                    <a:pt x="34" y="69"/>
                  </a:lnTo>
                  <a:lnTo>
                    <a:pt x="0" y="1"/>
                  </a:lnTo>
                  <a:cubicBezTo>
                    <a:pt x="0" y="35"/>
                    <a:pt x="0" y="35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7"/>
            <p:cNvSpPr/>
            <p:nvPr/>
          </p:nvSpPr>
          <p:spPr>
            <a:xfrm>
              <a:off x="5051100" y="318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7"/>
            <p:cNvSpPr/>
            <p:nvPr/>
          </p:nvSpPr>
          <p:spPr>
            <a:xfrm>
              <a:off x="5052800" y="31876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5"/>
                    <a:pt x="0" y="35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7"/>
            <p:cNvSpPr/>
            <p:nvPr/>
          </p:nvSpPr>
          <p:spPr>
            <a:xfrm>
              <a:off x="5052800" y="31859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34"/>
                  </a:moveTo>
                  <a:lnTo>
                    <a:pt x="0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7"/>
            <p:cNvSpPr/>
            <p:nvPr/>
          </p:nvSpPr>
          <p:spPr>
            <a:xfrm>
              <a:off x="5053250" y="3179950"/>
              <a:ext cx="6325" cy="7725"/>
            </a:xfrm>
            <a:custGeom>
              <a:avLst/>
              <a:gdLst/>
              <a:ahLst/>
              <a:cxnLst/>
              <a:rect l="l" t="t" r="r" b="b"/>
              <a:pathLst>
                <a:path w="253" h="309" extrusionOk="0">
                  <a:moveTo>
                    <a:pt x="84" y="38"/>
                  </a:moveTo>
                  <a:lnTo>
                    <a:pt x="84" y="38"/>
                  </a:lnTo>
                  <a:cubicBezTo>
                    <a:pt x="84" y="38"/>
                    <a:pt x="84" y="38"/>
                    <a:pt x="84" y="38"/>
                  </a:cubicBezTo>
                  <a:close/>
                  <a:moveTo>
                    <a:pt x="84" y="38"/>
                  </a:moveTo>
                  <a:lnTo>
                    <a:pt x="84" y="38"/>
                  </a:lnTo>
                  <a:cubicBezTo>
                    <a:pt x="84" y="38"/>
                    <a:pt x="84" y="38"/>
                    <a:pt x="84" y="38"/>
                  </a:cubicBezTo>
                  <a:close/>
                  <a:moveTo>
                    <a:pt x="84" y="38"/>
                  </a:moveTo>
                  <a:lnTo>
                    <a:pt x="84" y="38"/>
                  </a:lnTo>
                  <a:cubicBezTo>
                    <a:pt x="84" y="38"/>
                    <a:pt x="84" y="38"/>
                    <a:pt x="84" y="38"/>
                  </a:cubicBezTo>
                  <a:close/>
                  <a:moveTo>
                    <a:pt x="161" y="170"/>
                  </a:moveTo>
                  <a:cubicBezTo>
                    <a:pt x="158" y="172"/>
                    <a:pt x="155" y="173"/>
                    <a:pt x="151" y="173"/>
                  </a:cubicBezTo>
                  <a:cubicBezTo>
                    <a:pt x="151" y="185"/>
                    <a:pt x="152" y="190"/>
                    <a:pt x="154" y="190"/>
                  </a:cubicBezTo>
                  <a:cubicBezTo>
                    <a:pt x="156" y="190"/>
                    <a:pt x="159" y="181"/>
                    <a:pt x="161" y="170"/>
                  </a:cubicBezTo>
                  <a:close/>
                  <a:moveTo>
                    <a:pt x="84" y="106"/>
                  </a:moveTo>
                  <a:cubicBezTo>
                    <a:pt x="84" y="161"/>
                    <a:pt x="84" y="171"/>
                    <a:pt x="65" y="192"/>
                  </a:cubicBezTo>
                  <a:lnTo>
                    <a:pt x="65" y="192"/>
                  </a:lnTo>
                  <a:cubicBezTo>
                    <a:pt x="74" y="161"/>
                    <a:pt x="84" y="124"/>
                    <a:pt x="84" y="106"/>
                  </a:cubicBezTo>
                  <a:close/>
                  <a:moveTo>
                    <a:pt x="143" y="157"/>
                  </a:moveTo>
                  <a:lnTo>
                    <a:pt x="117" y="207"/>
                  </a:lnTo>
                  <a:cubicBezTo>
                    <a:pt x="132" y="192"/>
                    <a:pt x="141" y="171"/>
                    <a:pt x="143" y="157"/>
                  </a:cubicBezTo>
                  <a:close/>
                  <a:moveTo>
                    <a:pt x="150" y="0"/>
                  </a:moveTo>
                  <a:cubicBezTo>
                    <a:pt x="148" y="0"/>
                    <a:pt x="145" y="6"/>
                    <a:pt x="140" y="15"/>
                  </a:cubicBezTo>
                  <a:lnTo>
                    <a:pt x="140" y="15"/>
                  </a:lnTo>
                  <a:cubicBezTo>
                    <a:pt x="140" y="15"/>
                    <a:pt x="140" y="15"/>
                    <a:pt x="140" y="15"/>
                  </a:cubicBezTo>
                  <a:lnTo>
                    <a:pt x="140" y="15"/>
                  </a:lnTo>
                  <a:cubicBezTo>
                    <a:pt x="136" y="15"/>
                    <a:pt x="128" y="29"/>
                    <a:pt x="111" y="70"/>
                  </a:cubicBezTo>
                  <a:lnTo>
                    <a:pt x="111" y="70"/>
                  </a:lnTo>
                  <a:cubicBezTo>
                    <a:pt x="105" y="79"/>
                    <a:pt x="99" y="85"/>
                    <a:pt x="95" y="85"/>
                  </a:cubicBezTo>
                  <a:cubicBezTo>
                    <a:pt x="88" y="85"/>
                    <a:pt x="84" y="73"/>
                    <a:pt x="84" y="38"/>
                  </a:cubicBezTo>
                  <a:lnTo>
                    <a:pt x="84" y="106"/>
                  </a:lnTo>
                  <a:cubicBezTo>
                    <a:pt x="84" y="102"/>
                    <a:pt x="83" y="100"/>
                    <a:pt x="82" y="100"/>
                  </a:cubicBezTo>
                  <a:cubicBezTo>
                    <a:pt x="81" y="100"/>
                    <a:pt x="79" y="106"/>
                    <a:pt x="76" y="113"/>
                  </a:cubicBezTo>
                  <a:lnTo>
                    <a:pt x="76" y="113"/>
                  </a:lnTo>
                  <a:cubicBezTo>
                    <a:pt x="78" y="111"/>
                    <a:pt x="81" y="108"/>
                    <a:pt x="84" y="106"/>
                  </a:cubicBezTo>
                  <a:lnTo>
                    <a:pt x="84" y="106"/>
                  </a:lnTo>
                  <a:cubicBezTo>
                    <a:pt x="84" y="106"/>
                    <a:pt x="84" y="106"/>
                    <a:pt x="84" y="106"/>
                  </a:cubicBezTo>
                  <a:lnTo>
                    <a:pt x="84" y="106"/>
                  </a:lnTo>
                  <a:cubicBezTo>
                    <a:pt x="74" y="134"/>
                    <a:pt x="70" y="144"/>
                    <a:pt x="69" y="144"/>
                  </a:cubicBezTo>
                  <a:cubicBezTo>
                    <a:pt x="67" y="144"/>
                    <a:pt x="72" y="126"/>
                    <a:pt x="76" y="113"/>
                  </a:cubicBezTo>
                  <a:lnTo>
                    <a:pt x="76" y="113"/>
                  </a:lnTo>
                  <a:cubicBezTo>
                    <a:pt x="66" y="123"/>
                    <a:pt x="60" y="129"/>
                    <a:pt x="56" y="131"/>
                  </a:cubicBezTo>
                  <a:lnTo>
                    <a:pt x="56" y="131"/>
                  </a:lnTo>
                  <a:cubicBezTo>
                    <a:pt x="59" y="113"/>
                    <a:pt x="60" y="102"/>
                    <a:pt x="60" y="96"/>
                  </a:cubicBezTo>
                  <a:lnTo>
                    <a:pt x="60" y="96"/>
                  </a:lnTo>
                  <a:cubicBezTo>
                    <a:pt x="84" y="72"/>
                    <a:pt x="84" y="72"/>
                    <a:pt x="84" y="72"/>
                  </a:cubicBezTo>
                  <a:cubicBezTo>
                    <a:pt x="84" y="65"/>
                    <a:pt x="82" y="62"/>
                    <a:pt x="80" y="62"/>
                  </a:cubicBezTo>
                  <a:cubicBezTo>
                    <a:pt x="75" y="62"/>
                    <a:pt x="66" y="77"/>
                    <a:pt x="58" y="90"/>
                  </a:cubicBezTo>
                  <a:lnTo>
                    <a:pt x="58" y="90"/>
                  </a:lnTo>
                  <a:cubicBezTo>
                    <a:pt x="58" y="89"/>
                    <a:pt x="58" y="89"/>
                    <a:pt x="58" y="89"/>
                  </a:cubicBezTo>
                  <a:lnTo>
                    <a:pt x="58" y="89"/>
                  </a:lnTo>
                  <a:cubicBezTo>
                    <a:pt x="56" y="89"/>
                    <a:pt x="53" y="96"/>
                    <a:pt x="50" y="106"/>
                  </a:cubicBezTo>
                  <a:cubicBezTo>
                    <a:pt x="50" y="72"/>
                    <a:pt x="84" y="72"/>
                    <a:pt x="84" y="38"/>
                  </a:cubicBezTo>
                  <a:lnTo>
                    <a:pt x="84" y="38"/>
                  </a:lnTo>
                  <a:cubicBezTo>
                    <a:pt x="76" y="54"/>
                    <a:pt x="69" y="59"/>
                    <a:pt x="64" y="59"/>
                  </a:cubicBezTo>
                  <a:cubicBezTo>
                    <a:pt x="57" y="59"/>
                    <a:pt x="52" y="50"/>
                    <a:pt x="47" y="50"/>
                  </a:cubicBezTo>
                  <a:cubicBezTo>
                    <a:pt x="39" y="50"/>
                    <a:pt x="31" y="66"/>
                    <a:pt x="16" y="140"/>
                  </a:cubicBezTo>
                  <a:cubicBezTo>
                    <a:pt x="16" y="168"/>
                    <a:pt x="16" y="197"/>
                    <a:pt x="16" y="226"/>
                  </a:cubicBezTo>
                  <a:lnTo>
                    <a:pt x="16" y="226"/>
                  </a:lnTo>
                  <a:cubicBezTo>
                    <a:pt x="25" y="207"/>
                    <a:pt x="37" y="186"/>
                    <a:pt x="49" y="174"/>
                  </a:cubicBezTo>
                  <a:lnTo>
                    <a:pt x="49" y="174"/>
                  </a:lnTo>
                  <a:cubicBezTo>
                    <a:pt x="48" y="209"/>
                    <a:pt x="43" y="214"/>
                    <a:pt x="16" y="241"/>
                  </a:cubicBezTo>
                  <a:cubicBezTo>
                    <a:pt x="16" y="236"/>
                    <a:pt x="16" y="231"/>
                    <a:pt x="16" y="226"/>
                  </a:cubicBezTo>
                  <a:lnTo>
                    <a:pt x="16" y="226"/>
                  </a:lnTo>
                  <a:cubicBezTo>
                    <a:pt x="6" y="247"/>
                    <a:pt x="0" y="264"/>
                    <a:pt x="2" y="264"/>
                  </a:cubicBezTo>
                  <a:cubicBezTo>
                    <a:pt x="4" y="264"/>
                    <a:pt x="8" y="257"/>
                    <a:pt x="16" y="241"/>
                  </a:cubicBezTo>
                  <a:lnTo>
                    <a:pt x="16" y="241"/>
                  </a:lnTo>
                  <a:cubicBezTo>
                    <a:pt x="8" y="274"/>
                    <a:pt x="5" y="285"/>
                    <a:pt x="6" y="285"/>
                  </a:cubicBezTo>
                  <a:cubicBezTo>
                    <a:pt x="8" y="285"/>
                    <a:pt x="21" y="245"/>
                    <a:pt x="25" y="245"/>
                  </a:cubicBezTo>
                  <a:lnTo>
                    <a:pt x="25" y="245"/>
                  </a:lnTo>
                  <a:cubicBezTo>
                    <a:pt x="27" y="245"/>
                    <a:pt x="26" y="260"/>
                    <a:pt x="16" y="309"/>
                  </a:cubicBezTo>
                  <a:cubicBezTo>
                    <a:pt x="50" y="275"/>
                    <a:pt x="50" y="275"/>
                    <a:pt x="50" y="241"/>
                  </a:cubicBezTo>
                  <a:cubicBezTo>
                    <a:pt x="50" y="241"/>
                    <a:pt x="57" y="219"/>
                    <a:pt x="65" y="192"/>
                  </a:cubicBezTo>
                  <a:lnTo>
                    <a:pt x="65" y="192"/>
                  </a:lnTo>
                  <a:lnTo>
                    <a:pt x="84" y="173"/>
                  </a:lnTo>
                  <a:lnTo>
                    <a:pt x="84" y="173"/>
                  </a:lnTo>
                  <a:cubicBezTo>
                    <a:pt x="84" y="173"/>
                    <a:pt x="84" y="173"/>
                    <a:pt x="84" y="173"/>
                  </a:cubicBezTo>
                  <a:lnTo>
                    <a:pt x="84" y="173"/>
                  </a:lnTo>
                  <a:cubicBezTo>
                    <a:pt x="68" y="219"/>
                    <a:pt x="67" y="238"/>
                    <a:pt x="73" y="238"/>
                  </a:cubicBezTo>
                  <a:cubicBezTo>
                    <a:pt x="80" y="238"/>
                    <a:pt x="99" y="211"/>
                    <a:pt x="117" y="173"/>
                  </a:cubicBezTo>
                  <a:lnTo>
                    <a:pt x="117" y="173"/>
                  </a:lnTo>
                  <a:cubicBezTo>
                    <a:pt x="117" y="174"/>
                    <a:pt x="93" y="248"/>
                    <a:pt x="86" y="248"/>
                  </a:cubicBezTo>
                  <a:cubicBezTo>
                    <a:pt x="84" y="248"/>
                    <a:pt x="84" y="246"/>
                    <a:pt x="84" y="242"/>
                  </a:cubicBezTo>
                  <a:lnTo>
                    <a:pt x="84" y="242"/>
                  </a:lnTo>
                  <a:cubicBezTo>
                    <a:pt x="84" y="250"/>
                    <a:pt x="86" y="254"/>
                    <a:pt x="90" y="254"/>
                  </a:cubicBezTo>
                  <a:cubicBezTo>
                    <a:pt x="99" y="254"/>
                    <a:pt x="117" y="223"/>
                    <a:pt x="117" y="173"/>
                  </a:cubicBezTo>
                  <a:cubicBezTo>
                    <a:pt x="128" y="152"/>
                    <a:pt x="135" y="145"/>
                    <a:pt x="139" y="145"/>
                  </a:cubicBezTo>
                  <a:lnTo>
                    <a:pt x="139" y="145"/>
                  </a:lnTo>
                  <a:cubicBezTo>
                    <a:pt x="142" y="145"/>
                    <a:pt x="144" y="150"/>
                    <a:pt x="143" y="157"/>
                  </a:cubicBezTo>
                  <a:lnTo>
                    <a:pt x="143" y="157"/>
                  </a:lnTo>
                  <a:lnTo>
                    <a:pt x="151" y="140"/>
                  </a:lnTo>
                  <a:cubicBezTo>
                    <a:pt x="157" y="128"/>
                    <a:pt x="161" y="123"/>
                    <a:pt x="163" y="123"/>
                  </a:cubicBezTo>
                  <a:lnTo>
                    <a:pt x="163" y="123"/>
                  </a:lnTo>
                  <a:cubicBezTo>
                    <a:pt x="169" y="123"/>
                    <a:pt x="166" y="150"/>
                    <a:pt x="161" y="170"/>
                  </a:cubicBezTo>
                  <a:lnTo>
                    <a:pt x="161" y="170"/>
                  </a:lnTo>
                  <a:cubicBezTo>
                    <a:pt x="173" y="161"/>
                    <a:pt x="185" y="139"/>
                    <a:pt x="194" y="115"/>
                  </a:cubicBezTo>
                  <a:lnTo>
                    <a:pt x="194" y="115"/>
                  </a:lnTo>
                  <a:cubicBezTo>
                    <a:pt x="196" y="115"/>
                    <a:pt x="197" y="114"/>
                    <a:pt x="198" y="114"/>
                  </a:cubicBezTo>
                  <a:lnTo>
                    <a:pt x="198" y="114"/>
                  </a:lnTo>
                  <a:cubicBezTo>
                    <a:pt x="202" y="114"/>
                    <a:pt x="202" y="123"/>
                    <a:pt x="185" y="173"/>
                  </a:cubicBezTo>
                  <a:cubicBezTo>
                    <a:pt x="219" y="72"/>
                    <a:pt x="185" y="173"/>
                    <a:pt x="253" y="4"/>
                  </a:cubicBezTo>
                  <a:lnTo>
                    <a:pt x="253" y="4"/>
                  </a:lnTo>
                  <a:cubicBezTo>
                    <a:pt x="242" y="27"/>
                    <a:pt x="234" y="30"/>
                    <a:pt x="227" y="30"/>
                  </a:cubicBezTo>
                  <a:cubicBezTo>
                    <a:pt x="223" y="30"/>
                    <a:pt x="219" y="30"/>
                    <a:pt x="215" y="30"/>
                  </a:cubicBezTo>
                  <a:cubicBezTo>
                    <a:pt x="202" y="30"/>
                    <a:pt x="185" y="38"/>
                    <a:pt x="151" y="106"/>
                  </a:cubicBezTo>
                  <a:lnTo>
                    <a:pt x="151" y="38"/>
                  </a:lnTo>
                  <a:cubicBezTo>
                    <a:pt x="145" y="56"/>
                    <a:pt x="143" y="62"/>
                    <a:pt x="142" y="62"/>
                  </a:cubicBezTo>
                  <a:cubicBezTo>
                    <a:pt x="139" y="62"/>
                    <a:pt x="144" y="34"/>
                    <a:pt x="143" y="21"/>
                  </a:cubicBezTo>
                  <a:lnTo>
                    <a:pt x="143" y="21"/>
                  </a:lnTo>
                  <a:lnTo>
                    <a:pt x="151" y="4"/>
                  </a:lnTo>
                  <a:cubicBezTo>
                    <a:pt x="151" y="1"/>
                    <a:pt x="151" y="0"/>
                    <a:pt x="150" y="0"/>
                  </a:cubicBezTo>
                  <a:close/>
                  <a:moveTo>
                    <a:pt x="84" y="173"/>
                  </a:moveTo>
                  <a:lnTo>
                    <a:pt x="84" y="173"/>
                  </a:lnTo>
                  <a:cubicBezTo>
                    <a:pt x="50" y="241"/>
                    <a:pt x="50" y="241"/>
                    <a:pt x="50" y="309"/>
                  </a:cubicBezTo>
                  <a:cubicBezTo>
                    <a:pt x="50" y="242"/>
                    <a:pt x="83" y="175"/>
                    <a:pt x="84" y="173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7"/>
            <p:cNvSpPr/>
            <p:nvPr/>
          </p:nvSpPr>
          <p:spPr>
            <a:xfrm>
              <a:off x="5058225" y="3179825"/>
              <a:ext cx="1350" cy="3750"/>
            </a:xfrm>
            <a:custGeom>
              <a:avLst/>
              <a:gdLst/>
              <a:ahLst/>
              <a:cxnLst/>
              <a:rect l="l" t="t" r="r" b="b"/>
              <a:pathLst>
                <a:path w="54" h="150" extrusionOk="0">
                  <a:moveTo>
                    <a:pt x="50" y="1"/>
                  </a:moveTo>
                  <a:cubicBezTo>
                    <a:pt x="45" y="1"/>
                    <a:pt x="37" y="9"/>
                    <a:pt x="20" y="43"/>
                  </a:cubicBezTo>
                  <a:cubicBezTo>
                    <a:pt x="20" y="43"/>
                    <a:pt x="20" y="66"/>
                    <a:pt x="20" y="74"/>
                  </a:cubicBezTo>
                  <a:lnTo>
                    <a:pt x="20" y="74"/>
                  </a:lnTo>
                  <a:cubicBezTo>
                    <a:pt x="29" y="48"/>
                    <a:pt x="42" y="22"/>
                    <a:pt x="54" y="9"/>
                  </a:cubicBezTo>
                  <a:cubicBezTo>
                    <a:pt x="54" y="9"/>
                    <a:pt x="54" y="1"/>
                    <a:pt x="50" y="1"/>
                  </a:cubicBezTo>
                  <a:close/>
                  <a:moveTo>
                    <a:pt x="20" y="74"/>
                  </a:moveTo>
                  <a:cubicBezTo>
                    <a:pt x="7" y="112"/>
                    <a:pt x="1" y="150"/>
                    <a:pt x="11" y="150"/>
                  </a:cubicBezTo>
                  <a:cubicBezTo>
                    <a:pt x="13" y="150"/>
                    <a:pt x="16" y="148"/>
                    <a:pt x="20" y="145"/>
                  </a:cubicBezTo>
                  <a:lnTo>
                    <a:pt x="20" y="77"/>
                  </a:lnTo>
                  <a:cubicBezTo>
                    <a:pt x="20" y="77"/>
                    <a:pt x="20" y="76"/>
                    <a:pt x="20" y="7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7"/>
            <p:cNvSpPr/>
            <p:nvPr/>
          </p:nvSpPr>
          <p:spPr>
            <a:xfrm>
              <a:off x="5058725" y="3178350"/>
              <a:ext cx="850" cy="5950"/>
            </a:xfrm>
            <a:custGeom>
              <a:avLst/>
              <a:gdLst/>
              <a:ahLst/>
              <a:cxnLst/>
              <a:rect l="l" t="t" r="r" b="b"/>
              <a:pathLst>
                <a:path w="34" h="238" extrusionOk="0">
                  <a:moveTo>
                    <a:pt x="34" y="0"/>
                  </a:moveTo>
                  <a:cubicBezTo>
                    <a:pt x="34" y="0"/>
                    <a:pt x="34" y="50"/>
                    <a:pt x="23" y="91"/>
                  </a:cubicBezTo>
                  <a:lnTo>
                    <a:pt x="23" y="91"/>
                  </a:lnTo>
                  <a:lnTo>
                    <a:pt x="34" y="68"/>
                  </a:lnTo>
                  <a:lnTo>
                    <a:pt x="34" y="68"/>
                  </a:lnTo>
                  <a:cubicBezTo>
                    <a:pt x="34" y="68"/>
                    <a:pt x="34" y="68"/>
                    <a:pt x="34" y="68"/>
                  </a:cubicBezTo>
                  <a:cubicBezTo>
                    <a:pt x="34" y="64"/>
                    <a:pt x="34" y="61"/>
                    <a:pt x="34" y="60"/>
                  </a:cubicBezTo>
                  <a:cubicBezTo>
                    <a:pt x="34" y="60"/>
                    <a:pt x="34" y="51"/>
                    <a:pt x="34" y="0"/>
                  </a:cubicBezTo>
                  <a:close/>
                  <a:moveTo>
                    <a:pt x="23" y="91"/>
                  </a:moveTo>
                  <a:lnTo>
                    <a:pt x="13" y="109"/>
                  </a:lnTo>
                  <a:lnTo>
                    <a:pt x="13" y="109"/>
                  </a:lnTo>
                  <a:cubicBezTo>
                    <a:pt x="11" y="105"/>
                    <a:pt x="7" y="102"/>
                    <a:pt x="0" y="102"/>
                  </a:cubicBezTo>
                  <a:lnTo>
                    <a:pt x="0" y="136"/>
                  </a:lnTo>
                  <a:lnTo>
                    <a:pt x="13" y="109"/>
                  </a:lnTo>
                  <a:lnTo>
                    <a:pt x="13" y="109"/>
                  </a:lnTo>
                  <a:cubicBezTo>
                    <a:pt x="14" y="111"/>
                    <a:pt x="14" y="112"/>
                    <a:pt x="15" y="114"/>
                  </a:cubicBezTo>
                  <a:lnTo>
                    <a:pt x="15" y="114"/>
                  </a:lnTo>
                  <a:cubicBezTo>
                    <a:pt x="18" y="107"/>
                    <a:pt x="20" y="99"/>
                    <a:pt x="23" y="91"/>
                  </a:cubicBezTo>
                  <a:close/>
                  <a:moveTo>
                    <a:pt x="34" y="68"/>
                  </a:moveTo>
                  <a:cubicBezTo>
                    <a:pt x="34" y="96"/>
                    <a:pt x="34" y="55"/>
                    <a:pt x="15" y="116"/>
                  </a:cubicBezTo>
                  <a:lnTo>
                    <a:pt x="15" y="116"/>
                  </a:lnTo>
                  <a:cubicBezTo>
                    <a:pt x="15" y="115"/>
                    <a:pt x="15" y="114"/>
                    <a:pt x="15" y="114"/>
                  </a:cubicBezTo>
                  <a:lnTo>
                    <a:pt x="15" y="114"/>
                  </a:lnTo>
                  <a:cubicBezTo>
                    <a:pt x="11" y="122"/>
                    <a:pt x="6" y="130"/>
                    <a:pt x="0" y="136"/>
                  </a:cubicBezTo>
                  <a:lnTo>
                    <a:pt x="0" y="170"/>
                  </a:lnTo>
                  <a:lnTo>
                    <a:pt x="0" y="204"/>
                  </a:lnTo>
                  <a:cubicBezTo>
                    <a:pt x="0" y="204"/>
                    <a:pt x="7" y="197"/>
                    <a:pt x="11" y="195"/>
                  </a:cubicBezTo>
                  <a:lnTo>
                    <a:pt x="11" y="195"/>
                  </a:lnTo>
                  <a:cubicBezTo>
                    <a:pt x="12" y="193"/>
                    <a:pt x="12" y="191"/>
                    <a:pt x="13" y="189"/>
                  </a:cubicBezTo>
                  <a:lnTo>
                    <a:pt x="13" y="189"/>
                  </a:lnTo>
                  <a:cubicBezTo>
                    <a:pt x="17" y="183"/>
                    <a:pt x="21" y="177"/>
                    <a:pt x="25" y="170"/>
                  </a:cubicBezTo>
                  <a:lnTo>
                    <a:pt x="25" y="170"/>
                  </a:lnTo>
                  <a:cubicBezTo>
                    <a:pt x="24" y="173"/>
                    <a:pt x="23" y="177"/>
                    <a:pt x="23" y="180"/>
                  </a:cubicBezTo>
                  <a:lnTo>
                    <a:pt x="23" y="180"/>
                  </a:lnTo>
                  <a:cubicBezTo>
                    <a:pt x="25" y="173"/>
                    <a:pt x="27" y="167"/>
                    <a:pt x="28" y="162"/>
                  </a:cubicBezTo>
                  <a:lnTo>
                    <a:pt x="28" y="162"/>
                  </a:lnTo>
                  <a:cubicBezTo>
                    <a:pt x="29" y="159"/>
                    <a:pt x="31" y="156"/>
                    <a:pt x="31" y="153"/>
                  </a:cubicBezTo>
                  <a:lnTo>
                    <a:pt x="31" y="153"/>
                  </a:lnTo>
                  <a:cubicBezTo>
                    <a:pt x="32" y="152"/>
                    <a:pt x="32" y="152"/>
                    <a:pt x="32" y="152"/>
                  </a:cubicBezTo>
                  <a:cubicBezTo>
                    <a:pt x="34" y="152"/>
                    <a:pt x="34" y="166"/>
                    <a:pt x="34" y="204"/>
                  </a:cubicBezTo>
                  <a:cubicBezTo>
                    <a:pt x="34" y="170"/>
                    <a:pt x="34" y="136"/>
                    <a:pt x="34" y="102"/>
                  </a:cubicBezTo>
                  <a:lnTo>
                    <a:pt x="22" y="138"/>
                  </a:lnTo>
                  <a:lnTo>
                    <a:pt x="22" y="138"/>
                  </a:lnTo>
                  <a:cubicBezTo>
                    <a:pt x="27" y="112"/>
                    <a:pt x="31" y="91"/>
                    <a:pt x="33" y="91"/>
                  </a:cubicBezTo>
                  <a:cubicBezTo>
                    <a:pt x="34" y="91"/>
                    <a:pt x="34" y="94"/>
                    <a:pt x="34" y="102"/>
                  </a:cubicBezTo>
                  <a:cubicBezTo>
                    <a:pt x="34" y="102"/>
                    <a:pt x="34" y="68"/>
                    <a:pt x="34" y="68"/>
                  </a:cubicBezTo>
                  <a:close/>
                  <a:moveTo>
                    <a:pt x="0" y="204"/>
                  </a:moveTo>
                  <a:cubicBezTo>
                    <a:pt x="0" y="220"/>
                    <a:pt x="1" y="227"/>
                    <a:pt x="2" y="227"/>
                  </a:cubicBezTo>
                  <a:cubicBezTo>
                    <a:pt x="4" y="227"/>
                    <a:pt x="7" y="218"/>
                    <a:pt x="9" y="205"/>
                  </a:cubicBezTo>
                  <a:lnTo>
                    <a:pt x="9" y="205"/>
                  </a:lnTo>
                  <a:cubicBezTo>
                    <a:pt x="7" y="204"/>
                    <a:pt x="4" y="204"/>
                    <a:pt x="0" y="204"/>
                  </a:cubicBezTo>
                  <a:close/>
                  <a:moveTo>
                    <a:pt x="15" y="210"/>
                  </a:moveTo>
                  <a:cubicBezTo>
                    <a:pt x="11" y="221"/>
                    <a:pt x="6" y="231"/>
                    <a:pt x="1" y="237"/>
                  </a:cubicBezTo>
                  <a:lnTo>
                    <a:pt x="1" y="237"/>
                  </a:lnTo>
                  <a:cubicBezTo>
                    <a:pt x="4" y="234"/>
                    <a:pt x="18" y="219"/>
                    <a:pt x="15" y="210"/>
                  </a:cubicBezTo>
                  <a:close/>
                  <a:moveTo>
                    <a:pt x="1" y="237"/>
                  </a:moveTo>
                  <a:cubicBezTo>
                    <a:pt x="0" y="237"/>
                    <a:pt x="0" y="237"/>
                    <a:pt x="0" y="237"/>
                  </a:cubicBezTo>
                  <a:lnTo>
                    <a:pt x="0" y="237"/>
                  </a:lnTo>
                  <a:cubicBezTo>
                    <a:pt x="0" y="237"/>
                    <a:pt x="0" y="237"/>
                    <a:pt x="1" y="237"/>
                  </a:cubicBezTo>
                  <a:close/>
                  <a:moveTo>
                    <a:pt x="23" y="180"/>
                  </a:moveTo>
                  <a:cubicBezTo>
                    <a:pt x="20" y="188"/>
                    <a:pt x="17" y="197"/>
                    <a:pt x="14" y="207"/>
                  </a:cubicBezTo>
                  <a:lnTo>
                    <a:pt x="14" y="207"/>
                  </a:lnTo>
                  <a:cubicBezTo>
                    <a:pt x="16" y="198"/>
                    <a:pt x="15" y="195"/>
                    <a:pt x="13" y="195"/>
                  </a:cubicBezTo>
                  <a:lnTo>
                    <a:pt x="13" y="195"/>
                  </a:lnTo>
                  <a:cubicBezTo>
                    <a:pt x="12" y="195"/>
                    <a:pt x="12" y="195"/>
                    <a:pt x="11" y="195"/>
                  </a:cubicBezTo>
                  <a:lnTo>
                    <a:pt x="11" y="195"/>
                  </a:lnTo>
                  <a:cubicBezTo>
                    <a:pt x="11" y="199"/>
                    <a:pt x="10" y="202"/>
                    <a:pt x="9" y="205"/>
                  </a:cubicBezTo>
                  <a:lnTo>
                    <a:pt x="9" y="205"/>
                  </a:lnTo>
                  <a:cubicBezTo>
                    <a:pt x="11" y="206"/>
                    <a:pt x="12" y="206"/>
                    <a:pt x="13" y="207"/>
                  </a:cubicBezTo>
                  <a:lnTo>
                    <a:pt x="13" y="207"/>
                  </a:lnTo>
                  <a:cubicBezTo>
                    <a:pt x="10" y="217"/>
                    <a:pt x="5" y="227"/>
                    <a:pt x="0" y="237"/>
                  </a:cubicBezTo>
                  <a:cubicBezTo>
                    <a:pt x="7" y="224"/>
                    <a:pt x="11" y="214"/>
                    <a:pt x="13" y="207"/>
                  </a:cubicBezTo>
                  <a:lnTo>
                    <a:pt x="13" y="207"/>
                  </a:lnTo>
                  <a:cubicBezTo>
                    <a:pt x="14" y="208"/>
                    <a:pt x="14" y="209"/>
                    <a:pt x="15" y="210"/>
                  </a:cubicBezTo>
                  <a:lnTo>
                    <a:pt x="15" y="210"/>
                  </a:lnTo>
                  <a:cubicBezTo>
                    <a:pt x="18" y="201"/>
                    <a:pt x="20" y="191"/>
                    <a:pt x="23" y="18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5059550" y="318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4755625" y="3285025"/>
              <a:ext cx="50825" cy="58875"/>
            </a:xfrm>
            <a:custGeom>
              <a:avLst/>
              <a:gdLst/>
              <a:ahLst/>
              <a:cxnLst/>
              <a:rect l="l" t="t" r="r" b="b"/>
              <a:pathLst>
                <a:path w="2033" h="2355" extrusionOk="0">
                  <a:moveTo>
                    <a:pt x="1084" y="0"/>
                  </a:moveTo>
                  <a:cubicBezTo>
                    <a:pt x="306" y="474"/>
                    <a:pt x="1" y="1389"/>
                    <a:pt x="1" y="2337"/>
                  </a:cubicBezTo>
                  <a:cubicBezTo>
                    <a:pt x="45" y="2349"/>
                    <a:pt x="93" y="2354"/>
                    <a:pt x="144" y="2354"/>
                  </a:cubicBezTo>
                  <a:cubicBezTo>
                    <a:pt x="830" y="2354"/>
                    <a:pt x="2033" y="1347"/>
                    <a:pt x="2033" y="779"/>
                  </a:cubicBezTo>
                  <a:cubicBezTo>
                    <a:pt x="1979" y="283"/>
                    <a:pt x="1801" y="103"/>
                    <a:pt x="1585" y="103"/>
                  </a:cubicBezTo>
                  <a:cubicBezTo>
                    <a:pt x="1462" y="103"/>
                    <a:pt x="1328" y="160"/>
                    <a:pt x="1196" y="251"/>
                  </a:cubicBezTo>
                  <a:lnTo>
                    <a:pt x="1196" y="251"/>
                  </a:lnTo>
                  <a:lnTo>
                    <a:pt x="1254" y="170"/>
                  </a:lnTo>
                  <a:cubicBezTo>
                    <a:pt x="1254" y="0"/>
                    <a:pt x="1254" y="0"/>
                    <a:pt x="108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7"/>
            <p:cNvSpPr/>
            <p:nvPr/>
          </p:nvSpPr>
          <p:spPr>
            <a:xfrm>
              <a:off x="4765800" y="3315500"/>
              <a:ext cx="1700" cy="875"/>
            </a:xfrm>
            <a:custGeom>
              <a:avLst/>
              <a:gdLst/>
              <a:ahLst/>
              <a:cxnLst/>
              <a:rect l="l" t="t" r="r" b="b"/>
              <a:pathLst>
                <a:path w="68" h="35" extrusionOk="0">
                  <a:moveTo>
                    <a:pt x="0" y="0"/>
                  </a:moveTo>
                  <a:lnTo>
                    <a:pt x="34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7"/>
            <p:cNvSpPr/>
            <p:nvPr/>
          </p:nvSpPr>
          <p:spPr>
            <a:xfrm>
              <a:off x="4764950" y="3312950"/>
              <a:ext cx="8475" cy="2575"/>
            </a:xfrm>
            <a:custGeom>
              <a:avLst/>
              <a:gdLst/>
              <a:ahLst/>
              <a:cxnLst/>
              <a:rect l="l" t="t" r="r" b="b"/>
              <a:pathLst>
                <a:path w="339" h="103" extrusionOk="0">
                  <a:moveTo>
                    <a:pt x="0" y="1"/>
                  </a:moveTo>
                  <a:cubicBezTo>
                    <a:pt x="34" y="35"/>
                    <a:pt x="102" y="102"/>
                    <a:pt x="204" y="102"/>
                  </a:cubicBezTo>
                  <a:cubicBezTo>
                    <a:pt x="170" y="102"/>
                    <a:pt x="102" y="69"/>
                    <a:pt x="136" y="35"/>
                  </a:cubicBezTo>
                  <a:lnTo>
                    <a:pt x="136" y="35"/>
                  </a:lnTo>
                  <a:cubicBezTo>
                    <a:pt x="204" y="69"/>
                    <a:pt x="170" y="102"/>
                    <a:pt x="271" y="102"/>
                  </a:cubicBezTo>
                  <a:cubicBezTo>
                    <a:pt x="339" y="102"/>
                    <a:pt x="204" y="69"/>
                    <a:pt x="237" y="69"/>
                  </a:cubicBezTo>
                  <a:lnTo>
                    <a:pt x="339" y="102"/>
                  </a:lnTo>
                  <a:lnTo>
                    <a:pt x="339" y="69"/>
                  </a:lnTo>
                  <a:cubicBezTo>
                    <a:pt x="102" y="1"/>
                    <a:pt x="17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7"/>
            <p:cNvSpPr/>
            <p:nvPr/>
          </p:nvSpPr>
          <p:spPr>
            <a:xfrm>
              <a:off x="4769175" y="3312600"/>
              <a:ext cx="1725" cy="1225"/>
            </a:xfrm>
            <a:custGeom>
              <a:avLst/>
              <a:gdLst/>
              <a:ahLst/>
              <a:cxnLst/>
              <a:rect l="l" t="t" r="r" b="b"/>
              <a:pathLst>
                <a:path w="69" h="49" extrusionOk="0">
                  <a:moveTo>
                    <a:pt x="9" y="1"/>
                  </a:moveTo>
                  <a:cubicBezTo>
                    <a:pt x="4" y="1"/>
                    <a:pt x="1" y="5"/>
                    <a:pt x="1" y="15"/>
                  </a:cubicBezTo>
                  <a:cubicBezTo>
                    <a:pt x="34" y="15"/>
                    <a:pt x="35" y="15"/>
                    <a:pt x="68" y="48"/>
                  </a:cubicBezTo>
                  <a:lnTo>
                    <a:pt x="68" y="48"/>
                  </a:lnTo>
                  <a:cubicBezTo>
                    <a:pt x="44" y="25"/>
                    <a:pt x="20" y="1"/>
                    <a:pt x="9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7"/>
            <p:cNvSpPr/>
            <p:nvPr/>
          </p:nvSpPr>
          <p:spPr>
            <a:xfrm>
              <a:off x="4767475" y="3310425"/>
              <a:ext cx="3425" cy="2550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1" y="0"/>
                  </a:moveTo>
                  <a:lnTo>
                    <a:pt x="35" y="68"/>
                  </a:lnTo>
                  <a:cubicBezTo>
                    <a:pt x="42" y="61"/>
                    <a:pt x="48" y="58"/>
                    <a:pt x="55" y="58"/>
                  </a:cubicBezTo>
                  <a:cubicBezTo>
                    <a:pt x="82" y="58"/>
                    <a:pt x="109" y="102"/>
                    <a:pt x="136" y="10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4769175" y="3309200"/>
              <a:ext cx="875" cy="400"/>
            </a:xfrm>
            <a:custGeom>
              <a:avLst/>
              <a:gdLst/>
              <a:ahLst/>
              <a:cxnLst/>
              <a:rect l="l" t="t" r="r" b="b"/>
              <a:pathLst>
                <a:path w="35" h="16" extrusionOk="0">
                  <a:moveTo>
                    <a:pt x="2" y="0"/>
                  </a:moveTo>
                  <a:cubicBezTo>
                    <a:pt x="1" y="0"/>
                    <a:pt x="1" y="4"/>
                    <a:pt x="1" y="15"/>
                  </a:cubicBezTo>
                  <a:lnTo>
                    <a:pt x="35" y="15"/>
                  </a:lnTo>
                  <a:cubicBezTo>
                    <a:pt x="12" y="15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7"/>
            <p:cNvSpPr/>
            <p:nvPr/>
          </p:nvSpPr>
          <p:spPr>
            <a:xfrm>
              <a:off x="4769175" y="3307875"/>
              <a:ext cx="4250" cy="4250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35" y="1"/>
                  </a:moveTo>
                  <a:cubicBezTo>
                    <a:pt x="1" y="1"/>
                    <a:pt x="1" y="34"/>
                    <a:pt x="1" y="68"/>
                  </a:cubicBezTo>
                  <a:lnTo>
                    <a:pt x="35" y="68"/>
                  </a:lnTo>
                  <a:cubicBezTo>
                    <a:pt x="68" y="68"/>
                    <a:pt x="136" y="136"/>
                    <a:pt x="102" y="136"/>
                  </a:cubicBezTo>
                  <a:cubicBezTo>
                    <a:pt x="110" y="144"/>
                    <a:pt x="111" y="146"/>
                    <a:pt x="108" y="146"/>
                  </a:cubicBezTo>
                  <a:cubicBezTo>
                    <a:pt x="103" y="146"/>
                    <a:pt x="88" y="138"/>
                    <a:pt x="81" y="138"/>
                  </a:cubicBezTo>
                  <a:cubicBezTo>
                    <a:pt x="75" y="138"/>
                    <a:pt x="77" y="145"/>
                    <a:pt x="102" y="170"/>
                  </a:cubicBezTo>
                  <a:lnTo>
                    <a:pt x="170" y="170"/>
                  </a:lnTo>
                  <a:cubicBezTo>
                    <a:pt x="170" y="136"/>
                    <a:pt x="68" y="34"/>
                    <a:pt x="3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4770025" y="3309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3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4769175" y="331042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0"/>
                  </a:moveTo>
                  <a:lnTo>
                    <a:pt x="1" y="34"/>
                  </a:lnTo>
                  <a:lnTo>
                    <a:pt x="35" y="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4770025" y="3306175"/>
              <a:ext cx="5950" cy="4275"/>
            </a:xfrm>
            <a:custGeom>
              <a:avLst/>
              <a:gdLst/>
              <a:ahLst/>
              <a:cxnLst/>
              <a:rect l="l" t="t" r="r" b="b"/>
              <a:pathLst>
                <a:path w="238" h="171" extrusionOk="0">
                  <a:moveTo>
                    <a:pt x="34" y="1"/>
                  </a:moveTo>
                  <a:cubicBezTo>
                    <a:pt x="136" y="69"/>
                    <a:pt x="1" y="35"/>
                    <a:pt x="68" y="102"/>
                  </a:cubicBezTo>
                  <a:cubicBezTo>
                    <a:pt x="77" y="93"/>
                    <a:pt x="91" y="89"/>
                    <a:pt x="107" y="89"/>
                  </a:cubicBezTo>
                  <a:cubicBezTo>
                    <a:pt x="152" y="89"/>
                    <a:pt x="213" y="121"/>
                    <a:pt x="238" y="170"/>
                  </a:cubicBezTo>
                  <a:lnTo>
                    <a:pt x="238" y="102"/>
                  </a:lnTo>
                  <a:cubicBezTo>
                    <a:pt x="204" y="69"/>
                    <a:pt x="102" y="35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4778500" y="330872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34"/>
                  </a:moveTo>
                  <a:cubicBezTo>
                    <a:pt x="0" y="34"/>
                    <a:pt x="0" y="34"/>
                    <a:pt x="0" y="0"/>
                  </a:cubicBezTo>
                  <a:cubicBezTo>
                    <a:pt x="0" y="34"/>
                    <a:pt x="0" y="34"/>
                    <a:pt x="34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4773400" y="3302800"/>
              <a:ext cx="8500" cy="6200"/>
            </a:xfrm>
            <a:custGeom>
              <a:avLst/>
              <a:gdLst/>
              <a:ahLst/>
              <a:cxnLst/>
              <a:rect l="l" t="t" r="r" b="b"/>
              <a:pathLst>
                <a:path w="340" h="248" extrusionOk="0">
                  <a:moveTo>
                    <a:pt x="136" y="0"/>
                  </a:moveTo>
                  <a:lnTo>
                    <a:pt x="204" y="136"/>
                  </a:lnTo>
                  <a:cubicBezTo>
                    <a:pt x="170" y="102"/>
                    <a:pt x="136" y="102"/>
                    <a:pt x="136" y="68"/>
                  </a:cubicBezTo>
                  <a:cubicBezTo>
                    <a:pt x="103" y="68"/>
                    <a:pt x="170" y="136"/>
                    <a:pt x="136" y="170"/>
                  </a:cubicBezTo>
                  <a:cubicBezTo>
                    <a:pt x="35" y="102"/>
                    <a:pt x="170" y="102"/>
                    <a:pt x="69" y="68"/>
                  </a:cubicBezTo>
                  <a:cubicBezTo>
                    <a:pt x="35" y="68"/>
                    <a:pt x="35" y="102"/>
                    <a:pt x="103" y="170"/>
                  </a:cubicBezTo>
                  <a:lnTo>
                    <a:pt x="1" y="170"/>
                  </a:lnTo>
                  <a:lnTo>
                    <a:pt x="136" y="237"/>
                  </a:lnTo>
                  <a:cubicBezTo>
                    <a:pt x="162" y="237"/>
                    <a:pt x="111" y="180"/>
                    <a:pt x="113" y="180"/>
                  </a:cubicBezTo>
                  <a:lnTo>
                    <a:pt x="113" y="180"/>
                  </a:lnTo>
                  <a:cubicBezTo>
                    <a:pt x="113" y="180"/>
                    <a:pt x="120" y="187"/>
                    <a:pt x="136" y="204"/>
                  </a:cubicBezTo>
                  <a:cubicBezTo>
                    <a:pt x="204" y="204"/>
                    <a:pt x="204" y="237"/>
                    <a:pt x="204" y="237"/>
                  </a:cubicBezTo>
                  <a:cubicBezTo>
                    <a:pt x="204" y="230"/>
                    <a:pt x="210" y="228"/>
                    <a:pt x="220" y="228"/>
                  </a:cubicBezTo>
                  <a:cubicBezTo>
                    <a:pt x="246" y="228"/>
                    <a:pt x="298" y="247"/>
                    <a:pt x="324" y="247"/>
                  </a:cubicBezTo>
                  <a:cubicBezTo>
                    <a:pt x="334" y="247"/>
                    <a:pt x="340" y="245"/>
                    <a:pt x="340" y="237"/>
                  </a:cubicBezTo>
                  <a:cubicBezTo>
                    <a:pt x="340" y="204"/>
                    <a:pt x="170" y="68"/>
                    <a:pt x="136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4779350" y="3304500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0" y="0"/>
                  </a:moveTo>
                  <a:lnTo>
                    <a:pt x="34" y="34"/>
                  </a:lnTo>
                  <a:lnTo>
                    <a:pt x="68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4777650" y="3299625"/>
              <a:ext cx="7000" cy="5350"/>
            </a:xfrm>
            <a:custGeom>
              <a:avLst/>
              <a:gdLst/>
              <a:ahLst/>
              <a:cxnLst/>
              <a:rect l="l" t="t" r="r" b="b"/>
              <a:pathLst>
                <a:path w="280" h="214" extrusionOk="0">
                  <a:moveTo>
                    <a:pt x="60" y="0"/>
                  </a:moveTo>
                  <a:cubicBezTo>
                    <a:pt x="34" y="0"/>
                    <a:pt x="17" y="9"/>
                    <a:pt x="0" y="26"/>
                  </a:cubicBezTo>
                  <a:lnTo>
                    <a:pt x="34" y="127"/>
                  </a:lnTo>
                  <a:cubicBezTo>
                    <a:pt x="34" y="127"/>
                    <a:pt x="0" y="94"/>
                    <a:pt x="0" y="94"/>
                  </a:cubicBezTo>
                  <a:lnTo>
                    <a:pt x="0" y="94"/>
                  </a:lnTo>
                  <a:cubicBezTo>
                    <a:pt x="0" y="94"/>
                    <a:pt x="34" y="161"/>
                    <a:pt x="68" y="161"/>
                  </a:cubicBezTo>
                  <a:cubicBezTo>
                    <a:pt x="88" y="175"/>
                    <a:pt x="100" y="180"/>
                    <a:pt x="107" y="180"/>
                  </a:cubicBezTo>
                  <a:cubicBezTo>
                    <a:pt x="134" y="180"/>
                    <a:pt x="68" y="87"/>
                    <a:pt x="68" y="60"/>
                  </a:cubicBezTo>
                  <a:cubicBezTo>
                    <a:pt x="131" y="60"/>
                    <a:pt x="106" y="119"/>
                    <a:pt x="185" y="182"/>
                  </a:cubicBezTo>
                  <a:lnTo>
                    <a:pt x="185" y="182"/>
                  </a:lnTo>
                  <a:cubicBezTo>
                    <a:pt x="183" y="181"/>
                    <a:pt x="180" y="180"/>
                    <a:pt x="178" y="180"/>
                  </a:cubicBezTo>
                  <a:cubicBezTo>
                    <a:pt x="173" y="180"/>
                    <a:pt x="170" y="184"/>
                    <a:pt x="170" y="195"/>
                  </a:cubicBezTo>
                  <a:cubicBezTo>
                    <a:pt x="196" y="208"/>
                    <a:pt x="215" y="214"/>
                    <a:pt x="228" y="214"/>
                  </a:cubicBezTo>
                  <a:cubicBezTo>
                    <a:pt x="280" y="214"/>
                    <a:pt x="231" y="121"/>
                    <a:pt x="203" y="94"/>
                  </a:cubicBezTo>
                  <a:cubicBezTo>
                    <a:pt x="203" y="94"/>
                    <a:pt x="188" y="79"/>
                    <a:pt x="178" y="79"/>
                  </a:cubicBezTo>
                  <a:cubicBezTo>
                    <a:pt x="173" y="79"/>
                    <a:pt x="170" y="82"/>
                    <a:pt x="170" y="94"/>
                  </a:cubicBezTo>
                  <a:lnTo>
                    <a:pt x="170" y="26"/>
                  </a:lnTo>
                  <a:cubicBezTo>
                    <a:pt x="119" y="9"/>
                    <a:pt x="85" y="0"/>
                    <a:pt x="6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4776375" y="3301325"/>
              <a:ext cx="450" cy="650"/>
            </a:xfrm>
            <a:custGeom>
              <a:avLst/>
              <a:gdLst/>
              <a:ahLst/>
              <a:cxnLst/>
              <a:rect l="l" t="t" r="r" b="b"/>
              <a:pathLst>
                <a:path w="18" h="26" extrusionOk="0">
                  <a:moveTo>
                    <a:pt x="5" y="0"/>
                  </a:moveTo>
                  <a:cubicBezTo>
                    <a:pt x="1" y="0"/>
                    <a:pt x="1" y="9"/>
                    <a:pt x="17" y="26"/>
                  </a:cubicBezTo>
                  <a:cubicBezTo>
                    <a:pt x="17" y="9"/>
                    <a:pt x="9" y="0"/>
                    <a:pt x="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4782725" y="330110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0" y="35"/>
                  </a:moveTo>
                  <a:cubicBezTo>
                    <a:pt x="0" y="1"/>
                    <a:pt x="0" y="35"/>
                    <a:pt x="0" y="35"/>
                  </a:cubicBezTo>
                  <a:cubicBezTo>
                    <a:pt x="0" y="35"/>
                    <a:pt x="34" y="35"/>
                    <a:pt x="0" y="3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4779350" y="3298575"/>
              <a:ext cx="1700" cy="850"/>
            </a:xfrm>
            <a:custGeom>
              <a:avLst/>
              <a:gdLst/>
              <a:ahLst/>
              <a:cxnLst/>
              <a:rect l="l" t="t" r="r" b="b"/>
              <a:pathLst>
                <a:path w="68" h="34" extrusionOk="0">
                  <a:moveTo>
                    <a:pt x="0" y="0"/>
                  </a:moveTo>
                  <a:cubicBezTo>
                    <a:pt x="0" y="0"/>
                    <a:pt x="0" y="0"/>
                    <a:pt x="34" y="34"/>
                  </a:cubicBezTo>
                  <a:lnTo>
                    <a:pt x="68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4779350" y="3288625"/>
              <a:ext cx="23725" cy="13350"/>
            </a:xfrm>
            <a:custGeom>
              <a:avLst/>
              <a:gdLst/>
              <a:ahLst/>
              <a:cxnLst/>
              <a:rect l="l" t="t" r="r" b="b"/>
              <a:pathLst>
                <a:path w="949" h="534" extrusionOk="0">
                  <a:moveTo>
                    <a:pt x="694" y="0"/>
                  </a:moveTo>
                  <a:cubicBezTo>
                    <a:pt x="677" y="0"/>
                    <a:pt x="660" y="9"/>
                    <a:pt x="643" y="26"/>
                  </a:cubicBezTo>
                  <a:cubicBezTo>
                    <a:pt x="629" y="22"/>
                    <a:pt x="614" y="20"/>
                    <a:pt x="599" y="20"/>
                  </a:cubicBezTo>
                  <a:cubicBezTo>
                    <a:pt x="478" y="20"/>
                    <a:pt x="358" y="131"/>
                    <a:pt x="237" y="161"/>
                  </a:cubicBezTo>
                  <a:lnTo>
                    <a:pt x="271" y="297"/>
                  </a:lnTo>
                  <a:cubicBezTo>
                    <a:pt x="261" y="276"/>
                    <a:pt x="254" y="271"/>
                    <a:pt x="248" y="271"/>
                  </a:cubicBezTo>
                  <a:cubicBezTo>
                    <a:pt x="242" y="271"/>
                    <a:pt x="237" y="277"/>
                    <a:pt x="231" y="277"/>
                  </a:cubicBezTo>
                  <a:cubicBezTo>
                    <a:pt x="224" y="277"/>
                    <a:pt x="216" y="268"/>
                    <a:pt x="203" y="229"/>
                  </a:cubicBezTo>
                  <a:lnTo>
                    <a:pt x="203" y="229"/>
                  </a:lnTo>
                  <a:cubicBezTo>
                    <a:pt x="215" y="240"/>
                    <a:pt x="218" y="244"/>
                    <a:pt x="220" y="244"/>
                  </a:cubicBezTo>
                  <a:cubicBezTo>
                    <a:pt x="222" y="244"/>
                    <a:pt x="215" y="229"/>
                    <a:pt x="237" y="229"/>
                  </a:cubicBezTo>
                  <a:cubicBezTo>
                    <a:pt x="217" y="215"/>
                    <a:pt x="202" y="210"/>
                    <a:pt x="190" y="210"/>
                  </a:cubicBezTo>
                  <a:cubicBezTo>
                    <a:pt x="145" y="210"/>
                    <a:pt x="156" y="297"/>
                    <a:pt x="102" y="297"/>
                  </a:cubicBezTo>
                  <a:cubicBezTo>
                    <a:pt x="135" y="297"/>
                    <a:pt x="203" y="398"/>
                    <a:pt x="203" y="398"/>
                  </a:cubicBezTo>
                  <a:cubicBezTo>
                    <a:pt x="172" y="367"/>
                    <a:pt x="156" y="358"/>
                    <a:pt x="147" y="358"/>
                  </a:cubicBezTo>
                  <a:cubicBezTo>
                    <a:pt x="136" y="358"/>
                    <a:pt x="135" y="371"/>
                    <a:pt x="124" y="371"/>
                  </a:cubicBezTo>
                  <a:cubicBezTo>
                    <a:pt x="115" y="371"/>
                    <a:pt x="99" y="362"/>
                    <a:pt x="68" y="330"/>
                  </a:cubicBezTo>
                  <a:cubicBezTo>
                    <a:pt x="0" y="330"/>
                    <a:pt x="135" y="432"/>
                    <a:pt x="102" y="432"/>
                  </a:cubicBezTo>
                  <a:cubicBezTo>
                    <a:pt x="114" y="457"/>
                    <a:pt x="122" y="464"/>
                    <a:pt x="130" y="464"/>
                  </a:cubicBezTo>
                  <a:cubicBezTo>
                    <a:pt x="140" y="464"/>
                    <a:pt x="149" y="456"/>
                    <a:pt x="166" y="456"/>
                  </a:cubicBezTo>
                  <a:cubicBezTo>
                    <a:pt x="176" y="456"/>
                    <a:pt x="188" y="458"/>
                    <a:pt x="203" y="466"/>
                  </a:cubicBezTo>
                  <a:cubicBezTo>
                    <a:pt x="220" y="500"/>
                    <a:pt x="212" y="500"/>
                    <a:pt x="207" y="500"/>
                  </a:cubicBezTo>
                  <a:cubicBezTo>
                    <a:pt x="203" y="500"/>
                    <a:pt x="203" y="500"/>
                    <a:pt x="237" y="534"/>
                  </a:cubicBezTo>
                  <a:cubicBezTo>
                    <a:pt x="305" y="534"/>
                    <a:pt x="271" y="330"/>
                    <a:pt x="305" y="229"/>
                  </a:cubicBezTo>
                  <a:lnTo>
                    <a:pt x="339" y="297"/>
                  </a:lnTo>
                  <a:cubicBezTo>
                    <a:pt x="360" y="254"/>
                    <a:pt x="395" y="211"/>
                    <a:pt x="435" y="211"/>
                  </a:cubicBezTo>
                  <a:cubicBezTo>
                    <a:pt x="458" y="211"/>
                    <a:pt x="483" y="225"/>
                    <a:pt x="508" y="263"/>
                  </a:cubicBezTo>
                  <a:cubicBezTo>
                    <a:pt x="474" y="195"/>
                    <a:pt x="576" y="297"/>
                    <a:pt x="508" y="127"/>
                  </a:cubicBezTo>
                  <a:lnTo>
                    <a:pt x="508" y="127"/>
                  </a:lnTo>
                  <a:cubicBezTo>
                    <a:pt x="542" y="161"/>
                    <a:pt x="542" y="161"/>
                    <a:pt x="542" y="161"/>
                  </a:cubicBezTo>
                  <a:lnTo>
                    <a:pt x="542" y="127"/>
                  </a:lnTo>
                  <a:cubicBezTo>
                    <a:pt x="576" y="127"/>
                    <a:pt x="576" y="195"/>
                    <a:pt x="576" y="195"/>
                  </a:cubicBezTo>
                  <a:cubicBezTo>
                    <a:pt x="576" y="127"/>
                    <a:pt x="576" y="93"/>
                    <a:pt x="576" y="26"/>
                  </a:cubicBezTo>
                  <a:cubicBezTo>
                    <a:pt x="610" y="127"/>
                    <a:pt x="643" y="195"/>
                    <a:pt x="643" y="263"/>
                  </a:cubicBezTo>
                  <a:cubicBezTo>
                    <a:pt x="643" y="229"/>
                    <a:pt x="643" y="195"/>
                    <a:pt x="643" y="161"/>
                  </a:cubicBezTo>
                  <a:cubicBezTo>
                    <a:pt x="643" y="168"/>
                    <a:pt x="645" y="170"/>
                    <a:pt x="647" y="170"/>
                  </a:cubicBezTo>
                  <a:cubicBezTo>
                    <a:pt x="649" y="170"/>
                    <a:pt x="653" y="165"/>
                    <a:pt x="658" y="157"/>
                  </a:cubicBezTo>
                  <a:lnTo>
                    <a:pt x="658" y="157"/>
                  </a:lnTo>
                  <a:cubicBezTo>
                    <a:pt x="650" y="185"/>
                    <a:pt x="643" y="214"/>
                    <a:pt x="643" y="229"/>
                  </a:cubicBezTo>
                  <a:cubicBezTo>
                    <a:pt x="643" y="232"/>
                    <a:pt x="644" y="233"/>
                    <a:pt x="645" y="233"/>
                  </a:cubicBezTo>
                  <a:cubicBezTo>
                    <a:pt x="653" y="233"/>
                    <a:pt x="692" y="145"/>
                    <a:pt x="706" y="145"/>
                  </a:cubicBezTo>
                  <a:cubicBezTo>
                    <a:pt x="709" y="145"/>
                    <a:pt x="711" y="150"/>
                    <a:pt x="711" y="161"/>
                  </a:cubicBezTo>
                  <a:lnTo>
                    <a:pt x="745" y="93"/>
                  </a:lnTo>
                  <a:cubicBezTo>
                    <a:pt x="774" y="93"/>
                    <a:pt x="753" y="168"/>
                    <a:pt x="768" y="168"/>
                  </a:cubicBezTo>
                  <a:cubicBezTo>
                    <a:pt x="771" y="168"/>
                    <a:pt x="774" y="166"/>
                    <a:pt x="779" y="161"/>
                  </a:cubicBezTo>
                  <a:lnTo>
                    <a:pt x="779" y="161"/>
                  </a:lnTo>
                  <a:cubicBezTo>
                    <a:pt x="711" y="263"/>
                    <a:pt x="711" y="229"/>
                    <a:pt x="677" y="263"/>
                  </a:cubicBezTo>
                  <a:cubicBezTo>
                    <a:pt x="677" y="297"/>
                    <a:pt x="677" y="297"/>
                    <a:pt x="643" y="330"/>
                  </a:cubicBezTo>
                  <a:cubicBezTo>
                    <a:pt x="677" y="297"/>
                    <a:pt x="745" y="229"/>
                    <a:pt x="779" y="229"/>
                  </a:cubicBezTo>
                  <a:cubicBezTo>
                    <a:pt x="677" y="297"/>
                    <a:pt x="711" y="297"/>
                    <a:pt x="711" y="297"/>
                  </a:cubicBezTo>
                  <a:cubicBezTo>
                    <a:pt x="745" y="297"/>
                    <a:pt x="779" y="263"/>
                    <a:pt x="745" y="263"/>
                  </a:cubicBezTo>
                  <a:cubicBezTo>
                    <a:pt x="813" y="229"/>
                    <a:pt x="813" y="229"/>
                    <a:pt x="847" y="229"/>
                  </a:cubicBezTo>
                  <a:cubicBezTo>
                    <a:pt x="880" y="195"/>
                    <a:pt x="914" y="195"/>
                    <a:pt x="948" y="161"/>
                  </a:cubicBezTo>
                  <a:cubicBezTo>
                    <a:pt x="948" y="144"/>
                    <a:pt x="931" y="144"/>
                    <a:pt x="910" y="144"/>
                  </a:cubicBezTo>
                  <a:cubicBezTo>
                    <a:pt x="889" y="144"/>
                    <a:pt x="864" y="144"/>
                    <a:pt x="847" y="127"/>
                  </a:cubicBezTo>
                  <a:cubicBezTo>
                    <a:pt x="880" y="127"/>
                    <a:pt x="914" y="93"/>
                    <a:pt x="914" y="59"/>
                  </a:cubicBezTo>
                  <a:cubicBezTo>
                    <a:pt x="880" y="59"/>
                    <a:pt x="838" y="68"/>
                    <a:pt x="804" y="68"/>
                  </a:cubicBezTo>
                  <a:cubicBezTo>
                    <a:pt x="770" y="68"/>
                    <a:pt x="745" y="59"/>
                    <a:pt x="745" y="26"/>
                  </a:cubicBezTo>
                  <a:cubicBezTo>
                    <a:pt x="728" y="9"/>
                    <a:pt x="711" y="0"/>
                    <a:pt x="69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4794575" y="32968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4796275" y="329602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lnTo>
                    <a:pt x="0" y="34"/>
                  </a:lnTo>
                  <a:cubicBezTo>
                    <a:pt x="34" y="34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4797975" y="328840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1"/>
                    <a:pt x="0" y="1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4794575" y="3295175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34" y="1"/>
                  </a:moveTo>
                  <a:lnTo>
                    <a:pt x="34" y="1"/>
                  </a:lnTo>
                  <a:cubicBezTo>
                    <a:pt x="34" y="35"/>
                    <a:pt x="1" y="68"/>
                    <a:pt x="1" y="68"/>
                  </a:cubicBezTo>
                  <a:cubicBezTo>
                    <a:pt x="34" y="35"/>
                    <a:pt x="34" y="35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4792875" y="3295175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1" y="1"/>
                  </a:moveTo>
                  <a:cubicBezTo>
                    <a:pt x="1" y="35"/>
                    <a:pt x="1" y="35"/>
                    <a:pt x="35" y="68"/>
                  </a:cubicBezTo>
                  <a:cubicBezTo>
                    <a:pt x="35" y="68"/>
                    <a:pt x="35" y="35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4795425" y="32968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0" y="0"/>
                  </a:move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4796450" y="3293475"/>
              <a:ext cx="12550" cy="15275"/>
            </a:xfrm>
            <a:custGeom>
              <a:avLst/>
              <a:gdLst/>
              <a:ahLst/>
              <a:cxnLst/>
              <a:rect l="l" t="t" r="r" b="b"/>
              <a:pathLst>
                <a:path w="502" h="611" extrusionOk="0">
                  <a:moveTo>
                    <a:pt x="264" y="1"/>
                  </a:moveTo>
                  <a:cubicBezTo>
                    <a:pt x="237" y="28"/>
                    <a:pt x="187" y="78"/>
                    <a:pt x="169" y="78"/>
                  </a:cubicBezTo>
                  <a:cubicBezTo>
                    <a:pt x="165" y="78"/>
                    <a:pt x="163" y="75"/>
                    <a:pt x="163" y="69"/>
                  </a:cubicBezTo>
                  <a:cubicBezTo>
                    <a:pt x="129" y="69"/>
                    <a:pt x="95" y="103"/>
                    <a:pt x="61" y="103"/>
                  </a:cubicBezTo>
                  <a:cubicBezTo>
                    <a:pt x="95" y="136"/>
                    <a:pt x="95" y="136"/>
                    <a:pt x="129" y="136"/>
                  </a:cubicBezTo>
                  <a:cubicBezTo>
                    <a:pt x="112" y="153"/>
                    <a:pt x="112" y="153"/>
                    <a:pt x="108" y="153"/>
                  </a:cubicBezTo>
                  <a:cubicBezTo>
                    <a:pt x="103" y="153"/>
                    <a:pt x="95" y="153"/>
                    <a:pt x="61" y="170"/>
                  </a:cubicBezTo>
                  <a:lnTo>
                    <a:pt x="129" y="170"/>
                  </a:lnTo>
                  <a:cubicBezTo>
                    <a:pt x="264" y="170"/>
                    <a:pt x="230" y="136"/>
                    <a:pt x="366" y="103"/>
                  </a:cubicBezTo>
                  <a:cubicBezTo>
                    <a:pt x="332" y="69"/>
                    <a:pt x="264" y="35"/>
                    <a:pt x="264" y="1"/>
                  </a:cubicBezTo>
                  <a:close/>
                  <a:moveTo>
                    <a:pt x="129" y="170"/>
                  </a:moveTo>
                  <a:cubicBezTo>
                    <a:pt x="127" y="174"/>
                    <a:pt x="126" y="178"/>
                    <a:pt x="126" y="180"/>
                  </a:cubicBezTo>
                  <a:lnTo>
                    <a:pt x="126" y="180"/>
                  </a:lnTo>
                  <a:cubicBezTo>
                    <a:pt x="128" y="178"/>
                    <a:pt x="129" y="175"/>
                    <a:pt x="129" y="170"/>
                  </a:cubicBezTo>
                  <a:close/>
                  <a:moveTo>
                    <a:pt x="338" y="163"/>
                  </a:moveTo>
                  <a:cubicBezTo>
                    <a:pt x="289" y="163"/>
                    <a:pt x="194" y="194"/>
                    <a:pt x="149" y="194"/>
                  </a:cubicBezTo>
                  <a:cubicBezTo>
                    <a:pt x="134" y="194"/>
                    <a:pt x="125" y="190"/>
                    <a:pt x="126" y="180"/>
                  </a:cubicBezTo>
                  <a:lnTo>
                    <a:pt x="126" y="180"/>
                  </a:lnTo>
                  <a:cubicBezTo>
                    <a:pt x="120" y="187"/>
                    <a:pt x="107" y="187"/>
                    <a:pt x="95" y="187"/>
                  </a:cubicBezTo>
                  <a:cubicBezTo>
                    <a:pt x="78" y="187"/>
                    <a:pt x="61" y="187"/>
                    <a:pt x="61" y="204"/>
                  </a:cubicBezTo>
                  <a:lnTo>
                    <a:pt x="129" y="204"/>
                  </a:lnTo>
                  <a:lnTo>
                    <a:pt x="129" y="238"/>
                  </a:lnTo>
                  <a:cubicBezTo>
                    <a:pt x="151" y="238"/>
                    <a:pt x="144" y="253"/>
                    <a:pt x="166" y="253"/>
                  </a:cubicBezTo>
                  <a:lnTo>
                    <a:pt x="196" y="238"/>
                  </a:lnTo>
                  <a:lnTo>
                    <a:pt x="196" y="238"/>
                  </a:lnTo>
                  <a:cubicBezTo>
                    <a:pt x="194" y="242"/>
                    <a:pt x="192" y="246"/>
                    <a:pt x="189" y="250"/>
                  </a:cubicBezTo>
                  <a:lnTo>
                    <a:pt x="189" y="250"/>
                  </a:lnTo>
                  <a:cubicBezTo>
                    <a:pt x="199" y="248"/>
                    <a:pt x="213" y="244"/>
                    <a:pt x="230" y="238"/>
                  </a:cubicBezTo>
                  <a:lnTo>
                    <a:pt x="230" y="238"/>
                  </a:lnTo>
                  <a:lnTo>
                    <a:pt x="187" y="252"/>
                  </a:lnTo>
                  <a:lnTo>
                    <a:pt x="187" y="252"/>
                  </a:lnTo>
                  <a:cubicBezTo>
                    <a:pt x="188" y="252"/>
                    <a:pt x="188" y="251"/>
                    <a:pt x="189" y="250"/>
                  </a:cubicBezTo>
                  <a:lnTo>
                    <a:pt x="189" y="250"/>
                  </a:lnTo>
                  <a:cubicBezTo>
                    <a:pt x="179" y="252"/>
                    <a:pt x="172" y="253"/>
                    <a:pt x="166" y="253"/>
                  </a:cubicBezTo>
                  <a:lnTo>
                    <a:pt x="129" y="272"/>
                  </a:lnTo>
                  <a:lnTo>
                    <a:pt x="129" y="272"/>
                  </a:lnTo>
                  <a:lnTo>
                    <a:pt x="187" y="252"/>
                  </a:lnTo>
                  <a:lnTo>
                    <a:pt x="187" y="252"/>
                  </a:lnTo>
                  <a:cubicBezTo>
                    <a:pt x="139" y="311"/>
                    <a:pt x="1" y="342"/>
                    <a:pt x="95" y="373"/>
                  </a:cubicBezTo>
                  <a:lnTo>
                    <a:pt x="163" y="373"/>
                  </a:lnTo>
                  <a:cubicBezTo>
                    <a:pt x="196" y="357"/>
                    <a:pt x="188" y="357"/>
                    <a:pt x="167" y="357"/>
                  </a:cubicBezTo>
                  <a:cubicBezTo>
                    <a:pt x="146" y="357"/>
                    <a:pt x="112" y="357"/>
                    <a:pt x="95" y="340"/>
                  </a:cubicBezTo>
                  <a:cubicBezTo>
                    <a:pt x="163" y="340"/>
                    <a:pt x="264" y="340"/>
                    <a:pt x="298" y="306"/>
                  </a:cubicBezTo>
                  <a:lnTo>
                    <a:pt x="298" y="306"/>
                  </a:lnTo>
                  <a:cubicBezTo>
                    <a:pt x="230" y="373"/>
                    <a:pt x="332" y="373"/>
                    <a:pt x="163" y="407"/>
                  </a:cubicBezTo>
                  <a:cubicBezTo>
                    <a:pt x="163" y="441"/>
                    <a:pt x="230" y="441"/>
                    <a:pt x="196" y="475"/>
                  </a:cubicBezTo>
                  <a:lnTo>
                    <a:pt x="163" y="475"/>
                  </a:lnTo>
                  <a:cubicBezTo>
                    <a:pt x="264" y="475"/>
                    <a:pt x="95" y="475"/>
                    <a:pt x="230" y="509"/>
                  </a:cubicBezTo>
                  <a:lnTo>
                    <a:pt x="264" y="509"/>
                  </a:lnTo>
                  <a:cubicBezTo>
                    <a:pt x="298" y="509"/>
                    <a:pt x="298" y="509"/>
                    <a:pt x="298" y="543"/>
                  </a:cubicBezTo>
                  <a:cubicBezTo>
                    <a:pt x="366" y="543"/>
                    <a:pt x="434" y="577"/>
                    <a:pt x="400" y="577"/>
                  </a:cubicBezTo>
                  <a:cubicBezTo>
                    <a:pt x="501" y="577"/>
                    <a:pt x="467" y="509"/>
                    <a:pt x="501" y="475"/>
                  </a:cubicBezTo>
                  <a:cubicBezTo>
                    <a:pt x="467" y="424"/>
                    <a:pt x="417" y="416"/>
                    <a:pt x="370" y="416"/>
                  </a:cubicBezTo>
                  <a:cubicBezTo>
                    <a:pt x="347" y="416"/>
                    <a:pt x="325" y="418"/>
                    <a:pt x="306" y="418"/>
                  </a:cubicBezTo>
                  <a:cubicBezTo>
                    <a:pt x="288" y="418"/>
                    <a:pt x="273" y="416"/>
                    <a:pt x="264" y="407"/>
                  </a:cubicBezTo>
                  <a:lnTo>
                    <a:pt x="467" y="373"/>
                  </a:lnTo>
                  <a:cubicBezTo>
                    <a:pt x="434" y="340"/>
                    <a:pt x="467" y="204"/>
                    <a:pt x="298" y="204"/>
                  </a:cubicBezTo>
                  <a:cubicBezTo>
                    <a:pt x="298" y="204"/>
                    <a:pt x="332" y="170"/>
                    <a:pt x="366" y="170"/>
                  </a:cubicBezTo>
                  <a:cubicBezTo>
                    <a:pt x="361" y="165"/>
                    <a:pt x="351" y="163"/>
                    <a:pt x="338" y="163"/>
                  </a:cubicBezTo>
                  <a:close/>
                  <a:moveTo>
                    <a:pt x="264" y="543"/>
                  </a:moveTo>
                  <a:cubicBezTo>
                    <a:pt x="366" y="543"/>
                    <a:pt x="332" y="610"/>
                    <a:pt x="366" y="610"/>
                  </a:cubicBezTo>
                  <a:cubicBezTo>
                    <a:pt x="400" y="610"/>
                    <a:pt x="332" y="543"/>
                    <a:pt x="298" y="543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4797975" y="3298775"/>
              <a:ext cx="1700" cy="650"/>
            </a:xfrm>
            <a:custGeom>
              <a:avLst/>
              <a:gdLst/>
              <a:ahLst/>
              <a:cxnLst/>
              <a:rect l="l" t="t" r="r" b="b"/>
              <a:pathLst>
                <a:path w="68" h="26" extrusionOk="0">
                  <a:moveTo>
                    <a:pt x="34" y="1"/>
                  </a:moveTo>
                  <a:cubicBezTo>
                    <a:pt x="25" y="1"/>
                    <a:pt x="17" y="9"/>
                    <a:pt x="0" y="26"/>
                  </a:cubicBezTo>
                  <a:lnTo>
                    <a:pt x="68" y="26"/>
                  </a:lnTo>
                  <a:cubicBezTo>
                    <a:pt x="51" y="9"/>
                    <a:pt x="42" y="1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4796725" y="3306850"/>
              <a:ext cx="10575" cy="14600"/>
            </a:xfrm>
            <a:custGeom>
              <a:avLst/>
              <a:gdLst/>
              <a:ahLst/>
              <a:cxnLst/>
              <a:rect l="l" t="t" r="r" b="b"/>
              <a:pathLst>
                <a:path w="423" h="584" extrusionOk="0">
                  <a:moveTo>
                    <a:pt x="84" y="109"/>
                  </a:moveTo>
                  <a:cubicBezTo>
                    <a:pt x="97" y="135"/>
                    <a:pt x="119" y="146"/>
                    <a:pt x="145" y="153"/>
                  </a:cubicBezTo>
                  <a:lnTo>
                    <a:pt x="145" y="153"/>
                  </a:lnTo>
                  <a:cubicBezTo>
                    <a:pt x="125" y="134"/>
                    <a:pt x="104" y="109"/>
                    <a:pt x="84" y="109"/>
                  </a:cubicBezTo>
                  <a:close/>
                  <a:moveTo>
                    <a:pt x="45" y="1"/>
                  </a:moveTo>
                  <a:cubicBezTo>
                    <a:pt x="0" y="1"/>
                    <a:pt x="137" y="75"/>
                    <a:pt x="50" y="75"/>
                  </a:cubicBezTo>
                  <a:lnTo>
                    <a:pt x="159" y="157"/>
                  </a:lnTo>
                  <a:lnTo>
                    <a:pt x="159" y="157"/>
                  </a:lnTo>
                  <a:cubicBezTo>
                    <a:pt x="154" y="156"/>
                    <a:pt x="149" y="155"/>
                    <a:pt x="145" y="153"/>
                  </a:cubicBezTo>
                  <a:lnTo>
                    <a:pt x="145" y="153"/>
                  </a:lnTo>
                  <a:cubicBezTo>
                    <a:pt x="158" y="166"/>
                    <a:pt x="172" y="177"/>
                    <a:pt x="185" y="177"/>
                  </a:cubicBezTo>
                  <a:lnTo>
                    <a:pt x="159" y="157"/>
                  </a:lnTo>
                  <a:lnTo>
                    <a:pt x="159" y="157"/>
                  </a:lnTo>
                  <a:cubicBezTo>
                    <a:pt x="200" y="167"/>
                    <a:pt x="249" y="173"/>
                    <a:pt x="287" y="211"/>
                  </a:cubicBezTo>
                  <a:cubicBezTo>
                    <a:pt x="219" y="211"/>
                    <a:pt x="287" y="279"/>
                    <a:pt x="287" y="279"/>
                  </a:cubicBezTo>
                  <a:cubicBezTo>
                    <a:pt x="253" y="245"/>
                    <a:pt x="152" y="211"/>
                    <a:pt x="118" y="177"/>
                  </a:cubicBezTo>
                  <a:lnTo>
                    <a:pt x="118" y="177"/>
                  </a:lnTo>
                  <a:cubicBezTo>
                    <a:pt x="152" y="211"/>
                    <a:pt x="84" y="211"/>
                    <a:pt x="84" y="211"/>
                  </a:cubicBezTo>
                  <a:cubicBezTo>
                    <a:pt x="152" y="211"/>
                    <a:pt x="84" y="279"/>
                    <a:pt x="185" y="279"/>
                  </a:cubicBezTo>
                  <a:cubicBezTo>
                    <a:pt x="219" y="313"/>
                    <a:pt x="253" y="380"/>
                    <a:pt x="185" y="380"/>
                  </a:cubicBezTo>
                  <a:cubicBezTo>
                    <a:pt x="152" y="346"/>
                    <a:pt x="185" y="346"/>
                    <a:pt x="185" y="313"/>
                  </a:cubicBezTo>
                  <a:cubicBezTo>
                    <a:pt x="152" y="296"/>
                    <a:pt x="135" y="296"/>
                    <a:pt x="118" y="296"/>
                  </a:cubicBezTo>
                  <a:cubicBezTo>
                    <a:pt x="101" y="296"/>
                    <a:pt x="84" y="296"/>
                    <a:pt x="50" y="279"/>
                  </a:cubicBezTo>
                  <a:lnTo>
                    <a:pt x="50" y="279"/>
                  </a:lnTo>
                  <a:cubicBezTo>
                    <a:pt x="152" y="380"/>
                    <a:pt x="50" y="482"/>
                    <a:pt x="219" y="583"/>
                  </a:cubicBezTo>
                  <a:cubicBezTo>
                    <a:pt x="253" y="583"/>
                    <a:pt x="253" y="550"/>
                    <a:pt x="253" y="516"/>
                  </a:cubicBezTo>
                  <a:lnTo>
                    <a:pt x="253" y="516"/>
                  </a:lnTo>
                  <a:cubicBezTo>
                    <a:pt x="244" y="521"/>
                    <a:pt x="235" y="523"/>
                    <a:pt x="226" y="523"/>
                  </a:cubicBezTo>
                  <a:cubicBezTo>
                    <a:pt x="176" y="523"/>
                    <a:pt x="147" y="448"/>
                    <a:pt x="118" y="448"/>
                  </a:cubicBezTo>
                  <a:cubicBezTo>
                    <a:pt x="145" y="448"/>
                    <a:pt x="129" y="405"/>
                    <a:pt x="156" y="405"/>
                  </a:cubicBezTo>
                  <a:cubicBezTo>
                    <a:pt x="162" y="405"/>
                    <a:pt x="172" y="407"/>
                    <a:pt x="185" y="414"/>
                  </a:cubicBezTo>
                  <a:lnTo>
                    <a:pt x="219" y="516"/>
                  </a:lnTo>
                  <a:cubicBezTo>
                    <a:pt x="321" y="448"/>
                    <a:pt x="389" y="313"/>
                    <a:pt x="423" y="211"/>
                  </a:cubicBezTo>
                  <a:lnTo>
                    <a:pt x="423" y="211"/>
                  </a:lnTo>
                  <a:lnTo>
                    <a:pt x="389" y="245"/>
                  </a:lnTo>
                  <a:cubicBezTo>
                    <a:pt x="321" y="211"/>
                    <a:pt x="355" y="177"/>
                    <a:pt x="321" y="143"/>
                  </a:cubicBezTo>
                  <a:lnTo>
                    <a:pt x="185" y="109"/>
                  </a:lnTo>
                  <a:lnTo>
                    <a:pt x="253" y="109"/>
                  </a:lnTo>
                  <a:cubicBezTo>
                    <a:pt x="185" y="75"/>
                    <a:pt x="152" y="75"/>
                    <a:pt x="118" y="75"/>
                  </a:cubicBezTo>
                  <a:cubicBezTo>
                    <a:pt x="84" y="42"/>
                    <a:pt x="152" y="42"/>
                    <a:pt x="84" y="8"/>
                  </a:cubicBezTo>
                  <a:cubicBezTo>
                    <a:pt x="65" y="3"/>
                    <a:pt x="52" y="1"/>
                    <a:pt x="4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4800500" y="3307875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1" y="1"/>
                  </a:moveTo>
                  <a:lnTo>
                    <a:pt x="68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4805575" y="3310425"/>
              <a:ext cx="2575" cy="875"/>
            </a:xfrm>
            <a:custGeom>
              <a:avLst/>
              <a:gdLst/>
              <a:ahLst/>
              <a:cxnLst/>
              <a:rect l="l" t="t" r="r" b="b"/>
              <a:pathLst>
                <a:path w="103" h="35" extrusionOk="0">
                  <a:moveTo>
                    <a:pt x="35" y="0"/>
                  </a:moveTo>
                  <a:cubicBezTo>
                    <a:pt x="1" y="0"/>
                    <a:pt x="35" y="0"/>
                    <a:pt x="102" y="34"/>
                  </a:cubicBezTo>
                  <a:cubicBezTo>
                    <a:pt x="69" y="0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4797125" y="33146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0" y="1"/>
                  </a:moveTo>
                  <a:lnTo>
                    <a:pt x="0" y="34"/>
                  </a:lnTo>
                  <a:lnTo>
                    <a:pt x="34" y="34"/>
                  </a:ln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4797125" y="3318025"/>
              <a:ext cx="5100" cy="6800"/>
            </a:xfrm>
            <a:custGeom>
              <a:avLst/>
              <a:gdLst/>
              <a:ahLst/>
              <a:cxnLst/>
              <a:rect l="l" t="t" r="r" b="b"/>
              <a:pathLst>
                <a:path w="204" h="272" extrusionOk="0">
                  <a:moveTo>
                    <a:pt x="34" y="1"/>
                  </a:moveTo>
                  <a:cubicBezTo>
                    <a:pt x="0" y="1"/>
                    <a:pt x="102" y="103"/>
                    <a:pt x="102" y="136"/>
                  </a:cubicBezTo>
                  <a:cubicBezTo>
                    <a:pt x="89" y="130"/>
                    <a:pt x="81" y="127"/>
                    <a:pt x="76" y="127"/>
                  </a:cubicBezTo>
                  <a:cubicBezTo>
                    <a:pt x="56" y="127"/>
                    <a:pt x="95" y="177"/>
                    <a:pt x="68" y="204"/>
                  </a:cubicBezTo>
                  <a:cubicBezTo>
                    <a:pt x="102" y="204"/>
                    <a:pt x="102" y="238"/>
                    <a:pt x="136" y="272"/>
                  </a:cubicBezTo>
                  <a:cubicBezTo>
                    <a:pt x="169" y="204"/>
                    <a:pt x="136" y="170"/>
                    <a:pt x="203" y="170"/>
                  </a:cubicBezTo>
                  <a:cubicBezTo>
                    <a:pt x="169" y="69"/>
                    <a:pt x="68" y="69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4773400" y="3319425"/>
              <a:ext cx="25425" cy="22350"/>
            </a:xfrm>
            <a:custGeom>
              <a:avLst/>
              <a:gdLst/>
              <a:ahLst/>
              <a:cxnLst/>
              <a:rect l="l" t="t" r="r" b="b"/>
              <a:pathLst>
                <a:path w="1017" h="894" extrusionOk="0">
                  <a:moveTo>
                    <a:pt x="973" y="200"/>
                  </a:moveTo>
                  <a:cubicBezTo>
                    <a:pt x="974" y="204"/>
                    <a:pt x="977" y="209"/>
                    <a:pt x="983" y="216"/>
                  </a:cubicBezTo>
                  <a:cubicBezTo>
                    <a:pt x="980" y="210"/>
                    <a:pt x="977" y="205"/>
                    <a:pt x="973" y="200"/>
                  </a:cubicBezTo>
                  <a:close/>
                  <a:moveTo>
                    <a:pt x="655" y="0"/>
                  </a:moveTo>
                  <a:cubicBezTo>
                    <a:pt x="648" y="0"/>
                    <a:pt x="644" y="4"/>
                    <a:pt x="644" y="13"/>
                  </a:cubicBezTo>
                  <a:cubicBezTo>
                    <a:pt x="678" y="80"/>
                    <a:pt x="712" y="80"/>
                    <a:pt x="746" y="114"/>
                  </a:cubicBezTo>
                  <a:cubicBezTo>
                    <a:pt x="746" y="148"/>
                    <a:pt x="746" y="182"/>
                    <a:pt x="712" y="182"/>
                  </a:cubicBezTo>
                  <a:cubicBezTo>
                    <a:pt x="678" y="148"/>
                    <a:pt x="678" y="114"/>
                    <a:pt x="712" y="114"/>
                  </a:cubicBezTo>
                  <a:cubicBezTo>
                    <a:pt x="686" y="97"/>
                    <a:pt x="673" y="90"/>
                    <a:pt x="667" y="90"/>
                  </a:cubicBezTo>
                  <a:cubicBezTo>
                    <a:pt x="656" y="90"/>
                    <a:pt x="678" y="120"/>
                    <a:pt x="666" y="121"/>
                  </a:cubicBezTo>
                  <a:lnTo>
                    <a:pt x="666" y="121"/>
                  </a:lnTo>
                  <a:cubicBezTo>
                    <a:pt x="656" y="114"/>
                    <a:pt x="644" y="114"/>
                    <a:pt x="644" y="114"/>
                  </a:cubicBezTo>
                  <a:lnTo>
                    <a:pt x="644" y="114"/>
                  </a:lnTo>
                  <a:cubicBezTo>
                    <a:pt x="655" y="119"/>
                    <a:pt x="661" y="121"/>
                    <a:pt x="665" y="121"/>
                  </a:cubicBezTo>
                  <a:cubicBezTo>
                    <a:pt x="665" y="121"/>
                    <a:pt x="666" y="121"/>
                    <a:pt x="666" y="121"/>
                  </a:cubicBezTo>
                  <a:lnTo>
                    <a:pt x="666" y="121"/>
                  </a:lnTo>
                  <a:cubicBezTo>
                    <a:pt x="673" y="126"/>
                    <a:pt x="678" y="134"/>
                    <a:pt x="678" y="148"/>
                  </a:cubicBezTo>
                  <a:cubicBezTo>
                    <a:pt x="611" y="182"/>
                    <a:pt x="712" y="250"/>
                    <a:pt x="611" y="250"/>
                  </a:cubicBezTo>
                  <a:cubicBezTo>
                    <a:pt x="611" y="284"/>
                    <a:pt x="611" y="284"/>
                    <a:pt x="678" y="317"/>
                  </a:cubicBezTo>
                  <a:cubicBezTo>
                    <a:pt x="577" y="284"/>
                    <a:pt x="577" y="284"/>
                    <a:pt x="509" y="250"/>
                  </a:cubicBezTo>
                  <a:lnTo>
                    <a:pt x="509" y="250"/>
                  </a:lnTo>
                  <a:cubicBezTo>
                    <a:pt x="543" y="284"/>
                    <a:pt x="611" y="351"/>
                    <a:pt x="644" y="419"/>
                  </a:cubicBezTo>
                  <a:cubicBezTo>
                    <a:pt x="616" y="405"/>
                    <a:pt x="598" y="400"/>
                    <a:pt x="586" y="400"/>
                  </a:cubicBezTo>
                  <a:cubicBezTo>
                    <a:pt x="554" y="400"/>
                    <a:pt x="571" y="439"/>
                    <a:pt x="550" y="439"/>
                  </a:cubicBezTo>
                  <a:cubicBezTo>
                    <a:pt x="543" y="439"/>
                    <a:pt x="530" y="433"/>
                    <a:pt x="509" y="419"/>
                  </a:cubicBezTo>
                  <a:cubicBezTo>
                    <a:pt x="490" y="391"/>
                    <a:pt x="482" y="381"/>
                    <a:pt x="479" y="381"/>
                  </a:cubicBezTo>
                  <a:lnTo>
                    <a:pt x="479" y="381"/>
                  </a:lnTo>
                  <a:cubicBezTo>
                    <a:pt x="471" y="381"/>
                    <a:pt x="500" y="453"/>
                    <a:pt x="475" y="453"/>
                  </a:cubicBezTo>
                  <a:lnTo>
                    <a:pt x="407" y="351"/>
                  </a:lnTo>
                  <a:cubicBezTo>
                    <a:pt x="407" y="379"/>
                    <a:pt x="407" y="428"/>
                    <a:pt x="371" y="428"/>
                  </a:cubicBezTo>
                  <a:cubicBezTo>
                    <a:pt x="363" y="428"/>
                    <a:pt x="353" y="426"/>
                    <a:pt x="340" y="419"/>
                  </a:cubicBezTo>
                  <a:lnTo>
                    <a:pt x="306" y="385"/>
                  </a:lnTo>
                  <a:cubicBezTo>
                    <a:pt x="306" y="487"/>
                    <a:pt x="238" y="487"/>
                    <a:pt x="204" y="555"/>
                  </a:cubicBezTo>
                  <a:lnTo>
                    <a:pt x="136" y="487"/>
                  </a:lnTo>
                  <a:lnTo>
                    <a:pt x="136" y="487"/>
                  </a:lnTo>
                  <a:cubicBezTo>
                    <a:pt x="136" y="622"/>
                    <a:pt x="238" y="487"/>
                    <a:pt x="272" y="656"/>
                  </a:cubicBezTo>
                  <a:cubicBezTo>
                    <a:pt x="245" y="611"/>
                    <a:pt x="232" y="595"/>
                    <a:pt x="227" y="595"/>
                  </a:cubicBezTo>
                  <a:cubicBezTo>
                    <a:pt x="214" y="595"/>
                    <a:pt x="247" y="693"/>
                    <a:pt x="216" y="693"/>
                  </a:cubicBezTo>
                  <a:cubicBezTo>
                    <a:pt x="213" y="693"/>
                    <a:pt x="209" y="692"/>
                    <a:pt x="204" y="690"/>
                  </a:cubicBezTo>
                  <a:cubicBezTo>
                    <a:pt x="136" y="622"/>
                    <a:pt x="204" y="622"/>
                    <a:pt x="136" y="555"/>
                  </a:cubicBezTo>
                  <a:lnTo>
                    <a:pt x="136" y="555"/>
                  </a:lnTo>
                  <a:cubicBezTo>
                    <a:pt x="170" y="605"/>
                    <a:pt x="170" y="614"/>
                    <a:pt x="162" y="614"/>
                  </a:cubicBezTo>
                  <a:cubicBezTo>
                    <a:pt x="158" y="614"/>
                    <a:pt x="151" y="612"/>
                    <a:pt x="146" y="612"/>
                  </a:cubicBezTo>
                  <a:cubicBezTo>
                    <a:pt x="141" y="612"/>
                    <a:pt x="136" y="614"/>
                    <a:pt x="136" y="622"/>
                  </a:cubicBezTo>
                  <a:cubicBezTo>
                    <a:pt x="126" y="602"/>
                    <a:pt x="119" y="597"/>
                    <a:pt x="113" y="597"/>
                  </a:cubicBezTo>
                  <a:cubicBezTo>
                    <a:pt x="107" y="597"/>
                    <a:pt x="102" y="603"/>
                    <a:pt x="97" y="603"/>
                  </a:cubicBezTo>
                  <a:cubicBezTo>
                    <a:pt x="90" y="603"/>
                    <a:pt x="82" y="594"/>
                    <a:pt x="69" y="555"/>
                  </a:cubicBezTo>
                  <a:lnTo>
                    <a:pt x="69" y="724"/>
                  </a:lnTo>
                  <a:cubicBezTo>
                    <a:pt x="57" y="713"/>
                    <a:pt x="50" y="709"/>
                    <a:pt x="44" y="709"/>
                  </a:cubicBezTo>
                  <a:cubicBezTo>
                    <a:pt x="31" y="709"/>
                    <a:pt x="24" y="724"/>
                    <a:pt x="1" y="724"/>
                  </a:cubicBezTo>
                  <a:cubicBezTo>
                    <a:pt x="35" y="724"/>
                    <a:pt x="69" y="859"/>
                    <a:pt x="136" y="893"/>
                  </a:cubicBezTo>
                  <a:cubicBezTo>
                    <a:pt x="170" y="825"/>
                    <a:pt x="272" y="724"/>
                    <a:pt x="373" y="724"/>
                  </a:cubicBezTo>
                  <a:cubicBezTo>
                    <a:pt x="313" y="604"/>
                    <a:pt x="386" y="670"/>
                    <a:pt x="380" y="616"/>
                  </a:cubicBezTo>
                  <a:lnTo>
                    <a:pt x="380" y="616"/>
                  </a:lnTo>
                  <a:cubicBezTo>
                    <a:pt x="392" y="641"/>
                    <a:pt x="417" y="665"/>
                    <a:pt x="441" y="690"/>
                  </a:cubicBezTo>
                  <a:cubicBezTo>
                    <a:pt x="472" y="629"/>
                    <a:pt x="393" y="623"/>
                    <a:pt x="376" y="598"/>
                  </a:cubicBezTo>
                  <a:lnTo>
                    <a:pt x="376" y="598"/>
                  </a:lnTo>
                  <a:cubicBezTo>
                    <a:pt x="376" y="595"/>
                    <a:pt x="375" y="592"/>
                    <a:pt x="373" y="588"/>
                  </a:cubicBezTo>
                  <a:cubicBezTo>
                    <a:pt x="373" y="582"/>
                    <a:pt x="376" y="579"/>
                    <a:pt x="380" y="579"/>
                  </a:cubicBezTo>
                  <a:cubicBezTo>
                    <a:pt x="398" y="579"/>
                    <a:pt x="448" y="629"/>
                    <a:pt x="475" y="656"/>
                  </a:cubicBezTo>
                  <a:cubicBezTo>
                    <a:pt x="509" y="622"/>
                    <a:pt x="441" y="622"/>
                    <a:pt x="441" y="555"/>
                  </a:cubicBezTo>
                  <a:lnTo>
                    <a:pt x="441" y="555"/>
                  </a:lnTo>
                  <a:lnTo>
                    <a:pt x="543" y="656"/>
                  </a:lnTo>
                  <a:cubicBezTo>
                    <a:pt x="611" y="555"/>
                    <a:pt x="678" y="351"/>
                    <a:pt x="848" y="317"/>
                  </a:cubicBezTo>
                  <a:lnTo>
                    <a:pt x="780" y="250"/>
                  </a:lnTo>
                  <a:cubicBezTo>
                    <a:pt x="834" y="250"/>
                    <a:pt x="758" y="120"/>
                    <a:pt x="812" y="120"/>
                  </a:cubicBezTo>
                  <a:cubicBezTo>
                    <a:pt x="826" y="120"/>
                    <a:pt x="848" y="128"/>
                    <a:pt x="881" y="148"/>
                  </a:cubicBezTo>
                  <a:lnTo>
                    <a:pt x="857" y="100"/>
                  </a:lnTo>
                  <a:lnTo>
                    <a:pt x="857" y="100"/>
                  </a:lnTo>
                  <a:cubicBezTo>
                    <a:pt x="881" y="125"/>
                    <a:pt x="941" y="154"/>
                    <a:pt x="973" y="200"/>
                  </a:cubicBezTo>
                  <a:lnTo>
                    <a:pt x="973" y="200"/>
                  </a:lnTo>
                  <a:cubicBezTo>
                    <a:pt x="971" y="181"/>
                    <a:pt x="1010" y="176"/>
                    <a:pt x="983" y="148"/>
                  </a:cubicBezTo>
                  <a:lnTo>
                    <a:pt x="949" y="148"/>
                  </a:lnTo>
                  <a:cubicBezTo>
                    <a:pt x="935" y="120"/>
                    <a:pt x="933" y="109"/>
                    <a:pt x="940" y="109"/>
                  </a:cubicBezTo>
                  <a:cubicBezTo>
                    <a:pt x="950" y="109"/>
                    <a:pt x="978" y="129"/>
                    <a:pt x="1017" y="148"/>
                  </a:cubicBezTo>
                  <a:cubicBezTo>
                    <a:pt x="983" y="47"/>
                    <a:pt x="881" y="47"/>
                    <a:pt x="814" y="13"/>
                  </a:cubicBezTo>
                  <a:lnTo>
                    <a:pt x="814" y="13"/>
                  </a:lnTo>
                  <a:cubicBezTo>
                    <a:pt x="832" y="59"/>
                    <a:pt x="828" y="75"/>
                    <a:pt x="812" y="75"/>
                  </a:cubicBezTo>
                  <a:cubicBezTo>
                    <a:pt x="777" y="75"/>
                    <a:pt x="687" y="0"/>
                    <a:pt x="65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4797975" y="332480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3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3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4773400" y="333750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1"/>
                    <a:pt x="1" y="1"/>
                    <a:pt x="1" y="35"/>
                  </a:cubicBezTo>
                  <a:cubicBezTo>
                    <a:pt x="1" y="35"/>
                    <a:pt x="1" y="35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4798800" y="3323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4794575" y="33188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lnTo>
                    <a:pt x="34" y="35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4768325" y="3336650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1" y="1"/>
                  </a:moveTo>
                  <a:cubicBezTo>
                    <a:pt x="1" y="18"/>
                    <a:pt x="9" y="26"/>
                    <a:pt x="18" y="35"/>
                  </a:cubicBezTo>
                  <a:lnTo>
                    <a:pt x="18" y="35"/>
                  </a:lnTo>
                  <a:lnTo>
                    <a:pt x="1" y="1"/>
                  </a:lnTo>
                  <a:close/>
                  <a:moveTo>
                    <a:pt x="18" y="35"/>
                  </a:moveTo>
                  <a:lnTo>
                    <a:pt x="35" y="69"/>
                  </a:lnTo>
                  <a:cubicBezTo>
                    <a:pt x="35" y="52"/>
                    <a:pt x="26" y="43"/>
                    <a:pt x="18" y="3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4762400" y="333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4750150" y="3310425"/>
              <a:ext cx="23275" cy="35575"/>
            </a:xfrm>
            <a:custGeom>
              <a:avLst/>
              <a:gdLst/>
              <a:ahLst/>
              <a:cxnLst/>
              <a:rect l="l" t="t" r="r" b="b"/>
              <a:pathLst>
                <a:path w="931" h="1423" extrusionOk="0">
                  <a:moveTo>
                    <a:pt x="118" y="576"/>
                  </a:moveTo>
                  <a:cubicBezTo>
                    <a:pt x="132" y="581"/>
                    <a:pt x="143" y="583"/>
                    <a:pt x="151" y="583"/>
                  </a:cubicBezTo>
                  <a:lnTo>
                    <a:pt x="151" y="583"/>
                  </a:lnTo>
                  <a:cubicBezTo>
                    <a:pt x="142" y="580"/>
                    <a:pt x="131" y="578"/>
                    <a:pt x="118" y="576"/>
                  </a:cubicBezTo>
                  <a:close/>
                  <a:moveTo>
                    <a:pt x="288" y="0"/>
                  </a:moveTo>
                  <a:lnTo>
                    <a:pt x="321" y="34"/>
                  </a:lnTo>
                  <a:cubicBezTo>
                    <a:pt x="344" y="45"/>
                    <a:pt x="344" y="49"/>
                    <a:pt x="333" y="49"/>
                  </a:cubicBezTo>
                  <a:cubicBezTo>
                    <a:pt x="310" y="49"/>
                    <a:pt x="242" y="34"/>
                    <a:pt x="220" y="34"/>
                  </a:cubicBezTo>
                  <a:cubicBezTo>
                    <a:pt x="220" y="102"/>
                    <a:pt x="389" y="170"/>
                    <a:pt x="321" y="203"/>
                  </a:cubicBezTo>
                  <a:cubicBezTo>
                    <a:pt x="321" y="203"/>
                    <a:pt x="288" y="203"/>
                    <a:pt x="254" y="170"/>
                  </a:cubicBezTo>
                  <a:lnTo>
                    <a:pt x="254" y="170"/>
                  </a:lnTo>
                  <a:cubicBezTo>
                    <a:pt x="220" y="203"/>
                    <a:pt x="355" y="271"/>
                    <a:pt x="355" y="305"/>
                  </a:cubicBezTo>
                  <a:cubicBezTo>
                    <a:pt x="295" y="287"/>
                    <a:pt x="258" y="279"/>
                    <a:pt x="237" y="279"/>
                  </a:cubicBezTo>
                  <a:cubicBezTo>
                    <a:pt x="149" y="279"/>
                    <a:pt x="344" y="410"/>
                    <a:pt x="226" y="410"/>
                  </a:cubicBezTo>
                  <a:cubicBezTo>
                    <a:pt x="215" y="410"/>
                    <a:pt x="202" y="409"/>
                    <a:pt x="186" y="407"/>
                  </a:cubicBezTo>
                  <a:lnTo>
                    <a:pt x="186" y="407"/>
                  </a:lnTo>
                  <a:cubicBezTo>
                    <a:pt x="220" y="474"/>
                    <a:pt x="152" y="508"/>
                    <a:pt x="220" y="542"/>
                  </a:cubicBezTo>
                  <a:cubicBezTo>
                    <a:pt x="210" y="537"/>
                    <a:pt x="203" y="535"/>
                    <a:pt x="198" y="535"/>
                  </a:cubicBezTo>
                  <a:cubicBezTo>
                    <a:pt x="173" y="535"/>
                    <a:pt x="194" y="583"/>
                    <a:pt x="153" y="583"/>
                  </a:cubicBezTo>
                  <a:cubicBezTo>
                    <a:pt x="152" y="583"/>
                    <a:pt x="152" y="583"/>
                    <a:pt x="151" y="583"/>
                  </a:cubicBezTo>
                  <a:lnTo>
                    <a:pt x="151" y="583"/>
                  </a:lnTo>
                  <a:cubicBezTo>
                    <a:pt x="280" y="618"/>
                    <a:pt x="0" y="680"/>
                    <a:pt x="254" y="711"/>
                  </a:cubicBezTo>
                  <a:cubicBezTo>
                    <a:pt x="186" y="779"/>
                    <a:pt x="288" y="745"/>
                    <a:pt x="220" y="779"/>
                  </a:cubicBezTo>
                  <a:lnTo>
                    <a:pt x="186" y="779"/>
                  </a:lnTo>
                  <a:cubicBezTo>
                    <a:pt x="118" y="779"/>
                    <a:pt x="288" y="813"/>
                    <a:pt x="152" y="847"/>
                  </a:cubicBezTo>
                  <a:cubicBezTo>
                    <a:pt x="140" y="872"/>
                    <a:pt x="146" y="878"/>
                    <a:pt x="162" y="878"/>
                  </a:cubicBezTo>
                  <a:cubicBezTo>
                    <a:pt x="179" y="878"/>
                    <a:pt x="208" y="871"/>
                    <a:pt x="238" y="871"/>
                  </a:cubicBezTo>
                  <a:cubicBezTo>
                    <a:pt x="255" y="871"/>
                    <a:pt x="272" y="873"/>
                    <a:pt x="288" y="881"/>
                  </a:cubicBezTo>
                  <a:cubicBezTo>
                    <a:pt x="254" y="948"/>
                    <a:pt x="220" y="915"/>
                    <a:pt x="118" y="982"/>
                  </a:cubicBezTo>
                  <a:cubicBezTo>
                    <a:pt x="139" y="975"/>
                    <a:pt x="153" y="973"/>
                    <a:pt x="165" y="973"/>
                  </a:cubicBezTo>
                  <a:cubicBezTo>
                    <a:pt x="209" y="973"/>
                    <a:pt x="193" y="1016"/>
                    <a:pt x="220" y="1016"/>
                  </a:cubicBezTo>
                  <a:cubicBezTo>
                    <a:pt x="247" y="1016"/>
                    <a:pt x="274" y="973"/>
                    <a:pt x="301" y="973"/>
                  </a:cubicBezTo>
                  <a:cubicBezTo>
                    <a:pt x="308" y="973"/>
                    <a:pt x="315" y="975"/>
                    <a:pt x="321" y="982"/>
                  </a:cubicBezTo>
                  <a:cubicBezTo>
                    <a:pt x="310" y="994"/>
                    <a:pt x="314" y="997"/>
                    <a:pt x="326" y="997"/>
                  </a:cubicBezTo>
                  <a:cubicBezTo>
                    <a:pt x="340" y="997"/>
                    <a:pt x="365" y="993"/>
                    <a:pt x="392" y="989"/>
                  </a:cubicBezTo>
                  <a:lnTo>
                    <a:pt x="392" y="989"/>
                  </a:lnTo>
                  <a:cubicBezTo>
                    <a:pt x="394" y="991"/>
                    <a:pt x="399" y="992"/>
                    <a:pt x="404" y="992"/>
                  </a:cubicBezTo>
                  <a:cubicBezTo>
                    <a:pt x="417" y="992"/>
                    <a:pt x="435" y="987"/>
                    <a:pt x="453" y="982"/>
                  </a:cubicBezTo>
                  <a:lnTo>
                    <a:pt x="453" y="982"/>
                  </a:lnTo>
                  <a:cubicBezTo>
                    <a:pt x="433" y="983"/>
                    <a:pt x="412" y="986"/>
                    <a:pt x="392" y="989"/>
                  </a:cubicBezTo>
                  <a:lnTo>
                    <a:pt x="392" y="989"/>
                  </a:lnTo>
                  <a:cubicBezTo>
                    <a:pt x="390" y="987"/>
                    <a:pt x="389" y="985"/>
                    <a:pt x="389" y="982"/>
                  </a:cubicBezTo>
                  <a:cubicBezTo>
                    <a:pt x="423" y="948"/>
                    <a:pt x="457" y="948"/>
                    <a:pt x="491" y="915"/>
                  </a:cubicBezTo>
                  <a:lnTo>
                    <a:pt x="491" y="915"/>
                  </a:lnTo>
                  <a:cubicBezTo>
                    <a:pt x="474" y="931"/>
                    <a:pt x="440" y="940"/>
                    <a:pt x="423" y="940"/>
                  </a:cubicBezTo>
                  <a:cubicBezTo>
                    <a:pt x="406" y="940"/>
                    <a:pt x="406" y="931"/>
                    <a:pt x="457" y="915"/>
                  </a:cubicBezTo>
                  <a:lnTo>
                    <a:pt x="457" y="915"/>
                  </a:lnTo>
                  <a:lnTo>
                    <a:pt x="355" y="948"/>
                  </a:lnTo>
                  <a:cubicBezTo>
                    <a:pt x="423" y="915"/>
                    <a:pt x="389" y="881"/>
                    <a:pt x="491" y="881"/>
                  </a:cubicBezTo>
                  <a:cubicBezTo>
                    <a:pt x="491" y="881"/>
                    <a:pt x="355" y="847"/>
                    <a:pt x="355" y="847"/>
                  </a:cubicBezTo>
                  <a:cubicBezTo>
                    <a:pt x="491" y="847"/>
                    <a:pt x="355" y="745"/>
                    <a:pt x="254" y="677"/>
                  </a:cubicBezTo>
                  <a:cubicBezTo>
                    <a:pt x="254" y="677"/>
                    <a:pt x="288" y="644"/>
                    <a:pt x="321" y="644"/>
                  </a:cubicBezTo>
                  <a:cubicBezTo>
                    <a:pt x="321" y="644"/>
                    <a:pt x="355" y="677"/>
                    <a:pt x="355" y="677"/>
                  </a:cubicBezTo>
                  <a:cubicBezTo>
                    <a:pt x="355" y="644"/>
                    <a:pt x="457" y="644"/>
                    <a:pt x="355" y="610"/>
                  </a:cubicBezTo>
                  <a:cubicBezTo>
                    <a:pt x="338" y="593"/>
                    <a:pt x="355" y="593"/>
                    <a:pt x="381" y="593"/>
                  </a:cubicBezTo>
                  <a:cubicBezTo>
                    <a:pt x="406" y="593"/>
                    <a:pt x="440" y="593"/>
                    <a:pt x="457" y="576"/>
                  </a:cubicBezTo>
                  <a:cubicBezTo>
                    <a:pt x="288" y="508"/>
                    <a:pt x="592" y="474"/>
                    <a:pt x="355" y="407"/>
                  </a:cubicBezTo>
                  <a:lnTo>
                    <a:pt x="355" y="407"/>
                  </a:lnTo>
                  <a:cubicBezTo>
                    <a:pt x="355" y="407"/>
                    <a:pt x="288" y="440"/>
                    <a:pt x="288" y="474"/>
                  </a:cubicBezTo>
                  <a:cubicBezTo>
                    <a:pt x="288" y="474"/>
                    <a:pt x="220" y="474"/>
                    <a:pt x="220" y="440"/>
                  </a:cubicBezTo>
                  <a:cubicBezTo>
                    <a:pt x="220" y="407"/>
                    <a:pt x="321" y="407"/>
                    <a:pt x="288" y="339"/>
                  </a:cubicBezTo>
                  <a:lnTo>
                    <a:pt x="288" y="339"/>
                  </a:lnTo>
                  <a:lnTo>
                    <a:pt x="423" y="407"/>
                  </a:lnTo>
                  <a:cubicBezTo>
                    <a:pt x="592" y="373"/>
                    <a:pt x="288" y="203"/>
                    <a:pt x="491" y="203"/>
                  </a:cubicBezTo>
                  <a:cubicBezTo>
                    <a:pt x="491" y="170"/>
                    <a:pt x="491" y="136"/>
                    <a:pt x="423" y="68"/>
                  </a:cubicBezTo>
                  <a:lnTo>
                    <a:pt x="423" y="68"/>
                  </a:lnTo>
                  <a:lnTo>
                    <a:pt x="457" y="102"/>
                  </a:lnTo>
                  <a:cubicBezTo>
                    <a:pt x="423" y="68"/>
                    <a:pt x="389" y="0"/>
                    <a:pt x="288" y="0"/>
                  </a:cubicBezTo>
                  <a:close/>
                  <a:moveTo>
                    <a:pt x="592" y="1050"/>
                  </a:moveTo>
                  <a:cubicBezTo>
                    <a:pt x="592" y="1050"/>
                    <a:pt x="592" y="1050"/>
                    <a:pt x="592" y="1050"/>
                  </a:cubicBezTo>
                  <a:cubicBezTo>
                    <a:pt x="592" y="1050"/>
                    <a:pt x="592" y="1050"/>
                    <a:pt x="592" y="1050"/>
                  </a:cubicBezTo>
                  <a:close/>
                  <a:moveTo>
                    <a:pt x="558" y="1050"/>
                  </a:moveTo>
                  <a:cubicBezTo>
                    <a:pt x="540" y="1078"/>
                    <a:pt x="532" y="1093"/>
                    <a:pt x="528" y="1103"/>
                  </a:cubicBezTo>
                  <a:lnTo>
                    <a:pt x="528" y="1103"/>
                  </a:lnTo>
                  <a:cubicBezTo>
                    <a:pt x="536" y="1091"/>
                    <a:pt x="546" y="1074"/>
                    <a:pt x="558" y="1050"/>
                  </a:cubicBezTo>
                  <a:close/>
                  <a:moveTo>
                    <a:pt x="491" y="1050"/>
                  </a:moveTo>
                  <a:cubicBezTo>
                    <a:pt x="491" y="1050"/>
                    <a:pt x="453" y="1107"/>
                    <a:pt x="448" y="1107"/>
                  </a:cubicBezTo>
                  <a:cubicBezTo>
                    <a:pt x="446" y="1107"/>
                    <a:pt x="448" y="1101"/>
                    <a:pt x="457" y="1084"/>
                  </a:cubicBezTo>
                  <a:cubicBezTo>
                    <a:pt x="474" y="1067"/>
                    <a:pt x="482" y="1058"/>
                    <a:pt x="491" y="1050"/>
                  </a:cubicBezTo>
                  <a:close/>
                  <a:moveTo>
                    <a:pt x="492" y="972"/>
                  </a:moveTo>
                  <a:cubicBezTo>
                    <a:pt x="485" y="972"/>
                    <a:pt x="470" y="977"/>
                    <a:pt x="453" y="982"/>
                  </a:cubicBezTo>
                  <a:lnTo>
                    <a:pt x="453" y="982"/>
                  </a:lnTo>
                  <a:cubicBezTo>
                    <a:pt x="454" y="982"/>
                    <a:pt x="455" y="982"/>
                    <a:pt x="457" y="982"/>
                  </a:cubicBezTo>
                  <a:cubicBezTo>
                    <a:pt x="404" y="1014"/>
                    <a:pt x="381" y="1023"/>
                    <a:pt x="371" y="1023"/>
                  </a:cubicBezTo>
                  <a:cubicBezTo>
                    <a:pt x="359" y="1023"/>
                    <a:pt x="366" y="1010"/>
                    <a:pt x="364" y="1010"/>
                  </a:cubicBezTo>
                  <a:lnTo>
                    <a:pt x="364" y="1010"/>
                  </a:lnTo>
                  <a:cubicBezTo>
                    <a:pt x="362" y="1010"/>
                    <a:pt x="353" y="1018"/>
                    <a:pt x="321" y="1050"/>
                  </a:cubicBezTo>
                  <a:cubicBezTo>
                    <a:pt x="276" y="1050"/>
                    <a:pt x="261" y="1035"/>
                    <a:pt x="226" y="1035"/>
                  </a:cubicBezTo>
                  <a:cubicBezTo>
                    <a:pt x="209" y="1035"/>
                    <a:pt x="186" y="1039"/>
                    <a:pt x="152" y="1050"/>
                  </a:cubicBezTo>
                  <a:cubicBezTo>
                    <a:pt x="152" y="1118"/>
                    <a:pt x="186" y="1152"/>
                    <a:pt x="220" y="1185"/>
                  </a:cubicBezTo>
                  <a:cubicBezTo>
                    <a:pt x="220" y="1219"/>
                    <a:pt x="152" y="1219"/>
                    <a:pt x="152" y="1253"/>
                  </a:cubicBezTo>
                  <a:cubicBezTo>
                    <a:pt x="131" y="1285"/>
                    <a:pt x="136" y="1293"/>
                    <a:pt x="151" y="1293"/>
                  </a:cubicBezTo>
                  <a:cubicBezTo>
                    <a:pt x="170" y="1293"/>
                    <a:pt x="202" y="1281"/>
                    <a:pt x="221" y="1281"/>
                  </a:cubicBezTo>
                  <a:cubicBezTo>
                    <a:pt x="236" y="1281"/>
                    <a:pt x="241" y="1289"/>
                    <a:pt x="220" y="1321"/>
                  </a:cubicBezTo>
                  <a:lnTo>
                    <a:pt x="152" y="1389"/>
                  </a:lnTo>
                  <a:cubicBezTo>
                    <a:pt x="179" y="1371"/>
                    <a:pt x="198" y="1365"/>
                    <a:pt x="214" y="1365"/>
                  </a:cubicBezTo>
                  <a:cubicBezTo>
                    <a:pt x="249" y="1365"/>
                    <a:pt x="265" y="1396"/>
                    <a:pt x="295" y="1396"/>
                  </a:cubicBezTo>
                  <a:cubicBezTo>
                    <a:pt x="303" y="1396"/>
                    <a:pt x="311" y="1394"/>
                    <a:pt x="321" y="1389"/>
                  </a:cubicBezTo>
                  <a:cubicBezTo>
                    <a:pt x="355" y="1355"/>
                    <a:pt x="355" y="1321"/>
                    <a:pt x="389" y="1287"/>
                  </a:cubicBezTo>
                  <a:lnTo>
                    <a:pt x="389" y="1287"/>
                  </a:lnTo>
                  <a:cubicBezTo>
                    <a:pt x="362" y="1341"/>
                    <a:pt x="359" y="1359"/>
                    <a:pt x="369" y="1359"/>
                  </a:cubicBezTo>
                  <a:cubicBezTo>
                    <a:pt x="388" y="1359"/>
                    <a:pt x="458" y="1285"/>
                    <a:pt x="484" y="1285"/>
                  </a:cubicBezTo>
                  <a:cubicBezTo>
                    <a:pt x="494" y="1285"/>
                    <a:pt x="497" y="1295"/>
                    <a:pt x="491" y="1321"/>
                  </a:cubicBezTo>
                  <a:cubicBezTo>
                    <a:pt x="525" y="1185"/>
                    <a:pt x="592" y="1118"/>
                    <a:pt x="592" y="1084"/>
                  </a:cubicBezTo>
                  <a:cubicBezTo>
                    <a:pt x="592" y="1101"/>
                    <a:pt x="592" y="1126"/>
                    <a:pt x="592" y="1152"/>
                  </a:cubicBezTo>
                  <a:cubicBezTo>
                    <a:pt x="626" y="1050"/>
                    <a:pt x="592" y="1084"/>
                    <a:pt x="592" y="1050"/>
                  </a:cubicBezTo>
                  <a:cubicBezTo>
                    <a:pt x="592" y="1084"/>
                    <a:pt x="525" y="1219"/>
                    <a:pt x="491" y="1219"/>
                  </a:cubicBezTo>
                  <a:cubicBezTo>
                    <a:pt x="540" y="1121"/>
                    <a:pt x="518" y="1130"/>
                    <a:pt x="528" y="1103"/>
                  </a:cubicBezTo>
                  <a:lnTo>
                    <a:pt x="528" y="1103"/>
                  </a:lnTo>
                  <a:cubicBezTo>
                    <a:pt x="490" y="1155"/>
                    <a:pt x="485" y="1102"/>
                    <a:pt x="457" y="1185"/>
                  </a:cubicBezTo>
                  <a:cubicBezTo>
                    <a:pt x="423" y="1185"/>
                    <a:pt x="389" y="1185"/>
                    <a:pt x="457" y="1118"/>
                  </a:cubicBezTo>
                  <a:cubicBezTo>
                    <a:pt x="457" y="1118"/>
                    <a:pt x="491" y="1084"/>
                    <a:pt x="491" y="1084"/>
                  </a:cubicBezTo>
                  <a:cubicBezTo>
                    <a:pt x="491" y="1050"/>
                    <a:pt x="491" y="1050"/>
                    <a:pt x="491" y="1050"/>
                  </a:cubicBezTo>
                  <a:lnTo>
                    <a:pt x="491" y="1050"/>
                  </a:lnTo>
                  <a:cubicBezTo>
                    <a:pt x="499" y="1042"/>
                    <a:pt x="508" y="1033"/>
                    <a:pt x="525" y="1016"/>
                  </a:cubicBezTo>
                  <a:lnTo>
                    <a:pt x="525" y="1016"/>
                  </a:lnTo>
                  <a:cubicBezTo>
                    <a:pt x="522" y="1019"/>
                    <a:pt x="410" y="1130"/>
                    <a:pt x="396" y="1130"/>
                  </a:cubicBezTo>
                  <a:cubicBezTo>
                    <a:pt x="391" y="1130"/>
                    <a:pt x="398" y="1118"/>
                    <a:pt x="423" y="1084"/>
                  </a:cubicBezTo>
                  <a:lnTo>
                    <a:pt x="423" y="1084"/>
                  </a:lnTo>
                  <a:cubicBezTo>
                    <a:pt x="381" y="1105"/>
                    <a:pt x="365" y="1100"/>
                    <a:pt x="327" y="1125"/>
                  </a:cubicBezTo>
                  <a:lnTo>
                    <a:pt x="327" y="1125"/>
                  </a:lnTo>
                  <a:cubicBezTo>
                    <a:pt x="356" y="1100"/>
                    <a:pt x="372" y="1084"/>
                    <a:pt x="355" y="1084"/>
                  </a:cubicBezTo>
                  <a:cubicBezTo>
                    <a:pt x="340" y="1089"/>
                    <a:pt x="331" y="1091"/>
                    <a:pt x="327" y="1091"/>
                  </a:cubicBezTo>
                  <a:cubicBezTo>
                    <a:pt x="306" y="1091"/>
                    <a:pt x="363" y="1052"/>
                    <a:pt x="371" y="1044"/>
                  </a:cubicBezTo>
                  <a:lnTo>
                    <a:pt x="371" y="1044"/>
                  </a:lnTo>
                  <a:cubicBezTo>
                    <a:pt x="446" y="1016"/>
                    <a:pt x="363" y="1014"/>
                    <a:pt x="491" y="982"/>
                  </a:cubicBezTo>
                  <a:cubicBezTo>
                    <a:pt x="498" y="975"/>
                    <a:pt x="498" y="972"/>
                    <a:pt x="492" y="972"/>
                  </a:cubicBezTo>
                  <a:close/>
                  <a:moveTo>
                    <a:pt x="480" y="1393"/>
                  </a:moveTo>
                  <a:cubicBezTo>
                    <a:pt x="471" y="1400"/>
                    <a:pt x="463" y="1409"/>
                    <a:pt x="457" y="1422"/>
                  </a:cubicBezTo>
                  <a:cubicBezTo>
                    <a:pt x="465" y="1414"/>
                    <a:pt x="473" y="1404"/>
                    <a:pt x="480" y="1393"/>
                  </a:cubicBezTo>
                  <a:close/>
                  <a:moveTo>
                    <a:pt x="796" y="982"/>
                  </a:moveTo>
                  <a:cubicBezTo>
                    <a:pt x="796" y="1050"/>
                    <a:pt x="796" y="1152"/>
                    <a:pt x="796" y="1219"/>
                  </a:cubicBezTo>
                  <a:lnTo>
                    <a:pt x="762" y="1118"/>
                  </a:lnTo>
                  <a:lnTo>
                    <a:pt x="762" y="1118"/>
                  </a:lnTo>
                  <a:cubicBezTo>
                    <a:pt x="762" y="1185"/>
                    <a:pt x="762" y="1219"/>
                    <a:pt x="796" y="1287"/>
                  </a:cubicBezTo>
                  <a:cubicBezTo>
                    <a:pt x="790" y="1299"/>
                    <a:pt x="784" y="1303"/>
                    <a:pt x="778" y="1303"/>
                  </a:cubicBezTo>
                  <a:cubicBezTo>
                    <a:pt x="757" y="1303"/>
                    <a:pt x="738" y="1237"/>
                    <a:pt x="731" y="1237"/>
                  </a:cubicBezTo>
                  <a:cubicBezTo>
                    <a:pt x="729" y="1237"/>
                    <a:pt x="728" y="1241"/>
                    <a:pt x="728" y="1253"/>
                  </a:cubicBezTo>
                  <a:cubicBezTo>
                    <a:pt x="694" y="1152"/>
                    <a:pt x="728" y="1152"/>
                    <a:pt x="694" y="1050"/>
                  </a:cubicBezTo>
                  <a:lnTo>
                    <a:pt x="694" y="1118"/>
                  </a:lnTo>
                  <a:cubicBezTo>
                    <a:pt x="694" y="1050"/>
                    <a:pt x="694" y="1084"/>
                    <a:pt x="660" y="1016"/>
                  </a:cubicBezTo>
                  <a:cubicBezTo>
                    <a:pt x="660" y="1069"/>
                    <a:pt x="660" y="1085"/>
                    <a:pt x="659" y="1085"/>
                  </a:cubicBezTo>
                  <a:cubicBezTo>
                    <a:pt x="657" y="1085"/>
                    <a:pt x="653" y="1036"/>
                    <a:pt x="639" y="1036"/>
                  </a:cubicBezTo>
                  <a:cubicBezTo>
                    <a:pt x="636" y="1036"/>
                    <a:pt x="631" y="1040"/>
                    <a:pt x="626" y="1050"/>
                  </a:cubicBezTo>
                  <a:lnTo>
                    <a:pt x="626" y="1084"/>
                  </a:lnTo>
                  <a:cubicBezTo>
                    <a:pt x="626" y="1152"/>
                    <a:pt x="626" y="1152"/>
                    <a:pt x="592" y="1152"/>
                  </a:cubicBezTo>
                  <a:cubicBezTo>
                    <a:pt x="592" y="1177"/>
                    <a:pt x="592" y="1202"/>
                    <a:pt x="592" y="1219"/>
                  </a:cubicBezTo>
                  <a:cubicBezTo>
                    <a:pt x="588" y="1210"/>
                    <a:pt x="583" y="1206"/>
                    <a:pt x="578" y="1206"/>
                  </a:cubicBezTo>
                  <a:cubicBezTo>
                    <a:pt x="552" y="1206"/>
                    <a:pt x="524" y="1323"/>
                    <a:pt x="480" y="1393"/>
                  </a:cubicBezTo>
                  <a:lnTo>
                    <a:pt x="480" y="1393"/>
                  </a:lnTo>
                  <a:cubicBezTo>
                    <a:pt x="516" y="1364"/>
                    <a:pt x="565" y="1376"/>
                    <a:pt x="592" y="1321"/>
                  </a:cubicBezTo>
                  <a:lnTo>
                    <a:pt x="592" y="1321"/>
                  </a:lnTo>
                  <a:lnTo>
                    <a:pt x="558" y="1422"/>
                  </a:lnTo>
                  <a:cubicBezTo>
                    <a:pt x="618" y="1422"/>
                    <a:pt x="625" y="1241"/>
                    <a:pt x="649" y="1241"/>
                  </a:cubicBezTo>
                  <a:cubicBezTo>
                    <a:pt x="652" y="1241"/>
                    <a:pt x="656" y="1245"/>
                    <a:pt x="660" y="1253"/>
                  </a:cubicBezTo>
                  <a:lnTo>
                    <a:pt x="660" y="1321"/>
                  </a:lnTo>
                  <a:cubicBezTo>
                    <a:pt x="762" y="1287"/>
                    <a:pt x="931" y="1355"/>
                    <a:pt x="931" y="1185"/>
                  </a:cubicBezTo>
                  <a:cubicBezTo>
                    <a:pt x="931" y="1118"/>
                    <a:pt x="829" y="1016"/>
                    <a:pt x="796" y="982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4759875" y="3328200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0" y="0"/>
                  </a:moveTo>
                  <a:lnTo>
                    <a:pt x="68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4759025" y="33273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0" y="0"/>
                  </a:moveTo>
                  <a:cubicBezTo>
                    <a:pt x="0" y="0"/>
                    <a:pt x="0" y="0"/>
                    <a:pt x="34" y="34"/>
                  </a:cubicBezTo>
                  <a:cubicBezTo>
                    <a:pt x="34" y="34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4762400" y="3312100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35" y="1"/>
                  </a:moveTo>
                  <a:cubicBezTo>
                    <a:pt x="35" y="1"/>
                    <a:pt x="1" y="1"/>
                    <a:pt x="35" y="35"/>
                  </a:cubicBezTo>
                  <a:cubicBezTo>
                    <a:pt x="35" y="35"/>
                    <a:pt x="68" y="35"/>
                    <a:pt x="3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4761550" y="331127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5" y="0"/>
                  </a:moveTo>
                  <a:lnTo>
                    <a:pt x="1" y="34"/>
                  </a:lnTo>
                  <a:lnTo>
                    <a:pt x="35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4754775" y="3284175"/>
              <a:ext cx="20175" cy="27125"/>
            </a:xfrm>
            <a:custGeom>
              <a:avLst/>
              <a:gdLst/>
              <a:ahLst/>
              <a:cxnLst/>
              <a:rect l="l" t="t" r="r" b="b"/>
              <a:pathLst>
                <a:path w="807" h="1085" extrusionOk="0">
                  <a:moveTo>
                    <a:pt x="737" y="154"/>
                  </a:moveTo>
                  <a:cubicBezTo>
                    <a:pt x="739" y="159"/>
                    <a:pt x="742" y="164"/>
                    <a:pt x="746" y="170"/>
                  </a:cubicBezTo>
                  <a:cubicBezTo>
                    <a:pt x="743" y="164"/>
                    <a:pt x="740" y="159"/>
                    <a:pt x="737" y="154"/>
                  </a:cubicBezTo>
                  <a:close/>
                  <a:moveTo>
                    <a:pt x="345" y="735"/>
                  </a:moveTo>
                  <a:cubicBezTo>
                    <a:pt x="341" y="738"/>
                    <a:pt x="340" y="741"/>
                    <a:pt x="340" y="745"/>
                  </a:cubicBezTo>
                  <a:lnTo>
                    <a:pt x="373" y="779"/>
                  </a:lnTo>
                  <a:cubicBezTo>
                    <a:pt x="350" y="756"/>
                    <a:pt x="359" y="749"/>
                    <a:pt x="345" y="735"/>
                  </a:cubicBezTo>
                  <a:close/>
                  <a:moveTo>
                    <a:pt x="678" y="0"/>
                  </a:moveTo>
                  <a:cubicBezTo>
                    <a:pt x="611" y="136"/>
                    <a:pt x="373" y="237"/>
                    <a:pt x="373" y="508"/>
                  </a:cubicBezTo>
                  <a:lnTo>
                    <a:pt x="340" y="441"/>
                  </a:lnTo>
                  <a:lnTo>
                    <a:pt x="340" y="441"/>
                  </a:lnTo>
                  <a:cubicBezTo>
                    <a:pt x="407" y="576"/>
                    <a:pt x="136" y="475"/>
                    <a:pt x="340" y="678"/>
                  </a:cubicBezTo>
                  <a:lnTo>
                    <a:pt x="204" y="576"/>
                  </a:lnTo>
                  <a:lnTo>
                    <a:pt x="204" y="576"/>
                  </a:lnTo>
                  <a:cubicBezTo>
                    <a:pt x="170" y="610"/>
                    <a:pt x="340" y="745"/>
                    <a:pt x="204" y="745"/>
                  </a:cubicBezTo>
                  <a:lnTo>
                    <a:pt x="238" y="745"/>
                  </a:lnTo>
                  <a:cubicBezTo>
                    <a:pt x="238" y="745"/>
                    <a:pt x="204" y="745"/>
                    <a:pt x="204" y="779"/>
                  </a:cubicBezTo>
                  <a:lnTo>
                    <a:pt x="238" y="779"/>
                  </a:lnTo>
                  <a:cubicBezTo>
                    <a:pt x="272" y="813"/>
                    <a:pt x="272" y="847"/>
                    <a:pt x="204" y="847"/>
                  </a:cubicBezTo>
                  <a:cubicBezTo>
                    <a:pt x="170" y="847"/>
                    <a:pt x="204" y="813"/>
                    <a:pt x="204" y="813"/>
                  </a:cubicBezTo>
                  <a:cubicBezTo>
                    <a:pt x="136" y="813"/>
                    <a:pt x="204" y="881"/>
                    <a:pt x="204" y="881"/>
                  </a:cubicBezTo>
                  <a:cubicBezTo>
                    <a:pt x="170" y="881"/>
                    <a:pt x="170" y="847"/>
                    <a:pt x="136" y="847"/>
                  </a:cubicBezTo>
                  <a:cubicBezTo>
                    <a:pt x="170" y="949"/>
                    <a:pt x="1" y="915"/>
                    <a:pt x="170" y="1050"/>
                  </a:cubicBezTo>
                  <a:cubicBezTo>
                    <a:pt x="204" y="1050"/>
                    <a:pt x="238" y="1050"/>
                    <a:pt x="272" y="1084"/>
                  </a:cubicBezTo>
                  <a:cubicBezTo>
                    <a:pt x="340" y="1050"/>
                    <a:pt x="272" y="982"/>
                    <a:pt x="238" y="949"/>
                  </a:cubicBezTo>
                  <a:cubicBezTo>
                    <a:pt x="153" y="898"/>
                    <a:pt x="170" y="898"/>
                    <a:pt x="200" y="898"/>
                  </a:cubicBezTo>
                  <a:cubicBezTo>
                    <a:pt x="230" y="898"/>
                    <a:pt x="272" y="898"/>
                    <a:pt x="238" y="847"/>
                  </a:cubicBezTo>
                  <a:lnTo>
                    <a:pt x="238" y="847"/>
                  </a:lnTo>
                  <a:cubicBezTo>
                    <a:pt x="306" y="915"/>
                    <a:pt x="306" y="915"/>
                    <a:pt x="340" y="949"/>
                  </a:cubicBezTo>
                  <a:cubicBezTo>
                    <a:pt x="352" y="952"/>
                    <a:pt x="362" y="953"/>
                    <a:pt x="369" y="953"/>
                  </a:cubicBezTo>
                  <a:cubicBezTo>
                    <a:pt x="427" y="953"/>
                    <a:pt x="337" y="865"/>
                    <a:pt x="384" y="865"/>
                  </a:cubicBezTo>
                  <a:cubicBezTo>
                    <a:pt x="395" y="865"/>
                    <a:pt x="413" y="869"/>
                    <a:pt x="441" y="881"/>
                  </a:cubicBezTo>
                  <a:cubicBezTo>
                    <a:pt x="475" y="881"/>
                    <a:pt x="441" y="847"/>
                    <a:pt x="441" y="847"/>
                  </a:cubicBezTo>
                  <a:cubicBezTo>
                    <a:pt x="430" y="836"/>
                    <a:pt x="422" y="832"/>
                    <a:pt x="416" y="832"/>
                  </a:cubicBezTo>
                  <a:cubicBezTo>
                    <a:pt x="404" y="832"/>
                    <a:pt x="396" y="847"/>
                    <a:pt x="373" y="847"/>
                  </a:cubicBezTo>
                  <a:cubicBezTo>
                    <a:pt x="373" y="813"/>
                    <a:pt x="306" y="779"/>
                    <a:pt x="272" y="745"/>
                  </a:cubicBezTo>
                  <a:lnTo>
                    <a:pt x="272" y="745"/>
                  </a:lnTo>
                  <a:cubicBezTo>
                    <a:pt x="285" y="752"/>
                    <a:pt x="292" y="755"/>
                    <a:pt x="295" y="755"/>
                  </a:cubicBezTo>
                  <a:cubicBezTo>
                    <a:pt x="306" y="755"/>
                    <a:pt x="252" y="712"/>
                    <a:pt x="306" y="712"/>
                  </a:cubicBezTo>
                  <a:cubicBezTo>
                    <a:pt x="327" y="722"/>
                    <a:pt x="338" y="729"/>
                    <a:pt x="345" y="735"/>
                  </a:cubicBezTo>
                  <a:lnTo>
                    <a:pt x="345" y="735"/>
                  </a:lnTo>
                  <a:cubicBezTo>
                    <a:pt x="349" y="732"/>
                    <a:pt x="357" y="730"/>
                    <a:pt x="367" y="730"/>
                  </a:cubicBezTo>
                  <a:cubicBezTo>
                    <a:pt x="400" y="730"/>
                    <a:pt x="453" y="745"/>
                    <a:pt x="475" y="745"/>
                  </a:cubicBezTo>
                  <a:cubicBezTo>
                    <a:pt x="441" y="712"/>
                    <a:pt x="441" y="745"/>
                    <a:pt x="373" y="678"/>
                  </a:cubicBezTo>
                  <a:lnTo>
                    <a:pt x="373" y="678"/>
                  </a:lnTo>
                  <a:cubicBezTo>
                    <a:pt x="387" y="682"/>
                    <a:pt x="399" y="684"/>
                    <a:pt x="411" y="684"/>
                  </a:cubicBezTo>
                  <a:cubicBezTo>
                    <a:pt x="478" y="684"/>
                    <a:pt x="501" y="607"/>
                    <a:pt x="480" y="526"/>
                  </a:cubicBezTo>
                  <a:lnTo>
                    <a:pt x="480" y="526"/>
                  </a:lnTo>
                  <a:cubicBezTo>
                    <a:pt x="495" y="553"/>
                    <a:pt x="537" y="576"/>
                    <a:pt x="509" y="576"/>
                  </a:cubicBezTo>
                  <a:cubicBezTo>
                    <a:pt x="543" y="576"/>
                    <a:pt x="543" y="542"/>
                    <a:pt x="475" y="508"/>
                  </a:cubicBezTo>
                  <a:lnTo>
                    <a:pt x="475" y="508"/>
                  </a:lnTo>
                  <a:cubicBezTo>
                    <a:pt x="475" y="508"/>
                    <a:pt x="475" y="508"/>
                    <a:pt x="475" y="508"/>
                  </a:cubicBezTo>
                  <a:cubicBezTo>
                    <a:pt x="475" y="441"/>
                    <a:pt x="509" y="407"/>
                    <a:pt x="577" y="407"/>
                  </a:cubicBezTo>
                  <a:lnTo>
                    <a:pt x="543" y="373"/>
                  </a:lnTo>
                  <a:cubicBezTo>
                    <a:pt x="509" y="339"/>
                    <a:pt x="534" y="339"/>
                    <a:pt x="568" y="339"/>
                  </a:cubicBezTo>
                  <a:cubicBezTo>
                    <a:pt x="602" y="339"/>
                    <a:pt x="644" y="339"/>
                    <a:pt x="644" y="305"/>
                  </a:cubicBezTo>
                  <a:cubicBezTo>
                    <a:pt x="644" y="271"/>
                    <a:pt x="543" y="136"/>
                    <a:pt x="611" y="136"/>
                  </a:cubicBezTo>
                  <a:cubicBezTo>
                    <a:pt x="644" y="204"/>
                    <a:pt x="644" y="204"/>
                    <a:pt x="678" y="271"/>
                  </a:cubicBezTo>
                  <a:lnTo>
                    <a:pt x="644" y="170"/>
                  </a:lnTo>
                  <a:cubicBezTo>
                    <a:pt x="667" y="170"/>
                    <a:pt x="690" y="140"/>
                    <a:pt x="712" y="140"/>
                  </a:cubicBezTo>
                  <a:cubicBezTo>
                    <a:pt x="720" y="140"/>
                    <a:pt x="729" y="144"/>
                    <a:pt x="737" y="154"/>
                  </a:cubicBezTo>
                  <a:lnTo>
                    <a:pt x="737" y="154"/>
                  </a:lnTo>
                  <a:cubicBezTo>
                    <a:pt x="692" y="71"/>
                    <a:pt x="806" y="97"/>
                    <a:pt x="678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4771725" y="3283325"/>
              <a:ext cx="3400" cy="3425"/>
            </a:xfrm>
            <a:custGeom>
              <a:avLst/>
              <a:gdLst/>
              <a:ahLst/>
              <a:cxnLst/>
              <a:rect l="l" t="t" r="r" b="b"/>
              <a:pathLst>
                <a:path w="136" h="137" extrusionOk="0">
                  <a:moveTo>
                    <a:pt x="34" y="1"/>
                  </a:moveTo>
                  <a:cubicBezTo>
                    <a:pt x="34" y="1"/>
                    <a:pt x="0" y="1"/>
                    <a:pt x="34" y="34"/>
                  </a:cubicBezTo>
                  <a:cubicBezTo>
                    <a:pt x="34" y="34"/>
                    <a:pt x="49" y="49"/>
                    <a:pt x="59" y="49"/>
                  </a:cubicBezTo>
                  <a:cubicBezTo>
                    <a:pt x="64" y="49"/>
                    <a:pt x="68" y="46"/>
                    <a:pt x="68" y="34"/>
                  </a:cubicBezTo>
                  <a:lnTo>
                    <a:pt x="102" y="136"/>
                  </a:lnTo>
                  <a:cubicBezTo>
                    <a:pt x="136" y="136"/>
                    <a:pt x="102" y="34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4772825" y="3276550"/>
              <a:ext cx="24325" cy="12725"/>
            </a:xfrm>
            <a:custGeom>
              <a:avLst/>
              <a:gdLst/>
              <a:ahLst/>
              <a:cxnLst/>
              <a:rect l="l" t="t" r="r" b="b"/>
              <a:pathLst>
                <a:path w="973" h="509" extrusionOk="0">
                  <a:moveTo>
                    <a:pt x="58" y="204"/>
                  </a:moveTo>
                  <a:lnTo>
                    <a:pt x="58" y="204"/>
                  </a:lnTo>
                  <a:cubicBezTo>
                    <a:pt x="90" y="268"/>
                    <a:pt x="0" y="241"/>
                    <a:pt x="78" y="296"/>
                  </a:cubicBezTo>
                  <a:lnTo>
                    <a:pt x="78" y="296"/>
                  </a:lnTo>
                  <a:cubicBezTo>
                    <a:pt x="75" y="284"/>
                    <a:pt x="77" y="272"/>
                    <a:pt x="92" y="272"/>
                  </a:cubicBezTo>
                  <a:lnTo>
                    <a:pt x="126" y="305"/>
                  </a:lnTo>
                  <a:lnTo>
                    <a:pt x="126" y="272"/>
                  </a:lnTo>
                  <a:lnTo>
                    <a:pt x="58" y="204"/>
                  </a:lnTo>
                  <a:close/>
                  <a:moveTo>
                    <a:pt x="78" y="296"/>
                  </a:moveTo>
                  <a:lnTo>
                    <a:pt x="78" y="296"/>
                  </a:lnTo>
                  <a:cubicBezTo>
                    <a:pt x="80" y="306"/>
                    <a:pt x="85" y="315"/>
                    <a:pt x="88" y="315"/>
                  </a:cubicBezTo>
                  <a:cubicBezTo>
                    <a:pt x="90" y="315"/>
                    <a:pt x="92" y="312"/>
                    <a:pt x="92" y="305"/>
                  </a:cubicBezTo>
                  <a:cubicBezTo>
                    <a:pt x="86" y="302"/>
                    <a:pt x="82" y="299"/>
                    <a:pt x="78" y="296"/>
                  </a:cubicBezTo>
                  <a:close/>
                  <a:moveTo>
                    <a:pt x="566" y="1"/>
                  </a:moveTo>
                  <a:cubicBezTo>
                    <a:pt x="464" y="1"/>
                    <a:pt x="464" y="35"/>
                    <a:pt x="396" y="35"/>
                  </a:cubicBezTo>
                  <a:lnTo>
                    <a:pt x="295" y="35"/>
                  </a:lnTo>
                  <a:lnTo>
                    <a:pt x="261" y="68"/>
                  </a:lnTo>
                  <a:cubicBezTo>
                    <a:pt x="213" y="92"/>
                    <a:pt x="182" y="116"/>
                    <a:pt x="156" y="116"/>
                  </a:cubicBezTo>
                  <a:cubicBezTo>
                    <a:pt x="145" y="116"/>
                    <a:pt x="136" y="112"/>
                    <a:pt x="126" y="102"/>
                  </a:cubicBezTo>
                  <a:cubicBezTo>
                    <a:pt x="92" y="102"/>
                    <a:pt x="159" y="204"/>
                    <a:pt x="126" y="272"/>
                  </a:cubicBezTo>
                  <a:lnTo>
                    <a:pt x="159" y="339"/>
                  </a:lnTo>
                  <a:cubicBezTo>
                    <a:pt x="167" y="342"/>
                    <a:pt x="173" y="343"/>
                    <a:pt x="178" y="343"/>
                  </a:cubicBezTo>
                  <a:cubicBezTo>
                    <a:pt x="236" y="343"/>
                    <a:pt x="97" y="170"/>
                    <a:pt x="159" y="170"/>
                  </a:cubicBezTo>
                  <a:lnTo>
                    <a:pt x="227" y="272"/>
                  </a:lnTo>
                  <a:cubicBezTo>
                    <a:pt x="275" y="248"/>
                    <a:pt x="272" y="224"/>
                    <a:pt x="290" y="224"/>
                  </a:cubicBezTo>
                  <a:cubicBezTo>
                    <a:pt x="298" y="224"/>
                    <a:pt x="309" y="228"/>
                    <a:pt x="329" y="238"/>
                  </a:cubicBezTo>
                  <a:cubicBezTo>
                    <a:pt x="329" y="238"/>
                    <a:pt x="329" y="217"/>
                    <a:pt x="329" y="204"/>
                  </a:cubicBezTo>
                  <a:cubicBezTo>
                    <a:pt x="295" y="204"/>
                    <a:pt x="261" y="170"/>
                    <a:pt x="261" y="136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396" y="68"/>
                  </a:lnTo>
                  <a:cubicBezTo>
                    <a:pt x="430" y="68"/>
                    <a:pt x="396" y="68"/>
                    <a:pt x="396" y="102"/>
                  </a:cubicBezTo>
                  <a:lnTo>
                    <a:pt x="295" y="136"/>
                  </a:lnTo>
                  <a:cubicBezTo>
                    <a:pt x="295" y="170"/>
                    <a:pt x="329" y="204"/>
                    <a:pt x="329" y="204"/>
                  </a:cubicBezTo>
                  <a:lnTo>
                    <a:pt x="430" y="204"/>
                  </a:lnTo>
                  <a:cubicBezTo>
                    <a:pt x="430" y="204"/>
                    <a:pt x="464" y="170"/>
                    <a:pt x="464" y="170"/>
                  </a:cubicBezTo>
                  <a:cubicBezTo>
                    <a:pt x="488" y="146"/>
                    <a:pt x="495" y="122"/>
                    <a:pt x="533" y="122"/>
                  </a:cubicBezTo>
                  <a:cubicBezTo>
                    <a:pt x="549" y="122"/>
                    <a:pt x="570" y="126"/>
                    <a:pt x="600" y="136"/>
                  </a:cubicBezTo>
                  <a:cubicBezTo>
                    <a:pt x="735" y="170"/>
                    <a:pt x="769" y="339"/>
                    <a:pt x="735" y="373"/>
                  </a:cubicBezTo>
                  <a:cubicBezTo>
                    <a:pt x="752" y="356"/>
                    <a:pt x="769" y="348"/>
                    <a:pt x="786" y="348"/>
                  </a:cubicBezTo>
                  <a:cubicBezTo>
                    <a:pt x="803" y="348"/>
                    <a:pt x="820" y="356"/>
                    <a:pt x="837" y="373"/>
                  </a:cubicBezTo>
                  <a:cubicBezTo>
                    <a:pt x="871" y="373"/>
                    <a:pt x="904" y="407"/>
                    <a:pt x="904" y="441"/>
                  </a:cubicBezTo>
                  <a:cubicBezTo>
                    <a:pt x="837" y="441"/>
                    <a:pt x="803" y="407"/>
                    <a:pt x="769" y="407"/>
                  </a:cubicBezTo>
                  <a:cubicBezTo>
                    <a:pt x="769" y="441"/>
                    <a:pt x="735" y="441"/>
                    <a:pt x="769" y="475"/>
                  </a:cubicBezTo>
                  <a:cubicBezTo>
                    <a:pt x="797" y="461"/>
                    <a:pt x="825" y="453"/>
                    <a:pt x="851" y="453"/>
                  </a:cubicBezTo>
                  <a:cubicBezTo>
                    <a:pt x="887" y="453"/>
                    <a:pt x="918" y="469"/>
                    <a:pt x="938" y="509"/>
                  </a:cubicBezTo>
                  <a:cubicBezTo>
                    <a:pt x="972" y="441"/>
                    <a:pt x="972" y="407"/>
                    <a:pt x="904" y="339"/>
                  </a:cubicBezTo>
                  <a:cubicBezTo>
                    <a:pt x="871" y="238"/>
                    <a:pt x="803" y="170"/>
                    <a:pt x="735" y="136"/>
                  </a:cubicBezTo>
                  <a:cubicBezTo>
                    <a:pt x="667" y="102"/>
                    <a:pt x="566" y="102"/>
                    <a:pt x="532" y="102"/>
                  </a:cubicBezTo>
                  <a:cubicBezTo>
                    <a:pt x="532" y="68"/>
                    <a:pt x="532" y="35"/>
                    <a:pt x="566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4786950" y="3276550"/>
              <a:ext cx="3425" cy="1725"/>
            </a:xfrm>
            <a:custGeom>
              <a:avLst/>
              <a:gdLst/>
              <a:ahLst/>
              <a:cxnLst/>
              <a:rect l="l" t="t" r="r" b="b"/>
              <a:pathLst>
                <a:path w="137" h="69" extrusionOk="0">
                  <a:moveTo>
                    <a:pt x="1" y="1"/>
                  </a:moveTo>
                  <a:cubicBezTo>
                    <a:pt x="35" y="35"/>
                    <a:pt x="102" y="35"/>
                    <a:pt x="136" y="68"/>
                  </a:cubicBezTo>
                  <a:cubicBezTo>
                    <a:pt x="136" y="68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4577200" y="3311275"/>
              <a:ext cx="116075" cy="62650"/>
            </a:xfrm>
            <a:custGeom>
              <a:avLst/>
              <a:gdLst/>
              <a:ahLst/>
              <a:cxnLst/>
              <a:rect l="l" t="t" r="r" b="b"/>
              <a:pathLst>
                <a:path w="4643" h="2506" extrusionOk="0">
                  <a:moveTo>
                    <a:pt x="992" y="246"/>
                  </a:moveTo>
                  <a:cubicBezTo>
                    <a:pt x="910" y="328"/>
                    <a:pt x="824" y="405"/>
                    <a:pt x="738" y="474"/>
                  </a:cubicBezTo>
                  <a:lnTo>
                    <a:pt x="992" y="246"/>
                  </a:lnTo>
                  <a:close/>
                  <a:moveTo>
                    <a:pt x="1212" y="0"/>
                  </a:moveTo>
                  <a:cubicBezTo>
                    <a:pt x="1167" y="56"/>
                    <a:pt x="1119" y="112"/>
                    <a:pt x="1068" y="167"/>
                  </a:cubicBezTo>
                  <a:lnTo>
                    <a:pt x="1068" y="167"/>
                  </a:lnTo>
                  <a:cubicBezTo>
                    <a:pt x="988" y="142"/>
                    <a:pt x="913" y="130"/>
                    <a:pt x="844" y="130"/>
                  </a:cubicBezTo>
                  <a:cubicBezTo>
                    <a:pt x="103" y="130"/>
                    <a:pt x="0" y="1464"/>
                    <a:pt x="433" y="1896"/>
                  </a:cubicBezTo>
                  <a:cubicBezTo>
                    <a:pt x="420" y="1880"/>
                    <a:pt x="427" y="1872"/>
                    <a:pt x="451" y="1872"/>
                  </a:cubicBezTo>
                  <a:cubicBezTo>
                    <a:pt x="663" y="1872"/>
                    <a:pt x="2160" y="2453"/>
                    <a:pt x="2019" y="2503"/>
                  </a:cubicBezTo>
                  <a:lnTo>
                    <a:pt x="2019" y="2503"/>
                  </a:lnTo>
                  <a:cubicBezTo>
                    <a:pt x="4642" y="2188"/>
                    <a:pt x="1380" y="337"/>
                    <a:pt x="1212" y="0"/>
                  </a:cubicBezTo>
                  <a:close/>
                  <a:moveTo>
                    <a:pt x="2019" y="2503"/>
                  </a:moveTo>
                  <a:cubicBezTo>
                    <a:pt x="2010" y="2504"/>
                    <a:pt x="2000" y="2505"/>
                    <a:pt x="1991" y="2506"/>
                  </a:cubicBezTo>
                  <a:cubicBezTo>
                    <a:pt x="2004" y="2506"/>
                    <a:pt x="2013" y="2505"/>
                    <a:pt x="2019" y="2503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4594775" y="3321425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1" y="0"/>
                  </a:moveTo>
                  <a:lnTo>
                    <a:pt x="35" y="68"/>
                  </a:lnTo>
                  <a:lnTo>
                    <a:pt x="68" y="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4595625" y="3319725"/>
              <a:ext cx="6800" cy="5950"/>
            </a:xfrm>
            <a:custGeom>
              <a:avLst/>
              <a:gdLst/>
              <a:ahLst/>
              <a:cxnLst/>
              <a:rect l="l" t="t" r="r" b="b"/>
              <a:pathLst>
                <a:path w="272" h="238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35"/>
                    <a:pt x="34" y="136"/>
                    <a:pt x="102" y="170"/>
                  </a:cubicBezTo>
                  <a:cubicBezTo>
                    <a:pt x="102" y="170"/>
                    <a:pt x="68" y="102"/>
                    <a:pt x="102" y="102"/>
                  </a:cubicBezTo>
                  <a:cubicBezTo>
                    <a:pt x="136" y="136"/>
                    <a:pt x="102" y="170"/>
                    <a:pt x="170" y="238"/>
                  </a:cubicBezTo>
                  <a:cubicBezTo>
                    <a:pt x="238" y="238"/>
                    <a:pt x="136" y="170"/>
                    <a:pt x="204" y="170"/>
                  </a:cubicBezTo>
                  <a:lnTo>
                    <a:pt x="272" y="238"/>
                  </a:lnTo>
                  <a:lnTo>
                    <a:pt x="272" y="170"/>
                  </a:lnTo>
                  <a:cubicBezTo>
                    <a:pt x="102" y="35"/>
                    <a:pt x="170" y="68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4599025" y="3320575"/>
              <a:ext cx="1700" cy="2575"/>
            </a:xfrm>
            <a:custGeom>
              <a:avLst/>
              <a:gdLst/>
              <a:ahLst/>
              <a:cxnLst/>
              <a:rect l="l" t="t" r="r" b="b"/>
              <a:pathLst>
                <a:path w="68" h="103" extrusionOk="0">
                  <a:moveTo>
                    <a:pt x="0" y="1"/>
                  </a:moveTo>
                  <a:cubicBezTo>
                    <a:pt x="34" y="34"/>
                    <a:pt x="68" y="68"/>
                    <a:pt x="68" y="102"/>
                  </a:cubicBezTo>
                  <a:cubicBezTo>
                    <a:pt x="68" y="68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4599025" y="3318875"/>
              <a:ext cx="1700" cy="2575"/>
            </a:xfrm>
            <a:custGeom>
              <a:avLst/>
              <a:gdLst/>
              <a:ahLst/>
              <a:cxnLst/>
              <a:rect l="l" t="t" r="r" b="b"/>
              <a:pathLst>
                <a:path w="68" h="103" extrusionOk="0">
                  <a:moveTo>
                    <a:pt x="0" y="1"/>
                  </a:moveTo>
                  <a:lnTo>
                    <a:pt x="0" y="35"/>
                  </a:lnTo>
                  <a:cubicBezTo>
                    <a:pt x="14" y="35"/>
                    <a:pt x="27" y="46"/>
                    <a:pt x="39" y="59"/>
                  </a:cubicBezTo>
                  <a:lnTo>
                    <a:pt x="39" y="59"/>
                  </a:lnTo>
                  <a:lnTo>
                    <a:pt x="0" y="1"/>
                  </a:lnTo>
                  <a:close/>
                  <a:moveTo>
                    <a:pt x="39" y="59"/>
                  </a:moveTo>
                  <a:lnTo>
                    <a:pt x="68" y="102"/>
                  </a:lnTo>
                  <a:cubicBezTo>
                    <a:pt x="68" y="102"/>
                    <a:pt x="56" y="78"/>
                    <a:pt x="39" y="59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4600700" y="33172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5" y="34"/>
                  </a:moveTo>
                  <a:lnTo>
                    <a:pt x="35" y="34"/>
                  </a:lnTo>
                  <a:cubicBezTo>
                    <a:pt x="1" y="0"/>
                    <a:pt x="35" y="34"/>
                    <a:pt x="35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4601550" y="3316850"/>
              <a:ext cx="2575" cy="4600"/>
            </a:xfrm>
            <a:custGeom>
              <a:avLst/>
              <a:gdLst/>
              <a:ahLst/>
              <a:cxnLst/>
              <a:rect l="l" t="t" r="r" b="b"/>
              <a:pathLst>
                <a:path w="103" h="184" extrusionOk="0">
                  <a:moveTo>
                    <a:pt x="13" y="0"/>
                  </a:moveTo>
                  <a:cubicBezTo>
                    <a:pt x="1" y="0"/>
                    <a:pt x="1" y="24"/>
                    <a:pt x="1" y="48"/>
                  </a:cubicBezTo>
                  <a:cubicBezTo>
                    <a:pt x="35" y="48"/>
                    <a:pt x="102" y="150"/>
                    <a:pt x="68" y="150"/>
                  </a:cubicBezTo>
                  <a:cubicBezTo>
                    <a:pt x="68" y="157"/>
                    <a:pt x="65" y="159"/>
                    <a:pt x="61" y="159"/>
                  </a:cubicBezTo>
                  <a:cubicBezTo>
                    <a:pt x="49" y="159"/>
                    <a:pt x="26" y="140"/>
                    <a:pt x="25" y="140"/>
                  </a:cubicBezTo>
                  <a:lnTo>
                    <a:pt x="25" y="140"/>
                  </a:lnTo>
                  <a:cubicBezTo>
                    <a:pt x="25" y="140"/>
                    <a:pt x="27" y="142"/>
                    <a:pt x="35" y="150"/>
                  </a:cubicBezTo>
                  <a:lnTo>
                    <a:pt x="102" y="183"/>
                  </a:lnTo>
                  <a:cubicBezTo>
                    <a:pt x="102" y="183"/>
                    <a:pt x="35" y="48"/>
                    <a:pt x="35" y="14"/>
                  </a:cubicBezTo>
                  <a:cubicBezTo>
                    <a:pt x="25" y="4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4601550" y="331802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1"/>
                    <a:pt x="1" y="35"/>
                    <a:pt x="1" y="35"/>
                  </a:cubicBezTo>
                  <a:cubicBezTo>
                    <a:pt x="1" y="35"/>
                    <a:pt x="1" y="35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4599850" y="3318875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1" y="1"/>
                  </a:moveTo>
                  <a:lnTo>
                    <a:pt x="35" y="35"/>
                  </a:lnTo>
                  <a:lnTo>
                    <a:pt x="69" y="69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4602975" y="3315500"/>
              <a:ext cx="3675" cy="5950"/>
            </a:xfrm>
            <a:custGeom>
              <a:avLst/>
              <a:gdLst/>
              <a:ahLst/>
              <a:cxnLst/>
              <a:rect l="l" t="t" r="r" b="b"/>
              <a:pathLst>
                <a:path w="147" h="238" extrusionOk="0">
                  <a:moveTo>
                    <a:pt x="11" y="0"/>
                  </a:moveTo>
                  <a:cubicBezTo>
                    <a:pt x="38" y="55"/>
                    <a:pt x="38" y="65"/>
                    <a:pt x="31" y="65"/>
                  </a:cubicBezTo>
                  <a:cubicBezTo>
                    <a:pt x="26" y="65"/>
                    <a:pt x="17" y="61"/>
                    <a:pt x="11" y="61"/>
                  </a:cubicBezTo>
                  <a:cubicBezTo>
                    <a:pt x="4" y="61"/>
                    <a:pt x="0" y="68"/>
                    <a:pt x="11" y="102"/>
                  </a:cubicBezTo>
                  <a:cubicBezTo>
                    <a:pt x="36" y="102"/>
                    <a:pt x="79" y="138"/>
                    <a:pt x="113" y="183"/>
                  </a:cubicBezTo>
                  <a:lnTo>
                    <a:pt x="113" y="183"/>
                  </a:lnTo>
                  <a:lnTo>
                    <a:pt x="113" y="170"/>
                  </a:lnTo>
                  <a:cubicBezTo>
                    <a:pt x="113" y="170"/>
                    <a:pt x="113" y="136"/>
                    <a:pt x="113" y="102"/>
                  </a:cubicBezTo>
                  <a:cubicBezTo>
                    <a:pt x="79" y="68"/>
                    <a:pt x="45" y="0"/>
                    <a:pt x="11" y="0"/>
                  </a:cubicBezTo>
                  <a:close/>
                  <a:moveTo>
                    <a:pt x="113" y="183"/>
                  </a:moveTo>
                  <a:lnTo>
                    <a:pt x="113" y="204"/>
                  </a:lnTo>
                  <a:cubicBezTo>
                    <a:pt x="113" y="204"/>
                    <a:pt x="113" y="237"/>
                    <a:pt x="147" y="237"/>
                  </a:cubicBezTo>
                  <a:cubicBezTo>
                    <a:pt x="138" y="219"/>
                    <a:pt x="126" y="201"/>
                    <a:pt x="113" y="183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4607475" y="33222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4"/>
                  </a:moveTo>
                  <a:cubicBezTo>
                    <a:pt x="1" y="34"/>
                    <a:pt x="1" y="34"/>
                    <a:pt x="1" y="0"/>
                  </a:cubicBezTo>
                  <a:cubicBezTo>
                    <a:pt x="1" y="34"/>
                    <a:pt x="1" y="34"/>
                    <a:pt x="1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4605775" y="3314650"/>
              <a:ext cx="2575" cy="10300"/>
            </a:xfrm>
            <a:custGeom>
              <a:avLst/>
              <a:gdLst/>
              <a:ahLst/>
              <a:cxnLst/>
              <a:rect l="l" t="t" r="r" b="b"/>
              <a:pathLst>
                <a:path w="103" h="412" extrusionOk="0">
                  <a:moveTo>
                    <a:pt x="35" y="1"/>
                  </a:moveTo>
                  <a:cubicBezTo>
                    <a:pt x="35" y="1"/>
                    <a:pt x="1" y="34"/>
                    <a:pt x="35" y="170"/>
                  </a:cubicBezTo>
                  <a:cubicBezTo>
                    <a:pt x="35" y="170"/>
                    <a:pt x="1" y="102"/>
                    <a:pt x="1" y="102"/>
                  </a:cubicBezTo>
                  <a:lnTo>
                    <a:pt x="1" y="102"/>
                  </a:lnTo>
                  <a:lnTo>
                    <a:pt x="35" y="238"/>
                  </a:lnTo>
                  <a:cubicBezTo>
                    <a:pt x="35" y="231"/>
                    <a:pt x="35" y="217"/>
                    <a:pt x="35" y="204"/>
                  </a:cubicBezTo>
                  <a:cubicBezTo>
                    <a:pt x="69" y="271"/>
                    <a:pt x="69" y="305"/>
                    <a:pt x="69" y="305"/>
                  </a:cubicBezTo>
                  <a:cubicBezTo>
                    <a:pt x="69" y="302"/>
                    <a:pt x="69" y="301"/>
                    <a:pt x="69" y="301"/>
                  </a:cubicBezTo>
                  <a:cubicBezTo>
                    <a:pt x="74" y="301"/>
                    <a:pt x="97" y="411"/>
                    <a:pt x="102" y="411"/>
                  </a:cubicBezTo>
                  <a:cubicBezTo>
                    <a:pt x="102" y="411"/>
                    <a:pt x="103" y="410"/>
                    <a:pt x="103" y="407"/>
                  </a:cubicBezTo>
                  <a:cubicBezTo>
                    <a:pt x="103" y="407"/>
                    <a:pt x="103" y="170"/>
                    <a:pt x="103" y="68"/>
                  </a:cubicBezTo>
                  <a:cubicBezTo>
                    <a:pt x="103" y="68"/>
                    <a:pt x="103" y="34"/>
                    <a:pt x="103" y="34"/>
                  </a:cubicBezTo>
                  <a:cubicBezTo>
                    <a:pt x="103" y="68"/>
                    <a:pt x="69" y="136"/>
                    <a:pt x="69" y="204"/>
                  </a:cubicBezTo>
                  <a:cubicBezTo>
                    <a:pt x="69" y="136"/>
                    <a:pt x="69" y="102"/>
                    <a:pt x="69" y="68"/>
                  </a:cubicBezTo>
                  <a:cubicBezTo>
                    <a:pt x="69" y="68"/>
                    <a:pt x="69" y="170"/>
                    <a:pt x="35" y="170"/>
                  </a:cubicBezTo>
                  <a:cubicBezTo>
                    <a:pt x="35" y="1"/>
                    <a:pt x="69" y="136"/>
                    <a:pt x="3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4608325" y="3319725"/>
              <a:ext cx="25" cy="2575"/>
            </a:xfrm>
            <a:custGeom>
              <a:avLst/>
              <a:gdLst/>
              <a:ahLst/>
              <a:cxnLst/>
              <a:rect l="l" t="t" r="r" b="b"/>
              <a:pathLst>
                <a:path w="1" h="103" extrusionOk="0">
                  <a:moveTo>
                    <a:pt x="1" y="35"/>
                  </a:moveTo>
                  <a:lnTo>
                    <a:pt x="1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4608325" y="3316350"/>
              <a:ext cx="3400" cy="7650"/>
            </a:xfrm>
            <a:custGeom>
              <a:avLst/>
              <a:gdLst/>
              <a:ahLst/>
              <a:cxnLst/>
              <a:rect l="l" t="t" r="r" b="b"/>
              <a:pathLst>
                <a:path w="136" h="306" extrusionOk="0">
                  <a:moveTo>
                    <a:pt x="34" y="0"/>
                  </a:moveTo>
                  <a:cubicBezTo>
                    <a:pt x="34" y="34"/>
                    <a:pt x="1" y="102"/>
                    <a:pt x="1" y="136"/>
                  </a:cubicBezTo>
                  <a:cubicBezTo>
                    <a:pt x="1" y="173"/>
                    <a:pt x="3" y="187"/>
                    <a:pt x="8" y="187"/>
                  </a:cubicBezTo>
                  <a:cubicBezTo>
                    <a:pt x="19" y="187"/>
                    <a:pt x="44" y="92"/>
                    <a:pt x="68" y="68"/>
                  </a:cubicBezTo>
                  <a:lnTo>
                    <a:pt x="68" y="68"/>
                  </a:lnTo>
                  <a:cubicBezTo>
                    <a:pt x="68" y="158"/>
                    <a:pt x="42" y="168"/>
                    <a:pt x="12" y="240"/>
                  </a:cubicBezTo>
                  <a:lnTo>
                    <a:pt x="12" y="240"/>
                  </a:lnTo>
                  <a:cubicBezTo>
                    <a:pt x="10" y="238"/>
                    <a:pt x="6" y="237"/>
                    <a:pt x="1" y="237"/>
                  </a:cubicBezTo>
                  <a:cubicBezTo>
                    <a:pt x="1" y="251"/>
                    <a:pt x="1" y="262"/>
                    <a:pt x="1" y="271"/>
                  </a:cubicBezTo>
                  <a:lnTo>
                    <a:pt x="1" y="271"/>
                  </a:lnTo>
                  <a:cubicBezTo>
                    <a:pt x="1" y="271"/>
                    <a:pt x="1" y="271"/>
                    <a:pt x="1" y="271"/>
                  </a:cubicBezTo>
                  <a:cubicBezTo>
                    <a:pt x="1" y="271"/>
                    <a:pt x="1" y="271"/>
                    <a:pt x="1" y="271"/>
                  </a:cubicBezTo>
                  <a:lnTo>
                    <a:pt x="1" y="271"/>
                  </a:lnTo>
                  <a:cubicBezTo>
                    <a:pt x="1" y="296"/>
                    <a:pt x="1" y="306"/>
                    <a:pt x="2" y="306"/>
                  </a:cubicBezTo>
                  <a:cubicBezTo>
                    <a:pt x="5" y="306"/>
                    <a:pt x="13" y="258"/>
                    <a:pt x="34" y="237"/>
                  </a:cubicBezTo>
                  <a:lnTo>
                    <a:pt x="68" y="237"/>
                  </a:lnTo>
                  <a:cubicBezTo>
                    <a:pt x="68" y="237"/>
                    <a:pt x="68" y="203"/>
                    <a:pt x="68" y="203"/>
                  </a:cubicBezTo>
                  <a:cubicBezTo>
                    <a:pt x="68" y="203"/>
                    <a:pt x="68" y="170"/>
                    <a:pt x="68" y="170"/>
                  </a:cubicBezTo>
                  <a:lnTo>
                    <a:pt x="102" y="170"/>
                  </a:lnTo>
                  <a:cubicBezTo>
                    <a:pt x="102" y="136"/>
                    <a:pt x="102" y="136"/>
                    <a:pt x="102" y="102"/>
                  </a:cubicBezTo>
                  <a:cubicBezTo>
                    <a:pt x="136" y="34"/>
                    <a:pt x="102" y="0"/>
                    <a:pt x="68" y="0"/>
                  </a:cubicBezTo>
                  <a:cubicBezTo>
                    <a:pt x="68" y="0"/>
                    <a:pt x="34" y="68"/>
                    <a:pt x="34" y="68"/>
                  </a:cubicBezTo>
                  <a:cubicBezTo>
                    <a:pt x="34" y="68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4608325" y="3314575"/>
              <a:ext cx="875" cy="1800"/>
            </a:xfrm>
            <a:custGeom>
              <a:avLst/>
              <a:gdLst/>
              <a:ahLst/>
              <a:cxnLst/>
              <a:rect l="l" t="t" r="r" b="b"/>
              <a:pathLst>
                <a:path w="35" h="72" extrusionOk="0">
                  <a:moveTo>
                    <a:pt x="26" y="0"/>
                  </a:moveTo>
                  <a:cubicBezTo>
                    <a:pt x="21" y="0"/>
                    <a:pt x="13" y="12"/>
                    <a:pt x="1" y="37"/>
                  </a:cubicBezTo>
                  <a:cubicBezTo>
                    <a:pt x="34" y="37"/>
                    <a:pt x="34" y="37"/>
                    <a:pt x="34" y="71"/>
                  </a:cubicBezTo>
                  <a:cubicBezTo>
                    <a:pt x="34" y="29"/>
                    <a:pt x="34" y="0"/>
                    <a:pt x="26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4610025" y="3322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4610875" y="331802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lnTo>
                    <a:pt x="0" y="35"/>
                  </a:lnTo>
                  <a:lnTo>
                    <a:pt x="34" y="35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4609175" y="3318475"/>
              <a:ext cx="27950" cy="23300"/>
            </a:xfrm>
            <a:custGeom>
              <a:avLst/>
              <a:gdLst/>
              <a:ahLst/>
              <a:cxnLst/>
              <a:rect l="l" t="t" r="r" b="b"/>
              <a:pathLst>
                <a:path w="1118" h="932" extrusionOk="0">
                  <a:moveTo>
                    <a:pt x="165" y="1"/>
                  </a:moveTo>
                  <a:cubicBezTo>
                    <a:pt x="150" y="1"/>
                    <a:pt x="112" y="89"/>
                    <a:pt x="104" y="89"/>
                  </a:cubicBezTo>
                  <a:cubicBezTo>
                    <a:pt x="103" y="89"/>
                    <a:pt x="102" y="88"/>
                    <a:pt x="102" y="85"/>
                  </a:cubicBezTo>
                  <a:cubicBezTo>
                    <a:pt x="34" y="152"/>
                    <a:pt x="102" y="118"/>
                    <a:pt x="34" y="186"/>
                  </a:cubicBezTo>
                  <a:cubicBezTo>
                    <a:pt x="27" y="194"/>
                    <a:pt x="24" y="196"/>
                    <a:pt x="24" y="196"/>
                  </a:cubicBezTo>
                  <a:lnTo>
                    <a:pt x="24" y="196"/>
                  </a:lnTo>
                  <a:cubicBezTo>
                    <a:pt x="19" y="201"/>
                    <a:pt x="12" y="209"/>
                    <a:pt x="0" y="220"/>
                  </a:cubicBezTo>
                  <a:cubicBezTo>
                    <a:pt x="0" y="220"/>
                    <a:pt x="68" y="254"/>
                    <a:pt x="136" y="254"/>
                  </a:cubicBezTo>
                  <a:lnTo>
                    <a:pt x="271" y="254"/>
                  </a:lnTo>
                  <a:cubicBezTo>
                    <a:pt x="305" y="186"/>
                    <a:pt x="237" y="220"/>
                    <a:pt x="305" y="152"/>
                  </a:cubicBezTo>
                  <a:cubicBezTo>
                    <a:pt x="305" y="169"/>
                    <a:pt x="305" y="169"/>
                    <a:pt x="309" y="169"/>
                  </a:cubicBezTo>
                  <a:cubicBezTo>
                    <a:pt x="314" y="169"/>
                    <a:pt x="322" y="169"/>
                    <a:pt x="339" y="186"/>
                  </a:cubicBezTo>
                  <a:cubicBezTo>
                    <a:pt x="373" y="51"/>
                    <a:pt x="237" y="118"/>
                    <a:pt x="237" y="51"/>
                  </a:cubicBezTo>
                  <a:cubicBezTo>
                    <a:pt x="219" y="69"/>
                    <a:pt x="192" y="106"/>
                    <a:pt x="170" y="137"/>
                  </a:cubicBezTo>
                  <a:lnTo>
                    <a:pt x="170" y="137"/>
                  </a:lnTo>
                  <a:cubicBezTo>
                    <a:pt x="172" y="105"/>
                    <a:pt x="93" y="120"/>
                    <a:pt x="170" y="17"/>
                  </a:cubicBezTo>
                  <a:cubicBezTo>
                    <a:pt x="170" y="5"/>
                    <a:pt x="168" y="1"/>
                    <a:pt x="165" y="1"/>
                  </a:cubicBezTo>
                  <a:close/>
                  <a:moveTo>
                    <a:pt x="373" y="152"/>
                  </a:moveTo>
                  <a:lnTo>
                    <a:pt x="271" y="254"/>
                  </a:lnTo>
                  <a:lnTo>
                    <a:pt x="373" y="254"/>
                  </a:lnTo>
                  <a:lnTo>
                    <a:pt x="305" y="322"/>
                  </a:lnTo>
                  <a:cubicBezTo>
                    <a:pt x="373" y="322"/>
                    <a:pt x="475" y="355"/>
                    <a:pt x="407" y="491"/>
                  </a:cubicBezTo>
                  <a:cubicBezTo>
                    <a:pt x="419" y="479"/>
                    <a:pt x="429" y="474"/>
                    <a:pt x="438" y="474"/>
                  </a:cubicBezTo>
                  <a:cubicBezTo>
                    <a:pt x="463" y="474"/>
                    <a:pt x="478" y="511"/>
                    <a:pt x="507" y="511"/>
                  </a:cubicBezTo>
                  <a:cubicBezTo>
                    <a:pt x="519" y="511"/>
                    <a:pt x="533" y="505"/>
                    <a:pt x="552" y="486"/>
                  </a:cubicBezTo>
                  <a:lnTo>
                    <a:pt x="552" y="486"/>
                  </a:lnTo>
                  <a:cubicBezTo>
                    <a:pt x="548" y="496"/>
                    <a:pt x="556" y="505"/>
                    <a:pt x="576" y="525"/>
                  </a:cubicBezTo>
                  <a:lnTo>
                    <a:pt x="610" y="457"/>
                  </a:lnTo>
                  <a:lnTo>
                    <a:pt x="610" y="457"/>
                  </a:lnTo>
                  <a:cubicBezTo>
                    <a:pt x="644" y="491"/>
                    <a:pt x="576" y="559"/>
                    <a:pt x="610" y="559"/>
                  </a:cubicBezTo>
                  <a:cubicBezTo>
                    <a:pt x="644" y="491"/>
                    <a:pt x="678" y="491"/>
                    <a:pt x="712" y="457"/>
                  </a:cubicBezTo>
                  <a:lnTo>
                    <a:pt x="712" y="457"/>
                  </a:lnTo>
                  <a:cubicBezTo>
                    <a:pt x="678" y="559"/>
                    <a:pt x="678" y="626"/>
                    <a:pt x="678" y="694"/>
                  </a:cubicBezTo>
                  <a:cubicBezTo>
                    <a:pt x="678" y="694"/>
                    <a:pt x="678" y="660"/>
                    <a:pt x="712" y="626"/>
                  </a:cubicBezTo>
                  <a:cubicBezTo>
                    <a:pt x="712" y="633"/>
                    <a:pt x="713" y="636"/>
                    <a:pt x="715" y="636"/>
                  </a:cubicBezTo>
                  <a:cubicBezTo>
                    <a:pt x="725" y="636"/>
                    <a:pt x="752" y="593"/>
                    <a:pt x="779" y="593"/>
                  </a:cubicBezTo>
                  <a:cubicBezTo>
                    <a:pt x="779" y="593"/>
                    <a:pt x="712" y="660"/>
                    <a:pt x="678" y="728"/>
                  </a:cubicBezTo>
                  <a:cubicBezTo>
                    <a:pt x="682" y="732"/>
                    <a:pt x="687" y="734"/>
                    <a:pt x="693" y="734"/>
                  </a:cubicBezTo>
                  <a:cubicBezTo>
                    <a:pt x="729" y="734"/>
                    <a:pt x="798" y="675"/>
                    <a:pt x="815" y="675"/>
                  </a:cubicBezTo>
                  <a:cubicBezTo>
                    <a:pt x="820" y="675"/>
                    <a:pt x="820" y="680"/>
                    <a:pt x="813" y="694"/>
                  </a:cubicBezTo>
                  <a:lnTo>
                    <a:pt x="847" y="626"/>
                  </a:lnTo>
                  <a:cubicBezTo>
                    <a:pt x="915" y="660"/>
                    <a:pt x="881" y="728"/>
                    <a:pt x="949" y="762"/>
                  </a:cubicBezTo>
                  <a:cubicBezTo>
                    <a:pt x="881" y="830"/>
                    <a:pt x="847" y="796"/>
                    <a:pt x="813" y="830"/>
                  </a:cubicBezTo>
                  <a:cubicBezTo>
                    <a:pt x="779" y="830"/>
                    <a:pt x="813" y="863"/>
                    <a:pt x="779" y="897"/>
                  </a:cubicBezTo>
                  <a:cubicBezTo>
                    <a:pt x="847" y="863"/>
                    <a:pt x="915" y="830"/>
                    <a:pt x="949" y="796"/>
                  </a:cubicBezTo>
                  <a:lnTo>
                    <a:pt x="949" y="796"/>
                  </a:lnTo>
                  <a:cubicBezTo>
                    <a:pt x="881" y="897"/>
                    <a:pt x="915" y="931"/>
                    <a:pt x="915" y="931"/>
                  </a:cubicBezTo>
                  <a:cubicBezTo>
                    <a:pt x="949" y="897"/>
                    <a:pt x="949" y="863"/>
                    <a:pt x="949" y="863"/>
                  </a:cubicBezTo>
                  <a:cubicBezTo>
                    <a:pt x="966" y="830"/>
                    <a:pt x="974" y="821"/>
                    <a:pt x="987" y="821"/>
                  </a:cubicBezTo>
                  <a:cubicBezTo>
                    <a:pt x="999" y="821"/>
                    <a:pt x="1016" y="830"/>
                    <a:pt x="1050" y="830"/>
                  </a:cubicBezTo>
                  <a:cubicBezTo>
                    <a:pt x="1050" y="762"/>
                    <a:pt x="1084" y="762"/>
                    <a:pt x="1118" y="694"/>
                  </a:cubicBezTo>
                  <a:lnTo>
                    <a:pt x="1118" y="694"/>
                  </a:lnTo>
                  <a:cubicBezTo>
                    <a:pt x="1118" y="694"/>
                    <a:pt x="1073" y="709"/>
                    <a:pt x="1043" y="709"/>
                  </a:cubicBezTo>
                  <a:cubicBezTo>
                    <a:pt x="1028" y="709"/>
                    <a:pt x="1016" y="705"/>
                    <a:pt x="1016" y="694"/>
                  </a:cubicBezTo>
                  <a:cubicBezTo>
                    <a:pt x="1016" y="694"/>
                    <a:pt x="1050" y="660"/>
                    <a:pt x="1050" y="626"/>
                  </a:cubicBezTo>
                  <a:cubicBezTo>
                    <a:pt x="982" y="626"/>
                    <a:pt x="881" y="626"/>
                    <a:pt x="881" y="559"/>
                  </a:cubicBezTo>
                  <a:cubicBezTo>
                    <a:pt x="881" y="491"/>
                    <a:pt x="813" y="525"/>
                    <a:pt x="779" y="491"/>
                  </a:cubicBezTo>
                  <a:cubicBezTo>
                    <a:pt x="644" y="355"/>
                    <a:pt x="475" y="322"/>
                    <a:pt x="373" y="152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4627800" y="334090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0"/>
                  </a:moveTo>
                  <a:cubicBezTo>
                    <a:pt x="34" y="0"/>
                    <a:pt x="0" y="0"/>
                    <a:pt x="0" y="0"/>
                  </a:cubicBezTo>
                  <a:cubicBezTo>
                    <a:pt x="0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4632025" y="3341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4631175" y="3332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4625250" y="3335825"/>
              <a:ext cx="875" cy="2550"/>
            </a:xfrm>
            <a:custGeom>
              <a:avLst/>
              <a:gdLst/>
              <a:ahLst/>
              <a:cxnLst/>
              <a:rect l="l" t="t" r="r" b="b"/>
              <a:pathLst>
                <a:path w="35" h="102" extrusionOk="0">
                  <a:moveTo>
                    <a:pt x="1" y="102"/>
                  </a:moveTo>
                  <a:cubicBezTo>
                    <a:pt x="1" y="68"/>
                    <a:pt x="1" y="34"/>
                    <a:pt x="35" y="0"/>
                  </a:cubicBezTo>
                  <a:cubicBezTo>
                    <a:pt x="1" y="34"/>
                    <a:pt x="1" y="68"/>
                    <a:pt x="1" y="102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4619325" y="3331575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1"/>
                  </a:moveTo>
                  <a:cubicBezTo>
                    <a:pt x="35" y="35"/>
                    <a:pt x="35" y="35"/>
                    <a:pt x="1" y="69"/>
                  </a:cubicBezTo>
                  <a:cubicBezTo>
                    <a:pt x="35" y="69"/>
                    <a:pt x="35" y="69"/>
                    <a:pt x="69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4629500" y="3341750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0" y="0"/>
                  </a:moveTo>
                  <a:lnTo>
                    <a:pt x="34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4633725" y="3337500"/>
              <a:ext cx="16950" cy="13225"/>
            </a:xfrm>
            <a:custGeom>
              <a:avLst/>
              <a:gdLst/>
              <a:ahLst/>
              <a:cxnLst/>
              <a:rect l="l" t="t" r="r" b="b"/>
              <a:pathLst>
                <a:path w="678" h="529" extrusionOk="0">
                  <a:moveTo>
                    <a:pt x="170" y="1"/>
                  </a:moveTo>
                  <a:cubicBezTo>
                    <a:pt x="136" y="35"/>
                    <a:pt x="102" y="102"/>
                    <a:pt x="68" y="102"/>
                  </a:cubicBezTo>
                  <a:cubicBezTo>
                    <a:pt x="68" y="102"/>
                    <a:pt x="34" y="136"/>
                    <a:pt x="0" y="170"/>
                  </a:cubicBezTo>
                  <a:cubicBezTo>
                    <a:pt x="46" y="170"/>
                    <a:pt x="46" y="185"/>
                    <a:pt x="61" y="185"/>
                  </a:cubicBezTo>
                  <a:cubicBezTo>
                    <a:pt x="68" y="185"/>
                    <a:pt x="79" y="181"/>
                    <a:pt x="102" y="170"/>
                  </a:cubicBezTo>
                  <a:lnTo>
                    <a:pt x="102" y="170"/>
                  </a:lnTo>
                  <a:cubicBezTo>
                    <a:pt x="85" y="204"/>
                    <a:pt x="77" y="204"/>
                    <a:pt x="68" y="204"/>
                  </a:cubicBezTo>
                  <a:cubicBezTo>
                    <a:pt x="60" y="204"/>
                    <a:pt x="51" y="204"/>
                    <a:pt x="34" y="238"/>
                  </a:cubicBezTo>
                  <a:lnTo>
                    <a:pt x="102" y="204"/>
                  </a:lnTo>
                  <a:lnTo>
                    <a:pt x="102" y="204"/>
                  </a:lnTo>
                  <a:cubicBezTo>
                    <a:pt x="102" y="204"/>
                    <a:pt x="102" y="204"/>
                    <a:pt x="102" y="204"/>
                  </a:cubicBezTo>
                  <a:cubicBezTo>
                    <a:pt x="238" y="170"/>
                    <a:pt x="170" y="102"/>
                    <a:pt x="271" y="35"/>
                  </a:cubicBezTo>
                  <a:lnTo>
                    <a:pt x="305" y="35"/>
                  </a:lnTo>
                  <a:cubicBezTo>
                    <a:pt x="238" y="35"/>
                    <a:pt x="170" y="35"/>
                    <a:pt x="170" y="1"/>
                  </a:cubicBezTo>
                  <a:close/>
                  <a:moveTo>
                    <a:pt x="195" y="280"/>
                  </a:moveTo>
                  <a:lnTo>
                    <a:pt x="182" y="293"/>
                  </a:lnTo>
                  <a:lnTo>
                    <a:pt x="195" y="280"/>
                  </a:lnTo>
                  <a:close/>
                  <a:moveTo>
                    <a:pt x="350" y="302"/>
                  </a:moveTo>
                  <a:cubicBezTo>
                    <a:pt x="338" y="329"/>
                    <a:pt x="370" y="332"/>
                    <a:pt x="305" y="405"/>
                  </a:cubicBezTo>
                  <a:lnTo>
                    <a:pt x="305" y="405"/>
                  </a:lnTo>
                  <a:cubicBezTo>
                    <a:pt x="305" y="384"/>
                    <a:pt x="297" y="377"/>
                    <a:pt x="286" y="377"/>
                  </a:cubicBezTo>
                  <a:cubicBezTo>
                    <a:pt x="264" y="377"/>
                    <a:pt x="226" y="407"/>
                    <a:pt x="204" y="407"/>
                  </a:cubicBezTo>
                  <a:cubicBezTo>
                    <a:pt x="232" y="351"/>
                    <a:pt x="306" y="342"/>
                    <a:pt x="350" y="302"/>
                  </a:cubicBezTo>
                  <a:close/>
                  <a:moveTo>
                    <a:pt x="371" y="491"/>
                  </a:moveTo>
                  <a:cubicBezTo>
                    <a:pt x="364" y="494"/>
                    <a:pt x="353" y="499"/>
                    <a:pt x="339" y="509"/>
                  </a:cubicBezTo>
                  <a:lnTo>
                    <a:pt x="373" y="509"/>
                  </a:lnTo>
                  <a:cubicBezTo>
                    <a:pt x="373" y="502"/>
                    <a:pt x="372" y="496"/>
                    <a:pt x="371" y="491"/>
                  </a:cubicBezTo>
                  <a:close/>
                  <a:moveTo>
                    <a:pt x="591" y="460"/>
                  </a:moveTo>
                  <a:cubicBezTo>
                    <a:pt x="569" y="460"/>
                    <a:pt x="531" y="475"/>
                    <a:pt x="508" y="475"/>
                  </a:cubicBezTo>
                  <a:cubicBezTo>
                    <a:pt x="508" y="475"/>
                    <a:pt x="508" y="475"/>
                    <a:pt x="475" y="509"/>
                  </a:cubicBezTo>
                  <a:cubicBezTo>
                    <a:pt x="508" y="475"/>
                    <a:pt x="542" y="466"/>
                    <a:pt x="568" y="466"/>
                  </a:cubicBezTo>
                  <a:cubicBezTo>
                    <a:pt x="593" y="466"/>
                    <a:pt x="610" y="475"/>
                    <a:pt x="610" y="475"/>
                  </a:cubicBezTo>
                  <a:cubicBezTo>
                    <a:pt x="610" y="464"/>
                    <a:pt x="602" y="460"/>
                    <a:pt x="591" y="460"/>
                  </a:cubicBezTo>
                  <a:close/>
                  <a:moveTo>
                    <a:pt x="321" y="132"/>
                  </a:moveTo>
                  <a:cubicBezTo>
                    <a:pt x="263" y="132"/>
                    <a:pt x="162" y="233"/>
                    <a:pt x="121" y="233"/>
                  </a:cubicBezTo>
                  <a:cubicBezTo>
                    <a:pt x="109" y="233"/>
                    <a:pt x="102" y="225"/>
                    <a:pt x="102" y="204"/>
                  </a:cubicBezTo>
                  <a:cubicBezTo>
                    <a:pt x="102" y="238"/>
                    <a:pt x="34" y="238"/>
                    <a:pt x="68" y="272"/>
                  </a:cubicBezTo>
                  <a:cubicBezTo>
                    <a:pt x="85" y="255"/>
                    <a:pt x="102" y="246"/>
                    <a:pt x="115" y="246"/>
                  </a:cubicBezTo>
                  <a:cubicBezTo>
                    <a:pt x="127" y="246"/>
                    <a:pt x="136" y="255"/>
                    <a:pt x="136" y="272"/>
                  </a:cubicBezTo>
                  <a:cubicBezTo>
                    <a:pt x="153" y="272"/>
                    <a:pt x="161" y="280"/>
                    <a:pt x="174" y="280"/>
                  </a:cubicBezTo>
                  <a:cubicBezTo>
                    <a:pt x="187" y="280"/>
                    <a:pt x="204" y="272"/>
                    <a:pt x="237" y="238"/>
                  </a:cubicBezTo>
                  <a:lnTo>
                    <a:pt x="237" y="238"/>
                  </a:lnTo>
                  <a:lnTo>
                    <a:pt x="204" y="272"/>
                  </a:lnTo>
                  <a:lnTo>
                    <a:pt x="204" y="272"/>
                  </a:lnTo>
                  <a:lnTo>
                    <a:pt x="195" y="280"/>
                  </a:lnTo>
                  <a:lnTo>
                    <a:pt x="204" y="272"/>
                  </a:lnTo>
                  <a:lnTo>
                    <a:pt x="204" y="272"/>
                  </a:lnTo>
                  <a:cubicBezTo>
                    <a:pt x="238" y="339"/>
                    <a:pt x="136" y="441"/>
                    <a:pt x="238" y="441"/>
                  </a:cubicBezTo>
                  <a:cubicBezTo>
                    <a:pt x="238" y="408"/>
                    <a:pt x="270" y="407"/>
                    <a:pt x="304" y="407"/>
                  </a:cubicBezTo>
                  <a:lnTo>
                    <a:pt x="304" y="407"/>
                  </a:lnTo>
                  <a:cubicBezTo>
                    <a:pt x="295" y="417"/>
                    <a:pt x="284" y="428"/>
                    <a:pt x="271" y="441"/>
                  </a:cubicBezTo>
                  <a:cubicBezTo>
                    <a:pt x="302" y="472"/>
                    <a:pt x="360" y="447"/>
                    <a:pt x="371" y="491"/>
                  </a:cubicBezTo>
                  <a:lnTo>
                    <a:pt x="371" y="491"/>
                  </a:lnTo>
                  <a:cubicBezTo>
                    <a:pt x="375" y="490"/>
                    <a:pt x="378" y="489"/>
                    <a:pt x="380" y="489"/>
                  </a:cubicBezTo>
                  <a:cubicBezTo>
                    <a:pt x="400" y="489"/>
                    <a:pt x="380" y="528"/>
                    <a:pt x="400" y="528"/>
                  </a:cubicBezTo>
                  <a:cubicBezTo>
                    <a:pt x="407" y="528"/>
                    <a:pt x="419" y="523"/>
                    <a:pt x="441" y="509"/>
                  </a:cubicBezTo>
                  <a:lnTo>
                    <a:pt x="441" y="475"/>
                  </a:lnTo>
                  <a:lnTo>
                    <a:pt x="508" y="475"/>
                  </a:lnTo>
                  <a:cubicBezTo>
                    <a:pt x="556" y="451"/>
                    <a:pt x="587" y="427"/>
                    <a:pt x="601" y="427"/>
                  </a:cubicBezTo>
                  <a:cubicBezTo>
                    <a:pt x="607" y="427"/>
                    <a:pt x="610" y="431"/>
                    <a:pt x="610" y="441"/>
                  </a:cubicBezTo>
                  <a:cubicBezTo>
                    <a:pt x="678" y="339"/>
                    <a:pt x="610" y="339"/>
                    <a:pt x="576" y="306"/>
                  </a:cubicBezTo>
                  <a:cubicBezTo>
                    <a:pt x="569" y="302"/>
                    <a:pt x="561" y="300"/>
                    <a:pt x="553" y="300"/>
                  </a:cubicBezTo>
                  <a:cubicBezTo>
                    <a:pt x="501" y="300"/>
                    <a:pt x="448" y="379"/>
                    <a:pt x="396" y="379"/>
                  </a:cubicBezTo>
                  <a:cubicBezTo>
                    <a:pt x="388" y="379"/>
                    <a:pt x="381" y="377"/>
                    <a:pt x="373" y="373"/>
                  </a:cubicBezTo>
                  <a:lnTo>
                    <a:pt x="542" y="272"/>
                  </a:lnTo>
                  <a:cubicBezTo>
                    <a:pt x="490" y="220"/>
                    <a:pt x="458" y="148"/>
                    <a:pt x="370" y="148"/>
                  </a:cubicBezTo>
                  <a:cubicBezTo>
                    <a:pt x="343" y="148"/>
                    <a:pt x="311" y="154"/>
                    <a:pt x="271" y="170"/>
                  </a:cubicBezTo>
                  <a:cubicBezTo>
                    <a:pt x="271" y="170"/>
                    <a:pt x="305" y="136"/>
                    <a:pt x="339" y="136"/>
                  </a:cubicBezTo>
                  <a:cubicBezTo>
                    <a:pt x="334" y="134"/>
                    <a:pt x="328" y="132"/>
                    <a:pt x="321" y="132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4636275" y="33442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34" y="1"/>
                    <a:pt x="0" y="1"/>
                    <a:pt x="0" y="35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4642200" y="3350200"/>
              <a:ext cx="15250" cy="11875"/>
            </a:xfrm>
            <a:custGeom>
              <a:avLst/>
              <a:gdLst/>
              <a:ahLst/>
              <a:cxnLst/>
              <a:rect l="l" t="t" r="r" b="b"/>
              <a:pathLst>
                <a:path w="610" h="475" extrusionOk="0">
                  <a:moveTo>
                    <a:pt x="406" y="1"/>
                  </a:moveTo>
                  <a:lnTo>
                    <a:pt x="440" y="69"/>
                  </a:lnTo>
                  <a:lnTo>
                    <a:pt x="339" y="69"/>
                  </a:lnTo>
                  <a:lnTo>
                    <a:pt x="237" y="136"/>
                  </a:lnTo>
                  <a:cubicBezTo>
                    <a:pt x="237" y="136"/>
                    <a:pt x="203" y="136"/>
                    <a:pt x="237" y="102"/>
                  </a:cubicBezTo>
                  <a:cubicBezTo>
                    <a:pt x="203" y="102"/>
                    <a:pt x="169" y="136"/>
                    <a:pt x="136" y="170"/>
                  </a:cubicBezTo>
                  <a:cubicBezTo>
                    <a:pt x="102" y="170"/>
                    <a:pt x="136" y="136"/>
                    <a:pt x="34" y="136"/>
                  </a:cubicBezTo>
                  <a:cubicBezTo>
                    <a:pt x="0" y="187"/>
                    <a:pt x="26" y="187"/>
                    <a:pt x="55" y="187"/>
                  </a:cubicBezTo>
                  <a:cubicBezTo>
                    <a:pt x="85" y="187"/>
                    <a:pt x="119" y="187"/>
                    <a:pt x="102" y="238"/>
                  </a:cubicBezTo>
                  <a:lnTo>
                    <a:pt x="271" y="170"/>
                  </a:lnTo>
                  <a:lnTo>
                    <a:pt x="271" y="170"/>
                  </a:lnTo>
                  <a:cubicBezTo>
                    <a:pt x="237" y="204"/>
                    <a:pt x="203" y="204"/>
                    <a:pt x="169" y="238"/>
                  </a:cubicBezTo>
                  <a:cubicBezTo>
                    <a:pt x="237" y="238"/>
                    <a:pt x="271" y="136"/>
                    <a:pt x="339" y="136"/>
                  </a:cubicBezTo>
                  <a:cubicBezTo>
                    <a:pt x="305" y="170"/>
                    <a:pt x="406" y="170"/>
                    <a:pt x="406" y="170"/>
                  </a:cubicBezTo>
                  <a:cubicBezTo>
                    <a:pt x="373" y="170"/>
                    <a:pt x="271" y="238"/>
                    <a:pt x="237" y="238"/>
                  </a:cubicBezTo>
                  <a:cubicBezTo>
                    <a:pt x="271" y="238"/>
                    <a:pt x="237" y="272"/>
                    <a:pt x="237" y="272"/>
                  </a:cubicBezTo>
                  <a:cubicBezTo>
                    <a:pt x="245" y="264"/>
                    <a:pt x="251" y="262"/>
                    <a:pt x="256" y="262"/>
                  </a:cubicBezTo>
                  <a:cubicBezTo>
                    <a:pt x="266" y="262"/>
                    <a:pt x="274" y="269"/>
                    <a:pt x="286" y="269"/>
                  </a:cubicBezTo>
                  <a:cubicBezTo>
                    <a:pt x="298" y="269"/>
                    <a:pt x="314" y="263"/>
                    <a:pt x="339" y="238"/>
                  </a:cubicBezTo>
                  <a:cubicBezTo>
                    <a:pt x="406" y="238"/>
                    <a:pt x="474" y="272"/>
                    <a:pt x="406" y="306"/>
                  </a:cubicBezTo>
                  <a:cubicBezTo>
                    <a:pt x="373" y="306"/>
                    <a:pt x="373" y="272"/>
                    <a:pt x="373" y="272"/>
                  </a:cubicBezTo>
                  <a:cubicBezTo>
                    <a:pt x="271" y="306"/>
                    <a:pt x="339" y="306"/>
                    <a:pt x="237" y="339"/>
                  </a:cubicBezTo>
                  <a:cubicBezTo>
                    <a:pt x="373" y="339"/>
                    <a:pt x="373" y="475"/>
                    <a:pt x="576" y="475"/>
                  </a:cubicBezTo>
                  <a:cubicBezTo>
                    <a:pt x="610" y="475"/>
                    <a:pt x="576" y="441"/>
                    <a:pt x="542" y="407"/>
                  </a:cubicBezTo>
                  <a:cubicBezTo>
                    <a:pt x="531" y="430"/>
                    <a:pt x="516" y="437"/>
                    <a:pt x="499" y="437"/>
                  </a:cubicBezTo>
                  <a:cubicBezTo>
                    <a:pt x="467" y="437"/>
                    <a:pt x="429" y="407"/>
                    <a:pt x="406" y="407"/>
                  </a:cubicBezTo>
                  <a:cubicBezTo>
                    <a:pt x="440" y="373"/>
                    <a:pt x="373" y="339"/>
                    <a:pt x="440" y="339"/>
                  </a:cubicBezTo>
                  <a:cubicBezTo>
                    <a:pt x="440" y="339"/>
                    <a:pt x="542" y="373"/>
                    <a:pt x="542" y="373"/>
                  </a:cubicBezTo>
                  <a:cubicBezTo>
                    <a:pt x="576" y="238"/>
                    <a:pt x="508" y="102"/>
                    <a:pt x="406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4645575" y="3351900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34" y="1"/>
                  </a:moveTo>
                  <a:lnTo>
                    <a:pt x="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4650650" y="3349350"/>
              <a:ext cx="1725" cy="1225"/>
            </a:xfrm>
            <a:custGeom>
              <a:avLst/>
              <a:gdLst/>
              <a:ahLst/>
              <a:cxnLst/>
              <a:rect l="l" t="t" r="r" b="b"/>
              <a:pathLst>
                <a:path w="69" h="49" extrusionOk="0">
                  <a:moveTo>
                    <a:pt x="68" y="1"/>
                  </a:moveTo>
                  <a:cubicBezTo>
                    <a:pt x="35" y="1"/>
                    <a:pt x="35" y="1"/>
                    <a:pt x="1" y="35"/>
                  </a:cubicBezTo>
                  <a:cubicBezTo>
                    <a:pt x="1" y="45"/>
                    <a:pt x="4" y="49"/>
                    <a:pt x="9" y="49"/>
                  </a:cubicBezTo>
                  <a:cubicBezTo>
                    <a:pt x="21" y="49"/>
                    <a:pt x="45" y="25"/>
                    <a:pt x="68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4648125" y="3358675"/>
              <a:ext cx="1700" cy="875"/>
            </a:xfrm>
            <a:custGeom>
              <a:avLst/>
              <a:gdLst/>
              <a:ahLst/>
              <a:cxnLst/>
              <a:rect l="l" t="t" r="r" b="b"/>
              <a:pathLst>
                <a:path w="68" h="35" extrusionOk="0">
                  <a:moveTo>
                    <a:pt x="0" y="0"/>
                  </a:moveTo>
                  <a:lnTo>
                    <a:pt x="34" y="34"/>
                  </a:lnTo>
                  <a:lnTo>
                    <a:pt x="68" y="0"/>
                  </a:lnTo>
                  <a:lnTo>
                    <a:pt x="68" y="0"/>
                  </a:lnTo>
                  <a:cubicBezTo>
                    <a:pt x="57" y="12"/>
                    <a:pt x="45" y="16"/>
                    <a:pt x="35" y="16"/>
                  </a:cubicBezTo>
                  <a:cubicBezTo>
                    <a:pt x="15" y="16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4649800" y="3361225"/>
              <a:ext cx="6800" cy="5950"/>
            </a:xfrm>
            <a:custGeom>
              <a:avLst/>
              <a:gdLst/>
              <a:ahLst/>
              <a:cxnLst/>
              <a:rect l="l" t="t" r="r" b="b"/>
              <a:pathLst>
                <a:path w="272" h="238" extrusionOk="0">
                  <a:moveTo>
                    <a:pt x="35" y="0"/>
                  </a:moveTo>
                  <a:cubicBezTo>
                    <a:pt x="1" y="34"/>
                    <a:pt x="136" y="68"/>
                    <a:pt x="170" y="102"/>
                  </a:cubicBezTo>
                  <a:cubicBezTo>
                    <a:pt x="102" y="102"/>
                    <a:pt x="170" y="169"/>
                    <a:pt x="136" y="169"/>
                  </a:cubicBezTo>
                  <a:cubicBezTo>
                    <a:pt x="136" y="203"/>
                    <a:pt x="170" y="203"/>
                    <a:pt x="204" y="237"/>
                  </a:cubicBezTo>
                  <a:cubicBezTo>
                    <a:pt x="238" y="169"/>
                    <a:pt x="170" y="136"/>
                    <a:pt x="272" y="68"/>
                  </a:cubicBezTo>
                  <a:cubicBezTo>
                    <a:pt x="204" y="0"/>
                    <a:pt x="102" y="34"/>
                    <a:pt x="3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4624400" y="3362325"/>
              <a:ext cx="27975" cy="15000"/>
            </a:xfrm>
            <a:custGeom>
              <a:avLst/>
              <a:gdLst/>
              <a:ahLst/>
              <a:cxnLst/>
              <a:rect l="l" t="t" r="r" b="b"/>
              <a:pathLst>
                <a:path w="1119" h="600" extrusionOk="0">
                  <a:moveTo>
                    <a:pt x="340" y="430"/>
                  </a:moveTo>
                  <a:cubicBezTo>
                    <a:pt x="340" y="464"/>
                    <a:pt x="373" y="498"/>
                    <a:pt x="373" y="532"/>
                  </a:cubicBezTo>
                  <a:cubicBezTo>
                    <a:pt x="441" y="498"/>
                    <a:pt x="340" y="464"/>
                    <a:pt x="340" y="430"/>
                  </a:cubicBezTo>
                  <a:close/>
                  <a:moveTo>
                    <a:pt x="817" y="0"/>
                  </a:moveTo>
                  <a:cubicBezTo>
                    <a:pt x="810" y="0"/>
                    <a:pt x="808" y="7"/>
                    <a:pt x="814" y="24"/>
                  </a:cubicBezTo>
                  <a:cubicBezTo>
                    <a:pt x="814" y="58"/>
                    <a:pt x="848" y="92"/>
                    <a:pt x="881" y="125"/>
                  </a:cubicBezTo>
                  <a:cubicBezTo>
                    <a:pt x="854" y="125"/>
                    <a:pt x="871" y="169"/>
                    <a:pt x="861" y="169"/>
                  </a:cubicBezTo>
                  <a:cubicBezTo>
                    <a:pt x="858" y="169"/>
                    <a:pt x="854" y="166"/>
                    <a:pt x="848" y="159"/>
                  </a:cubicBezTo>
                  <a:cubicBezTo>
                    <a:pt x="814" y="125"/>
                    <a:pt x="814" y="92"/>
                    <a:pt x="848" y="92"/>
                  </a:cubicBezTo>
                  <a:cubicBezTo>
                    <a:pt x="830" y="74"/>
                    <a:pt x="819" y="68"/>
                    <a:pt x="812" y="68"/>
                  </a:cubicBezTo>
                  <a:cubicBezTo>
                    <a:pt x="797" y="68"/>
                    <a:pt x="801" y="99"/>
                    <a:pt x="791" y="99"/>
                  </a:cubicBezTo>
                  <a:cubicBezTo>
                    <a:pt x="788" y="99"/>
                    <a:pt x="785" y="97"/>
                    <a:pt x="780" y="92"/>
                  </a:cubicBezTo>
                  <a:lnTo>
                    <a:pt x="780" y="92"/>
                  </a:lnTo>
                  <a:cubicBezTo>
                    <a:pt x="780" y="92"/>
                    <a:pt x="783" y="95"/>
                    <a:pt x="814" y="125"/>
                  </a:cubicBezTo>
                  <a:cubicBezTo>
                    <a:pt x="756" y="125"/>
                    <a:pt x="797" y="200"/>
                    <a:pt x="746" y="200"/>
                  </a:cubicBezTo>
                  <a:cubicBezTo>
                    <a:pt x="738" y="200"/>
                    <a:pt x="727" y="198"/>
                    <a:pt x="712" y="193"/>
                  </a:cubicBezTo>
                  <a:lnTo>
                    <a:pt x="712" y="193"/>
                  </a:lnTo>
                  <a:cubicBezTo>
                    <a:pt x="712" y="227"/>
                    <a:pt x="712" y="227"/>
                    <a:pt x="746" y="295"/>
                  </a:cubicBezTo>
                  <a:cubicBezTo>
                    <a:pt x="678" y="227"/>
                    <a:pt x="678" y="227"/>
                    <a:pt x="611" y="159"/>
                  </a:cubicBezTo>
                  <a:lnTo>
                    <a:pt x="611" y="159"/>
                  </a:lnTo>
                  <a:cubicBezTo>
                    <a:pt x="611" y="193"/>
                    <a:pt x="678" y="295"/>
                    <a:pt x="712" y="362"/>
                  </a:cubicBezTo>
                  <a:cubicBezTo>
                    <a:pt x="678" y="337"/>
                    <a:pt x="657" y="329"/>
                    <a:pt x="643" y="329"/>
                  </a:cubicBezTo>
                  <a:cubicBezTo>
                    <a:pt x="614" y="329"/>
                    <a:pt x="613" y="362"/>
                    <a:pt x="593" y="362"/>
                  </a:cubicBezTo>
                  <a:cubicBezTo>
                    <a:pt x="583" y="362"/>
                    <a:pt x="568" y="354"/>
                    <a:pt x="543" y="329"/>
                  </a:cubicBezTo>
                  <a:cubicBezTo>
                    <a:pt x="561" y="329"/>
                    <a:pt x="569" y="319"/>
                    <a:pt x="573" y="315"/>
                  </a:cubicBezTo>
                  <a:lnTo>
                    <a:pt x="573" y="315"/>
                  </a:lnTo>
                  <a:cubicBezTo>
                    <a:pt x="574" y="319"/>
                    <a:pt x="575" y="324"/>
                    <a:pt x="577" y="329"/>
                  </a:cubicBezTo>
                  <a:cubicBezTo>
                    <a:pt x="577" y="317"/>
                    <a:pt x="577" y="313"/>
                    <a:pt x="575" y="313"/>
                  </a:cubicBezTo>
                  <a:cubicBezTo>
                    <a:pt x="575" y="313"/>
                    <a:pt x="574" y="314"/>
                    <a:pt x="573" y="315"/>
                  </a:cubicBezTo>
                  <a:lnTo>
                    <a:pt x="573" y="315"/>
                  </a:lnTo>
                  <a:cubicBezTo>
                    <a:pt x="565" y="286"/>
                    <a:pt x="559" y="275"/>
                    <a:pt x="554" y="275"/>
                  </a:cubicBezTo>
                  <a:cubicBezTo>
                    <a:pt x="542" y="275"/>
                    <a:pt x="535" y="333"/>
                    <a:pt x="518" y="333"/>
                  </a:cubicBezTo>
                  <a:cubicBezTo>
                    <a:pt x="515" y="333"/>
                    <a:pt x="512" y="332"/>
                    <a:pt x="509" y="329"/>
                  </a:cubicBezTo>
                  <a:lnTo>
                    <a:pt x="475" y="227"/>
                  </a:lnTo>
                  <a:cubicBezTo>
                    <a:pt x="475" y="250"/>
                    <a:pt x="459" y="290"/>
                    <a:pt x="438" y="290"/>
                  </a:cubicBezTo>
                  <a:cubicBezTo>
                    <a:pt x="428" y="290"/>
                    <a:pt x="418" y="282"/>
                    <a:pt x="407" y="261"/>
                  </a:cubicBezTo>
                  <a:lnTo>
                    <a:pt x="373" y="193"/>
                  </a:lnTo>
                  <a:cubicBezTo>
                    <a:pt x="340" y="295"/>
                    <a:pt x="272" y="261"/>
                    <a:pt x="204" y="329"/>
                  </a:cubicBezTo>
                  <a:lnTo>
                    <a:pt x="170" y="261"/>
                  </a:lnTo>
                  <a:lnTo>
                    <a:pt x="170" y="261"/>
                  </a:lnTo>
                  <a:cubicBezTo>
                    <a:pt x="137" y="310"/>
                    <a:pt x="161" y="320"/>
                    <a:pt x="189" y="336"/>
                  </a:cubicBezTo>
                  <a:lnTo>
                    <a:pt x="189" y="336"/>
                  </a:lnTo>
                  <a:cubicBezTo>
                    <a:pt x="172" y="344"/>
                    <a:pt x="158" y="349"/>
                    <a:pt x="146" y="353"/>
                  </a:cubicBezTo>
                  <a:lnTo>
                    <a:pt x="146" y="353"/>
                  </a:lnTo>
                  <a:cubicBezTo>
                    <a:pt x="144" y="347"/>
                    <a:pt x="142" y="339"/>
                    <a:pt x="136" y="329"/>
                  </a:cubicBezTo>
                  <a:lnTo>
                    <a:pt x="136" y="329"/>
                  </a:lnTo>
                  <a:cubicBezTo>
                    <a:pt x="136" y="340"/>
                    <a:pt x="136" y="349"/>
                    <a:pt x="136" y="356"/>
                  </a:cubicBezTo>
                  <a:lnTo>
                    <a:pt x="136" y="356"/>
                  </a:lnTo>
                  <a:cubicBezTo>
                    <a:pt x="132" y="357"/>
                    <a:pt x="128" y="358"/>
                    <a:pt x="124" y="359"/>
                  </a:cubicBezTo>
                  <a:lnTo>
                    <a:pt x="124" y="359"/>
                  </a:lnTo>
                  <a:cubicBezTo>
                    <a:pt x="122" y="357"/>
                    <a:pt x="119" y="355"/>
                    <a:pt x="116" y="355"/>
                  </a:cubicBezTo>
                  <a:cubicBezTo>
                    <a:pt x="112" y="355"/>
                    <a:pt x="108" y="357"/>
                    <a:pt x="103" y="362"/>
                  </a:cubicBezTo>
                  <a:cubicBezTo>
                    <a:pt x="103" y="329"/>
                    <a:pt x="103" y="329"/>
                    <a:pt x="69" y="329"/>
                  </a:cubicBezTo>
                  <a:cubicBezTo>
                    <a:pt x="103" y="329"/>
                    <a:pt x="1" y="430"/>
                    <a:pt x="1" y="498"/>
                  </a:cubicBezTo>
                  <a:lnTo>
                    <a:pt x="69" y="498"/>
                  </a:lnTo>
                  <a:cubicBezTo>
                    <a:pt x="69" y="498"/>
                    <a:pt x="103" y="464"/>
                    <a:pt x="103" y="464"/>
                  </a:cubicBezTo>
                  <a:lnTo>
                    <a:pt x="103" y="599"/>
                  </a:lnTo>
                  <a:lnTo>
                    <a:pt x="204" y="599"/>
                  </a:lnTo>
                  <a:cubicBezTo>
                    <a:pt x="274" y="576"/>
                    <a:pt x="296" y="522"/>
                    <a:pt x="303" y="522"/>
                  </a:cubicBezTo>
                  <a:cubicBezTo>
                    <a:pt x="306" y="522"/>
                    <a:pt x="306" y="533"/>
                    <a:pt x="306" y="566"/>
                  </a:cubicBezTo>
                  <a:cubicBezTo>
                    <a:pt x="306" y="566"/>
                    <a:pt x="340" y="566"/>
                    <a:pt x="340" y="532"/>
                  </a:cubicBezTo>
                  <a:cubicBezTo>
                    <a:pt x="340" y="517"/>
                    <a:pt x="340" y="488"/>
                    <a:pt x="337" y="458"/>
                  </a:cubicBezTo>
                  <a:lnTo>
                    <a:pt x="337" y="458"/>
                  </a:lnTo>
                  <a:cubicBezTo>
                    <a:pt x="339" y="452"/>
                    <a:pt x="340" y="443"/>
                    <a:pt x="340" y="430"/>
                  </a:cubicBezTo>
                  <a:cubicBezTo>
                    <a:pt x="346" y="424"/>
                    <a:pt x="352" y="421"/>
                    <a:pt x="358" y="421"/>
                  </a:cubicBezTo>
                  <a:cubicBezTo>
                    <a:pt x="385" y="421"/>
                    <a:pt x="407" y="476"/>
                    <a:pt x="407" y="532"/>
                  </a:cubicBezTo>
                  <a:cubicBezTo>
                    <a:pt x="441" y="532"/>
                    <a:pt x="407" y="498"/>
                    <a:pt x="407" y="396"/>
                  </a:cubicBezTo>
                  <a:lnTo>
                    <a:pt x="407" y="396"/>
                  </a:lnTo>
                  <a:lnTo>
                    <a:pt x="475" y="532"/>
                  </a:lnTo>
                  <a:cubicBezTo>
                    <a:pt x="611" y="464"/>
                    <a:pt x="746" y="329"/>
                    <a:pt x="915" y="329"/>
                  </a:cubicBezTo>
                  <a:lnTo>
                    <a:pt x="848" y="261"/>
                  </a:lnTo>
                  <a:cubicBezTo>
                    <a:pt x="927" y="261"/>
                    <a:pt x="883" y="117"/>
                    <a:pt x="923" y="117"/>
                  </a:cubicBezTo>
                  <a:cubicBezTo>
                    <a:pt x="935" y="117"/>
                    <a:pt x="953" y="129"/>
                    <a:pt x="983" y="159"/>
                  </a:cubicBezTo>
                  <a:lnTo>
                    <a:pt x="949" y="92"/>
                  </a:lnTo>
                  <a:lnTo>
                    <a:pt x="949" y="92"/>
                  </a:lnTo>
                  <a:cubicBezTo>
                    <a:pt x="983" y="125"/>
                    <a:pt x="1051" y="159"/>
                    <a:pt x="1085" y="227"/>
                  </a:cubicBezTo>
                  <a:cubicBezTo>
                    <a:pt x="1085" y="193"/>
                    <a:pt x="1118" y="193"/>
                    <a:pt x="1118" y="159"/>
                  </a:cubicBezTo>
                  <a:lnTo>
                    <a:pt x="1051" y="159"/>
                  </a:lnTo>
                  <a:cubicBezTo>
                    <a:pt x="1031" y="120"/>
                    <a:pt x="1046" y="103"/>
                    <a:pt x="1069" y="103"/>
                  </a:cubicBezTo>
                  <a:cubicBezTo>
                    <a:pt x="1085" y="103"/>
                    <a:pt x="1104" y="111"/>
                    <a:pt x="1118" y="125"/>
                  </a:cubicBezTo>
                  <a:cubicBezTo>
                    <a:pt x="1085" y="58"/>
                    <a:pt x="983" y="92"/>
                    <a:pt x="915" y="24"/>
                  </a:cubicBezTo>
                  <a:lnTo>
                    <a:pt x="915" y="24"/>
                  </a:lnTo>
                  <a:cubicBezTo>
                    <a:pt x="941" y="66"/>
                    <a:pt x="945" y="81"/>
                    <a:pt x="938" y="81"/>
                  </a:cubicBezTo>
                  <a:cubicBezTo>
                    <a:pt x="920" y="81"/>
                    <a:pt x="840" y="0"/>
                    <a:pt x="817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4651500" y="33679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1"/>
                    <a:pt x="1" y="35"/>
                    <a:pt x="34" y="35"/>
                  </a:cubicBezTo>
                  <a:cubicBezTo>
                    <a:pt x="34" y="3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4625250" y="33705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5" y="1"/>
                  </a:moveTo>
                  <a:cubicBezTo>
                    <a:pt x="35" y="1"/>
                    <a:pt x="35" y="1"/>
                    <a:pt x="1" y="1"/>
                  </a:cubicBezTo>
                  <a:cubicBezTo>
                    <a:pt x="1" y="1"/>
                    <a:pt x="1" y="1"/>
                    <a:pt x="3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4652350" y="336545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4648125" y="33620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0" y="1"/>
                  </a:moveTo>
                  <a:lnTo>
                    <a:pt x="0" y="1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4621875" y="33654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0"/>
                  </a:moveTo>
                  <a:lnTo>
                    <a:pt x="0" y="34"/>
                  </a:ln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4610025" y="3359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4577000" y="3345225"/>
              <a:ext cx="49125" cy="26975"/>
            </a:xfrm>
            <a:custGeom>
              <a:avLst/>
              <a:gdLst/>
              <a:ahLst/>
              <a:cxnLst/>
              <a:rect l="l" t="t" r="r" b="b"/>
              <a:pathLst>
                <a:path w="1965" h="1079" extrusionOk="0">
                  <a:moveTo>
                    <a:pt x="509" y="369"/>
                  </a:moveTo>
                  <a:cubicBezTo>
                    <a:pt x="509" y="369"/>
                    <a:pt x="507" y="376"/>
                    <a:pt x="504" y="386"/>
                  </a:cubicBezTo>
                  <a:lnTo>
                    <a:pt x="504" y="386"/>
                  </a:lnTo>
                  <a:cubicBezTo>
                    <a:pt x="509" y="378"/>
                    <a:pt x="509" y="369"/>
                    <a:pt x="509" y="369"/>
                  </a:cubicBezTo>
                  <a:close/>
                  <a:moveTo>
                    <a:pt x="1592" y="674"/>
                  </a:moveTo>
                  <a:cubicBezTo>
                    <a:pt x="1590" y="674"/>
                    <a:pt x="1588" y="674"/>
                    <a:pt x="1586" y="674"/>
                  </a:cubicBezTo>
                  <a:lnTo>
                    <a:pt x="1586" y="674"/>
                  </a:lnTo>
                  <a:cubicBezTo>
                    <a:pt x="1588" y="678"/>
                    <a:pt x="1590" y="683"/>
                    <a:pt x="1590" y="689"/>
                  </a:cubicBezTo>
                  <a:lnTo>
                    <a:pt x="1590" y="689"/>
                  </a:lnTo>
                  <a:cubicBezTo>
                    <a:pt x="1592" y="684"/>
                    <a:pt x="1592" y="678"/>
                    <a:pt x="1592" y="674"/>
                  </a:cubicBezTo>
                  <a:close/>
                  <a:moveTo>
                    <a:pt x="1558" y="640"/>
                  </a:moveTo>
                  <a:cubicBezTo>
                    <a:pt x="1545" y="653"/>
                    <a:pt x="1527" y="676"/>
                    <a:pt x="1508" y="698"/>
                  </a:cubicBezTo>
                  <a:lnTo>
                    <a:pt x="1508" y="698"/>
                  </a:lnTo>
                  <a:cubicBezTo>
                    <a:pt x="1532" y="681"/>
                    <a:pt x="1559" y="675"/>
                    <a:pt x="1586" y="674"/>
                  </a:cubicBezTo>
                  <a:lnTo>
                    <a:pt x="1586" y="674"/>
                  </a:lnTo>
                  <a:cubicBezTo>
                    <a:pt x="1582" y="663"/>
                    <a:pt x="1573" y="655"/>
                    <a:pt x="1558" y="640"/>
                  </a:cubicBezTo>
                  <a:close/>
                  <a:moveTo>
                    <a:pt x="1508" y="698"/>
                  </a:moveTo>
                  <a:cubicBezTo>
                    <a:pt x="1494" y="707"/>
                    <a:pt x="1482" y="719"/>
                    <a:pt x="1470" y="735"/>
                  </a:cubicBezTo>
                  <a:lnTo>
                    <a:pt x="1470" y="735"/>
                  </a:lnTo>
                  <a:cubicBezTo>
                    <a:pt x="1482" y="725"/>
                    <a:pt x="1495" y="712"/>
                    <a:pt x="1508" y="698"/>
                  </a:cubicBezTo>
                  <a:close/>
                  <a:moveTo>
                    <a:pt x="135" y="0"/>
                  </a:moveTo>
                  <a:cubicBezTo>
                    <a:pt x="113" y="0"/>
                    <a:pt x="91" y="8"/>
                    <a:pt x="68" y="30"/>
                  </a:cubicBezTo>
                  <a:lnTo>
                    <a:pt x="102" y="30"/>
                  </a:lnTo>
                  <a:cubicBezTo>
                    <a:pt x="170" y="64"/>
                    <a:pt x="34" y="64"/>
                    <a:pt x="1" y="132"/>
                  </a:cubicBezTo>
                  <a:cubicBezTo>
                    <a:pt x="34" y="166"/>
                    <a:pt x="204" y="132"/>
                    <a:pt x="170" y="200"/>
                  </a:cubicBezTo>
                  <a:cubicBezTo>
                    <a:pt x="204" y="200"/>
                    <a:pt x="136" y="234"/>
                    <a:pt x="102" y="234"/>
                  </a:cubicBezTo>
                  <a:cubicBezTo>
                    <a:pt x="102" y="251"/>
                    <a:pt x="136" y="251"/>
                    <a:pt x="174" y="251"/>
                  </a:cubicBezTo>
                  <a:cubicBezTo>
                    <a:pt x="212" y="251"/>
                    <a:pt x="255" y="251"/>
                    <a:pt x="272" y="268"/>
                  </a:cubicBezTo>
                  <a:cubicBezTo>
                    <a:pt x="102" y="335"/>
                    <a:pt x="136" y="369"/>
                    <a:pt x="204" y="369"/>
                  </a:cubicBezTo>
                  <a:cubicBezTo>
                    <a:pt x="272" y="403"/>
                    <a:pt x="339" y="403"/>
                    <a:pt x="238" y="505"/>
                  </a:cubicBezTo>
                  <a:cubicBezTo>
                    <a:pt x="272" y="505"/>
                    <a:pt x="305" y="572"/>
                    <a:pt x="339" y="572"/>
                  </a:cubicBezTo>
                  <a:lnTo>
                    <a:pt x="407" y="572"/>
                  </a:lnTo>
                  <a:cubicBezTo>
                    <a:pt x="373" y="606"/>
                    <a:pt x="373" y="606"/>
                    <a:pt x="373" y="640"/>
                  </a:cubicBezTo>
                  <a:lnTo>
                    <a:pt x="441" y="538"/>
                  </a:lnTo>
                  <a:cubicBezTo>
                    <a:pt x="441" y="538"/>
                    <a:pt x="441" y="538"/>
                    <a:pt x="441" y="505"/>
                  </a:cubicBezTo>
                  <a:cubicBezTo>
                    <a:pt x="475" y="505"/>
                    <a:pt x="509" y="505"/>
                    <a:pt x="509" y="538"/>
                  </a:cubicBezTo>
                  <a:cubicBezTo>
                    <a:pt x="509" y="572"/>
                    <a:pt x="542" y="606"/>
                    <a:pt x="542" y="606"/>
                  </a:cubicBezTo>
                  <a:cubicBezTo>
                    <a:pt x="542" y="613"/>
                    <a:pt x="542" y="615"/>
                    <a:pt x="543" y="615"/>
                  </a:cubicBezTo>
                  <a:cubicBezTo>
                    <a:pt x="544" y="615"/>
                    <a:pt x="549" y="566"/>
                    <a:pt x="576" y="538"/>
                  </a:cubicBezTo>
                  <a:cubicBezTo>
                    <a:pt x="589" y="578"/>
                    <a:pt x="592" y="587"/>
                    <a:pt x="593" y="587"/>
                  </a:cubicBezTo>
                  <a:cubicBezTo>
                    <a:pt x="594" y="587"/>
                    <a:pt x="593" y="581"/>
                    <a:pt x="594" y="581"/>
                  </a:cubicBezTo>
                  <a:cubicBezTo>
                    <a:pt x="596" y="581"/>
                    <a:pt x="600" y="586"/>
                    <a:pt x="610" y="606"/>
                  </a:cubicBezTo>
                  <a:cubicBezTo>
                    <a:pt x="610" y="640"/>
                    <a:pt x="610" y="640"/>
                    <a:pt x="610" y="640"/>
                  </a:cubicBezTo>
                  <a:cubicBezTo>
                    <a:pt x="610" y="652"/>
                    <a:pt x="612" y="657"/>
                    <a:pt x="616" y="657"/>
                  </a:cubicBezTo>
                  <a:cubicBezTo>
                    <a:pt x="625" y="657"/>
                    <a:pt x="645" y="620"/>
                    <a:pt x="651" y="620"/>
                  </a:cubicBezTo>
                  <a:cubicBezTo>
                    <a:pt x="655" y="620"/>
                    <a:pt x="654" y="633"/>
                    <a:pt x="644" y="674"/>
                  </a:cubicBezTo>
                  <a:cubicBezTo>
                    <a:pt x="653" y="679"/>
                    <a:pt x="661" y="681"/>
                    <a:pt x="667" y="681"/>
                  </a:cubicBezTo>
                  <a:cubicBezTo>
                    <a:pt x="704" y="681"/>
                    <a:pt x="687" y="597"/>
                    <a:pt x="746" y="538"/>
                  </a:cubicBezTo>
                  <a:cubicBezTo>
                    <a:pt x="779" y="572"/>
                    <a:pt x="779" y="606"/>
                    <a:pt x="746" y="742"/>
                  </a:cubicBezTo>
                  <a:cubicBezTo>
                    <a:pt x="813" y="606"/>
                    <a:pt x="813" y="674"/>
                    <a:pt x="881" y="640"/>
                  </a:cubicBezTo>
                  <a:cubicBezTo>
                    <a:pt x="847" y="606"/>
                    <a:pt x="847" y="572"/>
                    <a:pt x="881" y="538"/>
                  </a:cubicBezTo>
                  <a:cubicBezTo>
                    <a:pt x="886" y="543"/>
                    <a:pt x="891" y="545"/>
                    <a:pt x="896" y="545"/>
                  </a:cubicBezTo>
                  <a:cubicBezTo>
                    <a:pt x="925" y="545"/>
                    <a:pt x="958" y="471"/>
                    <a:pt x="1017" y="471"/>
                  </a:cubicBezTo>
                  <a:cubicBezTo>
                    <a:pt x="1017" y="525"/>
                    <a:pt x="1006" y="536"/>
                    <a:pt x="995" y="536"/>
                  </a:cubicBezTo>
                  <a:cubicBezTo>
                    <a:pt x="988" y="536"/>
                    <a:pt x="980" y="531"/>
                    <a:pt x="976" y="531"/>
                  </a:cubicBezTo>
                  <a:cubicBezTo>
                    <a:pt x="971" y="531"/>
                    <a:pt x="971" y="538"/>
                    <a:pt x="983" y="572"/>
                  </a:cubicBezTo>
                  <a:cubicBezTo>
                    <a:pt x="1050" y="471"/>
                    <a:pt x="983" y="538"/>
                    <a:pt x="1050" y="437"/>
                  </a:cubicBezTo>
                  <a:cubicBezTo>
                    <a:pt x="1050" y="432"/>
                    <a:pt x="1049" y="430"/>
                    <a:pt x="1046" y="430"/>
                  </a:cubicBezTo>
                  <a:cubicBezTo>
                    <a:pt x="1034" y="430"/>
                    <a:pt x="995" y="478"/>
                    <a:pt x="966" y="478"/>
                  </a:cubicBezTo>
                  <a:cubicBezTo>
                    <a:pt x="959" y="478"/>
                    <a:pt x="954" y="476"/>
                    <a:pt x="949" y="471"/>
                  </a:cubicBezTo>
                  <a:cubicBezTo>
                    <a:pt x="949" y="471"/>
                    <a:pt x="949" y="437"/>
                    <a:pt x="949" y="403"/>
                  </a:cubicBezTo>
                  <a:cubicBezTo>
                    <a:pt x="925" y="426"/>
                    <a:pt x="902" y="466"/>
                    <a:pt x="890" y="466"/>
                  </a:cubicBezTo>
                  <a:cubicBezTo>
                    <a:pt x="884" y="466"/>
                    <a:pt x="881" y="458"/>
                    <a:pt x="881" y="437"/>
                  </a:cubicBezTo>
                  <a:lnTo>
                    <a:pt x="881" y="505"/>
                  </a:lnTo>
                  <a:cubicBezTo>
                    <a:pt x="847" y="437"/>
                    <a:pt x="813" y="437"/>
                    <a:pt x="779" y="369"/>
                  </a:cubicBezTo>
                  <a:lnTo>
                    <a:pt x="712" y="471"/>
                  </a:lnTo>
                  <a:cubicBezTo>
                    <a:pt x="712" y="424"/>
                    <a:pt x="700" y="405"/>
                    <a:pt x="681" y="405"/>
                  </a:cubicBezTo>
                  <a:cubicBezTo>
                    <a:pt x="646" y="405"/>
                    <a:pt x="587" y="472"/>
                    <a:pt x="542" y="538"/>
                  </a:cubicBezTo>
                  <a:cubicBezTo>
                    <a:pt x="509" y="505"/>
                    <a:pt x="475" y="505"/>
                    <a:pt x="509" y="471"/>
                  </a:cubicBezTo>
                  <a:cubicBezTo>
                    <a:pt x="509" y="471"/>
                    <a:pt x="542" y="437"/>
                    <a:pt x="542" y="437"/>
                  </a:cubicBezTo>
                  <a:cubicBezTo>
                    <a:pt x="542" y="437"/>
                    <a:pt x="542" y="403"/>
                    <a:pt x="509" y="403"/>
                  </a:cubicBezTo>
                  <a:cubicBezTo>
                    <a:pt x="509" y="403"/>
                    <a:pt x="509" y="403"/>
                    <a:pt x="489" y="443"/>
                  </a:cubicBezTo>
                  <a:lnTo>
                    <a:pt x="489" y="443"/>
                  </a:lnTo>
                  <a:cubicBezTo>
                    <a:pt x="494" y="424"/>
                    <a:pt x="500" y="402"/>
                    <a:pt x="504" y="386"/>
                  </a:cubicBezTo>
                  <a:lnTo>
                    <a:pt x="504" y="386"/>
                  </a:lnTo>
                  <a:cubicBezTo>
                    <a:pt x="500" y="395"/>
                    <a:pt x="491" y="403"/>
                    <a:pt x="475" y="403"/>
                  </a:cubicBezTo>
                  <a:cubicBezTo>
                    <a:pt x="423" y="403"/>
                    <a:pt x="491" y="303"/>
                    <a:pt x="432" y="303"/>
                  </a:cubicBezTo>
                  <a:cubicBezTo>
                    <a:pt x="415" y="303"/>
                    <a:pt x="386" y="312"/>
                    <a:pt x="339" y="335"/>
                  </a:cubicBezTo>
                  <a:cubicBezTo>
                    <a:pt x="373" y="335"/>
                    <a:pt x="339" y="437"/>
                    <a:pt x="373" y="471"/>
                  </a:cubicBezTo>
                  <a:cubicBezTo>
                    <a:pt x="339" y="471"/>
                    <a:pt x="305" y="505"/>
                    <a:pt x="305" y="505"/>
                  </a:cubicBezTo>
                  <a:cubicBezTo>
                    <a:pt x="272" y="471"/>
                    <a:pt x="339" y="369"/>
                    <a:pt x="272" y="369"/>
                  </a:cubicBezTo>
                  <a:lnTo>
                    <a:pt x="407" y="301"/>
                  </a:lnTo>
                  <a:cubicBezTo>
                    <a:pt x="542" y="166"/>
                    <a:pt x="136" y="234"/>
                    <a:pt x="339" y="98"/>
                  </a:cubicBezTo>
                  <a:cubicBezTo>
                    <a:pt x="305" y="98"/>
                    <a:pt x="272" y="64"/>
                    <a:pt x="204" y="30"/>
                  </a:cubicBezTo>
                  <a:lnTo>
                    <a:pt x="238" y="30"/>
                  </a:lnTo>
                  <a:cubicBezTo>
                    <a:pt x="215" y="30"/>
                    <a:pt x="177" y="0"/>
                    <a:pt x="135" y="0"/>
                  </a:cubicBezTo>
                  <a:close/>
                  <a:moveTo>
                    <a:pt x="1148" y="780"/>
                  </a:moveTo>
                  <a:cubicBezTo>
                    <a:pt x="1139" y="784"/>
                    <a:pt x="1129" y="793"/>
                    <a:pt x="1118" y="809"/>
                  </a:cubicBezTo>
                  <a:lnTo>
                    <a:pt x="1148" y="780"/>
                  </a:lnTo>
                  <a:close/>
                  <a:moveTo>
                    <a:pt x="1310" y="500"/>
                  </a:moveTo>
                  <a:cubicBezTo>
                    <a:pt x="1280" y="500"/>
                    <a:pt x="1226" y="571"/>
                    <a:pt x="1201" y="571"/>
                  </a:cubicBezTo>
                  <a:cubicBezTo>
                    <a:pt x="1192" y="571"/>
                    <a:pt x="1186" y="562"/>
                    <a:pt x="1186" y="538"/>
                  </a:cubicBezTo>
                  <a:cubicBezTo>
                    <a:pt x="1162" y="562"/>
                    <a:pt x="1121" y="569"/>
                    <a:pt x="1088" y="618"/>
                  </a:cubicBezTo>
                  <a:lnTo>
                    <a:pt x="1088" y="618"/>
                  </a:lnTo>
                  <a:cubicBezTo>
                    <a:pt x="1093" y="591"/>
                    <a:pt x="1086" y="572"/>
                    <a:pt x="1050" y="572"/>
                  </a:cubicBezTo>
                  <a:cubicBezTo>
                    <a:pt x="1043" y="587"/>
                    <a:pt x="1039" y="592"/>
                    <a:pt x="1036" y="592"/>
                  </a:cubicBezTo>
                  <a:cubicBezTo>
                    <a:pt x="1029" y="592"/>
                    <a:pt x="1032" y="553"/>
                    <a:pt x="1014" y="553"/>
                  </a:cubicBezTo>
                  <a:cubicBezTo>
                    <a:pt x="1007" y="553"/>
                    <a:pt x="997" y="558"/>
                    <a:pt x="983" y="572"/>
                  </a:cubicBezTo>
                  <a:cubicBezTo>
                    <a:pt x="915" y="640"/>
                    <a:pt x="881" y="606"/>
                    <a:pt x="847" y="708"/>
                  </a:cubicBezTo>
                  <a:cubicBezTo>
                    <a:pt x="864" y="708"/>
                    <a:pt x="890" y="716"/>
                    <a:pt x="919" y="716"/>
                  </a:cubicBezTo>
                  <a:cubicBezTo>
                    <a:pt x="949" y="716"/>
                    <a:pt x="983" y="708"/>
                    <a:pt x="1017" y="674"/>
                  </a:cubicBezTo>
                  <a:lnTo>
                    <a:pt x="1017" y="674"/>
                  </a:lnTo>
                  <a:cubicBezTo>
                    <a:pt x="1050" y="708"/>
                    <a:pt x="983" y="742"/>
                    <a:pt x="1017" y="776"/>
                  </a:cubicBezTo>
                  <a:cubicBezTo>
                    <a:pt x="1022" y="787"/>
                    <a:pt x="1030" y="792"/>
                    <a:pt x="1039" y="792"/>
                  </a:cubicBezTo>
                  <a:cubicBezTo>
                    <a:pt x="1074" y="792"/>
                    <a:pt x="1128" y="725"/>
                    <a:pt x="1163" y="725"/>
                  </a:cubicBezTo>
                  <a:cubicBezTo>
                    <a:pt x="1172" y="725"/>
                    <a:pt x="1180" y="730"/>
                    <a:pt x="1186" y="742"/>
                  </a:cubicBezTo>
                  <a:lnTo>
                    <a:pt x="1148" y="780"/>
                  </a:lnTo>
                  <a:lnTo>
                    <a:pt x="1148" y="780"/>
                  </a:lnTo>
                  <a:cubicBezTo>
                    <a:pt x="1152" y="777"/>
                    <a:pt x="1157" y="776"/>
                    <a:pt x="1161" y="776"/>
                  </a:cubicBezTo>
                  <a:cubicBezTo>
                    <a:pt x="1199" y="776"/>
                    <a:pt x="1228" y="848"/>
                    <a:pt x="1269" y="848"/>
                  </a:cubicBezTo>
                  <a:cubicBezTo>
                    <a:pt x="1275" y="848"/>
                    <a:pt x="1281" y="846"/>
                    <a:pt x="1287" y="843"/>
                  </a:cubicBezTo>
                  <a:cubicBezTo>
                    <a:pt x="1287" y="809"/>
                    <a:pt x="1287" y="776"/>
                    <a:pt x="1321" y="742"/>
                  </a:cubicBezTo>
                  <a:lnTo>
                    <a:pt x="1321" y="742"/>
                  </a:lnTo>
                  <a:cubicBezTo>
                    <a:pt x="1301" y="792"/>
                    <a:pt x="1302" y="806"/>
                    <a:pt x="1313" y="806"/>
                  </a:cubicBezTo>
                  <a:cubicBezTo>
                    <a:pt x="1328" y="806"/>
                    <a:pt x="1363" y="779"/>
                    <a:pt x="1389" y="779"/>
                  </a:cubicBezTo>
                  <a:cubicBezTo>
                    <a:pt x="1408" y="779"/>
                    <a:pt x="1423" y="793"/>
                    <a:pt x="1423" y="843"/>
                  </a:cubicBezTo>
                  <a:cubicBezTo>
                    <a:pt x="1435" y="795"/>
                    <a:pt x="1451" y="760"/>
                    <a:pt x="1470" y="735"/>
                  </a:cubicBezTo>
                  <a:lnTo>
                    <a:pt x="1470" y="735"/>
                  </a:lnTo>
                  <a:cubicBezTo>
                    <a:pt x="1459" y="743"/>
                    <a:pt x="1448" y="748"/>
                    <a:pt x="1439" y="748"/>
                  </a:cubicBezTo>
                  <a:cubicBezTo>
                    <a:pt x="1433" y="748"/>
                    <a:pt x="1428" y="746"/>
                    <a:pt x="1423" y="742"/>
                  </a:cubicBezTo>
                  <a:cubicBezTo>
                    <a:pt x="1491" y="640"/>
                    <a:pt x="1423" y="674"/>
                    <a:pt x="1423" y="572"/>
                  </a:cubicBezTo>
                  <a:cubicBezTo>
                    <a:pt x="1410" y="612"/>
                    <a:pt x="1397" y="621"/>
                    <a:pt x="1383" y="621"/>
                  </a:cubicBezTo>
                  <a:cubicBezTo>
                    <a:pt x="1373" y="621"/>
                    <a:pt x="1362" y="615"/>
                    <a:pt x="1351" y="615"/>
                  </a:cubicBezTo>
                  <a:cubicBezTo>
                    <a:pt x="1341" y="615"/>
                    <a:pt x="1331" y="620"/>
                    <a:pt x="1321" y="640"/>
                  </a:cubicBezTo>
                  <a:cubicBezTo>
                    <a:pt x="1312" y="649"/>
                    <a:pt x="1306" y="653"/>
                    <a:pt x="1301" y="653"/>
                  </a:cubicBezTo>
                  <a:cubicBezTo>
                    <a:pt x="1287" y="653"/>
                    <a:pt x="1287" y="622"/>
                    <a:pt x="1287" y="572"/>
                  </a:cubicBezTo>
                  <a:lnTo>
                    <a:pt x="1321" y="572"/>
                  </a:lnTo>
                  <a:cubicBezTo>
                    <a:pt x="1321" y="538"/>
                    <a:pt x="1321" y="538"/>
                    <a:pt x="1321" y="538"/>
                  </a:cubicBezTo>
                  <a:cubicBezTo>
                    <a:pt x="1321" y="538"/>
                    <a:pt x="1306" y="569"/>
                    <a:pt x="1296" y="569"/>
                  </a:cubicBezTo>
                  <a:cubicBezTo>
                    <a:pt x="1291" y="569"/>
                    <a:pt x="1287" y="561"/>
                    <a:pt x="1287" y="538"/>
                  </a:cubicBezTo>
                  <a:cubicBezTo>
                    <a:pt x="1287" y="522"/>
                    <a:pt x="1287" y="522"/>
                    <a:pt x="1292" y="522"/>
                  </a:cubicBezTo>
                  <a:cubicBezTo>
                    <a:pt x="1296" y="522"/>
                    <a:pt x="1304" y="522"/>
                    <a:pt x="1321" y="505"/>
                  </a:cubicBezTo>
                  <a:cubicBezTo>
                    <a:pt x="1318" y="501"/>
                    <a:pt x="1314" y="500"/>
                    <a:pt x="1310" y="500"/>
                  </a:cubicBezTo>
                  <a:close/>
                  <a:moveTo>
                    <a:pt x="1643" y="669"/>
                  </a:moveTo>
                  <a:cubicBezTo>
                    <a:pt x="1638" y="669"/>
                    <a:pt x="1632" y="671"/>
                    <a:pt x="1626" y="674"/>
                  </a:cubicBezTo>
                  <a:lnTo>
                    <a:pt x="1626" y="708"/>
                  </a:lnTo>
                  <a:cubicBezTo>
                    <a:pt x="1626" y="742"/>
                    <a:pt x="1618" y="750"/>
                    <a:pt x="1609" y="750"/>
                  </a:cubicBezTo>
                  <a:cubicBezTo>
                    <a:pt x="1601" y="750"/>
                    <a:pt x="1592" y="742"/>
                    <a:pt x="1592" y="742"/>
                  </a:cubicBezTo>
                  <a:cubicBezTo>
                    <a:pt x="1592" y="717"/>
                    <a:pt x="1592" y="701"/>
                    <a:pt x="1590" y="689"/>
                  </a:cubicBezTo>
                  <a:lnTo>
                    <a:pt x="1590" y="689"/>
                  </a:lnTo>
                  <a:cubicBezTo>
                    <a:pt x="1584" y="725"/>
                    <a:pt x="1558" y="776"/>
                    <a:pt x="1558" y="776"/>
                  </a:cubicBezTo>
                  <a:cubicBezTo>
                    <a:pt x="1553" y="764"/>
                    <a:pt x="1546" y="760"/>
                    <a:pt x="1539" y="760"/>
                  </a:cubicBezTo>
                  <a:cubicBezTo>
                    <a:pt x="1502" y="760"/>
                    <a:pt x="1446" y="883"/>
                    <a:pt x="1389" y="911"/>
                  </a:cubicBezTo>
                  <a:cubicBezTo>
                    <a:pt x="1404" y="903"/>
                    <a:pt x="1416" y="901"/>
                    <a:pt x="1426" y="901"/>
                  </a:cubicBezTo>
                  <a:cubicBezTo>
                    <a:pt x="1444" y="901"/>
                    <a:pt x="1456" y="909"/>
                    <a:pt x="1470" y="909"/>
                  </a:cubicBezTo>
                  <a:cubicBezTo>
                    <a:pt x="1484" y="909"/>
                    <a:pt x="1499" y="902"/>
                    <a:pt x="1524" y="877"/>
                  </a:cubicBezTo>
                  <a:lnTo>
                    <a:pt x="1524" y="877"/>
                  </a:lnTo>
                  <a:lnTo>
                    <a:pt x="1491" y="979"/>
                  </a:lnTo>
                  <a:cubicBezTo>
                    <a:pt x="1493" y="981"/>
                    <a:pt x="1496" y="983"/>
                    <a:pt x="1499" y="983"/>
                  </a:cubicBezTo>
                  <a:cubicBezTo>
                    <a:pt x="1527" y="983"/>
                    <a:pt x="1570" y="882"/>
                    <a:pt x="1602" y="882"/>
                  </a:cubicBezTo>
                  <a:cubicBezTo>
                    <a:pt x="1611" y="882"/>
                    <a:pt x="1619" y="890"/>
                    <a:pt x="1626" y="911"/>
                  </a:cubicBezTo>
                  <a:lnTo>
                    <a:pt x="1592" y="945"/>
                  </a:lnTo>
                  <a:cubicBezTo>
                    <a:pt x="1625" y="956"/>
                    <a:pt x="1655" y="981"/>
                    <a:pt x="1684" y="1007"/>
                  </a:cubicBezTo>
                  <a:lnTo>
                    <a:pt x="1684" y="1007"/>
                  </a:lnTo>
                  <a:cubicBezTo>
                    <a:pt x="1687" y="985"/>
                    <a:pt x="1702" y="939"/>
                    <a:pt x="1678" y="939"/>
                  </a:cubicBezTo>
                  <a:cubicBezTo>
                    <a:pt x="1673" y="939"/>
                    <a:pt x="1668" y="941"/>
                    <a:pt x="1660" y="945"/>
                  </a:cubicBezTo>
                  <a:cubicBezTo>
                    <a:pt x="1728" y="843"/>
                    <a:pt x="1728" y="843"/>
                    <a:pt x="1762" y="776"/>
                  </a:cubicBezTo>
                  <a:lnTo>
                    <a:pt x="1762" y="776"/>
                  </a:lnTo>
                  <a:lnTo>
                    <a:pt x="1728" y="809"/>
                  </a:lnTo>
                  <a:cubicBezTo>
                    <a:pt x="1762" y="776"/>
                    <a:pt x="1728" y="742"/>
                    <a:pt x="1761" y="708"/>
                  </a:cubicBezTo>
                  <a:lnTo>
                    <a:pt x="1761" y="708"/>
                  </a:lnTo>
                  <a:cubicBezTo>
                    <a:pt x="1737" y="732"/>
                    <a:pt x="1721" y="741"/>
                    <a:pt x="1709" y="741"/>
                  </a:cubicBezTo>
                  <a:cubicBezTo>
                    <a:pt x="1675" y="741"/>
                    <a:pt x="1677" y="669"/>
                    <a:pt x="1643" y="669"/>
                  </a:cubicBezTo>
                  <a:close/>
                  <a:moveTo>
                    <a:pt x="1965" y="843"/>
                  </a:moveTo>
                  <a:cubicBezTo>
                    <a:pt x="1897" y="843"/>
                    <a:pt x="1829" y="911"/>
                    <a:pt x="1762" y="945"/>
                  </a:cubicBezTo>
                  <a:lnTo>
                    <a:pt x="1795" y="843"/>
                  </a:lnTo>
                  <a:lnTo>
                    <a:pt x="1795" y="843"/>
                  </a:lnTo>
                  <a:cubicBezTo>
                    <a:pt x="1762" y="911"/>
                    <a:pt x="1694" y="945"/>
                    <a:pt x="1694" y="1013"/>
                  </a:cubicBezTo>
                  <a:cubicBezTo>
                    <a:pt x="1693" y="1013"/>
                    <a:pt x="1693" y="1014"/>
                    <a:pt x="1692" y="1014"/>
                  </a:cubicBezTo>
                  <a:lnTo>
                    <a:pt x="1692" y="1014"/>
                  </a:lnTo>
                  <a:cubicBezTo>
                    <a:pt x="1690" y="1012"/>
                    <a:pt x="1687" y="1009"/>
                    <a:pt x="1684" y="1007"/>
                  </a:cubicBezTo>
                  <a:lnTo>
                    <a:pt x="1684" y="1007"/>
                  </a:lnTo>
                  <a:cubicBezTo>
                    <a:pt x="1683" y="1014"/>
                    <a:pt x="1683" y="1018"/>
                    <a:pt x="1686" y="1018"/>
                  </a:cubicBezTo>
                  <a:cubicBezTo>
                    <a:pt x="1687" y="1018"/>
                    <a:pt x="1689" y="1017"/>
                    <a:pt x="1692" y="1014"/>
                  </a:cubicBezTo>
                  <a:lnTo>
                    <a:pt x="1692" y="1014"/>
                  </a:lnTo>
                  <a:cubicBezTo>
                    <a:pt x="1730" y="1047"/>
                    <a:pt x="1768" y="1078"/>
                    <a:pt x="1814" y="1078"/>
                  </a:cubicBezTo>
                  <a:cubicBezTo>
                    <a:pt x="1839" y="1078"/>
                    <a:pt x="1866" y="1069"/>
                    <a:pt x="1897" y="1046"/>
                  </a:cubicBezTo>
                  <a:cubicBezTo>
                    <a:pt x="1931" y="1013"/>
                    <a:pt x="1931" y="877"/>
                    <a:pt x="1965" y="843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4591400" y="3353600"/>
              <a:ext cx="25" cy="2550"/>
            </a:xfrm>
            <a:custGeom>
              <a:avLst/>
              <a:gdLst/>
              <a:ahLst/>
              <a:cxnLst/>
              <a:rect l="l" t="t" r="r" b="b"/>
              <a:pathLst>
                <a:path w="1" h="102" extrusionOk="0">
                  <a:moveTo>
                    <a:pt x="0" y="102"/>
                  </a:moveTo>
                  <a:cubicBezTo>
                    <a:pt x="0" y="102"/>
                    <a:pt x="0" y="0"/>
                    <a:pt x="0" y="0"/>
                  </a:cubicBezTo>
                  <a:lnTo>
                    <a:pt x="0" y="68"/>
                  </a:lnTo>
                  <a:cubicBezTo>
                    <a:pt x="0" y="68"/>
                    <a:pt x="0" y="68"/>
                    <a:pt x="0" y="102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4590550" y="33552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34" y="1"/>
                    <a:pt x="0" y="35"/>
                    <a:pt x="0" y="35"/>
                  </a:cubicBezTo>
                  <a:lnTo>
                    <a:pt x="34" y="35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4583775" y="33442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1" y="1"/>
                    <a:pt x="1" y="35"/>
                    <a:pt x="34" y="35"/>
                  </a:cubicBezTo>
                  <a:cubicBezTo>
                    <a:pt x="34" y="35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4582925" y="33442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lnTo>
                    <a:pt x="1" y="35"/>
                  </a:lnTo>
                  <a:lnTo>
                    <a:pt x="1" y="35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4572775" y="3312950"/>
              <a:ext cx="14400" cy="32200"/>
            </a:xfrm>
            <a:custGeom>
              <a:avLst/>
              <a:gdLst/>
              <a:ahLst/>
              <a:cxnLst/>
              <a:rect l="l" t="t" r="r" b="b"/>
              <a:pathLst>
                <a:path w="576" h="1288" extrusionOk="0">
                  <a:moveTo>
                    <a:pt x="441" y="1"/>
                  </a:moveTo>
                  <a:cubicBezTo>
                    <a:pt x="339" y="170"/>
                    <a:pt x="136" y="407"/>
                    <a:pt x="237" y="644"/>
                  </a:cubicBezTo>
                  <a:lnTo>
                    <a:pt x="170" y="610"/>
                  </a:lnTo>
                  <a:lnTo>
                    <a:pt x="170" y="610"/>
                  </a:lnTo>
                  <a:cubicBezTo>
                    <a:pt x="271" y="712"/>
                    <a:pt x="0" y="712"/>
                    <a:pt x="237" y="847"/>
                  </a:cubicBezTo>
                  <a:lnTo>
                    <a:pt x="102" y="814"/>
                  </a:lnTo>
                  <a:lnTo>
                    <a:pt x="102" y="814"/>
                  </a:lnTo>
                  <a:cubicBezTo>
                    <a:pt x="68" y="847"/>
                    <a:pt x="305" y="915"/>
                    <a:pt x="136" y="949"/>
                  </a:cubicBezTo>
                  <a:lnTo>
                    <a:pt x="203" y="949"/>
                  </a:lnTo>
                  <a:cubicBezTo>
                    <a:pt x="305" y="915"/>
                    <a:pt x="170" y="915"/>
                    <a:pt x="237" y="881"/>
                  </a:cubicBezTo>
                  <a:cubicBezTo>
                    <a:pt x="254" y="881"/>
                    <a:pt x="267" y="883"/>
                    <a:pt x="277" y="887"/>
                  </a:cubicBezTo>
                  <a:lnTo>
                    <a:pt x="277" y="887"/>
                  </a:lnTo>
                  <a:lnTo>
                    <a:pt x="271" y="881"/>
                  </a:lnTo>
                  <a:lnTo>
                    <a:pt x="407" y="881"/>
                  </a:lnTo>
                  <a:cubicBezTo>
                    <a:pt x="390" y="864"/>
                    <a:pt x="381" y="864"/>
                    <a:pt x="364" y="864"/>
                  </a:cubicBezTo>
                  <a:cubicBezTo>
                    <a:pt x="347" y="864"/>
                    <a:pt x="322" y="864"/>
                    <a:pt x="271" y="847"/>
                  </a:cubicBezTo>
                  <a:cubicBezTo>
                    <a:pt x="368" y="815"/>
                    <a:pt x="373" y="721"/>
                    <a:pt x="343" y="624"/>
                  </a:cubicBezTo>
                  <a:lnTo>
                    <a:pt x="343" y="624"/>
                  </a:lnTo>
                  <a:cubicBezTo>
                    <a:pt x="358" y="645"/>
                    <a:pt x="401" y="650"/>
                    <a:pt x="373" y="678"/>
                  </a:cubicBezTo>
                  <a:lnTo>
                    <a:pt x="373" y="678"/>
                  </a:lnTo>
                  <a:cubicBezTo>
                    <a:pt x="400" y="651"/>
                    <a:pt x="383" y="623"/>
                    <a:pt x="340" y="614"/>
                  </a:cubicBezTo>
                  <a:lnTo>
                    <a:pt x="340" y="614"/>
                  </a:lnTo>
                  <a:cubicBezTo>
                    <a:pt x="340" y="613"/>
                    <a:pt x="339" y="612"/>
                    <a:pt x="339" y="610"/>
                  </a:cubicBezTo>
                  <a:lnTo>
                    <a:pt x="339" y="610"/>
                  </a:lnTo>
                  <a:cubicBezTo>
                    <a:pt x="339" y="611"/>
                    <a:pt x="339" y="613"/>
                    <a:pt x="339" y="614"/>
                  </a:cubicBezTo>
                  <a:lnTo>
                    <a:pt x="339" y="614"/>
                  </a:lnTo>
                  <a:cubicBezTo>
                    <a:pt x="329" y="612"/>
                    <a:pt x="318" y="610"/>
                    <a:pt x="305" y="610"/>
                  </a:cubicBezTo>
                  <a:cubicBezTo>
                    <a:pt x="271" y="543"/>
                    <a:pt x="339" y="509"/>
                    <a:pt x="407" y="475"/>
                  </a:cubicBezTo>
                  <a:lnTo>
                    <a:pt x="339" y="475"/>
                  </a:lnTo>
                  <a:cubicBezTo>
                    <a:pt x="271" y="373"/>
                    <a:pt x="441" y="407"/>
                    <a:pt x="407" y="339"/>
                  </a:cubicBezTo>
                  <a:cubicBezTo>
                    <a:pt x="407" y="306"/>
                    <a:pt x="305" y="204"/>
                    <a:pt x="373" y="170"/>
                  </a:cubicBezTo>
                  <a:lnTo>
                    <a:pt x="373" y="170"/>
                  </a:lnTo>
                  <a:cubicBezTo>
                    <a:pt x="407" y="238"/>
                    <a:pt x="407" y="238"/>
                    <a:pt x="441" y="306"/>
                  </a:cubicBezTo>
                  <a:lnTo>
                    <a:pt x="407" y="170"/>
                  </a:lnTo>
                  <a:lnTo>
                    <a:pt x="407" y="170"/>
                  </a:lnTo>
                  <a:cubicBezTo>
                    <a:pt x="412" y="175"/>
                    <a:pt x="416" y="177"/>
                    <a:pt x="420" y="177"/>
                  </a:cubicBezTo>
                  <a:cubicBezTo>
                    <a:pt x="435" y="177"/>
                    <a:pt x="444" y="146"/>
                    <a:pt x="467" y="146"/>
                  </a:cubicBezTo>
                  <a:cubicBezTo>
                    <a:pt x="477" y="146"/>
                    <a:pt x="491" y="152"/>
                    <a:pt x="508" y="170"/>
                  </a:cubicBezTo>
                  <a:cubicBezTo>
                    <a:pt x="441" y="69"/>
                    <a:pt x="576" y="102"/>
                    <a:pt x="441" y="1"/>
                  </a:cubicBezTo>
                  <a:close/>
                  <a:moveTo>
                    <a:pt x="277" y="887"/>
                  </a:moveTo>
                  <a:lnTo>
                    <a:pt x="339" y="949"/>
                  </a:lnTo>
                  <a:cubicBezTo>
                    <a:pt x="314" y="924"/>
                    <a:pt x="307" y="898"/>
                    <a:pt x="277" y="887"/>
                  </a:cubicBezTo>
                  <a:close/>
                  <a:moveTo>
                    <a:pt x="170" y="1051"/>
                  </a:moveTo>
                  <a:cubicBezTo>
                    <a:pt x="154" y="1051"/>
                    <a:pt x="167" y="1058"/>
                    <a:pt x="187" y="1069"/>
                  </a:cubicBezTo>
                  <a:lnTo>
                    <a:pt x="187" y="1069"/>
                  </a:lnTo>
                  <a:cubicBezTo>
                    <a:pt x="186" y="1060"/>
                    <a:pt x="188" y="1051"/>
                    <a:pt x="170" y="1051"/>
                  </a:cubicBezTo>
                  <a:close/>
                  <a:moveTo>
                    <a:pt x="203" y="949"/>
                  </a:moveTo>
                  <a:cubicBezTo>
                    <a:pt x="203" y="983"/>
                    <a:pt x="170" y="983"/>
                    <a:pt x="170" y="983"/>
                  </a:cubicBezTo>
                  <a:lnTo>
                    <a:pt x="203" y="983"/>
                  </a:lnTo>
                  <a:cubicBezTo>
                    <a:pt x="269" y="1016"/>
                    <a:pt x="239" y="1049"/>
                    <a:pt x="206" y="1082"/>
                  </a:cubicBezTo>
                  <a:lnTo>
                    <a:pt x="206" y="1082"/>
                  </a:lnTo>
                  <a:cubicBezTo>
                    <a:pt x="200" y="1077"/>
                    <a:pt x="193" y="1073"/>
                    <a:pt x="187" y="1069"/>
                  </a:cubicBezTo>
                  <a:lnTo>
                    <a:pt x="187" y="1069"/>
                  </a:lnTo>
                  <a:cubicBezTo>
                    <a:pt x="187" y="1077"/>
                    <a:pt x="188" y="1084"/>
                    <a:pt x="203" y="1084"/>
                  </a:cubicBezTo>
                  <a:cubicBezTo>
                    <a:pt x="204" y="1083"/>
                    <a:pt x="205" y="1083"/>
                    <a:pt x="206" y="1082"/>
                  </a:cubicBezTo>
                  <a:lnTo>
                    <a:pt x="206" y="1082"/>
                  </a:lnTo>
                  <a:cubicBezTo>
                    <a:pt x="222" y="1092"/>
                    <a:pt x="235" y="1104"/>
                    <a:pt x="237" y="1116"/>
                  </a:cubicBezTo>
                  <a:lnTo>
                    <a:pt x="237" y="1116"/>
                  </a:lnTo>
                  <a:cubicBezTo>
                    <a:pt x="260" y="1108"/>
                    <a:pt x="283" y="1100"/>
                    <a:pt x="237" y="1084"/>
                  </a:cubicBezTo>
                  <a:cubicBezTo>
                    <a:pt x="305" y="1084"/>
                    <a:pt x="305" y="1118"/>
                    <a:pt x="373" y="1118"/>
                  </a:cubicBezTo>
                  <a:cubicBezTo>
                    <a:pt x="508" y="1051"/>
                    <a:pt x="237" y="1017"/>
                    <a:pt x="441" y="983"/>
                  </a:cubicBezTo>
                  <a:cubicBezTo>
                    <a:pt x="474" y="983"/>
                    <a:pt x="441" y="949"/>
                    <a:pt x="407" y="949"/>
                  </a:cubicBezTo>
                  <a:cubicBezTo>
                    <a:pt x="373" y="949"/>
                    <a:pt x="373" y="983"/>
                    <a:pt x="339" y="983"/>
                  </a:cubicBezTo>
                  <a:cubicBezTo>
                    <a:pt x="339" y="949"/>
                    <a:pt x="237" y="949"/>
                    <a:pt x="203" y="949"/>
                  </a:cubicBezTo>
                  <a:close/>
                  <a:moveTo>
                    <a:pt x="237" y="1116"/>
                  </a:moveTo>
                  <a:cubicBezTo>
                    <a:pt x="221" y="1121"/>
                    <a:pt x="203" y="1126"/>
                    <a:pt x="209" y="1133"/>
                  </a:cubicBezTo>
                  <a:lnTo>
                    <a:pt x="209" y="1133"/>
                  </a:lnTo>
                  <a:cubicBezTo>
                    <a:pt x="219" y="1132"/>
                    <a:pt x="228" y="1128"/>
                    <a:pt x="237" y="1118"/>
                  </a:cubicBezTo>
                  <a:cubicBezTo>
                    <a:pt x="237" y="1117"/>
                    <a:pt x="237" y="1117"/>
                    <a:pt x="237" y="1116"/>
                  </a:cubicBezTo>
                  <a:close/>
                  <a:moveTo>
                    <a:pt x="136" y="1118"/>
                  </a:moveTo>
                  <a:cubicBezTo>
                    <a:pt x="203" y="1186"/>
                    <a:pt x="68" y="1254"/>
                    <a:pt x="271" y="1288"/>
                  </a:cubicBezTo>
                  <a:cubicBezTo>
                    <a:pt x="305" y="1288"/>
                    <a:pt x="339" y="1254"/>
                    <a:pt x="373" y="1254"/>
                  </a:cubicBezTo>
                  <a:cubicBezTo>
                    <a:pt x="441" y="1220"/>
                    <a:pt x="339" y="1186"/>
                    <a:pt x="271" y="1152"/>
                  </a:cubicBezTo>
                  <a:cubicBezTo>
                    <a:pt x="231" y="1144"/>
                    <a:pt x="214" y="1138"/>
                    <a:pt x="209" y="1133"/>
                  </a:cubicBezTo>
                  <a:lnTo>
                    <a:pt x="209" y="1133"/>
                  </a:lnTo>
                  <a:cubicBezTo>
                    <a:pt x="207" y="1133"/>
                    <a:pt x="205" y="1133"/>
                    <a:pt x="203" y="1133"/>
                  </a:cubicBezTo>
                  <a:cubicBezTo>
                    <a:pt x="181" y="1133"/>
                    <a:pt x="158" y="1118"/>
                    <a:pt x="136" y="1118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4584625" y="3311275"/>
              <a:ext cx="2550" cy="3400"/>
            </a:xfrm>
            <a:custGeom>
              <a:avLst/>
              <a:gdLst/>
              <a:ahLst/>
              <a:cxnLst/>
              <a:rect l="l" t="t" r="r" b="b"/>
              <a:pathLst>
                <a:path w="102" h="136" extrusionOk="0">
                  <a:moveTo>
                    <a:pt x="34" y="0"/>
                  </a:moveTo>
                  <a:cubicBezTo>
                    <a:pt x="34" y="34"/>
                    <a:pt x="0" y="0"/>
                    <a:pt x="0" y="68"/>
                  </a:cubicBezTo>
                  <a:cubicBezTo>
                    <a:pt x="23" y="68"/>
                    <a:pt x="30" y="83"/>
                    <a:pt x="33" y="83"/>
                  </a:cubicBezTo>
                  <a:cubicBezTo>
                    <a:pt x="34" y="83"/>
                    <a:pt x="34" y="79"/>
                    <a:pt x="34" y="68"/>
                  </a:cubicBezTo>
                  <a:lnTo>
                    <a:pt x="68" y="136"/>
                  </a:lnTo>
                  <a:cubicBezTo>
                    <a:pt x="102" y="136"/>
                    <a:pt x="68" y="34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4584625" y="3305475"/>
              <a:ext cx="22025" cy="7600"/>
            </a:xfrm>
            <a:custGeom>
              <a:avLst/>
              <a:gdLst/>
              <a:ahLst/>
              <a:cxnLst/>
              <a:rect l="l" t="t" r="r" b="b"/>
              <a:pathLst>
                <a:path w="881" h="304" extrusionOk="0">
                  <a:moveTo>
                    <a:pt x="813" y="101"/>
                  </a:moveTo>
                  <a:cubicBezTo>
                    <a:pt x="809" y="108"/>
                    <a:pt x="806" y="115"/>
                    <a:pt x="803" y="122"/>
                  </a:cubicBezTo>
                  <a:lnTo>
                    <a:pt x="803" y="122"/>
                  </a:lnTo>
                  <a:cubicBezTo>
                    <a:pt x="808" y="116"/>
                    <a:pt x="812" y="110"/>
                    <a:pt x="813" y="101"/>
                  </a:cubicBezTo>
                  <a:close/>
                  <a:moveTo>
                    <a:pt x="703" y="165"/>
                  </a:moveTo>
                  <a:lnTo>
                    <a:pt x="703" y="165"/>
                  </a:lnTo>
                  <a:cubicBezTo>
                    <a:pt x="703" y="176"/>
                    <a:pt x="706" y="187"/>
                    <a:pt x="712" y="198"/>
                  </a:cubicBezTo>
                  <a:cubicBezTo>
                    <a:pt x="712" y="184"/>
                    <a:pt x="708" y="173"/>
                    <a:pt x="703" y="165"/>
                  </a:cubicBezTo>
                  <a:close/>
                  <a:moveTo>
                    <a:pt x="803" y="122"/>
                  </a:moveTo>
                  <a:cubicBezTo>
                    <a:pt x="790" y="134"/>
                    <a:pt x="768" y="142"/>
                    <a:pt x="745" y="164"/>
                  </a:cubicBezTo>
                  <a:cubicBezTo>
                    <a:pt x="779" y="198"/>
                    <a:pt x="779" y="232"/>
                    <a:pt x="779" y="232"/>
                  </a:cubicBezTo>
                  <a:cubicBezTo>
                    <a:pt x="779" y="199"/>
                    <a:pt x="787" y="159"/>
                    <a:pt x="803" y="122"/>
                  </a:cubicBezTo>
                  <a:close/>
                  <a:moveTo>
                    <a:pt x="136" y="164"/>
                  </a:moveTo>
                  <a:cubicBezTo>
                    <a:pt x="136" y="232"/>
                    <a:pt x="0" y="198"/>
                    <a:pt x="102" y="300"/>
                  </a:cubicBezTo>
                  <a:cubicBezTo>
                    <a:pt x="136" y="300"/>
                    <a:pt x="102" y="232"/>
                    <a:pt x="136" y="232"/>
                  </a:cubicBezTo>
                  <a:lnTo>
                    <a:pt x="170" y="266"/>
                  </a:lnTo>
                  <a:lnTo>
                    <a:pt x="204" y="232"/>
                  </a:lnTo>
                  <a:lnTo>
                    <a:pt x="136" y="164"/>
                  </a:lnTo>
                  <a:close/>
                  <a:moveTo>
                    <a:pt x="832" y="0"/>
                  </a:moveTo>
                  <a:cubicBezTo>
                    <a:pt x="767" y="0"/>
                    <a:pt x="677" y="100"/>
                    <a:pt x="601" y="100"/>
                  </a:cubicBezTo>
                  <a:cubicBezTo>
                    <a:pt x="592" y="100"/>
                    <a:pt x="584" y="99"/>
                    <a:pt x="576" y="97"/>
                  </a:cubicBezTo>
                  <a:cubicBezTo>
                    <a:pt x="576" y="97"/>
                    <a:pt x="576" y="63"/>
                    <a:pt x="610" y="29"/>
                  </a:cubicBezTo>
                  <a:cubicBezTo>
                    <a:pt x="542" y="29"/>
                    <a:pt x="474" y="63"/>
                    <a:pt x="407" y="63"/>
                  </a:cubicBezTo>
                  <a:cubicBezTo>
                    <a:pt x="362" y="63"/>
                    <a:pt x="316" y="78"/>
                    <a:pt x="281" y="78"/>
                  </a:cubicBezTo>
                  <a:cubicBezTo>
                    <a:pt x="264" y="78"/>
                    <a:pt x="249" y="74"/>
                    <a:pt x="237" y="63"/>
                  </a:cubicBezTo>
                  <a:cubicBezTo>
                    <a:pt x="170" y="63"/>
                    <a:pt x="237" y="164"/>
                    <a:pt x="204" y="232"/>
                  </a:cubicBezTo>
                  <a:lnTo>
                    <a:pt x="204" y="300"/>
                  </a:lnTo>
                  <a:cubicBezTo>
                    <a:pt x="210" y="302"/>
                    <a:pt x="216" y="303"/>
                    <a:pt x="221" y="303"/>
                  </a:cubicBezTo>
                  <a:cubicBezTo>
                    <a:pt x="283" y="303"/>
                    <a:pt x="192" y="127"/>
                    <a:pt x="254" y="127"/>
                  </a:cubicBezTo>
                  <a:cubicBezTo>
                    <a:pt x="259" y="127"/>
                    <a:pt x="264" y="128"/>
                    <a:pt x="271" y="130"/>
                  </a:cubicBezTo>
                  <a:lnTo>
                    <a:pt x="339" y="232"/>
                  </a:lnTo>
                  <a:cubicBezTo>
                    <a:pt x="356" y="232"/>
                    <a:pt x="373" y="224"/>
                    <a:pt x="390" y="224"/>
                  </a:cubicBezTo>
                  <a:cubicBezTo>
                    <a:pt x="407" y="224"/>
                    <a:pt x="424" y="232"/>
                    <a:pt x="441" y="266"/>
                  </a:cubicBezTo>
                  <a:cubicBezTo>
                    <a:pt x="441" y="266"/>
                    <a:pt x="441" y="245"/>
                    <a:pt x="441" y="232"/>
                  </a:cubicBezTo>
                  <a:cubicBezTo>
                    <a:pt x="441" y="198"/>
                    <a:pt x="407" y="164"/>
                    <a:pt x="407" y="130"/>
                  </a:cubicBezTo>
                  <a:cubicBezTo>
                    <a:pt x="430" y="108"/>
                    <a:pt x="442" y="98"/>
                    <a:pt x="449" y="98"/>
                  </a:cubicBezTo>
                  <a:cubicBezTo>
                    <a:pt x="471" y="98"/>
                    <a:pt x="422" y="206"/>
                    <a:pt x="474" y="232"/>
                  </a:cubicBezTo>
                  <a:cubicBezTo>
                    <a:pt x="517" y="189"/>
                    <a:pt x="601" y="146"/>
                    <a:pt x="656" y="146"/>
                  </a:cubicBezTo>
                  <a:cubicBezTo>
                    <a:pt x="677" y="146"/>
                    <a:pt x="693" y="152"/>
                    <a:pt x="703" y="165"/>
                  </a:cubicBezTo>
                  <a:lnTo>
                    <a:pt x="703" y="165"/>
                  </a:lnTo>
                  <a:cubicBezTo>
                    <a:pt x="700" y="123"/>
                    <a:pt x="734" y="88"/>
                    <a:pt x="776" y="88"/>
                  </a:cubicBezTo>
                  <a:cubicBezTo>
                    <a:pt x="788" y="88"/>
                    <a:pt x="801" y="90"/>
                    <a:pt x="813" y="97"/>
                  </a:cubicBezTo>
                  <a:cubicBezTo>
                    <a:pt x="813" y="98"/>
                    <a:pt x="813" y="99"/>
                    <a:pt x="813" y="101"/>
                  </a:cubicBezTo>
                  <a:lnTo>
                    <a:pt x="813" y="101"/>
                  </a:lnTo>
                  <a:cubicBezTo>
                    <a:pt x="829" y="70"/>
                    <a:pt x="852" y="43"/>
                    <a:pt x="881" y="29"/>
                  </a:cubicBezTo>
                  <a:cubicBezTo>
                    <a:pt x="867" y="8"/>
                    <a:pt x="850" y="0"/>
                    <a:pt x="832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4599850" y="33053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lnTo>
                    <a:pt x="35" y="34"/>
                  </a:lnTo>
                  <a:cubicBezTo>
                    <a:pt x="35" y="3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5219575" y="3538150"/>
              <a:ext cx="77900" cy="82350"/>
            </a:xfrm>
            <a:custGeom>
              <a:avLst/>
              <a:gdLst/>
              <a:ahLst/>
              <a:cxnLst/>
              <a:rect l="l" t="t" r="r" b="b"/>
              <a:pathLst>
                <a:path w="3116" h="3294" extrusionOk="0">
                  <a:moveTo>
                    <a:pt x="1630" y="125"/>
                  </a:moveTo>
                  <a:cubicBezTo>
                    <a:pt x="1491" y="125"/>
                    <a:pt x="1362" y="140"/>
                    <a:pt x="1253" y="170"/>
                  </a:cubicBezTo>
                  <a:cubicBezTo>
                    <a:pt x="474" y="305"/>
                    <a:pt x="305" y="1"/>
                    <a:pt x="0" y="1254"/>
                  </a:cubicBezTo>
                  <a:cubicBezTo>
                    <a:pt x="0" y="1863"/>
                    <a:pt x="305" y="2642"/>
                    <a:pt x="779" y="3116"/>
                  </a:cubicBezTo>
                  <a:lnTo>
                    <a:pt x="779" y="3051"/>
                  </a:lnTo>
                  <a:lnTo>
                    <a:pt x="779" y="3051"/>
                  </a:lnTo>
                  <a:cubicBezTo>
                    <a:pt x="926" y="3201"/>
                    <a:pt x="1132" y="3294"/>
                    <a:pt x="1409" y="3294"/>
                  </a:cubicBezTo>
                  <a:cubicBezTo>
                    <a:pt x="1457" y="3294"/>
                    <a:pt x="1506" y="3291"/>
                    <a:pt x="1558" y="3285"/>
                  </a:cubicBezTo>
                  <a:cubicBezTo>
                    <a:pt x="2032" y="3285"/>
                    <a:pt x="3116" y="1728"/>
                    <a:pt x="3116" y="1084"/>
                  </a:cubicBezTo>
                  <a:cubicBezTo>
                    <a:pt x="3116" y="444"/>
                    <a:pt x="2270" y="125"/>
                    <a:pt x="1630" y="12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5239050" y="3566100"/>
              <a:ext cx="850" cy="1700"/>
            </a:xfrm>
            <a:custGeom>
              <a:avLst/>
              <a:gdLst/>
              <a:ahLst/>
              <a:cxnLst/>
              <a:rect l="l" t="t" r="r" b="b"/>
              <a:pathLst>
                <a:path w="34" h="68" extrusionOk="0">
                  <a:moveTo>
                    <a:pt x="0" y="0"/>
                  </a:moveTo>
                  <a:lnTo>
                    <a:pt x="34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5231425" y="3565250"/>
              <a:ext cx="8475" cy="4600"/>
            </a:xfrm>
            <a:custGeom>
              <a:avLst/>
              <a:gdLst/>
              <a:ahLst/>
              <a:cxnLst/>
              <a:rect l="l" t="t" r="r" b="b"/>
              <a:pathLst>
                <a:path w="339" h="184" extrusionOk="0">
                  <a:moveTo>
                    <a:pt x="136" y="0"/>
                  </a:moveTo>
                  <a:cubicBezTo>
                    <a:pt x="34" y="0"/>
                    <a:pt x="170" y="68"/>
                    <a:pt x="102" y="102"/>
                  </a:cubicBezTo>
                  <a:lnTo>
                    <a:pt x="0" y="34"/>
                  </a:lnTo>
                  <a:cubicBezTo>
                    <a:pt x="0" y="34"/>
                    <a:pt x="0" y="136"/>
                    <a:pt x="0" y="136"/>
                  </a:cubicBezTo>
                  <a:cubicBezTo>
                    <a:pt x="168" y="160"/>
                    <a:pt x="166" y="184"/>
                    <a:pt x="223" y="184"/>
                  </a:cubicBezTo>
                  <a:cubicBezTo>
                    <a:pt x="246" y="184"/>
                    <a:pt x="279" y="179"/>
                    <a:pt x="339" y="170"/>
                  </a:cubicBezTo>
                  <a:cubicBezTo>
                    <a:pt x="305" y="136"/>
                    <a:pt x="271" y="34"/>
                    <a:pt x="203" y="0"/>
                  </a:cubicBezTo>
                  <a:lnTo>
                    <a:pt x="203" y="0"/>
                  </a:lnTo>
                  <a:cubicBezTo>
                    <a:pt x="203" y="34"/>
                    <a:pt x="237" y="102"/>
                    <a:pt x="203" y="136"/>
                  </a:cubicBezTo>
                  <a:cubicBezTo>
                    <a:pt x="170" y="68"/>
                    <a:pt x="203" y="34"/>
                    <a:pt x="136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5233950" y="3568650"/>
              <a:ext cx="1725" cy="1700"/>
            </a:xfrm>
            <a:custGeom>
              <a:avLst/>
              <a:gdLst/>
              <a:ahLst/>
              <a:cxnLst/>
              <a:rect l="l" t="t" r="r" b="b"/>
              <a:pathLst>
                <a:path w="69" h="68" extrusionOk="0">
                  <a:moveTo>
                    <a:pt x="1" y="0"/>
                  </a:moveTo>
                  <a:cubicBezTo>
                    <a:pt x="1" y="34"/>
                    <a:pt x="35" y="67"/>
                    <a:pt x="69" y="67"/>
                  </a:cubicBezTo>
                  <a:cubicBezTo>
                    <a:pt x="35" y="34"/>
                    <a:pt x="1" y="34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5233950" y="3570325"/>
              <a:ext cx="2575" cy="2575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1" y="0"/>
                  </a:moveTo>
                  <a:lnTo>
                    <a:pt x="102" y="102"/>
                  </a:lnTo>
                  <a:lnTo>
                    <a:pt x="69" y="34"/>
                  </a:lnTo>
                  <a:cubicBezTo>
                    <a:pt x="69" y="41"/>
                    <a:pt x="66" y="44"/>
                    <a:pt x="62" y="44"/>
                  </a:cubicBezTo>
                  <a:cubicBezTo>
                    <a:pt x="44" y="44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5234800" y="35745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1"/>
                    <a:pt x="1" y="35"/>
                    <a:pt x="1" y="35"/>
                  </a:cubicBezTo>
                  <a:cubicBezTo>
                    <a:pt x="35" y="35"/>
                    <a:pt x="1" y="35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5230575" y="3572025"/>
              <a:ext cx="5100" cy="4250"/>
            </a:xfrm>
            <a:custGeom>
              <a:avLst/>
              <a:gdLst/>
              <a:ahLst/>
              <a:cxnLst/>
              <a:rect l="l" t="t" r="r" b="b"/>
              <a:pathLst>
                <a:path w="204" h="170" extrusionOk="0">
                  <a:moveTo>
                    <a:pt x="102" y="0"/>
                  </a:moveTo>
                  <a:lnTo>
                    <a:pt x="0" y="34"/>
                  </a:lnTo>
                  <a:cubicBezTo>
                    <a:pt x="0" y="68"/>
                    <a:pt x="136" y="169"/>
                    <a:pt x="136" y="169"/>
                  </a:cubicBezTo>
                  <a:cubicBezTo>
                    <a:pt x="204" y="169"/>
                    <a:pt x="170" y="169"/>
                    <a:pt x="170" y="136"/>
                  </a:cubicBezTo>
                  <a:cubicBezTo>
                    <a:pt x="102" y="136"/>
                    <a:pt x="34" y="102"/>
                    <a:pt x="68" y="68"/>
                  </a:cubicBezTo>
                  <a:cubicBezTo>
                    <a:pt x="34" y="34"/>
                    <a:pt x="136" y="68"/>
                    <a:pt x="102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5233950" y="357455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5" y="1"/>
                  </a:moveTo>
                  <a:cubicBezTo>
                    <a:pt x="35" y="1"/>
                    <a:pt x="35" y="1"/>
                    <a:pt x="35" y="1"/>
                  </a:cubicBezTo>
                  <a:cubicBezTo>
                    <a:pt x="1" y="1"/>
                    <a:pt x="1" y="1"/>
                    <a:pt x="3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5233950" y="3572025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1" y="0"/>
                  </a:moveTo>
                  <a:lnTo>
                    <a:pt x="35" y="34"/>
                  </a:lnTo>
                  <a:lnTo>
                    <a:pt x="69" y="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5228025" y="3576250"/>
              <a:ext cx="6800" cy="3400"/>
            </a:xfrm>
            <a:custGeom>
              <a:avLst/>
              <a:gdLst/>
              <a:ahLst/>
              <a:cxnLst/>
              <a:rect l="l" t="t" r="r" b="b"/>
              <a:pathLst>
                <a:path w="272" h="136" extrusionOk="0">
                  <a:moveTo>
                    <a:pt x="170" y="0"/>
                  </a:moveTo>
                  <a:cubicBezTo>
                    <a:pt x="170" y="68"/>
                    <a:pt x="69" y="68"/>
                    <a:pt x="1" y="68"/>
                  </a:cubicBezTo>
                  <a:lnTo>
                    <a:pt x="1" y="102"/>
                  </a:lnTo>
                  <a:cubicBezTo>
                    <a:pt x="69" y="136"/>
                    <a:pt x="170" y="136"/>
                    <a:pt x="238" y="136"/>
                  </a:cubicBezTo>
                  <a:cubicBezTo>
                    <a:pt x="102" y="102"/>
                    <a:pt x="272" y="68"/>
                    <a:pt x="17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5224650" y="35804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0" y="1"/>
                  </a:moveTo>
                  <a:cubicBezTo>
                    <a:pt x="34" y="1"/>
                    <a:pt x="34" y="1"/>
                    <a:pt x="34" y="35"/>
                  </a:cubicBezTo>
                  <a:cubicBezTo>
                    <a:pt x="34" y="1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5222100" y="3580475"/>
              <a:ext cx="8850" cy="8500"/>
            </a:xfrm>
            <a:custGeom>
              <a:avLst/>
              <a:gdLst/>
              <a:ahLst/>
              <a:cxnLst/>
              <a:rect l="l" t="t" r="r" b="b"/>
              <a:pathLst>
                <a:path w="354" h="340" extrusionOk="0">
                  <a:moveTo>
                    <a:pt x="204" y="1"/>
                  </a:moveTo>
                  <a:cubicBezTo>
                    <a:pt x="170" y="35"/>
                    <a:pt x="306" y="69"/>
                    <a:pt x="204" y="69"/>
                  </a:cubicBezTo>
                  <a:cubicBezTo>
                    <a:pt x="136" y="69"/>
                    <a:pt x="136" y="35"/>
                    <a:pt x="136" y="35"/>
                  </a:cubicBezTo>
                  <a:cubicBezTo>
                    <a:pt x="136" y="69"/>
                    <a:pt x="1" y="102"/>
                    <a:pt x="1" y="170"/>
                  </a:cubicBezTo>
                  <a:cubicBezTo>
                    <a:pt x="1" y="272"/>
                    <a:pt x="238" y="272"/>
                    <a:pt x="306" y="339"/>
                  </a:cubicBezTo>
                  <a:cubicBezTo>
                    <a:pt x="306" y="339"/>
                    <a:pt x="272" y="306"/>
                    <a:pt x="238" y="238"/>
                  </a:cubicBezTo>
                  <a:lnTo>
                    <a:pt x="170" y="170"/>
                  </a:lnTo>
                  <a:lnTo>
                    <a:pt x="170" y="170"/>
                  </a:lnTo>
                  <a:cubicBezTo>
                    <a:pt x="204" y="204"/>
                    <a:pt x="272" y="204"/>
                    <a:pt x="272" y="238"/>
                  </a:cubicBezTo>
                  <a:cubicBezTo>
                    <a:pt x="306" y="170"/>
                    <a:pt x="204" y="136"/>
                    <a:pt x="238" y="102"/>
                  </a:cubicBezTo>
                  <a:cubicBezTo>
                    <a:pt x="354" y="102"/>
                    <a:pt x="271" y="177"/>
                    <a:pt x="309" y="177"/>
                  </a:cubicBezTo>
                  <a:cubicBezTo>
                    <a:pt x="315" y="177"/>
                    <a:pt x="325" y="175"/>
                    <a:pt x="339" y="170"/>
                  </a:cubicBezTo>
                  <a:cubicBezTo>
                    <a:pt x="339" y="136"/>
                    <a:pt x="339" y="102"/>
                    <a:pt x="238" y="69"/>
                  </a:cubicBezTo>
                  <a:lnTo>
                    <a:pt x="339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5224650" y="3588100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34" y="1"/>
                  </a:moveTo>
                  <a:lnTo>
                    <a:pt x="0" y="34"/>
                  </a:lnTo>
                  <a:lnTo>
                    <a:pt x="68" y="3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5221250" y="3589800"/>
              <a:ext cx="9350" cy="6800"/>
            </a:xfrm>
            <a:custGeom>
              <a:avLst/>
              <a:gdLst/>
              <a:ahLst/>
              <a:cxnLst/>
              <a:rect l="l" t="t" r="r" b="b"/>
              <a:pathLst>
                <a:path w="374" h="272" extrusionOk="0">
                  <a:moveTo>
                    <a:pt x="238" y="0"/>
                  </a:moveTo>
                  <a:cubicBezTo>
                    <a:pt x="103" y="34"/>
                    <a:pt x="272" y="102"/>
                    <a:pt x="272" y="136"/>
                  </a:cubicBezTo>
                  <a:cubicBezTo>
                    <a:pt x="262" y="166"/>
                    <a:pt x="252" y="175"/>
                    <a:pt x="240" y="175"/>
                  </a:cubicBezTo>
                  <a:cubicBezTo>
                    <a:pt x="221" y="175"/>
                    <a:pt x="197" y="150"/>
                    <a:pt x="160" y="150"/>
                  </a:cubicBezTo>
                  <a:cubicBezTo>
                    <a:pt x="144" y="150"/>
                    <a:pt x="125" y="155"/>
                    <a:pt x="103" y="170"/>
                  </a:cubicBezTo>
                  <a:cubicBezTo>
                    <a:pt x="103" y="136"/>
                    <a:pt x="136" y="136"/>
                    <a:pt x="136" y="102"/>
                  </a:cubicBezTo>
                  <a:lnTo>
                    <a:pt x="136" y="102"/>
                  </a:lnTo>
                  <a:cubicBezTo>
                    <a:pt x="1" y="136"/>
                    <a:pt x="136" y="237"/>
                    <a:pt x="170" y="271"/>
                  </a:cubicBezTo>
                  <a:cubicBezTo>
                    <a:pt x="170" y="271"/>
                    <a:pt x="204" y="237"/>
                    <a:pt x="204" y="237"/>
                  </a:cubicBezTo>
                  <a:lnTo>
                    <a:pt x="238" y="271"/>
                  </a:lnTo>
                  <a:cubicBezTo>
                    <a:pt x="340" y="237"/>
                    <a:pt x="373" y="203"/>
                    <a:pt x="340" y="102"/>
                  </a:cubicBezTo>
                  <a:lnTo>
                    <a:pt x="272" y="34"/>
                  </a:lnTo>
                  <a:cubicBezTo>
                    <a:pt x="272" y="34"/>
                    <a:pt x="306" y="34"/>
                    <a:pt x="34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5229725" y="3588950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34" y="0"/>
                  </a:moveTo>
                  <a:cubicBezTo>
                    <a:pt x="34" y="34"/>
                    <a:pt x="34" y="34"/>
                    <a:pt x="1" y="34"/>
                  </a:cubicBezTo>
                  <a:cubicBezTo>
                    <a:pt x="34" y="34"/>
                    <a:pt x="68" y="34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5225500" y="3596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3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5228875" y="3595725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1" y="0"/>
                  </a:moveTo>
                  <a:lnTo>
                    <a:pt x="1" y="68"/>
                  </a:lnTo>
                  <a:lnTo>
                    <a:pt x="68" y="34"/>
                  </a:lnTo>
                  <a:cubicBezTo>
                    <a:pt x="68" y="34"/>
                    <a:pt x="35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5223800" y="3598250"/>
              <a:ext cx="38975" cy="30525"/>
            </a:xfrm>
            <a:custGeom>
              <a:avLst/>
              <a:gdLst/>
              <a:ahLst/>
              <a:cxnLst/>
              <a:rect l="l" t="t" r="r" b="b"/>
              <a:pathLst>
                <a:path w="1559" h="1221" extrusionOk="0">
                  <a:moveTo>
                    <a:pt x="170" y="1"/>
                  </a:moveTo>
                  <a:cubicBezTo>
                    <a:pt x="102" y="1"/>
                    <a:pt x="136" y="69"/>
                    <a:pt x="68" y="69"/>
                  </a:cubicBezTo>
                  <a:cubicBezTo>
                    <a:pt x="14" y="69"/>
                    <a:pt x="68" y="25"/>
                    <a:pt x="40" y="25"/>
                  </a:cubicBezTo>
                  <a:cubicBezTo>
                    <a:pt x="33" y="25"/>
                    <a:pt x="21" y="28"/>
                    <a:pt x="1" y="35"/>
                  </a:cubicBezTo>
                  <a:cubicBezTo>
                    <a:pt x="1" y="141"/>
                    <a:pt x="127" y="290"/>
                    <a:pt x="246" y="398"/>
                  </a:cubicBezTo>
                  <a:lnTo>
                    <a:pt x="246" y="398"/>
                  </a:lnTo>
                  <a:cubicBezTo>
                    <a:pt x="299" y="340"/>
                    <a:pt x="241" y="338"/>
                    <a:pt x="305" y="306"/>
                  </a:cubicBezTo>
                  <a:cubicBezTo>
                    <a:pt x="305" y="340"/>
                    <a:pt x="305" y="340"/>
                    <a:pt x="339" y="340"/>
                  </a:cubicBezTo>
                  <a:cubicBezTo>
                    <a:pt x="407" y="272"/>
                    <a:pt x="271" y="204"/>
                    <a:pt x="305" y="136"/>
                  </a:cubicBezTo>
                  <a:cubicBezTo>
                    <a:pt x="278" y="136"/>
                    <a:pt x="208" y="180"/>
                    <a:pt x="163" y="180"/>
                  </a:cubicBezTo>
                  <a:cubicBezTo>
                    <a:pt x="152" y="180"/>
                    <a:pt x="143" y="177"/>
                    <a:pt x="136" y="170"/>
                  </a:cubicBezTo>
                  <a:cubicBezTo>
                    <a:pt x="305" y="136"/>
                    <a:pt x="136" y="103"/>
                    <a:pt x="305" y="35"/>
                  </a:cubicBezTo>
                  <a:cubicBezTo>
                    <a:pt x="315" y="16"/>
                    <a:pt x="308" y="10"/>
                    <a:pt x="295" y="10"/>
                  </a:cubicBezTo>
                  <a:cubicBezTo>
                    <a:pt x="272" y="10"/>
                    <a:pt x="230" y="25"/>
                    <a:pt x="201" y="25"/>
                  </a:cubicBezTo>
                  <a:cubicBezTo>
                    <a:pt x="183" y="25"/>
                    <a:pt x="170" y="20"/>
                    <a:pt x="170" y="1"/>
                  </a:cubicBezTo>
                  <a:close/>
                  <a:moveTo>
                    <a:pt x="407" y="373"/>
                  </a:moveTo>
                  <a:lnTo>
                    <a:pt x="253" y="404"/>
                  </a:lnTo>
                  <a:lnTo>
                    <a:pt x="253" y="404"/>
                  </a:lnTo>
                  <a:cubicBezTo>
                    <a:pt x="251" y="402"/>
                    <a:pt x="249" y="400"/>
                    <a:pt x="246" y="398"/>
                  </a:cubicBezTo>
                  <a:lnTo>
                    <a:pt x="246" y="398"/>
                  </a:lnTo>
                  <a:cubicBezTo>
                    <a:pt x="244" y="401"/>
                    <a:pt x="241" y="404"/>
                    <a:pt x="238" y="407"/>
                  </a:cubicBezTo>
                  <a:lnTo>
                    <a:pt x="253" y="404"/>
                  </a:lnTo>
                  <a:lnTo>
                    <a:pt x="253" y="404"/>
                  </a:lnTo>
                  <a:cubicBezTo>
                    <a:pt x="283" y="431"/>
                    <a:pt x="312" y="455"/>
                    <a:pt x="339" y="475"/>
                  </a:cubicBezTo>
                  <a:lnTo>
                    <a:pt x="271" y="509"/>
                  </a:lnTo>
                  <a:cubicBezTo>
                    <a:pt x="339" y="577"/>
                    <a:pt x="441" y="678"/>
                    <a:pt x="407" y="848"/>
                  </a:cubicBezTo>
                  <a:cubicBezTo>
                    <a:pt x="412" y="837"/>
                    <a:pt x="417" y="833"/>
                    <a:pt x="422" y="833"/>
                  </a:cubicBezTo>
                  <a:cubicBezTo>
                    <a:pt x="443" y="833"/>
                    <a:pt x="468" y="895"/>
                    <a:pt x="509" y="895"/>
                  </a:cubicBezTo>
                  <a:cubicBezTo>
                    <a:pt x="528" y="895"/>
                    <a:pt x="550" y="883"/>
                    <a:pt x="576" y="848"/>
                  </a:cubicBezTo>
                  <a:cubicBezTo>
                    <a:pt x="576" y="881"/>
                    <a:pt x="610" y="881"/>
                    <a:pt x="610" y="915"/>
                  </a:cubicBezTo>
                  <a:lnTo>
                    <a:pt x="644" y="881"/>
                  </a:lnTo>
                  <a:cubicBezTo>
                    <a:pt x="712" y="881"/>
                    <a:pt x="644" y="983"/>
                    <a:pt x="712" y="983"/>
                  </a:cubicBezTo>
                  <a:cubicBezTo>
                    <a:pt x="712" y="917"/>
                    <a:pt x="744" y="915"/>
                    <a:pt x="808" y="853"/>
                  </a:cubicBezTo>
                  <a:lnTo>
                    <a:pt x="808" y="853"/>
                  </a:lnTo>
                  <a:cubicBezTo>
                    <a:pt x="810" y="854"/>
                    <a:pt x="811" y="855"/>
                    <a:pt x="813" y="856"/>
                  </a:cubicBezTo>
                  <a:lnTo>
                    <a:pt x="813" y="856"/>
                  </a:lnTo>
                  <a:cubicBezTo>
                    <a:pt x="813" y="853"/>
                    <a:pt x="813" y="850"/>
                    <a:pt x="813" y="848"/>
                  </a:cubicBezTo>
                  <a:cubicBezTo>
                    <a:pt x="811" y="849"/>
                    <a:pt x="810" y="851"/>
                    <a:pt x="808" y="853"/>
                  </a:cubicBezTo>
                  <a:lnTo>
                    <a:pt x="808" y="853"/>
                  </a:lnTo>
                  <a:cubicBezTo>
                    <a:pt x="624" y="772"/>
                    <a:pt x="437" y="612"/>
                    <a:pt x="407" y="373"/>
                  </a:cubicBezTo>
                  <a:close/>
                  <a:moveTo>
                    <a:pt x="1321" y="848"/>
                  </a:moveTo>
                  <a:cubicBezTo>
                    <a:pt x="1297" y="895"/>
                    <a:pt x="1223" y="943"/>
                    <a:pt x="1157" y="943"/>
                  </a:cubicBezTo>
                  <a:cubicBezTo>
                    <a:pt x="1130" y="943"/>
                    <a:pt x="1104" y="935"/>
                    <a:pt x="1084" y="915"/>
                  </a:cubicBezTo>
                  <a:cubicBezTo>
                    <a:pt x="1050" y="881"/>
                    <a:pt x="1025" y="873"/>
                    <a:pt x="995" y="873"/>
                  </a:cubicBezTo>
                  <a:cubicBezTo>
                    <a:pt x="966" y="873"/>
                    <a:pt x="932" y="881"/>
                    <a:pt x="881" y="881"/>
                  </a:cubicBezTo>
                  <a:cubicBezTo>
                    <a:pt x="859" y="874"/>
                    <a:pt x="836" y="865"/>
                    <a:pt x="813" y="856"/>
                  </a:cubicBezTo>
                  <a:lnTo>
                    <a:pt x="813" y="856"/>
                  </a:lnTo>
                  <a:cubicBezTo>
                    <a:pt x="817" y="954"/>
                    <a:pt x="882" y="1053"/>
                    <a:pt x="915" y="1152"/>
                  </a:cubicBezTo>
                  <a:cubicBezTo>
                    <a:pt x="915" y="1118"/>
                    <a:pt x="915" y="1085"/>
                    <a:pt x="915" y="1051"/>
                  </a:cubicBezTo>
                  <a:cubicBezTo>
                    <a:pt x="921" y="1057"/>
                    <a:pt x="927" y="1060"/>
                    <a:pt x="931" y="1060"/>
                  </a:cubicBezTo>
                  <a:cubicBezTo>
                    <a:pt x="949" y="1060"/>
                    <a:pt x="949" y="1010"/>
                    <a:pt x="949" y="983"/>
                  </a:cubicBezTo>
                  <a:cubicBezTo>
                    <a:pt x="1016" y="983"/>
                    <a:pt x="983" y="1085"/>
                    <a:pt x="983" y="1118"/>
                  </a:cubicBezTo>
                  <a:cubicBezTo>
                    <a:pt x="992" y="1128"/>
                    <a:pt x="1002" y="1132"/>
                    <a:pt x="1010" y="1132"/>
                  </a:cubicBezTo>
                  <a:cubicBezTo>
                    <a:pt x="1052" y="1132"/>
                    <a:pt x="1082" y="1037"/>
                    <a:pt x="1124" y="1037"/>
                  </a:cubicBezTo>
                  <a:cubicBezTo>
                    <a:pt x="1133" y="1037"/>
                    <a:pt x="1142" y="1041"/>
                    <a:pt x="1152" y="1051"/>
                  </a:cubicBezTo>
                  <a:lnTo>
                    <a:pt x="1118" y="983"/>
                  </a:lnTo>
                  <a:cubicBezTo>
                    <a:pt x="1172" y="983"/>
                    <a:pt x="1226" y="1026"/>
                    <a:pt x="1281" y="1026"/>
                  </a:cubicBezTo>
                  <a:cubicBezTo>
                    <a:pt x="1294" y="1026"/>
                    <a:pt x="1308" y="1024"/>
                    <a:pt x="1321" y="1017"/>
                  </a:cubicBezTo>
                  <a:lnTo>
                    <a:pt x="1321" y="1017"/>
                  </a:lnTo>
                  <a:cubicBezTo>
                    <a:pt x="1355" y="1118"/>
                    <a:pt x="1253" y="1118"/>
                    <a:pt x="1220" y="1152"/>
                  </a:cubicBezTo>
                  <a:cubicBezTo>
                    <a:pt x="1253" y="1186"/>
                    <a:pt x="1287" y="1186"/>
                    <a:pt x="1287" y="1220"/>
                  </a:cubicBezTo>
                  <a:cubicBezTo>
                    <a:pt x="1311" y="1196"/>
                    <a:pt x="1352" y="1156"/>
                    <a:pt x="1374" y="1110"/>
                  </a:cubicBezTo>
                  <a:lnTo>
                    <a:pt x="1374" y="1110"/>
                  </a:lnTo>
                  <a:cubicBezTo>
                    <a:pt x="1378" y="1148"/>
                    <a:pt x="1422" y="1156"/>
                    <a:pt x="1469" y="1156"/>
                  </a:cubicBezTo>
                  <a:cubicBezTo>
                    <a:pt x="1502" y="1156"/>
                    <a:pt x="1536" y="1152"/>
                    <a:pt x="1558" y="1152"/>
                  </a:cubicBezTo>
                  <a:cubicBezTo>
                    <a:pt x="1524" y="1085"/>
                    <a:pt x="1491" y="1085"/>
                    <a:pt x="1423" y="1085"/>
                  </a:cubicBezTo>
                  <a:cubicBezTo>
                    <a:pt x="1423" y="1017"/>
                    <a:pt x="1524" y="1017"/>
                    <a:pt x="1524" y="983"/>
                  </a:cubicBezTo>
                  <a:cubicBezTo>
                    <a:pt x="1457" y="949"/>
                    <a:pt x="1491" y="915"/>
                    <a:pt x="1457" y="848"/>
                  </a:cubicBezTo>
                  <a:cubicBezTo>
                    <a:pt x="1423" y="848"/>
                    <a:pt x="1423" y="881"/>
                    <a:pt x="1389" y="915"/>
                  </a:cubicBezTo>
                  <a:lnTo>
                    <a:pt x="1355" y="915"/>
                  </a:lnTo>
                  <a:cubicBezTo>
                    <a:pt x="1355" y="915"/>
                    <a:pt x="1355" y="881"/>
                    <a:pt x="1321" y="848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5255975" y="3628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5262750" y="362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5250900" y="36202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0"/>
                  </a:moveTo>
                  <a:lnTo>
                    <a:pt x="0" y="34"/>
                  </a:lnTo>
                  <a:cubicBezTo>
                    <a:pt x="0" y="34"/>
                    <a:pt x="0" y="34"/>
                    <a:pt x="0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5246650" y="362705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1" y="0"/>
                  </a:moveTo>
                  <a:cubicBezTo>
                    <a:pt x="1" y="34"/>
                    <a:pt x="1" y="34"/>
                    <a:pt x="69" y="68"/>
                  </a:cubicBezTo>
                  <a:cubicBezTo>
                    <a:pt x="35" y="34"/>
                    <a:pt x="35" y="34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5234800" y="3621125"/>
              <a:ext cx="875" cy="1425"/>
            </a:xfrm>
            <a:custGeom>
              <a:avLst/>
              <a:gdLst/>
              <a:ahLst/>
              <a:cxnLst/>
              <a:rect l="l" t="t" r="r" b="b"/>
              <a:pathLst>
                <a:path w="35" h="57" extrusionOk="0">
                  <a:moveTo>
                    <a:pt x="35" y="0"/>
                  </a:moveTo>
                  <a:cubicBezTo>
                    <a:pt x="35" y="0"/>
                    <a:pt x="1" y="34"/>
                    <a:pt x="1" y="34"/>
                  </a:cubicBezTo>
                  <a:cubicBezTo>
                    <a:pt x="1" y="48"/>
                    <a:pt x="7" y="56"/>
                    <a:pt x="13" y="56"/>
                  </a:cubicBezTo>
                  <a:cubicBezTo>
                    <a:pt x="23" y="56"/>
                    <a:pt x="35" y="40"/>
                    <a:pt x="3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5258500" y="3627900"/>
              <a:ext cx="1725" cy="1700"/>
            </a:xfrm>
            <a:custGeom>
              <a:avLst/>
              <a:gdLst/>
              <a:ahLst/>
              <a:cxnLst/>
              <a:rect l="l" t="t" r="r" b="b"/>
              <a:pathLst>
                <a:path w="69" h="68" extrusionOk="0">
                  <a:moveTo>
                    <a:pt x="69" y="0"/>
                  </a:moveTo>
                  <a:lnTo>
                    <a:pt x="69" y="0"/>
                  </a:lnTo>
                  <a:cubicBezTo>
                    <a:pt x="68" y="1"/>
                    <a:pt x="35" y="34"/>
                    <a:pt x="1" y="34"/>
                  </a:cubicBezTo>
                  <a:lnTo>
                    <a:pt x="35" y="34"/>
                  </a:lnTo>
                  <a:lnTo>
                    <a:pt x="69" y="0"/>
                  </a:lnTo>
                  <a:close/>
                  <a:moveTo>
                    <a:pt x="35" y="34"/>
                  </a:moveTo>
                  <a:cubicBezTo>
                    <a:pt x="35" y="34"/>
                    <a:pt x="1" y="34"/>
                    <a:pt x="1" y="68"/>
                  </a:cubicBezTo>
                  <a:lnTo>
                    <a:pt x="35" y="34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5261900" y="3603350"/>
              <a:ext cx="19500" cy="22025"/>
            </a:xfrm>
            <a:custGeom>
              <a:avLst/>
              <a:gdLst/>
              <a:ahLst/>
              <a:cxnLst/>
              <a:rect l="l" t="t" r="r" b="b"/>
              <a:pathLst>
                <a:path w="780" h="881" extrusionOk="0">
                  <a:moveTo>
                    <a:pt x="102" y="508"/>
                  </a:moveTo>
                  <a:cubicBezTo>
                    <a:pt x="107" y="517"/>
                    <a:pt x="111" y="526"/>
                    <a:pt x="116" y="533"/>
                  </a:cubicBezTo>
                  <a:lnTo>
                    <a:pt x="116" y="533"/>
                  </a:lnTo>
                  <a:cubicBezTo>
                    <a:pt x="123" y="523"/>
                    <a:pt x="129" y="514"/>
                    <a:pt x="136" y="508"/>
                  </a:cubicBezTo>
                  <a:close/>
                  <a:moveTo>
                    <a:pt x="644" y="0"/>
                  </a:moveTo>
                  <a:cubicBezTo>
                    <a:pt x="644" y="0"/>
                    <a:pt x="678" y="102"/>
                    <a:pt x="644" y="136"/>
                  </a:cubicBezTo>
                  <a:cubicBezTo>
                    <a:pt x="644" y="102"/>
                    <a:pt x="576" y="34"/>
                    <a:pt x="610" y="34"/>
                  </a:cubicBezTo>
                  <a:cubicBezTo>
                    <a:pt x="596" y="29"/>
                    <a:pt x="584" y="27"/>
                    <a:pt x="573" y="27"/>
                  </a:cubicBezTo>
                  <a:cubicBezTo>
                    <a:pt x="507" y="27"/>
                    <a:pt x="499" y="106"/>
                    <a:pt x="441" y="136"/>
                  </a:cubicBezTo>
                  <a:cubicBezTo>
                    <a:pt x="407" y="237"/>
                    <a:pt x="610" y="271"/>
                    <a:pt x="542" y="339"/>
                  </a:cubicBezTo>
                  <a:lnTo>
                    <a:pt x="407" y="203"/>
                  </a:lnTo>
                  <a:cubicBezTo>
                    <a:pt x="341" y="270"/>
                    <a:pt x="242" y="336"/>
                    <a:pt x="269" y="529"/>
                  </a:cubicBezTo>
                  <a:lnTo>
                    <a:pt x="269" y="529"/>
                  </a:lnTo>
                  <a:cubicBezTo>
                    <a:pt x="262" y="507"/>
                    <a:pt x="237" y="503"/>
                    <a:pt x="237" y="474"/>
                  </a:cubicBezTo>
                  <a:lnTo>
                    <a:pt x="237" y="474"/>
                  </a:lnTo>
                  <a:cubicBezTo>
                    <a:pt x="170" y="508"/>
                    <a:pt x="373" y="711"/>
                    <a:pt x="271" y="711"/>
                  </a:cubicBezTo>
                  <a:cubicBezTo>
                    <a:pt x="271" y="585"/>
                    <a:pt x="183" y="635"/>
                    <a:pt x="116" y="533"/>
                  </a:cubicBezTo>
                  <a:lnTo>
                    <a:pt x="116" y="533"/>
                  </a:lnTo>
                  <a:cubicBezTo>
                    <a:pt x="88" y="577"/>
                    <a:pt x="55" y="644"/>
                    <a:pt x="0" y="644"/>
                  </a:cubicBezTo>
                  <a:cubicBezTo>
                    <a:pt x="34" y="677"/>
                    <a:pt x="102" y="745"/>
                    <a:pt x="68" y="779"/>
                  </a:cubicBezTo>
                  <a:cubicBezTo>
                    <a:pt x="68" y="779"/>
                    <a:pt x="102" y="813"/>
                    <a:pt x="102" y="881"/>
                  </a:cubicBezTo>
                  <a:cubicBezTo>
                    <a:pt x="170" y="779"/>
                    <a:pt x="204" y="813"/>
                    <a:pt x="204" y="745"/>
                  </a:cubicBezTo>
                  <a:cubicBezTo>
                    <a:pt x="221" y="762"/>
                    <a:pt x="212" y="762"/>
                    <a:pt x="208" y="762"/>
                  </a:cubicBezTo>
                  <a:cubicBezTo>
                    <a:pt x="204" y="762"/>
                    <a:pt x="204" y="762"/>
                    <a:pt x="237" y="779"/>
                  </a:cubicBezTo>
                  <a:lnTo>
                    <a:pt x="237" y="711"/>
                  </a:lnTo>
                  <a:cubicBezTo>
                    <a:pt x="305" y="711"/>
                    <a:pt x="271" y="779"/>
                    <a:pt x="305" y="779"/>
                  </a:cubicBezTo>
                  <a:cubicBezTo>
                    <a:pt x="305" y="745"/>
                    <a:pt x="305" y="677"/>
                    <a:pt x="339" y="644"/>
                  </a:cubicBezTo>
                  <a:lnTo>
                    <a:pt x="339" y="677"/>
                  </a:lnTo>
                  <a:cubicBezTo>
                    <a:pt x="373" y="644"/>
                    <a:pt x="407" y="644"/>
                    <a:pt x="339" y="576"/>
                  </a:cubicBezTo>
                  <a:lnTo>
                    <a:pt x="339" y="576"/>
                  </a:lnTo>
                  <a:lnTo>
                    <a:pt x="441" y="610"/>
                  </a:lnTo>
                  <a:lnTo>
                    <a:pt x="441" y="610"/>
                  </a:lnTo>
                  <a:lnTo>
                    <a:pt x="373" y="576"/>
                  </a:lnTo>
                  <a:cubicBezTo>
                    <a:pt x="384" y="570"/>
                    <a:pt x="397" y="568"/>
                    <a:pt x="412" y="568"/>
                  </a:cubicBezTo>
                  <a:cubicBezTo>
                    <a:pt x="450" y="568"/>
                    <a:pt x="498" y="581"/>
                    <a:pt x="537" y="581"/>
                  </a:cubicBezTo>
                  <a:cubicBezTo>
                    <a:pt x="578" y="581"/>
                    <a:pt x="610" y="567"/>
                    <a:pt x="610" y="508"/>
                  </a:cubicBezTo>
                  <a:cubicBezTo>
                    <a:pt x="576" y="508"/>
                    <a:pt x="576" y="474"/>
                    <a:pt x="576" y="440"/>
                  </a:cubicBezTo>
                  <a:cubicBezTo>
                    <a:pt x="508" y="440"/>
                    <a:pt x="576" y="508"/>
                    <a:pt x="542" y="542"/>
                  </a:cubicBezTo>
                  <a:cubicBezTo>
                    <a:pt x="485" y="513"/>
                    <a:pt x="476" y="436"/>
                    <a:pt x="433" y="413"/>
                  </a:cubicBezTo>
                  <a:lnTo>
                    <a:pt x="433" y="413"/>
                  </a:lnTo>
                  <a:cubicBezTo>
                    <a:pt x="438" y="413"/>
                    <a:pt x="442" y="414"/>
                    <a:pt x="445" y="414"/>
                  </a:cubicBezTo>
                  <a:cubicBezTo>
                    <a:pt x="478" y="414"/>
                    <a:pt x="490" y="394"/>
                    <a:pt x="516" y="394"/>
                  </a:cubicBezTo>
                  <a:cubicBezTo>
                    <a:pt x="535" y="394"/>
                    <a:pt x="562" y="404"/>
                    <a:pt x="610" y="440"/>
                  </a:cubicBezTo>
                  <a:cubicBezTo>
                    <a:pt x="678" y="373"/>
                    <a:pt x="610" y="305"/>
                    <a:pt x="712" y="305"/>
                  </a:cubicBezTo>
                  <a:cubicBezTo>
                    <a:pt x="644" y="237"/>
                    <a:pt x="779" y="305"/>
                    <a:pt x="712" y="203"/>
                  </a:cubicBezTo>
                  <a:lnTo>
                    <a:pt x="678" y="203"/>
                  </a:lnTo>
                  <a:cubicBezTo>
                    <a:pt x="644" y="169"/>
                    <a:pt x="644" y="136"/>
                    <a:pt x="678" y="136"/>
                  </a:cubicBezTo>
                  <a:lnTo>
                    <a:pt x="712" y="136"/>
                  </a:lnTo>
                  <a:cubicBezTo>
                    <a:pt x="644" y="102"/>
                    <a:pt x="678" y="34"/>
                    <a:pt x="64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5270375" y="3620275"/>
              <a:ext cx="850" cy="1725"/>
            </a:xfrm>
            <a:custGeom>
              <a:avLst/>
              <a:gdLst/>
              <a:ahLst/>
              <a:cxnLst/>
              <a:rect l="l" t="t" r="r" b="b"/>
              <a:pathLst>
                <a:path w="34" h="69" extrusionOk="0">
                  <a:moveTo>
                    <a:pt x="0" y="0"/>
                  </a:moveTo>
                  <a:cubicBezTo>
                    <a:pt x="0" y="34"/>
                    <a:pt x="0" y="34"/>
                    <a:pt x="34" y="6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5278825" y="3587250"/>
              <a:ext cx="10200" cy="20350"/>
            </a:xfrm>
            <a:custGeom>
              <a:avLst/>
              <a:gdLst/>
              <a:ahLst/>
              <a:cxnLst/>
              <a:rect l="l" t="t" r="r" b="b"/>
              <a:pathLst>
                <a:path w="408" h="814" extrusionOk="0">
                  <a:moveTo>
                    <a:pt x="238" y="1"/>
                  </a:moveTo>
                  <a:cubicBezTo>
                    <a:pt x="204" y="1"/>
                    <a:pt x="238" y="35"/>
                    <a:pt x="238" y="68"/>
                  </a:cubicBezTo>
                  <a:cubicBezTo>
                    <a:pt x="247" y="64"/>
                    <a:pt x="256" y="62"/>
                    <a:pt x="265" y="62"/>
                  </a:cubicBezTo>
                  <a:cubicBezTo>
                    <a:pt x="313" y="62"/>
                    <a:pt x="342" y="130"/>
                    <a:pt x="370" y="136"/>
                  </a:cubicBezTo>
                  <a:lnTo>
                    <a:pt x="370" y="136"/>
                  </a:lnTo>
                  <a:cubicBezTo>
                    <a:pt x="358" y="81"/>
                    <a:pt x="328" y="31"/>
                    <a:pt x="238" y="1"/>
                  </a:cubicBezTo>
                  <a:close/>
                  <a:moveTo>
                    <a:pt x="370" y="136"/>
                  </a:moveTo>
                  <a:cubicBezTo>
                    <a:pt x="370" y="136"/>
                    <a:pt x="370" y="137"/>
                    <a:pt x="370" y="138"/>
                  </a:cubicBezTo>
                  <a:lnTo>
                    <a:pt x="370" y="138"/>
                  </a:lnTo>
                  <a:cubicBezTo>
                    <a:pt x="371" y="137"/>
                    <a:pt x="372" y="137"/>
                    <a:pt x="373" y="136"/>
                  </a:cubicBezTo>
                  <a:cubicBezTo>
                    <a:pt x="372" y="136"/>
                    <a:pt x="371" y="136"/>
                    <a:pt x="370" y="136"/>
                  </a:cubicBezTo>
                  <a:close/>
                  <a:moveTo>
                    <a:pt x="238" y="102"/>
                  </a:moveTo>
                  <a:cubicBezTo>
                    <a:pt x="136" y="204"/>
                    <a:pt x="68" y="373"/>
                    <a:pt x="1" y="509"/>
                  </a:cubicBezTo>
                  <a:lnTo>
                    <a:pt x="35" y="441"/>
                  </a:lnTo>
                  <a:cubicBezTo>
                    <a:pt x="68" y="475"/>
                    <a:pt x="68" y="509"/>
                    <a:pt x="68" y="543"/>
                  </a:cubicBezTo>
                  <a:lnTo>
                    <a:pt x="204" y="610"/>
                  </a:lnTo>
                  <a:cubicBezTo>
                    <a:pt x="181" y="610"/>
                    <a:pt x="174" y="625"/>
                    <a:pt x="161" y="625"/>
                  </a:cubicBezTo>
                  <a:cubicBezTo>
                    <a:pt x="155" y="625"/>
                    <a:pt x="147" y="622"/>
                    <a:pt x="136" y="610"/>
                  </a:cubicBezTo>
                  <a:lnTo>
                    <a:pt x="136" y="610"/>
                  </a:lnTo>
                  <a:cubicBezTo>
                    <a:pt x="170" y="678"/>
                    <a:pt x="204" y="678"/>
                    <a:pt x="238" y="678"/>
                  </a:cubicBezTo>
                  <a:cubicBezTo>
                    <a:pt x="238" y="746"/>
                    <a:pt x="204" y="712"/>
                    <a:pt x="238" y="813"/>
                  </a:cubicBezTo>
                  <a:cubicBezTo>
                    <a:pt x="373" y="813"/>
                    <a:pt x="204" y="712"/>
                    <a:pt x="339" y="678"/>
                  </a:cubicBezTo>
                  <a:lnTo>
                    <a:pt x="204" y="543"/>
                  </a:lnTo>
                  <a:cubicBezTo>
                    <a:pt x="209" y="538"/>
                    <a:pt x="214" y="536"/>
                    <a:pt x="219" y="536"/>
                  </a:cubicBezTo>
                  <a:cubicBezTo>
                    <a:pt x="243" y="536"/>
                    <a:pt x="267" y="583"/>
                    <a:pt x="291" y="583"/>
                  </a:cubicBezTo>
                  <a:cubicBezTo>
                    <a:pt x="296" y="583"/>
                    <a:pt x="300" y="581"/>
                    <a:pt x="305" y="576"/>
                  </a:cubicBezTo>
                  <a:cubicBezTo>
                    <a:pt x="305" y="509"/>
                    <a:pt x="204" y="543"/>
                    <a:pt x="136" y="475"/>
                  </a:cubicBezTo>
                  <a:cubicBezTo>
                    <a:pt x="204" y="475"/>
                    <a:pt x="136" y="407"/>
                    <a:pt x="170" y="373"/>
                  </a:cubicBezTo>
                  <a:lnTo>
                    <a:pt x="170" y="373"/>
                  </a:lnTo>
                  <a:cubicBezTo>
                    <a:pt x="204" y="441"/>
                    <a:pt x="272" y="475"/>
                    <a:pt x="305" y="475"/>
                  </a:cubicBezTo>
                  <a:cubicBezTo>
                    <a:pt x="305" y="475"/>
                    <a:pt x="373" y="475"/>
                    <a:pt x="373" y="441"/>
                  </a:cubicBezTo>
                  <a:cubicBezTo>
                    <a:pt x="272" y="441"/>
                    <a:pt x="373" y="373"/>
                    <a:pt x="272" y="373"/>
                  </a:cubicBezTo>
                  <a:cubicBezTo>
                    <a:pt x="238" y="339"/>
                    <a:pt x="204" y="272"/>
                    <a:pt x="272" y="272"/>
                  </a:cubicBezTo>
                  <a:cubicBezTo>
                    <a:pt x="305" y="305"/>
                    <a:pt x="305" y="305"/>
                    <a:pt x="272" y="305"/>
                  </a:cubicBezTo>
                  <a:cubicBezTo>
                    <a:pt x="297" y="331"/>
                    <a:pt x="312" y="337"/>
                    <a:pt x="326" y="337"/>
                  </a:cubicBezTo>
                  <a:cubicBezTo>
                    <a:pt x="340" y="337"/>
                    <a:pt x="352" y="329"/>
                    <a:pt x="370" y="329"/>
                  </a:cubicBezTo>
                  <a:cubicBezTo>
                    <a:pt x="380" y="329"/>
                    <a:pt x="392" y="332"/>
                    <a:pt x="407" y="339"/>
                  </a:cubicBezTo>
                  <a:cubicBezTo>
                    <a:pt x="370" y="283"/>
                    <a:pt x="384" y="207"/>
                    <a:pt x="370" y="138"/>
                  </a:cubicBezTo>
                  <a:lnTo>
                    <a:pt x="370" y="138"/>
                  </a:lnTo>
                  <a:cubicBezTo>
                    <a:pt x="327" y="161"/>
                    <a:pt x="328" y="199"/>
                    <a:pt x="322" y="199"/>
                  </a:cubicBezTo>
                  <a:cubicBezTo>
                    <a:pt x="320" y="199"/>
                    <a:pt x="316" y="191"/>
                    <a:pt x="305" y="170"/>
                  </a:cubicBezTo>
                  <a:lnTo>
                    <a:pt x="238" y="102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5281375" y="3604175"/>
              <a:ext cx="1700" cy="1725"/>
            </a:xfrm>
            <a:custGeom>
              <a:avLst/>
              <a:gdLst/>
              <a:ahLst/>
              <a:cxnLst/>
              <a:rect l="l" t="t" r="r" b="b"/>
              <a:pathLst>
                <a:path w="68" h="69" extrusionOk="0">
                  <a:moveTo>
                    <a:pt x="68" y="69"/>
                  </a:moveTo>
                  <a:lnTo>
                    <a:pt x="0" y="1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5277125" y="3600800"/>
              <a:ext cx="2575" cy="875"/>
            </a:xfrm>
            <a:custGeom>
              <a:avLst/>
              <a:gdLst/>
              <a:ahLst/>
              <a:cxnLst/>
              <a:rect l="l" t="t" r="r" b="b"/>
              <a:pathLst>
                <a:path w="103" h="35" extrusionOk="0">
                  <a:moveTo>
                    <a:pt x="1" y="1"/>
                  </a:moveTo>
                  <a:cubicBezTo>
                    <a:pt x="35" y="1"/>
                    <a:pt x="35" y="34"/>
                    <a:pt x="69" y="34"/>
                  </a:cubicBezTo>
                  <a:cubicBezTo>
                    <a:pt x="103" y="34"/>
                    <a:pt x="69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5289000" y="3593175"/>
              <a:ext cx="1700" cy="1725"/>
            </a:xfrm>
            <a:custGeom>
              <a:avLst/>
              <a:gdLst/>
              <a:ahLst/>
              <a:cxnLst/>
              <a:rect l="l" t="t" r="r" b="b"/>
              <a:pathLst>
                <a:path w="68" h="69" extrusionOk="0">
                  <a:moveTo>
                    <a:pt x="68" y="1"/>
                  </a:moveTo>
                  <a:lnTo>
                    <a:pt x="0" y="35"/>
                  </a:lnTo>
                  <a:cubicBezTo>
                    <a:pt x="34" y="35"/>
                    <a:pt x="34" y="68"/>
                    <a:pt x="34" y="68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5284750" y="3583025"/>
              <a:ext cx="6800" cy="6800"/>
            </a:xfrm>
            <a:custGeom>
              <a:avLst/>
              <a:gdLst/>
              <a:ahLst/>
              <a:cxnLst/>
              <a:rect l="l" t="t" r="r" b="b"/>
              <a:pathLst>
                <a:path w="272" h="272" extrusionOk="0">
                  <a:moveTo>
                    <a:pt x="102" y="0"/>
                  </a:moveTo>
                  <a:cubicBezTo>
                    <a:pt x="68" y="68"/>
                    <a:pt x="102" y="102"/>
                    <a:pt x="1" y="136"/>
                  </a:cubicBezTo>
                  <a:cubicBezTo>
                    <a:pt x="68" y="237"/>
                    <a:pt x="170" y="204"/>
                    <a:pt x="238" y="271"/>
                  </a:cubicBezTo>
                  <a:cubicBezTo>
                    <a:pt x="272" y="237"/>
                    <a:pt x="136" y="170"/>
                    <a:pt x="136" y="136"/>
                  </a:cubicBezTo>
                  <a:cubicBezTo>
                    <a:pt x="204" y="136"/>
                    <a:pt x="136" y="68"/>
                    <a:pt x="170" y="34"/>
                  </a:cubicBezTo>
                  <a:cubicBezTo>
                    <a:pt x="136" y="34"/>
                    <a:pt x="102" y="0"/>
                    <a:pt x="102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5284750" y="3546625"/>
              <a:ext cx="16950" cy="38950"/>
            </a:xfrm>
            <a:custGeom>
              <a:avLst/>
              <a:gdLst/>
              <a:ahLst/>
              <a:cxnLst/>
              <a:rect l="l" t="t" r="r" b="b"/>
              <a:pathLst>
                <a:path w="678" h="1558" extrusionOk="0">
                  <a:moveTo>
                    <a:pt x="102" y="0"/>
                  </a:moveTo>
                  <a:cubicBezTo>
                    <a:pt x="136" y="34"/>
                    <a:pt x="1" y="136"/>
                    <a:pt x="35" y="203"/>
                  </a:cubicBezTo>
                  <a:cubicBezTo>
                    <a:pt x="136" y="203"/>
                    <a:pt x="272" y="305"/>
                    <a:pt x="305" y="407"/>
                  </a:cubicBezTo>
                  <a:cubicBezTo>
                    <a:pt x="320" y="402"/>
                    <a:pt x="332" y="400"/>
                    <a:pt x="340" y="400"/>
                  </a:cubicBezTo>
                  <a:cubicBezTo>
                    <a:pt x="382" y="400"/>
                    <a:pt x="364" y="447"/>
                    <a:pt x="406" y="447"/>
                  </a:cubicBezTo>
                  <a:cubicBezTo>
                    <a:pt x="415" y="447"/>
                    <a:pt x="426" y="445"/>
                    <a:pt x="441" y="440"/>
                  </a:cubicBezTo>
                  <a:lnTo>
                    <a:pt x="441" y="440"/>
                  </a:lnTo>
                  <a:cubicBezTo>
                    <a:pt x="407" y="474"/>
                    <a:pt x="373" y="508"/>
                    <a:pt x="339" y="508"/>
                  </a:cubicBezTo>
                  <a:cubicBezTo>
                    <a:pt x="356" y="525"/>
                    <a:pt x="369" y="531"/>
                    <a:pt x="379" y="531"/>
                  </a:cubicBezTo>
                  <a:cubicBezTo>
                    <a:pt x="409" y="531"/>
                    <a:pt x="416" y="474"/>
                    <a:pt x="441" y="474"/>
                  </a:cubicBezTo>
                  <a:cubicBezTo>
                    <a:pt x="475" y="508"/>
                    <a:pt x="407" y="542"/>
                    <a:pt x="373" y="576"/>
                  </a:cubicBezTo>
                  <a:cubicBezTo>
                    <a:pt x="373" y="583"/>
                    <a:pt x="375" y="586"/>
                    <a:pt x="378" y="586"/>
                  </a:cubicBezTo>
                  <a:cubicBezTo>
                    <a:pt x="386" y="586"/>
                    <a:pt x="406" y="566"/>
                    <a:pt x="436" y="566"/>
                  </a:cubicBezTo>
                  <a:cubicBezTo>
                    <a:pt x="448" y="566"/>
                    <a:pt x="460" y="569"/>
                    <a:pt x="475" y="576"/>
                  </a:cubicBezTo>
                  <a:cubicBezTo>
                    <a:pt x="475" y="576"/>
                    <a:pt x="339" y="644"/>
                    <a:pt x="339" y="644"/>
                  </a:cubicBezTo>
                  <a:cubicBezTo>
                    <a:pt x="441" y="745"/>
                    <a:pt x="475" y="1016"/>
                    <a:pt x="305" y="1185"/>
                  </a:cubicBezTo>
                  <a:lnTo>
                    <a:pt x="407" y="1185"/>
                  </a:lnTo>
                  <a:cubicBezTo>
                    <a:pt x="339" y="1253"/>
                    <a:pt x="543" y="1423"/>
                    <a:pt x="305" y="1423"/>
                  </a:cubicBezTo>
                  <a:lnTo>
                    <a:pt x="373" y="1490"/>
                  </a:lnTo>
                  <a:cubicBezTo>
                    <a:pt x="339" y="1456"/>
                    <a:pt x="238" y="1423"/>
                    <a:pt x="204" y="1389"/>
                  </a:cubicBezTo>
                  <a:cubicBezTo>
                    <a:pt x="204" y="1423"/>
                    <a:pt x="170" y="1423"/>
                    <a:pt x="204" y="1456"/>
                  </a:cubicBezTo>
                  <a:lnTo>
                    <a:pt x="238" y="1456"/>
                  </a:lnTo>
                  <a:cubicBezTo>
                    <a:pt x="277" y="1496"/>
                    <a:pt x="271" y="1513"/>
                    <a:pt x="245" y="1513"/>
                  </a:cubicBezTo>
                  <a:cubicBezTo>
                    <a:pt x="226" y="1513"/>
                    <a:pt x="198" y="1504"/>
                    <a:pt x="170" y="1490"/>
                  </a:cubicBezTo>
                  <a:lnTo>
                    <a:pt x="170" y="1490"/>
                  </a:lnTo>
                  <a:cubicBezTo>
                    <a:pt x="204" y="1541"/>
                    <a:pt x="246" y="1550"/>
                    <a:pt x="289" y="1550"/>
                  </a:cubicBezTo>
                  <a:cubicBezTo>
                    <a:pt x="310" y="1550"/>
                    <a:pt x="331" y="1547"/>
                    <a:pt x="351" y="1547"/>
                  </a:cubicBezTo>
                  <a:cubicBezTo>
                    <a:pt x="371" y="1547"/>
                    <a:pt x="390" y="1550"/>
                    <a:pt x="407" y="1558"/>
                  </a:cubicBezTo>
                  <a:cubicBezTo>
                    <a:pt x="356" y="1473"/>
                    <a:pt x="407" y="1465"/>
                    <a:pt x="466" y="1465"/>
                  </a:cubicBezTo>
                  <a:cubicBezTo>
                    <a:pt x="481" y="1465"/>
                    <a:pt x="497" y="1465"/>
                    <a:pt x="511" y="1465"/>
                  </a:cubicBezTo>
                  <a:cubicBezTo>
                    <a:pt x="554" y="1465"/>
                    <a:pt x="589" y="1461"/>
                    <a:pt x="576" y="1423"/>
                  </a:cubicBezTo>
                  <a:cubicBezTo>
                    <a:pt x="576" y="1372"/>
                    <a:pt x="559" y="1363"/>
                    <a:pt x="538" y="1363"/>
                  </a:cubicBezTo>
                  <a:cubicBezTo>
                    <a:pt x="528" y="1363"/>
                    <a:pt x="516" y="1365"/>
                    <a:pt x="505" y="1365"/>
                  </a:cubicBezTo>
                  <a:cubicBezTo>
                    <a:pt x="494" y="1365"/>
                    <a:pt x="483" y="1363"/>
                    <a:pt x="475" y="1355"/>
                  </a:cubicBezTo>
                  <a:cubicBezTo>
                    <a:pt x="475" y="1321"/>
                    <a:pt x="441" y="1287"/>
                    <a:pt x="475" y="1253"/>
                  </a:cubicBezTo>
                  <a:cubicBezTo>
                    <a:pt x="509" y="1287"/>
                    <a:pt x="543" y="1321"/>
                    <a:pt x="509" y="1321"/>
                  </a:cubicBezTo>
                  <a:cubicBezTo>
                    <a:pt x="529" y="1328"/>
                    <a:pt x="541" y="1330"/>
                    <a:pt x="548" y="1330"/>
                  </a:cubicBezTo>
                  <a:cubicBezTo>
                    <a:pt x="576" y="1330"/>
                    <a:pt x="522" y="1287"/>
                    <a:pt x="576" y="1287"/>
                  </a:cubicBezTo>
                  <a:cubicBezTo>
                    <a:pt x="576" y="1287"/>
                    <a:pt x="543" y="1287"/>
                    <a:pt x="543" y="1253"/>
                  </a:cubicBezTo>
                  <a:cubicBezTo>
                    <a:pt x="610" y="1185"/>
                    <a:pt x="475" y="1185"/>
                    <a:pt x="576" y="1084"/>
                  </a:cubicBezTo>
                  <a:cubicBezTo>
                    <a:pt x="543" y="1050"/>
                    <a:pt x="543" y="1050"/>
                    <a:pt x="475" y="1016"/>
                  </a:cubicBezTo>
                  <a:cubicBezTo>
                    <a:pt x="576" y="982"/>
                    <a:pt x="576" y="1016"/>
                    <a:pt x="678" y="948"/>
                  </a:cubicBezTo>
                  <a:lnTo>
                    <a:pt x="441" y="948"/>
                  </a:lnTo>
                  <a:cubicBezTo>
                    <a:pt x="610" y="847"/>
                    <a:pt x="441" y="847"/>
                    <a:pt x="543" y="779"/>
                  </a:cubicBezTo>
                  <a:lnTo>
                    <a:pt x="543" y="779"/>
                  </a:lnTo>
                  <a:cubicBezTo>
                    <a:pt x="543" y="779"/>
                    <a:pt x="576" y="779"/>
                    <a:pt x="576" y="813"/>
                  </a:cubicBezTo>
                  <a:cubicBezTo>
                    <a:pt x="678" y="813"/>
                    <a:pt x="543" y="745"/>
                    <a:pt x="576" y="711"/>
                  </a:cubicBezTo>
                  <a:lnTo>
                    <a:pt x="678" y="711"/>
                  </a:lnTo>
                  <a:cubicBezTo>
                    <a:pt x="644" y="644"/>
                    <a:pt x="576" y="610"/>
                    <a:pt x="644" y="542"/>
                  </a:cubicBezTo>
                  <a:lnTo>
                    <a:pt x="678" y="508"/>
                  </a:lnTo>
                  <a:cubicBezTo>
                    <a:pt x="576" y="440"/>
                    <a:pt x="543" y="305"/>
                    <a:pt x="475" y="271"/>
                  </a:cubicBezTo>
                  <a:lnTo>
                    <a:pt x="475" y="170"/>
                  </a:lnTo>
                  <a:cubicBezTo>
                    <a:pt x="463" y="167"/>
                    <a:pt x="453" y="165"/>
                    <a:pt x="446" y="165"/>
                  </a:cubicBezTo>
                  <a:cubicBezTo>
                    <a:pt x="373" y="165"/>
                    <a:pt x="524" y="308"/>
                    <a:pt x="339" y="339"/>
                  </a:cubicBezTo>
                  <a:cubicBezTo>
                    <a:pt x="424" y="271"/>
                    <a:pt x="407" y="263"/>
                    <a:pt x="369" y="263"/>
                  </a:cubicBezTo>
                  <a:cubicBezTo>
                    <a:pt x="356" y="263"/>
                    <a:pt x="341" y="264"/>
                    <a:pt x="327" y="264"/>
                  </a:cubicBezTo>
                  <a:cubicBezTo>
                    <a:pt x="298" y="264"/>
                    <a:pt x="272" y="260"/>
                    <a:pt x="272" y="237"/>
                  </a:cubicBezTo>
                  <a:cubicBezTo>
                    <a:pt x="285" y="198"/>
                    <a:pt x="303" y="189"/>
                    <a:pt x="322" y="189"/>
                  </a:cubicBezTo>
                  <a:cubicBezTo>
                    <a:pt x="338" y="189"/>
                    <a:pt x="355" y="195"/>
                    <a:pt x="370" y="195"/>
                  </a:cubicBezTo>
                  <a:cubicBezTo>
                    <a:pt x="384" y="195"/>
                    <a:pt x="397" y="190"/>
                    <a:pt x="407" y="170"/>
                  </a:cubicBezTo>
                  <a:lnTo>
                    <a:pt x="407" y="170"/>
                  </a:lnTo>
                  <a:cubicBezTo>
                    <a:pt x="387" y="176"/>
                    <a:pt x="373" y="179"/>
                    <a:pt x="364" y="179"/>
                  </a:cubicBezTo>
                  <a:cubicBezTo>
                    <a:pt x="327" y="179"/>
                    <a:pt x="360" y="136"/>
                    <a:pt x="305" y="136"/>
                  </a:cubicBezTo>
                  <a:cubicBezTo>
                    <a:pt x="373" y="68"/>
                    <a:pt x="272" y="102"/>
                    <a:pt x="339" y="34"/>
                  </a:cubicBezTo>
                  <a:cubicBezTo>
                    <a:pt x="339" y="27"/>
                    <a:pt x="331" y="25"/>
                    <a:pt x="318" y="25"/>
                  </a:cubicBezTo>
                  <a:cubicBezTo>
                    <a:pt x="266" y="25"/>
                    <a:pt x="136" y="68"/>
                    <a:pt x="136" y="68"/>
                  </a:cubicBezTo>
                  <a:cubicBezTo>
                    <a:pt x="170" y="34"/>
                    <a:pt x="136" y="0"/>
                    <a:pt x="102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5289000" y="35804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34" y="1"/>
                    <a:pt x="34" y="35"/>
                    <a:pt x="34" y="35"/>
                  </a:cubicBezTo>
                  <a:cubicBezTo>
                    <a:pt x="34" y="35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5286075" y="3546625"/>
              <a:ext cx="1250" cy="400"/>
            </a:xfrm>
            <a:custGeom>
              <a:avLst/>
              <a:gdLst/>
              <a:ahLst/>
              <a:cxnLst/>
              <a:rect l="l" t="t" r="r" b="b"/>
              <a:pathLst>
                <a:path w="50" h="16" extrusionOk="0">
                  <a:moveTo>
                    <a:pt x="15" y="0"/>
                  </a:moveTo>
                  <a:cubicBezTo>
                    <a:pt x="4" y="12"/>
                    <a:pt x="0" y="15"/>
                    <a:pt x="2" y="15"/>
                  </a:cubicBezTo>
                  <a:cubicBezTo>
                    <a:pt x="4" y="15"/>
                    <a:pt x="27" y="0"/>
                    <a:pt x="49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5289000" y="3583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5293225" y="3586400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0" y="1"/>
                  </a:moveTo>
                  <a:lnTo>
                    <a:pt x="0" y="69"/>
                  </a:lnTo>
                  <a:lnTo>
                    <a:pt x="34" y="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5281375" y="3540700"/>
              <a:ext cx="875" cy="1700"/>
            </a:xfrm>
            <a:custGeom>
              <a:avLst/>
              <a:gdLst/>
              <a:ahLst/>
              <a:cxnLst/>
              <a:rect l="l" t="t" r="r" b="b"/>
              <a:pathLst>
                <a:path w="35" h="68" extrusionOk="0">
                  <a:moveTo>
                    <a:pt x="34" y="0"/>
                  </a:moveTo>
                  <a:cubicBezTo>
                    <a:pt x="0" y="34"/>
                    <a:pt x="0" y="34"/>
                    <a:pt x="0" y="68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5261900" y="3535825"/>
              <a:ext cx="875" cy="650"/>
            </a:xfrm>
            <a:custGeom>
              <a:avLst/>
              <a:gdLst/>
              <a:ahLst/>
              <a:cxnLst/>
              <a:rect l="l" t="t" r="r" b="b"/>
              <a:pathLst>
                <a:path w="35" h="26" extrusionOk="0">
                  <a:moveTo>
                    <a:pt x="30" y="0"/>
                  </a:moveTo>
                  <a:cubicBezTo>
                    <a:pt x="26" y="0"/>
                    <a:pt x="17" y="9"/>
                    <a:pt x="0" y="26"/>
                  </a:cubicBezTo>
                  <a:lnTo>
                    <a:pt x="34" y="26"/>
                  </a:lnTo>
                  <a:cubicBezTo>
                    <a:pt x="34" y="9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5221250" y="3534675"/>
              <a:ext cx="65225" cy="27375"/>
            </a:xfrm>
            <a:custGeom>
              <a:avLst/>
              <a:gdLst/>
              <a:ahLst/>
              <a:cxnLst/>
              <a:rect l="l" t="t" r="r" b="b"/>
              <a:pathLst>
                <a:path w="2609" h="1095" extrusionOk="0">
                  <a:moveTo>
                    <a:pt x="1201" y="143"/>
                  </a:moveTo>
                  <a:cubicBezTo>
                    <a:pt x="1200" y="149"/>
                    <a:pt x="1198" y="157"/>
                    <a:pt x="1195" y="169"/>
                  </a:cubicBezTo>
                  <a:lnTo>
                    <a:pt x="1195" y="169"/>
                  </a:lnTo>
                  <a:cubicBezTo>
                    <a:pt x="1202" y="166"/>
                    <a:pt x="1205" y="159"/>
                    <a:pt x="1201" y="143"/>
                  </a:cubicBezTo>
                  <a:close/>
                  <a:moveTo>
                    <a:pt x="1156" y="166"/>
                  </a:moveTo>
                  <a:cubicBezTo>
                    <a:pt x="1149" y="166"/>
                    <a:pt x="1152" y="173"/>
                    <a:pt x="1186" y="207"/>
                  </a:cubicBezTo>
                  <a:cubicBezTo>
                    <a:pt x="1190" y="192"/>
                    <a:pt x="1193" y="179"/>
                    <a:pt x="1195" y="169"/>
                  </a:cubicBezTo>
                  <a:lnTo>
                    <a:pt x="1195" y="169"/>
                  </a:lnTo>
                  <a:cubicBezTo>
                    <a:pt x="1193" y="170"/>
                    <a:pt x="1190" y="171"/>
                    <a:pt x="1186" y="171"/>
                  </a:cubicBezTo>
                  <a:cubicBezTo>
                    <a:pt x="1175" y="171"/>
                    <a:pt x="1162" y="166"/>
                    <a:pt x="1156" y="166"/>
                  </a:cubicBezTo>
                  <a:close/>
                  <a:moveTo>
                    <a:pt x="1728" y="241"/>
                  </a:moveTo>
                  <a:cubicBezTo>
                    <a:pt x="1724" y="260"/>
                    <a:pt x="1723" y="273"/>
                    <a:pt x="1723" y="282"/>
                  </a:cubicBezTo>
                  <a:lnTo>
                    <a:pt x="1723" y="282"/>
                  </a:lnTo>
                  <a:cubicBezTo>
                    <a:pt x="1715" y="259"/>
                    <a:pt x="1703" y="241"/>
                    <a:pt x="1728" y="241"/>
                  </a:cubicBezTo>
                  <a:close/>
                  <a:moveTo>
                    <a:pt x="1577" y="0"/>
                  </a:moveTo>
                  <a:cubicBezTo>
                    <a:pt x="1532" y="0"/>
                    <a:pt x="1502" y="101"/>
                    <a:pt x="1461" y="101"/>
                  </a:cubicBezTo>
                  <a:cubicBezTo>
                    <a:pt x="1449" y="101"/>
                    <a:pt x="1437" y="93"/>
                    <a:pt x="1423" y="72"/>
                  </a:cubicBezTo>
                  <a:cubicBezTo>
                    <a:pt x="1423" y="129"/>
                    <a:pt x="1351" y="138"/>
                    <a:pt x="1349" y="221"/>
                  </a:cubicBezTo>
                  <a:lnTo>
                    <a:pt x="1349" y="221"/>
                  </a:lnTo>
                  <a:cubicBezTo>
                    <a:pt x="1337" y="175"/>
                    <a:pt x="1312" y="140"/>
                    <a:pt x="1288" y="140"/>
                  </a:cubicBezTo>
                  <a:cubicBezTo>
                    <a:pt x="1277" y="171"/>
                    <a:pt x="1267" y="180"/>
                    <a:pt x="1256" y="180"/>
                  </a:cubicBezTo>
                  <a:cubicBezTo>
                    <a:pt x="1243" y="180"/>
                    <a:pt x="1231" y="167"/>
                    <a:pt x="1218" y="167"/>
                  </a:cubicBezTo>
                  <a:cubicBezTo>
                    <a:pt x="1207" y="167"/>
                    <a:pt x="1197" y="176"/>
                    <a:pt x="1186" y="207"/>
                  </a:cubicBezTo>
                  <a:cubicBezTo>
                    <a:pt x="1152" y="275"/>
                    <a:pt x="1118" y="275"/>
                    <a:pt x="1085" y="377"/>
                  </a:cubicBezTo>
                  <a:cubicBezTo>
                    <a:pt x="1186" y="377"/>
                    <a:pt x="1254" y="343"/>
                    <a:pt x="1322" y="275"/>
                  </a:cubicBezTo>
                  <a:cubicBezTo>
                    <a:pt x="1355" y="309"/>
                    <a:pt x="1322" y="343"/>
                    <a:pt x="1355" y="343"/>
                  </a:cubicBezTo>
                  <a:cubicBezTo>
                    <a:pt x="1365" y="353"/>
                    <a:pt x="1375" y="357"/>
                    <a:pt x="1383" y="357"/>
                  </a:cubicBezTo>
                  <a:cubicBezTo>
                    <a:pt x="1425" y="357"/>
                    <a:pt x="1455" y="261"/>
                    <a:pt x="1497" y="261"/>
                  </a:cubicBezTo>
                  <a:cubicBezTo>
                    <a:pt x="1506" y="261"/>
                    <a:pt x="1515" y="265"/>
                    <a:pt x="1525" y="275"/>
                  </a:cubicBezTo>
                  <a:lnTo>
                    <a:pt x="1491" y="343"/>
                  </a:lnTo>
                  <a:cubicBezTo>
                    <a:pt x="1511" y="313"/>
                    <a:pt x="1531" y="303"/>
                    <a:pt x="1552" y="303"/>
                  </a:cubicBezTo>
                  <a:cubicBezTo>
                    <a:pt x="1586" y="303"/>
                    <a:pt x="1623" y="329"/>
                    <a:pt x="1666" y="329"/>
                  </a:cubicBezTo>
                  <a:cubicBezTo>
                    <a:pt x="1685" y="329"/>
                    <a:pt x="1706" y="324"/>
                    <a:pt x="1728" y="309"/>
                  </a:cubicBezTo>
                  <a:cubicBezTo>
                    <a:pt x="1728" y="305"/>
                    <a:pt x="1728" y="301"/>
                    <a:pt x="1727" y="297"/>
                  </a:cubicBezTo>
                  <a:lnTo>
                    <a:pt x="1727" y="297"/>
                  </a:lnTo>
                  <a:cubicBezTo>
                    <a:pt x="1728" y="298"/>
                    <a:pt x="1729" y="299"/>
                    <a:pt x="1731" y="299"/>
                  </a:cubicBezTo>
                  <a:cubicBezTo>
                    <a:pt x="1751" y="299"/>
                    <a:pt x="1801" y="236"/>
                    <a:pt x="1847" y="236"/>
                  </a:cubicBezTo>
                  <a:cubicBezTo>
                    <a:pt x="1865" y="236"/>
                    <a:pt x="1883" y="246"/>
                    <a:pt x="1897" y="275"/>
                  </a:cubicBezTo>
                  <a:cubicBezTo>
                    <a:pt x="1897" y="173"/>
                    <a:pt x="1999" y="106"/>
                    <a:pt x="2033" y="106"/>
                  </a:cubicBezTo>
                  <a:cubicBezTo>
                    <a:pt x="2067" y="140"/>
                    <a:pt x="2033" y="207"/>
                    <a:pt x="2033" y="241"/>
                  </a:cubicBezTo>
                  <a:cubicBezTo>
                    <a:pt x="2019" y="221"/>
                    <a:pt x="2007" y="213"/>
                    <a:pt x="1996" y="213"/>
                  </a:cubicBezTo>
                  <a:cubicBezTo>
                    <a:pt x="1950" y="213"/>
                    <a:pt x="1918" y="349"/>
                    <a:pt x="1863" y="377"/>
                  </a:cubicBezTo>
                  <a:cubicBezTo>
                    <a:pt x="1879" y="369"/>
                    <a:pt x="1894" y="367"/>
                    <a:pt x="1909" y="367"/>
                  </a:cubicBezTo>
                  <a:cubicBezTo>
                    <a:pt x="1937" y="367"/>
                    <a:pt x="1964" y="374"/>
                    <a:pt x="1992" y="374"/>
                  </a:cubicBezTo>
                  <a:cubicBezTo>
                    <a:pt x="2017" y="374"/>
                    <a:pt x="2042" y="368"/>
                    <a:pt x="2067" y="343"/>
                  </a:cubicBezTo>
                  <a:lnTo>
                    <a:pt x="2067" y="343"/>
                  </a:lnTo>
                  <a:lnTo>
                    <a:pt x="1999" y="411"/>
                  </a:lnTo>
                  <a:cubicBezTo>
                    <a:pt x="2004" y="413"/>
                    <a:pt x="2010" y="414"/>
                    <a:pt x="2015" y="414"/>
                  </a:cubicBezTo>
                  <a:cubicBezTo>
                    <a:pt x="2063" y="414"/>
                    <a:pt x="2110" y="314"/>
                    <a:pt x="2144" y="314"/>
                  </a:cubicBezTo>
                  <a:cubicBezTo>
                    <a:pt x="2153" y="314"/>
                    <a:pt x="2161" y="322"/>
                    <a:pt x="2168" y="343"/>
                  </a:cubicBezTo>
                  <a:lnTo>
                    <a:pt x="2134" y="411"/>
                  </a:lnTo>
                  <a:cubicBezTo>
                    <a:pt x="2243" y="438"/>
                    <a:pt x="2330" y="531"/>
                    <a:pt x="2449" y="531"/>
                  </a:cubicBezTo>
                  <a:cubicBezTo>
                    <a:pt x="2477" y="531"/>
                    <a:pt x="2508" y="525"/>
                    <a:pt x="2541" y="512"/>
                  </a:cubicBezTo>
                  <a:cubicBezTo>
                    <a:pt x="2575" y="478"/>
                    <a:pt x="2575" y="343"/>
                    <a:pt x="2608" y="309"/>
                  </a:cubicBezTo>
                  <a:cubicBezTo>
                    <a:pt x="2507" y="309"/>
                    <a:pt x="2439" y="377"/>
                    <a:pt x="2371" y="411"/>
                  </a:cubicBezTo>
                  <a:lnTo>
                    <a:pt x="2405" y="309"/>
                  </a:lnTo>
                  <a:lnTo>
                    <a:pt x="2405" y="309"/>
                  </a:lnTo>
                  <a:cubicBezTo>
                    <a:pt x="2371" y="343"/>
                    <a:pt x="2304" y="377"/>
                    <a:pt x="2304" y="444"/>
                  </a:cubicBezTo>
                  <a:cubicBezTo>
                    <a:pt x="2296" y="448"/>
                    <a:pt x="2290" y="450"/>
                    <a:pt x="2286" y="450"/>
                  </a:cubicBezTo>
                  <a:cubicBezTo>
                    <a:pt x="2254" y="450"/>
                    <a:pt x="2286" y="371"/>
                    <a:pt x="2254" y="371"/>
                  </a:cubicBezTo>
                  <a:cubicBezTo>
                    <a:pt x="2249" y="371"/>
                    <a:pt x="2244" y="373"/>
                    <a:pt x="2236" y="377"/>
                  </a:cubicBezTo>
                  <a:cubicBezTo>
                    <a:pt x="2270" y="275"/>
                    <a:pt x="2304" y="275"/>
                    <a:pt x="2338" y="207"/>
                  </a:cubicBezTo>
                  <a:lnTo>
                    <a:pt x="2338" y="207"/>
                  </a:lnTo>
                  <a:lnTo>
                    <a:pt x="2270" y="241"/>
                  </a:lnTo>
                  <a:cubicBezTo>
                    <a:pt x="2304" y="207"/>
                    <a:pt x="2270" y="173"/>
                    <a:pt x="2304" y="140"/>
                  </a:cubicBezTo>
                  <a:lnTo>
                    <a:pt x="2304" y="140"/>
                  </a:lnTo>
                  <a:cubicBezTo>
                    <a:pt x="2272" y="164"/>
                    <a:pt x="2249" y="173"/>
                    <a:pt x="2232" y="173"/>
                  </a:cubicBezTo>
                  <a:cubicBezTo>
                    <a:pt x="2183" y="173"/>
                    <a:pt x="2179" y="101"/>
                    <a:pt x="2126" y="101"/>
                  </a:cubicBezTo>
                  <a:cubicBezTo>
                    <a:pt x="2118" y="101"/>
                    <a:pt x="2110" y="103"/>
                    <a:pt x="2100" y="106"/>
                  </a:cubicBezTo>
                  <a:lnTo>
                    <a:pt x="2134" y="140"/>
                  </a:lnTo>
                  <a:cubicBezTo>
                    <a:pt x="2134" y="207"/>
                    <a:pt x="2100" y="173"/>
                    <a:pt x="2067" y="207"/>
                  </a:cubicBezTo>
                  <a:cubicBezTo>
                    <a:pt x="2067" y="106"/>
                    <a:pt x="2067" y="106"/>
                    <a:pt x="1999" y="72"/>
                  </a:cubicBezTo>
                  <a:cubicBezTo>
                    <a:pt x="1965" y="106"/>
                    <a:pt x="1931" y="207"/>
                    <a:pt x="1863" y="207"/>
                  </a:cubicBezTo>
                  <a:cubicBezTo>
                    <a:pt x="1897" y="72"/>
                    <a:pt x="1796" y="140"/>
                    <a:pt x="1796" y="38"/>
                  </a:cubicBezTo>
                  <a:cubicBezTo>
                    <a:pt x="1762" y="140"/>
                    <a:pt x="1694" y="72"/>
                    <a:pt x="1694" y="140"/>
                  </a:cubicBezTo>
                  <a:cubicBezTo>
                    <a:pt x="1660" y="140"/>
                    <a:pt x="1626" y="140"/>
                    <a:pt x="1626" y="72"/>
                  </a:cubicBezTo>
                  <a:lnTo>
                    <a:pt x="1660" y="72"/>
                  </a:lnTo>
                  <a:lnTo>
                    <a:pt x="1626" y="38"/>
                  </a:lnTo>
                  <a:cubicBezTo>
                    <a:pt x="1621" y="33"/>
                    <a:pt x="1617" y="31"/>
                    <a:pt x="1613" y="31"/>
                  </a:cubicBezTo>
                  <a:cubicBezTo>
                    <a:pt x="1598" y="31"/>
                    <a:pt x="1592" y="62"/>
                    <a:pt x="1580" y="62"/>
                  </a:cubicBezTo>
                  <a:cubicBezTo>
                    <a:pt x="1574" y="62"/>
                    <a:pt x="1568" y="56"/>
                    <a:pt x="1559" y="38"/>
                  </a:cubicBezTo>
                  <a:cubicBezTo>
                    <a:pt x="1559" y="4"/>
                    <a:pt x="1593" y="4"/>
                    <a:pt x="1593" y="4"/>
                  </a:cubicBezTo>
                  <a:cubicBezTo>
                    <a:pt x="1587" y="1"/>
                    <a:pt x="1582" y="0"/>
                    <a:pt x="1577" y="0"/>
                  </a:cubicBezTo>
                  <a:close/>
                  <a:moveTo>
                    <a:pt x="1202" y="34"/>
                  </a:moveTo>
                  <a:cubicBezTo>
                    <a:pt x="1152" y="34"/>
                    <a:pt x="1122" y="144"/>
                    <a:pt x="1094" y="144"/>
                  </a:cubicBezTo>
                  <a:cubicBezTo>
                    <a:pt x="1091" y="144"/>
                    <a:pt x="1088" y="143"/>
                    <a:pt x="1085" y="140"/>
                  </a:cubicBezTo>
                  <a:cubicBezTo>
                    <a:pt x="1085" y="140"/>
                    <a:pt x="1051" y="106"/>
                    <a:pt x="1051" y="72"/>
                  </a:cubicBezTo>
                  <a:cubicBezTo>
                    <a:pt x="1051" y="98"/>
                    <a:pt x="1031" y="162"/>
                    <a:pt x="1007" y="162"/>
                  </a:cubicBezTo>
                  <a:cubicBezTo>
                    <a:pt x="999" y="162"/>
                    <a:pt x="991" y="156"/>
                    <a:pt x="983" y="140"/>
                  </a:cubicBezTo>
                  <a:lnTo>
                    <a:pt x="983" y="140"/>
                  </a:lnTo>
                  <a:lnTo>
                    <a:pt x="1017" y="207"/>
                  </a:lnTo>
                  <a:cubicBezTo>
                    <a:pt x="949" y="173"/>
                    <a:pt x="915" y="207"/>
                    <a:pt x="848" y="106"/>
                  </a:cubicBezTo>
                  <a:lnTo>
                    <a:pt x="814" y="275"/>
                  </a:lnTo>
                  <a:cubicBezTo>
                    <a:pt x="793" y="224"/>
                    <a:pt x="770" y="204"/>
                    <a:pt x="746" y="204"/>
                  </a:cubicBezTo>
                  <a:cubicBezTo>
                    <a:pt x="691" y="204"/>
                    <a:pt x="634" y="316"/>
                    <a:pt x="610" y="411"/>
                  </a:cubicBezTo>
                  <a:cubicBezTo>
                    <a:pt x="577" y="411"/>
                    <a:pt x="543" y="377"/>
                    <a:pt x="543" y="343"/>
                  </a:cubicBezTo>
                  <a:cubicBezTo>
                    <a:pt x="543" y="343"/>
                    <a:pt x="543" y="309"/>
                    <a:pt x="577" y="275"/>
                  </a:cubicBezTo>
                  <a:cubicBezTo>
                    <a:pt x="550" y="275"/>
                    <a:pt x="522" y="270"/>
                    <a:pt x="502" y="270"/>
                  </a:cubicBezTo>
                  <a:cubicBezTo>
                    <a:pt x="471" y="270"/>
                    <a:pt x="455" y="282"/>
                    <a:pt x="475" y="343"/>
                  </a:cubicBezTo>
                  <a:cubicBezTo>
                    <a:pt x="468" y="356"/>
                    <a:pt x="461" y="362"/>
                    <a:pt x="455" y="362"/>
                  </a:cubicBezTo>
                  <a:cubicBezTo>
                    <a:pt x="428" y="362"/>
                    <a:pt x="401" y="275"/>
                    <a:pt x="373" y="275"/>
                  </a:cubicBezTo>
                  <a:cubicBezTo>
                    <a:pt x="340" y="377"/>
                    <a:pt x="272" y="377"/>
                    <a:pt x="204" y="411"/>
                  </a:cubicBezTo>
                  <a:cubicBezTo>
                    <a:pt x="136" y="444"/>
                    <a:pt x="103" y="478"/>
                    <a:pt x="204" y="546"/>
                  </a:cubicBezTo>
                  <a:cubicBezTo>
                    <a:pt x="238" y="546"/>
                    <a:pt x="306" y="512"/>
                    <a:pt x="340" y="478"/>
                  </a:cubicBezTo>
                  <a:cubicBezTo>
                    <a:pt x="340" y="512"/>
                    <a:pt x="373" y="546"/>
                    <a:pt x="373" y="546"/>
                  </a:cubicBezTo>
                  <a:cubicBezTo>
                    <a:pt x="340" y="580"/>
                    <a:pt x="272" y="546"/>
                    <a:pt x="272" y="648"/>
                  </a:cubicBezTo>
                  <a:lnTo>
                    <a:pt x="136" y="546"/>
                  </a:lnTo>
                  <a:cubicBezTo>
                    <a:pt x="35" y="546"/>
                    <a:pt x="35" y="614"/>
                    <a:pt x="69" y="681"/>
                  </a:cubicBezTo>
                  <a:cubicBezTo>
                    <a:pt x="103" y="749"/>
                    <a:pt x="103" y="817"/>
                    <a:pt x="1" y="817"/>
                  </a:cubicBezTo>
                  <a:cubicBezTo>
                    <a:pt x="1" y="851"/>
                    <a:pt x="1" y="952"/>
                    <a:pt x="69" y="986"/>
                  </a:cubicBezTo>
                  <a:lnTo>
                    <a:pt x="35" y="986"/>
                  </a:lnTo>
                  <a:cubicBezTo>
                    <a:pt x="35" y="1015"/>
                    <a:pt x="60" y="1095"/>
                    <a:pt x="132" y="1095"/>
                  </a:cubicBezTo>
                  <a:cubicBezTo>
                    <a:pt x="143" y="1095"/>
                    <a:pt x="156" y="1093"/>
                    <a:pt x="170" y="1088"/>
                  </a:cubicBezTo>
                  <a:lnTo>
                    <a:pt x="136" y="1054"/>
                  </a:lnTo>
                  <a:cubicBezTo>
                    <a:pt x="124" y="1029"/>
                    <a:pt x="134" y="1022"/>
                    <a:pt x="155" y="1022"/>
                  </a:cubicBezTo>
                  <a:cubicBezTo>
                    <a:pt x="176" y="1022"/>
                    <a:pt x="210" y="1030"/>
                    <a:pt x="236" y="1030"/>
                  </a:cubicBezTo>
                  <a:cubicBezTo>
                    <a:pt x="251" y="1030"/>
                    <a:pt x="264" y="1028"/>
                    <a:pt x="272" y="1020"/>
                  </a:cubicBezTo>
                  <a:cubicBezTo>
                    <a:pt x="272" y="952"/>
                    <a:pt x="103" y="851"/>
                    <a:pt x="170" y="817"/>
                  </a:cubicBezTo>
                  <a:lnTo>
                    <a:pt x="170" y="817"/>
                  </a:lnTo>
                  <a:cubicBezTo>
                    <a:pt x="170" y="817"/>
                    <a:pt x="238" y="817"/>
                    <a:pt x="238" y="851"/>
                  </a:cubicBezTo>
                  <a:cubicBezTo>
                    <a:pt x="272" y="817"/>
                    <a:pt x="170" y="749"/>
                    <a:pt x="170" y="681"/>
                  </a:cubicBezTo>
                  <a:lnTo>
                    <a:pt x="170" y="681"/>
                  </a:lnTo>
                  <a:cubicBezTo>
                    <a:pt x="247" y="727"/>
                    <a:pt x="282" y="746"/>
                    <a:pt x="297" y="746"/>
                  </a:cubicBezTo>
                  <a:cubicBezTo>
                    <a:pt x="316" y="746"/>
                    <a:pt x="306" y="719"/>
                    <a:pt x="306" y="681"/>
                  </a:cubicBezTo>
                  <a:cubicBezTo>
                    <a:pt x="306" y="634"/>
                    <a:pt x="289" y="586"/>
                    <a:pt x="315" y="586"/>
                  </a:cubicBezTo>
                  <a:cubicBezTo>
                    <a:pt x="326" y="586"/>
                    <a:pt x="344" y="594"/>
                    <a:pt x="373" y="614"/>
                  </a:cubicBezTo>
                  <a:cubicBezTo>
                    <a:pt x="407" y="580"/>
                    <a:pt x="441" y="546"/>
                    <a:pt x="475" y="478"/>
                  </a:cubicBezTo>
                  <a:cubicBezTo>
                    <a:pt x="475" y="529"/>
                    <a:pt x="483" y="529"/>
                    <a:pt x="496" y="529"/>
                  </a:cubicBezTo>
                  <a:cubicBezTo>
                    <a:pt x="509" y="529"/>
                    <a:pt x="526" y="529"/>
                    <a:pt x="543" y="580"/>
                  </a:cubicBezTo>
                  <a:cubicBezTo>
                    <a:pt x="520" y="501"/>
                    <a:pt x="528" y="482"/>
                    <a:pt x="548" y="482"/>
                  </a:cubicBezTo>
                  <a:cubicBezTo>
                    <a:pt x="566" y="482"/>
                    <a:pt x="595" y="498"/>
                    <a:pt x="620" y="498"/>
                  </a:cubicBezTo>
                  <a:cubicBezTo>
                    <a:pt x="651" y="498"/>
                    <a:pt x="678" y="475"/>
                    <a:pt x="678" y="377"/>
                  </a:cubicBezTo>
                  <a:cubicBezTo>
                    <a:pt x="697" y="395"/>
                    <a:pt x="705" y="401"/>
                    <a:pt x="710" y="401"/>
                  </a:cubicBezTo>
                  <a:cubicBezTo>
                    <a:pt x="717" y="401"/>
                    <a:pt x="714" y="386"/>
                    <a:pt x="728" y="386"/>
                  </a:cubicBezTo>
                  <a:cubicBezTo>
                    <a:pt x="737" y="386"/>
                    <a:pt x="752" y="392"/>
                    <a:pt x="780" y="411"/>
                  </a:cubicBezTo>
                  <a:cubicBezTo>
                    <a:pt x="780" y="444"/>
                    <a:pt x="746" y="444"/>
                    <a:pt x="746" y="444"/>
                  </a:cubicBezTo>
                  <a:cubicBezTo>
                    <a:pt x="752" y="456"/>
                    <a:pt x="757" y="461"/>
                    <a:pt x="761" y="461"/>
                  </a:cubicBezTo>
                  <a:cubicBezTo>
                    <a:pt x="776" y="461"/>
                    <a:pt x="785" y="411"/>
                    <a:pt x="809" y="411"/>
                  </a:cubicBezTo>
                  <a:cubicBezTo>
                    <a:pt x="819" y="411"/>
                    <a:pt x="831" y="420"/>
                    <a:pt x="848" y="444"/>
                  </a:cubicBezTo>
                  <a:cubicBezTo>
                    <a:pt x="915" y="444"/>
                    <a:pt x="848" y="377"/>
                    <a:pt x="881" y="309"/>
                  </a:cubicBezTo>
                  <a:cubicBezTo>
                    <a:pt x="949" y="309"/>
                    <a:pt x="949" y="343"/>
                    <a:pt x="1017" y="444"/>
                  </a:cubicBezTo>
                  <a:cubicBezTo>
                    <a:pt x="983" y="343"/>
                    <a:pt x="1051" y="377"/>
                    <a:pt x="1085" y="309"/>
                  </a:cubicBezTo>
                  <a:cubicBezTo>
                    <a:pt x="1085" y="309"/>
                    <a:pt x="1017" y="275"/>
                    <a:pt x="1051" y="241"/>
                  </a:cubicBezTo>
                  <a:cubicBezTo>
                    <a:pt x="1152" y="241"/>
                    <a:pt x="1085" y="140"/>
                    <a:pt x="1186" y="106"/>
                  </a:cubicBezTo>
                  <a:cubicBezTo>
                    <a:pt x="1194" y="121"/>
                    <a:pt x="1199" y="134"/>
                    <a:pt x="1201" y="143"/>
                  </a:cubicBezTo>
                  <a:lnTo>
                    <a:pt x="1201" y="143"/>
                  </a:lnTo>
                  <a:cubicBezTo>
                    <a:pt x="1207" y="108"/>
                    <a:pt x="1195" y="140"/>
                    <a:pt x="1220" y="38"/>
                  </a:cubicBezTo>
                  <a:cubicBezTo>
                    <a:pt x="1214" y="35"/>
                    <a:pt x="1208" y="34"/>
                    <a:pt x="1202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5235650" y="3539000"/>
              <a:ext cx="875" cy="2575"/>
            </a:xfrm>
            <a:custGeom>
              <a:avLst/>
              <a:gdLst/>
              <a:ahLst/>
              <a:cxnLst/>
              <a:rect l="l" t="t" r="r" b="b"/>
              <a:pathLst>
                <a:path w="35" h="103" extrusionOk="0">
                  <a:moveTo>
                    <a:pt x="1" y="0"/>
                  </a:moveTo>
                  <a:lnTo>
                    <a:pt x="1" y="68"/>
                  </a:lnTo>
                  <a:cubicBezTo>
                    <a:pt x="11" y="68"/>
                    <a:pt x="19" y="68"/>
                    <a:pt x="24" y="69"/>
                  </a:cubicBezTo>
                  <a:lnTo>
                    <a:pt x="24" y="69"/>
                  </a:lnTo>
                  <a:lnTo>
                    <a:pt x="1" y="0"/>
                  </a:lnTo>
                  <a:close/>
                  <a:moveTo>
                    <a:pt x="24" y="69"/>
                  </a:moveTo>
                  <a:lnTo>
                    <a:pt x="34" y="102"/>
                  </a:lnTo>
                  <a:cubicBezTo>
                    <a:pt x="34" y="79"/>
                    <a:pt x="34" y="72"/>
                    <a:pt x="24" y="69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5235650" y="354070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5219575" y="355932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0"/>
                  </a:moveTo>
                  <a:cubicBezTo>
                    <a:pt x="0" y="0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5220425" y="356017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lnTo>
                    <a:pt x="0" y="34"/>
                  </a:lnTo>
                  <a:lnTo>
                    <a:pt x="34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5217025" y="3561000"/>
              <a:ext cx="16125" cy="35025"/>
            </a:xfrm>
            <a:custGeom>
              <a:avLst/>
              <a:gdLst/>
              <a:ahLst/>
              <a:cxnLst/>
              <a:rect l="l" t="t" r="r" b="b"/>
              <a:pathLst>
                <a:path w="645" h="1401" extrusionOk="0">
                  <a:moveTo>
                    <a:pt x="272" y="306"/>
                  </a:moveTo>
                  <a:lnTo>
                    <a:pt x="272" y="306"/>
                  </a:lnTo>
                  <a:cubicBezTo>
                    <a:pt x="276" y="311"/>
                    <a:pt x="281" y="315"/>
                    <a:pt x="286" y="320"/>
                  </a:cubicBezTo>
                  <a:lnTo>
                    <a:pt x="286" y="320"/>
                  </a:lnTo>
                  <a:cubicBezTo>
                    <a:pt x="288" y="312"/>
                    <a:pt x="287" y="306"/>
                    <a:pt x="272" y="306"/>
                  </a:cubicBezTo>
                  <a:close/>
                  <a:moveTo>
                    <a:pt x="286" y="320"/>
                  </a:moveTo>
                  <a:cubicBezTo>
                    <a:pt x="282" y="329"/>
                    <a:pt x="272" y="340"/>
                    <a:pt x="272" y="340"/>
                  </a:cubicBezTo>
                  <a:cubicBezTo>
                    <a:pt x="304" y="340"/>
                    <a:pt x="297" y="332"/>
                    <a:pt x="286" y="320"/>
                  </a:cubicBezTo>
                  <a:close/>
                  <a:moveTo>
                    <a:pt x="204" y="1"/>
                  </a:moveTo>
                  <a:cubicBezTo>
                    <a:pt x="136" y="69"/>
                    <a:pt x="170" y="136"/>
                    <a:pt x="204" y="204"/>
                  </a:cubicBezTo>
                  <a:lnTo>
                    <a:pt x="238" y="204"/>
                  </a:lnTo>
                  <a:cubicBezTo>
                    <a:pt x="407" y="272"/>
                    <a:pt x="170" y="204"/>
                    <a:pt x="238" y="306"/>
                  </a:cubicBezTo>
                  <a:cubicBezTo>
                    <a:pt x="170" y="272"/>
                    <a:pt x="170" y="238"/>
                    <a:pt x="136" y="204"/>
                  </a:cubicBezTo>
                  <a:cubicBezTo>
                    <a:pt x="34" y="238"/>
                    <a:pt x="68" y="272"/>
                    <a:pt x="68" y="306"/>
                  </a:cubicBezTo>
                  <a:cubicBezTo>
                    <a:pt x="102" y="340"/>
                    <a:pt x="102" y="340"/>
                    <a:pt x="34" y="373"/>
                  </a:cubicBezTo>
                  <a:cubicBezTo>
                    <a:pt x="1" y="373"/>
                    <a:pt x="34" y="407"/>
                    <a:pt x="68" y="441"/>
                  </a:cubicBezTo>
                  <a:cubicBezTo>
                    <a:pt x="68" y="441"/>
                    <a:pt x="102" y="407"/>
                    <a:pt x="102" y="407"/>
                  </a:cubicBezTo>
                  <a:lnTo>
                    <a:pt x="272" y="407"/>
                  </a:lnTo>
                  <a:cubicBezTo>
                    <a:pt x="272" y="407"/>
                    <a:pt x="272" y="407"/>
                    <a:pt x="272" y="373"/>
                  </a:cubicBezTo>
                  <a:cubicBezTo>
                    <a:pt x="204" y="340"/>
                    <a:pt x="204" y="340"/>
                    <a:pt x="272" y="306"/>
                  </a:cubicBezTo>
                  <a:cubicBezTo>
                    <a:pt x="272" y="306"/>
                    <a:pt x="272" y="306"/>
                    <a:pt x="272" y="306"/>
                  </a:cubicBezTo>
                  <a:lnTo>
                    <a:pt x="272" y="306"/>
                  </a:lnTo>
                  <a:cubicBezTo>
                    <a:pt x="264" y="295"/>
                    <a:pt x="260" y="284"/>
                    <a:pt x="272" y="272"/>
                  </a:cubicBezTo>
                  <a:cubicBezTo>
                    <a:pt x="283" y="261"/>
                    <a:pt x="290" y="257"/>
                    <a:pt x="297" y="257"/>
                  </a:cubicBezTo>
                  <a:cubicBezTo>
                    <a:pt x="309" y="257"/>
                    <a:pt x="317" y="272"/>
                    <a:pt x="339" y="272"/>
                  </a:cubicBezTo>
                  <a:cubicBezTo>
                    <a:pt x="305" y="170"/>
                    <a:pt x="441" y="170"/>
                    <a:pt x="272" y="69"/>
                  </a:cubicBezTo>
                  <a:cubicBezTo>
                    <a:pt x="238" y="35"/>
                    <a:pt x="204" y="69"/>
                    <a:pt x="204" y="1"/>
                  </a:cubicBezTo>
                  <a:close/>
                  <a:moveTo>
                    <a:pt x="136" y="441"/>
                  </a:moveTo>
                  <a:cubicBezTo>
                    <a:pt x="159" y="464"/>
                    <a:pt x="166" y="487"/>
                    <a:pt x="200" y="489"/>
                  </a:cubicBezTo>
                  <a:lnTo>
                    <a:pt x="200" y="489"/>
                  </a:lnTo>
                  <a:cubicBezTo>
                    <a:pt x="203" y="484"/>
                    <a:pt x="204" y="480"/>
                    <a:pt x="204" y="475"/>
                  </a:cubicBezTo>
                  <a:lnTo>
                    <a:pt x="136" y="441"/>
                  </a:lnTo>
                  <a:close/>
                  <a:moveTo>
                    <a:pt x="272" y="407"/>
                  </a:moveTo>
                  <a:cubicBezTo>
                    <a:pt x="170" y="441"/>
                    <a:pt x="305" y="441"/>
                    <a:pt x="272" y="475"/>
                  </a:cubicBezTo>
                  <a:cubicBezTo>
                    <a:pt x="242" y="485"/>
                    <a:pt x="221" y="489"/>
                    <a:pt x="205" y="489"/>
                  </a:cubicBezTo>
                  <a:cubicBezTo>
                    <a:pt x="203" y="489"/>
                    <a:pt x="202" y="489"/>
                    <a:pt x="200" y="489"/>
                  </a:cubicBezTo>
                  <a:lnTo>
                    <a:pt x="200" y="489"/>
                  </a:lnTo>
                  <a:cubicBezTo>
                    <a:pt x="185" y="518"/>
                    <a:pt x="127" y="543"/>
                    <a:pt x="68" y="543"/>
                  </a:cubicBezTo>
                  <a:cubicBezTo>
                    <a:pt x="91" y="554"/>
                    <a:pt x="106" y="558"/>
                    <a:pt x="119" y="558"/>
                  </a:cubicBezTo>
                  <a:cubicBezTo>
                    <a:pt x="144" y="558"/>
                    <a:pt x="159" y="543"/>
                    <a:pt x="204" y="543"/>
                  </a:cubicBezTo>
                  <a:cubicBezTo>
                    <a:pt x="109" y="606"/>
                    <a:pt x="161" y="756"/>
                    <a:pt x="223" y="832"/>
                  </a:cubicBezTo>
                  <a:lnTo>
                    <a:pt x="223" y="832"/>
                  </a:lnTo>
                  <a:cubicBezTo>
                    <a:pt x="218" y="831"/>
                    <a:pt x="211" y="831"/>
                    <a:pt x="204" y="831"/>
                  </a:cubicBezTo>
                  <a:cubicBezTo>
                    <a:pt x="187" y="831"/>
                    <a:pt x="170" y="831"/>
                    <a:pt x="170" y="814"/>
                  </a:cubicBezTo>
                  <a:cubicBezTo>
                    <a:pt x="142" y="814"/>
                    <a:pt x="182" y="836"/>
                    <a:pt x="235" y="845"/>
                  </a:cubicBezTo>
                  <a:lnTo>
                    <a:pt x="235" y="845"/>
                  </a:lnTo>
                  <a:cubicBezTo>
                    <a:pt x="236" y="846"/>
                    <a:pt x="237" y="847"/>
                    <a:pt x="238" y="848"/>
                  </a:cubicBezTo>
                  <a:cubicBezTo>
                    <a:pt x="238" y="847"/>
                    <a:pt x="238" y="846"/>
                    <a:pt x="238" y="845"/>
                  </a:cubicBezTo>
                  <a:lnTo>
                    <a:pt x="238" y="845"/>
                  </a:lnTo>
                  <a:cubicBezTo>
                    <a:pt x="249" y="847"/>
                    <a:pt x="260" y="848"/>
                    <a:pt x="272" y="848"/>
                  </a:cubicBezTo>
                  <a:cubicBezTo>
                    <a:pt x="339" y="881"/>
                    <a:pt x="305" y="949"/>
                    <a:pt x="272" y="1017"/>
                  </a:cubicBezTo>
                  <a:lnTo>
                    <a:pt x="339" y="983"/>
                  </a:lnTo>
                  <a:lnTo>
                    <a:pt x="339" y="983"/>
                  </a:lnTo>
                  <a:cubicBezTo>
                    <a:pt x="441" y="1017"/>
                    <a:pt x="305" y="1118"/>
                    <a:pt x="373" y="1186"/>
                  </a:cubicBezTo>
                  <a:cubicBezTo>
                    <a:pt x="390" y="1186"/>
                    <a:pt x="432" y="1178"/>
                    <a:pt x="470" y="1178"/>
                  </a:cubicBezTo>
                  <a:cubicBezTo>
                    <a:pt x="509" y="1178"/>
                    <a:pt x="542" y="1186"/>
                    <a:pt x="542" y="1220"/>
                  </a:cubicBezTo>
                  <a:cubicBezTo>
                    <a:pt x="441" y="1220"/>
                    <a:pt x="441" y="1220"/>
                    <a:pt x="373" y="1254"/>
                  </a:cubicBezTo>
                  <a:lnTo>
                    <a:pt x="509" y="1254"/>
                  </a:lnTo>
                  <a:cubicBezTo>
                    <a:pt x="475" y="1288"/>
                    <a:pt x="542" y="1355"/>
                    <a:pt x="475" y="1355"/>
                  </a:cubicBezTo>
                  <a:cubicBezTo>
                    <a:pt x="542" y="1355"/>
                    <a:pt x="535" y="1401"/>
                    <a:pt x="563" y="1401"/>
                  </a:cubicBezTo>
                  <a:cubicBezTo>
                    <a:pt x="576" y="1401"/>
                    <a:pt x="599" y="1389"/>
                    <a:pt x="644" y="1355"/>
                  </a:cubicBezTo>
                  <a:cubicBezTo>
                    <a:pt x="576" y="1288"/>
                    <a:pt x="542" y="1186"/>
                    <a:pt x="509" y="1085"/>
                  </a:cubicBezTo>
                  <a:cubicBezTo>
                    <a:pt x="475" y="949"/>
                    <a:pt x="441" y="848"/>
                    <a:pt x="339" y="746"/>
                  </a:cubicBezTo>
                  <a:lnTo>
                    <a:pt x="339" y="746"/>
                  </a:lnTo>
                  <a:lnTo>
                    <a:pt x="407" y="780"/>
                  </a:lnTo>
                  <a:cubicBezTo>
                    <a:pt x="238" y="678"/>
                    <a:pt x="509" y="610"/>
                    <a:pt x="272" y="543"/>
                  </a:cubicBezTo>
                  <a:lnTo>
                    <a:pt x="373" y="543"/>
                  </a:lnTo>
                  <a:cubicBezTo>
                    <a:pt x="407" y="509"/>
                    <a:pt x="170" y="441"/>
                    <a:pt x="305" y="407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5230575" y="3595725"/>
              <a:ext cx="4250" cy="1500"/>
            </a:xfrm>
            <a:custGeom>
              <a:avLst/>
              <a:gdLst/>
              <a:ahLst/>
              <a:cxnLst/>
              <a:rect l="l" t="t" r="r" b="b"/>
              <a:pathLst>
                <a:path w="170" h="60" extrusionOk="0">
                  <a:moveTo>
                    <a:pt x="102" y="0"/>
                  </a:moveTo>
                  <a:cubicBezTo>
                    <a:pt x="102" y="0"/>
                    <a:pt x="68" y="34"/>
                    <a:pt x="102" y="34"/>
                  </a:cubicBezTo>
                  <a:lnTo>
                    <a:pt x="0" y="34"/>
                  </a:lnTo>
                  <a:cubicBezTo>
                    <a:pt x="0" y="51"/>
                    <a:pt x="26" y="60"/>
                    <a:pt x="60" y="60"/>
                  </a:cubicBezTo>
                  <a:cubicBezTo>
                    <a:pt x="94" y="60"/>
                    <a:pt x="136" y="51"/>
                    <a:pt x="170" y="34"/>
                  </a:cubicBezTo>
                  <a:cubicBezTo>
                    <a:pt x="136" y="34"/>
                    <a:pt x="170" y="0"/>
                    <a:pt x="102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5232000" y="3597125"/>
              <a:ext cx="13825" cy="14700"/>
            </a:xfrm>
            <a:custGeom>
              <a:avLst/>
              <a:gdLst/>
              <a:ahLst/>
              <a:cxnLst/>
              <a:rect l="l" t="t" r="r" b="b"/>
              <a:pathLst>
                <a:path w="553" h="588" extrusionOk="0">
                  <a:moveTo>
                    <a:pt x="91" y="1"/>
                  </a:moveTo>
                  <a:cubicBezTo>
                    <a:pt x="79" y="1"/>
                    <a:pt x="56" y="12"/>
                    <a:pt x="11" y="46"/>
                  </a:cubicBezTo>
                  <a:lnTo>
                    <a:pt x="79" y="46"/>
                  </a:lnTo>
                  <a:lnTo>
                    <a:pt x="45" y="80"/>
                  </a:lnTo>
                  <a:lnTo>
                    <a:pt x="79" y="114"/>
                  </a:lnTo>
                  <a:lnTo>
                    <a:pt x="147" y="46"/>
                  </a:lnTo>
                  <a:cubicBezTo>
                    <a:pt x="101" y="46"/>
                    <a:pt x="117" y="1"/>
                    <a:pt x="91" y="1"/>
                  </a:cubicBezTo>
                  <a:close/>
                  <a:moveTo>
                    <a:pt x="332" y="520"/>
                  </a:moveTo>
                  <a:lnTo>
                    <a:pt x="332" y="520"/>
                  </a:lnTo>
                  <a:cubicBezTo>
                    <a:pt x="326" y="530"/>
                    <a:pt x="320" y="541"/>
                    <a:pt x="316" y="554"/>
                  </a:cubicBezTo>
                  <a:cubicBezTo>
                    <a:pt x="324" y="542"/>
                    <a:pt x="329" y="531"/>
                    <a:pt x="332" y="520"/>
                  </a:cubicBezTo>
                  <a:close/>
                  <a:moveTo>
                    <a:pt x="216" y="104"/>
                  </a:moveTo>
                  <a:cubicBezTo>
                    <a:pt x="201" y="104"/>
                    <a:pt x="149" y="123"/>
                    <a:pt x="111" y="123"/>
                  </a:cubicBezTo>
                  <a:cubicBezTo>
                    <a:pt x="98" y="123"/>
                    <a:pt x="86" y="121"/>
                    <a:pt x="79" y="114"/>
                  </a:cubicBezTo>
                  <a:lnTo>
                    <a:pt x="11" y="114"/>
                  </a:lnTo>
                  <a:cubicBezTo>
                    <a:pt x="0" y="157"/>
                    <a:pt x="14" y="169"/>
                    <a:pt x="36" y="169"/>
                  </a:cubicBezTo>
                  <a:cubicBezTo>
                    <a:pt x="67" y="169"/>
                    <a:pt x="115" y="147"/>
                    <a:pt x="147" y="147"/>
                  </a:cubicBezTo>
                  <a:cubicBezTo>
                    <a:pt x="167" y="147"/>
                    <a:pt x="180" y="155"/>
                    <a:pt x="180" y="181"/>
                  </a:cubicBezTo>
                  <a:lnTo>
                    <a:pt x="79" y="249"/>
                  </a:lnTo>
                  <a:cubicBezTo>
                    <a:pt x="79" y="283"/>
                    <a:pt x="147" y="283"/>
                    <a:pt x="113" y="385"/>
                  </a:cubicBezTo>
                  <a:cubicBezTo>
                    <a:pt x="113" y="385"/>
                    <a:pt x="180" y="351"/>
                    <a:pt x="147" y="351"/>
                  </a:cubicBezTo>
                  <a:cubicBezTo>
                    <a:pt x="147" y="317"/>
                    <a:pt x="180" y="283"/>
                    <a:pt x="214" y="283"/>
                  </a:cubicBezTo>
                  <a:cubicBezTo>
                    <a:pt x="350" y="283"/>
                    <a:pt x="147" y="317"/>
                    <a:pt x="147" y="385"/>
                  </a:cubicBezTo>
                  <a:cubicBezTo>
                    <a:pt x="237" y="385"/>
                    <a:pt x="353" y="438"/>
                    <a:pt x="332" y="520"/>
                  </a:cubicBezTo>
                  <a:lnTo>
                    <a:pt x="332" y="520"/>
                  </a:lnTo>
                  <a:cubicBezTo>
                    <a:pt x="356" y="481"/>
                    <a:pt x="393" y="466"/>
                    <a:pt x="419" y="466"/>
                  </a:cubicBezTo>
                  <a:cubicBezTo>
                    <a:pt x="438" y="466"/>
                    <a:pt x="451" y="474"/>
                    <a:pt x="451" y="486"/>
                  </a:cubicBezTo>
                  <a:cubicBezTo>
                    <a:pt x="451" y="520"/>
                    <a:pt x="418" y="520"/>
                    <a:pt x="384" y="554"/>
                  </a:cubicBezTo>
                  <a:cubicBezTo>
                    <a:pt x="384" y="554"/>
                    <a:pt x="350" y="588"/>
                    <a:pt x="384" y="588"/>
                  </a:cubicBezTo>
                  <a:cubicBezTo>
                    <a:pt x="418" y="520"/>
                    <a:pt x="485" y="486"/>
                    <a:pt x="553" y="486"/>
                  </a:cubicBezTo>
                  <a:cubicBezTo>
                    <a:pt x="553" y="385"/>
                    <a:pt x="350" y="452"/>
                    <a:pt x="316" y="385"/>
                  </a:cubicBezTo>
                  <a:cubicBezTo>
                    <a:pt x="316" y="385"/>
                    <a:pt x="350" y="351"/>
                    <a:pt x="384" y="351"/>
                  </a:cubicBezTo>
                  <a:cubicBezTo>
                    <a:pt x="316" y="283"/>
                    <a:pt x="180" y="215"/>
                    <a:pt x="214" y="114"/>
                  </a:cubicBezTo>
                  <a:cubicBezTo>
                    <a:pt x="222" y="107"/>
                    <a:pt x="221" y="104"/>
                    <a:pt x="216" y="10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5241575" y="36058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5352700" y="3279325"/>
              <a:ext cx="84675" cy="91750"/>
            </a:xfrm>
            <a:custGeom>
              <a:avLst/>
              <a:gdLst/>
              <a:ahLst/>
              <a:cxnLst/>
              <a:rect l="l" t="t" r="r" b="b"/>
              <a:pathLst>
                <a:path w="3387" h="3670" extrusionOk="0">
                  <a:moveTo>
                    <a:pt x="1606" y="1"/>
                  </a:moveTo>
                  <a:cubicBezTo>
                    <a:pt x="1189" y="1"/>
                    <a:pt x="804" y="180"/>
                    <a:pt x="604" y="628"/>
                  </a:cubicBezTo>
                  <a:lnTo>
                    <a:pt x="604" y="628"/>
                  </a:lnTo>
                  <a:cubicBezTo>
                    <a:pt x="539" y="602"/>
                    <a:pt x="484" y="590"/>
                    <a:pt x="438" y="590"/>
                  </a:cubicBezTo>
                  <a:cubicBezTo>
                    <a:pt x="0" y="590"/>
                    <a:pt x="356" y="1675"/>
                    <a:pt x="601" y="2057"/>
                  </a:cubicBezTo>
                  <a:cubicBezTo>
                    <a:pt x="1211" y="2666"/>
                    <a:pt x="1854" y="2497"/>
                    <a:pt x="1685" y="3615"/>
                  </a:cubicBezTo>
                  <a:cubicBezTo>
                    <a:pt x="1805" y="3652"/>
                    <a:pt x="1918" y="3669"/>
                    <a:pt x="2023" y="3669"/>
                  </a:cubicBezTo>
                  <a:cubicBezTo>
                    <a:pt x="3155" y="3669"/>
                    <a:pt x="3386" y="1641"/>
                    <a:pt x="3107" y="804"/>
                  </a:cubicBezTo>
                  <a:cubicBezTo>
                    <a:pt x="2831" y="351"/>
                    <a:pt x="2189" y="1"/>
                    <a:pt x="1606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5366025" y="3293475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1" y="1"/>
                  </a:moveTo>
                  <a:lnTo>
                    <a:pt x="35" y="69"/>
                  </a:lnTo>
                  <a:lnTo>
                    <a:pt x="68" y="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5366875" y="3290950"/>
              <a:ext cx="7650" cy="5100"/>
            </a:xfrm>
            <a:custGeom>
              <a:avLst/>
              <a:gdLst/>
              <a:ahLst/>
              <a:cxnLst/>
              <a:rect l="l" t="t" r="r" b="b"/>
              <a:pathLst>
                <a:path w="306" h="204" extrusionOk="0">
                  <a:moveTo>
                    <a:pt x="1" y="0"/>
                  </a:moveTo>
                  <a:cubicBezTo>
                    <a:pt x="1" y="68"/>
                    <a:pt x="68" y="136"/>
                    <a:pt x="136" y="170"/>
                  </a:cubicBezTo>
                  <a:cubicBezTo>
                    <a:pt x="136" y="170"/>
                    <a:pt x="68" y="102"/>
                    <a:pt x="102" y="68"/>
                  </a:cubicBezTo>
                  <a:lnTo>
                    <a:pt x="102" y="68"/>
                  </a:lnTo>
                  <a:cubicBezTo>
                    <a:pt x="170" y="136"/>
                    <a:pt x="136" y="136"/>
                    <a:pt x="204" y="204"/>
                  </a:cubicBezTo>
                  <a:cubicBezTo>
                    <a:pt x="271" y="170"/>
                    <a:pt x="170" y="136"/>
                    <a:pt x="238" y="102"/>
                  </a:cubicBezTo>
                  <a:lnTo>
                    <a:pt x="238" y="102"/>
                  </a:lnTo>
                  <a:lnTo>
                    <a:pt x="305" y="170"/>
                  </a:lnTo>
                  <a:lnTo>
                    <a:pt x="305" y="102"/>
                  </a:lnTo>
                  <a:cubicBezTo>
                    <a:pt x="102" y="34"/>
                    <a:pt x="170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5370250" y="3290950"/>
              <a:ext cx="2575" cy="1725"/>
            </a:xfrm>
            <a:custGeom>
              <a:avLst/>
              <a:gdLst/>
              <a:ahLst/>
              <a:cxnLst/>
              <a:rect l="l" t="t" r="r" b="b"/>
              <a:pathLst>
                <a:path w="103" h="69" extrusionOk="0">
                  <a:moveTo>
                    <a:pt x="1" y="0"/>
                  </a:moveTo>
                  <a:cubicBezTo>
                    <a:pt x="35" y="34"/>
                    <a:pt x="69" y="68"/>
                    <a:pt x="103" y="68"/>
                  </a:cubicBezTo>
                  <a:cubicBezTo>
                    <a:pt x="69" y="34"/>
                    <a:pt x="35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5370250" y="3288400"/>
              <a:ext cx="2575" cy="2575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1" y="1"/>
                  </a:moveTo>
                  <a:lnTo>
                    <a:pt x="1" y="68"/>
                  </a:lnTo>
                  <a:cubicBezTo>
                    <a:pt x="8" y="62"/>
                    <a:pt x="15" y="59"/>
                    <a:pt x="21" y="59"/>
                  </a:cubicBezTo>
                  <a:cubicBezTo>
                    <a:pt x="48" y="59"/>
                    <a:pt x="75" y="102"/>
                    <a:pt x="103" y="1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5372800" y="32867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34"/>
                    <a:pt x="1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5372800" y="3285875"/>
              <a:ext cx="3400" cy="5100"/>
            </a:xfrm>
            <a:custGeom>
              <a:avLst/>
              <a:gdLst/>
              <a:ahLst/>
              <a:cxnLst/>
              <a:rect l="l" t="t" r="r" b="b"/>
              <a:pathLst>
                <a:path w="136" h="20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cubicBezTo>
                    <a:pt x="1" y="34"/>
                    <a:pt x="1" y="34"/>
                    <a:pt x="1" y="68"/>
                  </a:cubicBezTo>
                  <a:cubicBezTo>
                    <a:pt x="68" y="68"/>
                    <a:pt x="102" y="136"/>
                    <a:pt x="68" y="136"/>
                  </a:cubicBezTo>
                  <a:cubicBezTo>
                    <a:pt x="68" y="161"/>
                    <a:pt x="59" y="167"/>
                    <a:pt x="49" y="167"/>
                  </a:cubicBezTo>
                  <a:cubicBezTo>
                    <a:pt x="38" y="167"/>
                    <a:pt x="26" y="159"/>
                    <a:pt x="25" y="159"/>
                  </a:cubicBezTo>
                  <a:lnTo>
                    <a:pt x="25" y="159"/>
                  </a:lnTo>
                  <a:cubicBezTo>
                    <a:pt x="24" y="159"/>
                    <a:pt x="27" y="162"/>
                    <a:pt x="34" y="169"/>
                  </a:cubicBezTo>
                  <a:lnTo>
                    <a:pt x="102" y="203"/>
                  </a:lnTo>
                  <a:cubicBezTo>
                    <a:pt x="136" y="169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5372800" y="32875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1"/>
                    <a:pt x="1" y="1"/>
                    <a:pt x="1" y="35"/>
                  </a:cubicBezTo>
                  <a:cubicBezTo>
                    <a:pt x="1" y="3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5371950" y="3288400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1" y="1"/>
                  </a:moveTo>
                  <a:lnTo>
                    <a:pt x="1" y="35"/>
                  </a:lnTo>
                  <a:lnTo>
                    <a:pt x="35" y="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5374500" y="3284175"/>
              <a:ext cx="5100" cy="5100"/>
            </a:xfrm>
            <a:custGeom>
              <a:avLst/>
              <a:gdLst/>
              <a:ahLst/>
              <a:cxnLst/>
              <a:rect l="l" t="t" r="r" b="b"/>
              <a:pathLst>
                <a:path w="204" h="204" extrusionOk="0">
                  <a:moveTo>
                    <a:pt x="68" y="0"/>
                  </a:moveTo>
                  <a:cubicBezTo>
                    <a:pt x="136" y="102"/>
                    <a:pt x="0" y="34"/>
                    <a:pt x="34" y="136"/>
                  </a:cubicBezTo>
                  <a:cubicBezTo>
                    <a:pt x="43" y="127"/>
                    <a:pt x="57" y="123"/>
                    <a:pt x="73" y="123"/>
                  </a:cubicBezTo>
                  <a:cubicBezTo>
                    <a:pt x="118" y="123"/>
                    <a:pt x="179" y="154"/>
                    <a:pt x="203" y="204"/>
                  </a:cubicBezTo>
                  <a:lnTo>
                    <a:pt x="203" y="170"/>
                  </a:lnTo>
                  <a:cubicBezTo>
                    <a:pt x="170" y="102"/>
                    <a:pt x="102" y="34"/>
                    <a:pt x="68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5382125" y="3289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34"/>
                  </a:moveTo>
                  <a:cubicBezTo>
                    <a:pt x="0" y="34"/>
                    <a:pt x="0" y="1"/>
                    <a:pt x="0" y="1"/>
                  </a:cubicBezTo>
                  <a:cubicBezTo>
                    <a:pt x="0" y="1"/>
                    <a:pt x="0" y="34"/>
                    <a:pt x="0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5378725" y="3282475"/>
              <a:ext cx="7650" cy="7825"/>
            </a:xfrm>
            <a:custGeom>
              <a:avLst/>
              <a:gdLst/>
              <a:ahLst/>
              <a:cxnLst/>
              <a:rect l="l" t="t" r="r" b="b"/>
              <a:pathLst>
                <a:path w="306" h="313" extrusionOk="0">
                  <a:moveTo>
                    <a:pt x="97" y="231"/>
                  </a:moveTo>
                  <a:cubicBezTo>
                    <a:pt x="99" y="238"/>
                    <a:pt x="100" y="242"/>
                    <a:pt x="101" y="242"/>
                  </a:cubicBezTo>
                  <a:cubicBezTo>
                    <a:pt x="102" y="242"/>
                    <a:pt x="102" y="241"/>
                    <a:pt x="102" y="238"/>
                  </a:cubicBezTo>
                  <a:lnTo>
                    <a:pt x="97" y="231"/>
                  </a:lnTo>
                  <a:close/>
                  <a:moveTo>
                    <a:pt x="238" y="1"/>
                  </a:moveTo>
                  <a:cubicBezTo>
                    <a:pt x="238" y="1"/>
                    <a:pt x="170" y="170"/>
                    <a:pt x="170" y="170"/>
                  </a:cubicBezTo>
                  <a:cubicBezTo>
                    <a:pt x="170" y="136"/>
                    <a:pt x="170" y="102"/>
                    <a:pt x="170" y="68"/>
                  </a:cubicBezTo>
                  <a:cubicBezTo>
                    <a:pt x="136" y="68"/>
                    <a:pt x="136" y="136"/>
                    <a:pt x="102" y="170"/>
                  </a:cubicBezTo>
                  <a:cubicBezTo>
                    <a:pt x="68" y="35"/>
                    <a:pt x="170" y="102"/>
                    <a:pt x="102" y="35"/>
                  </a:cubicBezTo>
                  <a:cubicBezTo>
                    <a:pt x="68" y="35"/>
                    <a:pt x="34" y="68"/>
                    <a:pt x="68" y="170"/>
                  </a:cubicBezTo>
                  <a:lnTo>
                    <a:pt x="1" y="102"/>
                  </a:lnTo>
                  <a:lnTo>
                    <a:pt x="97" y="231"/>
                  </a:lnTo>
                  <a:lnTo>
                    <a:pt x="97" y="231"/>
                  </a:lnTo>
                  <a:cubicBezTo>
                    <a:pt x="92" y="211"/>
                    <a:pt x="84" y="171"/>
                    <a:pt x="88" y="171"/>
                  </a:cubicBezTo>
                  <a:lnTo>
                    <a:pt x="88" y="171"/>
                  </a:lnTo>
                  <a:cubicBezTo>
                    <a:pt x="90" y="171"/>
                    <a:pt x="94" y="180"/>
                    <a:pt x="102" y="204"/>
                  </a:cubicBezTo>
                  <a:cubicBezTo>
                    <a:pt x="136" y="238"/>
                    <a:pt x="136" y="272"/>
                    <a:pt x="136" y="272"/>
                  </a:cubicBezTo>
                  <a:cubicBezTo>
                    <a:pt x="136" y="267"/>
                    <a:pt x="138" y="265"/>
                    <a:pt x="142" y="265"/>
                  </a:cubicBezTo>
                  <a:cubicBezTo>
                    <a:pt x="161" y="265"/>
                    <a:pt x="217" y="312"/>
                    <a:pt x="253" y="312"/>
                  </a:cubicBezTo>
                  <a:cubicBezTo>
                    <a:pt x="260" y="312"/>
                    <a:pt x="267" y="310"/>
                    <a:pt x="272" y="305"/>
                  </a:cubicBezTo>
                  <a:cubicBezTo>
                    <a:pt x="305" y="305"/>
                    <a:pt x="204" y="102"/>
                    <a:pt x="238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5385500" y="3285875"/>
              <a:ext cx="875" cy="1700"/>
            </a:xfrm>
            <a:custGeom>
              <a:avLst/>
              <a:gdLst/>
              <a:ahLst/>
              <a:cxnLst/>
              <a:rect l="l" t="t" r="r" b="b"/>
              <a:pathLst>
                <a:path w="35" h="68" extrusionOk="0">
                  <a:moveTo>
                    <a:pt x="1" y="0"/>
                  </a:moveTo>
                  <a:lnTo>
                    <a:pt x="1" y="34"/>
                  </a:lnTo>
                  <a:lnTo>
                    <a:pt x="34" y="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5385500" y="3281300"/>
              <a:ext cx="5100" cy="6925"/>
            </a:xfrm>
            <a:custGeom>
              <a:avLst/>
              <a:gdLst/>
              <a:ahLst/>
              <a:cxnLst/>
              <a:rect l="l" t="t" r="r" b="b"/>
              <a:pathLst>
                <a:path w="204" h="277" extrusionOk="0">
                  <a:moveTo>
                    <a:pt x="116" y="1"/>
                  </a:moveTo>
                  <a:cubicBezTo>
                    <a:pt x="102" y="1"/>
                    <a:pt x="86" y="5"/>
                    <a:pt x="68" y="14"/>
                  </a:cubicBezTo>
                  <a:lnTo>
                    <a:pt x="34" y="115"/>
                  </a:lnTo>
                  <a:cubicBezTo>
                    <a:pt x="34" y="82"/>
                    <a:pt x="1" y="48"/>
                    <a:pt x="1" y="48"/>
                  </a:cubicBezTo>
                  <a:lnTo>
                    <a:pt x="1" y="48"/>
                  </a:lnTo>
                  <a:cubicBezTo>
                    <a:pt x="1" y="82"/>
                    <a:pt x="1" y="115"/>
                    <a:pt x="34" y="149"/>
                  </a:cubicBezTo>
                  <a:cubicBezTo>
                    <a:pt x="43" y="176"/>
                    <a:pt x="50" y="186"/>
                    <a:pt x="55" y="186"/>
                  </a:cubicBezTo>
                  <a:cubicBezTo>
                    <a:pt x="71" y="186"/>
                    <a:pt x="77" y="106"/>
                    <a:pt x="102" y="82"/>
                  </a:cubicBezTo>
                  <a:cubicBezTo>
                    <a:pt x="165" y="113"/>
                    <a:pt x="110" y="145"/>
                    <a:pt x="131" y="232"/>
                  </a:cubicBezTo>
                  <a:lnTo>
                    <a:pt x="131" y="232"/>
                  </a:lnTo>
                  <a:cubicBezTo>
                    <a:pt x="126" y="224"/>
                    <a:pt x="118" y="217"/>
                    <a:pt x="102" y="217"/>
                  </a:cubicBezTo>
                  <a:cubicBezTo>
                    <a:pt x="124" y="260"/>
                    <a:pt x="142" y="276"/>
                    <a:pt x="157" y="276"/>
                  </a:cubicBezTo>
                  <a:cubicBezTo>
                    <a:pt x="188" y="276"/>
                    <a:pt x="204" y="206"/>
                    <a:pt x="204" y="183"/>
                  </a:cubicBezTo>
                  <a:cubicBezTo>
                    <a:pt x="204" y="171"/>
                    <a:pt x="204" y="158"/>
                    <a:pt x="204" y="149"/>
                  </a:cubicBezTo>
                  <a:lnTo>
                    <a:pt x="204" y="82"/>
                  </a:lnTo>
                  <a:cubicBezTo>
                    <a:pt x="179" y="32"/>
                    <a:pt x="154" y="1"/>
                    <a:pt x="116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5384650" y="3281275"/>
              <a:ext cx="875" cy="1225"/>
            </a:xfrm>
            <a:custGeom>
              <a:avLst/>
              <a:gdLst/>
              <a:ahLst/>
              <a:cxnLst/>
              <a:rect l="l" t="t" r="r" b="b"/>
              <a:pathLst>
                <a:path w="35" h="49" extrusionOk="0">
                  <a:moveTo>
                    <a:pt x="8" y="1"/>
                  </a:moveTo>
                  <a:cubicBezTo>
                    <a:pt x="4" y="1"/>
                    <a:pt x="1" y="5"/>
                    <a:pt x="1" y="15"/>
                  </a:cubicBezTo>
                  <a:cubicBezTo>
                    <a:pt x="12" y="15"/>
                    <a:pt x="20" y="15"/>
                    <a:pt x="25" y="16"/>
                  </a:cubicBezTo>
                  <a:lnTo>
                    <a:pt x="25" y="16"/>
                  </a:lnTo>
                  <a:cubicBezTo>
                    <a:pt x="20" y="7"/>
                    <a:pt x="13" y="1"/>
                    <a:pt x="8" y="1"/>
                  </a:cubicBezTo>
                  <a:close/>
                  <a:moveTo>
                    <a:pt x="25" y="16"/>
                  </a:moveTo>
                  <a:cubicBezTo>
                    <a:pt x="30" y="25"/>
                    <a:pt x="35" y="37"/>
                    <a:pt x="35" y="49"/>
                  </a:cubicBezTo>
                  <a:cubicBezTo>
                    <a:pt x="35" y="27"/>
                    <a:pt x="35" y="19"/>
                    <a:pt x="25" y="16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5390575" y="3285500"/>
              <a:ext cx="875" cy="400"/>
            </a:xfrm>
            <a:custGeom>
              <a:avLst/>
              <a:gdLst/>
              <a:ahLst/>
              <a:cxnLst/>
              <a:rect l="l" t="t" r="r" b="b"/>
              <a:pathLst>
                <a:path w="35" h="16" extrusionOk="0">
                  <a:moveTo>
                    <a:pt x="33" y="0"/>
                  </a:moveTo>
                  <a:cubicBezTo>
                    <a:pt x="31" y="0"/>
                    <a:pt x="23" y="15"/>
                    <a:pt x="1" y="15"/>
                  </a:cubicBezTo>
                  <a:lnTo>
                    <a:pt x="35" y="15"/>
                  </a:lnTo>
                  <a:cubicBezTo>
                    <a:pt x="35" y="4"/>
                    <a:pt x="35" y="0"/>
                    <a:pt x="33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5390575" y="3280775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1" y="1"/>
                  </a:moveTo>
                  <a:cubicBezTo>
                    <a:pt x="1" y="1"/>
                    <a:pt x="1" y="35"/>
                    <a:pt x="1" y="35"/>
                  </a:cubicBezTo>
                  <a:lnTo>
                    <a:pt x="35" y="69"/>
                  </a:lnTo>
                  <a:lnTo>
                    <a:pt x="35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5391425" y="3280375"/>
              <a:ext cx="34725" cy="18225"/>
            </a:xfrm>
            <a:custGeom>
              <a:avLst/>
              <a:gdLst/>
              <a:ahLst/>
              <a:cxnLst/>
              <a:rect l="l" t="t" r="r" b="b"/>
              <a:pathLst>
                <a:path w="1389" h="729" extrusionOk="0">
                  <a:moveTo>
                    <a:pt x="56" y="1"/>
                  </a:moveTo>
                  <a:cubicBezTo>
                    <a:pt x="44" y="1"/>
                    <a:pt x="63" y="119"/>
                    <a:pt x="34" y="119"/>
                  </a:cubicBezTo>
                  <a:cubicBezTo>
                    <a:pt x="1" y="186"/>
                    <a:pt x="68" y="152"/>
                    <a:pt x="68" y="220"/>
                  </a:cubicBezTo>
                  <a:cubicBezTo>
                    <a:pt x="68" y="240"/>
                    <a:pt x="65" y="245"/>
                    <a:pt x="61" y="245"/>
                  </a:cubicBezTo>
                  <a:cubicBezTo>
                    <a:pt x="57" y="245"/>
                    <a:pt x="51" y="240"/>
                    <a:pt x="46" y="240"/>
                  </a:cubicBezTo>
                  <a:cubicBezTo>
                    <a:pt x="40" y="240"/>
                    <a:pt x="34" y="248"/>
                    <a:pt x="34" y="288"/>
                  </a:cubicBezTo>
                  <a:cubicBezTo>
                    <a:pt x="41" y="291"/>
                    <a:pt x="47" y="292"/>
                    <a:pt x="55" y="292"/>
                  </a:cubicBezTo>
                  <a:cubicBezTo>
                    <a:pt x="119" y="292"/>
                    <a:pt x="232" y="196"/>
                    <a:pt x="339" y="144"/>
                  </a:cubicBezTo>
                  <a:lnTo>
                    <a:pt x="339" y="144"/>
                  </a:lnTo>
                  <a:cubicBezTo>
                    <a:pt x="339" y="147"/>
                    <a:pt x="339" y="149"/>
                    <a:pt x="339" y="152"/>
                  </a:cubicBezTo>
                  <a:lnTo>
                    <a:pt x="342" y="143"/>
                  </a:lnTo>
                  <a:lnTo>
                    <a:pt x="342" y="143"/>
                  </a:lnTo>
                  <a:cubicBezTo>
                    <a:pt x="341" y="143"/>
                    <a:pt x="340" y="144"/>
                    <a:pt x="339" y="144"/>
                  </a:cubicBezTo>
                  <a:lnTo>
                    <a:pt x="339" y="144"/>
                  </a:lnTo>
                  <a:cubicBezTo>
                    <a:pt x="333" y="90"/>
                    <a:pt x="273" y="148"/>
                    <a:pt x="305" y="51"/>
                  </a:cubicBezTo>
                  <a:lnTo>
                    <a:pt x="305" y="51"/>
                  </a:lnTo>
                  <a:cubicBezTo>
                    <a:pt x="305" y="62"/>
                    <a:pt x="305" y="66"/>
                    <a:pt x="307" y="66"/>
                  </a:cubicBezTo>
                  <a:cubicBezTo>
                    <a:pt x="309" y="66"/>
                    <a:pt x="317" y="51"/>
                    <a:pt x="339" y="51"/>
                  </a:cubicBezTo>
                  <a:cubicBezTo>
                    <a:pt x="327" y="15"/>
                    <a:pt x="307" y="4"/>
                    <a:pt x="284" y="4"/>
                  </a:cubicBezTo>
                  <a:cubicBezTo>
                    <a:pt x="252" y="4"/>
                    <a:pt x="215" y="24"/>
                    <a:pt x="190" y="24"/>
                  </a:cubicBezTo>
                  <a:cubicBezTo>
                    <a:pt x="182" y="24"/>
                    <a:pt x="175" y="22"/>
                    <a:pt x="170" y="17"/>
                  </a:cubicBezTo>
                  <a:cubicBezTo>
                    <a:pt x="170" y="51"/>
                    <a:pt x="170" y="152"/>
                    <a:pt x="136" y="186"/>
                  </a:cubicBezTo>
                  <a:cubicBezTo>
                    <a:pt x="170" y="17"/>
                    <a:pt x="102" y="152"/>
                    <a:pt x="68" y="17"/>
                  </a:cubicBezTo>
                  <a:cubicBezTo>
                    <a:pt x="63" y="6"/>
                    <a:pt x="59" y="1"/>
                    <a:pt x="56" y="1"/>
                  </a:cubicBezTo>
                  <a:close/>
                  <a:moveTo>
                    <a:pt x="373" y="17"/>
                  </a:moveTo>
                  <a:lnTo>
                    <a:pt x="342" y="143"/>
                  </a:lnTo>
                  <a:lnTo>
                    <a:pt x="342" y="143"/>
                  </a:lnTo>
                  <a:cubicBezTo>
                    <a:pt x="364" y="132"/>
                    <a:pt x="386" y="124"/>
                    <a:pt x="407" y="119"/>
                  </a:cubicBezTo>
                  <a:lnTo>
                    <a:pt x="407" y="119"/>
                  </a:lnTo>
                  <a:lnTo>
                    <a:pt x="373" y="220"/>
                  </a:lnTo>
                  <a:cubicBezTo>
                    <a:pt x="400" y="202"/>
                    <a:pt x="427" y="194"/>
                    <a:pt x="453" y="194"/>
                  </a:cubicBezTo>
                  <a:cubicBezTo>
                    <a:pt x="522" y="194"/>
                    <a:pt x="576" y="256"/>
                    <a:pt x="576" y="356"/>
                  </a:cubicBezTo>
                  <a:cubicBezTo>
                    <a:pt x="585" y="328"/>
                    <a:pt x="594" y="321"/>
                    <a:pt x="604" y="321"/>
                  </a:cubicBezTo>
                  <a:cubicBezTo>
                    <a:pt x="617" y="321"/>
                    <a:pt x="631" y="334"/>
                    <a:pt x="647" y="334"/>
                  </a:cubicBezTo>
                  <a:cubicBezTo>
                    <a:pt x="665" y="334"/>
                    <a:pt x="686" y="318"/>
                    <a:pt x="712" y="254"/>
                  </a:cubicBezTo>
                  <a:cubicBezTo>
                    <a:pt x="712" y="288"/>
                    <a:pt x="712" y="288"/>
                    <a:pt x="746" y="322"/>
                  </a:cubicBezTo>
                  <a:lnTo>
                    <a:pt x="779" y="254"/>
                  </a:lnTo>
                  <a:lnTo>
                    <a:pt x="779" y="254"/>
                  </a:lnTo>
                  <a:cubicBezTo>
                    <a:pt x="813" y="288"/>
                    <a:pt x="746" y="356"/>
                    <a:pt x="779" y="389"/>
                  </a:cubicBezTo>
                  <a:cubicBezTo>
                    <a:pt x="813" y="288"/>
                    <a:pt x="847" y="288"/>
                    <a:pt x="881" y="254"/>
                  </a:cubicBezTo>
                  <a:cubicBezTo>
                    <a:pt x="881" y="322"/>
                    <a:pt x="881" y="423"/>
                    <a:pt x="881" y="491"/>
                  </a:cubicBezTo>
                  <a:cubicBezTo>
                    <a:pt x="881" y="491"/>
                    <a:pt x="915" y="457"/>
                    <a:pt x="915" y="423"/>
                  </a:cubicBezTo>
                  <a:cubicBezTo>
                    <a:pt x="915" y="430"/>
                    <a:pt x="916" y="433"/>
                    <a:pt x="919" y="433"/>
                  </a:cubicBezTo>
                  <a:cubicBezTo>
                    <a:pt x="928" y="433"/>
                    <a:pt x="956" y="389"/>
                    <a:pt x="983" y="389"/>
                  </a:cubicBezTo>
                  <a:cubicBezTo>
                    <a:pt x="1016" y="389"/>
                    <a:pt x="949" y="457"/>
                    <a:pt x="915" y="525"/>
                  </a:cubicBezTo>
                  <a:cubicBezTo>
                    <a:pt x="919" y="529"/>
                    <a:pt x="924" y="530"/>
                    <a:pt x="929" y="530"/>
                  </a:cubicBezTo>
                  <a:cubicBezTo>
                    <a:pt x="961" y="530"/>
                    <a:pt x="1015" y="472"/>
                    <a:pt x="1039" y="472"/>
                  </a:cubicBezTo>
                  <a:cubicBezTo>
                    <a:pt x="1046" y="472"/>
                    <a:pt x="1050" y="477"/>
                    <a:pt x="1050" y="491"/>
                  </a:cubicBezTo>
                  <a:lnTo>
                    <a:pt x="1084" y="423"/>
                  </a:lnTo>
                  <a:cubicBezTo>
                    <a:pt x="1152" y="457"/>
                    <a:pt x="1118" y="525"/>
                    <a:pt x="1186" y="559"/>
                  </a:cubicBezTo>
                  <a:cubicBezTo>
                    <a:pt x="1152" y="610"/>
                    <a:pt x="1127" y="618"/>
                    <a:pt x="1105" y="618"/>
                  </a:cubicBezTo>
                  <a:cubicBezTo>
                    <a:pt x="1095" y="618"/>
                    <a:pt x="1085" y="616"/>
                    <a:pt x="1076" y="616"/>
                  </a:cubicBezTo>
                  <a:cubicBezTo>
                    <a:pt x="1067" y="616"/>
                    <a:pt x="1059" y="618"/>
                    <a:pt x="1050" y="627"/>
                  </a:cubicBezTo>
                  <a:cubicBezTo>
                    <a:pt x="1050" y="627"/>
                    <a:pt x="1050" y="660"/>
                    <a:pt x="1050" y="694"/>
                  </a:cubicBezTo>
                  <a:cubicBezTo>
                    <a:pt x="1084" y="660"/>
                    <a:pt x="1152" y="627"/>
                    <a:pt x="1220" y="627"/>
                  </a:cubicBezTo>
                  <a:cubicBezTo>
                    <a:pt x="1118" y="694"/>
                    <a:pt x="1152" y="728"/>
                    <a:pt x="1186" y="728"/>
                  </a:cubicBezTo>
                  <a:cubicBezTo>
                    <a:pt x="1220" y="694"/>
                    <a:pt x="1220" y="694"/>
                    <a:pt x="1186" y="660"/>
                  </a:cubicBezTo>
                  <a:cubicBezTo>
                    <a:pt x="1208" y="649"/>
                    <a:pt x="1223" y="645"/>
                    <a:pt x="1235" y="645"/>
                  </a:cubicBezTo>
                  <a:cubicBezTo>
                    <a:pt x="1257" y="645"/>
                    <a:pt x="1265" y="660"/>
                    <a:pt x="1287" y="660"/>
                  </a:cubicBezTo>
                  <a:cubicBezTo>
                    <a:pt x="1287" y="593"/>
                    <a:pt x="1355" y="593"/>
                    <a:pt x="1389" y="559"/>
                  </a:cubicBezTo>
                  <a:cubicBezTo>
                    <a:pt x="1372" y="525"/>
                    <a:pt x="1347" y="525"/>
                    <a:pt x="1321" y="525"/>
                  </a:cubicBezTo>
                  <a:cubicBezTo>
                    <a:pt x="1296" y="525"/>
                    <a:pt x="1270" y="525"/>
                    <a:pt x="1254" y="491"/>
                  </a:cubicBezTo>
                  <a:cubicBezTo>
                    <a:pt x="1287" y="491"/>
                    <a:pt x="1287" y="457"/>
                    <a:pt x="1321" y="457"/>
                  </a:cubicBezTo>
                  <a:cubicBezTo>
                    <a:pt x="1220" y="423"/>
                    <a:pt x="1118" y="423"/>
                    <a:pt x="1118" y="356"/>
                  </a:cubicBezTo>
                  <a:cubicBezTo>
                    <a:pt x="1084" y="288"/>
                    <a:pt x="1016" y="288"/>
                    <a:pt x="949" y="288"/>
                  </a:cubicBezTo>
                  <a:cubicBezTo>
                    <a:pt x="779" y="152"/>
                    <a:pt x="576" y="119"/>
                    <a:pt x="373" y="17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5415975" y="3297725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1" y="0"/>
                  </a:moveTo>
                  <a:cubicBezTo>
                    <a:pt x="34" y="0"/>
                    <a:pt x="34" y="0"/>
                    <a:pt x="34" y="34"/>
                  </a:cubicBezTo>
                  <a:cubicBezTo>
                    <a:pt x="34" y="0"/>
                    <a:pt x="34" y="0"/>
                    <a:pt x="68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5420200" y="329857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5" y="0"/>
                  </a:moveTo>
                  <a:lnTo>
                    <a:pt x="1" y="34"/>
                  </a:lnTo>
                  <a:cubicBezTo>
                    <a:pt x="35" y="34"/>
                    <a:pt x="35" y="34"/>
                    <a:pt x="3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5419375" y="328840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1"/>
                    <a:pt x="0" y="1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5412600" y="3292650"/>
              <a:ext cx="850" cy="2550"/>
            </a:xfrm>
            <a:custGeom>
              <a:avLst/>
              <a:gdLst/>
              <a:ahLst/>
              <a:cxnLst/>
              <a:rect l="l" t="t" r="r" b="b"/>
              <a:pathLst>
                <a:path w="34" h="102" extrusionOk="0">
                  <a:moveTo>
                    <a:pt x="34" y="0"/>
                  </a:moveTo>
                  <a:cubicBezTo>
                    <a:pt x="34" y="34"/>
                    <a:pt x="0" y="68"/>
                    <a:pt x="34" y="102"/>
                  </a:cubicBezTo>
                  <a:cubicBezTo>
                    <a:pt x="34" y="68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5406675" y="3289250"/>
              <a:ext cx="850" cy="1725"/>
            </a:xfrm>
            <a:custGeom>
              <a:avLst/>
              <a:gdLst/>
              <a:ahLst/>
              <a:cxnLst/>
              <a:rect l="l" t="t" r="r" b="b"/>
              <a:pathLst>
                <a:path w="34" h="69" extrusionOk="0">
                  <a:moveTo>
                    <a:pt x="34" y="1"/>
                  </a:moveTo>
                  <a:lnTo>
                    <a:pt x="34" y="1"/>
                  </a:lnTo>
                  <a:cubicBezTo>
                    <a:pt x="0" y="34"/>
                    <a:pt x="0" y="34"/>
                    <a:pt x="0" y="68"/>
                  </a:cubicBezTo>
                  <a:cubicBezTo>
                    <a:pt x="0" y="68"/>
                    <a:pt x="34" y="68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5417675" y="3298575"/>
              <a:ext cx="1725" cy="850"/>
            </a:xfrm>
            <a:custGeom>
              <a:avLst/>
              <a:gdLst/>
              <a:ahLst/>
              <a:cxnLst/>
              <a:rect l="l" t="t" r="r" b="b"/>
              <a:pathLst>
                <a:path w="69" h="34" extrusionOk="0">
                  <a:moveTo>
                    <a:pt x="0" y="0"/>
                  </a:moveTo>
                  <a:lnTo>
                    <a:pt x="68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5421900" y="3296025"/>
              <a:ext cx="13575" cy="18650"/>
            </a:xfrm>
            <a:custGeom>
              <a:avLst/>
              <a:gdLst/>
              <a:ahLst/>
              <a:cxnLst/>
              <a:rect l="l" t="t" r="r" b="b"/>
              <a:pathLst>
                <a:path w="543" h="746" extrusionOk="0">
                  <a:moveTo>
                    <a:pt x="305" y="678"/>
                  </a:moveTo>
                  <a:cubicBezTo>
                    <a:pt x="320" y="678"/>
                    <a:pt x="332" y="679"/>
                    <a:pt x="343" y="682"/>
                  </a:cubicBezTo>
                  <a:lnTo>
                    <a:pt x="343" y="682"/>
                  </a:lnTo>
                  <a:cubicBezTo>
                    <a:pt x="342" y="680"/>
                    <a:pt x="341" y="679"/>
                    <a:pt x="339" y="678"/>
                  </a:cubicBezTo>
                  <a:close/>
                  <a:moveTo>
                    <a:pt x="204" y="1"/>
                  </a:moveTo>
                  <a:cubicBezTo>
                    <a:pt x="170" y="1"/>
                    <a:pt x="102" y="68"/>
                    <a:pt x="68" y="68"/>
                  </a:cubicBezTo>
                  <a:cubicBezTo>
                    <a:pt x="102" y="68"/>
                    <a:pt x="35" y="102"/>
                    <a:pt x="1" y="136"/>
                  </a:cubicBezTo>
                  <a:cubicBezTo>
                    <a:pt x="46" y="136"/>
                    <a:pt x="61" y="151"/>
                    <a:pt x="76" y="151"/>
                  </a:cubicBezTo>
                  <a:cubicBezTo>
                    <a:pt x="83" y="151"/>
                    <a:pt x="91" y="147"/>
                    <a:pt x="102" y="136"/>
                  </a:cubicBezTo>
                  <a:lnTo>
                    <a:pt x="102" y="136"/>
                  </a:lnTo>
                  <a:cubicBezTo>
                    <a:pt x="85" y="170"/>
                    <a:pt x="85" y="170"/>
                    <a:pt x="85" y="170"/>
                  </a:cubicBezTo>
                  <a:cubicBezTo>
                    <a:pt x="85" y="170"/>
                    <a:pt x="85" y="170"/>
                    <a:pt x="68" y="204"/>
                  </a:cubicBezTo>
                  <a:lnTo>
                    <a:pt x="102" y="204"/>
                  </a:lnTo>
                  <a:cubicBezTo>
                    <a:pt x="102" y="204"/>
                    <a:pt x="68" y="204"/>
                    <a:pt x="68" y="238"/>
                  </a:cubicBezTo>
                  <a:cubicBezTo>
                    <a:pt x="85" y="221"/>
                    <a:pt x="102" y="212"/>
                    <a:pt x="115" y="212"/>
                  </a:cubicBezTo>
                  <a:cubicBezTo>
                    <a:pt x="128" y="212"/>
                    <a:pt x="136" y="221"/>
                    <a:pt x="136" y="238"/>
                  </a:cubicBezTo>
                  <a:lnTo>
                    <a:pt x="102" y="238"/>
                  </a:lnTo>
                  <a:cubicBezTo>
                    <a:pt x="125" y="238"/>
                    <a:pt x="117" y="253"/>
                    <a:pt x="140" y="253"/>
                  </a:cubicBezTo>
                  <a:cubicBezTo>
                    <a:pt x="151" y="253"/>
                    <a:pt x="170" y="249"/>
                    <a:pt x="204" y="238"/>
                  </a:cubicBezTo>
                  <a:lnTo>
                    <a:pt x="204" y="238"/>
                  </a:lnTo>
                  <a:lnTo>
                    <a:pt x="102" y="271"/>
                  </a:lnTo>
                  <a:lnTo>
                    <a:pt x="170" y="271"/>
                  </a:lnTo>
                  <a:cubicBezTo>
                    <a:pt x="170" y="339"/>
                    <a:pt x="1" y="373"/>
                    <a:pt x="102" y="441"/>
                  </a:cubicBezTo>
                  <a:cubicBezTo>
                    <a:pt x="114" y="429"/>
                    <a:pt x="125" y="426"/>
                    <a:pt x="136" y="426"/>
                  </a:cubicBezTo>
                  <a:cubicBezTo>
                    <a:pt x="159" y="426"/>
                    <a:pt x="181" y="441"/>
                    <a:pt x="204" y="441"/>
                  </a:cubicBezTo>
                  <a:cubicBezTo>
                    <a:pt x="238" y="407"/>
                    <a:pt x="136" y="407"/>
                    <a:pt x="102" y="373"/>
                  </a:cubicBezTo>
                  <a:cubicBezTo>
                    <a:pt x="136" y="373"/>
                    <a:pt x="178" y="381"/>
                    <a:pt x="217" y="381"/>
                  </a:cubicBezTo>
                  <a:cubicBezTo>
                    <a:pt x="244" y="381"/>
                    <a:pt x="269" y="377"/>
                    <a:pt x="288" y="362"/>
                  </a:cubicBezTo>
                  <a:lnTo>
                    <a:pt x="288" y="362"/>
                  </a:lnTo>
                  <a:cubicBezTo>
                    <a:pt x="258" y="415"/>
                    <a:pt x="319" y="445"/>
                    <a:pt x="170" y="475"/>
                  </a:cubicBezTo>
                  <a:cubicBezTo>
                    <a:pt x="170" y="542"/>
                    <a:pt x="238" y="542"/>
                    <a:pt x="204" y="610"/>
                  </a:cubicBezTo>
                  <a:cubicBezTo>
                    <a:pt x="305" y="610"/>
                    <a:pt x="136" y="644"/>
                    <a:pt x="272" y="678"/>
                  </a:cubicBezTo>
                  <a:lnTo>
                    <a:pt x="272" y="644"/>
                  </a:lnTo>
                  <a:cubicBezTo>
                    <a:pt x="339" y="644"/>
                    <a:pt x="339" y="644"/>
                    <a:pt x="339" y="678"/>
                  </a:cubicBezTo>
                  <a:cubicBezTo>
                    <a:pt x="407" y="678"/>
                    <a:pt x="475" y="678"/>
                    <a:pt x="475" y="712"/>
                  </a:cubicBezTo>
                  <a:cubicBezTo>
                    <a:pt x="542" y="644"/>
                    <a:pt x="475" y="610"/>
                    <a:pt x="509" y="542"/>
                  </a:cubicBezTo>
                  <a:cubicBezTo>
                    <a:pt x="482" y="503"/>
                    <a:pt x="446" y="494"/>
                    <a:pt x="409" y="494"/>
                  </a:cubicBezTo>
                  <a:cubicBezTo>
                    <a:pt x="379" y="494"/>
                    <a:pt x="349" y="500"/>
                    <a:pt x="324" y="500"/>
                  </a:cubicBezTo>
                  <a:cubicBezTo>
                    <a:pt x="301" y="500"/>
                    <a:pt x="282" y="495"/>
                    <a:pt x="272" y="475"/>
                  </a:cubicBezTo>
                  <a:lnTo>
                    <a:pt x="475" y="441"/>
                  </a:lnTo>
                  <a:cubicBezTo>
                    <a:pt x="441" y="373"/>
                    <a:pt x="441" y="238"/>
                    <a:pt x="272" y="204"/>
                  </a:cubicBezTo>
                  <a:cubicBezTo>
                    <a:pt x="305" y="204"/>
                    <a:pt x="305" y="170"/>
                    <a:pt x="339" y="170"/>
                  </a:cubicBezTo>
                  <a:cubicBezTo>
                    <a:pt x="339" y="165"/>
                    <a:pt x="334" y="163"/>
                    <a:pt x="326" y="163"/>
                  </a:cubicBezTo>
                  <a:cubicBezTo>
                    <a:pt x="284" y="163"/>
                    <a:pt x="162" y="211"/>
                    <a:pt x="137" y="211"/>
                  </a:cubicBezTo>
                  <a:cubicBezTo>
                    <a:pt x="132" y="211"/>
                    <a:pt x="131" y="209"/>
                    <a:pt x="136" y="204"/>
                  </a:cubicBezTo>
                  <a:cubicBezTo>
                    <a:pt x="272" y="170"/>
                    <a:pt x="204" y="136"/>
                    <a:pt x="305" y="68"/>
                  </a:cubicBezTo>
                  <a:lnTo>
                    <a:pt x="339" y="68"/>
                  </a:lnTo>
                  <a:cubicBezTo>
                    <a:pt x="305" y="34"/>
                    <a:pt x="204" y="1"/>
                    <a:pt x="204" y="1"/>
                  </a:cubicBezTo>
                  <a:close/>
                  <a:moveTo>
                    <a:pt x="343" y="682"/>
                  </a:moveTo>
                  <a:cubicBezTo>
                    <a:pt x="365" y="702"/>
                    <a:pt x="397" y="721"/>
                    <a:pt x="418" y="733"/>
                  </a:cubicBezTo>
                  <a:lnTo>
                    <a:pt x="418" y="733"/>
                  </a:lnTo>
                  <a:cubicBezTo>
                    <a:pt x="403" y="718"/>
                    <a:pt x="387" y="691"/>
                    <a:pt x="343" y="682"/>
                  </a:cubicBezTo>
                  <a:close/>
                  <a:moveTo>
                    <a:pt x="418" y="733"/>
                  </a:moveTo>
                  <a:lnTo>
                    <a:pt x="418" y="733"/>
                  </a:lnTo>
                  <a:cubicBezTo>
                    <a:pt x="425" y="741"/>
                    <a:pt x="432" y="746"/>
                    <a:pt x="441" y="746"/>
                  </a:cubicBezTo>
                  <a:cubicBezTo>
                    <a:pt x="441" y="746"/>
                    <a:pt x="432" y="741"/>
                    <a:pt x="418" y="733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5423600" y="330195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0" y="1"/>
                  </a:moveTo>
                  <a:lnTo>
                    <a:pt x="34" y="1"/>
                  </a:lnTo>
                  <a:cubicBezTo>
                    <a:pt x="34" y="1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5422750" y="3315500"/>
              <a:ext cx="14425" cy="16100"/>
            </a:xfrm>
            <a:custGeom>
              <a:avLst/>
              <a:gdLst/>
              <a:ahLst/>
              <a:cxnLst/>
              <a:rect l="l" t="t" r="r" b="b"/>
              <a:pathLst>
                <a:path w="577" h="644" extrusionOk="0">
                  <a:moveTo>
                    <a:pt x="102" y="0"/>
                  </a:moveTo>
                  <a:cubicBezTo>
                    <a:pt x="1" y="102"/>
                    <a:pt x="204" y="68"/>
                    <a:pt x="102" y="170"/>
                  </a:cubicBezTo>
                  <a:lnTo>
                    <a:pt x="271" y="170"/>
                  </a:lnTo>
                  <a:cubicBezTo>
                    <a:pt x="271" y="187"/>
                    <a:pt x="254" y="187"/>
                    <a:pt x="233" y="187"/>
                  </a:cubicBezTo>
                  <a:cubicBezTo>
                    <a:pt x="212" y="187"/>
                    <a:pt x="187" y="187"/>
                    <a:pt x="170" y="204"/>
                  </a:cubicBezTo>
                  <a:cubicBezTo>
                    <a:pt x="184" y="211"/>
                    <a:pt x="198" y="213"/>
                    <a:pt x="213" y="213"/>
                  </a:cubicBezTo>
                  <a:cubicBezTo>
                    <a:pt x="252" y="213"/>
                    <a:pt x="291" y="194"/>
                    <a:pt x="330" y="194"/>
                  </a:cubicBezTo>
                  <a:cubicBezTo>
                    <a:pt x="344" y="194"/>
                    <a:pt x="359" y="196"/>
                    <a:pt x="373" y="204"/>
                  </a:cubicBezTo>
                  <a:cubicBezTo>
                    <a:pt x="339" y="237"/>
                    <a:pt x="441" y="271"/>
                    <a:pt x="441" y="271"/>
                  </a:cubicBezTo>
                  <a:lnTo>
                    <a:pt x="238" y="271"/>
                  </a:lnTo>
                  <a:cubicBezTo>
                    <a:pt x="271" y="271"/>
                    <a:pt x="204" y="305"/>
                    <a:pt x="204" y="339"/>
                  </a:cubicBezTo>
                  <a:cubicBezTo>
                    <a:pt x="221" y="321"/>
                    <a:pt x="232" y="315"/>
                    <a:pt x="240" y="315"/>
                  </a:cubicBezTo>
                  <a:cubicBezTo>
                    <a:pt x="258" y="315"/>
                    <a:pt x="263" y="346"/>
                    <a:pt x="302" y="346"/>
                  </a:cubicBezTo>
                  <a:cubicBezTo>
                    <a:pt x="312" y="346"/>
                    <a:pt x="324" y="344"/>
                    <a:pt x="339" y="339"/>
                  </a:cubicBezTo>
                  <a:cubicBezTo>
                    <a:pt x="407" y="339"/>
                    <a:pt x="441" y="407"/>
                    <a:pt x="373" y="407"/>
                  </a:cubicBezTo>
                  <a:cubicBezTo>
                    <a:pt x="339" y="407"/>
                    <a:pt x="339" y="407"/>
                    <a:pt x="339" y="373"/>
                  </a:cubicBezTo>
                  <a:cubicBezTo>
                    <a:pt x="271" y="373"/>
                    <a:pt x="305" y="407"/>
                    <a:pt x="204" y="407"/>
                  </a:cubicBezTo>
                  <a:cubicBezTo>
                    <a:pt x="339" y="474"/>
                    <a:pt x="305" y="644"/>
                    <a:pt x="508" y="644"/>
                  </a:cubicBezTo>
                  <a:cubicBezTo>
                    <a:pt x="576" y="610"/>
                    <a:pt x="508" y="576"/>
                    <a:pt x="508" y="576"/>
                  </a:cubicBezTo>
                  <a:cubicBezTo>
                    <a:pt x="502" y="583"/>
                    <a:pt x="494" y="586"/>
                    <a:pt x="485" y="586"/>
                  </a:cubicBezTo>
                  <a:cubicBezTo>
                    <a:pt x="449" y="586"/>
                    <a:pt x="400" y="542"/>
                    <a:pt x="373" y="542"/>
                  </a:cubicBezTo>
                  <a:cubicBezTo>
                    <a:pt x="400" y="542"/>
                    <a:pt x="362" y="499"/>
                    <a:pt x="381" y="499"/>
                  </a:cubicBezTo>
                  <a:cubicBezTo>
                    <a:pt x="385" y="499"/>
                    <a:pt x="393" y="502"/>
                    <a:pt x="407" y="508"/>
                  </a:cubicBezTo>
                  <a:lnTo>
                    <a:pt x="475" y="542"/>
                  </a:lnTo>
                  <a:cubicBezTo>
                    <a:pt x="542" y="407"/>
                    <a:pt x="542" y="237"/>
                    <a:pt x="508" y="102"/>
                  </a:cubicBezTo>
                  <a:lnTo>
                    <a:pt x="508" y="102"/>
                  </a:lnTo>
                  <a:lnTo>
                    <a:pt x="475" y="170"/>
                  </a:lnTo>
                  <a:cubicBezTo>
                    <a:pt x="441" y="136"/>
                    <a:pt x="441" y="102"/>
                    <a:pt x="407" y="102"/>
                  </a:cubicBezTo>
                  <a:lnTo>
                    <a:pt x="271" y="136"/>
                  </a:lnTo>
                  <a:cubicBezTo>
                    <a:pt x="271" y="102"/>
                    <a:pt x="271" y="102"/>
                    <a:pt x="305" y="102"/>
                  </a:cubicBezTo>
                  <a:cubicBezTo>
                    <a:pt x="271" y="85"/>
                    <a:pt x="246" y="77"/>
                    <a:pt x="225" y="77"/>
                  </a:cubicBezTo>
                  <a:cubicBezTo>
                    <a:pt x="204" y="77"/>
                    <a:pt x="187" y="85"/>
                    <a:pt x="170" y="102"/>
                  </a:cubicBezTo>
                  <a:cubicBezTo>
                    <a:pt x="136" y="68"/>
                    <a:pt x="204" y="34"/>
                    <a:pt x="102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5427825" y="3315500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35" y="0"/>
                  </a:moveTo>
                  <a:lnTo>
                    <a:pt x="1" y="34"/>
                  </a:lnTo>
                  <a:lnTo>
                    <a:pt x="68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5433325" y="3316350"/>
              <a:ext cx="2150" cy="650"/>
            </a:xfrm>
            <a:custGeom>
              <a:avLst/>
              <a:gdLst/>
              <a:ahLst/>
              <a:cxnLst/>
              <a:rect l="l" t="t" r="r" b="b"/>
              <a:pathLst>
                <a:path w="86" h="26" extrusionOk="0">
                  <a:moveTo>
                    <a:pt x="18" y="0"/>
                  </a:moveTo>
                  <a:cubicBezTo>
                    <a:pt x="1" y="17"/>
                    <a:pt x="9" y="26"/>
                    <a:pt x="26" y="26"/>
                  </a:cubicBezTo>
                  <a:cubicBezTo>
                    <a:pt x="43" y="26"/>
                    <a:pt x="69" y="17"/>
                    <a:pt x="8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5427825" y="33273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0"/>
                  </a:moveTo>
                  <a:lnTo>
                    <a:pt x="35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5429525" y="3331200"/>
              <a:ext cx="6800" cy="5475"/>
            </a:xfrm>
            <a:custGeom>
              <a:avLst/>
              <a:gdLst/>
              <a:ahLst/>
              <a:cxnLst/>
              <a:rect l="l" t="t" r="r" b="b"/>
              <a:pathLst>
                <a:path w="272" h="219" extrusionOk="0">
                  <a:moveTo>
                    <a:pt x="179" y="1"/>
                  </a:moveTo>
                  <a:cubicBezTo>
                    <a:pt x="121" y="1"/>
                    <a:pt x="68" y="16"/>
                    <a:pt x="0" y="16"/>
                  </a:cubicBezTo>
                  <a:cubicBezTo>
                    <a:pt x="0" y="50"/>
                    <a:pt x="136" y="50"/>
                    <a:pt x="170" y="84"/>
                  </a:cubicBezTo>
                  <a:cubicBezTo>
                    <a:pt x="68" y="84"/>
                    <a:pt x="170" y="151"/>
                    <a:pt x="136" y="185"/>
                  </a:cubicBezTo>
                  <a:cubicBezTo>
                    <a:pt x="170" y="185"/>
                    <a:pt x="204" y="185"/>
                    <a:pt x="237" y="219"/>
                  </a:cubicBezTo>
                  <a:cubicBezTo>
                    <a:pt x="237" y="117"/>
                    <a:pt x="170" y="84"/>
                    <a:pt x="271" y="16"/>
                  </a:cubicBezTo>
                  <a:cubicBezTo>
                    <a:pt x="237" y="5"/>
                    <a:pt x="207" y="1"/>
                    <a:pt x="179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5412600" y="3335075"/>
              <a:ext cx="21175" cy="35475"/>
            </a:xfrm>
            <a:custGeom>
              <a:avLst/>
              <a:gdLst/>
              <a:ahLst/>
              <a:cxnLst/>
              <a:rect l="l" t="t" r="r" b="b"/>
              <a:pathLst>
                <a:path w="847" h="1419" extrusionOk="0">
                  <a:moveTo>
                    <a:pt x="491" y="290"/>
                  </a:moveTo>
                  <a:cubicBezTo>
                    <a:pt x="481" y="295"/>
                    <a:pt x="474" y="301"/>
                    <a:pt x="474" y="301"/>
                  </a:cubicBezTo>
                  <a:cubicBezTo>
                    <a:pt x="481" y="297"/>
                    <a:pt x="487" y="294"/>
                    <a:pt x="491" y="290"/>
                  </a:cubicBezTo>
                  <a:close/>
                  <a:moveTo>
                    <a:pt x="34" y="1080"/>
                  </a:moveTo>
                  <a:cubicBezTo>
                    <a:pt x="41" y="1087"/>
                    <a:pt x="47" y="1092"/>
                    <a:pt x="53" y="1096"/>
                  </a:cubicBezTo>
                  <a:lnTo>
                    <a:pt x="53" y="1096"/>
                  </a:lnTo>
                  <a:cubicBezTo>
                    <a:pt x="47" y="1086"/>
                    <a:pt x="40" y="1080"/>
                    <a:pt x="34" y="1080"/>
                  </a:cubicBezTo>
                  <a:close/>
                  <a:moveTo>
                    <a:pt x="736" y="0"/>
                  </a:moveTo>
                  <a:cubicBezTo>
                    <a:pt x="681" y="0"/>
                    <a:pt x="621" y="30"/>
                    <a:pt x="576" y="30"/>
                  </a:cubicBezTo>
                  <a:cubicBezTo>
                    <a:pt x="745" y="166"/>
                    <a:pt x="407" y="98"/>
                    <a:pt x="474" y="199"/>
                  </a:cubicBezTo>
                  <a:cubicBezTo>
                    <a:pt x="486" y="211"/>
                    <a:pt x="497" y="214"/>
                    <a:pt x="508" y="214"/>
                  </a:cubicBezTo>
                  <a:cubicBezTo>
                    <a:pt x="531" y="214"/>
                    <a:pt x="553" y="199"/>
                    <a:pt x="576" y="199"/>
                  </a:cubicBezTo>
                  <a:cubicBezTo>
                    <a:pt x="576" y="233"/>
                    <a:pt x="644" y="267"/>
                    <a:pt x="576" y="301"/>
                  </a:cubicBezTo>
                  <a:cubicBezTo>
                    <a:pt x="542" y="267"/>
                    <a:pt x="542" y="267"/>
                    <a:pt x="542" y="233"/>
                  </a:cubicBezTo>
                  <a:cubicBezTo>
                    <a:pt x="451" y="233"/>
                    <a:pt x="523" y="260"/>
                    <a:pt x="491" y="290"/>
                  </a:cubicBezTo>
                  <a:lnTo>
                    <a:pt x="491" y="290"/>
                  </a:lnTo>
                  <a:cubicBezTo>
                    <a:pt x="496" y="288"/>
                    <a:pt x="502" y="286"/>
                    <a:pt x="509" y="286"/>
                  </a:cubicBezTo>
                  <a:cubicBezTo>
                    <a:pt x="519" y="286"/>
                    <a:pt x="531" y="290"/>
                    <a:pt x="542" y="301"/>
                  </a:cubicBezTo>
                  <a:cubicBezTo>
                    <a:pt x="474" y="369"/>
                    <a:pt x="610" y="369"/>
                    <a:pt x="508" y="436"/>
                  </a:cubicBezTo>
                  <a:cubicBezTo>
                    <a:pt x="542" y="470"/>
                    <a:pt x="542" y="470"/>
                    <a:pt x="610" y="504"/>
                  </a:cubicBezTo>
                  <a:cubicBezTo>
                    <a:pt x="559" y="521"/>
                    <a:pt x="534" y="521"/>
                    <a:pt x="508" y="521"/>
                  </a:cubicBezTo>
                  <a:cubicBezTo>
                    <a:pt x="483" y="521"/>
                    <a:pt x="457" y="521"/>
                    <a:pt x="407" y="538"/>
                  </a:cubicBezTo>
                  <a:cubicBezTo>
                    <a:pt x="440" y="538"/>
                    <a:pt x="542" y="572"/>
                    <a:pt x="644" y="572"/>
                  </a:cubicBezTo>
                  <a:cubicBezTo>
                    <a:pt x="474" y="640"/>
                    <a:pt x="610" y="707"/>
                    <a:pt x="508" y="707"/>
                  </a:cubicBezTo>
                  <a:cubicBezTo>
                    <a:pt x="508" y="707"/>
                    <a:pt x="474" y="674"/>
                    <a:pt x="508" y="674"/>
                  </a:cubicBezTo>
                  <a:cubicBezTo>
                    <a:pt x="489" y="669"/>
                    <a:pt x="475" y="667"/>
                    <a:pt x="465" y="667"/>
                  </a:cubicBezTo>
                  <a:cubicBezTo>
                    <a:pt x="408" y="667"/>
                    <a:pt x="503" y="741"/>
                    <a:pt x="474" y="741"/>
                  </a:cubicBezTo>
                  <a:lnTo>
                    <a:pt x="373" y="707"/>
                  </a:lnTo>
                  <a:lnTo>
                    <a:pt x="373" y="707"/>
                  </a:lnTo>
                  <a:cubicBezTo>
                    <a:pt x="373" y="741"/>
                    <a:pt x="407" y="809"/>
                    <a:pt x="305" y="809"/>
                  </a:cubicBezTo>
                  <a:lnTo>
                    <a:pt x="271" y="775"/>
                  </a:lnTo>
                  <a:lnTo>
                    <a:pt x="271" y="775"/>
                  </a:lnTo>
                  <a:cubicBezTo>
                    <a:pt x="305" y="877"/>
                    <a:pt x="237" y="911"/>
                    <a:pt x="203" y="1012"/>
                  </a:cubicBezTo>
                  <a:cubicBezTo>
                    <a:pt x="203" y="1012"/>
                    <a:pt x="136" y="978"/>
                    <a:pt x="136" y="978"/>
                  </a:cubicBezTo>
                  <a:lnTo>
                    <a:pt x="136" y="978"/>
                  </a:lnTo>
                  <a:cubicBezTo>
                    <a:pt x="136" y="1027"/>
                    <a:pt x="148" y="1036"/>
                    <a:pt x="168" y="1036"/>
                  </a:cubicBezTo>
                  <a:cubicBezTo>
                    <a:pt x="181" y="1036"/>
                    <a:pt x="197" y="1032"/>
                    <a:pt x="214" y="1032"/>
                  </a:cubicBezTo>
                  <a:cubicBezTo>
                    <a:pt x="244" y="1032"/>
                    <a:pt x="277" y="1045"/>
                    <a:pt x="305" y="1114"/>
                  </a:cubicBezTo>
                  <a:cubicBezTo>
                    <a:pt x="271" y="1080"/>
                    <a:pt x="256" y="1067"/>
                    <a:pt x="251" y="1067"/>
                  </a:cubicBezTo>
                  <a:cubicBezTo>
                    <a:pt x="237" y="1067"/>
                    <a:pt x="313" y="1182"/>
                    <a:pt x="237" y="1182"/>
                  </a:cubicBezTo>
                  <a:cubicBezTo>
                    <a:pt x="169" y="1114"/>
                    <a:pt x="237" y="1114"/>
                    <a:pt x="169" y="1046"/>
                  </a:cubicBezTo>
                  <a:lnTo>
                    <a:pt x="169" y="1046"/>
                  </a:lnTo>
                  <a:cubicBezTo>
                    <a:pt x="203" y="1148"/>
                    <a:pt x="169" y="1080"/>
                    <a:pt x="169" y="1148"/>
                  </a:cubicBezTo>
                  <a:cubicBezTo>
                    <a:pt x="143" y="1108"/>
                    <a:pt x="127" y="1099"/>
                    <a:pt x="113" y="1099"/>
                  </a:cubicBezTo>
                  <a:cubicBezTo>
                    <a:pt x="102" y="1099"/>
                    <a:pt x="92" y="1105"/>
                    <a:pt x="80" y="1105"/>
                  </a:cubicBezTo>
                  <a:cubicBezTo>
                    <a:pt x="72" y="1105"/>
                    <a:pt x="64" y="1103"/>
                    <a:pt x="53" y="1096"/>
                  </a:cubicBezTo>
                  <a:lnTo>
                    <a:pt x="53" y="1096"/>
                  </a:lnTo>
                  <a:cubicBezTo>
                    <a:pt x="78" y="1138"/>
                    <a:pt x="95" y="1249"/>
                    <a:pt x="68" y="1249"/>
                  </a:cubicBezTo>
                  <a:cubicBezTo>
                    <a:pt x="58" y="1239"/>
                    <a:pt x="51" y="1235"/>
                    <a:pt x="45" y="1235"/>
                  </a:cubicBezTo>
                  <a:cubicBezTo>
                    <a:pt x="31" y="1235"/>
                    <a:pt x="24" y="1259"/>
                    <a:pt x="0" y="1283"/>
                  </a:cubicBezTo>
                  <a:cubicBezTo>
                    <a:pt x="6" y="1280"/>
                    <a:pt x="12" y="1279"/>
                    <a:pt x="17" y="1279"/>
                  </a:cubicBezTo>
                  <a:cubicBezTo>
                    <a:pt x="68" y="1279"/>
                    <a:pt x="74" y="1419"/>
                    <a:pt x="136" y="1419"/>
                  </a:cubicBezTo>
                  <a:cubicBezTo>
                    <a:pt x="169" y="1351"/>
                    <a:pt x="237" y="1317"/>
                    <a:pt x="271" y="1249"/>
                  </a:cubicBezTo>
                  <a:cubicBezTo>
                    <a:pt x="305" y="1215"/>
                    <a:pt x="373" y="1148"/>
                    <a:pt x="407" y="1114"/>
                  </a:cubicBezTo>
                  <a:cubicBezTo>
                    <a:pt x="339" y="1046"/>
                    <a:pt x="474" y="1046"/>
                    <a:pt x="407" y="978"/>
                  </a:cubicBezTo>
                  <a:lnTo>
                    <a:pt x="407" y="978"/>
                  </a:lnTo>
                  <a:cubicBezTo>
                    <a:pt x="440" y="1012"/>
                    <a:pt x="474" y="1012"/>
                    <a:pt x="508" y="1046"/>
                  </a:cubicBezTo>
                  <a:cubicBezTo>
                    <a:pt x="508" y="995"/>
                    <a:pt x="491" y="987"/>
                    <a:pt x="470" y="987"/>
                  </a:cubicBezTo>
                  <a:cubicBezTo>
                    <a:pt x="459" y="987"/>
                    <a:pt x="448" y="989"/>
                    <a:pt x="437" y="989"/>
                  </a:cubicBezTo>
                  <a:cubicBezTo>
                    <a:pt x="426" y="989"/>
                    <a:pt x="415" y="987"/>
                    <a:pt x="407" y="978"/>
                  </a:cubicBezTo>
                  <a:lnTo>
                    <a:pt x="407" y="978"/>
                  </a:lnTo>
                  <a:cubicBezTo>
                    <a:pt x="407" y="978"/>
                    <a:pt x="407" y="978"/>
                    <a:pt x="407" y="978"/>
                  </a:cubicBezTo>
                  <a:cubicBezTo>
                    <a:pt x="407" y="961"/>
                    <a:pt x="423" y="953"/>
                    <a:pt x="449" y="953"/>
                  </a:cubicBezTo>
                  <a:cubicBezTo>
                    <a:pt x="474" y="953"/>
                    <a:pt x="508" y="961"/>
                    <a:pt x="542" y="978"/>
                  </a:cubicBezTo>
                  <a:cubicBezTo>
                    <a:pt x="576" y="944"/>
                    <a:pt x="508" y="944"/>
                    <a:pt x="440" y="911"/>
                  </a:cubicBezTo>
                  <a:lnTo>
                    <a:pt x="440" y="911"/>
                  </a:lnTo>
                  <a:lnTo>
                    <a:pt x="610" y="944"/>
                  </a:lnTo>
                  <a:cubicBezTo>
                    <a:pt x="644" y="741"/>
                    <a:pt x="644" y="504"/>
                    <a:pt x="745" y="369"/>
                  </a:cubicBezTo>
                  <a:lnTo>
                    <a:pt x="677" y="335"/>
                  </a:lnTo>
                  <a:cubicBezTo>
                    <a:pt x="745" y="267"/>
                    <a:pt x="508" y="166"/>
                    <a:pt x="711" y="132"/>
                  </a:cubicBezTo>
                  <a:lnTo>
                    <a:pt x="644" y="98"/>
                  </a:lnTo>
                  <a:cubicBezTo>
                    <a:pt x="677" y="98"/>
                    <a:pt x="779" y="98"/>
                    <a:pt x="847" y="132"/>
                  </a:cubicBezTo>
                  <a:cubicBezTo>
                    <a:pt x="813" y="98"/>
                    <a:pt x="847" y="98"/>
                    <a:pt x="813" y="64"/>
                  </a:cubicBezTo>
                  <a:lnTo>
                    <a:pt x="779" y="98"/>
                  </a:lnTo>
                  <a:cubicBezTo>
                    <a:pt x="711" y="64"/>
                    <a:pt x="745" y="30"/>
                    <a:pt x="813" y="30"/>
                  </a:cubicBezTo>
                  <a:cubicBezTo>
                    <a:pt x="790" y="8"/>
                    <a:pt x="764" y="0"/>
                    <a:pt x="736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5433750" y="33383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5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3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5412600" y="33671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5432900" y="3335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5427825" y="33341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1" y="0"/>
                  </a:moveTo>
                  <a:lnTo>
                    <a:pt x="1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5406675" y="336630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0"/>
                  </a:moveTo>
                  <a:lnTo>
                    <a:pt x="0" y="34"/>
                  </a:lnTo>
                  <a:cubicBezTo>
                    <a:pt x="0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5400750" y="336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5366025" y="3332225"/>
              <a:ext cx="46600" cy="40950"/>
            </a:xfrm>
            <a:custGeom>
              <a:avLst/>
              <a:gdLst/>
              <a:ahLst/>
              <a:cxnLst/>
              <a:rect l="l" t="t" r="r" b="b"/>
              <a:pathLst>
                <a:path w="1864" h="1638" extrusionOk="0">
                  <a:moveTo>
                    <a:pt x="1254" y="686"/>
                  </a:moveTo>
                  <a:cubicBezTo>
                    <a:pt x="1234" y="696"/>
                    <a:pt x="1229" y="702"/>
                    <a:pt x="1231" y="708"/>
                  </a:cubicBezTo>
                  <a:lnTo>
                    <a:pt x="1231" y="708"/>
                  </a:lnTo>
                  <a:lnTo>
                    <a:pt x="1254" y="686"/>
                  </a:lnTo>
                  <a:close/>
                  <a:moveTo>
                    <a:pt x="238" y="0"/>
                  </a:moveTo>
                  <a:cubicBezTo>
                    <a:pt x="204" y="0"/>
                    <a:pt x="170" y="9"/>
                    <a:pt x="136" y="43"/>
                  </a:cubicBezTo>
                  <a:lnTo>
                    <a:pt x="170" y="9"/>
                  </a:lnTo>
                  <a:cubicBezTo>
                    <a:pt x="136" y="9"/>
                    <a:pt x="35" y="9"/>
                    <a:pt x="1" y="110"/>
                  </a:cubicBezTo>
                  <a:lnTo>
                    <a:pt x="35" y="76"/>
                  </a:lnTo>
                  <a:cubicBezTo>
                    <a:pt x="136" y="76"/>
                    <a:pt x="35" y="144"/>
                    <a:pt x="35" y="212"/>
                  </a:cubicBezTo>
                  <a:cubicBezTo>
                    <a:pt x="42" y="216"/>
                    <a:pt x="51" y="217"/>
                    <a:pt x="60" y="217"/>
                  </a:cubicBezTo>
                  <a:cubicBezTo>
                    <a:pt x="115" y="217"/>
                    <a:pt x="190" y="159"/>
                    <a:pt x="222" y="159"/>
                  </a:cubicBezTo>
                  <a:cubicBezTo>
                    <a:pt x="232" y="159"/>
                    <a:pt x="238" y="164"/>
                    <a:pt x="238" y="178"/>
                  </a:cubicBezTo>
                  <a:cubicBezTo>
                    <a:pt x="272" y="178"/>
                    <a:pt x="238" y="212"/>
                    <a:pt x="204" y="246"/>
                  </a:cubicBezTo>
                  <a:cubicBezTo>
                    <a:pt x="209" y="251"/>
                    <a:pt x="215" y="253"/>
                    <a:pt x="222" y="253"/>
                  </a:cubicBezTo>
                  <a:cubicBezTo>
                    <a:pt x="265" y="253"/>
                    <a:pt x="344" y="178"/>
                    <a:pt x="373" y="178"/>
                  </a:cubicBezTo>
                  <a:cubicBezTo>
                    <a:pt x="287" y="322"/>
                    <a:pt x="304" y="349"/>
                    <a:pt x="348" y="349"/>
                  </a:cubicBezTo>
                  <a:cubicBezTo>
                    <a:pt x="375" y="349"/>
                    <a:pt x="413" y="338"/>
                    <a:pt x="442" y="338"/>
                  </a:cubicBezTo>
                  <a:cubicBezTo>
                    <a:pt x="475" y="338"/>
                    <a:pt x="495" y="353"/>
                    <a:pt x="475" y="415"/>
                  </a:cubicBezTo>
                  <a:cubicBezTo>
                    <a:pt x="529" y="415"/>
                    <a:pt x="561" y="458"/>
                    <a:pt x="624" y="458"/>
                  </a:cubicBezTo>
                  <a:cubicBezTo>
                    <a:pt x="640" y="458"/>
                    <a:pt x="658" y="456"/>
                    <a:pt x="678" y="449"/>
                  </a:cubicBezTo>
                  <a:lnTo>
                    <a:pt x="678" y="449"/>
                  </a:lnTo>
                  <a:cubicBezTo>
                    <a:pt x="576" y="517"/>
                    <a:pt x="712" y="483"/>
                    <a:pt x="644" y="550"/>
                  </a:cubicBezTo>
                  <a:cubicBezTo>
                    <a:pt x="670" y="524"/>
                    <a:pt x="689" y="514"/>
                    <a:pt x="703" y="514"/>
                  </a:cubicBezTo>
                  <a:cubicBezTo>
                    <a:pt x="743" y="514"/>
                    <a:pt x="748" y="589"/>
                    <a:pt x="788" y="589"/>
                  </a:cubicBezTo>
                  <a:cubicBezTo>
                    <a:pt x="808" y="589"/>
                    <a:pt x="836" y="571"/>
                    <a:pt x="881" y="517"/>
                  </a:cubicBezTo>
                  <a:cubicBezTo>
                    <a:pt x="881" y="567"/>
                    <a:pt x="881" y="567"/>
                    <a:pt x="885" y="567"/>
                  </a:cubicBezTo>
                  <a:cubicBezTo>
                    <a:pt x="890" y="567"/>
                    <a:pt x="898" y="567"/>
                    <a:pt x="915" y="618"/>
                  </a:cubicBezTo>
                  <a:cubicBezTo>
                    <a:pt x="904" y="630"/>
                    <a:pt x="896" y="633"/>
                    <a:pt x="891" y="633"/>
                  </a:cubicBezTo>
                  <a:cubicBezTo>
                    <a:pt x="881" y="633"/>
                    <a:pt x="881" y="618"/>
                    <a:pt x="881" y="618"/>
                  </a:cubicBezTo>
                  <a:lnTo>
                    <a:pt x="881" y="618"/>
                  </a:lnTo>
                  <a:cubicBezTo>
                    <a:pt x="871" y="638"/>
                    <a:pt x="876" y="644"/>
                    <a:pt x="886" y="644"/>
                  </a:cubicBezTo>
                  <a:cubicBezTo>
                    <a:pt x="897" y="644"/>
                    <a:pt x="913" y="638"/>
                    <a:pt x="924" y="638"/>
                  </a:cubicBezTo>
                  <a:cubicBezTo>
                    <a:pt x="937" y="638"/>
                    <a:pt x="941" y="647"/>
                    <a:pt x="915" y="686"/>
                  </a:cubicBezTo>
                  <a:cubicBezTo>
                    <a:pt x="923" y="702"/>
                    <a:pt x="931" y="709"/>
                    <a:pt x="940" y="709"/>
                  </a:cubicBezTo>
                  <a:cubicBezTo>
                    <a:pt x="967" y="709"/>
                    <a:pt x="999" y="644"/>
                    <a:pt x="1050" y="618"/>
                  </a:cubicBezTo>
                  <a:lnTo>
                    <a:pt x="1050" y="618"/>
                  </a:lnTo>
                  <a:cubicBezTo>
                    <a:pt x="1084" y="720"/>
                    <a:pt x="1050" y="720"/>
                    <a:pt x="949" y="788"/>
                  </a:cubicBezTo>
                  <a:cubicBezTo>
                    <a:pt x="976" y="781"/>
                    <a:pt x="996" y="778"/>
                    <a:pt x="1012" y="778"/>
                  </a:cubicBezTo>
                  <a:cubicBezTo>
                    <a:pt x="1075" y="778"/>
                    <a:pt x="1064" y="821"/>
                    <a:pt x="1118" y="821"/>
                  </a:cubicBezTo>
                  <a:cubicBezTo>
                    <a:pt x="1118" y="821"/>
                    <a:pt x="1118" y="754"/>
                    <a:pt x="1186" y="754"/>
                  </a:cubicBezTo>
                  <a:cubicBezTo>
                    <a:pt x="1186" y="855"/>
                    <a:pt x="1287" y="788"/>
                    <a:pt x="1355" y="889"/>
                  </a:cubicBezTo>
                  <a:cubicBezTo>
                    <a:pt x="1335" y="899"/>
                    <a:pt x="1321" y="904"/>
                    <a:pt x="1310" y="905"/>
                  </a:cubicBezTo>
                  <a:lnTo>
                    <a:pt x="1310" y="905"/>
                  </a:lnTo>
                  <a:cubicBezTo>
                    <a:pt x="1304" y="904"/>
                    <a:pt x="1297" y="903"/>
                    <a:pt x="1284" y="899"/>
                  </a:cubicBezTo>
                  <a:lnTo>
                    <a:pt x="1284" y="899"/>
                  </a:lnTo>
                  <a:cubicBezTo>
                    <a:pt x="1289" y="903"/>
                    <a:pt x="1295" y="906"/>
                    <a:pt x="1303" y="906"/>
                  </a:cubicBezTo>
                  <a:cubicBezTo>
                    <a:pt x="1305" y="906"/>
                    <a:pt x="1307" y="905"/>
                    <a:pt x="1310" y="905"/>
                  </a:cubicBezTo>
                  <a:lnTo>
                    <a:pt x="1310" y="905"/>
                  </a:lnTo>
                  <a:cubicBezTo>
                    <a:pt x="1315" y="906"/>
                    <a:pt x="1318" y="906"/>
                    <a:pt x="1321" y="906"/>
                  </a:cubicBezTo>
                  <a:cubicBezTo>
                    <a:pt x="1330" y="906"/>
                    <a:pt x="1338" y="906"/>
                    <a:pt x="1389" y="923"/>
                  </a:cubicBezTo>
                  <a:cubicBezTo>
                    <a:pt x="1423" y="855"/>
                    <a:pt x="1287" y="855"/>
                    <a:pt x="1254" y="788"/>
                  </a:cubicBezTo>
                  <a:cubicBezTo>
                    <a:pt x="1287" y="754"/>
                    <a:pt x="1321" y="754"/>
                    <a:pt x="1321" y="754"/>
                  </a:cubicBezTo>
                  <a:cubicBezTo>
                    <a:pt x="1297" y="729"/>
                    <a:pt x="1238" y="723"/>
                    <a:pt x="1231" y="708"/>
                  </a:cubicBezTo>
                  <a:lnTo>
                    <a:pt x="1231" y="708"/>
                  </a:lnTo>
                  <a:lnTo>
                    <a:pt x="1220" y="720"/>
                  </a:lnTo>
                  <a:cubicBezTo>
                    <a:pt x="1220" y="652"/>
                    <a:pt x="1186" y="584"/>
                    <a:pt x="1186" y="517"/>
                  </a:cubicBezTo>
                  <a:cubicBezTo>
                    <a:pt x="1186" y="517"/>
                    <a:pt x="1152" y="517"/>
                    <a:pt x="1118" y="550"/>
                  </a:cubicBezTo>
                  <a:lnTo>
                    <a:pt x="1050" y="550"/>
                  </a:lnTo>
                  <a:cubicBezTo>
                    <a:pt x="1087" y="478"/>
                    <a:pt x="1055" y="444"/>
                    <a:pt x="997" y="444"/>
                  </a:cubicBezTo>
                  <a:cubicBezTo>
                    <a:pt x="946" y="444"/>
                    <a:pt x="876" y="469"/>
                    <a:pt x="813" y="517"/>
                  </a:cubicBezTo>
                  <a:cubicBezTo>
                    <a:pt x="813" y="483"/>
                    <a:pt x="780" y="449"/>
                    <a:pt x="813" y="415"/>
                  </a:cubicBezTo>
                  <a:cubicBezTo>
                    <a:pt x="813" y="415"/>
                    <a:pt x="847" y="415"/>
                    <a:pt x="847" y="381"/>
                  </a:cubicBezTo>
                  <a:cubicBezTo>
                    <a:pt x="847" y="381"/>
                    <a:pt x="847" y="336"/>
                    <a:pt x="817" y="336"/>
                  </a:cubicBezTo>
                  <a:cubicBezTo>
                    <a:pt x="802" y="336"/>
                    <a:pt x="780" y="347"/>
                    <a:pt x="746" y="381"/>
                  </a:cubicBezTo>
                  <a:cubicBezTo>
                    <a:pt x="712" y="381"/>
                    <a:pt x="780" y="280"/>
                    <a:pt x="780" y="246"/>
                  </a:cubicBezTo>
                  <a:lnTo>
                    <a:pt x="780" y="246"/>
                  </a:lnTo>
                  <a:cubicBezTo>
                    <a:pt x="754" y="261"/>
                    <a:pt x="733" y="267"/>
                    <a:pt x="716" y="267"/>
                  </a:cubicBezTo>
                  <a:cubicBezTo>
                    <a:pt x="647" y="267"/>
                    <a:pt x="629" y="174"/>
                    <a:pt x="587" y="174"/>
                  </a:cubicBezTo>
                  <a:cubicBezTo>
                    <a:pt x="568" y="174"/>
                    <a:pt x="544" y="193"/>
                    <a:pt x="509" y="246"/>
                  </a:cubicBezTo>
                  <a:cubicBezTo>
                    <a:pt x="509" y="246"/>
                    <a:pt x="542" y="313"/>
                    <a:pt x="610" y="347"/>
                  </a:cubicBezTo>
                  <a:cubicBezTo>
                    <a:pt x="576" y="381"/>
                    <a:pt x="542" y="415"/>
                    <a:pt x="542" y="415"/>
                  </a:cubicBezTo>
                  <a:cubicBezTo>
                    <a:pt x="475" y="381"/>
                    <a:pt x="509" y="280"/>
                    <a:pt x="441" y="280"/>
                  </a:cubicBezTo>
                  <a:lnTo>
                    <a:pt x="542" y="178"/>
                  </a:lnTo>
                  <a:cubicBezTo>
                    <a:pt x="542" y="113"/>
                    <a:pt x="511" y="96"/>
                    <a:pt x="472" y="96"/>
                  </a:cubicBezTo>
                  <a:cubicBezTo>
                    <a:pt x="432" y="96"/>
                    <a:pt x="385" y="113"/>
                    <a:pt x="353" y="113"/>
                  </a:cubicBezTo>
                  <a:cubicBezTo>
                    <a:pt x="318" y="113"/>
                    <a:pt x="303" y="93"/>
                    <a:pt x="339" y="9"/>
                  </a:cubicBezTo>
                  <a:cubicBezTo>
                    <a:pt x="305" y="9"/>
                    <a:pt x="272" y="0"/>
                    <a:pt x="238" y="0"/>
                  </a:cubicBezTo>
                  <a:close/>
                  <a:moveTo>
                    <a:pt x="1389" y="1194"/>
                  </a:moveTo>
                  <a:lnTo>
                    <a:pt x="1389" y="1204"/>
                  </a:lnTo>
                  <a:lnTo>
                    <a:pt x="1389" y="1204"/>
                  </a:lnTo>
                  <a:cubicBezTo>
                    <a:pt x="1405" y="1200"/>
                    <a:pt x="1423" y="1194"/>
                    <a:pt x="1423" y="1194"/>
                  </a:cubicBezTo>
                  <a:close/>
                  <a:moveTo>
                    <a:pt x="1457" y="1329"/>
                  </a:moveTo>
                  <a:cubicBezTo>
                    <a:pt x="1456" y="1329"/>
                    <a:pt x="1455" y="1329"/>
                    <a:pt x="1454" y="1330"/>
                  </a:cubicBezTo>
                  <a:lnTo>
                    <a:pt x="1454" y="1330"/>
                  </a:lnTo>
                  <a:cubicBezTo>
                    <a:pt x="1453" y="1331"/>
                    <a:pt x="1453" y="1332"/>
                    <a:pt x="1452" y="1334"/>
                  </a:cubicBezTo>
                  <a:lnTo>
                    <a:pt x="1452" y="1334"/>
                  </a:lnTo>
                  <a:cubicBezTo>
                    <a:pt x="1454" y="1332"/>
                    <a:pt x="1455" y="1331"/>
                    <a:pt x="1457" y="1329"/>
                  </a:cubicBezTo>
                  <a:close/>
                  <a:moveTo>
                    <a:pt x="1457" y="1296"/>
                  </a:moveTo>
                  <a:cubicBezTo>
                    <a:pt x="1444" y="1309"/>
                    <a:pt x="1420" y="1332"/>
                    <a:pt x="1395" y="1355"/>
                  </a:cubicBezTo>
                  <a:lnTo>
                    <a:pt x="1395" y="1355"/>
                  </a:lnTo>
                  <a:cubicBezTo>
                    <a:pt x="1420" y="1340"/>
                    <a:pt x="1441" y="1331"/>
                    <a:pt x="1454" y="1330"/>
                  </a:cubicBezTo>
                  <a:lnTo>
                    <a:pt x="1454" y="1330"/>
                  </a:lnTo>
                  <a:cubicBezTo>
                    <a:pt x="1457" y="1319"/>
                    <a:pt x="1457" y="1311"/>
                    <a:pt x="1457" y="1296"/>
                  </a:cubicBezTo>
                  <a:close/>
                  <a:moveTo>
                    <a:pt x="1626" y="1397"/>
                  </a:moveTo>
                  <a:lnTo>
                    <a:pt x="1634" y="1422"/>
                  </a:lnTo>
                  <a:lnTo>
                    <a:pt x="1634" y="1422"/>
                  </a:lnTo>
                  <a:cubicBezTo>
                    <a:pt x="1633" y="1414"/>
                    <a:pt x="1630" y="1405"/>
                    <a:pt x="1626" y="1397"/>
                  </a:cubicBezTo>
                  <a:close/>
                  <a:moveTo>
                    <a:pt x="1395" y="1355"/>
                  </a:moveTo>
                  <a:cubicBezTo>
                    <a:pt x="1366" y="1373"/>
                    <a:pt x="1332" y="1398"/>
                    <a:pt x="1294" y="1430"/>
                  </a:cubicBezTo>
                  <a:lnTo>
                    <a:pt x="1294" y="1430"/>
                  </a:lnTo>
                  <a:cubicBezTo>
                    <a:pt x="1317" y="1424"/>
                    <a:pt x="1358" y="1389"/>
                    <a:pt x="1395" y="1355"/>
                  </a:cubicBezTo>
                  <a:close/>
                  <a:moveTo>
                    <a:pt x="1118" y="841"/>
                  </a:moveTo>
                  <a:cubicBezTo>
                    <a:pt x="1101" y="841"/>
                    <a:pt x="1080" y="845"/>
                    <a:pt x="1050" y="855"/>
                  </a:cubicBezTo>
                  <a:cubicBezTo>
                    <a:pt x="1084" y="889"/>
                    <a:pt x="1084" y="957"/>
                    <a:pt x="1152" y="1025"/>
                  </a:cubicBezTo>
                  <a:cubicBezTo>
                    <a:pt x="1152" y="1042"/>
                    <a:pt x="1135" y="1042"/>
                    <a:pt x="1118" y="1042"/>
                  </a:cubicBezTo>
                  <a:cubicBezTo>
                    <a:pt x="1101" y="1042"/>
                    <a:pt x="1084" y="1042"/>
                    <a:pt x="1084" y="1058"/>
                  </a:cubicBezTo>
                  <a:cubicBezTo>
                    <a:pt x="1050" y="1126"/>
                    <a:pt x="1254" y="1160"/>
                    <a:pt x="1186" y="1228"/>
                  </a:cubicBezTo>
                  <a:lnTo>
                    <a:pt x="1084" y="1228"/>
                  </a:lnTo>
                  <a:cubicBezTo>
                    <a:pt x="1186" y="1228"/>
                    <a:pt x="1084" y="1363"/>
                    <a:pt x="1118" y="1431"/>
                  </a:cubicBezTo>
                  <a:cubicBezTo>
                    <a:pt x="1152" y="1397"/>
                    <a:pt x="1186" y="1363"/>
                    <a:pt x="1220" y="1363"/>
                  </a:cubicBezTo>
                  <a:cubicBezTo>
                    <a:pt x="1118" y="1431"/>
                    <a:pt x="1152" y="1431"/>
                    <a:pt x="1152" y="1431"/>
                  </a:cubicBezTo>
                  <a:cubicBezTo>
                    <a:pt x="1186" y="1465"/>
                    <a:pt x="1254" y="1431"/>
                    <a:pt x="1220" y="1499"/>
                  </a:cubicBezTo>
                  <a:cubicBezTo>
                    <a:pt x="1245" y="1474"/>
                    <a:pt x="1270" y="1450"/>
                    <a:pt x="1294" y="1430"/>
                  </a:cubicBezTo>
                  <a:lnTo>
                    <a:pt x="1294" y="1430"/>
                  </a:lnTo>
                  <a:cubicBezTo>
                    <a:pt x="1292" y="1431"/>
                    <a:pt x="1289" y="1431"/>
                    <a:pt x="1287" y="1431"/>
                  </a:cubicBezTo>
                  <a:cubicBezTo>
                    <a:pt x="1321" y="1363"/>
                    <a:pt x="1355" y="1363"/>
                    <a:pt x="1355" y="1329"/>
                  </a:cubicBezTo>
                  <a:cubicBezTo>
                    <a:pt x="1355" y="1329"/>
                    <a:pt x="1355" y="1296"/>
                    <a:pt x="1423" y="1262"/>
                  </a:cubicBezTo>
                  <a:lnTo>
                    <a:pt x="1423" y="1262"/>
                  </a:lnTo>
                  <a:cubicBezTo>
                    <a:pt x="1385" y="1280"/>
                    <a:pt x="1366" y="1286"/>
                    <a:pt x="1356" y="1286"/>
                  </a:cubicBezTo>
                  <a:cubicBezTo>
                    <a:pt x="1340" y="1286"/>
                    <a:pt x="1350" y="1271"/>
                    <a:pt x="1347" y="1271"/>
                  </a:cubicBezTo>
                  <a:lnTo>
                    <a:pt x="1347" y="1271"/>
                  </a:lnTo>
                  <a:cubicBezTo>
                    <a:pt x="1346" y="1271"/>
                    <a:pt x="1340" y="1277"/>
                    <a:pt x="1321" y="1296"/>
                  </a:cubicBezTo>
                  <a:cubicBezTo>
                    <a:pt x="1287" y="1262"/>
                    <a:pt x="1287" y="1228"/>
                    <a:pt x="1355" y="1228"/>
                  </a:cubicBezTo>
                  <a:lnTo>
                    <a:pt x="1389" y="1228"/>
                  </a:lnTo>
                  <a:lnTo>
                    <a:pt x="1389" y="1204"/>
                  </a:lnTo>
                  <a:lnTo>
                    <a:pt x="1389" y="1204"/>
                  </a:lnTo>
                  <a:cubicBezTo>
                    <a:pt x="1380" y="1207"/>
                    <a:pt x="1371" y="1209"/>
                    <a:pt x="1368" y="1209"/>
                  </a:cubicBezTo>
                  <a:cubicBezTo>
                    <a:pt x="1363" y="1209"/>
                    <a:pt x="1366" y="1205"/>
                    <a:pt x="1389" y="1194"/>
                  </a:cubicBezTo>
                  <a:cubicBezTo>
                    <a:pt x="1400" y="1183"/>
                    <a:pt x="1408" y="1179"/>
                    <a:pt x="1413" y="1179"/>
                  </a:cubicBezTo>
                  <a:cubicBezTo>
                    <a:pt x="1423" y="1179"/>
                    <a:pt x="1423" y="1194"/>
                    <a:pt x="1423" y="1194"/>
                  </a:cubicBezTo>
                  <a:cubicBezTo>
                    <a:pt x="1457" y="1160"/>
                    <a:pt x="1254" y="1160"/>
                    <a:pt x="1355" y="1126"/>
                  </a:cubicBezTo>
                  <a:cubicBezTo>
                    <a:pt x="1321" y="1126"/>
                    <a:pt x="1287" y="1058"/>
                    <a:pt x="1186" y="1058"/>
                  </a:cubicBezTo>
                  <a:cubicBezTo>
                    <a:pt x="1220" y="1058"/>
                    <a:pt x="1321" y="1058"/>
                    <a:pt x="1287" y="991"/>
                  </a:cubicBezTo>
                  <a:cubicBezTo>
                    <a:pt x="1186" y="991"/>
                    <a:pt x="1321" y="923"/>
                    <a:pt x="1254" y="889"/>
                  </a:cubicBezTo>
                  <a:lnTo>
                    <a:pt x="1254" y="889"/>
                  </a:lnTo>
                  <a:cubicBezTo>
                    <a:pt x="1266" y="893"/>
                    <a:pt x="1276" y="897"/>
                    <a:pt x="1284" y="899"/>
                  </a:cubicBezTo>
                  <a:lnTo>
                    <a:pt x="1284" y="899"/>
                  </a:lnTo>
                  <a:cubicBezTo>
                    <a:pt x="1271" y="885"/>
                    <a:pt x="1277" y="856"/>
                    <a:pt x="1264" y="856"/>
                  </a:cubicBezTo>
                  <a:cubicBezTo>
                    <a:pt x="1257" y="856"/>
                    <a:pt x="1244" y="864"/>
                    <a:pt x="1220" y="889"/>
                  </a:cubicBezTo>
                  <a:cubicBezTo>
                    <a:pt x="1172" y="865"/>
                    <a:pt x="1158" y="841"/>
                    <a:pt x="1118" y="841"/>
                  </a:cubicBezTo>
                  <a:close/>
                  <a:moveTo>
                    <a:pt x="1558" y="1296"/>
                  </a:moveTo>
                  <a:cubicBezTo>
                    <a:pt x="1538" y="1337"/>
                    <a:pt x="1527" y="1350"/>
                    <a:pt x="1520" y="1350"/>
                  </a:cubicBezTo>
                  <a:cubicBezTo>
                    <a:pt x="1509" y="1350"/>
                    <a:pt x="1511" y="1313"/>
                    <a:pt x="1503" y="1313"/>
                  </a:cubicBezTo>
                  <a:cubicBezTo>
                    <a:pt x="1501" y="1313"/>
                    <a:pt x="1497" y="1317"/>
                    <a:pt x="1491" y="1329"/>
                  </a:cubicBezTo>
                  <a:cubicBezTo>
                    <a:pt x="1457" y="1397"/>
                    <a:pt x="1457" y="1397"/>
                    <a:pt x="1423" y="1397"/>
                  </a:cubicBezTo>
                  <a:cubicBezTo>
                    <a:pt x="1440" y="1363"/>
                    <a:pt x="1448" y="1347"/>
                    <a:pt x="1452" y="1334"/>
                  </a:cubicBezTo>
                  <a:lnTo>
                    <a:pt x="1452" y="1334"/>
                  </a:lnTo>
                  <a:cubicBezTo>
                    <a:pt x="1423" y="1366"/>
                    <a:pt x="1421" y="1399"/>
                    <a:pt x="1389" y="1431"/>
                  </a:cubicBezTo>
                  <a:cubicBezTo>
                    <a:pt x="1389" y="1420"/>
                    <a:pt x="1385" y="1415"/>
                    <a:pt x="1379" y="1415"/>
                  </a:cubicBezTo>
                  <a:cubicBezTo>
                    <a:pt x="1346" y="1415"/>
                    <a:pt x="1237" y="1538"/>
                    <a:pt x="1152" y="1566"/>
                  </a:cubicBezTo>
                  <a:cubicBezTo>
                    <a:pt x="1175" y="1559"/>
                    <a:pt x="1195" y="1556"/>
                    <a:pt x="1212" y="1556"/>
                  </a:cubicBezTo>
                  <a:cubicBezTo>
                    <a:pt x="1243" y="1556"/>
                    <a:pt x="1266" y="1564"/>
                    <a:pt x="1289" y="1564"/>
                  </a:cubicBezTo>
                  <a:cubicBezTo>
                    <a:pt x="1310" y="1564"/>
                    <a:pt x="1330" y="1558"/>
                    <a:pt x="1355" y="1533"/>
                  </a:cubicBezTo>
                  <a:lnTo>
                    <a:pt x="1355" y="1533"/>
                  </a:lnTo>
                  <a:lnTo>
                    <a:pt x="1321" y="1634"/>
                  </a:lnTo>
                  <a:cubicBezTo>
                    <a:pt x="1326" y="1636"/>
                    <a:pt x="1330" y="1637"/>
                    <a:pt x="1335" y="1637"/>
                  </a:cubicBezTo>
                  <a:cubicBezTo>
                    <a:pt x="1386" y="1637"/>
                    <a:pt x="1436" y="1507"/>
                    <a:pt x="1469" y="1507"/>
                  </a:cubicBezTo>
                  <a:cubicBezTo>
                    <a:pt x="1477" y="1507"/>
                    <a:pt x="1485" y="1514"/>
                    <a:pt x="1491" y="1533"/>
                  </a:cubicBezTo>
                  <a:lnTo>
                    <a:pt x="1457" y="1600"/>
                  </a:lnTo>
                  <a:cubicBezTo>
                    <a:pt x="1471" y="1593"/>
                    <a:pt x="1487" y="1591"/>
                    <a:pt x="1504" y="1591"/>
                  </a:cubicBezTo>
                  <a:cubicBezTo>
                    <a:pt x="1549" y="1591"/>
                    <a:pt x="1601" y="1610"/>
                    <a:pt x="1647" y="1610"/>
                  </a:cubicBezTo>
                  <a:cubicBezTo>
                    <a:pt x="1664" y="1610"/>
                    <a:pt x="1680" y="1607"/>
                    <a:pt x="1694" y="1600"/>
                  </a:cubicBezTo>
                  <a:cubicBezTo>
                    <a:pt x="1762" y="1600"/>
                    <a:pt x="1829" y="1566"/>
                    <a:pt x="1863" y="1465"/>
                  </a:cubicBezTo>
                  <a:cubicBezTo>
                    <a:pt x="1829" y="1431"/>
                    <a:pt x="1728" y="1329"/>
                    <a:pt x="1728" y="1296"/>
                  </a:cubicBezTo>
                  <a:cubicBezTo>
                    <a:pt x="1694" y="1329"/>
                    <a:pt x="1694" y="1431"/>
                    <a:pt x="1660" y="1499"/>
                  </a:cubicBezTo>
                  <a:lnTo>
                    <a:pt x="1634" y="1422"/>
                  </a:lnTo>
                  <a:lnTo>
                    <a:pt x="1634" y="1422"/>
                  </a:lnTo>
                  <a:cubicBezTo>
                    <a:pt x="1645" y="1481"/>
                    <a:pt x="1596" y="1537"/>
                    <a:pt x="1626" y="1566"/>
                  </a:cubicBezTo>
                  <a:cubicBezTo>
                    <a:pt x="1619" y="1580"/>
                    <a:pt x="1614" y="1586"/>
                    <a:pt x="1609" y="1586"/>
                  </a:cubicBezTo>
                  <a:cubicBezTo>
                    <a:pt x="1593" y="1586"/>
                    <a:pt x="1587" y="1527"/>
                    <a:pt x="1569" y="1527"/>
                  </a:cubicBezTo>
                  <a:cubicBezTo>
                    <a:pt x="1566" y="1527"/>
                    <a:pt x="1562" y="1529"/>
                    <a:pt x="1558" y="1533"/>
                  </a:cubicBezTo>
                  <a:cubicBezTo>
                    <a:pt x="1558" y="1431"/>
                    <a:pt x="1592" y="1431"/>
                    <a:pt x="1592" y="1329"/>
                  </a:cubicBezTo>
                  <a:lnTo>
                    <a:pt x="1592" y="1329"/>
                  </a:lnTo>
                  <a:cubicBezTo>
                    <a:pt x="1592" y="1329"/>
                    <a:pt x="1558" y="1397"/>
                    <a:pt x="1558" y="1397"/>
                  </a:cubicBezTo>
                  <a:cubicBezTo>
                    <a:pt x="1558" y="1363"/>
                    <a:pt x="1558" y="1363"/>
                    <a:pt x="1558" y="1296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5388875" y="3340050"/>
              <a:ext cx="875" cy="2575"/>
            </a:xfrm>
            <a:custGeom>
              <a:avLst/>
              <a:gdLst/>
              <a:ahLst/>
              <a:cxnLst/>
              <a:rect l="l" t="t" r="r" b="b"/>
              <a:pathLst>
                <a:path w="35" h="103" extrusionOk="0">
                  <a:moveTo>
                    <a:pt x="35" y="0"/>
                  </a:moveTo>
                  <a:lnTo>
                    <a:pt x="1" y="68"/>
                  </a:lnTo>
                  <a:cubicBezTo>
                    <a:pt x="1" y="68"/>
                    <a:pt x="1" y="68"/>
                    <a:pt x="1" y="10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5387200" y="3341750"/>
              <a:ext cx="1700" cy="875"/>
            </a:xfrm>
            <a:custGeom>
              <a:avLst/>
              <a:gdLst/>
              <a:ahLst/>
              <a:cxnLst/>
              <a:rect l="l" t="t" r="r" b="b"/>
              <a:pathLst>
                <a:path w="68" h="35" extrusionOk="0">
                  <a:moveTo>
                    <a:pt x="0" y="0"/>
                  </a:moveTo>
                  <a:cubicBezTo>
                    <a:pt x="34" y="34"/>
                    <a:pt x="34" y="34"/>
                    <a:pt x="34" y="34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5370250" y="33299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34"/>
                    <a:pt x="35" y="34"/>
                  </a:cubicBezTo>
                  <a:cubicBezTo>
                    <a:pt x="35" y="0"/>
                    <a:pt x="35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5369425" y="333072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lnTo>
                    <a:pt x="0" y="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5350800" y="3292650"/>
              <a:ext cx="17800" cy="40775"/>
            </a:xfrm>
            <a:custGeom>
              <a:avLst/>
              <a:gdLst/>
              <a:ahLst/>
              <a:cxnLst/>
              <a:rect l="l" t="t" r="r" b="b"/>
              <a:pathLst>
                <a:path w="712" h="1631" extrusionOk="0">
                  <a:moveTo>
                    <a:pt x="192" y="222"/>
                  </a:moveTo>
                  <a:cubicBezTo>
                    <a:pt x="196" y="227"/>
                    <a:pt x="199" y="232"/>
                    <a:pt x="203" y="237"/>
                  </a:cubicBezTo>
                  <a:cubicBezTo>
                    <a:pt x="199" y="231"/>
                    <a:pt x="196" y="226"/>
                    <a:pt x="192" y="222"/>
                  </a:cubicBezTo>
                  <a:close/>
                  <a:moveTo>
                    <a:pt x="410" y="1171"/>
                  </a:moveTo>
                  <a:cubicBezTo>
                    <a:pt x="408" y="1176"/>
                    <a:pt x="406" y="1181"/>
                    <a:pt x="406" y="1185"/>
                  </a:cubicBezTo>
                  <a:lnTo>
                    <a:pt x="474" y="1185"/>
                  </a:lnTo>
                  <a:cubicBezTo>
                    <a:pt x="455" y="1185"/>
                    <a:pt x="436" y="1174"/>
                    <a:pt x="410" y="1171"/>
                  </a:cubicBezTo>
                  <a:close/>
                  <a:moveTo>
                    <a:pt x="102" y="0"/>
                  </a:moveTo>
                  <a:cubicBezTo>
                    <a:pt x="0" y="271"/>
                    <a:pt x="34" y="813"/>
                    <a:pt x="237" y="948"/>
                  </a:cubicBezTo>
                  <a:lnTo>
                    <a:pt x="136" y="914"/>
                  </a:lnTo>
                  <a:lnTo>
                    <a:pt x="136" y="914"/>
                  </a:lnTo>
                  <a:cubicBezTo>
                    <a:pt x="305" y="982"/>
                    <a:pt x="68" y="1118"/>
                    <a:pt x="339" y="1118"/>
                  </a:cubicBezTo>
                  <a:lnTo>
                    <a:pt x="203" y="1185"/>
                  </a:lnTo>
                  <a:cubicBezTo>
                    <a:pt x="203" y="1253"/>
                    <a:pt x="440" y="1185"/>
                    <a:pt x="339" y="1321"/>
                  </a:cubicBezTo>
                  <a:lnTo>
                    <a:pt x="373" y="1287"/>
                  </a:lnTo>
                  <a:cubicBezTo>
                    <a:pt x="373" y="1287"/>
                    <a:pt x="373" y="1321"/>
                    <a:pt x="373" y="1321"/>
                  </a:cubicBezTo>
                  <a:cubicBezTo>
                    <a:pt x="440" y="1321"/>
                    <a:pt x="440" y="1355"/>
                    <a:pt x="440" y="1388"/>
                  </a:cubicBezTo>
                  <a:cubicBezTo>
                    <a:pt x="429" y="1400"/>
                    <a:pt x="422" y="1404"/>
                    <a:pt x="416" y="1404"/>
                  </a:cubicBezTo>
                  <a:cubicBezTo>
                    <a:pt x="406" y="1404"/>
                    <a:pt x="406" y="1389"/>
                    <a:pt x="406" y="1388"/>
                  </a:cubicBezTo>
                  <a:lnTo>
                    <a:pt x="406" y="1388"/>
                  </a:lnTo>
                  <a:cubicBezTo>
                    <a:pt x="373" y="1422"/>
                    <a:pt x="474" y="1422"/>
                    <a:pt x="474" y="1456"/>
                  </a:cubicBezTo>
                  <a:cubicBezTo>
                    <a:pt x="463" y="1468"/>
                    <a:pt x="455" y="1471"/>
                    <a:pt x="449" y="1471"/>
                  </a:cubicBezTo>
                  <a:cubicBezTo>
                    <a:pt x="437" y="1471"/>
                    <a:pt x="429" y="1456"/>
                    <a:pt x="406" y="1456"/>
                  </a:cubicBezTo>
                  <a:cubicBezTo>
                    <a:pt x="440" y="1490"/>
                    <a:pt x="440" y="1524"/>
                    <a:pt x="474" y="1592"/>
                  </a:cubicBezTo>
                  <a:cubicBezTo>
                    <a:pt x="494" y="1611"/>
                    <a:pt x="513" y="1631"/>
                    <a:pt x="546" y="1631"/>
                  </a:cubicBezTo>
                  <a:cubicBezTo>
                    <a:pt x="570" y="1631"/>
                    <a:pt x="601" y="1620"/>
                    <a:pt x="644" y="1592"/>
                  </a:cubicBezTo>
                  <a:cubicBezTo>
                    <a:pt x="671" y="1592"/>
                    <a:pt x="676" y="1548"/>
                    <a:pt x="694" y="1548"/>
                  </a:cubicBezTo>
                  <a:cubicBezTo>
                    <a:pt x="699" y="1548"/>
                    <a:pt x="704" y="1551"/>
                    <a:pt x="711" y="1558"/>
                  </a:cubicBezTo>
                  <a:cubicBezTo>
                    <a:pt x="711" y="1490"/>
                    <a:pt x="610" y="1456"/>
                    <a:pt x="542" y="1456"/>
                  </a:cubicBezTo>
                  <a:cubicBezTo>
                    <a:pt x="501" y="1473"/>
                    <a:pt x="482" y="1479"/>
                    <a:pt x="475" y="1479"/>
                  </a:cubicBezTo>
                  <a:cubicBezTo>
                    <a:pt x="453" y="1479"/>
                    <a:pt x="551" y="1414"/>
                    <a:pt x="474" y="1388"/>
                  </a:cubicBezTo>
                  <a:cubicBezTo>
                    <a:pt x="497" y="1377"/>
                    <a:pt x="516" y="1373"/>
                    <a:pt x="532" y="1373"/>
                  </a:cubicBezTo>
                  <a:cubicBezTo>
                    <a:pt x="564" y="1373"/>
                    <a:pt x="587" y="1388"/>
                    <a:pt x="610" y="1388"/>
                  </a:cubicBezTo>
                  <a:cubicBezTo>
                    <a:pt x="711" y="1253"/>
                    <a:pt x="440" y="1321"/>
                    <a:pt x="610" y="1219"/>
                  </a:cubicBezTo>
                  <a:cubicBezTo>
                    <a:pt x="610" y="1185"/>
                    <a:pt x="576" y="1185"/>
                    <a:pt x="542" y="1185"/>
                  </a:cubicBezTo>
                  <a:cubicBezTo>
                    <a:pt x="542" y="1185"/>
                    <a:pt x="542" y="1219"/>
                    <a:pt x="508" y="1219"/>
                  </a:cubicBezTo>
                  <a:cubicBezTo>
                    <a:pt x="508" y="1219"/>
                    <a:pt x="406" y="1253"/>
                    <a:pt x="373" y="1253"/>
                  </a:cubicBezTo>
                  <a:cubicBezTo>
                    <a:pt x="440" y="1219"/>
                    <a:pt x="339" y="1253"/>
                    <a:pt x="339" y="1185"/>
                  </a:cubicBezTo>
                  <a:cubicBezTo>
                    <a:pt x="361" y="1174"/>
                    <a:pt x="380" y="1170"/>
                    <a:pt x="396" y="1170"/>
                  </a:cubicBezTo>
                  <a:cubicBezTo>
                    <a:pt x="401" y="1170"/>
                    <a:pt x="406" y="1171"/>
                    <a:pt x="410" y="1171"/>
                  </a:cubicBezTo>
                  <a:lnTo>
                    <a:pt x="410" y="1171"/>
                  </a:lnTo>
                  <a:cubicBezTo>
                    <a:pt x="425" y="1142"/>
                    <a:pt x="479" y="1113"/>
                    <a:pt x="508" y="1084"/>
                  </a:cubicBezTo>
                  <a:cubicBezTo>
                    <a:pt x="440" y="1084"/>
                    <a:pt x="474" y="1118"/>
                    <a:pt x="406" y="1118"/>
                  </a:cubicBezTo>
                  <a:cubicBezTo>
                    <a:pt x="469" y="1055"/>
                    <a:pt x="387" y="934"/>
                    <a:pt x="320" y="863"/>
                  </a:cubicBezTo>
                  <a:lnTo>
                    <a:pt x="320" y="863"/>
                  </a:lnTo>
                  <a:cubicBezTo>
                    <a:pt x="326" y="864"/>
                    <a:pt x="332" y="864"/>
                    <a:pt x="339" y="864"/>
                  </a:cubicBezTo>
                  <a:cubicBezTo>
                    <a:pt x="356" y="864"/>
                    <a:pt x="373" y="864"/>
                    <a:pt x="373" y="881"/>
                  </a:cubicBezTo>
                  <a:cubicBezTo>
                    <a:pt x="373" y="857"/>
                    <a:pt x="356" y="833"/>
                    <a:pt x="322" y="833"/>
                  </a:cubicBezTo>
                  <a:cubicBezTo>
                    <a:pt x="308" y="833"/>
                    <a:pt x="291" y="837"/>
                    <a:pt x="271" y="847"/>
                  </a:cubicBezTo>
                  <a:cubicBezTo>
                    <a:pt x="203" y="813"/>
                    <a:pt x="237" y="711"/>
                    <a:pt x="271" y="643"/>
                  </a:cubicBezTo>
                  <a:lnTo>
                    <a:pt x="271" y="643"/>
                  </a:lnTo>
                  <a:lnTo>
                    <a:pt x="203" y="677"/>
                  </a:lnTo>
                  <a:cubicBezTo>
                    <a:pt x="102" y="643"/>
                    <a:pt x="271" y="542"/>
                    <a:pt x="203" y="474"/>
                  </a:cubicBezTo>
                  <a:cubicBezTo>
                    <a:pt x="203" y="440"/>
                    <a:pt x="34" y="339"/>
                    <a:pt x="68" y="305"/>
                  </a:cubicBezTo>
                  <a:lnTo>
                    <a:pt x="68" y="305"/>
                  </a:lnTo>
                  <a:cubicBezTo>
                    <a:pt x="136" y="339"/>
                    <a:pt x="136" y="373"/>
                    <a:pt x="203" y="406"/>
                  </a:cubicBezTo>
                  <a:cubicBezTo>
                    <a:pt x="203" y="406"/>
                    <a:pt x="102" y="271"/>
                    <a:pt x="136" y="271"/>
                  </a:cubicBezTo>
                  <a:cubicBezTo>
                    <a:pt x="160" y="271"/>
                    <a:pt x="149" y="199"/>
                    <a:pt x="167" y="199"/>
                  </a:cubicBezTo>
                  <a:cubicBezTo>
                    <a:pt x="172" y="199"/>
                    <a:pt x="180" y="206"/>
                    <a:pt x="192" y="222"/>
                  </a:cubicBezTo>
                  <a:lnTo>
                    <a:pt x="192" y="222"/>
                  </a:lnTo>
                  <a:cubicBezTo>
                    <a:pt x="112" y="99"/>
                    <a:pt x="232" y="65"/>
                    <a:pt x="102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5353325" y="3290950"/>
              <a:ext cx="3425" cy="3400"/>
            </a:xfrm>
            <a:custGeom>
              <a:avLst/>
              <a:gdLst/>
              <a:ahLst/>
              <a:cxnLst/>
              <a:rect l="l" t="t" r="r" b="b"/>
              <a:pathLst>
                <a:path w="137" h="136" extrusionOk="0">
                  <a:moveTo>
                    <a:pt x="35" y="0"/>
                  </a:moveTo>
                  <a:cubicBezTo>
                    <a:pt x="35" y="34"/>
                    <a:pt x="1" y="34"/>
                    <a:pt x="35" y="68"/>
                  </a:cubicBezTo>
                  <a:lnTo>
                    <a:pt x="68" y="68"/>
                  </a:lnTo>
                  <a:lnTo>
                    <a:pt x="102" y="136"/>
                  </a:lnTo>
                  <a:cubicBezTo>
                    <a:pt x="136" y="136"/>
                    <a:pt x="102" y="34"/>
                    <a:pt x="3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5353325" y="3285875"/>
              <a:ext cx="27975" cy="8725"/>
            </a:xfrm>
            <a:custGeom>
              <a:avLst/>
              <a:gdLst/>
              <a:ahLst/>
              <a:cxnLst/>
              <a:rect l="l" t="t" r="r" b="b"/>
              <a:pathLst>
                <a:path w="1119" h="349" extrusionOk="0">
                  <a:moveTo>
                    <a:pt x="272" y="0"/>
                  </a:moveTo>
                  <a:cubicBezTo>
                    <a:pt x="204" y="0"/>
                    <a:pt x="272" y="102"/>
                    <a:pt x="238" y="136"/>
                  </a:cubicBezTo>
                  <a:lnTo>
                    <a:pt x="136" y="102"/>
                  </a:lnTo>
                  <a:cubicBezTo>
                    <a:pt x="136" y="136"/>
                    <a:pt x="1" y="169"/>
                    <a:pt x="136" y="237"/>
                  </a:cubicBezTo>
                  <a:cubicBezTo>
                    <a:pt x="136" y="237"/>
                    <a:pt x="102" y="169"/>
                    <a:pt x="136" y="169"/>
                  </a:cubicBezTo>
                  <a:lnTo>
                    <a:pt x="170" y="203"/>
                  </a:lnTo>
                  <a:lnTo>
                    <a:pt x="204" y="169"/>
                  </a:lnTo>
                  <a:lnTo>
                    <a:pt x="238" y="203"/>
                  </a:lnTo>
                  <a:cubicBezTo>
                    <a:pt x="251" y="212"/>
                    <a:pt x="260" y="216"/>
                    <a:pt x="266" y="216"/>
                  </a:cubicBezTo>
                  <a:cubicBezTo>
                    <a:pt x="306" y="216"/>
                    <a:pt x="234" y="65"/>
                    <a:pt x="315" y="65"/>
                  </a:cubicBezTo>
                  <a:cubicBezTo>
                    <a:pt x="322" y="65"/>
                    <a:pt x="330" y="66"/>
                    <a:pt x="339" y="68"/>
                  </a:cubicBezTo>
                  <a:lnTo>
                    <a:pt x="373" y="169"/>
                  </a:lnTo>
                  <a:cubicBezTo>
                    <a:pt x="400" y="169"/>
                    <a:pt x="422" y="164"/>
                    <a:pt x="443" y="164"/>
                  </a:cubicBezTo>
                  <a:cubicBezTo>
                    <a:pt x="473" y="164"/>
                    <a:pt x="502" y="176"/>
                    <a:pt x="543" y="237"/>
                  </a:cubicBezTo>
                  <a:cubicBezTo>
                    <a:pt x="543" y="237"/>
                    <a:pt x="543" y="169"/>
                    <a:pt x="509" y="169"/>
                  </a:cubicBezTo>
                  <a:cubicBezTo>
                    <a:pt x="509" y="169"/>
                    <a:pt x="475" y="136"/>
                    <a:pt x="475" y="102"/>
                  </a:cubicBezTo>
                  <a:cubicBezTo>
                    <a:pt x="497" y="79"/>
                    <a:pt x="510" y="70"/>
                    <a:pt x="517" y="70"/>
                  </a:cubicBezTo>
                  <a:cubicBezTo>
                    <a:pt x="541" y="70"/>
                    <a:pt x="497" y="184"/>
                    <a:pt x="576" y="237"/>
                  </a:cubicBezTo>
                  <a:cubicBezTo>
                    <a:pt x="600" y="213"/>
                    <a:pt x="641" y="189"/>
                    <a:pt x="687" y="189"/>
                  </a:cubicBezTo>
                  <a:cubicBezTo>
                    <a:pt x="706" y="189"/>
                    <a:pt x="726" y="193"/>
                    <a:pt x="746" y="203"/>
                  </a:cubicBezTo>
                  <a:cubicBezTo>
                    <a:pt x="780" y="203"/>
                    <a:pt x="847" y="237"/>
                    <a:pt x="847" y="305"/>
                  </a:cubicBezTo>
                  <a:cubicBezTo>
                    <a:pt x="847" y="229"/>
                    <a:pt x="885" y="191"/>
                    <a:pt x="933" y="191"/>
                  </a:cubicBezTo>
                  <a:cubicBezTo>
                    <a:pt x="949" y="191"/>
                    <a:pt x="966" y="195"/>
                    <a:pt x="983" y="203"/>
                  </a:cubicBezTo>
                  <a:cubicBezTo>
                    <a:pt x="983" y="271"/>
                    <a:pt x="915" y="271"/>
                    <a:pt x="915" y="305"/>
                  </a:cubicBezTo>
                  <a:cubicBezTo>
                    <a:pt x="915" y="305"/>
                    <a:pt x="915" y="348"/>
                    <a:pt x="932" y="348"/>
                  </a:cubicBezTo>
                  <a:cubicBezTo>
                    <a:pt x="937" y="348"/>
                    <a:pt x="942" y="346"/>
                    <a:pt x="949" y="339"/>
                  </a:cubicBezTo>
                  <a:cubicBezTo>
                    <a:pt x="949" y="271"/>
                    <a:pt x="1017" y="203"/>
                    <a:pt x="1118" y="203"/>
                  </a:cubicBezTo>
                  <a:cubicBezTo>
                    <a:pt x="1050" y="136"/>
                    <a:pt x="983" y="136"/>
                    <a:pt x="915" y="136"/>
                  </a:cubicBezTo>
                  <a:cubicBezTo>
                    <a:pt x="864" y="153"/>
                    <a:pt x="830" y="161"/>
                    <a:pt x="801" y="161"/>
                  </a:cubicBezTo>
                  <a:cubicBezTo>
                    <a:pt x="771" y="161"/>
                    <a:pt x="746" y="153"/>
                    <a:pt x="712" y="136"/>
                  </a:cubicBezTo>
                  <a:cubicBezTo>
                    <a:pt x="712" y="136"/>
                    <a:pt x="712" y="102"/>
                    <a:pt x="712" y="68"/>
                  </a:cubicBezTo>
                  <a:cubicBezTo>
                    <a:pt x="644" y="68"/>
                    <a:pt x="543" y="34"/>
                    <a:pt x="475" y="34"/>
                  </a:cubicBezTo>
                  <a:cubicBezTo>
                    <a:pt x="407" y="34"/>
                    <a:pt x="339" y="0"/>
                    <a:pt x="272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5371100" y="3286725"/>
              <a:ext cx="1725" cy="1700"/>
            </a:xfrm>
            <a:custGeom>
              <a:avLst/>
              <a:gdLst/>
              <a:ahLst/>
              <a:cxnLst/>
              <a:rect l="l" t="t" r="r" b="b"/>
              <a:pathLst>
                <a:path w="69" h="68" extrusionOk="0">
                  <a:moveTo>
                    <a:pt x="35" y="0"/>
                  </a:moveTo>
                  <a:cubicBezTo>
                    <a:pt x="35" y="0"/>
                    <a:pt x="1" y="34"/>
                    <a:pt x="1" y="34"/>
                  </a:cubicBezTo>
                  <a:cubicBezTo>
                    <a:pt x="22" y="34"/>
                    <a:pt x="43" y="34"/>
                    <a:pt x="56" y="42"/>
                  </a:cubicBezTo>
                  <a:lnTo>
                    <a:pt x="56" y="42"/>
                  </a:lnTo>
                  <a:cubicBezTo>
                    <a:pt x="46" y="23"/>
                    <a:pt x="35" y="0"/>
                    <a:pt x="35" y="0"/>
                  </a:cubicBezTo>
                  <a:close/>
                  <a:moveTo>
                    <a:pt x="56" y="42"/>
                  </a:moveTo>
                  <a:lnTo>
                    <a:pt x="56" y="42"/>
                  </a:lnTo>
                  <a:cubicBezTo>
                    <a:pt x="63" y="56"/>
                    <a:pt x="69" y="68"/>
                    <a:pt x="69" y="68"/>
                  </a:cubicBezTo>
                  <a:cubicBezTo>
                    <a:pt x="69" y="55"/>
                    <a:pt x="64" y="47"/>
                    <a:pt x="56" y="42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4303550" y="3690275"/>
              <a:ext cx="114375" cy="85425"/>
            </a:xfrm>
            <a:custGeom>
              <a:avLst/>
              <a:gdLst/>
              <a:ahLst/>
              <a:cxnLst/>
              <a:rect l="l" t="t" r="r" b="b"/>
              <a:pathLst>
                <a:path w="4575" h="3417" extrusionOk="0">
                  <a:moveTo>
                    <a:pt x="1525" y="0"/>
                  </a:moveTo>
                  <a:cubicBezTo>
                    <a:pt x="1341" y="0"/>
                    <a:pt x="1145" y="86"/>
                    <a:pt x="949" y="282"/>
                  </a:cubicBezTo>
                  <a:cubicBezTo>
                    <a:pt x="1" y="756"/>
                    <a:pt x="949" y="756"/>
                    <a:pt x="1118" y="1230"/>
                  </a:cubicBezTo>
                  <a:cubicBezTo>
                    <a:pt x="1254" y="1366"/>
                    <a:pt x="1728" y="1366"/>
                    <a:pt x="1897" y="1670"/>
                  </a:cubicBezTo>
                  <a:cubicBezTo>
                    <a:pt x="1897" y="2009"/>
                    <a:pt x="1558" y="2314"/>
                    <a:pt x="1558" y="2449"/>
                  </a:cubicBezTo>
                  <a:cubicBezTo>
                    <a:pt x="1728" y="2923"/>
                    <a:pt x="1423" y="3228"/>
                    <a:pt x="2202" y="3398"/>
                  </a:cubicBezTo>
                  <a:cubicBezTo>
                    <a:pt x="2268" y="3411"/>
                    <a:pt x="2333" y="3417"/>
                    <a:pt x="2397" y="3417"/>
                  </a:cubicBezTo>
                  <a:cubicBezTo>
                    <a:pt x="3832" y="3417"/>
                    <a:pt x="4574" y="282"/>
                    <a:pt x="2337" y="282"/>
                  </a:cubicBezTo>
                  <a:lnTo>
                    <a:pt x="2202" y="451"/>
                  </a:lnTo>
                  <a:cubicBezTo>
                    <a:pt x="2023" y="173"/>
                    <a:pt x="1786" y="0"/>
                    <a:pt x="152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4361975" y="3695625"/>
              <a:ext cx="1700" cy="1725"/>
            </a:xfrm>
            <a:custGeom>
              <a:avLst/>
              <a:gdLst/>
              <a:ahLst/>
              <a:cxnLst/>
              <a:rect l="l" t="t" r="r" b="b"/>
              <a:pathLst>
                <a:path w="68" h="69" extrusionOk="0">
                  <a:moveTo>
                    <a:pt x="68" y="0"/>
                  </a:moveTo>
                  <a:lnTo>
                    <a:pt x="0" y="34"/>
                  </a:lnTo>
                  <a:lnTo>
                    <a:pt x="34" y="68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4362825" y="3694775"/>
              <a:ext cx="4250" cy="8500"/>
            </a:xfrm>
            <a:custGeom>
              <a:avLst/>
              <a:gdLst/>
              <a:ahLst/>
              <a:cxnLst/>
              <a:rect l="l" t="t" r="r" b="b"/>
              <a:pathLst>
                <a:path w="170" h="340" extrusionOk="0">
                  <a:moveTo>
                    <a:pt x="102" y="0"/>
                  </a:moveTo>
                  <a:cubicBezTo>
                    <a:pt x="68" y="34"/>
                    <a:pt x="0" y="102"/>
                    <a:pt x="34" y="204"/>
                  </a:cubicBezTo>
                  <a:cubicBezTo>
                    <a:pt x="34" y="204"/>
                    <a:pt x="59" y="129"/>
                    <a:pt x="87" y="129"/>
                  </a:cubicBezTo>
                  <a:cubicBezTo>
                    <a:pt x="92" y="129"/>
                    <a:pt x="97" y="131"/>
                    <a:pt x="102" y="136"/>
                  </a:cubicBezTo>
                  <a:cubicBezTo>
                    <a:pt x="68" y="204"/>
                    <a:pt x="34" y="204"/>
                    <a:pt x="34" y="271"/>
                  </a:cubicBezTo>
                  <a:cubicBezTo>
                    <a:pt x="41" y="286"/>
                    <a:pt x="47" y="291"/>
                    <a:pt x="51" y="291"/>
                  </a:cubicBezTo>
                  <a:cubicBezTo>
                    <a:pt x="65" y="291"/>
                    <a:pt x="71" y="252"/>
                    <a:pt x="84" y="252"/>
                  </a:cubicBezTo>
                  <a:cubicBezTo>
                    <a:pt x="89" y="252"/>
                    <a:pt x="94" y="257"/>
                    <a:pt x="102" y="271"/>
                  </a:cubicBezTo>
                  <a:lnTo>
                    <a:pt x="102" y="339"/>
                  </a:lnTo>
                  <a:lnTo>
                    <a:pt x="136" y="339"/>
                  </a:lnTo>
                  <a:cubicBezTo>
                    <a:pt x="136" y="102"/>
                    <a:pt x="169" y="170"/>
                    <a:pt x="102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4367050" y="3698150"/>
              <a:ext cx="875" cy="2575"/>
            </a:xfrm>
            <a:custGeom>
              <a:avLst/>
              <a:gdLst/>
              <a:ahLst/>
              <a:cxnLst/>
              <a:rect l="l" t="t" r="r" b="b"/>
              <a:pathLst>
                <a:path w="35" h="103" extrusionOk="0">
                  <a:moveTo>
                    <a:pt x="0" y="1"/>
                  </a:moveTo>
                  <a:cubicBezTo>
                    <a:pt x="0" y="35"/>
                    <a:pt x="0" y="69"/>
                    <a:pt x="0" y="102"/>
                  </a:cubicBezTo>
                  <a:cubicBezTo>
                    <a:pt x="0" y="69"/>
                    <a:pt x="34" y="35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4367900" y="3696475"/>
              <a:ext cx="1700" cy="3400"/>
            </a:xfrm>
            <a:custGeom>
              <a:avLst/>
              <a:gdLst/>
              <a:ahLst/>
              <a:cxnLst/>
              <a:rect l="l" t="t" r="r" b="b"/>
              <a:pathLst>
                <a:path w="68" h="136" extrusionOk="0">
                  <a:moveTo>
                    <a:pt x="68" y="0"/>
                  </a:moveTo>
                  <a:lnTo>
                    <a:pt x="0" y="68"/>
                  </a:lnTo>
                  <a:cubicBezTo>
                    <a:pt x="34" y="68"/>
                    <a:pt x="0" y="136"/>
                    <a:pt x="0" y="136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4371275" y="3697775"/>
              <a:ext cx="875" cy="400"/>
            </a:xfrm>
            <a:custGeom>
              <a:avLst/>
              <a:gdLst/>
              <a:ahLst/>
              <a:cxnLst/>
              <a:rect l="l" t="t" r="r" b="b"/>
              <a:pathLst>
                <a:path w="35" h="16" extrusionOk="0">
                  <a:moveTo>
                    <a:pt x="26" y="1"/>
                  </a:moveTo>
                  <a:cubicBezTo>
                    <a:pt x="16" y="1"/>
                    <a:pt x="1" y="16"/>
                    <a:pt x="1" y="16"/>
                  </a:cubicBezTo>
                  <a:lnTo>
                    <a:pt x="35" y="16"/>
                  </a:lnTo>
                  <a:cubicBezTo>
                    <a:pt x="35" y="5"/>
                    <a:pt x="31" y="1"/>
                    <a:pt x="26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4369575" y="3697525"/>
              <a:ext cx="3425" cy="4900"/>
            </a:xfrm>
            <a:custGeom>
              <a:avLst/>
              <a:gdLst/>
              <a:ahLst/>
              <a:cxnLst/>
              <a:rect l="l" t="t" r="r" b="b"/>
              <a:pathLst>
                <a:path w="137" h="196" extrusionOk="0">
                  <a:moveTo>
                    <a:pt x="119" y="0"/>
                  </a:moveTo>
                  <a:cubicBezTo>
                    <a:pt x="111" y="0"/>
                    <a:pt x="103" y="9"/>
                    <a:pt x="103" y="26"/>
                  </a:cubicBezTo>
                  <a:cubicBezTo>
                    <a:pt x="103" y="55"/>
                    <a:pt x="77" y="134"/>
                    <a:pt x="49" y="134"/>
                  </a:cubicBezTo>
                  <a:cubicBezTo>
                    <a:pt x="44" y="134"/>
                    <a:pt x="40" y="132"/>
                    <a:pt x="35" y="127"/>
                  </a:cubicBezTo>
                  <a:cubicBezTo>
                    <a:pt x="30" y="133"/>
                    <a:pt x="26" y="135"/>
                    <a:pt x="24" y="135"/>
                  </a:cubicBezTo>
                  <a:cubicBezTo>
                    <a:pt x="14" y="135"/>
                    <a:pt x="21" y="104"/>
                    <a:pt x="16" y="104"/>
                  </a:cubicBezTo>
                  <a:lnTo>
                    <a:pt x="16" y="104"/>
                  </a:lnTo>
                  <a:cubicBezTo>
                    <a:pt x="14" y="104"/>
                    <a:pt x="10" y="110"/>
                    <a:pt x="1" y="127"/>
                  </a:cubicBezTo>
                  <a:lnTo>
                    <a:pt x="1" y="195"/>
                  </a:lnTo>
                  <a:cubicBezTo>
                    <a:pt x="69" y="195"/>
                    <a:pt x="103" y="60"/>
                    <a:pt x="136" y="26"/>
                  </a:cubicBezTo>
                  <a:cubicBezTo>
                    <a:pt x="136" y="9"/>
                    <a:pt x="128" y="0"/>
                    <a:pt x="119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4371275" y="36981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35"/>
                    <a:pt x="1" y="35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4369575" y="3698150"/>
              <a:ext cx="25" cy="1725"/>
            </a:xfrm>
            <a:custGeom>
              <a:avLst/>
              <a:gdLst/>
              <a:ahLst/>
              <a:cxnLst/>
              <a:rect l="l" t="t" r="r" b="b"/>
              <a:pathLst>
                <a:path w="1" h="69" extrusionOk="0">
                  <a:moveTo>
                    <a:pt x="1" y="1"/>
                  </a:moveTo>
                  <a:lnTo>
                    <a:pt x="1" y="1"/>
                  </a:lnTo>
                  <a:lnTo>
                    <a:pt x="1" y="69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4372975" y="3699000"/>
              <a:ext cx="3400" cy="5950"/>
            </a:xfrm>
            <a:custGeom>
              <a:avLst/>
              <a:gdLst/>
              <a:ahLst/>
              <a:cxnLst/>
              <a:rect l="l" t="t" r="r" b="b"/>
              <a:pathLst>
                <a:path w="136" h="238" extrusionOk="0">
                  <a:moveTo>
                    <a:pt x="102" y="1"/>
                  </a:moveTo>
                  <a:lnTo>
                    <a:pt x="102" y="1"/>
                  </a:lnTo>
                  <a:cubicBezTo>
                    <a:pt x="91" y="44"/>
                    <a:pt x="81" y="56"/>
                    <a:pt x="70" y="56"/>
                  </a:cubicBezTo>
                  <a:cubicBezTo>
                    <a:pt x="55" y="56"/>
                    <a:pt x="41" y="34"/>
                    <a:pt x="27" y="34"/>
                  </a:cubicBezTo>
                  <a:cubicBezTo>
                    <a:pt x="18" y="34"/>
                    <a:pt x="9" y="42"/>
                    <a:pt x="0" y="68"/>
                  </a:cubicBezTo>
                  <a:cubicBezTo>
                    <a:pt x="34" y="68"/>
                    <a:pt x="68" y="170"/>
                    <a:pt x="34" y="238"/>
                  </a:cubicBezTo>
                  <a:lnTo>
                    <a:pt x="68" y="204"/>
                  </a:lnTo>
                  <a:cubicBezTo>
                    <a:pt x="102" y="170"/>
                    <a:pt x="136" y="68"/>
                    <a:pt x="102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4374675" y="3707475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4375525" y="3702400"/>
              <a:ext cx="6775" cy="7725"/>
            </a:xfrm>
            <a:custGeom>
              <a:avLst/>
              <a:gdLst/>
              <a:ahLst/>
              <a:cxnLst/>
              <a:rect l="l" t="t" r="r" b="b"/>
              <a:pathLst>
                <a:path w="271" h="309" extrusionOk="0">
                  <a:moveTo>
                    <a:pt x="34" y="0"/>
                  </a:moveTo>
                  <a:lnTo>
                    <a:pt x="0" y="136"/>
                  </a:lnTo>
                  <a:cubicBezTo>
                    <a:pt x="0" y="140"/>
                    <a:pt x="1" y="141"/>
                    <a:pt x="2" y="141"/>
                  </a:cubicBezTo>
                  <a:cubicBezTo>
                    <a:pt x="11" y="141"/>
                    <a:pt x="36" y="97"/>
                    <a:pt x="42" y="97"/>
                  </a:cubicBezTo>
                  <a:lnTo>
                    <a:pt x="42" y="97"/>
                  </a:lnTo>
                  <a:cubicBezTo>
                    <a:pt x="45" y="97"/>
                    <a:pt x="43" y="107"/>
                    <a:pt x="34" y="136"/>
                  </a:cubicBezTo>
                  <a:cubicBezTo>
                    <a:pt x="34" y="170"/>
                    <a:pt x="0" y="170"/>
                    <a:pt x="0" y="203"/>
                  </a:cubicBezTo>
                  <a:cubicBezTo>
                    <a:pt x="4" y="200"/>
                    <a:pt x="7" y="198"/>
                    <a:pt x="10" y="198"/>
                  </a:cubicBezTo>
                  <a:cubicBezTo>
                    <a:pt x="34" y="198"/>
                    <a:pt x="38" y="305"/>
                    <a:pt x="68" y="305"/>
                  </a:cubicBezTo>
                  <a:cubicBezTo>
                    <a:pt x="70" y="308"/>
                    <a:pt x="73" y="309"/>
                    <a:pt x="77" y="309"/>
                  </a:cubicBezTo>
                  <a:cubicBezTo>
                    <a:pt x="117" y="309"/>
                    <a:pt x="208" y="133"/>
                    <a:pt x="271" y="102"/>
                  </a:cubicBezTo>
                  <a:lnTo>
                    <a:pt x="271" y="102"/>
                  </a:lnTo>
                  <a:cubicBezTo>
                    <a:pt x="271" y="102"/>
                    <a:pt x="102" y="170"/>
                    <a:pt x="102" y="170"/>
                  </a:cubicBezTo>
                  <a:cubicBezTo>
                    <a:pt x="135" y="136"/>
                    <a:pt x="169" y="102"/>
                    <a:pt x="169" y="102"/>
                  </a:cubicBezTo>
                  <a:cubicBezTo>
                    <a:pt x="169" y="84"/>
                    <a:pt x="165" y="78"/>
                    <a:pt x="158" y="78"/>
                  </a:cubicBezTo>
                  <a:cubicBezTo>
                    <a:pt x="142" y="78"/>
                    <a:pt x="116" y="109"/>
                    <a:pt x="106" y="109"/>
                  </a:cubicBezTo>
                  <a:cubicBezTo>
                    <a:pt x="103" y="109"/>
                    <a:pt x="102" y="107"/>
                    <a:pt x="102" y="102"/>
                  </a:cubicBezTo>
                  <a:cubicBezTo>
                    <a:pt x="115" y="48"/>
                    <a:pt x="123" y="37"/>
                    <a:pt x="130" y="37"/>
                  </a:cubicBezTo>
                  <a:cubicBezTo>
                    <a:pt x="135" y="37"/>
                    <a:pt x="139" y="42"/>
                    <a:pt x="144" y="42"/>
                  </a:cubicBezTo>
                  <a:cubicBezTo>
                    <a:pt x="151" y="42"/>
                    <a:pt x="158" y="34"/>
                    <a:pt x="169" y="0"/>
                  </a:cubicBezTo>
                  <a:cubicBezTo>
                    <a:pt x="135" y="0"/>
                    <a:pt x="102" y="0"/>
                    <a:pt x="34" y="68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4379750" y="3707475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4380875" y="3705775"/>
              <a:ext cx="5675" cy="6375"/>
            </a:xfrm>
            <a:custGeom>
              <a:avLst/>
              <a:gdLst/>
              <a:ahLst/>
              <a:cxnLst/>
              <a:rect l="l" t="t" r="r" b="b"/>
              <a:pathLst>
                <a:path w="227" h="255" extrusionOk="0">
                  <a:moveTo>
                    <a:pt x="159" y="1"/>
                  </a:moveTo>
                  <a:lnTo>
                    <a:pt x="57" y="35"/>
                  </a:lnTo>
                  <a:cubicBezTo>
                    <a:pt x="57" y="35"/>
                    <a:pt x="91" y="1"/>
                    <a:pt x="91" y="1"/>
                  </a:cubicBezTo>
                  <a:lnTo>
                    <a:pt x="91" y="1"/>
                  </a:lnTo>
                  <a:cubicBezTo>
                    <a:pt x="91" y="1"/>
                    <a:pt x="23" y="35"/>
                    <a:pt x="23" y="68"/>
                  </a:cubicBezTo>
                  <a:cubicBezTo>
                    <a:pt x="0" y="102"/>
                    <a:pt x="0" y="114"/>
                    <a:pt x="12" y="114"/>
                  </a:cubicBezTo>
                  <a:cubicBezTo>
                    <a:pt x="34" y="114"/>
                    <a:pt x="102" y="68"/>
                    <a:pt x="125" y="68"/>
                  </a:cubicBezTo>
                  <a:cubicBezTo>
                    <a:pt x="159" y="170"/>
                    <a:pt x="91" y="102"/>
                    <a:pt x="23" y="238"/>
                  </a:cubicBezTo>
                  <a:cubicBezTo>
                    <a:pt x="23" y="204"/>
                    <a:pt x="57" y="204"/>
                    <a:pt x="23" y="170"/>
                  </a:cubicBezTo>
                  <a:lnTo>
                    <a:pt x="23" y="170"/>
                  </a:lnTo>
                  <a:cubicBezTo>
                    <a:pt x="6" y="238"/>
                    <a:pt x="23" y="255"/>
                    <a:pt x="48" y="255"/>
                  </a:cubicBezTo>
                  <a:cubicBezTo>
                    <a:pt x="74" y="255"/>
                    <a:pt x="108" y="238"/>
                    <a:pt x="125" y="238"/>
                  </a:cubicBezTo>
                  <a:cubicBezTo>
                    <a:pt x="125" y="204"/>
                    <a:pt x="159" y="170"/>
                    <a:pt x="125" y="170"/>
                  </a:cubicBezTo>
                  <a:lnTo>
                    <a:pt x="192" y="170"/>
                  </a:lnTo>
                  <a:cubicBezTo>
                    <a:pt x="226" y="68"/>
                    <a:pt x="226" y="35"/>
                    <a:pt x="159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4383125" y="3704550"/>
              <a:ext cx="775" cy="400"/>
            </a:xfrm>
            <a:custGeom>
              <a:avLst/>
              <a:gdLst/>
              <a:ahLst/>
              <a:cxnLst/>
              <a:rect l="l" t="t" r="r" b="b"/>
              <a:pathLst>
                <a:path w="31" h="16" extrusionOk="0">
                  <a:moveTo>
                    <a:pt x="23" y="1"/>
                  </a:moveTo>
                  <a:cubicBezTo>
                    <a:pt x="20" y="1"/>
                    <a:pt x="12" y="5"/>
                    <a:pt x="1" y="16"/>
                  </a:cubicBezTo>
                  <a:cubicBezTo>
                    <a:pt x="23" y="16"/>
                    <a:pt x="31" y="1"/>
                    <a:pt x="23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4383975" y="3711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4386525" y="370832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0" y="0"/>
                  </a:moveTo>
                  <a:lnTo>
                    <a:pt x="0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4383975" y="3709525"/>
              <a:ext cx="13575" cy="34375"/>
            </a:xfrm>
            <a:custGeom>
              <a:avLst/>
              <a:gdLst/>
              <a:ahLst/>
              <a:cxnLst/>
              <a:rect l="l" t="t" r="r" b="b"/>
              <a:pathLst>
                <a:path w="543" h="1375" extrusionOk="0">
                  <a:moveTo>
                    <a:pt x="196" y="0"/>
                  </a:moveTo>
                  <a:cubicBezTo>
                    <a:pt x="182" y="0"/>
                    <a:pt x="152" y="40"/>
                    <a:pt x="127" y="40"/>
                  </a:cubicBezTo>
                  <a:cubicBezTo>
                    <a:pt x="118" y="40"/>
                    <a:pt x="109" y="34"/>
                    <a:pt x="102" y="20"/>
                  </a:cubicBezTo>
                  <a:cubicBezTo>
                    <a:pt x="35" y="88"/>
                    <a:pt x="102" y="88"/>
                    <a:pt x="68" y="155"/>
                  </a:cubicBezTo>
                  <a:cubicBezTo>
                    <a:pt x="58" y="161"/>
                    <a:pt x="51" y="163"/>
                    <a:pt x="46" y="163"/>
                  </a:cubicBezTo>
                  <a:cubicBezTo>
                    <a:pt x="27" y="163"/>
                    <a:pt x="40" y="132"/>
                    <a:pt x="31" y="132"/>
                  </a:cubicBezTo>
                  <a:cubicBezTo>
                    <a:pt x="27" y="132"/>
                    <a:pt x="18" y="138"/>
                    <a:pt x="1" y="155"/>
                  </a:cubicBezTo>
                  <a:cubicBezTo>
                    <a:pt x="1" y="223"/>
                    <a:pt x="204" y="223"/>
                    <a:pt x="305" y="359"/>
                  </a:cubicBezTo>
                  <a:lnTo>
                    <a:pt x="238" y="359"/>
                  </a:lnTo>
                  <a:cubicBezTo>
                    <a:pt x="305" y="392"/>
                    <a:pt x="339" y="494"/>
                    <a:pt x="238" y="596"/>
                  </a:cubicBezTo>
                  <a:cubicBezTo>
                    <a:pt x="248" y="591"/>
                    <a:pt x="254" y="589"/>
                    <a:pt x="258" y="589"/>
                  </a:cubicBezTo>
                  <a:cubicBezTo>
                    <a:pt x="277" y="589"/>
                    <a:pt x="245" y="637"/>
                    <a:pt x="315" y="637"/>
                  </a:cubicBezTo>
                  <a:cubicBezTo>
                    <a:pt x="329" y="637"/>
                    <a:pt x="348" y="634"/>
                    <a:pt x="373" y="630"/>
                  </a:cubicBezTo>
                  <a:lnTo>
                    <a:pt x="373" y="630"/>
                  </a:lnTo>
                  <a:cubicBezTo>
                    <a:pt x="339" y="663"/>
                    <a:pt x="339" y="663"/>
                    <a:pt x="339" y="697"/>
                  </a:cubicBezTo>
                  <a:lnTo>
                    <a:pt x="373" y="697"/>
                  </a:lnTo>
                  <a:cubicBezTo>
                    <a:pt x="373" y="731"/>
                    <a:pt x="305" y="731"/>
                    <a:pt x="305" y="765"/>
                  </a:cubicBezTo>
                  <a:cubicBezTo>
                    <a:pt x="328" y="754"/>
                    <a:pt x="347" y="750"/>
                    <a:pt x="364" y="750"/>
                  </a:cubicBezTo>
                  <a:cubicBezTo>
                    <a:pt x="399" y="750"/>
                    <a:pt x="430" y="765"/>
                    <a:pt x="475" y="765"/>
                  </a:cubicBezTo>
                  <a:cubicBezTo>
                    <a:pt x="373" y="833"/>
                    <a:pt x="339" y="867"/>
                    <a:pt x="238" y="900"/>
                  </a:cubicBezTo>
                  <a:lnTo>
                    <a:pt x="339" y="900"/>
                  </a:lnTo>
                  <a:cubicBezTo>
                    <a:pt x="305" y="934"/>
                    <a:pt x="373" y="934"/>
                    <a:pt x="407" y="934"/>
                  </a:cubicBezTo>
                  <a:cubicBezTo>
                    <a:pt x="407" y="946"/>
                    <a:pt x="396" y="949"/>
                    <a:pt x="379" y="949"/>
                  </a:cubicBezTo>
                  <a:cubicBezTo>
                    <a:pt x="347" y="949"/>
                    <a:pt x="294" y="934"/>
                    <a:pt x="272" y="934"/>
                  </a:cubicBezTo>
                  <a:cubicBezTo>
                    <a:pt x="238" y="968"/>
                    <a:pt x="407" y="1036"/>
                    <a:pt x="339" y="1036"/>
                  </a:cubicBezTo>
                  <a:lnTo>
                    <a:pt x="407" y="1036"/>
                  </a:lnTo>
                  <a:cubicBezTo>
                    <a:pt x="441" y="1104"/>
                    <a:pt x="339" y="1137"/>
                    <a:pt x="373" y="1205"/>
                  </a:cubicBezTo>
                  <a:cubicBezTo>
                    <a:pt x="238" y="1205"/>
                    <a:pt x="272" y="1137"/>
                    <a:pt x="238" y="1104"/>
                  </a:cubicBezTo>
                  <a:cubicBezTo>
                    <a:pt x="204" y="1104"/>
                    <a:pt x="204" y="1137"/>
                    <a:pt x="170" y="1137"/>
                  </a:cubicBezTo>
                  <a:cubicBezTo>
                    <a:pt x="238" y="1171"/>
                    <a:pt x="272" y="1205"/>
                    <a:pt x="339" y="1239"/>
                  </a:cubicBezTo>
                  <a:cubicBezTo>
                    <a:pt x="312" y="1232"/>
                    <a:pt x="291" y="1230"/>
                    <a:pt x="273" y="1230"/>
                  </a:cubicBezTo>
                  <a:cubicBezTo>
                    <a:pt x="204" y="1230"/>
                    <a:pt x="204" y="1273"/>
                    <a:pt x="204" y="1273"/>
                  </a:cubicBezTo>
                  <a:cubicBezTo>
                    <a:pt x="214" y="1283"/>
                    <a:pt x="224" y="1287"/>
                    <a:pt x="233" y="1287"/>
                  </a:cubicBezTo>
                  <a:cubicBezTo>
                    <a:pt x="255" y="1287"/>
                    <a:pt x="272" y="1263"/>
                    <a:pt x="272" y="1239"/>
                  </a:cubicBezTo>
                  <a:cubicBezTo>
                    <a:pt x="339" y="1273"/>
                    <a:pt x="305" y="1307"/>
                    <a:pt x="339" y="1341"/>
                  </a:cubicBezTo>
                  <a:cubicBezTo>
                    <a:pt x="359" y="1331"/>
                    <a:pt x="373" y="1327"/>
                    <a:pt x="385" y="1327"/>
                  </a:cubicBezTo>
                  <a:cubicBezTo>
                    <a:pt x="413" y="1327"/>
                    <a:pt x="427" y="1351"/>
                    <a:pt x="475" y="1375"/>
                  </a:cubicBezTo>
                  <a:cubicBezTo>
                    <a:pt x="509" y="1307"/>
                    <a:pt x="407" y="1273"/>
                    <a:pt x="441" y="1239"/>
                  </a:cubicBezTo>
                  <a:lnTo>
                    <a:pt x="509" y="1239"/>
                  </a:lnTo>
                  <a:cubicBezTo>
                    <a:pt x="509" y="1171"/>
                    <a:pt x="441" y="1070"/>
                    <a:pt x="509" y="1002"/>
                  </a:cubicBezTo>
                  <a:cubicBezTo>
                    <a:pt x="542" y="968"/>
                    <a:pt x="509" y="934"/>
                    <a:pt x="475" y="867"/>
                  </a:cubicBezTo>
                  <a:cubicBezTo>
                    <a:pt x="509" y="663"/>
                    <a:pt x="407" y="460"/>
                    <a:pt x="373" y="257"/>
                  </a:cubicBezTo>
                  <a:lnTo>
                    <a:pt x="238" y="291"/>
                  </a:lnTo>
                  <a:cubicBezTo>
                    <a:pt x="305" y="257"/>
                    <a:pt x="238" y="257"/>
                    <a:pt x="305" y="223"/>
                  </a:cubicBezTo>
                  <a:cubicBezTo>
                    <a:pt x="305" y="223"/>
                    <a:pt x="305" y="223"/>
                    <a:pt x="305" y="257"/>
                  </a:cubicBezTo>
                  <a:cubicBezTo>
                    <a:pt x="407" y="155"/>
                    <a:pt x="272" y="155"/>
                    <a:pt x="272" y="88"/>
                  </a:cubicBezTo>
                  <a:cubicBezTo>
                    <a:pt x="238" y="88"/>
                    <a:pt x="170" y="155"/>
                    <a:pt x="136" y="155"/>
                  </a:cubicBezTo>
                  <a:cubicBezTo>
                    <a:pt x="272" y="88"/>
                    <a:pt x="102" y="122"/>
                    <a:pt x="204" y="20"/>
                  </a:cubicBezTo>
                  <a:cubicBezTo>
                    <a:pt x="204" y="6"/>
                    <a:pt x="201" y="0"/>
                    <a:pt x="196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4387375" y="373710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34"/>
                    <a:pt x="0" y="34"/>
                  </a:cubicBezTo>
                  <a:lnTo>
                    <a:pt x="34" y="34"/>
                  </a:lnTo>
                  <a:cubicBezTo>
                    <a:pt x="34" y="3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4388200" y="37413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5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35" y="1"/>
                    <a:pt x="3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4396675" y="373457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34"/>
                    <a:pt x="1" y="34"/>
                    <a:pt x="1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4388200" y="3732025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69" y="0"/>
                  </a:moveTo>
                  <a:cubicBezTo>
                    <a:pt x="35" y="0"/>
                    <a:pt x="1" y="34"/>
                    <a:pt x="1" y="34"/>
                  </a:cubicBezTo>
                  <a:cubicBezTo>
                    <a:pt x="35" y="34"/>
                    <a:pt x="35" y="34"/>
                    <a:pt x="69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4388200" y="3725250"/>
              <a:ext cx="1725" cy="650"/>
            </a:xfrm>
            <a:custGeom>
              <a:avLst/>
              <a:gdLst/>
              <a:ahLst/>
              <a:cxnLst/>
              <a:rect l="l" t="t" r="r" b="b"/>
              <a:pathLst>
                <a:path w="69" h="26" extrusionOk="0">
                  <a:moveTo>
                    <a:pt x="1" y="1"/>
                  </a:moveTo>
                  <a:cubicBezTo>
                    <a:pt x="1" y="17"/>
                    <a:pt x="9" y="26"/>
                    <a:pt x="22" y="26"/>
                  </a:cubicBezTo>
                  <a:cubicBezTo>
                    <a:pt x="35" y="26"/>
                    <a:pt x="52" y="17"/>
                    <a:pt x="69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4387375" y="3738800"/>
              <a:ext cx="850" cy="1725"/>
            </a:xfrm>
            <a:custGeom>
              <a:avLst/>
              <a:gdLst/>
              <a:ahLst/>
              <a:cxnLst/>
              <a:rect l="l" t="t" r="r" b="b"/>
              <a:pathLst>
                <a:path w="34" h="69" extrusionOk="0">
                  <a:moveTo>
                    <a:pt x="0" y="0"/>
                  </a:moveTo>
                  <a:lnTo>
                    <a:pt x="34" y="68"/>
                  </a:lnTo>
                  <a:lnTo>
                    <a:pt x="34" y="68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4382275" y="3743025"/>
              <a:ext cx="13575" cy="20350"/>
            </a:xfrm>
            <a:custGeom>
              <a:avLst/>
              <a:gdLst/>
              <a:ahLst/>
              <a:cxnLst/>
              <a:rect l="l" t="t" r="r" b="b"/>
              <a:pathLst>
                <a:path w="543" h="814" extrusionOk="0">
                  <a:moveTo>
                    <a:pt x="306" y="136"/>
                  </a:moveTo>
                  <a:cubicBezTo>
                    <a:pt x="297" y="139"/>
                    <a:pt x="292" y="142"/>
                    <a:pt x="288" y="146"/>
                  </a:cubicBezTo>
                  <a:lnTo>
                    <a:pt x="288" y="146"/>
                  </a:lnTo>
                  <a:cubicBezTo>
                    <a:pt x="294" y="145"/>
                    <a:pt x="300" y="142"/>
                    <a:pt x="306" y="136"/>
                  </a:cubicBezTo>
                  <a:close/>
                  <a:moveTo>
                    <a:pt x="272" y="1"/>
                  </a:moveTo>
                  <a:cubicBezTo>
                    <a:pt x="306" y="68"/>
                    <a:pt x="272" y="68"/>
                    <a:pt x="340" y="102"/>
                  </a:cubicBezTo>
                  <a:lnTo>
                    <a:pt x="238" y="102"/>
                  </a:lnTo>
                  <a:lnTo>
                    <a:pt x="306" y="136"/>
                  </a:lnTo>
                  <a:cubicBezTo>
                    <a:pt x="306" y="136"/>
                    <a:pt x="306" y="136"/>
                    <a:pt x="306" y="136"/>
                  </a:cubicBezTo>
                  <a:lnTo>
                    <a:pt x="306" y="136"/>
                  </a:lnTo>
                  <a:cubicBezTo>
                    <a:pt x="340" y="187"/>
                    <a:pt x="365" y="195"/>
                    <a:pt x="395" y="195"/>
                  </a:cubicBezTo>
                  <a:cubicBezTo>
                    <a:pt x="409" y="195"/>
                    <a:pt x="425" y="193"/>
                    <a:pt x="444" y="193"/>
                  </a:cubicBezTo>
                  <a:cubicBezTo>
                    <a:pt x="462" y="193"/>
                    <a:pt x="483" y="195"/>
                    <a:pt x="509" y="204"/>
                  </a:cubicBezTo>
                  <a:lnTo>
                    <a:pt x="543" y="238"/>
                  </a:lnTo>
                  <a:cubicBezTo>
                    <a:pt x="543" y="170"/>
                    <a:pt x="509" y="102"/>
                    <a:pt x="509" y="68"/>
                  </a:cubicBezTo>
                  <a:cubicBezTo>
                    <a:pt x="475" y="68"/>
                    <a:pt x="373" y="68"/>
                    <a:pt x="373" y="35"/>
                  </a:cubicBezTo>
                  <a:cubicBezTo>
                    <a:pt x="373" y="35"/>
                    <a:pt x="306" y="1"/>
                    <a:pt x="272" y="1"/>
                  </a:cubicBezTo>
                  <a:close/>
                  <a:moveTo>
                    <a:pt x="226" y="126"/>
                  </a:moveTo>
                  <a:cubicBezTo>
                    <a:pt x="218" y="126"/>
                    <a:pt x="211" y="129"/>
                    <a:pt x="204" y="136"/>
                  </a:cubicBezTo>
                  <a:cubicBezTo>
                    <a:pt x="238" y="136"/>
                    <a:pt x="272" y="170"/>
                    <a:pt x="272" y="204"/>
                  </a:cubicBezTo>
                  <a:lnTo>
                    <a:pt x="238" y="204"/>
                  </a:lnTo>
                  <a:cubicBezTo>
                    <a:pt x="272" y="204"/>
                    <a:pt x="204" y="238"/>
                    <a:pt x="306" y="272"/>
                  </a:cubicBezTo>
                  <a:lnTo>
                    <a:pt x="204" y="238"/>
                  </a:lnTo>
                  <a:lnTo>
                    <a:pt x="272" y="272"/>
                  </a:lnTo>
                  <a:cubicBezTo>
                    <a:pt x="238" y="339"/>
                    <a:pt x="69" y="272"/>
                    <a:pt x="103" y="373"/>
                  </a:cubicBezTo>
                  <a:cubicBezTo>
                    <a:pt x="136" y="373"/>
                    <a:pt x="170" y="407"/>
                    <a:pt x="170" y="407"/>
                  </a:cubicBezTo>
                  <a:cubicBezTo>
                    <a:pt x="238" y="407"/>
                    <a:pt x="136" y="339"/>
                    <a:pt x="136" y="339"/>
                  </a:cubicBezTo>
                  <a:cubicBezTo>
                    <a:pt x="192" y="339"/>
                    <a:pt x="247" y="407"/>
                    <a:pt x="303" y="414"/>
                  </a:cubicBezTo>
                  <a:lnTo>
                    <a:pt x="303" y="414"/>
                  </a:lnTo>
                  <a:cubicBezTo>
                    <a:pt x="268" y="428"/>
                    <a:pt x="270" y="464"/>
                    <a:pt x="225" y="464"/>
                  </a:cubicBezTo>
                  <a:cubicBezTo>
                    <a:pt x="206" y="464"/>
                    <a:pt x="179" y="458"/>
                    <a:pt x="136" y="441"/>
                  </a:cubicBezTo>
                  <a:lnTo>
                    <a:pt x="136" y="441"/>
                  </a:lnTo>
                  <a:cubicBezTo>
                    <a:pt x="103" y="475"/>
                    <a:pt x="170" y="543"/>
                    <a:pt x="103" y="543"/>
                  </a:cubicBezTo>
                  <a:lnTo>
                    <a:pt x="69" y="543"/>
                  </a:lnTo>
                  <a:cubicBezTo>
                    <a:pt x="170" y="610"/>
                    <a:pt x="1" y="543"/>
                    <a:pt x="103" y="644"/>
                  </a:cubicBezTo>
                  <a:lnTo>
                    <a:pt x="136" y="644"/>
                  </a:lnTo>
                  <a:cubicBezTo>
                    <a:pt x="170" y="678"/>
                    <a:pt x="170" y="678"/>
                    <a:pt x="170" y="678"/>
                  </a:cubicBezTo>
                  <a:lnTo>
                    <a:pt x="103" y="678"/>
                  </a:lnTo>
                  <a:cubicBezTo>
                    <a:pt x="170" y="712"/>
                    <a:pt x="170" y="780"/>
                    <a:pt x="170" y="813"/>
                  </a:cubicBezTo>
                  <a:cubicBezTo>
                    <a:pt x="204" y="780"/>
                    <a:pt x="170" y="712"/>
                    <a:pt x="170" y="678"/>
                  </a:cubicBezTo>
                  <a:lnTo>
                    <a:pt x="170" y="678"/>
                  </a:lnTo>
                  <a:cubicBezTo>
                    <a:pt x="204" y="746"/>
                    <a:pt x="272" y="780"/>
                    <a:pt x="238" y="780"/>
                  </a:cubicBezTo>
                  <a:cubicBezTo>
                    <a:pt x="252" y="784"/>
                    <a:pt x="264" y="786"/>
                    <a:pt x="273" y="786"/>
                  </a:cubicBezTo>
                  <a:cubicBezTo>
                    <a:pt x="332" y="786"/>
                    <a:pt x="315" y="707"/>
                    <a:pt x="373" y="678"/>
                  </a:cubicBezTo>
                  <a:cubicBezTo>
                    <a:pt x="373" y="576"/>
                    <a:pt x="204" y="576"/>
                    <a:pt x="238" y="475"/>
                  </a:cubicBezTo>
                  <a:lnTo>
                    <a:pt x="238" y="475"/>
                  </a:lnTo>
                  <a:lnTo>
                    <a:pt x="373" y="610"/>
                  </a:lnTo>
                  <a:cubicBezTo>
                    <a:pt x="407" y="509"/>
                    <a:pt x="509" y="407"/>
                    <a:pt x="373" y="272"/>
                  </a:cubicBezTo>
                  <a:cubicBezTo>
                    <a:pt x="407" y="272"/>
                    <a:pt x="441" y="272"/>
                    <a:pt x="441" y="305"/>
                  </a:cubicBezTo>
                  <a:cubicBezTo>
                    <a:pt x="472" y="274"/>
                    <a:pt x="246" y="186"/>
                    <a:pt x="288" y="146"/>
                  </a:cubicBezTo>
                  <a:lnTo>
                    <a:pt x="288" y="146"/>
                  </a:lnTo>
                  <a:cubicBezTo>
                    <a:pt x="287" y="146"/>
                    <a:pt x="285" y="146"/>
                    <a:pt x="284" y="146"/>
                  </a:cubicBezTo>
                  <a:cubicBezTo>
                    <a:pt x="265" y="146"/>
                    <a:pt x="245" y="126"/>
                    <a:pt x="226" y="126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7"/>
            <p:cNvSpPr/>
            <p:nvPr/>
          </p:nvSpPr>
          <p:spPr>
            <a:xfrm>
              <a:off x="4387375" y="3747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lnTo>
                    <a:pt x="34" y="35"/>
                  </a:lnTo>
                  <a:cubicBezTo>
                    <a:pt x="34" y="1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7"/>
            <p:cNvSpPr/>
            <p:nvPr/>
          </p:nvSpPr>
          <p:spPr>
            <a:xfrm>
              <a:off x="4372975" y="3758975"/>
              <a:ext cx="13575" cy="17325"/>
            </a:xfrm>
            <a:custGeom>
              <a:avLst/>
              <a:gdLst/>
              <a:ahLst/>
              <a:cxnLst/>
              <a:rect l="l" t="t" r="r" b="b"/>
              <a:pathLst>
                <a:path w="543" h="693" extrusionOk="0">
                  <a:moveTo>
                    <a:pt x="270" y="1"/>
                  </a:moveTo>
                  <a:cubicBezTo>
                    <a:pt x="212" y="1"/>
                    <a:pt x="296" y="79"/>
                    <a:pt x="239" y="79"/>
                  </a:cubicBezTo>
                  <a:cubicBezTo>
                    <a:pt x="230" y="79"/>
                    <a:pt x="219" y="78"/>
                    <a:pt x="204" y="74"/>
                  </a:cubicBezTo>
                  <a:lnTo>
                    <a:pt x="204" y="74"/>
                  </a:lnTo>
                  <a:lnTo>
                    <a:pt x="339" y="243"/>
                  </a:lnTo>
                  <a:cubicBezTo>
                    <a:pt x="305" y="243"/>
                    <a:pt x="271" y="175"/>
                    <a:pt x="237" y="175"/>
                  </a:cubicBezTo>
                  <a:cubicBezTo>
                    <a:pt x="237" y="243"/>
                    <a:pt x="339" y="243"/>
                    <a:pt x="373" y="311"/>
                  </a:cubicBezTo>
                  <a:cubicBezTo>
                    <a:pt x="368" y="306"/>
                    <a:pt x="365" y="304"/>
                    <a:pt x="362" y="304"/>
                  </a:cubicBezTo>
                  <a:cubicBezTo>
                    <a:pt x="347" y="304"/>
                    <a:pt x="368" y="379"/>
                    <a:pt x="339" y="379"/>
                  </a:cubicBezTo>
                  <a:cubicBezTo>
                    <a:pt x="339" y="345"/>
                    <a:pt x="237" y="277"/>
                    <a:pt x="237" y="243"/>
                  </a:cubicBezTo>
                  <a:cubicBezTo>
                    <a:pt x="237" y="260"/>
                    <a:pt x="221" y="260"/>
                    <a:pt x="204" y="260"/>
                  </a:cubicBezTo>
                  <a:cubicBezTo>
                    <a:pt x="187" y="260"/>
                    <a:pt x="170" y="260"/>
                    <a:pt x="170" y="277"/>
                  </a:cubicBezTo>
                  <a:cubicBezTo>
                    <a:pt x="237" y="277"/>
                    <a:pt x="170" y="311"/>
                    <a:pt x="237" y="345"/>
                  </a:cubicBezTo>
                  <a:cubicBezTo>
                    <a:pt x="265" y="400"/>
                    <a:pt x="270" y="455"/>
                    <a:pt x="253" y="455"/>
                  </a:cubicBezTo>
                  <a:cubicBezTo>
                    <a:pt x="249" y="455"/>
                    <a:pt x="244" y="453"/>
                    <a:pt x="237" y="446"/>
                  </a:cubicBezTo>
                  <a:cubicBezTo>
                    <a:pt x="204" y="412"/>
                    <a:pt x="204" y="412"/>
                    <a:pt x="237" y="412"/>
                  </a:cubicBezTo>
                  <a:cubicBezTo>
                    <a:pt x="170" y="311"/>
                    <a:pt x="170" y="379"/>
                    <a:pt x="102" y="311"/>
                  </a:cubicBezTo>
                  <a:lnTo>
                    <a:pt x="102" y="311"/>
                  </a:lnTo>
                  <a:cubicBezTo>
                    <a:pt x="170" y="446"/>
                    <a:pt x="0" y="514"/>
                    <a:pt x="136" y="683"/>
                  </a:cubicBezTo>
                  <a:cubicBezTo>
                    <a:pt x="143" y="690"/>
                    <a:pt x="148" y="693"/>
                    <a:pt x="152" y="693"/>
                  </a:cubicBezTo>
                  <a:cubicBezTo>
                    <a:pt x="170" y="693"/>
                    <a:pt x="170" y="650"/>
                    <a:pt x="170" y="650"/>
                  </a:cubicBezTo>
                  <a:cubicBezTo>
                    <a:pt x="102" y="650"/>
                    <a:pt x="136" y="548"/>
                    <a:pt x="102" y="514"/>
                  </a:cubicBezTo>
                  <a:cubicBezTo>
                    <a:pt x="125" y="514"/>
                    <a:pt x="132" y="484"/>
                    <a:pt x="145" y="484"/>
                  </a:cubicBezTo>
                  <a:cubicBezTo>
                    <a:pt x="151" y="484"/>
                    <a:pt x="158" y="491"/>
                    <a:pt x="170" y="514"/>
                  </a:cubicBezTo>
                  <a:lnTo>
                    <a:pt x="170" y="616"/>
                  </a:lnTo>
                  <a:cubicBezTo>
                    <a:pt x="271" y="582"/>
                    <a:pt x="305" y="548"/>
                    <a:pt x="373" y="480"/>
                  </a:cubicBezTo>
                  <a:cubicBezTo>
                    <a:pt x="441" y="446"/>
                    <a:pt x="508" y="379"/>
                    <a:pt x="542" y="311"/>
                  </a:cubicBezTo>
                  <a:lnTo>
                    <a:pt x="542" y="311"/>
                  </a:lnTo>
                  <a:lnTo>
                    <a:pt x="475" y="345"/>
                  </a:lnTo>
                  <a:cubicBezTo>
                    <a:pt x="441" y="311"/>
                    <a:pt x="475" y="277"/>
                    <a:pt x="475" y="243"/>
                  </a:cubicBezTo>
                  <a:lnTo>
                    <a:pt x="339" y="175"/>
                  </a:lnTo>
                  <a:cubicBezTo>
                    <a:pt x="362" y="175"/>
                    <a:pt x="369" y="160"/>
                    <a:pt x="382" y="160"/>
                  </a:cubicBezTo>
                  <a:cubicBezTo>
                    <a:pt x="388" y="160"/>
                    <a:pt x="396" y="164"/>
                    <a:pt x="407" y="175"/>
                  </a:cubicBezTo>
                  <a:cubicBezTo>
                    <a:pt x="373" y="142"/>
                    <a:pt x="339" y="108"/>
                    <a:pt x="305" y="108"/>
                  </a:cubicBezTo>
                  <a:cubicBezTo>
                    <a:pt x="305" y="40"/>
                    <a:pt x="339" y="74"/>
                    <a:pt x="305" y="6"/>
                  </a:cubicBezTo>
                  <a:cubicBezTo>
                    <a:pt x="290" y="2"/>
                    <a:pt x="279" y="1"/>
                    <a:pt x="27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7"/>
            <p:cNvSpPr/>
            <p:nvPr/>
          </p:nvSpPr>
          <p:spPr>
            <a:xfrm>
              <a:off x="4382275" y="376080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lnTo>
                    <a:pt x="35" y="35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7"/>
            <p:cNvSpPr/>
            <p:nvPr/>
          </p:nvSpPr>
          <p:spPr>
            <a:xfrm>
              <a:off x="4385675" y="3765050"/>
              <a:ext cx="1725" cy="850"/>
            </a:xfrm>
            <a:custGeom>
              <a:avLst/>
              <a:gdLst/>
              <a:ahLst/>
              <a:cxnLst/>
              <a:rect l="l" t="t" r="r" b="b"/>
              <a:pathLst>
                <a:path w="69" h="34" extrusionOk="0">
                  <a:moveTo>
                    <a:pt x="34" y="0"/>
                  </a:moveTo>
                  <a:cubicBezTo>
                    <a:pt x="0" y="0"/>
                    <a:pt x="34" y="34"/>
                    <a:pt x="68" y="34"/>
                  </a:cubicBezTo>
                  <a:cubicBezTo>
                    <a:pt x="34" y="34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7"/>
            <p:cNvSpPr/>
            <p:nvPr/>
          </p:nvSpPr>
          <p:spPr>
            <a:xfrm>
              <a:off x="4374675" y="3767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lnTo>
                    <a:pt x="0" y="35"/>
                  </a:lnTo>
                  <a:lnTo>
                    <a:pt x="34" y="35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7"/>
            <p:cNvSpPr/>
            <p:nvPr/>
          </p:nvSpPr>
          <p:spPr>
            <a:xfrm>
              <a:off x="4370425" y="3770975"/>
              <a:ext cx="5100" cy="7625"/>
            </a:xfrm>
            <a:custGeom>
              <a:avLst/>
              <a:gdLst/>
              <a:ahLst/>
              <a:cxnLst/>
              <a:rect l="l" t="t" r="r" b="b"/>
              <a:pathLst>
                <a:path w="204" h="305" extrusionOk="0">
                  <a:moveTo>
                    <a:pt x="102" y="0"/>
                  </a:moveTo>
                  <a:cubicBezTo>
                    <a:pt x="69" y="0"/>
                    <a:pt x="136" y="136"/>
                    <a:pt x="102" y="203"/>
                  </a:cubicBezTo>
                  <a:cubicBezTo>
                    <a:pt x="91" y="181"/>
                    <a:pt x="84" y="173"/>
                    <a:pt x="76" y="173"/>
                  </a:cubicBezTo>
                  <a:cubicBezTo>
                    <a:pt x="61" y="173"/>
                    <a:pt x="46" y="203"/>
                    <a:pt x="1" y="203"/>
                  </a:cubicBezTo>
                  <a:cubicBezTo>
                    <a:pt x="35" y="237"/>
                    <a:pt x="35" y="271"/>
                    <a:pt x="35" y="305"/>
                  </a:cubicBezTo>
                  <a:cubicBezTo>
                    <a:pt x="89" y="278"/>
                    <a:pt x="100" y="228"/>
                    <a:pt x="156" y="228"/>
                  </a:cubicBezTo>
                  <a:cubicBezTo>
                    <a:pt x="169" y="228"/>
                    <a:pt x="185" y="231"/>
                    <a:pt x="204" y="237"/>
                  </a:cubicBezTo>
                  <a:cubicBezTo>
                    <a:pt x="204" y="136"/>
                    <a:pt x="136" y="102"/>
                    <a:pt x="102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7"/>
            <p:cNvSpPr/>
            <p:nvPr/>
          </p:nvSpPr>
          <p:spPr>
            <a:xfrm>
              <a:off x="4340800" y="3757425"/>
              <a:ext cx="30500" cy="20350"/>
            </a:xfrm>
            <a:custGeom>
              <a:avLst/>
              <a:gdLst/>
              <a:ahLst/>
              <a:cxnLst/>
              <a:rect l="l" t="t" r="r" b="b"/>
              <a:pathLst>
                <a:path w="1220" h="814" extrusionOk="0">
                  <a:moveTo>
                    <a:pt x="204" y="0"/>
                  </a:moveTo>
                  <a:cubicBezTo>
                    <a:pt x="204" y="34"/>
                    <a:pt x="161" y="34"/>
                    <a:pt x="115" y="34"/>
                  </a:cubicBezTo>
                  <a:cubicBezTo>
                    <a:pt x="68" y="34"/>
                    <a:pt x="18" y="34"/>
                    <a:pt x="1" y="68"/>
                  </a:cubicBezTo>
                  <a:cubicBezTo>
                    <a:pt x="68" y="170"/>
                    <a:pt x="68" y="305"/>
                    <a:pt x="102" y="441"/>
                  </a:cubicBezTo>
                  <a:cubicBezTo>
                    <a:pt x="114" y="437"/>
                    <a:pt x="123" y="435"/>
                    <a:pt x="131" y="435"/>
                  </a:cubicBezTo>
                  <a:cubicBezTo>
                    <a:pt x="177" y="435"/>
                    <a:pt x="162" y="494"/>
                    <a:pt x="194" y="494"/>
                  </a:cubicBezTo>
                  <a:cubicBezTo>
                    <a:pt x="203" y="494"/>
                    <a:pt x="217" y="488"/>
                    <a:pt x="238" y="474"/>
                  </a:cubicBezTo>
                  <a:lnTo>
                    <a:pt x="238" y="474"/>
                  </a:lnTo>
                  <a:cubicBezTo>
                    <a:pt x="204" y="508"/>
                    <a:pt x="170" y="542"/>
                    <a:pt x="136" y="576"/>
                  </a:cubicBezTo>
                  <a:cubicBezTo>
                    <a:pt x="151" y="581"/>
                    <a:pt x="162" y="583"/>
                    <a:pt x="172" y="583"/>
                  </a:cubicBezTo>
                  <a:cubicBezTo>
                    <a:pt x="229" y="583"/>
                    <a:pt x="209" y="508"/>
                    <a:pt x="238" y="508"/>
                  </a:cubicBezTo>
                  <a:cubicBezTo>
                    <a:pt x="272" y="508"/>
                    <a:pt x="238" y="576"/>
                    <a:pt x="204" y="610"/>
                  </a:cubicBezTo>
                  <a:cubicBezTo>
                    <a:pt x="214" y="630"/>
                    <a:pt x="221" y="638"/>
                    <a:pt x="227" y="638"/>
                  </a:cubicBezTo>
                  <a:cubicBezTo>
                    <a:pt x="243" y="638"/>
                    <a:pt x="257" y="590"/>
                    <a:pt x="305" y="542"/>
                  </a:cubicBezTo>
                  <a:lnTo>
                    <a:pt x="305" y="542"/>
                  </a:lnTo>
                  <a:cubicBezTo>
                    <a:pt x="305" y="542"/>
                    <a:pt x="238" y="678"/>
                    <a:pt x="238" y="678"/>
                  </a:cubicBezTo>
                  <a:cubicBezTo>
                    <a:pt x="339" y="712"/>
                    <a:pt x="475" y="745"/>
                    <a:pt x="576" y="745"/>
                  </a:cubicBezTo>
                  <a:cubicBezTo>
                    <a:pt x="678" y="745"/>
                    <a:pt x="779" y="745"/>
                    <a:pt x="881" y="813"/>
                  </a:cubicBezTo>
                  <a:lnTo>
                    <a:pt x="847" y="712"/>
                  </a:lnTo>
                  <a:lnTo>
                    <a:pt x="847" y="712"/>
                  </a:lnTo>
                  <a:cubicBezTo>
                    <a:pt x="854" y="714"/>
                    <a:pt x="861" y="715"/>
                    <a:pt x="867" y="715"/>
                  </a:cubicBezTo>
                  <a:cubicBezTo>
                    <a:pt x="929" y="715"/>
                    <a:pt x="963" y="616"/>
                    <a:pt x="1001" y="616"/>
                  </a:cubicBezTo>
                  <a:cubicBezTo>
                    <a:pt x="1016" y="616"/>
                    <a:pt x="1032" y="632"/>
                    <a:pt x="1050" y="678"/>
                  </a:cubicBezTo>
                  <a:lnTo>
                    <a:pt x="1076" y="627"/>
                  </a:lnTo>
                  <a:lnTo>
                    <a:pt x="1076" y="627"/>
                  </a:lnTo>
                  <a:cubicBezTo>
                    <a:pt x="1067" y="671"/>
                    <a:pt x="1113" y="755"/>
                    <a:pt x="1084" y="813"/>
                  </a:cubicBezTo>
                  <a:cubicBezTo>
                    <a:pt x="1101" y="796"/>
                    <a:pt x="1118" y="796"/>
                    <a:pt x="1135" y="796"/>
                  </a:cubicBezTo>
                  <a:cubicBezTo>
                    <a:pt x="1152" y="796"/>
                    <a:pt x="1169" y="796"/>
                    <a:pt x="1186" y="779"/>
                  </a:cubicBezTo>
                  <a:lnTo>
                    <a:pt x="1118" y="745"/>
                  </a:lnTo>
                  <a:cubicBezTo>
                    <a:pt x="1118" y="700"/>
                    <a:pt x="1132" y="681"/>
                    <a:pt x="1147" y="681"/>
                  </a:cubicBezTo>
                  <a:cubicBezTo>
                    <a:pt x="1165" y="681"/>
                    <a:pt x="1186" y="708"/>
                    <a:pt x="1186" y="745"/>
                  </a:cubicBezTo>
                  <a:cubicBezTo>
                    <a:pt x="1220" y="644"/>
                    <a:pt x="1118" y="610"/>
                    <a:pt x="1084" y="542"/>
                  </a:cubicBezTo>
                  <a:cubicBezTo>
                    <a:pt x="1077" y="580"/>
                    <a:pt x="1067" y="594"/>
                    <a:pt x="1057" y="594"/>
                  </a:cubicBezTo>
                  <a:cubicBezTo>
                    <a:pt x="1027" y="594"/>
                    <a:pt x="987" y="464"/>
                    <a:pt x="960" y="464"/>
                  </a:cubicBezTo>
                  <a:cubicBezTo>
                    <a:pt x="956" y="464"/>
                    <a:pt x="952" y="467"/>
                    <a:pt x="949" y="474"/>
                  </a:cubicBezTo>
                  <a:cubicBezTo>
                    <a:pt x="915" y="508"/>
                    <a:pt x="949" y="542"/>
                    <a:pt x="949" y="610"/>
                  </a:cubicBezTo>
                  <a:cubicBezTo>
                    <a:pt x="926" y="610"/>
                    <a:pt x="919" y="625"/>
                    <a:pt x="906" y="625"/>
                  </a:cubicBezTo>
                  <a:cubicBezTo>
                    <a:pt x="900" y="625"/>
                    <a:pt x="892" y="621"/>
                    <a:pt x="881" y="610"/>
                  </a:cubicBezTo>
                  <a:cubicBezTo>
                    <a:pt x="881" y="586"/>
                    <a:pt x="898" y="562"/>
                    <a:pt x="908" y="562"/>
                  </a:cubicBezTo>
                  <a:cubicBezTo>
                    <a:pt x="912" y="562"/>
                    <a:pt x="915" y="566"/>
                    <a:pt x="915" y="576"/>
                  </a:cubicBezTo>
                  <a:cubicBezTo>
                    <a:pt x="915" y="537"/>
                    <a:pt x="910" y="528"/>
                    <a:pt x="904" y="528"/>
                  </a:cubicBezTo>
                  <a:cubicBezTo>
                    <a:pt x="899" y="528"/>
                    <a:pt x="893" y="534"/>
                    <a:pt x="888" y="534"/>
                  </a:cubicBezTo>
                  <a:cubicBezTo>
                    <a:pt x="884" y="534"/>
                    <a:pt x="881" y="528"/>
                    <a:pt x="881" y="508"/>
                  </a:cubicBezTo>
                  <a:cubicBezTo>
                    <a:pt x="881" y="508"/>
                    <a:pt x="881" y="542"/>
                    <a:pt x="881" y="576"/>
                  </a:cubicBezTo>
                  <a:cubicBezTo>
                    <a:pt x="871" y="571"/>
                    <a:pt x="862" y="569"/>
                    <a:pt x="855" y="569"/>
                  </a:cubicBezTo>
                  <a:cubicBezTo>
                    <a:pt x="825" y="569"/>
                    <a:pt x="812" y="600"/>
                    <a:pt x="787" y="600"/>
                  </a:cubicBezTo>
                  <a:cubicBezTo>
                    <a:pt x="776" y="600"/>
                    <a:pt x="763" y="594"/>
                    <a:pt x="746" y="576"/>
                  </a:cubicBezTo>
                  <a:cubicBezTo>
                    <a:pt x="712" y="610"/>
                    <a:pt x="712" y="610"/>
                    <a:pt x="712" y="678"/>
                  </a:cubicBezTo>
                  <a:cubicBezTo>
                    <a:pt x="678" y="576"/>
                    <a:pt x="678" y="576"/>
                    <a:pt x="644" y="474"/>
                  </a:cubicBezTo>
                  <a:cubicBezTo>
                    <a:pt x="644" y="542"/>
                    <a:pt x="644" y="644"/>
                    <a:pt x="610" y="712"/>
                  </a:cubicBezTo>
                  <a:cubicBezTo>
                    <a:pt x="583" y="657"/>
                    <a:pt x="561" y="646"/>
                    <a:pt x="543" y="646"/>
                  </a:cubicBezTo>
                  <a:cubicBezTo>
                    <a:pt x="531" y="646"/>
                    <a:pt x="520" y="651"/>
                    <a:pt x="510" y="651"/>
                  </a:cubicBezTo>
                  <a:cubicBezTo>
                    <a:pt x="497" y="651"/>
                    <a:pt x="486" y="644"/>
                    <a:pt x="475" y="610"/>
                  </a:cubicBezTo>
                  <a:cubicBezTo>
                    <a:pt x="475" y="610"/>
                    <a:pt x="490" y="595"/>
                    <a:pt x="500" y="595"/>
                  </a:cubicBezTo>
                  <a:cubicBezTo>
                    <a:pt x="505" y="595"/>
                    <a:pt x="509" y="599"/>
                    <a:pt x="509" y="610"/>
                  </a:cubicBezTo>
                  <a:cubicBezTo>
                    <a:pt x="520" y="563"/>
                    <a:pt x="520" y="548"/>
                    <a:pt x="513" y="548"/>
                  </a:cubicBezTo>
                  <a:cubicBezTo>
                    <a:pt x="502" y="548"/>
                    <a:pt x="475" y="582"/>
                    <a:pt x="454" y="582"/>
                  </a:cubicBezTo>
                  <a:cubicBezTo>
                    <a:pt x="449" y="582"/>
                    <a:pt x="445" y="580"/>
                    <a:pt x="441" y="576"/>
                  </a:cubicBezTo>
                  <a:lnTo>
                    <a:pt x="475" y="474"/>
                  </a:lnTo>
                  <a:lnTo>
                    <a:pt x="475" y="474"/>
                  </a:lnTo>
                  <a:cubicBezTo>
                    <a:pt x="475" y="474"/>
                    <a:pt x="449" y="483"/>
                    <a:pt x="428" y="483"/>
                  </a:cubicBezTo>
                  <a:cubicBezTo>
                    <a:pt x="407" y="483"/>
                    <a:pt x="390" y="474"/>
                    <a:pt x="407" y="441"/>
                  </a:cubicBezTo>
                  <a:lnTo>
                    <a:pt x="441" y="407"/>
                  </a:lnTo>
                  <a:lnTo>
                    <a:pt x="441" y="407"/>
                  </a:lnTo>
                  <a:cubicBezTo>
                    <a:pt x="421" y="413"/>
                    <a:pt x="406" y="416"/>
                    <a:pt x="393" y="416"/>
                  </a:cubicBezTo>
                  <a:cubicBezTo>
                    <a:pt x="338" y="416"/>
                    <a:pt x="333" y="366"/>
                    <a:pt x="305" y="339"/>
                  </a:cubicBezTo>
                  <a:lnTo>
                    <a:pt x="339" y="305"/>
                  </a:lnTo>
                  <a:cubicBezTo>
                    <a:pt x="326" y="292"/>
                    <a:pt x="318" y="286"/>
                    <a:pt x="312" y="286"/>
                  </a:cubicBezTo>
                  <a:cubicBezTo>
                    <a:pt x="289" y="286"/>
                    <a:pt x="305" y="373"/>
                    <a:pt x="170" y="373"/>
                  </a:cubicBezTo>
                  <a:cubicBezTo>
                    <a:pt x="339" y="305"/>
                    <a:pt x="102" y="339"/>
                    <a:pt x="170" y="271"/>
                  </a:cubicBezTo>
                  <a:cubicBezTo>
                    <a:pt x="184" y="264"/>
                    <a:pt x="194" y="262"/>
                    <a:pt x="201" y="262"/>
                  </a:cubicBezTo>
                  <a:cubicBezTo>
                    <a:pt x="222" y="262"/>
                    <a:pt x="225" y="281"/>
                    <a:pt x="257" y="281"/>
                  </a:cubicBezTo>
                  <a:cubicBezTo>
                    <a:pt x="268" y="281"/>
                    <a:pt x="284" y="278"/>
                    <a:pt x="305" y="271"/>
                  </a:cubicBezTo>
                  <a:cubicBezTo>
                    <a:pt x="204" y="271"/>
                    <a:pt x="272" y="237"/>
                    <a:pt x="238" y="237"/>
                  </a:cubicBezTo>
                  <a:cubicBezTo>
                    <a:pt x="339" y="237"/>
                    <a:pt x="238" y="170"/>
                    <a:pt x="339" y="170"/>
                  </a:cubicBezTo>
                  <a:lnTo>
                    <a:pt x="170" y="102"/>
                  </a:lnTo>
                  <a:cubicBezTo>
                    <a:pt x="204" y="68"/>
                    <a:pt x="204" y="34"/>
                    <a:pt x="20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7"/>
            <p:cNvSpPr/>
            <p:nvPr/>
          </p:nvSpPr>
          <p:spPr>
            <a:xfrm>
              <a:off x="4367900" y="3777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7"/>
            <p:cNvSpPr/>
            <p:nvPr/>
          </p:nvSpPr>
          <p:spPr>
            <a:xfrm>
              <a:off x="4345025" y="37574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5" y="0"/>
                  </a:moveTo>
                  <a:cubicBezTo>
                    <a:pt x="35" y="0"/>
                    <a:pt x="35" y="0"/>
                    <a:pt x="1" y="0"/>
                  </a:cubicBezTo>
                  <a:cubicBezTo>
                    <a:pt x="1" y="0"/>
                    <a:pt x="1" y="0"/>
                    <a:pt x="3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7"/>
            <p:cNvSpPr/>
            <p:nvPr/>
          </p:nvSpPr>
          <p:spPr>
            <a:xfrm>
              <a:off x="4370425" y="3776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7"/>
            <p:cNvSpPr/>
            <p:nvPr/>
          </p:nvSpPr>
          <p:spPr>
            <a:xfrm>
              <a:off x="4369575" y="37709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0"/>
                  </a:moveTo>
                  <a:lnTo>
                    <a:pt x="35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7"/>
            <p:cNvSpPr/>
            <p:nvPr/>
          </p:nvSpPr>
          <p:spPr>
            <a:xfrm>
              <a:off x="4345875" y="3752350"/>
              <a:ext cx="1725" cy="2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69" y="0"/>
                  </a:moveTo>
                  <a:lnTo>
                    <a:pt x="1" y="0"/>
                  </a:lnTo>
                  <a:cubicBezTo>
                    <a:pt x="35" y="0"/>
                    <a:pt x="35" y="0"/>
                    <a:pt x="69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7"/>
            <p:cNvSpPr/>
            <p:nvPr/>
          </p:nvSpPr>
          <p:spPr>
            <a:xfrm>
              <a:off x="4354350" y="373710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lnTo>
                    <a:pt x="0" y="34"/>
                  </a:ln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7"/>
            <p:cNvSpPr/>
            <p:nvPr/>
          </p:nvSpPr>
          <p:spPr>
            <a:xfrm>
              <a:off x="4316250" y="3709175"/>
              <a:ext cx="41500" cy="47425"/>
            </a:xfrm>
            <a:custGeom>
              <a:avLst/>
              <a:gdLst/>
              <a:ahLst/>
              <a:cxnLst/>
              <a:rect l="l" t="t" r="r" b="b"/>
              <a:pathLst>
                <a:path w="1660" h="1897" extrusionOk="0">
                  <a:moveTo>
                    <a:pt x="1186" y="1253"/>
                  </a:moveTo>
                  <a:cubicBezTo>
                    <a:pt x="1186" y="1265"/>
                    <a:pt x="1188" y="1277"/>
                    <a:pt x="1193" y="1289"/>
                  </a:cubicBezTo>
                  <a:lnTo>
                    <a:pt x="1193" y="1289"/>
                  </a:lnTo>
                  <a:cubicBezTo>
                    <a:pt x="1194" y="1277"/>
                    <a:pt x="1192" y="1266"/>
                    <a:pt x="1186" y="1253"/>
                  </a:cubicBezTo>
                  <a:close/>
                  <a:moveTo>
                    <a:pt x="305" y="0"/>
                  </a:moveTo>
                  <a:cubicBezTo>
                    <a:pt x="271" y="0"/>
                    <a:pt x="204" y="0"/>
                    <a:pt x="136" y="34"/>
                  </a:cubicBezTo>
                  <a:lnTo>
                    <a:pt x="170" y="0"/>
                  </a:lnTo>
                  <a:lnTo>
                    <a:pt x="170" y="0"/>
                  </a:lnTo>
                  <a:cubicBezTo>
                    <a:pt x="136" y="34"/>
                    <a:pt x="1" y="0"/>
                    <a:pt x="1" y="136"/>
                  </a:cubicBezTo>
                  <a:lnTo>
                    <a:pt x="34" y="102"/>
                  </a:lnTo>
                  <a:cubicBezTo>
                    <a:pt x="46" y="98"/>
                    <a:pt x="54" y="96"/>
                    <a:pt x="61" y="96"/>
                  </a:cubicBezTo>
                  <a:cubicBezTo>
                    <a:pt x="115" y="96"/>
                    <a:pt x="34" y="207"/>
                    <a:pt x="34" y="237"/>
                  </a:cubicBezTo>
                  <a:cubicBezTo>
                    <a:pt x="42" y="241"/>
                    <a:pt x="51" y="243"/>
                    <a:pt x="60" y="243"/>
                  </a:cubicBezTo>
                  <a:cubicBezTo>
                    <a:pt x="115" y="243"/>
                    <a:pt x="190" y="184"/>
                    <a:pt x="222" y="184"/>
                  </a:cubicBezTo>
                  <a:cubicBezTo>
                    <a:pt x="232" y="184"/>
                    <a:pt x="238" y="189"/>
                    <a:pt x="238" y="203"/>
                  </a:cubicBezTo>
                  <a:cubicBezTo>
                    <a:pt x="271" y="203"/>
                    <a:pt x="238" y="237"/>
                    <a:pt x="204" y="271"/>
                  </a:cubicBezTo>
                  <a:cubicBezTo>
                    <a:pt x="209" y="276"/>
                    <a:pt x="215" y="278"/>
                    <a:pt x="222" y="278"/>
                  </a:cubicBezTo>
                  <a:cubicBezTo>
                    <a:pt x="265" y="278"/>
                    <a:pt x="344" y="203"/>
                    <a:pt x="373" y="203"/>
                  </a:cubicBezTo>
                  <a:cubicBezTo>
                    <a:pt x="271" y="339"/>
                    <a:pt x="305" y="339"/>
                    <a:pt x="373" y="339"/>
                  </a:cubicBezTo>
                  <a:cubicBezTo>
                    <a:pt x="407" y="339"/>
                    <a:pt x="509" y="339"/>
                    <a:pt x="407" y="406"/>
                  </a:cubicBezTo>
                  <a:cubicBezTo>
                    <a:pt x="441" y="406"/>
                    <a:pt x="475" y="508"/>
                    <a:pt x="542" y="508"/>
                  </a:cubicBezTo>
                  <a:cubicBezTo>
                    <a:pt x="441" y="576"/>
                    <a:pt x="610" y="576"/>
                    <a:pt x="509" y="644"/>
                  </a:cubicBezTo>
                  <a:cubicBezTo>
                    <a:pt x="551" y="615"/>
                    <a:pt x="576" y="604"/>
                    <a:pt x="593" y="604"/>
                  </a:cubicBezTo>
                  <a:cubicBezTo>
                    <a:pt x="616" y="604"/>
                    <a:pt x="624" y="624"/>
                    <a:pt x="644" y="644"/>
                  </a:cubicBezTo>
                  <a:cubicBezTo>
                    <a:pt x="674" y="659"/>
                    <a:pt x="698" y="674"/>
                    <a:pt x="718" y="674"/>
                  </a:cubicBezTo>
                  <a:cubicBezTo>
                    <a:pt x="742" y="674"/>
                    <a:pt x="761" y="651"/>
                    <a:pt x="779" y="576"/>
                  </a:cubicBezTo>
                  <a:cubicBezTo>
                    <a:pt x="806" y="615"/>
                    <a:pt x="812" y="624"/>
                    <a:pt x="813" y="624"/>
                  </a:cubicBezTo>
                  <a:cubicBezTo>
                    <a:pt x="814" y="624"/>
                    <a:pt x="812" y="618"/>
                    <a:pt x="816" y="618"/>
                  </a:cubicBezTo>
                  <a:cubicBezTo>
                    <a:pt x="819" y="618"/>
                    <a:pt x="827" y="623"/>
                    <a:pt x="847" y="644"/>
                  </a:cubicBezTo>
                  <a:cubicBezTo>
                    <a:pt x="847" y="677"/>
                    <a:pt x="847" y="677"/>
                    <a:pt x="813" y="677"/>
                  </a:cubicBezTo>
                  <a:cubicBezTo>
                    <a:pt x="819" y="690"/>
                    <a:pt x="827" y="694"/>
                    <a:pt x="834" y="694"/>
                  </a:cubicBezTo>
                  <a:cubicBezTo>
                    <a:pt x="856" y="694"/>
                    <a:pt x="882" y="657"/>
                    <a:pt x="899" y="657"/>
                  </a:cubicBezTo>
                  <a:cubicBezTo>
                    <a:pt x="909" y="657"/>
                    <a:pt x="915" y="670"/>
                    <a:pt x="915" y="711"/>
                  </a:cubicBezTo>
                  <a:cubicBezTo>
                    <a:pt x="920" y="716"/>
                    <a:pt x="924" y="718"/>
                    <a:pt x="927" y="718"/>
                  </a:cubicBezTo>
                  <a:cubicBezTo>
                    <a:pt x="949" y="718"/>
                    <a:pt x="953" y="639"/>
                    <a:pt x="983" y="610"/>
                  </a:cubicBezTo>
                  <a:cubicBezTo>
                    <a:pt x="1050" y="644"/>
                    <a:pt x="1016" y="677"/>
                    <a:pt x="1016" y="779"/>
                  </a:cubicBezTo>
                  <a:cubicBezTo>
                    <a:pt x="1050" y="728"/>
                    <a:pt x="1067" y="720"/>
                    <a:pt x="1084" y="720"/>
                  </a:cubicBezTo>
                  <a:cubicBezTo>
                    <a:pt x="1093" y="720"/>
                    <a:pt x="1101" y="722"/>
                    <a:pt x="1112" y="722"/>
                  </a:cubicBezTo>
                  <a:cubicBezTo>
                    <a:pt x="1122" y="722"/>
                    <a:pt x="1135" y="720"/>
                    <a:pt x="1152" y="711"/>
                  </a:cubicBezTo>
                  <a:cubicBezTo>
                    <a:pt x="1152" y="711"/>
                    <a:pt x="1118" y="644"/>
                    <a:pt x="1152" y="644"/>
                  </a:cubicBezTo>
                  <a:cubicBezTo>
                    <a:pt x="1166" y="658"/>
                    <a:pt x="1181" y="663"/>
                    <a:pt x="1195" y="663"/>
                  </a:cubicBezTo>
                  <a:cubicBezTo>
                    <a:pt x="1235" y="663"/>
                    <a:pt x="1278" y="624"/>
                    <a:pt x="1329" y="624"/>
                  </a:cubicBezTo>
                  <a:cubicBezTo>
                    <a:pt x="1348" y="624"/>
                    <a:pt x="1367" y="629"/>
                    <a:pt x="1389" y="644"/>
                  </a:cubicBezTo>
                  <a:cubicBezTo>
                    <a:pt x="1370" y="681"/>
                    <a:pt x="1357" y="693"/>
                    <a:pt x="1346" y="693"/>
                  </a:cubicBezTo>
                  <a:cubicBezTo>
                    <a:pt x="1329" y="693"/>
                    <a:pt x="1320" y="662"/>
                    <a:pt x="1310" y="662"/>
                  </a:cubicBezTo>
                  <a:cubicBezTo>
                    <a:pt x="1304" y="662"/>
                    <a:pt x="1297" y="674"/>
                    <a:pt x="1287" y="711"/>
                  </a:cubicBezTo>
                  <a:cubicBezTo>
                    <a:pt x="1220" y="711"/>
                    <a:pt x="1186" y="711"/>
                    <a:pt x="1118" y="779"/>
                  </a:cubicBezTo>
                  <a:cubicBezTo>
                    <a:pt x="1152" y="813"/>
                    <a:pt x="1220" y="813"/>
                    <a:pt x="1321" y="847"/>
                  </a:cubicBezTo>
                  <a:cubicBezTo>
                    <a:pt x="1321" y="881"/>
                    <a:pt x="1220" y="881"/>
                    <a:pt x="1254" y="881"/>
                  </a:cubicBezTo>
                  <a:cubicBezTo>
                    <a:pt x="1220" y="948"/>
                    <a:pt x="1254" y="914"/>
                    <a:pt x="1321" y="948"/>
                  </a:cubicBezTo>
                  <a:cubicBezTo>
                    <a:pt x="1355" y="948"/>
                    <a:pt x="1389" y="982"/>
                    <a:pt x="1355" y="1016"/>
                  </a:cubicBezTo>
                  <a:lnTo>
                    <a:pt x="1287" y="1016"/>
                  </a:lnTo>
                  <a:cubicBezTo>
                    <a:pt x="1389" y="1016"/>
                    <a:pt x="1254" y="1118"/>
                    <a:pt x="1287" y="1151"/>
                  </a:cubicBezTo>
                  <a:cubicBezTo>
                    <a:pt x="1297" y="1161"/>
                    <a:pt x="1306" y="1168"/>
                    <a:pt x="1315" y="1173"/>
                  </a:cubicBezTo>
                  <a:lnTo>
                    <a:pt x="1315" y="1173"/>
                  </a:lnTo>
                  <a:cubicBezTo>
                    <a:pt x="1311" y="1172"/>
                    <a:pt x="1308" y="1172"/>
                    <a:pt x="1305" y="1172"/>
                  </a:cubicBezTo>
                  <a:cubicBezTo>
                    <a:pt x="1245" y="1172"/>
                    <a:pt x="1399" y="1321"/>
                    <a:pt x="1254" y="1321"/>
                  </a:cubicBezTo>
                  <a:cubicBezTo>
                    <a:pt x="1299" y="1336"/>
                    <a:pt x="1332" y="1365"/>
                    <a:pt x="1353" y="1396"/>
                  </a:cubicBezTo>
                  <a:lnTo>
                    <a:pt x="1353" y="1396"/>
                  </a:lnTo>
                  <a:cubicBezTo>
                    <a:pt x="1344" y="1372"/>
                    <a:pt x="1342" y="1346"/>
                    <a:pt x="1355" y="1321"/>
                  </a:cubicBezTo>
                  <a:lnTo>
                    <a:pt x="1355" y="1321"/>
                  </a:lnTo>
                  <a:cubicBezTo>
                    <a:pt x="1373" y="1339"/>
                    <a:pt x="1386" y="1345"/>
                    <a:pt x="1397" y="1345"/>
                  </a:cubicBezTo>
                  <a:cubicBezTo>
                    <a:pt x="1423" y="1345"/>
                    <a:pt x="1441" y="1314"/>
                    <a:pt x="1485" y="1314"/>
                  </a:cubicBezTo>
                  <a:cubicBezTo>
                    <a:pt x="1496" y="1314"/>
                    <a:pt x="1509" y="1316"/>
                    <a:pt x="1524" y="1321"/>
                  </a:cubicBezTo>
                  <a:cubicBezTo>
                    <a:pt x="1423" y="1287"/>
                    <a:pt x="1524" y="1185"/>
                    <a:pt x="1457" y="1185"/>
                  </a:cubicBezTo>
                  <a:cubicBezTo>
                    <a:pt x="1457" y="1158"/>
                    <a:pt x="1479" y="1108"/>
                    <a:pt x="1505" y="1108"/>
                  </a:cubicBezTo>
                  <a:cubicBezTo>
                    <a:pt x="1511" y="1108"/>
                    <a:pt x="1518" y="1111"/>
                    <a:pt x="1524" y="1118"/>
                  </a:cubicBezTo>
                  <a:lnTo>
                    <a:pt x="1558" y="1118"/>
                  </a:lnTo>
                  <a:lnTo>
                    <a:pt x="1558" y="1084"/>
                  </a:lnTo>
                  <a:cubicBezTo>
                    <a:pt x="1558" y="1118"/>
                    <a:pt x="1592" y="1118"/>
                    <a:pt x="1592" y="1118"/>
                  </a:cubicBezTo>
                  <a:cubicBezTo>
                    <a:pt x="1592" y="1084"/>
                    <a:pt x="1524" y="1084"/>
                    <a:pt x="1592" y="1050"/>
                  </a:cubicBezTo>
                  <a:cubicBezTo>
                    <a:pt x="1592" y="1040"/>
                    <a:pt x="1592" y="1036"/>
                    <a:pt x="1593" y="1036"/>
                  </a:cubicBezTo>
                  <a:cubicBezTo>
                    <a:pt x="1595" y="1036"/>
                    <a:pt x="1602" y="1060"/>
                    <a:pt x="1626" y="1084"/>
                  </a:cubicBezTo>
                  <a:cubicBezTo>
                    <a:pt x="1660" y="982"/>
                    <a:pt x="1457" y="948"/>
                    <a:pt x="1558" y="881"/>
                  </a:cubicBezTo>
                  <a:cubicBezTo>
                    <a:pt x="1513" y="881"/>
                    <a:pt x="1483" y="850"/>
                    <a:pt x="1438" y="850"/>
                  </a:cubicBezTo>
                  <a:cubicBezTo>
                    <a:pt x="1415" y="850"/>
                    <a:pt x="1389" y="858"/>
                    <a:pt x="1355" y="881"/>
                  </a:cubicBezTo>
                  <a:cubicBezTo>
                    <a:pt x="1355" y="847"/>
                    <a:pt x="1457" y="813"/>
                    <a:pt x="1423" y="779"/>
                  </a:cubicBezTo>
                  <a:lnTo>
                    <a:pt x="1423" y="779"/>
                  </a:lnTo>
                  <a:cubicBezTo>
                    <a:pt x="1408" y="784"/>
                    <a:pt x="1397" y="786"/>
                    <a:pt x="1389" y="786"/>
                  </a:cubicBezTo>
                  <a:cubicBezTo>
                    <a:pt x="1338" y="786"/>
                    <a:pt x="1379" y="711"/>
                    <a:pt x="1321" y="711"/>
                  </a:cubicBezTo>
                  <a:cubicBezTo>
                    <a:pt x="1423" y="677"/>
                    <a:pt x="1321" y="677"/>
                    <a:pt x="1457" y="644"/>
                  </a:cubicBezTo>
                  <a:cubicBezTo>
                    <a:pt x="1457" y="610"/>
                    <a:pt x="1287" y="644"/>
                    <a:pt x="1254" y="576"/>
                  </a:cubicBezTo>
                  <a:cubicBezTo>
                    <a:pt x="1254" y="576"/>
                    <a:pt x="1254" y="542"/>
                    <a:pt x="1287" y="508"/>
                  </a:cubicBezTo>
                  <a:lnTo>
                    <a:pt x="1287" y="508"/>
                  </a:lnTo>
                  <a:cubicBezTo>
                    <a:pt x="1248" y="528"/>
                    <a:pt x="1209" y="547"/>
                    <a:pt x="1190" y="547"/>
                  </a:cubicBezTo>
                  <a:cubicBezTo>
                    <a:pt x="1175" y="547"/>
                    <a:pt x="1171" y="537"/>
                    <a:pt x="1186" y="508"/>
                  </a:cubicBezTo>
                  <a:lnTo>
                    <a:pt x="1186" y="508"/>
                  </a:lnTo>
                  <a:lnTo>
                    <a:pt x="1152" y="576"/>
                  </a:lnTo>
                  <a:cubicBezTo>
                    <a:pt x="1118" y="508"/>
                    <a:pt x="1050" y="508"/>
                    <a:pt x="1050" y="440"/>
                  </a:cubicBezTo>
                  <a:lnTo>
                    <a:pt x="949" y="542"/>
                  </a:lnTo>
                  <a:cubicBezTo>
                    <a:pt x="949" y="476"/>
                    <a:pt x="933" y="451"/>
                    <a:pt x="909" y="451"/>
                  </a:cubicBezTo>
                  <a:cubicBezTo>
                    <a:pt x="870" y="451"/>
                    <a:pt x="808" y="514"/>
                    <a:pt x="746" y="576"/>
                  </a:cubicBezTo>
                  <a:cubicBezTo>
                    <a:pt x="712" y="576"/>
                    <a:pt x="678" y="542"/>
                    <a:pt x="712" y="508"/>
                  </a:cubicBezTo>
                  <a:cubicBezTo>
                    <a:pt x="712" y="508"/>
                    <a:pt x="746" y="474"/>
                    <a:pt x="746" y="474"/>
                  </a:cubicBezTo>
                  <a:cubicBezTo>
                    <a:pt x="746" y="451"/>
                    <a:pt x="746" y="411"/>
                    <a:pt x="723" y="411"/>
                  </a:cubicBezTo>
                  <a:cubicBezTo>
                    <a:pt x="713" y="411"/>
                    <a:pt x="699" y="419"/>
                    <a:pt x="678" y="440"/>
                  </a:cubicBezTo>
                  <a:cubicBezTo>
                    <a:pt x="668" y="445"/>
                    <a:pt x="662" y="447"/>
                    <a:pt x="658" y="447"/>
                  </a:cubicBezTo>
                  <a:cubicBezTo>
                    <a:pt x="637" y="447"/>
                    <a:pt x="712" y="373"/>
                    <a:pt x="712" y="373"/>
                  </a:cubicBezTo>
                  <a:lnTo>
                    <a:pt x="712" y="373"/>
                  </a:lnTo>
                  <a:cubicBezTo>
                    <a:pt x="699" y="379"/>
                    <a:pt x="689" y="382"/>
                    <a:pt x="680" y="382"/>
                  </a:cubicBezTo>
                  <a:cubicBezTo>
                    <a:pt x="612" y="382"/>
                    <a:pt x="637" y="223"/>
                    <a:pt x="566" y="223"/>
                  </a:cubicBezTo>
                  <a:cubicBezTo>
                    <a:pt x="545" y="223"/>
                    <a:pt x="516" y="236"/>
                    <a:pt x="475" y="271"/>
                  </a:cubicBezTo>
                  <a:cubicBezTo>
                    <a:pt x="509" y="271"/>
                    <a:pt x="509" y="339"/>
                    <a:pt x="542" y="373"/>
                  </a:cubicBezTo>
                  <a:cubicBezTo>
                    <a:pt x="518" y="397"/>
                    <a:pt x="494" y="421"/>
                    <a:pt x="483" y="421"/>
                  </a:cubicBezTo>
                  <a:cubicBezTo>
                    <a:pt x="478" y="421"/>
                    <a:pt x="475" y="416"/>
                    <a:pt x="475" y="406"/>
                  </a:cubicBezTo>
                  <a:cubicBezTo>
                    <a:pt x="441" y="373"/>
                    <a:pt x="475" y="305"/>
                    <a:pt x="407" y="305"/>
                  </a:cubicBezTo>
                  <a:lnTo>
                    <a:pt x="509" y="203"/>
                  </a:lnTo>
                  <a:cubicBezTo>
                    <a:pt x="521" y="125"/>
                    <a:pt x="485" y="112"/>
                    <a:pt x="438" y="112"/>
                  </a:cubicBezTo>
                  <a:cubicBezTo>
                    <a:pt x="414" y="112"/>
                    <a:pt x="388" y="116"/>
                    <a:pt x="365" y="116"/>
                  </a:cubicBezTo>
                  <a:cubicBezTo>
                    <a:pt x="314" y="116"/>
                    <a:pt x="277" y="100"/>
                    <a:pt x="305" y="0"/>
                  </a:cubicBezTo>
                  <a:close/>
                  <a:moveTo>
                    <a:pt x="1353" y="1396"/>
                  </a:moveTo>
                  <a:lnTo>
                    <a:pt x="1353" y="1396"/>
                  </a:lnTo>
                  <a:cubicBezTo>
                    <a:pt x="1358" y="1410"/>
                    <a:pt x="1367" y="1424"/>
                    <a:pt x="1376" y="1437"/>
                  </a:cubicBezTo>
                  <a:lnTo>
                    <a:pt x="1376" y="1437"/>
                  </a:lnTo>
                  <a:cubicBezTo>
                    <a:pt x="1370" y="1424"/>
                    <a:pt x="1363" y="1410"/>
                    <a:pt x="1353" y="1396"/>
                  </a:cubicBezTo>
                  <a:close/>
                  <a:moveTo>
                    <a:pt x="1193" y="1289"/>
                  </a:moveTo>
                  <a:cubicBezTo>
                    <a:pt x="1187" y="1336"/>
                    <a:pt x="1131" y="1374"/>
                    <a:pt x="1186" y="1456"/>
                  </a:cubicBezTo>
                  <a:lnTo>
                    <a:pt x="1084" y="1389"/>
                  </a:lnTo>
                  <a:lnTo>
                    <a:pt x="1084" y="1389"/>
                  </a:lnTo>
                  <a:cubicBezTo>
                    <a:pt x="1050" y="1422"/>
                    <a:pt x="1254" y="1524"/>
                    <a:pt x="1152" y="1558"/>
                  </a:cubicBezTo>
                  <a:lnTo>
                    <a:pt x="1084" y="1490"/>
                  </a:lnTo>
                  <a:cubicBezTo>
                    <a:pt x="1050" y="1558"/>
                    <a:pt x="1016" y="1626"/>
                    <a:pt x="983" y="1727"/>
                  </a:cubicBezTo>
                  <a:cubicBezTo>
                    <a:pt x="983" y="1795"/>
                    <a:pt x="1016" y="1863"/>
                    <a:pt x="1084" y="1897"/>
                  </a:cubicBezTo>
                  <a:cubicBezTo>
                    <a:pt x="1152" y="1897"/>
                    <a:pt x="1287" y="1829"/>
                    <a:pt x="1321" y="1795"/>
                  </a:cubicBezTo>
                  <a:cubicBezTo>
                    <a:pt x="1254" y="1761"/>
                    <a:pt x="1152" y="1761"/>
                    <a:pt x="1084" y="1693"/>
                  </a:cubicBezTo>
                  <a:lnTo>
                    <a:pt x="1084" y="1693"/>
                  </a:lnTo>
                  <a:lnTo>
                    <a:pt x="1186" y="1727"/>
                  </a:lnTo>
                  <a:cubicBezTo>
                    <a:pt x="1118" y="1693"/>
                    <a:pt x="1084" y="1659"/>
                    <a:pt x="1016" y="1659"/>
                  </a:cubicBezTo>
                  <a:cubicBezTo>
                    <a:pt x="983" y="1626"/>
                    <a:pt x="1118" y="1659"/>
                    <a:pt x="1084" y="1592"/>
                  </a:cubicBezTo>
                  <a:lnTo>
                    <a:pt x="1084" y="1592"/>
                  </a:lnTo>
                  <a:cubicBezTo>
                    <a:pt x="1186" y="1626"/>
                    <a:pt x="1186" y="1659"/>
                    <a:pt x="1287" y="1693"/>
                  </a:cubicBezTo>
                  <a:cubicBezTo>
                    <a:pt x="1287" y="1693"/>
                    <a:pt x="1254" y="1659"/>
                    <a:pt x="1254" y="1659"/>
                  </a:cubicBezTo>
                  <a:lnTo>
                    <a:pt x="1321" y="1659"/>
                  </a:lnTo>
                  <a:cubicBezTo>
                    <a:pt x="1220" y="1592"/>
                    <a:pt x="1389" y="1626"/>
                    <a:pt x="1389" y="1558"/>
                  </a:cubicBezTo>
                  <a:lnTo>
                    <a:pt x="1389" y="1558"/>
                  </a:lnTo>
                  <a:lnTo>
                    <a:pt x="1355" y="1592"/>
                  </a:lnTo>
                  <a:cubicBezTo>
                    <a:pt x="1287" y="1558"/>
                    <a:pt x="1287" y="1524"/>
                    <a:pt x="1287" y="1490"/>
                  </a:cubicBezTo>
                  <a:lnTo>
                    <a:pt x="1287" y="1490"/>
                  </a:lnTo>
                  <a:cubicBezTo>
                    <a:pt x="1338" y="1507"/>
                    <a:pt x="1364" y="1516"/>
                    <a:pt x="1380" y="1516"/>
                  </a:cubicBezTo>
                  <a:cubicBezTo>
                    <a:pt x="1397" y="1516"/>
                    <a:pt x="1406" y="1507"/>
                    <a:pt x="1423" y="1490"/>
                  </a:cubicBezTo>
                  <a:cubicBezTo>
                    <a:pt x="1410" y="1477"/>
                    <a:pt x="1391" y="1458"/>
                    <a:pt x="1376" y="1437"/>
                  </a:cubicBezTo>
                  <a:lnTo>
                    <a:pt x="1376" y="1437"/>
                  </a:lnTo>
                  <a:cubicBezTo>
                    <a:pt x="1385" y="1459"/>
                    <a:pt x="1389" y="1479"/>
                    <a:pt x="1389" y="1490"/>
                  </a:cubicBezTo>
                  <a:cubicBezTo>
                    <a:pt x="1355" y="1490"/>
                    <a:pt x="1287" y="1490"/>
                    <a:pt x="1287" y="1456"/>
                  </a:cubicBezTo>
                  <a:cubicBezTo>
                    <a:pt x="1347" y="1427"/>
                    <a:pt x="1223" y="1371"/>
                    <a:pt x="1193" y="1289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7"/>
            <p:cNvSpPr/>
            <p:nvPr/>
          </p:nvSpPr>
          <p:spPr>
            <a:xfrm>
              <a:off x="4335725" y="3718475"/>
              <a:ext cx="875" cy="2575"/>
            </a:xfrm>
            <a:custGeom>
              <a:avLst/>
              <a:gdLst/>
              <a:ahLst/>
              <a:cxnLst/>
              <a:rect l="l" t="t" r="r" b="b"/>
              <a:pathLst>
                <a:path w="35" h="103" extrusionOk="0">
                  <a:moveTo>
                    <a:pt x="34" y="1"/>
                  </a:moveTo>
                  <a:lnTo>
                    <a:pt x="0" y="68"/>
                  </a:lnTo>
                  <a:cubicBezTo>
                    <a:pt x="34" y="68"/>
                    <a:pt x="34" y="68"/>
                    <a:pt x="34" y="102"/>
                  </a:cubicBezTo>
                  <a:cubicBezTo>
                    <a:pt x="34" y="102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4334875" y="37201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0"/>
                  </a:moveTo>
                  <a:cubicBezTo>
                    <a:pt x="34" y="0"/>
                    <a:pt x="34" y="0"/>
                    <a:pt x="1" y="34"/>
                  </a:cubicBezTo>
                  <a:lnTo>
                    <a:pt x="34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4319650" y="3707475"/>
              <a:ext cx="850" cy="400"/>
            </a:xfrm>
            <a:custGeom>
              <a:avLst/>
              <a:gdLst/>
              <a:ahLst/>
              <a:cxnLst/>
              <a:rect l="l" t="t" r="r" b="b"/>
              <a:pathLst>
                <a:path w="34" h="16" extrusionOk="0">
                  <a:moveTo>
                    <a:pt x="0" y="0"/>
                  </a:moveTo>
                  <a:cubicBezTo>
                    <a:pt x="0" y="0"/>
                    <a:pt x="15" y="15"/>
                    <a:pt x="25" y="15"/>
                  </a:cubicBezTo>
                  <a:cubicBezTo>
                    <a:pt x="30" y="15"/>
                    <a:pt x="34" y="12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4318800" y="370832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0"/>
                  </a:moveTo>
                  <a:lnTo>
                    <a:pt x="0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311200" y="3682925"/>
              <a:ext cx="33025" cy="27400"/>
            </a:xfrm>
            <a:custGeom>
              <a:avLst/>
              <a:gdLst/>
              <a:ahLst/>
              <a:cxnLst/>
              <a:rect l="l" t="t" r="r" b="b"/>
              <a:pathLst>
                <a:path w="1321" h="1096" extrusionOk="0">
                  <a:moveTo>
                    <a:pt x="1040" y="217"/>
                  </a:moveTo>
                  <a:cubicBezTo>
                    <a:pt x="1039" y="229"/>
                    <a:pt x="1041" y="237"/>
                    <a:pt x="1049" y="237"/>
                  </a:cubicBezTo>
                  <a:cubicBezTo>
                    <a:pt x="1045" y="230"/>
                    <a:pt x="1042" y="223"/>
                    <a:pt x="1040" y="217"/>
                  </a:cubicBezTo>
                  <a:close/>
                  <a:moveTo>
                    <a:pt x="1286" y="0"/>
                  </a:moveTo>
                  <a:cubicBezTo>
                    <a:pt x="1015" y="34"/>
                    <a:pt x="609" y="136"/>
                    <a:pt x="541" y="407"/>
                  </a:cubicBezTo>
                  <a:cubicBezTo>
                    <a:pt x="541" y="407"/>
                    <a:pt x="541" y="339"/>
                    <a:pt x="541" y="339"/>
                  </a:cubicBezTo>
                  <a:cubicBezTo>
                    <a:pt x="527" y="383"/>
                    <a:pt x="525" y="395"/>
                    <a:pt x="522" y="395"/>
                  </a:cubicBezTo>
                  <a:cubicBezTo>
                    <a:pt x="518" y="395"/>
                    <a:pt x="512" y="373"/>
                    <a:pt x="473" y="373"/>
                  </a:cubicBezTo>
                  <a:cubicBezTo>
                    <a:pt x="440" y="407"/>
                    <a:pt x="406" y="407"/>
                    <a:pt x="440" y="542"/>
                  </a:cubicBezTo>
                  <a:lnTo>
                    <a:pt x="372" y="407"/>
                  </a:lnTo>
                  <a:cubicBezTo>
                    <a:pt x="316" y="407"/>
                    <a:pt x="352" y="567"/>
                    <a:pt x="291" y="567"/>
                  </a:cubicBezTo>
                  <a:cubicBezTo>
                    <a:pt x="278" y="567"/>
                    <a:pt x="260" y="560"/>
                    <a:pt x="236" y="542"/>
                  </a:cubicBezTo>
                  <a:lnTo>
                    <a:pt x="236" y="542"/>
                  </a:lnTo>
                  <a:lnTo>
                    <a:pt x="270" y="610"/>
                  </a:lnTo>
                  <a:cubicBezTo>
                    <a:pt x="236" y="711"/>
                    <a:pt x="236" y="678"/>
                    <a:pt x="169" y="711"/>
                  </a:cubicBezTo>
                  <a:cubicBezTo>
                    <a:pt x="135" y="678"/>
                    <a:pt x="169" y="678"/>
                    <a:pt x="169" y="678"/>
                  </a:cubicBezTo>
                  <a:cubicBezTo>
                    <a:pt x="164" y="673"/>
                    <a:pt x="161" y="671"/>
                    <a:pt x="158" y="671"/>
                  </a:cubicBezTo>
                  <a:cubicBezTo>
                    <a:pt x="143" y="671"/>
                    <a:pt x="164" y="750"/>
                    <a:pt x="135" y="779"/>
                  </a:cubicBezTo>
                  <a:cubicBezTo>
                    <a:pt x="121" y="786"/>
                    <a:pt x="110" y="789"/>
                    <a:pt x="102" y="789"/>
                  </a:cubicBezTo>
                  <a:cubicBezTo>
                    <a:pt x="67" y="789"/>
                    <a:pt x="67" y="745"/>
                    <a:pt x="67" y="745"/>
                  </a:cubicBezTo>
                  <a:lnTo>
                    <a:pt x="67" y="745"/>
                  </a:lnTo>
                  <a:cubicBezTo>
                    <a:pt x="7" y="894"/>
                    <a:pt x="0" y="1096"/>
                    <a:pt x="138" y="1096"/>
                  </a:cubicBezTo>
                  <a:cubicBezTo>
                    <a:pt x="157" y="1096"/>
                    <a:pt x="178" y="1092"/>
                    <a:pt x="203" y="1084"/>
                  </a:cubicBezTo>
                  <a:cubicBezTo>
                    <a:pt x="226" y="1060"/>
                    <a:pt x="234" y="1036"/>
                    <a:pt x="248" y="1036"/>
                  </a:cubicBezTo>
                  <a:cubicBezTo>
                    <a:pt x="253" y="1036"/>
                    <a:pt x="260" y="1040"/>
                    <a:pt x="270" y="1050"/>
                  </a:cubicBezTo>
                  <a:cubicBezTo>
                    <a:pt x="304" y="949"/>
                    <a:pt x="203" y="982"/>
                    <a:pt x="169" y="881"/>
                  </a:cubicBezTo>
                  <a:lnTo>
                    <a:pt x="135" y="881"/>
                  </a:lnTo>
                  <a:cubicBezTo>
                    <a:pt x="67" y="847"/>
                    <a:pt x="101" y="813"/>
                    <a:pt x="101" y="813"/>
                  </a:cubicBezTo>
                  <a:cubicBezTo>
                    <a:pt x="135" y="779"/>
                    <a:pt x="203" y="813"/>
                    <a:pt x="203" y="745"/>
                  </a:cubicBezTo>
                  <a:cubicBezTo>
                    <a:pt x="236" y="813"/>
                    <a:pt x="203" y="813"/>
                    <a:pt x="236" y="847"/>
                  </a:cubicBezTo>
                  <a:cubicBezTo>
                    <a:pt x="266" y="857"/>
                    <a:pt x="284" y="861"/>
                    <a:pt x="295" y="861"/>
                  </a:cubicBezTo>
                  <a:cubicBezTo>
                    <a:pt x="321" y="861"/>
                    <a:pt x="304" y="837"/>
                    <a:pt x="304" y="813"/>
                  </a:cubicBezTo>
                  <a:cubicBezTo>
                    <a:pt x="304" y="794"/>
                    <a:pt x="315" y="774"/>
                    <a:pt x="338" y="774"/>
                  </a:cubicBezTo>
                  <a:cubicBezTo>
                    <a:pt x="355" y="774"/>
                    <a:pt x="377" y="784"/>
                    <a:pt x="406" y="813"/>
                  </a:cubicBezTo>
                  <a:cubicBezTo>
                    <a:pt x="406" y="813"/>
                    <a:pt x="406" y="779"/>
                    <a:pt x="406" y="745"/>
                  </a:cubicBezTo>
                  <a:lnTo>
                    <a:pt x="372" y="745"/>
                  </a:lnTo>
                  <a:cubicBezTo>
                    <a:pt x="372" y="711"/>
                    <a:pt x="304" y="644"/>
                    <a:pt x="304" y="610"/>
                  </a:cubicBezTo>
                  <a:lnTo>
                    <a:pt x="304" y="610"/>
                  </a:lnTo>
                  <a:cubicBezTo>
                    <a:pt x="314" y="615"/>
                    <a:pt x="321" y="617"/>
                    <a:pt x="326" y="617"/>
                  </a:cubicBezTo>
                  <a:cubicBezTo>
                    <a:pt x="350" y="617"/>
                    <a:pt x="326" y="569"/>
                    <a:pt x="350" y="569"/>
                  </a:cubicBezTo>
                  <a:cubicBezTo>
                    <a:pt x="355" y="569"/>
                    <a:pt x="362" y="571"/>
                    <a:pt x="372" y="576"/>
                  </a:cubicBezTo>
                  <a:cubicBezTo>
                    <a:pt x="406" y="610"/>
                    <a:pt x="372" y="644"/>
                    <a:pt x="372" y="678"/>
                  </a:cubicBezTo>
                  <a:lnTo>
                    <a:pt x="406" y="610"/>
                  </a:lnTo>
                  <a:cubicBezTo>
                    <a:pt x="406" y="605"/>
                    <a:pt x="407" y="603"/>
                    <a:pt x="409" y="603"/>
                  </a:cubicBezTo>
                  <a:cubicBezTo>
                    <a:pt x="424" y="603"/>
                    <a:pt x="478" y="682"/>
                    <a:pt x="507" y="711"/>
                  </a:cubicBezTo>
                  <a:cubicBezTo>
                    <a:pt x="507" y="644"/>
                    <a:pt x="473" y="678"/>
                    <a:pt x="440" y="576"/>
                  </a:cubicBezTo>
                  <a:lnTo>
                    <a:pt x="440" y="576"/>
                  </a:lnTo>
                  <a:cubicBezTo>
                    <a:pt x="462" y="591"/>
                    <a:pt x="485" y="598"/>
                    <a:pt x="507" y="598"/>
                  </a:cubicBezTo>
                  <a:cubicBezTo>
                    <a:pt x="582" y="598"/>
                    <a:pt x="643" y="519"/>
                    <a:pt x="643" y="441"/>
                  </a:cubicBezTo>
                  <a:cubicBezTo>
                    <a:pt x="643" y="474"/>
                    <a:pt x="711" y="508"/>
                    <a:pt x="677" y="508"/>
                  </a:cubicBezTo>
                  <a:cubicBezTo>
                    <a:pt x="677" y="515"/>
                    <a:pt x="678" y="518"/>
                    <a:pt x="680" y="518"/>
                  </a:cubicBezTo>
                  <a:cubicBezTo>
                    <a:pt x="687" y="518"/>
                    <a:pt x="704" y="468"/>
                    <a:pt x="677" y="441"/>
                  </a:cubicBezTo>
                  <a:cubicBezTo>
                    <a:pt x="677" y="339"/>
                    <a:pt x="744" y="339"/>
                    <a:pt x="812" y="339"/>
                  </a:cubicBezTo>
                  <a:lnTo>
                    <a:pt x="778" y="305"/>
                  </a:lnTo>
                  <a:cubicBezTo>
                    <a:pt x="778" y="266"/>
                    <a:pt x="799" y="257"/>
                    <a:pt x="828" y="257"/>
                  </a:cubicBezTo>
                  <a:cubicBezTo>
                    <a:pt x="851" y="257"/>
                    <a:pt x="880" y="263"/>
                    <a:pt x="908" y="263"/>
                  </a:cubicBezTo>
                  <a:cubicBezTo>
                    <a:pt x="935" y="263"/>
                    <a:pt x="961" y="258"/>
                    <a:pt x="981" y="237"/>
                  </a:cubicBezTo>
                  <a:cubicBezTo>
                    <a:pt x="981" y="204"/>
                    <a:pt x="981" y="68"/>
                    <a:pt x="1049" y="68"/>
                  </a:cubicBezTo>
                  <a:cubicBezTo>
                    <a:pt x="1049" y="158"/>
                    <a:pt x="1023" y="168"/>
                    <a:pt x="1040" y="217"/>
                  </a:cubicBezTo>
                  <a:lnTo>
                    <a:pt x="1040" y="217"/>
                  </a:lnTo>
                  <a:cubicBezTo>
                    <a:pt x="1045" y="179"/>
                    <a:pt x="1083" y="102"/>
                    <a:pt x="1083" y="102"/>
                  </a:cubicBezTo>
                  <a:cubicBezTo>
                    <a:pt x="1117" y="136"/>
                    <a:pt x="1185" y="102"/>
                    <a:pt x="1185" y="170"/>
                  </a:cubicBezTo>
                  <a:cubicBezTo>
                    <a:pt x="1218" y="68"/>
                    <a:pt x="1320" y="170"/>
                    <a:pt x="1286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4344200" y="3682925"/>
              <a:ext cx="1700" cy="3575"/>
            </a:xfrm>
            <a:custGeom>
              <a:avLst/>
              <a:gdLst/>
              <a:ahLst/>
              <a:cxnLst/>
              <a:rect l="l" t="t" r="r" b="b"/>
              <a:pathLst>
                <a:path w="68" h="143" extrusionOk="0">
                  <a:moveTo>
                    <a:pt x="68" y="0"/>
                  </a:moveTo>
                  <a:lnTo>
                    <a:pt x="68" y="0"/>
                  </a:lnTo>
                  <a:cubicBezTo>
                    <a:pt x="68" y="17"/>
                    <a:pt x="59" y="17"/>
                    <a:pt x="47" y="17"/>
                  </a:cubicBezTo>
                  <a:cubicBezTo>
                    <a:pt x="34" y="17"/>
                    <a:pt x="17" y="17"/>
                    <a:pt x="0" y="34"/>
                  </a:cubicBezTo>
                  <a:cubicBezTo>
                    <a:pt x="0" y="34"/>
                    <a:pt x="0" y="68"/>
                    <a:pt x="34" y="68"/>
                  </a:cubicBezTo>
                  <a:lnTo>
                    <a:pt x="0" y="136"/>
                  </a:lnTo>
                  <a:cubicBezTo>
                    <a:pt x="0" y="140"/>
                    <a:pt x="1" y="143"/>
                    <a:pt x="4" y="143"/>
                  </a:cubicBezTo>
                  <a:cubicBezTo>
                    <a:pt x="17" y="143"/>
                    <a:pt x="68" y="59"/>
                    <a:pt x="68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4346725" y="3683925"/>
              <a:ext cx="19500" cy="14250"/>
            </a:xfrm>
            <a:custGeom>
              <a:avLst/>
              <a:gdLst/>
              <a:ahLst/>
              <a:cxnLst/>
              <a:rect l="l" t="t" r="r" b="b"/>
              <a:pathLst>
                <a:path w="780" h="570" extrusionOk="0">
                  <a:moveTo>
                    <a:pt x="21" y="0"/>
                  </a:moveTo>
                  <a:cubicBezTo>
                    <a:pt x="9" y="0"/>
                    <a:pt x="1" y="15"/>
                    <a:pt x="1" y="62"/>
                  </a:cubicBezTo>
                  <a:cubicBezTo>
                    <a:pt x="1" y="69"/>
                    <a:pt x="2" y="72"/>
                    <a:pt x="5" y="72"/>
                  </a:cubicBezTo>
                  <a:cubicBezTo>
                    <a:pt x="12" y="72"/>
                    <a:pt x="29" y="52"/>
                    <a:pt x="47" y="52"/>
                  </a:cubicBezTo>
                  <a:cubicBezTo>
                    <a:pt x="54" y="52"/>
                    <a:pt x="61" y="55"/>
                    <a:pt x="68" y="62"/>
                  </a:cubicBezTo>
                  <a:lnTo>
                    <a:pt x="35" y="96"/>
                  </a:lnTo>
                  <a:lnTo>
                    <a:pt x="102" y="96"/>
                  </a:lnTo>
                  <a:lnTo>
                    <a:pt x="102" y="28"/>
                  </a:lnTo>
                  <a:cubicBezTo>
                    <a:pt x="98" y="32"/>
                    <a:pt x="94" y="34"/>
                    <a:pt x="89" y="34"/>
                  </a:cubicBezTo>
                  <a:cubicBezTo>
                    <a:pt x="67" y="34"/>
                    <a:pt x="40" y="0"/>
                    <a:pt x="21" y="0"/>
                  </a:cubicBezTo>
                  <a:close/>
                  <a:moveTo>
                    <a:pt x="339" y="197"/>
                  </a:moveTo>
                  <a:cubicBezTo>
                    <a:pt x="449" y="197"/>
                    <a:pt x="358" y="242"/>
                    <a:pt x="320" y="295"/>
                  </a:cubicBezTo>
                  <a:lnTo>
                    <a:pt x="320" y="295"/>
                  </a:lnTo>
                  <a:cubicBezTo>
                    <a:pt x="321" y="292"/>
                    <a:pt x="320" y="289"/>
                    <a:pt x="318" y="289"/>
                  </a:cubicBezTo>
                  <a:cubicBezTo>
                    <a:pt x="316" y="289"/>
                    <a:pt x="312" y="292"/>
                    <a:pt x="305" y="299"/>
                  </a:cubicBezTo>
                  <a:cubicBezTo>
                    <a:pt x="305" y="265"/>
                    <a:pt x="339" y="231"/>
                    <a:pt x="339" y="197"/>
                  </a:cubicBezTo>
                  <a:close/>
                  <a:moveTo>
                    <a:pt x="255" y="21"/>
                  </a:moveTo>
                  <a:cubicBezTo>
                    <a:pt x="218" y="21"/>
                    <a:pt x="160" y="96"/>
                    <a:pt x="102" y="96"/>
                  </a:cubicBezTo>
                  <a:lnTo>
                    <a:pt x="68" y="164"/>
                  </a:lnTo>
                  <a:cubicBezTo>
                    <a:pt x="74" y="180"/>
                    <a:pt x="81" y="187"/>
                    <a:pt x="90" y="187"/>
                  </a:cubicBezTo>
                  <a:cubicBezTo>
                    <a:pt x="126" y="187"/>
                    <a:pt x="185" y="73"/>
                    <a:pt x="236" y="73"/>
                  </a:cubicBezTo>
                  <a:cubicBezTo>
                    <a:pt x="249" y="73"/>
                    <a:pt x="261" y="79"/>
                    <a:pt x="272" y="96"/>
                  </a:cubicBezTo>
                  <a:lnTo>
                    <a:pt x="204" y="197"/>
                  </a:lnTo>
                  <a:cubicBezTo>
                    <a:pt x="238" y="265"/>
                    <a:pt x="305" y="231"/>
                    <a:pt x="305" y="333"/>
                  </a:cubicBezTo>
                  <a:cubicBezTo>
                    <a:pt x="441" y="333"/>
                    <a:pt x="576" y="401"/>
                    <a:pt x="542" y="502"/>
                  </a:cubicBezTo>
                  <a:cubicBezTo>
                    <a:pt x="564" y="438"/>
                    <a:pt x="613" y="414"/>
                    <a:pt x="645" y="414"/>
                  </a:cubicBezTo>
                  <a:cubicBezTo>
                    <a:pt x="664" y="414"/>
                    <a:pt x="678" y="422"/>
                    <a:pt x="678" y="434"/>
                  </a:cubicBezTo>
                  <a:cubicBezTo>
                    <a:pt x="678" y="502"/>
                    <a:pt x="610" y="468"/>
                    <a:pt x="576" y="502"/>
                  </a:cubicBezTo>
                  <a:cubicBezTo>
                    <a:pt x="576" y="536"/>
                    <a:pt x="576" y="570"/>
                    <a:pt x="610" y="570"/>
                  </a:cubicBezTo>
                  <a:cubicBezTo>
                    <a:pt x="644" y="502"/>
                    <a:pt x="712" y="468"/>
                    <a:pt x="780" y="468"/>
                  </a:cubicBezTo>
                  <a:cubicBezTo>
                    <a:pt x="780" y="333"/>
                    <a:pt x="542" y="401"/>
                    <a:pt x="475" y="333"/>
                  </a:cubicBezTo>
                  <a:cubicBezTo>
                    <a:pt x="509" y="299"/>
                    <a:pt x="542" y="299"/>
                    <a:pt x="542" y="265"/>
                  </a:cubicBezTo>
                  <a:cubicBezTo>
                    <a:pt x="509" y="231"/>
                    <a:pt x="441" y="197"/>
                    <a:pt x="373" y="164"/>
                  </a:cubicBezTo>
                  <a:cubicBezTo>
                    <a:pt x="339" y="130"/>
                    <a:pt x="272" y="62"/>
                    <a:pt x="272" y="28"/>
                  </a:cubicBezTo>
                  <a:cubicBezTo>
                    <a:pt x="267" y="23"/>
                    <a:pt x="261" y="21"/>
                    <a:pt x="255" y="2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4360275" y="36905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0" y="0"/>
                  </a:moveTo>
                  <a:lnTo>
                    <a:pt x="34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979050" y="3567725"/>
              <a:ext cx="109800" cy="71325"/>
            </a:xfrm>
            <a:custGeom>
              <a:avLst/>
              <a:gdLst/>
              <a:ahLst/>
              <a:cxnLst/>
              <a:rect l="l" t="t" r="r" b="b"/>
              <a:pathLst>
                <a:path w="4392" h="2853" extrusionOk="0">
                  <a:moveTo>
                    <a:pt x="2862" y="1"/>
                  </a:moveTo>
                  <a:cubicBezTo>
                    <a:pt x="2676" y="1"/>
                    <a:pt x="2469" y="63"/>
                    <a:pt x="2246" y="206"/>
                  </a:cubicBezTo>
                  <a:lnTo>
                    <a:pt x="2076" y="511"/>
                  </a:lnTo>
                  <a:cubicBezTo>
                    <a:pt x="1727" y="259"/>
                    <a:pt x="1433" y="154"/>
                    <a:pt x="1197" y="154"/>
                  </a:cubicBezTo>
                  <a:cubicBezTo>
                    <a:pt x="0" y="154"/>
                    <a:pt x="272" y="2853"/>
                    <a:pt x="2105" y="2853"/>
                  </a:cubicBezTo>
                  <a:cubicBezTo>
                    <a:pt x="2151" y="2853"/>
                    <a:pt x="2198" y="2851"/>
                    <a:pt x="2246" y="2847"/>
                  </a:cubicBezTo>
                  <a:cubicBezTo>
                    <a:pt x="4392" y="2700"/>
                    <a:pt x="4088" y="1"/>
                    <a:pt x="2862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4034325" y="3570325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35" y="0"/>
                  </a:moveTo>
                  <a:lnTo>
                    <a:pt x="1" y="68"/>
                  </a:lnTo>
                  <a:lnTo>
                    <a:pt x="35" y="6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4036025" y="3568625"/>
              <a:ext cx="5100" cy="7650"/>
            </a:xfrm>
            <a:custGeom>
              <a:avLst/>
              <a:gdLst/>
              <a:ahLst/>
              <a:cxnLst/>
              <a:rect l="l" t="t" r="r" b="b"/>
              <a:pathLst>
                <a:path w="204" h="306" extrusionOk="0">
                  <a:moveTo>
                    <a:pt x="1" y="1"/>
                  </a:moveTo>
                  <a:cubicBezTo>
                    <a:pt x="1" y="68"/>
                    <a:pt x="1" y="136"/>
                    <a:pt x="35" y="204"/>
                  </a:cubicBezTo>
                  <a:cubicBezTo>
                    <a:pt x="35" y="204"/>
                    <a:pt x="35" y="129"/>
                    <a:pt x="56" y="129"/>
                  </a:cubicBezTo>
                  <a:cubicBezTo>
                    <a:pt x="59" y="129"/>
                    <a:pt x="64" y="131"/>
                    <a:pt x="68" y="136"/>
                  </a:cubicBezTo>
                  <a:cubicBezTo>
                    <a:pt x="102" y="204"/>
                    <a:pt x="68" y="204"/>
                    <a:pt x="102" y="272"/>
                  </a:cubicBezTo>
                  <a:cubicBezTo>
                    <a:pt x="112" y="276"/>
                    <a:pt x="119" y="279"/>
                    <a:pt x="124" y="279"/>
                  </a:cubicBezTo>
                  <a:cubicBezTo>
                    <a:pt x="153" y="279"/>
                    <a:pt x="107" y="204"/>
                    <a:pt x="136" y="204"/>
                  </a:cubicBezTo>
                  <a:lnTo>
                    <a:pt x="170" y="305"/>
                  </a:lnTo>
                  <a:lnTo>
                    <a:pt x="204" y="272"/>
                  </a:lnTo>
                  <a:cubicBezTo>
                    <a:pt x="102" y="68"/>
                    <a:pt x="136" y="102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7"/>
            <p:cNvSpPr/>
            <p:nvPr/>
          </p:nvSpPr>
          <p:spPr>
            <a:xfrm>
              <a:off x="4039425" y="3571175"/>
              <a:ext cx="850" cy="1725"/>
            </a:xfrm>
            <a:custGeom>
              <a:avLst/>
              <a:gdLst/>
              <a:ahLst/>
              <a:cxnLst/>
              <a:rect l="l" t="t" r="r" b="b"/>
              <a:pathLst>
                <a:path w="34" h="69" extrusionOk="0">
                  <a:moveTo>
                    <a:pt x="0" y="0"/>
                  </a:moveTo>
                  <a:cubicBezTo>
                    <a:pt x="0" y="34"/>
                    <a:pt x="34" y="68"/>
                    <a:pt x="34" y="68"/>
                  </a:cubicBezTo>
                  <a:cubicBezTo>
                    <a:pt x="34" y="34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4039425" y="3568625"/>
              <a:ext cx="1700" cy="3425"/>
            </a:xfrm>
            <a:custGeom>
              <a:avLst/>
              <a:gdLst/>
              <a:ahLst/>
              <a:cxnLst/>
              <a:rect l="l" t="t" r="r" b="b"/>
              <a:pathLst>
                <a:path w="68" h="137" extrusionOk="0">
                  <a:moveTo>
                    <a:pt x="34" y="1"/>
                  </a:moveTo>
                  <a:lnTo>
                    <a:pt x="0" y="68"/>
                  </a:lnTo>
                  <a:cubicBezTo>
                    <a:pt x="34" y="68"/>
                    <a:pt x="34" y="136"/>
                    <a:pt x="68" y="136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7"/>
            <p:cNvSpPr/>
            <p:nvPr/>
          </p:nvSpPr>
          <p:spPr>
            <a:xfrm>
              <a:off x="4042800" y="3567775"/>
              <a:ext cx="25" cy="1725"/>
            </a:xfrm>
            <a:custGeom>
              <a:avLst/>
              <a:gdLst/>
              <a:ahLst/>
              <a:cxnLst/>
              <a:rect l="l" t="t" r="r" b="b"/>
              <a:pathLst>
                <a:path w="1" h="69" extrusionOk="0">
                  <a:moveTo>
                    <a:pt x="1" y="69"/>
                  </a:moveTo>
                  <a:cubicBezTo>
                    <a:pt x="1" y="35"/>
                    <a:pt x="1" y="35"/>
                    <a:pt x="1" y="35"/>
                  </a:cubicBezTo>
                  <a:cubicBezTo>
                    <a:pt x="1" y="1"/>
                    <a:pt x="1" y="35"/>
                    <a:pt x="1" y="69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7"/>
            <p:cNvSpPr/>
            <p:nvPr/>
          </p:nvSpPr>
          <p:spPr>
            <a:xfrm>
              <a:off x="4041950" y="3567650"/>
              <a:ext cx="2575" cy="6075"/>
            </a:xfrm>
            <a:custGeom>
              <a:avLst/>
              <a:gdLst/>
              <a:ahLst/>
              <a:cxnLst/>
              <a:rect l="l" t="t" r="r" b="b"/>
              <a:pathLst>
                <a:path w="103" h="243" extrusionOk="0">
                  <a:moveTo>
                    <a:pt x="72" y="1"/>
                  </a:moveTo>
                  <a:cubicBezTo>
                    <a:pt x="62" y="1"/>
                    <a:pt x="54" y="20"/>
                    <a:pt x="35" y="40"/>
                  </a:cubicBezTo>
                  <a:cubicBezTo>
                    <a:pt x="68" y="74"/>
                    <a:pt x="102" y="175"/>
                    <a:pt x="68" y="175"/>
                  </a:cubicBezTo>
                  <a:cubicBezTo>
                    <a:pt x="63" y="180"/>
                    <a:pt x="58" y="182"/>
                    <a:pt x="53" y="182"/>
                  </a:cubicBezTo>
                  <a:cubicBezTo>
                    <a:pt x="34" y="182"/>
                    <a:pt x="16" y="151"/>
                    <a:pt x="7" y="151"/>
                  </a:cubicBezTo>
                  <a:cubicBezTo>
                    <a:pt x="3" y="151"/>
                    <a:pt x="1" y="157"/>
                    <a:pt x="1" y="175"/>
                  </a:cubicBezTo>
                  <a:lnTo>
                    <a:pt x="68" y="243"/>
                  </a:lnTo>
                  <a:cubicBezTo>
                    <a:pt x="102" y="209"/>
                    <a:pt x="68" y="74"/>
                    <a:pt x="102" y="40"/>
                  </a:cubicBezTo>
                  <a:cubicBezTo>
                    <a:pt x="88" y="11"/>
                    <a:pt x="80" y="1"/>
                    <a:pt x="72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042800" y="3569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4041100" y="3569475"/>
              <a:ext cx="25" cy="1725"/>
            </a:xfrm>
            <a:custGeom>
              <a:avLst/>
              <a:gdLst/>
              <a:ahLst/>
              <a:cxnLst/>
              <a:rect l="l" t="t" r="r" b="b"/>
              <a:pathLst>
                <a:path w="1" h="69" extrusionOk="0">
                  <a:moveTo>
                    <a:pt x="1" y="1"/>
                  </a:moveTo>
                  <a:lnTo>
                    <a:pt x="1" y="34"/>
                  </a:lnTo>
                  <a:lnTo>
                    <a:pt x="1" y="68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4044925" y="3567775"/>
              <a:ext cx="2975" cy="5950"/>
            </a:xfrm>
            <a:custGeom>
              <a:avLst/>
              <a:gdLst/>
              <a:ahLst/>
              <a:cxnLst/>
              <a:rect l="l" t="t" r="r" b="b"/>
              <a:pathLst>
                <a:path w="119" h="238" extrusionOk="0">
                  <a:moveTo>
                    <a:pt x="51" y="1"/>
                  </a:moveTo>
                  <a:lnTo>
                    <a:pt x="51" y="1"/>
                  </a:lnTo>
                  <a:cubicBezTo>
                    <a:pt x="68" y="52"/>
                    <a:pt x="51" y="52"/>
                    <a:pt x="34" y="52"/>
                  </a:cubicBezTo>
                  <a:cubicBezTo>
                    <a:pt x="17" y="52"/>
                    <a:pt x="0" y="52"/>
                    <a:pt x="17" y="102"/>
                  </a:cubicBezTo>
                  <a:cubicBezTo>
                    <a:pt x="22" y="98"/>
                    <a:pt x="26" y="96"/>
                    <a:pt x="31" y="96"/>
                  </a:cubicBezTo>
                  <a:cubicBezTo>
                    <a:pt x="60" y="96"/>
                    <a:pt x="85" y="179"/>
                    <a:pt x="85" y="238"/>
                  </a:cubicBezTo>
                  <a:cubicBezTo>
                    <a:pt x="85" y="238"/>
                    <a:pt x="119" y="204"/>
                    <a:pt x="119" y="204"/>
                  </a:cubicBezTo>
                  <a:cubicBezTo>
                    <a:pt x="119" y="136"/>
                    <a:pt x="119" y="35"/>
                    <a:pt x="5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4049575" y="3575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7"/>
            <p:cNvSpPr/>
            <p:nvPr/>
          </p:nvSpPr>
          <p:spPr>
            <a:xfrm>
              <a:off x="4048725" y="3569475"/>
              <a:ext cx="5100" cy="7775"/>
            </a:xfrm>
            <a:custGeom>
              <a:avLst/>
              <a:gdLst/>
              <a:ahLst/>
              <a:cxnLst/>
              <a:rect l="l" t="t" r="r" b="b"/>
              <a:pathLst>
                <a:path w="204" h="311" extrusionOk="0">
                  <a:moveTo>
                    <a:pt x="102" y="1"/>
                  </a:moveTo>
                  <a:cubicBezTo>
                    <a:pt x="68" y="1"/>
                    <a:pt x="34" y="1"/>
                    <a:pt x="34" y="102"/>
                  </a:cubicBezTo>
                  <a:lnTo>
                    <a:pt x="1" y="34"/>
                  </a:lnTo>
                  <a:lnTo>
                    <a:pt x="1" y="170"/>
                  </a:lnTo>
                  <a:cubicBezTo>
                    <a:pt x="4" y="173"/>
                    <a:pt x="7" y="174"/>
                    <a:pt x="9" y="174"/>
                  </a:cubicBezTo>
                  <a:cubicBezTo>
                    <a:pt x="28" y="174"/>
                    <a:pt x="33" y="103"/>
                    <a:pt x="34" y="103"/>
                  </a:cubicBezTo>
                  <a:cubicBezTo>
                    <a:pt x="34" y="103"/>
                    <a:pt x="34" y="112"/>
                    <a:pt x="34" y="136"/>
                  </a:cubicBezTo>
                  <a:cubicBezTo>
                    <a:pt x="68" y="204"/>
                    <a:pt x="34" y="204"/>
                    <a:pt x="34" y="238"/>
                  </a:cubicBezTo>
                  <a:cubicBezTo>
                    <a:pt x="38" y="234"/>
                    <a:pt x="42" y="232"/>
                    <a:pt x="46" y="232"/>
                  </a:cubicBezTo>
                  <a:cubicBezTo>
                    <a:pt x="72" y="232"/>
                    <a:pt x="95" y="311"/>
                    <a:pt x="101" y="311"/>
                  </a:cubicBezTo>
                  <a:cubicBezTo>
                    <a:pt x="102" y="311"/>
                    <a:pt x="102" y="309"/>
                    <a:pt x="102" y="305"/>
                  </a:cubicBezTo>
                  <a:cubicBezTo>
                    <a:pt x="136" y="305"/>
                    <a:pt x="170" y="102"/>
                    <a:pt x="204" y="34"/>
                  </a:cubicBezTo>
                  <a:lnTo>
                    <a:pt x="204" y="34"/>
                  </a:lnTo>
                  <a:cubicBezTo>
                    <a:pt x="204" y="34"/>
                    <a:pt x="147" y="91"/>
                    <a:pt x="119" y="134"/>
                  </a:cubicBezTo>
                  <a:lnTo>
                    <a:pt x="119" y="134"/>
                  </a:lnTo>
                  <a:cubicBezTo>
                    <a:pt x="136" y="90"/>
                    <a:pt x="136" y="68"/>
                    <a:pt x="136" y="68"/>
                  </a:cubicBezTo>
                  <a:cubicBezTo>
                    <a:pt x="131" y="63"/>
                    <a:pt x="127" y="61"/>
                    <a:pt x="123" y="61"/>
                  </a:cubicBezTo>
                  <a:cubicBezTo>
                    <a:pt x="105" y="61"/>
                    <a:pt x="99" y="109"/>
                    <a:pt x="81" y="109"/>
                  </a:cubicBezTo>
                  <a:cubicBezTo>
                    <a:pt x="78" y="109"/>
                    <a:pt x="73" y="107"/>
                    <a:pt x="68" y="102"/>
                  </a:cubicBezTo>
                  <a:cubicBezTo>
                    <a:pt x="68" y="48"/>
                    <a:pt x="79" y="37"/>
                    <a:pt x="90" y="37"/>
                  </a:cubicBezTo>
                  <a:cubicBezTo>
                    <a:pt x="97" y="37"/>
                    <a:pt x="104" y="42"/>
                    <a:pt x="108" y="42"/>
                  </a:cubicBezTo>
                  <a:cubicBezTo>
                    <a:pt x="113" y="42"/>
                    <a:pt x="113" y="34"/>
                    <a:pt x="102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7"/>
            <p:cNvSpPr/>
            <p:nvPr/>
          </p:nvSpPr>
          <p:spPr>
            <a:xfrm>
              <a:off x="4052950" y="3573700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1" y="1"/>
                  </a:moveTo>
                  <a:lnTo>
                    <a:pt x="1" y="6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4054375" y="3570325"/>
              <a:ext cx="4525" cy="6825"/>
            </a:xfrm>
            <a:custGeom>
              <a:avLst/>
              <a:gdLst/>
              <a:ahLst/>
              <a:cxnLst/>
              <a:rect l="l" t="t" r="r" b="b"/>
              <a:pathLst>
                <a:path w="181" h="273" extrusionOk="0">
                  <a:moveTo>
                    <a:pt x="46" y="0"/>
                  </a:moveTo>
                  <a:cubicBezTo>
                    <a:pt x="29" y="17"/>
                    <a:pt x="21" y="33"/>
                    <a:pt x="17" y="49"/>
                  </a:cubicBezTo>
                  <a:lnTo>
                    <a:pt x="17" y="49"/>
                  </a:lnTo>
                  <a:cubicBezTo>
                    <a:pt x="26" y="32"/>
                    <a:pt x="46" y="26"/>
                    <a:pt x="46" y="0"/>
                  </a:cubicBezTo>
                  <a:close/>
                  <a:moveTo>
                    <a:pt x="113" y="0"/>
                  </a:moveTo>
                  <a:cubicBezTo>
                    <a:pt x="113" y="0"/>
                    <a:pt x="25" y="59"/>
                    <a:pt x="13" y="67"/>
                  </a:cubicBezTo>
                  <a:lnTo>
                    <a:pt x="13" y="67"/>
                  </a:lnTo>
                  <a:cubicBezTo>
                    <a:pt x="14" y="61"/>
                    <a:pt x="15" y="55"/>
                    <a:pt x="17" y="49"/>
                  </a:cubicBezTo>
                  <a:lnTo>
                    <a:pt x="17" y="49"/>
                  </a:lnTo>
                  <a:cubicBezTo>
                    <a:pt x="14" y="54"/>
                    <a:pt x="12" y="60"/>
                    <a:pt x="12" y="68"/>
                  </a:cubicBezTo>
                  <a:cubicBezTo>
                    <a:pt x="12" y="68"/>
                    <a:pt x="12" y="68"/>
                    <a:pt x="13" y="67"/>
                  </a:cubicBezTo>
                  <a:lnTo>
                    <a:pt x="13" y="67"/>
                  </a:lnTo>
                  <a:cubicBezTo>
                    <a:pt x="12" y="79"/>
                    <a:pt x="12" y="90"/>
                    <a:pt x="12" y="102"/>
                  </a:cubicBezTo>
                  <a:cubicBezTo>
                    <a:pt x="2" y="141"/>
                    <a:pt x="1" y="155"/>
                    <a:pt x="4" y="155"/>
                  </a:cubicBezTo>
                  <a:cubicBezTo>
                    <a:pt x="14" y="155"/>
                    <a:pt x="55" y="68"/>
                    <a:pt x="79" y="68"/>
                  </a:cubicBezTo>
                  <a:cubicBezTo>
                    <a:pt x="113" y="136"/>
                    <a:pt x="46" y="136"/>
                    <a:pt x="46" y="237"/>
                  </a:cubicBezTo>
                  <a:cubicBezTo>
                    <a:pt x="12" y="237"/>
                    <a:pt x="46" y="204"/>
                    <a:pt x="12" y="204"/>
                  </a:cubicBezTo>
                  <a:cubicBezTo>
                    <a:pt x="12" y="255"/>
                    <a:pt x="21" y="272"/>
                    <a:pt x="35" y="272"/>
                  </a:cubicBezTo>
                  <a:cubicBezTo>
                    <a:pt x="58" y="272"/>
                    <a:pt x="92" y="225"/>
                    <a:pt x="113" y="204"/>
                  </a:cubicBezTo>
                  <a:cubicBezTo>
                    <a:pt x="113" y="204"/>
                    <a:pt x="147" y="170"/>
                    <a:pt x="113" y="170"/>
                  </a:cubicBezTo>
                  <a:lnTo>
                    <a:pt x="147" y="136"/>
                  </a:lnTo>
                  <a:cubicBezTo>
                    <a:pt x="181" y="34"/>
                    <a:pt x="181" y="0"/>
                    <a:pt x="113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4054650" y="3569125"/>
              <a:ext cx="875" cy="1225"/>
            </a:xfrm>
            <a:custGeom>
              <a:avLst/>
              <a:gdLst/>
              <a:ahLst/>
              <a:cxnLst/>
              <a:rect l="l" t="t" r="r" b="b"/>
              <a:pathLst>
                <a:path w="35" h="49" extrusionOk="0">
                  <a:moveTo>
                    <a:pt x="23" y="1"/>
                  </a:moveTo>
                  <a:cubicBezTo>
                    <a:pt x="18" y="1"/>
                    <a:pt x="11" y="5"/>
                    <a:pt x="1" y="15"/>
                  </a:cubicBezTo>
                  <a:cubicBezTo>
                    <a:pt x="34" y="15"/>
                    <a:pt x="35" y="15"/>
                    <a:pt x="35" y="48"/>
                  </a:cubicBezTo>
                  <a:lnTo>
                    <a:pt x="35" y="48"/>
                  </a:lnTo>
                  <a:cubicBezTo>
                    <a:pt x="35" y="24"/>
                    <a:pt x="34" y="1"/>
                    <a:pt x="23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7"/>
            <p:cNvSpPr/>
            <p:nvPr/>
          </p:nvSpPr>
          <p:spPr>
            <a:xfrm>
              <a:off x="4057200" y="357540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34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7"/>
            <p:cNvSpPr/>
            <p:nvPr/>
          </p:nvSpPr>
          <p:spPr>
            <a:xfrm>
              <a:off x="4058875" y="3571175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35" y="0"/>
                  </a:moveTo>
                  <a:cubicBezTo>
                    <a:pt x="35" y="0"/>
                    <a:pt x="1" y="0"/>
                    <a:pt x="1" y="34"/>
                  </a:cubicBezTo>
                  <a:lnTo>
                    <a:pt x="35" y="6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7"/>
            <p:cNvSpPr/>
            <p:nvPr/>
          </p:nvSpPr>
          <p:spPr>
            <a:xfrm>
              <a:off x="4057200" y="3571625"/>
              <a:ext cx="17800" cy="30050"/>
            </a:xfrm>
            <a:custGeom>
              <a:avLst/>
              <a:gdLst/>
              <a:ahLst/>
              <a:cxnLst/>
              <a:rect l="l" t="t" r="r" b="b"/>
              <a:pathLst>
                <a:path w="712" h="1202" extrusionOk="0">
                  <a:moveTo>
                    <a:pt x="164" y="0"/>
                  </a:moveTo>
                  <a:cubicBezTo>
                    <a:pt x="150" y="0"/>
                    <a:pt x="112" y="88"/>
                    <a:pt x="103" y="88"/>
                  </a:cubicBezTo>
                  <a:cubicBezTo>
                    <a:pt x="102" y="88"/>
                    <a:pt x="102" y="87"/>
                    <a:pt x="102" y="84"/>
                  </a:cubicBezTo>
                  <a:cubicBezTo>
                    <a:pt x="34" y="152"/>
                    <a:pt x="102" y="152"/>
                    <a:pt x="68" y="219"/>
                  </a:cubicBezTo>
                  <a:cubicBezTo>
                    <a:pt x="58" y="224"/>
                    <a:pt x="51" y="226"/>
                    <a:pt x="46" y="226"/>
                  </a:cubicBezTo>
                  <a:cubicBezTo>
                    <a:pt x="26" y="226"/>
                    <a:pt x="39" y="196"/>
                    <a:pt x="30" y="196"/>
                  </a:cubicBezTo>
                  <a:cubicBezTo>
                    <a:pt x="26" y="196"/>
                    <a:pt x="18" y="202"/>
                    <a:pt x="0" y="219"/>
                  </a:cubicBezTo>
                  <a:cubicBezTo>
                    <a:pt x="28" y="275"/>
                    <a:pt x="168" y="240"/>
                    <a:pt x="274" y="280"/>
                  </a:cubicBezTo>
                  <a:lnTo>
                    <a:pt x="274" y="280"/>
                  </a:lnTo>
                  <a:cubicBezTo>
                    <a:pt x="300" y="222"/>
                    <a:pt x="240" y="251"/>
                    <a:pt x="305" y="185"/>
                  </a:cubicBezTo>
                  <a:cubicBezTo>
                    <a:pt x="305" y="219"/>
                    <a:pt x="305" y="219"/>
                    <a:pt x="339" y="219"/>
                  </a:cubicBezTo>
                  <a:cubicBezTo>
                    <a:pt x="373" y="118"/>
                    <a:pt x="237" y="152"/>
                    <a:pt x="237" y="84"/>
                  </a:cubicBezTo>
                  <a:cubicBezTo>
                    <a:pt x="237" y="118"/>
                    <a:pt x="170" y="185"/>
                    <a:pt x="136" y="185"/>
                  </a:cubicBezTo>
                  <a:cubicBezTo>
                    <a:pt x="237" y="84"/>
                    <a:pt x="102" y="185"/>
                    <a:pt x="170" y="16"/>
                  </a:cubicBezTo>
                  <a:cubicBezTo>
                    <a:pt x="170" y="5"/>
                    <a:pt x="168" y="0"/>
                    <a:pt x="164" y="0"/>
                  </a:cubicBezTo>
                  <a:close/>
                  <a:moveTo>
                    <a:pt x="274" y="280"/>
                  </a:moveTo>
                  <a:cubicBezTo>
                    <a:pt x="273" y="282"/>
                    <a:pt x="272" y="285"/>
                    <a:pt x="271" y="287"/>
                  </a:cubicBezTo>
                  <a:lnTo>
                    <a:pt x="279" y="282"/>
                  </a:lnTo>
                  <a:lnTo>
                    <a:pt x="279" y="282"/>
                  </a:lnTo>
                  <a:cubicBezTo>
                    <a:pt x="277" y="281"/>
                    <a:pt x="276" y="281"/>
                    <a:pt x="274" y="280"/>
                  </a:cubicBezTo>
                  <a:close/>
                  <a:moveTo>
                    <a:pt x="373" y="219"/>
                  </a:moveTo>
                  <a:lnTo>
                    <a:pt x="279" y="282"/>
                  </a:lnTo>
                  <a:lnTo>
                    <a:pt x="279" y="282"/>
                  </a:lnTo>
                  <a:cubicBezTo>
                    <a:pt x="301" y="291"/>
                    <a:pt x="321" y="303"/>
                    <a:pt x="339" y="321"/>
                  </a:cubicBezTo>
                  <a:lnTo>
                    <a:pt x="271" y="355"/>
                  </a:lnTo>
                  <a:cubicBezTo>
                    <a:pt x="339" y="355"/>
                    <a:pt x="407" y="456"/>
                    <a:pt x="305" y="558"/>
                  </a:cubicBezTo>
                  <a:cubicBezTo>
                    <a:pt x="315" y="553"/>
                    <a:pt x="322" y="551"/>
                    <a:pt x="328" y="551"/>
                  </a:cubicBezTo>
                  <a:cubicBezTo>
                    <a:pt x="348" y="551"/>
                    <a:pt x="339" y="582"/>
                    <a:pt x="370" y="582"/>
                  </a:cubicBezTo>
                  <a:cubicBezTo>
                    <a:pt x="383" y="582"/>
                    <a:pt x="405" y="576"/>
                    <a:pt x="440" y="558"/>
                  </a:cubicBezTo>
                  <a:lnTo>
                    <a:pt x="440" y="558"/>
                  </a:lnTo>
                  <a:cubicBezTo>
                    <a:pt x="407" y="592"/>
                    <a:pt x="440" y="592"/>
                    <a:pt x="407" y="626"/>
                  </a:cubicBezTo>
                  <a:lnTo>
                    <a:pt x="474" y="626"/>
                  </a:lnTo>
                  <a:cubicBezTo>
                    <a:pt x="474" y="626"/>
                    <a:pt x="407" y="660"/>
                    <a:pt x="407" y="693"/>
                  </a:cubicBezTo>
                  <a:cubicBezTo>
                    <a:pt x="474" y="660"/>
                    <a:pt x="508" y="660"/>
                    <a:pt x="576" y="660"/>
                  </a:cubicBezTo>
                  <a:cubicBezTo>
                    <a:pt x="508" y="727"/>
                    <a:pt x="440" y="795"/>
                    <a:pt x="373" y="829"/>
                  </a:cubicBezTo>
                  <a:cubicBezTo>
                    <a:pt x="407" y="829"/>
                    <a:pt x="440" y="829"/>
                    <a:pt x="474" y="795"/>
                  </a:cubicBezTo>
                  <a:lnTo>
                    <a:pt x="474" y="795"/>
                  </a:lnTo>
                  <a:cubicBezTo>
                    <a:pt x="440" y="829"/>
                    <a:pt x="508" y="829"/>
                    <a:pt x="542" y="829"/>
                  </a:cubicBezTo>
                  <a:cubicBezTo>
                    <a:pt x="542" y="829"/>
                    <a:pt x="440" y="863"/>
                    <a:pt x="407" y="863"/>
                  </a:cubicBezTo>
                  <a:cubicBezTo>
                    <a:pt x="373" y="897"/>
                    <a:pt x="576" y="897"/>
                    <a:pt x="508" y="930"/>
                  </a:cubicBezTo>
                  <a:lnTo>
                    <a:pt x="576" y="930"/>
                  </a:lnTo>
                  <a:cubicBezTo>
                    <a:pt x="610" y="964"/>
                    <a:pt x="542" y="998"/>
                    <a:pt x="542" y="1066"/>
                  </a:cubicBezTo>
                  <a:cubicBezTo>
                    <a:pt x="523" y="1072"/>
                    <a:pt x="508" y="1075"/>
                    <a:pt x="497" y="1075"/>
                  </a:cubicBezTo>
                  <a:cubicBezTo>
                    <a:pt x="450" y="1075"/>
                    <a:pt x="461" y="1026"/>
                    <a:pt x="407" y="998"/>
                  </a:cubicBezTo>
                  <a:cubicBezTo>
                    <a:pt x="407" y="1032"/>
                    <a:pt x="373" y="1032"/>
                    <a:pt x="339" y="1032"/>
                  </a:cubicBezTo>
                  <a:cubicBezTo>
                    <a:pt x="407" y="1066"/>
                    <a:pt x="474" y="1100"/>
                    <a:pt x="542" y="1134"/>
                  </a:cubicBezTo>
                  <a:cubicBezTo>
                    <a:pt x="515" y="1127"/>
                    <a:pt x="493" y="1124"/>
                    <a:pt x="476" y="1124"/>
                  </a:cubicBezTo>
                  <a:cubicBezTo>
                    <a:pt x="407" y="1124"/>
                    <a:pt x="407" y="1168"/>
                    <a:pt x="407" y="1168"/>
                  </a:cubicBezTo>
                  <a:cubicBezTo>
                    <a:pt x="474" y="1168"/>
                    <a:pt x="474" y="1168"/>
                    <a:pt x="474" y="1134"/>
                  </a:cubicBezTo>
                  <a:cubicBezTo>
                    <a:pt x="542" y="1134"/>
                    <a:pt x="542" y="1168"/>
                    <a:pt x="576" y="1201"/>
                  </a:cubicBezTo>
                  <a:cubicBezTo>
                    <a:pt x="587" y="1190"/>
                    <a:pt x="598" y="1186"/>
                    <a:pt x="611" y="1186"/>
                  </a:cubicBezTo>
                  <a:cubicBezTo>
                    <a:pt x="636" y="1186"/>
                    <a:pt x="666" y="1201"/>
                    <a:pt x="711" y="1201"/>
                  </a:cubicBezTo>
                  <a:cubicBezTo>
                    <a:pt x="711" y="1134"/>
                    <a:pt x="644" y="1134"/>
                    <a:pt x="644" y="1066"/>
                  </a:cubicBezTo>
                  <a:lnTo>
                    <a:pt x="644" y="1066"/>
                  </a:lnTo>
                  <a:cubicBezTo>
                    <a:pt x="655" y="1077"/>
                    <a:pt x="666" y="1081"/>
                    <a:pt x="676" y="1081"/>
                  </a:cubicBezTo>
                  <a:cubicBezTo>
                    <a:pt x="696" y="1081"/>
                    <a:pt x="711" y="1066"/>
                    <a:pt x="711" y="1066"/>
                  </a:cubicBezTo>
                  <a:cubicBezTo>
                    <a:pt x="678" y="1032"/>
                    <a:pt x="610" y="930"/>
                    <a:pt x="644" y="863"/>
                  </a:cubicBezTo>
                  <a:cubicBezTo>
                    <a:pt x="678" y="829"/>
                    <a:pt x="644" y="795"/>
                    <a:pt x="610" y="727"/>
                  </a:cubicBezTo>
                  <a:cubicBezTo>
                    <a:pt x="576" y="558"/>
                    <a:pt x="440" y="389"/>
                    <a:pt x="373" y="219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7"/>
            <p:cNvSpPr/>
            <p:nvPr/>
          </p:nvSpPr>
          <p:spPr>
            <a:xfrm>
              <a:off x="4064825" y="3597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34" y="0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7"/>
            <p:cNvSpPr/>
            <p:nvPr/>
          </p:nvSpPr>
          <p:spPr>
            <a:xfrm>
              <a:off x="4067350" y="360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7"/>
            <p:cNvSpPr/>
            <p:nvPr/>
          </p:nvSpPr>
          <p:spPr>
            <a:xfrm>
              <a:off x="4073275" y="35931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5"/>
                    <a:pt x="1" y="35"/>
                    <a:pt x="1" y="35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7"/>
            <p:cNvSpPr/>
            <p:nvPr/>
          </p:nvSpPr>
          <p:spPr>
            <a:xfrm>
              <a:off x="4064825" y="3592325"/>
              <a:ext cx="1700" cy="1725"/>
            </a:xfrm>
            <a:custGeom>
              <a:avLst/>
              <a:gdLst/>
              <a:ahLst/>
              <a:cxnLst/>
              <a:rect l="l" t="t" r="r" b="b"/>
              <a:pathLst>
                <a:path w="68" h="69" extrusionOk="0">
                  <a:moveTo>
                    <a:pt x="68" y="1"/>
                  </a:moveTo>
                  <a:cubicBezTo>
                    <a:pt x="34" y="35"/>
                    <a:pt x="34" y="35"/>
                    <a:pt x="0" y="69"/>
                  </a:cubicBezTo>
                  <a:cubicBezTo>
                    <a:pt x="34" y="35"/>
                    <a:pt x="68" y="35"/>
                    <a:pt x="68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7"/>
            <p:cNvSpPr/>
            <p:nvPr/>
          </p:nvSpPr>
          <p:spPr>
            <a:xfrm>
              <a:off x="4063975" y="358640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lnTo>
                    <a:pt x="34" y="1"/>
                  </a:lnTo>
                  <a:cubicBezTo>
                    <a:pt x="34" y="1"/>
                    <a:pt x="0" y="35"/>
                    <a:pt x="0" y="35"/>
                  </a:cubicBezTo>
                  <a:cubicBezTo>
                    <a:pt x="0" y="35"/>
                    <a:pt x="34" y="35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7"/>
            <p:cNvSpPr/>
            <p:nvPr/>
          </p:nvSpPr>
          <p:spPr>
            <a:xfrm>
              <a:off x="4065650" y="359910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lnTo>
                    <a:pt x="35" y="35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7"/>
            <p:cNvSpPr/>
            <p:nvPr/>
          </p:nvSpPr>
          <p:spPr>
            <a:xfrm>
              <a:off x="4063975" y="3602500"/>
              <a:ext cx="11875" cy="18650"/>
            </a:xfrm>
            <a:custGeom>
              <a:avLst/>
              <a:gdLst/>
              <a:ahLst/>
              <a:cxnLst/>
              <a:rect l="l" t="t" r="r" b="b"/>
              <a:pathLst>
                <a:path w="475" h="746" extrusionOk="0">
                  <a:moveTo>
                    <a:pt x="203" y="102"/>
                  </a:moveTo>
                  <a:lnTo>
                    <a:pt x="203" y="102"/>
                  </a:lnTo>
                  <a:cubicBezTo>
                    <a:pt x="200" y="105"/>
                    <a:pt x="197" y="109"/>
                    <a:pt x="196" y="112"/>
                  </a:cubicBezTo>
                  <a:lnTo>
                    <a:pt x="196" y="112"/>
                  </a:lnTo>
                  <a:cubicBezTo>
                    <a:pt x="200" y="112"/>
                    <a:pt x="203" y="109"/>
                    <a:pt x="203" y="102"/>
                  </a:cubicBezTo>
                  <a:close/>
                  <a:moveTo>
                    <a:pt x="169" y="0"/>
                  </a:moveTo>
                  <a:cubicBezTo>
                    <a:pt x="203" y="34"/>
                    <a:pt x="169" y="34"/>
                    <a:pt x="237" y="68"/>
                  </a:cubicBezTo>
                  <a:lnTo>
                    <a:pt x="169" y="68"/>
                  </a:lnTo>
                  <a:lnTo>
                    <a:pt x="203" y="102"/>
                  </a:lnTo>
                  <a:cubicBezTo>
                    <a:pt x="203" y="102"/>
                    <a:pt x="203" y="102"/>
                    <a:pt x="203" y="102"/>
                  </a:cubicBezTo>
                  <a:lnTo>
                    <a:pt x="203" y="102"/>
                  </a:lnTo>
                  <a:cubicBezTo>
                    <a:pt x="239" y="138"/>
                    <a:pt x="267" y="148"/>
                    <a:pt x="292" y="148"/>
                  </a:cubicBezTo>
                  <a:cubicBezTo>
                    <a:pt x="327" y="148"/>
                    <a:pt x="356" y="128"/>
                    <a:pt x="397" y="128"/>
                  </a:cubicBezTo>
                  <a:cubicBezTo>
                    <a:pt x="410" y="128"/>
                    <a:pt x="423" y="130"/>
                    <a:pt x="438" y="135"/>
                  </a:cubicBezTo>
                  <a:lnTo>
                    <a:pt x="438" y="135"/>
                  </a:lnTo>
                  <a:cubicBezTo>
                    <a:pt x="430" y="80"/>
                    <a:pt x="407" y="28"/>
                    <a:pt x="407" y="0"/>
                  </a:cubicBezTo>
                  <a:cubicBezTo>
                    <a:pt x="361" y="0"/>
                    <a:pt x="316" y="15"/>
                    <a:pt x="291" y="15"/>
                  </a:cubicBezTo>
                  <a:cubicBezTo>
                    <a:pt x="279" y="15"/>
                    <a:pt x="271" y="12"/>
                    <a:pt x="271" y="0"/>
                  </a:cubicBezTo>
                  <a:close/>
                  <a:moveTo>
                    <a:pt x="438" y="135"/>
                  </a:moveTo>
                  <a:cubicBezTo>
                    <a:pt x="439" y="146"/>
                    <a:pt x="440" y="158"/>
                    <a:pt x="440" y="170"/>
                  </a:cubicBezTo>
                  <a:lnTo>
                    <a:pt x="440" y="136"/>
                  </a:lnTo>
                  <a:cubicBezTo>
                    <a:pt x="439" y="135"/>
                    <a:pt x="439" y="135"/>
                    <a:pt x="438" y="135"/>
                  </a:cubicBezTo>
                  <a:close/>
                  <a:moveTo>
                    <a:pt x="68" y="474"/>
                  </a:moveTo>
                  <a:lnTo>
                    <a:pt x="102" y="508"/>
                  </a:lnTo>
                  <a:lnTo>
                    <a:pt x="102" y="508"/>
                  </a:lnTo>
                  <a:cubicBezTo>
                    <a:pt x="101" y="501"/>
                    <a:pt x="92" y="490"/>
                    <a:pt x="68" y="474"/>
                  </a:cubicBezTo>
                  <a:close/>
                  <a:moveTo>
                    <a:pt x="143" y="92"/>
                  </a:moveTo>
                  <a:cubicBezTo>
                    <a:pt x="139" y="92"/>
                    <a:pt x="136" y="95"/>
                    <a:pt x="136" y="102"/>
                  </a:cubicBezTo>
                  <a:cubicBezTo>
                    <a:pt x="169" y="102"/>
                    <a:pt x="203" y="136"/>
                    <a:pt x="203" y="170"/>
                  </a:cubicBezTo>
                  <a:lnTo>
                    <a:pt x="169" y="170"/>
                  </a:lnTo>
                  <a:cubicBezTo>
                    <a:pt x="203" y="170"/>
                    <a:pt x="136" y="203"/>
                    <a:pt x="271" y="203"/>
                  </a:cubicBezTo>
                  <a:lnTo>
                    <a:pt x="136" y="203"/>
                  </a:lnTo>
                  <a:lnTo>
                    <a:pt x="237" y="237"/>
                  </a:lnTo>
                  <a:cubicBezTo>
                    <a:pt x="169" y="271"/>
                    <a:pt x="0" y="237"/>
                    <a:pt x="68" y="339"/>
                  </a:cubicBezTo>
                  <a:cubicBezTo>
                    <a:pt x="102" y="339"/>
                    <a:pt x="136" y="373"/>
                    <a:pt x="136" y="373"/>
                  </a:cubicBezTo>
                  <a:cubicBezTo>
                    <a:pt x="203" y="373"/>
                    <a:pt x="102" y="305"/>
                    <a:pt x="102" y="305"/>
                  </a:cubicBezTo>
                  <a:cubicBezTo>
                    <a:pt x="169" y="305"/>
                    <a:pt x="237" y="373"/>
                    <a:pt x="305" y="373"/>
                  </a:cubicBezTo>
                  <a:cubicBezTo>
                    <a:pt x="237" y="373"/>
                    <a:pt x="245" y="403"/>
                    <a:pt x="207" y="403"/>
                  </a:cubicBezTo>
                  <a:cubicBezTo>
                    <a:pt x="188" y="403"/>
                    <a:pt x="158" y="395"/>
                    <a:pt x="102" y="373"/>
                  </a:cubicBezTo>
                  <a:lnTo>
                    <a:pt x="102" y="373"/>
                  </a:lnTo>
                  <a:cubicBezTo>
                    <a:pt x="68" y="407"/>
                    <a:pt x="136" y="474"/>
                    <a:pt x="102" y="508"/>
                  </a:cubicBezTo>
                  <a:lnTo>
                    <a:pt x="102" y="508"/>
                  </a:lnTo>
                  <a:lnTo>
                    <a:pt x="102" y="508"/>
                  </a:lnTo>
                  <a:cubicBezTo>
                    <a:pt x="104" y="532"/>
                    <a:pt x="24" y="524"/>
                    <a:pt x="102" y="576"/>
                  </a:cubicBezTo>
                  <a:lnTo>
                    <a:pt x="136" y="576"/>
                  </a:lnTo>
                  <a:cubicBezTo>
                    <a:pt x="169" y="610"/>
                    <a:pt x="169" y="610"/>
                    <a:pt x="169" y="610"/>
                  </a:cubicBezTo>
                  <a:lnTo>
                    <a:pt x="136" y="610"/>
                  </a:lnTo>
                  <a:cubicBezTo>
                    <a:pt x="203" y="644"/>
                    <a:pt x="169" y="711"/>
                    <a:pt x="203" y="745"/>
                  </a:cubicBezTo>
                  <a:cubicBezTo>
                    <a:pt x="237" y="711"/>
                    <a:pt x="169" y="644"/>
                    <a:pt x="169" y="610"/>
                  </a:cubicBezTo>
                  <a:lnTo>
                    <a:pt x="169" y="610"/>
                  </a:lnTo>
                  <a:cubicBezTo>
                    <a:pt x="203" y="644"/>
                    <a:pt x="271" y="678"/>
                    <a:pt x="271" y="711"/>
                  </a:cubicBezTo>
                  <a:cubicBezTo>
                    <a:pt x="339" y="711"/>
                    <a:pt x="339" y="644"/>
                    <a:pt x="373" y="610"/>
                  </a:cubicBezTo>
                  <a:cubicBezTo>
                    <a:pt x="373" y="508"/>
                    <a:pt x="203" y="508"/>
                    <a:pt x="203" y="440"/>
                  </a:cubicBezTo>
                  <a:lnTo>
                    <a:pt x="203" y="440"/>
                  </a:lnTo>
                  <a:lnTo>
                    <a:pt x="373" y="508"/>
                  </a:lnTo>
                  <a:cubicBezTo>
                    <a:pt x="407" y="440"/>
                    <a:pt x="474" y="339"/>
                    <a:pt x="339" y="237"/>
                  </a:cubicBezTo>
                  <a:cubicBezTo>
                    <a:pt x="339" y="237"/>
                    <a:pt x="354" y="222"/>
                    <a:pt x="374" y="222"/>
                  </a:cubicBezTo>
                  <a:cubicBezTo>
                    <a:pt x="384" y="222"/>
                    <a:pt x="395" y="226"/>
                    <a:pt x="407" y="237"/>
                  </a:cubicBezTo>
                  <a:cubicBezTo>
                    <a:pt x="407" y="173"/>
                    <a:pt x="162" y="170"/>
                    <a:pt x="196" y="112"/>
                  </a:cubicBezTo>
                  <a:lnTo>
                    <a:pt x="196" y="112"/>
                  </a:lnTo>
                  <a:cubicBezTo>
                    <a:pt x="196" y="112"/>
                    <a:pt x="196" y="112"/>
                    <a:pt x="196" y="112"/>
                  </a:cubicBezTo>
                  <a:cubicBezTo>
                    <a:pt x="182" y="112"/>
                    <a:pt x="156" y="92"/>
                    <a:pt x="143" y="92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7"/>
            <p:cNvSpPr/>
            <p:nvPr/>
          </p:nvSpPr>
          <p:spPr>
            <a:xfrm>
              <a:off x="4067350" y="36058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lnTo>
                    <a:pt x="34" y="35"/>
                  </a:lnTo>
                  <a:cubicBezTo>
                    <a:pt x="34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7"/>
            <p:cNvSpPr/>
            <p:nvPr/>
          </p:nvSpPr>
          <p:spPr>
            <a:xfrm>
              <a:off x="4057200" y="36168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203" y="1"/>
                  </a:moveTo>
                  <a:cubicBezTo>
                    <a:pt x="68" y="1"/>
                    <a:pt x="271" y="103"/>
                    <a:pt x="136" y="103"/>
                  </a:cubicBezTo>
                  <a:lnTo>
                    <a:pt x="271" y="238"/>
                  </a:lnTo>
                  <a:cubicBezTo>
                    <a:pt x="237" y="238"/>
                    <a:pt x="203" y="170"/>
                    <a:pt x="170" y="170"/>
                  </a:cubicBezTo>
                  <a:cubicBezTo>
                    <a:pt x="203" y="238"/>
                    <a:pt x="305" y="238"/>
                    <a:pt x="339" y="306"/>
                  </a:cubicBezTo>
                  <a:cubicBezTo>
                    <a:pt x="329" y="301"/>
                    <a:pt x="322" y="299"/>
                    <a:pt x="318" y="299"/>
                  </a:cubicBezTo>
                  <a:cubicBezTo>
                    <a:pt x="289" y="299"/>
                    <a:pt x="339" y="373"/>
                    <a:pt x="339" y="373"/>
                  </a:cubicBezTo>
                  <a:cubicBezTo>
                    <a:pt x="305" y="340"/>
                    <a:pt x="203" y="272"/>
                    <a:pt x="203" y="272"/>
                  </a:cubicBezTo>
                  <a:lnTo>
                    <a:pt x="136" y="272"/>
                  </a:lnTo>
                  <a:cubicBezTo>
                    <a:pt x="203" y="306"/>
                    <a:pt x="136" y="340"/>
                    <a:pt x="203" y="373"/>
                  </a:cubicBezTo>
                  <a:cubicBezTo>
                    <a:pt x="258" y="401"/>
                    <a:pt x="269" y="450"/>
                    <a:pt x="235" y="450"/>
                  </a:cubicBezTo>
                  <a:cubicBezTo>
                    <a:pt x="227" y="450"/>
                    <a:pt x="216" y="448"/>
                    <a:pt x="203" y="441"/>
                  </a:cubicBezTo>
                  <a:cubicBezTo>
                    <a:pt x="170" y="407"/>
                    <a:pt x="203" y="407"/>
                    <a:pt x="203" y="407"/>
                  </a:cubicBezTo>
                  <a:cubicBezTo>
                    <a:pt x="170" y="373"/>
                    <a:pt x="153" y="373"/>
                    <a:pt x="140" y="373"/>
                  </a:cubicBezTo>
                  <a:cubicBezTo>
                    <a:pt x="127" y="373"/>
                    <a:pt x="119" y="373"/>
                    <a:pt x="102" y="340"/>
                  </a:cubicBezTo>
                  <a:lnTo>
                    <a:pt x="102" y="340"/>
                  </a:lnTo>
                  <a:cubicBezTo>
                    <a:pt x="136" y="475"/>
                    <a:pt x="0" y="543"/>
                    <a:pt x="170" y="678"/>
                  </a:cubicBezTo>
                  <a:cubicBezTo>
                    <a:pt x="176" y="685"/>
                    <a:pt x="180" y="688"/>
                    <a:pt x="183" y="688"/>
                  </a:cubicBezTo>
                  <a:cubicBezTo>
                    <a:pt x="193" y="688"/>
                    <a:pt x="176" y="644"/>
                    <a:pt x="203" y="644"/>
                  </a:cubicBezTo>
                  <a:cubicBezTo>
                    <a:pt x="136" y="644"/>
                    <a:pt x="136" y="543"/>
                    <a:pt x="102" y="509"/>
                  </a:cubicBezTo>
                  <a:lnTo>
                    <a:pt x="102" y="509"/>
                  </a:lnTo>
                  <a:cubicBezTo>
                    <a:pt x="109" y="516"/>
                    <a:pt x="115" y="519"/>
                    <a:pt x="119" y="519"/>
                  </a:cubicBezTo>
                  <a:cubicBezTo>
                    <a:pt x="132" y="519"/>
                    <a:pt x="139" y="499"/>
                    <a:pt x="152" y="499"/>
                  </a:cubicBezTo>
                  <a:cubicBezTo>
                    <a:pt x="157" y="499"/>
                    <a:pt x="162" y="502"/>
                    <a:pt x="170" y="509"/>
                  </a:cubicBezTo>
                  <a:lnTo>
                    <a:pt x="203" y="611"/>
                  </a:lnTo>
                  <a:cubicBezTo>
                    <a:pt x="305" y="577"/>
                    <a:pt x="440" y="441"/>
                    <a:pt x="474" y="306"/>
                  </a:cubicBezTo>
                  <a:lnTo>
                    <a:pt x="474" y="306"/>
                  </a:lnTo>
                  <a:cubicBezTo>
                    <a:pt x="474" y="306"/>
                    <a:pt x="440" y="340"/>
                    <a:pt x="440" y="340"/>
                  </a:cubicBezTo>
                  <a:cubicBezTo>
                    <a:pt x="407" y="306"/>
                    <a:pt x="407" y="272"/>
                    <a:pt x="407" y="238"/>
                  </a:cubicBezTo>
                  <a:lnTo>
                    <a:pt x="271" y="170"/>
                  </a:lnTo>
                  <a:lnTo>
                    <a:pt x="339" y="170"/>
                  </a:lnTo>
                  <a:cubicBezTo>
                    <a:pt x="305" y="136"/>
                    <a:pt x="271" y="136"/>
                    <a:pt x="237" y="103"/>
                  </a:cubicBezTo>
                  <a:cubicBezTo>
                    <a:pt x="237" y="69"/>
                    <a:pt x="271" y="69"/>
                    <a:pt x="203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7"/>
            <p:cNvSpPr/>
            <p:nvPr/>
          </p:nvSpPr>
          <p:spPr>
            <a:xfrm>
              <a:off x="4064825" y="3618575"/>
              <a:ext cx="850" cy="1725"/>
            </a:xfrm>
            <a:custGeom>
              <a:avLst/>
              <a:gdLst/>
              <a:ahLst/>
              <a:cxnLst/>
              <a:rect l="l" t="t" r="r" b="b"/>
              <a:pathLst>
                <a:path w="34" h="69" extrusionOk="0">
                  <a:moveTo>
                    <a:pt x="0" y="1"/>
                  </a:moveTo>
                  <a:lnTo>
                    <a:pt x="34" y="68"/>
                  </a:lnTo>
                  <a:lnTo>
                    <a:pt x="34" y="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7"/>
            <p:cNvSpPr/>
            <p:nvPr/>
          </p:nvSpPr>
          <p:spPr>
            <a:xfrm>
              <a:off x="4068200" y="3621975"/>
              <a:ext cx="2575" cy="1700"/>
            </a:xfrm>
            <a:custGeom>
              <a:avLst/>
              <a:gdLst/>
              <a:ahLst/>
              <a:cxnLst/>
              <a:rect l="l" t="t" r="r" b="b"/>
              <a:pathLst>
                <a:path w="103" h="68" extrusionOk="0">
                  <a:moveTo>
                    <a:pt x="34" y="0"/>
                  </a:moveTo>
                  <a:lnTo>
                    <a:pt x="34" y="0"/>
                  </a:lnTo>
                  <a:cubicBezTo>
                    <a:pt x="0" y="34"/>
                    <a:pt x="34" y="34"/>
                    <a:pt x="102" y="68"/>
                  </a:cubicBezTo>
                  <a:cubicBezTo>
                    <a:pt x="68" y="34"/>
                    <a:pt x="68" y="34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7"/>
            <p:cNvSpPr/>
            <p:nvPr/>
          </p:nvSpPr>
          <p:spPr>
            <a:xfrm>
              <a:off x="4058050" y="3625350"/>
              <a:ext cx="850" cy="1725"/>
            </a:xfrm>
            <a:custGeom>
              <a:avLst/>
              <a:gdLst/>
              <a:ahLst/>
              <a:cxnLst/>
              <a:rect l="l" t="t" r="r" b="b"/>
              <a:pathLst>
                <a:path w="34" h="69" extrusionOk="0">
                  <a:moveTo>
                    <a:pt x="34" y="1"/>
                  </a:moveTo>
                  <a:lnTo>
                    <a:pt x="0" y="68"/>
                  </a:lnTo>
                  <a:lnTo>
                    <a:pt x="34" y="68"/>
                  </a:ln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7"/>
            <p:cNvSpPr/>
            <p:nvPr/>
          </p:nvSpPr>
          <p:spPr>
            <a:xfrm>
              <a:off x="4056350" y="3629575"/>
              <a:ext cx="4250" cy="7650"/>
            </a:xfrm>
            <a:custGeom>
              <a:avLst/>
              <a:gdLst/>
              <a:ahLst/>
              <a:cxnLst/>
              <a:rect l="l" t="t" r="r" b="b"/>
              <a:pathLst>
                <a:path w="170" h="306" extrusionOk="0">
                  <a:moveTo>
                    <a:pt x="34" y="1"/>
                  </a:moveTo>
                  <a:cubicBezTo>
                    <a:pt x="0" y="1"/>
                    <a:pt x="102" y="136"/>
                    <a:pt x="68" y="170"/>
                  </a:cubicBezTo>
                  <a:cubicBezTo>
                    <a:pt x="60" y="153"/>
                    <a:pt x="53" y="147"/>
                    <a:pt x="48" y="147"/>
                  </a:cubicBezTo>
                  <a:cubicBezTo>
                    <a:pt x="32" y="147"/>
                    <a:pt x="26" y="204"/>
                    <a:pt x="0" y="204"/>
                  </a:cubicBezTo>
                  <a:cubicBezTo>
                    <a:pt x="0" y="238"/>
                    <a:pt x="34" y="272"/>
                    <a:pt x="34" y="306"/>
                  </a:cubicBezTo>
                  <a:cubicBezTo>
                    <a:pt x="102" y="272"/>
                    <a:pt x="68" y="204"/>
                    <a:pt x="170" y="204"/>
                  </a:cubicBezTo>
                  <a:cubicBezTo>
                    <a:pt x="170" y="103"/>
                    <a:pt x="68" y="69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7"/>
            <p:cNvSpPr/>
            <p:nvPr/>
          </p:nvSpPr>
          <p:spPr>
            <a:xfrm>
              <a:off x="4020800" y="3629050"/>
              <a:ext cx="35575" cy="13250"/>
            </a:xfrm>
            <a:custGeom>
              <a:avLst/>
              <a:gdLst/>
              <a:ahLst/>
              <a:cxnLst/>
              <a:rect l="l" t="t" r="r" b="b"/>
              <a:pathLst>
                <a:path w="1423" h="530" extrusionOk="0">
                  <a:moveTo>
                    <a:pt x="474" y="394"/>
                  </a:moveTo>
                  <a:cubicBezTo>
                    <a:pt x="474" y="428"/>
                    <a:pt x="474" y="462"/>
                    <a:pt x="474" y="496"/>
                  </a:cubicBezTo>
                  <a:cubicBezTo>
                    <a:pt x="542" y="462"/>
                    <a:pt x="474" y="428"/>
                    <a:pt x="474" y="394"/>
                  </a:cubicBezTo>
                  <a:close/>
                  <a:moveTo>
                    <a:pt x="1128" y="1"/>
                  </a:moveTo>
                  <a:cubicBezTo>
                    <a:pt x="1121" y="1"/>
                    <a:pt x="1118" y="7"/>
                    <a:pt x="1118" y="22"/>
                  </a:cubicBezTo>
                  <a:cubicBezTo>
                    <a:pt x="1084" y="90"/>
                    <a:pt x="1151" y="90"/>
                    <a:pt x="1151" y="157"/>
                  </a:cubicBezTo>
                  <a:cubicBezTo>
                    <a:pt x="1124" y="157"/>
                    <a:pt x="1119" y="201"/>
                    <a:pt x="1101" y="201"/>
                  </a:cubicBezTo>
                  <a:cubicBezTo>
                    <a:pt x="1096" y="201"/>
                    <a:pt x="1091" y="198"/>
                    <a:pt x="1084" y="191"/>
                  </a:cubicBezTo>
                  <a:cubicBezTo>
                    <a:pt x="1084" y="157"/>
                    <a:pt x="1084" y="124"/>
                    <a:pt x="1118" y="124"/>
                  </a:cubicBezTo>
                  <a:cubicBezTo>
                    <a:pt x="1098" y="94"/>
                    <a:pt x="1086" y="84"/>
                    <a:pt x="1080" y="84"/>
                  </a:cubicBezTo>
                  <a:cubicBezTo>
                    <a:pt x="1069" y="84"/>
                    <a:pt x="1070" y="110"/>
                    <a:pt x="1064" y="110"/>
                  </a:cubicBezTo>
                  <a:cubicBezTo>
                    <a:pt x="1061" y="110"/>
                    <a:pt x="1057" y="104"/>
                    <a:pt x="1050" y="90"/>
                  </a:cubicBezTo>
                  <a:cubicBezTo>
                    <a:pt x="1050" y="90"/>
                    <a:pt x="1050" y="124"/>
                    <a:pt x="1050" y="157"/>
                  </a:cubicBezTo>
                  <a:cubicBezTo>
                    <a:pt x="1040" y="152"/>
                    <a:pt x="1033" y="150"/>
                    <a:pt x="1028" y="150"/>
                  </a:cubicBezTo>
                  <a:cubicBezTo>
                    <a:pt x="1003" y="150"/>
                    <a:pt x="1024" y="198"/>
                    <a:pt x="983" y="198"/>
                  </a:cubicBezTo>
                  <a:cubicBezTo>
                    <a:pt x="974" y="198"/>
                    <a:pt x="963" y="196"/>
                    <a:pt x="948" y="191"/>
                  </a:cubicBezTo>
                  <a:cubicBezTo>
                    <a:pt x="948" y="225"/>
                    <a:pt x="914" y="225"/>
                    <a:pt x="948" y="293"/>
                  </a:cubicBezTo>
                  <a:cubicBezTo>
                    <a:pt x="881" y="225"/>
                    <a:pt x="914" y="225"/>
                    <a:pt x="813" y="157"/>
                  </a:cubicBezTo>
                  <a:lnTo>
                    <a:pt x="813" y="157"/>
                  </a:lnTo>
                  <a:cubicBezTo>
                    <a:pt x="847" y="191"/>
                    <a:pt x="881" y="293"/>
                    <a:pt x="881" y="394"/>
                  </a:cubicBezTo>
                  <a:cubicBezTo>
                    <a:pt x="848" y="351"/>
                    <a:pt x="830" y="339"/>
                    <a:pt x="817" y="339"/>
                  </a:cubicBezTo>
                  <a:cubicBezTo>
                    <a:pt x="800" y="339"/>
                    <a:pt x="795" y="361"/>
                    <a:pt x="781" y="361"/>
                  </a:cubicBezTo>
                  <a:cubicBezTo>
                    <a:pt x="773" y="361"/>
                    <a:pt x="763" y="353"/>
                    <a:pt x="745" y="327"/>
                  </a:cubicBezTo>
                  <a:cubicBezTo>
                    <a:pt x="745" y="327"/>
                    <a:pt x="745" y="293"/>
                    <a:pt x="745" y="293"/>
                  </a:cubicBezTo>
                  <a:cubicBezTo>
                    <a:pt x="745" y="265"/>
                    <a:pt x="743" y="255"/>
                    <a:pt x="738" y="255"/>
                  </a:cubicBezTo>
                  <a:cubicBezTo>
                    <a:pt x="727" y="255"/>
                    <a:pt x="702" y="327"/>
                    <a:pt x="677" y="327"/>
                  </a:cubicBezTo>
                  <a:lnTo>
                    <a:pt x="677" y="191"/>
                  </a:lnTo>
                  <a:cubicBezTo>
                    <a:pt x="654" y="215"/>
                    <a:pt x="631" y="254"/>
                    <a:pt x="607" y="254"/>
                  </a:cubicBezTo>
                  <a:cubicBezTo>
                    <a:pt x="597" y="254"/>
                    <a:pt x="586" y="246"/>
                    <a:pt x="576" y="225"/>
                  </a:cubicBezTo>
                  <a:lnTo>
                    <a:pt x="576" y="157"/>
                  </a:lnTo>
                  <a:cubicBezTo>
                    <a:pt x="508" y="259"/>
                    <a:pt x="406" y="225"/>
                    <a:pt x="373" y="259"/>
                  </a:cubicBezTo>
                  <a:lnTo>
                    <a:pt x="339" y="191"/>
                  </a:lnTo>
                  <a:lnTo>
                    <a:pt x="339" y="191"/>
                  </a:lnTo>
                  <a:cubicBezTo>
                    <a:pt x="237" y="259"/>
                    <a:pt x="406" y="225"/>
                    <a:pt x="339" y="394"/>
                  </a:cubicBezTo>
                  <a:cubicBezTo>
                    <a:pt x="339" y="336"/>
                    <a:pt x="336" y="317"/>
                    <a:pt x="330" y="317"/>
                  </a:cubicBezTo>
                  <a:cubicBezTo>
                    <a:pt x="320" y="317"/>
                    <a:pt x="299" y="384"/>
                    <a:pt x="269" y="384"/>
                  </a:cubicBezTo>
                  <a:cubicBezTo>
                    <a:pt x="259" y="384"/>
                    <a:pt x="249" y="378"/>
                    <a:pt x="237" y="361"/>
                  </a:cubicBezTo>
                  <a:cubicBezTo>
                    <a:pt x="237" y="293"/>
                    <a:pt x="305" y="327"/>
                    <a:pt x="271" y="225"/>
                  </a:cubicBezTo>
                  <a:lnTo>
                    <a:pt x="271" y="225"/>
                  </a:lnTo>
                  <a:cubicBezTo>
                    <a:pt x="271" y="276"/>
                    <a:pt x="263" y="284"/>
                    <a:pt x="254" y="284"/>
                  </a:cubicBezTo>
                  <a:cubicBezTo>
                    <a:pt x="250" y="284"/>
                    <a:pt x="246" y="282"/>
                    <a:pt x="242" y="282"/>
                  </a:cubicBezTo>
                  <a:cubicBezTo>
                    <a:pt x="239" y="282"/>
                    <a:pt x="237" y="284"/>
                    <a:pt x="237" y="293"/>
                  </a:cubicBezTo>
                  <a:cubicBezTo>
                    <a:pt x="237" y="191"/>
                    <a:pt x="169" y="259"/>
                    <a:pt x="203" y="157"/>
                  </a:cubicBezTo>
                  <a:lnTo>
                    <a:pt x="203" y="157"/>
                  </a:lnTo>
                  <a:cubicBezTo>
                    <a:pt x="203" y="157"/>
                    <a:pt x="102" y="327"/>
                    <a:pt x="102" y="327"/>
                  </a:cubicBezTo>
                  <a:cubicBezTo>
                    <a:pt x="82" y="287"/>
                    <a:pt x="74" y="271"/>
                    <a:pt x="63" y="271"/>
                  </a:cubicBezTo>
                  <a:cubicBezTo>
                    <a:pt x="56" y="271"/>
                    <a:pt x="48" y="279"/>
                    <a:pt x="34" y="293"/>
                  </a:cubicBezTo>
                  <a:cubicBezTo>
                    <a:pt x="68" y="293"/>
                    <a:pt x="0" y="428"/>
                    <a:pt x="34" y="462"/>
                  </a:cubicBezTo>
                  <a:cubicBezTo>
                    <a:pt x="85" y="462"/>
                    <a:pt x="144" y="454"/>
                    <a:pt x="203" y="454"/>
                  </a:cubicBezTo>
                  <a:cubicBezTo>
                    <a:pt x="263" y="454"/>
                    <a:pt x="322" y="462"/>
                    <a:pt x="373" y="496"/>
                  </a:cubicBezTo>
                  <a:cubicBezTo>
                    <a:pt x="386" y="442"/>
                    <a:pt x="400" y="431"/>
                    <a:pt x="413" y="431"/>
                  </a:cubicBezTo>
                  <a:cubicBezTo>
                    <a:pt x="422" y="431"/>
                    <a:pt x="431" y="436"/>
                    <a:pt x="440" y="436"/>
                  </a:cubicBezTo>
                  <a:cubicBezTo>
                    <a:pt x="452" y="436"/>
                    <a:pt x="463" y="428"/>
                    <a:pt x="474" y="394"/>
                  </a:cubicBezTo>
                  <a:cubicBezTo>
                    <a:pt x="479" y="390"/>
                    <a:pt x="484" y="388"/>
                    <a:pt x="488" y="388"/>
                  </a:cubicBezTo>
                  <a:cubicBezTo>
                    <a:pt x="517" y="388"/>
                    <a:pt x="542" y="467"/>
                    <a:pt x="542" y="496"/>
                  </a:cubicBezTo>
                  <a:cubicBezTo>
                    <a:pt x="576" y="496"/>
                    <a:pt x="542" y="462"/>
                    <a:pt x="576" y="394"/>
                  </a:cubicBezTo>
                  <a:lnTo>
                    <a:pt x="610" y="530"/>
                  </a:lnTo>
                  <a:cubicBezTo>
                    <a:pt x="779" y="462"/>
                    <a:pt x="948" y="361"/>
                    <a:pt x="1151" y="361"/>
                  </a:cubicBezTo>
                  <a:lnTo>
                    <a:pt x="1084" y="293"/>
                  </a:lnTo>
                  <a:cubicBezTo>
                    <a:pt x="1163" y="293"/>
                    <a:pt x="1160" y="149"/>
                    <a:pt x="1218" y="149"/>
                  </a:cubicBezTo>
                  <a:cubicBezTo>
                    <a:pt x="1235" y="149"/>
                    <a:pt x="1257" y="161"/>
                    <a:pt x="1287" y="191"/>
                  </a:cubicBezTo>
                  <a:lnTo>
                    <a:pt x="1253" y="124"/>
                  </a:lnTo>
                  <a:lnTo>
                    <a:pt x="1253" y="124"/>
                  </a:lnTo>
                  <a:cubicBezTo>
                    <a:pt x="1287" y="157"/>
                    <a:pt x="1321" y="225"/>
                    <a:pt x="1355" y="293"/>
                  </a:cubicBezTo>
                  <a:cubicBezTo>
                    <a:pt x="1355" y="276"/>
                    <a:pt x="1363" y="276"/>
                    <a:pt x="1372" y="276"/>
                  </a:cubicBezTo>
                  <a:cubicBezTo>
                    <a:pt x="1380" y="276"/>
                    <a:pt x="1389" y="276"/>
                    <a:pt x="1389" y="259"/>
                  </a:cubicBezTo>
                  <a:lnTo>
                    <a:pt x="1355" y="225"/>
                  </a:lnTo>
                  <a:cubicBezTo>
                    <a:pt x="1340" y="196"/>
                    <a:pt x="1344" y="186"/>
                    <a:pt x="1356" y="186"/>
                  </a:cubicBezTo>
                  <a:cubicBezTo>
                    <a:pt x="1372" y="186"/>
                    <a:pt x="1403" y="206"/>
                    <a:pt x="1422" y="225"/>
                  </a:cubicBezTo>
                  <a:cubicBezTo>
                    <a:pt x="1422" y="124"/>
                    <a:pt x="1321" y="124"/>
                    <a:pt x="1253" y="56"/>
                  </a:cubicBezTo>
                  <a:lnTo>
                    <a:pt x="1253" y="56"/>
                  </a:lnTo>
                  <a:cubicBezTo>
                    <a:pt x="1261" y="94"/>
                    <a:pt x="1258" y="108"/>
                    <a:pt x="1249" y="108"/>
                  </a:cubicBezTo>
                  <a:cubicBezTo>
                    <a:pt x="1225" y="108"/>
                    <a:pt x="1154" y="1"/>
                    <a:pt x="1128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7"/>
            <p:cNvSpPr/>
            <p:nvPr/>
          </p:nvSpPr>
          <p:spPr>
            <a:xfrm>
              <a:off x="4054650" y="36363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5"/>
                  </a:moveTo>
                  <a:cubicBezTo>
                    <a:pt x="1" y="35"/>
                    <a:pt x="1" y="35"/>
                    <a:pt x="1" y="1"/>
                  </a:cubicBezTo>
                  <a:cubicBezTo>
                    <a:pt x="1" y="35"/>
                    <a:pt x="1" y="35"/>
                    <a:pt x="1" y="3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7"/>
            <p:cNvSpPr/>
            <p:nvPr/>
          </p:nvSpPr>
          <p:spPr>
            <a:xfrm>
              <a:off x="4020800" y="3636350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cubicBezTo>
                    <a:pt x="34" y="1"/>
                    <a:pt x="34" y="1"/>
                    <a:pt x="0" y="1"/>
                  </a:cubicBezTo>
                  <a:cubicBezTo>
                    <a:pt x="0" y="1"/>
                    <a:pt x="0" y="1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7"/>
            <p:cNvSpPr/>
            <p:nvPr/>
          </p:nvSpPr>
          <p:spPr>
            <a:xfrm>
              <a:off x="4056350" y="3634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7"/>
            <p:cNvSpPr/>
            <p:nvPr/>
          </p:nvSpPr>
          <p:spPr>
            <a:xfrm>
              <a:off x="4053800" y="3629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lnTo>
                    <a:pt x="35" y="35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7"/>
            <p:cNvSpPr/>
            <p:nvPr/>
          </p:nvSpPr>
          <p:spPr>
            <a:xfrm>
              <a:off x="4017400" y="363212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lnTo>
                    <a:pt x="1" y="34"/>
                  </a:lnTo>
                  <a:cubicBezTo>
                    <a:pt x="1" y="3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7"/>
            <p:cNvSpPr/>
            <p:nvPr/>
          </p:nvSpPr>
          <p:spPr>
            <a:xfrm>
              <a:off x="4007250" y="3623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7"/>
            <p:cNvSpPr/>
            <p:nvPr/>
          </p:nvSpPr>
          <p:spPr>
            <a:xfrm>
              <a:off x="3981000" y="3587875"/>
              <a:ext cx="39825" cy="50625"/>
            </a:xfrm>
            <a:custGeom>
              <a:avLst/>
              <a:gdLst/>
              <a:ahLst/>
              <a:cxnLst/>
              <a:rect l="l" t="t" r="r" b="b"/>
              <a:pathLst>
                <a:path w="1593" h="2025" extrusionOk="0">
                  <a:moveTo>
                    <a:pt x="303" y="751"/>
                  </a:moveTo>
                  <a:lnTo>
                    <a:pt x="303" y="751"/>
                  </a:lnTo>
                  <a:cubicBezTo>
                    <a:pt x="294" y="751"/>
                    <a:pt x="284" y="753"/>
                    <a:pt x="271" y="755"/>
                  </a:cubicBezTo>
                  <a:cubicBezTo>
                    <a:pt x="286" y="755"/>
                    <a:pt x="296" y="753"/>
                    <a:pt x="303" y="751"/>
                  </a:cubicBezTo>
                  <a:close/>
                  <a:moveTo>
                    <a:pt x="292" y="0"/>
                  </a:moveTo>
                  <a:cubicBezTo>
                    <a:pt x="275" y="0"/>
                    <a:pt x="257" y="3"/>
                    <a:pt x="238" y="10"/>
                  </a:cubicBezTo>
                  <a:lnTo>
                    <a:pt x="305" y="10"/>
                  </a:lnTo>
                  <a:cubicBezTo>
                    <a:pt x="339" y="77"/>
                    <a:pt x="204" y="43"/>
                    <a:pt x="170" y="77"/>
                  </a:cubicBezTo>
                  <a:cubicBezTo>
                    <a:pt x="170" y="145"/>
                    <a:pt x="373" y="179"/>
                    <a:pt x="305" y="247"/>
                  </a:cubicBezTo>
                  <a:lnTo>
                    <a:pt x="238" y="247"/>
                  </a:lnTo>
                  <a:cubicBezTo>
                    <a:pt x="238" y="280"/>
                    <a:pt x="373" y="314"/>
                    <a:pt x="373" y="348"/>
                  </a:cubicBezTo>
                  <a:cubicBezTo>
                    <a:pt x="0" y="348"/>
                    <a:pt x="475" y="450"/>
                    <a:pt x="271" y="551"/>
                  </a:cubicBezTo>
                  <a:cubicBezTo>
                    <a:pt x="305" y="585"/>
                    <a:pt x="271" y="653"/>
                    <a:pt x="373" y="687"/>
                  </a:cubicBezTo>
                  <a:cubicBezTo>
                    <a:pt x="286" y="687"/>
                    <a:pt x="348" y="737"/>
                    <a:pt x="303" y="751"/>
                  </a:cubicBezTo>
                  <a:lnTo>
                    <a:pt x="303" y="751"/>
                  </a:lnTo>
                  <a:cubicBezTo>
                    <a:pt x="306" y="751"/>
                    <a:pt x="308" y="751"/>
                    <a:pt x="311" y="751"/>
                  </a:cubicBezTo>
                  <a:cubicBezTo>
                    <a:pt x="416" y="751"/>
                    <a:pt x="283" y="870"/>
                    <a:pt x="388" y="870"/>
                  </a:cubicBezTo>
                  <a:cubicBezTo>
                    <a:pt x="408" y="870"/>
                    <a:pt x="435" y="866"/>
                    <a:pt x="475" y="856"/>
                  </a:cubicBezTo>
                  <a:lnTo>
                    <a:pt x="475" y="856"/>
                  </a:lnTo>
                  <a:cubicBezTo>
                    <a:pt x="441" y="907"/>
                    <a:pt x="441" y="907"/>
                    <a:pt x="445" y="907"/>
                  </a:cubicBezTo>
                  <a:cubicBezTo>
                    <a:pt x="449" y="907"/>
                    <a:pt x="458" y="907"/>
                    <a:pt x="441" y="958"/>
                  </a:cubicBezTo>
                  <a:lnTo>
                    <a:pt x="407" y="958"/>
                  </a:lnTo>
                  <a:cubicBezTo>
                    <a:pt x="373" y="992"/>
                    <a:pt x="542" y="958"/>
                    <a:pt x="441" y="1025"/>
                  </a:cubicBezTo>
                  <a:cubicBezTo>
                    <a:pt x="441" y="1048"/>
                    <a:pt x="448" y="1056"/>
                    <a:pt x="461" y="1056"/>
                  </a:cubicBezTo>
                  <a:cubicBezTo>
                    <a:pt x="486" y="1056"/>
                    <a:pt x="531" y="1025"/>
                    <a:pt x="576" y="1025"/>
                  </a:cubicBezTo>
                  <a:cubicBezTo>
                    <a:pt x="576" y="1093"/>
                    <a:pt x="542" y="1093"/>
                    <a:pt x="475" y="1161"/>
                  </a:cubicBezTo>
                  <a:cubicBezTo>
                    <a:pt x="495" y="1154"/>
                    <a:pt x="510" y="1151"/>
                    <a:pt x="521" y="1151"/>
                  </a:cubicBezTo>
                  <a:cubicBezTo>
                    <a:pt x="567" y="1151"/>
                    <a:pt x="556" y="1195"/>
                    <a:pt x="610" y="1195"/>
                  </a:cubicBezTo>
                  <a:cubicBezTo>
                    <a:pt x="610" y="1195"/>
                    <a:pt x="610" y="1127"/>
                    <a:pt x="678" y="1127"/>
                  </a:cubicBezTo>
                  <a:cubicBezTo>
                    <a:pt x="678" y="1195"/>
                    <a:pt x="779" y="1161"/>
                    <a:pt x="847" y="1195"/>
                  </a:cubicBezTo>
                  <a:cubicBezTo>
                    <a:pt x="840" y="1201"/>
                    <a:pt x="834" y="1207"/>
                    <a:pt x="829" y="1211"/>
                  </a:cubicBezTo>
                  <a:lnTo>
                    <a:pt x="829" y="1211"/>
                  </a:lnTo>
                  <a:cubicBezTo>
                    <a:pt x="833" y="1211"/>
                    <a:pt x="843" y="1208"/>
                    <a:pt x="881" y="1195"/>
                  </a:cubicBezTo>
                  <a:cubicBezTo>
                    <a:pt x="915" y="1161"/>
                    <a:pt x="779" y="1195"/>
                    <a:pt x="779" y="1127"/>
                  </a:cubicBezTo>
                  <a:cubicBezTo>
                    <a:pt x="779" y="1127"/>
                    <a:pt x="813" y="1093"/>
                    <a:pt x="813" y="1093"/>
                  </a:cubicBezTo>
                  <a:cubicBezTo>
                    <a:pt x="779" y="1093"/>
                    <a:pt x="712" y="1093"/>
                    <a:pt x="779" y="1059"/>
                  </a:cubicBezTo>
                  <a:lnTo>
                    <a:pt x="779" y="1059"/>
                  </a:lnTo>
                  <a:lnTo>
                    <a:pt x="712" y="1093"/>
                  </a:lnTo>
                  <a:cubicBezTo>
                    <a:pt x="712" y="1059"/>
                    <a:pt x="678" y="1025"/>
                    <a:pt x="745" y="958"/>
                  </a:cubicBezTo>
                  <a:lnTo>
                    <a:pt x="610" y="958"/>
                  </a:lnTo>
                  <a:cubicBezTo>
                    <a:pt x="712" y="856"/>
                    <a:pt x="576" y="856"/>
                    <a:pt x="441" y="822"/>
                  </a:cubicBezTo>
                  <a:cubicBezTo>
                    <a:pt x="441" y="822"/>
                    <a:pt x="441" y="755"/>
                    <a:pt x="475" y="755"/>
                  </a:cubicBezTo>
                  <a:cubicBezTo>
                    <a:pt x="508" y="755"/>
                    <a:pt x="508" y="755"/>
                    <a:pt x="542" y="788"/>
                  </a:cubicBezTo>
                  <a:cubicBezTo>
                    <a:pt x="542" y="755"/>
                    <a:pt x="610" y="687"/>
                    <a:pt x="475" y="687"/>
                  </a:cubicBezTo>
                  <a:cubicBezTo>
                    <a:pt x="441" y="687"/>
                    <a:pt x="576" y="653"/>
                    <a:pt x="576" y="619"/>
                  </a:cubicBezTo>
                  <a:cubicBezTo>
                    <a:pt x="407" y="585"/>
                    <a:pt x="678" y="450"/>
                    <a:pt x="407" y="450"/>
                  </a:cubicBezTo>
                  <a:cubicBezTo>
                    <a:pt x="407" y="484"/>
                    <a:pt x="373" y="518"/>
                    <a:pt x="407" y="585"/>
                  </a:cubicBezTo>
                  <a:lnTo>
                    <a:pt x="305" y="585"/>
                  </a:lnTo>
                  <a:cubicBezTo>
                    <a:pt x="305" y="518"/>
                    <a:pt x="373" y="484"/>
                    <a:pt x="339" y="416"/>
                  </a:cubicBezTo>
                  <a:lnTo>
                    <a:pt x="508" y="416"/>
                  </a:lnTo>
                  <a:cubicBezTo>
                    <a:pt x="644" y="348"/>
                    <a:pt x="271" y="247"/>
                    <a:pt x="508" y="213"/>
                  </a:cubicBezTo>
                  <a:cubicBezTo>
                    <a:pt x="475" y="179"/>
                    <a:pt x="441" y="111"/>
                    <a:pt x="373" y="77"/>
                  </a:cubicBezTo>
                  <a:lnTo>
                    <a:pt x="441" y="77"/>
                  </a:lnTo>
                  <a:cubicBezTo>
                    <a:pt x="413" y="50"/>
                    <a:pt x="364" y="0"/>
                    <a:pt x="292" y="0"/>
                  </a:cubicBezTo>
                  <a:close/>
                  <a:moveTo>
                    <a:pt x="776" y="1195"/>
                  </a:moveTo>
                  <a:cubicBezTo>
                    <a:pt x="771" y="1195"/>
                    <a:pt x="762" y="1203"/>
                    <a:pt x="745" y="1229"/>
                  </a:cubicBezTo>
                  <a:cubicBezTo>
                    <a:pt x="762" y="1224"/>
                    <a:pt x="775" y="1221"/>
                    <a:pt x="786" y="1219"/>
                  </a:cubicBezTo>
                  <a:lnTo>
                    <a:pt x="786" y="1219"/>
                  </a:lnTo>
                  <a:cubicBezTo>
                    <a:pt x="788" y="1224"/>
                    <a:pt x="792" y="1229"/>
                    <a:pt x="798" y="1229"/>
                  </a:cubicBezTo>
                  <a:cubicBezTo>
                    <a:pt x="805" y="1229"/>
                    <a:pt x="814" y="1224"/>
                    <a:pt x="829" y="1211"/>
                  </a:cubicBezTo>
                  <a:lnTo>
                    <a:pt x="829" y="1211"/>
                  </a:lnTo>
                  <a:cubicBezTo>
                    <a:pt x="828" y="1212"/>
                    <a:pt x="827" y="1212"/>
                    <a:pt x="826" y="1212"/>
                  </a:cubicBezTo>
                  <a:cubicBezTo>
                    <a:pt x="823" y="1212"/>
                    <a:pt x="817" y="1212"/>
                    <a:pt x="786" y="1219"/>
                  </a:cubicBezTo>
                  <a:lnTo>
                    <a:pt x="786" y="1219"/>
                  </a:lnTo>
                  <a:cubicBezTo>
                    <a:pt x="782" y="1209"/>
                    <a:pt x="782" y="1195"/>
                    <a:pt x="776" y="1195"/>
                  </a:cubicBezTo>
                  <a:close/>
                  <a:moveTo>
                    <a:pt x="1043" y="1388"/>
                  </a:moveTo>
                  <a:cubicBezTo>
                    <a:pt x="1037" y="1388"/>
                    <a:pt x="1028" y="1393"/>
                    <a:pt x="1021" y="1398"/>
                  </a:cubicBezTo>
                  <a:lnTo>
                    <a:pt x="1050" y="1398"/>
                  </a:lnTo>
                  <a:cubicBezTo>
                    <a:pt x="1050" y="1391"/>
                    <a:pt x="1047" y="1388"/>
                    <a:pt x="1043" y="1388"/>
                  </a:cubicBezTo>
                  <a:close/>
                  <a:moveTo>
                    <a:pt x="1016" y="1398"/>
                  </a:moveTo>
                  <a:lnTo>
                    <a:pt x="1018" y="1400"/>
                  </a:lnTo>
                  <a:lnTo>
                    <a:pt x="1018" y="1400"/>
                  </a:lnTo>
                  <a:cubicBezTo>
                    <a:pt x="1019" y="1399"/>
                    <a:pt x="1020" y="1399"/>
                    <a:pt x="1021" y="1398"/>
                  </a:cubicBezTo>
                  <a:close/>
                  <a:moveTo>
                    <a:pt x="1165" y="1608"/>
                  </a:moveTo>
                  <a:cubicBezTo>
                    <a:pt x="1146" y="1613"/>
                    <a:pt x="1125" y="1623"/>
                    <a:pt x="1103" y="1642"/>
                  </a:cubicBezTo>
                  <a:lnTo>
                    <a:pt x="1103" y="1642"/>
                  </a:lnTo>
                  <a:cubicBezTo>
                    <a:pt x="1120" y="1640"/>
                    <a:pt x="1141" y="1624"/>
                    <a:pt x="1165" y="1608"/>
                  </a:cubicBezTo>
                  <a:close/>
                  <a:moveTo>
                    <a:pt x="618" y="1214"/>
                  </a:moveTo>
                  <a:cubicBezTo>
                    <a:pt x="599" y="1214"/>
                    <a:pt x="576" y="1217"/>
                    <a:pt x="542" y="1229"/>
                  </a:cubicBezTo>
                  <a:cubicBezTo>
                    <a:pt x="576" y="1296"/>
                    <a:pt x="644" y="1330"/>
                    <a:pt x="712" y="1364"/>
                  </a:cubicBezTo>
                  <a:cubicBezTo>
                    <a:pt x="712" y="1398"/>
                    <a:pt x="644" y="1398"/>
                    <a:pt x="644" y="1432"/>
                  </a:cubicBezTo>
                  <a:cubicBezTo>
                    <a:pt x="644" y="1471"/>
                    <a:pt x="674" y="1480"/>
                    <a:pt x="710" y="1480"/>
                  </a:cubicBezTo>
                  <a:cubicBezTo>
                    <a:pt x="739" y="1480"/>
                    <a:pt x="771" y="1474"/>
                    <a:pt x="792" y="1474"/>
                  </a:cubicBezTo>
                  <a:cubicBezTo>
                    <a:pt x="812" y="1474"/>
                    <a:pt x="823" y="1479"/>
                    <a:pt x="813" y="1500"/>
                  </a:cubicBezTo>
                  <a:lnTo>
                    <a:pt x="745" y="1533"/>
                  </a:lnTo>
                  <a:cubicBezTo>
                    <a:pt x="757" y="1530"/>
                    <a:pt x="766" y="1528"/>
                    <a:pt x="775" y="1528"/>
                  </a:cubicBezTo>
                  <a:cubicBezTo>
                    <a:pt x="841" y="1528"/>
                    <a:pt x="825" y="1635"/>
                    <a:pt x="915" y="1635"/>
                  </a:cubicBezTo>
                  <a:cubicBezTo>
                    <a:pt x="915" y="1635"/>
                    <a:pt x="949" y="1601"/>
                    <a:pt x="949" y="1601"/>
                  </a:cubicBezTo>
                  <a:lnTo>
                    <a:pt x="949" y="1601"/>
                  </a:lnTo>
                  <a:cubicBezTo>
                    <a:pt x="915" y="1646"/>
                    <a:pt x="919" y="1658"/>
                    <a:pt x="937" y="1658"/>
                  </a:cubicBezTo>
                  <a:cubicBezTo>
                    <a:pt x="956" y="1658"/>
                    <a:pt x="990" y="1646"/>
                    <a:pt x="1016" y="1646"/>
                  </a:cubicBezTo>
                  <a:cubicBezTo>
                    <a:pt x="1043" y="1646"/>
                    <a:pt x="1062" y="1658"/>
                    <a:pt x="1050" y="1703"/>
                  </a:cubicBezTo>
                  <a:cubicBezTo>
                    <a:pt x="1068" y="1676"/>
                    <a:pt x="1086" y="1656"/>
                    <a:pt x="1103" y="1642"/>
                  </a:cubicBezTo>
                  <a:lnTo>
                    <a:pt x="1103" y="1642"/>
                  </a:lnTo>
                  <a:cubicBezTo>
                    <a:pt x="1102" y="1642"/>
                    <a:pt x="1101" y="1642"/>
                    <a:pt x="1101" y="1642"/>
                  </a:cubicBezTo>
                  <a:cubicBezTo>
                    <a:pt x="1094" y="1642"/>
                    <a:pt x="1089" y="1640"/>
                    <a:pt x="1084" y="1635"/>
                  </a:cubicBezTo>
                  <a:cubicBezTo>
                    <a:pt x="1152" y="1533"/>
                    <a:pt x="1084" y="1533"/>
                    <a:pt x="1152" y="1466"/>
                  </a:cubicBezTo>
                  <a:lnTo>
                    <a:pt x="1152" y="1466"/>
                  </a:lnTo>
                  <a:cubicBezTo>
                    <a:pt x="1114" y="1491"/>
                    <a:pt x="1091" y="1497"/>
                    <a:pt x="1074" y="1497"/>
                  </a:cubicBezTo>
                  <a:cubicBezTo>
                    <a:pt x="1056" y="1497"/>
                    <a:pt x="1046" y="1489"/>
                    <a:pt x="1036" y="1489"/>
                  </a:cubicBezTo>
                  <a:cubicBezTo>
                    <a:pt x="1030" y="1489"/>
                    <a:pt x="1024" y="1492"/>
                    <a:pt x="1016" y="1500"/>
                  </a:cubicBezTo>
                  <a:cubicBezTo>
                    <a:pt x="983" y="1500"/>
                    <a:pt x="983" y="1466"/>
                    <a:pt x="1016" y="1432"/>
                  </a:cubicBezTo>
                  <a:lnTo>
                    <a:pt x="1050" y="1432"/>
                  </a:lnTo>
                  <a:lnTo>
                    <a:pt x="1018" y="1400"/>
                  </a:lnTo>
                  <a:lnTo>
                    <a:pt x="1018" y="1400"/>
                  </a:lnTo>
                  <a:cubicBezTo>
                    <a:pt x="1012" y="1404"/>
                    <a:pt x="1007" y="1408"/>
                    <a:pt x="1007" y="1408"/>
                  </a:cubicBezTo>
                  <a:cubicBezTo>
                    <a:pt x="1007" y="1408"/>
                    <a:pt x="1009" y="1405"/>
                    <a:pt x="1016" y="1398"/>
                  </a:cubicBezTo>
                  <a:cubicBezTo>
                    <a:pt x="1016" y="1364"/>
                    <a:pt x="1050" y="1364"/>
                    <a:pt x="1050" y="1364"/>
                  </a:cubicBezTo>
                  <a:cubicBezTo>
                    <a:pt x="1050" y="1359"/>
                    <a:pt x="1046" y="1357"/>
                    <a:pt x="1039" y="1357"/>
                  </a:cubicBezTo>
                  <a:cubicBezTo>
                    <a:pt x="1018" y="1357"/>
                    <a:pt x="970" y="1377"/>
                    <a:pt x="939" y="1377"/>
                  </a:cubicBezTo>
                  <a:cubicBezTo>
                    <a:pt x="916" y="1377"/>
                    <a:pt x="903" y="1366"/>
                    <a:pt x="915" y="1330"/>
                  </a:cubicBezTo>
                  <a:lnTo>
                    <a:pt x="915" y="1330"/>
                  </a:lnTo>
                  <a:cubicBezTo>
                    <a:pt x="906" y="1339"/>
                    <a:pt x="898" y="1341"/>
                    <a:pt x="888" y="1341"/>
                  </a:cubicBezTo>
                  <a:cubicBezTo>
                    <a:pt x="879" y="1341"/>
                    <a:pt x="868" y="1339"/>
                    <a:pt x="856" y="1339"/>
                  </a:cubicBezTo>
                  <a:cubicBezTo>
                    <a:pt x="830" y="1339"/>
                    <a:pt x="796" y="1347"/>
                    <a:pt x="745" y="1398"/>
                  </a:cubicBezTo>
                  <a:cubicBezTo>
                    <a:pt x="779" y="1364"/>
                    <a:pt x="847" y="1296"/>
                    <a:pt x="813" y="1263"/>
                  </a:cubicBezTo>
                  <a:lnTo>
                    <a:pt x="813" y="1263"/>
                  </a:lnTo>
                  <a:cubicBezTo>
                    <a:pt x="788" y="1279"/>
                    <a:pt x="775" y="1286"/>
                    <a:pt x="769" y="1286"/>
                  </a:cubicBezTo>
                  <a:cubicBezTo>
                    <a:pt x="752" y="1286"/>
                    <a:pt x="796" y="1229"/>
                    <a:pt x="745" y="1229"/>
                  </a:cubicBezTo>
                  <a:cubicBezTo>
                    <a:pt x="678" y="1229"/>
                    <a:pt x="655" y="1214"/>
                    <a:pt x="618" y="1214"/>
                  </a:cubicBezTo>
                  <a:close/>
                  <a:moveTo>
                    <a:pt x="1457" y="1804"/>
                  </a:moveTo>
                  <a:lnTo>
                    <a:pt x="1438" y="1833"/>
                  </a:lnTo>
                  <a:lnTo>
                    <a:pt x="1438" y="1833"/>
                  </a:lnTo>
                  <a:cubicBezTo>
                    <a:pt x="1445" y="1825"/>
                    <a:pt x="1451" y="1816"/>
                    <a:pt x="1457" y="1804"/>
                  </a:cubicBezTo>
                  <a:close/>
                  <a:moveTo>
                    <a:pt x="1253" y="1567"/>
                  </a:moveTo>
                  <a:cubicBezTo>
                    <a:pt x="1223" y="1567"/>
                    <a:pt x="1192" y="1588"/>
                    <a:pt x="1165" y="1608"/>
                  </a:cubicBezTo>
                  <a:lnTo>
                    <a:pt x="1165" y="1608"/>
                  </a:lnTo>
                  <a:cubicBezTo>
                    <a:pt x="1187" y="1601"/>
                    <a:pt x="1206" y="1601"/>
                    <a:pt x="1220" y="1601"/>
                  </a:cubicBezTo>
                  <a:cubicBezTo>
                    <a:pt x="1220" y="1635"/>
                    <a:pt x="1186" y="1669"/>
                    <a:pt x="1186" y="1703"/>
                  </a:cubicBezTo>
                  <a:cubicBezTo>
                    <a:pt x="1186" y="1679"/>
                    <a:pt x="1179" y="1670"/>
                    <a:pt x="1167" y="1670"/>
                  </a:cubicBezTo>
                  <a:cubicBezTo>
                    <a:pt x="1127" y="1670"/>
                    <a:pt x="1035" y="1771"/>
                    <a:pt x="983" y="1771"/>
                  </a:cubicBezTo>
                  <a:cubicBezTo>
                    <a:pt x="1037" y="1771"/>
                    <a:pt x="1069" y="1814"/>
                    <a:pt x="1115" y="1814"/>
                  </a:cubicBezTo>
                  <a:cubicBezTo>
                    <a:pt x="1126" y="1814"/>
                    <a:pt x="1138" y="1811"/>
                    <a:pt x="1152" y="1804"/>
                  </a:cubicBezTo>
                  <a:lnTo>
                    <a:pt x="1152" y="1804"/>
                  </a:lnTo>
                  <a:lnTo>
                    <a:pt x="1084" y="1872"/>
                  </a:lnTo>
                  <a:cubicBezTo>
                    <a:pt x="1090" y="1875"/>
                    <a:pt x="1097" y="1877"/>
                    <a:pt x="1104" y="1877"/>
                  </a:cubicBezTo>
                  <a:cubicBezTo>
                    <a:pt x="1153" y="1877"/>
                    <a:pt x="1211" y="1805"/>
                    <a:pt x="1238" y="1805"/>
                  </a:cubicBezTo>
                  <a:cubicBezTo>
                    <a:pt x="1248" y="1805"/>
                    <a:pt x="1253" y="1814"/>
                    <a:pt x="1253" y="1838"/>
                  </a:cubicBezTo>
                  <a:lnTo>
                    <a:pt x="1220" y="1872"/>
                  </a:lnTo>
                  <a:cubicBezTo>
                    <a:pt x="1294" y="1921"/>
                    <a:pt x="1368" y="2025"/>
                    <a:pt x="1455" y="2025"/>
                  </a:cubicBezTo>
                  <a:cubicBezTo>
                    <a:pt x="1487" y="2025"/>
                    <a:pt x="1521" y="2010"/>
                    <a:pt x="1558" y="1974"/>
                  </a:cubicBezTo>
                  <a:cubicBezTo>
                    <a:pt x="1592" y="1940"/>
                    <a:pt x="1558" y="1804"/>
                    <a:pt x="1592" y="1771"/>
                  </a:cubicBezTo>
                  <a:lnTo>
                    <a:pt x="1592" y="1771"/>
                  </a:lnTo>
                  <a:cubicBezTo>
                    <a:pt x="1524" y="1804"/>
                    <a:pt x="1457" y="1872"/>
                    <a:pt x="1389" y="1906"/>
                  </a:cubicBezTo>
                  <a:lnTo>
                    <a:pt x="1438" y="1833"/>
                  </a:lnTo>
                  <a:lnTo>
                    <a:pt x="1438" y="1833"/>
                  </a:lnTo>
                  <a:cubicBezTo>
                    <a:pt x="1402" y="1874"/>
                    <a:pt x="1355" y="1883"/>
                    <a:pt x="1355" y="1940"/>
                  </a:cubicBezTo>
                  <a:cubicBezTo>
                    <a:pt x="1347" y="1944"/>
                    <a:pt x="1341" y="1945"/>
                    <a:pt x="1337" y="1945"/>
                  </a:cubicBezTo>
                  <a:cubicBezTo>
                    <a:pt x="1305" y="1945"/>
                    <a:pt x="1337" y="1867"/>
                    <a:pt x="1305" y="1867"/>
                  </a:cubicBezTo>
                  <a:cubicBezTo>
                    <a:pt x="1301" y="1867"/>
                    <a:pt x="1295" y="1868"/>
                    <a:pt x="1287" y="1872"/>
                  </a:cubicBezTo>
                  <a:cubicBezTo>
                    <a:pt x="1355" y="1804"/>
                    <a:pt x="1389" y="1804"/>
                    <a:pt x="1423" y="1703"/>
                  </a:cubicBezTo>
                  <a:lnTo>
                    <a:pt x="1423" y="1703"/>
                  </a:lnTo>
                  <a:lnTo>
                    <a:pt x="1355" y="1737"/>
                  </a:lnTo>
                  <a:cubicBezTo>
                    <a:pt x="1389" y="1703"/>
                    <a:pt x="1355" y="1703"/>
                    <a:pt x="1389" y="1669"/>
                  </a:cubicBezTo>
                  <a:lnTo>
                    <a:pt x="1389" y="1669"/>
                  </a:lnTo>
                  <a:cubicBezTo>
                    <a:pt x="1368" y="1690"/>
                    <a:pt x="1355" y="1698"/>
                    <a:pt x="1345" y="1698"/>
                  </a:cubicBezTo>
                  <a:cubicBezTo>
                    <a:pt x="1313" y="1698"/>
                    <a:pt x="1336" y="1597"/>
                    <a:pt x="1301" y="1597"/>
                  </a:cubicBezTo>
                  <a:cubicBezTo>
                    <a:pt x="1297" y="1597"/>
                    <a:pt x="1293" y="1599"/>
                    <a:pt x="1287" y="1601"/>
                  </a:cubicBezTo>
                  <a:lnTo>
                    <a:pt x="1287" y="1635"/>
                  </a:lnTo>
                  <a:cubicBezTo>
                    <a:pt x="1270" y="1669"/>
                    <a:pt x="1262" y="1677"/>
                    <a:pt x="1253" y="1677"/>
                  </a:cubicBezTo>
                  <a:cubicBezTo>
                    <a:pt x="1245" y="1677"/>
                    <a:pt x="1237" y="1669"/>
                    <a:pt x="1220" y="1669"/>
                  </a:cubicBezTo>
                  <a:cubicBezTo>
                    <a:pt x="1253" y="1601"/>
                    <a:pt x="1253" y="1601"/>
                    <a:pt x="1253" y="1567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7"/>
            <p:cNvSpPr/>
            <p:nvPr/>
          </p:nvSpPr>
          <p:spPr>
            <a:xfrm>
              <a:off x="3995400" y="3606725"/>
              <a:ext cx="1700" cy="1725"/>
            </a:xfrm>
            <a:custGeom>
              <a:avLst/>
              <a:gdLst/>
              <a:ahLst/>
              <a:cxnLst/>
              <a:rect l="l" t="t" r="r" b="b"/>
              <a:pathLst>
                <a:path w="68" h="69" extrusionOk="0">
                  <a:moveTo>
                    <a:pt x="68" y="1"/>
                  </a:moveTo>
                  <a:lnTo>
                    <a:pt x="0" y="34"/>
                  </a:lnTo>
                  <a:cubicBezTo>
                    <a:pt x="0" y="34"/>
                    <a:pt x="0" y="34"/>
                    <a:pt x="0" y="68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7"/>
            <p:cNvSpPr/>
            <p:nvPr/>
          </p:nvSpPr>
          <p:spPr>
            <a:xfrm>
              <a:off x="3994550" y="360672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lnTo>
                    <a:pt x="34" y="34"/>
                  </a:lnTo>
                  <a:cubicBezTo>
                    <a:pt x="34" y="34"/>
                    <a:pt x="0" y="34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7"/>
            <p:cNvSpPr/>
            <p:nvPr/>
          </p:nvSpPr>
          <p:spPr>
            <a:xfrm>
              <a:off x="3992850" y="3588100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34" y="1"/>
                  </a:moveTo>
                  <a:cubicBezTo>
                    <a:pt x="1" y="34"/>
                    <a:pt x="1" y="34"/>
                    <a:pt x="34" y="68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7"/>
            <p:cNvSpPr/>
            <p:nvPr/>
          </p:nvSpPr>
          <p:spPr>
            <a:xfrm>
              <a:off x="3992000" y="358810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lnTo>
                    <a:pt x="1" y="1"/>
                  </a:lnTo>
                  <a:lnTo>
                    <a:pt x="1" y="34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7"/>
            <p:cNvSpPr/>
            <p:nvPr/>
          </p:nvSpPr>
          <p:spPr>
            <a:xfrm>
              <a:off x="3984675" y="3564875"/>
              <a:ext cx="31900" cy="23250"/>
            </a:xfrm>
            <a:custGeom>
              <a:avLst/>
              <a:gdLst/>
              <a:ahLst/>
              <a:cxnLst/>
              <a:rect l="l" t="t" r="r" b="b"/>
              <a:pathLst>
                <a:path w="1276" h="930" extrusionOk="0">
                  <a:moveTo>
                    <a:pt x="1160" y="128"/>
                  </a:moveTo>
                  <a:cubicBezTo>
                    <a:pt x="1153" y="133"/>
                    <a:pt x="1147" y="141"/>
                    <a:pt x="1140" y="151"/>
                  </a:cubicBezTo>
                  <a:cubicBezTo>
                    <a:pt x="1150" y="141"/>
                    <a:pt x="1156" y="134"/>
                    <a:pt x="1160" y="128"/>
                  </a:cubicBezTo>
                  <a:close/>
                  <a:moveTo>
                    <a:pt x="642" y="329"/>
                  </a:moveTo>
                  <a:cubicBezTo>
                    <a:pt x="638" y="343"/>
                    <a:pt x="632" y="354"/>
                    <a:pt x="632" y="354"/>
                  </a:cubicBezTo>
                  <a:cubicBezTo>
                    <a:pt x="641" y="345"/>
                    <a:pt x="643" y="337"/>
                    <a:pt x="642" y="329"/>
                  </a:cubicBezTo>
                  <a:close/>
                  <a:moveTo>
                    <a:pt x="364" y="483"/>
                  </a:moveTo>
                  <a:cubicBezTo>
                    <a:pt x="362" y="484"/>
                    <a:pt x="361" y="486"/>
                    <a:pt x="361" y="489"/>
                  </a:cubicBezTo>
                  <a:lnTo>
                    <a:pt x="377" y="521"/>
                  </a:lnTo>
                  <a:lnTo>
                    <a:pt x="377" y="521"/>
                  </a:lnTo>
                  <a:cubicBezTo>
                    <a:pt x="375" y="508"/>
                    <a:pt x="373" y="496"/>
                    <a:pt x="364" y="483"/>
                  </a:cubicBezTo>
                  <a:close/>
                  <a:moveTo>
                    <a:pt x="1037" y="0"/>
                  </a:moveTo>
                  <a:cubicBezTo>
                    <a:pt x="994" y="0"/>
                    <a:pt x="948" y="4"/>
                    <a:pt x="903" y="15"/>
                  </a:cubicBezTo>
                  <a:cubicBezTo>
                    <a:pt x="768" y="15"/>
                    <a:pt x="598" y="83"/>
                    <a:pt x="531" y="218"/>
                  </a:cubicBezTo>
                  <a:cubicBezTo>
                    <a:pt x="531" y="218"/>
                    <a:pt x="531" y="117"/>
                    <a:pt x="531" y="117"/>
                  </a:cubicBezTo>
                  <a:cubicBezTo>
                    <a:pt x="497" y="218"/>
                    <a:pt x="429" y="218"/>
                    <a:pt x="395" y="252"/>
                  </a:cubicBezTo>
                  <a:cubicBezTo>
                    <a:pt x="328" y="252"/>
                    <a:pt x="294" y="286"/>
                    <a:pt x="361" y="422"/>
                  </a:cubicBezTo>
                  <a:lnTo>
                    <a:pt x="260" y="320"/>
                  </a:lnTo>
                  <a:lnTo>
                    <a:pt x="260" y="320"/>
                  </a:lnTo>
                  <a:cubicBezTo>
                    <a:pt x="198" y="351"/>
                    <a:pt x="333" y="494"/>
                    <a:pt x="230" y="494"/>
                  </a:cubicBezTo>
                  <a:cubicBezTo>
                    <a:pt x="220" y="494"/>
                    <a:pt x="207" y="492"/>
                    <a:pt x="192" y="489"/>
                  </a:cubicBezTo>
                  <a:lnTo>
                    <a:pt x="192" y="489"/>
                  </a:lnTo>
                  <a:lnTo>
                    <a:pt x="260" y="523"/>
                  </a:lnTo>
                  <a:cubicBezTo>
                    <a:pt x="361" y="523"/>
                    <a:pt x="260" y="455"/>
                    <a:pt x="328" y="455"/>
                  </a:cubicBezTo>
                  <a:cubicBezTo>
                    <a:pt x="346" y="465"/>
                    <a:pt x="357" y="474"/>
                    <a:pt x="364" y="483"/>
                  </a:cubicBezTo>
                  <a:lnTo>
                    <a:pt x="364" y="483"/>
                  </a:lnTo>
                  <a:cubicBezTo>
                    <a:pt x="365" y="481"/>
                    <a:pt x="368" y="480"/>
                    <a:pt x="372" y="480"/>
                  </a:cubicBezTo>
                  <a:cubicBezTo>
                    <a:pt x="399" y="480"/>
                    <a:pt x="470" y="523"/>
                    <a:pt x="497" y="523"/>
                  </a:cubicBezTo>
                  <a:cubicBezTo>
                    <a:pt x="480" y="489"/>
                    <a:pt x="472" y="489"/>
                    <a:pt x="459" y="489"/>
                  </a:cubicBezTo>
                  <a:cubicBezTo>
                    <a:pt x="446" y="489"/>
                    <a:pt x="429" y="489"/>
                    <a:pt x="395" y="455"/>
                  </a:cubicBezTo>
                  <a:lnTo>
                    <a:pt x="395" y="455"/>
                  </a:lnTo>
                  <a:cubicBezTo>
                    <a:pt x="406" y="459"/>
                    <a:pt x="417" y="461"/>
                    <a:pt x="427" y="461"/>
                  </a:cubicBezTo>
                  <a:cubicBezTo>
                    <a:pt x="508" y="461"/>
                    <a:pt x="566" y="354"/>
                    <a:pt x="624" y="265"/>
                  </a:cubicBezTo>
                  <a:lnTo>
                    <a:pt x="624" y="265"/>
                  </a:lnTo>
                  <a:cubicBezTo>
                    <a:pt x="617" y="286"/>
                    <a:pt x="639" y="307"/>
                    <a:pt x="642" y="329"/>
                  </a:cubicBezTo>
                  <a:lnTo>
                    <a:pt x="642" y="329"/>
                  </a:lnTo>
                  <a:cubicBezTo>
                    <a:pt x="649" y="306"/>
                    <a:pt x="653" y="273"/>
                    <a:pt x="632" y="252"/>
                  </a:cubicBezTo>
                  <a:lnTo>
                    <a:pt x="632" y="252"/>
                  </a:lnTo>
                  <a:cubicBezTo>
                    <a:pt x="632" y="252"/>
                    <a:pt x="632" y="252"/>
                    <a:pt x="632" y="252"/>
                  </a:cubicBezTo>
                  <a:cubicBezTo>
                    <a:pt x="649" y="202"/>
                    <a:pt x="675" y="185"/>
                    <a:pt x="704" y="185"/>
                  </a:cubicBezTo>
                  <a:cubicBezTo>
                    <a:pt x="734" y="185"/>
                    <a:pt x="768" y="202"/>
                    <a:pt x="802" y="218"/>
                  </a:cubicBezTo>
                  <a:lnTo>
                    <a:pt x="768" y="151"/>
                  </a:lnTo>
                  <a:cubicBezTo>
                    <a:pt x="776" y="126"/>
                    <a:pt x="788" y="117"/>
                    <a:pt x="803" y="117"/>
                  </a:cubicBezTo>
                  <a:cubicBezTo>
                    <a:pt x="838" y="117"/>
                    <a:pt x="888" y="167"/>
                    <a:pt x="933" y="167"/>
                  </a:cubicBezTo>
                  <a:cubicBezTo>
                    <a:pt x="946" y="167"/>
                    <a:pt x="959" y="163"/>
                    <a:pt x="971" y="151"/>
                  </a:cubicBezTo>
                  <a:cubicBezTo>
                    <a:pt x="999" y="151"/>
                    <a:pt x="1004" y="33"/>
                    <a:pt x="1044" y="33"/>
                  </a:cubicBezTo>
                  <a:cubicBezTo>
                    <a:pt x="1052" y="33"/>
                    <a:pt x="1061" y="38"/>
                    <a:pt x="1073" y="49"/>
                  </a:cubicBezTo>
                  <a:cubicBezTo>
                    <a:pt x="1039" y="117"/>
                    <a:pt x="1039" y="83"/>
                    <a:pt x="1039" y="185"/>
                  </a:cubicBezTo>
                  <a:lnTo>
                    <a:pt x="1106" y="83"/>
                  </a:lnTo>
                  <a:cubicBezTo>
                    <a:pt x="1106" y="112"/>
                    <a:pt x="1181" y="91"/>
                    <a:pt x="1160" y="128"/>
                  </a:cubicBezTo>
                  <a:lnTo>
                    <a:pt x="1160" y="128"/>
                  </a:lnTo>
                  <a:cubicBezTo>
                    <a:pt x="1178" y="110"/>
                    <a:pt x="1197" y="108"/>
                    <a:pt x="1213" y="108"/>
                  </a:cubicBezTo>
                  <a:cubicBezTo>
                    <a:pt x="1220" y="108"/>
                    <a:pt x="1227" y="108"/>
                    <a:pt x="1233" y="108"/>
                  </a:cubicBezTo>
                  <a:cubicBezTo>
                    <a:pt x="1259" y="108"/>
                    <a:pt x="1276" y="100"/>
                    <a:pt x="1276" y="15"/>
                  </a:cubicBezTo>
                  <a:cubicBezTo>
                    <a:pt x="1208" y="15"/>
                    <a:pt x="1125" y="0"/>
                    <a:pt x="1037" y="0"/>
                  </a:cubicBezTo>
                  <a:close/>
                  <a:moveTo>
                    <a:pt x="377" y="521"/>
                  </a:moveTo>
                  <a:cubicBezTo>
                    <a:pt x="380" y="533"/>
                    <a:pt x="383" y="545"/>
                    <a:pt x="395" y="557"/>
                  </a:cubicBezTo>
                  <a:lnTo>
                    <a:pt x="377" y="521"/>
                  </a:lnTo>
                  <a:close/>
                  <a:moveTo>
                    <a:pt x="124" y="659"/>
                  </a:moveTo>
                  <a:cubicBezTo>
                    <a:pt x="124" y="666"/>
                    <a:pt x="126" y="671"/>
                    <a:pt x="128" y="675"/>
                  </a:cubicBezTo>
                  <a:lnTo>
                    <a:pt x="128" y="675"/>
                  </a:lnTo>
                  <a:cubicBezTo>
                    <a:pt x="128" y="670"/>
                    <a:pt x="126" y="664"/>
                    <a:pt x="124" y="659"/>
                  </a:cubicBezTo>
                  <a:close/>
                  <a:moveTo>
                    <a:pt x="226" y="523"/>
                  </a:moveTo>
                  <a:lnTo>
                    <a:pt x="226" y="557"/>
                  </a:lnTo>
                  <a:cubicBezTo>
                    <a:pt x="260" y="625"/>
                    <a:pt x="260" y="625"/>
                    <a:pt x="192" y="659"/>
                  </a:cubicBezTo>
                  <a:cubicBezTo>
                    <a:pt x="158" y="625"/>
                    <a:pt x="192" y="625"/>
                    <a:pt x="192" y="591"/>
                  </a:cubicBezTo>
                  <a:cubicBezTo>
                    <a:pt x="124" y="591"/>
                    <a:pt x="192" y="659"/>
                    <a:pt x="192" y="693"/>
                  </a:cubicBezTo>
                  <a:cubicBezTo>
                    <a:pt x="165" y="693"/>
                    <a:pt x="138" y="693"/>
                    <a:pt x="128" y="675"/>
                  </a:cubicBezTo>
                  <a:lnTo>
                    <a:pt x="128" y="675"/>
                  </a:lnTo>
                  <a:cubicBezTo>
                    <a:pt x="140" y="764"/>
                    <a:pt x="1" y="800"/>
                    <a:pt x="192" y="896"/>
                  </a:cubicBezTo>
                  <a:cubicBezTo>
                    <a:pt x="226" y="896"/>
                    <a:pt x="260" y="896"/>
                    <a:pt x="260" y="930"/>
                  </a:cubicBezTo>
                  <a:cubicBezTo>
                    <a:pt x="328" y="896"/>
                    <a:pt x="260" y="828"/>
                    <a:pt x="226" y="760"/>
                  </a:cubicBezTo>
                  <a:cubicBezTo>
                    <a:pt x="141" y="709"/>
                    <a:pt x="158" y="709"/>
                    <a:pt x="188" y="709"/>
                  </a:cubicBezTo>
                  <a:cubicBezTo>
                    <a:pt x="218" y="709"/>
                    <a:pt x="260" y="709"/>
                    <a:pt x="226" y="659"/>
                  </a:cubicBezTo>
                  <a:lnTo>
                    <a:pt x="226" y="659"/>
                  </a:lnTo>
                  <a:cubicBezTo>
                    <a:pt x="294" y="693"/>
                    <a:pt x="294" y="726"/>
                    <a:pt x="328" y="760"/>
                  </a:cubicBezTo>
                  <a:cubicBezTo>
                    <a:pt x="448" y="760"/>
                    <a:pt x="301" y="653"/>
                    <a:pt x="386" y="653"/>
                  </a:cubicBezTo>
                  <a:cubicBezTo>
                    <a:pt x="396" y="653"/>
                    <a:pt x="410" y="655"/>
                    <a:pt x="429" y="659"/>
                  </a:cubicBezTo>
                  <a:lnTo>
                    <a:pt x="463" y="659"/>
                  </a:lnTo>
                  <a:cubicBezTo>
                    <a:pt x="463" y="659"/>
                    <a:pt x="429" y="625"/>
                    <a:pt x="429" y="625"/>
                  </a:cubicBezTo>
                  <a:cubicBezTo>
                    <a:pt x="429" y="591"/>
                    <a:pt x="395" y="591"/>
                    <a:pt x="361" y="591"/>
                  </a:cubicBezTo>
                  <a:cubicBezTo>
                    <a:pt x="361" y="591"/>
                    <a:pt x="294" y="523"/>
                    <a:pt x="260" y="523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7"/>
            <p:cNvSpPr/>
            <p:nvPr/>
          </p:nvSpPr>
          <p:spPr>
            <a:xfrm>
              <a:off x="4016550" y="3565250"/>
              <a:ext cx="2575" cy="3575"/>
            </a:xfrm>
            <a:custGeom>
              <a:avLst/>
              <a:gdLst/>
              <a:ahLst/>
              <a:cxnLst/>
              <a:rect l="l" t="t" r="r" b="b"/>
              <a:pathLst>
                <a:path w="103" h="143" extrusionOk="0">
                  <a:moveTo>
                    <a:pt x="102" y="0"/>
                  </a:moveTo>
                  <a:cubicBezTo>
                    <a:pt x="85" y="17"/>
                    <a:pt x="77" y="17"/>
                    <a:pt x="68" y="17"/>
                  </a:cubicBezTo>
                  <a:cubicBezTo>
                    <a:pt x="60" y="17"/>
                    <a:pt x="52" y="17"/>
                    <a:pt x="35" y="34"/>
                  </a:cubicBezTo>
                  <a:cubicBezTo>
                    <a:pt x="35" y="34"/>
                    <a:pt x="35" y="68"/>
                    <a:pt x="35" y="68"/>
                  </a:cubicBezTo>
                  <a:lnTo>
                    <a:pt x="1" y="136"/>
                  </a:lnTo>
                  <a:cubicBezTo>
                    <a:pt x="1" y="140"/>
                    <a:pt x="2" y="142"/>
                    <a:pt x="4" y="142"/>
                  </a:cubicBezTo>
                  <a:cubicBezTo>
                    <a:pt x="19" y="142"/>
                    <a:pt x="73" y="59"/>
                    <a:pt x="102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7"/>
            <p:cNvSpPr/>
            <p:nvPr/>
          </p:nvSpPr>
          <p:spPr>
            <a:xfrm>
              <a:off x="4019100" y="3565950"/>
              <a:ext cx="17800" cy="10325"/>
            </a:xfrm>
            <a:custGeom>
              <a:avLst/>
              <a:gdLst/>
              <a:ahLst/>
              <a:cxnLst/>
              <a:rect l="l" t="t" r="r" b="b"/>
              <a:pathLst>
                <a:path w="712" h="413" extrusionOk="0">
                  <a:moveTo>
                    <a:pt x="102" y="6"/>
                  </a:moveTo>
                  <a:lnTo>
                    <a:pt x="102" y="6"/>
                  </a:lnTo>
                  <a:cubicBezTo>
                    <a:pt x="87" y="21"/>
                    <a:pt x="73" y="26"/>
                    <a:pt x="61" y="26"/>
                  </a:cubicBezTo>
                  <a:cubicBezTo>
                    <a:pt x="40" y="26"/>
                    <a:pt x="24" y="11"/>
                    <a:pt x="14" y="11"/>
                  </a:cubicBezTo>
                  <a:cubicBezTo>
                    <a:pt x="5" y="11"/>
                    <a:pt x="0" y="24"/>
                    <a:pt x="0" y="74"/>
                  </a:cubicBezTo>
                  <a:cubicBezTo>
                    <a:pt x="0" y="81"/>
                    <a:pt x="2" y="84"/>
                    <a:pt x="4" y="84"/>
                  </a:cubicBezTo>
                  <a:cubicBezTo>
                    <a:pt x="11" y="84"/>
                    <a:pt x="24" y="64"/>
                    <a:pt x="30" y="64"/>
                  </a:cubicBezTo>
                  <a:cubicBezTo>
                    <a:pt x="33" y="64"/>
                    <a:pt x="34" y="67"/>
                    <a:pt x="34" y="74"/>
                  </a:cubicBezTo>
                  <a:lnTo>
                    <a:pt x="34" y="108"/>
                  </a:lnTo>
                  <a:lnTo>
                    <a:pt x="68" y="108"/>
                  </a:lnTo>
                  <a:lnTo>
                    <a:pt x="102" y="6"/>
                  </a:lnTo>
                  <a:close/>
                  <a:moveTo>
                    <a:pt x="201" y="1"/>
                  </a:moveTo>
                  <a:cubicBezTo>
                    <a:pt x="188" y="1"/>
                    <a:pt x="128" y="108"/>
                    <a:pt x="68" y="108"/>
                  </a:cubicBezTo>
                  <a:lnTo>
                    <a:pt x="34" y="175"/>
                  </a:lnTo>
                  <a:cubicBezTo>
                    <a:pt x="40" y="192"/>
                    <a:pt x="46" y="199"/>
                    <a:pt x="53" y="199"/>
                  </a:cubicBezTo>
                  <a:cubicBezTo>
                    <a:pt x="83" y="199"/>
                    <a:pt x="126" y="84"/>
                    <a:pt x="171" y="84"/>
                  </a:cubicBezTo>
                  <a:cubicBezTo>
                    <a:pt x="181" y="84"/>
                    <a:pt x="193" y="91"/>
                    <a:pt x="204" y="108"/>
                  </a:cubicBezTo>
                  <a:lnTo>
                    <a:pt x="136" y="209"/>
                  </a:lnTo>
                  <a:cubicBezTo>
                    <a:pt x="204" y="243"/>
                    <a:pt x="237" y="209"/>
                    <a:pt x="237" y="311"/>
                  </a:cubicBezTo>
                  <a:cubicBezTo>
                    <a:pt x="237" y="311"/>
                    <a:pt x="259" y="268"/>
                    <a:pt x="250" y="268"/>
                  </a:cubicBezTo>
                  <a:cubicBezTo>
                    <a:pt x="248" y="268"/>
                    <a:pt x="244" y="270"/>
                    <a:pt x="237" y="277"/>
                  </a:cubicBezTo>
                  <a:cubicBezTo>
                    <a:pt x="237" y="243"/>
                    <a:pt x="271" y="209"/>
                    <a:pt x="271" y="175"/>
                  </a:cubicBezTo>
                  <a:cubicBezTo>
                    <a:pt x="290" y="171"/>
                    <a:pt x="303" y="169"/>
                    <a:pt x="311" y="169"/>
                  </a:cubicBezTo>
                  <a:cubicBezTo>
                    <a:pt x="364" y="169"/>
                    <a:pt x="242" y="252"/>
                    <a:pt x="271" y="311"/>
                  </a:cubicBezTo>
                  <a:cubicBezTo>
                    <a:pt x="307" y="287"/>
                    <a:pt x="347" y="276"/>
                    <a:pt x="383" y="276"/>
                  </a:cubicBezTo>
                  <a:cubicBezTo>
                    <a:pt x="448" y="276"/>
                    <a:pt x="496" y="313"/>
                    <a:pt x="474" y="379"/>
                  </a:cubicBezTo>
                  <a:cubicBezTo>
                    <a:pt x="500" y="302"/>
                    <a:pt x="544" y="264"/>
                    <a:pt x="579" y="264"/>
                  </a:cubicBezTo>
                  <a:cubicBezTo>
                    <a:pt x="591" y="264"/>
                    <a:pt x="601" y="269"/>
                    <a:pt x="610" y="277"/>
                  </a:cubicBezTo>
                  <a:cubicBezTo>
                    <a:pt x="610" y="311"/>
                    <a:pt x="576" y="345"/>
                    <a:pt x="542" y="379"/>
                  </a:cubicBezTo>
                  <a:cubicBezTo>
                    <a:pt x="542" y="379"/>
                    <a:pt x="542" y="412"/>
                    <a:pt x="576" y="412"/>
                  </a:cubicBezTo>
                  <a:cubicBezTo>
                    <a:pt x="576" y="345"/>
                    <a:pt x="644" y="277"/>
                    <a:pt x="712" y="277"/>
                  </a:cubicBezTo>
                  <a:cubicBezTo>
                    <a:pt x="701" y="236"/>
                    <a:pt x="675" y="223"/>
                    <a:pt x="642" y="223"/>
                  </a:cubicBezTo>
                  <a:cubicBezTo>
                    <a:pt x="586" y="223"/>
                    <a:pt x="510" y="260"/>
                    <a:pt x="455" y="260"/>
                  </a:cubicBezTo>
                  <a:cubicBezTo>
                    <a:pt x="435" y="260"/>
                    <a:pt x="419" y="255"/>
                    <a:pt x="407" y="243"/>
                  </a:cubicBezTo>
                  <a:cubicBezTo>
                    <a:pt x="441" y="209"/>
                    <a:pt x="441" y="209"/>
                    <a:pt x="474" y="175"/>
                  </a:cubicBezTo>
                  <a:cubicBezTo>
                    <a:pt x="373" y="142"/>
                    <a:pt x="237" y="108"/>
                    <a:pt x="204" y="6"/>
                  </a:cubicBezTo>
                  <a:cubicBezTo>
                    <a:pt x="204" y="2"/>
                    <a:pt x="203" y="1"/>
                    <a:pt x="20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7"/>
            <p:cNvSpPr/>
            <p:nvPr/>
          </p:nvSpPr>
          <p:spPr>
            <a:xfrm>
              <a:off x="4030950" y="357032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0" y="0"/>
                  </a:moveTo>
                  <a:lnTo>
                    <a:pt x="34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7"/>
            <p:cNvSpPr/>
            <p:nvPr/>
          </p:nvSpPr>
          <p:spPr>
            <a:xfrm>
              <a:off x="3716075" y="3281225"/>
              <a:ext cx="119050" cy="90150"/>
            </a:xfrm>
            <a:custGeom>
              <a:avLst/>
              <a:gdLst/>
              <a:ahLst/>
              <a:cxnLst/>
              <a:rect l="l" t="t" r="r" b="b"/>
              <a:pathLst>
                <a:path w="4762" h="3606" extrusionOk="0">
                  <a:moveTo>
                    <a:pt x="2510" y="0"/>
                  </a:moveTo>
                  <a:cubicBezTo>
                    <a:pt x="2156" y="0"/>
                    <a:pt x="1771" y="173"/>
                    <a:pt x="1387" y="593"/>
                  </a:cubicBezTo>
                  <a:lnTo>
                    <a:pt x="1387" y="288"/>
                  </a:lnTo>
                  <a:cubicBezTo>
                    <a:pt x="1282" y="249"/>
                    <a:pt x="1189" y="230"/>
                    <a:pt x="1107" y="230"/>
                  </a:cubicBezTo>
                  <a:cubicBezTo>
                    <a:pt x="1" y="230"/>
                    <a:pt x="1033" y="3605"/>
                    <a:pt x="2707" y="3605"/>
                  </a:cubicBezTo>
                  <a:cubicBezTo>
                    <a:pt x="2934" y="3605"/>
                    <a:pt x="3172" y="3543"/>
                    <a:pt x="3418" y="3403"/>
                  </a:cubicBezTo>
                  <a:cubicBezTo>
                    <a:pt x="4762" y="2544"/>
                    <a:pt x="3867" y="0"/>
                    <a:pt x="251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7"/>
            <p:cNvSpPr/>
            <p:nvPr/>
          </p:nvSpPr>
          <p:spPr>
            <a:xfrm>
              <a:off x="3749875" y="329432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lnTo>
                    <a:pt x="1" y="35"/>
                  </a:lnTo>
                  <a:lnTo>
                    <a:pt x="35" y="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7"/>
            <p:cNvSpPr/>
            <p:nvPr/>
          </p:nvSpPr>
          <p:spPr>
            <a:xfrm>
              <a:off x="3750725" y="3291800"/>
              <a:ext cx="6800" cy="5950"/>
            </a:xfrm>
            <a:custGeom>
              <a:avLst/>
              <a:gdLst/>
              <a:ahLst/>
              <a:cxnLst/>
              <a:rect l="l" t="t" r="r" b="b"/>
              <a:pathLst>
                <a:path w="272" h="238" extrusionOk="0">
                  <a:moveTo>
                    <a:pt x="1" y="0"/>
                  </a:moveTo>
                  <a:cubicBezTo>
                    <a:pt x="1" y="68"/>
                    <a:pt x="34" y="136"/>
                    <a:pt x="102" y="203"/>
                  </a:cubicBezTo>
                  <a:cubicBezTo>
                    <a:pt x="102" y="170"/>
                    <a:pt x="68" y="102"/>
                    <a:pt x="102" y="102"/>
                  </a:cubicBezTo>
                  <a:cubicBezTo>
                    <a:pt x="136" y="170"/>
                    <a:pt x="102" y="170"/>
                    <a:pt x="170" y="237"/>
                  </a:cubicBezTo>
                  <a:cubicBezTo>
                    <a:pt x="238" y="237"/>
                    <a:pt x="136" y="170"/>
                    <a:pt x="204" y="170"/>
                  </a:cubicBezTo>
                  <a:lnTo>
                    <a:pt x="271" y="237"/>
                  </a:lnTo>
                  <a:lnTo>
                    <a:pt x="271" y="170"/>
                  </a:lnTo>
                  <a:cubicBezTo>
                    <a:pt x="102" y="34"/>
                    <a:pt x="170" y="68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7"/>
            <p:cNvSpPr/>
            <p:nvPr/>
          </p:nvSpPr>
          <p:spPr>
            <a:xfrm>
              <a:off x="3754950" y="3292650"/>
              <a:ext cx="1725" cy="2550"/>
            </a:xfrm>
            <a:custGeom>
              <a:avLst/>
              <a:gdLst/>
              <a:ahLst/>
              <a:cxnLst/>
              <a:rect l="l" t="t" r="r" b="b"/>
              <a:pathLst>
                <a:path w="69" h="102" extrusionOk="0">
                  <a:moveTo>
                    <a:pt x="1" y="0"/>
                  </a:moveTo>
                  <a:cubicBezTo>
                    <a:pt x="1" y="34"/>
                    <a:pt x="35" y="68"/>
                    <a:pt x="69" y="102"/>
                  </a:cubicBezTo>
                  <a:cubicBezTo>
                    <a:pt x="35" y="68"/>
                    <a:pt x="35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7"/>
            <p:cNvSpPr/>
            <p:nvPr/>
          </p:nvSpPr>
          <p:spPr>
            <a:xfrm>
              <a:off x="3754950" y="3290100"/>
              <a:ext cx="1725" cy="3400"/>
            </a:xfrm>
            <a:custGeom>
              <a:avLst/>
              <a:gdLst/>
              <a:ahLst/>
              <a:cxnLst/>
              <a:rect l="l" t="t" r="r" b="b"/>
              <a:pathLst>
                <a:path w="69" h="136" extrusionOk="0">
                  <a:moveTo>
                    <a:pt x="1" y="0"/>
                  </a:moveTo>
                  <a:lnTo>
                    <a:pt x="1" y="68"/>
                  </a:lnTo>
                  <a:cubicBezTo>
                    <a:pt x="6" y="63"/>
                    <a:pt x="11" y="61"/>
                    <a:pt x="15" y="61"/>
                  </a:cubicBezTo>
                  <a:cubicBezTo>
                    <a:pt x="24" y="61"/>
                    <a:pt x="32" y="68"/>
                    <a:pt x="39" y="77"/>
                  </a:cubicBezTo>
                  <a:lnTo>
                    <a:pt x="39" y="77"/>
                  </a:lnTo>
                  <a:lnTo>
                    <a:pt x="1" y="0"/>
                  </a:lnTo>
                  <a:close/>
                  <a:moveTo>
                    <a:pt x="39" y="77"/>
                  </a:moveTo>
                  <a:lnTo>
                    <a:pt x="69" y="136"/>
                  </a:lnTo>
                  <a:cubicBezTo>
                    <a:pt x="69" y="136"/>
                    <a:pt x="56" y="99"/>
                    <a:pt x="39" y="77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7"/>
            <p:cNvSpPr/>
            <p:nvPr/>
          </p:nvSpPr>
          <p:spPr>
            <a:xfrm>
              <a:off x="3757500" y="3288900"/>
              <a:ext cx="875" cy="1225"/>
            </a:xfrm>
            <a:custGeom>
              <a:avLst/>
              <a:gdLst/>
              <a:ahLst/>
              <a:cxnLst/>
              <a:rect l="l" t="t" r="r" b="b"/>
              <a:pathLst>
                <a:path w="35" h="49" extrusionOk="0">
                  <a:moveTo>
                    <a:pt x="12" y="1"/>
                  </a:moveTo>
                  <a:cubicBezTo>
                    <a:pt x="0" y="1"/>
                    <a:pt x="0" y="25"/>
                    <a:pt x="0" y="48"/>
                  </a:cubicBezTo>
                  <a:lnTo>
                    <a:pt x="34" y="15"/>
                  </a:lnTo>
                  <a:cubicBezTo>
                    <a:pt x="24" y="5"/>
                    <a:pt x="17" y="1"/>
                    <a:pt x="12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7"/>
            <p:cNvSpPr/>
            <p:nvPr/>
          </p:nvSpPr>
          <p:spPr>
            <a:xfrm>
              <a:off x="3758025" y="3288050"/>
              <a:ext cx="2875" cy="5450"/>
            </a:xfrm>
            <a:custGeom>
              <a:avLst/>
              <a:gdLst/>
              <a:ahLst/>
              <a:cxnLst/>
              <a:rect l="l" t="t" r="r" b="b"/>
              <a:pathLst>
                <a:path w="115" h="218" extrusionOk="0">
                  <a:moveTo>
                    <a:pt x="25" y="1"/>
                  </a:moveTo>
                  <a:cubicBezTo>
                    <a:pt x="13" y="1"/>
                    <a:pt x="13" y="25"/>
                    <a:pt x="13" y="49"/>
                  </a:cubicBezTo>
                  <a:cubicBezTo>
                    <a:pt x="47" y="82"/>
                    <a:pt x="81" y="150"/>
                    <a:pt x="47" y="150"/>
                  </a:cubicBezTo>
                  <a:cubicBezTo>
                    <a:pt x="47" y="158"/>
                    <a:pt x="44" y="160"/>
                    <a:pt x="39" y="160"/>
                  </a:cubicBezTo>
                  <a:cubicBezTo>
                    <a:pt x="30" y="160"/>
                    <a:pt x="16" y="153"/>
                    <a:pt x="9" y="153"/>
                  </a:cubicBezTo>
                  <a:cubicBezTo>
                    <a:pt x="2" y="153"/>
                    <a:pt x="1" y="159"/>
                    <a:pt x="13" y="184"/>
                  </a:cubicBezTo>
                  <a:lnTo>
                    <a:pt x="81" y="218"/>
                  </a:lnTo>
                  <a:cubicBezTo>
                    <a:pt x="115" y="184"/>
                    <a:pt x="47" y="49"/>
                    <a:pt x="47" y="15"/>
                  </a:cubicBezTo>
                  <a:cubicBezTo>
                    <a:pt x="37" y="5"/>
                    <a:pt x="30" y="1"/>
                    <a:pt x="2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7"/>
            <p:cNvSpPr/>
            <p:nvPr/>
          </p:nvSpPr>
          <p:spPr>
            <a:xfrm>
              <a:off x="3757500" y="329010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7"/>
            <p:cNvSpPr/>
            <p:nvPr/>
          </p:nvSpPr>
          <p:spPr>
            <a:xfrm>
              <a:off x="3756650" y="32909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0"/>
                  </a:moveTo>
                  <a:lnTo>
                    <a:pt x="1" y="0"/>
                  </a:lnTo>
                  <a:lnTo>
                    <a:pt x="1" y="34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7"/>
            <p:cNvSpPr/>
            <p:nvPr/>
          </p:nvSpPr>
          <p:spPr>
            <a:xfrm>
              <a:off x="3759200" y="3286725"/>
              <a:ext cx="5950" cy="5100"/>
            </a:xfrm>
            <a:custGeom>
              <a:avLst/>
              <a:gdLst/>
              <a:ahLst/>
              <a:cxnLst/>
              <a:rect l="l" t="t" r="r" b="b"/>
              <a:pathLst>
                <a:path w="238" h="204" extrusionOk="0">
                  <a:moveTo>
                    <a:pt x="68" y="0"/>
                  </a:moveTo>
                  <a:lnTo>
                    <a:pt x="68" y="0"/>
                  </a:lnTo>
                  <a:cubicBezTo>
                    <a:pt x="136" y="102"/>
                    <a:pt x="0" y="34"/>
                    <a:pt x="68" y="102"/>
                  </a:cubicBezTo>
                  <a:cubicBezTo>
                    <a:pt x="102" y="102"/>
                    <a:pt x="169" y="135"/>
                    <a:pt x="203" y="203"/>
                  </a:cubicBezTo>
                  <a:lnTo>
                    <a:pt x="237" y="169"/>
                  </a:lnTo>
                  <a:cubicBezTo>
                    <a:pt x="203" y="102"/>
                    <a:pt x="136" y="34"/>
                    <a:pt x="68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3767650" y="329180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4"/>
                  </a:moveTo>
                  <a:cubicBezTo>
                    <a:pt x="1" y="34"/>
                    <a:pt x="1" y="0"/>
                    <a:pt x="1" y="0"/>
                  </a:cubicBezTo>
                  <a:cubicBezTo>
                    <a:pt x="1" y="0"/>
                    <a:pt x="1" y="34"/>
                    <a:pt x="1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3764275" y="3285025"/>
              <a:ext cx="7600" cy="7825"/>
            </a:xfrm>
            <a:custGeom>
              <a:avLst/>
              <a:gdLst/>
              <a:ahLst/>
              <a:cxnLst/>
              <a:rect l="l" t="t" r="r" b="b"/>
              <a:pathLst>
                <a:path w="304" h="313" extrusionOk="0">
                  <a:moveTo>
                    <a:pt x="237" y="0"/>
                  </a:moveTo>
                  <a:cubicBezTo>
                    <a:pt x="236" y="3"/>
                    <a:pt x="235" y="6"/>
                    <a:pt x="234" y="9"/>
                  </a:cubicBezTo>
                  <a:lnTo>
                    <a:pt x="234" y="9"/>
                  </a:lnTo>
                  <a:cubicBezTo>
                    <a:pt x="236" y="4"/>
                    <a:pt x="237" y="0"/>
                    <a:pt x="237" y="0"/>
                  </a:cubicBezTo>
                  <a:close/>
                  <a:moveTo>
                    <a:pt x="234" y="9"/>
                  </a:moveTo>
                  <a:cubicBezTo>
                    <a:pt x="223" y="38"/>
                    <a:pt x="189" y="130"/>
                    <a:pt x="195" y="160"/>
                  </a:cubicBezTo>
                  <a:lnTo>
                    <a:pt x="195" y="160"/>
                  </a:lnTo>
                  <a:cubicBezTo>
                    <a:pt x="170" y="129"/>
                    <a:pt x="170" y="99"/>
                    <a:pt x="170" y="68"/>
                  </a:cubicBezTo>
                  <a:cubicBezTo>
                    <a:pt x="136" y="68"/>
                    <a:pt x="170" y="136"/>
                    <a:pt x="102" y="170"/>
                  </a:cubicBezTo>
                  <a:cubicBezTo>
                    <a:pt x="34" y="34"/>
                    <a:pt x="170" y="102"/>
                    <a:pt x="102" y="34"/>
                  </a:cubicBezTo>
                  <a:cubicBezTo>
                    <a:pt x="68" y="34"/>
                    <a:pt x="34" y="68"/>
                    <a:pt x="68" y="170"/>
                  </a:cubicBezTo>
                  <a:cubicBezTo>
                    <a:pt x="68" y="170"/>
                    <a:pt x="0" y="102"/>
                    <a:pt x="0" y="102"/>
                  </a:cubicBezTo>
                  <a:lnTo>
                    <a:pt x="0" y="102"/>
                  </a:lnTo>
                  <a:lnTo>
                    <a:pt x="68" y="237"/>
                  </a:lnTo>
                  <a:cubicBezTo>
                    <a:pt x="93" y="237"/>
                    <a:pt x="82" y="166"/>
                    <a:pt x="87" y="166"/>
                  </a:cubicBezTo>
                  <a:lnTo>
                    <a:pt x="87" y="166"/>
                  </a:lnTo>
                  <a:cubicBezTo>
                    <a:pt x="89" y="166"/>
                    <a:pt x="93" y="176"/>
                    <a:pt x="102" y="203"/>
                  </a:cubicBezTo>
                  <a:cubicBezTo>
                    <a:pt x="136" y="237"/>
                    <a:pt x="136" y="271"/>
                    <a:pt x="136" y="271"/>
                  </a:cubicBezTo>
                  <a:cubicBezTo>
                    <a:pt x="136" y="266"/>
                    <a:pt x="138" y="264"/>
                    <a:pt x="142" y="264"/>
                  </a:cubicBezTo>
                  <a:cubicBezTo>
                    <a:pt x="160" y="264"/>
                    <a:pt x="217" y="312"/>
                    <a:pt x="253" y="312"/>
                  </a:cubicBezTo>
                  <a:cubicBezTo>
                    <a:pt x="260" y="312"/>
                    <a:pt x="266" y="310"/>
                    <a:pt x="271" y="305"/>
                  </a:cubicBezTo>
                  <a:cubicBezTo>
                    <a:pt x="304" y="273"/>
                    <a:pt x="212" y="84"/>
                    <a:pt x="234" y="9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3771050" y="3288400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0" y="1"/>
                  </a:moveTo>
                  <a:lnTo>
                    <a:pt x="34" y="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3771050" y="3283000"/>
              <a:ext cx="5950" cy="6900"/>
            </a:xfrm>
            <a:custGeom>
              <a:avLst/>
              <a:gdLst/>
              <a:ahLst/>
              <a:cxnLst/>
              <a:rect l="l" t="t" r="r" b="b"/>
              <a:pathLst>
                <a:path w="238" h="276" extrusionOk="0">
                  <a:moveTo>
                    <a:pt x="118" y="1"/>
                  </a:moveTo>
                  <a:cubicBezTo>
                    <a:pt x="102" y="1"/>
                    <a:pt x="85" y="5"/>
                    <a:pt x="68" y="14"/>
                  </a:cubicBezTo>
                  <a:cubicBezTo>
                    <a:pt x="68" y="14"/>
                    <a:pt x="34" y="115"/>
                    <a:pt x="34" y="115"/>
                  </a:cubicBezTo>
                  <a:cubicBezTo>
                    <a:pt x="34" y="115"/>
                    <a:pt x="34" y="81"/>
                    <a:pt x="0" y="47"/>
                  </a:cubicBezTo>
                  <a:lnTo>
                    <a:pt x="0" y="47"/>
                  </a:lnTo>
                  <a:cubicBezTo>
                    <a:pt x="34" y="81"/>
                    <a:pt x="34" y="149"/>
                    <a:pt x="34" y="183"/>
                  </a:cubicBezTo>
                  <a:cubicBezTo>
                    <a:pt x="49" y="206"/>
                    <a:pt x="60" y="215"/>
                    <a:pt x="66" y="215"/>
                  </a:cubicBezTo>
                  <a:cubicBezTo>
                    <a:pt x="90" y="215"/>
                    <a:pt x="76" y="108"/>
                    <a:pt x="102" y="81"/>
                  </a:cubicBezTo>
                  <a:cubicBezTo>
                    <a:pt x="203" y="149"/>
                    <a:pt x="136" y="149"/>
                    <a:pt x="170" y="251"/>
                  </a:cubicBezTo>
                  <a:cubicBezTo>
                    <a:pt x="136" y="251"/>
                    <a:pt x="136" y="251"/>
                    <a:pt x="102" y="217"/>
                  </a:cubicBezTo>
                  <a:lnTo>
                    <a:pt x="102" y="217"/>
                  </a:lnTo>
                  <a:cubicBezTo>
                    <a:pt x="124" y="260"/>
                    <a:pt x="142" y="276"/>
                    <a:pt x="158" y="276"/>
                  </a:cubicBezTo>
                  <a:cubicBezTo>
                    <a:pt x="191" y="276"/>
                    <a:pt x="214" y="206"/>
                    <a:pt x="237" y="183"/>
                  </a:cubicBezTo>
                  <a:cubicBezTo>
                    <a:pt x="237" y="183"/>
                    <a:pt x="203" y="149"/>
                    <a:pt x="203" y="149"/>
                  </a:cubicBezTo>
                  <a:lnTo>
                    <a:pt x="237" y="115"/>
                  </a:lnTo>
                  <a:cubicBezTo>
                    <a:pt x="212" y="39"/>
                    <a:pt x="167" y="1"/>
                    <a:pt x="118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3770200" y="3283800"/>
              <a:ext cx="875" cy="400"/>
            </a:xfrm>
            <a:custGeom>
              <a:avLst/>
              <a:gdLst/>
              <a:ahLst/>
              <a:cxnLst/>
              <a:rect l="l" t="t" r="r" b="b"/>
              <a:pathLst>
                <a:path w="35" h="16" extrusionOk="0">
                  <a:moveTo>
                    <a:pt x="9" y="0"/>
                  </a:moveTo>
                  <a:cubicBezTo>
                    <a:pt x="4" y="0"/>
                    <a:pt x="0" y="4"/>
                    <a:pt x="0" y="15"/>
                  </a:cubicBezTo>
                  <a:lnTo>
                    <a:pt x="34" y="15"/>
                  </a:lnTo>
                  <a:cubicBezTo>
                    <a:pt x="34" y="15"/>
                    <a:pt x="19" y="0"/>
                    <a:pt x="9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3776975" y="3287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3776125" y="3282475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34" y="1"/>
                  </a:moveTo>
                  <a:cubicBezTo>
                    <a:pt x="0" y="35"/>
                    <a:pt x="0" y="35"/>
                    <a:pt x="0" y="68"/>
                  </a:cubicBezTo>
                  <a:lnTo>
                    <a:pt x="34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3777825" y="3282375"/>
              <a:ext cx="31350" cy="23000"/>
            </a:xfrm>
            <a:custGeom>
              <a:avLst/>
              <a:gdLst/>
              <a:ahLst/>
              <a:cxnLst/>
              <a:rect l="l" t="t" r="r" b="b"/>
              <a:pathLst>
                <a:path w="1254" h="920" extrusionOk="0">
                  <a:moveTo>
                    <a:pt x="52" y="0"/>
                  </a:moveTo>
                  <a:cubicBezTo>
                    <a:pt x="10" y="0"/>
                    <a:pt x="27" y="111"/>
                    <a:pt x="8" y="111"/>
                  </a:cubicBezTo>
                  <a:cubicBezTo>
                    <a:pt x="6" y="111"/>
                    <a:pt x="3" y="109"/>
                    <a:pt x="0" y="106"/>
                  </a:cubicBezTo>
                  <a:lnTo>
                    <a:pt x="0" y="106"/>
                  </a:lnTo>
                  <a:cubicBezTo>
                    <a:pt x="0" y="208"/>
                    <a:pt x="34" y="140"/>
                    <a:pt x="68" y="208"/>
                  </a:cubicBezTo>
                  <a:cubicBezTo>
                    <a:pt x="58" y="228"/>
                    <a:pt x="48" y="233"/>
                    <a:pt x="39" y="233"/>
                  </a:cubicBezTo>
                  <a:cubicBezTo>
                    <a:pt x="29" y="233"/>
                    <a:pt x="20" y="227"/>
                    <a:pt x="13" y="227"/>
                  </a:cubicBezTo>
                  <a:cubicBezTo>
                    <a:pt x="5" y="227"/>
                    <a:pt x="0" y="236"/>
                    <a:pt x="0" y="276"/>
                  </a:cubicBezTo>
                  <a:cubicBezTo>
                    <a:pt x="6" y="279"/>
                    <a:pt x="13" y="280"/>
                    <a:pt x="21" y="280"/>
                  </a:cubicBezTo>
                  <a:cubicBezTo>
                    <a:pt x="84" y="280"/>
                    <a:pt x="196" y="187"/>
                    <a:pt x="302" y="153"/>
                  </a:cubicBezTo>
                  <a:lnTo>
                    <a:pt x="302" y="153"/>
                  </a:lnTo>
                  <a:cubicBezTo>
                    <a:pt x="304" y="159"/>
                    <a:pt x="305" y="165"/>
                    <a:pt x="305" y="174"/>
                  </a:cubicBezTo>
                  <a:lnTo>
                    <a:pt x="311" y="150"/>
                  </a:lnTo>
                  <a:lnTo>
                    <a:pt x="311" y="150"/>
                  </a:lnTo>
                  <a:cubicBezTo>
                    <a:pt x="308" y="151"/>
                    <a:pt x="305" y="152"/>
                    <a:pt x="302" y="153"/>
                  </a:cubicBezTo>
                  <a:lnTo>
                    <a:pt x="302" y="153"/>
                  </a:lnTo>
                  <a:cubicBezTo>
                    <a:pt x="289" y="113"/>
                    <a:pt x="242" y="132"/>
                    <a:pt x="271" y="72"/>
                  </a:cubicBezTo>
                  <a:lnTo>
                    <a:pt x="305" y="72"/>
                  </a:lnTo>
                  <a:cubicBezTo>
                    <a:pt x="292" y="22"/>
                    <a:pt x="271" y="9"/>
                    <a:pt x="247" y="9"/>
                  </a:cubicBezTo>
                  <a:cubicBezTo>
                    <a:pt x="220" y="9"/>
                    <a:pt x="191" y="25"/>
                    <a:pt x="168" y="25"/>
                  </a:cubicBezTo>
                  <a:cubicBezTo>
                    <a:pt x="154" y="25"/>
                    <a:pt x="143" y="20"/>
                    <a:pt x="136" y="5"/>
                  </a:cubicBezTo>
                  <a:cubicBezTo>
                    <a:pt x="136" y="39"/>
                    <a:pt x="136" y="140"/>
                    <a:pt x="136" y="174"/>
                  </a:cubicBezTo>
                  <a:cubicBezTo>
                    <a:pt x="136" y="39"/>
                    <a:pt x="68" y="174"/>
                    <a:pt x="68" y="5"/>
                  </a:cubicBezTo>
                  <a:cubicBezTo>
                    <a:pt x="62" y="2"/>
                    <a:pt x="56" y="0"/>
                    <a:pt x="52" y="0"/>
                  </a:cubicBezTo>
                  <a:close/>
                  <a:moveTo>
                    <a:pt x="339" y="39"/>
                  </a:moveTo>
                  <a:lnTo>
                    <a:pt x="311" y="150"/>
                  </a:lnTo>
                  <a:lnTo>
                    <a:pt x="311" y="150"/>
                  </a:lnTo>
                  <a:cubicBezTo>
                    <a:pt x="332" y="144"/>
                    <a:pt x="353" y="140"/>
                    <a:pt x="373" y="140"/>
                  </a:cubicBezTo>
                  <a:lnTo>
                    <a:pt x="339" y="208"/>
                  </a:lnTo>
                  <a:cubicBezTo>
                    <a:pt x="356" y="202"/>
                    <a:pt x="374" y="199"/>
                    <a:pt x="390" y="199"/>
                  </a:cubicBezTo>
                  <a:cubicBezTo>
                    <a:pt x="471" y="199"/>
                    <a:pt x="536" y="265"/>
                    <a:pt x="508" y="377"/>
                  </a:cubicBezTo>
                  <a:cubicBezTo>
                    <a:pt x="516" y="362"/>
                    <a:pt x="523" y="357"/>
                    <a:pt x="532" y="357"/>
                  </a:cubicBezTo>
                  <a:cubicBezTo>
                    <a:pt x="546" y="357"/>
                    <a:pt x="562" y="373"/>
                    <a:pt x="581" y="373"/>
                  </a:cubicBezTo>
                  <a:cubicBezTo>
                    <a:pt x="598" y="373"/>
                    <a:pt x="619" y="360"/>
                    <a:pt x="644" y="309"/>
                  </a:cubicBezTo>
                  <a:cubicBezTo>
                    <a:pt x="644" y="343"/>
                    <a:pt x="644" y="343"/>
                    <a:pt x="677" y="377"/>
                  </a:cubicBezTo>
                  <a:lnTo>
                    <a:pt x="711" y="343"/>
                  </a:lnTo>
                  <a:lnTo>
                    <a:pt x="711" y="343"/>
                  </a:lnTo>
                  <a:cubicBezTo>
                    <a:pt x="745" y="377"/>
                    <a:pt x="677" y="411"/>
                    <a:pt x="711" y="445"/>
                  </a:cubicBezTo>
                  <a:cubicBezTo>
                    <a:pt x="745" y="377"/>
                    <a:pt x="779" y="377"/>
                    <a:pt x="813" y="343"/>
                  </a:cubicBezTo>
                  <a:lnTo>
                    <a:pt x="813" y="343"/>
                  </a:lnTo>
                  <a:cubicBezTo>
                    <a:pt x="813" y="445"/>
                    <a:pt x="779" y="513"/>
                    <a:pt x="779" y="614"/>
                  </a:cubicBezTo>
                  <a:cubicBezTo>
                    <a:pt x="779" y="580"/>
                    <a:pt x="813" y="547"/>
                    <a:pt x="813" y="513"/>
                  </a:cubicBezTo>
                  <a:cubicBezTo>
                    <a:pt x="813" y="535"/>
                    <a:pt x="817" y="543"/>
                    <a:pt x="823" y="543"/>
                  </a:cubicBezTo>
                  <a:cubicBezTo>
                    <a:pt x="835" y="543"/>
                    <a:pt x="858" y="513"/>
                    <a:pt x="881" y="513"/>
                  </a:cubicBezTo>
                  <a:cubicBezTo>
                    <a:pt x="915" y="513"/>
                    <a:pt x="847" y="580"/>
                    <a:pt x="813" y="614"/>
                  </a:cubicBezTo>
                  <a:cubicBezTo>
                    <a:pt x="813" y="629"/>
                    <a:pt x="821" y="634"/>
                    <a:pt x="833" y="634"/>
                  </a:cubicBezTo>
                  <a:cubicBezTo>
                    <a:pt x="861" y="634"/>
                    <a:pt x="909" y="609"/>
                    <a:pt x="935" y="609"/>
                  </a:cubicBezTo>
                  <a:cubicBezTo>
                    <a:pt x="951" y="609"/>
                    <a:pt x="958" y="618"/>
                    <a:pt x="948" y="648"/>
                  </a:cubicBezTo>
                  <a:lnTo>
                    <a:pt x="982" y="580"/>
                  </a:lnTo>
                  <a:cubicBezTo>
                    <a:pt x="1050" y="614"/>
                    <a:pt x="1016" y="682"/>
                    <a:pt x="1050" y="716"/>
                  </a:cubicBezTo>
                  <a:cubicBezTo>
                    <a:pt x="1021" y="759"/>
                    <a:pt x="998" y="772"/>
                    <a:pt x="979" y="772"/>
                  </a:cubicBezTo>
                  <a:cubicBezTo>
                    <a:pt x="953" y="772"/>
                    <a:pt x="934" y="750"/>
                    <a:pt x="915" y="750"/>
                  </a:cubicBezTo>
                  <a:cubicBezTo>
                    <a:pt x="881" y="784"/>
                    <a:pt x="915" y="784"/>
                    <a:pt x="881" y="817"/>
                  </a:cubicBezTo>
                  <a:cubicBezTo>
                    <a:pt x="948" y="817"/>
                    <a:pt x="1016" y="784"/>
                    <a:pt x="1084" y="784"/>
                  </a:cubicBezTo>
                  <a:cubicBezTo>
                    <a:pt x="948" y="851"/>
                    <a:pt x="1016" y="885"/>
                    <a:pt x="1016" y="919"/>
                  </a:cubicBezTo>
                  <a:cubicBezTo>
                    <a:pt x="1050" y="885"/>
                    <a:pt x="1050" y="851"/>
                    <a:pt x="1050" y="851"/>
                  </a:cubicBezTo>
                  <a:cubicBezTo>
                    <a:pt x="1061" y="840"/>
                    <a:pt x="1073" y="836"/>
                    <a:pt x="1084" y="836"/>
                  </a:cubicBezTo>
                  <a:cubicBezTo>
                    <a:pt x="1106" y="836"/>
                    <a:pt x="1129" y="851"/>
                    <a:pt x="1152" y="851"/>
                  </a:cubicBezTo>
                  <a:cubicBezTo>
                    <a:pt x="1152" y="784"/>
                    <a:pt x="1219" y="817"/>
                    <a:pt x="1253" y="750"/>
                  </a:cubicBezTo>
                  <a:cubicBezTo>
                    <a:pt x="1253" y="716"/>
                    <a:pt x="1152" y="750"/>
                    <a:pt x="1152" y="682"/>
                  </a:cubicBezTo>
                  <a:cubicBezTo>
                    <a:pt x="1152" y="682"/>
                    <a:pt x="1185" y="682"/>
                    <a:pt x="1219" y="648"/>
                  </a:cubicBezTo>
                  <a:cubicBezTo>
                    <a:pt x="1118" y="614"/>
                    <a:pt x="1016" y="580"/>
                    <a:pt x="1016" y="479"/>
                  </a:cubicBezTo>
                  <a:cubicBezTo>
                    <a:pt x="1016" y="445"/>
                    <a:pt x="948" y="411"/>
                    <a:pt x="881" y="411"/>
                  </a:cubicBezTo>
                  <a:cubicBezTo>
                    <a:pt x="745" y="242"/>
                    <a:pt x="542" y="174"/>
                    <a:pt x="339" y="39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3798975" y="330280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cubicBezTo>
                    <a:pt x="35" y="0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3802375" y="330535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0"/>
                  </a:moveTo>
                  <a:lnTo>
                    <a:pt x="0" y="0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3803225" y="329432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35"/>
                    <a:pt x="0" y="35"/>
                    <a:pt x="0" y="3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7"/>
            <p:cNvSpPr/>
            <p:nvPr/>
          </p:nvSpPr>
          <p:spPr>
            <a:xfrm>
              <a:off x="3796450" y="3297725"/>
              <a:ext cx="875" cy="1700"/>
            </a:xfrm>
            <a:custGeom>
              <a:avLst/>
              <a:gdLst/>
              <a:ahLst/>
              <a:cxnLst/>
              <a:rect l="l" t="t" r="r" b="b"/>
              <a:pathLst>
                <a:path w="35" h="68" extrusionOk="0">
                  <a:moveTo>
                    <a:pt x="34" y="0"/>
                  </a:moveTo>
                  <a:cubicBezTo>
                    <a:pt x="0" y="0"/>
                    <a:pt x="0" y="34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7"/>
            <p:cNvSpPr/>
            <p:nvPr/>
          </p:nvSpPr>
          <p:spPr>
            <a:xfrm>
              <a:off x="3790525" y="3292650"/>
              <a:ext cx="1700" cy="1200"/>
            </a:xfrm>
            <a:custGeom>
              <a:avLst/>
              <a:gdLst/>
              <a:ahLst/>
              <a:cxnLst/>
              <a:rect l="l" t="t" r="r" b="b"/>
              <a:pathLst>
                <a:path w="68" h="48" extrusionOk="0">
                  <a:moveTo>
                    <a:pt x="68" y="0"/>
                  </a:moveTo>
                  <a:cubicBezTo>
                    <a:pt x="34" y="0"/>
                    <a:pt x="34" y="34"/>
                    <a:pt x="0" y="34"/>
                  </a:cubicBezTo>
                  <a:cubicBezTo>
                    <a:pt x="10" y="44"/>
                    <a:pt x="17" y="48"/>
                    <a:pt x="23" y="48"/>
                  </a:cubicBezTo>
                  <a:cubicBezTo>
                    <a:pt x="37" y="48"/>
                    <a:pt x="44" y="24"/>
                    <a:pt x="68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7"/>
            <p:cNvSpPr/>
            <p:nvPr/>
          </p:nvSpPr>
          <p:spPr>
            <a:xfrm>
              <a:off x="3799825" y="3304500"/>
              <a:ext cx="1725" cy="2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1" y="0"/>
                  </a:move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7"/>
            <p:cNvSpPr/>
            <p:nvPr/>
          </p:nvSpPr>
          <p:spPr>
            <a:xfrm>
              <a:off x="3804050" y="3303650"/>
              <a:ext cx="16125" cy="19500"/>
            </a:xfrm>
            <a:custGeom>
              <a:avLst/>
              <a:gdLst/>
              <a:ahLst/>
              <a:cxnLst/>
              <a:rect l="l" t="t" r="r" b="b"/>
              <a:pathLst>
                <a:path w="645" h="780" extrusionOk="0">
                  <a:moveTo>
                    <a:pt x="340" y="68"/>
                  </a:moveTo>
                  <a:cubicBezTo>
                    <a:pt x="334" y="70"/>
                    <a:pt x="328" y="72"/>
                    <a:pt x="323" y="75"/>
                  </a:cubicBezTo>
                  <a:lnTo>
                    <a:pt x="323" y="75"/>
                  </a:lnTo>
                  <a:cubicBezTo>
                    <a:pt x="329" y="83"/>
                    <a:pt x="335" y="92"/>
                    <a:pt x="340" y="102"/>
                  </a:cubicBezTo>
                  <a:lnTo>
                    <a:pt x="340" y="68"/>
                  </a:lnTo>
                  <a:close/>
                  <a:moveTo>
                    <a:pt x="238" y="0"/>
                  </a:moveTo>
                  <a:cubicBezTo>
                    <a:pt x="184" y="0"/>
                    <a:pt x="151" y="44"/>
                    <a:pt x="123" y="44"/>
                  </a:cubicBezTo>
                  <a:cubicBezTo>
                    <a:pt x="116" y="44"/>
                    <a:pt x="109" y="41"/>
                    <a:pt x="103" y="34"/>
                  </a:cubicBezTo>
                  <a:cubicBezTo>
                    <a:pt x="103" y="68"/>
                    <a:pt x="35" y="68"/>
                    <a:pt x="1" y="102"/>
                  </a:cubicBezTo>
                  <a:cubicBezTo>
                    <a:pt x="69" y="102"/>
                    <a:pt x="69" y="136"/>
                    <a:pt x="136" y="136"/>
                  </a:cubicBezTo>
                  <a:cubicBezTo>
                    <a:pt x="111" y="161"/>
                    <a:pt x="100" y="167"/>
                    <a:pt x="94" y="167"/>
                  </a:cubicBezTo>
                  <a:cubicBezTo>
                    <a:pt x="88" y="167"/>
                    <a:pt x="88" y="159"/>
                    <a:pt x="83" y="159"/>
                  </a:cubicBezTo>
                  <a:cubicBezTo>
                    <a:pt x="81" y="159"/>
                    <a:pt x="76" y="162"/>
                    <a:pt x="69" y="170"/>
                  </a:cubicBezTo>
                  <a:lnTo>
                    <a:pt x="136" y="203"/>
                  </a:lnTo>
                  <a:cubicBezTo>
                    <a:pt x="264" y="203"/>
                    <a:pt x="241" y="113"/>
                    <a:pt x="323" y="75"/>
                  </a:cubicBezTo>
                  <a:lnTo>
                    <a:pt x="323" y="75"/>
                  </a:lnTo>
                  <a:cubicBezTo>
                    <a:pt x="288" y="25"/>
                    <a:pt x="238" y="0"/>
                    <a:pt x="238" y="0"/>
                  </a:cubicBezTo>
                  <a:close/>
                  <a:moveTo>
                    <a:pt x="329" y="184"/>
                  </a:moveTo>
                  <a:cubicBezTo>
                    <a:pt x="272" y="184"/>
                    <a:pt x="181" y="223"/>
                    <a:pt x="147" y="223"/>
                  </a:cubicBezTo>
                  <a:cubicBezTo>
                    <a:pt x="134" y="223"/>
                    <a:pt x="129" y="218"/>
                    <a:pt x="136" y="203"/>
                  </a:cubicBezTo>
                  <a:cubicBezTo>
                    <a:pt x="103" y="203"/>
                    <a:pt x="69" y="203"/>
                    <a:pt x="69" y="237"/>
                  </a:cubicBezTo>
                  <a:cubicBezTo>
                    <a:pt x="79" y="227"/>
                    <a:pt x="89" y="223"/>
                    <a:pt x="98" y="223"/>
                  </a:cubicBezTo>
                  <a:cubicBezTo>
                    <a:pt x="119" y="223"/>
                    <a:pt x="136" y="247"/>
                    <a:pt x="136" y="271"/>
                  </a:cubicBezTo>
                  <a:cubicBezTo>
                    <a:pt x="159" y="271"/>
                    <a:pt x="151" y="286"/>
                    <a:pt x="174" y="286"/>
                  </a:cubicBezTo>
                  <a:cubicBezTo>
                    <a:pt x="185" y="286"/>
                    <a:pt x="204" y="282"/>
                    <a:pt x="238" y="271"/>
                  </a:cubicBezTo>
                  <a:lnTo>
                    <a:pt x="238" y="271"/>
                  </a:lnTo>
                  <a:lnTo>
                    <a:pt x="136" y="339"/>
                  </a:lnTo>
                  <a:lnTo>
                    <a:pt x="204" y="305"/>
                  </a:lnTo>
                  <a:lnTo>
                    <a:pt x="204" y="305"/>
                  </a:lnTo>
                  <a:cubicBezTo>
                    <a:pt x="204" y="373"/>
                    <a:pt x="69" y="441"/>
                    <a:pt x="170" y="508"/>
                  </a:cubicBezTo>
                  <a:cubicBezTo>
                    <a:pt x="170" y="474"/>
                    <a:pt x="238" y="474"/>
                    <a:pt x="238" y="474"/>
                  </a:cubicBezTo>
                  <a:cubicBezTo>
                    <a:pt x="255" y="457"/>
                    <a:pt x="238" y="457"/>
                    <a:pt x="217" y="457"/>
                  </a:cubicBezTo>
                  <a:cubicBezTo>
                    <a:pt x="196" y="457"/>
                    <a:pt x="170" y="457"/>
                    <a:pt x="170" y="441"/>
                  </a:cubicBezTo>
                  <a:cubicBezTo>
                    <a:pt x="219" y="416"/>
                    <a:pt x="286" y="427"/>
                    <a:pt x="319" y="409"/>
                  </a:cubicBezTo>
                  <a:lnTo>
                    <a:pt x="319" y="409"/>
                  </a:lnTo>
                  <a:cubicBezTo>
                    <a:pt x="313" y="455"/>
                    <a:pt x="374" y="488"/>
                    <a:pt x="238" y="542"/>
                  </a:cubicBezTo>
                  <a:cubicBezTo>
                    <a:pt x="238" y="576"/>
                    <a:pt x="306" y="576"/>
                    <a:pt x="306" y="644"/>
                  </a:cubicBezTo>
                  <a:lnTo>
                    <a:pt x="272" y="644"/>
                  </a:lnTo>
                  <a:cubicBezTo>
                    <a:pt x="373" y="644"/>
                    <a:pt x="238" y="711"/>
                    <a:pt x="340" y="711"/>
                  </a:cubicBezTo>
                  <a:lnTo>
                    <a:pt x="373" y="678"/>
                  </a:lnTo>
                  <a:cubicBezTo>
                    <a:pt x="407" y="678"/>
                    <a:pt x="407" y="678"/>
                    <a:pt x="441" y="711"/>
                  </a:cubicBezTo>
                  <a:cubicBezTo>
                    <a:pt x="486" y="711"/>
                    <a:pt x="531" y="696"/>
                    <a:pt x="547" y="696"/>
                  </a:cubicBezTo>
                  <a:cubicBezTo>
                    <a:pt x="554" y="696"/>
                    <a:pt x="554" y="700"/>
                    <a:pt x="543" y="711"/>
                  </a:cubicBezTo>
                  <a:cubicBezTo>
                    <a:pt x="644" y="644"/>
                    <a:pt x="577" y="610"/>
                    <a:pt x="577" y="542"/>
                  </a:cubicBezTo>
                  <a:cubicBezTo>
                    <a:pt x="558" y="523"/>
                    <a:pt x="534" y="518"/>
                    <a:pt x="509" y="518"/>
                  </a:cubicBezTo>
                  <a:cubicBezTo>
                    <a:pt x="467" y="518"/>
                    <a:pt x="422" y="533"/>
                    <a:pt x="387" y="533"/>
                  </a:cubicBezTo>
                  <a:cubicBezTo>
                    <a:pt x="366" y="533"/>
                    <a:pt x="349" y="527"/>
                    <a:pt x="340" y="508"/>
                  </a:cubicBezTo>
                  <a:lnTo>
                    <a:pt x="509" y="474"/>
                  </a:lnTo>
                  <a:cubicBezTo>
                    <a:pt x="475" y="373"/>
                    <a:pt x="475" y="237"/>
                    <a:pt x="306" y="237"/>
                  </a:cubicBezTo>
                  <a:cubicBezTo>
                    <a:pt x="306" y="203"/>
                    <a:pt x="340" y="203"/>
                    <a:pt x="373" y="203"/>
                  </a:cubicBezTo>
                  <a:cubicBezTo>
                    <a:pt x="366" y="189"/>
                    <a:pt x="350" y="184"/>
                    <a:pt x="329" y="184"/>
                  </a:cubicBezTo>
                  <a:close/>
                  <a:moveTo>
                    <a:pt x="407" y="711"/>
                  </a:moveTo>
                  <a:cubicBezTo>
                    <a:pt x="475" y="711"/>
                    <a:pt x="509" y="779"/>
                    <a:pt x="543" y="779"/>
                  </a:cubicBezTo>
                  <a:cubicBezTo>
                    <a:pt x="543" y="745"/>
                    <a:pt x="475" y="711"/>
                    <a:pt x="441" y="71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7"/>
            <p:cNvSpPr/>
            <p:nvPr/>
          </p:nvSpPr>
          <p:spPr>
            <a:xfrm>
              <a:off x="3805750" y="3310425"/>
              <a:ext cx="1725" cy="2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1" y="0"/>
                  </a:moveTo>
                  <a:lnTo>
                    <a:pt x="68" y="0"/>
                  </a:lnTo>
                  <a:cubicBezTo>
                    <a:pt x="35" y="0"/>
                    <a:pt x="35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7"/>
            <p:cNvSpPr/>
            <p:nvPr/>
          </p:nvSpPr>
          <p:spPr>
            <a:xfrm>
              <a:off x="3807450" y="3324800"/>
              <a:ext cx="15250" cy="15275"/>
            </a:xfrm>
            <a:custGeom>
              <a:avLst/>
              <a:gdLst/>
              <a:ahLst/>
              <a:cxnLst/>
              <a:rect l="l" t="t" r="r" b="b"/>
              <a:pathLst>
                <a:path w="610" h="611" extrusionOk="0">
                  <a:moveTo>
                    <a:pt x="102" y="1"/>
                  </a:moveTo>
                  <a:cubicBezTo>
                    <a:pt x="0" y="69"/>
                    <a:pt x="204" y="35"/>
                    <a:pt x="136" y="136"/>
                  </a:cubicBezTo>
                  <a:lnTo>
                    <a:pt x="305" y="136"/>
                  </a:lnTo>
                  <a:cubicBezTo>
                    <a:pt x="305" y="153"/>
                    <a:pt x="288" y="153"/>
                    <a:pt x="267" y="153"/>
                  </a:cubicBezTo>
                  <a:cubicBezTo>
                    <a:pt x="246" y="153"/>
                    <a:pt x="221" y="153"/>
                    <a:pt x="204" y="170"/>
                  </a:cubicBezTo>
                  <a:cubicBezTo>
                    <a:pt x="218" y="177"/>
                    <a:pt x="231" y="180"/>
                    <a:pt x="243" y="180"/>
                  </a:cubicBezTo>
                  <a:cubicBezTo>
                    <a:pt x="276" y="180"/>
                    <a:pt x="306" y="160"/>
                    <a:pt x="350" y="160"/>
                  </a:cubicBezTo>
                  <a:cubicBezTo>
                    <a:pt x="367" y="160"/>
                    <a:pt x="385" y="163"/>
                    <a:pt x="407" y="170"/>
                  </a:cubicBezTo>
                  <a:cubicBezTo>
                    <a:pt x="339" y="170"/>
                    <a:pt x="441" y="204"/>
                    <a:pt x="441" y="238"/>
                  </a:cubicBezTo>
                  <a:cubicBezTo>
                    <a:pt x="429" y="227"/>
                    <a:pt x="407" y="223"/>
                    <a:pt x="382" y="223"/>
                  </a:cubicBezTo>
                  <a:cubicBezTo>
                    <a:pt x="332" y="223"/>
                    <a:pt x="271" y="238"/>
                    <a:pt x="271" y="238"/>
                  </a:cubicBezTo>
                  <a:cubicBezTo>
                    <a:pt x="305" y="238"/>
                    <a:pt x="237" y="272"/>
                    <a:pt x="237" y="306"/>
                  </a:cubicBezTo>
                  <a:cubicBezTo>
                    <a:pt x="255" y="288"/>
                    <a:pt x="266" y="282"/>
                    <a:pt x="274" y="282"/>
                  </a:cubicBezTo>
                  <a:cubicBezTo>
                    <a:pt x="292" y="282"/>
                    <a:pt x="297" y="313"/>
                    <a:pt x="335" y="313"/>
                  </a:cubicBezTo>
                  <a:cubicBezTo>
                    <a:pt x="345" y="313"/>
                    <a:pt x="358" y="311"/>
                    <a:pt x="373" y="306"/>
                  </a:cubicBezTo>
                  <a:cubicBezTo>
                    <a:pt x="441" y="306"/>
                    <a:pt x="475" y="340"/>
                    <a:pt x="407" y="373"/>
                  </a:cubicBezTo>
                  <a:cubicBezTo>
                    <a:pt x="373" y="373"/>
                    <a:pt x="373" y="340"/>
                    <a:pt x="373" y="340"/>
                  </a:cubicBezTo>
                  <a:cubicBezTo>
                    <a:pt x="271" y="340"/>
                    <a:pt x="339" y="373"/>
                    <a:pt x="237" y="373"/>
                  </a:cubicBezTo>
                  <a:cubicBezTo>
                    <a:pt x="373" y="441"/>
                    <a:pt x="339" y="610"/>
                    <a:pt x="542" y="610"/>
                  </a:cubicBezTo>
                  <a:cubicBezTo>
                    <a:pt x="610" y="577"/>
                    <a:pt x="542" y="543"/>
                    <a:pt x="542" y="543"/>
                  </a:cubicBezTo>
                  <a:cubicBezTo>
                    <a:pt x="535" y="549"/>
                    <a:pt x="527" y="552"/>
                    <a:pt x="518" y="552"/>
                  </a:cubicBezTo>
                  <a:cubicBezTo>
                    <a:pt x="483" y="552"/>
                    <a:pt x="434" y="509"/>
                    <a:pt x="407" y="509"/>
                  </a:cubicBezTo>
                  <a:cubicBezTo>
                    <a:pt x="441" y="475"/>
                    <a:pt x="373" y="441"/>
                    <a:pt x="441" y="441"/>
                  </a:cubicBezTo>
                  <a:lnTo>
                    <a:pt x="508" y="509"/>
                  </a:lnTo>
                  <a:cubicBezTo>
                    <a:pt x="576" y="373"/>
                    <a:pt x="542" y="170"/>
                    <a:pt x="508" y="35"/>
                  </a:cubicBezTo>
                  <a:lnTo>
                    <a:pt x="508" y="102"/>
                  </a:lnTo>
                  <a:cubicBezTo>
                    <a:pt x="441" y="102"/>
                    <a:pt x="441" y="69"/>
                    <a:pt x="407" y="35"/>
                  </a:cubicBezTo>
                  <a:lnTo>
                    <a:pt x="271" y="102"/>
                  </a:lnTo>
                  <a:cubicBezTo>
                    <a:pt x="305" y="69"/>
                    <a:pt x="271" y="69"/>
                    <a:pt x="305" y="69"/>
                  </a:cubicBezTo>
                  <a:cubicBezTo>
                    <a:pt x="294" y="57"/>
                    <a:pt x="283" y="54"/>
                    <a:pt x="270" y="54"/>
                  </a:cubicBezTo>
                  <a:cubicBezTo>
                    <a:pt x="245" y="54"/>
                    <a:pt x="215" y="69"/>
                    <a:pt x="170" y="69"/>
                  </a:cubicBezTo>
                  <a:cubicBezTo>
                    <a:pt x="136" y="35"/>
                    <a:pt x="204" y="1"/>
                    <a:pt x="102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7"/>
            <p:cNvSpPr/>
            <p:nvPr/>
          </p:nvSpPr>
          <p:spPr>
            <a:xfrm>
              <a:off x="3812525" y="3323975"/>
              <a:ext cx="1725" cy="850"/>
            </a:xfrm>
            <a:custGeom>
              <a:avLst/>
              <a:gdLst/>
              <a:ahLst/>
              <a:cxnLst/>
              <a:rect l="l" t="t" r="r" b="b"/>
              <a:pathLst>
                <a:path w="69" h="34" extrusionOk="0">
                  <a:moveTo>
                    <a:pt x="34" y="0"/>
                  </a:moveTo>
                  <a:lnTo>
                    <a:pt x="1" y="34"/>
                  </a:lnTo>
                  <a:lnTo>
                    <a:pt x="68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7"/>
            <p:cNvSpPr/>
            <p:nvPr/>
          </p:nvSpPr>
          <p:spPr>
            <a:xfrm>
              <a:off x="3818450" y="3323975"/>
              <a:ext cx="1725" cy="650"/>
            </a:xfrm>
            <a:custGeom>
              <a:avLst/>
              <a:gdLst/>
              <a:ahLst/>
              <a:cxnLst/>
              <a:rect l="l" t="t" r="r" b="b"/>
              <a:pathLst>
                <a:path w="69" h="26" extrusionOk="0">
                  <a:moveTo>
                    <a:pt x="1" y="0"/>
                  </a:moveTo>
                  <a:cubicBezTo>
                    <a:pt x="1" y="17"/>
                    <a:pt x="9" y="25"/>
                    <a:pt x="22" y="25"/>
                  </a:cubicBezTo>
                  <a:cubicBezTo>
                    <a:pt x="35" y="25"/>
                    <a:pt x="51" y="17"/>
                    <a:pt x="68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7"/>
            <p:cNvSpPr/>
            <p:nvPr/>
          </p:nvSpPr>
          <p:spPr>
            <a:xfrm>
              <a:off x="3813375" y="33358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0" y="0"/>
                  </a:moveTo>
                  <a:lnTo>
                    <a:pt x="34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7"/>
            <p:cNvSpPr/>
            <p:nvPr/>
          </p:nvSpPr>
          <p:spPr>
            <a:xfrm>
              <a:off x="3815075" y="3339200"/>
              <a:ext cx="6800" cy="5950"/>
            </a:xfrm>
            <a:custGeom>
              <a:avLst/>
              <a:gdLst/>
              <a:ahLst/>
              <a:cxnLst/>
              <a:rect l="l" t="t" r="r" b="b"/>
              <a:pathLst>
                <a:path w="272" h="238" extrusionOk="0">
                  <a:moveTo>
                    <a:pt x="0" y="1"/>
                  </a:moveTo>
                  <a:cubicBezTo>
                    <a:pt x="0" y="34"/>
                    <a:pt x="136" y="68"/>
                    <a:pt x="170" y="102"/>
                  </a:cubicBezTo>
                  <a:cubicBezTo>
                    <a:pt x="68" y="102"/>
                    <a:pt x="170" y="170"/>
                    <a:pt x="136" y="204"/>
                  </a:cubicBezTo>
                  <a:cubicBezTo>
                    <a:pt x="170" y="204"/>
                    <a:pt x="203" y="204"/>
                    <a:pt x="237" y="238"/>
                  </a:cubicBezTo>
                  <a:cubicBezTo>
                    <a:pt x="237" y="170"/>
                    <a:pt x="170" y="136"/>
                    <a:pt x="271" y="34"/>
                  </a:cubicBezTo>
                  <a:cubicBezTo>
                    <a:pt x="220" y="18"/>
                    <a:pt x="178" y="18"/>
                    <a:pt x="136" y="18"/>
                  </a:cubicBezTo>
                  <a:cubicBezTo>
                    <a:pt x="93" y="18"/>
                    <a:pt x="51" y="18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7"/>
            <p:cNvSpPr/>
            <p:nvPr/>
          </p:nvSpPr>
          <p:spPr>
            <a:xfrm>
              <a:off x="3789675" y="3343525"/>
              <a:ext cx="29400" cy="29575"/>
            </a:xfrm>
            <a:custGeom>
              <a:avLst/>
              <a:gdLst/>
              <a:ahLst/>
              <a:cxnLst/>
              <a:rect l="l" t="t" r="r" b="b"/>
              <a:pathLst>
                <a:path w="1176" h="1183" extrusionOk="0">
                  <a:moveTo>
                    <a:pt x="1143" y="125"/>
                  </a:moveTo>
                  <a:cubicBezTo>
                    <a:pt x="1141" y="130"/>
                    <a:pt x="1142" y="132"/>
                    <a:pt x="1152" y="132"/>
                  </a:cubicBezTo>
                  <a:cubicBezTo>
                    <a:pt x="1149" y="130"/>
                    <a:pt x="1146" y="127"/>
                    <a:pt x="1143" y="125"/>
                  </a:cubicBezTo>
                  <a:close/>
                  <a:moveTo>
                    <a:pt x="1075" y="1"/>
                  </a:moveTo>
                  <a:cubicBezTo>
                    <a:pt x="1020" y="1"/>
                    <a:pt x="960" y="31"/>
                    <a:pt x="915" y="31"/>
                  </a:cubicBezTo>
                  <a:cubicBezTo>
                    <a:pt x="982" y="98"/>
                    <a:pt x="940" y="107"/>
                    <a:pt x="885" y="107"/>
                  </a:cubicBezTo>
                  <a:cubicBezTo>
                    <a:pt x="867" y="107"/>
                    <a:pt x="847" y="106"/>
                    <a:pt x="829" y="106"/>
                  </a:cubicBezTo>
                  <a:cubicBezTo>
                    <a:pt x="794" y="106"/>
                    <a:pt x="768" y="110"/>
                    <a:pt x="779" y="132"/>
                  </a:cubicBezTo>
                  <a:cubicBezTo>
                    <a:pt x="813" y="200"/>
                    <a:pt x="847" y="166"/>
                    <a:pt x="915" y="200"/>
                  </a:cubicBezTo>
                  <a:cubicBezTo>
                    <a:pt x="881" y="234"/>
                    <a:pt x="915" y="268"/>
                    <a:pt x="881" y="268"/>
                  </a:cubicBezTo>
                  <a:cubicBezTo>
                    <a:pt x="847" y="234"/>
                    <a:pt x="847" y="234"/>
                    <a:pt x="847" y="234"/>
                  </a:cubicBezTo>
                  <a:cubicBezTo>
                    <a:pt x="820" y="216"/>
                    <a:pt x="808" y="210"/>
                    <a:pt x="802" y="210"/>
                  </a:cubicBezTo>
                  <a:cubicBezTo>
                    <a:pt x="790" y="210"/>
                    <a:pt x="813" y="239"/>
                    <a:pt x="801" y="241"/>
                  </a:cubicBezTo>
                  <a:lnTo>
                    <a:pt x="801" y="241"/>
                  </a:lnTo>
                  <a:cubicBezTo>
                    <a:pt x="791" y="234"/>
                    <a:pt x="779" y="234"/>
                    <a:pt x="779" y="234"/>
                  </a:cubicBezTo>
                  <a:lnTo>
                    <a:pt x="779" y="234"/>
                  </a:lnTo>
                  <a:cubicBezTo>
                    <a:pt x="789" y="239"/>
                    <a:pt x="796" y="241"/>
                    <a:pt x="799" y="241"/>
                  </a:cubicBezTo>
                  <a:cubicBezTo>
                    <a:pt x="800" y="241"/>
                    <a:pt x="800" y="241"/>
                    <a:pt x="801" y="241"/>
                  </a:cubicBezTo>
                  <a:lnTo>
                    <a:pt x="801" y="241"/>
                  </a:lnTo>
                  <a:cubicBezTo>
                    <a:pt x="807" y="246"/>
                    <a:pt x="813" y="254"/>
                    <a:pt x="813" y="268"/>
                  </a:cubicBezTo>
                  <a:cubicBezTo>
                    <a:pt x="779" y="336"/>
                    <a:pt x="881" y="336"/>
                    <a:pt x="779" y="403"/>
                  </a:cubicBezTo>
                  <a:cubicBezTo>
                    <a:pt x="813" y="437"/>
                    <a:pt x="779" y="437"/>
                    <a:pt x="847" y="471"/>
                  </a:cubicBezTo>
                  <a:cubicBezTo>
                    <a:pt x="745" y="471"/>
                    <a:pt x="779" y="437"/>
                    <a:pt x="678" y="437"/>
                  </a:cubicBezTo>
                  <a:cubicBezTo>
                    <a:pt x="711" y="471"/>
                    <a:pt x="779" y="505"/>
                    <a:pt x="847" y="573"/>
                  </a:cubicBezTo>
                  <a:cubicBezTo>
                    <a:pt x="731" y="573"/>
                    <a:pt x="789" y="647"/>
                    <a:pt x="744" y="647"/>
                  </a:cubicBezTo>
                  <a:cubicBezTo>
                    <a:pt x="736" y="647"/>
                    <a:pt x="726" y="645"/>
                    <a:pt x="711" y="640"/>
                  </a:cubicBezTo>
                  <a:cubicBezTo>
                    <a:pt x="711" y="640"/>
                    <a:pt x="678" y="640"/>
                    <a:pt x="711" y="606"/>
                  </a:cubicBezTo>
                  <a:cubicBezTo>
                    <a:pt x="691" y="593"/>
                    <a:pt x="678" y="587"/>
                    <a:pt x="669" y="587"/>
                  </a:cubicBezTo>
                  <a:cubicBezTo>
                    <a:pt x="633" y="587"/>
                    <a:pt x="671" y="674"/>
                    <a:pt x="644" y="674"/>
                  </a:cubicBezTo>
                  <a:lnTo>
                    <a:pt x="576" y="606"/>
                  </a:lnTo>
                  <a:cubicBezTo>
                    <a:pt x="576" y="632"/>
                    <a:pt x="576" y="697"/>
                    <a:pt x="531" y="697"/>
                  </a:cubicBezTo>
                  <a:cubicBezTo>
                    <a:pt x="517" y="697"/>
                    <a:pt x="499" y="690"/>
                    <a:pt x="474" y="674"/>
                  </a:cubicBezTo>
                  <a:lnTo>
                    <a:pt x="474" y="640"/>
                  </a:lnTo>
                  <a:cubicBezTo>
                    <a:pt x="441" y="742"/>
                    <a:pt x="373" y="776"/>
                    <a:pt x="305" y="844"/>
                  </a:cubicBezTo>
                  <a:lnTo>
                    <a:pt x="271" y="776"/>
                  </a:lnTo>
                  <a:lnTo>
                    <a:pt x="271" y="776"/>
                  </a:lnTo>
                  <a:cubicBezTo>
                    <a:pt x="203" y="911"/>
                    <a:pt x="373" y="776"/>
                    <a:pt x="373" y="945"/>
                  </a:cubicBezTo>
                  <a:cubicBezTo>
                    <a:pt x="348" y="903"/>
                    <a:pt x="333" y="888"/>
                    <a:pt x="324" y="888"/>
                  </a:cubicBezTo>
                  <a:cubicBezTo>
                    <a:pt x="301" y="888"/>
                    <a:pt x="316" y="990"/>
                    <a:pt x="290" y="990"/>
                  </a:cubicBezTo>
                  <a:cubicBezTo>
                    <a:pt x="285" y="990"/>
                    <a:pt x="279" y="987"/>
                    <a:pt x="271" y="979"/>
                  </a:cubicBezTo>
                  <a:cubicBezTo>
                    <a:pt x="203" y="911"/>
                    <a:pt x="305" y="911"/>
                    <a:pt x="237" y="844"/>
                  </a:cubicBezTo>
                  <a:lnTo>
                    <a:pt x="237" y="844"/>
                  </a:lnTo>
                  <a:cubicBezTo>
                    <a:pt x="271" y="945"/>
                    <a:pt x="237" y="911"/>
                    <a:pt x="203" y="945"/>
                  </a:cubicBezTo>
                  <a:cubicBezTo>
                    <a:pt x="187" y="894"/>
                    <a:pt x="170" y="894"/>
                    <a:pt x="157" y="894"/>
                  </a:cubicBezTo>
                  <a:cubicBezTo>
                    <a:pt x="144" y="894"/>
                    <a:pt x="136" y="894"/>
                    <a:pt x="136" y="844"/>
                  </a:cubicBezTo>
                  <a:cubicBezTo>
                    <a:pt x="136" y="844"/>
                    <a:pt x="136" y="877"/>
                    <a:pt x="102" y="911"/>
                  </a:cubicBezTo>
                  <a:cubicBezTo>
                    <a:pt x="102" y="979"/>
                    <a:pt x="102" y="1013"/>
                    <a:pt x="102" y="1013"/>
                  </a:cubicBezTo>
                  <a:cubicBezTo>
                    <a:pt x="91" y="1002"/>
                    <a:pt x="79" y="998"/>
                    <a:pt x="68" y="998"/>
                  </a:cubicBezTo>
                  <a:cubicBezTo>
                    <a:pt x="45" y="998"/>
                    <a:pt x="23" y="1013"/>
                    <a:pt x="0" y="1013"/>
                  </a:cubicBezTo>
                  <a:cubicBezTo>
                    <a:pt x="68" y="1013"/>
                    <a:pt x="34" y="1148"/>
                    <a:pt x="102" y="1182"/>
                  </a:cubicBezTo>
                  <a:cubicBezTo>
                    <a:pt x="203" y="1114"/>
                    <a:pt x="339" y="1047"/>
                    <a:pt x="474" y="1013"/>
                  </a:cubicBezTo>
                  <a:cubicBezTo>
                    <a:pt x="413" y="891"/>
                    <a:pt x="517" y="961"/>
                    <a:pt x="514" y="902"/>
                  </a:cubicBezTo>
                  <a:lnTo>
                    <a:pt x="514" y="902"/>
                  </a:lnTo>
                  <a:cubicBezTo>
                    <a:pt x="525" y="928"/>
                    <a:pt x="550" y="953"/>
                    <a:pt x="576" y="979"/>
                  </a:cubicBezTo>
                  <a:cubicBezTo>
                    <a:pt x="607" y="887"/>
                    <a:pt x="526" y="906"/>
                    <a:pt x="511" y="885"/>
                  </a:cubicBezTo>
                  <a:lnTo>
                    <a:pt x="511" y="885"/>
                  </a:lnTo>
                  <a:cubicBezTo>
                    <a:pt x="510" y="883"/>
                    <a:pt x="509" y="880"/>
                    <a:pt x="508" y="877"/>
                  </a:cubicBezTo>
                  <a:cubicBezTo>
                    <a:pt x="508" y="867"/>
                    <a:pt x="517" y="863"/>
                    <a:pt x="529" y="863"/>
                  </a:cubicBezTo>
                  <a:cubicBezTo>
                    <a:pt x="559" y="863"/>
                    <a:pt x="610" y="887"/>
                    <a:pt x="610" y="911"/>
                  </a:cubicBezTo>
                  <a:cubicBezTo>
                    <a:pt x="678" y="877"/>
                    <a:pt x="610" y="877"/>
                    <a:pt x="576" y="810"/>
                  </a:cubicBezTo>
                  <a:lnTo>
                    <a:pt x="576" y="810"/>
                  </a:lnTo>
                  <a:lnTo>
                    <a:pt x="711" y="911"/>
                  </a:lnTo>
                  <a:cubicBezTo>
                    <a:pt x="813" y="742"/>
                    <a:pt x="881" y="505"/>
                    <a:pt x="1050" y="369"/>
                  </a:cubicBezTo>
                  <a:lnTo>
                    <a:pt x="948" y="336"/>
                  </a:lnTo>
                  <a:cubicBezTo>
                    <a:pt x="1050" y="268"/>
                    <a:pt x="813" y="132"/>
                    <a:pt x="1016" y="132"/>
                  </a:cubicBezTo>
                  <a:lnTo>
                    <a:pt x="982" y="98"/>
                  </a:lnTo>
                  <a:cubicBezTo>
                    <a:pt x="1014" y="98"/>
                    <a:pt x="1102" y="98"/>
                    <a:pt x="1143" y="125"/>
                  </a:cubicBezTo>
                  <a:lnTo>
                    <a:pt x="1143" y="125"/>
                  </a:lnTo>
                  <a:cubicBezTo>
                    <a:pt x="1148" y="113"/>
                    <a:pt x="1176" y="89"/>
                    <a:pt x="1152" y="65"/>
                  </a:cubicBezTo>
                  <a:lnTo>
                    <a:pt x="1152" y="65"/>
                  </a:lnTo>
                  <a:lnTo>
                    <a:pt x="1084" y="98"/>
                  </a:lnTo>
                  <a:cubicBezTo>
                    <a:pt x="1050" y="65"/>
                    <a:pt x="1084" y="31"/>
                    <a:pt x="1152" y="31"/>
                  </a:cubicBezTo>
                  <a:cubicBezTo>
                    <a:pt x="1129" y="8"/>
                    <a:pt x="1103" y="1"/>
                    <a:pt x="107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7"/>
            <p:cNvSpPr/>
            <p:nvPr/>
          </p:nvSpPr>
          <p:spPr>
            <a:xfrm>
              <a:off x="3818450" y="334682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5" y="34"/>
                  </a:moveTo>
                  <a:cubicBezTo>
                    <a:pt x="1" y="34"/>
                    <a:pt x="1" y="34"/>
                    <a:pt x="1" y="0"/>
                  </a:cubicBezTo>
                  <a:cubicBezTo>
                    <a:pt x="1" y="34"/>
                    <a:pt x="1" y="34"/>
                    <a:pt x="35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7"/>
            <p:cNvSpPr/>
            <p:nvPr/>
          </p:nvSpPr>
          <p:spPr>
            <a:xfrm>
              <a:off x="3789675" y="336882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35"/>
                    <a:pt x="0" y="35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7"/>
            <p:cNvSpPr/>
            <p:nvPr/>
          </p:nvSpPr>
          <p:spPr>
            <a:xfrm>
              <a:off x="3818450" y="3344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7"/>
            <p:cNvSpPr/>
            <p:nvPr/>
          </p:nvSpPr>
          <p:spPr>
            <a:xfrm>
              <a:off x="3813375" y="3341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0" y="0"/>
                  </a:moveTo>
                  <a:lnTo>
                    <a:pt x="0" y="34"/>
                  </a:lnTo>
                  <a:lnTo>
                    <a:pt x="34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7"/>
            <p:cNvSpPr/>
            <p:nvPr/>
          </p:nvSpPr>
          <p:spPr>
            <a:xfrm>
              <a:off x="3783750" y="3366300"/>
              <a:ext cx="25" cy="1700"/>
            </a:xfrm>
            <a:custGeom>
              <a:avLst/>
              <a:gdLst/>
              <a:ahLst/>
              <a:cxnLst/>
              <a:rect l="l" t="t" r="r" b="b"/>
              <a:pathLst>
                <a:path w="1" h="68" extrusionOk="0">
                  <a:moveTo>
                    <a:pt x="0" y="0"/>
                  </a:moveTo>
                  <a:lnTo>
                    <a:pt x="0" y="68"/>
                  </a:lnTo>
                  <a:cubicBezTo>
                    <a:pt x="0" y="34"/>
                    <a:pt x="0" y="34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7"/>
            <p:cNvSpPr/>
            <p:nvPr/>
          </p:nvSpPr>
          <p:spPr>
            <a:xfrm>
              <a:off x="3769350" y="336205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1" y="1"/>
                  </a:moveTo>
                  <a:lnTo>
                    <a:pt x="34" y="1"/>
                  </a:lnTo>
                  <a:cubicBezTo>
                    <a:pt x="34" y="1"/>
                    <a:pt x="34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7"/>
            <p:cNvSpPr/>
            <p:nvPr/>
          </p:nvSpPr>
          <p:spPr>
            <a:xfrm>
              <a:off x="3733800" y="3331025"/>
              <a:ext cx="55050" cy="41975"/>
            </a:xfrm>
            <a:custGeom>
              <a:avLst/>
              <a:gdLst/>
              <a:ahLst/>
              <a:cxnLst/>
              <a:rect l="l" t="t" r="r" b="b"/>
              <a:pathLst>
                <a:path w="2202" h="1679" extrusionOk="0">
                  <a:moveTo>
                    <a:pt x="407" y="395"/>
                  </a:moveTo>
                  <a:cubicBezTo>
                    <a:pt x="440" y="429"/>
                    <a:pt x="407" y="497"/>
                    <a:pt x="440" y="531"/>
                  </a:cubicBezTo>
                  <a:cubicBezTo>
                    <a:pt x="413" y="531"/>
                    <a:pt x="386" y="574"/>
                    <a:pt x="377" y="574"/>
                  </a:cubicBezTo>
                  <a:cubicBezTo>
                    <a:pt x="374" y="574"/>
                    <a:pt x="373" y="571"/>
                    <a:pt x="373" y="565"/>
                  </a:cubicBezTo>
                  <a:cubicBezTo>
                    <a:pt x="339" y="531"/>
                    <a:pt x="407" y="463"/>
                    <a:pt x="339" y="429"/>
                  </a:cubicBezTo>
                  <a:lnTo>
                    <a:pt x="407" y="395"/>
                  </a:lnTo>
                  <a:close/>
                  <a:moveTo>
                    <a:pt x="416" y="762"/>
                  </a:moveTo>
                  <a:cubicBezTo>
                    <a:pt x="413" y="764"/>
                    <a:pt x="410" y="766"/>
                    <a:pt x="407" y="768"/>
                  </a:cubicBezTo>
                  <a:cubicBezTo>
                    <a:pt x="410" y="766"/>
                    <a:pt x="413" y="764"/>
                    <a:pt x="416" y="762"/>
                  </a:cubicBezTo>
                  <a:close/>
                  <a:moveTo>
                    <a:pt x="132" y="1"/>
                  </a:moveTo>
                  <a:cubicBezTo>
                    <a:pt x="98" y="1"/>
                    <a:pt x="63" y="13"/>
                    <a:pt x="34" y="57"/>
                  </a:cubicBezTo>
                  <a:lnTo>
                    <a:pt x="68" y="57"/>
                  </a:lnTo>
                  <a:cubicBezTo>
                    <a:pt x="170" y="57"/>
                    <a:pt x="34" y="124"/>
                    <a:pt x="0" y="158"/>
                  </a:cubicBezTo>
                  <a:cubicBezTo>
                    <a:pt x="34" y="192"/>
                    <a:pt x="93" y="192"/>
                    <a:pt x="140" y="192"/>
                  </a:cubicBezTo>
                  <a:cubicBezTo>
                    <a:pt x="187" y="192"/>
                    <a:pt x="220" y="192"/>
                    <a:pt x="203" y="226"/>
                  </a:cubicBezTo>
                  <a:cubicBezTo>
                    <a:pt x="237" y="260"/>
                    <a:pt x="170" y="260"/>
                    <a:pt x="136" y="260"/>
                  </a:cubicBezTo>
                  <a:cubicBezTo>
                    <a:pt x="153" y="294"/>
                    <a:pt x="195" y="302"/>
                    <a:pt x="233" y="302"/>
                  </a:cubicBezTo>
                  <a:cubicBezTo>
                    <a:pt x="271" y="302"/>
                    <a:pt x="305" y="294"/>
                    <a:pt x="305" y="294"/>
                  </a:cubicBezTo>
                  <a:lnTo>
                    <a:pt x="305" y="294"/>
                  </a:lnTo>
                  <a:cubicBezTo>
                    <a:pt x="0" y="497"/>
                    <a:pt x="474" y="395"/>
                    <a:pt x="305" y="565"/>
                  </a:cubicBezTo>
                  <a:cubicBezTo>
                    <a:pt x="373" y="598"/>
                    <a:pt x="373" y="666"/>
                    <a:pt x="474" y="666"/>
                  </a:cubicBezTo>
                  <a:cubicBezTo>
                    <a:pt x="378" y="698"/>
                    <a:pt x="464" y="730"/>
                    <a:pt x="416" y="762"/>
                  </a:cubicBezTo>
                  <a:lnTo>
                    <a:pt x="416" y="762"/>
                  </a:lnTo>
                  <a:cubicBezTo>
                    <a:pt x="437" y="751"/>
                    <a:pt x="452" y="747"/>
                    <a:pt x="464" y="747"/>
                  </a:cubicBezTo>
                  <a:cubicBezTo>
                    <a:pt x="522" y="747"/>
                    <a:pt x="499" y="854"/>
                    <a:pt x="550" y="854"/>
                  </a:cubicBezTo>
                  <a:cubicBezTo>
                    <a:pt x="569" y="854"/>
                    <a:pt x="598" y="840"/>
                    <a:pt x="644" y="802"/>
                  </a:cubicBezTo>
                  <a:cubicBezTo>
                    <a:pt x="644" y="856"/>
                    <a:pt x="644" y="867"/>
                    <a:pt x="646" y="867"/>
                  </a:cubicBezTo>
                  <a:cubicBezTo>
                    <a:pt x="647" y="867"/>
                    <a:pt x="650" y="862"/>
                    <a:pt x="654" y="862"/>
                  </a:cubicBezTo>
                  <a:cubicBezTo>
                    <a:pt x="659" y="862"/>
                    <a:pt x="666" y="869"/>
                    <a:pt x="678" y="903"/>
                  </a:cubicBezTo>
                  <a:cubicBezTo>
                    <a:pt x="644" y="937"/>
                    <a:pt x="644" y="937"/>
                    <a:pt x="644" y="937"/>
                  </a:cubicBezTo>
                  <a:cubicBezTo>
                    <a:pt x="635" y="946"/>
                    <a:pt x="637" y="948"/>
                    <a:pt x="644" y="948"/>
                  </a:cubicBezTo>
                  <a:cubicBezTo>
                    <a:pt x="651" y="948"/>
                    <a:pt x="663" y="946"/>
                    <a:pt x="673" y="946"/>
                  </a:cubicBezTo>
                  <a:cubicBezTo>
                    <a:pt x="694" y="946"/>
                    <a:pt x="711" y="954"/>
                    <a:pt x="678" y="1005"/>
                  </a:cubicBezTo>
                  <a:cubicBezTo>
                    <a:pt x="686" y="1021"/>
                    <a:pt x="694" y="1028"/>
                    <a:pt x="702" y="1028"/>
                  </a:cubicBezTo>
                  <a:cubicBezTo>
                    <a:pt x="730" y="1028"/>
                    <a:pt x="762" y="963"/>
                    <a:pt x="813" y="937"/>
                  </a:cubicBezTo>
                  <a:lnTo>
                    <a:pt x="813" y="937"/>
                  </a:lnTo>
                  <a:cubicBezTo>
                    <a:pt x="847" y="1005"/>
                    <a:pt x="813" y="1039"/>
                    <a:pt x="745" y="1140"/>
                  </a:cubicBezTo>
                  <a:cubicBezTo>
                    <a:pt x="781" y="1104"/>
                    <a:pt x="805" y="1094"/>
                    <a:pt x="823" y="1094"/>
                  </a:cubicBezTo>
                  <a:cubicBezTo>
                    <a:pt x="848" y="1094"/>
                    <a:pt x="862" y="1114"/>
                    <a:pt x="887" y="1114"/>
                  </a:cubicBezTo>
                  <a:cubicBezTo>
                    <a:pt x="895" y="1114"/>
                    <a:pt x="904" y="1112"/>
                    <a:pt x="915" y="1106"/>
                  </a:cubicBezTo>
                  <a:cubicBezTo>
                    <a:pt x="915" y="1106"/>
                    <a:pt x="881" y="1039"/>
                    <a:pt x="948" y="1039"/>
                  </a:cubicBezTo>
                  <a:cubicBezTo>
                    <a:pt x="966" y="1056"/>
                    <a:pt x="982" y="1063"/>
                    <a:pt x="996" y="1063"/>
                  </a:cubicBezTo>
                  <a:cubicBezTo>
                    <a:pt x="1024" y="1063"/>
                    <a:pt x="1050" y="1041"/>
                    <a:pt x="1086" y="1034"/>
                  </a:cubicBezTo>
                  <a:lnTo>
                    <a:pt x="1086" y="1034"/>
                  </a:lnTo>
                  <a:cubicBezTo>
                    <a:pt x="1071" y="1030"/>
                    <a:pt x="1059" y="1022"/>
                    <a:pt x="1050" y="1005"/>
                  </a:cubicBezTo>
                  <a:cubicBezTo>
                    <a:pt x="1050" y="1005"/>
                    <a:pt x="1084" y="971"/>
                    <a:pt x="1084" y="937"/>
                  </a:cubicBezTo>
                  <a:lnTo>
                    <a:pt x="1084" y="937"/>
                  </a:lnTo>
                  <a:cubicBezTo>
                    <a:pt x="1064" y="957"/>
                    <a:pt x="1034" y="976"/>
                    <a:pt x="1017" y="976"/>
                  </a:cubicBezTo>
                  <a:cubicBezTo>
                    <a:pt x="1006" y="976"/>
                    <a:pt x="1002" y="966"/>
                    <a:pt x="1016" y="937"/>
                  </a:cubicBezTo>
                  <a:lnTo>
                    <a:pt x="1016" y="937"/>
                  </a:lnTo>
                  <a:lnTo>
                    <a:pt x="982" y="971"/>
                  </a:lnTo>
                  <a:cubicBezTo>
                    <a:pt x="982" y="937"/>
                    <a:pt x="915" y="903"/>
                    <a:pt x="948" y="836"/>
                  </a:cubicBezTo>
                  <a:lnTo>
                    <a:pt x="948" y="836"/>
                  </a:lnTo>
                  <a:lnTo>
                    <a:pt x="813" y="869"/>
                  </a:lnTo>
                  <a:cubicBezTo>
                    <a:pt x="850" y="795"/>
                    <a:pt x="826" y="771"/>
                    <a:pt x="773" y="771"/>
                  </a:cubicBezTo>
                  <a:cubicBezTo>
                    <a:pt x="731" y="771"/>
                    <a:pt x="670" y="787"/>
                    <a:pt x="610" y="802"/>
                  </a:cubicBezTo>
                  <a:cubicBezTo>
                    <a:pt x="576" y="768"/>
                    <a:pt x="576" y="734"/>
                    <a:pt x="610" y="700"/>
                  </a:cubicBezTo>
                  <a:lnTo>
                    <a:pt x="678" y="700"/>
                  </a:lnTo>
                  <a:cubicBezTo>
                    <a:pt x="650" y="673"/>
                    <a:pt x="689" y="623"/>
                    <a:pt x="633" y="623"/>
                  </a:cubicBezTo>
                  <a:cubicBezTo>
                    <a:pt x="620" y="623"/>
                    <a:pt x="602" y="626"/>
                    <a:pt x="576" y="632"/>
                  </a:cubicBezTo>
                  <a:cubicBezTo>
                    <a:pt x="542" y="632"/>
                    <a:pt x="644" y="565"/>
                    <a:pt x="644" y="531"/>
                  </a:cubicBezTo>
                  <a:lnTo>
                    <a:pt x="644" y="531"/>
                  </a:lnTo>
                  <a:cubicBezTo>
                    <a:pt x="634" y="533"/>
                    <a:pt x="625" y="534"/>
                    <a:pt x="617" y="534"/>
                  </a:cubicBezTo>
                  <a:cubicBezTo>
                    <a:pt x="514" y="534"/>
                    <a:pt x="591" y="372"/>
                    <a:pt x="492" y="372"/>
                  </a:cubicBezTo>
                  <a:cubicBezTo>
                    <a:pt x="472" y="372"/>
                    <a:pt x="444" y="379"/>
                    <a:pt x="407" y="395"/>
                  </a:cubicBezTo>
                  <a:lnTo>
                    <a:pt x="474" y="361"/>
                  </a:lnTo>
                  <a:cubicBezTo>
                    <a:pt x="576" y="192"/>
                    <a:pt x="203" y="294"/>
                    <a:pt x="373" y="124"/>
                  </a:cubicBezTo>
                  <a:cubicBezTo>
                    <a:pt x="305" y="91"/>
                    <a:pt x="271" y="57"/>
                    <a:pt x="170" y="23"/>
                  </a:cubicBezTo>
                  <a:lnTo>
                    <a:pt x="237" y="23"/>
                  </a:lnTo>
                  <a:cubicBezTo>
                    <a:pt x="218" y="23"/>
                    <a:pt x="176" y="1"/>
                    <a:pt x="132" y="1"/>
                  </a:cubicBezTo>
                  <a:close/>
                  <a:moveTo>
                    <a:pt x="1172" y="1029"/>
                  </a:moveTo>
                  <a:cubicBezTo>
                    <a:pt x="1162" y="1029"/>
                    <a:pt x="1149" y="1032"/>
                    <a:pt x="1134" y="1034"/>
                  </a:cubicBezTo>
                  <a:lnTo>
                    <a:pt x="1134" y="1034"/>
                  </a:lnTo>
                  <a:cubicBezTo>
                    <a:pt x="1125" y="1032"/>
                    <a:pt x="1118" y="1032"/>
                    <a:pt x="1110" y="1032"/>
                  </a:cubicBezTo>
                  <a:cubicBezTo>
                    <a:pt x="1101" y="1032"/>
                    <a:pt x="1094" y="1033"/>
                    <a:pt x="1086" y="1034"/>
                  </a:cubicBezTo>
                  <a:lnTo>
                    <a:pt x="1086" y="1034"/>
                  </a:lnTo>
                  <a:cubicBezTo>
                    <a:pt x="1093" y="1036"/>
                    <a:pt x="1100" y="1036"/>
                    <a:pt x="1107" y="1036"/>
                  </a:cubicBezTo>
                  <a:cubicBezTo>
                    <a:pt x="1116" y="1036"/>
                    <a:pt x="1125" y="1035"/>
                    <a:pt x="1134" y="1034"/>
                  </a:cubicBezTo>
                  <a:lnTo>
                    <a:pt x="1134" y="1034"/>
                  </a:lnTo>
                  <a:cubicBezTo>
                    <a:pt x="1140" y="1035"/>
                    <a:pt x="1145" y="1037"/>
                    <a:pt x="1152" y="1039"/>
                  </a:cubicBezTo>
                  <a:cubicBezTo>
                    <a:pt x="1129" y="1084"/>
                    <a:pt x="1114" y="1095"/>
                    <a:pt x="1103" y="1095"/>
                  </a:cubicBezTo>
                  <a:cubicBezTo>
                    <a:pt x="1091" y="1095"/>
                    <a:pt x="1084" y="1084"/>
                    <a:pt x="1076" y="1084"/>
                  </a:cubicBezTo>
                  <a:cubicBezTo>
                    <a:pt x="1069" y="1084"/>
                    <a:pt x="1061" y="1095"/>
                    <a:pt x="1050" y="1140"/>
                  </a:cubicBezTo>
                  <a:cubicBezTo>
                    <a:pt x="1016" y="1140"/>
                    <a:pt x="991" y="1132"/>
                    <a:pt x="961" y="1132"/>
                  </a:cubicBezTo>
                  <a:cubicBezTo>
                    <a:pt x="932" y="1132"/>
                    <a:pt x="898" y="1140"/>
                    <a:pt x="847" y="1174"/>
                  </a:cubicBezTo>
                  <a:cubicBezTo>
                    <a:pt x="915" y="1208"/>
                    <a:pt x="982" y="1276"/>
                    <a:pt x="1084" y="1276"/>
                  </a:cubicBezTo>
                  <a:cubicBezTo>
                    <a:pt x="1118" y="1310"/>
                    <a:pt x="1016" y="1310"/>
                    <a:pt x="1050" y="1344"/>
                  </a:cubicBezTo>
                  <a:cubicBezTo>
                    <a:pt x="1059" y="1369"/>
                    <a:pt x="1073" y="1377"/>
                    <a:pt x="1091" y="1377"/>
                  </a:cubicBezTo>
                  <a:cubicBezTo>
                    <a:pt x="1127" y="1377"/>
                    <a:pt x="1176" y="1344"/>
                    <a:pt x="1212" y="1344"/>
                  </a:cubicBezTo>
                  <a:cubicBezTo>
                    <a:pt x="1230" y="1344"/>
                    <a:pt x="1245" y="1352"/>
                    <a:pt x="1253" y="1377"/>
                  </a:cubicBezTo>
                  <a:lnTo>
                    <a:pt x="1185" y="1411"/>
                  </a:lnTo>
                  <a:cubicBezTo>
                    <a:pt x="1197" y="1407"/>
                    <a:pt x="1207" y="1406"/>
                    <a:pt x="1216" y="1406"/>
                  </a:cubicBezTo>
                  <a:cubicBezTo>
                    <a:pt x="1288" y="1406"/>
                    <a:pt x="1298" y="1513"/>
                    <a:pt x="1389" y="1513"/>
                  </a:cubicBezTo>
                  <a:cubicBezTo>
                    <a:pt x="1389" y="1479"/>
                    <a:pt x="1389" y="1445"/>
                    <a:pt x="1423" y="1411"/>
                  </a:cubicBezTo>
                  <a:lnTo>
                    <a:pt x="1423" y="1411"/>
                  </a:lnTo>
                  <a:cubicBezTo>
                    <a:pt x="1400" y="1468"/>
                    <a:pt x="1407" y="1483"/>
                    <a:pt x="1428" y="1483"/>
                  </a:cubicBezTo>
                  <a:cubicBezTo>
                    <a:pt x="1450" y="1483"/>
                    <a:pt x="1490" y="1463"/>
                    <a:pt x="1519" y="1463"/>
                  </a:cubicBezTo>
                  <a:cubicBezTo>
                    <a:pt x="1541" y="1463"/>
                    <a:pt x="1558" y="1474"/>
                    <a:pt x="1558" y="1513"/>
                  </a:cubicBezTo>
                  <a:cubicBezTo>
                    <a:pt x="1592" y="1411"/>
                    <a:pt x="1660" y="1377"/>
                    <a:pt x="1693" y="1377"/>
                  </a:cubicBezTo>
                  <a:cubicBezTo>
                    <a:pt x="1727" y="1411"/>
                    <a:pt x="1693" y="1445"/>
                    <a:pt x="1693" y="1479"/>
                  </a:cubicBezTo>
                  <a:cubicBezTo>
                    <a:pt x="1687" y="1459"/>
                    <a:pt x="1679" y="1451"/>
                    <a:pt x="1670" y="1451"/>
                  </a:cubicBezTo>
                  <a:cubicBezTo>
                    <a:pt x="1633" y="1451"/>
                    <a:pt x="1579" y="1587"/>
                    <a:pt x="1524" y="1614"/>
                  </a:cubicBezTo>
                  <a:cubicBezTo>
                    <a:pt x="1539" y="1607"/>
                    <a:pt x="1555" y="1604"/>
                    <a:pt x="1570" y="1604"/>
                  </a:cubicBezTo>
                  <a:cubicBezTo>
                    <a:pt x="1596" y="1604"/>
                    <a:pt x="1622" y="1612"/>
                    <a:pt x="1644" y="1612"/>
                  </a:cubicBezTo>
                  <a:cubicBezTo>
                    <a:pt x="1664" y="1612"/>
                    <a:pt x="1681" y="1606"/>
                    <a:pt x="1693" y="1581"/>
                  </a:cubicBezTo>
                  <a:lnTo>
                    <a:pt x="1693" y="1581"/>
                  </a:lnTo>
                  <a:lnTo>
                    <a:pt x="1660" y="1648"/>
                  </a:lnTo>
                  <a:cubicBezTo>
                    <a:pt x="1665" y="1651"/>
                    <a:pt x="1670" y="1652"/>
                    <a:pt x="1675" y="1652"/>
                  </a:cubicBezTo>
                  <a:cubicBezTo>
                    <a:pt x="1720" y="1652"/>
                    <a:pt x="1750" y="1552"/>
                    <a:pt x="1791" y="1552"/>
                  </a:cubicBezTo>
                  <a:cubicBezTo>
                    <a:pt x="1803" y="1552"/>
                    <a:pt x="1815" y="1560"/>
                    <a:pt x="1829" y="1581"/>
                  </a:cubicBezTo>
                  <a:lnTo>
                    <a:pt x="1795" y="1648"/>
                  </a:lnTo>
                  <a:cubicBezTo>
                    <a:pt x="1869" y="1648"/>
                    <a:pt x="1953" y="1679"/>
                    <a:pt x="2030" y="1679"/>
                  </a:cubicBezTo>
                  <a:cubicBezTo>
                    <a:pt x="2095" y="1679"/>
                    <a:pt x="2155" y="1658"/>
                    <a:pt x="2201" y="1581"/>
                  </a:cubicBezTo>
                  <a:cubicBezTo>
                    <a:pt x="2201" y="1547"/>
                    <a:pt x="2134" y="1411"/>
                    <a:pt x="2134" y="1377"/>
                  </a:cubicBezTo>
                  <a:cubicBezTo>
                    <a:pt x="2066" y="1445"/>
                    <a:pt x="2066" y="1513"/>
                    <a:pt x="1998" y="1581"/>
                  </a:cubicBezTo>
                  <a:lnTo>
                    <a:pt x="1998" y="1479"/>
                  </a:lnTo>
                  <a:cubicBezTo>
                    <a:pt x="1998" y="1547"/>
                    <a:pt x="1931" y="1581"/>
                    <a:pt x="1964" y="1648"/>
                  </a:cubicBezTo>
                  <a:cubicBezTo>
                    <a:pt x="1960" y="1652"/>
                    <a:pt x="1957" y="1654"/>
                    <a:pt x="1954" y="1654"/>
                  </a:cubicBezTo>
                  <a:cubicBezTo>
                    <a:pt x="1936" y="1654"/>
                    <a:pt x="1929" y="1595"/>
                    <a:pt x="1914" y="1595"/>
                  </a:cubicBezTo>
                  <a:cubicBezTo>
                    <a:pt x="1909" y="1595"/>
                    <a:pt x="1904" y="1601"/>
                    <a:pt x="1897" y="1614"/>
                  </a:cubicBezTo>
                  <a:cubicBezTo>
                    <a:pt x="1897" y="1513"/>
                    <a:pt x="1931" y="1479"/>
                    <a:pt x="1931" y="1411"/>
                  </a:cubicBezTo>
                  <a:lnTo>
                    <a:pt x="1931" y="1411"/>
                  </a:lnTo>
                  <a:cubicBezTo>
                    <a:pt x="1930" y="1411"/>
                    <a:pt x="1897" y="1445"/>
                    <a:pt x="1897" y="1445"/>
                  </a:cubicBezTo>
                  <a:cubicBezTo>
                    <a:pt x="1897" y="1411"/>
                    <a:pt x="1897" y="1411"/>
                    <a:pt x="1897" y="1377"/>
                  </a:cubicBezTo>
                  <a:cubicBezTo>
                    <a:pt x="1881" y="1401"/>
                    <a:pt x="1868" y="1410"/>
                    <a:pt x="1858" y="1410"/>
                  </a:cubicBezTo>
                  <a:cubicBezTo>
                    <a:pt x="1829" y="1410"/>
                    <a:pt x="1816" y="1339"/>
                    <a:pt x="1779" y="1339"/>
                  </a:cubicBezTo>
                  <a:cubicBezTo>
                    <a:pt x="1773" y="1339"/>
                    <a:pt x="1768" y="1340"/>
                    <a:pt x="1761" y="1344"/>
                  </a:cubicBezTo>
                  <a:lnTo>
                    <a:pt x="1761" y="1377"/>
                  </a:lnTo>
                  <a:cubicBezTo>
                    <a:pt x="1761" y="1445"/>
                    <a:pt x="1761" y="1411"/>
                    <a:pt x="1727" y="1445"/>
                  </a:cubicBezTo>
                  <a:cubicBezTo>
                    <a:pt x="1727" y="1344"/>
                    <a:pt x="1727" y="1377"/>
                    <a:pt x="1693" y="1310"/>
                  </a:cubicBezTo>
                  <a:cubicBezTo>
                    <a:pt x="1660" y="1344"/>
                    <a:pt x="1592" y="1445"/>
                    <a:pt x="1558" y="1445"/>
                  </a:cubicBezTo>
                  <a:cubicBezTo>
                    <a:pt x="1626" y="1344"/>
                    <a:pt x="1524" y="1344"/>
                    <a:pt x="1558" y="1276"/>
                  </a:cubicBezTo>
                  <a:lnTo>
                    <a:pt x="1558" y="1276"/>
                  </a:lnTo>
                  <a:cubicBezTo>
                    <a:pt x="1533" y="1301"/>
                    <a:pt x="1513" y="1307"/>
                    <a:pt x="1495" y="1307"/>
                  </a:cubicBezTo>
                  <a:cubicBezTo>
                    <a:pt x="1476" y="1307"/>
                    <a:pt x="1460" y="1300"/>
                    <a:pt x="1446" y="1300"/>
                  </a:cubicBezTo>
                  <a:cubicBezTo>
                    <a:pt x="1438" y="1300"/>
                    <a:pt x="1430" y="1302"/>
                    <a:pt x="1423" y="1310"/>
                  </a:cubicBezTo>
                  <a:cubicBezTo>
                    <a:pt x="1413" y="1319"/>
                    <a:pt x="1407" y="1323"/>
                    <a:pt x="1403" y="1323"/>
                  </a:cubicBezTo>
                  <a:cubicBezTo>
                    <a:pt x="1391" y="1323"/>
                    <a:pt x="1398" y="1291"/>
                    <a:pt x="1423" y="1242"/>
                  </a:cubicBezTo>
                  <a:cubicBezTo>
                    <a:pt x="1423" y="1208"/>
                    <a:pt x="1423" y="1208"/>
                    <a:pt x="1423" y="1208"/>
                  </a:cubicBezTo>
                  <a:cubicBezTo>
                    <a:pt x="1423" y="1208"/>
                    <a:pt x="1407" y="1238"/>
                    <a:pt x="1397" y="1238"/>
                  </a:cubicBezTo>
                  <a:cubicBezTo>
                    <a:pt x="1392" y="1238"/>
                    <a:pt x="1389" y="1231"/>
                    <a:pt x="1389" y="1208"/>
                  </a:cubicBezTo>
                  <a:cubicBezTo>
                    <a:pt x="1389" y="1174"/>
                    <a:pt x="1423" y="1174"/>
                    <a:pt x="1423" y="1174"/>
                  </a:cubicBezTo>
                  <a:cubicBezTo>
                    <a:pt x="1419" y="1170"/>
                    <a:pt x="1413" y="1169"/>
                    <a:pt x="1407" y="1169"/>
                  </a:cubicBezTo>
                  <a:cubicBezTo>
                    <a:pt x="1375" y="1169"/>
                    <a:pt x="1317" y="1213"/>
                    <a:pt x="1293" y="1213"/>
                  </a:cubicBezTo>
                  <a:cubicBezTo>
                    <a:pt x="1281" y="1213"/>
                    <a:pt x="1278" y="1203"/>
                    <a:pt x="1287" y="1174"/>
                  </a:cubicBezTo>
                  <a:lnTo>
                    <a:pt x="1287" y="1174"/>
                  </a:lnTo>
                  <a:cubicBezTo>
                    <a:pt x="1257" y="1204"/>
                    <a:pt x="1202" y="1182"/>
                    <a:pt x="1143" y="1244"/>
                  </a:cubicBezTo>
                  <a:lnTo>
                    <a:pt x="1143" y="1244"/>
                  </a:lnTo>
                  <a:cubicBezTo>
                    <a:pt x="1165" y="1209"/>
                    <a:pt x="1177" y="1165"/>
                    <a:pt x="1152" y="1140"/>
                  </a:cubicBezTo>
                  <a:lnTo>
                    <a:pt x="1152" y="1140"/>
                  </a:lnTo>
                  <a:cubicBezTo>
                    <a:pt x="1138" y="1154"/>
                    <a:pt x="1130" y="1160"/>
                    <a:pt x="1125" y="1160"/>
                  </a:cubicBezTo>
                  <a:cubicBezTo>
                    <a:pt x="1109" y="1160"/>
                    <a:pt x="1130" y="1101"/>
                    <a:pt x="1102" y="1101"/>
                  </a:cubicBezTo>
                  <a:cubicBezTo>
                    <a:pt x="1102" y="1101"/>
                    <a:pt x="1101" y="1101"/>
                    <a:pt x="1100" y="1101"/>
                  </a:cubicBezTo>
                  <a:lnTo>
                    <a:pt x="1100" y="1101"/>
                  </a:lnTo>
                  <a:cubicBezTo>
                    <a:pt x="1174" y="1076"/>
                    <a:pt x="1090" y="1102"/>
                    <a:pt x="1185" y="1039"/>
                  </a:cubicBezTo>
                  <a:cubicBezTo>
                    <a:pt x="1185" y="1031"/>
                    <a:pt x="1180" y="1029"/>
                    <a:pt x="1172" y="1029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7"/>
            <p:cNvSpPr/>
            <p:nvPr/>
          </p:nvSpPr>
          <p:spPr>
            <a:xfrm>
              <a:off x="3751575" y="3347675"/>
              <a:ext cx="1725" cy="1700"/>
            </a:xfrm>
            <a:custGeom>
              <a:avLst/>
              <a:gdLst/>
              <a:ahLst/>
              <a:cxnLst/>
              <a:rect l="l" t="t" r="r" b="b"/>
              <a:pathLst>
                <a:path w="69" h="68" extrusionOk="0">
                  <a:moveTo>
                    <a:pt x="68" y="0"/>
                  </a:moveTo>
                  <a:lnTo>
                    <a:pt x="0" y="34"/>
                  </a:lnTo>
                  <a:cubicBezTo>
                    <a:pt x="34" y="34"/>
                    <a:pt x="34" y="34"/>
                    <a:pt x="0" y="68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7"/>
            <p:cNvSpPr/>
            <p:nvPr/>
          </p:nvSpPr>
          <p:spPr>
            <a:xfrm>
              <a:off x="3750725" y="33485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0"/>
                  </a:moveTo>
                  <a:cubicBezTo>
                    <a:pt x="34" y="0"/>
                    <a:pt x="1" y="0"/>
                    <a:pt x="1" y="0"/>
                  </a:cubicBezTo>
                  <a:cubicBezTo>
                    <a:pt x="1" y="0"/>
                    <a:pt x="1" y="0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7"/>
            <p:cNvSpPr/>
            <p:nvPr/>
          </p:nvSpPr>
          <p:spPr>
            <a:xfrm>
              <a:off x="3739725" y="3329050"/>
              <a:ext cx="875" cy="1700"/>
            </a:xfrm>
            <a:custGeom>
              <a:avLst/>
              <a:gdLst/>
              <a:ahLst/>
              <a:cxnLst/>
              <a:rect l="l" t="t" r="r" b="b"/>
              <a:pathLst>
                <a:path w="35" h="68" extrusionOk="0">
                  <a:moveTo>
                    <a:pt x="0" y="0"/>
                  </a:moveTo>
                  <a:cubicBezTo>
                    <a:pt x="0" y="34"/>
                    <a:pt x="0" y="68"/>
                    <a:pt x="34" y="68"/>
                  </a:cubicBezTo>
                  <a:cubicBezTo>
                    <a:pt x="34" y="34"/>
                    <a:pt x="34" y="34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7"/>
            <p:cNvSpPr/>
            <p:nvPr/>
          </p:nvSpPr>
          <p:spPr>
            <a:xfrm>
              <a:off x="3738875" y="33299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lnTo>
                    <a:pt x="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7"/>
            <p:cNvSpPr/>
            <p:nvPr/>
          </p:nvSpPr>
          <p:spPr>
            <a:xfrm>
              <a:off x="3723625" y="3291800"/>
              <a:ext cx="15275" cy="38950"/>
            </a:xfrm>
            <a:custGeom>
              <a:avLst/>
              <a:gdLst/>
              <a:ahLst/>
              <a:cxnLst/>
              <a:rect l="l" t="t" r="r" b="b"/>
              <a:pathLst>
                <a:path w="611" h="1558" extrusionOk="0">
                  <a:moveTo>
                    <a:pt x="345" y="763"/>
                  </a:moveTo>
                  <a:cubicBezTo>
                    <a:pt x="346" y="764"/>
                    <a:pt x="348" y="765"/>
                    <a:pt x="349" y="766"/>
                  </a:cubicBezTo>
                  <a:lnTo>
                    <a:pt x="349" y="766"/>
                  </a:lnTo>
                  <a:cubicBezTo>
                    <a:pt x="349" y="764"/>
                    <a:pt x="347" y="763"/>
                    <a:pt x="345" y="763"/>
                  </a:cubicBezTo>
                  <a:close/>
                  <a:moveTo>
                    <a:pt x="349" y="766"/>
                  </a:moveTo>
                  <a:cubicBezTo>
                    <a:pt x="349" y="769"/>
                    <a:pt x="346" y="773"/>
                    <a:pt x="340" y="779"/>
                  </a:cubicBezTo>
                  <a:cubicBezTo>
                    <a:pt x="354" y="779"/>
                    <a:pt x="356" y="773"/>
                    <a:pt x="349" y="766"/>
                  </a:cubicBezTo>
                  <a:close/>
                  <a:moveTo>
                    <a:pt x="136" y="0"/>
                  </a:moveTo>
                  <a:lnTo>
                    <a:pt x="136" y="0"/>
                  </a:lnTo>
                  <a:cubicBezTo>
                    <a:pt x="102" y="271"/>
                    <a:pt x="1" y="610"/>
                    <a:pt x="204" y="813"/>
                  </a:cubicBezTo>
                  <a:lnTo>
                    <a:pt x="136" y="813"/>
                  </a:lnTo>
                  <a:cubicBezTo>
                    <a:pt x="272" y="915"/>
                    <a:pt x="1" y="1016"/>
                    <a:pt x="272" y="1050"/>
                  </a:cubicBezTo>
                  <a:lnTo>
                    <a:pt x="170" y="1084"/>
                  </a:lnTo>
                  <a:cubicBezTo>
                    <a:pt x="136" y="1152"/>
                    <a:pt x="373" y="1118"/>
                    <a:pt x="238" y="1219"/>
                  </a:cubicBezTo>
                  <a:lnTo>
                    <a:pt x="306" y="1185"/>
                  </a:lnTo>
                  <a:lnTo>
                    <a:pt x="306" y="1185"/>
                  </a:lnTo>
                  <a:cubicBezTo>
                    <a:pt x="306" y="1219"/>
                    <a:pt x="272" y="1219"/>
                    <a:pt x="272" y="1253"/>
                  </a:cubicBezTo>
                  <a:lnTo>
                    <a:pt x="306" y="1219"/>
                  </a:lnTo>
                  <a:cubicBezTo>
                    <a:pt x="373" y="1253"/>
                    <a:pt x="373" y="1287"/>
                    <a:pt x="340" y="1321"/>
                  </a:cubicBezTo>
                  <a:cubicBezTo>
                    <a:pt x="328" y="1332"/>
                    <a:pt x="324" y="1336"/>
                    <a:pt x="323" y="1336"/>
                  </a:cubicBezTo>
                  <a:cubicBezTo>
                    <a:pt x="321" y="1336"/>
                    <a:pt x="328" y="1321"/>
                    <a:pt x="306" y="1321"/>
                  </a:cubicBezTo>
                  <a:cubicBezTo>
                    <a:pt x="274" y="1352"/>
                    <a:pt x="359" y="1355"/>
                    <a:pt x="372" y="1382"/>
                  </a:cubicBezTo>
                  <a:lnTo>
                    <a:pt x="372" y="1382"/>
                  </a:lnTo>
                  <a:cubicBezTo>
                    <a:pt x="393" y="1361"/>
                    <a:pt x="422" y="1337"/>
                    <a:pt x="373" y="1321"/>
                  </a:cubicBezTo>
                  <a:cubicBezTo>
                    <a:pt x="441" y="1321"/>
                    <a:pt x="475" y="1355"/>
                    <a:pt x="509" y="1355"/>
                  </a:cubicBezTo>
                  <a:cubicBezTo>
                    <a:pt x="610" y="1219"/>
                    <a:pt x="373" y="1253"/>
                    <a:pt x="543" y="1152"/>
                  </a:cubicBezTo>
                  <a:cubicBezTo>
                    <a:pt x="543" y="1152"/>
                    <a:pt x="509" y="1152"/>
                    <a:pt x="509" y="1118"/>
                  </a:cubicBezTo>
                  <a:cubicBezTo>
                    <a:pt x="475" y="1152"/>
                    <a:pt x="475" y="1152"/>
                    <a:pt x="441" y="1185"/>
                  </a:cubicBezTo>
                  <a:cubicBezTo>
                    <a:pt x="441" y="1174"/>
                    <a:pt x="430" y="1170"/>
                    <a:pt x="414" y="1170"/>
                  </a:cubicBezTo>
                  <a:cubicBezTo>
                    <a:pt x="381" y="1170"/>
                    <a:pt x="328" y="1185"/>
                    <a:pt x="306" y="1185"/>
                  </a:cubicBezTo>
                  <a:cubicBezTo>
                    <a:pt x="373" y="1152"/>
                    <a:pt x="272" y="1152"/>
                    <a:pt x="306" y="1118"/>
                  </a:cubicBezTo>
                  <a:cubicBezTo>
                    <a:pt x="321" y="1110"/>
                    <a:pt x="333" y="1106"/>
                    <a:pt x="343" y="1104"/>
                  </a:cubicBezTo>
                  <a:lnTo>
                    <a:pt x="343" y="1104"/>
                  </a:lnTo>
                  <a:cubicBezTo>
                    <a:pt x="341" y="1108"/>
                    <a:pt x="340" y="1113"/>
                    <a:pt x="340" y="1118"/>
                  </a:cubicBezTo>
                  <a:lnTo>
                    <a:pt x="407" y="1118"/>
                  </a:lnTo>
                  <a:cubicBezTo>
                    <a:pt x="385" y="1118"/>
                    <a:pt x="377" y="1103"/>
                    <a:pt x="355" y="1103"/>
                  </a:cubicBezTo>
                  <a:cubicBezTo>
                    <a:pt x="351" y="1103"/>
                    <a:pt x="347" y="1103"/>
                    <a:pt x="343" y="1104"/>
                  </a:cubicBezTo>
                  <a:lnTo>
                    <a:pt x="343" y="1104"/>
                  </a:lnTo>
                  <a:cubicBezTo>
                    <a:pt x="358" y="1075"/>
                    <a:pt x="417" y="1045"/>
                    <a:pt x="475" y="1016"/>
                  </a:cubicBezTo>
                  <a:cubicBezTo>
                    <a:pt x="407" y="1016"/>
                    <a:pt x="407" y="1050"/>
                    <a:pt x="340" y="1050"/>
                  </a:cubicBezTo>
                  <a:cubicBezTo>
                    <a:pt x="404" y="985"/>
                    <a:pt x="376" y="827"/>
                    <a:pt x="284" y="754"/>
                  </a:cubicBezTo>
                  <a:lnTo>
                    <a:pt x="284" y="754"/>
                  </a:lnTo>
                  <a:cubicBezTo>
                    <a:pt x="300" y="762"/>
                    <a:pt x="318" y="762"/>
                    <a:pt x="331" y="762"/>
                  </a:cubicBezTo>
                  <a:cubicBezTo>
                    <a:pt x="337" y="762"/>
                    <a:pt x="342" y="762"/>
                    <a:pt x="345" y="763"/>
                  </a:cubicBezTo>
                  <a:lnTo>
                    <a:pt x="345" y="763"/>
                  </a:lnTo>
                  <a:cubicBezTo>
                    <a:pt x="332" y="754"/>
                    <a:pt x="307" y="745"/>
                    <a:pt x="272" y="745"/>
                  </a:cubicBezTo>
                  <a:cubicBezTo>
                    <a:pt x="204" y="677"/>
                    <a:pt x="238" y="610"/>
                    <a:pt x="272" y="542"/>
                  </a:cubicBezTo>
                  <a:lnTo>
                    <a:pt x="272" y="542"/>
                  </a:lnTo>
                  <a:lnTo>
                    <a:pt x="238" y="576"/>
                  </a:lnTo>
                  <a:cubicBezTo>
                    <a:pt x="136" y="542"/>
                    <a:pt x="306" y="440"/>
                    <a:pt x="238" y="373"/>
                  </a:cubicBezTo>
                  <a:cubicBezTo>
                    <a:pt x="238" y="339"/>
                    <a:pt x="102" y="305"/>
                    <a:pt x="136" y="271"/>
                  </a:cubicBezTo>
                  <a:cubicBezTo>
                    <a:pt x="204" y="271"/>
                    <a:pt x="170" y="305"/>
                    <a:pt x="272" y="305"/>
                  </a:cubicBezTo>
                  <a:lnTo>
                    <a:pt x="170" y="237"/>
                  </a:lnTo>
                  <a:cubicBezTo>
                    <a:pt x="228" y="237"/>
                    <a:pt x="187" y="163"/>
                    <a:pt x="238" y="163"/>
                  </a:cubicBezTo>
                  <a:cubicBezTo>
                    <a:pt x="246" y="163"/>
                    <a:pt x="257" y="165"/>
                    <a:pt x="272" y="170"/>
                  </a:cubicBezTo>
                  <a:cubicBezTo>
                    <a:pt x="170" y="102"/>
                    <a:pt x="306" y="34"/>
                    <a:pt x="136" y="0"/>
                  </a:cubicBezTo>
                  <a:close/>
                  <a:moveTo>
                    <a:pt x="372" y="1382"/>
                  </a:moveTo>
                  <a:cubicBezTo>
                    <a:pt x="364" y="1389"/>
                    <a:pt x="358" y="1396"/>
                    <a:pt x="356" y="1402"/>
                  </a:cubicBezTo>
                  <a:lnTo>
                    <a:pt x="356" y="1402"/>
                  </a:lnTo>
                  <a:cubicBezTo>
                    <a:pt x="361" y="1400"/>
                    <a:pt x="366" y="1396"/>
                    <a:pt x="373" y="1389"/>
                  </a:cubicBezTo>
                  <a:cubicBezTo>
                    <a:pt x="373" y="1386"/>
                    <a:pt x="373" y="1384"/>
                    <a:pt x="372" y="1382"/>
                  </a:cubicBezTo>
                  <a:close/>
                  <a:moveTo>
                    <a:pt x="306" y="1389"/>
                  </a:moveTo>
                  <a:cubicBezTo>
                    <a:pt x="407" y="1456"/>
                    <a:pt x="272" y="1558"/>
                    <a:pt x="475" y="1558"/>
                  </a:cubicBezTo>
                  <a:cubicBezTo>
                    <a:pt x="502" y="1558"/>
                    <a:pt x="529" y="1515"/>
                    <a:pt x="556" y="1515"/>
                  </a:cubicBezTo>
                  <a:cubicBezTo>
                    <a:pt x="563" y="1515"/>
                    <a:pt x="570" y="1517"/>
                    <a:pt x="577" y="1524"/>
                  </a:cubicBezTo>
                  <a:cubicBezTo>
                    <a:pt x="610" y="1456"/>
                    <a:pt x="509" y="1422"/>
                    <a:pt x="441" y="1389"/>
                  </a:cubicBezTo>
                  <a:lnTo>
                    <a:pt x="441" y="1422"/>
                  </a:lnTo>
                  <a:cubicBezTo>
                    <a:pt x="370" y="1422"/>
                    <a:pt x="353" y="1414"/>
                    <a:pt x="356" y="1402"/>
                  </a:cubicBezTo>
                  <a:lnTo>
                    <a:pt x="356" y="1402"/>
                  </a:lnTo>
                  <a:cubicBezTo>
                    <a:pt x="353" y="1403"/>
                    <a:pt x="351" y="1404"/>
                    <a:pt x="348" y="1404"/>
                  </a:cubicBezTo>
                  <a:cubicBezTo>
                    <a:pt x="336" y="1404"/>
                    <a:pt x="328" y="1389"/>
                    <a:pt x="306" y="1389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7"/>
            <p:cNvSpPr/>
            <p:nvPr/>
          </p:nvSpPr>
          <p:spPr>
            <a:xfrm>
              <a:off x="3727025" y="3289250"/>
              <a:ext cx="4250" cy="3425"/>
            </a:xfrm>
            <a:custGeom>
              <a:avLst/>
              <a:gdLst/>
              <a:ahLst/>
              <a:cxnLst/>
              <a:rect l="l" t="t" r="r" b="b"/>
              <a:pathLst>
                <a:path w="170" h="137" extrusionOk="0">
                  <a:moveTo>
                    <a:pt x="34" y="1"/>
                  </a:moveTo>
                  <a:cubicBezTo>
                    <a:pt x="34" y="34"/>
                    <a:pt x="0" y="68"/>
                    <a:pt x="34" y="68"/>
                  </a:cubicBezTo>
                  <a:cubicBezTo>
                    <a:pt x="34" y="68"/>
                    <a:pt x="49" y="83"/>
                    <a:pt x="59" y="83"/>
                  </a:cubicBezTo>
                  <a:cubicBezTo>
                    <a:pt x="64" y="83"/>
                    <a:pt x="68" y="80"/>
                    <a:pt x="68" y="68"/>
                  </a:cubicBezTo>
                  <a:lnTo>
                    <a:pt x="136" y="136"/>
                  </a:lnTo>
                  <a:cubicBezTo>
                    <a:pt x="170" y="102"/>
                    <a:pt x="68" y="34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7"/>
            <p:cNvSpPr/>
            <p:nvPr/>
          </p:nvSpPr>
          <p:spPr>
            <a:xfrm>
              <a:off x="3727025" y="3278275"/>
              <a:ext cx="27100" cy="11850"/>
            </a:xfrm>
            <a:custGeom>
              <a:avLst/>
              <a:gdLst/>
              <a:ahLst/>
              <a:cxnLst/>
              <a:rect l="l" t="t" r="r" b="b"/>
              <a:pathLst>
                <a:path w="1084" h="474" extrusionOk="0">
                  <a:moveTo>
                    <a:pt x="877" y="191"/>
                  </a:moveTo>
                  <a:cubicBezTo>
                    <a:pt x="878" y="195"/>
                    <a:pt x="880" y="199"/>
                    <a:pt x="881" y="203"/>
                  </a:cubicBezTo>
                  <a:cubicBezTo>
                    <a:pt x="880" y="199"/>
                    <a:pt x="879" y="195"/>
                    <a:pt x="877" y="191"/>
                  </a:cubicBezTo>
                  <a:close/>
                  <a:moveTo>
                    <a:pt x="1004" y="1"/>
                  </a:moveTo>
                  <a:cubicBezTo>
                    <a:pt x="906" y="1"/>
                    <a:pt x="782" y="101"/>
                    <a:pt x="678" y="101"/>
                  </a:cubicBezTo>
                  <a:cubicBezTo>
                    <a:pt x="711" y="67"/>
                    <a:pt x="711" y="33"/>
                    <a:pt x="711" y="33"/>
                  </a:cubicBezTo>
                  <a:cubicBezTo>
                    <a:pt x="692" y="23"/>
                    <a:pt x="666" y="19"/>
                    <a:pt x="638" y="19"/>
                  </a:cubicBezTo>
                  <a:cubicBezTo>
                    <a:pt x="570" y="19"/>
                    <a:pt x="488" y="43"/>
                    <a:pt x="441" y="67"/>
                  </a:cubicBezTo>
                  <a:cubicBezTo>
                    <a:pt x="339" y="101"/>
                    <a:pt x="271" y="135"/>
                    <a:pt x="237" y="135"/>
                  </a:cubicBezTo>
                  <a:cubicBezTo>
                    <a:pt x="170" y="169"/>
                    <a:pt x="237" y="270"/>
                    <a:pt x="204" y="338"/>
                  </a:cubicBezTo>
                  <a:lnTo>
                    <a:pt x="237" y="406"/>
                  </a:lnTo>
                  <a:cubicBezTo>
                    <a:pt x="339" y="406"/>
                    <a:pt x="136" y="236"/>
                    <a:pt x="305" y="169"/>
                  </a:cubicBezTo>
                  <a:lnTo>
                    <a:pt x="305" y="169"/>
                  </a:lnTo>
                  <a:lnTo>
                    <a:pt x="373" y="270"/>
                  </a:lnTo>
                  <a:cubicBezTo>
                    <a:pt x="421" y="246"/>
                    <a:pt x="435" y="222"/>
                    <a:pt x="475" y="222"/>
                  </a:cubicBezTo>
                  <a:cubicBezTo>
                    <a:pt x="491" y="222"/>
                    <a:pt x="512" y="227"/>
                    <a:pt x="542" y="236"/>
                  </a:cubicBezTo>
                  <a:cubicBezTo>
                    <a:pt x="542" y="236"/>
                    <a:pt x="508" y="203"/>
                    <a:pt x="508" y="203"/>
                  </a:cubicBezTo>
                  <a:cubicBezTo>
                    <a:pt x="508" y="203"/>
                    <a:pt x="474" y="169"/>
                    <a:pt x="474" y="135"/>
                  </a:cubicBezTo>
                  <a:cubicBezTo>
                    <a:pt x="499" y="102"/>
                    <a:pt x="512" y="89"/>
                    <a:pt x="519" y="89"/>
                  </a:cubicBezTo>
                  <a:cubicBezTo>
                    <a:pt x="538" y="89"/>
                    <a:pt x="499" y="211"/>
                    <a:pt x="576" y="236"/>
                  </a:cubicBezTo>
                  <a:cubicBezTo>
                    <a:pt x="617" y="175"/>
                    <a:pt x="706" y="127"/>
                    <a:pt x="778" y="127"/>
                  </a:cubicBezTo>
                  <a:cubicBezTo>
                    <a:pt x="823" y="127"/>
                    <a:pt x="861" y="145"/>
                    <a:pt x="877" y="191"/>
                  </a:cubicBezTo>
                  <a:lnTo>
                    <a:pt x="877" y="191"/>
                  </a:lnTo>
                  <a:cubicBezTo>
                    <a:pt x="857" y="113"/>
                    <a:pt x="896" y="58"/>
                    <a:pt x="947" y="58"/>
                  </a:cubicBezTo>
                  <a:cubicBezTo>
                    <a:pt x="958" y="58"/>
                    <a:pt x="970" y="61"/>
                    <a:pt x="982" y="67"/>
                  </a:cubicBezTo>
                  <a:cubicBezTo>
                    <a:pt x="982" y="135"/>
                    <a:pt x="949" y="135"/>
                    <a:pt x="915" y="169"/>
                  </a:cubicBezTo>
                  <a:cubicBezTo>
                    <a:pt x="939" y="193"/>
                    <a:pt x="946" y="217"/>
                    <a:pt x="960" y="217"/>
                  </a:cubicBezTo>
                  <a:cubicBezTo>
                    <a:pt x="965" y="217"/>
                    <a:pt x="972" y="212"/>
                    <a:pt x="982" y="203"/>
                  </a:cubicBezTo>
                  <a:cubicBezTo>
                    <a:pt x="949" y="135"/>
                    <a:pt x="1016" y="67"/>
                    <a:pt x="1084" y="33"/>
                  </a:cubicBezTo>
                  <a:cubicBezTo>
                    <a:pt x="1061" y="10"/>
                    <a:pt x="1034" y="1"/>
                    <a:pt x="1004" y="1"/>
                  </a:cubicBezTo>
                  <a:close/>
                  <a:moveTo>
                    <a:pt x="102" y="304"/>
                  </a:moveTo>
                  <a:lnTo>
                    <a:pt x="102" y="304"/>
                  </a:lnTo>
                  <a:cubicBezTo>
                    <a:pt x="136" y="372"/>
                    <a:pt x="0" y="440"/>
                    <a:pt x="136" y="473"/>
                  </a:cubicBezTo>
                  <a:cubicBezTo>
                    <a:pt x="136" y="473"/>
                    <a:pt x="102" y="406"/>
                    <a:pt x="136" y="372"/>
                  </a:cubicBezTo>
                  <a:lnTo>
                    <a:pt x="170" y="406"/>
                  </a:lnTo>
                  <a:lnTo>
                    <a:pt x="204" y="338"/>
                  </a:lnTo>
                  <a:lnTo>
                    <a:pt x="102" y="304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7"/>
            <p:cNvSpPr/>
            <p:nvPr/>
          </p:nvSpPr>
          <p:spPr>
            <a:xfrm>
              <a:off x="3744800" y="3278250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68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7"/>
            <p:cNvSpPr/>
            <p:nvPr/>
          </p:nvSpPr>
          <p:spPr>
            <a:xfrm>
              <a:off x="3946050" y="3118725"/>
              <a:ext cx="30750" cy="21550"/>
            </a:xfrm>
            <a:custGeom>
              <a:avLst/>
              <a:gdLst/>
              <a:ahLst/>
              <a:cxnLst/>
              <a:rect l="l" t="t" r="r" b="b"/>
              <a:pathLst>
                <a:path w="1230" h="862" extrusionOk="0">
                  <a:moveTo>
                    <a:pt x="669" y="1"/>
                  </a:moveTo>
                  <a:cubicBezTo>
                    <a:pt x="323" y="1"/>
                    <a:pt x="1" y="402"/>
                    <a:pt x="281" y="862"/>
                  </a:cubicBezTo>
                  <a:lnTo>
                    <a:pt x="755" y="862"/>
                  </a:lnTo>
                  <a:cubicBezTo>
                    <a:pt x="894" y="862"/>
                    <a:pt x="919" y="658"/>
                    <a:pt x="1090" y="658"/>
                  </a:cubicBezTo>
                  <a:cubicBezTo>
                    <a:pt x="1128" y="658"/>
                    <a:pt x="1174" y="668"/>
                    <a:pt x="1229" y="692"/>
                  </a:cubicBezTo>
                  <a:cubicBezTo>
                    <a:pt x="1160" y="193"/>
                    <a:pt x="909" y="1"/>
                    <a:pt x="669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7"/>
            <p:cNvSpPr/>
            <p:nvPr/>
          </p:nvSpPr>
          <p:spPr>
            <a:xfrm>
              <a:off x="3964925" y="3138550"/>
              <a:ext cx="25" cy="1725"/>
            </a:xfrm>
            <a:custGeom>
              <a:avLst/>
              <a:gdLst/>
              <a:ahLst/>
              <a:cxnLst/>
              <a:rect l="l" t="t" r="r" b="b"/>
              <a:pathLst>
                <a:path w="1" h="69" extrusionOk="0">
                  <a:moveTo>
                    <a:pt x="0" y="35"/>
                  </a:moveTo>
                  <a:lnTo>
                    <a:pt x="0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7"/>
            <p:cNvSpPr/>
            <p:nvPr/>
          </p:nvSpPr>
          <p:spPr>
            <a:xfrm>
              <a:off x="3964925" y="3137700"/>
              <a:ext cx="3400" cy="7650"/>
            </a:xfrm>
            <a:custGeom>
              <a:avLst/>
              <a:gdLst/>
              <a:ahLst/>
              <a:cxnLst/>
              <a:rect l="l" t="t" r="r" b="b"/>
              <a:pathLst>
                <a:path w="136" h="306" extrusionOk="0">
                  <a:moveTo>
                    <a:pt x="0" y="1"/>
                  </a:moveTo>
                  <a:cubicBezTo>
                    <a:pt x="0" y="35"/>
                    <a:pt x="0" y="103"/>
                    <a:pt x="34" y="204"/>
                  </a:cubicBezTo>
                  <a:cubicBezTo>
                    <a:pt x="34" y="221"/>
                    <a:pt x="34" y="242"/>
                    <a:pt x="34" y="272"/>
                  </a:cubicBezTo>
                  <a:cubicBezTo>
                    <a:pt x="39" y="277"/>
                    <a:pt x="42" y="279"/>
                    <a:pt x="45" y="279"/>
                  </a:cubicBezTo>
                  <a:cubicBezTo>
                    <a:pt x="57" y="279"/>
                    <a:pt x="45" y="231"/>
                    <a:pt x="57" y="231"/>
                  </a:cubicBezTo>
                  <a:cubicBezTo>
                    <a:pt x="59" y="231"/>
                    <a:pt x="63" y="233"/>
                    <a:pt x="68" y="238"/>
                  </a:cubicBezTo>
                  <a:lnTo>
                    <a:pt x="102" y="306"/>
                  </a:lnTo>
                  <a:cubicBezTo>
                    <a:pt x="102" y="306"/>
                    <a:pt x="136" y="272"/>
                    <a:pt x="136" y="272"/>
                  </a:cubicBezTo>
                  <a:cubicBezTo>
                    <a:pt x="34" y="69"/>
                    <a:pt x="68" y="136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7"/>
            <p:cNvSpPr/>
            <p:nvPr/>
          </p:nvSpPr>
          <p:spPr>
            <a:xfrm>
              <a:off x="3966600" y="3140250"/>
              <a:ext cx="875" cy="2575"/>
            </a:xfrm>
            <a:custGeom>
              <a:avLst/>
              <a:gdLst/>
              <a:ahLst/>
              <a:cxnLst/>
              <a:rect l="l" t="t" r="r" b="b"/>
              <a:pathLst>
                <a:path w="35" h="103" extrusionOk="0">
                  <a:moveTo>
                    <a:pt x="1" y="1"/>
                  </a:moveTo>
                  <a:cubicBezTo>
                    <a:pt x="1" y="34"/>
                    <a:pt x="35" y="68"/>
                    <a:pt x="35" y="102"/>
                  </a:cubicBezTo>
                  <a:cubicBezTo>
                    <a:pt x="35" y="68"/>
                    <a:pt x="1" y="34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7"/>
            <p:cNvSpPr/>
            <p:nvPr/>
          </p:nvSpPr>
          <p:spPr>
            <a:xfrm>
              <a:off x="3965750" y="3138550"/>
              <a:ext cx="1725" cy="3425"/>
            </a:xfrm>
            <a:custGeom>
              <a:avLst/>
              <a:gdLst/>
              <a:ahLst/>
              <a:cxnLst/>
              <a:rect l="l" t="t" r="r" b="b"/>
              <a:pathLst>
                <a:path w="69" h="13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9" y="136"/>
                    <a:pt x="69" y="136"/>
                  </a:cubicBezTo>
                  <a:cubicBezTo>
                    <a:pt x="69" y="102"/>
                    <a:pt x="35" y="69"/>
                    <a:pt x="35" y="3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7"/>
            <p:cNvSpPr/>
            <p:nvPr/>
          </p:nvSpPr>
          <p:spPr>
            <a:xfrm>
              <a:off x="3966600" y="3139025"/>
              <a:ext cx="875" cy="400"/>
            </a:xfrm>
            <a:custGeom>
              <a:avLst/>
              <a:gdLst/>
              <a:ahLst/>
              <a:cxnLst/>
              <a:rect l="l" t="t" r="r" b="b"/>
              <a:pathLst>
                <a:path w="35" h="16" extrusionOk="0">
                  <a:moveTo>
                    <a:pt x="2" y="1"/>
                  </a:moveTo>
                  <a:cubicBezTo>
                    <a:pt x="1" y="1"/>
                    <a:pt x="1" y="4"/>
                    <a:pt x="1" y="16"/>
                  </a:cubicBezTo>
                  <a:lnTo>
                    <a:pt x="35" y="16"/>
                  </a:lnTo>
                  <a:cubicBezTo>
                    <a:pt x="12" y="16"/>
                    <a:pt x="5" y="1"/>
                    <a:pt x="2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7"/>
            <p:cNvSpPr/>
            <p:nvPr/>
          </p:nvSpPr>
          <p:spPr>
            <a:xfrm>
              <a:off x="3966600" y="3138200"/>
              <a:ext cx="3425" cy="4625"/>
            </a:xfrm>
            <a:custGeom>
              <a:avLst/>
              <a:gdLst/>
              <a:ahLst/>
              <a:cxnLst/>
              <a:rect l="l" t="t" r="r" b="b"/>
              <a:pathLst>
                <a:path w="137" h="185" extrusionOk="0">
                  <a:moveTo>
                    <a:pt x="13" y="1"/>
                  </a:moveTo>
                  <a:cubicBezTo>
                    <a:pt x="1" y="1"/>
                    <a:pt x="1" y="25"/>
                    <a:pt x="1" y="49"/>
                  </a:cubicBezTo>
                  <a:lnTo>
                    <a:pt x="35" y="49"/>
                  </a:lnTo>
                  <a:cubicBezTo>
                    <a:pt x="35" y="73"/>
                    <a:pt x="71" y="116"/>
                    <a:pt x="77" y="138"/>
                  </a:cubicBezTo>
                  <a:lnTo>
                    <a:pt x="77" y="138"/>
                  </a:lnTo>
                  <a:cubicBezTo>
                    <a:pt x="74" y="129"/>
                    <a:pt x="65" y="120"/>
                    <a:pt x="61" y="120"/>
                  </a:cubicBezTo>
                  <a:cubicBezTo>
                    <a:pt x="57" y="120"/>
                    <a:pt x="57" y="128"/>
                    <a:pt x="69" y="150"/>
                  </a:cubicBezTo>
                  <a:lnTo>
                    <a:pt x="136" y="184"/>
                  </a:lnTo>
                  <a:cubicBezTo>
                    <a:pt x="136" y="184"/>
                    <a:pt x="35" y="49"/>
                    <a:pt x="35" y="15"/>
                  </a:cubicBezTo>
                  <a:cubicBezTo>
                    <a:pt x="25" y="5"/>
                    <a:pt x="18" y="1"/>
                    <a:pt x="13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7"/>
            <p:cNvSpPr/>
            <p:nvPr/>
          </p:nvSpPr>
          <p:spPr>
            <a:xfrm>
              <a:off x="3967450" y="313940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3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7"/>
            <p:cNvSpPr/>
            <p:nvPr/>
          </p:nvSpPr>
          <p:spPr>
            <a:xfrm>
              <a:off x="3966600" y="3139400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1" y="1"/>
                  </a:moveTo>
                  <a:lnTo>
                    <a:pt x="1" y="35"/>
                  </a:lnTo>
                  <a:lnTo>
                    <a:pt x="35" y="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7"/>
            <p:cNvSpPr/>
            <p:nvPr/>
          </p:nvSpPr>
          <p:spPr>
            <a:xfrm>
              <a:off x="3967450" y="3138550"/>
              <a:ext cx="4250" cy="4275"/>
            </a:xfrm>
            <a:custGeom>
              <a:avLst/>
              <a:gdLst/>
              <a:ahLst/>
              <a:cxnLst/>
              <a:rect l="l" t="t" r="r" b="b"/>
              <a:pathLst>
                <a:path w="170" h="171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10"/>
                    <a:pt x="23" y="21"/>
                    <a:pt x="39" y="34"/>
                  </a:cubicBezTo>
                  <a:lnTo>
                    <a:pt x="39" y="34"/>
                  </a:lnTo>
                  <a:cubicBezTo>
                    <a:pt x="42" y="31"/>
                    <a:pt x="35" y="24"/>
                    <a:pt x="1" y="1"/>
                  </a:cubicBezTo>
                  <a:close/>
                  <a:moveTo>
                    <a:pt x="39" y="34"/>
                  </a:moveTo>
                  <a:lnTo>
                    <a:pt x="39" y="34"/>
                  </a:lnTo>
                  <a:cubicBezTo>
                    <a:pt x="38" y="35"/>
                    <a:pt x="34" y="35"/>
                    <a:pt x="30" y="35"/>
                  </a:cubicBezTo>
                  <a:cubicBezTo>
                    <a:pt x="18" y="35"/>
                    <a:pt x="1" y="35"/>
                    <a:pt x="35" y="69"/>
                  </a:cubicBezTo>
                  <a:cubicBezTo>
                    <a:pt x="68" y="69"/>
                    <a:pt x="136" y="102"/>
                    <a:pt x="170" y="170"/>
                  </a:cubicBezTo>
                  <a:lnTo>
                    <a:pt x="170" y="136"/>
                  </a:lnTo>
                  <a:cubicBezTo>
                    <a:pt x="145" y="111"/>
                    <a:pt x="84" y="68"/>
                    <a:pt x="39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7"/>
            <p:cNvSpPr/>
            <p:nvPr/>
          </p:nvSpPr>
          <p:spPr>
            <a:xfrm>
              <a:off x="3974225" y="314280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4"/>
                  </a:moveTo>
                  <a:cubicBezTo>
                    <a:pt x="1" y="34"/>
                    <a:pt x="1" y="0"/>
                    <a:pt x="1" y="0"/>
                  </a:cubicBezTo>
                  <a:cubicBezTo>
                    <a:pt x="1" y="0"/>
                    <a:pt x="1" y="34"/>
                    <a:pt x="1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7"/>
            <p:cNvSpPr/>
            <p:nvPr/>
          </p:nvSpPr>
          <p:spPr>
            <a:xfrm>
              <a:off x="3970000" y="3138550"/>
              <a:ext cx="5950" cy="5300"/>
            </a:xfrm>
            <a:custGeom>
              <a:avLst/>
              <a:gdLst/>
              <a:ahLst/>
              <a:cxnLst/>
              <a:rect l="l" t="t" r="r" b="b"/>
              <a:pathLst>
                <a:path w="238" h="212" extrusionOk="0">
                  <a:moveTo>
                    <a:pt x="34" y="1"/>
                  </a:moveTo>
                  <a:cubicBezTo>
                    <a:pt x="39" y="10"/>
                    <a:pt x="46" y="21"/>
                    <a:pt x="55" y="32"/>
                  </a:cubicBezTo>
                  <a:lnTo>
                    <a:pt x="55" y="32"/>
                  </a:lnTo>
                  <a:lnTo>
                    <a:pt x="34" y="1"/>
                  </a:lnTo>
                  <a:close/>
                  <a:moveTo>
                    <a:pt x="0" y="1"/>
                  </a:moveTo>
                  <a:cubicBezTo>
                    <a:pt x="0" y="1"/>
                    <a:pt x="0" y="16"/>
                    <a:pt x="20" y="46"/>
                  </a:cubicBezTo>
                  <a:lnTo>
                    <a:pt x="20" y="46"/>
                  </a:lnTo>
                  <a:cubicBezTo>
                    <a:pt x="15" y="31"/>
                    <a:pt x="45" y="46"/>
                    <a:pt x="0" y="1"/>
                  </a:cubicBezTo>
                  <a:close/>
                  <a:moveTo>
                    <a:pt x="28" y="63"/>
                  </a:moveTo>
                  <a:lnTo>
                    <a:pt x="61" y="95"/>
                  </a:lnTo>
                  <a:lnTo>
                    <a:pt x="28" y="63"/>
                  </a:lnTo>
                  <a:close/>
                  <a:moveTo>
                    <a:pt x="61" y="95"/>
                  </a:moveTo>
                  <a:lnTo>
                    <a:pt x="64" y="99"/>
                  </a:lnTo>
                  <a:lnTo>
                    <a:pt x="61" y="95"/>
                  </a:lnTo>
                  <a:close/>
                  <a:moveTo>
                    <a:pt x="34" y="35"/>
                  </a:moveTo>
                  <a:lnTo>
                    <a:pt x="34" y="35"/>
                  </a:lnTo>
                  <a:cubicBezTo>
                    <a:pt x="35" y="36"/>
                    <a:pt x="102" y="102"/>
                    <a:pt x="68" y="102"/>
                  </a:cubicBezTo>
                  <a:cubicBezTo>
                    <a:pt x="45" y="80"/>
                    <a:pt x="30" y="61"/>
                    <a:pt x="20" y="46"/>
                  </a:cubicBezTo>
                  <a:lnTo>
                    <a:pt x="20" y="46"/>
                  </a:lnTo>
                  <a:cubicBezTo>
                    <a:pt x="23" y="54"/>
                    <a:pt x="34" y="69"/>
                    <a:pt x="68" y="102"/>
                  </a:cubicBezTo>
                  <a:lnTo>
                    <a:pt x="64" y="99"/>
                  </a:lnTo>
                  <a:lnTo>
                    <a:pt x="102" y="136"/>
                  </a:lnTo>
                  <a:cubicBezTo>
                    <a:pt x="107" y="141"/>
                    <a:pt x="109" y="143"/>
                    <a:pt x="109" y="143"/>
                  </a:cubicBezTo>
                  <a:cubicBezTo>
                    <a:pt x="109" y="143"/>
                    <a:pt x="65" y="95"/>
                    <a:pt x="82" y="95"/>
                  </a:cubicBezTo>
                  <a:cubicBezTo>
                    <a:pt x="86" y="95"/>
                    <a:pt x="92" y="97"/>
                    <a:pt x="102" y="102"/>
                  </a:cubicBezTo>
                  <a:cubicBezTo>
                    <a:pt x="68" y="69"/>
                    <a:pt x="68" y="69"/>
                    <a:pt x="34" y="35"/>
                  </a:cubicBezTo>
                  <a:close/>
                  <a:moveTo>
                    <a:pt x="55" y="32"/>
                  </a:moveTo>
                  <a:lnTo>
                    <a:pt x="102" y="102"/>
                  </a:lnTo>
                  <a:cubicBezTo>
                    <a:pt x="136" y="170"/>
                    <a:pt x="136" y="170"/>
                    <a:pt x="170" y="170"/>
                  </a:cubicBezTo>
                  <a:cubicBezTo>
                    <a:pt x="165" y="165"/>
                    <a:pt x="163" y="163"/>
                    <a:pt x="163" y="163"/>
                  </a:cubicBezTo>
                  <a:lnTo>
                    <a:pt x="163" y="163"/>
                  </a:lnTo>
                  <a:cubicBezTo>
                    <a:pt x="163" y="163"/>
                    <a:pt x="214" y="211"/>
                    <a:pt x="232" y="211"/>
                  </a:cubicBezTo>
                  <a:cubicBezTo>
                    <a:pt x="235" y="211"/>
                    <a:pt x="237" y="209"/>
                    <a:pt x="237" y="204"/>
                  </a:cubicBezTo>
                  <a:cubicBezTo>
                    <a:pt x="237" y="204"/>
                    <a:pt x="111" y="103"/>
                    <a:pt x="55" y="32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7"/>
            <p:cNvSpPr/>
            <p:nvPr/>
          </p:nvSpPr>
          <p:spPr>
            <a:xfrm>
              <a:off x="3973375" y="314110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0"/>
                  </a:moveTo>
                  <a:lnTo>
                    <a:pt x="35" y="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7"/>
            <p:cNvSpPr/>
            <p:nvPr/>
          </p:nvSpPr>
          <p:spPr>
            <a:xfrm>
              <a:off x="3970850" y="3137700"/>
              <a:ext cx="11400" cy="10575"/>
            </a:xfrm>
            <a:custGeom>
              <a:avLst/>
              <a:gdLst/>
              <a:ahLst/>
              <a:cxnLst/>
              <a:rect l="l" t="t" r="r" b="b"/>
              <a:pathLst>
                <a:path w="456" h="423" extrusionOk="0">
                  <a:moveTo>
                    <a:pt x="0" y="1"/>
                  </a:moveTo>
                  <a:cubicBezTo>
                    <a:pt x="0" y="1"/>
                    <a:pt x="10" y="22"/>
                    <a:pt x="20" y="40"/>
                  </a:cubicBezTo>
                  <a:lnTo>
                    <a:pt x="20" y="40"/>
                  </a:lnTo>
                  <a:cubicBezTo>
                    <a:pt x="15" y="37"/>
                    <a:pt x="9" y="35"/>
                    <a:pt x="0" y="35"/>
                  </a:cubicBezTo>
                  <a:lnTo>
                    <a:pt x="0" y="35"/>
                  </a:lnTo>
                  <a:cubicBezTo>
                    <a:pt x="7" y="35"/>
                    <a:pt x="14" y="38"/>
                    <a:pt x="21" y="42"/>
                  </a:cubicBezTo>
                  <a:lnTo>
                    <a:pt x="21" y="42"/>
                  </a:lnTo>
                  <a:cubicBezTo>
                    <a:pt x="28" y="56"/>
                    <a:pt x="34" y="69"/>
                    <a:pt x="34" y="69"/>
                  </a:cubicBezTo>
                  <a:cubicBezTo>
                    <a:pt x="34" y="69"/>
                    <a:pt x="34" y="57"/>
                    <a:pt x="27" y="47"/>
                  </a:cubicBezTo>
                  <a:lnTo>
                    <a:pt x="27" y="47"/>
                  </a:lnTo>
                  <a:cubicBezTo>
                    <a:pt x="50" y="66"/>
                    <a:pt x="68" y="103"/>
                    <a:pt x="68" y="103"/>
                  </a:cubicBezTo>
                  <a:cubicBezTo>
                    <a:pt x="96" y="130"/>
                    <a:pt x="106" y="140"/>
                    <a:pt x="106" y="140"/>
                  </a:cubicBezTo>
                  <a:cubicBezTo>
                    <a:pt x="108" y="140"/>
                    <a:pt x="43" y="69"/>
                    <a:pt x="68" y="69"/>
                  </a:cubicBezTo>
                  <a:cubicBezTo>
                    <a:pt x="169" y="136"/>
                    <a:pt x="203" y="170"/>
                    <a:pt x="203" y="204"/>
                  </a:cubicBezTo>
                  <a:cubicBezTo>
                    <a:pt x="237" y="238"/>
                    <a:pt x="237" y="238"/>
                    <a:pt x="339" y="340"/>
                  </a:cubicBezTo>
                  <a:cubicBezTo>
                    <a:pt x="305" y="306"/>
                    <a:pt x="203" y="204"/>
                    <a:pt x="136" y="170"/>
                  </a:cubicBezTo>
                  <a:lnTo>
                    <a:pt x="136" y="170"/>
                  </a:lnTo>
                  <a:cubicBezTo>
                    <a:pt x="271" y="272"/>
                    <a:pt x="373" y="373"/>
                    <a:pt x="406" y="407"/>
                  </a:cubicBezTo>
                  <a:cubicBezTo>
                    <a:pt x="429" y="419"/>
                    <a:pt x="440" y="422"/>
                    <a:pt x="445" y="422"/>
                  </a:cubicBezTo>
                  <a:cubicBezTo>
                    <a:pt x="455" y="422"/>
                    <a:pt x="440" y="407"/>
                    <a:pt x="440" y="407"/>
                  </a:cubicBezTo>
                  <a:cubicBezTo>
                    <a:pt x="406" y="373"/>
                    <a:pt x="339" y="306"/>
                    <a:pt x="305" y="272"/>
                  </a:cubicBezTo>
                  <a:cubicBezTo>
                    <a:pt x="68" y="35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7"/>
            <p:cNvSpPr/>
            <p:nvPr/>
          </p:nvSpPr>
          <p:spPr>
            <a:xfrm>
              <a:off x="3970000" y="3137350"/>
              <a:ext cx="875" cy="1225"/>
            </a:xfrm>
            <a:custGeom>
              <a:avLst/>
              <a:gdLst/>
              <a:ahLst/>
              <a:cxnLst/>
              <a:rect l="l" t="t" r="r" b="b"/>
              <a:pathLst>
                <a:path w="35" h="49" extrusionOk="0">
                  <a:moveTo>
                    <a:pt x="1" y="1"/>
                  </a:moveTo>
                  <a:cubicBezTo>
                    <a:pt x="0" y="1"/>
                    <a:pt x="0" y="5"/>
                    <a:pt x="0" y="15"/>
                  </a:cubicBezTo>
                  <a:cubicBezTo>
                    <a:pt x="0" y="15"/>
                    <a:pt x="4" y="15"/>
                    <a:pt x="10" y="16"/>
                  </a:cubicBezTo>
                  <a:lnTo>
                    <a:pt x="10" y="16"/>
                  </a:lnTo>
                  <a:cubicBezTo>
                    <a:pt x="4" y="7"/>
                    <a:pt x="2" y="1"/>
                    <a:pt x="1" y="1"/>
                  </a:cubicBezTo>
                  <a:close/>
                  <a:moveTo>
                    <a:pt x="10" y="16"/>
                  </a:moveTo>
                  <a:cubicBezTo>
                    <a:pt x="15" y="25"/>
                    <a:pt x="22" y="37"/>
                    <a:pt x="34" y="49"/>
                  </a:cubicBezTo>
                  <a:cubicBezTo>
                    <a:pt x="34" y="27"/>
                    <a:pt x="20" y="19"/>
                    <a:pt x="10" y="16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7"/>
            <p:cNvSpPr/>
            <p:nvPr/>
          </p:nvSpPr>
          <p:spPr>
            <a:xfrm>
              <a:off x="3981850" y="3147875"/>
              <a:ext cx="875" cy="400"/>
            </a:xfrm>
            <a:custGeom>
              <a:avLst/>
              <a:gdLst/>
              <a:ahLst/>
              <a:cxnLst/>
              <a:rect l="l" t="t" r="r" b="b"/>
              <a:pathLst>
                <a:path w="35" h="16" extrusionOk="0">
                  <a:moveTo>
                    <a:pt x="0" y="0"/>
                  </a:moveTo>
                  <a:cubicBezTo>
                    <a:pt x="23" y="0"/>
                    <a:pt x="30" y="15"/>
                    <a:pt x="33" y="15"/>
                  </a:cubicBezTo>
                  <a:cubicBezTo>
                    <a:pt x="34" y="15"/>
                    <a:pt x="34" y="12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7"/>
            <p:cNvSpPr/>
            <p:nvPr/>
          </p:nvSpPr>
          <p:spPr>
            <a:xfrm>
              <a:off x="3973375" y="3138550"/>
              <a:ext cx="2575" cy="3425"/>
            </a:xfrm>
            <a:custGeom>
              <a:avLst/>
              <a:gdLst/>
              <a:ahLst/>
              <a:cxnLst/>
              <a:rect l="l" t="t" r="r" b="b"/>
              <a:pathLst>
                <a:path w="103" h="137" extrusionOk="0">
                  <a:moveTo>
                    <a:pt x="1" y="1"/>
                  </a:moveTo>
                  <a:cubicBezTo>
                    <a:pt x="1" y="29"/>
                    <a:pt x="1" y="34"/>
                    <a:pt x="41" y="55"/>
                  </a:cubicBezTo>
                  <a:lnTo>
                    <a:pt x="41" y="55"/>
                  </a:lnTo>
                  <a:lnTo>
                    <a:pt x="1" y="1"/>
                  </a:lnTo>
                  <a:close/>
                  <a:moveTo>
                    <a:pt x="41" y="55"/>
                  </a:moveTo>
                  <a:lnTo>
                    <a:pt x="102" y="136"/>
                  </a:lnTo>
                  <a:lnTo>
                    <a:pt x="102" y="136"/>
                  </a:lnTo>
                  <a:lnTo>
                    <a:pt x="68" y="69"/>
                  </a:lnTo>
                  <a:cubicBezTo>
                    <a:pt x="58" y="63"/>
                    <a:pt x="49" y="59"/>
                    <a:pt x="41" y="5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7"/>
            <p:cNvSpPr/>
            <p:nvPr/>
          </p:nvSpPr>
          <p:spPr>
            <a:xfrm>
              <a:off x="3972475" y="3133475"/>
              <a:ext cx="14475" cy="16950"/>
            </a:xfrm>
            <a:custGeom>
              <a:avLst/>
              <a:gdLst/>
              <a:ahLst/>
              <a:cxnLst/>
              <a:rect l="l" t="t" r="r" b="b"/>
              <a:pathLst>
                <a:path w="579" h="678" extrusionOk="0">
                  <a:moveTo>
                    <a:pt x="517" y="189"/>
                  </a:moveTo>
                  <a:cubicBezTo>
                    <a:pt x="526" y="194"/>
                    <a:pt x="536" y="199"/>
                    <a:pt x="545" y="204"/>
                  </a:cubicBezTo>
                  <a:cubicBezTo>
                    <a:pt x="535" y="194"/>
                    <a:pt x="526" y="190"/>
                    <a:pt x="517" y="189"/>
                  </a:cubicBezTo>
                  <a:close/>
                  <a:moveTo>
                    <a:pt x="308" y="170"/>
                  </a:moveTo>
                  <a:cubicBezTo>
                    <a:pt x="308" y="170"/>
                    <a:pt x="361" y="206"/>
                    <a:pt x="416" y="238"/>
                  </a:cubicBezTo>
                  <a:lnTo>
                    <a:pt x="416" y="238"/>
                  </a:lnTo>
                  <a:cubicBezTo>
                    <a:pt x="414" y="238"/>
                    <a:pt x="412" y="238"/>
                    <a:pt x="409" y="238"/>
                  </a:cubicBezTo>
                  <a:cubicBezTo>
                    <a:pt x="409" y="238"/>
                    <a:pt x="341" y="204"/>
                    <a:pt x="308" y="170"/>
                  </a:cubicBezTo>
                  <a:close/>
                  <a:moveTo>
                    <a:pt x="138" y="1"/>
                  </a:moveTo>
                  <a:cubicBezTo>
                    <a:pt x="138" y="1"/>
                    <a:pt x="138" y="1"/>
                    <a:pt x="138" y="1"/>
                  </a:cubicBezTo>
                  <a:lnTo>
                    <a:pt x="138" y="1"/>
                  </a:lnTo>
                  <a:cubicBezTo>
                    <a:pt x="138" y="22"/>
                    <a:pt x="152" y="30"/>
                    <a:pt x="170" y="33"/>
                  </a:cubicBezTo>
                  <a:lnTo>
                    <a:pt x="170" y="33"/>
                  </a:lnTo>
                  <a:cubicBezTo>
                    <a:pt x="159" y="21"/>
                    <a:pt x="147" y="10"/>
                    <a:pt x="138" y="1"/>
                  </a:cubicBezTo>
                  <a:lnTo>
                    <a:pt x="138" y="1"/>
                  </a:lnTo>
                  <a:cubicBezTo>
                    <a:pt x="138" y="1"/>
                    <a:pt x="206" y="35"/>
                    <a:pt x="206" y="35"/>
                  </a:cubicBezTo>
                  <a:cubicBezTo>
                    <a:pt x="193" y="35"/>
                    <a:pt x="181" y="35"/>
                    <a:pt x="170" y="33"/>
                  </a:cubicBezTo>
                  <a:lnTo>
                    <a:pt x="170" y="33"/>
                  </a:lnTo>
                  <a:cubicBezTo>
                    <a:pt x="201" y="66"/>
                    <a:pt x="231" y="102"/>
                    <a:pt x="206" y="102"/>
                  </a:cubicBezTo>
                  <a:cubicBezTo>
                    <a:pt x="183" y="102"/>
                    <a:pt x="191" y="117"/>
                    <a:pt x="209" y="137"/>
                  </a:cubicBezTo>
                  <a:lnTo>
                    <a:pt x="209" y="137"/>
                  </a:lnTo>
                  <a:cubicBezTo>
                    <a:pt x="208" y="137"/>
                    <a:pt x="207" y="137"/>
                    <a:pt x="206" y="136"/>
                  </a:cubicBezTo>
                  <a:lnTo>
                    <a:pt x="206" y="136"/>
                  </a:lnTo>
                  <a:cubicBezTo>
                    <a:pt x="207" y="137"/>
                    <a:pt x="208" y="138"/>
                    <a:pt x="209" y="138"/>
                  </a:cubicBezTo>
                  <a:lnTo>
                    <a:pt x="209" y="138"/>
                  </a:lnTo>
                  <a:cubicBezTo>
                    <a:pt x="209" y="138"/>
                    <a:pt x="209" y="138"/>
                    <a:pt x="209" y="137"/>
                  </a:cubicBezTo>
                  <a:lnTo>
                    <a:pt x="209" y="137"/>
                  </a:lnTo>
                  <a:cubicBezTo>
                    <a:pt x="342" y="205"/>
                    <a:pt x="410" y="272"/>
                    <a:pt x="477" y="272"/>
                  </a:cubicBezTo>
                  <a:cubicBezTo>
                    <a:pt x="502" y="247"/>
                    <a:pt x="399" y="186"/>
                    <a:pt x="369" y="168"/>
                  </a:cubicBezTo>
                  <a:lnTo>
                    <a:pt x="369" y="168"/>
                  </a:lnTo>
                  <a:lnTo>
                    <a:pt x="375" y="170"/>
                  </a:lnTo>
                  <a:cubicBezTo>
                    <a:pt x="366" y="165"/>
                    <a:pt x="362" y="163"/>
                    <a:pt x="361" y="163"/>
                  </a:cubicBezTo>
                  <a:lnTo>
                    <a:pt x="361" y="163"/>
                  </a:lnTo>
                  <a:cubicBezTo>
                    <a:pt x="361" y="163"/>
                    <a:pt x="364" y="165"/>
                    <a:pt x="369" y="168"/>
                  </a:cubicBezTo>
                  <a:lnTo>
                    <a:pt x="369" y="168"/>
                  </a:lnTo>
                  <a:lnTo>
                    <a:pt x="274" y="136"/>
                  </a:lnTo>
                  <a:cubicBezTo>
                    <a:pt x="257" y="119"/>
                    <a:pt x="274" y="119"/>
                    <a:pt x="291" y="119"/>
                  </a:cubicBezTo>
                  <a:cubicBezTo>
                    <a:pt x="308" y="119"/>
                    <a:pt x="325" y="119"/>
                    <a:pt x="308" y="102"/>
                  </a:cubicBezTo>
                  <a:lnTo>
                    <a:pt x="308" y="102"/>
                  </a:lnTo>
                  <a:cubicBezTo>
                    <a:pt x="409" y="136"/>
                    <a:pt x="409" y="170"/>
                    <a:pt x="477" y="204"/>
                  </a:cubicBezTo>
                  <a:cubicBezTo>
                    <a:pt x="477" y="204"/>
                    <a:pt x="492" y="189"/>
                    <a:pt x="512" y="189"/>
                  </a:cubicBezTo>
                  <a:cubicBezTo>
                    <a:pt x="514" y="189"/>
                    <a:pt x="515" y="189"/>
                    <a:pt x="517" y="189"/>
                  </a:cubicBezTo>
                  <a:lnTo>
                    <a:pt x="517" y="189"/>
                  </a:lnTo>
                  <a:cubicBezTo>
                    <a:pt x="462" y="159"/>
                    <a:pt x="396" y="115"/>
                    <a:pt x="359" y="84"/>
                  </a:cubicBezTo>
                  <a:lnTo>
                    <a:pt x="359" y="84"/>
                  </a:lnTo>
                  <a:cubicBezTo>
                    <a:pt x="371" y="89"/>
                    <a:pt x="387" y="95"/>
                    <a:pt x="409" y="102"/>
                  </a:cubicBezTo>
                  <a:cubicBezTo>
                    <a:pt x="408" y="101"/>
                    <a:pt x="406" y="99"/>
                    <a:pt x="405" y="98"/>
                  </a:cubicBezTo>
                  <a:lnTo>
                    <a:pt x="405" y="98"/>
                  </a:lnTo>
                  <a:cubicBezTo>
                    <a:pt x="428" y="108"/>
                    <a:pt x="440" y="111"/>
                    <a:pt x="447" y="111"/>
                  </a:cubicBezTo>
                  <a:cubicBezTo>
                    <a:pt x="460" y="111"/>
                    <a:pt x="460" y="102"/>
                    <a:pt x="477" y="102"/>
                  </a:cubicBezTo>
                  <a:cubicBezTo>
                    <a:pt x="432" y="102"/>
                    <a:pt x="402" y="87"/>
                    <a:pt x="397" y="87"/>
                  </a:cubicBezTo>
                  <a:cubicBezTo>
                    <a:pt x="394" y="87"/>
                    <a:pt x="397" y="90"/>
                    <a:pt x="405" y="98"/>
                  </a:cubicBezTo>
                  <a:lnTo>
                    <a:pt x="405" y="98"/>
                  </a:lnTo>
                  <a:cubicBezTo>
                    <a:pt x="390" y="92"/>
                    <a:pt x="369" y="82"/>
                    <a:pt x="341" y="68"/>
                  </a:cubicBezTo>
                  <a:lnTo>
                    <a:pt x="341" y="68"/>
                  </a:lnTo>
                  <a:cubicBezTo>
                    <a:pt x="346" y="73"/>
                    <a:pt x="352" y="78"/>
                    <a:pt x="359" y="84"/>
                  </a:cubicBezTo>
                  <a:lnTo>
                    <a:pt x="359" y="84"/>
                  </a:lnTo>
                  <a:cubicBezTo>
                    <a:pt x="318" y="67"/>
                    <a:pt x="326" y="61"/>
                    <a:pt x="274" y="35"/>
                  </a:cubicBezTo>
                  <a:cubicBezTo>
                    <a:pt x="240" y="35"/>
                    <a:pt x="206" y="1"/>
                    <a:pt x="138" y="1"/>
                  </a:cubicBezTo>
                  <a:close/>
                  <a:moveTo>
                    <a:pt x="71" y="102"/>
                  </a:moveTo>
                  <a:lnTo>
                    <a:pt x="274" y="272"/>
                  </a:lnTo>
                  <a:cubicBezTo>
                    <a:pt x="172" y="204"/>
                    <a:pt x="274" y="272"/>
                    <a:pt x="138" y="170"/>
                  </a:cubicBezTo>
                  <a:cubicBezTo>
                    <a:pt x="79" y="130"/>
                    <a:pt x="54" y="114"/>
                    <a:pt x="44" y="114"/>
                  </a:cubicBezTo>
                  <a:cubicBezTo>
                    <a:pt x="37" y="114"/>
                    <a:pt x="37" y="122"/>
                    <a:pt x="37" y="136"/>
                  </a:cubicBezTo>
                  <a:cubicBezTo>
                    <a:pt x="71" y="136"/>
                    <a:pt x="104" y="170"/>
                    <a:pt x="71" y="170"/>
                  </a:cubicBezTo>
                  <a:cubicBezTo>
                    <a:pt x="104" y="204"/>
                    <a:pt x="308" y="373"/>
                    <a:pt x="341" y="407"/>
                  </a:cubicBezTo>
                  <a:cubicBezTo>
                    <a:pt x="235" y="314"/>
                    <a:pt x="212" y="299"/>
                    <a:pt x="205" y="299"/>
                  </a:cubicBezTo>
                  <a:cubicBezTo>
                    <a:pt x="202" y="299"/>
                    <a:pt x="202" y="302"/>
                    <a:pt x="199" y="302"/>
                  </a:cubicBezTo>
                  <a:cubicBezTo>
                    <a:pt x="192" y="302"/>
                    <a:pt x="166" y="285"/>
                    <a:pt x="37" y="170"/>
                  </a:cubicBezTo>
                  <a:cubicBezTo>
                    <a:pt x="27" y="163"/>
                    <a:pt x="21" y="160"/>
                    <a:pt x="19" y="160"/>
                  </a:cubicBezTo>
                  <a:cubicBezTo>
                    <a:pt x="0" y="160"/>
                    <a:pt x="236" y="376"/>
                    <a:pt x="214" y="376"/>
                  </a:cubicBezTo>
                  <a:cubicBezTo>
                    <a:pt x="212" y="376"/>
                    <a:pt x="210" y="375"/>
                    <a:pt x="206" y="373"/>
                  </a:cubicBezTo>
                  <a:lnTo>
                    <a:pt x="206" y="373"/>
                  </a:lnTo>
                  <a:cubicBezTo>
                    <a:pt x="409" y="542"/>
                    <a:pt x="308" y="441"/>
                    <a:pt x="443" y="542"/>
                  </a:cubicBezTo>
                  <a:cubicBezTo>
                    <a:pt x="511" y="610"/>
                    <a:pt x="494" y="610"/>
                    <a:pt x="481" y="610"/>
                  </a:cubicBezTo>
                  <a:cubicBezTo>
                    <a:pt x="468" y="610"/>
                    <a:pt x="460" y="610"/>
                    <a:pt x="545" y="678"/>
                  </a:cubicBezTo>
                  <a:cubicBezTo>
                    <a:pt x="579" y="678"/>
                    <a:pt x="511" y="542"/>
                    <a:pt x="409" y="441"/>
                  </a:cubicBezTo>
                  <a:cubicBezTo>
                    <a:pt x="341" y="305"/>
                    <a:pt x="274" y="272"/>
                    <a:pt x="240" y="204"/>
                  </a:cubicBezTo>
                  <a:lnTo>
                    <a:pt x="240" y="204"/>
                  </a:lnTo>
                  <a:lnTo>
                    <a:pt x="341" y="305"/>
                  </a:lnTo>
                  <a:cubicBezTo>
                    <a:pt x="310" y="258"/>
                    <a:pt x="293" y="233"/>
                    <a:pt x="304" y="233"/>
                  </a:cubicBezTo>
                  <a:cubicBezTo>
                    <a:pt x="318" y="233"/>
                    <a:pt x="368" y="267"/>
                    <a:pt x="477" y="339"/>
                  </a:cubicBezTo>
                  <a:cubicBezTo>
                    <a:pt x="385" y="278"/>
                    <a:pt x="515" y="327"/>
                    <a:pt x="365" y="238"/>
                  </a:cubicBezTo>
                  <a:lnTo>
                    <a:pt x="365" y="238"/>
                  </a:lnTo>
                  <a:cubicBezTo>
                    <a:pt x="368" y="238"/>
                    <a:pt x="371" y="238"/>
                    <a:pt x="375" y="238"/>
                  </a:cubicBezTo>
                  <a:lnTo>
                    <a:pt x="308" y="204"/>
                  </a:lnTo>
                  <a:lnTo>
                    <a:pt x="308" y="204"/>
                  </a:lnTo>
                  <a:cubicBezTo>
                    <a:pt x="327" y="213"/>
                    <a:pt x="338" y="220"/>
                    <a:pt x="345" y="225"/>
                  </a:cubicBezTo>
                  <a:lnTo>
                    <a:pt x="345" y="225"/>
                  </a:lnTo>
                  <a:cubicBezTo>
                    <a:pt x="333" y="219"/>
                    <a:pt x="321" y="212"/>
                    <a:pt x="308" y="204"/>
                  </a:cubicBezTo>
                  <a:lnTo>
                    <a:pt x="308" y="204"/>
                  </a:lnTo>
                  <a:cubicBezTo>
                    <a:pt x="283" y="187"/>
                    <a:pt x="258" y="171"/>
                    <a:pt x="209" y="138"/>
                  </a:cubicBezTo>
                  <a:lnTo>
                    <a:pt x="209" y="138"/>
                  </a:lnTo>
                  <a:cubicBezTo>
                    <a:pt x="218" y="148"/>
                    <a:pt x="229" y="159"/>
                    <a:pt x="240" y="170"/>
                  </a:cubicBezTo>
                  <a:cubicBezTo>
                    <a:pt x="138" y="136"/>
                    <a:pt x="206" y="170"/>
                    <a:pt x="71" y="102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7"/>
            <p:cNvSpPr/>
            <p:nvPr/>
          </p:nvSpPr>
          <p:spPr>
            <a:xfrm>
              <a:off x="3986075" y="31385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1"/>
                    <a:pt x="35" y="1"/>
                    <a:pt x="35" y="35"/>
                  </a:cubicBezTo>
                  <a:cubicBezTo>
                    <a:pt x="35" y="1"/>
                    <a:pt x="35" y="1"/>
                    <a:pt x="3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7"/>
            <p:cNvSpPr/>
            <p:nvPr/>
          </p:nvSpPr>
          <p:spPr>
            <a:xfrm>
              <a:off x="3984375" y="3136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7"/>
            <p:cNvSpPr/>
            <p:nvPr/>
          </p:nvSpPr>
          <p:spPr>
            <a:xfrm>
              <a:off x="3976775" y="31360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0" y="0"/>
                  </a:moveTo>
                  <a:cubicBezTo>
                    <a:pt x="0" y="0"/>
                    <a:pt x="0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7"/>
            <p:cNvSpPr/>
            <p:nvPr/>
          </p:nvSpPr>
          <p:spPr>
            <a:xfrm>
              <a:off x="3984375" y="3140250"/>
              <a:ext cx="2575" cy="875"/>
            </a:xfrm>
            <a:custGeom>
              <a:avLst/>
              <a:gdLst/>
              <a:ahLst/>
              <a:cxnLst/>
              <a:rect l="l" t="t" r="r" b="b"/>
              <a:pathLst>
                <a:path w="103" h="35" extrusionOk="0">
                  <a:moveTo>
                    <a:pt x="1" y="1"/>
                  </a:moveTo>
                  <a:cubicBezTo>
                    <a:pt x="69" y="34"/>
                    <a:pt x="103" y="34"/>
                    <a:pt x="103" y="3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7"/>
            <p:cNvSpPr/>
            <p:nvPr/>
          </p:nvSpPr>
          <p:spPr>
            <a:xfrm>
              <a:off x="3984375" y="3141100"/>
              <a:ext cx="2575" cy="1725"/>
            </a:xfrm>
            <a:custGeom>
              <a:avLst/>
              <a:gdLst/>
              <a:ahLst/>
              <a:cxnLst/>
              <a:rect l="l" t="t" r="r" b="b"/>
              <a:pathLst>
                <a:path w="103" h="69" extrusionOk="0">
                  <a:moveTo>
                    <a:pt x="1" y="0"/>
                  </a:moveTo>
                  <a:lnTo>
                    <a:pt x="1" y="0"/>
                  </a:lnTo>
                  <a:cubicBezTo>
                    <a:pt x="30" y="30"/>
                    <a:pt x="60" y="34"/>
                    <a:pt x="89" y="56"/>
                  </a:cubicBezTo>
                  <a:lnTo>
                    <a:pt x="89" y="56"/>
                  </a:lnTo>
                  <a:cubicBezTo>
                    <a:pt x="73" y="43"/>
                    <a:pt x="44" y="22"/>
                    <a:pt x="1" y="0"/>
                  </a:cubicBezTo>
                  <a:close/>
                  <a:moveTo>
                    <a:pt x="89" y="56"/>
                  </a:moveTo>
                  <a:cubicBezTo>
                    <a:pt x="98" y="64"/>
                    <a:pt x="103" y="68"/>
                    <a:pt x="103" y="68"/>
                  </a:cubicBezTo>
                  <a:lnTo>
                    <a:pt x="103" y="68"/>
                  </a:lnTo>
                  <a:cubicBezTo>
                    <a:pt x="98" y="64"/>
                    <a:pt x="93" y="60"/>
                    <a:pt x="89" y="56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7"/>
            <p:cNvSpPr/>
            <p:nvPr/>
          </p:nvSpPr>
          <p:spPr>
            <a:xfrm>
              <a:off x="3985225" y="313687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5" y="34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7"/>
            <p:cNvSpPr/>
            <p:nvPr/>
          </p:nvSpPr>
          <p:spPr>
            <a:xfrm>
              <a:off x="3970850" y="3128400"/>
              <a:ext cx="13200" cy="6800"/>
            </a:xfrm>
            <a:custGeom>
              <a:avLst/>
              <a:gdLst/>
              <a:ahLst/>
              <a:cxnLst/>
              <a:rect l="l" t="t" r="r" b="b"/>
              <a:pathLst>
                <a:path w="528" h="272" extrusionOk="0">
                  <a:moveTo>
                    <a:pt x="203" y="51"/>
                  </a:moveTo>
                  <a:cubicBezTo>
                    <a:pt x="248" y="51"/>
                    <a:pt x="288" y="52"/>
                    <a:pt x="305" y="68"/>
                  </a:cubicBezTo>
                  <a:lnTo>
                    <a:pt x="203" y="51"/>
                  </a:lnTo>
                  <a:close/>
                  <a:moveTo>
                    <a:pt x="406" y="102"/>
                  </a:moveTo>
                  <a:cubicBezTo>
                    <a:pt x="341" y="102"/>
                    <a:pt x="433" y="102"/>
                    <a:pt x="470" y="132"/>
                  </a:cubicBezTo>
                  <a:lnTo>
                    <a:pt x="470" y="132"/>
                  </a:lnTo>
                  <a:cubicBezTo>
                    <a:pt x="507" y="128"/>
                    <a:pt x="527" y="120"/>
                    <a:pt x="474" y="102"/>
                  </a:cubicBezTo>
                  <a:close/>
                  <a:moveTo>
                    <a:pt x="169" y="102"/>
                  </a:moveTo>
                  <a:lnTo>
                    <a:pt x="169" y="102"/>
                  </a:lnTo>
                  <a:cubicBezTo>
                    <a:pt x="192" y="124"/>
                    <a:pt x="214" y="132"/>
                    <a:pt x="237" y="135"/>
                  </a:cubicBezTo>
                  <a:lnTo>
                    <a:pt x="237" y="135"/>
                  </a:lnTo>
                  <a:cubicBezTo>
                    <a:pt x="205" y="123"/>
                    <a:pt x="179" y="111"/>
                    <a:pt x="169" y="102"/>
                  </a:cubicBezTo>
                  <a:close/>
                  <a:moveTo>
                    <a:pt x="406" y="170"/>
                  </a:moveTo>
                  <a:lnTo>
                    <a:pt x="437" y="201"/>
                  </a:lnTo>
                  <a:lnTo>
                    <a:pt x="437" y="201"/>
                  </a:lnTo>
                  <a:cubicBezTo>
                    <a:pt x="420" y="193"/>
                    <a:pt x="406" y="185"/>
                    <a:pt x="406" y="170"/>
                  </a:cubicBezTo>
                  <a:close/>
                  <a:moveTo>
                    <a:pt x="102" y="0"/>
                  </a:moveTo>
                  <a:cubicBezTo>
                    <a:pt x="0" y="0"/>
                    <a:pt x="68" y="34"/>
                    <a:pt x="68" y="34"/>
                  </a:cubicBezTo>
                  <a:cubicBezTo>
                    <a:pt x="78" y="39"/>
                    <a:pt x="89" y="43"/>
                    <a:pt x="101" y="45"/>
                  </a:cubicBezTo>
                  <a:lnTo>
                    <a:pt x="101" y="45"/>
                  </a:lnTo>
                  <a:cubicBezTo>
                    <a:pt x="97" y="69"/>
                    <a:pt x="92" y="76"/>
                    <a:pt x="271" y="136"/>
                  </a:cubicBezTo>
                  <a:cubicBezTo>
                    <a:pt x="260" y="136"/>
                    <a:pt x="248" y="136"/>
                    <a:pt x="237" y="135"/>
                  </a:cubicBezTo>
                  <a:lnTo>
                    <a:pt x="237" y="135"/>
                  </a:lnTo>
                  <a:cubicBezTo>
                    <a:pt x="324" y="167"/>
                    <a:pt x="456" y="204"/>
                    <a:pt x="406" y="204"/>
                  </a:cubicBezTo>
                  <a:cubicBezTo>
                    <a:pt x="440" y="204"/>
                    <a:pt x="508" y="238"/>
                    <a:pt x="508" y="238"/>
                  </a:cubicBezTo>
                  <a:cubicBezTo>
                    <a:pt x="489" y="219"/>
                    <a:pt x="460" y="210"/>
                    <a:pt x="438" y="201"/>
                  </a:cubicBezTo>
                  <a:lnTo>
                    <a:pt x="438" y="201"/>
                  </a:lnTo>
                  <a:cubicBezTo>
                    <a:pt x="408" y="170"/>
                    <a:pt x="437" y="169"/>
                    <a:pt x="339" y="136"/>
                  </a:cubicBezTo>
                  <a:lnTo>
                    <a:pt x="339" y="136"/>
                  </a:lnTo>
                  <a:lnTo>
                    <a:pt x="440" y="170"/>
                  </a:lnTo>
                  <a:lnTo>
                    <a:pt x="373" y="136"/>
                  </a:lnTo>
                  <a:cubicBezTo>
                    <a:pt x="388" y="136"/>
                    <a:pt x="434" y="136"/>
                    <a:pt x="467" y="132"/>
                  </a:cubicBezTo>
                  <a:lnTo>
                    <a:pt x="467" y="132"/>
                  </a:lnTo>
                  <a:cubicBezTo>
                    <a:pt x="469" y="134"/>
                    <a:pt x="472" y="135"/>
                    <a:pt x="474" y="136"/>
                  </a:cubicBezTo>
                  <a:cubicBezTo>
                    <a:pt x="473" y="135"/>
                    <a:pt x="472" y="133"/>
                    <a:pt x="470" y="132"/>
                  </a:cubicBezTo>
                  <a:lnTo>
                    <a:pt x="470" y="132"/>
                  </a:lnTo>
                  <a:cubicBezTo>
                    <a:pt x="469" y="132"/>
                    <a:pt x="468" y="132"/>
                    <a:pt x="467" y="132"/>
                  </a:cubicBezTo>
                  <a:lnTo>
                    <a:pt x="467" y="132"/>
                  </a:lnTo>
                  <a:cubicBezTo>
                    <a:pt x="399" y="102"/>
                    <a:pt x="303" y="102"/>
                    <a:pt x="237" y="102"/>
                  </a:cubicBezTo>
                  <a:cubicBezTo>
                    <a:pt x="339" y="102"/>
                    <a:pt x="237" y="68"/>
                    <a:pt x="406" y="68"/>
                  </a:cubicBezTo>
                  <a:cubicBezTo>
                    <a:pt x="440" y="68"/>
                    <a:pt x="339" y="34"/>
                    <a:pt x="373" y="34"/>
                  </a:cubicBezTo>
                  <a:lnTo>
                    <a:pt x="406" y="34"/>
                  </a:lnTo>
                  <a:cubicBezTo>
                    <a:pt x="271" y="34"/>
                    <a:pt x="440" y="0"/>
                    <a:pt x="305" y="0"/>
                  </a:cubicBezTo>
                  <a:close/>
                  <a:moveTo>
                    <a:pt x="136" y="136"/>
                  </a:moveTo>
                  <a:cubicBezTo>
                    <a:pt x="169" y="136"/>
                    <a:pt x="237" y="170"/>
                    <a:pt x="237" y="204"/>
                  </a:cubicBezTo>
                  <a:cubicBezTo>
                    <a:pt x="271" y="204"/>
                    <a:pt x="373" y="238"/>
                    <a:pt x="373" y="238"/>
                  </a:cubicBezTo>
                  <a:cubicBezTo>
                    <a:pt x="373" y="238"/>
                    <a:pt x="440" y="271"/>
                    <a:pt x="508" y="271"/>
                  </a:cubicBezTo>
                  <a:cubicBezTo>
                    <a:pt x="474" y="254"/>
                    <a:pt x="466" y="246"/>
                    <a:pt x="457" y="237"/>
                  </a:cubicBezTo>
                  <a:lnTo>
                    <a:pt x="457" y="237"/>
                  </a:lnTo>
                  <a:cubicBezTo>
                    <a:pt x="462" y="238"/>
                    <a:pt x="467" y="238"/>
                    <a:pt x="474" y="238"/>
                  </a:cubicBezTo>
                  <a:lnTo>
                    <a:pt x="407" y="204"/>
                  </a:lnTo>
                  <a:lnTo>
                    <a:pt x="407" y="204"/>
                  </a:lnTo>
                  <a:cubicBezTo>
                    <a:pt x="407" y="204"/>
                    <a:pt x="407" y="204"/>
                    <a:pt x="406" y="204"/>
                  </a:cubicBezTo>
                  <a:cubicBezTo>
                    <a:pt x="271" y="136"/>
                    <a:pt x="305" y="170"/>
                    <a:pt x="169" y="136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7"/>
            <p:cNvSpPr/>
            <p:nvPr/>
          </p:nvSpPr>
          <p:spPr>
            <a:xfrm>
              <a:off x="3981850" y="3132625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0" y="1"/>
                  </a:moveTo>
                  <a:cubicBezTo>
                    <a:pt x="0" y="35"/>
                    <a:pt x="34" y="35"/>
                    <a:pt x="68" y="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7"/>
            <p:cNvSpPr/>
            <p:nvPr/>
          </p:nvSpPr>
          <p:spPr>
            <a:xfrm>
              <a:off x="3968875" y="3124175"/>
              <a:ext cx="15525" cy="3400"/>
            </a:xfrm>
            <a:custGeom>
              <a:avLst/>
              <a:gdLst/>
              <a:ahLst/>
              <a:cxnLst/>
              <a:rect l="l" t="t" r="r" b="b"/>
              <a:pathLst>
                <a:path w="621" h="136" extrusionOk="0">
                  <a:moveTo>
                    <a:pt x="210" y="42"/>
                  </a:moveTo>
                  <a:cubicBezTo>
                    <a:pt x="215" y="42"/>
                    <a:pt x="215" y="51"/>
                    <a:pt x="215" y="68"/>
                  </a:cubicBezTo>
                  <a:lnTo>
                    <a:pt x="181" y="68"/>
                  </a:lnTo>
                  <a:cubicBezTo>
                    <a:pt x="198" y="51"/>
                    <a:pt x="206" y="42"/>
                    <a:pt x="210" y="42"/>
                  </a:cubicBezTo>
                  <a:close/>
                  <a:moveTo>
                    <a:pt x="418" y="68"/>
                  </a:moveTo>
                  <a:cubicBezTo>
                    <a:pt x="390" y="68"/>
                    <a:pt x="362" y="68"/>
                    <a:pt x="334" y="87"/>
                  </a:cubicBezTo>
                  <a:lnTo>
                    <a:pt x="334" y="87"/>
                  </a:lnTo>
                  <a:cubicBezTo>
                    <a:pt x="372" y="78"/>
                    <a:pt x="400" y="68"/>
                    <a:pt x="418" y="68"/>
                  </a:cubicBezTo>
                  <a:close/>
                  <a:moveTo>
                    <a:pt x="350" y="0"/>
                  </a:moveTo>
                  <a:lnTo>
                    <a:pt x="350" y="0"/>
                  </a:lnTo>
                  <a:cubicBezTo>
                    <a:pt x="316" y="9"/>
                    <a:pt x="291" y="11"/>
                    <a:pt x="269" y="11"/>
                  </a:cubicBezTo>
                  <a:cubicBezTo>
                    <a:pt x="246" y="11"/>
                    <a:pt x="227" y="9"/>
                    <a:pt x="206" y="9"/>
                  </a:cubicBezTo>
                  <a:cubicBezTo>
                    <a:pt x="164" y="9"/>
                    <a:pt x="113" y="17"/>
                    <a:pt x="11" y="68"/>
                  </a:cubicBezTo>
                  <a:cubicBezTo>
                    <a:pt x="0" y="79"/>
                    <a:pt x="0" y="83"/>
                    <a:pt x="5" y="83"/>
                  </a:cubicBezTo>
                  <a:cubicBezTo>
                    <a:pt x="15" y="83"/>
                    <a:pt x="45" y="68"/>
                    <a:pt x="45" y="68"/>
                  </a:cubicBezTo>
                  <a:cubicBezTo>
                    <a:pt x="76" y="68"/>
                    <a:pt x="135" y="40"/>
                    <a:pt x="171" y="35"/>
                  </a:cubicBezTo>
                  <a:lnTo>
                    <a:pt x="171" y="35"/>
                  </a:lnTo>
                  <a:cubicBezTo>
                    <a:pt x="174" y="37"/>
                    <a:pt x="196" y="44"/>
                    <a:pt x="147" y="68"/>
                  </a:cubicBezTo>
                  <a:lnTo>
                    <a:pt x="79" y="68"/>
                  </a:lnTo>
                  <a:cubicBezTo>
                    <a:pt x="45" y="102"/>
                    <a:pt x="79" y="136"/>
                    <a:pt x="113" y="136"/>
                  </a:cubicBezTo>
                  <a:lnTo>
                    <a:pt x="215" y="136"/>
                  </a:lnTo>
                  <a:lnTo>
                    <a:pt x="350" y="102"/>
                  </a:lnTo>
                  <a:lnTo>
                    <a:pt x="452" y="102"/>
                  </a:lnTo>
                  <a:cubicBezTo>
                    <a:pt x="485" y="102"/>
                    <a:pt x="418" y="136"/>
                    <a:pt x="519" y="136"/>
                  </a:cubicBezTo>
                  <a:cubicBezTo>
                    <a:pt x="621" y="68"/>
                    <a:pt x="418" y="102"/>
                    <a:pt x="519" y="68"/>
                  </a:cubicBezTo>
                  <a:lnTo>
                    <a:pt x="519" y="68"/>
                  </a:lnTo>
                  <a:lnTo>
                    <a:pt x="316" y="102"/>
                  </a:lnTo>
                  <a:cubicBezTo>
                    <a:pt x="322" y="96"/>
                    <a:pt x="328" y="91"/>
                    <a:pt x="334" y="87"/>
                  </a:cubicBezTo>
                  <a:lnTo>
                    <a:pt x="334" y="87"/>
                  </a:lnTo>
                  <a:cubicBezTo>
                    <a:pt x="302" y="94"/>
                    <a:pt x="262" y="102"/>
                    <a:pt x="215" y="102"/>
                  </a:cubicBezTo>
                  <a:lnTo>
                    <a:pt x="181" y="102"/>
                  </a:lnTo>
                  <a:cubicBezTo>
                    <a:pt x="215" y="102"/>
                    <a:pt x="350" y="68"/>
                    <a:pt x="350" y="68"/>
                  </a:cubicBezTo>
                  <a:cubicBezTo>
                    <a:pt x="316" y="68"/>
                    <a:pt x="383" y="35"/>
                    <a:pt x="384" y="34"/>
                  </a:cubicBezTo>
                  <a:lnTo>
                    <a:pt x="384" y="34"/>
                  </a:lnTo>
                  <a:cubicBezTo>
                    <a:pt x="350" y="51"/>
                    <a:pt x="333" y="51"/>
                    <a:pt x="316" y="51"/>
                  </a:cubicBezTo>
                  <a:cubicBezTo>
                    <a:pt x="299" y="51"/>
                    <a:pt x="282" y="51"/>
                    <a:pt x="248" y="68"/>
                  </a:cubicBezTo>
                  <a:lnTo>
                    <a:pt x="215" y="68"/>
                  </a:lnTo>
                  <a:cubicBezTo>
                    <a:pt x="316" y="34"/>
                    <a:pt x="282" y="34"/>
                    <a:pt x="35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7"/>
            <p:cNvSpPr/>
            <p:nvPr/>
          </p:nvSpPr>
          <p:spPr>
            <a:xfrm>
              <a:off x="3977625" y="3127550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68" y="1"/>
                  </a:moveTo>
                  <a:lnTo>
                    <a:pt x="0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7"/>
            <p:cNvSpPr/>
            <p:nvPr/>
          </p:nvSpPr>
          <p:spPr>
            <a:xfrm>
              <a:off x="3971675" y="3127550"/>
              <a:ext cx="2575" cy="875"/>
            </a:xfrm>
            <a:custGeom>
              <a:avLst/>
              <a:gdLst/>
              <a:ahLst/>
              <a:cxnLst/>
              <a:rect l="l" t="t" r="r" b="b"/>
              <a:pathLst>
                <a:path w="103" h="35" extrusionOk="0">
                  <a:moveTo>
                    <a:pt x="69" y="1"/>
                  </a:moveTo>
                  <a:cubicBezTo>
                    <a:pt x="35" y="1"/>
                    <a:pt x="35" y="1"/>
                    <a:pt x="1" y="34"/>
                  </a:cubicBezTo>
                  <a:cubicBezTo>
                    <a:pt x="35" y="1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7"/>
            <p:cNvSpPr/>
            <p:nvPr/>
          </p:nvSpPr>
          <p:spPr>
            <a:xfrm>
              <a:off x="3975925" y="3123325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34" y="0"/>
                  </a:moveTo>
                  <a:lnTo>
                    <a:pt x="0" y="34"/>
                  </a:lnTo>
                  <a:lnTo>
                    <a:pt x="68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7"/>
            <p:cNvSpPr/>
            <p:nvPr/>
          </p:nvSpPr>
          <p:spPr>
            <a:xfrm>
              <a:off x="3968300" y="3123325"/>
              <a:ext cx="6550" cy="2550"/>
            </a:xfrm>
            <a:custGeom>
              <a:avLst/>
              <a:gdLst/>
              <a:ahLst/>
              <a:cxnLst/>
              <a:rect l="l" t="t" r="r" b="b"/>
              <a:pathLst>
                <a:path w="262" h="102" extrusionOk="0">
                  <a:moveTo>
                    <a:pt x="238" y="0"/>
                  </a:moveTo>
                  <a:cubicBezTo>
                    <a:pt x="209" y="15"/>
                    <a:pt x="180" y="35"/>
                    <a:pt x="151" y="54"/>
                  </a:cubicBezTo>
                  <a:lnTo>
                    <a:pt x="151" y="54"/>
                  </a:lnTo>
                  <a:cubicBezTo>
                    <a:pt x="201" y="34"/>
                    <a:pt x="262" y="0"/>
                    <a:pt x="238" y="0"/>
                  </a:cubicBezTo>
                  <a:close/>
                  <a:moveTo>
                    <a:pt x="125" y="53"/>
                  </a:moveTo>
                  <a:cubicBezTo>
                    <a:pt x="117" y="53"/>
                    <a:pt x="80" y="68"/>
                    <a:pt x="102" y="68"/>
                  </a:cubicBezTo>
                  <a:cubicBezTo>
                    <a:pt x="125" y="57"/>
                    <a:pt x="128" y="53"/>
                    <a:pt x="125" y="53"/>
                  </a:cubicBezTo>
                  <a:close/>
                  <a:moveTo>
                    <a:pt x="151" y="54"/>
                  </a:moveTo>
                  <a:cubicBezTo>
                    <a:pt x="131" y="62"/>
                    <a:pt x="112" y="68"/>
                    <a:pt x="102" y="68"/>
                  </a:cubicBezTo>
                  <a:cubicBezTo>
                    <a:pt x="68" y="68"/>
                    <a:pt x="34" y="102"/>
                    <a:pt x="1" y="102"/>
                  </a:cubicBezTo>
                  <a:lnTo>
                    <a:pt x="1" y="102"/>
                  </a:lnTo>
                  <a:cubicBezTo>
                    <a:pt x="23" y="102"/>
                    <a:pt x="46" y="87"/>
                    <a:pt x="48" y="87"/>
                  </a:cubicBezTo>
                  <a:lnTo>
                    <a:pt x="48" y="87"/>
                  </a:lnTo>
                  <a:cubicBezTo>
                    <a:pt x="49" y="87"/>
                    <a:pt x="46" y="91"/>
                    <a:pt x="34" y="102"/>
                  </a:cubicBezTo>
                  <a:cubicBezTo>
                    <a:pt x="73" y="102"/>
                    <a:pt x="112" y="79"/>
                    <a:pt x="151" y="5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7"/>
            <p:cNvSpPr/>
            <p:nvPr/>
          </p:nvSpPr>
          <p:spPr>
            <a:xfrm>
              <a:off x="3964075" y="3114000"/>
              <a:ext cx="13900" cy="11025"/>
            </a:xfrm>
            <a:custGeom>
              <a:avLst/>
              <a:gdLst/>
              <a:ahLst/>
              <a:cxnLst/>
              <a:rect l="l" t="t" r="r" b="b"/>
              <a:pathLst>
                <a:path w="556" h="441" extrusionOk="0">
                  <a:moveTo>
                    <a:pt x="102" y="1"/>
                  </a:moveTo>
                  <a:cubicBezTo>
                    <a:pt x="96" y="18"/>
                    <a:pt x="92" y="30"/>
                    <a:pt x="90" y="39"/>
                  </a:cubicBezTo>
                  <a:lnTo>
                    <a:pt x="90" y="39"/>
                  </a:lnTo>
                  <a:cubicBezTo>
                    <a:pt x="102" y="18"/>
                    <a:pt x="102" y="1"/>
                    <a:pt x="102" y="1"/>
                  </a:cubicBezTo>
                  <a:close/>
                  <a:moveTo>
                    <a:pt x="135" y="72"/>
                  </a:moveTo>
                  <a:lnTo>
                    <a:pt x="135" y="72"/>
                  </a:lnTo>
                  <a:cubicBezTo>
                    <a:pt x="128" y="91"/>
                    <a:pt x="123" y="104"/>
                    <a:pt x="118" y="113"/>
                  </a:cubicBezTo>
                  <a:lnTo>
                    <a:pt x="118" y="113"/>
                  </a:lnTo>
                  <a:cubicBezTo>
                    <a:pt x="123" y="105"/>
                    <a:pt x="128" y="92"/>
                    <a:pt x="135" y="72"/>
                  </a:cubicBezTo>
                  <a:close/>
                  <a:moveTo>
                    <a:pt x="118" y="113"/>
                  </a:moveTo>
                  <a:lnTo>
                    <a:pt x="118" y="113"/>
                  </a:lnTo>
                  <a:cubicBezTo>
                    <a:pt x="112" y="125"/>
                    <a:pt x="108" y="128"/>
                    <a:pt x="106" y="128"/>
                  </a:cubicBezTo>
                  <a:cubicBezTo>
                    <a:pt x="104" y="128"/>
                    <a:pt x="103" y="126"/>
                    <a:pt x="102" y="126"/>
                  </a:cubicBezTo>
                  <a:cubicBezTo>
                    <a:pt x="102" y="126"/>
                    <a:pt x="102" y="128"/>
                    <a:pt x="102" y="136"/>
                  </a:cubicBezTo>
                  <a:lnTo>
                    <a:pt x="102" y="136"/>
                  </a:lnTo>
                  <a:cubicBezTo>
                    <a:pt x="107" y="131"/>
                    <a:pt x="112" y="126"/>
                    <a:pt x="118" y="113"/>
                  </a:cubicBezTo>
                  <a:close/>
                  <a:moveTo>
                    <a:pt x="407" y="170"/>
                  </a:moveTo>
                  <a:lnTo>
                    <a:pt x="407" y="170"/>
                  </a:lnTo>
                  <a:cubicBezTo>
                    <a:pt x="402" y="180"/>
                    <a:pt x="400" y="187"/>
                    <a:pt x="399" y="192"/>
                  </a:cubicBezTo>
                  <a:lnTo>
                    <a:pt x="399" y="192"/>
                  </a:lnTo>
                  <a:cubicBezTo>
                    <a:pt x="407" y="182"/>
                    <a:pt x="407" y="170"/>
                    <a:pt x="407" y="170"/>
                  </a:cubicBezTo>
                  <a:close/>
                  <a:moveTo>
                    <a:pt x="407" y="238"/>
                  </a:moveTo>
                  <a:cubicBezTo>
                    <a:pt x="395" y="249"/>
                    <a:pt x="384" y="260"/>
                    <a:pt x="373" y="272"/>
                  </a:cubicBezTo>
                  <a:cubicBezTo>
                    <a:pt x="373" y="272"/>
                    <a:pt x="358" y="287"/>
                    <a:pt x="348" y="287"/>
                  </a:cubicBezTo>
                  <a:cubicBezTo>
                    <a:pt x="343" y="287"/>
                    <a:pt x="339" y="283"/>
                    <a:pt x="339" y="272"/>
                  </a:cubicBezTo>
                  <a:cubicBezTo>
                    <a:pt x="373" y="238"/>
                    <a:pt x="407" y="238"/>
                    <a:pt x="407" y="238"/>
                  </a:cubicBezTo>
                  <a:close/>
                  <a:moveTo>
                    <a:pt x="118" y="300"/>
                  </a:moveTo>
                  <a:lnTo>
                    <a:pt x="118" y="300"/>
                  </a:lnTo>
                  <a:cubicBezTo>
                    <a:pt x="102" y="326"/>
                    <a:pt x="102" y="339"/>
                    <a:pt x="102" y="339"/>
                  </a:cubicBezTo>
                  <a:cubicBezTo>
                    <a:pt x="108" y="326"/>
                    <a:pt x="114" y="313"/>
                    <a:pt x="118" y="300"/>
                  </a:cubicBezTo>
                  <a:close/>
                  <a:moveTo>
                    <a:pt x="170" y="35"/>
                  </a:moveTo>
                  <a:cubicBezTo>
                    <a:pt x="102" y="102"/>
                    <a:pt x="170" y="69"/>
                    <a:pt x="102" y="204"/>
                  </a:cubicBezTo>
                  <a:cubicBezTo>
                    <a:pt x="120" y="158"/>
                    <a:pt x="126" y="142"/>
                    <a:pt x="125" y="142"/>
                  </a:cubicBezTo>
                  <a:lnTo>
                    <a:pt x="125" y="142"/>
                  </a:lnTo>
                  <a:cubicBezTo>
                    <a:pt x="122" y="142"/>
                    <a:pt x="86" y="216"/>
                    <a:pt x="73" y="216"/>
                  </a:cubicBezTo>
                  <a:cubicBezTo>
                    <a:pt x="70" y="216"/>
                    <a:pt x="68" y="213"/>
                    <a:pt x="68" y="204"/>
                  </a:cubicBezTo>
                  <a:cubicBezTo>
                    <a:pt x="85" y="153"/>
                    <a:pt x="93" y="145"/>
                    <a:pt x="102" y="136"/>
                  </a:cubicBezTo>
                  <a:lnTo>
                    <a:pt x="102" y="136"/>
                  </a:lnTo>
                  <a:cubicBezTo>
                    <a:pt x="102" y="52"/>
                    <a:pt x="78" y="84"/>
                    <a:pt x="90" y="39"/>
                  </a:cubicBezTo>
                  <a:lnTo>
                    <a:pt x="90" y="39"/>
                  </a:lnTo>
                  <a:cubicBezTo>
                    <a:pt x="85" y="48"/>
                    <a:pt x="78" y="58"/>
                    <a:pt x="68" y="69"/>
                  </a:cubicBezTo>
                  <a:cubicBezTo>
                    <a:pt x="68" y="136"/>
                    <a:pt x="34" y="170"/>
                    <a:pt x="34" y="170"/>
                  </a:cubicBezTo>
                  <a:cubicBezTo>
                    <a:pt x="34" y="156"/>
                    <a:pt x="34" y="145"/>
                    <a:pt x="34" y="136"/>
                  </a:cubicBezTo>
                  <a:cubicBezTo>
                    <a:pt x="34" y="136"/>
                    <a:pt x="0" y="272"/>
                    <a:pt x="0" y="306"/>
                  </a:cubicBezTo>
                  <a:cubicBezTo>
                    <a:pt x="17" y="289"/>
                    <a:pt x="34" y="280"/>
                    <a:pt x="47" y="280"/>
                  </a:cubicBezTo>
                  <a:cubicBezTo>
                    <a:pt x="59" y="280"/>
                    <a:pt x="68" y="289"/>
                    <a:pt x="68" y="306"/>
                  </a:cubicBezTo>
                  <a:cubicBezTo>
                    <a:pt x="95" y="251"/>
                    <a:pt x="106" y="241"/>
                    <a:pt x="111" y="241"/>
                  </a:cubicBezTo>
                  <a:cubicBezTo>
                    <a:pt x="115" y="241"/>
                    <a:pt x="116" y="245"/>
                    <a:pt x="118" y="245"/>
                  </a:cubicBezTo>
                  <a:cubicBezTo>
                    <a:pt x="121" y="245"/>
                    <a:pt x="124" y="238"/>
                    <a:pt x="136" y="204"/>
                  </a:cubicBezTo>
                  <a:lnTo>
                    <a:pt x="136" y="204"/>
                  </a:lnTo>
                  <a:cubicBezTo>
                    <a:pt x="136" y="204"/>
                    <a:pt x="136" y="204"/>
                    <a:pt x="136" y="204"/>
                  </a:cubicBezTo>
                  <a:lnTo>
                    <a:pt x="136" y="204"/>
                  </a:lnTo>
                  <a:cubicBezTo>
                    <a:pt x="136" y="204"/>
                    <a:pt x="136" y="248"/>
                    <a:pt x="118" y="300"/>
                  </a:cubicBezTo>
                  <a:lnTo>
                    <a:pt x="118" y="300"/>
                  </a:lnTo>
                  <a:cubicBezTo>
                    <a:pt x="128" y="284"/>
                    <a:pt x="144" y="263"/>
                    <a:pt x="170" y="238"/>
                  </a:cubicBezTo>
                  <a:lnTo>
                    <a:pt x="170" y="238"/>
                  </a:lnTo>
                  <a:lnTo>
                    <a:pt x="102" y="373"/>
                  </a:lnTo>
                  <a:cubicBezTo>
                    <a:pt x="121" y="354"/>
                    <a:pt x="163" y="334"/>
                    <a:pt x="189" y="334"/>
                  </a:cubicBezTo>
                  <a:cubicBezTo>
                    <a:pt x="208" y="334"/>
                    <a:pt x="218" y="345"/>
                    <a:pt x="203" y="373"/>
                  </a:cubicBezTo>
                  <a:lnTo>
                    <a:pt x="271" y="306"/>
                  </a:lnTo>
                  <a:lnTo>
                    <a:pt x="271" y="306"/>
                  </a:lnTo>
                  <a:cubicBezTo>
                    <a:pt x="265" y="318"/>
                    <a:pt x="268" y="322"/>
                    <a:pt x="275" y="322"/>
                  </a:cubicBezTo>
                  <a:cubicBezTo>
                    <a:pt x="297" y="322"/>
                    <a:pt x="358" y="285"/>
                    <a:pt x="366" y="285"/>
                  </a:cubicBezTo>
                  <a:cubicBezTo>
                    <a:pt x="370" y="285"/>
                    <a:pt x="357" y="298"/>
                    <a:pt x="305" y="339"/>
                  </a:cubicBezTo>
                  <a:lnTo>
                    <a:pt x="373" y="306"/>
                  </a:lnTo>
                  <a:lnTo>
                    <a:pt x="373" y="306"/>
                  </a:lnTo>
                  <a:cubicBezTo>
                    <a:pt x="348" y="330"/>
                    <a:pt x="306" y="373"/>
                    <a:pt x="271" y="407"/>
                  </a:cubicBezTo>
                  <a:cubicBezTo>
                    <a:pt x="339" y="373"/>
                    <a:pt x="407" y="339"/>
                    <a:pt x="440" y="272"/>
                  </a:cubicBezTo>
                  <a:lnTo>
                    <a:pt x="440" y="272"/>
                  </a:lnTo>
                  <a:cubicBezTo>
                    <a:pt x="413" y="292"/>
                    <a:pt x="403" y="300"/>
                    <a:pt x="402" y="300"/>
                  </a:cubicBezTo>
                  <a:cubicBezTo>
                    <a:pt x="398" y="300"/>
                    <a:pt x="556" y="170"/>
                    <a:pt x="474" y="170"/>
                  </a:cubicBezTo>
                  <a:cubicBezTo>
                    <a:pt x="452" y="193"/>
                    <a:pt x="429" y="215"/>
                    <a:pt x="407" y="238"/>
                  </a:cubicBezTo>
                  <a:cubicBezTo>
                    <a:pt x="440" y="204"/>
                    <a:pt x="432" y="204"/>
                    <a:pt x="419" y="204"/>
                  </a:cubicBezTo>
                  <a:cubicBezTo>
                    <a:pt x="410" y="204"/>
                    <a:pt x="399" y="204"/>
                    <a:pt x="399" y="192"/>
                  </a:cubicBezTo>
                  <a:lnTo>
                    <a:pt x="399" y="192"/>
                  </a:lnTo>
                  <a:cubicBezTo>
                    <a:pt x="395" y="198"/>
                    <a:pt x="386" y="204"/>
                    <a:pt x="373" y="204"/>
                  </a:cubicBezTo>
                  <a:cubicBezTo>
                    <a:pt x="373" y="199"/>
                    <a:pt x="371" y="197"/>
                    <a:pt x="369" y="197"/>
                  </a:cubicBezTo>
                  <a:cubicBezTo>
                    <a:pt x="359" y="197"/>
                    <a:pt x="335" y="228"/>
                    <a:pt x="330" y="228"/>
                  </a:cubicBezTo>
                  <a:cubicBezTo>
                    <a:pt x="328" y="228"/>
                    <a:pt x="330" y="222"/>
                    <a:pt x="339" y="204"/>
                  </a:cubicBezTo>
                  <a:lnTo>
                    <a:pt x="339" y="204"/>
                  </a:lnTo>
                  <a:cubicBezTo>
                    <a:pt x="305" y="238"/>
                    <a:pt x="305" y="204"/>
                    <a:pt x="271" y="272"/>
                  </a:cubicBezTo>
                  <a:cubicBezTo>
                    <a:pt x="305" y="204"/>
                    <a:pt x="305" y="204"/>
                    <a:pt x="339" y="136"/>
                  </a:cubicBezTo>
                  <a:lnTo>
                    <a:pt x="339" y="136"/>
                  </a:lnTo>
                  <a:cubicBezTo>
                    <a:pt x="305" y="170"/>
                    <a:pt x="271" y="238"/>
                    <a:pt x="203" y="306"/>
                  </a:cubicBezTo>
                  <a:cubicBezTo>
                    <a:pt x="230" y="266"/>
                    <a:pt x="230" y="257"/>
                    <a:pt x="224" y="257"/>
                  </a:cubicBezTo>
                  <a:cubicBezTo>
                    <a:pt x="218" y="257"/>
                    <a:pt x="207" y="263"/>
                    <a:pt x="201" y="263"/>
                  </a:cubicBezTo>
                  <a:cubicBezTo>
                    <a:pt x="195" y="263"/>
                    <a:pt x="193" y="258"/>
                    <a:pt x="203" y="238"/>
                  </a:cubicBezTo>
                  <a:cubicBezTo>
                    <a:pt x="237" y="204"/>
                    <a:pt x="237" y="204"/>
                    <a:pt x="237" y="204"/>
                  </a:cubicBezTo>
                  <a:cubicBezTo>
                    <a:pt x="256" y="175"/>
                    <a:pt x="262" y="165"/>
                    <a:pt x="260" y="165"/>
                  </a:cubicBezTo>
                  <a:lnTo>
                    <a:pt x="260" y="165"/>
                  </a:lnTo>
                  <a:cubicBezTo>
                    <a:pt x="256" y="165"/>
                    <a:pt x="219" y="210"/>
                    <a:pt x="207" y="210"/>
                  </a:cubicBezTo>
                  <a:cubicBezTo>
                    <a:pt x="205" y="210"/>
                    <a:pt x="203" y="208"/>
                    <a:pt x="203" y="204"/>
                  </a:cubicBezTo>
                  <a:lnTo>
                    <a:pt x="271" y="102"/>
                  </a:lnTo>
                  <a:cubicBezTo>
                    <a:pt x="249" y="102"/>
                    <a:pt x="226" y="132"/>
                    <a:pt x="223" y="132"/>
                  </a:cubicBezTo>
                  <a:cubicBezTo>
                    <a:pt x="222" y="132"/>
                    <a:pt x="226" y="125"/>
                    <a:pt x="237" y="102"/>
                  </a:cubicBezTo>
                  <a:lnTo>
                    <a:pt x="271" y="35"/>
                  </a:lnTo>
                  <a:lnTo>
                    <a:pt x="271" y="35"/>
                  </a:lnTo>
                  <a:cubicBezTo>
                    <a:pt x="203" y="102"/>
                    <a:pt x="170" y="69"/>
                    <a:pt x="136" y="102"/>
                  </a:cubicBezTo>
                  <a:lnTo>
                    <a:pt x="170" y="35"/>
                  </a:lnTo>
                  <a:close/>
                  <a:moveTo>
                    <a:pt x="237" y="407"/>
                  </a:moveTo>
                  <a:cubicBezTo>
                    <a:pt x="237" y="424"/>
                    <a:pt x="237" y="424"/>
                    <a:pt x="237" y="424"/>
                  </a:cubicBezTo>
                  <a:cubicBezTo>
                    <a:pt x="237" y="424"/>
                    <a:pt x="237" y="424"/>
                    <a:pt x="237" y="441"/>
                  </a:cubicBezTo>
                  <a:cubicBezTo>
                    <a:pt x="246" y="432"/>
                    <a:pt x="258" y="420"/>
                    <a:pt x="271" y="407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7"/>
            <p:cNvSpPr/>
            <p:nvPr/>
          </p:nvSpPr>
          <p:spPr>
            <a:xfrm>
              <a:off x="3969150" y="3125025"/>
              <a:ext cx="875" cy="0"/>
            </a:xfrm>
            <a:custGeom>
              <a:avLst/>
              <a:gdLst/>
              <a:ahLst/>
              <a:cxnLst/>
              <a:rect l="l" t="t" r="r" b="b"/>
              <a:pathLst>
                <a:path w="35" extrusionOk="0">
                  <a:moveTo>
                    <a:pt x="0" y="0"/>
                  </a:moveTo>
                  <a:lnTo>
                    <a:pt x="34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7"/>
            <p:cNvSpPr/>
            <p:nvPr/>
          </p:nvSpPr>
          <p:spPr>
            <a:xfrm>
              <a:off x="3964075" y="3117400"/>
              <a:ext cx="875" cy="400"/>
            </a:xfrm>
            <a:custGeom>
              <a:avLst/>
              <a:gdLst/>
              <a:ahLst/>
              <a:cxnLst/>
              <a:rect l="l" t="t" r="r" b="b"/>
              <a:pathLst>
                <a:path w="35" h="16" extrusionOk="0">
                  <a:moveTo>
                    <a:pt x="0" y="0"/>
                  </a:moveTo>
                  <a:cubicBezTo>
                    <a:pt x="0" y="12"/>
                    <a:pt x="0" y="15"/>
                    <a:pt x="1" y="15"/>
                  </a:cubicBezTo>
                  <a:cubicBezTo>
                    <a:pt x="4" y="15"/>
                    <a:pt x="12" y="0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7"/>
            <p:cNvSpPr/>
            <p:nvPr/>
          </p:nvSpPr>
          <p:spPr>
            <a:xfrm>
              <a:off x="3970850" y="312417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7"/>
            <p:cNvSpPr/>
            <p:nvPr/>
          </p:nvSpPr>
          <p:spPr>
            <a:xfrm>
              <a:off x="3974225" y="3121625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68" y="1"/>
                  </a:moveTo>
                  <a:lnTo>
                    <a:pt x="68" y="1"/>
                  </a:lnTo>
                  <a:lnTo>
                    <a:pt x="1" y="34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7"/>
            <p:cNvSpPr/>
            <p:nvPr/>
          </p:nvSpPr>
          <p:spPr>
            <a:xfrm>
              <a:off x="3963225" y="3114000"/>
              <a:ext cx="25" cy="1725"/>
            </a:xfrm>
            <a:custGeom>
              <a:avLst/>
              <a:gdLst/>
              <a:ahLst/>
              <a:cxnLst/>
              <a:rect l="l" t="t" r="r" b="b"/>
              <a:pathLst>
                <a:path w="1" h="69" extrusionOk="0">
                  <a:moveTo>
                    <a:pt x="0" y="1"/>
                  </a:moveTo>
                  <a:lnTo>
                    <a:pt x="0" y="69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7"/>
            <p:cNvSpPr/>
            <p:nvPr/>
          </p:nvSpPr>
          <p:spPr>
            <a:xfrm>
              <a:off x="3957300" y="3114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7"/>
            <p:cNvSpPr/>
            <p:nvPr/>
          </p:nvSpPr>
          <p:spPr>
            <a:xfrm>
              <a:off x="3948100" y="3112800"/>
              <a:ext cx="16000" cy="16475"/>
            </a:xfrm>
            <a:custGeom>
              <a:avLst/>
              <a:gdLst/>
              <a:ahLst/>
              <a:cxnLst/>
              <a:rect l="l" t="t" r="r" b="b"/>
              <a:pathLst>
                <a:path w="640" h="659" extrusionOk="0">
                  <a:moveTo>
                    <a:pt x="538" y="15"/>
                  </a:moveTo>
                  <a:cubicBezTo>
                    <a:pt x="538" y="15"/>
                    <a:pt x="538" y="15"/>
                    <a:pt x="538" y="15"/>
                  </a:cubicBezTo>
                  <a:cubicBezTo>
                    <a:pt x="538" y="15"/>
                    <a:pt x="538" y="15"/>
                    <a:pt x="538" y="15"/>
                  </a:cubicBezTo>
                  <a:close/>
                  <a:moveTo>
                    <a:pt x="470" y="15"/>
                  </a:moveTo>
                  <a:lnTo>
                    <a:pt x="504" y="49"/>
                  </a:lnTo>
                  <a:cubicBezTo>
                    <a:pt x="504" y="83"/>
                    <a:pt x="504" y="83"/>
                    <a:pt x="504" y="117"/>
                  </a:cubicBezTo>
                  <a:cubicBezTo>
                    <a:pt x="470" y="15"/>
                    <a:pt x="470" y="49"/>
                    <a:pt x="470" y="15"/>
                  </a:cubicBezTo>
                  <a:close/>
                  <a:moveTo>
                    <a:pt x="527" y="204"/>
                  </a:moveTo>
                  <a:lnTo>
                    <a:pt x="527" y="204"/>
                  </a:lnTo>
                  <a:cubicBezTo>
                    <a:pt x="529" y="204"/>
                    <a:pt x="533" y="208"/>
                    <a:pt x="538" y="218"/>
                  </a:cubicBezTo>
                  <a:lnTo>
                    <a:pt x="538" y="252"/>
                  </a:lnTo>
                  <a:cubicBezTo>
                    <a:pt x="538" y="275"/>
                    <a:pt x="534" y="286"/>
                    <a:pt x="529" y="293"/>
                  </a:cubicBezTo>
                  <a:lnTo>
                    <a:pt x="529" y="293"/>
                  </a:lnTo>
                  <a:cubicBezTo>
                    <a:pt x="523" y="252"/>
                    <a:pt x="519" y="204"/>
                    <a:pt x="527" y="204"/>
                  </a:cubicBezTo>
                  <a:close/>
                  <a:moveTo>
                    <a:pt x="485" y="1"/>
                  </a:moveTo>
                  <a:cubicBezTo>
                    <a:pt x="480" y="1"/>
                    <a:pt x="475" y="5"/>
                    <a:pt x="470" y="15"/>
                  </a:cubicBezTo>
                  <a:cubicBezTo>
                    <a:pt x="436" y="49"/>
                    <a:pt x="470" y="150"/>
                    <a:pt x="470" y="184"/>
                  </a:cubicBezTo>
                  <a:cubicBezTo>
                    <a:pt x="470" y="94"/>
                    <a:pt x="470" y="49"/>
                    <a:pt x="470" y="49"/>
                  </a:cubicBezTo>
                  <a:cubicBezTo>
                    <a:pt x="470" y="83"/>
                    <a:pt x="504" y="117"/>
                    <a:pt x="504" y="150"/>
                  </a:cubicBezTo>
                  <a:cubicBezTo>
                    <a:pt x="499" y="141"/>
                    <a:pt x="496" y="137"/>
                    <a:pt x="493" y="137"/>
                  </a:cubicBezTo>
                  <a:lnTo>
                    <a:pt x="493" y="137"/>
                  </a:lnTo>
                  <a:cubicBezTo>
                    <a:pt x="479" y="137"/>
                    <a:pt x="504" y="295"/>
                    <a:pt x="504" y="354"/>
                  </a:cubicBezTo>
                  <a:cubicBezTo>
                    <a:pt x="504" y="309"/>
                    <a:pt x="519" y="308"/>
                    <a:pt x="529" y="293"/>
                  </a:cubicBezTo>
                  <a:lnTo>
                    <a:pt x="529" y="293"/>
                  </a:lnTo>
                  <a:cubicBezTo>
                    <a:pt x="533" y="325"/>
                    <a:pt x="538" y="354"/>
                    <a:pt x="538" y="354"/>
                  </a:cubicBezTo>
                  <a:lnTo>
                    <a:pt x="538" y="286"/>
                  </a:lnTo>
                  <a:cubicBezTo>
                    <a:pt x="558" y="286"/>
                    <a:pt x="578" y="322"/>
                    <a:pt x="599" y="322"/>
                  </a:cubicBezTo>
                  <a:cubicBezTo>
                    <a:pt x="612" y="322"/>
                    <a:pt x="626" y="306"/>
                    <a:pt x="639" y="252"/>
                  </a:cubicBezTo>
                  <a:cubicBezTo>
                    <a:pt x="639" y="184"/>
                    <a:pt x="639" y="49"/>
                    <a:pt x="639" y="15"/>
                  </a:cubicBezTo>
                  <a:cubicBezTo>
                    <a:pt x="605" y="83"/>
                    <a:pt x="605" y="150"/>
                    <a:pt x="605" y="218"/>
                  </a:cubicBezTo>
                  <a:lnTo>
                    <a:pt x="605" y="117"/>
                  </a:lnTo>
                  <a:cubicBezTo>
                    <a:pt x="571" y="184"/>
                    <a:pt x="571" y="218"/>
                    <a:pt x="571" y="286"/>
                  </a:cubicBezTo>
                  <a:cubicBezTo>
                    <a:pt x="571" y="278"/>
                    <a:pt x="571" y="264"/>
                    <a:pt x="571" y="252"/>
                  </a:cubicBezTo>
                  <a:cubicBezTo>
                    <a:pt x="571" y="150"/>
                    <a:pt x="571" y="117"/>
                    <a:pt x="571" y="49"/>
                  </a:cubicBezTo>
                  <a:lnTo>
                    <a:pt x="538" y="83"/>
                  </a:lnTo>
                  <a:cubicBezTo>
                    <a:pt x="571" y="49"/>
                    <a:pt x="538" y="49"/>
                    <a:pt x="538" y="15"/>
                  </a:cubicBezTo>
                  <a:cubicBezTo>
                    <a:pt x="538" y="50"/>
                    <a:pt x="535" y="63"/>
                    <a:pt x="531" y="63"/>
                  </a:cubicBezTo>
                  <a:cubicBezTo>
                    <a:pt x="522" y="63"/>
                    <a:pt x="505" y="1"/>
                    <a:pt x="485" y="1"/>
                  </a:cubicBezTo>
                  <a:close/>
                  <a:moveTo>
                    <a:pt x="402" y="15"/>
                  </a:moveTo>
                  <a:cubicBezTo>
                    <a:pt x="402" y="117"/>
                    <a:pt x="368" y="83"/>
                    <a:pt x="402" y="117"/>
                  </a:cubicBezTo>
                  <a:cubicBezTo>
                    <a:pt x="402" y="131"/>
                    <a:pt x="396" y="139"/>
                    <a:pt x="390" y="139"/>
                  </a:cubicBezTo>
                  <a:cubicBezTo>
                    <a:pt x="380" y="139"/>
                    <a:pt x="368" y="122"/>
                    <a:pt x="368" y="83"/>
                  </a:cubicBezTo>
                  <a:lnTo>
                    <a:pt x="348" y="83"/>
                  </a:lnTo>
                  <a:cubicBezTo>
                    <a:pt x="350" y="88"/>
                    <a:pt x="350" y="92"/>
                    <a:pt x="347" y="92"/>
                  </a:cubicBezTo>
                  <a:cubicBezTo>
                    <a:pt x="345" y="92"/>
                    <a:pt x="341" y="89"/>
                    <a:pt x="334" y="83"/>
                  </a:cubicBezTo>
                  <a:lnTo>
                    <a:pt x="348" y="83"/>
                  </a:lnTo>
                  <a:cubicBezTo>
                    <a:pt x="345" y="70"/>
                    <a:pt x="334" y="49"/>
                    <a:pt x="334" y="49"/>
                  </a:cubicBezTo>
                  <a:cubicBezTo>
                    <a:pt x="332" y="46"/>
                    <a:pt x="330" y="45"/>
                    <a:pt x="328" y="45"/>
                  </a:cubicBezTo>
                  <a:cubicBezTo>
                    <a:pt x="314" y="45"/>
                    <a:pt x="343" y="145"/>
                    <a:pt x="327" y="145"/>
                  </a:cubicBezTo>
                  <a:cubicBezTo>
                    <a:pt x="323" y="145"/>
                    <a:pt x="314" y="137"/>
                    <a:pt x="301" y="117"/>
                  </a:cubicBezTo>
                  <a:lnTo>
                    <a:pt x="301" y="117"/>
                  </a:lnTo>
                  <a:cubicBezTo>
                    <a:pt x="334" y="184"/>
                    <a:pt x="301" y="184"/>
                    <a:pt x="368" y="286"/>
                  </a:cubicBezTo>
                  <a:cubicBezTo>
                    <a:pt x="402" y="320"/>
                    <a:pt x="402" y="354"/>
                    <a:pt x="402" y="354"/>
                  </a:cubicBezTo>
                  <a:cubicBezTo>
                    <a:pt x="407" y="363"/>
                    <a:pt x="410" y="368"/>
                    <a:pt x="411" y="368"/>
                  </a:cubicBezTo>
                  <a:cubicBezTo>
                    <a:pt x="417" y="368"/>
                    <a:pt x="387" y="272"/>
                    <a:pt x="393" y="272"/>
                  </a:cubicBezTo>
                  <a:lnTo>
                    <a:pt x="393" y="272"/>
                  </a:lnTo>
                  <a:cubicBezTo>
                    <a:pt x="394" y="272"/>
                    <a:pt x="397" y="276"/>
                    <a:pt x="402" y="286"/>
                  </a:cubicBezTo>
                  <a:lnTo>
                    <a:pt x="436" y="354"/>
                  </a:lnTo>
                  <a:cubicBezTo>
                    <a:pt x="423" y="314"/>
                    <a:pt x="425" y="305"/>
                    <a:pt x="433" y="305"/>
                  </a:cubicBezTo>
                  <a:cubicBezTo>
                    <a:pt x="439" y="305"/>
                    <a:pt x="448" y="311"/>
                    <a:pt x="456" y="311"/>
                  </a:cubicBezTo>
                  <a:cubicBezTo>
                    <a:pt x="464" y="311"/>
                    <a:pt x="470" y="306"/>
                    <a:pt x="470" y="286"/>
                  </a:cubicBezTo>
                  <a:cubicBezTo>
                    <a:pt x="436" y="252"/>
                    <a:pt x="436" y="252"/>
                    <a:pt x="436" y="218"/>
                  </a:cubicBezTo>
                  <a:lnTo>
                    <a:pt x="436" y="218"/>
                  </a:lnTo>
                  <a:cubicBezTo>
                    <a:pt x="453" y="261"/>
                    <a:pt x="462" y="276"/>
                    <a:pt x="465" y="276"/>
                  </a:cubicBezTo>
                  <a:cubicBezTo>
                    <a:pt x="473" y="276"/>
                    <a:pt x="459" y="213"/>
                    <a:pt x="460" y="213"/>
                  </a:cubicBezTo>
                  <a:lnTo>
                    <a:pt x="460" y="213"/>
                  </a:lnTo>
                  <a:cubicBezTo>
                    <a:pt x="460" y="213"/>
                    <a:pt x="463" y="223"/>
                    <a:pt x="470" y="252"/>
                  </a:cubicBezTo>
                  <a:cubicBezTo>
                    <a:pt x="470" y="227"/>
                    <a:pt x="470" y="205"/>
                    <a:pt x="470" y="184"/>
                  </a:cubicBezTo>
                  <a:cubicBezTo>
                    <a:pt x="436" y="49"/>
                    <a:pt x="436" y="117"/>
                    <a:pt x="402" y="15"/>
                  </a:cubicBezTo>
                  <a:close/>
                  <a:moveTo>
                    <a:pt x="267" y="387"/>
                  </a:moveTo>
                  <a:lnTo>
                    <a:pt x="267" y="387"/>
                  </a:lnTo>
                  <a:cubicBezTo>
                    <a:pt x="301" y="404"/>
                    <a:pt x="292" y="404"/>
                    <a:pt x="284" y="404"/>
                  </a:cubicBezTo>
                  <a:cubicBezTo>
                    <a:pt x="283" y="404"/>
                    <a:pt x="282" y="404"/>
                    <a:pt x="281" y="404"/>
                  </a:cubicBezTo>
                  <a:lnTo>
                    <a:pt x="281" y="404"/>
                  </a:lnTo>
                  <a:cubicBezTo>
                    <a:pt x="276" y="399"/>
                    <a:pt x="272" y="393"/>
                    <a:pt x="267" y="387"/>
                  </a:cubicBezTo>
                  <a:close/>
                  <a:moveTo>
                    <a:pt x="320" y="422"/>
                  </a:moveTo>
                  <a:cubicBezTo>
                    <a:pt x="324" y="430"/>
                    <a:pt x="330" y="439"/>
                    <a:pt x="334" y="446"/>
                  </a:cubicBezTo>
                  <a:lnTo>
                    <a:pt x="334" y="446"/>
                  </a:lnTo>
                  <a:cubicBezTo>
                    <a:pt x="334" y="428"/>
                    <a:pt x="333" y="423"/>
                    <a:pt x="320" y="422"/>
                  </a:cubicBezTo>
                  <a:close/>
                  <a:moveTo>
                    <a:pt x="334" y="446"/>
                  </a:moveTo>
                  <a:cubicBezTo>
                    <a:pt x="334" y="449"/>
                    <a:pt x="334" y="452"/>
                    <a:pt x="334" y="455"/>
                  </a:cubicBezTo>
                  <a:cubicBezTo>
                    <a:pt x="338" y="459"/>
                    <a:pt x="340" y="461"/>
                    <a:pt x="341" y="461"/>
                  </a:cubicBezTo>
                  <a:cubicBezTo>
                    <a:pt x="343" y="461"/>
                    <a:pt x="339" y="455"/>
                    <a:pt x="334" y="446"/>
                  </a:cubicBezTo>
                  <a:close/>
                  <a:moveTo>
                    <a:pt x="327" y="490"/>
                  </a:moveTo>
                  <a:cubicBezTo>
                    <a:pt x="337" y="498"/>
                    <a:pt x="350" y="509"/>
                    <a:pt x="368" y="523"/>
                  </a:cubicBezTo>
                  <a:cubicBezTo>
                    <a:pt x="346" y="501"/>
                    <a:pt x="335" y="493"/>
                    <a:pt x="327" y="490"/>
                  </a:cubicBezTo>
                  <a:close/>
                  <a:moveTo>
                    <a:pt x="229" y="613"/>
                  </a:moveTo>
                  <a:cubicBezTo>
                    <a:pt x="226" y="615"/>
                    <a:pt x="227" y="619"/>
                    <a:pt x="233" y="624"/>
                  </a:cubicBezTo>
                  <a:lnTo>
                    <a:pt x="301" y="624"/>
                  </a:lnTo>
                  <a:cubicBezTo>
                    <a:pt x="274" y="624"/>
                    <a:pt x="250" y="620"/>
                    <a:pt x="229" y="613"/>
                  </a:cubicBezTo>
                  <a:close/>
                  <a:moveTo>
                    <a:pt x="224" y="110"/>
                  </a:moveTo>
                  <a:cubicBezTo>
                    <a:pt x="219" y="110"/>
                    <a:pt x="234" y="136"/>
                    <a:pt x="240" y="157"/>
                  </a:cubicBezTo>
                  <a:lnTo>
                    <a:pt x="240" y="157"/>
                  </a:lnTo>
                  <a:cubicBezTo>
                    <a:pt x="238" y="155"/>
                    <a:pt x="235" y="153"/>
                    <a:pt x="233" y="150"/>
                  </a:cubicBezTo>
                  <a:lnTo>
                    <a:pt x="233" y="150"/>
                  </a:lnTo>
                  <a:cubicBezTo>
                    <a:pt x="233" y="158"/>
                    <a:pt x="237" y="168"/>
                    <a:pt x="242" y="178"/>
                  </a:cubicBezTo>
                  <a:lnTo>
                    <a:pt x="242" y="178"/>
                  </a:lnTo>
                  <a:cubicBezTo>
                    <a:pt x="244" y="173"/>
                    <a:pt x="242" y="166"/>
                    <a:pt x="240" y="157"/>
                  </a:cubicBezTo>
                  <a:lnTo>
                    <a:pt x="240" y="157"/>
                  </a:lnTo>
                  <a:cubicBezTo>
                    <a:pt x="284" y="201"/>
                    <a:pt x="283" y="201"/>
                    <a:pt x="279" y="201"/>
                  </a:cubicBezTo>
                  <a:cubicBezTo>
                    <a:pt x="275" y="201"/>
                    <a:pt x="267" y="201"/>
                    <a:pt x="301" y="252"/>
                  </a:cubicBezTo>
                  <a:cubicBezTo>
                    <a:pt x="317" y="286"/>
                    <a:pt x="318" y="303"/>
                    <a:pt x="322" y="319"/>
                  </a:cubicBezTo>
                  <a:lnTo>
                    <a:pt x="322" y="319"/>
                  </a:lnTo>
                  <a:cubicBezTo>
                    <a:pt x="300" y="318"/>
                    <a:pt x="296" y="310"/>
                    <a:pt x="267" y="252"/>
                  </a:cubicBezTo>
                  <a:cubicBezTo>
                    <a:pt x="293" y="252"/>
                    <a:pt x="259" y="212"/>
                    <a:pt x="242" y="178"/>
                  </a:cubicBezTo>
                  <a:lnTo>
                    <a:pt x="242" y="178"/>
                  </a:lnTo>
                  <a:cubicBezTo>
                    <a:pt x="241" y="182"/>
                    <a:pt x="238" y="184"/>
                    <a:pt x="233" y="184"/>
                  </a:cubicBezTo>
                  <a:cubicBezTo>
                    <a:pt x="233" y="184"/>
                    <a:pt x="199" y="151"/>
                    <a:pt x="199" y="117"/>
                  </a:cubicBezTo>
                  <a:lnTo>
                    <a:pt x="199" y="117"/>
                  </a:lnTo>
                  <a:cubicBezTo>
                    <a:pt x="199" y="137"/>
                    <a:pt x="211" y="181"/>
                    <a:pt x="214" y="199"/>
                  </a:cubicBezTo>
                  <a:lnTo>
                    <a:pt x="214" y="199"/>
                  </a:lnTo>
                  <a:lnTo>
                    <a:pt x="199" y="184"/>
                  </a:lnTo>
                  <a:lnTo>
                    <a:pt x="199" y="184"/>
                  </a:lnTo>
                  <a:cubicBezTo>
                    <a:pt x="207" y="201"/>
                    <a:pt x="211" y="207"/>
                    <a:pt x="213" y="207"/>
                  </a:cubicBezTo>
                  <a:cubicBezTo>
                    <a:pt x="214" y="207"/>
                    <a:pt x="214" y="204"/>
                    <a:pt x="214" y="199"/>
                  </a:cubicBezTo>
                  <a:lnTo>
                    <a:pt x="214" y="199"/>
                  </a:lnTo>
                  <a:lnTo>
                    <a:pt x="233" y="218"/>
                  </a:lnTo>
                  <a:cubicBezTo>
                    <a:pt x="216" y="218"/>
                    <a:pt x="207" y="227"/>
                    <a:pt x="195" y="227"/>
                  </a:cubicBezTo>
                  <a:cubicBezTo>
                    <a:pt x="182" y="227"/>
                    <a:pt x="165" y="218"/>
                    <a:pt x="131" y="184"/>
                  </a:cubicBezTo>
                  <a:lnTo>
                    <a:pt x="131" y="184"/>
                  </a:lnTo>
                  <a:lnTo>
                    <a:pt x="233" y="286"/>
                  </a:lnTo>
                  <a:cubicBezTo>
                    <a:pt x="202" y="271"/>
                    <a:pt x="182" y="264"/>
                    <a:pt x="170" y="264"/>
                  </a:cubicBezTo>
                  <a:cubicBezTo>
                    <a:pt x="130" y="264"/>
                    <a:pt x="188" y="343"/>
                    <a:pt x="267" y="421"/>
                  </a:cubicBezTo>
                  <a:cubicBezTo>
                    <a:pt x="267" y="421"/>
                    <a:pt x="233" y="387"/>
                    <a:pt x="199" y="387"/>
                  </a:cubicBezTo>
                  <a:cubicBezTo>
                    <a:pt x="199" y="387"/>
                    <a:pt x="199" y="354"/>
                    <a:pt x="165" y="354"/>
                  </a:cubicBezTo>
                  <a:cubicBezTo>
                    <a:pt x="165" y="354"/>
                    <a:pt x="148" y="345"/>
                    <a:pt x="140" y="345"/>
                  </a:cubicBezTo>
                  <a:cubicBezTo>
                    <a:pt x="131" y="345"/>
                    <a:pt x="131" y="354"/>
                    <a:pt x="165" y="387"/>
                  </a:cubicBezTo>
                  <a:lnTo>
                    <a:pt x="165" y="387"/>
                  </a:lnTo>
                  <a:cubicBezTo>
                    <a:pt x="149" y="372"/>
                    <a:pt x="117" y="340"/>
                    <a:pt x="97" y="320"/>
                  </a:cubicBezTo>
                  <a:lnTo>
                    <a:pt x="97" y="320"/>
                  </a:lnTo>
                  <a:cubicBezTo>
                    <a:pt x="148" y="387"/>
                    <a:pt x="114" y="387"/>
                    <a:pt x="93" y="387"/>
                  </a:cubicBezTo>
                  <a:cubicBezTo>
                    <a:pt x="72" y="387"/>
                    <a:pt x="64" y="387"/>
                    <a:pt x="165" y="455"/>
                  </a:cubicBezTo>
                  <a:cubicBezTo>
                    <a:pt x="165" y="455"/>
                    <a:pt x="180" y="470"/>
                    <a:pt x="190" y="470"/>
                  </a:cubicBezTo>
                  <a:cubicBezTo>
                    <a:pt x="195" y="470"/>
                    <a:pt x="199" y="466"/>
                    <a:pt x="199" y="455"/>
                  </a:cubicBezTo>
                  <a:cubicBezTo>
                    <a:pt x="226" y="482"/>
                    <a:pt x="252" y="487"/>
                    <a:pt x="262" y="505"/>
                  </a:cubicBezTo>
                  <a:lnTo>
                    <a:pt x="262" y="505"/>
                  </a:lnTo>
                  <a:cubicBezTo>
                    <a:pt x="253" y="501"/>
                    <a:pt x="247" y="499"/>
                    <a:pt x="244" y="499"/>
                  </a:cubicBezTo>
                  <a:cubicBezTo>
                    <a:pt x="237" y="499"/>
                    <a:pt x="242" y="506"/>
                    <a:pt x="250" y="515"/>
                  </a:cubicBezTo>
                  <a:lnTo>
                    <a:pt x="250" y="515"/>
                  </a:lnTo>
                  <a:cubicBezTo>
                    <a:pt x="242" y="512"/>
                    <a:pt x="232" y="508"/>
                    <a:pt x="227" y="508"/>
                  </a:cubicBezTo>
                  <a:cubicBezTo>
                    <a:pt x="222" y="508"/>
                    <a:pt x="222" y="512"/>
                    <a:pt x="233" y="523"/>
                  </a:cubicBezTo>
                  <a:lnTo>
                    <a:pt x="97" y="421"/>
                  </a:lnTo>
                  <a:cubicBezTo>
                    <a:pt x="82" y="418"/>
                    <a:pt x="70" y="417"/>
                    <a:pt x="63" y="417"/>
                  </a:cubicBezTo>
                  <a:cubicBezTo>
                    <a:pt x="0" y="417"/>
                    <a:pt x="162" y="505"/>
                    <a:pt x="125" y="505"/>
                  </a:cubicBezTo>
                  <a:cubicBezTo>
                    <a:pt x="117" y="505"/>
                    <a:pt x="98" y="500"/>
                    <a:pt x="64" y="489"/>
                  </a:cubicBezTo>
                  <a:lnTo>
                    <a:pt x="64" y="489"/>
                  </a:lnTo>
                  <a:cubicBezTo>
                    <a:pt x="64" y="523"/>
                    <a:pt x="97" y="557"/>
                    <a:pt x="165" y="591"/>
                  </a:cubicBezTo>
                  <a:lnTo>
                    <a:pt x="131" y="557"/>
                  </a:lnTo>
                  <a:lnTo>
                    <a:pt x="131" y="557"/>
                  </a:lnTo>
                  <a:cubicBezTo>
                    <a:pt x="132" y="557"/>
                    <a:pt x="169" y="594"/>
                    <a:pt x="229" y="613"/>
                  </a:cubicBezTo>
                  <a:lnTo>
                    <a:pt x="229" y="613"/>
                  </a:lnTo>
                  <a:cubicBezTo>
                    <a:pt x="230" y="611"/>
                    <a:pt x="234" y="610"/>
                    <a:pt x="240" y="610"/>
                  </a:cubicBezTo>
                  <a:cubicBezTo>
                    <a:pt x="270" y="610"/>
                    <a:pt x="344" y="634"/>
                    <a:pt x="368" y="658"/>
                  </a:cubicBezTo>
                  <a:lnTo>
                    <a:pt x="368" y="658"/>
                  </a:lnTo>
                  <a:cubicBezTo>
                    <a:pt x="334" y="624"/>
                    <a:pt x="165" y="557"/>
                    <a:pt x="233" y="557"/>
                  </a:cubicBezTo>
                  <a:cubicBezTo>
                    <a:pt x="233" y="557"/>
                    <a:pt x="234" y="557"/>
                    <a:pt x="236" y="557"/>
                  </a:cubicBezTo>
                  <a:lnTo>
                    <a:pt x="236" y="557"/>
                  </a:lnTo>
                  <a:cubicBezTo>
                    <a:pt x="250" y="563"/>
                    <a:pt x="262" y="568"/>
                    <a:pt x="271" y="572"/>
                  </a:cubicBezTo>
                  <a:lnTo>
                    <a:pt x="271" y="572"/>
                  </a:lnTo>
                  <a:cubicBezTo>
                    <a:pt x="265" y="568"/>
                    <a:pt x="258" y="564"/>
                    <a:pt x="251" y="560"/>
                  </a:cubicBezTo>
                  <a:lnTo>
                    <a:pt x="251" y="560"/>
                  </a:lnTo>
                  <a:cubicBezTo>
                    <a:pt x="260" y="563"/>
                    <a:pt x="272" y="568"/>
                    <a:pt x="284" y="576"/>
                  </a:cubicBezTo>
                  <a:lnTo>
                    <a:pt x="284" y="576"/>
                  </a:lnTo>
                  <a:cubicBezTo>
                    <a:pt x="280" y="575"/>
                    <a:pt x="276" y="574"/>
                    <a:pt x="271" y="572"/>
                  </a:cubicBezTo>
                  <a:lnTo>
                    <a:pt x="271" y="572"/>
                  </a:lnTo>
                  <a:cubicBezTo>
                    <a:pt x="288" y="582"/>
                    <a:pt x="301" y="591"/>
                    <a:pt x="301" y="591"/>
                  </a:cubicBezTo>
                  <a:cubicBezTo>
                    <a:pt x="295" y="585"/>
                    <a:pt x="289" y="580"/>
                    <a:pt x="284" y="576"/>
                  </a:cubicBezTo>
                  <a:lnTo>
                    <a:pt x="284" y="576"/>
                  </a:lnTo>
                  <a:cubicBezTo>
                    <a:pt x="292" y="579"/>
                    <a:pt x="297" y="580"/>
                    <a:pt x="301" y="580"/>
                  </a:cubicBezTo>
                  <a:cubicBezTo>
                    <a:pt x="322" y="580"/>
                    <a:pt x="272" y="539"/>
                    <a:pt x="250" y="515"/>
                  </a:cubicBezTo>
                  <a:lnTo>
                    <a:pt x="250" y="515"/>
                  </a:lnTo>
                  <a:cubicBezTo>
                    <a:pt x="259" y="519"/>
                    <a:pt x="267" y="523"/>
                    <a:pt x="267" y="523"/>
                  </a:cubicBezTo>
                  <a:cubicBezTo>
                    <a:pt x="267" y="516"/>
                    <a:pt x="265" y="510"/>
                    <a:pt x="262" y="505"/>
                  </a:cubicBezTo>
                  <a:lnTo>
                    <a:pt x="262" y="505"/>
                  </a:lnTo>
                  <a:cubicBezTo>
                    <a:pt x="272" y="509"/>
                    <a:pt x="284" y="515"/>
                    <a:pt x="301" y="523"/>
                  </a:cubicBezTo>
                  <a:cubicBezTo>
                    <a:pt x="301" y="523"/>
                    <a:pt x="334" y="523"/>
                    <a:pt x="267" y="455"/>
                  </a:cubicBezTo>
                  <a:lnTo>
                    <a:pt x="267" y="455"/>
                  </a:lnTo>
                  <a:cubicBezTo>
                    <a:pt x="301" y="489"/>
                    <a:pt x="309" y="489"/>
                    <a:pt x="318" y="489"/>
                  </a:cubicBezTo>
                  <a:cubicBezTo>
                    <a:pt x="320" y="489"/>
                    <a:pt x="323" y="489"/>
                    <a:pt x="327" y="490"/>
                  </a:cubicBezTo>
                  <a:lnTo>
                    <a:pt x="327" y="490"/>
                  </a:lnTo>
                  <a:cubicBezTo>
                    <a:pt x="310" y="477"/>
                    <a:pt x="304" y="472"/>
                    <a:pt x="304" y="472"/>
                  </a:cubicBezTo>
                  <a:lnTo>
                    <a:pt x="304" y="472"/>
                  </a:lnTo>
                  <a:cubicBezTo>
                    <a:pt x="304" y="472"/>
                    <a:pt x="320" y="484"/>
                    <a:pt x="328" y="484"/>
                  </a:cubicBezTo>
                  <a:cubicBezTo>
                    <a:pt x="336" y="484"/>
                    <a:pt x="333" y="471"/>
                    <a:pt x="290" y="416"/>
                  </a:cubicBezTo>
                  <a:lnTo>
                    <a:pt x="290" y="416"/>
                  </a:lnTo>
                  <a:cubicBezTo>
                    <a:pt x="293" y="417"/>
                    <a:pt x="296" y="419"/>
                    <a:pt x="301" y="421"/>
                  </a:cubicBezTo>
                  <a:cubicBezTo>
                    <a:pt x="309" y="421"/>
                    <a:pt x="315" y="421"/>
                    <a:pt x="320" y="422"/>
                  </a:cubicBezTo>
                  <a:lnTo>
                    <a:pt x="320" y="422"/>
                  </a:lnTo>
                  <a:cubicBezTo>
                    <a:pt x="313" y="411"/>
                    <a:pt x="309" y="402"/>
                    <a:pt x="312" y="402"/>
                  </a:cubicBezTo>
                  <a:lnTo>
                    <a:pt x="312" y="402"/>
                  </a:lnTo>
                  <a:cubicBezTo>
                    <a:pt x="314" y="402"/>
                    <a:pt x="321" y="407"/>
                    <a:pt x="334" y="421"/>
                  </a:cubicBezTo>
                  <a:cubicBezTo>
                    <a:pt x="341" y="427"/>
                    <a:pt x="343" y="430"/>
                    <a:pt x="344" y="430"/>
                  </a:cubicBezTo>
                  <a:cubicBezTo>
                    <a:pt x="345" y="430"/>
                    <a:pt x="294" y="375"/>
                    <a:pt x="267" y="320"/>
                  </a:cubicBezTo>
                  <a:cubicBezTo>
                    <a:pt x="300" y="320"/>
                    <a:pt x="301" y="353"/>
                    <a:pt x="401" y="454"/>
                  </a:cubicBezTo>
                  <a:lnTo>
                    <a:pt x="401" y="454"/>
                  </a:lnTo>
                  <a:cubicBezTo>
                    <a:pt x="334" y="386"/>
                    <a:pt x="342" y="380"/>
                    <a:pt x="345" y="362"/>
                  </a:cubicBezTo>
                  <a:lnTo>
                    <a:pt x="345" y="362"/>
                  </a:lnTo>
                  <a:cubicBezTo>
                    <a:pt x="351" y="369"/>
                    <a:pt x="358" y="378"/>
                    <a:pt x="368" y="387"/>
                  </a:cubicBezTo>
                  <a:cubicBezTo>
                    <a:pt x="368" y="387"/>
                    <a:pt x="368" y="354"/>
                    <a:pt x="368" y="286"/>
                  </a:cubicBezTo>
                  <a:cubicBezTo>
                    <a:pt x="339" y="257"/>
                    <a:pt x="310" y="177"/>
                    <a:pt x="302" y="177"/>
                  </a:cubicBezTo>
                  <a:cubicBezTo>
                    <a:pt x="301" y="177"/>
                    <a:pt x="301" y="180"/>
                    <a:pt x="301" y="184"/>
                  </a:cubicBezTo>
                  <a:cubicBezTo>
                    <a:pt x="311" y="214"/>
                    <a:pt x="312" y="224"/>
                    <a:pt x="309" y="224"/>
                  </a:cubicBezTo>
                  <a:cubicBezTo>
                    <a:pt x="305" y="224"/>
                    <a:pt x="291" y="198"/>
                    <a:pt x="291" y="198"/>
                  </a:cubicBezTo>
                  <a:lnTo>
                    <a:pt x="291" y="198"/>
                  </a:lnTo>
                  <a:cubicBezTo>
                    <a:pt x="291" y="198"/>
                    <a:pt x="293" y="203"/>
                    <a:pt x="301" y="218"/>
                  </a:cubicBezTo>
                  <a:cubicBezTo>
                    <a:pt x="233" y="117"/>
                    <a:pt x="267" y="184"/>
                    <a:pt x="233" y="117"/>
                  </a:cubicBezTo>
                  <a:cubicBezTo>
                    <a:pt x="228" y="112"/>
                    <a:pt x="225" y="110"/>
                    <a:pt x="224" y="11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7"/>
            <p:cNvSpPr/>
            <p:nvPr/>
          </p:nvSpPr>
          <p:spPr>
            <a:xfrm>
              <a:off x="3950525" y="3119925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68" y="35"/>
                  </a:moveTo>
                  <a:lnTo>
                    <a:pt x="0" y="1"/>
                  </a:lnTo>
                  <a:lnTo>
                    <a:pt x="68" y="35"/>
                  </a:lnTo>
                  <a:cubicBezTo>
                    <a:pt x="34" y="35"/>
                    <a:pt x="68" y="35"/>
                    <a:pt x="68" y="3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7"/>
            <p:cNvSpPr/>
            <p:nvPr/>
          </p:nvSpPr>
          <p:spPr>
            <a:xfrm>
              <a:off x="3952225" y="31207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1"/>
                    <a:pt x="0" y="1"/>
                    <a:pt x="0" y="35"/>
                  </a:cubicBezTo>
                  <a:cubicBezTo>
                    <a:pt x="0" y="35"/>
                    <a:pt x="0" y="35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7"/>
            <p:cNvSpPr/>
            <p:nvPr/>
          </p:nvSpPr>
          <p:spPr>
            <a:xfrm>
              <a:off x="3948825" y="312670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5" y="1"/>
                  </a:moveTo>
                  <a:cubicBezTo>
                    <a:pt x="35" y="1"/>
                    <a:pt x="1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7"/>
            <p:cNvSpPr/>
            <p:nvPr/>
          </p:nvSpPr>
          <p:spPr>
            <a:xfrm>
              <a:off x="3950525" y="312670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0" y="1"/>
                  </a:moveTo>
                  <a:lnTo>
                    <a:pt x="34" y="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7"/>
            <p:cNvSpPr/>
            <p:nvPr/>
          </p:nvSpPr>
          <p:spPr>
            <a:xfrm>
              <a:off x="3947125" y="3127550"/>
              <a:ext cx="11900" cy="7000"/>
            </a:xfrm>
            <a:custGeom>
              <a:avLst/>
              <a:gdLst/>
              <a:ahLst/>
              <a:cxnLst/>
              <a:rect l="l" t="t" r="r" b="b"/>
              <a:pathLst>
                <a:path w="476" h="280" extrusionOk="0">
                  <a:moveTo>
                    <a:pt x="170" y="1"/>
                  </a:moveTo>
                  <a:cubicBezTo>
                    <a:pt x="136" y="1"/>
                    <a:pt x="204" y="34"/>
                    <a:pt x="238" y="34"/>
                  </a:cubicBezTo>
                  <a:cubicBezTo>
                    <a:pt x="313" y="59"/>
                    <a:pt x="328" y="66"/>
                    <a:pt x="320" y="66"/>
                  </a:cubicBezTo>
                  <a:cubicBezTo>
                    <a:pt x="312" y="66"/>
                    <a:pt x="277" y="58"/>
                    <a:pt x="264" y="58"/>
                  </a:cubicBezTo>
                  <a:cubicBezTo>
                    <a:pt x="257" y="58"/>
                    <a:pt x="257" y="61"/>
                    <a:pt x="272" y="68"/>
                  </a:cubicBezTo>
                  <a:cubicBezTo>
                    <a:pt x="204" y="68"/>
                    <a:pt x="204" y="34"/>
                    <a:pt x="170" y="34"/>
                  </a:cubicBezTo>
                  <a:cubicBezTo>
                    <a:pt x="1" y="34"/>
                    <a:pt x="272" y="68"/>
                    <a:pt x="69" y="68"/>
                  </a:cubicBezTo>
                  <a:lnTo>
                    <a:pt x="170" y="68"/>
                  </a:lnTo>
                  <a:cubicBezTo>
                    <a:pt x="170" y="102"/>
                    <a:pt x="272" y="102"/>
                    <a:pt x="306" y="102"/>
                  </a:cubicBezTo>
                  <a:cubicBezTo>
                    <a:pt x="272" y="102"/>
                    <a:pt x="272" y="68"/>
                    <a:pt x="306" y="68"/>
                  </a:cubicBezTo>
                  <a:lnTo>
                    <a:pt x="306" y="68"/>
                  </a:lnTo>
                  <a:cubicBezTo>
                    <a:pt x="290" y="68"/>
                    <a:pt x="303" y="75"/>
                    <a:pt x="318" y="83"/>
                  </a:cubicBezTo>
                  <a:lnTo>
                    <a:pt x="318" y="83"/>
                  </a:lnTo>
                  <a:cubicBezTo>
                    <a:pt x="315" y="79"/>
                    <a:pt x="311" y="74"/>
                    <a:pt x="306" y="68"/>
                  </a:cubicBezTo>
                  <a:cubicBezTo>
                    <a:pt x="332" y="68"/>
                    <a:pt x="338" y="68"/>
                    <a:pt x="355" y="84"/>
                  </a:cubicBezTo>
                  <a:lnTo>
                    <a:pt x="355" y="84"/>
                  </a:lnTo>
                  <a:cubicBezTo>
                    <a:pt x="363" y="80"/>
                    <a:pt x="382" y="79"/>
                    <a:pt x="272" y="34"/>
                  </a:cubicBezTo>
                  <a:cubicBezTo>
                    <a:pt x="238" y="1"/>
                    <a:pt x="204" y="1"/>
                    <a:pt x="170" y="1"/>
                  </a:cubicBezTo>
                  <a:close/>
                  <a:moveTo>
                    <a:pt x="318" y="83"/>
                  </a:moveTo>
                  <a:cubicBezTo>
                    <a:pt x="330" y="102"/>
                    <a:pt x="311" y="102"/>
                    <a:pt x="340" y="102"/>
                  </a:cubicBezTo>
                  <a:cubicBezTo>
                    <a:pt x="358" y="102"/>
                    <a:pt x="336" y="92"/>
                    <a:pt x="318" y="83"/>
                  </a:cubicBezTo>
                  <a:close/>
                  <a:moveTo>
                    <a:pt x="355" y="84"/>
                  </a:moveTo>
                  <a:cubicBezTo>
                    <a:pt x="351" y="87"/>
                    <a:pt x="350" y="90"/>
                    <a:pt x="373" y="102"/>
                  </a:cubicBezTo>
                  <a:cubicBezTo>
                    <a:pt x="366" y="95"/>
                    <a:pt x="360" y="89"/>
                    <a:pt x="355" y="84"/>
                  </a:cubicBezTo>
                  <a:close/>
                  <a:moveTo>
                    <a:pt x="103" y="102"/>
                  </a:moveTo>
                  <a:cubicBezTo>
                    <a:pt x="136" y="119"/>
                    <a:pt x="145" y="119"/>
                    <a:pt x="158" y="119"/>
                  </a:cubicBezTo>
                  <a:cubicBezTo>
                    <a:pt x="170" y="119"/>
                    <a:pt x="187" y="119"/>
                    <a:pt x="238" y="136"/>
                  </a:cubicBezTo>
                  <a:cubicBezTo>
                    <a:pt x="136" y="136"/>
                    <a:pt x="170" y="170"/>
                    <a:pt x="238" y="170"/>
                  </a:cubicBezTo>
                  <a:cubicBezTo>
                    <a:pt x="306" y="204"/>
                    <a:pt x="272" y="204"/>
                    <a:pt x="204" y="204"/>
                  </a:cubicBezTo>
                  <a:lnTo>
                    <a:pt x="272" y="204"/>
                  </a:lnTo>
                  <a:cubicBezTo>
                    <a:pt x="373" y="204"/>
                    <a:pt x="204" y="238"/>
                    <a:pt x="272" y="238"/>
                  </a:cubicBezTo>
                  <a:lnTo>
                    <a:pt x="407" y="238"/>
                  </a:lnTo>
                  <a:cubicBezTo>
                    <a:pt x="370" y="238"/>
                    <a:pt x="353" y="238"/>
                    <a:pt x="335" y="243"/>
                  </a:cubicBezTo>
                  <a:lnTo>
                    <a:pt x="335" y="243"/>
                  </a:lnTo>
                  <a:cubicBezTo>
                    <a:pt x="336" y="241"/>
                    <a:pt x="338" y="240"/>
                    <a:pt x="340" y="238"/>
                  </a:cubicBezTo>
                  <a:lnTo>
                    <a:pt x="340" y="238"/>
                  </a:lnTo>
                  <a:lnTo>
                    <a:pt x="272" y="272"/>
                  </a:lnTo>
                  <a:cubicBezTo>
                    <a:pt x="302" y="256"/>
                    <a:pt x="319" y="248"/>
                    <a:pt x="335" y="243"/>
                  </a:cubicBezTo>
                  <a:lnTo>
                    <a:pt x="335" y="243"/>
                  </a:lnTo>
                  <a:cubicBezTo>
                    <a:pt x="313" y="272"/>
                    <a:pt x="368" y="272"/>
                    <a:pt x="272" y="272"/>
                  </a:cubicBezTo>
                  <a:cubicBezTo>
                    <a:pt x="340" y="272"/>
                    <a:pt x="348" y="280"/>
                    <a:pt x="357" y="280"/>
                  </a:cubicBezTo>
                  <a:cubicBezTo>
                    <a:pt x="365" y="280"/>
                    <a:pt x="373" y="272"/>
                    <a:pt x="441" y="238"/>
                  </a:cubicBezTo>
                  <a:cubicBezTo>
                    <a:pt x="373" y="238"/>
                    <a:pt x="475" y="204"/>
                    <a:pt x="340" y="170"/>
                  </a:cubicBezTo>
                  <a:lnTo>
                    <a:pt x="407" y="170"/>
                  </a:lnTo>
                  <a:cubicBezTo>
                    <a:pt x="340" y="153"/>
                    <a:pt x="373" y="153"/>
                    <a:pt x="390" y="153"/>
                  </a:cubicBezTo>
                  <a:cubicBezTo>
                    <a:pt x="407" y="153"/>
                    <a:pt x="407" y="153"/>
                    <a:pt x="272" y="136"/>
                  </a:cubicBezTo>
                  <a:lnTo>
                    <a:pt x="407" y="136"/>
                  </a:lnTo>
                  <a:cubicBezTo>
                    <a:pt x="441" y="136"/>
                    <a:pt x="204" y="102"/>
                    <a:pt x="373" y="102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7"/>
            <p:cNvSpPr/>
            <p:nvPr/>
          </p:nvSpPr>
          <p:spPr>
            <a:xfrm>
              <a:off x="3954750" y="3133950"/>
              <a:ext cx="4275" cy="1250"/>
            </a:xfrm>
            <a:custGeom>
              <a:avLst/>
              <a:gdLst/>
              <a:ahLst/>
              <a:cxnLst/>
              <a:rect l="l" t="t" r="r" b="b"/>
              <a:pathLst>
                <a:path w="171" h="50" extrusionOk="0">
                  <a:moveTo>
                    <a:pt x="152" y="0"/>
                  </a:moveTo>
                  <a:cubicBezTo>
                    <a:pt x="151" y="0"/>
                    <a:pt x="147" y="4"/>
                    <a:pt x="136" y="16"/>
                  </a:cubicBezTo>
                  <a:lnTo>
                    <a:pt x="102" y="16"/>
                  </a:lnTo>
                  <a:lnTo>
                    <a:pt x="1" y="49"/>
                  </a:lnTo>
                  <a:cubicBezTo>
                    <a:pt x="1" y="49"/>
                    <a:pt x="102" y="16"/>
                    <a:pt x="170" y="16"/>
                  </a:cubicBezTo>
                  <a:cubicBezTo>
                    <a:pt x="147" y="16"/>
                    <a:pt x="155" y="0"/>
                    <a:pt x="152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7"/>
            <p:cNvSpPr/>
            <p:nvPr/>
          </p:nvSpPr>
          <p:spPr>
            <a:xfrm>
              <a:off x="3954750" y="3134100"/>
              <a:ext cx="7150" cy="3625"/>
            </a:xfrm>
            <a:custGeom>
              <a:avLst/>
              <a:gdLst/>
              <a:ahLst/>
              <a:cxnLst/>
              <a:rect l="l" t="t" r="r" b="b"/>
              <a:pathLst>
                <a:path w="286" h="145" extrusionOk="0">
                  <a:moveTo>
                    <a:pt x="102" y="10"/>
                  </a:moveTo>
                  <a:lnTo>
                    <a:pt x="68" y="43"/>
                  </a:lnTo>
                  <a:cubicBezTo>
                    <a:pt x="68" y="43"/>
                    <a:pt x="136" y="10"/>
                    <a:pt x="102" y="10"/>
                  </a:cubicBezTo>
                  <a:close/>
                  <a:moveTo>
                    <a:pt x="145" y="1"/>
                  </a:moveTo>
                  <a:cubicBezTo>
                    <a:pt x="145" y="1"/>
                    <a:pt x="136" y="10"/>
                    <a:pt x="68" y="43"/>
                  </a:cubicBezTo>
                  <a:lnTo>
                    <a:pt x="170" y="10"/>
                  </a:lnTo>
                  <a:cubicBezTo>
                    <a:pt x="136" y="10"/>
                    <a:pt x="145" y="1"/>
                    <a:pt x="145" y="1"/>
                  </a:cubicBezTo>
                  <a:close/>
                  <a:moveTo>
                    <a:pt x="110" y="111"/>
                  </a:moveTo>
                  <a:lnTo>
                    <a:pt x="110" y="111"/>
                  </a:lnTo>
                  <a:cubicBezTo>
                    <a:pt x="107" y="111"/>
                    <a:pt x="105" y="111"/>
                    <a:pt x="102" y="111"/>
                  </a:cubicBezTo>
                  <a:cubicBezTo>
                    <a:pt x="102" y="113"/>
                    <a:pt x="102" y="115"/>
                    <a:pt x="102" y="116"/>
                  </a:cubicBezTo>
                  <a:lnTo>
                    <a:pt x="102" y="116"/>
                  </a:lnTo>
                  <a:cubicBezTo>
                    <a:pt x="105" y="115"/>
                    <a:pt x="107" y="113"/>
                    <a:pt x="110" y="111"/>
                  </a:cubicBezTo>
                  <a:close/>
                  <a:moveTo>
                    <a:pt x="206" y="0"/>
                  </a:moveTo>
                  <a:cubicBezTo>
                    <a:pt x="188" y="0"/>
                    <a:pt x="96" y="43"/>
                    <a:pt x="68" y="43"/>
                  </a:cubicBezTo>
                  <a:lnTo>
                    <a:pt x="35" y="43"/>
                  </a:lnTo>
                  <a:cubicBezTo>
                    <a:pt x="8" y="61"/>
                    <a:pt x="7" y="67"/>
                    <a:pt x="19" y="67"/>
                  </a:cubicBezTo>
                  <a:cubicBezTo>
                    <a:pt x="45" y="67"/>
                    <a:pt x="136" y="36"/>
                    <a:pt x="146" y="36"/>
                  </a:cubicBezTo>
                  <a:cubicBezTo>
                    <a:pt x="149" y="36"/>
                    <a:pt x="146" y="38"/>
                    <a:pt x="136" y="43"/>
                  </a:cubicBezTo>
                  <a:cubicBezTo>
                    <a:pt x="191" y="43"/>
                    <a:pt x="112" y="66"/>
                    <a:pt x="44" y="92"/>
                  </a:cubicBezTo>
                  <a:lnTo>
                    <a:pt x="44" y="92"/>
                  </a:lnTo>
                  <a:cubicBezTo>
                    <a:pt x="64" y="75"/>
                    <a:pt x="110" y="69"/>
                    <a:pt x="136" y="43"/>
                  </a:cubicBezTo>
                  <a:lnTo>
                    <a:pt x="136" y="43"/>
                  </a:lnTo>
                  <a:lnTo>
                    <a:pt x="35" y="77"/>
                  </a:lnTo>
                  <a:cubicBezTo>
                    <a:pt x="35" y="77"/>
                    <a:pt x="68" y="77"/>
                    <a:pt x="1" y="111"/>
                  </a:cubicBezTo>
                  <a:cubicBezTo>
                    <a:pt x="13" y="111"/>
                    <a:pt x="24" y="111"/>
                    <a:pt x="35" y="110"/>
                  </a:cubicBezTo>
                  <a:lnTo>
                    <a:pt x="35" y="110"/>
                  </a:lnTo>
                  <a:cubicBezTo>
                    <a:pt x="35" y="110"/>
                    <a:pt x="35" y="111"/>
                    <a:pt x="35" y="111"/>
                  </a:cubicBezTo>
                  <a:cubicBezTo>
                    <a:pt x="35" y="111"/>
                    <a:pt x="35" y="110"/>
                    <a:pt x="36" y="110"/>
                  </a:cubicBezTo>
                  <a:lnTo>
                    <a:pt x="36" y="110"/>
                  </a:lnTo>
                  <a:cubicBezTo>
                    <a:pt x="35" y="110"/>
                    <a:pt x="35" y="110"/>
                    <a:pt x="35" y="110"/>
                  </a:cubicBezTo>
                  <a:lnTo>
                    <a:pt x="35" y="110"/>
                  </a:lnTo>
                  <a:cubicBezTo>
                    <a:pt x="35" y="105"/>
                    <a:pt x="37" y="100"/>
                    <a:pt x="40" y="96"/>
                  </a:cubicBezTo>
                  <a:lnTo>
                    <a:pt x="40" y="96"/>
                  </a:lnTo>
                  <a:cubicBezTo>
                    <a:pt x="40" y="96"/>
                    <a:pt x="41" y="96"/>
                    <a:pt x="41" y="96"/>
                  </a:cubicBezTo>
                  <a:cubicBezTo>
                    <a:pt x="46" y="96"/>
                    <a:pt x="46" y="100"/>
                    <a:pt x="36" y="110"/>
                  </a:cubicBezTo>
                  <a:lnTo>
                    <a:pt x="36" y="110"/>
                  </a:lnTo>
                  <a:cubicBezTo>
                    <a:pt x="70" y="108"/>
                    <a:pt x="98" y="103"/>
                    <a:pt x="111" y="103"/>
                  </a:cubicBezTo>
                  <a:cubicBezTo>
                    <a:pt x="116" y="103"/>
                    <a:pt x="119" y="103"/>
                    <a:pt x="119" y="106"/>
                  </a:cubicBezTo>
                  <a:lnTo>
                    <a:pt x="119" y="106"/>
                  </a:lnTo>
                  <a:cubicBezTo>
                    <a:pt x="166" y="77"/>
                    <a:pt x="204" y="77"/>
                    <a:pt x="204" y="77"/>
                  </a:cubicBezTo>
                  <a:lnTo>
                    <a:pt x="204" y="77"/>
                  </a:lnTo>
                  <a:cubicBezTo>
                    <a:pt x="174" y="107"/>
                    <a:pt x="145" y="111"/>
                    <a:pt x="115" y="111"/>
                  </a:cubicBezTo>
                  <a:lnTo>
                    <a:pt x="115" y="111"/>
                  </a:lnTo>
                  <a:cubicBezTo>
                    <a:pt x="117" y="109"/>
                    <a:pt x="119" y="107"/>
                    <a:pt x="119" y="106"/>
                  </a:cubicBezTo>
                  <a:lnTo>
                    <a:pt x="119" y="106"/>
                  </a:lnTo>
                  <a:cubicBezTo>
                    <a:pt x="116" y="107"/>
                    <a:pt x="113" y="109"/>
                    <a:pt x="110" y="111"/>
                  </a:cubicBezTo>
                  <a:lnTo>
                    <a:pt x="110" y="111"/>
                  </a:lnTo>
                  <a:cubicBezTo>
                    <a:pt x="112" y="111"/>
                    <a:pt x="113" y="111"/>
                    <a:pt x="115" y="111"/>
                  </a:cubicBezTo>
                  <a:lnTo>
                    <a:pt x="115" y="111"/>
                  </a:lnTo>
                  <a:cubicBezTo>
                    <a:pt x="112" y="114"/>
                    <a:pt x="107" y="118"/>
                    <a:pt x="101" y="123"/>
                  </a:cubicBezTo>
                  <a:lnTo>
                    <a:pt x="101" y="123"/>
                  </a:lnTo>
                  <a:cubicBezTo>
                    <a:pt x="101" y="121"/>
                    <a:pt x="102" y="119"/>
                    <a:pt x="102" y="116"/>
                  </a:cubicBezTo>
                  <a:lnTo>
                    <a:pt x="102" y="116"/>
                  </a:lnTo>
                  <a:cubicBezTo>
                    <a:pt x="91" y="124"/>
                    <a:pt x="80" y="134"/>
                    <a:pt x="68" y="145"/>
                  </a:cubicBezTo>
                  <a:cubicBezTo>
                    <a:pt x="82" y="136"/>
                    <a:pt x="93" y="128"/>
                    <a:pt x="101" y="123"/>
                  </a:cubicBezTo>
                  <a:lnTo>
                    <a:pt x="101" y="123"/>
                  </a:lnTo>
                  <a:cubicBezTo>
                    <a:pt x="95" y="145"/>
                    <a:pt x="73" y="145"/>
                    <a:pt x="102" y="145"/>
                  </a:cubicBezTo>
                  <a:cubicBezTo>
                    <a:pt x="170" y="111"/>
                    <a:pt x="238" y="77"/>
                    <a:pt x="272" y="43"/>
                  </a:cubicBezTo>
                  <a:cubicBezTo>
                    <a:pt x="282" y="38"/>
                    <a:pt x="286" y="36"/>
                    <a:pt x="285" y="36"/>
                  </a:cubicBezTo>
                  <a:lnTo>
                    <a:pt x="285" y="36"/>
                  </a:lnTo>
                  <a:cubicBezTo>
                    <a:pt x="284" y="36"/>
                    <a:pt x="183" y="84"/>
                    <a:pt x="148" y="84"/>
                  </a:cubicBezTo>
                  <a:cubicBezTo>
                    <a:pt x="141" y="84"/>
                    <a:pt x="136" y="82"/>
                    <a:pt x="136" y="77"/>
                  </a:cubicBezTo>
                  <a:cubicBezTo>
                    <a:pt x="170" y="77"/>
                    <a:pt x="204" y="43"/>
                    <a:pt x="204" y="43"/>
                  </a:cubicBezTo>
                  <a:cubicBezTo>
                    <a:pt x="204" y="43"/>
                    <a:pt x="170" y="43"/>
                    <a:pt x="204" y="10"/>
                  </a:cubicBezTo>
                  <a:cubicBezTo>
                    <a:pt x="211" y="3"/>
                    <a:pt x="211" y="0"/>
                    <a:pt x="206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7"/>
            <p:cNvSpPr/>
            <p:nvPr/>
          </p:nvSpPr>
          <p:spPr>
            <a:xfrm>
              <a:off x="3959825" y="31351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5" y="0"/>
                  </a:moveTo>
                  <a:cubicBezTo>
                    <a:pt x="35" y="0"/>
                    <a:pt x="35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7"/>
            <p:cNvSpPr/>
            <p:nvPr/>
          </p:nvSpPr>
          <p:spPr>
            <a:xfrm>
              <a:off x="3887025" y="3275375"/>
              <a:ext cx="23725" cy="28300"/>
            </a:xfrm>
            <a:custGeom>
              <a:avLst/>
              <a:gdLst/>
              <a:ahLst/>
              <a:cxnLst/>
              <a:rect l="l" t="t" r="r" b="b"/>
              <a:pathLst>
                <a:path w="949" h="1132" extrusionOk="0">
                  <a:moveTo>
                    <a:pt x="781" y="0"/>
                  </a:moveTo>
                  <a:cubicBezTo>
                    <a:pt x="598" y="0"/>
                    <a:pt x="549" y="217"/>
                    <a:pt x="305" y="217"/>
                  </a:cubicBezTo>
                  <a:lnTo>
                    <a:pt x="1" y="827"/>
                  </a:lnTo>
                  <a:cubicBezTo>
                    <a:pt x="1" y="996"/>
                    <a:pt x="1" y="1131"/>
                    <a:pt x="170" y="1131"/>
                  </a:cubicBezTo>
                  <a:cubicBezTo>
                    <a:pt x="475" y="827"/>
                    <a:pt x="475" y="996"/>
                    <a:pt x="610" y="522"/>
                  </a:cubicBezTo>
                  <a:cubicBezTo>
                    <a:pt x="779" y="352"/>
                    <a:pt x="779" y="352"/>
                    <a:pt x="949" y="48"/>
                  </a:cubicBezTo>
                  <a:cubicBezTo>
                    <a:pt x="881" y="14"/>
                    <a:pt x="827" y="0"/>
                    <a:pt x="78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7"/>
            <p:cNvSpPr/>
            <p:nvPr/>
          </p:nvSpPr>
          <p:spPr>
            <a:xfrm>
              <a:off x="3894650" y="3278250"/>
              <a:ext cx="25" cy="1725"/>
            </a:xfrm>
            <a:custGeom>
              <a:avLst/>
              <a:gdLst/>
              <a:ahLst/>
              <a:cxnLst/>
              <a:rect l="l" t="t" r="r" b="b"/>
              <a:pathLst>
                <a:path w="1" h="69" extrusionOk="0">
                  <a:moveTo>
                    <a:pt x="0" y="68"/>
                  </a:move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7"/>
            <p:cNvSpPr/>
            <p:nvPr/>
          </p:nvSpPr>
          <p:spPr>
            <a:xfrm>
              <a:off x="3894650" y="3277400"/>
              <a:ext cx="1725" cy="8500"/>
            </a:xfrm>
            <a:custGeom>
              <a:avLst/>
              <a:gdLst/>
              <a:ahLst/>
              <a:cxnLst/>
              <a:rect l="l" t="t" r="r" b="b"/>
              <a:pathLst>
                <a:path w="69" h="340" extrusionOk="0">
                  <a:moveTo>
                    <a:pt x="34" y="1"/>
                  </a:moveTo>
                  <a:cubicBezTo>
                    <a:pt x="34" y="34"/>
                    <a:pt x="0" y="136"/>
                    <a:pt x="0" y="204"/>
                  </a:cubicBezTo>
                  <a:cubicBezTo>
                    <a:pt x="29" y="204"/>
                    <a:pt x="34" y="129"/>
                    <a:pt x="34" y="129"/>
                  </a:cubicBezTo>
                  <a:cubicBezTo>
                    <a:pt x="34" y="129"/>
                    <a:pt x="34" y="131"/>
                    <a:pt x="34" y="136"/>
                  </a:cubicBezTo>
                  <a:cubicBezTo>
                    <a:pt x="34" y="204"/>
                    <a:pt x="34" y="204"/>
                    <a:pt x="34" y="271"/>
                  </a:cubicBezTo>
                  <a:lnTo>
                    <a:pt x="68" y="339"/>
                  </a:lnTo>
                  <a:lnTo>
                    <a:pt x="68" y="305"/>
                  </a:lnTo>
                  <a:cubicBezTo>
                    <a:pt x="34" y="102"/>
                    <a:pt x="68" y="170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7"/>
            <p:cNvSpPr/>
            <p:nvPr/>
          </p:nvSpPr>
          <p:spPr>
            <a:xfrm>
              <a:off x="3896350" y="3280775"/>
              <a:ext cx="25" cy="2575"/>
            </a:xfrm>
            <a:custGeom>
              <a:avLst/>
              <a:gdLst/>
              <a:ahLst/>
              <a:cxnLst/>
              <a:rect l="l" t="t" r="r" b="b"/>
              <a:pathLst>
                <a:path w="1" h="103" extrusionOk="0">
                  <a:moveTo>
                    <a:pt x="0" y="1"/>
                  </a:moveTo>
                  <a:cubicBezTo>
                    <a:pt x="0" y="35"/>
                    <a:pt x="0" y="69"/>
                    <a:pt x="0" y="103"/>
                  </a:cubicBezTo>
                  <a:cubicBezTo>
                    <a:pt x="0" y="69"/>
                    <a:pt x="0" y="35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7"/>
            <p:cNvSpPr/>
            <p:nvPr/>
          </p:nvSpPr>
          <p:spPr>
            <a:xfrm>
              <a:off x="3896350" y="3279100"/>
              <a:ext cx="25" cy="3400"/>
            </a:xfrm>
            <a:custGeom>
              <a:avLst/>
              <a:gdLst/>
              <a:ahLst/>
              <a:cxnLst/>
              <a:rect l="l" t="t" r="r" b="b"/>
              <a:pathLst>
                <a:path w="1" h="136" extrusionOk="0">
                  <a:moveTo>
                    <a:pt x="0" y="34"/>
                  </a:moveTo>
                  <a:cubicBezTo>
                    <a:pt x="0" y="68"/>
                    <a:pt x="0" y="136"/>
                    <a:pt x="0" y="1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7"/>
            <p:cNvSpPr/>
            <p:nvPr/>
          </p:nvSpPr>
          <p:spPr>
            <a:xfrm>
              <a:off x="3896350" y="32799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34" y="0"/>
                    <a:pt x="34" y="34"/>
                  </a:cubicBez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7"/>
            <p:cNvSpPr/>
            <p:nvPr/>
          </p:nvSpPr>
          <p:spPr>
            <a:xfrm>
              <a:off x="3897175" y="3279950"/>
              <a:ext cx="450" cy="5100"/>
            </a:xfrm>
            <a:custGeom>
              <a:avLst/>
              <a:gdLst/>
              <a:ahLst/>
              <a:cxnLst/>
              <a:rect l="l" t="t" r="r" b="b"/>
              <a:pathLst>
                <a:path w="18" h="20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28"/>
                    <a:pt x="7" y="55"/>
                    <a:pt x="11" y="78"/>
                  </a:cubicBezTo>
                  <a:lnTo>
                    <a:pt x="11" y="78"/>
                  </a:lnTo>
                  <a:cubicBezTo>
                    <a:pt x="7" y="45"/>
                    <a:pt x="1" y="14"/>
                    <a:pt x="1" y="0"/>
                  </a:cubicBezTo>
                  <a:close/>
                  <a:moveTo>
                    <a:pt x="11" y="78"/>
                  </a:moveTo>
                  <a:lnTo>
                    <a:pt x="11" y="78"/>
                  </a:lnTo>
                  <a:cubicBezTo>
                    <a:pt x="13" y="93"/>
                    <a:pt x="15" y="108"/>
                    <a:pt x="15" y="123"/>
                  </a:cubicBezTo>
                  <a:lnTo>
                    <a:pt x="15" y="123"/>
                  </a:lnTo>
                  <a:cubicBezTo>
                    <a:pt x="17" y="113"/>
                    <a:pt x="15" y="97"/>
                    <a:pt x="11" y="78"/>
                  </a:cubicBezTo>
                  <a:close/>
                  <a:moveTo>
                    <a:pt x="15" y="123"/>
                  </a:moveTo>
                  <a:lnTo>
                    <a:pt x="15" y="123"/>
                  </a:lnTo>
                  <a:cubicBezTo>
                    <a:pt x="14" y="131"/>
                    <a:pt x="10" y="136"/>
                    <a:pt x="1" y="136"/>
                  </a:cubicBezTo>
                  <a:lnTo>
                    <a:pt x="1" y="203"/>
                  </a:lnTo>
                  <a:cubicBezTo>
                    <a:pt x="15" y="189"/>
                    <a:pt x="17" y="158"/>
                    <a:pt x="15" y="123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7"/>
            <p:cNvSpPr/>
            <p:nvPr/>
          </p:nvSpPr>
          <p:spPr>
            <a:xfrm>
              <a:off x="3897175" y="328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7"/>
            <p:cNvSpPr/>
            <p:nvPr/>
          </p:nvSpPr>
          <p:spPr>
            <a:xfrm>
              <a:off x="3896350" y="3279950"/>
              <a:ext cx="25" cy="1700"/>
            </a:xfrm>
            <a:custGeom>
              <a:avLst/>
              <a:gdLst/>
              <a:ahLst/>
              <a:cxnLst/>
              <a:rect l="l" t="t" r="r" b="b"/>
              <a:pathLst>
                <a:path w="1" h="68" extrusionOk="0">
                  <a:moveTo>
                    <a:pt x="0" y="0"/>
                  </a:moveTo>
                  <a:lnTo>
                    <a:pt x="0" y="34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7"/>
            <p:cNvSpPr/>
            <p:nvPr/>
          </p:nvSpPr>
          <p:spPr>
            <a:xfrm>
              <a:off x="3897750" y="3279950"/>
              <a:ext cx="2000" cy="5950"/>
            </a:xfrm>
            <a:custGeom>
              <a:avLst/>
              <a:gdLst/>
              <a:ahLst/>
              <a:cxnLst/>
              <a:rect l="l" t="t" r="r" b="b"/>
              <a:pathLst>
                <a:path w="80" h="238" extrusionOk="0">
                  <a:moveTo>
                    <a:pt x="12" y="0"/>
                  </a:moveTo>
                  <a:lnTo>
                    <a:pt x="12" y="0"/>
                  </a:lnTo>
                  <a:cubicBezTo>
                    <a:pt x="12" y="9"/>
                    <a:pt x="14" y="23"/>
                    <a:pt x="18" y="40"/>
                  </a:cubicBezTo>
                  <a:lnTo>
                    <a:pt x="18" y="40"/>
                  </a:lnTo>
                  <a:cubicBezTo>
                    <a:pt x="14" y="37"/>
                    <a:pt x="7" y="28"/>
                    <a:pt x="4" y="28"/>
                  </a:cubicBezTo>
                  <a:cubicBezTo>
                    <a:pt x="1" y="28"/>
                    <a:pt x="1" y="36"/>
                    <a:pt x="12" y="68"/>
                  </a:cubicBezTo>
                  <a:cubicBezTo>
                    <a:pt x="12" y="68"/>
                    <a:pt x="46" y="169"/>
                    <a:pt x="80" y="237"/>
                  </a:cubicBezTo>
                  <a:lnTo>
                    <a:pt x="80" y="203"/>
                  </a:lnTo>
                  <a:cubicBezTo>
                    <a:pt x="55" y="154"/>
                    <a:pt x="30" y="86"/>
                    <a:pt x="18" y="40"/>
                  </a:cubicBezTo>
                  <a:lnTo>
                    <a:pt x="18" y="40"/>
                  </a:lnTo>
                  <a:cubicBezTo>
                    <a:pt x="19" y="40"/>
                    <a:pt x="20" y="40"/>
                    <a:pt x="20" y="40"/>
                  </a:cubicBezTo>
                  <a:cubicBezTo>
                    <a:pt x="23" y="40"/>
                    <a:pt x="22" y="32"/>
                    <a:pt x="12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7"/>
            <p:cNvSpPr/>
            <p:nvPr/>
          </p:nvSpPr>
          <p:spPr>
            <a:xfrm>
              <a:off x="3901425" y="32867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7"/>
            <p:cNvSpPr/>
            <p:nvPr/>
          </p:nvSpPr>
          <p:spPr>
            <a:xfrm>
              <a:off x="3898875" y="3280775"/>
              <a:ext cx="5100" cy="7800"/>
            </a:xfrm>
            <a:custGeom>
              <a:avLst/>
              <a:gdLst/>
              <a:ahLst/>
              <a:cxnLst/>
              <a:rect l="l" t="t" r="r" b="b"/>
              <a:pathLst>
                <a:path w="204" h="312" extrusionOk="0">
                  <a:moveTo>
                    <a:pt x="1" y="35"/>
                  </a:moveTo>
                  <a:lnTo>
                    <a:pt x="35" y="136"/>
                  </a:lnTo>
                  <a:cubicBezTo>
                    <a:pt x="26" y="112"/>
                    <a:pt x="22" y="91"/>
                    <a:pt x="20" y="74"/>
                  </a:cubicBezTo>
                  <a:lnTo>
                    <a:pt x="20" y="74"/>
                  </a:lnTo>
                  <a:lnTo>
                    <a:pt x="1" y="35"/>
                  </a:lnTo>
                  <a:close/>
                  <a:moveTo>
                    <a:pt x="56" y="145"/>
                  </a:moveTo>
                  <a:cubicBezTo>
                    <a:pt x="59" y="158"/>
                    <a:pt x="65" y="176"/>
                    <a:pt x="67" y="176"/>
                  </a:cubicBezTo>
                  <a:cubicBezTo>
                    <a:pt x="68" y="176"/>
                    <a:pt x="68" y="174"/>
                    <a:pt x="68" y="170"/>
                  </a:cubicBezTo>
                  <a:lnTo>
                    <a:pt x="56" y="145"/>
                  </a:lnTo>
                  <a:close/>
                  <a:moveTo>
                    <a:pt x="35" y="1"/>
                  </a:moveTo>
                  <a:cubicBezTo>
                    <a:pt x="35" y="1"/>
                    <a:pt x="15" y="21"/>
                    <a:pt x="20" y="74"/>
                  </a:cubicBezTo>
                  <a:lnTo>
                    <a:pt x="20" y="74"/>
                  </a:lnTo>
                  <a:lnTo>
                    <a:pt x="56" y="145"/>
                  </a:lnTo>
                  <a:lnTo>
                    <a:pt x="56" y="145"/>
                  </a:lnTo>
                  <a:cubicBezTo>
                    <a:pt x="54" y="138"/>
                    <a:pt x="53" y="132"/>
                    <a:pt x="54" y="132"/>
                  </a:cubicBezTo>
                  <a:lnTo>
                    <a:pt x="54" y="132"/>
                  </a:lnTo>
                  <a:cubicBezTo>
                    <a:pt x="55" y="132"/>
                    <a:pt x="59" y="142"/>
                    <a:pt x="68" y="170"/>
                  </a:cubicBezTo>
                  <a:cubicBezTo>
                    <a:pt x="102" y="204"/>
                    <a:pt x="102" y="238"/>
                    <a:pt x="102" y="238"/>
                  </a:cubicBezTo>
                  <a:cubicBezTo>
                    <a:pt x="102" y="234"/>
                    <a:pt x="103" y="233"/>
                    <a:pt x="105" y="233"/>
                  </a:cubicBezTo>
                  <a:cubicBezTo>
                    <a:pt x="115" y="233"/>
                    <a:pt x="157" y="311"/>
                    <a:pt x="168" y="311"/>
                  </a:cubicBezTo>
                  <a:cubicBezTo>
                    <a:pt x="169" y="311"/>
                    <a:pt x="170" y="310"/>
                    <a:pt x="170" y="306"/>
                  </a:cubicBezTo>
                  <a:cubicBezTo>
                    <a:pt x="204" y="272"/>
                    <a:pt x="102" y="69"/>
                    <a:pt x="68" y="35"/>
                  </a:cubicBezTo>
                  <a:lnTo>
                    <a:pt x="68" y="35"/>
                  </a:lnTo>
                  <a:cubicBezTo>
                    <a:pt x="68" y="35"/>
                    <a:pt x="74" y="59"/>
                    <a:pt x="81" y="87"/>
                  </a:cubicBezTo>
                  <a:lnTo>
                    <a:pt x="81" y="87"/>
                  </a:lnTo>
                  <a:cubicBezTo>
                    <a:pt x="74" y="75"/>
                    <a:pt x="68" y="69"/>
                    <a:pt x="68" y="69"/>
                  </a:cubicBezTo>
                  <a:cubicBezTo>
                    <a:pt x="64" y="64"/>
                    <a:pt x="60" y="62"/>
                    <a:pt x="58" y="62"/>
                  </a:cubicBezTo>
                  <a:cubicBezTo>
                    <a:pt x="44" y="62"/>
                    <a:pt x="68" y="136"/>
                    <a:pt x="68" y="136"/>
                  </a:cubicBezTo>
                  <a:cubicBezTo>
                    <a:pt x="1" y="1"/>
                    <a:pt x="68" y="103"/>
                    <a:pt x="3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7"/>
            <p:cNvSpPr/>
            <p:nvPr/>
          </p:nvSpPr>
          <p:spPr>
            <a:xfrm>
              <a:off x="3902275" y="3284175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0" y="0"/>
                  </a:moveTo>
                  <a:lnTo>
                    <a:pt x="34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7"/>
            <p:cNvSpPr/>
            <p:nvPr/>
          </p:nvSpPr>
          <p:spPr>
            <a:xfrm>
              <a:off x="3900575" y="3279950"/>
              <a:ext cx="4725" cy="6025"/>
            </a:xfrm>
            <a:custGeom>
              <a:avLst/>
              <a:gdLst/>
              <a:ahLst/>
              <a:cxnLst/>
              <a:rect l="l" t="t" r="r" b="b"/>
              <a:pathLst>
                <a:path w="189" h="241" extrusionOk="0">
                  <a:moveTo>
                    <a:pt x="18" y="51"/>
                  </a:moveTo>
                  <a:lnTo>
                    <a:pt x="34" y="102"/>
                  </a:lnTo>
                  <a:cubicBezTo>
                    <a:pt x="34" y="75"/>
                    <a:pt x="34" y="69"/>
                    <a:pt x="18" y="51"/>
                  </a:cubicBezTo>
                  <a:close/>
                  <a:moveTo>
                    <a:pt x="0" y="0"/>
                  </a:moveTo>
                  <a:lnTo>
                    <a:pt x="17" y="51"/>
                  </a:lnTo>
                  <a:lnTo>
                    <a:pt x="17" y="51"/>
                  </a:lnTo>
                  <a:cubicBezTo>
                    <a:pt x="13" y="46"/>
                    <a:pt x="7" y="41"/>
                    <a:pt x="2" y="36"/>
                  </a:cubicBezTo>
                  <a:lnTo>
                    <a:pt x="2" y="36"/>
                  </a:lnTo>
                  <a:cubicBezTo>
                    <a:pt x="9" y="42"/>
                    <a:pt x="14" y="47"/>
                    <a:pt x="18" y="51"/>
                  </a:cubicBezTo>
                  <a:lnTo>
                    <a:pt x="18" y="51"/>
                  </a:lnTo>
                  <a:lnTo>
                    <a:pt x="17" y="51"/>
                  </a:lnTo>
                  <a:lnTo>
                    <a:pt x="17" y="51"/>
                  </a:lnTo>
                  <a:cubicBezTo>
                    <a:pt x="45" y="79"/>
                    <a:pt x="68" y="107"/>
                    <a:pt x="68" y="136"/>
                  </a:cubicBezTo>
                  <a:cubicBezTo>
                    <a:pt x="86" y="162"/>
                    <a:pt x="94" y="173"/>
                    <a:pt x="97" y="173"/>
                  </a:cubicBezTo>
                  <a:cubicBezTo>
                    <a:pt x="105" y="173"/>
                    <a:pt x="68" y="93"/>
                    <a:pt x="68" y="68"/>
                  </a:cubicBezTo>
                  <a:lnTo>
                    <a:pt x="68" y="68"/>
                  </a:lnTo>
                  <a:cubicBezTo>
                    <a:pt x="102" y="102"/>
                    <a:pt x="102" y="136"/>
                    <a:pt x="170" y="203"/>
                  </a:cubicBezTo>
                  <a:lnTo>
                    <a:pt x="136" y="203"/>
                  </a:lnTo>
                  <a:cubicBezTo>
                    <a:pt x="154" y="230"/>
                    <a:pt x="165" y="240"/>
                    <a:pt x="171" y="240"/>
                  </a:cubicBezTo>
                  <a:cubicBezTo>
                    <a:pt x="188" y="240"/>
                    <a:pt x="170" y="160"/>
                    <a:pt x="170" y="136"/>
                  </a:cubicBezTo>
                  <a:cubicBezTo>
                    <a:pt x="147" y="136"/>
                    <a:pt x="140" y="121"/>
                    <a:pt x="137" y="121"/>
                  </a:cubicBezTo>
                  <a:cubicBezTo>
                    <a:pt x="136" y="121"/>
                    <a:pt x="136" y="124"/>
                    <a:pt x="136" y="136"/>
                  </a:cubicBezTo>
                  <a:lnTo>
                    <a:pt x="102" y="68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7"/>
            <p:cNvSpPr/>
            <p:nvPr/>
          </p:nvSpPr>
          <p:spPr>
            <a:xfrm>
              <a:off x="3900150" y="3280150"/>
              <a:ext cx="450" cy="650"/>
            </a:xfrm>
            <a:custGeom>
              <a:avLst/>
              <a:gdLst/>
              <a:ahLst/>
              <a:cxnLst/>
              <a:rect l="l" t="t" r="r" b="b"/>
              <a:pathLst>
                <a:path w="18" h="26" extrusionOk="0">
                  <a:moveTo>
                    <a:pt x="5" y="1"/>
                  </a:moveTo>
                  <a:cubicBezTo>
                    <a:pt x="1" y="1"/>
                    <a:pt x="1" y="9"/>
                    <a:pt x="17" y="26"/>
                  </a:cubicBezTo>
                  <a:cubicBezTo>
                    <a:pt x="17" y="9"/>
                    <a:pt x="9" y="1"/>
                    <a:pt x="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7"/>
            <p:cNvSpPr/>
            <p:nvPr/>
          </p:nvSpPr>
          <p:spPr>
            <a:xfrm>
              <a:off x="3904800" y="3283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7"/>
            <p:cNvSpPr/>
            <p:nvPr/>
          </p:nvSpPr>
          <p:spPr>
            <a:xfrm>
              <a:off x="3901425" y="32799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34"/>
                  </a:moveTo>
                  <a:lnTo>
                    <a:pt x="34" y="34"/>
                  </a:lnTo>
                  <a:lnTo>
                    <a:pt x="0" y="0"/>
                  </a:lnTo>
                  <a:cubicBezTo>
                    <a:pt x="0" y="0"/>
                    <a:pt x="0" y="0"/>
                    <a:pt x="34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7"/>
            <p:cNvSpPr/>
            <p:nvPr/>
          </p:nvSpPr>
          <p:spPr>
            <a:xfrm>
              <a:off x="3901950" y="3275700"/>
              <a:ext cx="7125" cy="8600"/>
            </a:xfrm>
            <a:custGeom>
              <a:avLst/>
              <a:gdLst/>
              <a:ahLst/>
              <a:cxnLst/>
              <a:rect l="l" t="t" r="r" b="b"/>
              <a:pathLst>
                <a:path w="285" h="344" extrusionOk="0">
                  <a:moveTo>
                    <a:pt x="164" y="145"/>
                  </a:moveTo>
                  <a:cubicBezTo>
                    <a:pt x="169" y="157"/>
                    <a:pt x="174" y="168"/>
                    <a:pt x="177" y="178"/>
                  </a:cubicBezTo>
                  <a:lnTo>
                    <a:pt x="177" y="178"/>
                  </a:lnTo>
                  <a:cubicBezTo>
                    <a:pt x="175" y="166"/>
                    <a:pt x="170" y="153"/>
                    <a:pt x="164" y="145"/>
                  </a:cubicBezTo>
                  <a:close/>
                  <a:moveTo>
                    <a:pt x="178" y="183"/>
                  </a:moveTo>
                  <a:lnTo>
                    <a:pt x="178" y="183"/>
                  </a:lnTo>
                  <a:cubicBezTo>
                    <a:pt x="178" y="183"/>
                    <a:pt x="179" y="183"/>
                    <a:pt x="179" y="183"/>
                  </a:cubicBezTo>
                  <a:lnTo>
                    <a:pt x="179" y="183"/>
                  </a:lnTo>
                  <a:cubicBezTo>
                    <a:pt x="179" y="186"/>
                    <a:pt x="179" y="188"/>
                    <a:pt x="180" y="190"/>
                  </a:cubicBezTo>
                  <a:lnTo>
                    <a:pt x="180" y="190"/>
                  </a:lnTo>
                  <a:cubicBezTo>
                    <a:pt x="179" y="188"/>
                    <a:pt x="179" y="185"/>
                    <a:pt x="178" y="183"/>
                  </a:cubicBezTo>
                  <a:close/>
                  <a:moveTo>
                    <a:pt x="149" y="69"/>
                  </a:moveTo>
                  <a:cubicBezTo>
                    <a:pt x="166" y="104"/>
                    <a:pt x="175" y="148"/>
                    <a:pt x="179" y="183"/>
                  </a:cubicBezTo>
                  <a:lnTo>
                    <a:pt x="179" y="183"/>
                  </a:lnTo>
                  <a:cubicBezTo>
                    <a:pt x="178" y="181"/>
                    <a:pt x="178" y="180"/>
                    <a:pt x="177" y="178"/>
                  </a:cubicBezTo>
                  <a:lnTo>
                    <a:pt x="177" y="178"/>
                  </a:lnTo>
                  <a:cubicBezTo>
                    <a:pt x="178" y="180"/>
                    <a:pt x="178" y="181"/>
                    <a:pt x="178" y="183"/>
                  </a:cubicBezTo>
                  <a:lnTo>
                    <a:pt x="178" y="183"/>
                  </a:lnTo>
                  <a:cubicBezTo>
                    <a:pt x="174" y="179"/>
                    <a:pt x="166" y="170"/>
                    <a:pt x="149" y="136"/>
                  </a:cubicBezTo>
                  <a:lnTo>
                    <a:pt x="149" y="136"/>
                  </a:lnTo>
                  <a:lnTo>
                    <a:pt x="181" y="200"/>
                  </a:lnTo>
                  <a:lnTo>
                    <a:pt x="181" y="200"/>
                  </a:lnTo>
                  <a:cubicBezTo>
                    <a:pt x="180" y="197"/>
                    <a:pt x="180" y="193"/>
                    <a:pt x="180" y="190"/>
                  </a:cubicBezTo>
                  <a:lnTo>
                    <a:pt x="180" y="190"/>
                  </a:lnTo>
                  <a:cubicBezTo>
                    <a:pt x="180" y="194"/>
                    <a:pt x="181" y="198"/>
                    <a:pt x="181" y="201"/>
                  </a:cubicBezTo>
                  <a:lnTo>
                    <a:pt x="181" y="201"/>
                  </a:lnTo>
                  <a:lnTo>
                    <a:pt x="181" y="200"/>
                  </a:lnTo>
                  <a:lnTo>
                    <a:pt x="181" y="200"/>
                  </a:lnTo>
                  <a:cubicBezTo>
                    <a:pt x="181" y="206"/>
                    <a:pt x="181" y="212"/>
                    <a:pt x="182" y="216"/>
                  </a:cubicBezTo>
                  <a:lnTo>
                    <a:pt x="182" y="216"/>
                  </a:lnTo>
                  <a:cubicBezTo>
                    <a:pt x="175" y="201"/>
                    <a:pt x="165" y="176"/>
                    <a:pt x="149" y="136"/>
                  </a:cubicBezTo>
                  <a:cubicBezTo>
                    <a:pt x="155" y="136"/>
                    <a:pt x="160" y="140"/>
                    <a:pt x="164" y="145"/>
                  </a:cubicBezTo>
                  <a:lnTo>
                    <a:pt x="164" y="145"/>
                  </a:lnTo>
                  <a:cubicBezTo>
                    <a:pt x="156" y="125"/>
                    <a:pt x="149" y="100"/>
                    <a:pt x="149" y="69"/>
                  </a:cubicBezTo>
                  <a:close/>
                  <a:moveTo>
                    <a:pt x="182" y="102"/>
                  </a:moveTo>
                  <a:cubicBezTo>
                    <a:pt x="210" y="102"/>
                    <a:pt x="193" y="146"/>
                    <a:pt x="203" y="146"/>
                  </a:cubicBezTo>
                  <a:cubicBezTo>
                    <a:pt x="206" y="146"/>
                    <a:pt x="210" y="143"/>
                    <a:pt x="216" y="136"/>
                  </a:cubicBezTo>
                  <a:lnTo>
                    <a:pt x="216" y="136"/>
                  </a:lnTo>
                  <a:cubicBezTo>
                    <a:pt x="200" y="186"/>
                    <a:pt x="191" y="211"/>
                    <a:pt x="187" y="228"/>
                  </a:cubicBezTo>
                  <a:lnTo>
                    <a:pt x="187" y="228"/>
                  </a:lnTo>
                  <a:cubicBezTo>
                    <a:pt x="186" y="225"/>
                    <a:pt x="184" y="222"/>
                    <a:pt x="182" y="218"/>
                  </a:cubicBezTo>
                  <a:lnTo>
                    <a:pt x="182" y="218"/>
                  </a:lnTo>
                  <a:cubicBezTo>
                    <a:pt x="182" y="213"/>
                    <a:pt x="182" y="208"/>
                    <a:pt x="182" y="204"/>
                  </a:cubicBezTo>
                  <a:cubicBezTo>
                    <a:pt x="182" y="197"/>
                    <a:pt x="181" y="191"/>
                    <a:pt x="179" y="184"/>
                  </a:cubicBezTo>
                  <a:lnTo>
                    <a:pt x="179" y="184"/>
                  </a:lnTo>
                  <a:cubicBezTo>
                    <a:pt x="182" y="187"/>
                    <a:pt x="182" y="188"/>
                    <a:pt x="182" y="204"/>
                  </a:cubicBezTo>
                  <a:cubicBezTo>
                    <a:pt x="182" y="196"/>
                    <a:pt x="182" y="187"/>
                    <a:pt x="182" y="170"/>
                  </a:cubicBezTo>
                  <a:lnTo>
                    <a:pt x="182" y="102"/>
                  </a:lnTo>
                  <a:close/>
                  <a:moveTo>
                    <a:pt x="197" y="243"/>
                  </a:moveTo>
                  <a:cubicBezTo>
                    <a:pt x="197" y="243"/>
                    <a:pt x="197" y="244"/>
                    <a:pt x="197" y="244"/>
                  </a:cubicBezTo>
                  <a:lnTo>
                    <a:pt x="197" y="244"/>
                  </a:lnTo>
                  <a:cubicBezTo>
                    <a:pt x="203" y="252"/>
                    <a:pt x="209" y="261"/>
                    <a:pt x="216" y="272"/>
                  </a:cubicBezTo>
                  <a:cubicBezTo>
                    <a:pt x="202" y="243"/>
                    <a:pt x="200" y="245"/>
                    <a:pt x="197" y="243"/>
                  </a:cubicBezTo>
                  <a:close/>
                  <a:moveTo>
                    <a:pt x="209" y="201"/>
                  </a:moveTo>
                  <a:cubicBezTo>
                    <a:pt x="202" y="214"/>
                    <a:pt x="194" y="225"/>
                    <a:pt x="189" y="231"/>
                  </a:cubicBezTo>
                  <a:lnTo>
                    <a:pt x="189" y="231"/>
                  </a:lnTo>
                  <a:cubicBezTo>
                    <a:pt x="189" y="231"/>
                    <a:pt x="189" y="231"/>
                    <a:pt x="189" y="232"/>
                  </a:cubicBezTo>
                  <a:lnTo>
                    <a:pt x="189" y="232"/>
                  </a:lnTo>
                  <a:cubicBezTo>
                    <a:pt x="194" y="227"/>
                    <a:pt x="196" y="225"/>
                    <a:pt x="197" y="225"/>
                  </a:cubicBezTo>
                  <a:lnTo>
                    <a:pt x="197" y="225"/>
                  </a:lnTo>
                  <a:cubicBezTo>
                    <a:pt x="199" y="225"/>
                    <a:pt x="196" y="230"/>
                    <a:pt x="193" y="239"/>
                  </a:cubicBezTo>
                  <a:lnTo>
                    <a:pt x="193" y="239"/>
                  </a:lnTo>
                  <a:cubicBezTo>
                    <a:pt x="193" y="239"/>
                    <a:pt x="192" y="238"/>
                    <a:pt x="192" y="237"/>
                  </a:cubicBezTo>
                  <a:lnTo>
                    <a:pt x="192" y="237"/>
                  </a:lnTo>
                  <a:cubicBezTo>
                    <a:pt x="192" y="238"/>
                    <a:pt x="193" y="239"/>
                    <a:pt x="193" y="240"/>
                  </a:cubicBezTo>
                  <a:lnTo>
                    <a:pt x="193" y="240"/>
                  </a:lnTo>
                  <a:cubicBezTo>
                    <a:pt x="190" y="250"/>
                    <a:pt x="185" y="267"/>
                    <a:pt x="183" y="288"/>
                  </a:cubicBezTo>
                  <a:lnTo>
                    <a:pt x="183" y="288"/>
                  </a:lnTo>
                  <a:cubicBezTo>
                    <a:pt x="185" y="281"/>
                    <a:pt x="188" y="274"/>
                    <a:pt x="197" y="244"/>
                  </a:cubicBezTo>
                  <a:lnTo>
                    <a:pt x="197" y="244"/>
                  </a:lnTo>
                  <a:cubicBezTo>
                    <a:pt x="196" y="243"/>
                    <a:pt x="196" y="243"/>
                    <a:pt x="196" y="243"/>
                  </a:cubicBezTo>
                  <a:lnTo>
                    <a:pt x="196" y="243"/>
                  </a:lnTo>
                  <a:cubicBezTo>
                    <a:pt x="196" y="243"/>
                    <a:pt x="197" y="243"/>
                    <a:pt x="197" y="243"/>
                  </a:cubicBezTo>
                  <a:lnTo>
                    <a:pt x="197" y="243"/>
                  </a:lnTo>
                  <a:cubicBezTo>
                    <a:pt x="200" y="232"/>
                    <a:pt x="204" y="219"/>
                    <a:pt x="209" y="201"/>
                  </a:cubicBezTo>
                  <a:close/>
                  <a:moveTo>
                    <a:pt x="183" y="288"/>
                  </a:moveTo>
                  <a:cubicBezTo>
                    <a:pt x="182" y="292"/>
                    <a:pt x="182" y="296"/>
                    <a:pt x="182" y="306"/>
                  </a:cubicBezTo>
                  <a:cubicBezTo>
                    <a:pt x="182" y="299"/>
                    <a:pt x="183" y="293"/>
                    <a:pt x="183" y="288"/>
                  </a:cubicBezTo>
                  <a:close/>
                  <a:moveTo>
                    <a:pt x="250" y="1"/>
                  </a:moveTo>
                  <a:cubicBezTo>
                    <a:pt x="227" y="24"/>
                    <a:pt x="220" y="64"/>
                    <a:pt x="206" y="64"/>
                  </a:cubicBezTo>
                  <a:cubicBezTo>
                    <a:pt x="200" y="64"/>
                    <a:pt x="193" y="56"/>
                    <a:pt x="182" y="35"/>
                  </a:cubicBezTo>
                  <a:cubicBezTo>
                    <a:pt x="182" y="44"/>
                    <a:pt x="182" y="56"/>
                    <a:pt x="182" y="69"/>
                  </a:cubicBezTo>
                  <a:cubicBezTo>
                    <a:pt x="168" y="61"/>
                    <a:pt x="157" y="59"/>
                    <a:pt x="147" y="59"/>
                  </a:cubicBezTo>
                  <a:cubicBezTo>
                    <a:pt x="121" y="59"/>
                    <a:pt x="108" y="78"/>
                    <a:pt x="82" y="78"/>
                  </a:cubicBezTo>
                  <a:cubicBezTo>
                    <a:pt x="73" y="78"/>
                    <a:pt x="61" y="76"/>
                    <a:pt x="47" y="69"/>
                  </a:cubicBezTo>
                  <a:lnTo>
                    <a:pt x="47" y="69"/>
                  </a:lnTo>
                  <a:lnTo>
                    <a:pt x="81" y="136"/>
                  </a:lnTo>
                  <a:lnTo>
                    <a:pt x="81" y="136"/>
                  </a:lnTo>
                  <a:cubicBezTo>
                    <a:pt x="47" y="102"/>
                    <a:pt x="32" y="91"/>
                    <a:pt x="26" y="91"/>
                  </a:cubicBezTo>
                  <a:cubicBezTo>
                    <a:pt x="13" y="91"/>
                    <a:pt x="36" y="136"/>
                    <a:pt x="13" y="136"/>
                  </a:cubicBezTo>
                  <a:cubicBezTo>
                    <a:pt x="47" y="136"/>
                    <a:pt x="115" y="238"/>
                    <a:pt x="115" y="238"/>
                  </a:cubicBezTo>
                  <a:cubicBezTo>
                    <a:pt x="81" y="204"/>
                    <a:pt x="70" y="196"/>
                    <a:pt x="66" y="196"/>
                  </a:cubicBezTo>
                  <a:cubicBezTo>
                    <a:pt x="63" y="196"/>
                    <a:pt x="65" y="201"/>
                    <a:pt x="64" y="201"/>
                  </a:cubicBezTo>
                  <a:cubicBezTo>
                    <a:pt x="62" y="201"/>
                    <a:pt x="54" y="190"/>
                    <a:pt x="13" y="136"/>
                  </a:cubicBezTo>
                  <a:cubicBezTo>
                    <a:pt x="9" y="132"/>
                    <a:pt x="7" y="131"/>
                    <a:pt x="7" y="131"/>
                  </a:cubicBezTo>
                  <a:lnTo>
                    <a:pt x="7" y="131"/>
                  </a:lnTo>
                  <a:cubicBezTo>
                    <a:pt x="0" y="131"/>
                    <a:pt x="77" y="238"/>
                    <a:pt x="47" y="238"/>
                  </a:cubicBezTo>
                  <a:cubicBezTo>
                    <a:pt x="81" y="272"/>
                    <a:pt x="89" y="272"/>
                    <a:pt x="94" y="272"/>
                  </a:cubicBezTo>
                  <a:cubicBezTo>
                    <a:pt x="98" y="272"/>
                    <a:pt x="98" y="272"/>
                    <a:pt x="115" y="306"/>
                  </a:cubicBezTo>
                  <a:cubicBezTo>
                    <a:pt x="132" y="323"/>
                    <a:pt x="140" y="329"/>
                    <a:pt x="144" y="330"/>
                  </a:cubicBezTo>
                  <a:lnTo>
                    <a:pt x="144" y="330"/>
                  </a:lnTo>
                  <a:cubicBezTo>
                    <a:pt x="145" y="333"/>
                    <a:pt x="147" y="336"/>
                    <a:pt x="149" y="339"/>
                  </a:cubicBezTo>
                  <a:cubicBezTo>
                    <a:pt x="152" y="342"/>
                    <a:pt x="154" y="344"/>
                    <a:pt x="155" y="344"/>
                  </a:cubicBezTo>
                  <a:cubicBezTo>
                    <a:pt x="171" y="344"/>
                    <a:pt x="115" y="201"/>
                    <a:pt x="115" y="170"/>
                  </a:cubicBezTo>
                  <a:lnTo>
                    <a:pt x="115" y="170"/>
                  </a:lnTo>
                  <a:lnTo>
                    <a:pt x="149" y="238"/>
                  </a:lnTo>
                  <a:cubicBezTo>
                    <a:pt x="133" y="207"/>
                    <a:pt x="132" y="191"/>
                    <a:pt x="141" y="191"/>
                  </a:cubicBezTo>
                  <a:cubicBezTo>
                    <a:pt x="148" y="191"/>
                    <a:pt x="163" y="202"/>
                    <a:pt x="182" y="225"/>
                  </a:cubicBezTo>
                  <a:lnTo>
                    <a:pt x="182" y="225"/>
                  </a:lnTo>
                  <a:cubicBezTo>
                    <a:pt x="182" y="233"/>
                    <a:pt x="182" y="238"/>
                    <a:pt x="182" y="238"/>
                  </a:cubicBezTo>
                  <a:cubicBezTo>
                    <a:pt x="182" y="235"/>
                    <a:pt x="182" y="231"/>
                    <a:pt x="182" y="226"/>
                  </a:cubicBezTo>
                  <a:lnTo>
                    <a:pt x="182" y="226"/>
                  </a:lnTo>
                  <a:cubicBezTo>
                    <a:pt x="184" y="227"/>
                    <a:pt x="185" y="229"/>
                    <a:pt x="186" y="230"/>
                  </a:cubicBezTo>
                  <a:lnTo>
                    <a:pt x="186" y="230"/>
                  </a:lnTo>
                  <a:cubicBezTo>
                    <a:pt x="186" y="230"/>
                    <a:pt x="187" y="230"/>
                    <a:pt x="187" y="229"/>
                  </a:cubicBezTo>
                  <a:lnTo>
                    <a:pt x="187" y="229"/>
                  </a:lnTo>
                  <a:cubicBezTo>
                    <a:pt x="187" y="230"/>
                    <a:pt x="187" y="230"/>
                    <a:pt x="186" y="230"/>
                  </a:cubicBezTo>
                  <a:lnTo>
                    <a:pt x="186" y="230"/>
                  </a:lnTo>
                  <a:cubicBezTo>
                    <a:pt x="186" y="230"/>
                    <a:pt x="186" y="230"/>
                    <a:pt x="186" y="230"/>
                  </a:cubicBezTo>
                  <a:lnTo>
                    <a:pt x="186" y="230"/>
                  </a:lnTo>
                  <a:cubicBezTo>
                    <a:pt x="185" y="233"/>
                    <a:pt x="184" y="235"/>
                    <a:pt x="182" y="238"/>
                  </a:cubicBezTo>
                  <a:cubicBezTo>
                    <a:pt x="182" y="250"/>
                    <a:pt x="182" y="261"/>
                    <a:pt x="182" y="272"/>
                  </a:cubicBezTo>
                  <a:cubicBezTo>
                    <a:pt x="182" y="257"/>
                    <a:pt x="182" y="248"/>
                    <a:pt x="185" y="235"/>
                  </a:cubicBezTo>
                  <a:lnTo>
                    <a:pt x="185" y="235"/>
                  </a:lnTo>
                  <a:cubicBezTo>
                    <a:pt x="186" y="234"/>
                    <a:pt x="187" y="233"/>
                    <a:pt x="188" y="232"/>
                  </a:cubicBezTo>
                  <a:lnTo>
                    <a:pt x="188" y="232"/>
                  </a:lnTo>
                  <a:cubicBezTo>
                    <a:pt x="189" y="234"/>
                    <a:pt x="190" y="236"/>
                    <a:pt x="192" y="237"/>
                  </a:cubicBezTo>
                  <a:lnTo>
                    <a:pt x="192" y="237"/>
                  </a:lnTo>
                  <a:cubicBezTo>
                    <a:pt x="191" y="236"/>
                    <a:pt x="190" y="234"/>
                    <a:pt x="189" y="232"/>
                  </a:cubicBezTo>
                  <a:lnTo>
                    <a:pt x="189" y="232"/>
                  </a:lnTo>
                  <a:cubicBezTo>
                    <a:pt x="189" y="232"/>
                    <a:pt x="188" y="232"/>
                    <a:pt x="188" y="232"/>
                  </a:cubicBezTo>
                  <a:lnTo>
                    <a:pt x="188" y="232"/>
                  </a:lnTo>
                  <a:cubicBezTo>
                    <a:pt x="188" y="232"/>
                    <a:pt x="188" y="232"/>
                    <a:pt x="188" y="232"/>
                  </a:cubicBezTo>
                  <a:lnTo>
                    <a:pt x="188" y="232"/>
                  </a:lnTo>
                  <a:cubicBezTo>
                    <a:pt x="187" y="233"/>
                    <a:pt x="186" y="234"/>
                    <a:pt x="185" y="235"/>
                  </a:cubicBezTo>
                  <a:lnTo>
                    <a:pt x="185" y="235"/>
                  </a:lnTo>
                  <a:cubicBezTo>
                    <a:pt x="186" y="233"/>
                    <a:pt x="186" y="232"/>
                    <a:pt x="186" y="230"/>
                  </a:cubicBezTo>
                  <a:lnTo>
                    <a:pt x="186" y="230"/>
                  </a:lnTo>
                  <a:cubicBezTo>
                    <a:pt x="187" y="231"/>
                    <a:pt x="187" y="232"/>
                    <a:pt x="188" y="232"/>
                  </a:cubicBezTo>
                  <a:lnTo>
                    <a:pt x="188" y="232"/>
                  </a:lnTo>
                  <a:cubicBezTo>
                    <a:pt x="188" y="232"/>
                    <a:pt x="188" y="231"/>
                    <a:pt x="189" y="231"/>
                  </a:cubicBezTo>
                  <a:lnTo>
                    <a:pt x="189" y="231"/>
                  </a:lnTo>
                  <a:cubicBezTo>
                    <a:pt x="188" y="230"/>
                    <a:pt x="188" y="229"/>
                    <a:pt x="187" y="228"/>
                  </a:cubicBezTo>
                  <a:lnTo>
                    <a:pt x="187" y="228"/>
                  </a:lnTo>
                  <a:cubicBezTo>
                    <a:pt x="200" y="203"/>
                    <a:pt x="208" y="188"/>
                    <a:pt x="215" y="177"/>
                  </a:cubicBezTo>
                  <a:lnTo>
                    <a:pt x="215" y="177"/>
                  </a:lnTo>
                  <a:cubicBezTo>
                    <a:pt x="212" y="186"/>
                    <a:pt x="210" y="194"/>
                    <a:pt x="209" y="201"/>
                  </a:cubicBezTo>
                  <a:lnTo>
                    <a:pt x="209" y="201"/>
                  </a:lnTo>
                  <a:cubicBezTo>
                    <a:pt x="212" y="193"/>
                    <a:pt x="215" y="184"/>
                    <a:pt x="216" y="175"/>
                  </a:cubicBezTo>
                  <a:lnTo>
                    <a:pt x="216" y="175"/>
                  </a:lnTo>
                  <a:cubicBezTo>
                    <a:pt x="225" y="162"/>
                    <a:pt x="233" y="153"/>
                    <a:pt x="250" y="136"/>
                  </a:cubicBezTo>
                  <a:cubicBezTo>
                    <a:pt x="250" y="102"/>
                    <a:pt x="250" y="69"/>
                    <a:pt x="284" y="1"/>
                  </a:cubicBezTo>
                  <a:cubicBezTo>
                    <a:pt x="250" y="1"/>
                    <a:pt x="250" y="69"/>
                    <a:pt x="250" y="69"/>
                  </a:cubicBezTo>
                  <a:cubicBezTo>
                    <a:pt x="250" y="35"/>
                    <a:pt x="250" y="1"/>
                    <a:pt x="25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7"/>
            <p:cNvSpPr/>
            <p:nvPr/>
          </p:nvSpPr>
          <p:spPr>
            <a:xfrm>
              <a:off x="3906500" y="32824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3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35"/>
                    <a:pt x="0" y="3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7"/>
            <p:cNvSpPr/>
            <p:nvPr/>
          </p:nvSpPr>
          <p:spPr>
            <a:xfrm>
              <a:off x="3906500" y="3283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7"/>
            <p:cNvSpPr/>
            <p:nvPr/>
          </p:nvSpPr>
          <p:spPr>
            <a:xfrm>
              <a:off x="3906500" y="327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7"/>
            <p:cNvSpPr/>
            <p:nvPr/>
          </p:nvSpPr>
          <p:spPr>
            <a:xfrm>
              <a:off x="3906500" y="3281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7"/>
            <p:cNvSpPr/>
            <p:nvPr/>
          </p:nvSpPr>
          <p:spPr>
            <a:xfrm>
              <a:off x="3906500" y="3281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7"/>
            <p:cNvSpPr/>
            <p:nvPr/>
          </p:nvSpPr>
          <p:spPr>
            <a:xfrm>
              <a:off x="3905650" y="3283325"/>
              <a:ext cx="875" cy="1250"/>
            </a:xfrm>
            <a:custGeom>
              <a:avLst/>
              <a:gdLst/>
              <a:ahLst/>
              <a:cxnLst/>
              <a:rect l="l" t="t" r="r" b="b"/>
              <a:pathLst>
                <a:path w="35" h="50" extrusionOk="0">
                  <a:moveTo>
                    <a:pt x="34" y="1"/>
                  </a:moveTo>
                  <a:cubicBezTo>
                    <a:pt x="34" y="1"/>
                    <a:pt x="13" y="44"/>
                    <a:pt x="4" y="44"/>
                  </a:cubicBezTo>
                  <a:cubicBezTo>
                    <a:pt x="2" y="44"/>
                    <a:pt x="1" y="41"/>
                    <a:pt x="1" y="35"/>
                  </a:cubicBezTo>
                  <a:lnTo>
                    <a:pt x="1" y="35"/>
                  </a:lnTo>
                  <a:cubicBezTo>
                    <a:pt x="1" y="46"/>
                    <a:pt x="4" y="49"/>
                    <a:pt x="9" y="49"/>
                  </a:cubicBezTo>
                  <a:cubicBezTo>
                    <a:pt x="19" y="49"/>
                    <a:pt x="34" y="34"/>
                    <a:pt x="34" y="34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7"/>
            <p:cNvSpPr/>
            <p:nvPr/>
          </p:nvSpPr>
          <p:spPr>
            <a:xfrm>
              <a:off x="3903025" y="3274025"/>
              <a:ext cx="8775" cy="9325"/>
            </a:xfrm>
            <a:custGeom>
              <a:avLst/>
              <a:gdLst/>
              <a:ahLst/>
              <a:cxnLst/>
              <a:rect l="l" t="t" r="r" b="b"/>
              <a:pathLst>
                <a:path w="351" h="373" extrusionOk="0">
                  <a:moveTo>
                    <a:pt x="106" y="0"/>
                  </a:moveTo>
                  <a:cubicBezTo>
                    <a:pt x="106" y="0"/>
                    <a:pt x="106" y="5"/>
                    <a:pt x="109" y="11"/>
                  </a:cubicBezTo>
                  <a:lnTo>
                    <a:pt x="109" y="11"/>
                  </a:lnTo>
                  <a:cubicBezTo>
                    <a:pt x="108" y="7"/>
                    <a:pt x="107" y="4"/>
                    <a:pt x="106" y="0"/>
                  </a:cubicBezTo>
                  <a:close/>
                  <a:moveTo>
                    <a:pt x="38" y="0"/>
                  </a:moveTo>
                  <a:cubicBezTo>
                    <a:pt x="38" y="3"/>
                    <a:pt x="39" y="6"/>
                    <a:pt x="40" y="9"/>
                  </a:cubicBezTo>
                  <a:lnTo>
                    <a:pt x="40" y="9"/>
                  </a:lnTo>
                  <a:cubicBezTo>
                    <a:pt x="48" y="11"/>
                    <a:pt x="58" y="14"/>
                    <a:pt x="67" y="16"/>
                  </a:cubicBezTo>
                  <a:lnTo>
                    <a:pt x="67" y="16"/>
                  </a:lnTo>
                  <a:cubicBezTo>
                    <a:pt x="57" y="10"/>
                    <a:pt x="48" y="5"/>
                    <a:pt x="38" y="0"/>
                  </a:cubicBezTo>
                  <a:close/>
                  <a:moveTo>
                    <a:pt x="72" y="0"/>
                  </a:moveTo>
                  <a:lnTo>
                    <a:pt x="112" y="20"/>
                  </a:lnTo>
                  <a:lnTo>
                    <a:pt x="112" y="20"/>
                  </a:lnTo>
                  <a:cubicBezTo>
                    <a:pt x="112" y="18"/>
                    <a:pt x="111" y="15"/>
                    <a:pt x="110" y="13"/>
                  </a:cubicBezTo>
                  <a:lnTo>
                    <a:pt x="110" y="13"/>
                  </a:lnTo>
                  <a:lnTo>
                    <a:pt x="111" y="13"/>
                  </a:lnTo>
                  <a:lnTo>
                    <a:pt x="111" y="13"/>
                  </a:lnTo>
                  <a:cubicBezTo>
                    <a:pt x="110" y="12"/>
                    <a:pt x="110" y="12"/>
                    <a:pt x="109" y="11"/>
                  </a:cubicBezTo>
                  <a:lnTo>
                    <a:pt x="109" y="11"/>
                  </a:lnTo>
                  <a:cubicBezTo>
                    <a:pt x="109" y="11"/>
                    <a:pt x="110" y="12"/>
                    <a:pt x="110" y="13"/>
                  </a:cubicBezTo>
                  <a:lnTo>
                    <a:pt x="110" y="13"/>
                  </a:lnTo>
                  <a:lnTo>
                    <a:pt x="72" y="0"/>
                  </a:lnTo>
                  <a:close/>
                  <a:moveTo>
                    <a:pt x="111" y="13"/>
                  </a:moveTo>
                  <a:lnTo>
                    <a:pt x="111" y="13"/>
                  </a:lnTo>
                  <a:cubicBezTo>
                    <a:pt x="118" y="23"/>
                    <a:pt x="134" y="34"/>
                    <a:pt x="173" y="34"/>
                  </a:cubicBezTo>
                  <a:lnTo>
                    <a:pt x="111" y="13"/>
                  </a:lnTo>
                  <a:close/>
                  <a:moveTo>
                    <a:pt x="67" y="16"/>
                  </a:moveTo>
                  <a:cubicBezTo>
                    <a:pt x="87" y="29"/>
                    <a:pt x="106" y="43"/>
                    <a:pt x="124" y="56"/>
                  </a:cubicBezTo>
                  <a:lnTo>
                    <a:pt x="124" y="56"/>
                  </a:lnTo>
                  <a:cubicBezTo>
                    <a:pt x="121" y="47"/>
                    <a:pt x="118" y="38"/>
                    <a:pt x="116" y="30"/>
                  </a:cubicBezTo>
                  <a:lnTo>
                    <a:pt x="116" y="30"/>
                  </a:lnTo>
                  <a:cubicBezTo>
                    <a:pt x="126" y="32"/>
                    <a:pt x="134" y="34"/>
                    <a:pt x="139" y="34"/>
                  </a:cubicBezTo>
                  <a:lnTo>
                    <a:pt x="112" y="20"/>
                  </a:lnTo>
                  <a:lnTo>
                    <a:pt x="112" y="20"/>
                  </a:lnTo>
                  <a:cubicBezTo>
                    <a:pt x="113" y="24"/>
                    <a:pt x="114" y="27"/>
                    <a:pt x="116" y="30"/>
                  </a:cubicBezTo>
                  <a:lnTo>
                    <a:pt x="116" y="30"/>
                  </a:lnTo>
                  <a:cubicBezTo>
                    <a:pt x="101" y="26"/>
                    <a:pt x="84" y="21"/>
                    <a:pt x="67" y="16"/>
                  </a:cubicBezTo>
                  <a:close/>
                  <a:moveTo>
                    <a:pt x="177" y="91"/>
                  </a:moveTo>
                  <a:lnTo>
                    <a:pt x="177" y="91"/>
                  </a:lnTo>
                  <a:cubicBezTo>
                    <a:pt x="189" y="98"/>
                    <a:pt x="199" y="102"/>
                    <a:pt x="207" y="102"/>
                  </a:cubicBezTo>
                  <a:cubicBezTo>
                    <a:pt x="191" y="93"/>
                    <a:pt x="182" y="91"/>
                    <a:pt x="177" y="91"/>
                  </a:cubicBezTo>
                  <a:close/>
                  <a:moveTo>
                    <a:pt x="241" y="102"/>
                  </a:moveTo>
                  <a:cubicBezTo>
                    <a:pt x="241" y="102"/>
                    <a:pt x="241" y="102"/>
                    <a:pt x="241" y="102"/>
                  </a:cubicBezTo>
                  <a:cubicBezTo>
                    <a:pt x="241" y="102"/>
                    <a:pt x="241" y="102"/>
                    <a:pt x="241" y="102"/>
                  </a:cubicBezTo>
                  <a:close/>
                  <a:moveTo>
                    <a:pt x="173" y="102"/>
                  </a:moveTo>
                  <a:cubicBezTo>
                    <a:pt x="173" y="115"/>
                    <a:pt x="195" y="129"/>
                    <a:pt x="223" y="145"/>
                  </a:cubicBezTo>
                  <a:lnTo>
                    <a:pt x="223" y="145"/>
                  </a:lnTo>
                  <a:cubicBezTo>
                    <a:pt x="224" y="143"/>
                    <a:pt x="224" y="142"/>
                    <a:pt x="225" y="140"/>
                  </a:cubicBezTo>
                  <a:lnTo>
                    <a:pt x="225" y="140"/>
                  </a:lnTo>
                  <a:lnTo>
                    <a:pt x="173" y="102"/>
                  </a:lnTo>
                  <a:close/>
                  <a:moveTo>
                    <a:pt x="12" y="4"/>
                  </a:moveTo>
                  <a:cubicBezTo>
                    <a:pt x="0" y="4"/>
                    <a:pt x="4" y="11"/>
                    <a:pt x="38" y="34"/>
                  </a:cubicBezTo>
                  <a:cubicBezTo>
                    <a:pt x="38" y="34"/>
                    <a:pt x="54" y="34"/>
                    <a:pt x="64" y="45"/>
                  </a:cubicBezTo>
                  <a:lnTo>
                    <a:pt x="64" y="45"/>
                  </a:lnTo>
                  <a:cubicBezTo>
                    <a:pt x="52" y="73"/>
                    <a:pt x="96" y="98"/>
                    <a:pt x="77" y="101"/>
                  </a:cubicBezTo>
                  <a:lnTo>
                    <a:pt x="77" y="101"/>
                  </a:lnTo>
                  <a:cubicBezTo>
                    <a:pt x="81" y="100"/>
                    <a:pt x="78" y="95"/>
                    <a:pt x="38" y="68"/>
                  </a:cubicBezTo>
                  <a:lnTo>
                    <a:pt x="38" y="68"/>
                  </a:lnTo>
                  <a:lnTo>
                    <a:pt x="72" y="102"/>
                  </a:lnTo>
                  <a:cubicBezTo>
                    <a:pt x="74" y="102"/>
                    <a:pt x="75" y="102"/>
                    <a:pt x="77" y="101"/>
                  </a:cubicBezTo>
                  <a:lnTo>
                    <a:pt x="77" y="101"/>
                  </a:lnTo>
                  <a:cubicBezTo>
                    <a:pt x="75" y="102"/>
                    <a:pt x="74" y="102"/>
                    <a:pt x="72" y="102"/>
                  </a:cubicBezTo>
                  <a:cubicBezTo>
                    <a:pt x="63" y="102"/>
                    <a:pt x="55" y="102"/>
                    <a:pt x="106" y="136"/>
                  </a:cubicBezTo>
                  <a:lnTo>
                    <a:pt x="139" y="136"/>
                  </a:lnTo>
                  <a:cubicBezTo>
                    <a:pt x="146" y="142"/>
                    <a:pt x="151" y="147"/>
                    <a:pt x="156" y="152"/>
                  </a:cubicBezTo>
                  <a:lnTo>
                    <a:pt x="156" y="152"/>
                  </a:lnTo>
                  <a:cubicBezTo>
                    <a:pt x="148" y="127"/>
                    <a:pt x="140" y="102"/>
                    <a:pt x="131" y="77"/>
                  </a:cubicBezTo>
                  <a:lnTo>
                    <a:pt x="131" y="77"/>
                  </a:lnTo>
                  <a:cubicBezTo>
                    <a:pt x="152" y="90"/>
                    <a:pt x="160" y="93"/>
                    <a:pt x="165" y="93"/>
                  </a:cubicBezTo>
                  <a:cubicBezTo>
                    <a:pt x="169" y="93"/>
                    <a:pt x="171" y="91"/>
                    <a:pt x="177" y="91"/>
                  </a:cubicBezTo>
                  <a:cubicBezTo>
                    <a:pt x="177" y="91"/>
                    <a:pt x="177" y="91"/>
                    <a:pt x="177" y="91"/>
                  </a:cubicBezTo>
                  <a:lnTo>
                    <a:pt x="177" y="91"/>
                  </a:lnTo>
                  <a:cubicBezTo>
                    <a:pt x="162" y="82"/>
                    <a:pt x="144" y="70"/>
                    <a:pt x="124" y="56"/>
                  </a:cubicBezTo>
                  <a:lnTo>
                    <a:pt x="124" y="56"/>
                  </a:lnTo>
                  <a:cubicBezTo>
                    <a:pt x="126" y="63"/>
                    <a:pt x="129" y="70"/>
                    <a:pt x="131" y="77"/>
                  </a:cubicBezTo>
                  <a:lnTo>
                    <a:pt x="131" y="77"/>
                  </a:lnTo>
                  <a:cubicBezTo>
                    <a:pt x="118" y="68"/>
                    <a:pt x="99" y="54"/>
                    <a:pt x="72" y="34"/>
                  </a:cubicBezTo>
                  <a:lnTo>
                    <a:pt x="72" y="34"/>
                  </a:lnTo>
                  <a:cubicBezTo>
                    <a:pt x="70" y="35"/>
                    <a:pt x="69" y="36"/>
                    <a:pt x="68" y="38"/>
                  </a:cubicBezTo>
                  <a:lnTo>
                    <a:pt x="68" y="38"/>
                  </a:lnTo>
                  <a:cubicBezTo>
                    <a:pt x="57" y="29"/>
                    <a:pt x="45" y="19"/>
                    <a:pt x="40" y="9"/>
                  </a:cubicBezTo>
                  <a:lnTo>
                    <a:pt x="40" y="9"/>
                  </a:lnTo>
                  <a:cubicBezTo>
                    <a:pt x="28" y="6"/>
                    <a:pt x="18" y="4"/>
                    <a:pt x="12" y="4"/>
                  </a:cubicBezTo>
                  <a:close/>
                  <a:moveTo>
                    <a:pt x="173" y="169"/>
                  </a:moveTo>
                  <a:cubicBezTo>
                    <a:pt x="183" y="179"/>
                    <a:pt x="194" y="188"/>
                    <a:pt x="207" y="196"/>
                  </a:cubicBezTo>
                  <a:lnTo>
                    <a:pt x="207" y="196"/>
                  </a:lnTo>
                  <a:cubicBezTo>
                    <a:pt x="206" y="198"/>
                    <a:pt x="206" y="200"/>
                    <a:pt x="205" y="201"/>
                  </a:cubicBezTo>
                  <a:lnTo>
                    <a:pt x="205" y="201"/>
                  </a:lnTo>
                  <a:cubicBezTo>
                    <a:pt x="197" y="193"/>
                    <a:pt x="188" y="184"/>
                    <a:pt x="173" y="169"/>
                  </a:cubicBezTo>
                  <a:close/>
                  <a:moveTo>
                    <a:pt x="230" y="217"/>
                  </a:moveTo>
                  <a:cubicBezTo>
                    <a:pt x="229" y="219"/>
                    <a:pt x="228" y="221"/>
                    <a:pt x="227" y="223"/>
                  </a:cubicBezTo>
                  <a:lnTo>
                    <a:pt x="227" y="223"/>
                  </a:lnTo>
                  <a:cubicBezTo>
                    <a:pt x="231" y="227"/>
                    <a:pt x="236" y="232"/>
                    <a:pt x="241" y="237"/>
                  </a:cubicBezTo>
                  <a:cubicBezTo>
                    <a:pt x="241" y="237"/>
                    <a:pt x="237" y="229"/>
                    <a:pt x="230" y="217"/>
                  </a:cubicBezTo>
                  <a:close/>
                  <a:moveTo>
                    <a:pt x="224" y="220"/>
                  </a:moveTo>
                  <a:cubicBezTo>
                    <a:pt x="221" y="229"/>
                    <a:pt x="218" y="239"/>
                    <a:pt x="214" y="250"/>
                  </a:cubicBezTo>
                  <a:lnTo>
                    <a:pt x="214" y="250"/>
                  </a:lnTo>
                  <a:cubicBezTo>
                    <a:pt x="218" y="242"/>
                    <a:pt x="222" y="233"/>
                    <a:pt x="227" y="223"/>
                  </a:cubicBezTo>
                  <a:lnTo>
                    <a:pt x="227" y="223"/>
                  </a:lnTo>
                  <a:cubicBezTo>
                    <a:pt x="226" y="222"/>
                    <a:pt x="225" y="221"/>
                    <a:pt x="224" y="220"/>
                  </a:cubicBezTo>
                  <a:close/>
                  <a:moveTo>
                    <a:pt x="241" y="68"/>
                  </a:moveTo>
                  <a:lnTo>
                    <a:pt x="253" y="104"/>
                  </a:lnTo>
                  <a:lnTo>
                    <a:pt x="253" y="104"/>
                  </a:lnTo>
                  <a:cubicBezTo>
                    <a:pt x="250" y="108"/>
                    <a:pt x="247" y="111"/>
                    <a:pt x="245" y="111"/>
                  </a:cubicBezTo>
                  <a:cubicBezTo>
                    <a:pt x="242" y="111"/>
                    <a:pt x="241" y="108"/>
                    <a:pt x="241" y="102"/>
                  </a:cubicBezTo>
                  <a:cubicBezTo>
                    <a:pt x="235" y="115"/>
                    <a:pt x="229" y="128"/>
                    <a:pt x="225" y="140"/>
                  </a:cubicBezTo>
                  <a:lnTo>
                    <a:pt x="225" y="140"/>
                  </a:lnTo>
                  <a:lnTo>
                    <a:pt x="246" y="156"/>
                  </a:lnTo>
                  <a:lnTo>
                    <a:pt x="246" y="156"/>
                  </a:lnTo>
                  <a:cubicBezTo>
                    <a:pt x="249" y="145"/>
                    <a:pt x="253" y="133"/>
                    <a:pt x="258" y="119"/>
                  </a:cubicBezTo>
                  <a:lnTo>
                    <a:pt x="258" y="119"/>
                  </a:lnTo>
                  <a:lnTo>
                    <a:pt x="268" y="148"/>
                  </a:lnTo>
                  <a:lnTo>
                    <a:pt x="268" y="148"/>
                  </a:lnTo>
                  <a:cubicBezTo>
                    <a:pt x="264" y="153"/>
                    <a:pt x="261" y="158"/>
                    <a:pt x="258" y="164"/>
                  </a:cubicBezTo>
                  <a:lnTo>
                    <a:pt x="258" y="164"/>
                  </a:lnTo>
                  <a:cubicBezTo>
                    <a:pt x="256" y="162"/>
                    <a:pt x="253" y="161"/>
                    <a:pt x="251" y="160"/>
                  </a:cubicBezTo>
                  <a:lnTo>
                    <a:pt x="251" y="160"/>
                  </a:lnTo>
                  <a:lnTo>
                    <a:pt x="257" y="165"/>
                  </a:lnTo>
                  <a:lnTo>
                    <a:pt x="257" y="165"/>
                  </a:lnTo>
                  <a:cubicBezTo>
                    <a:pt x="249" y="180"/>
                    <a:pt x="240" y="197"/>
                    <a:pt x="232" y="213"/>
                  </a:cubicBezTo>
                  <a:lnTo>
                    <a:pt x="232" y="213"/>
                  </a:lnTo>
                  <a:cubicBezTo>
                    <a:pt x="230" y="212"/>
                    <a:pt x="229" y="211"/>
                    <a:pt x="227" y="210"/>
                  </a:cubicBezTo>
                  <a:lnTo>
                    <a:pt x="227" y="210"/>
                  </a:lnTo>
                  <a:cubicBezTo>
                    <a:pt x="227" y="211"/>
                    <a:pt x="227" y="212"/>
                    <a:pt x="227" y="213"/>
                  </a:cubicBezTo>
                  <a:lnTo>
                    <a:pt x="227" y="213"/>
                  </a:lnTo>
                  <a:cubicBezTo>
                    <a:pt x="225" y="211"/>
                    <a:pt x="224" y="209"/>
                    <a:pt x="223" y="207"/>
                  </a:cubicBezTo>
                  <a:lnTo>
                    <a:pt x="223" y="207"/>
                  </a:lnTo>
                  <a:cubicBezTo>
                    <a:pt x="224" y="208"/>
                    <a:pt x="226" y="209"/>
                    <a:pt x="227" y="210"/>
                  </a:cubicBezTo>
                  <a:lnTo>
                    <a:pt x="227" y="210"/>
                  </a:lnTo>
                  <a:cubicBezTo>
                    <a:pt x="234" y="189"/>
                    <a:pt x="240" y="174"/>
                    <a:pt x="245" y="157"/>
                  </a:cubicBezTo>
                  <a:lnTo>
                    <a:pt x="245" y="157"/>
                  </a:lnTo>
                  <a:cubicBezTo>
                    <a:pt x="247" y="158"/>
                    <a:pt x="249" y="159"/>
                    <a:pt x="251" y="160"/>
                  </a:cubicBezTo>
                  <a:lnTo>
                    <a:pt x="251" y="160"/>
                  </a:lnTo>
                  <a:lnTo>
                    <a:pt x="246" y="156"/>
                  </a:lnTo>
                  <a:lnTo>
                    <a:pt x="246" y="156"/>
                  </a:lnTo>
                  <a:cubicBezTo>
                    <a:pt x="245" y="156"/>
                    <a:pt x="245" y="156"/>
                    <a:pt x="245" y="157"/>
                  </a:cubicBezTo>
                  <a:lnTo>
                    <a:pt x="245" y="157"/>
                  </a:lnTo>
                  <a:cubicBezTo>
                    <a:pt x="238" y="152"/>
                    <a:pt x="230" y="148"/>
                    <a:pt x="223" y="145"/>
                  </a:cubicBezTo>
                  <a:lnTo>
                    <a:pt x="223" y="145"/>
                  </a:lnTo>
                  <a:cubicBezTo>
                    <a:pt x="218" y="161"/>
                    <a:pt x="213" y="176"/>
                    <a:pt x="209" y="190"/>
                  </a:cubicBezTo>
                  <a:lnTo>
                    <a:pt x="209" y="190"/>
                  </a:lnTo>
                  <a:cubicBezTo>
                    <a:pt x="198" y="178"/>
                    <a:pt x="186" y="169"/>
                    <a:pt x="173" y="169"/>
                  </a:cubicBezTo>
                  <a:lnTo>
                    <a:pt x="173" y="169"/>
                  </a:lnTo>
                  <a:cubicBezTo>
                    <a:pt x="168" y="164"/>
                    <a:pt x="163" y="159"/>
                    <a:pt x="156" y="152"/>
                  </a:cubicBezTo>
                  <a:lnTo>
                    <a:pt x="156" y="152"/>
                  </a:lnTo>
                  <a:cubicBezTo>
                    <a:pt x="166" y="180"/>
                    <a:pt x="175" y="207"/>
                    <a:pt x="184" y="235"/>
                  </a:cubicBezTo>
                  <a:lnTo>
                    <a:pt x="184" y="235"/>
                  </a:lnTo>
                  <a:cubicBezTo>
                    <a:pt x="193" y="230"/>
                    <a:pt x="199" y="217"/>
                    <a:pt x="205" y="201"/>
                  </a:cubicBezTo>
                  <a:lnTo>
                    <a:pt x="205" y="201"/>
                  </a:lnTo>
                  <a:cubicBezTo>
                    <a:pt x="212" y="208"/>
                    <a:pt x="217" y="213"/>
                    <a:pt x="224" y="220"/>
                  </a:cubicBezTo>
                  <a:lnTo>
                    <a:pt x="224" y="220"/>
                  </a:lnTo>
                  <a:cubicBezTo>
                    <a:pt x="225" y="218"/>
                    <a:pt x="226" y="215"/>
                    <a:pt x="227" y="213"/>
                  </a:cubicBezTo>
                  <a:lnTo>
                    <a:pt x="227" y="213"/>
                  </a:lnTo>
                  <a:cubicBezTo>
                    <a:pt x="228" y="214"/>
                    <a:pt x="229" y="216"/>
                    <a:pt x="230" y="217"/>
                  </a:cubicBezTo>
                  <a:lnTo>
                    <a:pt x="230" y="217"/>
                  </a:lnTo>
                  <a:cubicBezTo>
                    <a:pt x="230" y="216"/>
                    <a:pt x="231" y="214"/>
                    <a:pt x="232" y="213"/>
                  </a:cubicBezTo>
                  <a:lnTo>
                    <a:pt x="232" y="213"/>
                  </a:lnTo>
                  <a:cubicBezTo>
                    <a:pt x="255" y="227"/>
                    <a:pt x="275" y="237"/>
                    <a:pt x="275" y="237"/>
                  </a:cubicBezTo>
                  <a:cubicBezTo>
                    <a:pt x="298" y="248"/>
                    <a:pt x="309" y="252"/>
                    <a:pt x="315" y="252"/>
                  </a:cubicBezTo>
                  <a:cubicBezTo>
                    <a:pt x="328" y="252"/>
                    <a:pt x="320" y="237"/>
                    <a:pt x="343" y="237"/>
                  </a:cubicBezTo>
                  <a:cubicBezTo>
                    <a:pt x="335" y="223"/>
                    <a:pt x="324" y="210"/>
                    <a:pt x="309" y="198"/>
                  </a:cubicBezTo>
                  <a:lnTo>
                    <a:pt x="309" y="198"/>
                  </a:lnTo>
                  <a:cubicBezTo>
                    <a:pt x="314" y="175"/>
                    <a:pt x="350" y="167"/>
                    <a:pt x="297" y="114"/>
                  </a:cubicBezTo>
                  <a:lnTo>
                    <a:pt x="297" y="114"/>
                  </a:lnTo>
                  <a:cubicBezTo>
                    <a:pt x="300" y="110"/>
                    <a:pt x="304" y="106"/>
                    <a:pt x="309" y="102"/>
                  </a:cubicBezTo>
                  <a:lnTo>
                    <a:pt x="309" y="102"/>
                  </a:lnTo>
                  <a:cubicBezTo>
                    <a:pt x="305" y="102"/>
                    <a:pt x="300" y="105"/>
                    <a:pt x="294" y="111"/>
                  </a:cubicBezTo>
                  <a:lnTo>
                    <a:pt x="294" y="111"/>
                  </a:lnTo>
                  <a:cubicBezTo>
                    <a:pt x="287" y="105"/>
                    <a:pt x="278" y="97"/>
                    <a:pt x="268" y="89"/>
                  </a:cubicBezTo>
                  <a:lnTo>
                    <a:pt x="268" y="89"/>
                  </a:lnTo>
                  <a:cubicBezTo>
                    <a:pt x="270" y="82"/>
                    <a:pt x="272" y="75"/>
                    <a:pt x="275" y="68"/>
                  </a:cubicBezTo>
                  <a:lnTo>
                    <a:pt x="275" y="68"/>
                  </a:lnTo>
                  <a:cubicBezTo>
                    <a:pt x="275" y="68"/>
                    <a:pt x="271" y="77"/>
                    <a:pt x="265" y="86"/>
                  </a:cubicBezTo>
                  <a:lnTo>
                    <a:pt x="265" y="86"/>
                  </a:lnTo>
                  <a:cubicBezTo>
                    <a:pt x="258" y="81"/>
                    <a:pt x="250" y="74"/>
                    <a:pt x="241" y="68"/>
                  </a:cubicBezTo>
                  <a:close/>
                  <a:moveTo>
                    <a:pt x="214" y="250"/>
                  </a:moveTo>
                  <a:lnTo>
                    <a:pt x="214" y="250"/>
                  </a:lnTo>
                  <a:cubicBezTo>
                    <a:pt x="209" y="261"/>
                    <a:pt x="206" y="269"/>
                    <a:pt x="203" y="275"/>
                  </a:cubicBezTo>
                  <a:lnTo>
                    <a:pt x="203" y="275"/>
                  </a:lnTo>
                  <a:cubicBezTo>
                    <a:pt x="205" y="274"/>
                    <a:pt x="206" y="272"/>
                    <a:pt x="207" y="271"/>
                  </a:cubicBezTo>
                  <a:cubicBezTo>
                    <a:pt x="210" y="264"/>
                    <a:pt x="212" y="257"/>
                    <a:pt x="214" y="250"/>
                  </a:cubicBezTo>
                  <a:close/>
                  <a:moveTo>
                    <a:pt x="207" y="271"/>
                  </a:moveTo>
                  <a:cubicBezTo>
                    <a:pt x="205" y="275"/>
                    <a:pt x="203" y="279"/>
                    <a:pt x="201" y="282"/>
                  </a:cubicBezTo>
                  <a:lnTo>
                    <a:pt x="201" y="282"/>
                  </a:lnTo>
                  <a:cubicBezTo>
                    <a:pt x="202" y="281"/>
                    <a:pt x="204" y="277"/>
                    <a:pt x="207" y="271"/>
                  </a:cubicBezTo>
                  <a:close/>
                  <a:moveTo>
                    <a:pt x="184" y="235"/>
                  </a:moveTo>
                  <a:cubicBezTo>
                    <a:pt x="181" y="236"/>
                    <a:pt x="177" y="237"/>
                    <a:pt x="173" y="237"/>
                  </a:cubicBezTo>
                  <a:cubicBezTo>
                    <a:pt x="173" y="237"/>
                    <a:pt x="173" y="305"/>
                    <a:pt x="139" y="339"/>
                  </a:cubicBezTo>
                  <a:cubicBezTo>
                    <a:pt x="170" y="308"/>
                    <a:pt x="173" y="305"/>
                    <a:pt x="199" y="279"/>
                  </a:cubicBezTo>
                  <a:lnTo>
                    <a:pt x="199" y="279"/>
                  </a:lnTo>
                  <a:cubicBezTo>
                    <a:pt x="199" y="281"/>
                    <a:pt x="200" y="282"/>
                    <a:pt x="200" y="284"/>
                  </a:cubicBezTo>
                  <a:lnTo>
                    <a:pt x="200" y="284"/>
                  </a:lnTo>
                  <a:cubicBezTo>
                    <a:pt x="201" y="283"/>
                    <a:pt x="201" y="283"/>
                    <a:pt x="201" y="282"/>
                  </a:cubicBezTo>
                  <a:lnTo>
                    <a:pt x="201" y="282"/>
                  </a:lnTo>
                  <a:cubicBezTo>
                    <a:pt x="201" y="283"/>
                    <a:pt x="201" y="283"/>
                    <a:pt x="200" y="283"/>
                  </a:cubicBezTo>
                  <a:cubicBezTo>
                    <a:pt x="200" y="283"/>
                    <a:pt x="201" y="280"/>
                    <a:pt x="203" y="275"/>
                  </a:cubicBezTo>
                  <a:lnTo>
                    <a:pt x="203" y="275"/>
                  </a:lnTo>
                  <a:cubicBezTo>
                    <a:pt x="202" y="276"/>
                    <a:pt x="200" y="278"/>
                    <a:pt x="199" y="279"/>
                  </a:cubicBezTo>
                  <a:lnTo>
                    <a:pt x="199" y="279"/>
                  </a:lnTo>
                  <a:cubicBezTo>
                    <a:pt x="194" y="264"/>
                    <a:pt x="189" y="250"/>
                    <a:pt x="184" y="235"/>
                  </a:cubicBezTo>
                  <a:close/>
                  <a:moveTo>
                    <a:pt x="200" y="284"/>
                  </a:moveTo>
                  <a:lnTo>
                    <a:pt x="200" y="284"/>
                  </a:lnTo>
                  <a:cubicBezTo>
                    <a:pt x="188" y="305"/>
                    <a:pt x="181" y="305"/>
                    <a:pt x="178" y="305"/>
                  </a:cubicBezTo>
                  <a:cubicBezTo>
                    <a:pt x="173" y="305"/>
                    <a:pt x="173" y="305"/>
                    <a:pt x="173" y="339"/>
                  </a:cubicBezTo>
                  <a:cubicBezTo>
                    <a:pt x="173" y="350"/>
                    <a:pt x="173" y="361"/>
                    <a:pt x="173" y="373"/>
                  </a:cubicBezTo>
                  <a:cubicBezTo>
                    <a:pt x="173" y="339"/>
                    <a:pt x="207" y="305"/>
                    <a:pt x="207" y="305"/>
                  </a:cubicBezTo>
                  <a:cubicBezTo>
                    <a:pt x="205" y="298"/>
                    <a:pt x="203" y="291"/>
                    <a:pt x="200" y="28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7"/>
            <p:cNvSpPr/>
            <p:nvPr/>
          </p:nvSpPr>
          <p:spPr>
            <a:xfrm>
              <a:off x="3907350" y="328162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35"/>
                  </a:moveTo>
                  <a:lnTo>
                    <a:pt x="0" y="1"/>
                  </a:lnTo>
                  <a:cubicBezTo>
                    <a:pt x="0" y="35"/>
                    <a:pt x="0" y="35"/>
                    <a:pt x="0" y="3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7"/>
            <p:cNvSpPr/>
            <p:nvPr/>
          </p:nvSpPr>
          <p:spPr>
            <a:xfrm>
              <a:off x="3900950" y="3275525"/>
              <a:ext cx="9800" cy="8675"/>
            </a:xfrm>
            <a:custGeom>
              <a:avLst/>
              <a:gdLst/>
              <a:ahLst/>
              <a:cxnLst/>
              <a:rect l="l" t="t" r="r" b="b"/>
              <a:pathLst>
                <a:path w="392" h="347" extrusionOk="0">
                  <a:moveTo>
                    <a:pt x="24" y="1"/>
                  </a:moveTo>
                  <a:cubicBezTo>
                    <a:pt x="1" y="1"/>
                    <a:pt x="76" y="49"/>
                    <a:pt x="69" y="49"/>
                  </a:cubicBezTo>
                  <a:cubicBezTo>
                    <a:pt x="68" y="49"/>
                    <a:pt x="63" y="47"/>
                    <a:pt x="53" y="42"/>
                  </a:cubicBezTo>
                  <a:lnTo>
                    <a:pt x="53" y="42"/>
                  </a:lnTo>
                  <a:lnTo>
                    <a:pt x="88" y="68"/>
                  </a:lnTo>
                  <a:lnTo>
                    <a:pt x="88" y="68"/>
                  </a:lnTo>
                  <a:cubicBezTo>
                    <a:pt x="92" y="47"/>
                    <a:pt x="115" y="69"/>
                    <a:pt x="53" y="8"/>
                  </a:cubicBezTo>
                  <a:cubicBezTo>
                    <a:pt x="38" y="3"/>
                    <a:pt x="29" y="1"/>
                    <a:pt x="24" y="1"/>
                  </a:cubicBezTo>
                  <a:close/>
                  <a:moveTo>
                    <a:pt x="88" y="68"/>
                  </a:moveTo>
                  <a:cubicBezTo>
                    <a:pt x="87" y="70"/>
                    <a:pt x="87" y="72"/>
                    <a:pt x="87" y="76"/>
                  </a:cubicBezTo>
                  <a:cubicBezTo>
                    <a:pt x="91" y="76"/>
                    <a:pt x="95" y="76"/>
                    <a:pt x="99" y="76"/>
                  </a:cubicBezTo>
                  <a:lnTo>
                    <a:pt x="99" y="76"/>
                  </a:lnTo>
                  <a:lnTo>
                    <a:pt x="88" y="68"/>
                  </a:lnTo>
                  <a:close/>
                  <a:moveTo>
                    <a:pt x="121" y="143"/>
                  </a:moveTo>
                  <a:cubicBezTo>
                    <a:pt x="180" y="143"/>
                    <a:pt x="161" y="169"/>
                    <a:pt x="202" y="176"/>
                  </a:cubicBezTo>
                  <a:lnTo>
                    <a:pt x="202" y="176"/>
                  </a:lnTo>
                  <a:cubicBezTo>
                    <a:pt x="176" y="157"/>
                    <a:pt x="155" y="143"/>
                    <a:pt x="155" y="143"/>
                  </a:cubicBezTo>
                  <a:close/>
                  <a:moveTo>
                    <a:pt x="87" y="76"/>
                  </a:moveTo>
                  <a:cubicBezTo>
                    <a:pt x="121" y="109"/>
                    <a:pt x="189" y="143"/>
                    <a:pt x="189" y="143"/>
                  </a:cubicBezTo>
                  <a:lnTo>
                    <a:pt x="122" y="93"/>
                  </a:lnTo>
                  <a:lnTo>
                    <a:pt x="122" y="93"/>
                  </a:lnTo>
                  <a:cubicBezTo>
                    <a:pt x="178" y="122"/>
                    <a:pt x="234" y="155"/>
                    <a:pt x="290" y="211"/>
                  </a:cubicBezTo>
                  <a:cubicBezTo>
                    <a:pt x="270" y="201"/>
                    <a:pt x="262" y="197"/>
                    <a:pt x="260" y="197"/>
                  </a:cubicBezTo>
                  <a:cubicBezTo>
                    <a:pt x="257" y="197"/>
                    <a:pt x="277" y="212"/>
                    <a:pt x="286" y="230"/>
                  </a:cubicBezTo>
                  <a:lnTo>
                    <a:pt x="286" y="230"/>
                  </a:lnTo>
                  <a:cubicBezTo>
                    <a:pt x="275" y="213"/>
                    <a:pt x="252" y="192"/>
                    <a:pt x="222" y="177"/>
                  </a:cubicBezTo>
                  <a:cubicBezTo>
                    <a:pt x="214" y="177"/>
                    <a:pt x="207" y="177"/>
                    <a:pt x="202" y="176"/>
                  </a:cubicBezTo>
                  <a:lnTo>
                    <a:pt x="202" y="176"/>
                  </a:lnTo>
                  <a:cubicBezTo>
                    <a:pt x="233" y="198"/>
                    <a:pt x="272" y="226"/>
                    <a:pt x="290" y="245"/>
                  </a:cubicBezTo>
                  <a:cubicBezTo>
                    <a:pt x="290" y="240"/>
                    <a:pt x="289" y="234"/>
                    <a:pt x="286" y="230"/>
                  </a:cubicBezTo>
                  <a:lnTo>
                    <a:pt x="286" y="230"/>
                  </a:lnTo>
                  <a:cubicBezTo>
                    <a:pt x="296" y="244"/>
                    <a:pt x="296" y="254"/>
                    <a:pt x="285" y="254"/>
                  </a:cubicBezTo>
                  <a:cubicBezTo>
                    <a:pt x="279" y="254"/>
                    <a:pt x="269" y="251"/>
                    <a:pt x="256" y="245"/>
                  </a:cubicBezTo>
                  <a:lnTo>
                    <a:pt x="256" y="245"/>
                  </a:lnTo>
                  <a:cubicBezTo>
                    <a:pt x="256" y="245"/>
                    <a:pt x="256" y="245"/>
                    <a:pt x="256" y="245"/>
                  </a:cubicBezTo>
                  <a:cubicBezTo>
                    <a:pt x="222" y="211"/>
                    <a:pt x="222" y="211"/>
                    <a:pt x="222" y="211"/>
                  </a:cubicBezTo>
                  <a:cubicBezTo>
                    <a:pt x="155" y="177"/>
                    <a:pt x="189" y="211"/>
                    <a:pt x="121" y="143"/>
                  </a:cubicBezTo>
                  <a:lnTo>
                    <a:pt x="121" y="143"/>
                  </a:lnTo>
                  <a:cubicBezTo>
                    <a:pt x="222" y="245"/>
                    <a:pt x="189" y="245"/>
                    <a:pt x="358" y="346"/>
                  </a:cubicBezTo>
                  <a:cubicBezTo>
                    <a:pt x="332" y="320"/>
                    <a:pt x="284" y="294"/>
                    <a:pt x="265" y="267"/>
                  </a:cubicBezTo>
                  <a:lnTo>
                    <a:pt x="265" y="267"/>
                  </a:lnTo>
                  <a:cubicBezTo>
                    <a:pt x="271" y="270"/>
                    <a:pt x="279" y="273"/>
                    <a:pt x="290" y="279"/>
                  </a:cubicBezTo>
                  <a:lnTo>
                    <a:pt x="358" y="313"/>
                  </a:lnTo>
                  <a:cubicBezTo>
                    <a:pt x="386" y="313"/>
                    <a:pt x="391" y="290"/>
                    <a:pt x="392" y="245"/>
                  </a:cubicBezTo>
                  <a:lnTo>
                    <a:pt x="392" y="245"/>
                  </a:lnTo>
                  <a:cubicBezTo>
                    <a:pt x="392" y="245"/>
                    <a:pt x="392" y="245"/>
                    <a:pt x="392" y="245"/>
                  </a:cubicBezTo>
                  <a:lnTo>
                    <a:pt x="392" y="211"/>
                  </a:lnTo>
                  <a:cubicBezTo>
                    <a:pt x="392" y="223"/>
                    <a:pt x="392" y="235"/>
                    <a:pt x="392" y="245"/>
                  </a:cubicBezTo>
                  <a:lnTo>
                    <a:pt x="392" y="245"/>
                  </a:lnTo>
                  <a:cubicBezTo>
                    <a:pt x="324" y="211"/>
                    <a:pt x="324" y="211"/>
                    <a:pt x="324" y="177"/>
                  </a:cubicBezTo>
                  <a:lnTo>
                    <a:pt x="189" y="109"/>
                  </a:lnTo>
                  <a:lnTo>
                    <a:pt x="189" y="109"/>
                  </a:lnTo>
                  <a:cubicBezTo>
                    <a:pt x="189" y="109"/>
                    <a:pt x="189" y="110"/>
                    <a:pt x="222" y="143"/>
                  </a:cubicBezTo>
                  <a:cubicBezTo>
                    <a:pt x="191" y="111"/>
                    <a:pt x="159" y="80"/>
                    <a:pt x="99" y="76"/>
                  </a:cubicBezTo>
                  <a:lnTo>
                    <a:pt x="99" y="76"/>
                  </a:lnTo>
                  <a:lnTo>
                    <a:pt x="122" y="93"/>
                  </a:lnTo>
                  <a:lnTo>
                    <a:pt x="122" y="93"/>
                  </a:lnTo>
                  <a:cubicBezTo>
                    <a:pt x="110" y="87"/>
                    <a:pt x="99" y="81"/>
                    <a:pt x="87" y="76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7"/>
            <p:cNvSpPr/>
            <p:nvPr/>
          </p:nvSpPr>
          <p:spPr>
            <a:xfrm>
              <a:off x="3904800" y="3277400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1" y="1"/>
                  </a:moveTo>
                  <a:lnTo>
                    <a:pt x="68" y="34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7"/>
            <p:cNvSpPr/>
            <p:nvPr/>
          </p:nvSpPr>
          <p:spPr>
            <a:xfrm>
              <a:off x="3909050" y="3279950"/>
              <a:ext cx="1700" cy="850"/>
            </a:xfrm>
            <a:custGeom>
              <a:avLst/>
              <a:gdLst/>
              <a:ahLst/>
              <a:cxnLst/>
              <a:rect l="l" t="t" r="r" b="b"/>
              <a:pathLst>
                <a:path w="68" h="34" extrusionOk="0">
                  <a:moveTo>
                    <a:pt x="34" y="0"/>
                  </a:moveTo>
                  <a:cubicBezTo>
                    <a:pt x="0" y="0"/>
                    <a:pt x="34" y="34"/>
                    <a:pt x="68" y="34"/>
                  </a:cubicBezTo>
                  <a:cubicBezTo>
                    <a:pt x="68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7"/>
            <p:cNvSpPr/>
            <p:nvPr/>
          </p:nvSpPr>
          <p:spPr>
            <a:xfrm>
              <a:off x="3903950" y="327910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0"/>
                  </a:moveTo>
                  <a:lnTo>
                    <a:pt x="1" y="34"/>
                  </a:lnTo>
                  <a:lnTo>
                    <a:pt x="35" y="34"/>
                  </a:lnTo>
                  <a:cubicBezTo>
                    <a:pt x="1" y="34"/>
                    <a:pt x="1" y="34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7"/>
            <p:cNvSpPr/>
            <p:nvPr/>
          </p:nvSpPr>
          <p:spPr>
            <a:xfrm>
              <a:off x="3904875" y="3281625"/>
              <a:ext cx="5875" cy="4275"/>
            </a:xfrm>
            <a:custGeom>
              <a:avLst/>
              <a:gdLst/>
              <a:ahLst/>
              <a:cxnLst/>
              <a:rect l="l" t="t" r="r" b="b"/>
              <a:pathLst>
                <a:path w="235" h="171" extrusionOk="0">
                  <a:moveTo>
                    <a:pt x="32" y="1"/>
                  </a:moveTo>
                  <a:cubicBezTo>
                    <a:pt x="0" y="1"/>
                    <a:pt x="113" y="58"/>
                    <a:pt x="131" y="94"/>
                  </a:cubicBezTo>
                  <a:lnTo>
                    <a:pt x="131" y="94"/>
                  </a:lnTo>
                  <a:cubicBezTo>
                    <a:pt x="123" y="90"/>
                    <a:pt x="114" y="87"/>
                    <a:pt x="111" y="87"/>
                  </a:cubicBezTo>
                  <a:cubicBezTo>
                    <a:pt x="107" y="87"/>
                    <a:pt x="111" y="91"/>
                    <a:pt x="133" y="102"/>
                  </a:cubicBezTo>
                  <a:cubicBezTo>
                    <a:pt x="133" y="100"/>
                    <a:pt x="132" y="97"/>
                    <a:pt x="131" y="94"/>
                  </a:cubicBezTo>
                  <a:lnTo>
                    <a:pt x="131" y="94"/>
                  </a:lnTo>
                  <a:cubicBezTo>
                    <a:pt x="140" y="98"/>
                    <a:pt x="146" y="102"/>
                    <a:pt x="133" y="102"/>
                  </a:cubicBezTo>
                  <a:cubicBezTo>
                    <a:pt x="167" y="136"/>
                    <a:pt x="201" y="136"/>
                    <a:pt x="201" y="170"/>
                  </a:cubicBezTo>
                  <a:lnTo>
                    <a:pt x="201" y="170"/>
                  </a:lnTo>
                  <a:cubicBezTo>
                    <a:pt x="201" y="146"/>
                    <a:pt x="184" y="122"/>
                    <a:pt x="198" y="122"/>
                  </a:cubicBezTo>
                  <a:cubicBezTo>
                    <a:pt x="204" y="122"/>
                    <a:pt x="215" y="126"/>
                    <a:pt x="235" y="136"/>
                  </a:cubicBezTo>
                  <a:cubicBezTo>
                    <a:pt x="167" y="69"/>
                    <a:pt x="99" y="35"/>
                    <a:pt x="32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7"/>
            <p:cNvSpPr/>
            <p:nvPr/>
          </p:nvSpPr>
          <p:spPr>
            <a:xfrm>
              <a:off x="3897175" y="3280425"/>
              <a:ext cx="11050" cy="10550"/>
            </a:xfrm>
            <a:custGeom>
              <a:avLst/>
              <a:gdLst/>
              <a:ahLst/>
              <a:cxnLst/>
              <a:rect l="l" t="t" r="r" b="b"/>
              <a:pathLst>
                <a:path w="442" h="422" extrusionOk="0">
                  <a:moveTo>
                    <a:pt x="170" y="49"/>
                  </a:moveTo>
                  <a:cubicBezTo>
                    <a:pt x="170" y="49"/>
                    <a:pt x="204" y="83"/>
                    <a:pt x="204" y="83"/>
                  </a:cubicBezTo>
                  <a:cubicBezTo>
                    <a:pt x="187" y="66"/>
                    <a:pt x="181" y="57"/>
                    <a:pt x="180" y="53"/>
                  </a:cubicBezTo>
                  <a:lnTo>
                    <a:pt x="180" y="53"/>
                  </a:lnTo>
                  <a:cubicBezTo>
                    <a:pt x="189" y="58"/>
                    <a:pt x="193" y="59"/>
                    <a:pt x="194" y="59"/>
                  </a:cubicBezTo>
                  <a:cubicBezTo>
                    <a:pt x="198" y="59"/>
                    <a:pt x="186" y="51"/>
                    <a:pt x="181" y="51"/>
                  </a:cubicBezTo>
                  <a:cubicBezTo>
                    <a:pt x="180" y="51"/>
                    <a:pt x="179" y="52"/>
                    <a:pt x="180" y="53"/>
                  </a:cubicBezTo>
                  <a:lnTo>
                    <a:pt x="180" y="53"/>
                  </a:lnTo>
                  <a:cubicBezTo>
                    <a:pt x="177" y="52"/>
                    <a:pt x="174" y="51"/>
                    <a:pt x="170" y="49"/>
                  </a:cubicBezTo>
                  <a:close/>
                  <a:moveTo>
                    <a:pt x="1" y="286"/>
                  </a:moveTo>
                  <a:cubicBezTo>
                    <a:pt x="18" y="292"/>
                    <a:pt x="31" y="296"/>
                    <a:pt x="40" y="298"/>
                  </a:cubicBezTo>
                  <a:lnTo>
                    <a:pt x="40" y="298"/>
                  </a:lnTo>
                  <a:cubicBezTo>
                    <a:pt x="18" y="286"/>
                    <a:pt x="1" y="286"/>
                    <a:pt x="1" y="286"/>
                  </a:cubicBezTo>
                  <a:close/>
                  <a:moveTo>
                    <a:pt x="69" y="286"/>
                  </a:moveTo>
                  <a:cubicBezTo>
                    <a:pt x="120" y="303"/>
                    <a:pt x="128" y="311"/>
                    <a:pt x="136" y="320"/>
                  </a:cubicBezTo>
                  <a:cubicBezTo>
                    <a:pt x="120" y="303"/>
                    <a:pt x="128" y="303"/>
                    <a:pt x="128" y="303"/>
                  </a:cubicBezTo>
                  <a:cubicBezTo>
                    <a:pt x="128" y="303"/>
                    <a:pt x="120" y="303"/>
                    <a:pt x="69" y="286"/>
                  </a:cubicBezTo>
                  <a:close/>
                  <a:moveTo>
                    <a:pt x="115" y="362"/>
                  </a:moveTo>
                  <a:cubicBezTo>
                    <a:pt x="111" y="362"/>
                    <a:pt x="120" y="371"/>
                    <a:pt x="136" y="387"/>
                  </a:cubicBezTo>
                  <a:cubicBezTo>
                    <a:pt x="136" y="381"/>
                    <a:pt x="142" y="378"/>
                    <a:pt x="151" y="378"/>
                  </a:cubicBezTo>
                  <a:cubicBezTo>
                    <a:pt x="151" y="378"/>
                    <a:pt x="151" y="378"/>
                    <a:pt x="151" y="378"/>
                  </a:cubicBezTo>
                  <a:lnTo>
                    <a:pt x="151" y="378"/>
                  </a:lnTo>
                  <a:cubicBezTo>
                    <a:pt x="130" y="367"/>
                    <a:pt x="119" y="362"/>
                    <a:pt x="115" y="362"/>
                  </a:cubicBezTo>
                  <a:close/>
                  <a:moveTo>
                    <a:pt x="139" y="1"/>
                  </a:moveTo>
                  <a:cubicBezTo>
                    <a:pt x="133" y="1"/>
                    <a:pt x="131" y="5"/>
                    <a:pt x="136" y="15"/>
                  </a:cubicBezTo>
                  <a:cubicBezTo>
                    <a:pt x="170" y="49"/>
                    <a:pt x="204" y="49"/>
                    <a:pt x="238" y="83"/>
                  </a:cubicBezTo>
                  <a:cubicBezTo>
                    <a:pt x="238" y="83"/>
                    <a:pt x="259" y="104"/>
                    <a:pt x="272" y="117"/>
                  </a:cubicBezTo>
                  <a:lnTo>
                    <a:pt x="272" y="117"/>
                  </a:lnTo>
                  <a:cubicBezTo>
                    <a:pt x="204" y="83"/>
                    <a:pt x="204" y="83"/>
                    <a:pt x="204" y="83"/>
                  </a:cubicBezTo>
                  <a:cubicBezTo>
                    <a:pt x="177" y="83"/>
                    <a:pt x="237" y="126"/>
                    <a:pt x="227" y="126"/>
                  </a:cubicBezTo>
                  <a:cubicBezTo>
                    <a:pt x="224" y="126"/>
                    <a:pt x="218" y="123"/>
                    <a:pt x="204" y="117"/>
                  </a:cubicBezTo>
                  <a:lnTo>
                    <a:pt x="204" y="117"/>
                  </a:lnTo>
                  <a:cubicBezTo>
                    <a:pt x="238" y="150"/>
                    <a:pt x="238" y="150"/>
                    <a:pt x="272" y="184"/>
                  </a:cubicBezTo>
                  <a:cubicBezTo>
                    <a:pt x="205" y="151"/>
                    <a:pt x="204" y="150"/>
                    <a:pt x="138" y="84"/>
                  </a:cubicBezTo>
                  <a:lnTo>
                    <a:pt x="138" y="84"/>
                  </a:lnTo>
                  <a:cubicBezTo>
                    <a:pt x="172" y="119"/>
                    <a:pt x="239" y="185"/>
                    <a:pt x="306" y="252"/>
                  </a:cubicBezTo>
                  <a:cubicBezTo>
                    <a:pt x="278" y="233"/>
                    <a:pt x="265" y="228"/>
                    <a:pt x="260" y="228"/>
                  </a:cubicBezTo>
                  <a:cubicBezTo>
                    <a:pt x="252" y="228"/>
                    <a:pt x="264" y="243"/>
                    <a:pt x="263" y="243"/>
                  </a:cubicBezTo>
                  <a:cubicBezTo>
                    <a:pt x="263" y="243"/>
                    <a:pt x="257" y="237"/>
                    <a:pt x="238" y="218"/>
                  </a:cubicBezTo>
                  <a:cubicBezTo>
                    <a:pt x="204" y="184"/>
                    <a:pt x="193" y="173"/>
                    <a:pt x="192" y="173"/>
                  </a:cubicBezTo>
                  <a:lnTo>
                    <a:pt x="192" y="173"/>
                  </a:lnTo>
                  <a:cubicBezTo>
                    <a:pt x="189" y="173"/>
                    <a:pt x="227" y="218"/>
                    <a:pt x="204" y="218"/>
                  </a:cubicBezTo>
                  <a:lnTo>
                    <a:pt x="136" y="150"/>
                  </a:lnTo>
                  <a:lnTo>
                    <a:pt x="136" y="150"/>
                  </a:lnTo>
                  <a:cubicBezTo>
                    <a:pt x="137" y="151"/>
                    <a:pt x="180" y="194"/>
                    <a:pt x="145" y="194"/>
                  </a:cubicBezTo>
                  <a:cubicBezTo>
                    <a:pt x="136" y="194"/>
                    <a:pt x="123" y="191"/>
                    <a:pt x="103" y="184"/>
                  </a:cubicBezTo>
                  <a:lnTo>
                    <a:pt x="69" y="150"/>
                  </a:lnTo>
                  <a:lnTo>
                    <a:pt x="69" y="150"/>
                  </a:lnTo>
                  <a:cubicBezTo>
                    <a:pt x="136" y="218"/>
                    <a:pt x="69" y="218"/>
                    <a:pt x="103" y="252"/>
                  </a:cubicBezTo>
                  <a:lnTo>
                    <a:pt x="35" y="218"/>
                  </a:lnTo>
                  <a:lnTo>
                    <a:pt x="35" y="218"/>
                  </a:lnTo>
                  <a:cubicBezTo>
                    <a:pt x="103" y="286"/>
                    <a:pt x="69" y="218"/>
                    <a:pt x="204" y="320"/>
                  </a:cubicBezTo>
                  <a:cubicBezTo>
                    <a:pt x="158" y="292"/>
                    <a:pt x="142" y="282"/>
                    <a:pt x="142" y="282"/>
                  </a:cubicBezTo>
                  <a:lnTo>
                    <a:pt x="142" y="282"/>
                  </a:lnTo>
                  <a:cubicBezTo>
                    <a:pt x="141" y="282"/>
                    <a:pt x="253" y="354"/>
                    <a:pt x="204" y="354"/>
                  </a:cubicBezTo>
                  <a:cubicBezTo>
                    <a:pt x="153" y="337"/>
                    <a:pt x="145" y="328"/>
                    <a:pt x="136" y="320"/>
                  </a:cubicBezTo>
                  <a:cubicBezTo>
                    <a:pt x="86" y="303"/>
                    <a:pt x="77" y="303"/>
                    <a:pt x="69" y="303"/>
                  </a:cubicBezTo>
                  <a:cubicBezTo>
                    <a:pt x="63" y="303"/>
                    <a:pt x="58" y="303"/>
                    <a:pt x="40" y="298"/>
                  </a:cubicBezTo>
                  <a:lnTo>
                    <a:pt x="40" y="298"/>
                  </a:lnTo>
                  <a:cubicBezTo>
                    <a:pt x="49" y="303"/>
                    <a:pt x="59" y="310"/>
                    <a:pt x="69" y="320"/>
                  </a:cubicBezTo>
                  <a:cubicBezTo>
                    <a:pt x="116" y="343"/>
                    <a:pt x="146" y="367"/>
                    <a:pt x="161" y="379"/>
                  </a:cubicBezTo>
                  <a:lnTo>
                    <a:pt x="161" y="379"/>
                  </a:lnTo>
                  <a:cubicBezTo>
                    <a:pt x="157" y="378"/>
                    <a:pt x="154" y="378"/>
                    <a:pt x="151" y="378"/>
                  </a:cubicBezTo>
                  <a:lnTo>
                    <a:pt x="151" y="378"/>
                  </a:lnTo>
                  <a:cubicBezTo>
                    <a:pt x="157" y="381"/>
                    <a:pt x="163" y="384"/>
                    <a:pt x="170" y="387"/>
                  </a:cubicBezTo>
                  <a:cubicBezTo>
                    <a:pt x="170" y="387"/>
                    <a:pt x="167" y="384"/>
                    <a:pt x="161" y="379"/>
                  </a:cubicBezTo>
                  <a:lnTo>
                    <a:pt x="161" y="379"/>
                  </a:lnTo>
                  <a:cubicBezTo>
                    <a:pt x="201" y="385"/>
                    <a:pt x="281" y="421"/>
                    <a:pt x="306" y="421"/>
                  </a:cubicBezTo>
                  <a:cubicBezTo>
                    <a:pt x="272" y="387"/>
                    <a:pt x="238" y="354"/>
                    <a:pt x="306" y="354"/>
                  </a:cubicBezTo>
                  <a:cubicBezTo>
                    <a:pt x="255" y="320"/>
                    <a:pt x="255" y="320"/>
                    <a:pt x="259" y="320"/>
                  </a:cubicBezTo>
                  <a:cubicBezTo>
                    <a:pt x="262" y="320"/>
                    <a:pt x="265" y="320"/>
                    <a:pt x="262" y="314"/>
                  </a:cubicBezTo>
                  <a:lnTo>
                    <a:pt x="262" y="314"/>
                  </a:lnTo>
                  <a:cubicBezTo>
                    <a:pt x="283" y="325"/>
                    <a:pt x="311" y="339"/>
                    <a:pt x="340" y="354"/>
                  </a:cubicBezTo>
                  <a:cubicBezTo>
                    <a:pt x="340" y="354"/>
                    <a:pt x="306" y="320"/>
                    <a:pt x="238" y="286"/>
                  </a:cubicBezTo>
                  <a:lnTo>
                    <a:pt x="238" y="286"/>
                  </a:lnTo>
                  <a:lnTo>
                    <a:pt x="373" y="354"/>
                  </a:lnTo>
                  <a:cubicBezTo>
                    <a:pt x="340" y="320"/>
                    <a:pt x="306" y="218"/>
                    <a:pt x="407" y="218"/>
                  </a:cubicBezTo>
                  <a:lnTo>
                    <a:pt x="340" y="184"/>
                  </a:lnTo>
                  <a:cubicBezTo>
                    <a:pt x="364" y="184"/>
                    <a:pt x="263" y="113"/>
                    <a:pt x="272" y="113"/>
                  </a:cubicBezTo>
                  <a:cubicBezTo>
                    <a:pt x="275" y="113"/>
                    <a:pt x="293" y="123"/>
                    <a:pt x="340" y="150"/>
                  </a:cubicBezTo>
                  <a:lnTo>
                    <a:pt x="306" y="83"/>
                  </a:lnTo>
                  <a:lnTo>
                    <a:pt x="306" y="83"/>
                  </a:lnTo>
                  <a:cubicBezTo>
                    <a:pt x="340" y="117"/>
                    <a:pt x="407" y="150"/>
                    <a:pt x="441" y="184"/>
                  </a:cubicBezTo>
                  <a:lnTo>
                    <a:pt x="407" y="150"/>
                  </a:lnTo>
                  <a:cubicBezTo>
                    <a:pt x="373" y="133"/>
                    <a:pt x="365" y="125"/>
                    <a:pt x="373" y="125"/>
                  </a:cubicBezTo>
                  <a:cubicBezTo>
                    <a:pt x="382" y="125"/>
                    <a:pt x="407" y="133"/>
                    <a:pt x="441" y="150"/>
                  </a:cubicBezTo>
                  <a:cubicBezTo>
                    <a:pt x="373" y="83"/>
                    <a:pt x="306" y="83"/>
                    <a:pt x="238" y="49"/>
                  </a:cubicBezTo>
                  <a:lnTo>
                    <a:pt x="238" y="49"/>
                  </a:lnTo>
                  <a:cubicBezTo>
                    <a:pt x="266" y="70"/>
                    <a:pt x="277" y="78"/>
                    <a:pt x="276" y="78"/>
                  </a:cubicBezTo>
                  <a:cubicBezTo>
                    <a:pt x="275" y="78"/>
                    <a:pt x="166" y="1"/>
                    <a:pt x="139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7"/>
            <p:cNvSpPr/>
            <p:nvPr/>
          </p:nvSpPr>
          <p:spPr>
            <a:xfrm>
              <a:off x="3908200" y="328502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7"/>
            <p:cNvSpPr/>
            <p:nvPr/>
          </p:nvSpPr>
          <p:spPr>
            <a:xfrm>
              <a:off x="3900575" y="3290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7"/>
            <p:cNvSpPr/>
            <p:nvPr/>
          </p:nvSpPr>
          <p:spPr>
            <a:xfrm>
              <a:off x="3908200" y="3284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7"/>
            <p:cNvSpPr/>
            <p:nvPr/>
          </p:nvSpPr>
          <p:spPr>
            <a:xfrm>
              <a:off x="3903125" y="3281625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34" y="1"/>
                  </a:moveTo>
                  <a:lnTo>
                    <a:pt x="0" y="1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7"/>
            <p:cNvSpPr/>
            <p:nvPr/>
          </p:nvSpPr>
          <p:spPr>
            <a:xfrm>
              <a:off x="3897175" y="329010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1" y="0"/>
                  </a:moveTo>
                  <a:lnTo>
                    <a:pt x="35" y="0"/>
                  </a:lnTo>
                  <a:cubicBezTo>
                    <a:pt x="35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7"/>
            <p:cNvSpPr/>
            <p:nvPr/>
          </p:nvSpPr>
          <p:spPr>
            <a:xfrm>
              <a:off x="3895500" y="329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7"/>
            <p:cNvSpPr/>
            <p:nvPr/>
          </p:nvSpPr>
          <p:spPr>
            <a:xfrm>
              <a:off x="3891875" y="3289250"/>
              <a:ext cx="12950" cy="16950"/>
            </a:xfrm>
            <a:custGeom>
              <a:avLst/>
              <a:gdLst/>
              <a:ahLst/>
              <a:cxnLst/>
              <a:rect l="l" t="t" r="r" b="b"/>
              <a:pathLst>
                <a:path w="518" h="678" extrusionOk="0">
                  <a:moveTo>
                    <a:pt x="145" y="34"/>
                  </a:moveTo>
                  <a:cubicBezTo>
                    <a:pt x="161" y="51"/>
                    <a:pt x="170" y="51"/>
                    <a:pt x="178" y="51"/>
                  </a:cubicBezTo>
                  <a:lnTo>
                    <a:pt x="178" y="51"/>
                  </a:lnTo>
                  <a:cubicBezTo>
                    <a:pt x="170" y="47"/>
                    <a:pt x="159" y="41"/>
                    <a:pt x="145" y="34"/>
                  </a:cubicBezTo>
                  <a:close/>
                  <a:moveTo>
                    <a:pt x="186" y="107"/>
                  </a:moveTo>
                  <a:cubicBezTo>
                    <a:pt x="189" y="110"/>
                    <a:pt x="195" y="114"/>
                    <a:pt x="203" y="118"/>
                  </a:cubicBezTo>
                  <a:lnTo>
                    <a:pt x="203" y="118"/>
                  </a:lnTo>
                  <a:cubicBezTo>
                    <a:pt x="198" y="115"/>
                    <a:pt x="192" y="111"/>
                    <a:pt x="186" y="107"/>
                  </a:cubicBezTo>
                  <a:close/>
                  <a:moveTo>
                    <a:pt x="78" y="102"/>
                  </a:moveTo>
                  <a:cubicBezTo>
                    <a:pt x="111" y="136"/>
                    <a:pt x="111" y="136"/>
                    <a:pt x="111" y="136"/>
                  </a:cubicBezTo>
                  <a:lnTo>
                    <a:pt x="121" y="136"/>
                  </a:lnTo>
                  <a:cubicBezTo>
                    <a:pt x="99" y="119"/>
                    <a:pt x="78" y="102"/>
                    <a:pt x="78" y="102"/>
                  </a:cubicBezTo>
                  <a:close/>
                  <a:moveTo>
                    <a:pt x="112" y="171"/>
                  </a:moveTo>
                  <a:cubicBezTo>
                    <a:pt x="143" y="201"/>
                    <a:pt x="139" y="198"/>
                    <a:pt x="145" y="204"/>
                  </a:cubicBezTo>
                  <a:cubicBezTo>
                    <a:pt x="145" y="204"/>
                    <a:pt x="145" y="204"/>
                    <a:pt x="145" y="204"/>
                  </a:cubicBezTo>
                  <a:lnTo>
                    <a:pt x="145" y="204"/>
                  </a:lnTo>
                  <a:cubicBezTo>
                    <a:pt x="133" y="192"/>
                    <a:pt x="121" y="180"/>
                    <a:pt x="112" y="171"/>
                  </a:cubicBezTo>
                  <a:close/>
                  <a:moveTo>
                    <a:pt x="145" y="204"/>
                  </a:moveTo>
                  <a:lnTo>
                    <a:pt x="145" y="204"/>
                  </a:lnTo>
                  <a:cubicBezTo>
                    <a:pt x="149" y="207"/>
                    <a:pt x="156" y="214"/>
                    <a:pt x="175" y="233"/>
                  </a:cubicBezTo>
                  <a:lnTo>
                    <a:pt x="175" y="233"/>
                  </a:lnTo>
                  <a:cubicBezTo>
                    <a:pt x="175" y="233"/>
                    <a:pt x="175" y="233"/>
                    <a:pt x="175" y="233"/>
                  </a:cubicBezTo>
                  <a:lnTo>
                    <a:pt x="175" y="233"/>
                  </a:lnTo>
                  <a:cubicBezTo>
                    <a:pt x="176" y="235"/>
                    <a:pt x="177" y="236"/>
                    <a:pt x="179" y="238"/>
                  </a:cubicBezTo>
                  <a:cubicBezTo>
                    <a:pt x="178" y="236"/>
                    <a:pt x="176" y="235"/>
                    <a:pt x="175" y="233"/>
                  </a:cubicBezTo>
                  <a:lnTo>
                    <a:pt x="175" y="233"/>
                  </a:lnTo>
                  <a:cubicBezTo>
                    <a:pt x="174" y="234"/>
                    <a:pt x="173" y="235"/>
                    <a:pt x="172" y="236"/>
                  </a:cubicBezTo>
                  <a:lnTo>
                    <a:pt x="172" y="236"/>
                  </a:lnTo>
                  <a:cubicBezTo>
                    <a:pt x="165" y="226"/>
                    <a:pt x="155" y="215"/>
                    <a:pt x="145" y="205"/>
                  </a:cubicBezTo>
                  <a:lnTo>
                    <a:pt x="145" y="205"/>
                  </a:lnTo>
                  <a:cubicBezTo>
                    <a:pt x="145" y="204"/>
                    <a:pt x="145" y="204"/>
                    <a:pt x="145" y="204"/>
                  </a:cubicBezTo>
                  <a:close/>
                  <a:moveTo>
                    <a:pt x="246" y="407"/>
                  </a:moveTo>
                  <a:lnTo>
                    <a:pt x="246" y="407"/>
                  </a:lnTo>
                  <a:cubicBezTo>
                    <a:pt x="247" y="407"/>
                    <a:pt x="247" y="407"/>
                    <a:pt x="247" y="407"/>
                  </a:cubicBezTo>
                  <a:cubicBezTo>
                    <a:pt x="247" y="407"/>
                    <a:pt x="247" y="407"/>
                    <a:pt x="247" y="407"/>
                  </a:cubicBezTo>
                  <a:lnTo>
                    <a:pt x="247" y="407"/>
                  </a:lnTo>
                  <a:cubicBezTo>
                    <a:pt x="247" y="407"/>
                    <a:pt x="247" y="407"/>
                    <a:pt x="246" y="407"/>
                  </a:cubicBezTo>
                  <a:close/>
                  <a:moveTo>
                    <a:pt x="179" y="1"/>
                  </a:moveTo>
                  <a:cubicBezTo>
                    <a:pt x="203" y="1"/>
                    <a:pt x="262" y="35"/>
                    <a:pt x="306" y="67"/>
                  </a:cubicBezTo>
                  <a:lnTo>
                    <a:pt x="306" y="67"/>
                  </a:lnTo>
                  <a:cubicBezTo>
                    <a:pt x="288" y="57"/>
                    <a:pt x="269" y="46"/>
                    <a:pt x="247" y="34"/>
                  </a:cubicBezTo>
                  <a:lnTo>
                    <a:pt x="247" y="34"/>
                  </a:lnTo>
                  <a:lnTo>
                    <a:pt x="348" y="102"/>
                  </a:lnTo>
                  <a:cubicBezTo>
                    <a:pt x="339" y="92"/>
                    <a:pt x="323" y="80"/>
                    <a:pt x="306" y="67"/>
                  </a:cubicBezTo>
                  <a:lnTo>
                    <a:pt x="306" y="67"/>
                  </a:lnTo>
                  <a:cubicBezTo>
                    <a:pt x="341" y="87"/>
                    <a:pt x="371" y="102"/>
                    <a:pt x="416" y="102"/>
                  </a:cubicBezTo>
                  <a:cubicBezTo>
                    <a:pt x="433" y="119"/>
                    <a:pt x="408" y="119"/>
                    <a:pt x="387" y="119"/>
                  </a:cubicBezTo>
                  <a:cubicBezTo>
                    <a:pt x="373" y="119"/>
                    <a:pt x="361" y="119"/>
                    <a:pt x="363" y="124"/>
                  </a:cubicBezTo>
                  <a:lnTo>
                    <a:pt x="363" y="124"/>
                  </a:lnTo>
                  <a:cubicBezTo>
                    <a:pt x="276" y="68"/>
                    <a:pt x="242" y="66"/>
                    <a:pt x="179" y="34"/>
                  </a:cubicBezTo>
                  <a:lnTo>
                    <a:pt x="179" y="34"/>
                  </a:lnTo>
                  <a:lnTo>
                    <a:pt x="213" y="68"/>
                  </a:lnTo>
                  <a:cubicBezTo>
                    <a:pt x="196" y="51"/>
                    <a:pt x="188" y="51"/>
                    <a:pt x="179" y="51"/>
                  </a:cubicBezTo>
                  <a:cubicBezTo>
                    <a:pt x="179" y="51"/>
                    <a:pt x="178" y="51"/>
                    <a:pt x="178" y="51"/>
                  </a:cubicBezTo>
                  <a:lnTo>
                    <a:pt x="178" y="51"/>
                  </a:lnTo>
                  <a:cubicBezTo>
                    <a:pt x="199" y="63"/>
                    <a:pt x="202" y="66"/>
                    <a:pt x="196" y="66"/>
                  </a:cubicBezTo>
                  <a:cubicBezTo>
                    <a:pt x="188" y="66"/>
                    <a:pt x="161" y="58"/>
                    <a:pt x="148" y="58"/>
                  </a:cubicBezTo>
                  <a:cubicBezTo>
                    <a:pt x="140" y="58"/>
                    <a:pt x="138" y="61"/>
                    <a:pt x="145" y="68"/>
                  </a:cubicBezTo>
                  <a:lnTo>
                    <a:pt x="179" y="68"/>
                  </a:lnTo>
                  <a:cubicBezTo>
                    <a:pt x="186" y="75"/>
                    <a:pt x="192" y="81"/>
                    <a:pt x="197" y="86"/>
                  </a:cubicBezTo>
                  <a:lnTo>
                    <a:pt x="197" y="86"/>
                  </a:lnTo>
                  <a:cubicBezTo>
                    <a:pt x="144" y="68"/>
                    <a:pt x="138" y="68"/>
                    <a:pt x="111" y="68"/>
                  </a:cubicBezTo>
                  <a:cubicBezTo>
                    <a:pt x="137" y="81"/>
                    <a:pt x="163" y="94"/>
                    <a:pt x="186" y="107"/>
                  </a:cubicBezTo>
                  <a:lnTo>
                    <a:pt x="186" y="107"/>
                  </a:lnTo>
                  <a:cubicBezTo>
                    <a:pt x="181" y="104"/>
                    <a:pt x="179" y="102"/>
                    <a:pt x="179" y="102"/>
                  </a:cubicBezTo>
                  <a:cubicBezTo>
                    <a:pt x="213" y="102"/>
                    <a:pt x="247" y="102"/>
                    <a:pt x="281" y="136"/>
                  </a:cubicBezTo>
                  <a:cubicBezTo>
                    <a:pt x="271" y="131"/>
                    <a:pt x="266" y="129"/>
                    <a:pt x="265" y="129"/>
                  </a:cubicBezTo>
                  <a:cubicBezTo>
                    <a:pt x="262" y="129"/>
                    <a:pt x="281" y="142"/>
                    <a:pt x="306" y="158"/>
                  </a:cubicBezTo>
                  <a:lnTo>
                    <a:pt x="306" y="158"/>
                  </a:lnTo>
                  <a:cubicBezTo>
                    <a:pt x="254" y="143"/>
                    <a:pt x="222" y="129"/>
                    <a:pt x="203" y="118"/>
                  </a:cubicBezTo>
                  <a:lnTo>
                    <a:pt x="203" y="118"/>
                  </a:lnTo>
                  <a:cubicBezTo>
                    <a:pt x="229" y="135"/>
                    <a:pt x="247" y="153"/>
                    <a:pt x="247" y="170"/>
                  </a:cubicBezTo>
                  <a:cubicBezTo>
                    <a:pt x="145" y="102"/>
                    <a:pt x="213" y="136"/>
                    <a:pt x="111" y="102"/>
                  </a:cubicBezTo>
                  <a:lnTo>
                    <a:pt x="111" y="102"/>
                  </a:lnTo>
                  <a:cubicBezTo>
                    <a:pt x="213" y="170"/>
                    <a:pt x="145" y="136"/>
                    <a:pt x="213" y="170"/>
                  </a:cubicBezTo>
                  <a:lnTo>
                    <a:pt x="213" y="170"/>
                  </a:lnTo>
                  <a:cubicBezTo>
                    <a:pt x="213" y="170"/>
                    <a:pt x="212" y="170"/>
                    <a:pt x="145" y="136"/>
                  </a:cubicBezTo>
                  <a:lnTo>
                    <a:pt x="121" y="136"/>
                  </a:lnTo>
                  <a:cubicBezTo>
                    <a:pt x="146" y="156"/>
                    <a:pt x="170" y="177"/>
                    <a:pt x="163" y="177"/>
                  </a:cubicBezTo>
                  <a:cubicBezTo>
                    <a:pt x="160" y="177"/>
                    <a:pt x="155" y="175"/>
                    <a:pt x="145" y="170"/>
                  </a:cubicBezTo>
                  <a:lnTo>
                    <a:pt x="145" y="170"/>
                  </a:lnTo>
                  <a:cubicBezTo>
                    <a:pt x="179" y="204"/>
                    <a:pt x="179" y="204"/>
                    <a:pt x="281" y="272"/>
                  </a:cubicBezTo>
                  <a:cubicBezTo>
                    <a:pt x="247" y="272"/>
                    <a:pt x="180" y="205"/>
                    <a:pt x="179" y="204"/>
                  </a:cubicBezTo>
                  <a:lnTo>
                    <a:pt x="179" y="204"/>
                  </a:lnTo>
                  <a:cubicBezTo>
                    <a:pt x="204" y="229"/>
                    <a:pt x="206" y="235"/>
                    <a:pt x="200" y="235"/>
                  </a:cubicBezTo>
                  <a:cubicBezTo>
                    <a:pt x="195" y="235"/>
                    <a:pt x="182" y="230"/>
                    <a:pt x="176" y="228"/>
                  </a:cubicBezTo>
                  <a:lnTo>
                    <a:pt x="176" y="228"/>
                  </a:lnTo>
                  <a:cubicBezTo>
                    <a:pt x="177" y="231"/>
                    <a:pt x="176" y="232"/>
                    <a:pt x="175" y="233"/>
                  </a:cubicBezTo>
                  <a:lnTo>
                    <a:pt x="175" y="233"/>
                  </a:lnTo>
                  <a:cubicBezTo>
                    <a:pt x="171" y="229"/>
                    <a:pt x="171" y="228"/>
                    <a:pt x="173" y="228"/>
                  </a:cubicBezTo>
                  <a:cubicBezTo>
                    <a:pt x="174" y="228"/>
                    <a:pt x="175" y="228"/>
                    <a:pt x="176" y="228"/>
                  </a:cubicBezTo>
                  <a:lnTo>
                    <a:pt x="176" y="228"/>
                  </a:lnTo>
                  <a:cubicBezTo>
                    <a:pt x="174" y="221"/>
                    <a:pt x="160" y="206"/>
                    <a:pt x="111" y="170"/>
                  </a:cubicBezTo>
                  <a:lnTo>
                    <a:pt x="111" y="170"/>
                  </a:lnTo>
                  <a:cubicBezTo>
                    <a:pt x="103" y="161"/>
                    <a:pt x="92" y="150"/>
                    <a:pt x="78" y="136"/>
                  </a:cubicBezTo>
                  <a:cubicBezTo>
                    <a:pt x="64" y="136"/>
                    <a:pt x="73" y="153"/>
                    <a:pt x="88" y="171"/>
                  </a:cubicBezTo>
                  <a:lnTo>
                    <a:pt x="88" y="171"/>
                  </a:lnTo>
                  <a:cubicBezTo>
                    <a:pt x="85" y="170"/>
                    <a:pt x="81" y="170"/>
                    <a:pt x="78" y="170"/>
                  </a:cubicBezTo>
                  <a:cubicBezTo>
                    <a:pt x="101" y="194"/>
                    <a:pt x="142" y="218"/>
                    <a:pt x="140" y="218"/>
                  </a:cubicBezTo>
                  <a:cubicBezTo>
                    <a:pt x="139" y="218"/>
                    <a:pt x="131" y="214"/>
                    <a:pt x="111" y="204"/>
                  </a:cubicBezTo>
                  <a:lnTo>
                    <a:pt x="111" y="204"/>
                  </a:lnTo>
                  <a:lnTo>
                    <a:pt x="145" y="238"/>
                  </a:lnTo>
                  <a:cubicBezTo>
                    <a:pt x="111" y="238"/>
                    <a:pt x="145" y="238"/>
                    <a:pt x="78" y="204"/>
                  </a:cubicBezTo>
                  <a:lnTo>
                    <a:pt x="78" y="204"/>
                  </a:lnTo>
                  <a:lnTo>
                    <a:pt x="145" y="305"/>
                  </a:lnTo>
                  <a:cubicBezTo>
                    <a:pt x="115" y="276"/>
                    <a:pt x="100" y="263"/>
                    <a:pt x="96" y="263"/>
                  </a:cubicBezTo>
                  <a:cubicBezTo>
                    <a:pt x="86" y="263"/>
                    <a:pt x="141" y="335"/>
                    <a:pt x="213" y="407"/>
                  </a:cubicBezTo>
                  <a:lnTo>
                    <a:pt x="213" y="407"/>
                  </a:lnTo>
                  <a:cubicBezTo>
                    <a:pt x="213" y="402"/>
                    <a:pt x="213" y="397"/>
                    <a:pt x="219" y="397"/>
                  </a:cubicBezTo>
                  <a:cubicBezTo>
                    <a:pt x="224" y="397"/>
                    <a:pt x="231" y="399"/>
                    <a:pt x="243" y="405"/>
                  </a:cubicBezTo>
                  <a:lnTo>
                    <a:pt x="243" y="405"/>
                  </a:lnTo>
                  <a:cubicBezTo>
                    <a:pt x="242" y="403"/>
                    <a:pt x="241" y="402"/>
                    <a:pt x="241" y="402"/>
                  </a:cubicBezTo>
                  <a:lnTo>
                    <a:pt x="241" y="402"/>
                  </a:lnTo>
                  <a:cubicBezTo>
                    <a:pt x="242" y="402"/>
                    <a:pt x="243" y="404"/>
                    <a:pt x="246" y="407"/>
                  </a:cubicBezTo>
                  <a:lnTo>
                    <a:pt x="246" y="407"/>
                  </a:lnTo>
                  <a:cubicBezTo>
                    <a:pt x="245" y="406"/>
                    <a:pt x="244" y="406"/>
                    <a:pt x="243" y="405"/>
                  </a:cubicBezTo>
                  <a:lnTo>
                    <a:pt x="243" y="405"/>
                  </a:lnTo>
                  <a:cubicBezTo>
                    <a:pt x="244" y="406"/>
                    <a:pt x="245" y="408"/>
                    <a:pt x="247" y="410"/>
                  </a:cubicBezTo>
                  <a:lnTo>
                    <a:pt x="247" y="410"/>
                  </a:lnTo>
                  <a:cubicBezTo>
                    <a:pt x="247" y="409"/>
                    <a:pt x="247" y="408"/>
                    <a:pt x="247" y="407"/>
                  </a:cubicBezTo>
                  <a:lnTo>
                    <a:pt x="247" y="407"/>
                  </a:lnTo>
                  <a:cubicBezTo>
                    <a:pt x="252" y="413"/>
                    <a:pt x="263" y="423"/>
                    <a:pt x="281" y="441"/>
                  </a:cubicBezTo>
                  <a:cubicBezTo>
                    <a:pt x="315" y="441"/>
                    <a:pt x="247" y="373"/>
                    <a:pt x="179" y="339"/>
                  </a:cubicBezTo>
                  <a:cubicBezTo>
                    <a:pt x="213" y="339"/>
                    <a:pt x="247" y="373"/>
                    <a:pt x="348" y="441"/>
                  </a:cubicBezTo>
                  <a:cubicBezTo>
                    <a:pt x="247" y="339"/>
                    <a:pt x="281" y="373"/>
                    <a:pt x="247" y="339"/>
                  </a:cubicBezTo>
                  <a:cubicBezTo>
                    <a:pt x="247" y="339"/>
                    <a:pt x="213" y="305"/>
                    <a:pt x="179" y="272"/>
                  </a:cubicBezTo>
                  <a:cubicBezTo>
                    <a:pt x="191" y="272"/>
                    <a:pt x="190" y="263"/>
                    <a:pt x="183" y="250"/>
                  </a:cubicBezTo>
                  <a:lnTo>
                    <a:pt x="183" y="250"/>
                  </a:lnTo>
                  <a:cubicBezTo>
                    <a:pt x="189" y="255"/>
                    <a:pt x="198" y="262"/>
                    <a:pt x="213" y="272"/>
                  </a:cubicBezTo>
                  <a:cubicBezTo>
                    <a:pt x="247" y="305"/>
                    <a:pt x="247" y="305"/>
                    <a:pt x="315" y="373"/>
                  </a:cubicBezTo>
                  <a:cubicBezTo>
                    <a:pt x="315" y="373"/>
                    <a:pt x="315" y="339"/>
                    <a:pt x="281" y="305"/>
                  </a:cubicBezTo>
                  <a:cubicBezTo>
                    <a:pt x="315" y="305"/>
                    <a:pt x="348" y="339"/>
                    <a:pt x="348" y="339"/>
                  </a:cubicBezTo>
                  <a:cubicBezTo>
                    <a:pt x="356" y="343"/>
                    <a:pt x="361" y="345"/>
                    <a:pt x="363" y="345"/>
                  </a:cubicBezTo>
                  <a:cubicBezTo>
                    <a:pt x="379" y="345"/>
                    <a:pt x="284" y="266"/>
                    <a:pt x="300" y="266"/>
                  </a:cubicBezTo>
                  <a:cubicBezTo>
                    <a:pt x="302" y="266"/>
                    <a:pt x="307" y="268"/>
                    <a:pt x="315" y="272"/>
                  </a:cubicBezTo>
                  <a:lnTo>
                    <a:pt x="382" y="305"/>
                  </a:lnTo>
                  <a:cubicBezTo>
                    <a:pt x="281" y="238"/>
                    <a:pt x="416" y="272"/>
                    <a:pt x="382" y="238"/>
                  </a:cubicBezTo>
                  <a:cubicBezTo>
                    <a:pt x="366" y="238"/>
                    <a:pt x="351" y="230"/>
                    <a:pt x="335" y="222"/>
                  </a:cubicBezTo>
                  <a:lnTo>
                    <a:pt x="335" y="222"/>
                  </a:lnTo>
                  <a:cubicBezTo>
                    <a:pt x="337" y="223"/>
                    <a:pt x="339" y="223"/>
                    <a:pt x="340" y="223"/>
                  </a:cubicBezTo>
                  <a:cubicBezTo>
                    <a:pt x="364" y="223"/>
                    <a:pt x="275" y="165"/>
                    <a:pt x="315" y="164"/>
                  </a:cubicBezTo>
                  <a:lnTo>
                    <a:pt x="315" y="164"/>
                  </a:lnTo>
                  <a:cubicBezTo>
                    <a:pt x="352" y="189"/>
                    <a:pt x="400" y="221"/>
                    <a:pt x="416" y="238"/>
                  </a:cubicBezTo>
                  <a:cubicBezTo>
                    <a:pt x="382" y="204"/>
                    <a:pt x="450" y="204"/>
                    <a:pt x="349" y="170"/>
                  </a:cubicBezTo>
                  <a:lnTo>
                    <a:pt x="349" y="170"/>
                  </a:lnTo>
                  <a:lnTo>
                    <a:pt x="450" y="204"/>
                  </a:lnTo>
                  <a:cubicBezTo>
                    <a:pt x="450" y="204"/>
                    <a:pt x="301" y="129"/>
                    <a:pt x="322" y="129"/>
                  </a:cubicBezTo>
                  <a:cubicBezTo>
                    <a:pt x="326" y="129"/>
                    <a:pt x="334" y="131"/>
                    <a:pt x="348" y="136"/>
                  </a:cubicBezTo>
                  <a:lnTo>
                    <a:pt x="416" y="170"/>
                  </a:lnTo>
                  <a:cubicBezTo>
                    <a:pt x="416" y="136"/>
                    <a:pt x="518" y="136"/>
                    <a:pt x="382" y="68"/>
                  </a:cubicBezTo>
                  <a:cubicBezTo>
                    <a:pt x="348" y="34"/>
                    <a:pt x="213" y="1"/>
                    <a:pt x="179" y="1"/>
                  </a:cubicBezTo>
                  <a:close/>
                  <a:moveTo>
                    <a:pt x="247" y="410"/>
                  </a:moveTo>
                  <a:cubicBezTo>
                    <a:pt x="247" y="441"/>
                    <a:pt x="247" y="441"/>
                    <a:pt x="247" y="441"/>
                  </a:cubicBezTo>
                  <a:cubicBezTo>
                    <a:pt x="255" y="445"/>
                    <a:pt x="260" y="446"/>
                    <a:pt x="263" y="446"/>
                  </a:cubicBezTo>
                  <a:cubicBezTo>
                    <a:pt x="275" y="446"/>
                    <a:pt x="257" y="422"/>
                    <a:pt x="247" y="410"/>
                  </a:cubicBezTo>
                  <a:close/>
                  <a:moveTo>
                    <a:pt x="145" y="441"/>
                  </a:moveTo>
                  <a:cubicBezTo>
                    <a:pt x="145" y="475"/>
                    <a:pt x="179" y="509"/>
                    <a:pt x="179" y="509"/>
                  </a:cubicBezTo>
                  <a:cubicBezTo>
                    <a:pt x="179" y="509"/>
                    <a:pt x="179" y="510"/>
                    <a:pt x="179" y="510"/>
                  </a:cubicBezTo>
                  <a:lnTo>
                    <a:pt x="179" y="510"/>
                  </a:lnTo>
                  <a:cubicBezTo>
                    <a:pt x="168" y="500"/>
                    <a:pt x="162" y="496"/>
                    <a:pt x="160" y="496"/>
                  </a:cubicBezTo>
                  <a:cubicBezTo>
                    <a:pt x="157" y="496"/>
                    <a:pt x="161" y="506"/>
                    <a:pt x="169" y="518"/>
                  </a:cubicBezTo>
                  <a:lnTo>
                    <a:pt x="169" y="518"/>
                  </a:lnTo>
                  <a:cubicBezTo>
                    <a:pt x="160" y="516"/>
                    <a:pt x="147" y="507"/>
                    <a:pt x="140" y="502"/>
                  </a:cubicBezTo>
                  <a:lnTo>
                    <a:pt x="140" y="502"/>
                  </a:lnTo>
                  <a:lnTo>
                    <a:pt x="97" y="444"/>
                  </a:lnTo>
                  <a:lnTo>
                    <a:pt x="97" y="444"/>
                  </a:lnTo>
                  <a:cubicBezTo>
                    <a:pt x="112" y="448"/>
                    <a:pt x="126" y="456"/>
                    <a:pt x="135" y="456"/>
                  </a:cubicBezTo>
                  <a:cubicBezTo>
                    <a:pt x="141" y="456"/>
                    <a:pt x="145" y="452"/>
                    <a:pt x="145" y="441"/>
                  </a:cubicBezTo>
                  <a:close/>
                  <a:moveTo>
                    <a:pt x="108" y="603"/>
                  </a:moveTo>
                  <a:cubicBezTo>
                    <a:pt x="109" y="605"/>
                    <a:pt x="110" y="608"/>
                    <a:pt x="111" y="610"/>
                  </a:cubicBezTo>
                  <a:lnTo>
                    <a:pt x="145" y="644"/>
                  </a:lnTo>
                  <a:cubicBezTo>
                    <a:pt x="131" y="630"/>
                    <a:pt x="119" y="616"/>
                    <a:pt x="108" y="603"/>
                  </a:cubicBezTo>
                  <a:close/>
                  <a:moveTo>
                    <a:pt x="44" y="305"/>
                  </a:moveTo>
                  <a:cubicBezTo>
                    <a:pt x="74" y="346"/>
                    <a:pt x="77" y="356"/>
                    <a:pt x="70" y="356"/>
                  </a:cubicBezTo>
                  <a:cubicBezTo>
                    <a:pt x="63" y="356"/>
                    <a:pt x="45" y="344"/>
                    <a:pt x="35" y="344"/>
                  </a:cubicBezTo>
                  <a:cubicBezTo>
                    <a:pt x="29" y="344"/>
                    <a:pt x="27" y="349"/>
                    <a:pt x="32" y="362"/>
                  </a:cubicBezTo>
                  <a:lnTo>
                    <a:pt x="32" y="362"/>
                  </a:lnTo>
                  <a:cubicBezTo>
                    <a:pt x="24" y="355"/>
                    <a:pt x="19" y="352"/>
                    <a:pt x="16" y="352"/>
                  </a:cubicBezTo>
                  <a:cubicBezTo>
                    <a:pt x="1" y="352"/>
                    <a:pt x="67" y="459"/>
                    <a:pt x="57" y="459"/>
                  </a:cubicBezTo>
                  <a:cubicBezTo>
                    <a:pt x="54" y="459"/>
                    <a:pt x="40" y="445"/>
                    <a:pt x="10" y="407"/>
                  </a:cubicBezTo>
                  <a:lnTo>
                    <a:pt x="10" y="407"/>
                  </a:lnTo>
                  <a:cubicBezTo>
                    <a:pt x="10" y="441"/>
                    <a:pt x="10" y="475"/>
                    <a:pt x="78" y="542"/>
                  </a:cubicBezTo>
                  <a:lnTo>
                    <a:pt x="44" y="509"/>
                  </a:lnTo>
                  <a:lnTo>
                    <a:pt x="44" y="509"/>
                  </a:lnTo>
                  <a:cubicBezTo>
                    <a:pt x="44" y="509"/>
                    <a:pt x="65" y="552"/>
                    <a:pt x="108" y="603"/>
                  </a:cubicBezTo>
                  <a:lnTo>
                    <a:pt x="108" y="603"/>
                  </a:lnTo>
                  <a:cubicBezTo>
                    <a:pt x="104" y="595"/>
                    <a:pt x="104" y="591"/>
                    <a:pt x="106" y="591"/>
                  </a:cubicBezTo>
                  <a:cubicBezTo>
                    <a:pt x="115" y="591"/>
                    <a:pt x="186" y="678"/>
                    <a:pt x="213" y="678"/>
                  </a:cubicBezTo>
                  <a:cubicBezTo>
                    <a:pt x="213" y="648"/>
                    <a:pt x="106" y="537"/>
                    <a:pt x="106" y="537"/>
                  </a:cubicBezTo>
                  <a:lnTo>
                    <a:pt x="106" y="537"/>
                  </a:lnTo>
                  <a:cubicBezTo>
                    <a:pt x="106" y="537"/>
                    <a:pt x="108" y="539"/>
                    <a:pt x="111" y="542"/>
                  </a:cubicBezTo>
                  <a:cubicBezTo>
                    <a:pt x="111" y="542"/>
                    <a:pt x="145" y="576"/>
                    <a:pt x="179" y="610"/>
                  </a:cubicBezTo>
                  <a:cubicBezTo>
                    <a:pt x="179" y="610"/>
                    <a:pt x="111" y="509"/>
                    <a:pt x="111" y="475"/>
                  </a:cubicBezTo>
                  <a:lnTo>
                    <a:pt x="111" y="475"/>
                  </a:lnTo>
                  <a:cubicBezTo>
                    <a:pt x="179" y="552"/>
                    <a:pt x="203" y="577"/>
                    <a:pt x="206" y="577"/>
                  </a:cubicBezTo>
                  <a:cubicBezTo>
                    <a:pt x="209" y="577"/>
                    <a:pt x="184" y="542"/>
                    <a:pt x="169" y="518"/>
                  </a:cubicBezTo>
                  <a:lnTo>
                    <a:pt x="169" y="518"/>
                  </a:lnTo>
                  <a:cubicBezTo>
                    <a:pt x="170" y="518"/>
                    <a:pt x="171" y="518"/>
                    <a:pt x="172" y="518"/>
                  </a:cubicBezTo>
                  <a:cubicBezTo>
                    <a:pt x="176" y="518"/>
                    <a:pt x="179" y="516"/>
                    <a:pt x="179" y="510"/>
                  </a:cubicBezTo>
                  <a:lnTo>
                    <a:pt x="179" y="510"/>
                  </a:lnTo>
                  <a:cubicBezTo>
                    <a:pt x="187" y="517"/>
                    <a:pt x="198" y="528"/>
                    <a:pt x="213" y="542"/>
                  </a:cubicBezTo>
                  <a:cubicBezTo>
                    <a:pt x="213" y="509"/>
                    <a:pt x="247" y="542"/>
                    <a:pt x="213" y="475"/>
                  </a:cubicBezTo>
                  <a:lnTo>
                    <a:pt x="213" y="475"/>
                  </a:lnTo>
                  <a:cubicBezTo>
                    <a:pt x="230" y="509"/>
                    <a:pt x="230" y="509"/>
                    <a:pt x="234" y="509"/>
                  </a:cubicBezTo>
                  <a:cubicBezTo>
                    <a:pt x="238" y="509"/>
                    <a:pt x="247" y="509"/>
                    <a:pt x="281" y="542"/>
                  </a:cubicBezTo>
                  <a:cubicBezTo>
                    <a:pt x="239" y="491"/>
                    <a:pt x="233" y="477"/>
                    <a:pt x="238" y="477"/>
                  </a:cubicBezTo>
                  <a:cubicBezTo>
                    <a:pt x="243" y="477"/>
                    <a:pt x="264" y="495"/>
                    <a:pt x="266" y="495"/>
                  </a:cubicBezTo>
                  <a:cubicBezTo>
                    <a:pt x="267" y="495"/>
                    <a:pt x="249" y="477"/>
                    <a:pt x="179" y="407"/>
                  </a:cubicBezTo>
                  <a:lnTo>
                    <a:pt x="179" y="407"/>
                  </a:lnTo>
                  <a:cubicBezTo>
                    <a:pt x="193" y="414"/>
                    <a:pt x="202" y="417"/>
                    <a:pt x="206" y="417"/>
                  </a:cubicBezTo>
                  <a:cubicBezTo>
                    <a:pt x="213" y="417"/>
                    <a:pt x="213" y="412"/>
                    <a:pt x="213" y="407"/>
                  </a:cubicBezTo>
                  <a:lnTo>
                    <a:pt x="213" y="407"/>
                  </a:lnTo>
                  <a:cubicBezTo>
                    <a:pt x="179" y="407"/>
                    <a:pt x="179" y="407"/>
                    <a:pt x="145" y="373"/>
                  </a:cubicBezTo>
                  <a:cubicBezTo>
                    <a:pt x="145" y="373"/>
                    <a:pt x="145" y="339"/>
                    <a:pt x="111" y="339"/>
                  </a:cubicBezTo>
                  <a:cubicBezTo>
                    <a:pt x="111" y="339"/>
                    <a:pt x="89" y="317"/>
                    <a:pt x="83" y="317"/>
                  </a:cubicBezTo>
                  <a:cubicBezTo>
                    <a:pt x="80" y="317"/>
                    <a:pt x="80" y="321"/>
                    <a:pt x="87" y="334"/>
                  </a:cubicBezTo>
                  <a:lnTo>
                    <a:pt x="87" y="334"/>
                  </a:lnTo>
                  <a:cubicBezTo>
                    <a:pt x="72" y="319"/>
                    <a:pt x="56" y="305"/>
                    <a:pt x="44" y="30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7"/>
            <p:cNvSpPr/>
            <p:nvPr/>
          </p:nvSpPr>
          <p:spPr>
            <a:xfrm>
              <a:off x="3892950" y="3295175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8" y="68"/>
                  </a:moveTo>
                  <a:lnTo>
                    <a:pt x="1" y="1"/>
                  </a:lnTo>
                  <a:lnTo>
                    <a:pt x="68" y="68"/>
                  </a:lnTo>
                  <a:cubicBezTo>
                    <a:pt x="68" y="68"/>
                    <a:pt x="68" y="68"/>
                    <a:pt x="68" y="68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7"/>
            <p:cNvSpPr/>
            <p:nvPr/>
          </p:nvSpPr>
          <p:spPr>
            <a:xfrm>
              <a:off x="3894650" y="32968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7"/>
            <p:cNvSpPr/>
            <p:nvPr/>
          </p:nvSpPr>
          <p:spPr>
            <a:xfrm>
              <a:off x="3891250" y="3300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1"/>
                    <a:pt x="1" y="1"/>
                    <a:pt x="1" y="35"/>
                  </a:cubicBezTo>
                  <a:cubicBezTo>
                    <a:pt x="1" y="35"/>
                    <a:pt x="35" y="35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7"/>
            <p:cNvSpPr/>
            <p:nvPr/>
          </p:nvSpPr>
          <p:spPr>
            <a:xfrm>
              <a:off x="3892100" y="330195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1" y="1"/>
                  </a:moveTo>
                  <a:lnTo>
                    <a:pt x="3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7"/>
            <p:cNvSpPr/>
            <p:nvPr/>
          </p:nvSpPr>
          <p:spPr>
            <a:xfrm>
              <a:off x="3880250" y="3301575"/>
              <a:ext cx="15700" cy="9050"/>
            </a:xfrm>
            <a:custGeom>
              <a:avLst/>
              <a:gdLst/>
              <a:ahLst/>
              <a:cxnLst/>
              <a:rect l="l" t="t" r="r" b="b"/>
              <a:pathLst>
                <a:path w="628" h="362" extrusionOk="0">
                  <a:moveTo>
                    <a:pt x="145" y="66"/>
                  </a:moveTo>
                  <a:cubicBezTo>
                    <a:pt x="112" y="78"/>
                    <a:pt x="77" y="93"/>
                    <a:pt x="66" y="93"/>
                  </a:cubicBezTo>
                  <a:cubicBezTo>
                    <a:pt x="62" y="93"/>
                    <a:pt x="62" y="90"/>
                    <a:pt x="68" y="83"/>
                  </a:cubicBezTo>
                  <a:cubicBezTo>
                    <a:pt x="102" y="66"/>
                    <a:pt x="119" y="66"/>
                    <a:pt x="136" y="66"/>
                  </a:cubicBezTo>
                  <a:cubicBezTo>
                    <a:pt x="139" y="66"/>
                    <a:pt x="142" y="66"/>
                    <a:pt x="145" y="66"/>
                  </a:cubicBezTo>
                  <a:close/>
                  <a:moveTo>
                    <a:pt x="491" y="73"/>
                  </a:moveTo>
                  <a:lnTo>
                    <a:pt x="491" y="73"/>
                  </a:lnTo>
                  <a:cubicBezTo>
                    <a:pt x="498" y="85"/>
                    <a:pt x="506" y="100"/>
                    <a:pt x="508" y="111"/>
                  </a:cubicBezTo>
                  <a:lnTo>
                    <a:pt x="508" y="111"/>
                  </a:lnTo>
                  <a:cubicBezTo>
                    <a:pt x="495" y="93"/>
                    <a:pt x="495" y="83"/>
                    <a:pt x="491" y="73"/>
                  </a:cubicBezTo>
                  <a:close/>
                  <a:moveTo>
                    <a:pt x="543" y="117"/>
                  </a:moveTo>
                  <a:cubicBezTo>
                    <a:pt x="573" y="158"/>
                    <a:pt x="582" y="171"/>
                    <a:pt x="581" y="171"/>
                  </a:cubicBezTo>
                  <a:cubicBezTo>
                    <a:pt x="578" y="171"/>
                    <a:pt x="545" y="134"/>
                    <a:pt x="538" y="134"/>
                  </a:cubicBezTo>
                  <a:cubicBezTo>
                    <a:pt x="536" y="134"/>
                    <a:pt x="536" y="139"/>
                    <a:pt x="543" y="151"/>
                  </a:cubicBezTo>
                  <a:cubicBezTo>
                    <a:pt x="529" y="137"/>
                    <a:pt x="519" y="126"/>
                    <a:pt x="512" y="117"/>
                  </a:cubicBezTo>
                  <a:close/>
                  <a:moveTo>
                    <a:pt x="441" y="117"/>
                  </a:moveTo>
                  <a:lnTo>
                    <a:pt x="441" y="117"/>
                  </a:lnTo>
                  <a:cubicBezTo>
                    <a:pt x="421" y="158"/>
                    <a:pt x="412" y="162"/>
                    <a:pt x="409" y="181"/>
                  </a:cubicBezTo>
                  <a:lnTo>
                    <a:pt x="409" y="181"/>
                  </a:lnTo>
                  <a:lnTo>
                    <a:pt x="441" y="117"/>
                  </a:lnTo>
                  <a:close/>
                  <a:moveTo>
                    <a:pt x="576" y="191"/>
                  </a:moveTo>
                  <a:cubicBezTo>
                    <a:pt x="576" y="202"/>
                    <a:pt x="576" y="202"/>
                    <a:pt x="576" y="202"/>
                  </a:cubicBezTo>
                  <a:cubicBezTo>
                    <a:pt x="576" y="202"/>
                    <a:pt x="576" y="202"/>
                    <a:pt x="576" y="219"/>
                  </a:cubicBezTo>
                  <a:cubicBezTo>
                    <a:pt x="591" y="219"/>
                    <a:pt x="586" y="206"/>
                    <a:pt x="576" y="191"/>
                  </a:cubicBezTo>
                  <a:close/>
                  <a:moveTo>
                    <a:pt x="373" y="16"/>
                  </a:moveTo>
                  <a:cubicBezTo>
                    <a:pt x="373" y="16"/>
                    <a:pt x="373" y="49"/>
                    <a:pt x="407" y="49"/>
                  </a:cubicBezTo>
                  <a:cubicBezTo>
                    <a:pt x="407" y="83"/>
                    <a:pt x="441" y="83"/>
                    <a:pt x="441" y="83"/>
                  </a:cubicBezTo>
                  <a:cubicBezTo>
                    <a:pt x="441" y="117"/>
                    <a:pt x="509" y="185"/>
                    <a:pt x="543" y="185"/>
                  </a:cubicBezTo>
                  <a:cubicBezTo>
                    <a:pt x="526" y="168"/>
                    <a:pt x="526" y="159"/>
                    <a:pt x="534" y="159"/>
                  </a:cubicBezTo>
                  <a:cubicBezTo>
                    <a:pt x="540" y="159"/>
                    <a:pt x="551" y="164"/>
                    <a:pt x="562" y="173"/>
                  </a:cubicBezTo>
                  <a:lnTo>
                    <a:pt x="562" y="173"/>
                  </a:lnTo>
                  <a:cubicBezTo>
                    <a:pt x="552" y="161"/>
                    <a:pt x="543" y="151"/>
                    <a:pt x="543" y="151"/>
                  </a:cubicBezTo>
                  <a:lnTo>
                    <a:pt x="543" y="151"/>
                  </a:lnTo>
                  <a:cubicBezTo>
                    <a:pt x="554" y="163"/>
                    <a:pt x="566" y="175"/>
                    <a:pt x="576" y="185"/>
                  </a:cubicBezTo>
                  <a:lnTo>
                    <a:pt x="576" y="185"/>
                  </a:lnTo>
                  <a:cubicBezTo>
                    <a:pt x="572" y="180"/>
                    <a:pt x="567" y="176"/>
                    <a:pt x="562" y="173"/>
                  </a:cubicBezTo>
                  <a:lnTo>
                    <a:pt x="562" y="173"/>
                  </a:lnTo>
                  <a:cubicBezTo>
                    <a:pt x="567" y="178"/>
                    <a:pt x="572" y="185"/>
                    <a:pt x="576" y="191"/>
                  </a:cubicBezTo>
                  <a:lnTo>
                    <a:pt x="576" y="191"/>
                  </a:lnTo>
                  <a:cubicBezTo>
                    <a:pt x="576" y="189"/>
                    <a:pt x="576" y="187"/>
                    <a:pt x="576" y="185"/>
                  </a:cubicBezTo>
                  <a:lnTo>
                    <a:pt x="576" y="185"/>
                  </a:lnTo>
                  <a:cubicBezTo>
                    <a:pt x="596" y="204"/>
                    <a:pt x="610" y="219"/>
                    <a:pt x="610" y="219"/>
                  </a:cubicBezTo>
                  <a:cubicBezTo>
                    <a:pt x="599" y="196"/>
                    <a:pt x="603" y="192"/>
                    <a:pt x="609" y="192"/>
                  </a:cubicBezTo>
                  <a:cubicBezTo>
                    <a:pt x="612" y="192"/>
                    <a:pt x="616" y="193"/>
                    <a:pt x="619" y="193"/>
                  </a:cubicBezTo>
                  <a:cubicBezTo>
                    <a:pt x="627" y="193"/>
                    <a:pt x="627" y="185"/>
                    <a:pt x="576" y="117"/>
                  </a:cubicBezTo>
                  <a:cubicBezTo>
                    <a:pt x="543" y="83"/>
                    <a:pt x="509" y="49"/>
                    <a:pt x="509" y="49"/>
                  </a:cubicBezTo>
                  <a:cubicBezTo>
                    <a:pt x="496" y="43"/>
                    <a:pt x="488" y="40"/>
                    <a:pt x="483" y="40"/>
                  </a:cubicBezTo>
                  <a:cubicBezTo>
                    <a:pt x="475" y="40"/>
                    <a:pt x="479" y="49"/>
                    <a:pt x="485" y="61"/>
                  </a:cubicBezTo>
                  <a:lnTo>
                    <a:pt x="485" y="61"/>
                  </a:lnTo>
                  <a:cubicBezTo>
                    <a:pt x="482" y="58"/>
                    <a:pt x="479" y="54"/>
                    <a:pt x="475" y="49"/>
                  </a:cubicBezTo>
                  <a:cubicBezTo>
                    <a:pt x="450" y="37"/>
                    <a:pt x="437" y="33"/>
                    <a:pt x="430" y="33"/>
                  </a:cubicBezTo>
                  <a:cubicBezTo>
                    <a:pt x="412" y="33"/>
                    <a:pt x="449" y="70"/>
                    <a:pt x="444" y="70"/>
                  </a:cubicBezTo>
                  <a:cubicBezTo>
                    <a:pt x="442" y="70"/>
                    <a:pt x="425" y="57"/>
                    <a:pt x="373" y="16"/>
                  </a:cubicBezTo>
                  <a:close/>
                  <a:moveTo>
                    <a:pt x="75" y="1"/>
                  </a:moveTo>
                  <a:cubicBezTo>
                    <a:pt x="65" y="1"/>
                    <a:pt x="46" y="4"/>
                    <a:pt x="1" y="16"/>
                  </a:cubicBezTo>
                  <a:cubicBezTo>
                    <a:pt x="35" y="49"/>
                    <a:pt x="35" y="83"/>
                    <a:pt x="68" y="151"/>
                  </a:cubicBezTo>
                  <a:cubicBezTo>
                    <a:pt x="96" y="206"/>
                    <a:pt x="146" y="262"/>
                    <a:pt x="219" y="262"/>
                  </a:cubicBezTo>
                  <a:cubicBezTo>
                    <a:pt x="235" y="262"/>
                    <a:pt x="253" y="259"/>
                    <a:pt x="272" y="253"/>
                  </a:cubicBezTo>
                  <a:lnTo>
                    <a:pt x="272" y="253"/>
                  </a:lnTo>
                  <a:lnTo>
                    <a:pt x="238" y="286"/>
                  </a:lnTo>
                  <a:cubicBezTo>
                    <a:pt x="251" y="277"/>
                    <a:pt x="263" y="274"/>
                    <a:pt x="272" y="274"/>
                  </a:cubicBezTo>
                  <a:cubicBezTo>
                    <a:pt x="308" y="274"/>
                    <a:pt x="316" y="327"/>
                    <a:pt x="329" y="327"/>
                  </a:cubicBezTo>
                  <a:cubicBezTo>
                    <a:pt x="338" y="327"/>
                    <a:pt x="349" y="302"/>
                    <a:pt x="373" y="219"/>
                  </a:cubicBezTo>
                  <a:lnTo>
                    <a:pt x="373" y="354"/>
                  </a:lnTo>
                  <a:cubicBezTo>
                    <a:pt x="373" y="359"/>
                    <a:pt x="374" y="361"/>
                    <a:pt x="375" y="361"/>
                  </a:cubicBezTo>
                  <a:cubicBezTo>
                    <a:pt x="383" y="361"/>
                    <a:pt x="412" y="282"/>
                    <a:pt x="441" y="253"/>
                  </a:cubicBezTo>
                  <a:lnTo>
                    <a:pt x="543" y="219"/>
                  </a:lnTo>
                  <a:cubicBezTo>
                    <a:pt x="543" y="207"/>
                    <a:pt x="546" y="204"/>
                    <a:pt x="551" y="204"/>
                  </a:cubicBezTo>
                  <a:cubicBezTo>
                    <a:pt x="561" y="204"/>
                    <a:pt x="576" y="219"/>
                    <a:pt x="576" y="219"/>
                  </a:cubicBezTo>
                  <a:lnTo>
                    <a:pt x="543" y="185"/>
                  </a:lnTo>
                  <a:lnTo>
                    <a:pt x="509" y="185"/>
                  </a:lnTo>
                  <a:lnTo>
                    <a:pt x="441" y="219"/>
                  </a:lnTo>
                  <a:cubicBezTo>
                    <a:pt x="407" y="253"/>
                    <a:pt x="407" y="253"/>
                    <a:pt x="407" y="253"/>
                  </a:cubicBezTo>
                  <a:cubicBezTo>
                    <a:pt x="407" y="212"/>
                    <a:pt x="407" y="193"/>
                    <a:pt x="409" y="181"/>
                  </a:cubicBezTo>
                  <a:lnTo>
                    <a:pt x="409" y="181"/>
                  </a:lnTo>
                  <a:lnTo>
                    <a:pt x="407" y="185"/>
                  </a:lnTo>
                  <a:cubicBezTo>
                    <a:pt x="390" y="134"/>
                    <a:pt x="382" y="117"/>
                    <a:pt x="369" y="117"/>
                  </a:cubicBezTo>
                  <a:cubicBezTo>
                    <a:pt x="356" y="117"/>
                    <a:pt x="339" y="134"/>
                    <a:pt x="305" y="151"/>
                  </a:cubicBezTo>
                  <a:cubicBezTo>
                    <a:pt x="305" y="151"/>
                    <a:pt x="339" y="83"/>
                    <a:pt x="339" y="83"/>
                  </a:cubicBezTo>
                  <a:lnTo>
                    <a:pt x="339" y="83"/>
                  </a:lnTo>
                  <a:cubicBezTo>
                    <a:pt x="339" y="83"/>
                    <a:pt x="305" y="117"/>
                    <a:pt x="272" y="151"/>
                  </a:cubicBezTo>
                  <a:cubicBezTo>
                    <a:pt x="265" y="157"/>
                    <a:pt x="260" y="160"/>
                    <a:pt x="256" y="160"/>
                  </a:cubicBezTo>
                  <a:cubicBezTo>
                    <a:pt x="239" y="160"/>
                    <a:pt x="244" y="111"/>
                    <a:pt x="272" y="83"/>
                  </a:cubicBezTo>
                  <a:lnTo>
                    <a:pt x="272" y="83"/>
                  </a:lnTo>
                  <a:lnTo>
                    <a:pt x="238" y="117"/>
                  </a:lnTo>
                  <a:cubicBezTo>
                    <a:pt x="217" y="131"/>
                    <a:pt x="207" y="136"/>
                    <a:pt x="202" y="136"/>
                  </a:cubicBezTo>
                  <a:cubicBezTo>
                    <a:pt x="182" y="136"/>
                    <a:pt x="258" y="49"/>
                    <a:pt x="204" y="49"/>
                  </a:cubicBezTo>
                  <a:lnTo>
                    <a:pt x="102" y="49"/>
                  </a:lnTo>
                  <a:cubicBezTo>
                    <a:pt x="136" y="16"/>
                    <a:pt x="68" y="16"/>
                    <a:pt x="170" y="16"/>
                  </a:cubicBezTo>
                  <a:cubicBezTo>
                    <a:pt x="80" y="16"/>
                    <a:pt x="95" y="1"/>
                    <a:pt x="7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7"/>
            <p:cNvSpPr/>
            <p:nvPr/>
          </p:nvSpPr>
          <p:spPr>
            <a:xfrm>
              <a:off x="3879400" y="3301100"/>
              <a:ext cx="875" cy="400"/>
            </a:xfrm>
            <a:custGeom>
              <a:avLst/>
              <a:gdLst/>
              <a:ahLst/>
              <a:cxnLst/>
              <a:rect l="l" t="t" r="r" b="b"/>
              <a:pathLst>
                <a:path w="35" h="16" extrusionOk="0">
                  <a:moveTo>
                    <a:pt x="1" y="1"/>
                  </a:moveTo>
                  <a:cubicBezTo>
                    <a:pt x="23" y="1"/>
                    <a:pt x="16" y="16"/>
                    <a:pt x="18" y="16"/>
                  </a:cubicBezTo>
                  <a:cubicBezTo>
                    <a:pt x="20" y="16"/>
                    <a:pt x="23" y="12"/>
                    <a:pt x="3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7"/>
            <p:cNvSpPr/>
            <p:nvPr/>
          </p:nvSpPr>
          <p:spPr>
            <a:xfrm>
              <a:off x="3875175" y="3296025"/>
              <a:ext cx="9350" cy="4625"/>
            </a:xfrm>
            <a:custGeom>
              <a:avLst/>
              <a:gdLst/>
              <a:ahLst/>
              <a:cxnLst/>
              <a:rect l="l" t="t" r="r" b="b"/>
              <a:pathLst>
                <a:path w="374" h="185" extrusionOk="0">
                  <a:moveTo>
                    <a:pt x="186" y="19"/>
                  </a:moveTo>
                  <a:cubicBezTo>
                    <a:pt x="211" y="19"/>
                    <a:pt x="226" y="34"/>
                    <a:pt x="271" y="34"/>
                  </a:cubicBezTo>
                  <a:lnTo>
                    <a:pt x="136" y="34"/>
                  </a:lnTo>
                  <a:cubicBezTo>
                    <a:pt x="159" y="23"/>
                    <a:pt x="174" y="19"/>
                    <a:pt x="186" y="19"/>
                  </a:cubicBezTo>
                  <a:close/>
                  <a:moveTo>
                    <a:pt x="68" y="1"/>
                  </a:moveTo>
                  <a:cubicBezTo>
                    <a:pt x="1" y="34"/>
                    <a:pt x="238" y="34"/>
                    <a:pt x="204" y="68"/>
                  </a:cubicBezTo>
                  <a:lnTo>
                    <a:pt x="136" y="68"/>
                  </a:lnTo>
                  <a:cubicBezTo>
                    <a:pt x="136" y="102"/>
                    <a:pt x="204" y="136"/>
                    <a:pt x="136" y="136"/>
                  </a:cubicBezTo>
                  <a:cubicBezTo>
                    <a:pt x="119" y="153"/>
                    <a:pt x="144" y="153"/>
                    <a:pt x="178" y="153"/>
                  </a:cubicBezTo>
                  <a:cubicBezTo>
                    <a:pt x="212" y="153"/>
                    <a:pt x="254" y="153"/>
                    <a:pt x="271" y="170"/>
                  </a:cubicBezTo>
                  <a:lnTo>
                    <a:pt x="339" y="170"/>
                  </a:lnTo>
                  <a:cubicBezTo>
                    <a:pt x="373" y="153"/>
                    <a:pt x="322" y="153"/>
                    <a:pt x="271" y="153"/>
                  </a:cubicBezTo>
                  <a:cubicBezTo>
                    <a:pt x="221" y="153"/>
                    <a:pt x="170" y="153"/>
                    <a:pt x="204" y="136"/>
                  </a:cubicBezTo>
                  <a:lnTo>
                    <a:pt x="305" y="136"/>
                  </a:lnTo>
                  <a:cubicBezTo>
                    <a:pt x="339" y="102"/>
                    <a:pt x="271" y="102"/>
                    <a:pt x="339" y="102"/>
                  </a:cubicBezTo>
                  <a:lnTo>
                    <a:pt x="238" y="102"/>
                  </a:lnTo>
                  <a:cubicBezTo>
                    <a:pt x="204" y="91"/>
                    <a:pt x="200" y="87"/>
                    <a:pt x="211" y="87"/>
                  </a:cubicBezTo>
                  <a:cubicBezTo>
                    <a:pt x="234" y="87"/>
                    <a:pt x="317" y="102"/>
                    <a:pt x="339" y="102"/>
                  </a:cubicBezTo>
                  <a:cubicBezTo>
                    <a:pt x="271" y="68"/>
                    <a:pt x="204" y="34"/>
                    <a:pt x="305" y="34"/>
                  </a:cubicBezTo>
                  <a:lnTo>
                    <a:pt x="271" y="34"/>
                  </a:lnTo>
                  <a:cubicBezTo>
                    <a:pt x="271" y="1"/>
                    <a:pt x="305" y="1"/>
                    <a:pt x="271" y="1"/>
                  </a:cubicBezTo>
                  <a:close/>
                  <a:moveTo>
                    <a:pt x="170" y="170"/>
                  </a:moveTo>
                  <a:cubicBezTo>
                    <a:pt x="215" y="170"/>
                    <a:pt x="185" y="185"/>
                    <a:pt x="200" y="185"/>
                  </a:cubicBezTo>
                  <a:cubicBezTo>
                    <a:pt x="204" y="185"/>
                    <a:pt x="213" y="184"/>
                    <a:pt x="229" y="180"/>
                  </a:cubicBezTo>
                  <a:lnTo>
                    <a:pt x="229" y="180"/>
                  </a:lnTo>
                  <a:cubicBezTo>
                    <a:pt x="227" y="184"/>
                    <a:pt x="228" y="185"/>
                    <a:pt x="231" y="185"/>
                  </a:cubicBezTo>
                  <a:cubicBezTo>
                    <a:pt x="241" y="185"/>
                    <a:pt x="271" y="170"/>
                    <a:pt x="271" y="170"/>
                  </a:cubicBezTo>
                  <a:lnTo>
                    <a:pt x="271" y="170"/>
                  </a:lnTo>
                  <a:cubicBezTo>
                    <a:pt x="253" y="174"/>
                    <a:pt x="240" y="178"/>
                    <a:pt x="229" y="180"/>
                  </a:cubicBezTo>
                  <a:lnTo>
                    <a:pt x="229" y="180"/>
                  </a:lnTo>
                  <a:cubicBezTo>
                    <a:pt x="230" y="178"/>
                    <a:pt x="233" y="174"/>
                    <a:pt x="238" y="17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7"/>
            <p:cNvSpPr/>
            <p:nvPr/>
          </p:nvSpPr>
          <p:spPr>
            <a:xfrm>
              <a:off x="3877725" y="3297725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0"/>
                  </a:moveTo>
                  <a:cubicBezTo>
                    <a:pt x="0" y="0"/>
                    <a:pt x="34" y="0"/>
                    <a:pt x="34" y="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7"/>
            <p:cNvSpPr/>
            <p:nvPr/>
          </p:nvSpPr>
          <p:spPr>
            <a:xfrm>
              <a:off x="3836225" y="3498375"/>
              <a:ext cx="19500" cy="16100"/>
            </a:xfrm>
            <a:custGeom>
              <a:avLst/>
              <a:gdLst/>
              <a:ahLst/>
              <a:cxnLst/>
              <a:rect l="l" t="t" r="r" b="b"/>
              <a:pathLst>
                <a:path w="780" h="644" extrusionOk="0">
                  <a:moveTo>
                    <a:pt x="306" y="0"/>
                  </a:moveTo>
                  <a:cubicBezTo>
                    <a:pt x="170" y="0"/>
                    <a:pt x="1" y="0"/>
                    <a:pt x="1" y="169"/>
                  </a:cubicBezTo>
                  <a:cubicBezTo>
                    <a:pt x="170" y="474"/>
                    <a:pt x="1" y="474"/>
                    <a:pt x="475" y="643"/>
                  </a:cubicBezTo>
                  <a:cubicBezTo>
                    <a:pt x="780" y="339"/>
                    <a:pt x="475" y="169"/>
                    <a:pt x="306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7"/>
            <p:cNvSpPr/>
            <p:nvPr/>
          </p:nvSpPr>
          <p:spPr>
            <a:xfrm>
              <a:off x="3844700" y="34975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0" y="34"/>
                  </a:moveTo>
                  <a:lnTo>
                    <a:pt x="0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7"/>
            <p:cNvSpPr/>
            <p:nvPr/>
          </p:nvSpPr>
          <p:spPr>
            <a:xfrm>
              <a:off x="3840475" y="3497525"/>
              <a:ext cx="5950" cy="5950"/>
            </a:xfrm>
            <a:custGeom>
              <a:avLst/>
              <a:gdLst/>
              <a:ahLst/>
              <a:cxnLst/>
              <a:rect l="l" t="t" r="r" b="b"/>
              <a:pathLst>
                <a:path w="238" h="238" extrusionOk="0">
                  <a:moveTo>
                    <a:pt x="237" y="0"/>
                  </a:moveTo>
                  <a:cubicBezTo>
                    <a:pt x="213" y="0"/>
                    <a:pt x="171" y="35"/>
                    <a:pt x="136" y="68"/>
                  </a:cubicBezTo>
                  <a:lnTo>
                    <a:pt x="136" y="68"/>
                  </a:lnTo>
                  <a:cubicBezTo>
                    <a:pt x="136" y="68"/>
                    <a:pt x="136" y="68"/>
                    <a:pt x="136" y="68"/>
                  </a:cubicBezTo>
                  <a:cubicBezTo>
                    <a:pt x="135" y="68"/>
                    <a:pt x="135" y="69"/>
                    <a:pt x="135" y="69"/>
                  </a:cubicBezTo>
                  <a:lnTo>
                    <a:pt x="135" y="69"/>
                  </a:lnTo>
                  <a:cubicBezTo>
                    <a:pt x="122" y="81"/>
                    <a:pt x="111" y="93"/>
                    <a:pt x="102" y="102"/>
                  </a:cubicBezTo>
                  <a:cubicBezTo>
                    <a:pt x="102" y="102"/>
                    <a:pt x="113" y="96"/>
                    <a:pt x="124" y="89"/>
                  </a:cubicBezTo>
                  <a:lnTo>
                    <a:pt x="124" y="89"/>
                  </a:lnTo>
                  <a:cubicBezTo>
                    <a:pt x="101" y="129"/>
                    <a:pt x="93" y="110"/>
                    <a:pt x="34" y="169"/>
                  </a:cubicBezTo>
                  <a:cubicBezTo>
                    <a:pt x="25" y="187"/>
                    <a:pt x="23" y="193"/>
                    <a:pt x="25" y="193"/>
                  </a:cubicBezTo>
                  <a:cubicBezTo>
                    <a:pt x="30" y="193"/>
                    <a:pt x="54" y="162"/>
                    <a:pt x="64" y="162"/>
                  </a:cubicBezTo>
                  <a:cubicBezTo>
                    <a:pt x="66" y="162"/>
                    <a:pt x="68" y="164"/>
                    <a:pt x="68" y="169"/>
                  </a:cubicBezTo>
                  <a:lnTo>
                    <a:pt x="68" y="169"/>
                  </a:lnTo>
                  <a:cubicBezTo>
                    <a:pt x="164" y="73"/>
                    <a:pt x="145" y="92"/>
                    <a:pt x="237" y="0"/>
                  </a:cubicBezTo>
                  <a:close/>
                  <a:moveTo>
                    <a:pt x="34" y="203"/>
                  </a:moveTo>
                  <a:lnTo>
                    <a:pt x="0" y="237"/>
                  </a:lnTo>
                  <a:lnTo>
                    <a:pt x="34" y="203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7"/>
            <p:cNvSpPr/>
            <p:nvPr/>
          </p:nvSpPr>
          <p:spPr>
            <a:xfrm>
              <a:off x="3843000" y="350005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8" y="1"/>
                  </a:moveTo>
                  <a:cubicBezTo>
                    <a:pt x="35" y="1"/>
                    <a:pt x="1" y="35"/>
                    <a:pt x="1" y="68"/>
                  </a:cubicBezTo>
                  <a:cubicBezTo>
                    <a:pt x="1" y="35"/>
                    <a:pt x="35" y="1"/>
                    <a:pt x="68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7"/>
            <p:cNvSpPr/>
            <p:nvPr/>
          </p:nvSpPr>
          <p:spPr>
            <a:xfrm>
              <a:off x="3843000" y="3498375"/>
              <a:ext cx="2575" cy="2550"/>
            </a:xfrm>
            <a:custGeom>
              <a:avLst/>
              <a:gdLst/>
              <a:ahLst/>
              <a:cxnLst/>
              <a:rect l="l" t="t" r="r" b="b"/>
              <a:pathLst>
                <a:path w="103" h="102" extrusionOk="0">
                  <a:moveTo>
                    <a:pt x="102" y="0"/>
                  </a:moveTo>
                  <a:lnTo>
                    <a:pt x="68" y="34"/>
                  </a:lnTo>
                  <a:lnTo>
                    <a:pt x="68" y="34"/>
                  </a:lnTo>
                  <a:lnTo>
                    <a:pt x="102" y="0"/>
                  </a:lnTo>
                  <a:close/>
                  <a:moveTo>
                    <a:pt x="68" y="34"/>
                  </a:moveTo>
                  <a:lnTo>
                    <a:pt x="1" y="102"/>
                  </a:lnTo>
                  <a:cubicBezTo>
                    <a:pt x="35" y="102"/>
                    <a:pt x="68" y="34"/>
                    <a:pt x="68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7"/>
            <p:cNvSpPr/>
            <p:nvPr/>
          </p:nvSpPr>
          <p:spPr>
            <a:xfrm>
              <a:off x="3845550" y="349920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1"/>
                    <a:pt x="0" y="1"/>
                    <a:pt x="0" y="3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7"/>
            <p:cNvSpPr/>
            <p:nvPr/>
          </p:nvSpPr>
          <p:spPr>
            <a:xfrm>
              <a:off x="3842150" y="3499425"/>
              <a:ext cx="3850" cy="4050"/>
            </a:xfrm>
            <a:custGeom>
              <a:avLst/>
              <a:gdLst/>
              <a:ahLst/>
              <a:cxnLst/>
              <a:rect l="l" t="t" r="r" b="b"/>
              <a:pathLst>
                <a:path w="154" h="162" extrusionOk="0">
                  <a:moveTo>
                    <a:pt x="149" y="0"/>
                  </a:moveTo>
                  <a:cubicBezTo>
                    <a:pt x="145" y="0"/>
                    <a:pt x="136" y="9"/>
                    <a:pt x="136" y="26"/>
                  </a:cubicBezTo>
                  <a:cubicBezTo>
                    <a:pt x="153" y="9"/>
                    <a:pt x="153" y="0"/>
                    <a:pt x="149" y="0"/>
                  </a:cubicBezTo>
                  <a:close/>
                  <a:moveTo>
                    <a:pt x="136" y="26"/>
                  </a:moveTo>
                  <a:cubicBezTo>
                    <a:pt x="118" y="26"/>
                    <a:pt x="81" y="64"/>
                    <a:pt x="50" y="100"/>
                  </a:cubicBezTo>
                  <a:lnTo>
                    <a:pt x="50" y="100"/>
                  </a:lnTo>
                  <a:cubicBezTo>
                    <a:pt x="72" y="90"/>
                    <a:pt x="112" y="50"/>
                    <a:pt x="136" y="26"/>
                  </a:cubicBezTo>
                  <a:close/>
                  <a:moveTo>
                    <a:pt x="64" y="70"/>
                  </a:moveTo>
                  <a:cubicBezTo>
                    <a:pt x="61" y="70"/>
                    <a:pt x="52" y="76"/>
                    <a:pt x="35" y="93"/>
                  </a:cubicBezTo>
                  <a:lnTo>
                    <a:pt x="1" y="161"/>
                  </a:lnTo>
                  <a:cubicBezTo>
                    <a:pt x="1" y="161"/>
                    <a:pt x="23" y="132"/>
                    <a:pt x="50" y="100"/>
                  </a:cubicBezTo>
                  <a:lnTo>
                    <a:pt x="50" y="100"/>
                  </a:lnTo>
                  <a:cubicBezTo>
                    <a:pt x="47" y="102"/>
                    <a:pt x="44" y="103"/>
                    <a:pt x="41" y="103"/>
                  </a:cubicBezTo>
                  <a:cubicBezTo>
                    <a:pt x="37" y="103"/>
                    <a:pt x="35" y="100"/>
                    <a:pt x="35" y="94"/>
                  </a:cubicBezTo>
                  <a:lnTo>
                    <a:pt x="35" y="94"/>
                  </a:lnTo>
                  <a:cubicBezTo>
                    <a:pt x="35" y="99"/>
                    <a:pt x="36" y="101"/>
                    <a:pt x="39" y="101"/>
                  </a:cubicBezTo>
                  <a:cubicBezTo>
                    <a:pt x="48" y="101"/>
                    <a:pt x="70" y="70"/>
                    <a:pt x="64" y="7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7"/>
            <p:cNvSpPr/>
            <p:nvPr/>
          </p:nvSpPr>
          <p:spPr>
            <a:xfrm>
              <a:off x="3844700" y="350005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1"/>
                  </a:moveTo>
                  <a:cubicBezTo>
                    <a:pt x="34" y="1"/>
                    <a:pt x="0" y="1"/>
                    <a:pt x="0" y="1"/>
                  </a:cubicBezTo>
                  <a:cubicBezTo>
                    <a:pt x="0" y="1"/>
                    <a:pt x="0" y="1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3843850" y="349920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8" y="1"/>
                  </a:moveTo>
                  <a:lnTo>
                    <a:pt x="1" y="69"/>
                  </a:lnTo>
                  <a:lnTo>
                    <a:pt x="34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3842150" y="3500050"/>
              <a:ext cx="4275" cy="5100"/>
            </a:xfrm>
            <a:custGeom>
              <a:avLst/>
              <a:gdLst/>
              <a:ahLst/>
              <a:cxnLst/>
              <a:rect l="l" t="t" r="r" b="b"/>
              <a:pathLst>
                <a:path w="171" h="204" extrusionOk="0">
                  <a:moveTo>
                    <a:pt x="128" y="28"/>
                  </a:moveTo>
                  <a:cubicBezTo>
                    <a:pt x="127" y="28"/>
                    <a:pt x="123" y="34"/>
                    <a:pt x="122" y="38"/>
                  </a:cubicBezTo>
                  <a:lnTo>
                    <a:pt x="122" y="38"/>
                  </a:lnTo>
                  <a:cubicBezTo>
                    <a:pt x="127" y="31"/>
                    <a:pt x="128" y="28"/>
                    <a:pt x="128" y="28"/>
                  </a:cubicBezTo>
                  <a:close/>
                  <a:moveTo>
                    <a:pt x="170" y="1"/>
                  </a:moveTo>
                  <a:cubicBezTo>
                    <a:pt x="139" y="32"/>
                    <a:pt x="127" y="41"/>
                    <a:pt x="123" y="41"/>
                  </a:cubicBezTo>
                  <a:cubicBezTo>
                    <a:pt x="122" y="41"/>
                    <a:pt x="122" y="40"/>
                    <a:pt x="122" y="38"/>
                  </a:cubicBezTo>
                  <a:lnTo>
                    <a:pt x="122" y="38"/>
                  </a:lnTo>
                  <a:cubicBezTo>
                    <a:pt x="118" y="44"/>
                    <a:pt x="112" y="54"/>
                    <a:pt x="102" y="68"/>
                  </a:cubicBezTo>
                  <a:cubicBezTo>
                    <a:pt x="102" y="68"/>
                    <a:pt x="35" y="136"/>
                    <a:pt x="1" y="204"/>
                  </a:cubicBezTo>
                  <a:lnTo>
                    <a:pt x="35" y="170"/>
                  </a:lnTo>
                  <a:cubicBezTo>
                    <a:pt x="69" y="136"/>
                    <a:pt x="136" y="35"/>
                    <a:pt x="17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3840475" y="35059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35"/>
                  </a:moveTo>
                  <a:cubicBezTo>
                    <a:pt x="34" y="35"/>
                    <a:pt x="34" y="1"/>
                    <a:pt x="34" y="1"/>
                  </a:cubicBezTo>
                  <a:cubicBezTo>
                    <a:pt x="34" y="1"/>
                    <a:pt x="34" y="35"/>
                    <a:pt x="0" y="3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3839625" y="3501750"/>
              <a:ext cx="5950" cy="6800"/>
            </a:xfrm>
            <a:custGeom>
              <a:avLst/>
              <a:gdLst/>
              <a:ahLst/>
              <a:cxnLst/>
              <a:rect l="l" t="t" r="r" b="b"/>
              <a:pathLst>
                <a:path w="238" h="272" extrusionOk="0">
                  <a:moveTo>
                    <a:pt x="203" y="0"/>
                  </a:moveTo>
                  <a:lnTo>
                    <a:pt x="102" y="136"/>
                  </a:lnTo>
                  <a:cubicBezTo>
                    <a:pt x="102" y="140"/>
                    <a:pt x="103" y="141"/>
                    <a:pt x="105" y="141"/>
                  </a:cubicBezTo>
                  <a:cubicBezTo>
                    <a:pt x="107" y="141"/>
                    <a:pt x="110" y="140"/>
                    <a:pt x="114" y="138"/>
                  </a:cubicBezTo>
                  <a:lnTo>
                    <a:pt x="114" y="138"/>
                  </a:lnTo>
                  <a:cubicBezTo>
                    <a:pt x="89" y="170"/>
                    <a:pt x="68" y="170"/>
                    <a:pt x="68" y="170"/>
                  </a:cubicBezTo>
                  <a:cubicBezTo>
                    <a:pt x="102" y="170"/>
                    <a:pt x="0" y="271"/>
                    <a:pt x="34" y="271"/>
                  </a:cubicBezTo>
                  <a:cubicBezTo>
                    <a:pt x="34" y="271"/>
                    <a:pt x="169" y="102"/>
                    <a:pt x="237" y="34"/>
                  </a:cubicBezTo>
                  <a:lnTo>
                    <a:pt x="237" y="34"/>
                  </a:lnTo>
                  <a:lnTo>
                    <a:pt x="203" y="68"/>
                  </a:lnTo>
                  <a:cubicBezTo>
                    <a:pt x="203" y="62"/>
                    <a:pt x="201" y="60"/>
                    <a:pt x="198" y="59"/>
                  </a:cubicBezTo>
                  <a:lnTo>
                    <a:pt x="198" y="59"/>
                  </a:lnTo>
                  <a:cubicBezTo>
                    <a:pt x="203" y="51"/>
                    <a:pt x="203" y="51"/>
                    <a:pt x="203" y="51"/>
                  </a:cubicBezTo>
                  <a:cubicBezTo>
                    <a:pt x="203" y="51"/>
                    <a:pt x="203" y="51"/>
                    <a:pt x="237" y="0"/>
                  </a:cubicBezTo>
                  <a:lnTo>
                    <a:pt x="237" y="0"/>
                  </a:lnTo>
                  <a:cubicBezTo>
                    <a:pt x="237" y="0"/>
                    <a:pt x="237" y="1"/>
                    <a:pt x="136" y="102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3842150" y="3505125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35" y="1"/>
                  </a:moveTo>
                  <a:lnTo>
                    <a:pt x="1" y="69"/>
                  </a:lnTo>
                  <a:lnTo>
                    <a:pt x="35" y="35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3841875" y="3502600"/>
              <a:ext cx="5225" cy="5375"/>
            </a:xfrm>
            <a:custGeom>
              <a:avLst/>
              <a:gdLst/>
              <a:ahLst/>
              <a:cxnLst/>
              <a:rect l="l" t="t" r="r" b="b"/>
              <a:pathLst>
                <a:path w="209" h="215" extrusionOk="0">
                  <a:moveTo>
                    <a:pt x="147" y="68"/>
                  </a:moveTo>
                  <a:cubicBezTo>
                    <a:pt x="147" y="68"/>
                    <a:pt x="147" y="68"/>
                    <a:pt x="147" y="68"/>
                  </a:cubicBezTo>
                  <a:lnTo>
                    <a:pt x="147" y="68"/>
                  </a:lnTo>
                  <a:cubicBezTo>
                    <a:pt x="146" y="69"/>
                    <a:pt x="145" y="71"/>
                    <a:pt x="143" y="72"/>
                  </a:cubicBezTo>
                  <a:lnTo>
                    <a:pt x="143" y="72"/>
                  </a:lnTo>
                  <a:cubicBezTo>
                    <a:pt x="145" y="71"/>
                    <a:pt x="146" y="69"/>
                    <a:pt x="147" y="68"/>
                  </a:cubicBezTo>
                  <a:close/>
                  <a:moveTo>
                    <a:pt x="181" y="0"/>
                  </a:moveTo>
                  <a:lnTo>
                    <a:pt x="113" y="68"/>
                  </a:lnTo>
                  <a:cubicBezTo>
                    <a:pt x="113" y="68"/>
                    <a:pt x="147" y="35"/>
                    <a:pt x="147" y="1"/>
                  </a:cubicBezTo>
                  <a:lnTo>
                    <a:pt x="147" y="1"/>
                  </a:lnTo>
                  <a:cubicBezTo>
                    <a:pt x="147" y="35"/>
                    <a:pt x="113" y="68"/>
                    <a:pt x="80" y="102"/>
                  </a:cubicBezTo>
                  <a:cubicBezTo>
                    <a:pt x="61" y="130"/>
                    <a:pt x="55" y="140"/>
                    <a:pt x="57" y="140"/>
                  </a:cubicBezTo>
                  <a:cubicBezTo>
                    <a:pt x="62" y="140"/>
                    <a:pt x="122" y="68"/>
                    <a:pt x="147" y="68"/>
                  </a:cubicBezTo>
                  <a:lnTo>
                    <a:pt x="147" y="68"/>
                  </a:lnTo>
                  <a:cubicBezTo>
                    <a:pt x="191" y="23"/>
                    <a:pt x="209" y="0"/>
                    <a:pt x="181" y="0"/>
                  </a:cubicBezTo>
                  <a:close/>
                  <a:moveTo>
                    <a:pt x="143" y="72"/>
                  </a:moveTo>
                  <a:cubicBezTo>
                    <a:pt x="111" y="102"/>
                    <a:pt x="77" y="106"/>
                    <a:pt x="12" y="204"/>
                  </a:cubicBezTo>
                  <a:cubicBezTo>
                    <a:pt x="12" y="204"/>
                    <a:pt x="36" y="180"/>
                    <a:pt x="43" y="172"/>
                  </a:cubicBezTo>
                  <a:lnTo>
                    <a:pt x="43" y="172"/>
                  </a:lnTo>
                  <a:cubicBezTo>
                    <a:pt x="11" y="204"/>
                    <a:pt x="1" y="215"/>
                    <a:pt x="2" y="215"/>
                  </a:cubicBezTo>
                  <a:cubicBezTo>
                    <a:pt x="4" y="215"/>
                    <a:pt x="57" y="170"/>
                    <a:pt x="80" y="170"/>
                  </a:cubicBezTo>
                  <a:cubicBezTo>
                    <a:pt x="80" y="170"/>
                    <a:pt x="113" y="136"/>
                    <a:pt x="80" y="136"/>
                  </a:cubicBezTo>
                  <a:lnTo>
                    <a:pt x="113" y="102"/>
                  </a:lnTo>
                  <a:cubicBezTo>
                    <a:pt x="124" y="91"/>
                    <a:pt x="134" y="81"/>
                    <a:pt x="143" y="72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3845550" y="3502225"/>
              <a:ext cx="875" cy="400"/>
            </a:xfrm>
            <a:custGeom>
              <a:avLst/>
              <a:gdLst/>
              <a:ahLst/>
              <a:cxnLst/>
              <a:rect l="l" t="t" r="r" b="b"/>
              <a:pathLst>
                <a:path w="35" h="16" extrusionOk="0">
                  <a:moveTo>
                    <a:pt x="33" y="0"/>
                  </a:moveTo>
                  <a:cubicBezTo>
                    <a:pt x="30" y="0"/>
                    <a:pt x="23" y="15"/>
                    <a:pt x="0" y="15"/>
                  </a:cubicBezTo>
                  <a:lnTo>
                    <a:pt x="34" y="15"/>
                  </a:lnTo>
                  <a:cubicBezTo>
                    <a:pt x="34" y="4"/>
                    <a:pt x="34" y="0"/>
                    <a:pt x="33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3843850" y="350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3845550" y="3503450"/>
              <a:ext cx="1700" cy="875"/>
            </a:xfrm>
            <a:custGeom>
              <a:avLst/>
              <a:gdLst/>
              <a:ahLst/>
              <a:cxnLst/>
              <a:rect l="l" t="t" r="r" b="b"/>
              <a:pathLst>
                <a:path w="68" h="35" extrusionOk="0">
                  <a:moveTo>
                    <a:pt x="68" y="0"/>
                  </a:moveTo>
                  <a:cubicBezTo>
                    <a:pt x="41" y="0"/>
                    <a:pt x="36" y="0"/>
                    <a:pt x="34" y="17"/>
                  </a:cubicBezTo>
                  <a:lnTo>
                    <a:pt x="34" y="17"/>
                  </a:lnTo>
                  <a:lnTo>
                    <a:pt x="68" y="0"/>
                  </a:lnTo>
                  <a:close/>
                  <a:moveTo>
                    <a:pt x="34" y="17"/>
                  </a:moveTo>
                  <a:lnTo>
                    <a:pt x="0" y="34"/>
                  </a:lnTo>
                  <a:lnTo>
                    <a:pt x="34" y="34"/>
                  </a:lnTo>
                  <a:cubicBezTo>
                    <a:pt x="34" y="27"/>
                    <a:pt x="34" y="21"/>
                    <a:pt x="34" y="17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3842850" y="3503450"/>
              <a:ext cx="8650" cy="5100"/>
            </a:xfrm>
            <a:custGeom>
              <a:avLst/>
              <a:gdLst/>
              <a:ahLst/>
              <a:cxnLst/>
              <a:rect l="l" t="t" r="r" b="b"/>
              <a:pathLst>
                <a:path w="346" h="204" extrusionOk="0">
                  <a:moveTo>
                    <a:pt x="132" y="122"/>
                  </a:moveTo>
                  <a:cubicBezTo>
                    <a:pt x="126" y="122"/>
                    <a:pt x="117" y="127"/>
                    <a:pt x="108" y="136"/>
                  </a:cubicBezTo>
                  <a:lnTo>
                    <a:pt x="134" y="123"/>
                  </a:lnTo>
                  <a:lnTo>
                    <a:pt x="134" y="123"/>
                  </a:lnTo>
                  <a:cubicBezTo>
                    <a:pt x="134" y="122"/>
                    <a:pt x="133" y="122"/>
                    <a:pt x="132" y="122"/>
                  </a:cubicBezTo>
                  <a:close/>
                  <a:moveTo>
                    <a:pt x="166" y="144"/>
                  </a:moveTo>
                  <a:cubicBezTo>
                    <a:pt x="162" y="148"/>
                    <a:pt x="158" y="150"/>
                    <a:pt x="156" y="151"/>
                  </a:cubicBezTo>
                  <a:lnTo>
                    <a:pt x="156" y="151"/>
                  </a:lnTo>
                  <a:cubicBezTo>
                    <a:pt x="158" y="149"/>
                    <a:pt x="160" y="148"/>
                    <a:pt x="162" y="146"/>
                  </a:cubicBezTo>
                  <a:lnTo>
                    <a:pt x="162" y="146"/>
                  </a:lnTo>
                  <a:cubicBezTo>
                    <a:pt x="164" y="145"/>
                    <a:pt x="165" y="145"/>
                    <a:pt x="166" y="144"/>
                  </a:cubicBezTo>
                  <a:close/>
                  <a:moveTo>
                    <a:pt x="187" y="136"/>
                  </a:moveTo>
                  <a:cubicBezTo>
                    <a:pt x="173" y="146"/>
                    <a:pt x="159" y="156"/>
                    <a:pt x="146" y="165"/>
                  </a:cubicBezTo>
                  <a:lnTo>
                    <a:pt x="146" y="165"/>
                  </a:lnTo>
                  <a:lnTo>
                    <a:pt x="168" y="144"/>
                  </a:lnTo>
                  <a:lnTo>
                    <a:pt x="168" y="144"/>
                  </a:lnTo>
                  <a:cubicBezTo>
                    <a:pt x="175" y="141"/>
                    <a:pt x="181" y="139"/>
                    <a:pt x="187" y="136"/>
                  </a:cubicBezTo>
                  <a:close/>
                  <a:moveTo>
                    <a:pt x="140" y="170"/>
                  </a:moveTo>
                  <a:lnTo>
                    <a:pt x="140" y="170"/>
                  </a:lnTo>
                  <a:cubicBezTo>
                    <a:pt x="140" y="170"/>
                    <a:pt x="140" y="170"/>
                    <a:pt x="140" y="170"/>
                  </a:cubicBezTo>
                  <a:lnTo>
                    <a:pt x="140" y="170"/>
                  </a:lnTo>
                  <a:cubicBezTo>
                    <a:pt x="141" y="170"/>
                    <a:pt x="142" y="170"/>
                    <a:pt x="142" y="170"/>
                  </a:cubicBezTo>
                  <a:cubicBezTo>
                    <a:pt x="142" y="170"/>
                    <a:pt x="141" y="170"/>
                    <a:pt x="140" y="170"/>
                  </a:cubicBezTo>
                  <a:close/>
                  <a:moveTo>
                    <a:pt x="135" y="173"/>
                  </a:moveTo>
                  <a:cubicBezTo>
                    <a:pt x="130" y="177"/>
                    <a:pt x="125" y="180"/>
                    <a:pt x="120" y="183"/>
                  </a:cubicBezTo>
                  <a:lnTo>
                    <a:pt x="120" y="183"/>
                  </a:lnTo>
                  <a:cubicBezTo>
                    <a:pt x="121" y="181"/>
                    <a:pt x="129" y="176"/>
                    <a:pt x="135" y="173"/>
                  </a:cubicBezTo>
                  <a:close/>
                  <a:moveTo>
                    <a:pt x="126" y="172"/>
                  </a:moveTo>
                  <a:cubicBezTo>
                    <a:pt x="100" y="190"/>
                    <a:pt x="90" y="194"/>
                    <a:pt x="84" y="195"/>
                  </a:cubicBezTo>
                  <a:lnTo>
                    <a:pt x="84" y="195"/>
                  </a:lnTo>
                  <a:cubicBezTo>
                    <a:pt x="94" y="187"/>
                    <a:pt x="109" y="176"/>
                    <a:pt x="126" y="172"/>
                  </a:cubicBezTo>
                  <a:close/>
                  <a:moveTo>
                    <a:pt x="176" y="0"/>
                  </a:moveTo>
                  <a:cubicBezTo>
                    <a:pt x="176" y="34"/>
                    <a:pt x="108" y="102"/>
                    <a:pt x="74" y="102"/>
                  </a:cubicBezTo>
                  <a:cubicBezTo>
                    <a:pt x="53" y="123"/>
                    <a:pt x="66" y="110"/>
                    <a:pt x="41" y="136"/>
                  </a:cubicBezTo>
                  <a:cubicBezTo>
                    <a:pt x="23" y="153"/>
                    <a:pt x="15" y="159"/>
                    <a:pt x="11" y="160"/>
                  </a:cubicBezTo>
                  <a:lnTo>
                    <a:pt x="11" y="160"/>
                  </a:lnTo>
                  <a:cubicBezTo>
                    <a:pt x="17" y="149"/>
                    <a:pt x="17" y="145"/>
                    <a:pt x="16" y="145"/>
                  </a:cubicBezTo>
                  <a:lnTo>
                    <a:pt x="16" y="145"/>
                  </a:lnTo>
                  <a:cubicBezTo>
                    <a:pt x="15" y="145"/>
                    <a:pt x="6" y="160"/>
                    <a:pt x="10" y="160"/>
                  </a:cubicBezTo>
                  <a:cubicBezTo>
                    <a:pt x="11" y="160"/>
                    <a:pt x="11" y="160"/>
                    <a:pt x="11" y="160"/>
                  </a:cubicBezTo>
                  <a:lnTo>
                    <a:pt x="11" y="160"/>
                  </a:lnTo>
                  <a:cubicBezTo>
                    <a:pt x="10" y="163"/>
                    <a:pt x="9" y="166"/>
                    <a:pt x="7" y="170"/>
                  </a:cubicBezTo>
                  <a:cubicBezTo>
                    <a:pt x="2" y="174"/>
                    <a:pt x="0" y="176"/>
                    <a:pt x="2" y="176"/>
                  </a:cubicBezTo>
                  <a:cubicBezTo>
                    <a:pt x="10" y="176"/>
                    <a:pt x="118" y="102"/>
                    <a:pt x="176" y="102"/>
                  </a:cubicBezTo>
                  <a:lnTo>
                    <a:pt x="134" y="123"/>
                  </a:lnTo>
                  <a:lnTo>
                    <a:pt x="134" y="123"/>
                  </a:lnTo>
                  <a:cubicBezTo>
                    <a:pt x="147" y="125"/>
                    <a:pt x="135" y="156"/>
                    <a:pt x="41" y="203"/>
                  </a:cubicBezTo>
                  <a:cubicBezTo>
                    <a:pt x="57" y="195"/>
                    <a:pt x="66" y="193"/>
                    <a:pt x="71" y="193"/>
                  </a:cubicBezTo>
                  <a:cubicBezTo>
                    <a:pt x="77" y="193"/>
                    <a:pt x="79" y="195"/>
                    <a:pt x="83" y="195"/>
                  </a:cubicBezTo>
                  <a:cubicBezTo>
                    <a:pt x="83" y="195"/>
                    <a:pt x="84" y="195"/>
                    <a:pt x="84" y="195"/>
                  </a:cubicBezTo>
                  <a:lnTo>
                    <a:pt x="84" y="195"/>
                  </a:lnTo>
                  <a:cubicBezTo>
                    <a:pt x="83" y="196"/>
                    <a:pt x="81" y="197"/>
                    <a:pt x="80" y="198"/>
                  </a:cubicBezTo>
                  <a:lnTo>
                    <a:pt x="80" y="198"/>
                  </a:lnTo>
                  <a:cubicBezTo>
                    <a:pt x="70" y="201"/>
                    <a:pt x="66" y="203"/>
                    <a:pt x="74" y="203"/>
                  </a:cubicBezTo>
                  <a:cubicBezTo>
                    <a:pt x="86" y="203"/>
                    <a:pt x="106" y="195"/>
                    <a:pt x="127" y="185"/>
                  </a:cubicBezTo>
                  <a:lnTo>
                    <a:pt x="127" y="185"/>
                  </a:lnTo>
                  <a:cubicBezTo>
                    <a:pt x="121" y="186"/>
                    <a:pt x="116" y="188"/>
                    <a:pt x="111" y="189"/>
                  </a:cubicBezTo>
                  <a:lnTo>
                    <a:pt x="111" y="189"/>
                  </a:lnTo>
                  <a:cubicBezTo>
                    <a:pt x="114" y="188"/>
                    <a:pt x="117" y="186"/>
                    <a:pt x="120" y="183"/>
                  </a:cubicBezTo>
                  <a:lnTo>
                    <a:pt x="120" y="183"/>
                  </a:lnTo>
                  <a:cubicBezTo>
                    <a:pt x="120" y="184"/>
                    <a:pt x="120" y="185"/>
                    <a:pt x="122" y="185"/>
                  </a:cubicBezTo>
                  <a:cubicBezTo>
                    <a:pt x="124" y="185"/>
                    <a:pt x="126" y="184"/>
                    <a:pt x="129" y="184"/>
                  </a:cubicBezTo>
                  <a:lnTo>
                    <a:pt x="129" y="184"/>
                  </a:lnTo>
                  <a:cubicBezTo>
                    <a:pt x="128" y="184"/>
                    <a:pt x="127" y="184"/>
                    <a:pt x="127" y="185"/>
                  </a:cubicBezTo>
                  <a:lnTo>
                    <a:pt x="127" y="185"/>
                  </a:lnTo>
                  <a:cubicBezTo>
                    <a:pt x="131" y="184"/>
                    <a:pt x="135" y="182"/>
                    <a:pt x="139" y="181"/>
                  </a:cubicBezTo>
                  <a:lnTo>
                    <a:pt x="139" y="181"/>
                  </a:lnTo>
                  <a:cubicBezTo>
                    <a:pt x="148" y="179"/>
                    <a:pt x="160" y="175"/>
                    <a:pt x="176" y="170"/>
                  </a:cubicBezTo>
                  <a:lnTo>
                    <a:pt x="155" y="170"/>
                  </a:lnTo>
                  <a:cubicBezTo>
                    <a:pt x="155" y="170"/>
                    <a:pt x="154" y="170"/>
                    <a:pt x="154" y="170"/>
                  </a:cubicBezTo>
                  <a:lnTo>
                    <a:pt x="154" y="170"/>
                  </a:lnTo>
                  <a:cubicBezTo>
                    <a:pt x="151" y="170"/>
                    <a:pt x="147" y="170"/>
                    <a:pt x="142" y="170"/>
                  </a:cubicBezTo>
                  <a:cubicBezTo>
                    <a:pt x="142" y="170"/>
                    <a:pt x="139" y="171"/>
                    <a:pt x="135" y="173"/>
                  </a:cubicBezTo>
                  <a:lnTo>
                    <a:pt x="135" y="173"/>
                  </a:lnTo>
                  <a:cubicBezTo>
                    <a:pt x="137" y="172"/>
                    <a:pt x="139" y="171"/>
                    <a:pt x="140" y="170"/>
                  </a:cubicBezTo>
                  <a:lnTo>
                    <a:pt x="140" y="170"/>
                  </a:lnTo>
                  <a:cubicBezTo>
                    <a:pt x="136" y="170"/>
                    <a:pt x="131" y="170"/>
                    <a:pt x="126" y="172"/>
                  </a:cubicBezTo>
                  <a:lnTo>
                    <a:pt x="126" y="172"/>
                  </a:lnTo>
                  <a:cubicBezTo>
                    <a:pt x="131" y="168"/>
                    <a:pt x="136" y="165"/>
                    <a:pt x="142" y="161"/>
                  </a:cubicBezTo>
                  <a:lnTo>
                    <a:pt x="142" y="161"/>
                  </a:lnTo>
                  <a:cubicBezTo>
                    <a:pt x="142" y="162"/>
                    <a:pt x="142" y="165"/>
                    <a:pt x="142" y="167"/>
                  </a:cubicBezTo>
                  <a:lnTo>
                    <a:pt x="142" y="167"/>
                  </a:lnTo>
                  <a:cubicBezTo>
                    <a:pt x="143" y="167"/>
                    <a:pt x="144" y="167"/>
                    <a:pt x="144" y="167"/>
                  </a:cubicBezTo>
                  <a:lnTo>
                    <a:pt x="144" y="167"/>
                  </a:lnTo>
                  <a:cubicBezTo>
                    <a:pt x="144" y="167"/>
                    <a:pt x="143" y="168"/>
                    <a:pt x="142" y="168"/>
                  </a:cubicBezTo>
                  <a:lnTo>
                    <a:pt x="142" y="168"/>
                  </a:lnTo>
                  <a:cubicBezTo>
                    <a:pt x="142" y="168"/>
                    <a:pt x="142" y="168"/>
                    <a:pt x="142" y="167"/>
                  </a:cubicBezTo>
                  <a:lnTo>
                    <a:pt x="142" y="167"/>
                  </a:lnTo>
                  <a:cubicBezTo>
                    <a:pt x="132" y="169"/>
                    <a:pt x="129" y="170"/>
                    <a:pt x="140" y="170"/>
                  </a:cubicBezTo>
                  <a:lnTo>
                    <a:pt x="140" y="170"/>
                  </a:lnTo>
                  <a:cubicBezTo>
                    <a:pt x="141" y="169"/>
                    <a:pt x="142" y="169"/>
                    <a:pt x="142" y="168"/>
                  </a:cubicBezTo>
                  <a:lnTo>
                    <a:pt x="142" y="168"/>
                  </a:lnTo>
                  <a:cubicBezTo>
                    <a:pt x="142" y="169"/>
                    <a:pt x="142" y="169"/>
                    <a:pt x="142" y="170"/>
                  </a:cubicBezTo>
                  <a:lnTo>
                    <a:pt x="145" y="167"/>
                  </a:lnTo>
                  <a:lnTo>
                    <a:pt x="145" y="167"/>
                  </a:lnTo>
                  <a:cubicBezTo>
                    <a:pt x="147" y="166"/>
                    <a:pt x="149" y="166"/>
                    <a:pt x="151" y="165"/>
                  </a:cubicBezTo>
                  <a:lnTo>
                    <a:pt x="151" y="165"/>
                  </a:lnTo>
                  <a:lnTo>
                    <a:pt x="142" y="170"/>
                  </a:lnTo>
                  <a:lnTo>
                    <a:pt x="155" y="170"/>
                  </a:lnTo>
                  <a:cubicBezTo>
                    <a:pt x="162" y="165"/>
                    <a:pt x="169" y="161"/>
                    <a:pt x="176" y="157"/>
                  </a:cubicBezTo>
                  <a:lnTo>
                    <a:pt x="176" y="157"/>
                  </a:lnTo>
                  <a:cubicBezTo>
                    <a:pt x="167" y="161"/>
                    <a:pt x="158" y="163"/>
                    <a:pt x="151" y="165"/>
                  </a:cubicBezTo>
                  <a:lnTo>
                    <a:pt x="151" y="165"/>
                  </a:lnTo>
                  <a:lnTo>
                    <a:pt x="210" y="136"/>
                  </a:lnTo>
                  <a:lnTo>
                    <a:pt x="210" y="136"/>
                  </a:lnTo>
                  <a:cubicBezTo>
                    <a:pt x="210" y="136"/>
                    <a:pt x="196" y="145"/>
                    <a:pt x="176" y="157"/>
                  </a:cubicBezTo>
                  <a:lnTo>
                    <a:pt x="176" y="157"/>
                  </a:lnTo>
                  <a:cubicBezTo>
                    <a:pt x="188" y="152"/>
                    <a:pt x="200" y="145"/>
                    <a:pt x="210" y="136"/>
                  </a:cubicBezTo>
                  <a:lnTo>
                    <a:pt x="210" y="136"/>
                  </a:lnTo>
                  <a:cubicBezTo>
                    <a:pt x="210" y="136"/>
                    <a:pt x="210" y="136"/>
                    <a:pt x="210" y="136"/>
                  </a:cubicBezTo>
                  <a:cubicBezTo>
                    <a:pt x="244" y="136"/>
                    <a:pt x="176" y="170"/>
                    <a:pt x="176" y="170"/>
                  </a:cubicBezTo>
                  <a:lnTo>
                    <a:pt x="278" y="170"/>
                  </a:lnTo>
                  <a:cubicBezTo>
                    <a:pt x="311" y="170"/>
                    <a:pt x="345" y="136"/>
                    <a:pt x="345" y="136"/>
                  </a:cubicBezTo>
                  <a:lnTo>
                    <a:pt x="311" y="136"/>
                  </a:lnTo>
                  <a:cubicBezTo>
                    <a:pt x="311" y="102"/>
                    <a:pt x="278" y="102"/>
                    <a:pt x="244" y="102"/>
                  </a:cubicBezTo>
                  <a:cubicBezTo>
                    <a:pt x="278" y="68"/>
                    <a:pt x="210" y="102"/>
                    <a:pt x="210" y="34"/>
                  </a:cubicBezTo>
                  <a:lnTo>
                    <a:pt x="142" y="102"/>
                  </a:lnTo>
                  <a:cubicBezTo>
                    <a:pt x="176" y="68"/>
                    <a:pt x="108" y="102"/>
                    <a:pt x="176" y="34"/>
                  </a:cubicBezTo>
                  <a:cubicBezTo>
                    <a:pt x="214" y="9"/>
                    <a:pt x="223" y="2"/>
                    <a:pt x="221" y="2"/>
                  </a:cubicBezTo>
                  <a:cubicBezTo>
                    <a:pt x="218" y="2"/>
                    <a:pt x="200" y="10"/>
                    <a:pt x="188" y="10"/>
                  </a:cubicBezTo>
                  <a:cubicBezTo>
                    <a:pt x="181" y="10"/>
                    <a:pt x="176" y="8"/>
                    <a:pt x="176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3845550" y="35076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1"/>
                  </a:moveTo>
                  <a:lnTo>
                    <a:pt x="0" y="1"/>
                  </a:lnTo>
                  <a:cubicBezTo>
                    <a:pt x="34" y="1"/>
                    <a:pt x="0" y="1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3845550" y="3507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3850625" y="35059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3844700" y="3508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3843000" y="350852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5" y="0"/>
                  </a:moveTo>
                  <a:cubicBezTo>
                    <a:pt x="35" y="0"/>
                    <a:pt x="1" y="34"/>
                    <a:pt x="1" y="34"/>
                  </a:cubicBezTo>
                  <a:cubicBezTo>
                    <a:pt x="1" y="34"/>
                    <a:pt x="1" y="34"/>
                    <a:pt x="3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7"/>
            <p:cNvSpPr/>
            <p:nvPr/>
          </p:nvSpPr>
          <p:spPr>
            <a:xfrm>
              <a:off x="3845550" y="3507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7"/>
            <p:cNvSpPr/>
            <p:nvPr/>
          </p:nvSpPr>
          <p:spPr>
            <a:xfrm>
              <a:off x="3843850" y="3507675"/>
              <a:ext cx="9350" cy="4500"/>
            </a:xfrm>
            <a:custGeom>
              <a:avLst/>
              <a:gdLst/>
              <a:ahLst/>
              <a:cxnLst/>
              <a:rect l="l" t="t" r="r" b="b"/>
              <a:pathLst>
                <a:path w="374" h="180" extrusionOk="0">
                  <a:moveTo>
                    <a:pt x="102" y="1"/>
                  </a:moveTo>
                  <a:cubicBezTo>
                    <a:pt x="119" y="6"/>
                    <a:pt x="134" y="11"/>
                    <a:pt x="146" y="15"/>
                  </a:cubicBezTo>
                  <a:lnTo>
                    <a:pt x="146" y="15"/>
                  </a:lnTo>
                  <a:cubicBezTo>
                    <a:pt x="103" y="6"/>
                    <a:pt x="75" y="1"/>
                    <a:pt x="102" y="1"/>
                  </a:cubicBezTo>
                  <a:close/>
                  <a:moveTo>
                    <a:pt x="238" y="34"/>
                  </a:moveTo>
                  <a:lnTo>
                    <a:pt x="238" y="34"/>
                  </a:lnTo>
                  <a:cubicBezTo>
                    <a:pt x="251" y="38"/>
                    <a:pt x="262" y="41"/>
                    <a:pt x="272" y="44"/>
                  </a:cubicBezTo>
                  <a:lnTo>
                    <a:pt x="272" y="44"/>
                  </a:lnTo>
                  <a:cubicBezTo>
                    <a:pt x="252" y="34"/>
                    <a:pt x="238" y="34"/>
                    <a:pt x="238" y="34"/>
                  </a:cubicBezTo>
                  <a:close/>
                  <a:moveTo>
                    <a:pt x="170" y="85"/>
                  </a:moveTo>
                  <a:cubicBezTo>
                    <a:pt x="171" y="102"/>
                    <a:pt x="177" y="102"/>
                    <a:pt x="204" y="102"/>
                  </a:cubicBezTo>
                  <a:cubicBezTo>
                    <a:pt x="204" y="102"/>
                    <a:pt x="204" y="102"/>
                    <a:pt x="170" y="85"/>
                  </a:cubicBezTo>
                  <a:close/>
                  <a:moveTo>
                    <a:pt x="1" y="1"/>
                  </a:moveTo>
                  <a:cubicBezTo>
                    <a:pt x="30" y="1"/>
                    <a:pt x="59" y="25"/>
                    <a:pt x="88" y="33"/>
                  </a:cubicBezTo>
                  <a:lnTo>
                    <a:pt x="88" y="33"/>
                  </a:lnTo>
                  <a:cubicBezTo>
                    <a:pt x="84" y="34"/>
                    <a:pt x="78" y="34"/>
                    <a:pt x="68" y="34"/>
                  </a:cubicBezTo>
                  <a:cubicBezTo>
                    <a:pt x="74" y="36"/>
                    <a:pt x="78" y="38"/>
                    <a:pt x="82" y="39"/>
                  </a:cubicBezTo>
                  <a:lnTo>
                    <a:pt x="82" y="39"/>
                  </a:lnTo>
                  <a:cubicBezTo>
                    <a:pt x="87" y="43"/>
                    <a:pt x="102" y="51"/>
                    <a:pt x="136" y="68"/>
                  </a:cubicBezTo>
                  <a:cubicBezTo>
                    <a:pt x="150" y="75"/>
                    <a:pt x="161" y="81"/>
                    <a:pt x="170" y="85"/>
                  </a:cubicBezTo>
                  <a:lnTo>
                    <a:pt x="170" y="85"/>
                  </a:lnTo>
                  <a:cubicBezTo>
                    <a:pt x="170" y="81"/>
                    <a:pt x="170" y="75"/>
                    <a:pt x="170" y="68"/>
                  </a:cubicBezTo>
                  <a:lnTo>
                    <a:pt x="170" y="68"/>
                  </a:lnTo>
                  <a:cubicBezTo>
                    <a:pt x="170" y="68"/>
                    <a:pt x="170" y="68"/>
                    <a:pt x="170" y="68"/>
                  </a:cubicBezTo>
                  <a:lnTo>
                    <a:pt x="170" y="68"/>
                  </a:lnTo>
                  <a:lnTo>
                    <a:pt x="170" y="68"/>
                  </a:lnTo>
                  <a:lnTo>
                    <a:pt x="170" y="68"/>
                  </a:lnTo>
                  <a:cubicBezTo>
                    <a:pt x="208" y="87"/>
                    <a:pt x="224" y="106"/>
                    <a:pt x="238" y="119"/>
                  </a:cubicBezTo>
                  <a:lnTo>
                    <a:pt x="238" y="119"/>
                  </a:lnTo>
                  <a:cubicBezTo>
                    <a:pt x="221" y="111"/>
                    <a:pt x="204" y="102"/>
                    <a:pt x="204" y="102"/>
                  </a:cubicBezTo>
                  <a:lnTo>
                    <a:pt x="204" y="102"/>
                  </a:lnTo>
                  <a:cubicBezTo>
                    <a:pt x="238" y="136"/>
                    <a:pt x="305" y="170"/>
                    <a:pt x="305" y="170"/>
                  </a:cubicBezTo>
                  <a:cubicBezTo>
                    <a:pt x="319" y="177"/>
                    <a:pt x="328" y="179"/>
                    <a:pt x="335" y="179"/>
                  </a:cubicBezTo>
                  <a:cubicBezTo>
                    <a:pt x="362" y="179"/>
                    <a:pt x="346" y="136"/>
                    <a:pt x="373" y="136"/>
                  </a:cubicBezTo>
                  <a:cubicBezTo>
                    <a:pt x="363" y="131"/>
                    <a:pt x="352" y="126"/>
                    <a:pt x="341" y="122"/>
                  </a:cubicBezTo>
                  <a:lnTo>
                    <a:pt x="341" y="122"/>
                  </a:lnTo>
                  <a:cubicBezTo>
                    <a:pt x="345" y="96"/>
                    <a:pt x="352" y="70"/>
                    <a:pt x="272" y="44"/>
                  </a:cubicBezTo>
                  <a:lnTo>
                    <a:pt x="272" y="44"/>
                  </a:lnTo>
                  <a:cubicBezTo>
                    <a:pt x="276" y="46"/>
                    <a:pt x="280" y="48"/>
                    <a:pt x="284" y="51"/>
                  </a:cubicBezTo>
                  <a:lnTo>
                    <a:pt x="284" y="51"/>
                  </a:lnTo>
                  <a:cubicBezTo>
                    <a:pt x="268" y="44"/>
                    <a:pt x="247" y="38"/>
                    <a:pt x="223" y="32"/>
                  </a:cubicBezTo>
                  <a:lnTo>
                    <a:pt x="223" y="32"/>
                  </a:lnTo>
                  <a:cubicBezTo>
                    <a:pt x="250" y="34"/>
                    <a:pt x="283" y="34"/>
                    <a:pt x="339" y="34"/>
                  </a:cubicBezTo>
                  <a:cubicBezTo>
                    <a:pt x="339" y="34"/>
                    <a:pt x="271" y="1"/>
                    <a:pt x="271" y="1"/>
                  </a:cubicBezTo>
                  <a:lnTo>
                    <a:pt x="68" y="1"/>
                  </a:lnTo>
                  <a:cubicBezTo>
                    <a:pt x="68" y="1"/>
                    <a:pt x="68" y="1"/>
                    <a:pt x="68" y="1"/>
                  </a:cubicBezTo>
                  <a:lnTo>
                    <a:pt x="68" y="1"/>
                  </a:lnTo>
                  <a:cubicBezTo>
                    <a:pt x="102" y="1"/>
                    <a:pt x="68" y="1"/>
                    <a:pt x="170" y="34"/>
                  </a:cubicBezTo>
                  <a:lnTo>
                    <a:pt x="170" y="34"/>
                  </a:lnTo>
                  <a:lnTo>
                    <a:pt x="68" y="1"/>
                  </a:lnTo>
                  <a:lnTo>
                    <a:pt x="68" y="1"/>
                  </a:lnTo>
                  <a:cubicBezTo>
                    <a:pt x="68" y="1"/>
                    <a:pt x="68" y="1"/>
                    <a:pt x="68" y="1"/>
                  </a:cubicBezTo>
                  <a:lnTo>
                    <a:pt x="68" y="1"/>
                  </a:lnTo>
                  <a:cubicBezTo>
                    <a:pt x="57" y="1"/>
                    <a:pt x="61" y="4"/>
                    <a:pt x="68" y="9"/>
                  </a:cubicBezTo>
                  <a:lnTo>
                    <a:pt x="68" y="9"/>
                  </a:lnTo>
                  <a:cubicBezTo>
                    <a:pt x="57" y="4"/>
                    <a:pt x="46" y="1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3845550" y="3507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7"/>
            <p:cNvSpPr/>
            <p:nvPr/>
          </p:nvSpPr>
          <p:spPr>
            <a:xfrm>
              <a:off x="3842900" y="3507175"/>
              <a:ext cx="9450" cy="9000"/>
            </a:xfrm>
            <a:custGeom>
              <a:avLst/>
              <a:gdLst/>
              <a:ahLst/>
              <a:cxnLst/>
              <a:rect l="l" t="t" r="r" b="b"/>
              <a:pathLst>
                <a:path w="378" h="360" extrusionOk="0">
                  <a:moveTo>
                    <a:pt x="72" y="54"/>
                  </a:moveTo>
                  <a:lnTo>
                    <a:pt x="72" y="54"/>
                  </a:lnTo>
                  <a:cubicBezTo>
                    <a:pt x="106" y="88"/>
                    <a:pt x="140" y="105"/>
                    <a:pt x="174" y="122"/>
                  </a:cubicBezTo>
                  <a:cubicBezTo>
                    <a:pt x="174" y="122"/>
                    <a:pt x="106" y="88"/>
                    <a:pt x="72" y="54"/>
                  </a:cubicBezTo>
                  <a:close/>
                  <a:moveTo>
                    <a:pt x="6" y="1"/>
                  </a:moveTo>
                  <a:cubicBezTo>
                    <a:pt x="0" y="1"/>
                    <a:pt x="49" y="40"/>
                    <a:pt x="55" y="40"/>
                  </a:cubicBezTo>
                  <a:cubicBezTo>
                    <a:pt x="57" y="40"/>
                    <a:pt x="53" y="35"/>
                    <a:pt x="39" y="21"/>
                  </a:cubicBezTo>
                  <a:lnTo>
                    <a:pt x="39" y="21"/>
                  </a:lnTo>
                  <a:lnTo>
                    <a:pt x="174" y="122"/>
                  </a:lnTo>
                  <a:cubicBezTo>
                    <a:pt x="174" y="122"/>
                    <a:pt x="174" y="107"/>
                    <a:pt x="184" y="107"/>
                  </a:cubicBezTo>
                  <a:cubicBezTo>
                    <a:pt x="189" y="107"/>
                    <a:pt x="196" y="111"/>
                    <a:pt x="208" y="122"/>
                  </a:cubicBezTo>
                  <a:lnTo>
                    <a:pt x="208" y="122"/>
                  </a:lnTo>
                  <a:cubicBezTo>
                    <a:pt x="174" y="88"/>
                    <a:pt x="140" y="88"/>
                    <a:pt x="106" y="54"/>
                  </a:cubicBezTo>
                  <a:cubicBezTo>
                    <a:pt x="72" y="54"/>
                    <a:pt x="106" y="54"/>
                    <a:pt x="39" y="21"/>
                  </a:cubicBezTo>
                  <a:lnTo>
                    <a:pt x="39" y="21"/>
                  </a:lnTo>
                  <a:cubicBezTo>
                    <a:pt x="39" y="21"/>
                    <a:pt x="39" y="21"/>
                    <a:pt x="39" y="21"/>
                  </a:cubicBezTo>
                  <a:lnTo>
                    <a:pt x="39" y="21"/>
                  </a:lnTo>
                  <a:lnTo>
                    <a:pt x="39" y="21"/>
                  </a:lnTo>
                  <a:cubicBezTo>
                    <a:pt x="17" y="6"/>
                    <a:pt x="8" y="1"/>
                    <a:pt x="6" y="1"/>
                  </a:cubicBezTo>
                  <a:close/>
                  <a:moveTo>
                    <a:pt x="106" y="88"/>
                  </a:moveTo>
                  <a:lnTo>
                    <a:pt x="106" y="88"/>
                  </a:lnTo>
                  <a:cubicBezTo>
                    <a:pt x="107" y="89"/>
                    <a:pt x="174" y="122"/>
                    <a:pt x="140" y="122"/>
                  </a:cubicBezTo>
                  <a:cubicBezTo>
                    <a:pt x="140" y="122"/>
                    <a:pt x="181" y="149"/>
                    <a:pt x="219" y="178"/>
                  </a:cubicBezTo>
                  <a:lnTo>
                    <a:pt x="219" y="178"/>
                  </a:lnTo>
                  <a:cubicBezTo>
                    <a:pt x="216" y="171"/>
                    <a:pt x="212" y="164"/>
                    <a:pt x="208" y="156"/>
                  </a:cubicBezTo>
                  <a:cubicBezTo>
                    <a:pt x="140" y="122"/>
                    <a:pt x="174" y="122"/>
                    <a:pt x="106" y="88"/>
                  </a:cubicBezTo>
                  <a:close/>
                  <a:moveTo>
                    <a:pt x="174" y="122"/>
                  </a:moveTo>
                  <a:lnTo>
                    <a:pt x="276" y="190"/>
                  </a:lnTo>
                  <a:cubicBezTo>
                    <a:pt x="242" y="156"/>
                    <a:pt x="208" y="139"/>
                    <a:pt x="174" y="122"/>
                  </a:cubicBezTo>
                  <a:close/>
                  <a:moveTo>
                    <a:pt x="106" y="122"/>
                  </a:moveTo>
                  <a:lnTo>
                    <a:pt x="106" y="122"/>
                  </a:lnTo>
                  <a:cubicBezTo>
                    <a:pt x="208" y="190"/>
                    <a:pt x="174" y="224"/>
                    <a:pt x="343" y="359"/>
                  </a:cubicBezTo>
                  <a:cubicBezTo>
                    <a:pt x="377" y="359"/>
                    <a:pt x="343" y="325"/>
                    <a:pt x="343" y="325"/>
                  </a:cubicBezTo>
                  <a:cubicBezTo>
                    <a:pt x="310" y="292"/>
                    <a:pt x="242" y="258"/>
                    <a:pt x="208" y="224"/>
                  </a:cubicBezTo>
                  <a:lnTo>
                    <a:pt x="208" y="224"/>
                  </a:lnTo>
                  <a:cubicBezTo>
                    <a:pt x="216" y="231"/>
                    <a:pt x="220" y="234"/>
                    <a:pt x="222" y="234"/>
                  </a:cubicBezTo>
                  <a:cubicBezTo>
                    <a:pt x="227" y="234"/>
                    <a:pt x="227" y="226"/>
                    <a:pt x="234" y="226"/>
                  </a:cubicBezTo>
                  <a:cubicBezTo>
                    <a:pt x="239" y="226"/>
                    <a:pt x="251" y="233"/>
                    <a:pt x="276" y="258"/>
                  </a:cubicBezTo>
                  <a:lnTo>
                    <a:pt x="309" y="291"/>
                  </a:lnTo>
                  <a:cubicBezTo>
                    <a:pt x="322" y="298"/>
                    <a:pt x="333" y="301"/>
                    <a:pt x="341" y="301"/>
                  </a:cubicBezTo>
                  <a:cubicBezTo>
                    <a:pt x="377" y="301"/>
                    <a:pt x="377" y="251"/>
                    <a:pt x="377" y="224"/>
                  </a:cubicBezTo>
                  <a:lnTo>
                    <a:pt x="343" y="224"/>
                  </a:lnTo>
                  <a:cubicBezTo>
                    <a:pt x="309" y="224"/>
                    <a:pt x="309" y="190"/>
                    <a:pt x="276" y="190"/>
                  </a:cubicBezTo>
                  <a:cubicBezTo>
                    <a:pt x="262" y="183"/>
                    <a:pt x="254" y="180"/>
                    <a:pt x="250" y="180"/>
                  </a:cubicBezTo>
                  <a:cubicBezTo>
                    <a:pt x="232" y="180"/>
                    <a:pt x="276" y="224"/>
                    <a:pt x="276" y="224"/>
                  </a:cubicBezTo>
                  <a:cubicBezTo>
                    <a:pt x="263" y="211"/>
                    <a:pt x="242" y="194"/>
                    <a:pt x="219" y="178"/>
                  </a:cubicBezTo>
                  <a:lnTo>
                    <a:pt x="219" y="178"/>
                  </a:lnTo>
                  <a:cubicBezTo>
                    <a:pt x="240" y="215"/>
                    <a:pt x="257" y="237"/>
                    <a:pt x="256" y="237"/>
                  </a:cubicBezTo>
                  <a:cubicBezTo>
                    <a:pt x="255" y="237"/>
                    <a:pt x="251" y="233"/>
                    <a:pt x="242" y="224"/>
                  </a:cubicBezTo>
                  <a:cubicBezTo>
                    <a:pt x="208" y="190"/>
                    <a:pt x="208" y="190"/>
                    <a:pt x="208" y="190"/>
                  </a:cubicBezTo>
                  <a:cubicBezTo>
                    <a:pt x="140" y="122"/>
                    <a:pt x="174" y="156"/>
                    <a:pt x="106" y="122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7"/>
            <p:cNvSpPr/>
            <p:nvPr/>
          </p:nvSpPr>
          <p:spPr>
            <a:xfrm>
              <a:off x="3846400" y="35093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0"/>
                  </a:moveTo>
                  <a:lnTo>
                    <a:pt x="34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3850625" y="3511900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13"/>
                    <a:pt x="24" y="20"/>
                    <a:pt x="34" y="25"/>
                  </a:cubicBezTo>
                  <a:lnTo>
                    <a:pt x="34" y="25"/>
                  </a:lnTo>
                  <a:cubicBezTo>
                    <a:pt x="15" y="15"/>
                    <a:pt x="1" y="1"/>
                    <a:pt x="0" y="1"/>
                  </a:cubicBezTo>
                  <a:close/>
                  <a:moveTo>
                    <a:pt x="34" y="25"/>
                  </a:moveTo>
                  <a:cubicBezTo>
                    <a:pt x="45" y="31"/>
                    <a:pt x="56" y="35"/>
                    <a:pt x="68" y="35"/>
                  </a:cubicBezTo>
                  <a:cubicBezTo>
                    <a:pt x="68" y="35"/>
                    <a:pt x="54" y="35"/>
                    <a:pt x="34" y="2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7"/>
            <p:cNvSpPr/>
            <p:nvPr/>
          </p:nvSpPr>
          <p:spPr>
            <a:xfrm>
              <a:off x="3845550" y="35102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0" y="0"/>
                  </a:moveTo>
                  <a:lnTo>
                    <a:pt x="0" y="0"/>
                  </a:lnTo>
                  <a:lnTo>
                    <a:pt x="34" y="34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7"/>
            <p:cNvSpPr/>
            <p:nvPr/>
          </p:nvSpPr>
          <p:spPr>
            <a:xfrm>
              <a:off x="3846400" y="3511900"/>
              <a:ext cx="5100" cy="5100"/>
            </a:xfrm>
            <a:custGeom>
              <a:avLst/>
              <a:gdLst/>
              <a:ahLst/>
              <a:cxnLst/>
              <a:rect l="l" t="t" r="r" b="b"/>
              <a:pathLst>
                <a:path w="204" h="204" extrusionOk="0">
                  <a:moveTo>
                    <a:pt x="34" y="1"/>
                  </a:moveTo>
                  <a:cubicBezTo>
                    <a:pt x="0" y="1"/>
                    <a:pt x="102" y="102"/>
                    <a:pt x="136" y="136"/>
                  </a:cubicBezTo>
                  <a:cubicBezTo>
                    <a:pt x="136" y="170"/>
                    <a:pt x="169" y="170"/>
                    <a:pt x="203" y="204"/>
                  </a:cubicBezTo>
                  <a:cubicBezTo>
                    <a:pt x="203" y="180"/>
                    <a:pt x="169" y="156"/>
                    <a:pt x="174" y="156"/>
                  </a:cubicBezTo>
                  <a:cubicBezTo>
                    <a:pt x="175" y="156"/>
                    <a:pt x="183" y="160"/>
                    <a:pt x="203" y="170"/>
                  </a:cubicBezTo>
                  <a:cubicBezTo>
                    <a:pt x="136" y="102"/>
                    <a:pt x="68" y="69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7"/>
            <p:cNvSpPr/>
            <p:nvPr/>
          </p:nvSpPr>
          <p:spPr>
            <a:xfrm>
              <a:off x="3840475" y="3507450"/>
              <a:ext cx="9675" cy="8725"/>
            </a:xfrm>
            <a:custGeom>
              <a:avLst/>
              <a:gdLst/>
              <a:ahLst/>
              <a:cxnLst/>
              <a:rect l="l" t="t" r="r" b="b"/>
              <a:pathLst>
                <a:path w="387" h="349" extrusionOk="0">
                  <a:moveTo>
                    <a:pt x="339" y="43"/>
                  </a:moveTo>
                  <a:lnTo>
                    <a:pt x="339" y="43"/>
                  </a:lnTo>
                  <a:cubicBezTo>
                    <a:pt x="329" y="63"/>
                    <a:pt x="325" y="69"/>
                    <a:pt x="323" y="69"/>
                  </a:cubicBezTo>
                  <a:cubicBezTo>
                    <a:pt x="321" y="69"/>
                    <a:pt x="322" y="63"/>
                    <a:pt x="322" y="63"/>
                  </a:cubicBezTo>
                  <a:lnTo>
                    <a:pt x="322" y="63"/>
                  </a:lnTo>
                  <a:cubicBezTo>
                    <a:pt x="321" y="63"/>
                    <a:pt x="319" y="68"/>
                    <a:pt x="313" y="87"/>
                  </a:cubicBezTo>
                  <a:lnTo>
                    <a:pt x="313" y="87"/>
                  </a:lnTo>
                  <a:cubicBezTo>
                    <a:pt x="323" y="74"/>
                    <a:pt x="339" y="66"/>
                    <a:pt x="339" y="43"/>
                  </a:cubicBezTo>
                  <a:close/>
                  <a:moveTo>
                    <a:pt x="313" y="87"/>
                  </a:moveTo>
                  <a:cubicBezTo>
                    <a:pt x="308" y="93"/>
                    <a:pt x="305" y="100"/>
                    <a:pt x="305" y="111"/>
                  </a:cubicBezTo>
                  <a:cubicBezTo>
                    <a:pt x="308" y="101"/>
                    <a:pt x="311" y="93"/>
                    <a:pt x="313" y="87"/>
                  </a:cubicBezTo>
                  <a:close/>
                  <a:moveTo>
                    <a:pt x="271" y="111"/>
                  </a:moveTo>
                  <a:cubicBezTo>
                    <a:pt x="271" y="111"/>
                    <a:pt x="271" y="111"/>
                    <a:pt x="271" y="111"/>
                  </a:cubicBezTo>
                  <a:cubicBezTo>
                    <a:pt x="271" y="111"/>
                    <a:pt x="271" y="111"/>
                    <a:pt x="271" y="111"/>
                  </a:cubicBezTo>
                  <a:close/>
                  <a:moveTo>
                    <a:pt x="271" y="43"/>
                  </a:moveTo>
                  <a:cubicBezTo>
                    <a:pt x="271" y="60"/>
                    <a:pt x="263" y="92"/>
                    <a:pt x="251" y="133"/>
                  </a:cubicBezTo>
                  <a:lnTo>
                    <a:pt x="251" y="133"/>
                  </a:lnTo>
                  <a:lnTo>
                    <a:pt x="269" y="129"/>
                  </a:lnTo>
                  <a:lnTo>
                    <a:pt x="269" y="129"/>
                  </a:lnTo>
                  <a:cubicBezTo>
                    <a:pt x="271" y="109"/>
                    <a:pt x="271" y="85"/>
                    <a:pt x="271" y="43"/>
                  </a:cubicBezTo>
                  <a:close/>
                  <a:moveTo>
                    <a:pt x="271" y="111"/>
                  </a:moveTo>
                  <a:cubicBezTo>
                    <a:pt x="271" y="118"/>
                    <a:pt x="271" y="123"/>
                    <a:pt x="271" y="128"/>
                  </a:cubicBezTo>
                  <a:lnTo>
                    <a:pt x="271" y="128"/>
                  </a:lnTo>
                  <a:lnTo>
                    <a:pt x="272" y="128"/>
                  </a:lnTo>
                  <a:lnTo>
                    <a:pt x="272" y="128"/>
                  </a:lnTo>
                  <a:cubicBezTo>
                    <a:pt x="273" y="133"/>
                    <a:pt x="275" y="135"/>
                    <a:pt x="277" y="135"/>
                  </a:cubicBezTo>
                  <a:cubicBezTo>
                    <a:pt x="280" y="135"/>
                    <a:pt x="284" y="130"/>
                    <a:pt x="288" y="124"/>
                  </a:cubicBezTo>
                  <a:lnTo>
                    <a:pt x="288" y="124"/>
                  </a:lnTo>
                  <a:lnTo>
                    <a:pt x="272" y="128"/>
                  </a:lnTo>
                  <a:lnTo>
                    <a:pt x="272" y="128"/>
                  </a:lnTo>
                  <a:cubicBezTo>
                    <a:pt x="271" y="124"/>
                    <a:pt x="271" y="119"/>
                    <a:pt x="271" y="111"/>
                  </a:cubicBezTo>
                  <a:close/>
                  <a:moveTo>
                    <a:pt x="303" y="104"/>
                  </a:moveTo>
                  <a:cubicBezTo>
                    <a:pt x="300" y="104"/>
                    <a:pt x="294" y="115"/>
                    <a:pt x="288" y="124"/>
                  </a:cubicBezTo>
                  <a:lnTo>
                    <a:pt x="288" y="124"/>
                  </a:lnTo>
                  <a:lnTo>
                    <a:pt x="305" y="120"/>
                  </a:lnTo>
                  <a:lnTo>
                    <a:pt x="305" y="120"/>
                  </a:lnTo>
                  <a:cubicBezTo>
                    <a:pt x="305" y="125"/>
                    <a:pt x="305" y="132"/>
                    <a:pt x="305" y="145"/>
                  </a:cubicBezTo>
                  <a:cubicBezTo>
                    <a:pt x="315" y="135"/>
                    <a:pt x="322" y="125"/>
                    <a:pt x="328" y="114"/>
                  </a:cubicBezTo>
                  <a:lnTo>
                    <a:pt x="328" y="114"/>
                  </a:lnTo>
                  <a:lnTo>
                    <a:pt x="305" y="120"/>
                  </a:lnTo>
                  <a:lnTo>
                    <a:pt x="305" y="120"/>
                  </a:lnTo>
                  <a:cubicBezTo>
                    <a:pt x="305" y="111"/>
                    <a:pt x="305" y="111"/>
                    <a:pt x="305" y="111"/>
                  </a:cubicBezTo>
                  <a:cubicBezTo>
                    <a:pt x="305" y="106"/>
                    <a:pt x="304" y="104"/>
                    <a:pt x="303" y="104"/>
                  </a:cubicBezTo>
                  <a:close/>
                  <a:moveTo>
                    <a:pt x="379" y="0"/>
                  </a:moveTo>
                  <a:cubicBezTo>
                    <a:pt x="378" y="0"/>
                    <a:pt x="376" y="3"/>
                    <a:pt x="373" y="10"/>
                  </a:cubicBezTo>
                  <a:cubicBezTo>
                    <a:pt x="349" y="57"/>
                    <a:pt x="342" y="88"/>
                    <a:pt x="328" y="114"/>
                  </a:cubicBezTo>
                  <a:lnTo>
                    <a:pt x="328" y="114"/>
                  </a:lnTo>
                  <a:lnTo>
                    <a:pt x="339" y="111"/>
                  </a:lnTo>
                  <a:lnTo>
                    <a:pt x="339" y="111"/>
                  </a:lnTo>
                  <a:cubicBezTo>
                    <a:pt x="332" y="146"/>
                    <a:pt x="331" y="159"/>
                    <a:pt x="333" y="159"/>
                  </a:cubicBezTo>
                  <a:cubicBezTo>
                    <a:pt x="340" y="159"/>
                    <a:pt x="386" y="0"/>
                    <a:pt x="379" y="0"/>
                  </a:cubicBezTo>
                  <a:close/>
                  <a:moveTo>
                    <a:pt x="312" y="163"/>
                  </a:moveTo>
                  <a:cubicBezTo>
                    <a:pt x="306" y="163"/>
                    <a:pt x="290" y="212"/>
                    <a:pt x="280" y="236"/>
                  </a:cubicBezTo>
                  <a:lnTo>
                    <a:pt x="280" y="236"/>
                  </a:lnTo>
                  <a:cubicBezTo>
                    <a:pt x="286" y="241"/>
                    <a:pt x="292" y="245"/>
                    <a:pt x="298" y="250"/>
                  </a:cubicBezTo>
                  <a:lnTo>
                    <a:pt x="298" y="250"/>
                  </a:lnTo>
                  <a:cubicBezTo>
                    <a:pt x="301" y="242"/>
                    <a:pt x="304" y="234"/>
                    <a:pt x="308" y="226"/>
                  </a:cubicBezTo>
                  <a:lnTo>
                    <a:pt x="308" y="226"/>
                  </a:lnTo>
                  <a:cubicBezTo>
                    <a:pt x="307" y="232"/>
                    <a:pt x="306" y="239"/>
                    <a:pt x="305" y="247"/>
                  </a:cubicBezTo>
                  <a:lnTo>
                    <a:pt x="339" y="179"/>
                  </a:lnTo>
                  <a:lnTo>
                    <a:pt x="339" y="179"/>
                  </a:lnTo>
                  <a:cubicBezTo>
                    <a:pt x="328" y="189"/>
                    <a:pt x="318" y="206"/>
                    <a:pt x="308" y="226"/>
                  </a:cubicBezTo>
                  <a:lnTo>
                    <a:pt x="308" y="226"/>
                  </a:lnTo>
                  <a:cubicBezTo>
                    <a:pt x="315" y="180"/>
                    <a:pt x="316" y="163"/>
                    <a:pt x="312" y="163"/>
                  </a:cubicBezTo>
                  <a:close/>
                  <a:moveTo>
                    <a:pt x="203" y="10"/>
                  </a:moveTo>
                  <a:lnTo>
                    <a:pt x="116" y="126"/>
                  </a:lnTo>
                  <a:lnTo>
                    <a:pt x="116" y="126"/>
                  </a:lnTo>
                  <a:cubicBezTo>
                    <a:pt x="122" y="111"/>
                    <a:pt x="102" y="111"/>
                    <a:pt x="102" y="111"/>
                  </a:cubicBezTo>
                  <a:cubicBezTo>
                    <a:pt x="102" y="145"/>
                    <a:pt x="34" y="247"/>
                    <a:pt x="0" y="280"/>
                  </a:cubicBezTo>
                  <a:cubicBezTo>
                    <a:pt x="28" y="266"/>
                    <a:pt x="50" y="258"/>
                    <a:pt x="67" y="258"/>
                  </a:cubicBezTo>
                  <a:cubicBezTo>
                    <a:pt x="90" y="258"/>
                    <a:pt x="102" y="275"/>
                    <a:pt x="102" y="314"/>
                  </a:cubicBezTo>
                  <a:cubicBezTo>
                    <a:pt x="115" y="260"/>
                    <a:pt x="118" y="249"/>
                    <a:pt x="118" y="249"/>
                  </a:cubicBezTo>
                  <a:lnTo>
                    <a:pt x="118" y="249"/>
                  </a:lnTo>
                  <a:cubicBezTo>
                    <a:pt x="119" y="249"/>
                    <a:pt x="118" y="254"/>
                    <a:pt x="119" y="254"/>
                  </a:cubicBezTo>
                  <a:cubicBezTo>
                    <a:pt x="121" y="254"/>
                    <a:pt x="124" y="247"/>
                    <a:pt x="136" y="213"/>
                  </a:cubicBezTo>
                  <a:lnTo>
                    <a:pt x="136" y="213"/>
                  </a:lnTo>
                  <a:cubicBezTo>
                    <a:pt x="136" y="213"/>
                    <a:pt x="136" y="213"/>
                    <a:pt x="136" y="213"/>
                  </a:cubicBezTo>
                  <a:cubicBezTo>
                    <a:pt x="157" y="149"/>
                    <a:pt x="161" y="128"/>
                    <a:pt x="158" y="128"/>
                  </a:cubicBezTo>
                  <a:cubicBezTo>
                    <a:pt x="151" y="128"/>
                    <a:pt x="119" y="191"/>
                    <a:pt x="106" y="191"/>
                  </a:cubicBezTo>
                  <a:cubicBezTo>
                    <a:pt x="103" y="191"/>
                    <a:pt x="102" y="188"/>
                    <a:pt x="102" y="179"/>
                  </a:cubicBezTo>
                  <a:cubicBezTo>
                    <a:pt x="129" y="125"/>
                    <a:pt x="134" y="135"/>
                    <a:pt x="152" y="108"/>
                  </a:cubicBezTo>
                  <a:lnTo>
                    <a:pt x="152" y="108"/>
                  </a:lnTo>
                  <a:cubicBezTo>
                    <a:pt x="153" y="108"/>
                    <a:pt x="153" y="109"/>
                    <a:pt x="153" y="109"/>
                  </a:cubicBezTo>
                  <a:cubicBezTo>
                    <a:pt x="154" y="109"/>
                    <a:pt x="157" y="102"/>
                    <a:pt x="169" y="77"/>
                  </a:cubicBezTo>
                  <a:lnTo>
                    <a:pt x="169" y="77"/>
                  </a:lnTo>
                  <a:cubicBezTo>
                    <a:pt x="163" y="91"/>
                    <a:pt x="157" y="100"/>
                    <a:pt x="152" y="108"/>
                  </a:cubicBezTo>
                  <a:lnTo>
                    <a:pt x="152" y="108"/>
                  </a:lnTo>
                  <a:cubicBezTo>
                    <a:pt x="152" y="105"/>
                    <a:pt x="153" y="101"/>
                    <a:pt x="150" y="101"/>
                  </a:cubicBezTo>
                  <a:cubicBezTo>
                    <a:pt x="147" y="101"/>
                    <a:pt x="143" y="103"/>
                    <a:pt x="136" y="111"/>
                  </a:cubicBezTo>
                  <a:cubicBezTo>
                    <a:pt x="203" y="43"/>
                    <a:pt x="136" y="111"/>
                    <a:pt x="203" y="10"/>
                  </a:cubicBezTo>
                  <a:close/>
                  <a:moveTo>
                    <a:pt x="136" y="215"/>
                  </a:moveTo>
                  <a:cubicBezTo>
                    <a:pt x="136" y="248"/>
                    <a:pt x="135" y="281"/>
                    <a:pt x="102" y="314"/>
                  </a:cubicBezTo>
                  <a:cubicBezTo>
                    <a:pt x="135" y="314"/>
                    <a:pt x="136" y="249"/>
                    <a:pt x="136" y="215"/>
                  </a:cubicBezTo>
                  <a:close/>
                  <a:moveTo>
                    <a:pt x="237" y="10"/>
                  </a:moveTo>
                  <a:cubicBezTo>
                    <a:pt x="210" y="64"/>
                    <a:pt x="204" y="53"/>
                    <a:pt x="185" y="64"/>
                  </a:cubicBezTo>
                  <a:lnTo>
                    <a:pt x="185" y="64"/>
                  </a:lnTo>
                  <a:cubicBezTo>
                    <a:pt x="188" y="48"/>
                    <a:pt x="191" y="33"/>
                    <a:pt x="203" y="10"/>
                  </a:cubicBezTo>
                  <a:lnTo>
                    <a:pt x="203" y="10"/>
                  </a:lnTo>
                  <a:lnTo>
                    <a:pt x="169" y="77"/>
                  </a:lnTo>
                  <a:cubicBezTo>
                    <a:pt x="176" y="71"/>
                    <a:pt x="181" y="67"/>
                    <a:pt x="185" y="64"/>
                  </a:cubicBezTo>
                  <a:lnTo>
                    <a:pt x="185" y="64"/>
                  </a:lnTo>
                  <a:cubicBezTo>
                    <a:pt x="181" y="94"/>
                    <a:pt x="180" y="124"/>
                    <a:pt x="136" y="213"/>
                  </a:cubicBezTo>
                  <a:cubicBezTo>
                    <a:pt x="140" y="208"/>
                    <a:pt x="144" y="206"/>
                    <a:pt x="146" y="206"/>
                  </a:cubicBezTo>
                  <a:cubicBezTo>
                    <a:pt x="155" y="206"/>
                    <a:pt x="149" y="236"/>
                    <a:pt x="143" y="265"/>
                  </a:cubicBezTo>
                  <a:lnTo>
                    <a:pt x="143" y="265"/>
                  </a:lnTo>
                  <a:lnTo>
                    <a:pt x="102" y="348"/>
                  </a:lnTo>
                  <a:cubicBezTo>
                    <a:pt x="148" y="325"/>
                    <a:pt x="195" y="285"/>
                    <a:pt x="220" y="285"/>
                  </a:cubicBezTo>
                  <a:cubicBezTo>
                    <a:pt x="231" y="285"/>
                    <a:pt x="237" y="293"/>
                    <a:pt x="237" y="314"/>
                  </a:cubicBezTo>
                  <a:lnTo>
                    <a:pt x="271" y="247"/>
                  </a:lnTo>
                  <a:cubicBezTo>
                    <a:pt x="271" y="249"/>
                    <a:pt x="271" y="250"/>
                    <a:pt x="272" y="250"/>
                  </a:cubicBezTo>
                  <a:cubicBezTo>
                    <a:pt x="273" y="250"/>
                    <a:pt x="276" y="244"/>
                    <a:pt x="280" y="236"/>
                  </a:cubicBezTo>
                  <a:lnTo>
                    <a:pt x="280" y="236"/>
                  </a:lnTo>
                  <a:cubicBezTo>
                    <a:pt x="266" y="226"/>
                    <a:pt x="253" y="216"/>
                    <a:pt x="240" y="206"/>
                  </a:cubicBezTo>
                  <a:lnTo>
                    <a:pt x="240" y="206"/>
                  </a:lnTo>
                  <a:cubicBezTo>
                    <a:pt x="239" y="208"/>
                    <a:pt x="238" y="211"/>
                    <a:pt x="237" y="213"/>
                  </a:cubicBezTo>
                  <a:cubicBezTo>
                    <a:pt x="238" y="211"/>
                    <a:pt x="239" y="208"/>
                    <a:pt x="240" y="206"/>
                  </a:cubicBezTo>
                  <a:lnTo>
                    <a:pt x="240" y="206"/>
                  </a:lnTo>
                  <a:cubicBezTo>
                    <a:pt x="240" y="206"/>
                    <a:pt x="240" y="206"/>
                    <a:pt x="240" y="206"/>
                  </a:cubicBezTo>
                  <a:lnTo>
                    <a:pt x="240" y="206"/>
                  </a:lnTo>
                  <a:cubicBezTo>
                    <a:pt x="265" y="158"/>
                    <a:pt x="270" y="147"/>
                    <a:pt x="271" y="128"/>
                  </a:cubicBezTo>
                  <a:lnTo>
                    <a:pt x="271" y="128"/>
                  </a:lnTo>
                  <a:lnTo>
                    <a:pt x="269" y="129"/>
                  </a:lnTo>
                  <a:lnTo>
                    <a:pt x="269" y="129"/>
                  </a:lnTo>
                  <a:cubicBezTo>
                    <a:pt x="266" y="155"/>
                    <a:pt x="258" y="171"/>
                    <a:pt x="240" y="206"/>
                  </a:cubicBezTo>
                  <a:lnTo>
                    <a:pt x="240" y="206"/>
                  </a:lnTo>
                  <a:cubicBezTo>
                    <a:pt x="237" y="204"/>
                    <a:pt x="234" y="201"/>
                    <a:pt x="230" y="199"/>
                  </a:cubicBezTo>
                  <a:lnTo>
                    <a:pt x="230" y="199"/>
                  </a:lnTo>
                  <a:cubicBezTo>
                    <a:pt x="222" y="225"/>
                    <a:pt x="213" y="253"/>
                    <a:pt x="203" y="280"/>
                  </a:cubicBezTo>
                  <a:cubicBezTo>
                    <a:pt x="217" y="226"/>
                    <a:pt x="214" y="215"/>
                    <a:pt x="208" y="215"/>
                  </a:cubicBezTo>
                  <a:cubicBezTo>
                    <a:pt x="204" y="215"/>
                    <a:pt x="199" y="220"/>
                    <a:pt x="196" y="220"/>
                  </a:cubicBezTo>
                  <a:cubicBezTo>
                    <a:pt x="192" y="220"/>
                    <a:pt x="192" y="213"/>
                    <a:pt x="203" y="179"/>
                  </a:cubicBezTo>
                  <a:lnTo>
                    <a:pt x="204" y="177"/>
                  </a:lnTo>
                  <a:lnTo>
                    <a:pt x="204" y="177"/>
                  </a:lnTo>
                  <a:cubicBezTo>
                    <a:pt x="213" y="184"/>
                    <a:pt x="222" y="192"/>
                    <a:pt x="230" y="199"/>
                  </a:cubicBezTo>
                  <a:lnTo>
                    <a:pt x="230" y="199"/>
                  </a:lnTo>
                  <a:cubicBezTo>
                    <a:pt x="238" y="175"/>
                    <a:pt x="245" y="153"/>
                    <a:pt x="251" y="133"/>
                  </a:cubicBezTo>
                  <a:lnTo>
                    <a:pt x="251" y="133"/>
                  </a:lnTo>
                  <a:lnTo>
                    <a:pt x="216" y="142"/>
                  </a:lnTo>
                  <a:lnTo>
                    <a:pt x="216" y="142"/>
                  </a:lnTo>
                  <a:lnTo>
                    <a:pt x="204" y="177"/>
                  </a:lnTo>
                  <a:lnTo>
                    <a:pt x="204" y="177"/>
                  </a:lnTo>
                  <a:cubicBezTo>
                    <a:pt x="192" y="167"/>
                    <a:pt x="181" y="156"/>
                    <a:pt x="169" y="145"/>
                  </a:cubicBezTo>
                  <a:lnTo>
                    <a:pt x="203" y="145"/>
                  </a:lnTo>
                  <a:lnTo>
                    <a:pt x="216" y="142"/>
                  </a:lnTo>
                  <a:lnTo>
                    <a:pt x="216" y="142"/>
                  </a:lnTo>
                  <a:lnTo>
                    <a:pt x="237" y="77"/>
                  </a:lnTo>
                  <a:lnTo>
                    <a:pt x="237" y="10"/>
                  </a:lnTo>
                  <a:close/>
                  <a:moveTo>
                    <a:pt x="298" y="250"/>
                  </a:moveTo>
                  <a:cubicBezTo>
                    <a:pt x="282" y="288"/>
                    <a:pt x="271" y="329"/>
                    <a:pt x="271" y="348"/>
                  </a:cubicBezTo>
                  <a:lnTo>
                    <a:pt x="373" y="348"/>
                  </a:lnTo>
                  <a:cubicBezTo>
                    <a:pt x="373" y="348"/>
                    <a:pt x="373" y="314"/>
                    <a:pt x="373" y="314"/>
                  </a:cubicBezTo>
                  <a:lnTo>
                    <a:pt x="305" y="314"/>
                  </a:lnTo>
                  <a:cubicBezTo>
                    <a:pt x="305" y="280"/>
                    <a:pt x="305" y="280"/>
                    <a:pt x="305" y="280"/>
                  </a:cubicBezTo>
                  <a:cubicBezTo>
                    <a:pt x="305" y="270"/>
                    <a:pt x="305" y="266"/>
                    <a:pt x="307" y="266"/>
                  </a:cubicBezTo>
                  <a:cubicBezTo>
                    <a:pt x="311" y="266"/>
                    <a:pt x="325" y="290"/>
                    <a:pt x="373" y="314"/>
                  </a:cubicBezTo>
                  <a:cubicBezTo>
                    <a:pt x="348" y="289"/>
                    <a:pt x="323" y="269"/>
                    <a:pt x="298" y="25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3846400" y="35161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34"/>
                  </a:moveTo>
                  <a:cubicBezTo>
                    <a:pt x="34" y="34"/>
                    <a:pt x="34" y="34"/>
                    <a:pt x="34" y="0"/>
                  </a:cubicBezTo>
                  <a:cubicBezTo>
                    <a:pt x="34" y="34"/>
                    <a:pt x="34" y="34"/>
                    <a:pt x="0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7"/>
            <p:cNvSpPr/>
            <p:nvPr/>
          </p:nvSpPr>
          <p:spPr>
            <a:xfrm>
              <a:off x="3842150" y="35102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5" y="0"/>
                  </a:moveTo>
                  <a:cubicBezTo>
                    <a:pt x="35" y="34"/>
                    <a:pt x="1" y="34"/>
                    <a:pt x="35" y="34"/>
                  </a:cubicBezTo>
                  <a:cubicBezTo>
                    <a:pt x="35" y="0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7"/>
            <p:cNvSpPr/>
            <p:nvPr/>
          </p:nvSpPr>
          <p:spPr>
            <a:xfrm>
              <a:off x="3849775" y="3515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3845550" y="35110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0" y="1"/>
                  </a:moveTo>
                  <a:lnTo>
                    <a:pt x="0" y="1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3843000" y="35076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5" y="1"/>
                  </a:moveTo>
                  <a:lnTo>
                    <a:pt x="1" y="34"/>
                  </a:lnTo>
                  <a:cubicBezTo>
                    <a:pt x="35" y="34"/>
                    <a:pt x="35" y="34"/>
                    <a:pt x="3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3843000" y="35059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5" y="1"/>
                  </a:moveTo>
                  <a:lnTo>
                    <a:pt x="1" y="35"/>
                  </a:lnTo>
                  <a:cubicBezTo>
                    <a:pt x="35" y="1"/>
                    <a:pt x="35" y="1"/>
                    <a:pt x="3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3831150" y="3501750"/>
              <a:ext cx="13575" cy="11300"/>
            </a:xfrm>
            <a:custGeom>
              <a:avLst/>
              <a:gdLst/>
              <a:ahLst/>
              <a:cxnLst/>
              <a:rect l="l" t="t" r="r" b="b"/>
              <a:pathLst>
                <a:path w="543" h="452" extrusionOk="0">
                  <a:moveTo>
                    <a:pt x="34" y="0"/>
                  </a:moveTo>
                  <a:cubicBezTo>
                    <a:pt x="61" y="0"/>
                    <a:pt x="85" y="3"/>
                    <a:pt x="107" y="6"/>
                  </a:cubicBezTo>
                  <a:lnTo>
                    <a:pt x="107" y="6"/>
                  </a:lnTo>
                  <a:cubicBezTo>
                    <a:pt x="106" y="4"/>
                    <a:pt x="104" y="2"/>
                    <a:pt x="102" y="0"/>
                  </a:cubicBezTo>
                  <a:close/>
                  <a:moveTo>
                    <a:pt x="144" y="102"/>
                  </a:moveTo>
                  <a:lnTo>
                    <a:pt x="144" y="102"/>
                  </a:lnTo>
                  <a:cubicBezTo>
                    <a:pt x="146" y="102"/>
                    <a:pt x="145" y="102"/>
                    <a:pt x="143" y="103"/>
                  </a:cubicBezTo>
                  <a:lnTo>
                    <a:pt x="143" y="103"/>
                  </a:lnTo>
                  <a:cubicBezTo>
                    <a:pt x="144" y="103"/>
                    <a:pt x="144" y="102"/>
                    <a:pt x="144" y="102"/>
                  </a:cubicBezTo>
                  <a:close/>
                  <a:moveTo>
                    <a:pt x="128" y="106"/>
                  </a:moveTo>
                  <a:cubicBezTo>
                    <a:pt x="111" y="111"/>
                    <a:pt x="85" y="119"/>
                    <a:pt x="68" y="136"/>
                  </a:cubicBezTo>
                  <a:cubicBezTo>
                    <a:pt x="68" y="136"/>
                    <a:pt x="97" y="122"/>
                    <a:pt x="128" y="106"/>
                  </a:cubicBezTo>
                  <a:close/>
                  <a:moveTo>
                    <a:pt x="160" y="135"/>
                  </a:moveTo>
                  <a:cubicBezTo>
                    <a:pt x="158" y="135"/>
                    <a:pt x="155" y="135"/>
                    <a:pt x="151" y="136"/>
                  </a:cubicBezTo>
                  <a:lnTo>
                    <a:pt x="162" y="136"/>
                  </a:lnTo>
                  <a:cubicBezTo>
                    <a:pt x="162" y="135"/>
                    <a:pt x="161" y="135"/>
                    <a:pt x="160" y="135"/>
                  </a:cubicBezTo>
                  <a:close/>
                  <a:moveTo>
                    <a:pt x="509" y="136"/>
                  </a:moveTo>
                  <a:cubicBezTo>
                    <a:pt x="503" y="140"/>
                    <a:pt x="497" y="144"/>
                    <a:pt x="492" y="147"/>
                  </a:cubicBezTo>
                  <a:lnTo>
                    <a:pt x="492" y="147"/>
                  </a:lnTo>
                  <a:cubicBezTo>
                    <a:pt x="510" y="141"/>
                    <a:pt x="521" y="136"/>
                    <a:pt x="509" y="136"/>
                  </a:cubicBezTo>
                  <a:close/>
                  <a:moveTo>
                    <a:pt x="457" y="145"/>
                  </a:moveTo>
                  <a:lnTo>
                    <a:pt x="430" y="158"/>
                  </a:lnTo>
                  <a:lnTo>
                    <a:pt x="430" y="158"/>
                  </a:lnTo>
                  <a:cubicBezTo>
                    <a:pt x="431" y="156"/>
                    <a:pt x="432" y="154"/>
                    <a:pt x="434" y="150"/>
                  </a:cubicBezTo>
                  <a:lnTo>
                    <a:pt x="434" y="150"/>
                  </a:lnTo>
                  <a:cubicBezTo>
                    <a:pt x="432" y="151"/>
                    <a:pt x="431" y="151"/>
                    <a:pt x="431" y="151"/>
                  </a:cubicBezTo>
                  <a:cubicBezTo>
                    <a:pt x="430" y="151"/>
                    <a:pt x="432" y="150"/>
                    <a:pt x="435" y="149"/>
                  </a:cubicBezTo>
                  <a:lnTo>
                    <a:pt x="435" y="149"/>
                  </a:lnTo>
                  <a:cubicBezTo>
                    <a:pt x="435" y="150"/>
                    <a:pt x="434" y="150"/>
                    <a:pt x="434" y="150"/>
                  </a:cubicBezTo>
                  <a:lnTo>
                    <a:pt x="434" y="150"/>
                  </a:lnTo>
                  <a:cubicBezTo>
                    <a:pt x="439" y="149"/>
                    <a:pt x="447" y="147"/>
                    <a:pt x="457" y="145"/>
                  </a:cubicBezTo>
                  <a:close/>
                  <a:moveTo>
                    <a:pt x="532" y="163"/>
                  </a:moveTo>
                  <a:cubicBezTo>
                    <a:pt x="525" y="163"/>
                    <a:pt x="514" y="166"/>
                    <a:pt x="502" y="170"/>
                  </a:cubicBezTo>
                  <a:lnTo>
                    <a:pt x="542" y="170"/>
                  </a:lnTo>
                  <a:cubicBezTo>
                    <a:pt x="542" y="165"/>
                    <a:pt x="539" y="163"/>
                    <a:pt x="532" y="163"/>
                  </a:cubicBezTo>
                  <a:close/>
                  <a:moveTo>
                    <a:pt x="475" y="170"/>
                  </a:moveTo>
                  <a:cubicBezTo>
                    <a:pt x="475" y="174"/>
                    <a:pt x="475" y="177"/>
                    <a:pt x="475" y="181"/>
                  </a:cubicBezTo>
                  <a:lnTo>
                    <a:pt x="475" y="181"/>
                  </a:lnTo>
                  <a:cubicBezTo>
                    <a:pt x="483" y="177"/>
                    <a:pt x="493" y="173"/>
                    <a:pt x="502" y="170"/>
                  </a:cubicBezTo>
                  <a:close/>
                  <a:moveTo>
                    <a:pt x="542" y="170"/>
                  </a:moveTo>
                  <a:lnTo>
                    <a:pt x="542" y="170"/>
                  </a:lnTo>
                  <a:cubicBezTo>
                    <a:pt x="533" y="180"/>
                    <a:pt x="517" y="192"/>
                    <a:pt x="501" y="205"/>
                  </a:cubicBezTo>
                  <a:lnTo>
                    <a:pt x="501" y="205"/>
                  </a:lnTo>
                  <a:cubicBezTo>
                    <a:pt x="503" y="204"/>
                    <a:pt x="506" y="204"/>
                    <a:pt x="509" y="204"/>
                  </a:cubicBezTo>
                  <a:cubicBezTo>
                    <a:pt x="519" y="193"/>
                    <a:pt x="527" y="185"/>
                    <a:pt x="542" y="170"/>
                  </a:cubicBezTo>
                  <a:close/>
                  <a:moveTo>
                    <a:pt x="475" y="170"/>
                  </a:moveTo>
                  <a:cubicBezTo>
                    <a:pt x="445" y="185"/>
                    <a:pt x="428" y="193"/>
                    <a:pt x="410" y="204"/>
                  </a:cubicBezTo>
                  <a:lnTo>
                    <a:pt x="410" y="204"/>
                  </a:lnTo>
                  <a:cubicBezTo>
                    <a:pt x="409" y="204"/>
                    <a:pt x="408" y="204"/>
                    <a:pt x="407" y="204"/>
                  </a:cubicBezTo>
                  <a:cubicBezTo>
                    <a:pt x="385" y="211"/>
                    <a:pt x="375" y="213"/>
                    <a:pt x="370" y="213"/>
                  </a:cubicBezTo>
                  <a:cubicBezTo>
                    <a:pt x="363" y="213"/>
                    <a:pt x="373" y="206"/>
                    <a:pt x="382" y="201"/>
                  </a:cubicBezTo>
                  <a:lnTo>
                    <a:pt x="382" y="201"/>
                  </a:lnTo>
                  <a:cubicBezTo>
                    <a:pt x="393" y="197"/>
                    <a:pt x="403" y="194"/>
                    <a:pt x="410" y="192"/>
                  </a:cubicBezTo>
                  <a:lnTo>
                    <a:pt x="410" y="192"/>
                  </a:lnTo>
                  <a:cubicBezTo>
                    <a:pt x="410" y="193"/>
                    <a:pt x="411" y="194"/>
                    <a:pt x="414" y="194"/>
                  </a:cubicBezTo>
                  <a:cubicBezTo>
                    <a:pt x="421" y="194"/>
                    <a:pt x="437" y="189"/>
                    <a:pt x="475" y="170"/>
                  </a:cubicBezTo>
                  <a:close/>
                  <a:moveTo>
                    <a:pt x="501" y="205"/>
                  </a:moveTo>
                  <a:cubicBezTo>
                    <a:pt x="489" y="208"/>
                    <a:pt x="477" y="218"/>
                    <a:pt x="462" y="233"/>
                  </a:cubicBezTo>
                  <a:lnTo>
                    <a:pt x="462" y="233"/>
                  </a:lnTo>
                  <a:cubicBezTo>
                    <a:pt x="475" y="224"/>
                    <a:pt x="488" y="214"/>
                    <a:pt x="501" y="205"/>
                  </a:cubicBezTo>
                  <a:close/>
                  <a:moveTo>
                    <a:pt x="225" y="237"/>
                  </a:moveTo>
                  <a:lnTo>
                    <a:pt x="225" y="237"/>
                  </a:lnTo>
                  <a:cubicBezTo>
                    <a:pt x="213" y="243"/>
                    <a:pt x="196" y="254"/>
                    <a:pt x="170" y="271"/>
                  </a:cubicBezTo>
                  <a:cubicBezTo>
                    <a:pt x="191" y="257"/>
                    <a:pt x="209" y="246"/>
                    <a:pt x="225" y="237"/>
                  </a:cubicBezTo>
                  <a:close/>
                  <a:moveTo>
                    <a:pt x="373" y="305"/>
                  </a:moveTo>
                  <a:cubicBezTo>
                    <a:pt x="370" y="307"/>
                    <a:pt x="367" y="309"/>
                    <a:pt x="364" y="311"/>
                  </a:cubicBezTo>
                  <a:lnTo>
                    <a:pt x="364" y="311"/>
                  </a:lnTo>
                  <a:cubicBezTo>
                    <a:pt x="366" y="308"/>
                    <a:pt x="366" y="307"/>
                    <a:pt x="365" y="306"/>
                  </a:cubicBezTo>
                  <a:lnTo>
                    <a:pt x="365" y="306"/>
                  </a:lnTo>
                  <a:cubicBezTo>
                    <a:pt x="361" y="306"/>
                    <a:pt x="358" y="307"/>
                    <a:pt x="354" y="308"/>
                  </a:cubicBezTo>
                  <a:lnTo>
                    <a:pt x="354" y="308"/>
                  </a:lnTo>
                  <a:cubicBezTo>
                    <a:pt x="358" y="306"/>
                    <a:pt x="362" y="305"/>
                    <a:pt x="364" y="305"/>
                  </a:cubicBezTo>
                  <a:cubicBezTo>
                    <a:pt x="364" y="305"/>
                    <a:pt x="365" y="305"/>
                    <a:pt x="365" y="306"/>
                  </a:cubicBezTo>
                  <a:lnTo>
                    <a:pt x="365" y="306"/>
                  </a:lnTo>
                  <a:cubicBezTo>
                    <a:pt x="368" y="305"/>
                    <a:pt x="370" y="305"/>
                    <a:pt x="373" y="305"/>
                  </a:cubicBezTo>
                  <a:close/>
                  <a:moveTo>
                    <a:pt x="244" y="299"/>
                  </a:moveTo>
                  <a:lnTo>
                    <a:pt x="244" y="299"/>
                  </a:lnTo>
                  <a:cubicBezTo>
                    <a:pt x="230" y="306"/>
                    <a:pt x="220" y="312"/>
                    <a:pt x="222" y="312"/>
                  </a:cubicBezTo>
                  <a:cubicBezTo>
                    <a:pt x="223" y="312"/>
                    <a:pt x="227" y="310"/>
                    <a:pt x="238" y="305"/>
                  </a:cubicBezTo>
                  <a:cubicBezTo>
                    <a:pt x="238" y="305"/>
                    <a:pt x="240" y="303"/>
                    <a:pt x="244" y="299"/>
                  </a:cubicBezTo>
                  <a:close/>
                  <a:moveTo>
                    <a:pt x="305" y="0"/>
                  </a:moveTo>
                  <a:cubicBezTo>
                    <a:pt x="305" y="0"/>
                    <a:pt x="271" y="0"/>
                    <a:pt x="238" y="34"/>
                  </a:cubicBezTo>
                  <a:cubicBezTo>
                    <a:pt x="213" y="34"/>
                    <a:pt x="169" y="16"/>
                    <a:pt x="107" y="6"/>
                  </a:cubicBezTo>
                  <a:lnTo>
                    <a:pt x="107" y="6"/>
                  </a:lnTo>
                  <a:cubicBezTo>
                    <a:pt x="124" y="34"/>
                    <a:pt x="32" y="34"/>
                    <a:pt x="1" y="34"/>
                  </a:cubicBezTo>
                  <a:lnTo>
                    <a:pt x="1" y="136"/>
                  </a:lnTo>
                  <a:cubicBezTo>
                    <a:pt x="28" y="136"/>
                    <a:pt x="141" y="93"/>
                    <a:pt x="151" y="93"/>
                  </a:cubicBezTo>
                  <a:cubicBezTo>
                    <a:pt x="154" y="93"/>
                    <a:pt x="150" y="95"/>
                    <a:pt x="136" y="102"/>
                  </a:cubicBezTo>
                  <a:cubicBezTo>
                    <a:pt x="170" y="85"/>
                    <a:pt x="204" y="68"/>
                    <a:pt x="204" y="68"/>
                  </a:cubicBezTo>
                  <a:lnTo>
                    <a:pt x="204" y="68"/>
                  </a:lnTo>
                  <a:cubicBezTo>
                    <a:pt x="180" y="81"/>
                    <a:pt x="160" y="93"/>
                    <a:pt x="144" y="102"/>
                  </a:cubicBezTo>
                  <a:lnTo>
                    <a:pt x="144" y="102"/>
                  </a:lnTo>
                  <a:cubicBezTo>
                    <a:pt x="143" y="102"/>
                    <a:pt x="141" y="102"/>
                    <a:pt x="136" y="102"/>
                  </a:cubicBezTo>
                  <a:cubicBezTo>
                    <a:pt x="133" y="103"/>
                    <a:pt x="130" y="105"/>
                    <a:pt x="128" y="106"/>
                  </a:cubicBezTo>
                  <a:lnTo>
                    <a:pt x="128" y="106"/>
                  </a:lnTo>
                  <a:cubicBezTo>
                    <a:pt x="135" y="104"/>
                    <a:pt x="140" y="103"/>
                    <a:pt x="143" y="103"/>
                  </a:cubicBezTo>
                  <a:lnTo>
                    <a:pt x="143" y="103"/>
                  </a:lnTo>
                  <a:cubicBezTo>
                    <a:pt x="84" y="138"/>
                    <a:pt x="78" y="148"/>
                    <a:pt x="92" y="148"/>
                  </a:cubicBezTo>
                  <a:cubicBezTo>
                    <a:pt x="105" y="148"/>
                    <a:pt x="135" y="139"/>
                    <a:pt x="151" y="136"/>
                  </a:cubicBezTo>
                  <a:lnTo>
                    <a:pt x="136" y="136"/>
                  </a:lnTo>
                  <a:cubicBezTo>
                    <a:pt x="136" y="136"/>
                    <a:pt x="204" y="102"/>
                    <a:pt x="170" y="102"/>
                  </a:cubicBezTo>
                  <a:lnTo>
                    <a:pt x="270" y="77"/>
                  </a:lnTo>
                  <a:lnTo>
                    <a:pt x="270" y="77"/>
                  </a:lnTo>
                  <a:cubicBezTo>
                    <a:pt x="259" y="102"/>
                    <a:pt x="207" y="105"/>
                    <a:pt x="238" y="136"/>
                  </a:cubicBezTo>
                  <a:lnTo>
                    <a:pt x="162" y="136"/>
                  </a:lnTo>
                  <a:cubicBezTo>
                    <a:pt x="161" y="139"/>
                    <a:pt x="145" y="148"/>
                    <a:pt x="102" y="170"/>
                  </a:cubicBezTo>
                  <a:lnTo>
                    <a:pt x="170" y="170"/>
                  </a:lnTo>
                  <a:cubicBezTo>
                    <a:pt x="102" y="170"/>
                    <a:pt x="170" y="170"/>
                    <a:pt x="68" y="204"/>
                  </a:cubicBezTo>
                  <a:cubicBezTo>
                    <a:pt x="113" y="189"/>
                    <a:pt x="134" y="184"/>
                    <a:pt x="144" y="184"/>
                  </a:cubicBezTo>
                  <a:cubicBezTo>
                    <a:pt x="165" y="184"/>
                    <a:pt x="124" y="209"/>
                    <a:pt x="135" y="209"/>
                  </a:cubicBezTo>
                  <a:cubicBezTo>
                    <a:pt x="142" y="209"/>
                    <a:pt x="168" y="200"/>
                    <a:pt x="238" y="170"/>
                  </a:cubicBezTo>
                  <a:lnTo>
                    <a:pt x="238" y="170"/>
                  </a:lnTo>
                  <a:cubicBezTo>
                    <a:pt x="221" y="187"/>
                    <a:pt x="229" y="187"/>
                    <a:pt x="233" y="187"/>
                  </a:cubicBezTo>
                  <a:cubicBezTo>
                    <a:pt x="238" y="187"/>
                    <a:pt x="238" y="187"/>
                    <a:pt x="204" y="204"/>
                  </a:cubicBezTo>
                  <a:lnTo>
                    <a:pt x="170" y="204"/>
                  </a:lnTo>
                  <a:cubicBezTo>
                    <a:pt x="162" y="211"/>
                    <a:pt x="165" y="214"/>
                    <a:pt x="172" y="214"/>
                  </a:cubicBezTo>
                  <a:cubicBezTo>
                    <a:pt x="185" y="214"/>
                    <a:pt x="213" y="206"/>
                    <a:pt x="221" y="206"/>
                  </a:cubicBezTo>
                  <a:cubicBezTo>
                    <a:pt x="228" y="206"/>
                    <a:pt x="220" y="212"/>
                    <a:pt x="170" y="238"/>
                  </a:cubicBezTo>
                  <a:cubicBezTo>
                    <a:pt x="170" y="238"/>
                    <a:pt x="238" y="204"/>
                    <a:pt x="305" y="170"/>
                  </a:cubicBezTo>
                  <a:lnTo>
                    <a:pt x="305" y="170"/>
                  </a:lnTo>
                  <a:cubicBezTo>
                    <a:pt x="305" y="197"/>
                    <a:pt x="284" y="202"/>
                    <a:pt x="225" y="237"/>
                  </a:cubicBezTo>
                  <a:lnTo>
                    <a:pt x="225" y="237"/>
                  </a:lnTo>
                  <a:cubicBezTo>
                    <a:pt x="236" y="231"/>
                    <a:pt x="242" y="229"/>
                    <a:pt x="246" y="229"/>
                  </a:cubicBezTo>
                  <a:cubicBezTo>
                    <a:pt x="255" y="229"/>
                    <a:pt x="255" y="238"/>
                    <a:pt x="272" y="238"/>
                  </a:cubicBezTo>
                  <a:cubicBezTo>
                    <a:pt x="305" y="238"/>
                    <a:pt x="305" y="204"/>
                    <a:pt x="373" y="204"/>
                  </a:cubicBezTo>
                  <a:cubicBezTo>
                    <a:pt x="356" y="204"/>
                    <a:pt x="374" y="195"/>
                    <a:pt x="400" y="186"/>
                  </a:cubicBezTo>
                  <a:lnTo>
                    <a:pt x="400" y="186"/>
                  </a:lnTo>
                  <a:cubicBezTo>
                    <a:pt x="394" y="190"/>
                    <a:pt x="385" y="196"/>
                    <a:pt x="373" y="204"/>
                  </a:cubicBezTo>
                  <a:cubicBezTo>
                    <a:pt x="305" y="238"/>
                    <a:pt x="305" y="238"/>
                    <a:pt x="204" y="271"/>
                  </a:cubicBezTo>
                  <a:lnTo>
                    <a:pt x="305" y="271"/>
                  </a:lnTo>
                  <a:cubicBezTo>
                    <a:pt x="317" y="260"/>
                    <a:pt x="336" y="249"/>
                    <a:pt x="355" y="238"/>
                  </a:cubicBezTo>
                  <a:lnTo>
                    <a:pt x="355" y="238"/>
                  </a:lnTo>
                  <a:cubicBezTo>
                    <a:pt x="342" y="247"/>
                    <a:pt x="325" y="258"/>
                    <a:pt x="305" y="271"/>
                  </a:cubicBezTo>
                  <a:cubicBezTo>
                    <a:pt x="281" y="271"/>
                    <a:pt x="256" y="289"/>
                    <a:pt x="244" y="299"/>
                  </a:cubicBezTo>
                  <a:lnTo>
                    <a:pt x="244" y="299"/>
                  </a:lnTo>
                  <a:cubicBezTo>
                    <a:pt x="262" y="291"/>
                    <a:pt x="284" y="281"/>
                    <a:pt x="298" y="281"/>
                  </a:cubicBezTo>
                  <a:cubicBezTo>
                    <a:pt x="309" y="281"/>
                    <a:pt x="314" y="288"/>
                    <a:pt x="305" y="305"/>
                  </a:cubicBezTo>
                  <a:lnTo>
                    <a:pt x="284" y="316"/>
                  </a:lnTo>
                  <a:lnTo>
                    <a:pt x="284" y="316"/>
                  </a:lnTo>
                  <a:cubicBezTo>
                    <a:pt x="284" y="315"/>
                    <a:pt x="283" y="315"/>
                    <a:pt x="282" y="315"/>
                  </a:cubicBezTo>
                  <a:cubicBezTo>
                    <a:pt x="277" y="315"/>
                    <a:pt x="264" y="321"/>
                    <a:pt x="238" y="339"/>
                  </a:cubicBezTo>
                  <a:lnTo>
                    <a:pt x="284" y="316"/>
                  </a:lnTo>
                  <a:lnTo>
                    <a:pt x="284" y="316"/>
                  </a:lnTo>
                  <a:cubicBezTo>
                    <a:pt x="291" y="320"/>
                    <a:pt x="271" y="346"/>
                    <a:pt x="285" y="346"/>
                  </a:cubicBezTo>
                  <a:cubicBezTo>
                    <a:pt x="289" y="346"/>
                    <a:pt x="295" y="344"/>
                    <a:pt x="305" y="339"/>
                  </a:cubicBezTo>
                  <a:cubicBezTo>
                    <a:pt x="305" y="339"/>
                    <a:pt x="328" y="317"/>
                    <a:pt x="354" y="308"/>
                  </a:cubicBezTo>
                  <a:lnTo>
                    <a:pt x="354" y="308"/>
                  </a:lnTo>
                  <a:cubicBezTo>
                    <a:pt x="337" y="317"/>
                    <a:pt x="306" y="339"/>
                    <a:pt x="311" y="339"/>
                  </a:cubicBezTo>
                  <a:cubicBezTo>
                    <a:pt x="314" y="339"/>
                    <a:pt x="328" y="332"/>
                    <a:pt x="364" y="311"/>
                  </a:cubicBezTo>
                  <a:lnTo>
                    <a:pt x="364" y="311"/>
                  </a:lnTo>
                  <a:cubicBezTo>
                    <a:pt x="361" y="316"/>
                    <a:pt x="354" y="325"/>
                    <a:pt x="339" y="339"/>
                  </a:cubicBezTo>
                  <a:cubicBezTo>
                    <a:pt x="399" y="299"/>
                    <a:pt x="436" y="259"/>
                    <a:pt x="462" y="233"/>
                  </a:cubicBezTo>
                  <a:lnTo>
                    <a:pt x="462" y="233"/>
                  </a:lnTo>
                  <a:cubicBezTo>
                    <a:pt x="454" y="239"/>
                    <a:pt x="447" y="244"/>
                    <a:pt x="439" y="249"/>
                  </a:cubicBezTo>
                  <a:lnTo>
                    <a:pt x="439" y="249"/>
                  </a:lnTo>
                  <a:cubicBezTo>
                    <a:pt x="493" y="211"/>
                    <a:pt x="454" y="228"/>
                    <a:pt x="542" y="170"/>
                  </a:cubicBezTo>
                  <a:lnTo>
                    <a:pt x="542" y="170"/>
                  </a:lnTo>
                  <a:cubicBezTo>
                    <a:pt x="441" y="237"/>
                    <a:pt x="475" y="204"/>
                    <a:pt x="441" y="238"/>
                  </a:cubicBezTo>
                  <a:cubicBezTo>
                    <a:pt x="407" y="238"/>
                    <a:pt x="407" y="238"/>
                    <a:pt x="475" y="204"/>
                  </a:cubicBezTo>
                  <a:cubicBezTo>
                    <a:pt x="475" y="204"/>
                    <a:pt x="475" y="204"/>
                    <a:pt x="475" y="181"/>
                  </a:cubicBezTo>
                  <a:lnTo>
                    <a:pt x="475" y="181"/>
                  </a:lnTo>
                  <a:cubicBezTo>
                    <a:pt x="459" y="187"/>
                    <a:pt x="445" y="194"/>
                    <a:pt x="443" y="194"/>
                  </a:cubicBezTo>
                  <a:cubicBezTo>
                    <a:pt x="440" y="194"/>
                    <a:pt x="448" y="187"/>
                    <a:pt x="475" y="170"/>
                  </a:cubicBezTo>
                  <a:lnTo>
                    <a:pt x="475" y="170"/>
                  </a:lnTo>
                  <a:cubicBezTo>
                    <a:pt x="475" y="170"/>
                    <a:pt x="475" y="170"/>
                    <a:pt x="475" y="170"/>
                  </a:cubicBezTo>
                  <a:cubicBezTo>
                    <a:pt x="470" y="170"/>
                    <a:pt x="464" y="170"/>
                    <a:pt x="457" y="172"/>
                  </a:cubicBezTo>
                  <a:lnTo>
                    <a:pt x="457" y="172"/>
                  </a:lnTo>
                  <a:cubicBezTo>
                    <a:pt x="437" y="186"/>
                    <a:pt x="443" y="182"/>
                    <a:pt x="410" y="192"/>
                  </a:cubicBezTo>
                  <a:lnTo>
                    <a:pt x="410" y="192"/>
                  </a:lnTo>
                  <a:cubicBezTo>
                    <a:pt x="409" y="189"/>
                    <a:pt x="412" y="185"/>
                    <a:pt x="414" y="182"/>
                  </a:cubicBezTo>
                  <a:lnTo>
                    <a:pt x="414" y="182"/>
                  </a:lnTo>
                  <a:cubicBezTo>
                    <a:pt x="428" y="178"/>
                    <a:pt x="444" y="174"/>
                    <a:pt x="457" y="172"/>
                  </a:cubicBezTo>
                  <a:lnTo>
                    <a:pt x="457" y="172"/>
                  </a:lnTo>
                  <a:cubicBezTo>
                    <a:pt x="464" y="166"/>
                    <a:pt x="475" y="159"/>
                    <a:pt x="492" y="147"/>
                  </a:cubicBezTo>
                  <a:lnTo>
                    <a:pt x="492" y="147"/>
                  </a:lnTo>
                  <a:cubicBezTo>
                    <a:pt x="479" y="152"/>
                    <a:pt x="463" y="157"/>
                    <a:pt x="451" y="161"/>
                  </a:cubicBezTo>
                  <a:lnTo>
                    <a:pt x="451" y="161"/>
                  </a:lnTo>
                  <a:cubicBezTo>
                    <a:pt x="463" y="151"/>
                    <a:pt x="486" y="136"/>
                    <a:pt x="509" y="136"/>
                  </a:cubicBezTo>
                  <a:lnTo>
                    <a:pt x="509" y="136"/>
                  </a:lnTo>
                  <a:cubicBezTo>
                    <a:pt x="496" y="136"/>
                    <a:pt x="475" y="140"/>
                    <a:pt x="457" y="145"/>
                  </a:cubicBezTo>
                  <a:lnTo>
                    <a:pt x="457" y="145"/>
                  </a:lnTo>
                  <a:lnTo>
                    <a:pt x="475" y="136"/>
                  </a:lnTo>
                  <a:lnTo>
                    <a:pt x="475" y="136"/>
                  </a:lnTo>
                  <a:cubicBezTo>
                    <a:pt x="453" y="143"/>
                    <a:pt x="441" y="147"/>
                    <a:pt x="435" y="149"/>
                  </a:cubicBezTo>
                  <a:lnTo>
                    <a:pt x="435" y="149"/>
                  </a:lnTo>
                  <a:cubicBezTo>
                    <a:pt x="441" y="139"/>
                    <a:pt x="452" y="124"/>
                    <a:pt x="475" y="102"/>
                  </a:cubicBezTo>
                  <a:lnTo>
                    <a:pt x="475" y="102"/>
                  </a:lnTo>
                  <a:lnTo>
                    <a:pt x="339" y="170"/>
                  </a:lnTo>
                  <a:cubicBezTo>
                    <a:pt x="396" y="141"/>
                    <a:pt x="405" y="131"/>
                    <a:pt x="389" y="131"/>
                  </a:cubicBezTo>
                  <a:cubicBezTo>
                    <a:pt x="366" y="131"/>
                    <a:pt x="296" y="150"/>
                    <a:pt x="238" y="170"/>
                  </a:cubicBezTo>
                  <a:cubicBezTo>
                    <a:pt x="238" y="170"/>
                    <a:pt x="272" y="136"/>
                    <a:pt x="305" y="136"/>
                  </a:cubicBezTo>
                  <a:cubicBezTo>
                    <a:pt x="284" y="136"/>
                    <a:pt x="316" y="123"/>
                    <a:pt x="351" y="105"/>
                  </a:cubicBezTo>
                  <a:lnTo>
                    <a:pt x="351" y="105"/>
                  </a:lnTo>
                  <a:cubicBezTo>
                    <a:pt x="342" y="111"/>
                    <a:pt x="328" y="121"/>
                    <a:pt x="305" y="136"/>
                  </a:cubicBezTo>
                  <a:lnTo>
                    <a:pt x="339" y="136"/>
                  </a:lnTo>
                  <a:cubicBezTo>
                    <a:pt x="339" y="122"/>
                    <a:pt x="350" y="108"/>
                    <a:pt x="357" y="101"/>
                  </a:cubicBezTo>
                  <a:lnTo>
                    <a:pt x="357" y="101"/>
                  </a:lnTo>
                  <a:cubicBezTo>
                    <a:pt x="376" y="91"/>
                    <a:pt x="395" y="80"/>
                    <a:pt x="407" y="68"/>
                  </a:cubicBezTo>
                  <a:lnTo>
                    <a:pt x="407" y="68"/>
                  </a:lnTo>
                  <a:cubicBezTo>
                    <a:pt x="371" y="82"/>
                    <a:pt x="354" y="88"/>
                    <a:pt x="346" y="88"/>
                  </a:cubicBezTo>
                  <a:cubicBezTo>
                    <a:pt x="326" y="88"/>
                    <a:pt x="381" y="49"/>
                    <a:pt x="349" y="49"/>
                  </a:cubicBezTo>
                  <a:cubicBezTo>
                    <a:pt x="345" y="49"/>
                    <a:pt x="340" y="49"/>
                    <a:pt x="333" y="51"/>
                  </a:cubicBezTo>
                  <a:lnTo>
                    <a:pt x="333" y="51"/>
                  </a:lnTo>
                  <a:cubicBezTo>
                    <a:pt x="357" y="33"/>
                    <a:pt x="354" y="28"/>
                    <a:pt x="340" y="28"/>
                  </a:cubicBezTo>
                  <a:cubicBezTo>
                    <a:pt x="317" y="28"/>
                    <a:pt x="267" y="41"/>
                    <a:pt x="249" y="41"/>
                  </a:cubicBezTo>
                  <a:cubicBezTo>
                    <a:pt x="235" y="41"/>
                    <a:pt x="242" y="32"/>
                    <a:pt x="305" y="0"/>
                  </a:cubicBezTo>
                  <a:close/>
                  <a:moveTo>
                    <a:pt x="525" y="198"/>
                  </a:moveTo>
                  <a:cubicBezTo>
                    <a:pt x="522" y="198"/>
                    <a:pt x="516" y="200"/>
                    <a:pt x="509" y="204"/>
                  </a:cubicBezTo>
                  <a:cubicBezTo>
                    <a:pt x="509" y="204"/>
                    <a:pt x="509" y="204"/>
                    <a:pt x="509" y="204"/>
                  </a:cubicBezTo>
                  <a:lnTo>
                    <a:pt x="509" y="204"/>
                  </a:lnTo>
                  <a:cubicBezTo>
                    <a:pt x="475" y="271"/>
                    <a:pt x="475" y="238"/>
                    <a:pt x="441" y="271"/>
                  </a:cubicBezTo>
                  <a:cubicBezTo>
                    <a:pt x="430" y="283"/>
                    <a:pt x="418" y="294"/>
                    <a:pt x="407" y="305"/>
                  </a:cubicBezTo>
                  <a:cubicBezTo>
                    <a:pt x="420" y="292"/>
                    <a:pt x="424" y="287"/>
                    <a:pt x="422" y="287"/>
                  </a:cubicBezTo>
                  <a:cubicBezTo>
                    <a:pt x="414" y="287"/>
                    <a:pt x="299" y="380"/>
                    <a:pt x="272" y="407"/>
                  </a:cubicBezTo>
                  <a:cubicBezTo>
                    <a:pt x="305" y="390"/>
                    <a:pt x="305" y="390"/>
                    <a:pt x="305" y="390"/>
                  </a:cubicBezTo>
                  <a:cubicBezTo>
                    <a:pt x="305" y="390"/>
                    <a:pt x="305" y="390"/>
                    <a:pt x="339" y="373"/>
                  </a:cubicBezTo>
                  <a:lnTo>
                    <a:pt x="339" y="373"/>
                  </a:lnTo>
                  <a:lnTo>
                    <a:pt x="272" y="441"/>
                  </a:lnTo>
                  <a:cubicBezTo>
                    <a:pt x="272" y="441"/>
                    <a:pt x="380" y="354"/>
                    <a:pt x="389" y="354"/>
                  </a:cubicBezTo>
                  <a:cubicBezTo>
                    <a:pt x="391" y="354"/>
                    <a:pt x="387" y="359"/>
                    <a:pt x="373" y="373"/>
                  </a:cubicBezTo>
                  <a:cubicBezTo>
                    <a:pt x="405" y="341"/>
                    <a:pt x="430" y="324"/>
                    <a:pt x="451" y="308"/>
                  </a:cubicBezTo>
                  <a:lnTo>
                    <a:pt x="451" y="308"/>
                  </a:lnTo>
                  <a:lnTo>
                    <a:pt x="410" y="368"/>
                  </a:lnTo>
                  <a:lnTo>
                    <a:pt x="410" y="368"/>
                  </a:lnTo>
                  <a:cubicBezTo>
                    <a:pt x="426" y="350"/>
                    <a:pt x="443" y="329"/>
                    <a:pt x="459" y="301"/>
                  </a:cubicBezTo>
                  <a:lnTo>
                    <a:pt x="459" y="301"/>
                  </a:lnTo>
                  <a:cubicBezTo>
                    <a:pt x="456" y="303"/>
                    <a:pt x="453" y="305"/>
                    <a:pt x="451" y="308"/>
                  </a:cubicBezTo>
                  <a:lnTo>
                    <a:pt x="451" y="308"/>
                  </a:lnTo>
                  <a:lnTo>
                    <a:pt x="475" y="271"/>
                  </a:lnTo>
                  <a:lnTo>
                    <a:pt x="475" y="271"/>
                  </a:lnTo>
                  <a:cubicBezTo>
                    <a:pt x="469" y="282"/>
                    <a:pt x="464" y="292"/>
                    <a:pt x="459" y="301"/>
                  </a:cubicBezTo>
                  <a:lnTo>
                    <a:pt x="459" y="301"/>
                  </a:lnTo>
                  <a:cubicBezTo>
                    <a:pt x="477" y="285"/>
                    <a:pt x="493" y="269"/>
                    <a:pt x="509" y="238"/>
                  </a:cubicBezTo>
                  <a:lnTo>
                    <a:pt x="509" y="238"/>
                  </a:lnTo>
                  <a:cubicBezTo>
                    <a:pt x="517" y="229"/>
                    <a:pt x="525" y="221"/>
                    <a:pt x="540" y="206"/>
                  </a:cubicBezTo>
                  <a:lnTo>
                    <a:pt x="540" y="206"/>
                  </a:lnTo>
                  <a:cubicBezTo>
                    <a:pt x="513" y="233"/>
                    <a:pt x="504" y="242"/>
                    <a:pt x="503" y="242"/>
                  </a:cubicBezTo>
                  <a:cubicBezTo>
                    <a:pt x="502" y="242"/>
                    <a:pt x="541" y="198"/>
                    <a:pt x="525" y="198"/>
                  </a:cubicBezTo>
                  <a:close/>
                  <a:moveTo>
                    <a:pt x="542" y="204"/>
                  </a:moveTo>
                  <a:cubicBezTo>
                    <a:pt x="508" y="271"/>
                    <a:pt x="441" y="339"/>
                    <a:pt x="407" y="373"/>
                  </a:cubicBezTo>
                  <a:lnTo>
                    <a:pt x="410" y="368"/>
                  </a:lnTo>
                  <a:lnTo>
                    <a:pt x="410" y="368"/>
                  </a:lnTo>
                  <a:cubicBezTo>
                    <a:pt x="398" y="382"/>
                    <a:pt x="385" y="394"/>
                    <a:pt x="373" y="407"/>
                  </a:cubicBezTo>
                  <a:cubicBezTo>
                    <a:pt x="368" y="412"/>
                    <a:pt x="366" y="414"/>
                    <a:pt x="366" y="414"/>
                  </a:cubicBezTo>
                  <a:cubicBezTo>
                    <a:pt x="365" y="414"/>
                    <a:pt x="410" y="366"/>
                    <a:pt x="393" y="366"/>
                  </a:cubicBezTo>
                  <a:cubicBezTo>
                    <a:pt x="389" y="366"/>
                    <a:pt x="383" y="368"/>
                    <a:pt x="373" y="373"/>
                  </a:cubicBezTo>
                  <a:lnTo>
                    <a:pt x="339" y="407"/>
                  </a:lnTo>
                  <a:cubicBezTo>
                    <a:pt x="362" y="407"/>
                    <a:pt x="354" y="452"/>
                    <a:pt x="367" y="452"/>
                  </a:cubicBezTo>
                  <a:cubicBezTo>
                    <a:pt x="373" y="452"/>
                    <a:pt x="384" y="441"/>
                    <a:pt x="407" y="407"/>
                  </a:cubicBezTo>
                  <a:cubicBezTo>
                    <a:pt x="441" y="373"/>
                    <a:pt x="508" y="271"/>
                    <a:pt x="542" y="20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3840475" y="3504300"/>
              <a:ext cx="1700" cy="850"/>
            </a:xfrm>
            <a:custGeom>
              <a:avLst/>
              <a:gdLst/>
              <a:ahLst/>
              <a:cxnLst/>
              <a:rect l="l" t="t" r="r" b="b"/>
              <a:pathLst>
                <a:path w="68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3839625" y="35043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3837925" y="350260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" y="0"/>
                    <a:pt x="1" y="0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7"/>
            <p:cNvSpPr/>
            <p:nvPr/>
          </p:nvSpPr>
          <p:spPr>
            <a:xfrm>
              <a:off x="3836225" y="350260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5" y="0"/>
                  </a:moveTo>
                  <a:lnTo>
                    <a:pt x="1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7"/>
            <p:cNvSpPr/>
            <p:nvPr/>
          </p:nvSpPr>
          <p:spPr>
            <a:xfrm>
              <a:off x="3829450" y="3490750"/>
              <a:ext cx="11050" cy="11025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38" y="136"/>
                  </a:moveTo>
                  <a:lnTo>
                    <a:pt x="238" y="167"/>
                  </a:lnTo>
                  <a:lnTo>
                    <a:pt x="238" y="167"/>
                  </a:lnTo>
                  <a:cubicBezTo>
                    <a:pt x="243" y="162"/>
                    <a:pt x="244" y="152"/>
                    <a:pt x="238" y="136"/>
                  </a:cubicBezTo>
                  <a:close/>
                  <a:moveTo>
                    <a:pt x="136" y="339"/>
                  </a:moveTo>
                  <a:cubicBezTo>
                    <a:pt x="107" y="339"/>
                    <a:pt x="109" y="345"/>
                    <a:pt x="122" y="353"/>
                  </a:cubicBezTo>
                  <a:lnTo>
                    <a:pt x="122" y="353"/>
                  </a:lnTo>
                  <a:cubicBezTo>
                    <a:pt x="118" y="339"/>
                    <a:pt x="136" y="339"/>
                    <a:pt x="136" y="339"/>
                  </a:cubicBezTo>
                  <a:close/>
                  <a:moveTo>
                    <a:pt x="165" y="371"/>
                  </a:moveTo>
                  <a:cubicBezTo>
                    <a:pt x="168" y="372"/>
                    <a:pt x="170" y="373"/>
                    <a:pt x="170" y="373"/>
                  </a:cubicBezTo>
                  <a:cubicBezTo>
                    <a:pt x="161" y="373"/>
                    <a:pt x="154" y="373"/>
                    <a:pt x="147" y="373"/>
                  </a:cubicBezTo>
                  <a:lnTo>
                    <a:pt x="147" y="373"/>
                  </a:lnTo>
                  <a:cubicBezTo>
                    <a:pt x="143" y="373"/>
                    <a:pt x="140" y="373"/>
                    <a:pt x="136" y="373"/>
                  </a:cubicBezTo>
                  <a:cubicBezTo>
                    <a:pt x="136" y="373"/>
                    <a:pt x="136" y="373"/>
                    <a:pt x="136" y="372"/>
                  </a:cubicBezTo>
                  <a:lnTo>
                    <a:pt x="136" y="372"/>
                  </a:lnTo>
                  <a:cubicBezTo>
                    <a:pt x="139" y="373"/>
                    <a:pt x="143" y="373"/>
                    <a:pt x="147" y="373"/>
                  </a:cubicBezTo>
                  <a:lnTo>
                    <a:pt x="147" y="373"/>
                  </a:lnTo>
                  <a:cubicBezTo>
                    <a:pt x="153" y="373"/>
                    <a:pt x="159" y="372"/>
                    <a:pt x="165" y="371"/>
                  </a:cubicBezTo>
                  <a:close/>
                  <a:moveTo>
                    <a:pt x="303" y="401"/>
                  </a:moveTo>
                  <a:cubicBezTo>
                    <a:pt x="301" y="401"/>
                    <a:pt x="303" y="403"/>
                    <a:pt x="306" y="407"/>
                  </a:cubicBezTo>
                  <a:lnTo>
                    <a:pt x="315" y="407"/>
                  </a:lnTo>
                  <a:cubicBezTo>
                    <a:pt x="308" y="403"/>
                    <a:pt x="304" y="401"/>
                    <a:pt x="303" y="401"/>
                  </a:cubicBezTo>
                  <a:close/>
                  <a:moveTo>
                    <a:pt x="407" y="34"/>
                  </a:moveTo>
                  <a:cubicBezTo>
                    <a:pt x="407" y="102"/>
                    <a:pt x="272" y="0"/>
                    <a:pt x="238" y="203"/>
                  </a:cubicBezTo>
                  <a:lnTo>
                    <a:pt x="238" y="167"/>
                  </a:lnTo>
                  <a:lnTo>
                    <a:pt x="238" y="167"/>
                  </a:lnTo>
                  <a:cubicBezTo>
                    <a:pt x="235" y="170"/>
                    <a:pt x="229" y="171"/>
                    <a:pt x="223" y="171"/>
                  </a:cubicBezTo>
                  <a:cubicBezTo>
                    <a:pt x="208" y="171"/>
                    <a:pt x="187" y="164"/>
                    <a:pt x="173" y="164"/>
                  </a:cubicBezTo>
                  <a:cubicBezTo>
                    <a:pt x="150" y="164"/>
                    <a:pt x="144" y="182"/>
                    <a:pt x="204" y="271"/>
                  </a:cubicBezTo>
                  <a:lnTo>
                    <a:pt x="136" y="170"/>
                  </a:lnTo>
                  <a:lnTo>
                    <a:pt x="136" y="170"/>
                  </a:lnTo>
                  <a:cubicBezTo>
                    <a:pt x="82" y="197"/>
                    <a:pt x="181" y="290"/>
                    <a:pt x="151" y="290"/>
                  </a:cubicBezTo>
                  <a:cubicBezTo>
                    <a:pt x="144" y="290"/>
                    <a:pt x="129" y="284"/>
                    <a:pt x="103" y="271"/>
                  </a:cubicBezTo>
                  <a:lnTo>
                    <a:pt x="103" y="271"/>
                  </a:lnTo>
                  <a:lnTo>
                    <a:pt x="170" y="305"/>
                  </a:lnTo>
                  <a:cubicBezTo>
                    <a:pt x="170" y="305"/>
                    <a:pt x="170" y="305"/>
                    <a:pt x="170" y="305"/>
                  </a:cubicBezTo>
                  <a:lnTo>
                    <a:pt x="170" y="305"/>
                  </a:lnTo>
                  <a:cubicBezTo>
                    <a:pt x="185" y="312"/>
                    <a:pt x="191" y="315"/>
                    <a:pt x="194" y="315"/>
                  </a:cubicBezTo>
                  <a:cubicBezTo>
                    <a:pt x="200" y="315"/>
                    <a:pt x="174" y="295"/>
                    <a:pt x="181" y="295"/>
                  </a:cubicBezTo>
                  <a:cubicBezTo>
                    <a:pt x="183" y="295"/>
                    <a:pt x="190" y="298"/>
                    <a:pt x="204" y="305"/>
                  </a:cubicBezTo>
                  <a:cubicBezTo>
                    <a:pt x="221" y="322"/>
                    <a:pt x="229" y="330"/>
                    <a:pt x="238" y="339"/>
                  </a:cubicBezTo>
                  <a:lnTo>
                    <a:pt x="238" y="339"/>
                  </a:lnTo>
                  <a:cubicBezTo>
                    <a:pt x="238" y="332"/>
                    <a:pt x="240" y="330"/>
                    <a:pt x="245" y="330"/>
                  </a:cubicBezTo>
                  <a:cubicBezTo>
                    <a:pt x="263" y="330"/>
                    <a:pt x="312" y="379"/>
                    <a:pt x="340" y="407"/>
                  </a:cubicBezTo>
                  <a:cubicBezTo>
                    <a:pt x="306" y="373"/>
                    <a:pt x="306" y="373"/>
                    <a:pt x="238" y="305"/>
                  </a:cubicBezTo>
                  <a:lnTo>
                    <a:pt x="238" y="305"/>
                  </a:lnTo>
                  <a:cubicBezTo>
                    <a:pt x="277" y="331"/>
                    <a:pt x="296" y="342"/>
                    <a:pt x="304" y="342"/>
                  </a:cubicBezTo>
                  <a:cubicBezTo>
                    <a:pt x="319" y="342"/>
                    <a:pt x="306" y="313"/>
                    <a:pt x="306" y="271"/>
                  </a:cubicBezTo>
                  <a:lnTo>
                    <a:pt x="306" y="271"/>
                  </a:lnTo>
                  <a:cubicBezTo>
                    <a:pt x="306" y="271"/>
                    <a:pt x="340" y="339"/>
                    <a:pt x="340" y="339"/>
                  </a:cubicBezTo>
                  <a:cubicBezTo>
                    <a:pt x="340" y="339"/>
                    <a:pt x="340" y="305"/>
                    <a:pt x="306" y="237"/>
                  </a:cubicBezTo>
                  <a:cubicBezTo>
                    <a:pt x="306" y="227"/>
                    <a:pt x="309" y="223"/>
                    <a:pt x="314" y="223"/>
                  </a:cubicBezTo>
                  <a:cubicBezTo>
                    <a:pt x="325" y="223"/>
                    <a:pt x="349" y="247"/>
                    <a:pt x="373" y="271"/>
                  </a:cubicBezTo>
                  <a:lnTo>
                    <a:pt x="340" y="203"/>
                  </a:lnTo>
                  <a:cubicBezTo>
                    <a:pt x="332" y="179"/>
                    <a:pt x="329" y="171"/>
                    <a:pt x="330" y="171"/>
                  </a:cubicBezTo>
                  <a:lnTo>
                    <a:pt x="330" y="171"/>
                  </a:lnTo>
                  <a:cubicBezTo>
                    <a:pt x="333" y="171"/>
                    <a:pt x="364" y="242"/>
                    <a:pt x="372" y="242"/>
                  </a:cubicBezTo>
                  <a:cubicBezTo>
                    <a:pt x="373" y="242"/>
                    <a:pt x="373" y="240"/>
                    <a:pt x="373" y="237"/>
                  </a:cubicBezTo>
                  <a:cubicBezTo>
                    <a:pt x="373" y="211"/>
                    <a:pt x="373" y="124"/>
                    <a:pt x="373" y="102"/>
                  </a:cubicBezTo>
                  <a:cubicBezTo>
                    <a:pt x="373" y="170"/>
                    <a:pt x="373" y="170"/>
                    <a:pt x="407" y="237"/>
                  </a:cubicBezTo>
                  <a:lnTo>
                    <a:pt x="407" y="203"/>
                  </a:lnTo>
                  <a:cubicBezTo>
                    <a:pt x="407" y="102"/>
                    <a:pt x="441" y="203"/>
                    <a:pt x="407" y="34"/>
                  </a:cubicBezTo>
                  <a:close/>
                  <a:moveTo>
                    <a:pt x="315" y="407"/>
                  </a:moveTo>
                  <a:cubicBezTo>
                    <a:pt x="321" y="410"/>
                    <a:pt x="330" y="415"/>
                    <a:pt x="343" y="422"/>
                  </a:cubicBezTo>
                  <a:lnTo>
                    <a:pt x="343" y="422"/>
                  </a:lnTo>
                  <a:cubicBezTo>
                    <a:pt x="341" y="418"/>
                    <a:pt x="340" y="413"/>
                    <a:pt x="340" y="407"/>
                  </a:cubicBezTo>
                  <a:close/>
                  <a:moveTo>
                    <a:pt x="272" y="407"/>
                  </a:moveTo>
                  <a:cubicBezTo>
                    <a:pt x="301" y="421"/>
                    <a:pt x="315" y="426"/>
                    <a:pt x="319" y="426"/>
                  </a:cubicBezTo>
                  <a:cubicBezTo>
                    <a:pt x="327" y="426"/>
                    <a:pt x="313" y="414"/>
                    <a:pt x="306" y="407"/>
                  </a:cubicBezTo>
                  <a:close/>
                  <a:moveTo>
                    <a:pt x="170" y="305"/>
                  </a:moveTo>
                  <a:cubicBezTo>
                    <a:pt x="194" y="352"/>
                    <a:pt x="184" y="367"/>
                    <a:pt x="165" y="371"/>
                  </a:cubicBezTo>
                  <a:lnTo>
                    <a:pt x="165" y="371"/>
                  </a:lnTo>
                  <a:cubicBezTo>
                    <a:pt x="155" y="367"/>
                    <a:pt x="134" y="360"/>
                    <a:pt x="122" y="353"/>
                  </a:cubicBezTo>
                  <a:lnTo>
                    <a:pt x="122" y="353"/>
                  </a:lnTo>
                  <a:cubicBezTo>
                    <a:pt x="123" y="357"/>
                    <a:pt x="127" y="364"/>
                    <a:pt x="136" y="372"/>
                  </a:cubicBezTo>
                  <a:lnTo>
                    <a:pt x="136" y="372"/>
                  </a:lnTo>
                  <a:cubicBezTo>
                    <a:pt x="101" y="371"/>
                    <a:pt x="95" y="366"/>
                    <a:pt x="69" y="339"/>
                  </a:cubicBezTo>
                  <a:lnTo>
                    <a:pt x="69" y="339"/>
                  </a:lnTo>
                  <a:cubicBezTo>
                    <a:pt x="136" y="407"/>
                    <a:pt x="1" y="407"/>
                    <a:pt x="170" y="440"/>
                  </a:cubicBezTo>
                  <a:lnTo>
                    <a:pt x="272" y="440"/>
                  </a:lnTo>
                  <a:cubicBezTo>
                    <a:pt x="340" y="440"/>
                    <a:pt x="238" y="440"/>
                    <a:pt x="204" y="407"/>
                  </a:cubicBezTo>
                  <a:cubicBezTo>
                    <a:pt x="142" y="382"/>
                    <a:pt x="130" y="375"/>
                    <a:pt x="136" y="375"/>
                  </a:cubicBezTo>
                  <a:cubicBezTo>
                    <a:pt x="144" y="375"/>
                    <a:pt x="173" y="383"/>
                    <a:pt x="182" y="383"/>
                  </a:cubicBezTo>
                  <a:cubicBezTo>
                    <a:pt x="187" y="383"/>
                    <a:pt x="186" y="380"/>
                    <a:pt x="170" y="373"/>
                  </a:cubicBezTo>
                  <a:lnTo>
                    <a:pt x="170" y="373"/>
                  </a:lnTo>
                  <a:cubicBezTo>
                    <a:pt x="238" y="407"/>
                    <a:pt x="238" y="407"/>
                    <a:pt x="272" y="407"/>
                  </a:cubicBezTo>
                  <a:cubicBezTo>
                    <a:pt x="272" y="373"/>
                    <a:pt x="204" y="339"/>
                    <a:pt x="170" y="305"/>
                  </a:cubicBezTo>
                  <a:close/>
                  <a:moveTo>
                    <a:pt x="343" y="422"/>
                  </a:moveTo>
                  <a:lnTo>
                    <a:pt x="343" y="422"/>
                  </a:lnTo>
                  <a:cubicBezTo>
                    <a:pt x="351" y="440"/>
                    <a:pt x="373" y="440"/>
                    <a:pt x="373" y="440"/>
                  </a:cubicBezTo>
                  <a:cubicBezTo>
                    <a:pt x="361" y="433"/>
                    <a:pt x="351" y="427"/>
                    <a:pt x="343" y="422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3840475" y="3490750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68"/>
                  </a:moveTo>
                  <a:lnTo>
                    <a:pt x="0" y="170"/>
                  </a:lnTo>
                  <a:cubicBezTo>
                    <a:pt x="0" y="170"/>
                    <a:pt x="0" y="68"/>
                    <a:pt x="0" y="34"/>
                  </a:cubicBezTo>
                  <a:cubicBezTo>
                    <a:pt x="0" y="34"/>
                    <a:pt x="0" y="0"/>
                    <a:pt x="0" y="34"/>
                  </a:cubicBezTo>
                  <a:cubicBezTo>
                    <a:pt x="0" y="68"/>
                    <a:pt x="0" y="102"/>
                    <a:pt x="0" y="68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3840475" y="3488700"/>
              <a:ext cx="3400" cy="7150"/>
            </a:xfrm>
            <a:custGeom>
              <a:avLst/>
              <a:gdLst/>
              <a:ahLst/>
              <a:cxnLst/>
              <a:rect l="l" t="t" r="r" b="b"/>
              <a:pathLst>
                <a:path w="136" h="286" extrusionOk="0">
                  <a:moveTo>
                    <a:pt x="134" y="1"/>
                  </a:moveTo>
                  <a:cubicBezTo>
                    <a:pt x="127" y="1"/>
                    <a:pt x="102" y="150"/>
                    <a:pt x="102" y="150"/>
                  </a:cubicBezTo>
                  <a:cubicBezTo>
                    <a:pt x="102" y="116"/>
                    <a:pt x="102" y="82"/>
                    <a:pt x="102" y="82"/>
                  </a:cubicBezTo>
                  <a:cubicBezTo>
                    <a:pt x="85" y="82"/>
                    <a:pt x="76" y="91"/>
                    <a:pt x="68" y="91"/>
                  </a:cubicBezTo>
                  <a:cubicBezTo>
                    <a:pt x="59" y="91"/>
                    <a:pt x="51" y="82"/>
                    <a:pt x="34" y="48"/>
                  </a:cubicBezTo>
                  <a:cubicBezTo>
                    <a:pt x="34" y="55"/>
                    <a:pt x="34" y="67"/>
                    <a:pt x="34" y="82"/>
                  </a:cubicBezTo>
                  <a:cubicBezTo>
                    <a:pt x="34" y="105"/>
                    <a:pt x="30" y="109"/>
                    <a:pt x="25" y="109"/>
                  </a:cubicBezTo>
                  <a:cubicBezTo>
                    <a:pt x="23" y="109"/>
                    <a:pt x="20" y="108"/>
                    <a:pt x="17" y="108"/>
                  </a:cubicBezTo>
                  <a:cubicBezTo>
                    <a:pt x="9" y="108"/>
                    <a:pt x="0" y="116"/>
                    <a:pt x="0" y="184"/>
                  </a:cubicBezTo>
                  <a:cubicBezTo>
                    <a:pt x="0" y="189"/>
                    <a:pt x="0" y="191"/>
                    <a:pt x="0" y="191"/>
                  </a:cubicBezTo>
                  <a:cubicBezTo>
                    <a:pt x="1" y="191"/>
                    <a:pt x="4" y="143"/>
                    <a:pt x="21" y="143"/>
                  </a:cubicBezTo>
                  <a:cubicBezTo>
                    <a:pt x="25" y="143"/>
                    <a:pt x="29" y="145"/>
                    <a:pt x="34" y="150"/>
                  </a:cubicBezTo>
                  <a:cubicBezTo>
                    <a:pt x="34" y="134"/>
                    <a:pt x="34" y="122"/>
                    <a:pt x="34" y="116"/>
                  </a:cubicBezTo>
                  <a:lnTo>
                    <a:pt x="68" y="252"/>
                  </a:lnTo>
                  <a:cubicBezTo>
                    <a:pt x="68" y="252"/>
                    <a:pt x="68" y="184"/>
                    <a:pt x="68" y="150"/>
                  </a:cubicBezTo>
                  <a:cubicBezTo>
                    <a:pt x="75" y="127"/>
                    <a:pt x="79" y="118"/>
                    <a:pt x="82" y="118"/>
                  </a:cubicBezTo>
                  <a:lnTo>
                    <a:pt x="82" y="118"/>
                  </a:lnTo>
                  <a:cubicBezTo>
                    <a:pt x="90" y="118"/>
                    <a:pt x="75" y="233"/>
                    <a:pt x="102" y="285"/>
                  </a:cubicBezTo>
                  <a:cubicBezTo>
                    <a:pt x="102" y="219"/>
                    <a:pt x="116" y="167"/>
                    <a:pt x="126" y="167"/>
                  </a:cubicBezTo>
                  <a:cubicBezTo>
                    <a:pt x="131" y="167"/>
                    <a:pt x="136" y="182"/>
                    <a:pt x="136" y="218"/>
                  </a:cubicBezTo>
                  <a:cubicBezTo>
                    <a:pt x="136" y="150"/>
                    <a:pt x="136" y="48"/>
                    <a:pt x="136" y="14"/>
                  </a:cubicBezTo>
                  <a:cubicBezTo>
                    <a:pt x="136" y="5"/>
                    <a:pt x="135" y="1"/>
                    <a:pt x="1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7"/>
            <p:cNvSpPr/>
            <p:nvPr/>
          </p:nvSpPr>
          <p:spPr>
            <a:xfrm>
              <a:off x="3843000" y="348990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1" y="34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7"/>
            <p:cNvSpPr/>
            <p:nvPr/>
          </p:nvSpPr>
          <p:spPr>
            <a:xfrm>
              <a:off x="4190950" y="3393375"/>
              <a:ext cx="19500" cy="17325"/>
            </a:xfrm>
            <a:custGeom>
              <a:avLst/>
              <a:gdLst/>
              <a:ahLst/>
              <a:cxnLst/>
              <a:rect l="l" t="t" r="r" b="b"/>
              <a:pathLst>
                <a:path w="780" h="693" extrusionOk="0">
                  <a:moveTo>
                    <a:pt x="475" y="1"/>
                  </a:moveTo>
                  <a:lnTo>
                    <a:pt x="305" y="170"/>
                  </a:lnTo>
                  <a:cubicBezTo>
                    <a:pt x="305" y="86"/>
                    <a:pt x="263" y="43"/>
                    <a:pt x="204" y="43"/>
                  </a:cubicBezTo>
                  <a:cubicBezTo>
                    <a:pt x="145" y="43"/>
                    <a:pt x="68" y="86"/>
                    <a:pt x="1" y="170"/>
                  </a:cubicBezTo>
                  <a:cubicBezTo>
                    <a:pt x="1" y="493"/>
                    <a:pt x="220" y="693"/>
                    <a:pt x="425" y="693"/>
                  </a:cubicBezTo>
                  <a:cubicBezTo>
                    <a:pt x="608" y="693"/>
                    <a:pt x="780" y="536"/>
                    <a:pt x="780" y="170"/>
                  </a:cubicBezTo>
                  <a:lnTo>
                    <a:pt x="780" y="170"/>
                  </a:lnTo>
                  <a:cubicBezTo>
                    <a:pt x="663" y="195"/>
                    <a:pt x="583" y="205"/>
                    <a:pt x="529" y="205"/>
                  </a:cubicBezTo>
                  <a:cubicBezTo>
                    <a:pt x="288" y="205"/>
                    <a:pt x="586" y="1"/>
                    <a:pt x="47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7"/>
            <p:cNvSpPr/>
            <p:nvPr/>
          </p:nvSpPr>
          <p:spPr>
            <a:xfrm>
              <a:off x="4202800" y="3391700"/>
              <a:ext cx="25" cy="1700"/>
            </a:xfrm>
            <a:custGeom>
              <a:avLst/>
              <a:gdLst/>
              <a:ahLst/>
              <a:cxnLst/>
              <a:rect l="l" t="t" r="r" b="b"/>
              <a:pathLst>
                <a:path w="1" h="68" extrusionOk="0">
                  <a:moveTo>
                    <a:pt x="1" y="34"/>
                  </a:moveTo>
                  <a:lnTo>
                    <a:pt x="1" y="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4202125" y="3391700"/>
              <a:ext cx="2400" cy="3400"/>
            </a:xfrm>
            <a:custGeom>
              <a:avLst/>
              <a:gdLst/>
              <a:ahLst/>
              <a:cxnLst/>
              <a:rect l="l" t="t" r="r" b="b"/>
              <a:pathLst>
                <a:path w="96" h="136" extrusionOk="0">
                  <a:moveTo>
                    <a:pt x="96" y="0"/>
                  </a:moveTo>
                  <a:cubicBezTo>
                    <a:pt x="45" y="0"/>
                    <a:pt x="32" y="58"/>
                    <a:pt x="29" y="101"/>
                  </a:cubicBezTo>
                  <a:lnTo>
                    <a:pt x="29" y="101"/>
                  </a:lnTo>
                  <a:cubicBezTo>
                    <a:pt x="62" y="69"/>
                    <a:pt x="96" y="101"/>
                    <a:pt x="96" y="0"/>
                  </a:cubicBezTo>
                  <a:close/>
                  <a:moveTo>
                    <a:pt x="25" y="92"/>
                  </a:moveTo>
                  <a:cubicBezTo>
                    <a:pt x="17" y="92"/>
                    <a:pt x="1" y="136"/>
                    <a:pt x="28" y="136"/>
                  </a:cubicBezTo>
                  <a:cubicBezTo>
                    <a:pt x="28" y="127"/>
                    <a:pt x="28" y="115"/>
                    <a:pt x="29" y="101"/>
                  </a:cubicBezTo>
                  <a:lnTo>
                    <a:pt x="29" y="101"/>
                  </a:lnTo>
                  <a:cubicBezTo>
                    <a:pt x="28" y="101"/>
                    <a:pt x="28" y="101"/>
                    <a:pt x="28" y="102"/>
                  </a:cubicBezTo>
                  <a:cubicBezTo>
                    <a:pt x="28" y="95"/>
                    <a:pt x="26" y="92"/>
                    <a:pt x="25" y="92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4201950" y="33942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5" y="1"/>
                  </a:moveTo>
                  <a:cubicBezTo>
                    <a:pt x="1" y="1"/>
                    <a:pt x="35" y="1"/>
                    <a:pt x="35" y="1"/>
                  </a:cubicBezTo>
                  <a:cubicBezTo>
                    <a:pt x="35" y="1"/>
                    <a:pt x="1" y="1"/>
                    <a:pt x="3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4201675" y="3393850"/>
              <a:ext cx="2850" cy="1250"/>
            </a:xfrm>
            <a:custGeom>
              <a:avLst/>
              <a:gdLst/>
              <a:ahLst/>
              <a:cxnLst/>
              <a:rect l="l" t="t" r="r" b="b"/>
              <a:pathLst>
                <a:path w="114" h="50" extrusionOk="0">
                  <a:moveTo>
                    <a:pt x="14" y="1"/>
                  </a:moveTo>
                  <a:cubicBezTo>
                    <a:pt x="4" y="1"/>
                    <a:pt x="1" y="4"/>
                    <a:pt x="12" y="16"/>
                  </a:cubicBezTo>
                  <a:lnTo>
                    <a:pt x="46" y="16"/>
                  </a:lnTo>
                  <a:cubicBezTo>
                    <a:pt x="80" y="16"/>
                    <a:pt x="114" y="50"/>
                    <a:pt x="114" y="50"/>
                  </a:cubicBezTo>
                  <a:cubicBezTo>
                    <a:pt x="114" y="50"/>
                    <a:pt x="80" y="16"/>
                    <a:pt x="80" y="16"/>
                  </a:cubicBezTo>
                  <a:cubicBezTo>
                    <a:pt x="80" y="16"/>
                    <a:pt x="35" y="1"/>
                    <a:pt x="1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4202800" y="33950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35" y="1"/>
                    <a:pt x="35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4198575" y="3392550"/>
              <a:ext cx="5375" cy="2925"/>
            </a:xfrm>
            <a:custGeom>
              <a:avLst/>
              <a:gdLst/>
              <a:ahLst/>
              <a:cxnLst/>
              <a:rect l="l" t="t" r="r" b="b"/>
              <a:pathLst>
                <a:path w="215" h="117" extrusionOk="0">
                  <a:moveTo>
                    <a:pt x="0" y="0"/>
                  </a:moveTo>
                  <a:lnTo>
                    <a:pt x="21" y="7"/>
                  </a:lnTo>
                  <a:lnTo>
                    <a:pt x="21" y="7"/>
                  </a:lnTo>
                  <a:cubicBezTo>
                    <a:pt x="13" y="3"/>
                    <a:pt x="6" y="0"/>
                    <a:pt x="0" y="0"/>
                  </a:cubicBezTo>
                  <a:close/>
                  <a:moveTo>
                    <a:pt x="21" y="7"/>
                  </a:moveTo>
                  <a:cubicBezTo>
                    <a:pt x="65" y="30"/>
                    <a:pt x="141" y="102"/>
                    <a:pt x="170" y="102"/>
                  </a:cubicBezTo>
                  <a:cubicBezTo>
                    <a:pt x="136" y="68"/>
                    <a:pt x="69" y="34"/>
                    <a:pt x="68" y="34"/>
                  </a:cubicBezTo>
                  <a:lnTo>
                    <a:pt x="68" y="34"/>
                  </a:lnTo>
                  <a:cubicBezTo>
                    <a:pt x="69" y="34"/>
                    <a:pt x="98" y="49"/>
                    <a:pt x="108" y="49"/>
                  </a:cubicBezTo>
                  <a:cubicBezTo>
                    <a:pt x="113" y="49"/>
                    <a:pt x="113" y="45"/>
                    <a:pt x="102" y="34"/>
                  </a:cubicBezTo>
                  <a:lnTo>
                    <a:pt x="21" y="7"/>
                  </a:lnTo>
                  <a:close/>
                  <a:moveTo>
                    <a:pt x="170" y="102"/>
                  </a:moveTo>
                  <a:cubicBezTo>
                    <a:pt x="192" y="113"/>
                    <a:pt x="204" y="117"/>
                    <a:pt x="207" y="117"/>
                  </a:cubicBezTo>
                  <a:cubicBezTo>
                    <a:pt x="215" y="117"/>
                    <a:pt x="192" y="102"/>
                    <a:pt x="170" y="102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7"/>
            <p:cNvSpPr/>
            <p:nvPr/>
          </p:nvSpPr>
          <p:spPr>
            <a:xfrm>
              <a:off x="4202800" y="339422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5"/>
                  </a:moveTo>
                  <a:cubicBezTo>
                    <a:pt x="1" y="35"/>
                    <a:pt x="1" y="35"/>
                    <a:pt x="1" y="35"/>
                  </a:cubicBezTo>
                  <a:cubicBezTo>
                    <a:pt x="1" y="1"/>
                    <a:pt x="1" y="1"/>
                    <a:pt x="1" y="3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7"/>
            <p:cNvSpPr/>
            <p:nvPr/>
          </p:nvSpPr>
          <p:spPr>
            <a:xfrm>
              <a:off x="4201950" y="3394225"/>
              <a:ext cx="1725" cy="2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69" y="1"/>
                  </a:moveTo>
                  <a:lnTo>
                    <a:pt x="3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4197725" y="3392550"/>
              <a:ext cx="5100" cy="3400"/>
            </a:xfrm>
            <a:custGeom>
              <a:avLst/>
              <a:gdLst/>
              <a:ahLst/>
              <a:cxnLst/>
              <a:rect l="l" t="t" r="r" b="b"/>
              <a:pathLst>
                <a:path w="204" h="136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34" y="34"/>
                    <a:pt x="34" y="34"/>
                  </a:cubicBezTo>
                  <a:cubicBezTo>
                    <a:pt x="60" y="60"/>
                    <a:pt x="126" y="86"/>
                    <a:pt x="171" y="112"/>
                  </a:cubicBezTo>
                  <a:lnTo>
                    <a:pt x="171" y="112"/>
                  </a:lnTo>
                  <a:cubicBezTo>
                    <a:pt x="159" y="102"/>
                    <a:pt x="164" y="102"/>
                    <a:pt x="170" y="102"/>
                  </a:cubicBezTo>
                  <a:cubicBezTo>
                    <a:pt x="178" y="102"/>
                    <a:pt x="187" y="102"/>
                    <a:pt x="136" y="68"/>
                  </a:cubicBezTo>
                  <a:cubicBezTo>
                    <a:pt x="136" y="74"/>
                    <a:pt x="134" y="77"/>
                    <a:pt x="129" y="77"/>
                  </a:cubicBezTo>
                  <a:cubicBezTo>
                    <a:pt x="110" y="77"/>
                    <a:pt x="55" y="27"/>
                    <a:pt x="1" y="0"/>
                  </a:cubicBezTo>
                  <a:close/>
                  <a:moveTo>
                    <a:pt x="171" y="112"/>
                  </a:moveTo>
                  <a:cubicBezTo>
                    <a:pt x="177" y="117"/>
                    <a:pt x="187" y="124"/>
                    <a:pt x="204" y="135"/>
                  </a:cubicBezTo>
                  <a:cubicBezTo>
                    <a:pt x="196" y="128"/>
                    <a:pt x="184" y="120"/>
                    <a:pt x="171" y="112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7"/>
            <p:cNvSpPr/>
            <p:nvPr/>
          </p:nvSpPr>
          <p:spPr>
            <a:xfrm>
              <a:off x="4195200" y="3392550"/>
              <a:ext cx="850" cy="0"/>
            </a:xfrm>
            <a:custGeom>
              <a:avLst/>
              <a:gdLst/>
              <a:ahLst/>
              <a:cxnLst/>
              <a:rect l="l" t="t" r="r" b="b"/>
              <a:pathLst>
                <a:path w="34" extrusionOk="0">
                  <a:moveTo>
                    <a:pt x="0" y="0"/>
                  </a:moveTo>
                  <a:cubicBezTo>
                    <a:pt x="0" y="0"/>
                    <a:pt x="0" y="0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7"/>
            <p:cNvSpPr/>
            <p:nvPr/>
          </p:nvSpPr>
          <p:spPr>
            <a:xfrm>
              <a:off x="4192650" y="3392550"/>
              <a:ext cx="8500" cy="5100"/>
            </a:xfrm>
            <a:custGeom>
              <a:avLst/>
              <a:gdLst/>
              <a:ahLst/>
              <a:cxnLst/>
              <a:rect l="l" t="t" r="r" b="b"/>
              <a:pathLst>
                <a:path w="340" h="204" extrusionOk="0">
                  <a:moveTo>
                    <a:pt x="136" y="0"/>
                  </a:moveTo>
                  <a:cubicBezTo>
                    <a:pt x="136" y="34"/>
                    <a:pt x="0" y="0"/>
                    <a:pt x="0" y="68"/>
                  </a:cubicBezTo>
                  <a:cubicBezTo>
                    <a:pt x="0" y="169"/>
                    <a:pt x="204" y="169"/>
                    <a:pt x="271" y="203"/>
                  </a:cubicBezTo>
                  <a:cubicBezTo>
                    <a:pt x="271" y="203"/>
                    <a:pt x="172" y="104"/>
                    <a:pt x="170" y="102"/>
                  </a:cubicBezTo>
                  <a:lnTo>
                    <a:pt x="170" y="102"/>
                  </a:lnTo>
                  <a:cubicBezTo>
                    <a:pt x="204" y="135"/>
                    <a:pt x="237" y="135"/>
                    <a:pt x="237" y="169"/>
                  </a:cubicBezTo>
                  <a:cubicBezTo>
                    <a:pt x="271" y="135"/>
                    <a:pt x="204" y="102"/>
                    <a:pt x="204" y="102"/>
                  </a:cubicBezTo>
                  <a:lnTo>
                    <a:pt x="204" y="102"/>
                  </a:lnTo>
                  <a:cubicBezTo>
                    <a:pt x="339" y="135"/>
                    <a:pt x="204" y="135"/>
                    <a:pt x="339" y="135"/>
                  </a:cubicBezTo>
                  <a:cubicBezTo>
                    <a:pt x="339" y="135"/>
                    <a:pt x="305" y="135"/>
                    <a:pt x="237" y="68"/>
                  </a:cubicBezTo>
                  <a:lnTo>
                    <a:pt x="237" y="68"/>
                  </a:lnTo>
                  <a:lnTo>
                    <a:pt x="305" y="102"/>
                  </a:lnTo>
                  <a:lnTo>
                    <a:pt x="204" y="34"/>
                  </a:lnTo>
                  <a:cubicBezTo>
                    <a:pt x="149" y="34"/>
                    <a:pt x="225" y="77"/>
                    <a:pt x="223" y="77"/>
                  </a:cubicBezTo>
                  <a:cubicBezTo>
                    <a:pt x="223" y="77"/>
                    <a:pt x="217" y="75"/>
                    <a:pt x="204" y="68"/>
                  </a:cubicBezTo>
                  <a:cubicBezTo>
                    <a:pt x="136" y="34"/>
                    <a:pt x="136" y="34"/>
                    <a:pt x="136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7"/>
            <p:cNvSpPr/>
            <p:nvPr/>
          </p:nvSpPr>
          <p:spPr>
            <a:xfrm>
              <a:off x="4194350" y="3398475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68" y="0"/>
                  </a:moveTo>
                  <a:lnTo>
                    <a:pt x="0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7"/>
            <p:cNvSpPr/>
            <p:nvPr/>
          </p:nvSpPr>
          <p:spPr>
            <a:xfrm>
              <a:off x="4196025" y="3398475"/>
              <a:ext cx="6800" cy="7475"/>
            </a:xfrm>
            <a:custGeom>
              <a:avLst/>
              <a:gdLst/>
              <a:ahLst/>
              <a:cxnLst/>
              <a:rect l="l" t="t" r="r" b="b"/>
              <a:pathLst>
                <a:path w="272" h="299" extrusionOk="0">
                  <a:moveTo>
                    <a:pt x="170" y="0"/>
                  </a:moveTo>
                  <a:lnTo>
                    <a:pt x="170" y="0"/>
                  </a:lnTo>
                  <a:cubicBezTo>
                    <a:pt x="136" y="34"/>
                    <a:pt x="69" y="34"/>
                    <a:pt x="69" y="34"/>
                  </a:cubicBezTo>
                  <a:cubicBezTo>
                    <a:pt x="1" y="102"/>
                    <a:pt x="35" y="102"/>
                    <a:pt x="69" y="136"/>
                  </a:cubicBezTo>
                  <a:cubicBezTo>
                    <a:pt x="136" y="136"/>
                    <a:pt x="170" y="102"/>
                    <a:pt x="204" y="102"/>
                  </a:cubicBezTo>
                  <a:cubicBezTo>
                    <a:pt x="204" y="169"/>
                    <a:pt x="170" y="169"/>
                    <a:pt x="136" y="271"/>
                  </a:cubicBezTo>
                  <a:cubicBezTo>
                    <a:pt x="102" y="271"/>
                    <a:pt x="102" y="237"/>
                    <a:pt x="69" y="203"/>
                  </a:cubicBezTo>
                  <a:lnTo>
                    <a:pt x="69" y="203"/>
                  </a:lnTo>
                  <a:cubicBezTo>
                    <a:pt x="83" y="275"/>
                    <a:pt x="110" y="298"/>
                    <a:pt x="138" y="298"/>
                  </a:cubicBezTo>
                  <a:cubicBezTo>
                    <a:pt x="177" y="298"/>
                    <a:pt x="218" y="257"/>
                    <a:pt x="238" y="237"/>
                  </a:cubicBezTo>
                  <a:cubicBezTo>
                    <a:pt x="238" y="237"/>
                    <a:pt x="238" y="203"/>
                    <a:pt x="204" y="203"/>
                  </a:cubicBezTo>
                  <a:cubicBezTo>
                    <a:pt x="204" y="203"/>
                    <a:pt x="238" y="169"/>
                    <a:pt x="238" y="169"/>
                  </a:cubicBezTo>
                  <a:cubicBezTo>
                    <a:pt x="238" y="68"/>
                    <a:pt x="272" y="34"/>
                    <a:pt x="204" y="34"/>
                  </a:cubicBezTo>
                  <a:cubicBezTo>
                    <a:pt x="204" y="34"/>
                    <a:pt x="102" y="68"/>
                    <a:pt x="102" y="68"/>
                  </a:cubicBezTo>
                  <a:cubicBezTo>
                    <a:pt x="136" y="34"/>
                    <a:pt x="136" y="34"/>
                    <a:pt x="17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7"/>
            <p:cNvSpPr/>
            <p:nvPr/>
          </p:nvSpPr>
          <p:spPr>
            <a:xfrm>
              <a:off x="4200275" y="339762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0" y="0"/>
                  </a:moveTo>
                  <a:cubicBezTo>
                    <a:pt x="34" y="34"/>
                    <a:pt x="0" y="34"/>
                    <a:pt x="0" y="34"/>
                  </a:cubicBezTo>
                  <a:cubicBezTo>
                    <a:pt x="34" y="34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7"/>
            <p:cNvSpPr/>
            <p:nvPr/>
          </p:nvSpPr>
          <p:spPr>
            <a:xfrm>
              <a:off x="4201950" y="34044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34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7"/>
            <p:cNvSpPr/>
            <p:nvPr/>
          </p:nvSpPr>
          <p:spPr>
            <a:xfrm>
              <a:off x="4201950" y="34001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5" y="1"/>
                  </a:moveTo>
                  <a:cubicBezTo>
                    <a:pt x="35" y="1"/>
                    <a:pt x="35" y="1"/>
                    <a:pt x="1" y="35"/>
                  </a:cubicBezTo>
                  <a:lnTo>
                    <a:pt x="35" y="35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7"/>
            <p:cNvSpPr/>
            <p:nvPr/>
          </p:nvSpPr>
          <p:spPr>
            <a:xfrm>
              <a:off x="4201950" y="3397625"/>
              <a:ext cx="9350" cy="8825"/>
            </a:xfrm>
            <a:custGeom>
              <a:avLst/>
              <a:gdLst/>
              <a:ahLst/>
              <a:cxnLst/>
              <a:rect l="l" t="t" r="r" b="b"/>
              <a:pathLst>
                <a:path w="374" h="353" extrusionOk="0">
                  <a:moveTo>
                    <a:pt x="75" y="19"/>
                  </a:moveTo>
                  <a:cubicBezTo>
                    <a:pt x="35" y="19"/>
                    <a:pt x="35" y="34"/>
                    <a:pt x="35" y="34"/>
                  </a:cubicBezTo>
                  <a:lnTo>
                    <a:pt x="170" y="34"/>
                  </a:lnTo>
                  <a:cubicBezTo>
                    <a:pt x="125" y="23"/>
                    <a:pt x="95" y="19"/>
                    <a:pt x="75" y="19"/>
                  </a:cubicBezTo>
                  <a:close/>
                  <a:moveTo>
                    <a:pt x="1" y="0"/>
                  </a:moveTo>
                  <a:cubicBezTo>
                    <a:pt x="35" y="0"/>
                    <a:pt x="103" y="0"/>
                    <a:pt x="170" y="34"/>
                  </a:cubicBezTo>
                  <a:lnTo>
                    <a:pt x="261" y="34"/>
                  </a:lnTo>
                  <a:lnTo>
                    <a:pt x="204" y="0"/>
                  </a:lnTo>
                  <a:close/>
                  <a:moveTo>
                    <a:pt x="306" y="0"/>
                  </a:moveTo>
                  <a:lnTo>
                    <a:pt x="340" y="34"/>
                  </a:lnTo>
                  <a:cubicBezTo>
                    <a:pt x="340" y="0"/>
                    <a:pt x="306" y="0"/>
                    <a:pt x="306" y="0"/>
                  </a:cubicBezTo>
                  <a:close/>
                  <a:moveTo>
                    <a:pt x="261" y="34"/>
                  </a:moveTo>
                  <a:lnTo>
                    <a:pt x="306" y="61"/>
                  </a:lnTo>
                  <a:lnTo>
                    <a:pt x="306" y="61"/>
                  </a:lnTo>
                  <a:cubicBezTo>
                    <a:pt x="306" y="51"/>
                    <a:pt x="306" y="41"/>
                    <a:pt x="306" y="34"/>
                  </a:cubicBezTo>
                  <a:close/>
                  <a:moveTo>
                    <a:pt x="340" y="219"/>
                  </a:moveTo>
                  <a:cubicBezTo>
                    <a:pt x="340" y="246"/>
                    <a:pt x="344" y="270"/>
                    <a:pt x="371" y="271"/>
                  </a:cubicBezTo>
                  <a:lnTo>
                    <a:pt x="371" y="271"/>
                  </a:lnTo>
                  <a:cubicBezTo>
                    <a:pt x="372" y="274"/>
                    <a:pt x="372" y="275"/>
                    <a:pt x="373" y="275"/>
                  </a:cubicBezTo>
                  <a:cubicBezTo>
                    <a:pt x="373" y="275"/>
                    <a:pt x="373" y="274"/>
                    <a:pt x="373" y="271"/>
                  </a:cubicBezTo>
                  <a:cubicBezTo>
                    <a:pt x="372" y="270"/>
                    <a:pt x="371" y="269"/>
                    <a:pt x="370" y="268"/>
                  </a:cubicBezTo>
                  <a:lnTo>
                    <a:pt x="370" y="268"/>
                  </a:lnTo>
                  <a:cubicBezTo>
                    <a:pt x="370" y="268"/>
                    <a:pt x="370" y="268"/>
                    <a:pt x="370" y="268"/>
                  </a:cubicBezTo>
                  <a:lnTo>
                    <a:pt x="370" y="268"/>
                  </a:lnTo>
                  <a:cubicBezTo>
                    <a:pt x="360" y="256"/>
                    <a:pt x="350" y="239"/>
                    <a:pt x="340" y="219"/>
                  </a:cubicBezTo>
                  <a:close/>
                  <a:moveTo>
                    <a:pt x="277" y="61"/>
                  </a:moveTo>
                  <a:cubicBezTo>
                    <a:pt x="242" y="61"/>
                    <a:pt x="216" y="92"/>
                    <a:pt x="184" y="92"/>
                  </a:cubicBezTo>
                  <a:cubicBezTo>
                    <a:pt x="170" y="92"/>
                    <a:pt x="154" y="86"/>
                    <a:pt x="136" y="68"/>
                  </a:cubicBezTo>
                  <a:lnTo>
                    <a:pt x="136" y="102"/>
                  </a:lnTo>
                  <a:cubicBezTo>
                    <a:pt x="127" y="73"/>
                    <a:pt x="120" y="63"/>
                    <a:pt x="115" y="63"/>
                  </a:cubicBezTo>
                  <a:cubicBezTo>
                    <a:pt x="105" y="63"/>
                    <a:pt x="103" y="107"/>
                    <a:pt x="103" y="107"/>
                  </a:cubicBezTo>
                  <a:cubicBezTo>
                    <a:pt x="103" y="107"/>
                    <a:pt x="103" y="106"/>
                    <a:pt x="103" y="102"/>
                  </a:cubicBezTo>
                  <a:cubicBezTo>
                    <a:pt x="103" y="102"/>
                    <a:pt x="103" y="237"/>
                    <a:pt x="103" y="237"/>
                  </a:cubicBezTo>
                  <a:cubicBezTo>
                    <a:pt x="103" y="102"/>
                    <a:pt x="69" y="237"/>
                    <a:pt x="69" y="68"/>
                  </a:cubicBezTo>
                  <a:cubicBezTo>
                    <a:pt x="69" y="65"/>
                    <a:pt x="69" y="63"/>
                    <a:pt x="69" y="63"/>
                  </a:cubicBezTo>
                  <a:cubicBezTo>
                    <a:pt x="68" y="63"/>
                    <a:pt x="66" y="174"/>
                    <a:pt x="43" y="174"/>
                  </a:cubicBezTo>
                  <a:cubicBezTo>
                    <a:pt x="41" y="174"/>
                    <a:pt x="38" y="173"/>
                    <a:pt x="35" y="170"/>
                  </a:cubicBezTo>
                  <a:lnTo>
                    <a:pt x="35" y="170"/>
                  </a:lnTo>
                  <a:cubicBezTo>
                    <a:pt x="35" y="271"/>
                    <a:pt x="69" y="237"/>
                    <a:pt x="69" y="305"/>
                  </a:cubicBezTo>
                  <a:cubicBezTo>
                    <a:pt x="59" y="324"/>
                    <a:pt x="53" y="329"/>
                    <a:pt x="48" y="329"/>
                  </a:cubicBezTo>
                  <a:cubicBezTo>
                    <a:pt x="40" y="329"/>
                    <a:pt x="37" y="314"/>
                    <a:pt x="36" y="314"/>
                  </a:cubicBezTo>
                  <a:cubicBezTo>
                    <a:pt x="35" y="314"/>
                    <a:pt x="35" y="320"/>
                    <a:pt x="35" y="339"/>
                  </a:cubicBezTo>
                  <a:cubicBezTo>
                    <a:pt x="44" y="348"/>
                    <a:pt x="53" y="353"/>
                    <a:pt x="62" y="353"/>
                  </a:cubicBezTo>
                  <a:cubicBezTo>
                    <a:pt x="112" y="353"/>
                    <a:pt x="141" y="199"/>
                    <a:pt x="170" y="170"/>
                  </a:cubicBezTo>
                  <a:lnTo>
                    <a:pt x="170" y="237"/>
                  </a:lnTo>
                  <a:cubicBezTo>
                    <a:pt x="184" y="209"/>
                    <a:pt x="193" y="193"/>
                    <a:pt x="202" y="193"/>
                  </a:cubicBezTo>
                  <a:cubicBezTo>
                    <a:pt x="216" y="193"/>
                    <a:pt x="232" y="226"/>
                    <a:pt x="272" y="305"/>
                  </a:cubicBezTo>
                  <a:cubicBezTo>
                    <a:pt x="238" y="237"/>
                    <a:pt x="306" y="339"/>
                    <a:pt x="272" y="170"/>
                  </a:cubicBezTo>
                  <a:cubicBezTo>
                    <a:pt x="272" y="170"/>
                    <a:pt x="306" y="237"/>
                    <a:pt x="306" y="237"/>
                  </a:cubicBezTo>
                  <a:cubicBezTo>
                    <a:pt x="272" y="170"/>
                    <a:pt x="272" y="136"/>
                    <a:pt x="272" y="68"/>
                  </a:cubicBezTo>
                  <a:lnTo>
                    <a:pt x="272" y="68"/>
                  </a:lnTo>
                  <a:cubicBezTo>
                    <a:pt x="294" y="113"/>
                    <a:pt x="317" y="173"/>
                    <a:pt x="340" y="219"/>
                  </a:cubicBezTo>
                  <a:lnTo>
                    <a:pt x="340" y="219"/>
                  </a:lnTo>
                  <a:cubicBezTo>
                    <a:pt x="340" y="214"/>
                    <a:pt x="340" y="209"/>
                    <a:pt x="340" y="203"/>
                  </a:cubicBezTo>
                  <a:cubicBezTo>
                    <a:pt x="340" y="188"/>
                    <a:pt x="340" y="156"/>
                    <a:pt x="340" y="136"/>
                  </a:cubicBezTo>
                  <a:cubicBezTo>
                    <a:pt x="340" y="136"/>
                    <a:pt x="340" y="231"/>
                    <a:pt x="370" y="268"/>
                  </a:cubicBezTo>
                  <a:lnTo>
                    <a:pt x="370" y="268"/>
                  </a:lnTo>
                  <a:cubicBezTo>
                    <a:pt x="364" y="242"/>
                    <a:pt x="352" y="156"/>
                    <a:pt x="363" y="156"/>
                  </a:cubicBezTo>
                  <a:cubicBezTo>
                    <a:pt x="365" y="156"/>
                    <a:pt x="369" y="160"/>
                    <a:pt x="373" y="170"/>
                  </a:cubicBezTo>
                  <a:lnTo>
                    <a:pt x="340" y="102"/>
                  </a:lnTo>
                  <a:lnTo>
                    <a:pt x="373" y="102"/>
                  </a:lnTo>
                  <a:lnTo>
                    <a:pt x="306" y="61"/>
                  </a:lnTo>
                  <a:lnTo>
                    <a:pt x="306" y="61"/>
                  </a:lnTo>
                  <a:cubicBezTo>
                    <a:pt x="306" y="63"/>
                    <a:pt x="306" y="66"/>
                    <a:pt x="306" y="68"/>
                  </a:cubicBezTo>
                  <a:cubicBezTo>
                    <a:pt x="296" y="63"/>
                    <a:pt x="286" y="61"/>
                    <a:pt x="277" y="6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7"/>
            <p:cNvSpPr/>
            <p:nvPr/>
          </p:nvSpPr>
          <p:spPr>
            <a:xfrm>
              <a:off x="4200275" y="3397625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68" y="0"/>
                  </a:moveTo>
                  <a:cubicBezTo>
                    <a:pt x="34" y="0"/>
                    <a:pt x="34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68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7"/>
            <p:cNvSpPr/>
            <p:nvPr/>
          </p:nvSpPr>
          <p:spPr>
            <a:xfrm>
              <a:off x="4202800" y="3398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7"/>
            <p:cNvSpPr/>
            <p:nvPr/>
          </p:nvSpPr>
          <p:spPr>
            <a:xfrm>
              <a:off x="4209575" y="33984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1" y="0"/>
                  </a:moveTo>
                  <a:lnTo>
                    <a:pt x="1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7"/>
            <p:cNvSpPr/>
            <p:nvPr/>
          </p:nvSpPr>
          <p:spPr>
            <a:xfrm>
              <a:off x="4211275" y="3404400"/>
              <a:ext cx="25" cy="2550"/>
            </a:xfrm>
            <a:custGeom>
              <a:avLst/>
              <a:gdLst/>
              <a:ahLst/>
              <a:cxnLst/>
              <a:rect l="l" t="t" r="r" b="b"/>
              <a:pathLst>
                <a:path w="1" h="102" extrusionOk="0">
                  <a:moveTo>
                    <a:pt x="0" y="102"/>
                  </a:moveTo>
                  <a:lnTo>
                    <a:pt x="0" y="0"/>
                  </a:lnTo>
                  <a:cubicBezTo>
                    <a:pt x="0" y="34"/>
                    <a:pt x="0" y="68"/>
                    <a:pt x="0" y="102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7"/>
            <p:cNvSpPr/>
            <p:nvPr/>
          </p:nvSpPr>
          <p:spPr>
            <a:xfrm>
              <a:off x="4208725" y="3405225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1" y="1"/>
                  </a:moveTo>
                  <a:cubicBezTo>
                    <a:pt x="1" y="1"/>
                    <a:pt x="1" y="35"/>
                    <a:pt x="1" y="69"/>
                  </a:cubicBezTo>
                  <a:cubicBezTo>
                    <a:pt x="35" y="69"/>
                    <a:pt x="35" y="35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7"/>
            <p:cNvSpPr/>
            <p:nvPr/>
          </p:nvSpPr>
          <p:spPr>
            <a:xfrm>
              <a:off x="4201125" y="339762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0"/>
                  </a:moveTo>
                  <a:lnTo>
                    <a:pt x="34" y="34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7"/>
            <p:cNvSpPr/>
            <p:nvPr/>
          </p:nvSpPr>
          <p:spPr>
            <a:xfrm>
              <a:off x="4202250" y="3398475"/>
              <a:ext cx="10750" cy="5100"/>
            </a:xfrm>
            <a:custGeom>
              <a:avLst/>
              <a:gdLst/>
              <a:ahLst/>
              <a:cxnLst/>
              <a:rect l="l" t="t" r="r" b="b"/>
              <a:pathLst>
                <a:path w="430" h="204" extrusionOk="0">
                  <a:moveTo>
                    <a:pt x="155" y="68"/>
                  </a:moveTo>
                  <a:cubicBezTo>
                    <a:pt x="165" y="68"/>
                    <a:pt x="178" y="68"/>
                    <a:pt x="192" y="68"/>
                  </a:cubicBezTo>
                  <a:lnTo>
                    <a:pt x="158" y="68"/>
                  </a:lnTo>
                  <a:cubicBezTo>
                    <a:pt x="157" y="68"/>
                    <a:pt x="156" y="68"/>
                    <a:pt x="155" y="68"/>
                  </a:cubicBezTo>
                  <a:close/>
                  <a:moveTo>
                    <a:pt x="57" y="102"/>
                  </a:moveTo>
                  <a:lnTo>
                    <a:pt x="57" y="102"/>
                  </a:lnTo>
                  <a:cubicBezTo>
                    <a:pt x="57" y="102"/>
                    <a:pt x="102" y="117"/>
                    <a:pt x="112" y="117"/>
                  </a:cubicBezTo>
                  <a:cubicBezTo>
                    <a:pt x="115" y="117"/>
                    <a:pt x="115" y="115"/>
                    <a:pt x="105" y="109"/>
                  </a:cubicBezTo>
                  <a:lnTo>
                    <a:pt x="105" y="109"/>
                  </a:lnTo>
                  <a:cubicBezTo>
                    <a:pt x="109" y="110"/>
                    <a:pt x="112" y="110"/>
                    <a:pt x="116" y="111"/>
                  </a:cubicBezTo>
                  <a:lnTo>
                    <a:pt x="116" y="111"/>
                  </a:lnTo>
                  <a:cubicBezTo>
                    <a:pt x="110" y="109"/>
                    <a:pt x="102" y="106"/>
                    <a:pt x="91" y="102"/>
                  </a:cubicBezTo>
                  <a:lnTo>
                    <a:pt x="91" y="102"/>
                  </a:lnTo>
                  <a:cubicBezTo>
                    <a:pt x="97" y="105"/>
                    <a:pt x="101" y="107"/>
                    <a:pt x="105" y="109"/>
                  </a:cubicBezTo>
                  <a:lnTo>
                    <a:pt x="105" y="109"/>
                  </a:lnTo>
                  <a:cubicBezTo>
                    <a:pt x="91" y="107"/>
                    <a:pt x="75" y="105"/>
                    <a:pt x="57" y="102"/>
                  </a:cubicBezTo>
                  <a:close/>
                  <a:moveTo>
                    <a:pt x="57" y="0"/>
                  </a:moveTo>
                  <a:cubicBezTo>
                    <a:pt x="91" y="34"/>
                    <a:pt x="57" y="34"/>
                    <a:pt x="124" y="34"/>
                  </a:cubicBezTo>
                  <a:cubicBezTo>
                    <a:pt x="143" y="40"/>
                    <a:pt x="159" y="44"/>
                    <a:pt x="172" y="47"/>
                  </a:cubicBezTo>
                  <a:lnTo>
                    <a:pt x="172" y="47"/>
                  </a:lnTo>
                  <a:cubicBezTo>
                    <a:pt x="127" y="40"/>
                    <a:pt x="96" y="34"/>
                    <a:pt x="124" y="34"/>
                  </a:cubicBezTo>
                  <a:lnTo>
                    <a:pt x="91" y="34"/>
                  </a:lnTo>
                  <a:cubicBezTo>
                    <a:pt x="91" y="48"/>
                    <a:pt x="91" y="56"/>
                    <a:pt x="98" y="61"/>
                  </a:cubicBezTo>
                  <a:lnTo>
                    <a:pt x="98" y="61"/>
                  </a:lnTo>
                  <a:cubicBezTo>
                    <a:pt x="69" y="57"/>
                    <a:pt x="38" y="53"/>
                    <a:pt x="20" y="53"/>
                  </a:cubicBezTo>
                  <a:cubicBezTo>
                    <a:pt x="4" y="53"/>
                    <a:pt x="0" y="56"/>
                    <a:pt x="23" y="68"/>
                  </a:cubicBezTo>
                  <a:cubicBezTo>
                    <a:pt x="57" y="68"/>
                    <a:pt x="91" y="102"/>
                    <a:pt x="91" y="102"/>
                  </a:cubicBezTo>
                  <a:cubicBezTo>
                    <a:pt x="158" y="102"/>
                    <a:pt x="57" y="68"/>
                    <a:pt x="57" y="68"/>
                  </a:cubicBezTo>
                  <a:cubicBezTo>
                    <a:pt x="124" y="68"/>
                    <a:pt x="192" y="102"/>
                    <a:pt x="226" y="102"/>
                  </a:cubicBezTo>
                  <a:cubicBezTo>
                    <a:pt x="212" y="102"/>
                    <a:pt x="205" y="103"/>
                    <a:pt x="201" y="105"/>
                  </a:cubicBezTo>
                  <a:lnTo>
                    <a:pt x="201" y="105"/>
                  </a:lnTo>
                  <a:lnTo>
                    <a:pt x="192" y="102"/>
                  </a:lnTo>
                  <a:lnTo>
                    <a:pt x="192" y="102"/>
                  </a:lnTo>
                  <a:cubicBezTo>
                    <a:pt x="192" y="105"/>
                    <a:pt x="194" y="108"/>
                    <a:pt x="196" y="110"/>
                  </a:cubicBezTo>
                  <a:lnTo>
                    <a:pt x="196" y="110"/>
                  </a:lnTo>
                  <a:cubicBezTo>
                    <a:pt x="198" y="109"/>
                    <a:pt x="199" y="107"/>
                    <a:pt x="201" y="105"/>
                  </a:cubicBezTo>
                  <a:lnTo>
                    <a:pt x="201" y="105"/>
                  </a:lnTo>
                  <a:lnTo>
                    <a:pt x="273" y="134"/>
                  </a:lnTo>
                  <a:lnTo>
                    <a:pt x="273" y="134"/>
                  </a:lnTo>
                  <a:cubicBezTo>
                    <a:pt x="238" y="128"/>
                    <a:pt x="207" y="121"/>
                    <a:pt x="196" y="110"/>
                  </a:cubicBezTo>
                  <a:lnTo>
                    <a:pt x="196" y="110"/>
                  </a:lnTo>
                  <a:cubicBezTo>
                    <a:pt x="194" y="114"/>
                    <a:pt x="192" y="117"/>
                    <a:pt x="176" y="117"/>
                  </a:cubicBezTo>
                  <a:cubicBezTo>
                    <a:pt x="164" y="117"/>
                    <a:pt x="146" y="115"/>
                    <a:pt x="116" y="111"/>
                  </a:cubicBezTo>
                  <a:lnTo>
                    <a:pt x="116" y="111"/>
                  </a:lnTo>
                  <a:cubicBezTo>
                    <a:pt x="134" y="119"/>
                    <a:pt x="121" y="119"/>
                    <a:pt x="107" y="119"/>
                  </a:cubicBezTo>
                  <a:cubicBezTo>
                    <a:pt x="91" y="119"/>
                    <a:pt x="74" y="119"/>
                    <a:pt x="124" y="136"/>
                  </a:cubicBezTo>
                  <a:lnTo>
                    <a:pt x="158" y="136"/>
                  </a:lnTo>
                  <a:cubicBezTo>
                    <a:pt x="226" y="169"/>
                    <a:pt x="226" y="169"/>
                    <a:pt x="226" y="169"/>
                  </a:cubicBezTo>
                  <a:lnTo>
                    <a:pt x="192" y="169"/>
                  </a:lnTo>
                  <a:cubicBezTo>
                    <a:pt x="260" y="169"/>
                    <a:pt x="260" y="203"/>
                    <a:pt x="294" y="203"/>
                  </a:cubicBezTo>
                  <a:cubicBezTo>
                    <a:pt x="327" y="203"/>
                    <a:pt x="261" y="170"/>
                    <a:pt x="227" y="169"/>
                  </a:cubicBezTo>
                  <a:lnTo>
                    <a:pt x="227" y="169"/>
                  </a:lnTo>
                  <a:cubicBezTo>
                    <a:pt x="261" y="170"/>
                    <a:pt x="328" y="203"/>
                    <a:pt x="328" y="203"/>
                  </a:cubicBezTo>
                  <a:cubicBezTo>
                    <a:pt x="429" y="203"/>
                    <a:pt x="361" y="203"/>
                    <a:pt x="395" y="169"/>
                  </a:cubicBezTo>
                  <a:cubicBezTo>
                    <a:pt x="389" y="163"/>
                    <a:pt x="377" y="158"/>
                    <a:pt x="363" y="153"/>
                  </a:cubicBezTo>
                  <a:lnTo>
                    <a:pt x="363" y="153"/>
                  </a:lnTo>
                  <a:cubicBezTo>
                    <a:pt x="368" y="125"/>
                    <a:pt x="374" y="96"/>
                    <a:pt x="260" y="68"/>
                  </a:cubicBezTo>
                  <a:lnTo>
                    <a:pt x="328" y="68"/>
                  </a:lnTo>
                  <a:cubicBezTo>
                    <a:pt x="328" y="68"/>
                    <a:pt x="251" y="58"/>
                    <a:pt x="189" y="49"/>
                  </a:cubicBezTo>
                  <a:lnTo>
                    <a:pt x="189" y="49"/>
                  </a:lnTo>
                  <a:cubicBezTo>
                    <a:pt x="204" y="51"/>
                    <a:pt x="217" y="51"/>
                    <a:pt x="230" y="51"/>
                  </a:cubicBezTo>
                  <a:cubicBezTo>
                    <a:pt x="260" y="51"/>
                    <a:pt x="294" y="51"/>
                    <a:pt x="361" y="68"/>
                  </a:cubicBezTo>
                  <a:cubicBezTo>
                    <a:pt x="361" y="34"/>
                    <a:pt x="294" y="34"/>
                    <a:pt x="294" y="34"/>
                  </a:cubicBezTo>
                  <a:cubicBezTo>
                    <a:pt x="260" y="34"/>
                    <a:pt x="158" y="34"/>
                    <a:pt x="158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7"/>
            <p:cNvSpPr/>
            <p:nvPr/>
          </p:nvSpPr>
          <p:spPr>
            <a:xfrm>
              <a:off x="4202800" y="3399300"/>
              <a:ext cx="1725" cy="2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1" y="1"/>
                  </a:moveTo>
                  <a:lnTo>
                    <a:pt x="69" y="1"/>
                  </a:lnTo>
                  <a:cubicBezTo>
                    <a:pt x="35" y="1"/>
                    <a:pt x="35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7"/>
            <p:cNvSpPr/>
            <p:nvPr/>
          </p:nvSpPr>
          <p:spPr>
            <a:xfrm>
              <a:off x="4201350" y="3401600"/>
              <a:ext cx="10800" cy="7050"/>
            </a:xfrm>
            <a:custGeom>
              <a:avLst/>
              <a:gdLst/>
              <a:ahLst/>
              <a:cxnLst/>
              <a:rect l="l" t="t" r="r" b="b"/>
              <a:pathLst>
                <a:path w="432" h="282" extrusionOk="0">
                  <a:moveTo>
                    <a:pt x="12" y="1"/>
                  </a:moveTo>
                  <a:cubicBezTo>
                    <a:pt x="0" y="1"/>
                    <a:pt x="55" y="20"/>
                    <a:pt x="55" y="20"/>
                  </a:cubicBezTo>
                  <a:cubicBezTo>
                    <a:pt x="54" y="20"/>
                    <a:pt x="46" y="18"/>
                    <a:pt x="25" y="11"/>
                  </a:cubicBezTo>
                  <a:lnTo>
                    <a:pt x="25" y="11"/>
                  </a:lnTo>
                  <a:lnTo>
                    <a:pt x="123" y="50"/>
                  </a:lnTo>
                  <a:lnTo>
                    <a:pt x="123" y="50"/>
                  </a:lnTo>
                  <a:cubicBezTo>
                    <a:pt x="112" y="46"/>
                    <a:pt x="101" y="44"/>
                    <a:pt x="93" y="44"/>
                  </a:cubicBezTo>
                  <a:cubicBezTo>
                    <a:pt x="127" y="61"/>
                    <a:pt x="160" y="70"/>
                    <a:pt x="194" y="78"/>
                  </a:cubicBezTo>
                  <a:lnTo>
                    <a:pt x="194" y="78"/>
                  </a:lnTo>
                  <a:cubicBezTo>
                    <a:pt x="194" y="78"/>
                    <a:pt x="194" y="69"/>
                    <a:pt x="199" y="65"/>
                  </a:cubicBezTo>
                  <a:lnTo>
                    <a:pt x="199" y="65"/>
                  </a:lnTo>
                  <a:cubicBezTo>
                    <a:pt x="208" y="69"/>
                    <a:pt x="218" y="73"/>
                    <a:pt x="228" y="78"/>
                  </a:cubicBezTo>
                  <a:lnTo>
                    <a:pt x="228" y="78"/>
                  </a:lnTo>
                  <a:cubicBezTo>
                    <a:pt x="217" y="67"/>
                    <a:pt x="209" y="63"/>
                    <a:pt x="204" y="63"/>
                  </a:cubicBezTo>
                  <a:cubicBezTo>
                    <a:pt x="202" y="63"/>
                    <a:pt x="201" y="64"/>
                    <a:pt x="199" y="65"/>
                  </a:cubicBezTo>
                  <a:lnTo>
                    <a:pt x="199" y="65"/>
                  </a:lnTo>
                  <a:cubicBezTo>
                    <a:pt x="150" y="44"/>
                    <a:pt x="121" y="39"/>
                    <a:pt x="93" y="11"/>
                  </a:cubicBezTo>
                  <a:lnTo>
                    <a:pt x="59" y="11"/>
                  </a:lnTo>
                  <a:cubicBezTo>
                    <a:pt x="30" y="3"/>
                    <a:pt x="17" y="1"/>
                    <a:pt x="12" y="1"/>
                  </a:cubicBezTo>
                  <a:close/>
                  <a:moveTo>
                    <a:pt x="127" y="78"/>
                  </a:moveTo>
                  <a:cubicBezTo>
                    <a:pt x="194" y="78"/>
                    <a:pt x="160" y="112"/>
                    <a:pt x="228" y="112"/>
                  </a:cubicBezTo>
                  <a:cubicBezTo>
                    <a:pt x="296" y="146"/>
                    <a:pt x="330" y="180"/>
                    <a:pt x="296" y="180"/>
                  </a:cubicBezTo>
                  <a:lnTo>
                    <a:pt x="364" y="248"/>
                  </a:lnTo>
                  <a:cubicBezTo>
                    <a:pt x="431" y="248"/>
                    <a:pt x="431" y="180"/>
                    <a:pt x="397" y="146"/>
                  </a:cubicBezTo>
                  <a:cubicBezTo>
                    <a:pt x="330" y="112"/>
                    <a:pt x="330" y="112"/>
                    <a:pt x="330" y="112"/>
                  </a:cubicBezTo>
                  <a:lnTo>
                    <a:pt x="195" y="78"/>
                  </a:lnTo>
                  <a:lnTo>
                    <a:pt x="195" y="78"/>
                  </a:lnTo>
                  <a:cubicBezTo>
                    <a:pt x="229" y="87"/>
                    <a:pt x="262" y="95"/>
                    <a:pt x="296" y="112"/>
                  </a:cubicBezTo>
                  <a:cubicBezTo>
                    <a:pt x="273" y="112"/>
                    <a:pt x="269" y="116"/>
                    <a:pt x="275" y="121"/>
                  </a:cubicBezTo>
                  <a:lnTo>
                    <a:pt x="275" y="121"/>
                  </a:lnTo>
                  <a:cubicBezTo>
                    <a:pt x="218" y="97"/>
                    <a:pt x="160" y="78"/>
                    <a:pt x="160" y="78"/>
                  </a:cubicBezTo>
                  <a:close/>
                  <a:moveTo>
                    <a:pt x="127" y="78"/>
                  </a:moveTo>
                  <a:cubicBezTo>
                    <a:pt x="228" y="146"/>
                    <a:pt x="194" y="180"/>
                    <a:pt x="397" y="281"/>
                  </a:cubicBezTo>
                  <a:lnTo>
                    <a:pt x="397" y="281"/>
                  </a:lnTo>
                  <a:cubicBezTo>
                    <a:pt x="388" y="272"/>
                    <a:pt x="376" y="260"/>
                    <a:pt x="364" y="248"/>
                  </a:cubicBezTo>
                  <a:cubicBezTo>
                    <a:pt x="330" y="248"/>
                    <a:pt x="296" y="214"/>
                    <a:pt x="262" y="180"/>
                  </a:cubicBezTo>
                  <a:cubicBezTo>
                    <a:pt x="285" y="180"/>
                    <a:pt x="262" y="165"/>
                    <a:pt x="264" y="165"/>
                  </a:cubicBezTo>
                  <a:lnTo>
                    <a:pt x="264" y="165"/>
                  </a:lnTo>
                  <a:cubicBezTo>
                    <a:pt x="266" y="165"/>
                    <a:pt x="273" y="169"/>
                    <a:pt x="296" y="180"/>
                  </a:cubicBezTo>
                  <a:cubicBezTo>
                    <a:pt x="228" y="146"/>
                    <a:pt x="262" y="146"/>
                    <a:pt x="262" y="146"/>
                  </a:cubicBezTo>
                  <a:cubicBezTo>
                    <a:pt x="160" y="112"/>
                    <a:pt x="194" y="112"/>
                    <a:pt x="127" y="78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7"/>
            <p:cNvSpPr/>
            <p:nvPr/>
          </p:nvSpPr>
          <p:spPr>
            <a:xfrm>
              <a:off x="4204500" y="3402700"/>
              <a:ext cx="1725" cy="2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1" y="0"/>
                  </a:moveTo>
                  <a:lnTo>
                    <a:pt x="68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7"/>
            <p:cNvSpPr/>
            <p:nvPr/>
          </p:nvSpPr>
          <p:spPr>
            <a:xfrm>
              <a:off x="4209575" y="3404400"/>
              <a:ext cx="2575" cy="850"/>
            </a:xfrm>
            <a:custGeom>
              <a:avLst/>
              <a:gdLst/>
              <a:ahLst/>
              <a:cxnLst/>
              <a:rect l="l" t="t" r="r" b="b"/>
              <a:pathLst>
                <a:path w="103" h="34" extrusionOk="0">
                  <a:moveTo>
                    <a:pt x="35" y="0"/>
                  </a:moveTo>
                  <a:cubicBezTo>
                    <a:pt x="1" y="0"/>
                    <a:pt x="35" y="0"/>
                    <a:pt x="102" y="34"/>
                  </a:cubicBezTo>
                  <a:cubicBezTo>
                    <a:pt x="68" y="0"/>
                    <a:pt x="68" y="0"/>
                    <a:pt x="3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7"/>
            <p:cNvSpPr/>
            <p:nvPr/>
          </p:nvSpPr>
          <p:spPr>
            <a:xfrm>
              <a:off x="4204500" y="34035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0"/>
                  </a:moveTo>
                  <a:lnTo>
                    <a:pt x="1" y="34"/>
                  </a:lnTo>
                  <a:lnTo>
                    <a:pt x="34" y="34"/>
                  </a:lnTo>
                  <a:cubicBezTo>
                    <a:pt x="1" y="3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7"/>
            <p:cNvSpPr/>
            <p:nvPr/>
          </p:nvSpPr>
          <p:spPr>
            <a:xfrm>
              <a:off x="4205475" y="3405225"/>
              <a:ext cx="5825" cy="5125"/>
            </a:xfrm>
            <a:custGeom>
              <a:avLst/>
              <a:gdLst/>
              <a:ahLst/>
              <a:cxnLst/>
              <a:rect l="l" t="t" r="r" b="b"/>
              <a:pathLst>
                <a:path w="233" h="205" extrusionOk="0">
                  <a:moveTo>
                    <a:pt x="122" y="117"/>
                  </a:moveTo>
                  <a:lnTo>
                    <a:pt x="122" y="117"/>
                  </a:lnTo>
                  <a:cubicBezTo>
                    <a:pt x="124" y="121"/>
                    <a:pt x="127" y="128"/>
                    <a:pt x="131" y="136"/>
                  </a:cubicBezTo>
                  <a:cubicBezTo>
                    <a:pt x="131" y="131"/>
                    <a:pt x="128" y="124"/>
                    <a:pt x="122" y="117"/>
                  </a:cubicBezTo>
                  <a:close/>
                  <a:moveTo>
                    <a:pt x="29" y="1"/>
                  </a:moveTo>
                  <a:cubicBezTo>
                    <a:pt x="1" y="1"/>
                    <a:pt x="93" y="74"/>
                    <a:pt x="122" y="117"/>
                  </a:cubicBezTo>
                  <a:lnTo>
                    <a:pt x="122" y="117"/>
                  </a:lnTo>
                  <a:cubicBezTo>
                    <a:pt x="120" y="109"/>
                    <a:pt x="121" y="106"/>
                    <a:pt x="123" y="106"/>
                  </a:cubicBezTo>
                  <a:cubicBezTo>
                    <a:pt x="131" y="106"/>
                    <a:pt x="153" y="136"/>
                    <a:pt x="131" y="136"/>
                  </a:cubicBezTo>
                  <a:cubicBezTo>
                    <a:pt x="165" y="170"/>
                    <a:pt x="198" y="170"/>
                    <a:pt x="199" y="204"/>
                  </a:cubicBezTo>
                  <a:lnTo>
                    <a:pt x="199" y="204"/>
                  </a:lnTo>
                  <a:cubicBezTo>
                    <a:pt x="199" y="180"/>
                    <a:pt x="182" y="156"/>
                    <a:pt x="196" y="156"/>
                  </a:cubicBezTo>
                  <a:cubicBezTo>
                    <a:pt x="201" y="156"/>
                    <a:pt x="213" y="160"/>
                    <a:pt x="232" y="170"/>
                  </a:cubicBezTo>
                  <a:cubicBezTo>
                    <a:pt x="165" y="103"/>
                    <a:pt x="97" y="69"/>
                    <a:pt x="29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7"/>
            <p:cNvSpPr/>
            <p:nvPr/>
          </p:nvSpPr>
          <p:spPr>
            <a:xfrm>
              <a:off x="4199425" y="3403450"/>
              <a:ext cx="10175" cy="10275"/>
            </a:xfrm>
            <a:custGeom>
              <a:avLst/>
              <a:gdLst/>
              <a:ahLst/>
              <a:cxnLst/>
              <a:rect l="l" t="t" r="r" b="b"/>
              <a:pathLst>
                <a:path w="407" h="411" extrusionOk="0">
                  <a:moveTo>
                    <a:pt x="339" y="207"/>
                  </a:moveTo>
                  <a:lnTo>
                    <a:pt x="339" y="207"/>
                  </a:lnTo>
                  <a:cubicBezTo>
                    <a:pt x="352" y="220"/>
                    <a:pt x="364" y="232"/>
                    <a:pt x="373" y="241"/>
                  </a:cubicBezTo>
                  <a:cubicBezTo>
                    <a:pt x="373" y="241"/>
                    <a:pt x="407" y="241"/>
                    <a:pt x="373" y="207"/>
                  </a:cubicBezTo>
                  <a:close/>
                  <a:moveTo>
                    <a:pt x="136" y="275"/>
                  </a:moveTo>
                  <a:cubicBezTo>
                    <a:pt x="136" y="275"/>
                    <a:pt x="136" y="275"/>
                    <a:pt x="136" y="275"/>
                  </a:cubicBezTo>
                  <a:lnTo>
                    <a:pt x="136" y="275"/>
                  </a:lnTo>
                  <a:lnTo>
                    <a:pt x="136" y="275"/>
                  </a:lnTo>
                  <a:close/>
                  <a:moveTo>
                    <a:pt x="136" y="275"/>
                  </a:moveTo>
                  <a:cubicBezTo>
                    <a:pt x="136" y="309"/>
                    <a:pt x="136" y="343"/>
                    <a:pt x="136" y="377"/>
                  </a:cubicBezTo>
                  <a:cubicBezTo>
                    <a:pt x="147" y="366"/>
                    <a:pt x="151" y="355"/>
                    <a:pt x="151" y="344"/>
                  </a:cubicBezTo>
                  <a:lnTo>
                    <a:pt x="151" y="344"/>
                  </a:lnTo>
                  <a:cubicBezTo>
                    <a:pt x="156" y="357"/>
                    <a:pt x="162" y="369"/>
                    <a:pt x="170" y="377"/>
                  </a:cubicBezTo>
                  <a:cubicBezTo>
                    <a:pt x="170" y="377"/>
                    <a:pt x="170" y="344"/>
                    <a:pt x="137" y="277"/>
                  </a:cubicBezTo>
                  <a:lnTo>
                    <a:pt x="137" y="277"/>
                  </a:lnTo>
                  <a:cubicBezTo>
                    <a:pt x="137" y="282"/>
                    <a:pt x="138" y="289"/>
                    <a:pt x="139" y="297"/>
                  </a:cubicBezTo>
                  <a:lnTo>
                    <a:pt x="139" y="297"/>
                  </a:lnTo>
                  <a:cubicBezTo>
                    <a:pt x="137" y="290"/>
                    <a:pt x="136" y="282"/>
                    <a:pt x="136" y="275"/>
                  </a:cubicBezTo>
                  <a:close/>
                  <a:moveTo>
                    <a:pt x="99" y="1"/>
                  </a:moveTo>
                  <a:cubicBezTo>
                    <a:pt x="99" y="1"/>
                    <a:pt x="100" y="2"/>
                    <a:pt x="102" y="4"/>
                  </a:cubicBezTo>
                  <a:cubicBezTo>
                    <a:pt x="136" y="38"/>
                    <a:pt x="170" y="72"/>
                    <a:pt x="204" y="106"/>
                  </a:cubicBezTo>
                  <a:cubicBezTo>
                    <a:pt x="204" y="106"/>
                    <a:pt x="225" y="149"/>
                    <a:pt x="217" y="149"/>
                  </a:cubicBezTo>
                  <a:cubicBezTo>
                    <a:pt x="214" y="149"/>
                    <a:pt x="210" y="146"/>
                    <a:pt x="204" y="140"/>
                  </a:cubicBezTo>
                  <a:cubicBezTo>
                    <a:pt x="180" y="116"/>
                    <a:pt x="173" y="92"/>
                    <a:pt x="171" y="92"/>
                  </a:cubicBezTo>
                  <a:cubicBezTo>
                    <a:pt x="170" y="92"/>
                    <a:pt x="170" y="96"/>
                    <a:pt x="170" y="106"/>
                  </a:cubicBezTo>
                  <a:cubicBezTo>
                    <a:pt x="170" y="83"/>
                    <a:pt x="155" y="76"/>
                    <a:pt x="145" y="63"/>
                  </a:cubicBezTo>
                  <a:lnTo>
                    <a:pt x="145" y="63"/>
                  </a:lnTo>
                  <a:cubicBezTo>
                    <a:pt x="145" y="63"/>
                    <a:pt x="145" y="63"/>
                    <a:pt x="145" y="63"/>
                  </a:cubicBezTo>
                  <a:cubicBezTo>
                    <a:pt x="147" y="63"/>
                    <a:pt x="146" y="58"/>
                    <a:pt x="136" y="38"/>
                  </a:cubicBezTo>
                  <a:lnTo>
                    <a:pt x="136" y="38"/>
                  </a:lnTo>
                  <a:cubicBezTo>
                    <a:pt x="136" y="49"/>
                    <a:pt x="140" y="57"/>
                    <a:pt x="145" y="63"/>
                  </a:cubicBezTo>
                  <a:lnTo>
                    <a:pt x="145" y="63"/>
                  </a:lnTo>
                  <a:cubicBezTo>
                    <a:pt x="142" y="62"/>
                    <a:pt x="139" y="58"/>
                    <a:pt x="138" y="58"/>
                  </a:cubicBezTo>
                  <a:lnTo>
                    <a:pt x="138" y="58"/>
                  </a:lnTo>
                  <a:cubicBezTo>
                    <a:pt x="138" y="58"/>
                    <a:pt x="143" y="66"/>
                    <a:pt x="170" y="106"/>
                  </a:cubicBezTo>
                  <a:cubicBezTo>
                    <a:pt x="165" y="101"/>
                    <a:pt x="162" y="99"/>
                    <a:pt x="161" y="99"/>
                  </a:cubicBezTo>
                  <a:lnTo>
                    <a:pt x="161" y="99"/>
                  </a:lnTo>
                  <a:cubicBezTo>
                    <a:pt x="155" y="99"/>
                    <a:pt x="185" y="147"/>
                    <a:pt x="179" y="147"/>
                  </a:cubicBezTo>
                  <a:cubicBezTo>
                    <a:pt x="177" y="147"/>
                    <a:pt x="175" y="145"/>
                    <a:pt x="170" y="140"/>
                  </a:cubicBezTo>
                  <a:lnTo>
                    <a:pt x="170" y="140"/>
                  </a:lnTo>
                  <a:cubicBezTo>
                    <a:pt x="161" y="123"/>
                    <a:pt x="153" y="106"/>
                    <a:pt x="136" y="72"/>
                  </a:cubicBezTo>
                  <a:lnTo>
                    <a:pt x="136" y="72"/>
                  </a:lnTo>
                  <a:cubicBezTo>
                    <a:pt x="136" y="106"/>
                    <a:pt x="204" y="207"/>
                    <a:pt x="237" y="275"/>
                  </a:cubicBezTo>
                  <a:cubicBezTo>
                    <a:pt x="216" y="244"/>
                    <a:pt x="208" y="235"/>
                    <a:pt x="205" y="235"/>
                  </a:cubicBezTo>
                  <a:cubicBezTo>
                    <a:pt x="202" y="235"/>
                    <a:pt x="205" y="248"/>
                    <a:pt x="202" y="248"/>
                  </a:cubicBezTo>
                  <a:cubicBezTo>
                    <a:pt x="199" y="248"/>
                    <a:pt x="191" y="239"/>
                    <a:pt x="170" y="207"/>
                  </a:cubicBezTo>
                  <a:cubicBezTo>
                    <a:pt x="160" y="168"/>
                    <a:pt x="156" y="154"/>
                    <a:pt x="155" y="154"/>
                  </a:cubicBezTo>
                  <a:lnTo>
                    <a:pt x="155" y="154"/>
                  </a:lnTo>
                  <a:cubicBezTo>
                    <a:pt x="154" y="154"/>
                    <a:pt x="155" y="161"/>
                    <a:pt x="157" y="169"/>
                  </a:cubicBezTo>
                  <a:lnTo>
                    <a:pt x="157" y="169"/>
                  </a:lnTo>
                  <a:lnTo>
                    <a:pt x="136" y="106"/>
                  </a:lnTo>
                  <a:cubicBezTo>
                    <a:pt x="136" y="106"/>
                    <a:pt x="136" y="136"/>
                    <a:pt x="126" y="136"/>
                  </a:cubicBezTo>
                  <a:cubicBezTo>
                    <a:pt x="121" y="136"/>
                    <a:pt x="113" y="128"/>
                    <a:pt x="102" y="106"/>
                  </a:cubicBezTo>
                  <a:cubicBezTo>
                    <a:pt x="102" y="127"/>
                    <a:pt x="102" y="114"/>
                    <a:pt x="102" y="140"/>
                  </a:cubicBezTo>
                  <a:lnTo>
                    <a:pt x="68" y="72"/>
                  </a:lnTo>
                  <a:lnTo>
                    <a:pt x="68" y="72"/>
                  </a:lnTo>
                  <a:cubicBezTo>
                    <a:pt x="68" y="157"/>
                    <a:pt x="92" y="123"/>
                    <a:pt x="100" y="209"/>
                  </a:cubicBezTo>
                  <a:lnTo>
                    <a:pt x="100" y="209"/>
                  </a:lnTo>
                  <a:cubicBezTo>
                    <a:pt x="97" y="233"/>
                    <a:pt x="91" y="286"/>
                    <a:pt x="79" y="286"/>
                  </a:cubicBezTo>
                  <a:cubicBezTo>
                    <a:pt x="75" y="286"/>
                    <a:pt x="72" y="283"/>
                    <a:pt x="68" y="275"/>
                  </a:cubicBezTo>
                  <a:cubicBezTo>
                    <a:pt x="68" y="224"/>
                    <a:pt x="68" y="216"/>
                    <a:pt x="68" y="207"/>
                  </a:cubicBezTo>
                  <a:cubicBezTo>
                    <a:pt x="68" y="106"/>
                    <a:pt x="68" y="174"/>
                    <a:pt x="68" y="72"/>
                  </a:cubicBezTo>
                  <a:cubicBezTo>
                    <a:pt x="68" y="72"/>
                    <a:pt x="34" y="241"/>
                    <a:pt x="34" y="241"/>
                  </a:cubicBezTo>
                  <a:cubicBezTo>
                    <a:pt x="34" y="207"/>
                    <a:pt x="34" y="207"/>
                    <a:pt x="34" y="207"/>
                  </a:cubicBezTo>
                  <a:cubicBezTo>
                    <a:pt x="34" y="207"/>
                    <a:pt x="0" y="343"/>
                    <a:pt x="0" y="411"/>
                  </a:cubicBezTo>
                  <a:cubicBezTo>
                    <a:pt x="24" y="387"/>
                    <a:pt x="48" y="363"/>
                    <a:pt x="72" y="363"/>
                  </a:cubicBezTo>
                  <a:cubicBezTo>
                    <a:pt x="82" y="363"/>
                    <a:pt x="92" y="367"/>
                    <a:pt x="102" y="377"/>
                  </a:cubicBezTo>
                  <a:cubicBezTo>
                    <a:pt x="102" y="323"/>
                    <a:pt x="107" y="312"/>
                    <a:pt x="114" y="312"/>
                  </a:cubicBezTo>
                  <a:cubicBezTo>
                    <a:pt x="118" y="312"/>
                    <a:pt x="123" y="317"/>
                    <a:pt x="127" y="317"/>
                  </a:cubicBezTo>
                  <a:cubicBezTo>
                    <a:pt x="132" y="317"/>
                    <a:pt x="136" y="309"/>
                    <a:pt x="136" y="275"/>
                  </a:cubicBezTo>
                  <a:cubicBezTo>
                    <a:pt x="136" y="270"/>
                    <a:pt x="136" y="268"/>
                    <a:pt x="136" y="268"/>
                  </a:cubicBezTo>
                  <a:cubicBezTo>
                    <a:pt x="136" y="268"/>
                    <a:pt x="136" y="272"/>
                    <a:pt x="137" y="277"/>
                  </a:cubicBezTo>
                  <a:lnTo>
                    <a:pt x="137" y="277"/>
                  </a:lnTo>
                  <a:lnTo>
                    <a:pt x="136" y="275"/>
                  </a:lnTo>
                  <a:lnTo>
                    <a:pt x="136" y="275"/>
                  </a:lnTo>
                  <a:cubicBezTo>
                    <a:pt x="136" y="276"/>
                    <a:pt x="137" y="277"/>
                    <a:pt x="137" y="277"/>
                  </a:cubicBezTo>
                  <a:lnTo>
                    <a:pt x="137" y="277"/>
                  </a:lnTo>
                  <a:cubicBezTo>
                    <a:pt x="137" y="277"/>
                    <a:pt x="137" y="277"/>
                    <a:pt x="137" y="277"/>
                  </a:cubicBezTo>
                  <a:lnTo>
                    <a:pt x="137" y="277"/>
                  </a:lnTo>
                  <a:lnTo>
                    <a:pt x="204" y="411"/>
                  </a:lnTo>
                  <a:cubicBezTo>
                    <a:pt x="233" y="352"/>
                    <a:pt x="237" y="268"/>
                    <a:pt x="281" y="268"/>
                  </a:cubicBezTo>
                  <a:cubicBezTo>
                    <a:pt x="288" y="268"/>
                    <a:pt x="296" y="271"/>
                    <a:pt x="305" y="275"/>
                  </a:cubicBezTo>
                  <a:lnTo>
                    <a:pt x="271" y="207"/>
                  </a:lnTo>
                  <a:lnTo>
                    <a:pt x="271" y="207"/>
                  </a:lnTo>
                  <a:cubicBezTo>
                    <a:pt x="274" y="210"/>
                    <a:pt x="275" y="211"/>
                    <a:pt x="276" y="211"/>
                  </a:cubicBezTo>
                  <a:cubicBezTo>
                    <a:pt x="279" y="211"/>
                    <a:pt x="210" y="126"/>
                    <a:pt x="219" y="126"/>
                  </a:cubicBezTo>
                  <a:cubicBezTo>
                    <a:pt x="222" y="126"/>
                    <a:pt x="237" y="139"/>
                    <a:pt x="271" y="174"/>
                  </a:cubicBezTo>
                  <a:lnTo>
                    <a:pt x="237" y="106"/>
                  </a:lnTo>
                  <a:lnTo>
                    <a:pt x="237" y="106"/>
                  </a:lnTo>
                  <a:cubicBezTo>
                    <a:pt x="262" y="130"/>
                    <a:pt x="305" y="173"/>
                    <a:pt x="339" y="207"/>
                  </a:cubicBezTo>
                  <a:lnTo>
                    <a:pt x="339" y="207"/>
                  </a:lnTo>
                  <a:cubicBezTo>
                    <a:pt x="310" y="179"/>
                    <a:pt x="300" y="168"/>
                    <a:pt x="302" y="168"/>
                  </a:cubicBezTo>
                  <a:lnTo>
                    <a:pt x="302" y="168"/>
                  </a:lnTo>
                  <a:cubicBezTo>
                    <a:pt x="306" y="168"/>
                    <a:pt x="334" y="188"/>
                    <a:pt x="373" y="207"/>
                  </a:cubicBezTo>
                  <a:cubicBezTo>
                    <a:pt x="305" y="140"/>
                    <a:pt x="237" y="106"/>
                    <a:pt x="204" y="72"/>
                  </a:cubicBezTo>
                  <a:lnTo>
                    <a:pt x="204" y="72"/>
                  </a:lnTo>
                  <a:cubicBezTo>
                    <a:pt x="226" y="103"/>
                    <a:pt x="232" y="114"/>
                    <a:pt x="228" y="114"/>
                  </a:cubicBezTo>
                  <a:cubicBezTo>
                    <a:pt x="213" y="114"/>
                    <a:pt x="99" y="1"/>
                    <a:pt x="99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7"/>
            <p:cNvSpPr/>
            <p:nvPr/>
          </p:nvSpPr>
          <p:spPr>
            <a:xfrm>
              <a:off x="4208725" y="34094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0"/>
                  </a:moveTo>
                  <a:cubicBezTo>
                    <a:pt x="1" y="0"/>
                    <a:pt x="1" y="34"/>
                    <a:pt x="35" y="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7"/>
            <p:cNvSpPr/>
            <p:nvPr/>
          </p:nvSpPr>
          <p:spPr>
            <a:xfrm>
              <a:off x="4199850" y="3408625"/>
              <a:ext cx="450" cy="650"/>
            </a:xfrm>
            <a:custGeom>
              <a:avLst/>
              <a:gdLst/>
              <a:ahLst/>
              <a:cxnLst/>
              <a:rect l="l" t="t" r="r" b="b"/>
              <a:pathLst>
                <a:path w="18" h="26" extrusionOk="0">
                  <a:moveTo>
                    <a:pt x="17" y="0"/>
                  </a:moveTo>
                  <a:cubicBezTo>
                    <a:pt x="0" y="17"/>
                    <a:pt x="0" y="26"/>
                    <a:pt x="5" y="26"/>
                  </a:cubicBezTo>
                  <a:cubicBezTo>
                    <a:pt x="9" y="26"/>
                    <a:pt x="17" y="17"/>
                    <a:pt x="17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7"/>
            <p:cNvSpPr/>
            <p:nvPr/>
          </p:nvSpPr>
          <p:spPr>
            <a:xfrm>
              <a:off x="4208725" y="3408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7"/>
            <p:cNvSpPr/>
            <p:nvPr/>
          </p:nvSpPr>
          <p:spPr>
            <a:xfrm>
              <a:off x="4204500" y="340522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lnTo>
                    <a:pt x="1" y="1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7"/>
            <p:cNvSpPr/>
            <p:nvPr/>
          </p:nvSpPr>
          <p:spPr>
            <a:xfrm>
              <a:off x="4199425" y="3406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lnTo>
                    <a:pt x="0" y="35"/>
                  </a:lnTo>
                  <a:cubicBezTo>
                    <a:pt x="0" y="35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7"/>
            <p:cNvSpPr/>
            <p:nvPr/>
          </p:nvSpPr>
          <p:spPr>
            <a:xfrm>
              <a:off x="4198575" y="3404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7"/>
            <p:cNvSpPr/>
            <p:nvPr/>
          </p:nvSpPr>
          <p:spPr>
            <a:xfrm>
              <a:off x="4185025" y="3399300"/>
              <a:ext cx="15275" cy="12550"/>
            </a:xfrm>
            <a:custGeom>
              <a:avLst/>
              <a:gdLst/>
              <a:ahLst/>
              <a:cxnLst/>
              <a:rect l="l" t="t" r="r" b="b"/>
              <a:pathLst>
                <a:path w="611" h="502" extrusionOk="0">
                  <a:moveTo>
                    <a:pt x="102" y="1"/>
                  </a:moveTo>
                  <a:cubicBezTo>
                    <a:pt x="204" y="35"/>
                    <a:pt x="35" y="35"/>
                    <a:pt x="1" y="35"/>
                  </a:cubicBezTo>
                  <a:cubicBezTo>
                    <a:pt x="18" y="52"/>
                    <a:pt x="68" y="52"/>
                    <a:pt x="111" y="52"/>
                  </a:cubicBezTo>
                  <a:cubicBezTo>
                    <a:pt x="153" y="52"/>
                    <a:pt x="187" y="52"/>
                    <a:pt x="170" y="69"/>
                  </a:cubicBezTo>
                  <a:lnTo>
                    <a:pt x="102" y="69"/>
                  </a:lnTo>
                  <a:cubicBezTo>
                    <a:pt x="102" y="80"/>
                    <a:pt x="117" y="84"/>
                    <a:pt x="137" y="84"/>
                  </a:cubicBezTo>
                  <a:cubicBezTo>
                    <a:pt x="177" y="84"/>
                    <a:pt x="238" y="69"/>
                    <a:pt x="238" y="69"/>
                  </a:cubicBezTo>
                  <a:lnTo>
                    <a:pt x="238" y="69"/>
                  </a:lnTo>
                  <a:cubicBezTo>
                    <a:pt x="68" y="119"/>
                    <a:pt x="94" y="119"/>
                    <a:pt x="136" y="119"/>
                  </a:cubicBezTo>
                  <a:cubicBezTo>
                    <a:pt x="157" y="119"/>
                    <a:pt x="182" y="119"/>
                    <a:pt x="190" y="126"/>
                  </a:cubicBezTo>
                  <a:lnTo>
                    <a:pt x="190" y="126"/>
                  </a:lnTo>
                  <a:cubicBezTo>
                    <a:pt x="207" y="116"/>
                    <a:pt x="225" y="103"/>
                    <a:pt x="204" y="103"/>
                  </a:cubicBezTo>
                  <a:lnTo>
                    <a:pt x="339" y="69"/>
                  </a:lnTo>
                  <a:cubicBezTo>
                    <a:pt x="424" y="52"/>
                    <a:pt x="373" y="52"/>
                    <a:pt x="327" y="52"/>
                  </a:cubicBezTo>
                  <a:cubicBezTo>
                    <a:pt x="280" y="52"/>
                    <a:pt x="238" y="52"/>
                    <a:pt x="339" y="35"/>
                  </a:cubicBezTo>
                  <a:cubicBezTo>
                    <a:pt x="305" y="1"/>
                    <a:pt x="305" y="1"/>
                    <a:pt x="204" y="1"/>
                  </a:cubicBezTo>
                  <a:close/>
                  <a:moveTo>
                    <a:pt x="190" y="126"/>
                  </a:moveTo>
                  <a:cubicBezTo>
                    <a:pt x="180" y="132"/>
                    <a:pt x="170" y="136"/>
                    <a:pt x="170" y="136"/>
                  </a:cubicBezTo>
                  <a:cubicBezTo>
                    <a:pt x="170" y="143"/>
                    <a:pt x="171" y="147"/>
                    <a:pt x="174" y="149"/>
                  </a:cubicBezTo>
                  <a:lnTo>
                    <a:pt x="174" y="149"/>
                  </a:lnTo>
                  <a:cubicBezTo>
                    <a:pt x="192" y="137"/>
                    <a:pt x="195" y="130"/>
                    <a:pt x="190" y="126"/>
                  </a:cubicBezTo>
                  <a:close/>
                  <a:moveTo>
                    <a:pt x="572" y="165"/>
                  </a:moveTo>
                  <a:cubicBezTo>
                    <a:pt x="568" y="165"/>
                    <a:pt x="563" y="167"/>
                    <a:pt x="557" y="170"/>
                  </a:cubicBezTo>
                  <a:lnTo>
                    <a:pt x="576" y="170"/>
                  </a:lnTo>
                  <a:cubicBezTo>
                    <a:pt x="576" y="166"/>
                    <a:pt x="575" y="165"/>
                    <a:pt x="572" y="165"/>
                  </a:cubicBezTo>
                  <a:close/>
                  <a:moveTo>
                    <a:pt x="542" y="136"/>
                  </a:moveTo>
                  <a:cubicBezTo>
                    <a:pt x="513" y="156"/>
                    <a:pt x="497" y="167"/>
                    <a:pt x="489" y="175"/>
                  </a:cubicBezTo>
                  <a:lnTo>
                    <a:pt x="489" y="175"/>
                  </a:lnTo>
                  <a:cubicBezTo>
                    <a:pt x="517" y="164"/>
                    <a:pt x="564" y="136"/>
                    <a:pt x="542" y="136"/>
                  </a:cubicBezTo>
                  <a:close/>
                  <a:moveTo>
                    <a:pt x="542" y="170"/>
                  </a:moveTo>
                  <a:cubicBezTo>
                    <a:pt x="540" y="176"/>
                    <a:pt x="537" y="181"/>
                    <a:pt x="536" y="185"/>
                  </a:cubicBezTo>
                  <a:lnTo>
                    <a:pt x="536" y="185"/>
                  </a:lnTo>
                  <a:cubicBezTo>
                    <a:pt x="543" y="179"/>
                    <a:pt x="551" y="174"/>
                    <a:pt x="557" y="170"/>
                  </a:cubicBezTo>
                  <a:close/>
                  <a:moveTo>
                    <a:pt x="576" y="170"/>
                  </a:moveTo>
                  <a:cubicBezTo>
                    <a:pt x="576" y="170"/>
                    <a:pt x="547" y="170"/>
                    <a:pt x="543" y="198"/>
                  </a:cubicBezTo>
                  <a:lnTo>
                    <a:pt x="543" y="198"/>
                  </a:lnTo>
                  <a:cubicBezTo>
                    <a:pt x="555" y="191"/>
                    <a:pt x="576" y="171"/>
                    <a:pt x="576" y="170"/>
                  </a:cubicBezTo>
                  <a:lnTo>
                    <a:pt x="576" y="170"/>
                  </a:lnTo>
                  <a:cubicBezTo>
                    <a:pt x="549" y="197"/>
                    <a:pt x="544" y="208"/>
                    <a:pt x="543" y="218"/>
                  </a:cubicBezTo>
                  <a:lnTo>
                    <a:pt x="543" y="218"/>
                  </a:lnTo>
                  <a:cubicBezTo>
                    <a:pt x="550" y="209"/>
                    <a:pt x="560" y="195"/>
                    <a:pt x="576" y="170"/>
                  </a:cubicBezTo>
                  <a:lnTo>
                    <a:pt x="576" y="170"/>
                  </a:lnTo>
                  <a:cubicBezTo>
                    <a:pt x="576" y="170"/>
                    <a:pt x="576" y="170"/>
                    <a:pt x="576" y="170"/>
                  </a:cubicBezTo>
                  <a:lnTo>
                    <a:pt x="576" y="170"/>
                  </a:lnTo>
                  <a:cubicBezTo>
                    <a:pt x="576" y="170"/>
                    <a:pt x="576" y="170"/>
                    <a:pt x="576" y="170"/>
                  </a:cubicBezTo>
                  <a:close/>
                  <a:moveTo>
                    <a:pt x="149" y="215"/>
                  </a:moveTo>
                  <a:lnTo>
                    <a:pt x="149" y="215"/>
                  </a:lnTo>
                  <a:cubicBezTo>
                    <a:pt x="138" y="221"/>
                    <a:pt x="122" y="228"/>
                    <a:pt x="102" y="238"/>
                  </a:cubicBezTo>
                  <a:cubicBezTo>
                    <a:pt x="132" y="228"/>
                    <a:pt x="144" y="221"/>
                    <a:pt x="149" y="215"/>
                  </a:cubicBezTo>
                  <a:close/>
                  <a:moveTo>
                    <a:pt x="259" y="257"/>
                  </a:moveTo>
                  <a:cubicBezTo>
                    <a:pt x="258" y="257"/>
                    <a:pt x="257" y="258"/>
                    <a:pt x="256" y="259"/>
                  </a:cubicBezTo>
                  <a:lnTo>
                    <a:pt x="256" y="259"/>
                  </a:lnTo>
                  <a:cubicBezTo>
                    <a:pt x="257" y="258"/>
                    <a:pt x="258" y="257"/>
                    <a:pt x="259" y="257"/>
                  </a:cubicBezTo>
                  <a:close/>
                  <a:moveTo>
                    <a:pt x="576" y="170"/>
                  </a:moveTo>
                  <a:lnTo>
                    <a:pt x="576" y="170"/>
                  </a:lnTo>
                  <a:cubicBezTo>
                    <a:pt x="576" y="202"/>
                    <a:pt x="562" y="233"/>
                    <a:pt x="546" y="258"/>
                  </a:cubicBezTo>
                  <a:lnTo>
                    <a:pt x="546" y="258"/>
                  </a:lnTo>
                  <a:cubicBezTo>
                    <a:pt x="548" y="256"/>
                    <a:pt x="550" y="255"/>
                    <a:pt x="552" y="253"/>
                  </a:cubicBezTo>
                  <a:lnTo>
                    <a:pt x="552" y="253"/>
                  </a:lnTo>
                  <a:cubicBezTo>
                    <a:pt x="551" y="256"/>
                    <a:pt x="549" y="259"/>
                    <a:pt x="548" y="262"/>
                  </a:cubicBezTo>
                  <a:lnTo>
                    <a:pt x="548" y="262"/>
                  </a:lnTo>
                  <a:cubicBezTo>
                    <a:pt x="549" y="259"/>
                    <a:pt x="551" y="256"/>
                    <a:pt x="553" y="253"/>
                  </a:cubicBezTo>
                  <a:lnTo>
                    <a:pt x="553" y="253"/>
                  </a:lnTo>
                  <a:cubicBezTo>
                    <a:pt x="553" y="253"/>
                    <a:pt x="552" y="253"/>
                    <a:pt x="552" y="253"/>
                  </a:cubicBezTo>
                  <a:lnTo>
                    <a:pt x="552" y="253"/>
                  </a:lnTo>
                  <a:cubicBezTo>
                    <a:pt x="576" y="210"/>
                    <a:pt x="576" y="231"/>
                    <a:pt x="576" y="170"/>
                  </a:cubicBezTo>
                  <a:close/>
                  <a:moveTo>
                    <a:pt x="548" y="262"/>
                  </a:moveTo>
                  <a:lnTo>
                    <a:pt x="548" y="262"/>
                  </a:lnTo>
                  <a:cubicBezTo>
                    <a:pt x="546" y="265"/>
                    <a:pt x="544" y="268"/>
                    <a:pt x="543" y="272"/>
                  </a:cubicBezTo>
                  <a:lnTo>
                    <a:pt x="543" y="272"/>
                  </a:lnTo>
                  <a:cubicBezTo>
                    <a:pt x="544" y="268"/>
                    <a:pt x="546" y="265"/>
                    <a:pt x="548" y="262"/>
                  </a:cubicBezTo>
                  <a:close/>
                  <a:moveTo>
                    <a:pt x="256" y="259"/>
                  </a:moveTo>
                  <a:cubicBezTo>
                    <a:pt x="251" y="262"/>
                    <a:pt x="245" y="267"/>
                    <a:pt x="238" y="272"/>
                  </a:cubicBezTo>
                  <a:cubicBezTo>
                    <a:pt x="231" y="278"/>
                    <a:pt x="228" y="281"/>
                    <a:pt x="229" y="281"/>
                  </a:cubicBezTo>
                  <a:cubicBezTo>
                    <a:pt x="229" y="281"/>
                    <a:pt x="240" y="272"/>
                    <a:pt x="256" y="259"/>
                  </a:cubicBezTo>
                  <a:close/>
                  <a:moveTo>
                    <a:pt x="488" y="175"/>
                  </a:moveTo>
                  <a:cubicBezTo>
                    <a:pt x="474" y="188"/>
                    <a:pt x="481" y="190"/>
                    <a:pt x="466" y="210"/>
                  </a:cubicBezTo>
                  <a:lnTo>
                    <a:pt x="466" y="210"/>
                  </a:lnTo>
                  <a:cubicBezTo>
                    <a:pt x="469" y="208"/>
                    <a:pt x="472" y="206"/>
                    <a:pt x="474" y="204"/>
                  </a:cubicBezTo>
                  <a:lnTo>
                    <a:pt x="474" y="204"/>
                  </a:lnTo>
                  <a:cubicBezTo>
                    <a:pt x="466" y="213"/>
                    <a:pt x="462" y="217"/>
                    <a:pt x="460" y="218"/>
                  </a:cubicBezTo>
                  <a:lnTo>
                    <a:pt x="460" y="218"/>
                  </a:lnTo>
                  <a:cubicBezTo>
                    <a:pt x="462" y="215"/>
                    <a:pt x="465" y="212"/>
                    <a:pt x="466" y="210"/>
                  </a:cubicBezTo>
                  <a:lnTo>
                    <a:pt x="466" y="210"/>
                  </a:lnTo>
                  <a:cubicBezTo>
                    <a:pt x="463" y="212"/>
                    <a:pt x="460" y="214"/>
                    <a:pt x="458" y="215"/>
                  </a:cubicBezTo>
                  <a:lnTo>
                    <a:pt x="458" y="215"/>
                  </a:lnTo>
                  <a:cubicBezTo>
                    <a:pt x="458" y="214"/>
                    <a:pt x="457" y="213"/>
                    <a:pt x="454" y="213"/>
                  </a:cubicBezTo>
                  <a:cubicBezTo>
                    <a:pt x="449" y="213"/>
                    <a:pt x="437" y="218"/>
                    <a:pt x="407" y="238"/>
                  </a:cubicBezTo>
                  <a:cubicBezTo>
                    <a:pt x="373" y="272"/>
                    <a:pt x="373" y="272"/>
                    <a:pt x="272" y="306"/>
                  </a:cubicBezTo>
                  <a:cubicBezTo>
                    <a:pt x="314" y="284"/>
                    <a:pt x="288" y="297"/>
                    <a:pt x="339" y="272"/>
                  </a:cubicBezTo>
                  <a:cubicBezTo>
                    <a:pt x="339" y="272"/>
                    <a:pt x="339" y="238"/>
                    <a:pt x="407" y="204"/>
                  </a:cubicBezTo>
                  <a:cubicBezTo>
                    <a:pt x="407" y="211"/>
                    <a:pt x="410" y="214"/>
                    <a:pt x="414" y="214"/>
                  </a:cubicBezTo>
                  <a:cubicBezTo>
                    <a:pt x="429" y="214"/>
                    <a:pt x="462" y="187"/>
                    <a:pt x="488" y="175"/>
                  </a:cubicBezTo>
                  <a:close/>
                  <a:moveTo>
                    <a:pt x="441" y="340"/>
                  </a:moveTo>
                  <a:lnTo>
                    <a:pt x="441" y="340"/>
                  </a:lnTo>
                  <a:cubicBezTo>
                    <a:pt x="430" y="354"/>
                    <a:pt x="423" y="364"/>
                    <a:pt x="417" y="371"/>
                  </a:cubicBezTo>
                  <a:lnTo>
                    <a:pt x="417" y="371"/>
                  </a:lnTo>
                  <a:cubicBezTo>
                    <a:pt x="427" y="353"/>
                    <a:pt x="441" y="340"/>
                    <a:pt x="441" y="340"/>
                  </a:cubicBezTo>
                  <a:close/>
                  <a:moveTo>
                    <a:pt x="370" y="79"/>
                  </a:moveTo>
                  <a:cubicBezTo>
                    <a:pt x="361" y="79"/>
                    <a:pt x="334" y="85"/>
                    <a:pt x="272" y="103"/>
                  </a:cubicBezTo>
                  <a:cubicBezTo>
                    <a:pt x="272" y="103"/>
                    <a:pt x="238" y="136"/>
                    <a:pt x="238" y="136"/>
                  </a:cubicBezTo>
                  <a:cubicBezTo>
                    <a:pt x="215" y="136"/>
                    <a:pt x="193" y="151"/>
                    <a:pt x="180" y="151"/>
                  </a:cubicBezTo>
                  <a:cubicBezTo>
                    <a:pt x="177" y="151"/>
                    <a:pt x="175" y="151"/>
                    <a:pt x="174" y="149"/>
                  </a:cubicBezTo>
                  <a:lnTo>
                    <a:pt x="174" y="149"/>
                  </a:lnTo>
                  <a:cubicBezTo>
                    <a:pt x="165" y="155"/>
                    <a:pt x="153" y="162"/>
                    <a:pt x="136" y="170"/>
                  </a:cubicBezTo>
                  <a:lnTo>
                    <a:pt x="204" y="170"/>
                  </a:lnTo>
                  <a:cubicBezTo>
                    <a:pt x="132" y="194"/>
                    <a:pt x="162" y="201"/>
                    <a:pt x="149" y="215"/>
                  </a:cubicBezTo>
                  <a:lnTo>
                    <a:pt x="149" y="215"/>
                  </a:lnTo>
                  <a:cubicBezTo>
                    <a:pt x="167" y="207"/>
                    <a:pt x="177" y="204"/>
                    <a:pt x="181" y="204"/>
                  </a:cubicBezTo>
                  <a:cubicBezTo>
                    <a:pt x="195" y="204"/>
                    <a:pt x="151" y="238"/>
                    <a:pt x="174" y="238"/>
                  </a:cubicBezTo>
                  <a:cubicBezTo>
                    <a:pt x="185" y="238"/>
                    <a:pt x="212" y="230"/>
                    <a:pt x="272" y="204"/>
                  </a:cubicBezTo>
                  <a:lnTo>
                    <a:pt x="272" y="204"/>
                  </a:lnTo>
                  <a:cubicBezTo>
                    <a:pt x="255" y="221"/>
                    <a:pt x="263" y="221"/>
                    <a:pt x="267" y="221"/>
                  </a:cubicBezTo>
                  <a:cubicBezTo>
                    <a:pt x="272" y="221"/>
                    <a:pt x="272" y="221"/>
                    <a:pt x="238" y="238"/>
                  </a:cubicBezTo>
                  <a:lnTo>
                    <a:pt x="204" y="238"/>
                  </a:lnTo>
                  <a:cubicBezTo>
                    <a:pt x="196" y="246"/>
                    <a:pt x="199" y="248"/>
                    <a:pt x="207" y="248"/>
                  </a:cubicBezTo>
                  <a:cubicBezTo>
                    <a:pt x="220" y="248"/>
                    <a:pt x="250" y="240"/>
                    <a:pt x="263" y="240"/>
                  </a:cubicBezTo>
                  <a:cubicBezTo>
                    <a:pt x="273" y="240"/>
                    <a:pt x="275" y="244"/>
                    <a:pt x="259" y="257"/>
                  </a:cubicBezTo>
                  <a:lnTo>
                    <a:pt x="259" y="257"/>
                  </a:lnTo>
                  <a:cubicBezTo>
                    <a:pt x="280" y="240"/>
                    <a:pt x="310" y="219"/>
                    <a:pt x="339" y="204"/>
                  </a:cubicBezTo>
                  <a:lnTo>
                    <a:pt x="339" y="204"/>
                  </a:lnTo>
                  <a:cubicBezTo>
                    <a:pt x="339" y="238"/>
                    <a:pt x="305" y="238"/>
                    <a:pt x="204" y="340"/>
                  </a:cubicBezTo>
                  <a:cubicBezTo>
                    <a:pt x="237" y="323"/>
                    <a:pt x="258" y="313"/>
                    <a:pt x="272" y="306"/>
                  </a:cubicBezTo>
                  <a:lnTo>
                    <a:pt x="272" y="306"/>
                  </a:lnTo>
                  <a:cubicBezTo>
                    <a:pt x="272" y="323"/>
                    <a:pt x="280" y="331"/>
                    <a:pt x="297" y="331"/>
                  </a:cubicBezTo>
                  <a:cubicBezTo>
                    <a:pt x="314" y="331"/>
                    <a:pt x="339" y="323"/>
                    <a:pt x="373" y="306"/>
                  </a:cubicBezTo>
                  <a:lnTo>
                    <a:pt x="373" y="306"/>
                  </a:lnTo>
                  <a:cubicBezTo>
                    <a:pt x="339" y="340"/>
                    <a:pt x="305" y="340"/>
                    <a:pt x="305" y="373"/>
                  </a:cubicBezTo>
                  <a:cubicBezTo>
                    <a:pt x="302" y="377"/>
                    <a:pt x="300" y="379"/>
                    <a:pt x="301" y="379"/>
                  </a:cubicBezTo>
                  <a:cubicBezTo>
                    <a:pt x="306" y="379"/>
                    <a:pt x="384" y="320"/>
                    <a:pt x="406" y="320"/>
                  </a:cubicBezTo>
                  <a:cubicBezTo>
                    <a:pt x="412" y="320"/>
                    <a:pt x="414" y="326"/>
                    <a:pt x="407" y="340"/>
                  </a:cubicBezTo>
                  <a:lnTo>
                    <a:pt x="339" y="373"/>
                  </a:lnTo>
                  <a:cubicBezTo>
                    <a:pt x="349" y="368"/>
                    <a:pt x="356" y="366"/>
                    <a:pt x="361" y="366"/>
                  </a:cubicBezTo>
                  <a:cubicBezTo>
                    <a:pt x="385" y="366"/>
                    <a:pt x="361" y="414"/>
                    <a:pt x="385" y="414"/>
                  </a:cubicBezTo>
                  <a:cubicBezTo>
                    <a:pt x="390" y="414"/>
                    <a:pt x="397" y="412"/>
                    <a:pt x="407" y="407"/>
                  </a:cubicBezTo>
                  <a:cubicBezTo>
                    <a:pt x="407" y="400"/>
                    <a:pt x="409" y="393"/>
                    <a:pt x="411" y="386"/>
                  </a:cubicBezTo>
                  <a:lnTo>
                    <a:pt x="411" y="386"/>
                  </a:lnTo>
                  <a:cubicBezTo>
                    <a:pt x="422" y="377"/>
                    <a:pt x="452" y="344"/>
                    <a:pt x="457" y="344"/>
                  </a:cubicBezTo>
                  <a:lnTo>
                    <a:pt x="457" y="344"/>
                  </a:lnTo>
                  <a:cubicBezTo>
                    <a:pt x="459" y="344"/>
                    <a:pt x="456" y="351"/>
                    <a:pt x="441" y="373"/>
                  </a:cubicBezTo>
                  <a:cubicBezTo>
                    <a:pt x="473" y="326"/>
                    <a:pt x="504" y="293"/>
                    <a:pt x="529" y="272"/>
                  </a:cubicBezTo>
                  <a:lnTo>
                    <a:pt x="529" y="272"/>
                  </a:lnTo>
                  <a:cubicBezTo>
                    <a:pt x="524" y="281"/>
                    <a:pt x="518" y="292"/>
                    <a:pt x="509" y="306"/>
                  </a:cubicBezTo>
                  <a:cubicBezTo>
                    <a:pt x="509" y="306"/>
                    <a:pt x="528" y="286"/>
                    <a:pt x="546" y="258"/>
                  </a:cubicBezTo>
                  <a:lnTo>
                    <a:pt x="546" y="258"/>
                  </a:lnTo>
                  <a:cubicBezTo>
                    <a:pt x="541" y="262"/>
                    <a:pt x="535" y="267"/>
                    <a:pt x="529" y="272"/>
                  </a:cubicBezTo>
                  <a:lnTo>
                    <a:pt x="529" y="272"/>
                  </a:lnTo>
                  <a:cubicBezTo>
                    <a:pt x="546" y="239"/>
                    <a:pt x="541" y="229"/>
                    <a:pt x="543" y="218"/>
                  </a:cubicBezTo>
                  <a:lnTo>
                    <a:pt x="543" y="218"/>
                  </a:lnTo>
                  <a:cubicBezTo>
                    <a:pt x="535" y="227"/>
                    <a:pt x="532" y="230"/>
                    <a:pt x="530" y="230"/>
                  </a:cubicBezTo>
                  <a:cubicBezTo>
                    <a:pt x="528" y="230"/>
                    <a:pt x="527" y="227"/>
                    <a:pt x="524" y="227"/>
                  </a:cubicBezTo>
                  <a:cubicBezTo>
                    <a:pt x="521" y="227"/>
                    <a:pt x="517" y="230"/>
                    <a:pt x="509" y="238"/>
                  </a:cubicBezTo>
                  <a:cubicBezTo>
                    <a:pt x="499" y="248"/>
                    <a:pt x="492" y="252"/>
                    <a:pt x="488" y="252"/>
                  </a:cubicBezTo>
                  <a:cubicBezTo>
                    <a:pt x="481" y="252"/>
                    <a:pt x="495" y="228"/>
                    <a:pt x="542" y="204"/>
                  </a:cubicBezTo>
                  <a:cubicBezTo>
                    <a:pt x="542" y="202"/>
                    <a:pt x="543" y="200"/>
                    <a:pt x="543" y="198"/>
                  </a:cubicBezTo>
                  <a:lnTo>
                    <a:pt x="543" y="198"/>
                  </a:lnTo>
                  <a:cubicBezTo>
                    <a:pt x="540" y="199"/>
                    <a:pt x="538" y="200"/>
                    <a:pt x="536" y="200"/>
                  </a:cubicBezTo>
                  <a:cubicBezTo>
                    <a:pt x="532" y="200"/>
                    <a:pt x="532" y="196"/>
                    <a:pt x="536" y="185"/>
                  </a:cubicBezTo>
                  <a:lnTo>
                    <a:pt x="536" y="185"/>
                  </a:lnTo>
                  <a:cubicBezTo>
                    <a:pt x="514" y="202"/>
                    <a:pt x="490" y="223"/>
                    <a:pt x="490" y="223"/>
                  </a:cubicBezTo>
                  <a:cubicBezTo>
                    <a:pt x="489" y="223"/>
                    <a:pt x="495" y="218"/>
                    <a:pt x="508" y="205"/>
                  </a:cubicBezTo>
                  <a:lnTo>
                    <a:pt x="508" y="205"/>
                  </a:lnTo>
                  <a:cubicBezTo>
                    <a:pt x="475" y="238"/>
                    <a:pt x="474" y="238"/>
                    <a:pt x="373" y="306"/>
                  </a:cubicBezTo>
                  <a:cubicBezTo>
                    <a:pt x="407" y="272"/>
                    <a:pt x="475" y="204"/>
                    <a:pt x="475" y="204"/>
                  </a:cubicBezTo>
                  <a:lnTo>
                    <a:pt x="475" y="204"/>
                  </a:lnTo>
                  <a:cubicBezTo>
                    <a:pt x="475" y="204"/>
                    <a:pt x="474" y="204"/>
                    <a:pt x="474" y="204"/>
                  </a:cubicBezTo>
                  <a:lnTo>
                    <a:pt x="474" y="204"/>
                  </a:lnTo>
                  <a:cubicBezTo>
                    <a:pt x="482" y="197"/>
                    <a:pt x="493" y="186"/>
                    <a:pt x="509" y="170"/>
                  </a:cubicBezTo>
                  <a:cubicBezTo>
                    <a:pt x="503" y="170"/>
                    <a:pt x="496" y="172"/>
                    <a:pt x="488" y="175"/>
                  </a:cubicBezTo>
                  <a:lnTo>
                    <a:pt x="488" y="175"/>
                  </a:lnTo>
                  <a:cubicBezTo>
                    <a:pt x="489" y="175"/>
                    <a:pt x="489" y="175"/>
                    <a:pt x="489" y="175"/>
                  </a:cubicBezTo>
                  <a:lnTo>
                    <a:pt x="489" y="175"/>
                  </a:lnTo>
                  <a:cubicBezTo>
                    <a:pt x="482" y="178"/>
                    <a:pt x="475" y="180"/>
                    <a:pt x="472" y="180"/>
                  </a:cubicBezTo>
                  <a:cubicBezTo>
                    <a:pt x="468" y="180"/>
                    <a:pt x="468" y="177"/>
                    <a:pt x="475" y="170"/>
                  </a:cubicBezTo>
                  <a:cubicBezTo>
                    <a:pt x="475" y="170"/>
                    <a:pt x="477" y="168"/>
                    <a:pt x="481" y="165"/>
                  </a:cubicBezTo>
                  <a:lnTo>
                    <a:pt x="481" y="165"/>
                  </a:lnTo>
                  <a:cubicBezTo>
                    <a:pt x="480" y="166"/>
                    <a:pt x="479" y="166"/>
                    <a:pt x="480" y="166"/>
                  </a:cubicBezTo>
                  <a:cubicBezTo>
                    <a:pt x="482" y="166"/>
                    <a:pt x="520" y="136"/>
                    <a:pt x="542" y="136"/>
                  </a:cubicBezTo>
                  <a:lnTo>
                    <a:pt x="542" y="136"/>
                  </a:lnTo>
                  <a:cubicBezTo>
                    <a:pt x="517" y="136"/>
                    <a:pt x="492" y="155"/>
                    <a:pt x="481" y="165"/>
                  </a:cubicBezTo>
                  <a:lnTo>
                    <a:pt x="481" y="165"/>
                  </a:lnTo>
                  <a:cubicBezTo>
                    <a:pt x="483" y="162"/>
                    <a:pt x="492" y="153"/>
                    <a:pt x="509" y="136"/>
                  </a:cubicBezTo>
                  <a:lnTo>
                    <a:pt x="509" y="136"/>
                  </a:lnTo>
                  <a:lnTo>
                    <a:pt x="509" y="136"/>
                  </a:lnTo>
                  <a:lnTo>
                    <a:pt x="509" y="136"/>
                  </a:lnTo>
                  <a:lnTo>
                    <a:pt x="373" y="170"/>
                  </a:lnTo>
                  <a:cubicBezTo>
                    <a:pt x="415" y="149"/>
                    <a:pt x="431" y="141"/>
                    <a:pt x="430" y="141"/>
                  </a:cubicBezTo>
                  <a:lnTo>
                    <a:pt x="430" y="141"/>
                  </a:lnTo>
                  <a:cubicBezTo>
                    <a:pt x="428" y="141"/>
                    <a:pt x="342" y="181"/>
                    <a:pt x="272" y="204"/>
                  </a:cubicBezTo>
                  <a:cubicBezTo>
                    <a:pt x="272" y="170"/>
                    <a:pt x="272" y="170"/>
                    <a:pt x="305" y="170"/>
                  </a:cubicBezTo>
                  <a:cubicBezTo>
                    <a:pt x="339" y="170"/>
                    <a:pt x="339" y="136"/>
                    <a:pt x="373" y="136"/>
                  </a:cubicBezTo>
                  <a:cubicBezTo>
                    <a:pt x="373" y="136"/>
                    <a:pt x="403" y="121"/>
                    <a:pt x="393" y="121"/>
                  </a:cubicBezTo>
                  <a:cubicBezTo>
                    <a:pt x="388" y="121"/>
                    <a:pt x="373" y="125"/>
                    <a:pt x="339" y="136"/>
                  </a:cubicBezTo>
                  <a:cubicBezTo>
                    <a:pt x="305" y="136"/>
                    <a:pt x="407" y="103"/>
                    <a:pt x="407" y="103"/>
                  </a:cubicBezTo>
                  <a:lnTo>
                    <a:pt x="407" y="103"/>
                  </a:lnTo>
                  <a:cubicBezTo>
                    <a:pt x="382" y="108"/>
                    <a:pt x="366" y="110"/>
                    <a:pt x="357" y="110"/>
                  </a:cubicBezTo>
                  <a:cubicBezTo>
                    <a:pt x="323" y="110"/>
                    <a:pt x="392" y="79"/>
                    <a:pt x="370" y="79"/>
                  </a:cubicBezTo>
                  <a:close/>
                  <a:moveTo>
                    <a:pt x="584" y="199"/>
                  </a:moveTo>
                  <a:cubicBezTo>
                    <a:pt x="583" y="199"/>
                    <a:pt x="580" y="200"/>
                    <a:pt x="576" y="204"/>
                  </a:cubicBezTo>
                  <a:lnTo>
                    <a:pt x="576" y="238"/>
                  </a:lnTo>
                  <a:cubicBezTo>
                    <a:pt x="566" y="238"/>
                    <a:pt x="559" y="244"/>
                    <a:pt x="553" y="253"/>
                  </a:cubicBezTo>
                  <a:lnTo>
                    <a:pt x="553" y="253"/>
                  </a:lnTo>
                  <a:cubicBezTo>
                    <a:pt x="567" y="242"/>
                    <a:pt x="576" y="238"/>
                    <a:pt x="576" y="238"/>
                  </a:cubicBezTo>
                  <a:lnTo>
                    <a:pt x="576" y="238"/>
                  </a:lnTo>
                  <a:cubicBezTo>
                    <a:pt x="542" y="272"/>
                    <a:pt x="542" y="272"/>
                    <a:pt x="542" y="272"/>
                  </a:cubicBezTo>
                  <a:cubicBezTo>
                    <a:pt x="535" y="287"/>
                    <a:pt x="527" y="302"/>
                    <a:pt x="513" y="305"/>
                  </a:cubicBezTo>
                  <a:lnTo>
                    <a:pt x="513" y="305"/>
                  </a:lnTo>
                  <a:cubicBezTo>
                    <a:pt x="515" y="302"/>
                    <a:pt x="516" y="300"/>
                    <a:pt x="515" y="300"/>
                  </a:cubicBezTo>
                  <a:lnTo>
                    <a:pt x="515" y="300"/>
                  </a:lnTo>
                  <a:cubicBezTo>
                    <a:pt x="514" y="300"/>
                    <a:pt x="512" y="302"/>
                    <a:pt x="509" y="306"/>
                  </a:cubicBezTo>
                  <a:cubicBezTo>
                    <a:pt x="510" y="306"/>
                    <a:pt x="512" y="306"/>
                    <a:pt x="513" y="305"/>
                  </a:cubicBezTo>
                  <a:lnTo>
                    <a:pt x="513" y="305"/>
                  </a:lnTo>
                  <a:cubicBezTo>
                    <a:pt x="501" y="327"/>
                    <a:pt x="433" y="415"/>
                    <a:pt x="407" y="441"/>
                  </a:cubicBezTo>
                  <a:cubicBezTo>
                    <a:pt x="415" y="433"/>
                    <a:pt x="421" y="431"/>
                    <a:pt x="426" y="431"/>
                  </a:cubicBezTo>
                  <a:cubicBezTo>
                    <a:pt x="435" y="431"/>
                    <a:pt x="440" y="439"/>
                    <a:pt x="448" y="439"/>
                  </a:cubicBezTo>
                  <a:cubicBezTo>
                    <a:pt x="454" y="439"/>
                    <a:pt x="462" y="432"/>
                    <a:pt x="475" y="407"/>
                  </a:cubicBezTo>
                  <a:lnTo>
                    <a:pt x="475" y="407"/>
                  </a:lnTo>
                  <a:lnTo>
                    <a:pt x="441" y="475"/>
                  </a:lnTo>
                  <a:cubicBezTo>
                    <a:pt x="441" y="478"/>
                    <a:pt x="442" y="479"/>
                    <a:pt x="443" y="479"/>
                  </a:cubicBezTo>
                  <a:cubicBezTo>
                    <a:pt x="453" y="479"/>
                    <a:pt x="506" y="379"/>
                    <a:pt x="514" y="379"/>
                  </a:cubicBezTo>
                  <a:lnTo>
                    <a:pt x="514" y="379"/>
                  </a:lnTo>
                  <a:cubicBezTo>
                    <a:pt x="517" y="379"/>
                    <a:pt x="516" y="387"/>
                    <a:pt x="509" y="407"/>
                  </a:cubicBezTo>
                  <a:lnTo>
                    <a:pt x="475" y="441"/>
                  </a:lnTo>
                  <a:cubicBezTo>
                    <a:pt x="486" y="441"/>
                    <a:pt x="493" y="455"/>
                    <a:pt x="500" y="469"/>
                  </a:cubicBezTo>
                  <a:lnTo>
                    <a:pt x="500" y="469"/>
                  </a:lnTo>
                  <a:cubicBezTo>
                    <a:pt x="505" y="452"/>
                    <a:pt x="519" y="422"/>
                    <a:pt x="518" y="422"/>
                  </a:cubicBezTo>
                  <a:lnTo>
                    <a:pt x="518" y="422"/>
                  </a:lnTo>
                  <a:cubicBezTo>
                    <a:pt x="518" y="422"/>
                    <a:pt x="516" y="427"/>
                    <a:pt x="509" y="441"/>
                  </a:cubicBezTo>
                  <a:cubicBezTo>
                    <a:pt x="542" y="340"/>
                    <a:pt x="576" y="306"/>
                    <a:pt x="610" y="238"/>
                  </a:cubicBezTo>
                  <a:lnTo>
                    <a:pt x="610" y="238"/>
                  </a:lnTo>
                  <a:lnTo>
                    <a:pt x="576" y="272"/>
                  </a:lnTo>
                  <a:cubicBezTo>
                    <a:pt x="576" y="257"/>
                    <a:pt x="576" y="249"/>
                    <a:pt x="579" y="242"/>
                  </a:cubicBezTo>
                  <a:lnTo>
                    <a:pt x="579" y="242"/>
                  </a:lnTo>
                  <a:cubicBezTo>
                    <a:pt x="579" y="242"/>
                    <a:pt x="579" y="243"/>
                    <a:pt x="580" y="243"/>
                  </a:cubicBezTo>
                  <a:cubicBezTo>
                    <a:pt x="583" y="243"/>
                    <a:pt x="591" y="233"/>
                    <a:pt x="610" y="204"/>
                  </a:cubicBezTo>
                  <a:lnTo>
                    <a:pt x="610" y="204"/>
                  </a:lnTo>
                  <a:cubicBezTo>
                    <a:pt x="591" y="224"/>
                    <a:pt x="582" y="232"/>
                    <a:pt x="579" y="242"/>
                  </a:cubicBezTo>
                  <a:lnTo>
                    <a:pt x="579" y="242"/>
                  </a:lnTo>
                  <a:cubicBezTo>
                    <a:pt x="577" y="236"/>
                    <a:pt x="592" y="199"/>
                    <a:pt x="584" y="199"/>
                  </a:cubicBezTo>
                  <a:close/>
                  <a:moveTo>
                    <a:pt x="610" y="238"/>
                  </a:moveTo>
                  <a:cubicBezTo>
                    <a:pt x="610" y="273"/>
                    <a:pt x="576" y="374"/>
                    <a:pt x="542" y="407"/>
                  </a:cubicBezTo>
                  <a:lnTo>
                    <a:pt x="576" y="306"/>
                  </a:lnTo>
                  <a:lnTo>
                    <a:pt x="576" y="306"/>
                  </a:lnTo>
                  <a:cubicBezTo>
                    <a:pt x="542" y="373"/>
                    <a:pt x="542" y="407"/>
                    <a:pt x="509" y="475"/>
                  </a:cubicBezTo>
                  <a:cubicBezTo>
                    <a:pt x="507" y="476"/>
                    <a:pt x="506" y="478"/>
                    <a:pt x="505" y="479"/>
                  </a:cubicBezTo>
                  <a:lnTo>
                    <a:pt x="505" y="479"/>
                  </a:lnTo>
                  <a:cubicBezTo>
                    <a:pt x="503" y="476"/>
                    <a:pt x="502" y="472"/>
                    <a:pt x="500" y="469"/>
                  </a:cubicBezTo>
                  <a:lnTo>
                    <a:pt x="500" y="469"/>
                  </a:lnTo>
                  <a:cubicBezTo>
                    <a:pt x="498" y="476"/>
                    <a:pt x="498" y="481"/>
                    <a:pt x="501" y="481"/>
                  </a:cubicBezTo>
                  <a:cubicBezTo>
                    <a:pt x="502" y="481"/>
                    <a:pt x="503" y="480"/>
                    <a:pt x="505" y="479"/>
                  </a:cubicBezTo>
                  <a:lnTo>
                    <a:pt x="505" y="479"/>
                  </a:lnTo>
                  <a:cubicBezTo>
                    <a:pt x="511" y="491"/>
                    <a:pt x="518" y="501"/>
                    <a:pt x="527" y="501"/>
                  </a:cubicBezTo>
                  <a:cubicBezTo>
                    <a:pt x="539" y="501"/>
                    <a:pt x="554" y="486"/>
                    <a:pt x="576" y="441"/>
                  </a:cubicBezTo>
                  <a:cubicBezTo>
                    <a:pt x="576" y="407"/>
                    <a:pt x="610" y="273"/>
                    <a:pt x="610" y="238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7"/>
            <p:cNvSpPr/>
            <p:nvPr/>
          </p:nvSpPr>
          <p:spPr>
            <a:xfrm>
              <a:off x="4194350" y="3401850"/>
              <a:ext cx="1700" cy="875"/>
            </a:xfrm>
            <a:custGeom>
              <a:avLst/>
              <a:gdLst/>
              <a:ahLst/>
              <a:cxnLst/>
              <a:rect l="l" t="t" r="r" b="b"/>
              <a:pathLst>
                <a:path w="68" h="35" extrusionOk="0">
                  <a:moveTo>
                    <a:pt x="68" y="1"/>
                  </a:moveTo>
                  <a:lnTo>
                    <a:pt x="0" y="34"/>
                  </a:lnTo>
                  <a:lnTo>
                    <a:pt x="34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7"/>
            <p:cNvSpPr/>
            <p:nvPr/>
          </p:nvSpPr>
          <p:spPr>
            <a:xfrm>
              <a:off x="4194350" y="340270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7"/>
            <p:cNvSpPr/>
            <p:nvPr/>
          </p:nvSpPr>
          <p:spPr>
            <a:xfrm>
              <a:off x="4192650" y="339847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7"/>
            <p:cNvSpPr/>
            <p:nvPr/>
          </p:nvSpPr>
          <p:spPr>
            <a:xfrm>
              <a:off x="4190950" y="339930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5" y="1"/>
                  </a:moveTo>
                  <a:lnTo>
                    <a:pt x="1" y="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7"/>
            <p:cNvSpPr/>
            <p:nvPr/>
          </p:nvSpPr>
          <p:spPr>
            <a:xfrm>
              <a:off x="4183325" y="3387450"/>
              <a:ext cx="12725" cy="11875"/>
            </a:xfrm>
            <a:custGeom>
              <a:avLst/>
              <a:gdLst/>
              <a:ahLst/>
              <a:cxnLst/>
              <a:rect l="l" t="t" r="r" b="b"/>
              <a:pathLst>
                <a:path w="509" h="475" extrusionOk="0">
                  <a:moveTo>
                    <a:pt x="179" y="257"/>
                  </a:moveTo>
                  <a:cubicBezTo>
                    <a:pt x="174" y="257"/>
                    <a:pt x="170" y="260"/>
                    <a:pt x="170" y="272"/>
                  </a:cubicBezTo>
                  <a:lnTo>
                    <a:pt x="204" y="272"/>
                  </a:lnTo>
                  <a:cubicBezTo>
                    <a:pt x="204" y="272"/>
                    <a:pt x="189" y="257"/>
                    <a:pt x="179" y="257"/>
                  </a:cubicBezTo>
                  <a:close/>
                  <a:moveTo>
                    <a:pt x="475" y="1"/>
                  </a:moveTo>
                  <a:lnTo>
                    <a:pt x="475" y="1"/>
                  </a:lnTo>
                  <a:cubicBezTo>
                    <a:pt x="407" y="35"/>
                    <a:pt x="238" y="35"/>
                    <a:pt x="272" y="170"/>
                  </a:cubicBezTo>
                  <a:lnTo>
                    <a:pt x="238" y="136"/>
                  </a:lnTo>
                  <a:lnTo>
                    <a:pt x="238" y="136"/>
                  </a:lnTo>
                  <a:cubicBezTo>
                    <a:pt x="246" y="160"/>
                    <a:pt x="243" y="167"/>
                    <a:pt x="235" y="167"/>
                  </a:cubicBezTo>
                  <a:cubicBezTo>
                    <a:pt x="223" y="167"/>
                    <a:pt x="201" y="151"/>
                    <a:pt x="190" y="151"/>
                  </a:cubicBezTo>
                  <a:cubicBezTo>
                    <a:pt x="178" y="151"/>
                    <a:pt x="182" y="173"/>
                    <a:pt x="238" y="272"/>
                  </a:cubicBezTo>
                  <a:cubicBezTo>
                    <a:pt x="272" y="306"/>
                    <a:pt x="272" y="306"/>
                    <a:pt x="306" y="339"/>
                  </a:cubicBezTo>
                  <a:lnTo>
                    <a:pt x="306" y="339"/>
                  </a:lnTo>
                  <a:cubicBezTo>
                    <a:pt x="328" y="361"/>
                    <a:pt x="355" y="389"/>
                    <a:pt x="373" y="407"/>
                  </a:cubicBezTo>
                  <a:cubicBezTo>
                    <a:pt x="340" y="339"/>
                    <a:pt x="340" y="373"/>
                    <a:pt x="272" y="306"/>
                  </a:cubicBezTo>
                  <a:lnTo>
                    <a:pt x="272" y="306"/>
                  </a:lnTo>
                  <a:cubicBezTo>
                    <a:pt x="296" y="330"/>
                    <a:pt x="316" y="341"/>
                    <a:pt x="330" y="341"/>
                  </a:cubicBezTo>
                  <a:cubicBezTo>
                    <a:pt x="348" y="341"/>
                    <a:pt x="356" y="321"/>
                    <a:pt x="351" y="286"/>
                  </a:cubicBezTo>
                  <a:lnTo>
                    <a:pt x="351" y="286"/>
                  </a:lnTo>
                  <a:cubicBezTo>
                    <a:pt x="358" y="302"/>
                    <a:pt x="366" y="315"/>
                    <a:pt x="370" y="315"/>
                  </a:cubicBezTo>
                  <a:cubicBezTo>
                    <a:pt x="370" y="315"/>
                    <a:pt x="371" y="315"/>
                    <a:pt x="371" y="315"/>
                  </a:cubicBezTo>
                  <a:lnTo>
                    <a:pt x="371" y="315"/>
                  </a:lnTo>
                  <a:cubicBezTo>
                    <a:pt x="372" y="317"/>
                    <a:pt x="372" y="319"/>
                    <a:pt x="373" y="319"/>
                  </a:cubicBezTo>
                  <a:cubicBezTo>
                    <a:pt x="373" y="319"/>
                    <a:pt x="373" y="315"/>
                    <a:pt x="373" y="306"/>
                  </a:cubicBezTo>
                  <a:lnTo>
                    <a:pt x="373" y="306"/>
                  </a:lnTo>
                  <a:cubicBezTo>
                    <a:pt x="373" y="311"/>
                    <a:pt x="372" y="314"/>
                    <a:pt x="371" y="315"/>
                  </a:cubicBezTo>
                  <a:lnTo>
                    <a:pt x="371" y="315"/>
                  </a:lnTo>
                  <a:cubicBezTo>
                    <a:pt x="367" y="305"/>
                    <a:pt x="359" y="277"/>
                    <a:pt x="340" y="238"/>
                  </a:cubicBezTo>
                  <a:lnTo>
                    <a:pt x="340" y="238"/>
                  </a:lnTo>
                  <a:cubicBezTo>
                    <a:pt x="340" y="238"/>
                    <a:pt x="340" y="238"/>
                    <a:pt x="340" y="238"/>
                  </a:cubicBezTo>
                  <a:cubicBezTo>
                    <a:pt x="325" y="209"/>
                    <a:pt x="323" y="199"/>
                    <a:pt x="330" y="199"/>
                  </a:cubicBezTo>
                  <a:cubicBezTo>
                    <a:pt x="340" y="199"/>
                    <a:pt x="368" y="218"/>
                    <a:pt x="407" y="238"/>
                  </a:cubicBezTo>
                  <a:lnTo>
                    <a:pt x="373" y="204"/>
                  </a:lnTo>
                  <a:cubicBezTo>
                    <a:pt x="364" y="175"/>
                    <a:pt x="362" y="166"/>
                    <a:pt x="365" y="166"/>
                  </a:cubicBezTo>
                  <a:cubicBezTo>
                    <a:pt x="371" y="166"/>
                    <a:pt x="397" y="210"/>
                    <a:pt x="405" y="210"/>
                  </a:cubicBezTo>
                  <a:cubicBezTo>
                    <a:pt x="406" y="210"/>
                    <a:pt x="407" y="208"/>
                    <a:pt x="407" y="204"/>
                  </a:cubicBezTo>
                  <a:cubicBezTo>
                    <a:pt x="407" y="174"/>
                    <a:pt x="380" y="63"/>
                    <a:pt x="398" y="63"/>
                  </a:cubicBezTo>
                  <a:cubicBezTo>
                    <a:pt x="401" y="63"/>
                    <a:pt x="404" y="65"/>
                    <a:pt x="407" y="69"/>
                  </a:cubicBezTo>
                  <a:cubicBezTo>
                    <a:pt x="407" y="136"/>
                    <a:pt x="407" y="136"/>
                    <a:pt x="441" y="204"/>
                  </a:cubicBezTo>
                  <a:lnTo>
                    <a:pt x="441" y="102"/>
                  </a:lnTo>
                  <a:cubicBezTo>
                    <a:pt x="441" y="111"/>
                    <a:pt x="441" y="113"/>
                    <a:pt x="442" y="113"/>
                  </a:cubicBezTo>
                  <a:cubicBezTo>
                    <a:pt x="442" y="113"/>
                    <a:pt x="443" y="111"/>
                    <a:pt x="445" y="111"/>
                  </a:cubicBezTo>
                  <a:cubicBezTo>
                    <a:pt x="450" y="111"/>
                    <a:pt x="458" y="119"/>
                    <a:pt x="475" y="170"/>
                  </a:cubicBezTo>
                  <a:cubicBezTo>
                    <a:pt x="441" y="35"/>
                    <a:pt x="509" y="136"/>
                    <a:pt x="475" y="1"/>
                  </a:cubicBezTo>
                  <a:close/>
                  <a:moveTo>
                    <a:pt x="165" y="166"/>
                  </a:moveTo>
                  <a:cubicBezTo>
                    <a:pt x="160" y="166"/>
                    <a:pt x="228" y="254"/>
                    <a:pt x="203" y="254"/>
                  </a:cubicBezTo>
                  <a:cubicBezTo>
                    <a:pt x="198" y="254"/>
                    <a:pt x="187" y="249"/>
                    <a:pt x="170" y="238"/>
                  </a:cubicBezTo>
                  <a:lnTo>
                    <a:pt x="170" y="238"/>
                  </a:lnTo>
                  <a:lnTo>
                    <a:pt x="204" y="272"/>
                  </a:lnTo>
                  <a:cubicBezTo>
                    <a:pt x="204" y="306"/>
                    <a:pt x="204" y="306"/>
                    <a:pt x="204" y="306"/>
                  </a:cubicBezTo>
                  <a:lnTo>
                    <a:pt x="170" y="407"/>
                  </a:lnTo>
                  <a:lnTo>
                    <a:pt x="306" y="407"/>
                  </a:lnTo>
                  <a:cubicBezTo>
                    <a:pt x="306" y="407"/>
                    <a:pt x="306" y="407"/>
                    <a:pt x="361" y="435"/>
                  </a:cubicBezTo>
                  <a:lnTo>
                    <a:pt x="361" y="435"/>
                  </a:lnTo>
                  <a:cubicBezTo>
                    <a:pt x="356" y="427"/>
                    <a:pt x="349" y="417"/>
                    <a:pt x="340" y="407"/>
                  </a:cubicBezTo>
                  <a:cubicBezTo>
                    <a:pt x="340" y="407"/>
                    <a:pt x="306" y="407"/>
                    <a:pt x="306" y="373"/>
                  </a:cubicBezTo>
                  <a:cubicBezTo>
                    <a:pt x="306" y="373"/>
                    <a:pt x="238" y="306"/>
                    <a:pt x="204" y="272"/>
                  </a:cubicBezTo>
                  <a:lnTo>
                    <a:pt x="204" y="272"/>
                  </a:lnTo>
                  <a:cubicBezTo>
                    <a:pt x="222" y="289"/>
                    <a:pt x="230" y="296"/>
                    <a:pt x="234" y="296"/>
                  </a:cubicBezTo>
                  <a:cubicBezTo>
                    <a:pt x="241" y="296"/>
                    <a:pt x="224" y="265"/>
                    <a:pt x="229" y="265"/>
                  </a:cubicBezTo>
                  <a:cubicBezTo>
                    <a:pt x="230" y="265"/>
                    <a:pt x="233" y="267"/>
                    <a:pt x="238" y="272"/>
                  </a:cubicBezTo>
                  <a:lnTo>
                    <a:pt x="170" y="170"/>
                  </a:lnTo>
                  <a:cubicBezTo>
                    <a:pt x="167" y="167"/>
                    <a:pt x="165" y="166"/>
                    <a:pt x="165" y="166"/>
                  </a:cubicBezTo>
                  <a:close/>
                  <a:moveTo>
                    <a:pt x="136" y="407"/>
                  </a:moveTo>
                  <a:cubicBezTo>
                    <a:pt x="72" y="407"/>
                    <a:pt x="160" y="407"/>
                    <a:pt x="169" y="436"/>
                  </a:cubicBezTo>
                  <a:lnTo>
                    <a:pt x="169" y="436"/>
                  </a:lnTo>
                  <a:cubicBezTo>
                    <a:pt x="191" y="432"/>
                    <a:pt x="218" y="423"/>
                    <a:pt x="170" y="407"/>
                  </a:cubicBezTo>
                  <a:close/>
                  <a:moveTo>
                    <a:pt x="169" y="436"/>
                  </a:moveTo>
                  <a:cubicBezTo>
                    <a:pt x="153" y="440"/>
                    <a:pt x="141" y="441"/>
                    <a:pt x="170" y="441"/>
                  </a:cubicBezTo>
                  <a:lnTo>
                    <a:pt x="170" y="441"/>
                  </a:lnTo>
                  <a:cubicBezTo>
                    <a:pt x="170" y="439"/>
                    <a:pt x="170" y="438"/>
                    <a:pt x="169" y="436"/>
                  </a:cubicBezTo>
                  <a:close/>
                  <a:moveTo>
                    <a:pt x="361" y="435"/>
                  </a:moveTo>
                  <a:lnTo>
                    <a:pt x="361" y="435"/>
                  </a:lnTo>
                  <a:cubicBezTo>
                    <a:pt x="368" y="447"/>
                    <a:pt x="371" y="455"/>
                    <a:pt x="373" y="455"/>
                  </a:cubicBezTo>
                  <a:cubicBezTo>
                    <a:pt x="373" y="455"/>
                    <a:pt x="373" y="451"/>
                    <a:pt x="373" y="441"/>
                  </a:cubicBezTo>
                  <a:cubicBezTo>
                    <a:pt x="369" y="439"/>
                    <a:pt x="365" y="437"/>
                    <a:pt x="361" y="435"/>
                  </a:cubicBezTo>
                  <a:close/>
                  <a:moveTo>
                    <a:pt x="170" y="441"/>
                  </a:moveTo>
                  <a:lnTo>
                    <a:pt x="170" y="441"/>
                  </a:lnTo>
                  <a:cubicBezTo>
                    <a:pt x="170" y="441"/>
                    <a:pt x="170" y="441"/>
                    <a:pt x="170" y="441"/>
                  </a:cubicBezTo>
                  <a:lnTo>
                    <a:pt x="103" y="441"/>
                  </a:lnTo>
                  <a:cubicBezTo>
                    <a:pt x="136" y="441"/>
                    <a:pt x="1" y="475"/>
                    <a:pt x="204" y="475"/>
                  </a:cubicBezTo>
                  <a:lnTo>
                    <a:pt x="306" y="475"/>
                  </a:lnTo>
                  <a:cubicBezTo>
                    <a:pt x="340" y="441"/>
                    <a:pt x="272" y="441"/>
                    <a:pt x="238" y="441"/>
                  </a:cubicBezTo>
                  <a:cubicBezTo>
                    <a:pt x="205" y="441"/>
                    <a:pt x="183" y="441"/>
                    <a:pt x="170" y="44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7"/>
            <p:cNvSpPr/>
            <p:nvPr/>
          </p:nvSpPr>
          <p:spPr>
            <a:xfrm>
              <a:off x="4195200" y="3386600"/>
              <a:ext cx="850" cy="4275"/>
            </a:xfrm>
            <a:custGeom>
              <a:avLst/>
              <a:gdLst/>
              <a:ahLst/>
              <a:cxnLst/>
              <a:rect l="l" t="t" r="r" b="b"/>
              <a:pathLst>
                <a:path w="34" h="171" extrusionOk="0">
                  <a:moveTo>
                    <a:pt x="0" y="1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35"/>
                  </a:cubicBezTo>
                  <a:cubicBezTo>
                    <a:pt x="0" y="59"/>
                    <a:pt x="0" y="83"/>
                    <a:pt x="0" y="83"/>
                  </a:cubicBezTo>
                  <a:lnTo>
                    <a:pt x="0" y="170"/>
                  </a:lnTo>
                  <a:cubicBezTo>
                    <a:pt x="34" y="170"/>
                    <a:pt x="34" y="69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7"/>
            <p:cNvSpPr/>
            <p:nvPr/>
          </p:nvSpPr>
          <p:spPr>
            <a:xfrm>
              <a:off x="4195600" y="3385200"/>
              <a:ext cx="4700" cy="7350"/>
            </a:xfrm>
            <a:custGeom>
              <a:avLst/>
              <a:gdLst/>
              <a:ahLst/>
              <a:cxnLst/>
              <a:rect l="l" t="t" r="r" b="b"/>
              <a:pathLst>
                <a:path w="188" h="294" extrusionOk="0">
                  <a:moveTo>
                    <a:pt x="18" y="57"/>
                  </a:moveTo>
                  <a:cubicBezTo>
                    <a:pt x="18" y="80"/>
                    <a:pt x="14" y="83"/>
                    <a:pt x="10" y="83"/>
                  </a:cubicBezTo>
                  <a:cubicBezTo>
                    <a:pt x="8" y="83"/>
                    <a:pt x="7" y="82"/>
                    <a:pt x="5" y="82"/>
                  </a:cubicBezTo>
                  <a:cubicBezTo>
                    <a:pt x="1" y="82"/>
                    <a:pt x="1" y="91"/>
                    <a:pt x="18" y="159"/>
                  </a:cubicBezTo>
                  <a:lnTo>
                    <a:pt x="52" y="159"/>
                  </a:lnTo>
                  <a:lnTo>
                    <a:pt x="18" y="57"/>
                  </a:lnTo>
                  <a:close/>
                  <a:moveTo>
                    <a:pt x="107" y="161"/>
                  </a:moveTo>
                  <a:lnTo>
                    <a:pt x="107" y="161"/>
                  </a:lnTo>
                  <a:cubicBezTo>
                    <a:pt x="106" y="170"/>
                    <a:pt x="105" y="179"/>
                    <a:pt x="105" y="188"/>
                  </a:cubicBezTo>
                  <a:lnTo>
                    <a:pt x="105" y="188"/>
                  </a:lnTo>
                  <a:cubicBezTo>
                    <a:pt x="104" y="181"/>
                    <a:pt x="104" y="171"/>
                    <a:pt x="107" y="161"/>
                  </a:cubicBezTo>
                  <a:close/>
                  <a:moveTo>
                    <a:pt x="185" y="0"/>
                  </a:moveTo>
                  <a:cubicBezTo>
                    <a:pt x="177" y="0"/>
                    <a:pt x="152" y="162"/>
                    <a:pt x="126" y="162"/>
                  </a:cubicBezTo>
                  <a:cubicBezTo>
                    <a:pt x="124" y="162"/>
                    <a:pt x="121" y="161"/>
                    <a:pt x="119" y="159"/>
                  </a:cubicBezTo>
                  <a:cubicBezTo>
                    <a:pt x="153" y="125"/>
                    <a:pt x="153" y="91"/>
                    <a:pt x="153" y="57"/>
                  </a:cubicBezTo>
                  <a:cubicBezTo>
                    <a:pt x="136" y="57"/>
                    <a:pt x="119" y="65"/>
                    <a:pt x="103" y="65"/>
                  </a:cubicBezTo>
                  <a:cubicBezTo>
                    <a:pt x="86" y="65"/>
                    <a:pt x="69" y="57"/>
                    <a:pt x="52" y="23"/>
                  </a:cubicBezTo>
                  <a:cubicBezTo>
                    <a:pt x="52" y="46"/>
                    <a:pt x="52" y="132"/>
                    <a:pt x="52" y="159"/>
                  </a:cubicBezTo>
                  <a:lnTo>
                    <a:pt x="52" y="226"/>
                  </a:lnTo>
                  <a:cubicBezTo>
                    <a:pt x="52" y="234"/>
                    <a:pt x="52" y="237"/>
                    <a:pt x="52" y="237"/>
                  </a:cubicBezTo>
                  <a:cubicBezTo>
                    <a:pt x="52" y="237"/>
                    <a:pt x="55" y="80"/>
                    <a:pt x="75" y="80"/>
                  </a:cubicBezTo>
                  <a:cubicBezTo>
                    <a:pt x="78" y="80"/>
                    <a:pt x="82" y="83"/>
                    <a:pt x="86" y="91"/>
                  </a:cubicBezTo>
                  <a:lnTo>
                    <a:pt x="86" y="226"/>
                  </a:lnTo>
                  <a:cubicBezTo>
                    <a:pt x="86" y="226"/>
                    <a:pt x="86" y="221"/>
                    <a:pt x="88" y="221"/>
                  </a:cubicBezTo>
                  <a:cubicBezTo>
                    <a:pt x="91" y="221"/>
                    <a:pt x="97" y="229"/>
                    <a:pt x="111" y="268"/>
                  </a:cubicBezTo>
                  <a:lnTo>
                    <a:pt x="111" y="268"/>
                  </a:lnTo>
                  <a:cubicBezTo>
                    <a:pt x="113" y="278"/>
                    <a:pt x="116" y="286"/>
                    <a:pt x="119" y="294"/>
                  </a:cubicBezTo>
                  <a:cubicBezTo>
                    <a:pt x="119" y="233"/>
                    <a:pt x="132" y="184"/>
                    <a:pt x="141" y="184"/>
                  </a:cubicBezTo>
                  <a:cubicBezTo>
                    <a:pt x="148" y="184"/>
                    <a:pt x="153" y="206"/>
                    <a:pt x="153" y="260"/>
                  </a:cubicBezTo>
                  <a:cubicBezTo>
                    <a:pt x="153" y="159"/>
                    <a:pt x="153" y="57"/>
                    <a:pt x="187" y="23"/>
                  </a:cubicBezTo>
                  <a:cubicBezTo>
                    <a:pt x="187" y="7"/>
                    <a:pt x="186" y="0"/>
                    <a:pt x="18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7"/>
            <p:cNvSpPr/>
            <p:nvPr/>
          </p:nvSpPr>
          <p:spPr>
            <a:xfrm>
              <a:off x="4199425" y="338577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0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7"/>
            <p:cNvSpPr/>
            <p:nvPr/>
          </p:nvSpPr>
          <p:spPr>
            <a:xfrm>
              <a:off x="3960675" y="3669525"/>
              <a:ext cx="38975" cy="37775"/>
            </a:xfrm>
            <a:custGeom>
              <a:avLst/>
              <a:gdLst/>
              <a:ahLst/>
              <a:cxnLst/>
              <a:rect l="l" t="t" r="r" b="b"/>
              <a:pathLst>
                <a:path w="1559" h="1511" extrusionOk="0">
                  <a:moveTo>
                    <a:pt x="1357" y="1"/>
                  </a:moveTo>
                  <a:cubicBezTo>
                    <a:pt x="1287" y="1"/>
                    <a:pt x="1217" y="10"/>
                    <a:pt x="1148" y="28"/>
                  </a:cubicBezTo>
                  <a:lnTo>
                    <a:pt x="1558" y="28"/>
                  </a:lnTo>
                  <a:cubicBezTo>
                    <a:pt x="1491" y="10"/>
                    <a:pt x="1424" y="1"/>
                    <a:pt x="1357" y="1"/>
                  </a:cubicBezTo>
                  <a:close/>
                  <a:moveTo>
                    <a:pt x="475" y="28"/>
                  </a:moveTo>
                  <a:cubicBezTo>
                    <a:pt x="554" y="107"/>
                    <a:pt x="620" y="193"/>
                    <a:pt x="674" y="281"/>
                  </a:cubicBezTo>
                  <a:lnTo>
                    <a:pt x="674" y="281"/>
                  </a:lnTo>
                  <a:cubicBezTo>
                    <a:pt x="824" y="161"/>
                    <a:pt x="984" y="71"/>
                    <a:pt x="1148" y="28"/>
                  </a:cubicBezTo>
                  <a:close/>
                  <a:moveTo>
                    <a:pt x="674" y="281"/>
                  </a:moveTo>
                  <a:cubicBezTo>
                    <a:pt x="405" y="497"/>
                    <a:pt x="169" y="809"/>
                    <a:pt x="1" y="1112"/>
                  </a:cubicBezTo>
                  <a:cubicBezTo>
                    <a:pt x="205" y="1396"/>
                    <a:pt x="388" y="1510"/>
                    <a:pt x="533" y="1510"/>
                  </a:cubicBezTo>
                  <a:cubicBezTo>
                    <a:pt x="886" y="1510"/>
                    <a:pt x="1014" y="835"/>
                    <a:pt x="674" y="28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7"/>
            <p:cNvSpPr/>
            <p:nvPr/>
          </p:nvSpPr>
          <p:spPr>
            <a:xfrm>
              <a:off x="3973375" y="36693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lnTo>
                    <a:pt x="1" y="34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7"/>
            <p:cNvSpPr/>
            <p:nvPr/>
          </p:nvSpPr>
          <p:spPr>
            <a:xfrm>
              <a:off x="3969150" y="3669375"/>
              <a:ext cx="5950" cy="5950"/>
            </a:xfrm>
            <a:custGeom>
              <a:avLst/>
              <a:gdLst/>
              <a:ahLst/>
              <a:cxnLst/>
              <a:rect l="l" t="t" r="r" b="b"/>
              <a:pathLst>
                <a:path w="238" h="238" extrusionOk="0">
                  <a:moveTo>
                    <a:pt x="237" y="1"/>
                  </a:moveTo>
                  <a:cubicBezTo>
                    <a:pt x="204" y="1"/>
                    <a:pt x="136" y="34"/>
                    <a:pt x="102" y="102"/>
                  </a:cubicBezTo>
                  <a:cubicBezTo>
                    <a:pt x="102" y="102"/>
                    <a:pt x="170" y="68"/>
                    <a:pt x="170" y="68"/>
                  </a:cubicBezTo>
                  <a:lnTo>
                    <a:pt x="170" y="68"/>
                  </a:lnTo>
                  <a:cubicBezTo>
                    <a:pt x="102" y="136"/>
                    <a:pt x="102" y="102"/>
                    <a:pt x="34" y="170"/>
                  </a:cubicBezTo>
                  <a:cubicBezTo>
                    <a:pt x="27" y="177"/>
                    <a:pt x="26" y="180"/>
                    <a:pt x="28" y="180"/>
                  </a:cubicBezTo>
                  <a:cubicBezTo>
                    <a:pt x="35" y="180"/>
                    <a:pt x="67" y="160"/>
                    <a:pt x="74" y="160"/>
                  </a:cubicBezTo>
                  <a:cubicBezTo>
                    <a:pt x="76" y="160"/>
                    <a:pt x="75" y="163"/>
                    <a:pt x="68" y="170"/>
                  </a:cubicBezTo>
                  <a:lnTo>
                    <a:pt x="0" y="238"/>
                  </a:lnTo>
                  <a:lnTo>
                    <a:pt x="34" y="238"/>
                  </a:lnTo>
                  <a:cubicBezTo>
                    <a:pt x="204" y="68"/>
                    <a:pt x="170" y="136"/>
                    <a:pt x="237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7"/>
            <p:cNvSpPr/>
            <p:nvPr/>
          </p:nvSpPr>
          <p:spPr>
            <a:xfrm>
              <a:off x="3971675" y="3671925"/>
              <a:ext cx="1725" cy="1700"/>
            </a:xfrm>
            <a:custGeom>
              <a:avLst/>
              <a:gdLst/>
              <a:ahLst/>
              <a:cxnLst/>
              <a:rect l="l" t="t" r="r" b="b"/>
              <a:pathLst>
                <a:path w="69" h="68" extrusionOk="0">
                  <a:moveTo>
                    <a:pt x="69" y="0"/>
                  </a:moveTo>
                  <a:cubicBezTo>
                    <a:pt x="69" y="34"/>
                    <a:pt x="35" y="34"/>
                    <a:pt x="1" y="68"/>
                  </a:cubicBezTo>
                  <a:cubicBezTo>
                    <a:pt x="35" y="34"/>
                    <a:pt x="69" y="34"/>
                    <a:pt x="69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7"/>
            <p:cNvSpPr/>
            <p:nvPr/>
          </p:nvSpPr>
          <p:spPr>
            <a:xfrm>
              <a:off x="3972525" y="3671075"/>
              <a:ext cx="3425" cy="2550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136" y="0"/>
                  </a:moveTo>
                  <a:lnTo>
                    <a:pt x="69" y="34"/>
                  </a:lnTo>
                  <a:cubicBezTo>
                    <a:pt x="69" y="34"/>
                    <a:pt x="1" y="68"/>
                    <a:pt x="1" y="102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7"/>
            <p:cNvSpPr/>
            <p:nvPr/>
          </p:nvSpPr>
          <p:spPr>
            <a:xfrm>
              <a:off x="3975075" y="367275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7"/>
            <p:cNvSpPr/>
            <p:nvPr/>
          </p:nvSpPr>
          <p:spPr>
            <a:xfrm>
              <a:off x="3971675" y="3672750"/>
              <a:ext cx="5125" cy="2750"/>
            </a:xfrm>
            <a:custGeom>
              <a:avLst/>
              <a:gdLst/>
              <a:ahLst/>
              <a:cxnLst/>
              <a:rect l="l" t="t" r="r" b="b"/>
              <a:pathLst>
                <a:path w="205" h="110" extrusionOk="0">
                  <a:moveTo>
                    <a:pt x="136" y="1"/>
                  </a:moveTo>
                  <a:cubicBezTo>
                    <a:pt x="109" y="28"/>
                    <a:pt x="59" y="78"/>
                    <a:pt x="42" y="78"/>
                  </a:cubicBezTo>
                  <a:cubicBezTo>
                    <a:pt x="37" y="78"/>
                    <a:pt x="35" y="75"/>
                    <a:pt x="35" y="69"/>
                  </a:cubicBezTo>
                  <a:lnTo>
                    <a:pt x="1" y="103"/>
                  </a:lnTo>
                  <a:cubicBezTo>
                    <a:pt x="1" y="107"/>
                    <a:pt x="4" y="109"/>
                    <a:pt x="9" y="109"/>
                  </a:cubicBezTo>
                  <a:cubicBezTo>
                    <a:pt x="38" y="109"/>
                    <a:pt x="141" y="35"/>
                    <a:pt x="170" y="35"/>
                  </a:cubicBezTo>
                  <a:cubicBezTo>
                    <a:pt x="204" y="1"/>
                    <a:pt x="170" y="1"/>
                    <a:pt x="136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7"/>
            <p:cNvSpPr/>
            <p:nvPr/>
          </p:nvSpPr>
          <p:spPr>
            <a:xfrm>
              <a:off x="3974650" y="3672750"/>
              <a:ext cx="450" cy="675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17" y="1"/>
                  </a:moveTo>
                  <a:lnTo>
                    <a:pt x="17" y="1"/>
                  </a:lnTo>
                  <a:cubicBezTo>
                    <a:pt x="1" y="18"/>
                    <a:pt x="1" y="26"/>
                    <a:pt x="5" y="26"/>
                  </a:cubicBezTo>
                  <a:cubicBezTo>
                    <a:pt x="9" y="26"/>
                    <a:pt x="17" y="18"/>
                    <a:pt x="17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7"/>
            <p:cNvSpPr/>
            <p:nvPr/>
          </p:nvSpPr>
          <p:spPr>
            <a:xfrm>
              <a:off x="3973375" y="3672750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35" y="1"/>
                  </a:moveTo>
                  <a:lnTo>
                    <a:pt x="1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7"/>
            <p:cNvSpPr/>
            <p:nvPr/>
          </p:nvSpPr>
          <p:spPr>
            <a:xfrm>
              <a:off x="3971675" y="3674275"/>
              <a:ext cx="5125" cy="3600"/>
            </a:xfrm>
            <a:custGeom>
              <a:avLst/>
              <a:gdLst/>
              <a:ahLst/>
              <a:cxnLst/>
              <a:rect l="l" t="t" r="r" b="b"/>
              <a:pathLst>
                <a:path w="205" h="144" extrusionOk="0">
                  <a:moveTo>
                    <a:pt x="136" y="1"/>
                  </a:moveTo>
                  <a:cubicBezTo>
                    <a:pt x="129" y="1"/>
                    <a:pt x="118" y="3"/>
                    <a:pt x="103" y="8"/>
                  </a:cubicBezTo>
                  <a:cubicBezTo>
                    <a:pt x="136" y="42"/>
                    <a:pt x="35" y="109"/>
                    <a:pt x="1" y="143"/>
                  </a:cubicBezTo>
                  <a:lnTo>
                    <a:pt x="35" y="143"/>
                  </a:lnTo>
                  <a:cubicBezTo>
                    <a:pt x="69" y="109"/>
                    <a:pt x="170" y="42"/>
                    <a:pt x="204" y="8"/>
                  </a:cubicBezTo>
                  <a:lnTo>
                    <a:pt x="204" y="8"/>
                  </a:lnTo>
                  <a:cubicBezTo>
                    <a:pt x="178" y="25"/>
                    <a:pt x="165" y="32"/>
                    <a:pt x="159" y="32"/>
                  </a:cubicBezTo>
                  <a:cubicBezTo>
                    <a:pt x="145" y="32"/>
                    <a:pt x="165" y="1"/>
                    <a:pt x="136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7"/>
            <p:cNvSpPr/>
            <p:nvPr/>
          </p:nvSpPr>
          <p:spPr>
            <a:xfrm>
              <a:off x="3970000" y="36795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0" y="1"/>
                  </a:moveTo>
                  <a:cubicBezTo>
                    <a:pt x="0" y="1"/>
                    <a:pt x="34" y="1"/>
                    <a:pt x="34" y="1"/>
                  </a:cubicBez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7"/>
            <p:cNvSpPr/>
            <p:nvPr/>
          </p:nvSpPr>
          <p:spPr>
            <a:xfrm>
              <a:off x="3969150" y="3676150"/>
              <a:ext cx="6800" cy="5250"/>
            </a:xfrm>
            <a:custGeom>
              <a:avLst/>
              <a:gdLst/>
              <a:ahLst/>
              <a:cxnLst/>
              <a:rect l="l" t="t" r="r" b="b"/>
              <a:pathLst>
                <a:path w="272" h="210" extrusionOk="0">
                  <a:moveTo>
                    <a:pt x="237" y="0"/>
                  </a:moveTo>
                  <a:lnTo>
                    <a:pt x="212" y="26"/>
                  </a:lnTo>
                  <a:lnTo>
                    <a:pt x="237" y="0"/>
                  </a:lnTo>
                  <a:close/>
                  <a:moveTo>
                    <a:pt x="212" y="26"/>
                  </a:moveTo>
                  <a:lnTo>
                    <a:pt x="204" y="34"/>
                  </a:lnTo>
                  <a:lnTo>
                    <a:pt x="212" y="26"/>
                  </a:lnTo>
                  <a:close/>
                  <a:moveTo>
                    <a:pt x="158" y="72"/>
                  </a:moveTo>
                  <a:cubicBezTo>
                    <a:pt x="151" y="72"/>
                    <a:pt x="113" y="102"/>
                    <a:pt x="136" y="102"/>
                  </a:cubicBezTo>
                  <a:cubicBezTo>
                    <a:pt x="158" y="79"/>
                    <a:pt x="162" y="72"/>
                    <a:pt x="158" y="72"/>
                  </a:cubicBezTo>
                  <a:close/>
                  <a:moveTo>
                    <a:pt x="271" y="102"/>
                  </a:moveTo>
                  <a:cubicBezTo>
                    <a:pt x="259" y="102"/>
                    <a:pt x="244" y="106"/>
                    <a:pt x="227" y="113"/>
                  </a:cubicBezTo>
                  <a:lnTo>
                    <a:pt x="227" y="113"/>
                  </a:lnTo>
                  <a:lnTo>
                    <a:pt x="271" y="102"/>
                  </a:lnTo>
                  <a:close/>
                  <a:moveTo>
                    <a:pt x="259" y="26"/>
                  </a:moveTo>
                  <a:cubicBezTo>
                    <a:pt x="246" y="26"/>
                    <a:pt x="221" y="34"/>
                    <a:pt x="170" y="68"/>
                  </a:cubicBezTo>
                  <a:lnTo>
                    <a:pt x="204" y="34"/>
                  </a:lnTo>
                  <a:lnTo>
                    <a:pt x="136" y="102"/>
                  </a:lnTo>
                  <a:cubicBezTo>
                    <a:pt x="102" y="136"/>
                    <a:pt x="68" y="136"/>
                    <a:pt x="68" y="136"/>
                  </a:cubicBezTo>
                  <a:cubicBezTo>
                    <a:pt x="102" y="136"/>
                    <a:pt x="0" y="204"/>
                    <a:pt x="0" y="204"/>
                  </a:cubicBezTo>
                  <a:cubicBezTo>
                    <a:pt x="4" y="207"/>
                    <a:pt x="10" y="209"/>
                    <a:pt x="16" y="209"/>
                  </a:cubicBezTo>
                  <a:cubicBezTo>
                    <a:pt x="60" y="209"/>
                    <a:pt x="159" y="140"/>
                    <a:pt x="227" y="113"/>
                  </a:cubicBezTo>
                  <a:lnTo>
                    <a:pt x="227" y="113"/>
                  </a:lnTo>
                  <a:lnTo>
                    <a:pt x="136" y="136"/>
                  </a:lnTo>
                  <a:cubicBezTo>
                    <a:pt x="170" y="102"/>
                    <a:pt x="204" y="102"/>
                    <a:pt x="237" y="102"/>
                  </a:cubicBezTo>
                  <a:cubicBezTo>
                    <a:pt x="237" y="91"/>
                    <a:pt x="230" y="87"/>
                    <a:pt x="220" y="87"/>
                  </a:cubicBezTo>
                  <a:cubicBezTo>
                    <a:pt x="200" y="87"/>
                    <a:pt x="170" y="102"/>
                    <a:pt x="170" y="102"/>
                  </a:cubicBezTo>
                  <a:cubicBezTo>
                    <a:pt x="209" y="63"/>
                    <a:pt x="223" y="54"/>
                    <a:pt x="229" y="54"/>
                  </a:cubicBezTo>
                  <a:cubicBezTo>
                    <a:pt x="234" y="54"/>
                    <a:pt x="234" y="60"/>
                    <a:pt x="239" y="60"/>
                  </a:cubicBezTo>
                  <a:cubicBezTo>
                    <a:pt x="243" y="60"/>
                    <a:pt x="251" y="54"/>
                    <a:pt x="271" y="34"/>
                  </a:cubicBezTo>
                  <a:cubicBezTo>
                    <a:pt x="271" y="34"/>
                    <a:pt x="271" y="26"/>
                    <a:pt x="259" y="26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7"/>
            <p:cNvSpPr/>
            <p:nvPr/>
          </p:nvSpPr>
          <p:spPr>
            <a:xfrm>
              <a:off x="3971675" y="3680375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69" y="1"/>
                  </a:moveTo>
                  <a:lnTo>
                    <a:pt x="1" y="35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7"/>
            <p:cNvSpPr/>
            <p:nvPr/>
          </p:nvSpPr>
          <p:spPr>
            <a:xfrm>
              <a:off x="3971300" y="3678700"/>
              <a:ext cx="7175" cy="4450"/>
            </a:xfrm>
            <a:custGeom>
              <a:avLst/>
              <a:gdLst/>
              <a:ahLst/>
              <a:cxnLst/>
              <a:rect l="l" t="t" r="r" b="b"/>
              <a:pathLst>
                <a:path w="287" h="178" extrusionOk="0">
                  <a:moveTo>
                    <a:pt x="219" y="0"/>
                  </a:moveTo>
                  <a:lnTo>
                    <a:pt x="219" y="0"/>
                  </a:lnTo>
                  <a:cubicBezTo>
                    <a:pt x="202" y="17"/>
                    <a:pt x="186" y="25"/>
                    <a:pt x="169" y="34"/>
                  </a:cubicBezTo>
                  <a:lnTo>
                    <a:pt x="169" y="34"/>
                  </a:lnTo>
                  <a:cubicBezTo>
                    <a:pt x="187" y="32"/>
                    <a:pt x="192" y="27"/>
                    <a:pt x="219" y="0"/>
                  </a:cubicBezTo>
                  <a:close/>
                  <a:moveTo>
                    <a:pt x="169" y="34"/>
                  </a:moveTo>
                  <a:cubicBezTo>
                    <a:pt x="164" y="34"/>
                    <a:pt x="159" y="34"/>
                    <a:pt x="151" y="34"/>
                  </a:cubicBezTo>
                  <a:lnTo>
                    <a:pt x="168" y="34"/>
                  </a:lnTo>
                  <a:cubicBezTo>
                    <a:pt x="169" y="34"/>
                    <a:pt x="169" y="34"/>
                    <a:pt x="169" y="34"/>
                  </a:cubicBezTo>
                  <a:close/>
                  <a:moveTo>
                    <a:pt x="50" y="135"/>
                  </a:moveTo>
                  <a:cubicBezTo>
                    <a:pt x="50" y="135"/>
                    <a:pt x="23" y="135"/>
                    <a:pt x="17" y="159"/>
                  </a:cubicBezTo>
                  <a:lnTo>
                    <a:pt x="17" y="159"/>
                  </a:lnTo>
                  <a:cubicBezTo>
                    <a:pt x="24" y="153"/>
                    <a:pt x="35" y="146"/>
                    <a:pt x="50" y="135"/>
                  </a:cubicBezTo>
                  <a:close/>
                  <a:moveTo>
                    <a:pt x="168" y="34"/>
                  </a:moveTo>
                  <a:lnTo>
                    <a:pt x="168" y="34"/>
                  </a:lnTo>
                  <a:cubicBezTo>
                    <a:pt x="151" y="42"/>
                    <a:pt x="135" y="51"/>
                    <a:pt x="118" y="68"/>
                  </a:cubicBezTo>
                  <a:cubicBezTo>
                    <a:pt x="84" y="90"/>
                    <a:pt x="76" y="98"/>
                    <a:pt x="82" y="98"/>
                  </a:cubicBezTo>
                  <a:cubicBezTo>
                    <a:pt x="95" y="98"/>
                    <a:pt x="163" y="68"/>
                    <a:pt x="185" y="68"/>
                  </a:cubicBezTo>
                  <a:cubicBezTo>
                    <a:pt x="151" y="102"/>
                    <a:pt x="118" y="102"/>
                    <a:pt x="16" y="169"/>
                  </a:cubicBezTo>
                  <a:cubicBezTo>
                    <a:pt x="16" y="166"/>
                    <a:pt x="16" y="162"/>
                    <a:pt x="17" y="159"/>
                  </a:cubicBezTo>
                  <a:lnTo>
                    <a:pt x="17" y="159"/>
                  </a:lnTo>
                  <a:cubicBezTo>
                    <a:pt x="1" y="174"/>
                    <a:pt x="4" y="178"/>
                    <a:pt x="16" y="178"/>
                  </a:cubicBezTo>
                  <a:cubicBezTo>
                    <a:pt x="33" y="178"/>
                    <a:pt x="67" y="169"/>
                    <a:pt x="84" y="169"/>
                  </a:cubicBezTo>
                  <a:cubicBezTo>
                    <a:pt x="118" y="135"/>
                    <a:pt x="151" y="135"/>
                    <a:pt x="118" y="135"/>
                  </a:cubicBezTo>
                  <a:lnTo>
                    <a:pt x="185" y="135"/>
                  </a:lnTo>
                  <a:cubicBezTo>
                    <a:pt x="253" y="68"/>
                    <a:pt x="287" y="34"/>
                    <a:pt x="253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7"/>
            <p:cNvSpPr/>
            <p:nvPr/>
          </p:nvSpPr>
          <p:spPr>
            <a:xfrm>
              <a:off x="3976775" y="3678300"/>
              <a:ext cx="775" cy="425"/>
            </a:xfrm>
            <a:custGeom>
              <a:avLst/>
              <a:gdLst/>
              <a:ahLst/>
              <a:cxnLst/>
              <a:rect l="l" t="t" r="r" b="b"/>
              <a:pathLst>
                <a:path w="31" h="17" extrusionOk="0">
                  <a:moveTo>
                    <a:pt x="23" y="1"/>
                  </a:moveTo>
                  <a:cubicBezTo>
                    <a:pt x="19" y="1"/>
                    <a:pt x="11" y="5"/>
                    <a:pt x="0" y="16"/>
                  </a:cubicBezTo>
                  <a:cubicBezTo>
                    <a:pt x="23" y="16"/>
                    <a:pt x="30" y="1"/>
                    <a:pt x="23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7"/>
            <p:cNvSpPr/>
            <p:nvPr/>
          </p:nvSpPr>
          <p:spPr>
            <a:xfrm>
              <a:off x="3973375" y="36829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5" y="0"/>
                  </a:moveTo>
                  <a:cubicBezTo>
                    <a:pt x="35" y="0"/>
                    <a:pt x="35" y="0"/>
                    <a:pt x="1" y="0"/>
                  </a:cubicBezTo>
                  <a:cubicBezTo>
                    <a:pt x="1" y="0"/>
                    <a:pt x="1" y="0"/>
                    <a:pt x="3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7"/>
            <p:cNvSpPr/>
            <p:nvPr/>
          </p:nvSpPr>
          <p:spPr>
            <a:xfrm>
              <a:off x="3976775" y="3680375"/>
              <a:ext cx="1700" cy="875"/>
            </a:xfrm>
            <a:custGeom>
              <a:avLst/>
              <a:gdLst/>
              <a:ahLst/>
              <a:cxnLst/>
              <a:rect l="l" t="t" r="r" b="b"/>
              <a:pathLst>
                <a:path w="68" h="35" extrusionOk="0">
                  <a:moveTo>
                    <a:pt x="0" y="1"/>
                  </a:moveTo>
                  <a:lnTo>
                    <a:pt x="0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7"/>
            <p:cNvSpPr/>
            <p:nvPr/>
          </p:nvSpPr>
          <p:spPr>
            <a:xfrm>
              <a:off x="3971675" y="3681050"/>
              <a:ext cx="11900" cy="14600"/>
            </a:xfrm>
            <a:custGeom>
              <a:avLst/>
              <a:gdLst/>
              <a:ahLst/>
              <a:cxnLst/>
              <a:rect l="l" t="t" r="r" b="b"/>
              <a:pathLst>
                <a:path w="476" h="584" extrusionOk="0">
                  <a:moveTo>
                    <a:pt x="298" y="1"/>
                  </a:moveTo>
                  <a:cubicBezTo>
                    <a:pt x="274" y="1"/>
                    <a:pt x="202" y="48"/>
                    <a:pt x="178" y="48"/>
                  </a:cubicBezTo>
                  <a:cubicBezTo>
                    <a:pt x="173" y="48"/>
                    <a:pt x="170" y="46"/>
                    <a:pt x="170" y="41"/>
                  </a:cubicBezTo>
                  <a:cubicBezTo>
                    <a:pt x="103" y="75"/>
                    <a:pt x="170" y="75"/>
                    <a:pt x="103" y="109"/>
                  </a:cubicBezTo>
                  <a:cubicBezTo>
                    <a:pt x="57" y="109"/>
                    <a:pt x="72" y="94"/>
                    <a:pt x="67" y="94"/>
                  </a:cubicBezTo>
                  <a:cubicBezTo>
                    <a:pt x="65" y="94"/>
                    <a:pt x="57" y="98"/>
                    <a:pt x="35" y="109"/>
                  </a:cubicBezTo>
                  <a:cubicBezTo>
                    <a:pt x="1" y="143"/>
                    <a:pt x="204" y="143"/>
                    <a:pt x="272" y="177"/>
                  </a:cubicBezTo>
                  <a:lnTo>
                    <a:pt x="170" y="177"/>
                  </a:lnTo>
                  <a:cubicBezTo>
                    <a:pt x="238" y="211"/>
                    <a:pt x="272" y="245"/>
                    <a:pt x="136" y="279"/>
                  </a:cubicBezTo>
                  <a:cubicBezTo>
                    <a:pt x="191" y="279"/>
                    <a:pt x="136" y="322"/>
                    <a:pt x="199" y="322"/>
                  </a:cubicBezTo>
                  <a:cubicBezTo>
                    <a:pt x="215" y="322"/>
                    <a:pt x="238" y="319"/>
                    <a:pt x="272" y="312"/>
                  </a:cubicBezTo>
                  <a:lnTo>
                    <a:pt x="272" y="312"/>
                  </a:lnTo>
                  <a:cubicBezTo>
                    <a:pt x="272" y="346"/>
                    <a:pt x="204" y="346"/>
                    <a:pt x="204" y="346"/>
                  </a:cubicBezTo>
                  <a:lnTo>
                    <a:pt x="371" y="346"/>
                  </a:lnTo>
                  <a:cubicBezTo>
                    <a:pt x="359" y="262"/>
                    <a:pt x="310" y="199"/>
                    <a:pt x="340" y="109"/>
                  </a:cubicBezTo>
                  <a:lnTo>
                    <a:pt x="340" y="109"/>
                  </a:lnTo>
                  <a:lnTo>
                    <a:pt x="239" y="134"/>
                  </a:lnTo>
                  <a:lnTo>
                    <a:pt x="239" y="134"/>
                  </a:lnTo>
                  <a:cubicBezTo>
                    <a:pt x="240" y="129"/>
                    <a:pt x="247" y="122"/>
                    <a:pt x="272" y="109"/>
                  </a:cubicBezTo>
                  <a:lnTo>
                    <a:pt x="306" y="109"/>
                  </a:lnTo>
                  <a:cubicBezTo>
                    <a:pt x="407" y="75"/>
                    <a:pt x="272" y="75"/>
                    <a:pt x="306" y="41"/>
                  </a:cubicBezTo>
                  <a:cubicBezTo>
                    <a:pt x="272" y="41"/>
                    <a:pt x="170" y="109"/>
                    <a:pt x="136" y="109"/>
                  </a:cubicBezTo>
                  <a:cubicBezTo>
                    <a:pt x="272" y="41"/>
                    <a:pt x="136" y="75"/>
                    <a:pt x="306" y="8"/>
                  </a:cubicBezTo>
                  <a:cubicBezTo>
                    <a:pt x="306" y="3"/>
                    <a:pt x="303" y="1"/>
                    <a:pt x="298" y="1"/>
                  </a:cubicBezTo>
                  <a:close/>
                  <a:moveTo>
                    <a:pt x="371" y="346"/>
                  </a:moveTo>
                  <a:lnTo>
                    <a:pt x="371" y="346"/>
                  </a:lnTo>
                  <a:cubicBezTo>
                    <a:pt x="371" y="347"/>
                    <a:pt x="371" y="347"/>
                    <a:pt x="371" y="347"/>
                  </a:cubicBezTo>
                  <a:lnTo>
                    <a:pt x="371" y="347"/>
                  </a:lnTo>
                  <a:cubicBezTo>
                    <a:pt x="372" y="347"/>
                    <a:pt x="373" y="347"/>
                    <a:pt x="373" y="346"/>
                  </a:cubicBezTo>
                  <a:close/>
                  <a:moveTo>
                    <a:pt x="371" y="347"/>
                  </a:moveTo>
                  <a:cubicBezTo>
                    <a:pt x="271" y="381"/>
                    <a:pt x="204" y="414"/>
                    <a:pt x="136" y="414"/>
                  </a:cubicBezTo>
                  <a:lnTo>
                    <a:pt x="170" y="414"/>
                  </a:lnTo>
                  <a:cubicBezTo>
                    <a:pt x="136" y="448"/>
                    <a:pt x="306" y="448"/>
                    <a:pt x="238" y="448"/>
                  </a:cubicBezTo>
                  <a:lnTo>
                    <a:pt x="340" y="448"/>
                  </a:lnTo>
                  <a:cubicBezTo>
                    <a:pt x="340" y="482"/>
                    <a:pt x="272" y="482"/>
                    <a:pt x="306" y="516"/>
                  </a:cubicBezTo>
                  <a:cubicBezTo>
                    <a:pt x="204" y="516"/>
                    <a:pt x="204" y="482"/>
                    <a:pt x="170" y="482"/>
                  </a:cubicBezTo>
                  <a:cubicBezTo>
                    <a:pt x="136" y="482"/>
                    <a:pt x="136" y="516"/>
                    <a:pt x="103" y="516"/>
                  </a:cubicBezTo>
                  <a:cubicBezTo>
                    <a:pt x="136" y="516"/>
                    <a:pt x="238" y="516"/>
                    <a:pt x="272" y="549"/>
                  </a:cubicBezTo>
                  <a:cubicBezTo>
                    <a:pt x="227" y="538"/>
                    <a:pt x="200" y="534"/>
                    <a:pt x="184" y="534"/>
                  </a:cubicBezTo>
                  <a:cubicBezTo>
                    <a:pt x="151" y="534"/>
                    <a:pt x="159" y="549"/>
                    <a:pt x="136" y="549"/>
                  </a:cubicBezTo>
                  <a:lnTo>
                    <a:pt x="204" y="549"/>
                  </a:lnTo>
                  <a:cubicBezTo>
                    <a:pt x="272" y="549"/>
                    <a:pt x="272" y="549"/>
                    <a:pt x="306" y="583"/>
                  </a:cubicBezTo>
                  <a:cubicBezTo>
                    <a:pt x="317" y="572"/>
                    <a:pt x="328" y="568"/>
                    <a:pt x="341" y="568"/>
                  </a:cubicBezTo>
                  <a:cubicBezTo>
                    <a:pt x="366" y="568"/>
                    <a:pt x="396" y="583"/>
                    <a:pt x="441" y="583"/>
                  </a:cubicBezTo>
                  <a:cubicBezTo>
                    <a:pt x="441" y="549"/>
                    <a:pt x="373" y="549"/>
                    <a:pt x="373" y="516"/>
                  </a:cubicBezTo>
                  <a:lnTo>
                    <a:pt x="475" y="516"/>
                  </a:lnTo>
                  <a:cubicBezTo>
                    <a:pt x="407" y="516"/>
                    <a:pt x="340" y="448"/>
                    <a:pt x="407" y="448"/>
                  </a:cubicBezTo>
                  <a:cubicBezTo>
                    <a:pt x="441" y="414"/>
                    <a:pt x="407" y="380"/>
                    <a:pt x="373" y="380"/>
                  </a:cubicBezTo>
                  <a:cubicBezTo>
                    <a:pt x="373" y="369"/>
                    <a:pt x="373" y="358"/>
                    <a:pt x="371" y="347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7"/>
            <p:cNvSpPr/>
            <p:nvPr/>
          </p:nvSpPr>
          <p:spPr>
            <a:xfrm>
              <a:off x="3972525" y="3693925"/>
              <a:ext cx="1725" cy="2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69" y="1"/>
                  </a:moveTo>
                  <a:cubicBezTo>
                    <a:pt x="35" y="1"/>
                    <a:pt x="35" y="1"/>
                    <a:pt x="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69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7"/>
            <p:cNvSpPr/>
            <p:nvPr/>
          </p:nvSpPr>
          <p:spPr>
            <a:xfrm>
              <a:off x="3975075" y="3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7"/>
            <p:cNvSpPr/>
            <p:nvPr/>
          </p:nvSpPr>
          <p:spPr>
            <a:xfrm>
              <a:off x="3981850" y="3692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7"/>
            <p:cNvSpPr/>
            <p:nvPr/>
          </p:nvSpPr>
          <p:spPr>
            <a:xfrm>
              <a:off x="3973375" y="3691375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68" y="1"/>
                  </a:moveTo>
                  <a:cubicBezTo>
                    <a:pt x="35" y="1"/>
                    <a:pt x="1" y="1"/>
                    <a:pt x="1" y="35"/>
                  </a:cubicBezTo>
                  <a:cubicBezTo>
                    <a:pt x="35" y="35"/>
                    <a:pt x="35" y="1"/>
                    <a:pt x="68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7"/>
            <p:cNvSpPr/>
            <p:nvPr/>
          </p:nvSpPr>
          <p:spPr>
            <a:xfrm>
              <a:off x="3973375" y="3688850"/>
              <a:ext cx="1725" cy="650"/>
            </a:xfrm>
            <a:custGeom>
              <a:avLst/>
              <a:gdLst/>
              <a:ahLst/>
              <a:cxnLst/>
              <a:rect l="l" t="t" r="r" b="b"/>
              <a:pathLst>
                <a:path w="69" h="26" extrusionOk="0">
                  <a:moveTo>
                    <a:pt x="1" y="0"/>
                  </a:moveTo>
                  <a:cubicBezTo>
                    <a:pt x="1" y="17"/>
                    <a:pt x="9" y="26"/>
                    <a:pt x="22" y="26"/>
                  </a:cubicBezTo>
                  <a:cubicBezTo>
                    <a:pt x="35" y="26"/>
                    <a:pt x="52" y="17"/>
                    <a:pt x="68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7"/>
            <p:cNvSpPr/>
            <p:nvPr/>
          </p:nvSpPr>
          <p:spPr>
            <a:xfrm>
              <a:off x="3973375" y="369392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lnTo>
                    <a:pt x="35" y="34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7"/>
            <p:cNvSpPr/>
            <p:nvPr/>
          </p:nvSpPr>
          <p:spPr>
            <a:xfrm>
              <a:off x="3974525" y="3695625"/>
              <a:ext cx="9875" cy="9200"/>
            </a:xfrm>
            <a:custGeom>
              <a:avLst/>
              <a:gdLst/>
              <a:ahLst/>
              <a:cxnLst/>
              <a:rect l="l" t="t" r="r" b="b"/>
              <a:pathLst>
                <a:path w="395" h="368" extrusionOk="0">
                  <a:moveTo>
                    <a:pt x="56" y="0"/>
                  </a:moveTo>
                  <a:lnTo>
                    <a:pt x="90" y="17"/>
                  </a:lnTo>
                  <a:lnTo>
                    <a:pt x="90" y="17"/>
                  </a:lnTo>
                  <a:cubicBezTo>
                    <a:pt x="90" y="9"/>
                    <a:pt x="90" y="0"/>
                    <a:pt x="56" y="0"/>
                  </a:cubicBezTo>
                  <a:close/>
                  <a:moveTo>
                    <a:pt x="90" y="17"/>
                  </a:moveTo>
                  <a:cubicBezTo>
                    <a:pt x="90" y="21"/>
                    <a:pt x="90" y="25"/>
                    <a:pt x="93" y="28"/>
                  </a:cubicBezTo>
                  <a:lnTo>
                    <a:pt x="93" y="28"/>
                  </a:lnTo>
                  <a:cubicBezTo>
                    <a:pt x="103" y="31"/>
                    <a:pt x="114" y="34"/>
                    <a:pt x="124" y="34"/>
                  </a:cubicBezTo>
                  <a:lnTo>
                    <a:pt x="90" y="17"/>
                  </a:lnTo>
                  <a:close/>
                  <a:moveTo>
                    <a:pt x="22" y="68"/>
                  </a:moveTo>
                  <a:cubicBezTo>
                    <a:pt x="38" y="76"/>
                    <a:pt x="55" y="83"/>
                    <a:pt x="73" y="91"/>
                  </a:cubicBezTo>
                  <a:lnTo>
                    <a:pt x="73" y="91"/>
                  </a:lnTo>
                  <a:cubicBezTo>
                    <a:pt x="57" y="80"/>
                    <a:pt x="37" y="68"/>
                    <a:pt x="22" y="68"/>
                  </a:cubicBezTo>
                  <a:close/>
                  <a:moveTo>
                    <a:pt x="56" y="0"/>
                  </a:moveTo>
                  <a:cubicBezTo>
                    <a:pt x="90" y="0"/>
                    <a:pt x="90" y="0"/>
                    <a:pt x="124" y="34"/>
                  </a:cubicBezTo>
                  <a:cubicBezTo>
                    <a:pt x="142" y="46"/>
                    <a:pt x="157" y="55"/>
                    <a:pt x="170" y="61"/>
                  </a:cubicBezTo>
                  <a:lnTo>
                    <a:pt x="170" y="61"/>
                  </a:lnTo>
                  <a:cubicBezTo>
                    <a:pt x="125" y="46"/>
                    <a:pt x="96" y="34"/>
                    <a:pt x="124" y="34"/>
                  </a:cubicBezTo>
                  <a:cubicBezTo>
                    <a:pt x="105" y="34"/>
                    <a:pt x="97" y="31"/>
                    <a:pt x="93" y="28"/>
                  </a:cubicBezTo>
                  <a:lnTo>
                    <a:pt x="93" y="28"/>
                  </a:lnTo>
                  <a:cubicBezTo>
                    <a:pt x="81" y="24"/>
                    <a:pt x="69" y="19"/>
                    <a:pt x="56" y="19"/>
                  </a:cubicBezTo>
                  <a:cubicBezTo>
                    <a:pt x="45" y="19"/>
                    <a:pt x="34" y="23"/>
                    <a:pt x="22" y="34"/>
                  </a:cubicBezTo>
                  <a:cubicBezTo>
                    <a:pt x="42" y="34"/>
                    <a:pt x="74" y="34"/>
                    <a:pt x="90" y="41"/>
                  </a:cubicBezTo>
                  <a:lnTo>
                    <a:pt x="90" y="41"/>
                  </a:lnTo>
                  <a:cubicBezTo>
                    <a:pt x="88" y="56"/>
                    <a:pt x="79" y="63"/>
                    <a:pt x="90" y="66"/>
                  </a:cubicBezTo>
                  <a:lnTo>
                    <a:pt x="90" y="66"/>
                  </a:lnTo>
                  <a:lnTo>
                    <a:pt x="90" y="41"/>
                  </a:lnTo>
                  <a:lnTo>
                    <a:pt x="90" y="41"/>
                  </a:lnTo>
                  <a:cubicBezTo>
                    <a:pt x="100" y="46"/>
                    <a:pt x="104" y="54"/>
                    <a:pt x="92" y="66"/>
                  </a:cubicBezTo>
                  <a:lnTo>
                    <a:pt x="92" y="66"/>
                  </a:lnTo>
                  <a:cubicBezTo>
                    <a:pt x="91" y="66"/>
                    <a:pt x="91" y="66"/>
                    <a:pt x="90" y="66"/>
                  </a:cubicBezTo>
                  <a:lnTo>
                    <a:pt x="90" y="66"/>
                  </a:lnTo>
                  <a:lnTo>
                    <a:pt x="90" y="68"/>
                  </a:lnTo>
                  <a:cubicBezTo>
                    <a:pt x="91" y="67"/>
                    <a:pt x="91" y="67"/>
                    <a:pt x="92" y="66"/>
                  </a:cubicBezTo>
                  <a:lnTo>
                    <a:pt x="92" y="66"/>
                  </a:lnTo>
                  <a:cubicBezTo>
                    <a:pt x="101" y="68"/>
                    <a:pt x="120" y="68"/>
                    <a:pt x="158" y="68"/>
                  </a:cubicBezTo>
                  <a:lnTo>
                    <a:pt x="124" y="68"/>
                  </a:lnTo>
                  <a:cubicBezTo>
                    <a:pt x="119" y="73"/>
                    <a:pt x="112" y="75"/>
                    <a:pt x="103" y="75"/>
                  </a:cubicBezTo>
                  <a:cubicBezTo>
                    <a:pt x="69" y="75"/>
                    <a:pt x="16" y="44"/>
                    <a:pt x="6" y="44"/>
                  </a:cubicBezTo>
                  <a:cubicBezTo>
                    <a:pt x="1" y="44"/>
                    <a:pt x="5" y="50"/>
                    <a:pt x="22" y="68"/>
                  </a:cubicBezTo>
                  <a:cubicBezTo>
                    <a:pt x="47" y="68"/>
                    <a:pt x="72" y="86"/>
                    <a:pt x="83" y="96"/>
                  </a:cubicBezTo>
                  <a:lnTo>
                    <a:pt x="83" y="96"/>
                  </a:lnTo>
                  <a:cubicBezTo>
                    <a:pt x="80" y="94"/>
                    <a:pt x="76" y="93"/>
                    <a:pt x="73" y="91"/>
                  </a:cubicBezTo>
                  <a:lnTo>
                    <a:pt x="73" y="91"/>
                  </a:lnTo>
                  <a:cubicBezTo>
                    <a:pt x="87" y="101"/>
                    <a:pt x="99" y="111"/>
                    <a:pt x="99" y="111"/>
                  </a:cubicBezTo>
                  <a:cubicBezTo>
                    <a:pt x="100" y="111"/>
                    <a:pt x="97" y="109"/>
                    <a:pt x="90" y="102"/>
                  </a:cubicBezTo>
                  <a:cubicBezTo>
                    <a:pt x="90" y="102"/>
                    <a:pt x="88" y="99"/>
                    <a:pt x="83" y="96"/>
                  </a:cubicBezTo>
                  <a:lnTo>
                    <a:pt x="83" y="96"/>
                  </a:lnTo>
                  <a:cubicBezTo>
                    <a:pt x="141" y="120"/>
                    <a:pt x="201" y="145"/>
                    <a:pt x="226" y="170"/>
                  </a:cubicBezTo>
                  <a:cubicBezTo>
                    <a:pt x="209" y="161"/>
                    <a:pt x="200" y="159"/>
                    <a:pt x="194" y="159"/>
                  </a:cubicBezTo>
                  <a:cubicBezTo>
                    <a:pt x="189" y="159"/>
                    <a:pt x="185" y="161"/>
                    <a:pt x="179" y="161"/>
                  </a:cubicBezTo>
                  <a:cubicBezTo>
                    <a:pt x="166" y="161"/>
                    <a:pt x="141" y="153"/>
                    <a:pt x="56" y="102"/>
                  </a:cubicBezTo>
                  <a:lnTo>
                    <a:pt x="56" y="102"/>
                  </a:lnTo>
                  <a:cubicBezTo>
                    <a:pt x="56" y="102"/>
                    <a:pt x="77" y="123"/>
                    <a:pt x="90" y="136"/>
                  </a:cubicBezTo>
                  <a:lnTo>
                    <a:pt x="56" y="136"/>
                  </a:lnTo>
                  <a:cubicBezTo>
                    <a:pt x="62" y="139"/>
                    <a:pt x="67" y="143"/>
                    <a:pt x="71" y="145"/>
                  </a:cubicBezTo>
                  <a:lnTo>
                    <a:pt x="71" y="145"/>
                  </a:lnTo>
                  <a:cubicBezTo>
                    <a:pt x="69" y="146"/>
                    <a:pt x="73" y="152"/>
                    <a:pt x="90" y="170"/>
                  </a:cubicBezTo>
                  <a:lnTo>
                    <a:pt x="124" y="203"/>
                  </a:lnTo>
                  <a:cubicBezTo>
                    <a:pt x="158" y="237"/>
                    <a:pt x="158" y="237"/>
                    <a:pt x="158" y="237"/>
                  </a:cubicBezTo>
                  <a:lnTo>
                    <a:pt x="124" y="237"/>
                  </a:lnTo>
                  <a:cubicBezTo>
                    <a:pt x="192" y="271"/>
                    <a:pt x="192" y="339"/>
                    <a:pt x="226" y="339"/>
                  </a:cubicBezTo>
                  <a:cubicBezTo>
                    <a:pt x="226" y="339"/>
                    <a:pt x="192" y="271"/>
                    <a:pt x="192" y="237"/>
                  </a:cubicBezTo>
                  <a:lnTo>
                    <a:pt x="192" y="237"/>
                  </a:lnTo>
                  <a:cubicBezTo>
                    <a:pt x="226" y="305"/>
                    <a:pt x="259" y="339"/>
                    <a:pt x="259" y="339"/>
                  </a:cubicBezTo>
                  <a:cubicBezTo>
                    <a:pt x="280" y="360"/>
                    <a:pt x="292" y="368"/>
                    <a:pt x="298" y="368"/>
                  </a:cubicBezTo>
                  <a:cubicBezTo>
                    <a:pt x="313" y="368"/>
                    <a:pt x="304" y="328"/>
                    <a:pt x="327" y="305"/>
                  </a:cubicBezTo>
                  <a:cubicBezTo>
                    <a:pt x="327" y="271"/>
                    <a:pt x="158" y="203"/>
                    <a:pt x="158" y="170"/>
                  </a:cubicBezTo>
                  <a:lnTo>
                    <a:pt x="158" y="170"/>
                  </a:lnTo>
                  <a:lnTo>
                    <a:pt x="327" y="271"/>
                  </a:lnTo>
                  <a:cubicBezTo>
                    <a:pt x="327" y="237"/>
                    <a:pt x="395" y="170"/>
                    <a:pt x="226" y="102"/>
                  </a:cubicBezTo>
                  <a:cubicBezTo>
                    <a:pt x="259" y="102"/>
                    <a:pt x="293" y="102"/>
                    <a:pt x="327" y="136"/>
                  </a:cubicBezTo>
                  <a:cubicBezTo>
                    <a:pt x="327" y="120"/>
                    <a:pt x="265" y="96"/>
                    <a:pt x="208" y="75"/>
                  </a:cubicBezTo>
                  <a:lnTo>
                    <a:pt x="208" y="75"/>
                  </a:lnTo>
                  <a:cubicBezTo>
                    <a:pt x="214" y="76"/>
                    <a:pt x="220" y="76"/>
                    <a:pt x="226" y="76"/>
                  </a:cubicBezTo>
                  <a:cubicBezTo>
                    <a:pt x="251" y="76"/>
                    <a:pt x="276" y="68"/>
                    <a:pt x="327" y="68"/>
                  </a:cubicBezTo>
                  <a:lnTo>
                    <a:pt x="361" y="102"/>
                  </a:lnTo>
                  <a:cubicBezTo>
                    <a:pt x="361" y="68"/>
                    <a:pt x="293" y="34"/>
                    <a:pt x="293" y="34"/>
                  </a:cubicBezTo>
                  <a:cubicBezTo>
                    <a:pt x="259" y="0"/>
                    <a:pt x="158" y="0"/>
                    <a:pt x="158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7"/>
            <p:cNvSpPr/>
            <p:nvPr/>
          </p:nvSpPr>
          <p:spPr>
            <a:xfrm>
              <a:off x="3975075" y="3696475"/>
              <a:ext cx="1725" cy="2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0" y="0"/>
                  </a:moveTo>
                  <a:lnTo>
                    <a:pt x="68" y="0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7"/>
            <p:cNvSpPr/>
            <p:nvPr/>
          </p:nvSpPr>
          <p:spPr>
            <a:xfrm>
              <a:off x="3973700" y="3697325"/>
              <a:ext cx="6475" cy="13900"/>
            </a:xfrm>
            <a:custGeom>
              <a:avLst/>
              <a:gdLst/>
              <a:ahLst/>
              <a:cxnLst/>
              <a:rect l="l" t="t" r="r" b="b"/>
              <a:pathLst>
                <a:path w="259" h="556" extrusionOk="0">
                  <a:moveTo>
                    <a:pt x="2" y="1"/>
                  </a:moveTo>
                  <a:lnTo>
                    <a:pt x="2" y="1"/>
                  </a:lnTo>
                  <a:cubicBezTo>
                    <a:pt x="1" y="1"/>
                    <a:pt x="5" y="9"/>
                    <a:pt x="22" y="34"/>
                  </a:cubicBezTo>
                  <a:lnTo>
                    <a:pt x="57" y="92"/>
                  </a:lnTo>
                  <a:lnTo>
                    <a:pt x="57" y="92"/>
                  </a:lnTo>
                  <a:cubicBezTo>
                    <a:pt x="62" y="74"/>
                    <a:pt x="81" y="94"/>
                    <a:pt x="22" y="34"/>
                  </a:cubicBezTo>
                  <a:lnTo>
                    <a:pt x="22" y="34"/>
                  </a:lnTo>
                  <a:cubicBezTo>
                    <a:pt x="34" y="46"/>
                    <a:pt x="39" y="50"/>
                    <a:pt x="41" y="50"/>
                  </a:cubicBezTo>
                  <a:cubicBezTo>
                    <a:pt x="46" y="50"/>
                    <a:pt x="6" y="1"/>
                    <a:pt x="2" y="1"/>
                  </a:cubicBezTo>
                  <a:close/>
                  <a:moveTo>
                    <a:pt x="259" y="373"/>
                  </a:moveTo>
                  <a:cubicBezTo>
                    <a:pt x="259" y="373"/>
                    <a:pt x="259" y="373"/>
                    <a:pt x="259" y="373"/>
                  </a:cubicBezTo>
                  <a:lnTo>
                    <a:pt x="259" y="373"/>
                  </a:lnTo>
                  <a:close/>
                  <a:moveTo>
                    <a:pt x="57" y="92"/>
                  </a:moveTo>
                  <a:cubicBezTo>
                    <a:pt x="56" y="95"/>
                    <a:pt x="55" y="98"/>
                    <a:pt x="55" y="102"/>
                  </a:cubicBezTo>
                  <a:cubicBezTo>
                    <a:pt x="87" y="164"/>
                    <a:pt x="118" y="227"/>
                    <a:pt x="176" y="316"/>
                  </a:cubicBezTo>
                  <a:lnTo>
                    <a:pt x="176" y="316"/>
                  </a:lnTo>
                  <a:cubicBezTo>
                    <a:pt x="174" y="322"/>
                    <a:pt x="191" y="373"/>
                    <a:pt x="191" y="373"/>
                  </a:cubicBezTo>
                  <a:cubicBezTo>
                    <a:pt x="157" y="339"/>
                    <a:pt x="89" y="203"/>
                    <a:pt x="89" y="169"/>
                  </a:cubicBezTo>
                  <a:cubicBezTo>
                    <a:pt x="89" y="181"/>
                    <a:pt x="86" y="184"/>
                    <a:pt x="81" y="184"/>
                  </a:cubicBezTo>
                  <a:cubicBezTo>
                    <a:pt x="71" y="184"/>
                    <a:pt x="55" y="169"/>
                    <a:pt x="55" y="169"/>
                  </a:cubicBezTo>
                  <a:lnTo>
                    <a:pt x="55" y="169"/>
                  </a:lnTo>
                  <a:cubicBezTo>
                    <a:pt x="55" y="169"/>
                    <a:pt x="55" y="169"/>
                    <a:pt x="55" y="169"/>
                  </a:cubicBezTo>
                  <a:lnTo>
                    <a:pt x="55" y="169"/>
                  </a:lnTo>
                  <a:cubicBezTo>
                    <a:pt x="89" y="237"/>
                    <a:pt x="55" y="203"/>
                    <a:pt x="123" y="305"/>
                  </a:cubicBezTo>
                  <a:cubicBezTo>
                    <a:pt x="148" y="354"/>
                    <a:pt x="136" y="386"/>
                    <a:pt x="129" y="386"/>
                  </a:cubicBezTo>
                  <a:cubicBezTo>
                    <a:pt x="126" y="386"/>
                    <a:pt x="123" y="382"/>
                    <a:pt x="123" y="373"/>
                  </a:cubicBezTo>
                  <a:cubicBezTo>
                    <a:pt x="106" y="339"/>
                    <a:pt x="98" y="330"/>
                    <a:pt x="98" y="330"/>
                  </a:cubicBezTo>
                  <a:lnTo>
                    <a:pt x="98" y="330"/>
                  </a:lnTo>
                  <a:cubicBezTo>
                    <a:pt x="98" y="330"/>
                    <a:pt x="106" y="339"/>
                    <a:pt x="123" y="339"/>
                  </a:cubicBezTo>
                  <a:cubicBezTo>
                    <a:pt x="55" y="203"/>
                    <a:pt x="89" y="271"/>
                    <a:pt x="55" y="169"/>
                  </a:cubicBezTo>
                  <a:lnTo>
                    <a:pt x="55" y="169"/>
                  </a:lnTo>
                  <a:cubicBezTo>
                    <a:pt x="89" y="339"/>
                    <a:pt x="22" y="339"/>
                    <a:pt x="55" y="542"/>
                  </a:cubicBezTo>
                  <a:cubicBezTo>
                    <a:pt x="65" y="552"/>
                    <a:pt x="72" y="556"/>
                    <a:pt x="77" y="556"/>
                  </a:cubicBezTo>
                  <a:cubicBezTo>
                    <a:pt x="89" y="556"/>
                    <a:pt x="89" y="532"/>
                    <a:pt x="89" y="508"/>
                  </a:cubicBezTo>
                  <a:cubicBezTo>
                    <a:pt x="55" y="474"/>
                    <a:pt x="55" y="406"/>
                    <a:pt x="55" y="373"/>
                  </a:cubicBezTo>
                  <a:lnTo>
                    <a:pt x="55" y="373"/>
                  </a:lnTo>
                  <a:cubicBezTo>
                    <a:pt x="63" y="380"/>
                    <a:pt x="69" y="383"/>
                    <a:pt x="74" y="383"/>
                  </a:cubicBezTo>
                  <a:cubicBezTo>
                    <a:pt x="82" y="383"/>
                    <a:pt x="86" y="375"/>
                    <a:pt x="88" y="375"/>
                  </a:cubicBezTo>
                  <a:cubicBezTo>
                    <a:pt x="89" y="375"/>
                    <a:pt x="89" y="381"/>
                    <a:pt x="89" y="406"/>
                  </a:cubicBezTo>
                  <a:lnTo>
                    <a:pt x="89" y="474"/>
                  </a:lnTo>
                  <a:cubicBezTo>
                    <a:pt x="106" y="491"/>
                    <a:pt x="123" y="500"/>
                    <a:pt x="140" y="500"/>
                  </a:cubicBezTo>
                  <a:cubicBezTo>
                    <a:pt x="157" y="500"/>
                    <a:pt x="174" y="491"/>
                    <a:pt x="191" y="474"/>
                  </a:cubicBezTo>
                  <a:cubicBezTo>
                    <a:pt x="217" y="448"/>
                    <a:pt x="243" y="422"/>
                    <a:pt x="254" y="396"/>
                  </a:cubicBezTo>
                  <a:lnTo>
                    <a:pt x="254" y="396"/>
                  </a:lnTo>
                  <a:cubicBezTo>
                    <a:pt x="255" y="399"/>
                    <a:pt x="257" y="403"/>
                    <a:pt x="259" y="406"/>
                  </a:cubicBezTo>
                  <a:lnTo>
                    <a:pt x="259" y="373"/>
                  </a:lnTo>
                  <a:cubicBezTo>
                    <a:pt x="259" y="380"/>
                    <a:pt x="257" y="388"/>
                    <a:pt x="254" y="396"/>
                  </a:cubicBezTo>
                  <a:lnTo>
                    <a:pt x="254" y="396"/>
                  </a:lnTo>
                  <a:cubicBezTo>
                    <a:pt x="225" y="339"/>
                    <a:pt x="225" y="337"/>
                    <a:pt x="225" y="305"/>
                  </a:cubicBezTo>
                  <a:lnTo>
                    <a:pt x="123" y="203"/>
                  </a:lnTo>
                  <a:cubicBezTo>
                    <a:pt x="123" y="203"/>
                    <a:pt x="123" y="188"/>
                    <a:pt x="133" y="188"/>
                  </a:cubicBezTo>
                  <a:cubicBezTo>
                    <a:pt x="138" y="188"/>
                    <a:pt x="146" y="192"/>
                    <a:pt x="157" y="203"/>
                  </a:cubicBezTo>
                  <a:cubicBezTo>
                    <a:pt x="129" y="175"/>
                    <a:pt x="101" y="147"/>
                    <a:pt x="72" y="119"/>
                  </a:cubicBezTo>
                  <a:lnTo>
                    <a:pt x="72" y="119"/>
                  </a:lnTo>
                  <a:lnTo>
                    <a:pt x="80" y="132"/>
                  </a:lnTo>
                  <a:lnTo>
                    <a:pt x="80" y="132"/>
                  </a:lnTo>
                  <a:cubicBezTo>
                    <a:pt x="72" y="121"/>
                    <a:pt x="64" y="110"/>
                    <a:pt x="55" y="102"/>
                  </a:cubicBezTo>
                  <a:lnTo>
                    <a:pt x="55" y="102"/>
                  </a:lnTo>
                  <a:cubicBezTo>
                    <a:pt x="61" y="107"/>
                    <a:pt x="67" y="113"/>
                    <a:pt x="72" y="119"/>
                  </a:cubicBezTo>
                  <a:lnTo>
                    <a:pt x="72" y="119"/>
                  </a:lnTo>
                  <a:lnTo>
                    <a:pt x="57" y="92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7"/>
            <p:cNvSpPr/>
            <p:nvPr/>
          </p:nvSpPr>
          <p:spPr>
            <a:xfrm>
              <a:off x="3975925" y="369985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0" y="1"/>
                  </a:moveTo>
                  <a:lnTo>
                    <a:pt x="68" y="68"/>
                  </a:lnTo>
                  <a:lnTo>
                    <a:pt x="34" y="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7"/>
            <p:cNvSpPr/>
            <p:nvPr/>
          </p:nvSpPr>
          <p:spPr>
            <a:xfrm>
              <a:off x="3979300" y="3704925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35" y="1"/>
                  </a:moveTo>
                  <a:cubicBezTo>
                    <a:pt x="1" y="1"/>
                    <a:pt x="35" y="35"/>
                    <a:pt x="68" y="69"/>
                  </a:cubicBezTo>
                  <a:cubicBezTo>
                    <a:pt x="68" y="35"/>
                    <a:pt x="68" y="35"/>
                    <a:pt x="3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7"/>
            <p:cNvSpPr/>
            <p:nvPr/>
          </p:nvSpPr>
          <p:spPr>
            <a:xfrm>
              <a:off x="3974225" y="3701550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1" y="0"/>
                  </a:moveTo>
                  <a:lnTo>
                    <a:pt x="1" y="34"/>
                  </a:lnTo>
                  <a:lnTo>
                    <a:pt x="34" y="68"/>
                  </a:lnTo>
                  <a:cubicBezTo>
                    <a:pt x="1" y="3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7"/>
            <p:cNvSpPr/>
            <p:nvPr/>
          </p:nvSpPr>
          <p:spPr>
            <a:xfrm>
              <a:off x="3972525" y="3704825"/>
              <a:ext cx="2575" cy="6050"/>
            </a:xfrm>
            <a:custGeom>
              <a:avLst/>
              <a:gdLst/>
              <a:ahLst/>
              <a:cxnLst/>
              <a:rect l="l" t="t" r="r" b="b"/>
              <a:pathLst>
                <a:path w="103" h="242" extrusionOk="0">
                  <a:moveTo>
                    <a:pt x="61" y="0"/>
                  </a:moveTo>
                  <a:cubicBezTo>
                    <a:pt x="40" y="0"/>
                    <a:pt x="66" y="143"/>
                    <a:pt x="35" y="174"/>
                  </a:cubicBezTo>
                  <a:cubicBezTo>
                    <a:pt x="35" y="152"/>
                    <a:pt x="35" y="144"/>
                    <a:pt x="33" y="144"/>
                  </a:cubicBezTo>
                  <a:cubicBezTo>
                    <a:pt x="31" y="144"/>
                    <a:pt x="23" y="174"/>
                    <a:pt x="1" y="174"/>
                  </a:cubicBezTo>
                  <a:cubicBezTo>
                    <a:pt x="1" y="208"/>
                    <a:pt x="1" y="242"/>
                    <a:pt x="1" y="242"/>
                  </a:cubicBezTo>
                  <a:cubicBezTo>
                    <a:pt x="23" y="242"/>
                    <a:pt x="31" y="227"/>
                    <a:pt x="54" y="227"/>
                  </a:cubicBezTo>
                  <a:cubicBezTo>
                    <a:pt x="65" y="227"/>
                    <a:pt x="80" y="231"/>
                    <a:pt x="102" y="242"/>
                  </a:cubicBezTo>
                  <a:cubicBezTo>
                    <a:pt x="102" y="174"/>
                    <a:pt x="69" y="106"/>
                    <a:pt x="69" y="5"/>
                  </a:cubicBezTo>
                  <a:cubicBezTo>
                    <a:pt x="66" y="2"/>
                    <a:pt x="63" y="0"/>
                    <a:pt x="6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7"/>
            <p:cNvSpPr/>
            <p:nvPr/>
          </p:nvSpPr>
          <p:spPr>
            <a:xfrm>
              <a:off x="3957300" y="3697325"/>
              <a:ext cx="16100" cy="11875"/>
            </a:xfrm>
            <a:custGeom>
              <a:avLst/>
              <a:gdLst/>
              <a:ahLst/>
              <a:cxnLst/>
              <a:rect l="l" t="t" r="r" b="b"/>
              <a:pathLst>
                <a:path w="644" h="475" extrusionOk="0">
                  <a:moveTo>
                    <a:pt x="203" y="0"/>
                  </a:moveTo>
                  <a:cubicBezTo>
                    <a:pt x="203" y="0"/>
                    <a:pt x="203" y="0"/>
                    <a:pt x="204" y="1"/>
                  </a:cubicBezTo>
                  <a:lnTo>
                    <a:pt x="204" y="1"/>
                  </a:lnTo>
                  <a:cubicBezTo>
                    <a:pt x="224" y="0"/>
                    <a:pt x="237" y="0"/>
                    <a:pt x="237" y="0"/>
                  </a:cubicBezTo>
                  <a:close/>
                  <a:moveTo>
                    <a:pt x="314" y="77"/>
                  </a:moveTo>
                  <a:cubicBezTo>
                    <a:pt x="314" y="77"/>
                    <a:pt x="308" y="79"/>
                    <a:pt x="293" y="83"/>
                  </a:cubicBezTo>
                  <a:lnTo>
                    <a:pt x="293" y="83"/>
                  </a:lnTo>
                  <a:cubicBezTo>
                    <a:pt x="306" y="80"/>
                    <a:pt x="315" y="77"/>
                    <a:pt x="314" y="77"/>
                  </a:cubicBezTo>
                  <a:close/>
                  <a:moveTo>
                    <a:pt x="576" y="406"/>
                  </a:moveTo>
                  <a:cubicBezTo>
                    <a:pt x="576" y="430"/>
                    <a:pt x="576" y="454"/>
                    <a:pt x="576" y="474"/>
                  </a:cubicBezTo>
                  <a:cubicBezTo>
                    <a:pt x="576" y="463"/>
                    <a:pt x="576" y="459"/>
                    <a:pt x="577" y="459"/>
                  </a:cubicBezTo>
                  <a:cubicBezTo>
                    <a:pt x="580" y="459"/>
                    <a:pt x="587" y="474"/>
                    <a:pt x="610" y="474"/>
                  </a:cubicBezTo>
                  <a:lnTo>
                    <a:pt x="576" y="406"/>
                  </a:lnTo>
                  <a:close/>
                  <a:moveTo>
                    <a:pt x="441" y="0"/>
                  </a:moveTo>
                  <a:cubicBezTo>
                    <a:pt x="440" y="0"/>
                    <a:pt x="335" y="15"/>
                    <a:pt x="265" y="15"/>
                  </a:cubicBezTo>
                  <a:cubicBezTo>
                    <a:pt x="230" y="15"/>
                    <a:pt x="204" y="11"/>
                    <a:pt x="204" y="1"/>
                  </a:cubicBezTo>
                  <a:lnTo>
                    <a:pt x="204" y="1"/>
                  </a:lnTo>
                  <a:cubicBezTo>
                    <a:pt x="144" y="2"/>
                    <a:pt x="25" y="9"/>
                    <a:pt x="0" y="34"/>
                  </a:cubicBezTo>
                  <a:cubicBezTo>
                    <a:pt x="102" y="68"/>
                    <a:pt x="170" y="102"/>
                    <a:pt x="170" y="169"/>
                  </a:cubicBezTo>
                  <a:cubicBezTo>
                    <a:pt x="196" y="152"/>
                    <a:pt x="209" y="145"/>
                    <a:pt x="215" y="145"/>
                  </a:cubicBezTo>
                  <a:cubicBezTo>
                    <a:pt x="228" y="145"/>
                    <a:pt x="209" y="176"/>
                    <a:pt x="238" y="176"/>
                  </a:cubicBezTo>
                  <a:cubicBezTo>
                    <a:pt x="239" y="176"/>
                    <a:pt x="240" y="176"/>
                    <a:pt x="242" y="176"/>
                  </a:cubicBezTo>
                  <a:lnTo>
                    <a:pt x="242" y="176"/>
                  </a:lnTo>
                  <a:cubicBezTo>
                    <a:pt x="218" y="186"/>
                    <a:pt x="194" y="203"/>
                    <a:pt x="170" y="203"/>
                  </a:cubicBezTo>
                  <a:cubicBezTo>
                    <a:pt x="183" y="210"/>
                    <a:pt x="194" y="213"/>
                    <a:pt x="203" y="213"/>
                  </a:cubicBezTo>
                  <a:cubicBezTo>
                    <a:pt x="232" y="213"/>
                    <a:pt x="241" y="184"/>
                    <a:pt x="258" y="173"/>
                  </a:cubicBezTo>
                  <a:lnTo>
                    <a:pt x="258" y="173"/>
                  </a:lnTo>
                  <a:cubicBezTo>
                    <a:pt x="262" y="172"/>
                    <a:pt x="266" y="171"/>
                    <a:pt x="271" y="169"/>
                  </a:cubicBezTo>
                  <a:cubicBezTo>
                    <a:pt x="305" y="169"/>
                    <a:pt x="237" y="203"/>
                    <a:pt x="203" y="237"/>
                  </a:cubicBezTo>
                  <a:cubicBezTo>
                    <a:pt x="210" y="244"/>
                    <a:pt x="215" y="246"/>
                    <a:pt x="220" y="246"/>
                  </a:cubicBezTo>
                  <a:cubicBezTo>
                    <a:pt x="240" y="246"/>
                    <a:pt x="250" y="197"/>
                    <a:pt x="305" y="169"/>
                  </a:cubicBezTo>
                  <a:lnTo>
                    <a:pt x="305" y="169"/>
                  </a:lnTo>
                  <a:lnTo>
                    <a:pt x="203" y="271"/>
                  </a:lnTo>
                  <a:cubicBezTo>
                    <a:pt x="305" y="339"/>
                    <a:pt x="441" y="305"/>
                    <a:pt x="474" y="406"/>
                  </a:cubicBezTo>
                  <a:lnTo>
                    <a:pt x="508" y="339"/>
                  </a:lnTo>
                  <a:cubicBezTo>
                    <a:pt x="508" y="347"/>
                    <a:pt x="509" y="350"/>
                    <a:pt x="511" y="350"/>
                  </a:cubicBezTo>
                  <a:cubicBezTo>
                    <a:pt x="519" y="350"/>
                    <a:pt x="546" y="262"/>
                    <a:pt x="563" y="262"/>
                  </a:cubicBezTo>
                  <a:cubicBezTo>
                    <a:pt x="571" y="262"/>
                    <a:pt x="576" y="281"/>
                    <a:pt x="576" y="339"/>
                  </a:cubicBezTo>
                  <a:cubicBezTo>
                    <a:pt x="576" y="360"/>
                    <a:pt x="576" y="383"/>
                    <a:pt x="576" y="406"/>
                  </a:cubicBezTo>
                  <a:cubicBezTo>
                    <a:pt x="586" y="387"/>
                    <a:pt x="593" y="378"/>
                    <a:pt x="598" y="378"/>
                  </a:cubicBezTo>
                  <a:cubicBezTo>
                    <a:pt x="610" y="378"/>
                    <a:pt x="610" y="426"/>
                    <a:pt x="610" y="474"/>
                  </a:cubicBezTo>
                  <a:cubicBezTo>
                    <a:pt x="644" y="373"/>
                    <a:pt x="610" y="271"/>
                    <a:pt x="610" y="203"/>
                  </a:cubicBezTo>
                  <a:cubicBezTo>
                    <a:pt x="603" y="235"/>
                    <a:pt x="599" y="248"/>
                    <a:pt x="597" y="248"/>
                  </a:cubicBezTo>
                  <a:cubicBezTo>
                    <a:pt x="587" y="248"/>
                    <a:pt x="600" y="59"/>
                    <a:pt x="583" y="59"/>
                  </a:cubicBezTo>
                  <a:cubicBezTo>
                    <a:pt x="581" y="59"/>
                    <a:pt x="579" y="62"/>
                    <a:pt x="576" y="68"/>
                  </a:cubicBezTo>
                  <a:cubicBezTo>
                    <a:pt x="576" y="135"/>
                    <a:pt x="576" y="169"/>
                    <a:pt x="542" y="237"/>
                  </a:cubicBezTo>
                  <a:cubicBezTo>
                    <a:pt x="542" y="225"/>
                    <a:pt x="542" y="212"/>
                    <a:pt x="542" y="203"/>
                  </a:cubicBezTo>
                  <a:cubicBezTo>
                    <a:pt x="555" y="153"/>
                    <a:pt x="558" y="140"/>
                    <a:pt x="557" y="140"/>
                  </a:cubicBezTo>
                  <a:lnTo>
                    <a:pt x="557" y="140"/>
                  </a:lnTo>
                  <a:cubicBezTo>
                    <a:pt x="556" y="140"/>
                    <a:pt x="550" y="156"/>
                    <a:pt x="546" y="156"/>
                  </a:cubicBezTo>
                  <a:cubicBezTo>
                    <a:pt x="544" y="156"/>
                    <a:pt x="542" y="151"/>
                    <a:pt x="542" y="135"/>
                  </a:cubicBezTo>
                  <a:cubicBezTo>
                    <a:pt x="542" y="135"/>
                    <a:pt x="542" y="169"/>
                    <a:pt x="542" y="169"/>
                  </a:cubicBezTo>
                  <a:cubicBezTo>
                    <a:pt x="542" y="165"/>
                    <a:pt x="542" y="164"/>
                    <a:pt x="541" y="164"/>
                  </a:cubicBezTo>
                  <a:cubicBezTo>
                    <a:pt x="536" y="164"/>
                    <a:pt x="519" y="222"/>
                    <a:pt x="512" y="222"/>
                  </a:cubicBezTo>
                  <a:cubicBezTo>
                    <a:pt x="510" y="222"/>
                    <a:pt x="508" y="217"/>
                    <a:pt x="508" y="203"/>
                  </a:cubicBezTo>
                  <a:cubicBezTo>
                    <a:pt x="474" y="203"/>
                    <a:pt x="474" y="203"/>
                    <a:pt x="441" y="271"/>
                  </a:cubicBezTo>
                  <a:cubicBezTo>
                    <a:pt x="474" y="169"/>
                    <a:pt x="474" y="203"/>
                    <a:pt x="508" y="102"/>
                  </a:cubicBezTo>
                  <a:lnTo>
                    <a:pt x="508" y="102"/>
                  </a:lnTo>
                  <a:cubicBezTo>
                    <a:pt x="474" y="135"/>
                    <a:pt x="441" y="237"/>
                    <a:pt x="407" y="305"/>
                  </a:cubicBezTo>
                  <a:cubicBezTo>
                    <a:pt x="420" y="251"/>
                    <a:pt x="412" y="240"/>
                    <a:pt x="402" y="240"/>
                  </a:cubicBezTo>
                  <a:cubicBezTo>
                    <a:pt x="395" y="240"/>
                    <a:pt x="387" y="245"/>
                    <a:pt x="384" y="245"/>
                  </a:cubicBezTo>
                  <a:cubicBezTo>
                    <a:pt x="380" y="245"/>
                    <a:pt x="384" y="237"/>
                    <a:pt x="407" y="203"/>
                  </a:cubicBezTo>
                  <a:cubicBezTo>
                    <a:pt x="443" y="167"/>
                    <a:pt x="449" y="157"/>
                    <a:pt x="443" y="157"/>
                  </a:cubicBezTo>
                  <a:cubicBezTo>
                    <a:pt x="436" y="157"/>
                    <a:pt x="406" y="177"/>
                    <a:pt x="402" y="177"/>
                  </a:cubicBezTo>
                  <a:cubicBezTo>
                    <a:pt x="400" y="177"/>
                    <a:pt x="401" y="175"/>
                    <a:pt x="407" y="169"/>
                  </a:cubicBezTo>
                  <a:lnTo>
                    <a:pt x="474" y="102"/>
                  </a:lnTo>
                  <a:cubicBezTo>
                    <a:pt x="452" y="102"/>
                    <a:pt x="414" y="117"/>
                    <a:pt x="412" y="117"/>
                  </a:cubicBezTo>
                  <a:cubicBezTo>
                    <a:pt x="410" y="117"/>
                    <a:pt x="418" y="113"/>
                    <a:pt x="441" y="102"/>
                  </a:cubicBezTo>
                  <a:lnTo>
                    <a:pt x="474" y="68"/>
                  </a:lnTo>
                  <a:lnTo>
                    <a:pt x="474" y="68"/>
                  </a:lnTo>
                  <a:cubicBezTo>
                    <a:pt x="452" y="79"/>
                    <a:pt x="441" y="83"/>
                    <a:pt x="433" y="83"/>
                  </a:cubicBezTo>
                  <a:cubicBezTo>
                    <a:pt x="418" y="83"/>
                    <a:pt x="418" y="68"/>
                    <a:pt x="373" y="68"/>
                  </a:cubicBezTo>
                  <a:lnTo>
                    <a:pt x="441" y="34"/>
                  </a:lnTo>
                  <a:cubicBezTo>
                    <a:pt x="339" y="34"/>
                    <a:pt x="407" y="68"/>
                    <a:pt x="237" y="102"/>
                  </a:cubicBezTo>
                  <a:cubicBezTo>
                    <a:pt x="263" y="93"/>
                    <a:pt x="281" y="87"/>
                    <a:pt x="293" y="83"/>
                  </a:cubicBezTo>
                  <a:lnTo>
                    <a:pt x="293" y="83"/>
                  </a:lnTo>
                  <a:cubicBezTo>
                    <a:pt x="278" y="88"/>
                    <a:pt x="256" y="92"/>
                    <a:pt x="242" y="92"/>
                  </a:cubicBezTo>
                  <a:cubicBezTo>
                    <a:pt x="226" y="92"/>
                    <a:pt x="219" y="86"/>
                    <a:pt x="237" y="68"/>
                  </a:cubicBezTo>
                  <a:cubicBezTo>
                    <a:pt x="271" y="51"/>
                    <a:pt x="280" y="51"/>
                    <a:pt x="292" y="51"/>
                  </a:cubicBezTo>
                  <a:cubicBezTo>
                    <a:pt x="299" y="51"/>
                    <a:pt x="306" y="51"/>
                    <a:pt x="317" y="49"/>
                  </a:cubicBezTo>
                  <a:lnTo>
                    <a:pt x="317" y="49"/>
                  </a:lnTo>
                  <a:cubicBezTo>
                    <a:pt x="317" y="49"/>
                    <a:pt x="317" y="49"/>
                    <a:pt x="318" y="49"/>
                  </a:cubicBezTo>
                  <a:cubicBezTo>
                    <a:pt x="324" y="49"/>
                    <a:pt x="339" y="45"/>
                    <a:pt x="373" y="34"/>
                  </a:cubicBezTo>
                  <a:lnTo>
                    <a:pt x="373" y="34"/>
                  </a:lnTo>
                  <a:cubicBezTo>
                    <a:pt x="346" y="43"/>
                    <a:pt x="329" y="47"/>
                    <a:pt x="317" y="49"/>
                  </a:cubicBezTo>
                  <a:lnTo>
                    <a:pt x="317" y="49"/>
                  </a:lnTo>
                  <a:cubicBezTo>
                    <a:pt x="306" y="48"/>
                    <a:pt x="327" y="34"/>
                    <a:pt x="305" y="34"/>
                  </a:cubicBezTo>
                  <a:cubicBezTo>
                    <a:pt x="356" y="17"/>
                    <a:pt x="356" y="17"/>
                    <a:pt x="360" y="17"/>
                  </a:cubicBezTo>
                  <a:cubicBezTo>
                    <a:pt x="364" y="17"/>
                    <a:pt x="373" y="17"/>
                    <a:pt x="44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7"/>
            <p:cNvSpPr/>
            <p:nvPr/>
          </p:nvSpPr>
          <p:spPr>
            <a:xfrm>
              <a:off x="3971675" y="370917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0"/>
                    <a:pt x="1" y="0"/>
                  </a:cubicBezTo>
                  <a:cubicBezTo>
                    <a:pt x="1" y="0"/>
                    <a:pt x="1" y="34"/>
                    <a:pt x="1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7"/>
            <p:cNvSpPr/>
            <p:nvPr/>
          </p:nvSpPr>
          <p:spPr>
            <a:xfrm>
              <a:off x="3962375" y="36973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0" y="0"/>
                    <a:pt x="0" y="0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7"/>
            <p:cNvSpPr/>
            <p:nvPr/>
          </p:nvSpPr>
          <p:spPr>
            <a:xfrm>
              <a:off x="3972525" y="370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7"/>
            <p:cNvSpPr/>
            <p:nvPr/>
          </p:nvSpPr>
          <p:spPr>
            <a:xfrm>
              <a:off x="3972525" y="3702400"/>
              <a:ext cx="25" cy="1700"/>
            </a:xfrm>
            <a:custGeom>
              <a:avLst/>
              <a:gdLst/>
              <a:ahLst/>
              <a:cxnLst/>
              <a:rect l="l" t="t" r="r" b="b"/>
              <a:pathLst>
                <a:path w="1" h="68" extrusionOk="0">
                  <a:moveTo>
                    <a:pt x="1" y="0"/>
                  </a:moveTo>
                  <a:lnTo>
                    <a:pt x="1" y="0"/>
                  </a:lnTo>
                  <a:lnTo>
                    <a:pt x="1" y="68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7"/>
            <p:cNvSpPr/>
            <p:nvPr/>
          </p:nvSpPr>
          <p:spPr>
            <a:xfrm>
              <a:off x="3965750" y="3695625"/>
              <a:ext cx="1725" cy="2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69" y="0"/>
                  </a:moveTo>
                  <a:lnTo>
                    <a:pt x="1" y="0"/>
                  </a:lnTo>
                  <a:cubicBezTo>
                    <a:pt x="35" y="0"/>
                    <a:pt x="35" y="0"/>
                    <a:pt x="69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7"/>
            <p:cNvSpPr/>
            <p:nvPr/>
          </p:nvSpPr>
          <p:spPr>
            <a:xfrm>
              <a:off x="3970000" y="3692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7"/>
            <p:cNvSpPr/>
            <p:nvPr/>
          </p:nvSpPr>
          <p:spPr>
            <a:xfrm>
              <a:off x="3957300" y="3671925"/>
              <a:ext cx="21325" cy="24575"/>
            </a:xfrm>
            <a:custGeom>
              <a:avLst/>
              <a:gdLst/>
              <a:ahLst/>
              <a:cxnLst/>
              <a:rect l="l" t="t" r="r" b="b"/>
              <a:pathLst>
                <a:path w="853" h="983" extrusionOk="0">
                  <a:moveTo>
                    <a:pt x="678" y="0"/>
                  </a:moveTo>
                  <a:cubicBezTo>
                    <a:pt x="678" y="30"/>
                    <a:pt x="758" y="141"/>
                    <a:pt x="752" y="141"/>
                  </a:cubicBezTo>
                  <a:cubicBezTo>
                    <a:pt x="751" y="141"/>
                    <a:pt x="749" y="139"/>
                    <a:pt x="745" y="136"/>
                  </a:cubicBezTo>
                  <a:cubicBezTo>
                    <a:pt x="745" y="145"/>
                    <a:pt x="742" y="150"/>
                    <a:pt x="737" y="150"/>
                  </a:cubicBezTo>
                  <a:cubicBezTo>
                    <a:pt x="725" y="150"/>
                    <a:pt x="702" y="126"/>
                    <a:pt x="678" y="102"/>
                  </a:cubicBezTo>
                  <a:cubicBezTo>
                    <a:pt x="644" y="102"/>
                    <a:pt x="745" y="203"/>
                    <a:pt x="745" y="237"/>
                  </a:cubicBezTo>
                  <a:cubicBezTo>
                    <a:pt x="679" y="161"/>
                    <a:pt x="652" y="136"/>
                    <a:pt x="644" y="136"/>
                  </a:cubicBezTo>
                  <a:cubicBezTo>
                    <a:pt x="629" y="136"/>
                    <a:pt x="679" y="226"/>
                    <a:pt x="646" y="234"/>
                  </a:cubicBezTo>
                  <a:lnTo>
                    <a:pt x="646" y="234"/>
                  </a:lnTo>
                  <a:cubicBezTo>
                    <a:pt x="636" y="231"/>
                    <a:pt x="626" y="227"/>
                    <a:pt x="619" y="227"/>
                  </a:cubicBezTo>
                  <a:cubicBezTo>
                    <a:pt x="618" y="227"/>
                    <a:pt x="618" y="227"/>
                    <a:pt x="617" y="227"/>
                  </a:cubicBezTo>
                  <a:lnTo>
                    <a:pt x="617" y="227"/>
                  </a:lnTo>
                  <a:cubicBezTo>
                    <a:pt x="628" y="232"/>
                    <a:pt x="636" y="234"/>
                    <a:pt x="642" y="234"/>
                  </a:cubicBezTo>
                  <a:cubicBezTo>
                    <a:pt x="644" y="234"/>
                    <a:pt x="645" y="234"/>
                    <a:pt x="646" y="234"/>
                  </a:cubicBezTo>
                  <a:lnTo>
                    <a:pt x="646" y="234"/>
                  </a:lnTo>
                  <a:cubicBezTo>
                    <a:pt x="650" y="234"/>
                    <a:pt x="653" y="235"/>
                    <a:pt x="657" y="235"/>
                  </a:cubicBezTo>
                  <a:cubicBezTo>
                    <a:pt x="668" y="235"/>
                    <a:pt x="678" y="228"/>
                    <a:pt x="678" y="203"/>
                  </a:cubicBezTo>
                  <a:lnTo>
                    <a:pt x="779" y="339"/>
                  </a:lnTo>
                  <a:cubicBezTo>
                    <a:pt x="799" y="354"/>
                    <a:pt x="812" y="360"/>
                    <a:pt x="819" y="360"/>
                  </a:cubicBezTo>
                  <a:cubicBezTo>
                    <a:pt x="853" y="360"/>
                    <a:pt x="781" y="236"/>
                    <a:pt x="802" y="236"/>
                  </a:cubicBezTo>
                  <a:cubicBezTo>
                    <a:pt x="808" y="236"/>
                    <a:pt x="821" y="246"/>
                    <a:pt x="847" y="271"/>
                  </a:cubicBezTo>
                  <a:cubicBezTo>
                    <a:pt x="847" y="237"/>
                    <a:pt x="847" y="203"/>
                    <a:pt x="813" y="136"/>
                  </a:cubicBezTo>
                  <a:lnTo>
                    <a:pt x="813" y="136"/>
                  </a:lnTo>
                  <a:lnTo>
                    <a:pt x="847" y="169"/>
                  </a:lnTo>
                  <a:cubicBezTo>
                    <a:pt x="847" y="169"/>
                    <a:pt x="813" y="68"/>
                    <a:pt x="745" y="34"/>
                  </a:cubicBezTo>
                  <a:lnTo>
                    <a:pt x="745" y="34"/>
                  </a:lnTo>
                  <a:lnTo>
                    <a:pt x="779" y="68"/>
                  </a:lnTo>
                  <a:cubicBezTo>
                    <a:pt x="786" y="81"/>
                    <a:pt x="787" y="87"/>
                    <a:pt x="785" y="87"/>
                  </a:cubicBezTo>
                  <a:cubicBezTo>
                    <a:pt x="775" y="87"/>
                    <a:pt x="705" y="0"/>
                    <a:pt x="678" y="0"/>
                  </a:cubicBezTo>
                  <a:close/>
                  <a:moveTo>
                    <a:pt x="576" y="203"/>
                  </a:moveTo>
                  <a:cubicBezTo>
                    <a:pt x="576" y="228"/>
                    <a:pt x="558" y="235"/>
                    <a:pt x="561" y="263"/>
                  </a:cubicBezTo>
                  <a:lnTo>
                    <a:pt x="561" y="263"/>
                  </a:lnTo>
                  <a:cubicBezTo>
                    <a:pt x="559" y="258"/>
                    <a:pt x="558" y="257"/>
                    <a:pt x="557" y="257"/>
                  </a:cubicBezTo>
                  <a:cubicBezTo>
                    <a:pt x="555" y="257"/>
                    <a:pt x="553" y="262"/>
                    <a:pt x="546" y="262"/>
                  </a:cubicBezTo>
                  <a:cubicBezTo>
                    <a:pt x="540" y="262"/>
                    <a:pt x="528" y="257"/>
                    <a:pt x="508" y="237"/>
                  </a:cubicBezTo>
                  <a:lnTo>
                    <a:pt x="508" y="237"/>
                  </a:lnTo>
                  <a:cubicBezTo>
                    <a:pt x="562" y="291"/>
                    <a:pt x="552" y="297"/>
                    <a:pt x="532" y="297"/>
                  </a:cubicBezTo>
                  <a:cubicBezTo>
                    <a:pt x="527" y="297"/>
                    <a:pt x="522" y="296"/>
                    <a:pt x="517" y="296"/>
                  </a:cubicBezTo>
                  <a:cubicBezTo>
                    <a:pt x="491" y="296"/>
                    <a:pt x="474" y="305"/>
                    <a:pt x="576" y="406"/>
                  </a:cubicBezTo>
                  <a:lnTo>
                    <a:pt x="576" y="406"/>
                  </a:lnTo>
                  <a:cubicBezTo>
                    <a:pt x="553" y="395"/>
                    <a:pt x="546" y="391"/>
                    <a:pt x="543" y="391"/>
                  </a:cubicBezTo>
                  <a:cubicBezTo>
                    <a:pt x="538" y="391"/>
                    <a:pt x="553" y="406"/>
                    <a:pt x="508" y="406"/>
                  </a:cubicBezTo>
                  <a:cubicBezTo>
                    <a:pt x="474" y="373"/>
                    <a:pt x="508" y="373"/>
                    <a:pt x="474" y="373"/>
                  </a:cubicBezTo>
                  <a:cubicBezTo>
                    <a:pt x="441" y="406"/>
                    <a:pt x="508" y="440"/>
                    <a:pt x="542" y="508"/>
                  </a:cubicBezTo>
                  <a:cubicBezTo>
                    <a:pt x="508" y="508"/>
                    <a:pt x="474" y="474"/>
                    <a:pt x="407" y="406"/>
                  </a:cubicBezTo>
                  <a:lnTo>
                    <a:pt x="407" y="406"/>
                  </a:lnTo>
                  <a:cubicBezTo>
                    <a:pt x="474" y="508"/>
                    <a:pt x="441" y="474"/>
                    <a:pt x="474" y="508"/>
                  </a:cubicBezTo>
                  <a:cubicBezTo>
                    <a:pt x="474" y="508"/>
                    <a:pt x="508" y="508"/>
                    <a:pt x="542" y="576"/>
                  </a:cubicBezTo>
                  <a:cubicBezTo>
                    <a:pt x="513" y="576"/>
                    <a:pt x="558" y="625"/>
                    <a:pt x="593" y="661"/>
                  </a:cubicBezTo>
                  <a:lnTo>
                    <a:pt x="593" y="661"/>
                  </a:lnTo>
                  <a:cubicBezTo>
                    <a:pt x="584" y="641"/>
                    <a:pt x="576" y="621"/>
                    <a:pt x="576" y="610"/>
                  </a:cubicBezTo>
                  <a:lnTo>
                    <a:pt x="576" y="610"/>
                  </a:lnTo>
                  <a:cubicBezTo>
                    <a:pt x="603" y="637"/>
                    <a:pt x="630" y="642"/>
                    <a:pt x="640" y="660"/>
                  </a:cubicBezTo>
                  <a:lnTo>
                    <a:pt x="640" y="660"/>
                  </a:lnTo>
                  <a:cubicBezTo>
                    <a:pt x="631" y="639"/>
                    <a:pt x="612" y="615"/>
                    <a:pt x="614" y="615"/>
                  </a:cubicBezTo>
                  <a:lnTo>
                    <a:pt x="614" y="615"/>
                  </a:lnTo>
                  <a:cubicBezTo>
                    <a:pt x="615" y="615"/>
                    <a:pt x="623" y="623"/>
                    <a:pt x="644" y="644"/>
                  </a:cubicBezTo>
                  <a:lnTo>
                    <a:pt x="576" y="576"/>
                  </a:lnTo>
                  <a:lnTo>
                    <a:pt x="576" y="576"/>
                  </a:lnTo>
                  <a:cubicBezTo>
                    <a:pt x="593" y="593"/>
                    <a:pt x="601" y="593"/>
                    <a:pt x="614" y="593"/>
                  </a:cubicBezTo>
                  <a:cubicBezTo>
                    <a:pt x="627" y="593"/>
                    <a:pt x="644" y="593"/>
                    <a:pt x="678" y="610"/>
                  </a:cubicBezTo>
                  <a:lnTo>
                    <a:pt x="610" y="508"/>
                  </a:lnTo>
                  <a:lnTo>
                    <a:pt x="610" y="508"/>
                  </a:lnTo>
                  <a:cubicBezTo>
                    <a:pt x="633" y="523"/>
                    <a:pt x="647" y="530"/>
                    <a:pt x="655" y="530"/>
                  </a:cubicBezTo>
                  <a:cubicBezTo>
                    <a:pt x="681" y="530"/>
                    <a:pt x="628" y="451"/>
                    <a:pt x="576" y="373"/>
                  </a:cubicBezTo>
                  <a:lnTo>
                    <a:pt x="576" y="373"/>
                  </a:lnTo>
                  <a:cubicBezTo>
                    <a:pt x="576" y="373"/>
                    <a:pt x="610" y="373"/>
                    <a:pt x="644" y="406"/>
                  </a:cubicBezTo>
                  <a:cubicBezTo>
                    <a:pt x="644" y="406"/>
                    <a:pt x="644" y="406"/>
                    <a:pt x="644" y="440"/>
                  </a:cubicBezTo>
                  <a:cubicBezTo>
                    <a:pt x="657" y="440"/>
                    <a:pt x="676" y="446"/>
                    <a:pt x="690" y="446"/>
                  </a:cubicBezTo>
                  <a:cubicBezTo>
                    <a:pt x="705" y="446"/>
                    <a:pt x="714" y="439"/>
                    <a:pt x="699" y="409"/>
                  </a:cubicBezTo>
                  <a:lnTo>
                    <a:pt x="699" y="409"/>
                  </a:lnTo>
                  <a:cubicBezTo>
                    <a:pt x="714" y="425"/>
                    <a:pt x="732" y="440"/>
                    <a:pt x="745" y="440"/>
                  </a:cubicBezTo>
                  <a:cubicBezTo>
                    <a:pt x="709" y="392"/>
                    <a:pt x="716" y="383"/>
                    <a:pt x="732" y="383"/>
                  </a:cubicBezTo>
                  <a:cubicBezTo>
                    <a:pt x="743" y="383"/>
                    <a:pt x="757" y="387"/>
                    <a:pt x="766" y="387"/>
                  </a:cubicBezTo>
                  <a:cubicBezTo>
                    <a:pt x="782" y="387"/>
                    <a:pt x="781" y="374"/>
                    <a:pt x="711" y="305"/>
                  </a:cubicBezTo>
                  <a:cubicBezTo>
                    <a:pt x="711" y="305"/>
                    <a:pt x="696" y="290"/>
                    <a:pt x="676" y="290"/>
                  </a:cubicBezTo>
                  <a:cubicBezTo>
                    <a:pt x="666" y="290"/>
                    <a:pt x="655" y="294"/>
                    <a:pt x="644" y="305"/>
                  </a:cubicBezTo>
                  <a:cubicBezTo>
                    <a:pt x="644" y="271"/>
                    <a:pt x="610" y="237"/>
                    <a:pt x="610" y="237"/>
                  </a:cubicBezTo>
                  <a:cubicBezTo>
                    <a:pt x="610" y="230"/>
                    <a:pt x="613" y="228"/>
                    <a:pt x="617" y="227"/>
                  </a:cubicBezTo>
                  <a:lnTo>
                    <a:pt x="617" y="227"/>
                  </a:lnTo>
                  <a:cubicBezTo>
                    <a:pt x="606" y="222"/>
                    <a:pt x="593" y="214"/>
                    <a:pt x="576" y="203"/>
                  </a:cubicBezTo>
                  <a:close/>
                  <a:moveTo>
                    <a:pt x="495" y="662"/>
                  </a:moveTo>
                  <a:cubicBezTo>
                    <a:pt x="498" y="666"/>
                    <a:pt x="502" y="671"/>
                    <a:pt x="508" y="677"/>
                  </a:cubicBezTo>
                  <a:cubicBezTo>
                    <a:pt x="522" y="677"/>
                    <a:pt x="513" y="671"/>
                    <a:pt x="495" y="662"/>
                  </a:cubicBezTo>
                  <a:close/>
                  <a:moveTo>
                    <a:pt x="640" y="660"/>
                  </a:moveTo>
                  <a:cubicBezTo>
                    <a:pt x="642" y="666"/>
                    <a:pt x="644" y="672"/>
                    <a:pt x="644" y="677"/>
                  </a:cubicBezTo>
                  <a:cubicBezTo>
                    <a:pt x="644" y="671"/>
                    <a:pt x="642" y="665"/>
                    <a:pt x="640" y="660"/>
                  </a:cubicBezTo>
                  <a:close/>
                  <a:moveTo>
                    <a:pt x="203" y="711"/>
                  </a:moveTo>
                  <a:cubicBezTo>
                    <a:pt x="208" y="721"/>
                    <a:pt x="216" y="730"/>
                    <a:pt x="225" y="739"/>
                  </a:cubicBezTo>
                  <a:lnTo>
                    <a:pt x="225" y="739"/>
                  </a:lnTo>
                  <a:cubicBezTo>
                    <a:pt x="221" y="732"/>
                    <a:pt x="215" y="722"/>
                    <a:pt x="203" y="711"/>
                  </a:cubicBezTo>
                  <a:close/>
                  <a:moveTo>
                    <a:pt x="457" y="883"/>
                  </a:moveTo>
                  <a:cubicBezTo>
                    <a:pt x="473" y="895"/>
                    <a:pt x="491" y="906"/>
                    <a:pt x="508" y="914"/>
                  </a:cubicBezTo>
                  <a:cubicBezTo>
                    <a:pt x="489" y="895"/>
                    <a:pt x="480" y="886"/>
                    <a:pt x="457" y="883"/>
                  </a:cubicBezTo>
                  <a:close/>
                  <a:moveTo>
                    <a:pt x="237" y="914"/>
                  </a:moveTo>
                  <a:lnTo>
                    <a:pt x="237" y="914"/>
                  </a:lnTo>
                  <a:cubicBezTo>
                    <a:pt x="244" y="922"/>
                    <a:pt x="255" y="929"/>
                    <a:pt x="267" y="935"/>
                  </a:cubicBezTo>
                  <a:lnTo>
                    <a:pt x="267" y="935"/>
                  </a:lnTo>
                  <a:cubicBezTo>
                    <a:pt x="288" y="942"/>
                    <a:pt x="311" y="948"/>
                    <a:pt x="339" y="948"/>
                  </a:cubicBezTo>
                  <a:lnTo>
                    <a:pt x="237" y="914"/>
                  </a:lnTo>
                  <a:close/>
                  <a:moveTo>
                    <a:pt x="421" y="918"/>
                  </a:moveTo>
                  <a:lnTo>
                    <a:pt x="421" y="918"/>
                  </a:lnTo>
                  <a:cubicBezTo>
                    <a:pt x="421" y="920"/>
                    <a:pt x="434" y="928"/>
                    <a:pt x="474" y="948"/>
                  </a:cubicBezTo>
                  <a:cubicBezTo>
                    <a:pt x="437" y="930"/>
                    <a:pt x="431" y="921"/>
                    <a:pt x="421" y="918"/>
                  </a:cubicBezTo>
                  <a:close/>
                  <a:moveTo>
                    <a:pt x="407" y="474"/>
                  </a:moveTo>
                  <a:cubicBezTo>
                    <a:pt x="373" y="474"/>
                    <a:pt x="373" y="542"/>
                    <a:pt x="407" y="576"/>
                  </a:cubicBezTo>
                  <a:cubicBezTo>
                    <a:pt x="373" y="576"/>
                    <a:pt x="373" y="542"/>
                    <a:pt x="339" y="542"/>
                  </a:cubicBezTo>
                  <a:cubicBezTo>
                    <a:pt x="279" y="542"/>
                    <a:pt x="406" y="649"/>
                    <a:pt x="387" y="649"/>
                  </a:cubicBezTo>
                  <a:cubicBezTo>
                    <a:pt x="385" y="649"/>
                    <a:pt x="380" y="647"/>
                    <a:pt x="373" y="644"/>
                  </a:cubicBezTo>
                  <a:lnTo>
                    <a:pt x="305" y="610"/>
                  </a:lnTo>
                  <a:lnTo>
                    <a:pt x="305" y="610"/>
                  </a:lnTo>
                  <a:cubicBezTo>
                    <a:pt x="373" y="677"/>
                    <a:pt x="271" y="644"/>
                    <a:pt x="305" y="677"/>
                  </a:cubicBezTo>
                  <a:cubicBezTo>
                    <a:pt x="339" y="711"/>
                    <a:pt x="339" y="711"/>
                    <a:pt x="373" y="745"/>
                  </a:cubicBezTo>
                  <a:cubicBezTo>
                    <a:pt x="333" y="721"/>
                    <a:pt x="314" y="712"/>
                    <a:pt x="306" y="712"/>
                  </a:cubicBezTo>
                  <a:cubicBezTo>
                    <a:pt x="285" y="712"/>
                    <a:pt x="360" y="784"/>
                    <a:pt x="326" y="784"/>
                  </a:cubicBezTo>
                  <a:cubicBezTo>
                    <a:pt x="321" y="784"/>
                    <a:pt x="315" y="782"/>
                    <a:pt x="305" y="779"/>
                  </a:cubicBezTo>
                  <a:lnTo>
                    <a:pt x="305" y="779"/>
                  </a:lnTo>
                  <a:cubicBezTo>
                    <a:pt x="407" y="847"/>
                    <a:pt x="441" y="881"/>
                    <a:pt x="441" y="881"/>
                  </a:cubicBezTo>
                  <a:cubicBezTo>
                    <a:pt x="407" y="881"/>
                    <a:pt x="373" y="847"/>
                    <a:pt x="339" y="847"/>
                  </a:cubicBezTo>
                  <a:cubicBezTo>
                    <a:pt x="397" y="847"/>
                    <a:pt x="280" y="797"/>
                    <a:pt x="225" y="739"/>
                  </a:cubicBezTo>
                  <a:lnTo>
                    <a:pt x="225" y="739"/>
                  </a:lnTo>
                  <a:cubicBezTo>
                    <a:pt x="243" y="780"/>
                    <a:pt x="181" y="785"/>
                    <a:pt x="237" y="813"/>
                  </a:cubicBezTo>
                  <a:lnTo>
                    <a:pt x="170" y="779"/>
                  </a:lnTo>
                  <a:lnTo>
                    <a:pt x="170" y="779"/>
                  </a:lnTo>
                  <a:cubicBezTo>
                    <a:pt x="136" y="813"/>
                    <a:pt x="339" y="881"/>
                    <a:pt x="271" y="881"/>
                  </a:cubicBezTo>
                  <a:lnTo>
                    <a:pt x="203" y="847"/>
                  </a:lnTo>
                  <a:cubicBezTo>
                    <a:pt x="170" y="881"/>
                    <a:pt x="0" y="948"/>
                    <a:pt x="170" y="982"/>
                  </a:cubicBezTo>
                  <a:lnTo>
                    <a:pt x="441" y="982"/>
                  </a:lnTo>
                  <a:cubicBezTo>
                    <a:pt x="387" y="982"/>
                    <a:pt x="312" y="961"/>
                    <a:pt x="267" y="935"/>
                  </a:cubicBezTo>
                  <a:lnTo>
                    <a:pt x="267" y="935"/>
                  </a:lnTo>
                  <a:cubicBezTo>
                    <a:pt x="237" y="926"/>
                    <a:pt x="209" y="914"/>
                    <a:pt x="170" y="914"/>
                  </a:cubicBezTo>
                  <a:cubicBezTo>
                    <a:pt x="153" y="898"/>
                    <a:pt x="178" y="898"/>
                    <a:pt x="199" y="898"/>
                  </a:cubicBezTo>
                  <a:cubicBezTo>
                    <a:pt x="220" y="898"/>
                    <a:pt x="237" y="898"/>
                    <a:pt x="203" y="881"/>
                  </a:cubicBezTo>
                  <a:lnTo>
                    <a:pt x="203" y="881"/>
                  </a:lnTo>
                  <a:cubicBezTo>
                    <a:pt x="339" y="914"/>
                    <a:pt x="339" y="914"/>
                    <a:pt x="441" y="948"/>
                  </a:cubicBezTo>
                  <a:lnTo>
                    <a:pt x="373" y="914"/>
                  </a:lnTo>
                  <a:cubicBezTo>
                    <a:pt x="403" y="914"/>
                    <a:pt x="413" y="914"/>
                    <a:pt x="421" y="918"/>
                  </a:cubicBezTo>
                  <a:lnTo>
                    <a:pt x="421" y="918"/>
                  </a:lnTo>
                  <a:cubicBezTo>
                    <a:pt x="421" y="917"/>
                    <a:pt x="422" y="917"/>
                    <a:pt x="423" y="917"/>
                  </a:cubicBezTo>
                  <a:cubicBezTo>
                    <a:pt x="432" y="917"/>
                    <a:pt x="459" y="925"/>
                    <a:pt x="472" y="925"/>
                  </a:cubicBezTo>
                  <a:cubicBezTo>
                    <a:pt x="479" y="925"/>
                    <a:pt x="482" y="922"/>
                    <a:pt x="474" y="914"/>
                  </a:cubicBezTo>
                  <a:lnTo>
                    <a:pt x="441" y="914"/>
                  </a:lnTo>
                  <a:cubicBezTo>
                    <a:pt x="407" y="881"/>
                    <a:pt x="407" y="881"/>
                    <a:pt x="373" y="881"/>
                  </a:cubicBezTo>
                  <a:cubicBezTo>
                    <a:pt x="415" y="881"/>
                    <a:pt x="440" y="881"/>
                    <a:pt x="457" y="883"/>
                  </a:cubicBezTo>
                  <a:lnTo>
                    <a:pt x="457" y="883"/>
                  </a:lnTo>
                  <a:cubicBezTo>
                    <a:pt x="410" y="850"/>
                    <a:pt x="373" y="813"/>
                    <a:pt x="373" y="813"/>
                  </a:cubicBezTo>
                  <a:lnTo>
                    <a:pt x="373" y="813"/>
                  </a:lnTo>
                  <a:cubicBezTo>
                    <a:pt x="424" y="847"/>
                    <a:pt x="441" y="847"/>
                    <a:pt x="453" y="847"/>
                  </a:cubicBezTo>
                  <a:cubicBezTo>
                    <a:pt x="466" y="847"/>
                    <a:pt x="474" y="847"/>
                    <a:pt x="508" y="881"/>
                  </a:cubicBezTo>
                  <a:cubicBezTo>
                    <a:pt x="441" y="813"/>
                    <a:pt x="508" y="813"/>
                    <a:pt x="441" y="779"/>
                  </a:cubicBezTo>
                  <a:cubicBezTo>
                    <a:pt x="441" y="762"/>
                    <a:pt x="449" y="754"/>
                    <a:pt x="462" y="754"/>
                  </a:cubicBezTo>
                  <a:cubicBezTo>
                    <a:pt x="474" y="754"/>
                    <a:pt x="491" y="762"/>
                    <a:pt x="508" y="779"/>
                  </a:cubicBezTo>
                  <a:cubicBezTo>
                    <a:pt x="508" y="779"/>
                    <a:pt x="508" y="813"/>
                    <a:pt x="508" y="813"/>
                  </a:cubicBezTo>
                  <a:lnTo>
                    <a:pt x="542" y="813"/>
                  </a:lnTo>
                  <a:cubicBezTo>
                    <a:pt x="542" y="813"/>
                    <a:pt x="474" y="779"/>
                    <a:pt x="542" y="779"/>
                  </a:cubicBezTo>
                  <a:cubicBezTo>
                    <a:pt x="576" y="813"/>
                    <a:pt x="576" y="813"/>
                    <a:pt x="576" y="813"/>
                  </a:cubicBezTo>
                  <a:cubicBezTo>
                    <a:pt x="603" y="813"/>
                    <a:pt x="500" y="726"/>
                    <a:pt x="510" y="726"/>
                  </a:cubicBezTo>
                  <a:cubicBezTo>
                    <a:pt x="512" y="726"/>
                    <a:pt x="522" y="732"/>
                    <a:pt x="542" y="745"/>
                  </a:cubicBezTo>
                  <a:cubicBezTo>
                    <a:pt x="513" y="716"/>
                    <a:pt x="509" y="686"/>
                    <a:pt x="441" y="634"/>
                  </a:cubicBezTo>
                  <a:lnTo>
                    <a:pt x="441" y="634"/>
                  </a:lnTo>
                  <a:cubicBezTo>
                    <a:pt x="460" y="645"/>
                    <a:pt x="480" y="655"/>
                    <a:pt x="495" y="662"/>
                  </a:cubicBezTo>
                  <a:lnTo>
                    <a:pt x="495" y="662"/>
                  </a:lnTo>
                  <a:cubicBezTo>
                    <a:pt x="481" y="644"/>
                    <a:pt x="494" y="644"/>
                    <a:pt x="508" y="644"/>
                  </a:cubicBezTo>
                  <a:cubicBezTo>
                    <a:pt x="525" y="644"/>
                    <a:pt x="542" y="644"/>
                    <a:pt x="508" y="610"/>
                  </a:cubicBezTo>
                  <a:lnTo>
                    <a:pt x="508" y="610"/>
                  </a:lnTo>
                  <a:cubicBezTo>
                    <a:pt x="610" y="711"/>
                    <a:pt x="542" y="644"/>
                    <a:pt x="610" y="711"/>
                  </a:cubicBezTo>
                  <a:cubicBezTo>
                    <a:pt x="615" y="716"/>
                    <a:pt x="617" y="718"/>
                    <a:pt x="619" y="718"/>
                  </a:cubicBezTo>
                  <a:cubicBezTo>
                    <a:pt x="623" y="718"/>
                    <a:pt x="611" y="696"/>
                    <a:pt x="599" y="672"/>
                  </a:cubicBezTo>
                  <a:lnTo>
                    <a:pt x="599" y="672"/>
                  </a:lnTo>
                  <a:cubicBezTo>
                    <a:pt x="602" y="673"/>
                    <a:pt x="606" y="675"/>
                    <a:pt x="610" y="677"/>
                  </a:cubicBezTo>
                  <a:cubicBezTo>
                    <a:pt x="605" y="672"/>
                    <a:pt x="599" y="667"/>
                    <a:pt x="593" y="661"/>
                  </a:cubicBezTo>
                  <a:lnTo>
                    <a:pt x="593" y="661"/>
                  </a:lnTo>
                  <a:cubicBezTo>
                    <a:pt x="595" y="664"/>
                    <a:pt x="597" y="668"/>
                    <a:pt x="599" y="672"/>
                  </a:cubicBezTo>
                  <a:lnTo>
                    <a:pt x="599" y="672"/>
                  </a:lnTo>
                  <a:cubicBezTo>
                    <a:pt x="482" y="612"/>
                    <a:pt x="607" y="643"/>
                    <a:pt x="508" y="610"/>
                  </a:cubicBezTo>
                  <a:lnTo>
                    <a:pt x="508" y="610"/>
                  </a:lnTo>
                  <a:cubicBezTo>
                    <a:pt x="508" y="610"/>
                    <a:pt x="508" y="610"/>
                    <a:pt x="508" y="610"/>
                  </a:cubicBezTo>
                  <a:cubicBezTo>
                    <a:pt x="474" y="542"/>
                    <a:pt x="474" y="542"/>
                    <a:pt x="407" y="47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7"/>
            <p:cNvSpPr/>
            <p:nvPr/>
          </p:nvSpPr>
          <p:spPr>
            <a:xfrm>
              <a:off x="3973375" y="3683775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1" y="0"/>
                  </a:moveTo>
                  <a:lnTo>
                    <a:pt x="68" y="34"/>
                  </a:lnTo>
                  <a:lnTo>
                    <a:pt x="68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7"/>
            <p:cNvSpPr/>
            <p:nvPr/>
          </p:nvSpPr>
          <p:spPr>
            <a:xfrm>
              <a:off x="3973375" y="368292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0"/>
                  </a:moveTo>
                  <a:cubicBezTo>
                    <a:pt x="35" y="0"/>
                    <a:pt x="35" y="34"/>
                    <a:pt x="35" y="34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7"/>
            <p:cNvSpPr/>
            <p:nvPr/>
          </p:nvSpPr>
          <p:spPr>
            <a:xfrm>
              <a:off x="3979300" y="367700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5" y="0"/>
                  </a:moveTo>
                  <a:cubicBezTo>
                    <a:pt x="1" y="0"/>
                    <a:pt x="1" y="0"/>
                    <a:pt x="1" y="34"/>
                  </a:cubicBezTo>
                  <a:cubicBezTo>
                    <a:pt x="35" y="34"/>
                    <a:pt x="35" y="34"/>
                    <a:pt x="3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7"/>
            <p:cNvSpPr/>
            <p:nvPr/>
          </p:nvSpPr>
          <p:spPr>
            <a:xfrm>
              <a:off x="3978450" y="367615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5" y="0"/>
                  </a:moveTo>
                  <a:lnTo>
                    <a:pt x="1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7"/>
            <p:cNvSpPr/>
            <p:nvPr/>
          </p:nvSpPr>
          <p:spPr>
            <a:xfrm>
              <a:off x="3975075" y="3662600"/>
              <a:ext cx="16950" cy="12950"/>
            </a:xfrm>
            <a:custGeom>
              <a:avLst/>
              <a:gdLst/>
              <a:ahLst/>
              <a:cxnLst/>
              <a:rect l="l" t="t" r="r" b="b"/>
              <a:pathLst>
                <a:path w="678" h="518" extrusionOk="0">
                  <a:moveTo>
                    <a:pt x="139" y="296"/>
                  </a:moveTo>
                  <a:cubicBezTo>
                    <a:pt x="137" y="296"/>
                    <a:pt x="136" y="299"/>
                    <a:pt x="136" y="305"/>
                  </a:cubicBezTo>
                  <a:cubicBezTo>
                    <a:pt x="136" y="305"/>
                    <a:pt x="136" y="305"/>
                    <a:pt x="150" y="319"/>
                  </a:cubicBezTo>
                  <a:lnTo>
                    <a:pt x="150" y="319"/>
                  </a:lnTo>
                  <a:cubicBezTo>
                    <a:pt x="147" y="306"/>
                    <a:pt x="142" y="296"/>
                    <a:pt x="139" y="296"/>
                  </a:cubicBezTo>
                  <a:close/>
                  <a:moveTo>
                    <a:pt x="407" y="305"/>
                  </a:moveTo>
                  <a:cubicBezTo>
                    <a:pt x="407" y="318"/>
                    <a:pt x="407" y="331"/>
                    <a:pt x="407" y="339"/>
                  </a:cubicBezTo>
                  <a:cubicBezTo>
                    <a:pt x="424" y="339"/>
                    <a:pt x="415" y="322"/>
                    <a:pt x="407" y="305"/>
                  </a:cubicBezTo>
                  <a:close/>
                  <a:moveTo>
                    <a:pt x="271" y="339"/>
                  </a:moveTo>
                  <a:cubicBezTo>
                    <a:pt x="272" y="340"/>
                    <a:pt x="272" y="341"/>
                    <a:pt x="273" y="342"/>
                  </a:cubicBezTo>
                  <a:lnTo>
                    <a:pt x="273" y="342"/>
                  </a:lnTo>
                  <a:cubicBezTo>
                    <a:pt x="272" y="340"/>
                    <a:pt x="271" y="339"/>
                    <a:pt x="271" y="339"/>
                  </a:cubicBezTo>
                  <a:close/>
                  <a:moveTo>
                    <a:pt x="273" y="342"/>
                  </a:moveTo>
                  <a:cubicBezTo>
                    <a:pt x="280" y="355"/>
                    <a:pt x="309" y="411"/>
                    <a:pt x="339" y="441"/>
                  </a:cubicBezTo>
                  <a:cubicBezTo>
                    <a:pt x="339" y="374"/>
                    <a:pt x="306" y="406"/>
                    <a:pt x="273" y="342"/>
                  </a:cubicBezTo>
                  <a:close/>
                  <a:moveTo>
                    <a:pt x="644" y="1"/>
                  </a:moveTo>
                  <a:lnTo>
                    <a:pt x="644" y="1"/>
                  </a:lnTo>
                  <a:cubicBezTo>
                    <a:pt x="576" y="34"/>
                    <a:pt x="542" y="34"/>
                    <a:pt x="475" y="68"/>
                  </a:cubicBezTo>
                  <a:cubicBezTo>
                    <a:pt x="407" y="68"/>
                    <a:pt x="373" y="102"/>
                    <a:pt x="339" y="204"/>
                  </a:cubicBezTo>
                  <a:lnTo>
                    <a:pt x="339" y="136"/>
                  </a:lnTo>
                  <a:cubicBezTo>
                    <a:pt x="339" y="171"/>
                    <a:pt x="330" y="181"/>
                    <a:pt x="318" y="181"/>
                  </a:cubicBezTo>
                  <a:cubicBezTo>
                    <a:pt x="301" y="181"/>
                    <a:pt x="277" y="160"/>
                    <a:pt x="263" y="160"/>
                  </a:cubicBezTo>
                  <a:cubicBezTo>
                    <a:pt x="249" y="160"/>
                    <a:pt x="246" y="182"/>
                    <a:pt x="271" y="272"/>
                  </a:cubicBezTo>
                  <a:lnTo>
                    <a:pt x="204" y="170"/>
                  </a:lnTo>
                  <a:cubicBezTo>
                    <a:pt x="201" y="167"/>
                    <a:pt x="199" y="166"/>
                    <a:pt x="198" y="166"/>
                  </a:cubicBezTo>
                  <a:cubicBezTo>
                    <a:pt x="187" y="166"/>
                    <a:pt x="233" y="266"/>
                    <a:pt x="209" y="266"/>
                  </a:cubicBezTo>
                  <a:cubicBezTo>
                    <a:pt x="203" y="266"/>
                    <a:pt x="190" y="258"/>
                    <a:pt x="170" y="238"/>
                  </a:cubicBezTo>
                  <a:lnTo>
                    <a:pt x="170" y="238"/>
                  </a:lnTo>
                  <a:lnTo>
                    <a:pt x="204" y="305"/>
                  </a:lnTo>
                  <a:cubicBezTo>
                    <a:pt x="204" y="339"/>
                    <a:pt x="204" y="339"/>
                    <a:pt x="170" y="339"/>
                  </a:cubicBezTo>
                  <a:cubicBezTo>
                    <a:pt x="161" y="331"/>
                    <a:pt x="155" y="324"/>
                    <a:pt x="150" y="319"/>
                  </a:cubicBezTo>
                  <a:lnTo>
                    <a:pt x="150" y="319"/>
                  </a:lnTo>
                  <a:cubicBezTo>
                    <a:pt x="152" y="330"/>
                    <a:pt x="152" y="343"/>
                    <a:pt x="147" y="355"/>
                  </a:cubicBezTo>
                  <a:lnTo>
                    <a:pt x="147" y="355"/>
                  </a:lnTo>
                  <a:cubicBezTo>
                    <a:pt x="139" y="346"/>
                    <a:pt x="133" y="338"/>
                    <a:pt x="132" y="338"/>
                  </a:cubicBezTo>
                  <a:lnTo>
                    <a:pt x="132" y="338"/>
                  </a:lnTo>
                  <a:cubicBezTo>
                    <a:pt x="130" y="338"/>
                    <a:pt x="133" y="344"/>
                    <a:pt x="144" y="363"/>
                  </a:cubicBezTo>
                  <a:lnTo>
                    <a:pt x="144" y="363"/>
                  </a:lnTo>
                  <a:cubicBezTo>
                    <a:pt x="145" y="360"/>
                    <a:pt x="146" y="358"/>
                    <a:pt x="147" y="355"/>
                  </a:cubicBezTo>
                  <a:lnTo>
                    <a:pt x="147" y="355"/>
                  </a:lnTo>
                  <a:cubicBezTo>
                    <a:pt x="158" y="370"/>
                    <a:pt x="172" y="387"/>
                    <a:pt x="175" y="387"/>
                  </a:cubicBezTo>
                  <a:cubicBezTo>
                    <a:pt x="176" y="387"/>
                    <a:pt x="175" y="383"/>
                    <a:pt x="170" y="373"/>
                  </a:cubicBezTo>
                  <a:lnTo>
                    <a:pt x="170" y="373"/>
                  </a:lnTo>
                  <a:cubicBezTo>
                    <a:pt x="204" y="441"/>
                    <a:pt x="204" y="441"/>
                    <a:pt x="204" y="475"/>
                  </a:cubicBezTo>
                  <a:cubicBezTo>
                    <a:pt x="223" y="494"/>
                    <a:pt x="235" y="501"/>
                    <a:pt x="242" y="501"/>
                  </a:cubicBezTo>
                  <a:cubicBezTo>
                    <a:pt x="263" y="501"/>
                    <a:pt x="248" y="446"/>
                    <a:pt x="259" y="446"/>
                  </a:cubicBezTo>
                  <a:cubicBezTo>
                    <a:pt x="264" y="446"/>
                    <a:pt x="277" y="461"/>
                    <a:pt x="305" y="509"/>
                  </a:cubicBezTo>
                  <a:cubicBezTo>
                    <a:pt x="339" y="509"/>
                    <a:pt x="305" y="475"/>
                    <a:pt x="305" y="475"/>
                  </a:cubicBezTo>
                  <a:cubicBezTo>
                    <a:pt x="305" y="441"/>
                    <a:pt x="271" y="441"/>
                    <a:pt x="271" y="441"/>
                  </a:cubicBezTo>
                  <a:cubicBezTo>
                    <a:pt x="271" y="407"/>
                    <a:pt x="238" y="339"/>
                    <a:pt x="204" y="305"/>
                  </a:cubicBezTo>
                  <a:lnTo>
                    <a:pt x="204" y="305"/>
                  </a:lnTo>
                  <a:cubicBezTo>
                    <a:pt x="218" y="319"/>
                    <a:pt x="226" y="325"/>
                    <a:pt x="230" y="325"/>
                  </a:cubicBezTo>
                  <a:cubicBezTo>
                    <a:pt x="245" y="325"/>
                    <a:pt x="220" y="266"/>
                    <a:pt x="230" y="266"/>
                  </a:cubicBezTo>
                  <a:cubicBezTo>
                    <a:pt x="231" y="266"/>
                    <a:pt x="234" y="268"/>
                    <a:pt x="237" y="272"/>
                  </a:cubicBezTo>
                  <a:cubicBezTo>
                    <a:pt x="271" y="339"/>
                    <a:pt x="271" y="339"/>
                    <a:pt x="271" y="407"/>
                  </a:cubicBezTo>
                  <a:lnTo>
                    <a:pt x="271" y="339"/>
                  </a:lnTo>
                  <a:cubicBezTo>
                    <a:pt x="271" y="339"/>
                    <a:pt x="271" y="339"/>
                    <a:pt x="271" y="339"/>
                  </a:cubicBezTo>
                  <a:lnTo>
                    <a:pt x="271" y="339"/>
                  </a:lnTo>
                  <a:cubicBezTo>
                    <a:pt x="295" y="363"/>
                    <a:pt x="319" y="374"/>
                    <a:pt x="340" y="374"/>
                  </a:cubicBezTo>
                  <a:cubicBezTo>
                    <a:pt x="372" y="374"/>
                    <a:pt x="397" y="348"/>
                    <a:pt x="405" y="301"/>
                  </a:cubicBezTo>
                  <a:lnTo>
                    <a:pt x="405" y="301"/>
                  </a:lnTo>
                  <a:cubicBezTo>
                    <a:pt x="405" y="303"/>
                    <a:pt x="406" y="304"/>
                    <a:pt x="407" y="305"/>
                  </a:cubicBezTo>
                  <a:lnTo>
                    <a:pt x="407" y="305"/>
                  </a:lnTo>
                  <a:cubicBezTo>
                    <a:pt x="407" y="293"/>
                    <a:pt x="407" y="281"/>
                    <a:pt x="407" y="272"/>
                  </a:cubicBezTo>
                  <a:cubicBezTo>
                    <a:pt x="407" y="243"/>
                    <a:pt x="413" y="232"/>
                    <a:pt x="422" y="232"/>
                  </a:cubicBezTo>
                  <a:cubicBezTo>
                    <a:pt x="435" y="232"/>
                    <a:pt x="455" y="252"/>
                    <a:pt x="475" y="272"/>
                  </a:cubicBezTo>
                  <a:lnTo>
                    <a:pt x="441" y="204"/>
                  </a:lnTo>
                  <a:cubicBezTo>
                    <a:pt x="441" y="179"/>
                    <a:pt x="445" y="170"/>
                    <a:pt x="451" y="170"/>
                  </a:cubicBezTo>
                  <a:cubicBezTo>
                    <a:pt x="467" y="170"/>
                    <a:pt x="497" y="220"/>
                    <a:pt x="522" y="220"/>
                  </a:cubicBezTo>
                  <a:cubicBezTo>
                    <a:pt x="529" y="220"/>
                    <a:pt x="536" y="216"/>
                    <a:pt x="542" y="204"/>
                  </a:cubicBezTo>
                  <a:cubicBezTo>
                    <a:pt x="542" y="204"/>
                    <a:pt x="514" y="64"/>
                    <a:pt x="535" y="64"/>
                  </a:cubicBezTo>
                  <a:cubicBezTo>
                    <a:pt x="537" y="64"/>
                    <a:pt x="539" y="65"/>
                    <a:pt x="542" y="68"/>
                  </a:cubicBezTo>
                  <a:cubicBezTo>
                    <a:pt x="542" y="136"/>
                    <a:pt x="542" y="136"/>
                    <a:pt x="576" y="204"/>
                  </a:cubicBezTo>
                  <a:lnTo>
                    <a:pt x="576" y="102"/>
                  </a:lnTo>
                  <a:cubicBezTo>
                    <a:pt x="576" y="136"/>
                    <a:pt x="585" y="136"/>
                    <a:pt x="593" y="136"/>
                  </a:cubicBezTo>
                  <a:cubicBezTo>
                    <a:pt x="602" y="136"/>
                    <a:pt x="610" y="136"/>
                    <a:pt x="610" y="170"/>
                  </a:cubicBezTo>
                  <a:cubicBezTo>
                    <a:pt x="610" y="68"/>
                    <a:pt x="678" y="170"/>
                    <a:pt x="644" y="1"/>
                  </a:cubicBezTo>
                  <a:close/>
                  <a:moveTo>
                    <a:pt x="102" y="305"/>
                  </a:moveTo>
                  <a:cubicBezTo>
                    <a:pt x="102" y="373"/>
                    <a:pt x="0" y="272"/>
                    <a:pt x="102" y="441"/>
                  </a:cubicBezTo>
                  <a:cubicBezTo>
                    <a:pt x="102" y="475"/>
                    <a:pt x="136" y="475"/>
                    <a:pt x="136" y="509"/>
                  </a:cubicBezTo>
                  <a:cubicBezTo>
                    <a:pt x="148" y="515"/>
                    <a:pt x="157" y="518"/>
                    <a:pt x="164" y="518"/>
                  </a:cubicBezTo>
                  <a:cubicBezTo>
                    <a:pt x="192" y="518"/>
                    <a:pt x="170" y="462"/>
                    <a:pt x="170" y="407"/>
                  </a:cubicBezTo>
                  <a:cubicBezTo>
                    <a:pt x="158" y="388"/>
                    <a:pt x="150" y="373"/>
                    <a:pt x="144" y="363"/>
                  </a:cubicBezTo>
                  <a:lnTo>
                    <a:pt x="144" y="363"/>
                  </a:lnTo>
                  <a:cubicBezTo>
                    <a:pt x="142" y="366"/>
                    <a:pt x="139" y="370"/>
                    <a:pt x="136" y="373"/>
                  </a:cubicBezTo>
                  <a:cubicBezTo>
                    <a:pt x="102" y="339"/>
                    <a:pt x="102" y="305"/>
                    <a:pt x="102" y="30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7"/>
            <p:cNvSpPr/>
            <p:nvPr/>
          </p:nvSpPr>
          <p:spPr>
            <a:xfrm>
              <a:off x="3991150" y="3662400"/>
              <a:ext cx="875" cy="1450"/>
            </a:xfrm>
            <a:custGeom>
              <a:avLst/>
              <a:gdLst/>
              <a:ahLst/>
              <a:cxnLst/>
              <a:rect l="l" t="t" r="r" b="b"/>
              <a:pathLst>
                <a:path w="35" h="58" extrusionOk="0">
                  <a:moveTo>
                    <a:pt x="18" y="0"/>
                  </a:moveTo>
                  <a:cubicBezTo>
                    <a:pt x="9" y="0"/>
                    <a:pt x="1" y="9"/>
                    <a:pt x="1" y="42"/>
                  </a:cubicBezTo>
                  <a:cubicBezTo>
                    <a:pt x="1" y="42"/>
                    <a:pt x="1" y="58"/>
                    <a:pt x="11" y="58"/>
                  </a:cubicBezTo>
                  <a:cubicBezTo>
                    <a:pt x="16" y="58"/>
                    <a:pt x="23" y="54"/>
                    <a:pt x="35" y="42"/>
                  </a:cubicBezTo>
                  <a:cubicBezTo>
                    <a:pt x="35" y="29"/>
                    <a:pt x="35" y="17"/>
                    <a:pt x="35" y="9"/>
                  </a:cubicBezTo>
                  <a:cubicBezTo>
                    <a:pt x="35" y="9"/>
                    <a:pt x="26" y="0"/>
                    <a:pt x="18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7"/>
            <p:cNvSpPr/>
            <p:nvPr/>
          </p:nvSpPr>
          <p:spPr>
            <a:xfrm>
              <a:off x="3992000" y="3660275"/>
              <a:ext cx="10200" cy="6575"/>
            </a:xfrm>
            <a:custGeom>
              <a:avLst/>
              <a:gdLst/>
              <a:ahLst/>
              <a:cxnLst/>
              <a:rect l="l" t="t" r="r" b="b"/>
              <a:pathLst>
                <a:path w="408" h="263" extrusionOk="0">
                  <a:moveTo>
                    <a:pt x="373" y="73"/>
                  </a:moveTo>
                  <a:cubicBezTo>
                    <a:pt x="354" y="107"/>
                    <a:pt x="339" y="151"/>
                    <a:pt x="339" y="195"/>
                  </a:cubicBezTo>
                  <a:lnTo>
                    <a:pt x="339" y="195"/>
                  </a:lnTo>
                  <a:cubicBezTo>
                    <a:pt x="340" y="132"/>
                    <a:pt x="369" y="128"/>
                    <a:pt x="373" y="73"/>
                  </a:cubicBezTo>
                  <a:close/>
                  <a:moveTo>
                    <a:pt x="35" y="60"/>
                  </a:moveTo>
                  <a:cubicBezTo>
                    <a:pt x="35" y="82"/>
                    <a:pt x="31" y="86"/>
                    <a:pt x="26" y="86"/>
                  </a:cubicBezTo>
                  <a:cubicBezTo>
                    <a:pt x="23" y="86"/>
                    <a:pt x="20" y="85"/>
                    <a:pt x="18" y="85"/>
                  </a:cubicBezTo>
                  <a:cubicBezTo>
                    <a:pt x="9" y="85"/>
                    <a:pt x="1" y="94"/>
                    <a:pt x="1" y="161"/>
                  </a:cubicBezTo>
                  <a:cubicBezTo>
                    <a:pt x="6" y="166"/>
                    <a:pt x="10" y="168"/>
                    <a:pt x="14" y="168"/>
                  </a:cubicBezTo>
                  <a:cubicBezTo>
                    <a:pt x="31" y="168"/>
                    <a:pt x="34" y="120"/>
                    <a:pt x="34" y="120"/>
                  </a:cubicBezTo>
                  <a:cubicBezTo>
                    <a:pt x="35" y="120"/>
                    <a:pt x="35" y="123"/>
                    <a:pt x="35" y="127"/>
                  </a:cubicBezTo>
                  <a:lnTo>
                    <a:pt x="35" y="195"/>
                  </a:lnTo>
                  <a:lnTo>
                    <a:pt x="68" y="161"/>
                  </a:lnTo>
                  <a:lnTo>
                    <a:pt x="35" y="60"/>
                  </a:lnTo>
                  <a:close/>
                  <a:moveTo>
                    <a:pt x="383" y="0"/>
                  </a:moveTo>
                  <a:cubicBezTo>
                    <a:pt x="343" y="0"/>
                    <a:pt x="277" y="131"/>
                    <a:pt x="246" y="131"/>
                  </a:cubicBezTo>
                  <a:cubicBezTo>
                    <a:pt x="243" y="131"/>
                    <a:pt x="240" y="130"/>
                    <a:pt x="238" y="127"/>
                  </a:cubicBezTo>
                  <a:cubicBezTo>
                    <a:pt x="238" y="94"/>
                    <a:pt x="272" y="94"/>
                    <a:pt x="272" y="60"/>
                  </a:cubicBezTo>
                  <a:cubicBezTo>
                    <a:pt x="238" y="60"/>
                    <a:pt x="204" y="68"/>
                    <a:pt x="174" y="68"/>
                  </a:cubicBezTo>
                  <a:cubicBezTo>
                    <a:pt x="145" y="68"/>
                    <a:pt x="119" y="60"/>
                    <a:pt x="102" y="26"/>
                  </a:cubicBezTo>
                  <a:cubicBezTo>
                    <a:pt x="99" y="22"/>
                    <a:pt x="95" y="20"/>
                    <a:pt x="92" y="20"/>
                  </a:cubicBezTo>
                  <a:cubicBezTo>
                    <a:pt x="68" y="20"/>
                    <a:pt x="68" y="131"/>
                    <a:pt x="68" y="161"/>
                  </a:cubicBezTo>
                  <a:lnTo>
                    <a:pt x="68" y="229"/>
                  </a:lnTo>
                  <a:cubicBezTo>
                    <a:pt x="72" y="237"/>
                    <a:pt x="75" y="240"/>
                    <a:pt x="78" y="240"/>
                  </a:cubicBezTo>
                  <a:cubicBezTo>
                    <a:pt x="93" y="240"/>
                    <a:pt x="78" y="83"/>
                    <a:pt x="93" y="83"/>
                  </a:cubicBezTo>
                  <a:cubicBezTo>
                    <a:pt x="96" y="83"/>
                    <a:pt x="98" y="86"/>
                    <a:pt x="102" y="94"/>
                  </a:cubicBezTo>
                  <a:lnTo>
                    <a:pt x="102" y="229"/>
                  </a:lnTo>
                  <a:cubicBezTo>
                    <a:pt x="119" y="229"/>
                    <a:pt x="136" y="221"/>
                    <a:pt x="149" y="221"/>
                  </a:cubicBezTo>
                  <a:cubicBezTo>
                    <a:pt x="162" y="221"/>
                    <a:pt x="170" y="229"/>
                    <a:pt x="170" y="263"/>
                  </a:cubicBezTo>
                  <a:cubicBezTo>
                    <a:pt x="170" y="263"/>
                    <a:pt x="170" y="242"/>
                    <a:pt x="170" y="229"/>
                  </a:cubicBezTo>
                  <a:cubicBezTo>
                    <a:pt x="170" y="229"/>
                    <a:pt x="170" y="161"/>
                    <a:pt x="170" y="127"/>
                  </a:cubicBezTo>
                  <a:cubicBezTo>
                    <a:pt x="178" y="105"/>
                    <a:pt x="182" y="96"/>
                    <a:pt x="184" y="96"/>
                  </a:cubicBezTo>
                  <a:lnTo>
                    <a:pt x="184" y="96"/>
                  </a:lnTo>
                  <a:cubicBezTo>
                    <a:pt x="191" y="96"/>
                    <a:pt x="170" y="210"/>
                    <a:pt x="170" y="263"/>
                  </a:cubicBezTo>
                  <a:cubicBezTo>
                    <a:pt x="192" y="197"/>
                    <a:pt x="242" y="160"/>
                    <a:pt x="275" y="160"/>
                  </a:cubicBezTo>
                  <a:cubicBezTo>
                    <a:pt x="293" y="160"/>
                    <a:pt x="305" y="171"/>
                    <a:pt x="305" y="195"/>
                  </a:cubicBezTo>
                  <a:cubicBezTo>
                    <a:pt x="305" y="127"/>
                    <a:pt x="339" y="60"/>
                    <a:pt x="373" y="60"/>
                  </a:cubicBezTo>
                  <a:cubicBezTo>
                    <a:pt x="373" y="64"/>
                    <a:pt x="373" y="69"/>
                    <a:pt x="373" y="73"/>
                  </a:cubicBezTo>
                  <a:lnTo>
                    <a:pt x="373" y="73"/>
                  </a:lnTo>
                  <a:cubicBezTo>
                    <a:pt x="383" y="54"/>
                    <a:pt x="395" y="38"/>
                    <a:pt x="407" y="26"/>
                  </a:cubicBezTo>
                  <a:cubicBezTo>
                    <a:pt x="401" y="8"/>
                    <a:pt x="393" y="0"/>
                    <a:pt x="383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7"/>
            <p:cNvSpPr/>
            <p:nvPr/>
          </p:nvSpPr>
          <p:spPr>
            <a:xfrm>
              <a:off x="3998775" y="366090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1"/>
                    <a:pt x="1" y="1"/>
                    <a:pt x="1" y="35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7"/>
            <p:cNvSpPr/>
            <p:nvPr/>
          </p:nvSpPr>
          <p:spPr>
            <a:xfrm>
              <a:off x="4096975" y="3646525"/>
              <a:ext cx="16125" cy="19500"/>
            </a:xfrm>
            <a:custGeom>
              <a:avLst/>
              <a:gdLst/>
              <a:ahLst/>
              <a:cxnLst/>
              <a:rect l="l" t="t" r="r" b="b"/>
              <a:pathLst>
                <a:path w="645" h="780" extrusionOk="0">
                  <a:moveTo>
                    <a:pt x="644" y="0"/>
                  </a:moveTo>
                  <a:cubicBezTo>
                    <a:pt x="200" y="0"/>
                    <a:pt x="321" y="149"/>
                    <a:pt x="199" y="557"/>
                  </a:cubicBezTo>
                  <a:lnTo>
                    <a:pt x="199" y="557"/>
                  </a:lnTo>
                  <a:cubicBezTo>
                    <a:pt x="170" y="492"/>
                    <a:pt x="170" y="398"/>
                    <a:pt x="170" y="305"/>
                  </a:cubicBezTo>
                  <a:lnTo>
                    <a:pt x="170" y="644"/>
                  </a:lnTo>
                  <a:cubicBezTo>
                    <a:pt x="181" y="613"/>
                    <a:pt x="190" y="585"/>
                    <a:pt x="199" y="557"/>
                  </a:cubicBezTo>
                  <a:lnTo>
                    <a:pt x="199" y="557"/>
                  </a:lnTo>
                  <a:cubicBezTo>
                    <a:pt x="222" y="610"/>
                    <a:pt x="264" y="644"/>
                    <a:pt x="339" y="644"/>
                  </a:cubicBezTo>
                  <a:cubicBezTo>
                    <a:pt x="644" y="305"/>
                    <a:pt x="644" y="474"/>
                    <a:pt x="644" y="0"/>
                  </a:cubicBezTo>
                  <a:close/>
                  <a:moveTo>
                    <a:pt x="170" y="305"/>
                  </a:moveTo>
                  <a:cubicBezTo>
                    <a:pt x="170" y="474"/>
                    <a:pt x="1" y="644"/>
                    <a:pt x="1" y="779"/>
                  </a:cubicBezTo>
                  <a:cubicBezTo>
                    <a:pt x="170" y="644"/>
                    <a:pt x="170" y="474"/>
                    <a:pt x="170" y="30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7"/>
            <p:cNvSpPr/>
            <p:nvPr/>
          </p:nvSpPr>
          <p:spPr>
            <a:xfrm>
              <a:off x="4099525" y="3661750"/>
              <a:ext cx="1725" cy="2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34" y="1"/>
                  </a:moveTo>
                  <a:lnTo>
                    <a:pt x="6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7"/>
            <p:cNvSpPr/>
            <p:nvPr/>
          </p:nvSpPr>
          <p:spPr>
            <a:xfrm>
              <a:off x="4098675" y="3660900"/>
              <a:ext cx="8500" cy="2575"/>
            </a:xfrm>
            <a:custGeom>
              <a:avLst/>
              <a:gdLst/>
              <a:ahLst/>
              <a:cxnLst/>
              <a:rect l="l" t="t" r="r" b="b"/>
              <a:pathLst>
                <a:path w="340" h="103" extrusionOk="0">
                  <a:moveTo>
                    <a:pt x="1" y="1"/>
                  </a:moveTo>
                  <a:cubicBezTo>
                    <a:pt x="25" y="1"/>
                    <a:pt x="68" y="19"/>
                    <a:pt x="129" y="42"/>
                  </a:cubicBezTo>
                  <a:lnTo>
                    <a:pt x="129" y="42"/>
                  </a:lnTo>
                  <a:cubicBezTo>
                    <a:pt x="125" y="38"/>
                    <a:pt x="126" y="35"/>
                    <a:pt x="136" y="35"/>
                  </a:cubicBezTo>
                  <a:cubicBezTo>
                    <a:pt x="159" y="46"/>
                    <a:pt x="170" y="54"/>
                    <a:pt x="179" y="60"/>
                  </a:cubicBezTo>
                  <a:lnTo>
                    <a:pt x="179" y="60"/>
                  </a:lnTo>
                  <a:cubicBezTo>
                    <a:pt x="161" y="54"/>
                    <a:pt x="145" y="48"/>
                    <a:pt x="129" y="42"/>
                  </a:cubicBezTo>
                  <a:lnTo>
                    <a:pt x="129" y="42"/>
                  </a:lnTo>
                  <a:cubicBezTo>
                    <a:pt x="138" y="50"/>
                    <a:pt x="166" y="62"/>
                    <a:pt x="189" y="67"/>
                  </a:cubicBezTo>
                  <a:lnTo>
                    <a:pt x="189" y="67"/>
                  </a:lnTo>
                  <a:cubicBezTo>
                    <a:pt x="185" y="65"/>
                    <a:pt x="183" y="63"/>
                    <a:pt x="179" y="60"/>
                  </a:cubicBezTo>
                  <a:lnTo>
                    <a:pt x="179" y="60"/>
                  </a:lnTo>
                  <a:cubicBezTo>
                    <a:pt x="187" y="63"/>
                    <a:pt x="195" y="66"/>
                    <a:pt x="204" y="69"/>
                  </a:cubicBezTo>
                  <a:cubicBezTo>
                    <a:pt x="199" y="69"/>
                    <a:pt x="194" y="68"/>
                    <a:pt x="189" y="67"/>
                  </a:cubicBezTo>
                  <a:lnTo>
                    <a:pt x="189" y="67"/>
                  </a:lnTo>
                  <a:cubicBezTo>
                    <a:pt x="202" y="76"/>
                    <a:pt x="217" y="84"/>
                    <a:pt x="271" y="102"/>
                  </a:cubicBezTo>
                  <a:cubicBezTo>
                    <a:pt x="339" y="102"/>
                    <a:pt x="204" y="69"/>
                    <a:pt x="238" y="69"/>
                  </a:cubicBezTo>
                  <a:lnTo>
                    <a:pt x="339" y="102"/>
                  </a:lnTo>
                  <a:lnTo>
                    <a:pt x="305" y="69"/>
                  </a:lnTo>
                  <a:cubicBezTo>
                    <a:pt x="102" y="1"/>
                    <a:pt x="170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7"/>
            <p:cNvSpPr/>
            <p:nvPr/>
          </p:nvSpPr>
          <p:spPr>
            <a:xfrm>
              <a:off x="4102075" y="3660900"/>
              <a:ext cx="2550" cy="875"/>
            </a:xfrm>
            <a:custGeom>
              <a:avLst/>
              <a:gdLst/>
              <a:ahLst/>
              <a:cxnLst/>
              <a:rect l="l" t="t" r="r" b="b"/>
              <a:pathLst>
                <a:path w="102" h="35" extrusionOk="0">
                  <a:moveTo>
                    <a:pt x="0" y="1"/>
                  </a:moveTo>
                  <a:cubicBezTo>
                    <a:pt x="34" y="35"/>
                    <a:pt x="68" y="35"/>
                    <a:pt x="102" y="35"/>
                  </a:cubicBezTo>
                  <a:cubicBezTo>
                    <a:pt x="68" y="35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7"/>
            <p:cNvSpPr/>
            <p:nvPr/>
          </p:nvSpPr>
          <p:spPr>
            <a:xfrm>
              <a:off x="4100375" y="3660075"/>
              <a:ext cx="3400" cy="1700"/>
            </a:xfrm>
            <a:custGeom>
              <a:avLst/>
              <a:gdLst/>
              <a:ahLst/>
              <a:cxnLst/>
              <a:rect l="l" t="t" r="r" b="b"/>
              <a:pathLst>
                <a:path w="136" h="68" extrusionOk="0">
                  <a:moveTo>
                    <a:pt x="0" y="0"/>
                  </a:moveTo>
                  <a:lnTo>
                    <a:pt x="34" y="34"/>
                  </a:lnTo>
                  <a:cubicBezTo>
                    <a:pt x="44" y="34"/>
                    <a:pt x="57" y="34"/>
                    <a:pt x="70" y="35"/>
                  </a:cubicBezTo>
                  <a:lnTo>
                    <a:pt x="70" y="35"/>
                  </a:lnTo>
                  <a:lnTo>
                    <a:pt x="0" y="0"/>
                  </a:lnTo>
                  <a:close/>
                  <a:moveTo>
                    <a:pt x="70" y="35"/>
                  </a:moveTo>
                  <a:lnTo>
                    <a:pt x="136" y="68"/>
                  </a:lnTo>
                  <a:cubicBezTo>
                    <a:pt x="136" y="44"/>
                    <a:pt x="102" y="37"/>
                    <a:pt x="70" y="3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7"/>
            <p:cNvSpPr/>
            <p:nvPr/>
          </p:nvSpPr>
          <p:spPr>
            <a:xfrm>
              <a:off x="4101225" y="36592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34"/>
                  </a:moveTo>
                  <a:cubicBezTo>
                    <a:pt x="34" y="34"/>
                    <a:pt x="34" y="34"/>
                    <a:pt x="34" y="34"/>
                  </a:cubicBezTo>
                  <a:cubicBezTo>
                    <a:pt x="0" y="0"/>
                    <a:pt x="34" y="34"/>
                    <a:pt x="34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7"/>
            <p:cNvSpPr/>
            <p:nvPr/>
          </p:nvSpPr>
          <p:spPr>
            <a:xfrm>
              <a:off x="4100375" y="3659225"/>
              <a:ext cx="5950" cy="1700"/>
            </a:xfrm>
            <a:custGeom>
              <a:avLst/>
              <a:gdLst/>
              <a:ahLst/>
              <a:cxnLst/>
              <a:rect l="l" t="t" r="r" b="b"/>
              <a:pathLst>
                <a:path w="238" h="68" extrusionOk="0">
                  <a:moveTo>
                    <a:pt x="68" y="0"/>
                  </a:moveTo>
                  <a:cubicBezTo>
                    <a:pt x="0" y="0"/>
                    <a:pt x="34" y="0"/>
                    <a:pt x="68" y="34"/>
                  </a:cubicBezTo>
                  <a:cubicBezTo>
                    <a:pt x="87" y="34"/>
                    <a:pt x="127" y="45"/>
                    <a:pt x="153" y="54"/>
                  </a:cubicBezTo>
                  <a:lnTo>
                    <a:pt x="153" y="54"/>
                  </a:lnTo>
                  <a:cubicBezTo>
                    <a:pt x="150" y="53"/>
                    <a:pt x="148" y="53"/>
                    <a:pt x="147" y="53"/>
                  </a:cubicBezTo>
                  <a:cubicBezTo>
                    <a:pt x="143" y="53"/>
                    <a:pt x="147" y="57"/>
                    <a:pt x="170" y="68"/>
                  </a:cubicBezTo>
                  <a:lnTo>
                    <a:pt x="237" y="68"/>
                  </a:lnTo>
                  <a:cubicBezTo>
                    <a:pt x="237" y="68"/>
                    <a:pt x="102" y="34"/>
                    <a:pt x="68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7"/>
            <p:cNvSpPr/>
            <p:nvPr/>
          </p:nvSpPr>
          <p:spPr>
            <a:xfrm>
              <a:off x="4102075" y="3660075"/>
              <a:ext cx="850" cy="0"/>
            </a:xfrm>
            <a:custGeom>
              <a:avLst/>
              <a:gdLst/>
              <a:ahLst/>
              <a:cxnLst/>
              <a:rect l="l" t="t" r="r" b="b"/>
              <a:pathLst>
                <a:path w="34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7"/>
            <p:cNvSpPr/>
            <p:nvPr/>
          </p:nvSpPr>
          <p:spPr>
            <a:xfrm>
              <a:off x="4102075" y="366007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7"/>
            <p:cNvSpPr/>
            <p:nvPr/>
          </p:nvSpPr>
          <p:spPr>
            <a:xfrm>
              <a:off x="4101225" y="3658375"/>
              <a:ext cx="6800" cy="1700"/>
            </a:xfrm>
            <a:custGeom>
              <a:avLst/>
              <a:gdLst/>
              <a:ahLst/>
              <a:cxnLst/>
              <a:rect l="l" t="t" r="r" b="b"/>
              <a:pathLst>
                <a:path w="272" h="68" extrusionOk="0">
                  <a:moveTo>
                    <a:pt x="34" y="0"/>
                  </a:moveTo>
                  <a:cubicBezTo>
                    <a:pt x="169" y="34"/>
                    <a:pt x="0" y="34"/>
                    <a:pt x="102" y="68"/>
                  </a:cubicBezTo>
                  <a:cubicBezTo>
                    <a:pt x="102" y="57"/>
                    <a:pt x="113" y="53"/>
                    <a:pt x="131" y="53"/>
                  </a:cubicBezTo>
                  <a:cubicBezTo>
                    <a:pt x="166" y="53"/>
                    <a:pt x="226" y="68"/>
                    <a:pt x="271" y="68"/>
                  </a:cubicBezTo>
                  <a:lnTo>
                    <a:pt x="237" y="34"/>
                  </a:lnTo>
                  <a:cubicBezTo>
                    <a:pt x="203" y="34"/>
                    <a:pt x="102" y="0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7"/>
            <p:cNvSpPr/>
            <p:nvPr/>
          </p:nvSpPr>
          <p:spPr>
            <a:xfrm>
              <a:off x="4109675" y="36592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5" y="34"/>
                  </a:cubicBezTo>
                  <a:cubicBezTo>
                    <a:pt x="1" y="34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7"/>
            <p:cNvSpPr/>
            <p:nvPr/>
          </p:nvSpPr>
          <p:spPr>
            <a:xfrm>
              <a:off x="4103750" y="3656675"/>
              <a:ext cx="8500" cy="2575"/>
            </a:xfrm>
            <a:custGeom>
              <a:avLst/>
              <a:gdLst/>
              <a:ahLst/>
              <a:cxnLst/>
              <a:rect l="l" t="t" r="r" b="b"/>
              <a:pathLst>
                <a:path w="340" h="103" extrusionOk="0">
                  <a:moveTo>
                    <a:pt x="68" y="1"/>
                  </a:moveTo>
                  <a:cubicBezTo>
                    <a:pt x="71" y="4"/>
                    <a:pt x="76" y="7"/>
                    <a:pt x="82" y="10"/>
                  </a:cubicBezTo>
                  <a:lnTo>
                    <a:pt x="82" y="10"/>
                  </a:lnTo>
                  <a:lnTo>
                    <a:pt x="68" y="1"/>
                  </a:lnTo>
                  <a:close/>
                  <a:moveTo>
                    <a:pt x="82" y="10"/>
                  </a:moveTo>
                  <a:lnTo>
                    <a:pt x="170" y="68"/>
                  </a:lnTo>
                  <a:cubicBezTo>
                    <a:pt x="136" y="68"/>
                    <a:pt x="102" y="34"/>
                    <a:pt x="68" y="34"/>
                  </a:cubicBezTo>
                  <a:cubicBezTo>
                    <a:pt x="68" y="34"/>
                    <a:pt x="136" y="68"/>
                    <a:pt x="136" y="68"/>
                  </a:cubicBezTo>
                  <a:cubicBezTo>
                    <a:pt x="1" y="34"/>
                    <a:pt x="136" y="34"/>
                    <a:pt x="1" y="34"/>
                  </a:cubicBezTo>
                  <a:cubicBezTo>
                    <a:pt x="1" y="34"/>
                    <a:pt x="20" y="54"/>
                    <a:pt x="74" y="78"/>
                  </a:cubicBezTo>
                  <a:lnTo>
                    <a:pt x="74" y="78"/>
                  </a:lnTo>
                  <a:lnTo>
                    <a:pt x="35" y="68"/>
                  </a:lnTo>
                  <a:lnTo>
                    <a:pt x="35" y="68"/>
                  </a:lnTo>
                  <a:lnTo>
                    <a:pt x="136" y="102"/>
                  </a:lnTo>
                  <a:cubicBezTo>
                    <a:pt x="112" y="94"/>
                    <a:pt x="91" y="86"/>
                    <a:pt x="74" y="78"/>
                  </a:cubicBezTo>
                  <a:lnTo>
                    <a:pt x="74" y="78"/>
                  </a:lnTo>
                  <a:lnTo>
                    <a:pt x="170" y="102"/>
                  </a:lnTo>
                  <a:lnTo>
                    <a:pt x="339" y="102"/>
                  </a:lnTo>
                  <a:cubicBezTo>
                    <a:pt x="339" y="71"/>
                    <a:pt x="143" y="40"/>
                    <a:pt x="82" y="1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7"/>
            <p:cNvSpPr/>
            <p:nvPr/>
          </p:nvSpPr>
          <p:spPr>
            <a:xfrm>
              <a:off x="4108000" y="3657525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34" y="0"/>
                  </a:moveTo>
                  <a:lnTo>
                    <a:pt x="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7"/>
            <p:cNvSpPr/>
            <p:nvPr/>
          </p:nvSpPr>
          <p:spPr>
            <a:xfrm>
              <a:off x="4104600" y="3654975"/>
              <a:ext cx="8050" cy="1975"/>
            </a:xfrm>
            <a:custGeom>
              <a:avLst/>
              <a:gdLst/>
              <a:ahLst/>
              <a:cxnLst/>
              <a:rect l="l" t="t" r="r" b="b"/>
              <a:pathLst>
                <a:path w="322" h="79" extrusionOk="0">
                  <a:moveTo>
                    <a:pt x="235" y="68"/>
                  </a:moveTo>
                  <a:cubicBezTo>
                    <a:pt x="227" y="68"/>
                    <a:pt x="216" y="69"/>
                    <a:pt x="204" y="69"/>
                  </a:cubicBezTo>
                  <a:lnTo>
                    <a:pt x="238" y="69"/>
                  </a:lnTo>
                  <a:cubicBezTo>
                    <a:pt x="237" y="68"/>
                    <a:pt x="236" y="68"/>
                    <a:pt x="235" y="68"/>
                  </a:cubicBezTo>
                  <a:close/>
                  <a:moveTo>
                    <a:pt x="102" y="1"/>
                  </a:moveTo>
                  <a:cubicBezTo>
                    <a:pt x="1" y="1"/>
                    <a:pt x="1" y="1"/>
                    <a:pt x="1" y="35"/>
                  </a:cubicBezTo>
                  <a:lnTo>
                    <a:pt x="68" y="69"/>
                  </a:lnTo>
                  <a:lnTo>
                    <a:pt x="136" y="69"/>
                  </a:lnTo>
                  <a:cubicBezTo>
                    <a:pt x="156" y="75"/>
                    <a:pt x="167" y="78"/>
                    <a:pt x="171" y="78"/>
                  </a:cubicBezTo>
                  <a:cubicBezTo>
                    <a:pt x="188" y="78"/>
                    <a:pt x="95" y="35"/>
                    <a:pt x="68" y="35"/>
                  </a:cubicBezTo>
                  <a:cubicBezTo>
                    <a:pt x="136" y="35"/>
                    <a:pt x="136" y="35"/>
                    <a:pt x="235" y="68"/>
                  </a:cubicBezTo>
                  <a:lnTo>
                    <a:pt x="235" y="68"/>
                  </a:lnTo>
                  <a:cubicBezTo>
                    <a:pt x="321" y="63"/>
                    <a:pt x="235" y="35"/>
                    <a:pt x="204" y="35"/>
                  </a:cubicBezTo>
                  <a:lnTo>
                    <a:pt x="136" y="3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7"/>
            <p:cNvSpPr/>
            <p:nvPr/>
          </p:nvSpPr>
          <p:spPr>
            <a:xfrm>
              <a:off x="4103750" y="365582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5" y="35"/>
                  </a:moveTo>
                  <a:cubicBezTo>
                    <a:pt x="35" y="1"/>
                    <a:pt x="35" y="1"/>
                    <a:pt x="35" y="35"/>
                  </a:cubicBezTo>
                  <a:cubicBezTo>
                    <a:pt x="1" y="1"/>
                    <a:pt x="1" y="1"/>
                    <a:pt x="35" y="3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7"/>
            <p:cNvSpPr/>
            <p:nvPr/>
          </p:nvSpPr>
          <p:spPr>
            <a:xfrm>
              <a:off x="4108825" y="36558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5" y="1"/>
                  </a:moveTo>
                  <a:cubicBezTo>
                    <a:pt x="1" y="1"/>
                    <a:pt x="1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7"/>
            <p:cNvSpPr/>
            <p:nvPr/>
          </p:nvSpPr>
          <p:spPr>
            <a:xfrm>
              <a:off x="4104600" y="3654975"/>
              <a:ext cx="1725" cy="2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34" y="1"/>
                  </a:moveTo>
                  <a:lnTo>
                    <a:pt x="68" y="1"/>
                  </a:lnTo>
                  <a:lnTo>
                    <a:pt x="1" y="1"/>
                  </a:lnTo>
                  <a:cubicBezTo>
                    <a:pt x="1" y="1"/>
                    <a:pt x="1" y="1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7"/>
            <p:cNvSpPr/>
            <p:nvPr/>
          </p:nvSpPr>
          <p:spPr>
            <a:xfrm>
              <a:off x="4102900" y="3646525"/>
              <a:ext cx="9350" cy="9500"/>
            </a:xfrm>
            <a:custGeom>
              <a:avLst/>
              <a:gdLst/>
              <a:ahLst/>
              <a:cxnLst/>
              <a:rect l="l" t="t" r="r" b="b"/>
              <a:pathLst>
                <a:path w="374" h="380" extrusionOk="0">
                  <a:moveTo>
                    <a:pt x="107" y="256"/>
                  </a:moveTo>
                  <a:lnTo>
                    <a:pt x="204" y="305"/>
                  </a:lnTo>
                  <a:cubicBezTo>
                    <a:pt x="170" y="288"/>
                    <a:pt x="162" y="288"/>
                    <a:pt x="153" y="288"/>
                  </a:cubicBezTo>
                  <a:cubicBezTo>
                    <a:pt x="145" y="288"/>
                    <a:pt x="136" y="288"/>
                    <a:pt x="102" y="271"/>
                  </a:cubicBezTo>
                  <a:cubicBezTo>
                    <a:pt x="128" y="271"/>
                    <a:pt x="115" y="271"/>
                    <a:pt x="107" y="256"/>
                  </a:cubicBezTo>
                  <a:close/>
                  <a:moveTo>
                    <a:pt x="353" y="321"/>
                  </a:moveTo>
                  <a:cubicBezTo>
                    <a:pt x="358" y="338"/>
                    <a:pt x="365" y="356"/>
                    <a:pt x="373" y="373"/>
                  </a:cubicBezTo>
                  <a:cubicBezTo>
                    <a:pt x="373" y="354"/>
                    <a:pt x="363" y="334"/>
                    <a:pt x="353" y="321"/>
                  </a:cubicBezTo>
                  <a:close/>
                  <a:moveTo>
                    <a:pt x="238" y="0"/>
                  </a:moveTo>
                  <a:cubicBezTo>
                    <a:pt x="211" y="28"/>
                    <a:pt x="227" y="77"/>
                    <a:pt x="199" y="77"/>
                  </a:cubicBezTo>
                  <a:cubicBezTo>
                    <a:pt x="192" y="77"/>
                    <a:pt x="183" y="74"/>
                    <a:pt x="170" y="68"/>
                  </a:cubicBezTo>
                  <a:cubicBezTo>
                    <a:pt x="170" y="77"/>
                    <a:pt x="170" y="89"/>
                    <a:pt x="170" y="102"/>
                  </a:cubicBezTo>
                  <a:cubicBezTo>
                    <a:pt x="107" y="102"/>
                    <a:pt x="133" y="192"/>
                    <a:pt x="80" y="230"/>
                  </a:cubicBezTo>
                  <a:lnTo>
                    <a:pt x="80" y="230"/>
                  </a:lnTo>
                  <a:cubicBezTo>
                    <a:pt x="72" y="229"/>
                    <a:pt x="67" y="228"/>
                    <a:pt x="63" y="228"/>
                  </a:cubicBezTo>
                  <a:cubicBezTo>
                    <a:pt x="36" y="228"/>
                    <a:pt x="96" y="271"/>
                    <a:pt x="69" y="271"/>
                  </a:cubicBezTo>
                  <a:cubicBezTo>
                    <a:pt x="84" y="287"/>
                    <a:pt x="114" y="302"/>
                    <a:pt x="146" y="315"/>
                  </a:cubicBezTo>
                  <a:lnTo>
                    <a:pt x="146" y="315"/>
                  </a:lnTo>
                  <a:cubicBezTo>
                    <a:pt x="144" y="315"/>
                    <a:pt x="142" y="315"/>
                    <a:pt x="139" y="315"/>
                  </a:cubicBezTo>
                  <a:cubicBezTo>
                    <a:pt x="128" y="315"/>
                    <a:pt x="107" y="313"/>
                    <a:pt x="69" y="305"/>
                  </a:cubicBezTo>
                  <a:cubicBezTo>
                    <a:pt x="1" y="305"/>
                    <a:pt x="170" y="339"/>
                    <a:pt x="170" y="339"/>
                  </a:cubicBezTo>
                  <a:cubicBezTo>
                    <a:pt x="204" y="356"/>
                    <a:pt x="213" y="356"/>
                    <a:pt x="221" y="356"/>
                  </a:cubicBezTo>
                  <a:cubicBezTo>
                    <a:pt x="229" y="356"/>
                    <a:pt x="238" y="356"/>
                    <a:pt x="272" y="373"/>
                  </a:cubicBezTo>
                  <a:lnTo>
                    <a:pt x="306" y="373"/>
                  </a:lnTo>
                  <a:cubicBezTo>
                    <a:pt x="315" y="377"/>
                    <a:pt x="320" y="380"/>
                    <a:pt x="321" y="380"/>
                  </a:cubicBezTo>
                  <a:cubicBezTo>
                    <a:pt x="329" y="380"/>
                    <a:pt x="199" y="300"/>
                    <a:pt x="170" y="271"/>
                  </a:cubicBezTo>
                  <a:lnTo>
                    <a:pt x="170" y="271"/>
                  </a:lnTo>
                  <a:lnTo>
                    <a:pt x="238" y="305"/>
                  </a:lnTo>
                  <a:cubicBezTo>
                    <a:pt x="204" y="288"/>
                    <a:pt x="196" y="271"/>
                    <a:pt x="208" y="271"/>
                  </a:cubicBezTo>
                  <a:cubicBezTo>
                    <a:pt x="221" y="271"/>
                    <a:pt x="255" y="288"/>
                    <a:pt x="306" y="339"/>
                  </a:cubicBezTo>
                  <a:cubicBezTo>
                    <a:pt x="238" y="271"/>
                    <a:pt x="339" y="339"/>
                    <a:pt x="204" y="204"/>
                  </a:cubicBezTo>
                  <a:lnTo>
                    <a:pt x="204" y="204"/>
                  </a:lnTo>
                  <a:cubicBezTo>
                    <a:pt x="208" y="207"/>
                    <a:pt x="272" y="271"/>
                    <a:pt x="272" y="271"/>
                  </a:cubicBezTo>
                  <a:cubicBezTo>
                    <a:pt x="204" y="203"/>
                    <a:pt x="204" y="170"/>
                    <a:pt x="170" y="136"/>
                  </a:cubicBezTo>
                  <a:lnTo>
                    <a:pt x="170" y="136"/>
                  </a:lnTo>
                  <a:cubicBezTo>
                    <a:pt x="212" y="177"/>
                    <a:pt x="240" y="206"/>
                    <a:pt x="272" y="237"/>
                  </a:cubicBezTo>
                  <a:lnTo>
                    <a:pt x="272" y="237"/>
                  </a:lnTo>
                  <a:cubicBezTo>
                    <a:pt x="303" y="268"/>
                    <a:pt x="305" y="300"/>
                    <a:pt x="332" y="304"/>
                  </a:cubicBezTo>
                  <a:lnTo>
                    <a:pt x="332" y="304"/>
                  </a:lnTo>
                  <a:cubicBezTo>
                    <a:pt x="334" y="307"/>
                    <a:pt x="336" y="309"/>
                    <a:pt x="338" y="309"/>
                  </a:cubicBezTo>
                  <a:cubicBezTo>
                    <a:pt x="339" y="309"/>
                    <a:pt x="340" y="308"/>
                    <a:pt x="340" y="305"/>
                  </a:cubicBezTo>
                  <a:cubicBezTo>
                    <a:pt x="323" y="272"/>
                    <a:pt x="299" y="240"/>
                    <a:pt x="278" y="215"/>
                  </a:cubicBezTo>
                  <a:lnTo>
                    <a:pt x="278" y="215"/>
                  </a:lnTo>
                  <a:cubicBezTo>
                    <a:pt x="289" y="234"/>
                    <a:pt x="304" y="262"/>
                    <a:pt x="316" y="282"/>
                  </a:cubicBezTo>
                  <a:lnTo>
                    <a:pt x="316" y="282"/>
                  </a:lnTo>
                  <a:cubicBezTo>
                    <a:pt x="300" y="266"/>
                    <a:pt x="286" y="252"/>
                    <a:pt x="273" y="238"/>
                  </a:cubicBezTo>
                  <a:lnTo>
                    <a:pt x="273" y="238"/>
                  </a:lnTo>
                  <a:cubicBezTo>
                    <a:pt x="278" y="244"/>
                    <a:pt x="281" y="246"/>
                    <a:pt x="281" y="246"/>
                  </a:cubicBezTo>
                  <a:cubicBezTo>
                    <a:pt x="282" y="246"/>
                    <a:pt x="238" y="197"/>
                    <a:pt x="238" y="170"/>
                  </a:cubicBezTo>
                  <a:lnTo>
                    <a:pt x="238" y="170"/>
                  </a:lnTo>
                  <a:cubicBezTo>
                    <a:pt x="238" y="170"/>
                    <a:pt x="256" y="188"/>
                    <a:pt x="278" y="215"/>
                  </a:cubicBezTo>
                  <a:lnTo>
                    <a:pt x="278" y="215"/>
                  </a:lnTo>
                  <a:cubicBezTo>
                    <a:pt x="270" y="200"/>
                    <a:pt x="265" y="189"/>
                    <a:pt x="265" y="189"/>
                  </a:cubicBezTo>
                  <a:lnTo>
                    <a:pt x="265" y="189"/>
                  </a:lnTo>
                  <a:cubicBezTo>
                    <a:pt x="265" y="189"/>
                    <a:pt x="267" y="194"/>
                    <a:pt x="272" y="203"/>
                  </a:cubicBezTo>
                  <a:lnTo>
                    <a:pt x="272" y="203"/>
                  </a:lnTo>
                  <a:lnTo>
                    <a:pt x="238" y="136"/>
                  </a:lnTo>
                  <a:cubicBezTo>
                    <a:pt x="238" y="131"/>
                    <a:pt x="239" y="129"/>
                    <a:pt x="242" y="129"/>
                  </a:cubicBezTo>
                  <a:cubicBezTo>
                    <a:pt x="254" y="129"/>
                    <a:pt x="290" y="177"/>
                    <a:pt x="302" y="177"/>
                  </a:cubicBezTo>
                  <a:cubicBezTo>
                    <a:pt x="304" y="177"/>
                    <a:pt x="306" y="174"/>
                    <a:pt x="306" y="170"/>
                  </a:cubicBezTo>
                  <a:cubicBezTo>
                    <a:pt x="306" y="170"/>
                    <a:pt x="306" y="170"/>
                    <a:pt x="306" y="170"/>
                  </a:cubicBezTo>
                  <a:lnTo>
                    <a:pt x="306" y="170"/>
                  </a:lnTo>
                  <a:cubicBezTo>
                    <a:pt x="306" y="170"/>
                    <a:pt x="306" y="170"/>
                    <a:pt x="306" y="170"/>
                  </a:cubicBezTo>
                  <a:lnTo>
                    <a:pt x="306" y="170"/>
                  </a:lnTo>
                  <a:cubicBezTo>
                    <a:pt x="315" y="206"/>
                    <a:pt x="324" y="233"/>
                    <a:pt x="333" y="253"/>
                  </a:cubicBezTo>
                  <a:lnTo>
                    <a:pt x="333" y="253"/>
                  </a:lnTo>
                  <a:cubicBezTo>
                    <a:pt x="340" y="277"/>
                    <a:pt x="340" y="285"/>
                    <a:pt x="340" y="305"/>
                  </a:cubicBezTo>
                  <a:cubicBezTo>
                    <a:pt x="340" y="305"/>
                    <a:pt x="346" y="311"/>
                    <a:pt x="353" y="321"/>
                  </a:cubicBezTo>
                  <a:lnTo>
                    <a:pt x="353" y="321"/>
                  </a:lnTo>
                  <a:cubicBezTo>
                    <a:pt x="347" y="302"/>
                    <a:pt x="342" y="283"/>
                    <a:pt x="338" y="264"/>
                  </a:cubicBezTo>
                  <a:lnTo>
                    <a:pt x="338" y="264"/>
                  </a:lnTo>
                  <a:cubicBezTo>
                    <a:pt x="358" y="305"/>
                    <a:pt x="373" y="305"/>
                    <a:pt x="373" y="305"/>
                  </a:cubicBezTo>
                  <a:cubicBezTo>
                    <a:pt x="340" y="237"/>
                    <a:pt x="340" y="237"/>
                    <a:pt x="340" y="237"/>
                  </a:cubicBezTo>
                  <a:cubicBezTo>
                    <a:pt x="306" y="170"/>
                    <a:pt x="306" y="170"/>
                    <a:pt x="306" y="136"/>
                  </a:cubicBezTo>
                  <a:cubicBezTo>
                    <a:pt x="272" y="102"/>
                    <a:pt x="272" y="68"/>
                    <a:pt x="272" y="0"/>
                  </a:cubicBezTo>
                  <a:cubicBezTo>
                    <a:pt x="243" y="0"/>
                    <a:pt x="263" y="75"/>
                    <a:pt x="249" y="75"/>
                  </a:cubicBezTo>
                  <a:cubicBezTo>
                    <a:pt x="246" y="75"/>
                    <a:pt x="243" y="73"/>
                    <a:pt x="238" y="68"/>
                  </a:cubicBezTo>
                  <a:cubicBezTo>
                    <a:pt x="238" y="68"/>
                    <a:pt x="238" y="34"/>
                    <a:pt x="238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7"/>
            <p:cNvSpPr/>
            <p:nvPr/>
          </p:nvSpPr>
          <p:spPr>
            <a:xfrm>
              <a:off x="4112225" y="365582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0" y="1"/>
                  </a:moveTo>
                  <a:cubicBezTo>
                    <a:pt x="0" y="1"/>
                    <a:pt x="0" y="1"/>
                    <a:pt x="34" y="35"/>
                  </a:cubicBez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7"/>
            <p:cNvSpPr/>
            <p:nvPr/>
          </p:nvSpPr>
          <p:spPr>
            <a:xfrm>
              <a:off x="4112225" y="3654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7"/>
            <p:cNvSpPr/>
            <p:nvPr/>
          </p:nvSpPr>
          <p:spPr>
            <a:xfrm>
              <a:off x="4107150" y="364820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7"/>
            <p:cNvSpPr/>
            <p:nvPr/>
          </p:nvSpPr>
          <p:spPr>
            <a:xfrm>
              <a:off x="4111375" y="3654125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1" y="1"/>
                  </a:moveTo>
                  <a:cubicBezTo>
                    <a:pt x="1" y="35"/>
                    <a:pt x="34" y="69"/>
                    <a:pt x="34" y="6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7"/>
            <p:cNvSpPr/>
            <p:nvPr/>
          </p:nvSpPr>
          <p:spPr>
            <a:xfrm>
              <a:off x="4110525" y="3654125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1" y="1"/>
                  </a:moveTo>
                  <a:cubicBezTo>
                    <a:pt x="1" y="35"/>
                    <a:pt x="35" y="35"/>
                    <a:pt x="68" y="69"/>
                  </a:cubicBezTo>
                  <a:cubicBezTo>
                    <a:pt x="68" y="69"/>
                    <a:pt x="35" y="35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7"/>
            <p:cNvSpPr/>
            <p:nvPr/>
          </p:nvSpPr>
          <p:spPr>
            <a:xfrm>
              <a:off x="4112225" y="36549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35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7"/>
            <p:cNvSpPr/>
            <p:nvPr/>
          </p:nvSpPr>
          <p:spPr>
            <a:xfrm>
              <a:off x="4105450" y="3644825"/>
              <a:ext cx="11025" cy="9475"/>
            </a:xfrm>
            <a:custGeom>
              <a:avLst/>
              <a:gdLst/>
              <a:ahLst/>
              <a:cxnLst/>
              <a:rect l="l" t="t" r="r" b="b"/>
              <a:pathLst>
                <a:path w="441" h="379" extrusionOk="0">
                  <a:moveTo>
                    <a:pt x="305" y="0"/>
                  </a:moveTo>
                  <a:cubicBezTo>
                    <a:pt x="276" y="30"/>
                    <a:pt x="272" y="34"/>
                    <a:pt x="271" y="102"/>
                  </a:cubicBezTo>
                  <a:lnTo>
                    <a:pt x="373" y="102"/>
                  </a:lnTo>
                  <a:cubicBezTo>
                    <a:pt x="373" y="102"/>
                    <a:pt x="373" y="102"/>
                    <a:pt x="373" y="68"/>
                  </a:cubicBezTo>
                  <a:lnTo>
                    <a:pt x="339" y="0"/>
                  </a:lnTo>
                  <a:close/>
                  <a:moveTo>
                    <a:pt x="204" y="102"/>
                  </a:moveTo>
                  <a:cubicBezTo>
                    <a:pt x="204" y="107"/>
                    <a:pt x="204" y="111"/>
                    <a:pt x="204" y="116"/>
                  </a:cubicBezTo>
                  <a:lnTo>
                    <a:pt x="204" y="116"/>
                  </a:lnTo>
                  <a:cubicBezTo>
                    <a:pt x="189" y="114"/>
                    <a:pt x="177" y="109"/>
                    <a:pt x="170" y="102"/>
                  </a:cubicBezTo>
                  <a:close/>
                  <a:moveTo>
                    <a:pt x="242" y="107"/>
                  </a:moveTo>
                  <a:lnTo>
                    <a:pt x="254" y="119"/>
                  </a:lnTo>
                  <a:lnTo>
                    <a:pt x="254" y="119"/>
                  </a:lnTo>
                  <a:cubicBezTo>
                    <a:pt x="251" y="119"/>
                    <a:pt x="247" y="119"/>
                    <a:pt x="244" y="119"/>
                  </a:cubicBezTo>
                  <a:lnTo>
                    <a:pt x="244" y="119"/>
                  </a:lnTo>
                  <a:cubicBezTo>
                    <a:pt x="244" y="119"/>
                    <a:pt x="244" y="120"/>
                    <a:pt x="244" y="121"/>
                  </a:cubicBezTo>
                  <a:lnTo>
                    <a:pt x="244" y="121"/>
                  </a:lnTo>
                  <a:cubicBezTo>
                    <a:pt x="244" y="120"/>
                    <a:pt x="244" y="119"/>
                    <a:pt x="243" y="119"/>
                  </a:cubicBezTo>
                  <a:lnTo>
                    <a:pt x="243" y="119"/>
                  </a:lnTo>
                  <a:cubicBezTo>
                    <a:pt x="244" y="119"/>
                    <a:pt x="244" y="119"/>
                    <a:pt x="244" y="119"/>
                  </a:cubicBezTo>
                  <a:lnTo>
                    <a:pt x="244" y="119"/>
                  </a:lnTo>
                  <a:cubicBezTo>
                    <a:pt x="243" y="115"/>
                    <a:pt x="243" y="111"/>
                    <a:pt x="242" y="107"/>
                  </a:cubicBezTo>
                  <a:close/>
                  <a:moveTo>
                    <a:pt x="0" y="68"/>
                  </a:moveTo>
                  <a:cubicBezTo>
                    <a:pt x="0" y="68"/>
                    <a:pt x="0" y="68"/>
                    <a:pt x="0" y="102"/>
                  </a:cubicBezTo>
                  <a:cubicBezTo>
                    <a:pt x="7" y="95"/>
                    <a:pt x="14" y="91"/>
                    <a:pt x="21" y="89"/>
                  </a:cubicBezTo>
                  <a:lnTo>
                    <a:pt x="21" y="89"/>
                  </a:lnTo>
                  <a:cubicBezTo>
                    <a:pt x="37" y="105"/>
                    <a:pt x="53" y="120"/>
                    <a:pt x="68" y="136"/>
                  </a:cubicBezTo>
                  <a:lnTo>
                    <a:pt x="102" y="136"/>
                  </a:lnTo>
                  <a:cubicBezTo>
                    <a:pt x="136" y="136"/>
                    <a:pt x="34" y="102"/>
                    <a:pt x="68" y="102"/>
                  </a:cubicBezTo>
                  <a:cubicBezTo>
                    <a:pt x="80" y="102"/>
                    <a:pt x="91" y="102"/>
                    <a:pt x="100" y="102"/>
                  </a:cubicBezTo>
                  <a:lnTo>
                    <a:pt x="100" y="102"/>
                  </a:lnTo>
                  <a:cubicBezTo>
                    <a:pt x="78" y="101"/>
                    <a:pt x="56" y="87"/>
                    <a:pt x="34" y="87"/>
                  </a:cubicBezTo>
                  <a:cubicBezTo>
                    <a:pt x="30" y="87"/>
                    <a:pt x="26" y="88"/>
                    <a:pt x="21" y="89"/>
                  </a:cubicBezTo>
                  <a:lnTo>
                    <a:pt x="21" y="89"/>
                  </a:lnTo>
                  <a:cubicBezTo>
                    <a:pt x="14" y="82"/>
                    <a:pt x="7" y="75"/>
                    <a:pt x="0" y="68"/>
                  </a:cubicBezTo>
                  <a:close/>
                  <a:moveTo>
                    <a:pt x="251" y="170"/>
                  </a:moveTo>
                  <a:lnTo>
                    <a:pt x="251" y="170"/>
                  </a:lnTo>
                  <a:cubicBezTo>
                    <a:pt x="254" y="195"/>
                    <a:pt x="258" y="221"/>
                    <a:pt x="261" y="241"/>
                  </a:cubicBezTo>
                  <a:lnTo>
                    <a:pt x="261" y="241"/>
                  </a:lnTo>
                  <a:cubicBezTo>
                    <a:pt x="251" y="209"/>
                    <a:pt x="244" y="190"/>
                    <a:pt x="238" y="170"/>
                  </a:cubicBezTo>
                  <a:close/>
                  <a:moveTo>
                    <a:pt x="244" y="284"/>
                  </a:moveTo>
                  <a:lnTo>
                    <a:pt x="244" y="284"/>
                  </a:lnTo>
                  <a:cubicBezTo>
                    <a:pt x="252" y="302"/>
                    <a:pt x="254" y="310"/>
                    <a:pt x="254" y="314"/>
                  </a:cubicBezTo>
                  <a:lnTo>
                    <a:pt x="254" y="314"/>
                  </a:lnTo>
                  <a:cubicBezTo>
                    <a:pt x="249" y="305"/>
                    <a:pt x="246" y="294"/>
                    <a:pt x="244" y="284"/>
                  </a:cubicBezTo>
                  <a:close/>
                  <a:moveTo>
                    <a:pt x="68" y="68"/>
                  </a:moveTo>
                  <a:lnTo>
                    <a:pt x="102" y="102"/>
                  </a:lnTo>
                  <a:lnTo>
                    <a:pt x="102" y="102"/>
                  </a:lnTo>
                  <a:cubicBezTo>
                    <a:pt x="102" y="102"/>
                    <a:pt x="101" y="102"/>
                    <a:pt x="100" y="102"/>
                  </a:cubicBezTo>
                  <a:lnTo>
                    <a:pt x="100" y="102"/>
                  </a:lnTo>
                  <a:cubicBezTo>
                    <a:pt x="101" y="102"/>
                    <a:pt x="102" y="102"/>
                    <a:pt x="102" y="102"/>
                  </a:cubicBezTo>
                  <a:lnTo>
                    <a:pt x="102" y="102"/>
                  </a:lnTo>
                  <a:lnTo>
                    <a:pt x="153" y="153"/>
                  </a:lnTo>
                  <a:lnTo>
                    <a:pt x="153" y="153"/>
                  </a:lnTo>
                  <a:lnTo>
                    <a:pt x="170" y="136"/>
                  </a:lnTo>
                  <a:cubicBezTo>
                    <a:pt x="191" y="136"/>
                    <a:pt x="199" y="149"/>
                    <a:pt x="211" y="159"/>
                  </a:cubicBezTo>
                  <a:lnTo>
                    <a:pt x="211" y="159"/>
                  </a:lnTo>
                  <a:cubicBezTo>
                    <a:pt x="220" y="203"/>
                    <a:pt x="238" y="238"/>
                    <a:pt x="238" y="238"/>
                  </a:cubicBezTo>
                  <a:lnTo>
                    <a:pt x="153" y="153"/>
                  </a:lnTo>
                  <a:lnTo>
                    <a:pt x="153" y="153"/>
                  </a:lnTo>
                  <a:lnTo>
                    <a:pt x="136" y="170"/>
                  </a:lnTo>
                  <a:cubicBezTo>
                    <a:pt x="0" y="136"/>
                    <a:pt x="204" y="136"/>
                    <a:pt x="68" y="136"/>
                  </a:cubicBezTo>
                  <a:lnTo>
                    <a:pt x="68" y="136"/>
                  </a:lnTo>
                  <a:cubicBezTo>
                    <a:pt x="136" y="204"/>
                    <a:pt x="204" y="271"/>
                    <a:pt x="271" y="339"/>
                  </a:cubicBezTo>
                  <a:cubicBezTo>
                    <a:pt x="254" y="305"/>
                    <a:pt x="254" y="305"/>
                    <a:pt x="254" y="305"/>
                  </a:cubicBezTo>
                  <a:cubicBezTo>
                    <a:pt x="254" y="305"/>
                    <a:pt x="254" y="305"/>
                    <a:pt x="243" y="283"/>
                  </a:cubicBezTo>
                  <a:lnTo>
                    <a:pt x="243" y="283"/>
                  </a:lnTo>
                  <a:cubicBezTo>
                    <a:pt x="238" y="259"/>
                    <a:pt x="238" y="238"/>
                    <a:pt x="238" y="238"/>
                  </a:cubicBezTo>
                  <a:lnTo>
                    <a:pt x="238" y="238"/>
                  </a:lnTo>
                  <a:lnTo>
                    <a:pt x="266" y="266"/>
                  </a:lnTo>
                  <a:lnTo>
                    <a:pt x="266" y="266"/>
                  </a:lnTo>
                  <a:cubicBezTo>
                    <a:pt x="268" y="276"/>
                    <a:pt x="269" y="282"/>
                    <a:pt x="270" y="282"/>
                  </a:cubicBezTo>
                  <a:cubicBezTo>
                    <a:pt x="271" y="282"/>
                    <a:pt x="271" y="279"/>
                    <a:pt x="271" y="271"/>
                  </a:cubicBezTo>
                  <a:cubicBezTo>
                    <a:pt x="271" y="263"/>
                    <a:pt x="271" y="251"/>
                    <a:pt x="271" y="238"/>
                  </a:cubicBezTo>
                  <a:cubicBezTo>
                    <a:pt x="283" y="249"/>
                    <a:pt x="290" y="271"/>
                    <a:pt x="295" y="295"/>
                  </a:cubicBezTo>
                  <a:lnTo>
                    <a:pt x="295" y="295"/>
                  </a:lnTo>
                  <a:lnTo>
                    <a:pt x="271" y="271"/>
                  </a:lnTo>
                  <a:lnTo>
                    <a:pt x="271" y="271"/>
                  </a:lnTo>
                  <a:cubicBezTo>
                    <a:pt x="271" y="294"/>
                    <a:pt x="271" y="317"/>
                    <a:pt x="271" y="339"/>
                  </a:cubicBezTo>
                  <a:cubicBezTo>
                    <a:pt x="283" y="350"/>
                    <a:pt x="294" y="361"/>
                    <a:pt x="305" y="373"/>
                  </a:cubicBezTo>
                  <a:lnTo>
                    <a:pt x="305" y="373"/>
                  </a:lnTo>
                  <a:cubicBezTo>
                    <a:pt x="304" y="359"/>
                    <a:pt x="302" y="326"/>
                    <a:pt x="295" y="295"/>
                  </a:cubicBezTo>
                  <a:lnTo>
                    <a:pt x="295" y="295"/>
                  </a:lnTo>
                  <a:lnTo>
                    <a:pt x="305" y="305"/>
                  </a:lnTo>
                  <a:cubicBezTo>
                    <a:pt x="305" y="260"/>
                    <a:pt x="305" y="215"/>
                    <a:pt x="305" y="170"/>
                  </a:cubicBezTo>
                  <a:lnTo>
                    <a:pt x="339" y="170"/>
                  </a:lnTo>
                  <a:cubicBezTo>
                    <a:pt x="441" y="170"/>
                    <a:pt x="373" y="136"/>
                    <a:pt x="373" y="136"/>
                  </a:cubicBezTo>
                  <a:cubicBezTo>
                    <a:pt x="356" y="119"/>
                    <a:pt x="314" y="119"/>
                    <a:pt x="271" y="119"/>
                  </a:cubicBezTo>
                  <a:lnTo>
                    <a:pt x="271" y="119"/>
                  </a:lnTo>
                  <a:cubicBezTo>
                    <a:pt x="271" y="124"/>
                    <a:pt x="271" y="130"/>
                    <a:pt x="271" y="136"/>
                  </a:cubicBezTo>
                  <a:lnTo>
                    <a:pt x="254" y="119"/>
                  </a:lnTo>
                  <a:lnTo>
                    <a:pt x="254" y="119"/>
                  </a:lnTo>
                  <a:cubicBezTo>
                    <a:pt x="260" y="119"/>
                    <a:pt x="266" y="119"/>
                    <a:pt x="271" y="119"/>
                  </a:cubicBezTo>
                  <a:lnTo>
                    <a:pt x="271" y="119"/>
                  </a:lnTo>
                  <a:cubicBezTo>
                    <a:pt x="271" y="113"/>
                    <a:pt x="271" y="107"/>
                    <a:pt x="271" y="102"/>
                  </a:cubicBezTo>
                  <a:lnTo>
                    <a:pt x="242" y="102"/>
                  </a:lnTo>
                  <a:cubicBezTo>
                    <a:pt x="239" y="82"/>
                    <a:pt x="238" y="68"/>
                    <a:pt x="238" y="68"/>
                  </a:cubicBezTo>
                  <a:lnTo>
                    <a:pt x="238" y="68"/>
                  </a:lnTo>
                  <a:cubicBezTo>
                    <a:pt x="238" y="80"/>
                    <a:pt x="238" y="92"/>
                    <a:pt x="239" y="102"/>
                  </a:cubicBezTo>
                  <a:lnTo>
                    <a:pt x="238" y="102"/>
                  </a:lnTo>
                  <a:lnTo>
                    <a:pt x="239" y="104"/>
                  </a:lnTo>
                  <a:lnTo>
                    <a:pt x="239" y="104"/>
                  </a:lnTo>
                  <a:cubicBezTo>
                    <a:pt x="240" y="109"/>
                    <a:pt x="241" y="114"/>
                    <a:pt x="243" y="119"/>
                  </a:cubicBezTo>
                  <a:lnTo>
                    <a:pt x="243" y="119"/>
                  </a:lnTo>
                  <a:cubicBezTo>
                    <a:pt x="235" y="119"/>
                    <a:pt x="228" y="118"/>
                    <a:pt x="220" y="118"/>
                  </a:cubicBezTo>
                  <a:lnTo>
                    <a:pt x="220" y="118"/>
                  </a:lnTo>
                  <a:cubicBezTo>
                    <a:pt x="219" y="113"/>
                    <a:pt x="217" y="108"/>
                    <a:pt x="215" y="102"/>
                  </a:cubicBezTo>
                  <a:lnTo>
                    <a:pt x="238" y="102"/>
                  </a:lnTo>
                  <a:lnTo>
                    <a:pt x="204" y="68"/>
                  </a:lnTo>
                  <a:lnTo>
                    <a:pt x="204" y="68"/>
                  </a:lnTo>
                  <a:cubicBezTo>
                    <a:pt x="204" y="68"/>
                    <a:pt x="204" y="68"/>
                    <a:pt x="204" y="68"/>
                  </a:cubicBezTo>
                  <a:cubicBezTo>
                    <a:pt x="173" y="99"/>
                    <a:pt x="198" y="102"/>
                    <a:pt x="102" y="102"/>
                  </a:cubicBezTo>
                  <a:lnTo>
                    <a:pt x="102" y="102"/>
                  </a:lnTo>
                  <a:cubicBezTo>
                    <a:pt x="136" y="68"/>
                    <a:pt x="102" y="68"/>
                    <a:pt x="68" y="68"/>
                  </a:cubicBezTo>
                  <a:close/>
                  <a:moveTo>
                    <a:pt x="305" y="373"/>
                  </a:moveTo>
                  <a:cubicBezTo>
                    <a:pt x="305" y="376"/>
                    <a:pt x="305" y="378"/>
                    <a:pt x="305" y="378"/>
                  </a:cubicBezTo>
                  <a:cubicBezTo>
                    <a:pt x="305" y="378"/>
                    <a:pt x="305" y="377"/>
                    <a:pt x="305" y="373"/>
                  </a:cubicBezTo>
                  <a:cubicBezTo>
                    <a:pt x="305" y="373"/>
                    <a:pt x="305" y="373"/>
                    <a:pt x="305" y="373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7"/>
            <p:cNvSpPr/>
            <p:nvPr/>
          </p:nvSpPr>
          <p:spPr>
            <a:xfrm>
              <a:off x="4112225" y="3652450"/>
              <a:ext cx="25" cy="1700"/>
            </a:xfrm>
            <a:custGeom>
              <a:avLst/>
              <a:gdLst/>
              <a:ahLst/>
              <a:cxnLst/>
              <a:rect l="l" t="t" r="r" b="b"/>
              <a:pathLst>
                <a:path w="1" h="68" extrusionOk="0">
                  <a:moveTo>
                    <a:pt x="0" y="68"/>
                  </a:moveTo>
                  <a:lnTo>
                    <a:pt x="0" y="0"/>
                  </a:lnTo>
                  <a:cubicBezTo>
                    <a:pt x="0" y="34"/>
                    <a:pt x="0" y="34"/>
                    <a:pt x="0" y="68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7"/>
            <p:cNvSpPr/>
            <p:nvPr/>
          </p:nvSpPr>
          <p:spPr>
            <a:xfrm>
              <a:off x="4102900" y="3649900"/>
              <a:ext cx="14425" cy="5100"/>
            </a:xfrm>
            <a:custGeom>
              <a:avLst/>
              <a:gdLst/>
              <a:ahLst/>
              <a:cxnLst/>
              <a:rect l="l" t="t" r="r" b="b"/>
              <a:pathLst>
                <a:path w="577" h="204" extrusionOk="0">
                  <a:moveTo>
                    <a:pt x="102" y="1"/>
                  </a:moveTo>
                  <a:cubicBezTo>
                    <a:pt x="1" y="1"/>
                    <a:pt x="204" y="1"/>
                    <a:pt x="102" y="35"/>
                  </a:cubicBezTo>
                  <a:lnTo>
                    <a:pt x="272" y="35"/>
                  </a:lnTo>
                  <a:cubicBezTo>
                    <a:pt x="272" y="35"/>
                    <a:pt x="272" y="1"/>
                    <a:pt x="306" y="1"/>
                  </a:cubicBezTo>
                  <a:close/>
                  <a:moveTo>
                    <a:pt x="204" y="68"/>
                  </a:moveTo>
                  <a:cubicBezTo>
                    <a:pt x="219" y="73"/>
                    <a:pt x="230" y="77"/>
                    <a:pt x="240" y="79"/>
                  </a:cubicBezTo>
                  <a:lnTo>
                    <a:pt x="240" y="79"/>
                  </a:lnTo>
                  <a:cubicBezTo>
                    <a:pt x="229" y="75"/>
                    <a:pt x="217" y="72"/>
                    <a:pt x="204" y="68"/>
                  </a:cubicBezTo>
                  <a:close/>
                  <a:moveTo>
                    <a:pt x="376" y="121"/>
                  </a:moveTo>
                  <a:cubicBezTo>
                    <a:pt x="377" y="121"/>
                    <a:pt x="385" y="125"/>
                    <a:pt x="407" y="136"/>
                  </a:cubicBezTo>
                  <a:lnTo>
                    <a:pt x="441" y="153"/>
                  </a:lnTo>
                  <a:lnTo>
                    <a:pt x="441" y="153"/>
                  </a:lnTo>
                  <a:cubicBezTo>
                    <a:pt x="416" y="145"/>
                    <a:pt x="390" y="136"/>
                    <a:pt x="373" y="136"/>
                  </a:cubicBezTo>
                  <a:cubicBezTo>
                    <a:pt x="396" y="136"/>
                    <a:pt x="373" y="121"/>
                    <a:pt x="376" y="121"/>
                  </a:cubicBezTo>
                  <a:close/>
                  <a:moveTo>
                    <a:pt x="407" y="1"/>
                  </a:moveTo>
                  <a:lnTo>
                    <a:pt x="272" y="35"/>
                  </a:lnTo>
                  <a:lnTo>
                    <a:pt x="373" y="35"/>
                  </a:lnTo>
                  <a:cubicBezTo>
                    <a:pt x="340" y="35"/>
                    <a:pt x="407" y="68"/>
                    <a:pt x="407" y="68"/>
                  </a:cubicBezTo>
                  <a:cubicBezTo>
                    <a:pt x="373" y="68"/>
                    <a:pt x="272" y="35"/>
                    <a:pt x="238" y="35"/>
                  </a:cubicBezTo>
                  <a:cubicBezTo>
                    <a:pt x="272" y="68"/>
                    <a:pt x="204" y="68"/>
                    <a:pt x="204" y="68"/>
                  </a:cubicBezTo>
                  <a:lnTo>
                    <a:pt x="340" y="68"/>
                  </a:lnTo>
                  <a:cubicBezTo>
                    <a:pt x="407" y="68"/>
                    <a:pt x="441" y="102"/>
                    <a:pt x="407" y="102"/>
                  </a:cubicBezTo>
                  <a:lnTo>
                    <a:pt x="340" y="102"/>
                  </a:lnTo>
                  <a:cubicBezTo>
                    <a:pt x="306" y="85"/>
                    <a:pt x="297" y="85"/>
                    <a:pt x="284" y="85"/>
                  </a:cubicBezTo>
                  <a:cubicBezTo>
                    <a:pt x="275" y="85"/>
                    <a:pt x="264" y="85"/>
                    <a:pt x="240" y="79"/>
                  </a:cubicBezTo>
                  <a:lnTo>
                    <a:pt x="240" y="79"/>
                  </a:lnTo>
                  <a:cubicBezTo>
                    <a:pt x="341" y="115"/>
                    <a:pt x="359" y="173"/>
                    <a:pt x="543" y="204"/>
                  </a:cubicBezTo>
                  <a:cubicBezTo>
                    <a:pt x="577" y="204"/>
                    <a:pt x="509" y="170"/>
                    <a:pt x="509" y="170"/>
                  </a:cubicBezTo>
                  <a:cubicBezTo>
                    <a:pt x="501" y="170"/>
                    <a:pt x="492" y="168"/>
                    <a:pt x="482" y="166"/>
                  </a:cubicBezTo>
                  <a:lnTo>
                    <a:pt x="482" y="166"/>
                  </a:lnTo>
                  <a:cubicBezTo>
                    <a:pt x="540" y="131"/>
                    <a:pt x="509" y="66"/>
                    <a:pt x="509" y="1"/>
                  </a:cubicBezTo>
                  <a:lnTo>
                    <a:pt x="509" y="1"/>
                  </a:lnTo>
                  <a:lnTo>
                    <a:pt x="475" y="35"/>
                  </a:lnTo>
                  <a:cubicBezTo>
                    <a:pt x="441" y="35"/>
                    <a:pt x="441" y="35"/>
                    <a:pt x="407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7"/>
            <p:cNvSpPr/>
            <p:nvPr/>
          </p:nvSpPr>
          <p:spPr>
            <a:xfrm>
              <a:off x="4108000" y="3649900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0" y="1"/>
                  </a:moveTo>
                  <a:lnTo>
                    <a:pt x="68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7"/>
            <p:cNvSpPr/>
            <p:nvPr/>
          </p:nvSpPr>
          <p:spPr>
            <a:xfrm>
              <a:off x="4113075" y="3649900"/>
              <a:ext cx="2550" cy="25"/>
            </a:xfrm>
            <a:custGeom>
              <a:avLst/>
              <a:gdLst/>
              <a:ahLst/>
              <a:cxnLst/>
              <a:rect l="l" t="t" r="r" b="b"/>
              <a:pathLst>
                <a:path w="102" h="1" extrusionOk="0">
                  <a:moveTo>
                    <a:pt x="102" y="1"/>
                  </a:moveTo>
                  <a:cubicBezTo>
                    <a:pt x="68" y="1"/>
                    <a:pt x="68" y="1"/>
                    <a:pt x="34" y="1"/>
                  </a:cubicBezTo>
                  <a:cubicBezTo>
                    <a:pt x="0" y="1"/>
                    <a:pt x="68" y="1"/>
                    <a:pt x="102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7"/>
            <p:cNvSpPr/>
            <p:nvPr/>
          </p:nvSpPr>
          <p:spPr>
            <a:xfrm>
              <a:off x="4108000" y="3651600"/>
              <a:ext cx="1700" cy="875"/>
            </a:xfrm>
            <a:custGeom>
              <a:avLst/>
              <a:gdLst/>
              <a:ahLst/>
              <a:cxnLst/>
              <a:rect l="l" t="t" r="r" b="b"/>
              <a:pathLst>
                <a:path w="68" h="35" extrusionOk="0">
                  <a:moveTo>
                    <a:pt x="0" y="0"/>
                  </a:moveTo>
                  <a:cubicBezTo>
                    <a:pt x="0" y="22"/>
                    <a:pt x="14" y="30"/>
                    <a:pt x="32" y="33"/>
                  </a:cubicBezTo>
                  <a:lnTo>
                    <a:pt x="32" y="33"/>
                  </a:lnTo>
                  <a:lnTo>
                    <a:pt x="0" y="0"/>
                  </a:lnTo>
                  <a:close/>
                  <a:moveTo>
                    <a:pt x="32" y="33"/>
                  </a:moveTo>
                  <a:lnTo>
                    <a:pt x="34" y="34"/>
                  </a:lnTo>
                  <a:lnTo>
                    <a:pt x="68" y="34"/>
                  </a:lnTo>
                  <a:cubicBezTo>
                    <a:pt x="55" y="34"/>
                    <a:pt x="43" y="34"/>
                    <a:pt x="32" y="33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7"/>
            <p:cNvSpPr/>
            <p:nvPr/>
          </p:nvSpPr>
          <p:spPr>
            <a:xfrm>
              <a:off x="4109675" y="3653300"/>
              <a:ext cx="6800" cy="3400"/>
            </a:xfrm>
            <a:custGeom>
              <a:avLst/>
              <a:gdLst/>
              <a:ahLst/>
              <a:cxnLst/>
              <a:rect l="l" t="t" r="r" b="b"/>
              <a:pathLst>
                <a:path w="272" h="136" extrusionOk="0">
                  <a:moveTo>
                    <a:pt x="35" y="0"/>
                  </a:moveTo>
                  <a:cubicBezTo>
                    <a:pt x="1" y="0"/>
                    <a:pt x="170" y="68"/>
                    <a:pt x="170" y="68"/>
                  </a:cubicBezTo>
                  <a:cubicBezTo>
                    <a:pt x="102" y="68"/>
                    <a:pt x="204" y="102"/>
                    <a:pt x="170" y="102"/>
                  </a:cubicBezTo>
                  <a:cubicBezTo>
                    <a:pt x="204" y="102"/>
                    <a:pt x="238" y="136"/>
                    <a:pt x="272" y="136"/>
                  </a:cubicBezTo>
                  <a:cubicBezTo>
                    <a:pt x="272" y="102"/>
                    <a:pt x="204" y="68"/>
                    <a:pt x="272" y="68"/>
                  </a:cubicBezTo>
                  <a:cubicBezTo>
                    <a:pt x="204" y="34"/>
                    <a:pt x="102" y="34"/>
                    <a:pt x="3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7"/>
            <p:cNvSpPr/>
            <p:nvPr/>
          </p:nvSpPr>
          <p:spPr>
            <a:xfrm>
              <a:off x="4102075" y="3652325"/>
              <a:ext cx="12700" cy="12850"/>
            </a:xfrm>
            <a:custGeom>
              <a:avLst/>
              <a:gdLst/>
              <a:ahLst/>
              <a:cxnLst/>
              <a:rect l="l" t="t" r="r" b="b"/>
              <a:pathLst>
                <a:path w="508" h="514" extrusionOk="0">
                  <a:moveTo>
                    <a:pt x="159" y="1"/>
                  </a:moveTo>
                  <a:lnTo>
                    <a:pt x="159" y="1"/>
                  </a:lnTo>
                  <a:cubicBezTo>
                    <a:pt x="159" y="1"/>
                    <a:pt x="164" y="4"/>
                    <a:pt x="174" y="10"/>
                  </a:cubicBezTo>
                  <a:lnTo>
                    <a:pt x="174" y="10"/>
                  </a:lnTo>
                  <a:cubicBezTo>
                    <a:pt x="172" y="8"/>
                    <a:pt x="171" y="7"/>
                    <a:pt x="169" y="5"/>
                  </a:cubicBezTo>
                  <a:cubicBezTo>
                    <a:pt x="163" y="2"/>
                    <a:pt x="160" y="1"/>
                    <a:pt x="159" y="1"/>
                  </a:cubicBezTo>
                  <a:close/>
                  <a:moveTo>
                    <a:pt x="170" y="40"/>
                  </a:moveTo>
                  <a:lnTo>
                    <a:pt x="170" y="40"/>
                  </a:lnTo>
                  <a:cubicBezTo>
                    <a:pt x="188" y="58"/>
                    <a:pt x="194" y="64"/>
                    <a:pt x="195" y="64"/>
                  </a:cubicBezTo>
                  <a:cubicBezTo>
                    <a:pt x="195" y="64"/>
                    <a:pt x="195" y="63"/>
                    <a:pt x="194" y="63"/>
                  </a:cubicBezTo>
                  <a:lnTo>
                    <a:pt x="194" y="63"/>
                  </a:lnTo>
                  <a:cubicBezTo>
                    <a:pt x="207" y="73"/>
                    <a:pt x="214" y="73"/>
                    <a:pt x="237" y="73"/>
                  </a:cubicBezTo>
                  <a:cubicBezTo>
                    <a:pt x="209" y="54"/>
                    <a:pt x="196" y="48"/>
                    <a:pt x="192" y="48"/>
                  </a:cubicBezTo>
                  <a:cubicBezTo>
                    <a:pt x="185" y="48"/>
                    <a:pt x="193" y="60"/>
                    <a:pt x="194" y="63"/>
                  </a:cubicBezTo>
                  <a:lnTo>
                    <a:pt x="194" y="63"/>
                  </a:lnTo>
                  <a:cubicBezTo>
                    <a:pt x="188" y="58"/>
                    <a:pt x="181" y="51"/>
                    <a:pt x="170" y="40"/>
                  </a:cubicBezTo>
                  <a:close/>
                  <a:moveTo>
                    <a:pt x="69" y="244"/>
                  </a:moveTo>
                  <a:lnTo>
                    <a:pt x="69" y="244"/>
                  </a:lnTo>
                  <a:cubicBezTo>
                    <a:pt x="94" y="254"/>
                    <a:pt x="124" y="254"/>
                    <a:pt x="169" y="344"/>
                  </a:cubicBezTo>
                  <a:cubicBezTo>
                    <a:pt x="134" y="308"/>
                    <a:pt x="119" y="296"/>
                    <a:pt x="116" y="296"/>
                  </a:cubicBezTo>
                  <a:cubicBezTo>
                    <a:pt x="108" y="296"/>
                    <a:pt x="157" y="358"/>
                    <a:pt x="152" y="358"/>
                  </a:cubicBezTo>
                  <a:cubicBezTo>
                    <a:pt x="150" y="358"/>
                    <a:pt x="146" y="354"/>
                    <a:pt x="135" y="344"/>
                  </a:cubicBezTo>
                  <a:cubicBezTo>
                    <a:pt x="102" y="310"/>
                    <a:pt x="135" y="310"/>
                    <a:pt x="69" y="244"/>
                  </a:cubicBezTo>
                  <a:close/>
                  <a:moveTo>
                    <a:pt x="174" y="10"/>
                  </a:moveTo>
                  <a:cubicBezTo>
                    <a:pt x="195" y="31"/>
                    <a:pt x="216" y="52"/>
                    <a:pt x="237" y="73"/>
                  </a:cubicBezTo>
                  <a:lnTo>
                    <a:pt x="237" y="73"/>
                  </a:lnTo>
                  <a:cubicBezTo>
                    <a:pt x="203" y="73"/>
                    <a:pt x="305" y="141"/>
                    <a:pt x="237" y="141"/>
                  </a:cubicBezTo>
                  <a:lnTo>
                    <a:pt x="237" y="141"/>
                  </a:lnTo>
                  <a:cubicBezTo>
                    <a:pt x="268" y="171"/>
                    <a:pt x="303" y="207"/>
                    <a:pt x="339" y="242"/>
                  </a:cubicBezTo>
                  <a:cubicBezTo>
                    <a:pt x="312" y="225"/>
                    <a:pt x="297" y="218"/>
                    <a:pt x="288" y="218"/>
                  </a:cubicBezTo>
                  <a:cubicBezTo>
                    <a:pt x="268" y="218"/>
                    <a:pt x="279" y="249"/>
                    <a:pt x="259" y="249"/>
                  </a:cubicBezTo>
                  <a:cubicBezTo>
                    <a:pt x="254" y="249"/>
                    <a:pt x="247" y="247"/>
                    <a:pt x="237" y="242"/>
                  </a:cubicBezTo>
                  <a:cubicBezTo>
                    <a:pt x="237" y="208"/>
                    <a:pt x="237" y="208"/>
                    <a:pt x="237" y="208"/>
                  </a:cubicBezTo>
                  <a:cubicBezTo>
                    <a:pt x="208" y="180"/>
                    <a:pt x="196" y="170"/>
                    <a:pt x="192" y="170"/>
                  </a:cubicBezTo>
                  <a:cubicBezTo>
                    <a:pt x="184" y="170"/>
                    <a:pt x="214" y="214"/>
                    <a:pt x="210" y="214"/>
                  </a:cubicBezTo>
                  <a:cubicBezTo>
                    <a:pt x="209" y="214"/>
                    <a:pt x="207" y="212"/>
                    <a:pt x="203" y="208"/>
                  </a:cubicBezTo>
                  <a:lnTo>
                    <a:pt x="135" y="141"/>
                  </a:lnTo>
                  <a:lnTo>
                    <a:pt x="135" y="141"/>
                  </a:lnTo>
                  <a:cubicBezTo>
                    <a:pt x="135" y="165"/>
                    <a:pt x="152" y="189"/>
                    <a:pt x="150" y="189"/>
                  </a:cubicBezTo>
                  <a:cubicBezTo>
                    <a:pt x="149" y="189"/>
                    <a:pt x="145" y="184"/>
                    <a:pt x="135" y="175"/>
                  </a:cubicBezTo>
                  <a:lnTo>
                    <a:pt x="102" y="141"/>
                  </a:lnTo>
                  <a:lnTo>
                    <a:pt x="102" y="141"/>
                  </a:lnTo>
                  <a:cubicBezTo>
                    <a:pt x="135" y="208"/>
                    <a:pt x="68" y="208"/>
                    <a:pt x="102" y="242"/>
                  </a:cubicBezTo>
                  <a:lnTo>
                    <a:pt x="34" y="208"/>
                  </a:lnTo>
                  <a:lnTo>
                    <a:pt x="34" y="208"/>
                  </a:lnTo>
                  <a:cubicBezTo>
                    <a:pt x="45" y="231"/>
                    <a:pt x="56" y="238"/>
                    <a:pt x="68" y="243"/>
                  </a:cubicBezTo>
                  <a:lnTo>
                    <a:pt x="68" y="243"/>
                  </a:lnTo>
                  <a:cubicBezTo>
                    <a:pt x="102" y="293"/>
                    <a:pt x="102" y="302"/>
                    <a:pt x="97" y="302"/>
                  </a:cubicBezTo>
                  <a:cubicBezTo>
                    <a:pt x="95" y="302"/>
                    <a:pt x="92" y="299"/>
                    <a:pt x="92" y="299"/>
                  </a:cubicBezTo>
                  <a:lnTo>
                    <a:pt x="92" y="299"/>
                  </a:lnTo>
                  <a:cubicBezTo>
                    <a:pt x="91" y="299"/>
                    <a:pt x="93" y="302"/>
                    <a:pt x="102" y="310"/>
                  </a:cubicBezTo>
                  <a:cubicBezTo>
                    <a:pt x="68" y="276"/>
                    <a:pt x="59" y="276"/>
                    <a:pt x="51" y="276"/>
                  </a:cubicBezTo>
                  <a:cubicBezTo>
                    <a:pt x="42" y="276"/>
                    <a:pt x="34" y="276"/>
                    <a:pt x="0" y="242"/>
                  </a:cubicBezTo>
                  <a:lnTo>
                    <a:pt x="0" y="242"/>
                  </a:lnTo>
                  <a:lnTo>
                    <a:pt x="102" y="378"/>
                  </a:lnTo>
                  <a:lnTo>
                    <a:pt x="116" y="363"/>
                  </a:lnTo>
                  <a:lnTo>
                    <a:pt x="116" y="363"/>
                  </a:lnTo>
                  <a:cubicBezTo>
                    <a:pt x="123" y="402"/>
                    <a:pt x="110" y="487"/>
                    <a:pt x="135" y="513"/>
                  </a:cubicBezTo>
                  <a:lnTo>
                    <a:pt x="203" y="479"/>
                  </a:lnTo>
                  <a:cubicBezTo>
                    <a:pt x="203" y="452"/>
                    <a:pt x="203" y="402"/>
                    <a:pt x="239" y="402"/>
                  </a:cubicBezTo>
                  <a:cubicBezTo>
                    <a:pt x="248" y="402"/>
                    <a:pt x="258" y="405"/>
                    <a:pt x="271" y="412"/>
                  </a:cubicBezTo>
                  <a:cubicBezTo>
                    <a:pt x="169" y="310"/>
                    <a:pt x="271" y="378"/>
                    <a:pt x="203" y="310"/>
                  </a:cubicBezTo>
                  <a:lnTo>
                    <a:pt x="203" y="310"/>
                  </a:lnTo>
                  <a:cubicBezTo>
                    <a:pt x="237" y="344"/>
                    <a:pt x="271" y="378"/>
                    <a:pt x="305" y="412"/>
                  </a:cubicBezTo>
                  <a:cubicBezTo>
                    <a:pt x="271" y="344"/>
                    <a:pt x="237" y="344"/>
                    <a:pt x="203" y="310"/>
                  </a:cubicBezTo>
                  <a:lnTo>
                    <a:pt x="203" y="310"/>
                  </a:lnTo>
                  <a:cubicBezTo>
                    <a:pt x="203" y="310"/>
                    <a:pt x="203" y="310"/>
                    <a:pt x="203" y="310"/>
                  </a:cubicBezTo>
                  <a:cubicBezTo>
                    <a:pt x="203" y="304"/>
                    <a:pt x="206" y="301"/>
                    <a:pt x="210" y="301"/>
                  </a:cubicBezTo>
                  <a:cubicBezTo>
                    <a:pt x="228" y="301"/>
                    <a:pt x="277" y="350"/>
                    <a:pt x="305" y="378"/>
                  </a:cubicBezTo>
                  <a:cubicBezTo>
                    <a:pt x="305" y="378"/>
                    <a:pt x="271" y="344"/>
                    <a:pt x="237" y="276"/>
                  </a:cubicBezTo>
                  <a:lnTo>
                    <a:pt x="237" y="276"/>
                  </a:lnTo>
                  <a:lnTo>
                    <a:pt x="339" y="378"/>
                  </a:lnTo>
                  <a:cubicBezTo>
                    <a:pt x="339" y="348"/>
                    <a:pt x="312" y="237"/>
                    <a:pt x="378" y="237"/>
                  </a:cubicBezTo>
                  <a:cubicBezTo>
                    <a:pt x="386" y="237"/>
                    <a:pt x="395" y="239"/>
                    <a:pt x="406" y="242"/>
                  </a:cubicBezTo>
                  <a:lnTo>
                    <a:pt x="339" y="175"/>
                  </a:lnTo>
                  <a:cubicBezTo>
                    <a:pt x="388" y="175"/>
                    <a:pt x="294" y="103"/>
                    <a:pt x="304" y="103"/>
                  </a:cubicBezTo>
                  <a:cubicBezTo>
                    <a:pt x="308" y="103"/>
                    <a:pt x="326" y="113"/>
                    <a:pt x="373" y="141"/>
                  </a:cubicBezTo>
                  <a:lnTo>
                    <a:pt x="305" y="73"/>
                  </a:lnTo>
                  <a:lnTo>
                    <a:pt x="305" y="73"/>
                  </a:lnTo>
                  <a:cubicBezTo>
                    <a:pt x="339" y="107"/>
                    <a:pt x="440" y="141"/>
                    <a:pt x="474" y="175"/>
                  </a:cubicBezTo>
                  <a:cubicBezTo>
                    <a:pt x="474" y="175"/>
                    <a:pt x="508" y="175"/>
                    <a:pt x="474" y="141"/>
                  </a:cubicBezTo>
                  <a:lnTo>
                    <a:pt x="440" y="141"/>
                  </a:lnTo>
                  <a:cubicBezTo>
                    <a:pt x="406" y="124"/>
                    <a:pt x="398" y="115"/>
                    <a:pt x="406" y="115"/>
                  </a:cubicBezTo>
                  <a:cubicBezTo>
                    <a:pt x="415" y="115"/>
                    <a:pt x="440" y="124"/>
                    <a:pt x="474" y="141"/>
                  </a:cubicBezTo>
                  <a:cubicBezTo>
                    <a:pt x="406" y="73"/>
                    <a:pt x="339" y="73"/>
                    <a:pt x="237" y="39"/>
                  </a:cubicBezTo>
                  <a:lnTo>
                    <a:pt x="237" y="39"/>
                  </a:lnTo>
                  <a:cubicBezTo>
                    <a:pt x="277" y="63"/>
                    <a:pt x="291" y="72"/>
                    <a:pt x="289" y="72"/>
                  </a:cubicBezTo>
                  <a:cubicBezTo>
                    <a:pt x="285" y="72"/>
                    <a:pt x="207" y="29"/>
                    <a:pt x="174" y="1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7"/>
            <p:cNvSpPr/>
            <p:nvPr/>
          </p:nvSpPr>
          <p:spPr>
            <a:xfrm>
              <a:off x="4113925" y="36566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lnTo>
                    <a:pt x="34" y="34"/>
                  </a:lnTo>
                  <a:cubicBezTo>
                    <a:pt x="34" y="34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7"/>
            <p:cNvSpPr/>
            <p:nvPr/>
          </p:nvSpPr>
          <p:spPr>
            <a:xfrm>
              <a:off x="4104600" y="366090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3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7"/>
            <p:cNvSpPr/>
            <p:nvPr/>
          </p:nvSpPr>
          <p:spPr>
            <a:xfrm>
              <a:off x="4113925" y="3655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7"/>
            <p:cNvSpPr/>
            <p:nvPr/>
          </p:nvSpPr>
          <p:spPr>
            <a:xfrm>
              <a:off x="4108825" y="36533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lnTo>
                    <a:pt x="1" y="0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7"/>
            <p:cNvSpPr/>
            <p:nvPr/>
          </p:nvSpPr>
          <p:spPr>
            <a:xfrm>
              <a:off x="4102075" y="36583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0"/>
                  </a:moveTo>
                  <a:lnTo>
                    <a:pt x="34" y="34"/>
                  </a:lnTo>
                  <a:cubicBezTo>
                    <a:pt x="34" y="34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7"/>
            <p:cNvSpPr/>
            <p:nvPr/>
          </p:nvSpPr>
          <p:spPr>
            <a:xfrm>
              <a:off x="4101225" y="3655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7"/>
            <p:cNvSpPr/>
            <p:nvPr/>
          </p:nvSpPr>
          <p:spPr>
            <a:xfrm>
              <a:off x="4098675" y="3654975"/>
              <a:ext cx="5950" cy="13575"/>
            </a:xfrm>
            <a:custGeom>
              <a:avLst/>
              <a:gdLst/>
              <a:ahLst/>
              <a:cxnLst/>
              <a:rect l="l" t="t" r="r" b="b"/>
              <a:pathLst>
                <a:path w="238" h="543" extrusionOk="0">
                  <a:moveTo>
                    <a:pt x="102" y="1"/>
                  </a:moveTo>
                  <a:cubicBezTo>
                    <a:pt x="102" y="12"/>
                    <a:pt x="106" y="23"/>
                    <a:pt x="110" y="34"/>
                  </a:cubicBezTo>
                  <a:lnTo>
                    <a:pt x="110" y="34"/>
                  </a:lnTo>
                  <a:cubicBezTo>
                    <a:pt x="108" y="25"/>
                    <a:pt x="105" y="14"/>
                    <a:pt x="102" y="1"/>
                  </a:cubicBezTo>
                  <a:close/>
                  <a:moveTo>
                    <a:pt x="102" y="102"/>
                  </a:moveTo>
                  <a:cubicBezTo>
                    <a:pt x="102" y="102"/>
                    <a:pt x="102" y="102"/>
                    <a:pt x="102" y="102"/>
                  </a:cubicBezTo>
                  <a:cubicBezTo>
                    <a:pt x="102" y="102"/>
                    <a:pt x="102" y="102"/>
                    <a:pt x="102" y="102"/>
                  </a:cubicBezTo>
                  <a:close/>
                  <a:moveTo>
                    <a:pt x="102" y="102"/>
                  </a:moveTo>
                  <a:cubicBezTo>
                    <a:pt x="102" y="102"/>
                    <a:pt x="102" y="102"/>
                    <a:pt x="102" y="102"/>
                  </a:cubicBezTo>
                  <a:cubicBezTo>
                    <a:pt x="102" y="102"/>
                    <a:pt x="102" y="102"/>
                    <a:pt x="102" y="102"/>
                  </a:cubicBezTo>
                  <a:close/>
                  <a:moveTo>
                    <a:pt x="103" y="130"/>
                  </a:moveTo>
                  <a:lnTo>
                    <a:pt x="103" y="130"/>
                  </a:lnTo>
                  <a:cubicBezTo>
                    <a:pt x="103" y="131"/>
                    <a:pt x="103" y="134"/>
                    <a:pt x="104" y="138"/>
                  </a:cubicBezTo>
                  <a:lnTo>
                    <a:pt x="104" y="138"/>
                  </a:lnTo>
                  <a:cubicBezTo>
                    <a:pt x="104" y="138"/>
                    <a:pt x="104" y="138"/>
                    <a:pt x="104" y="138"/>
                  </a:cubicBezTo>
                  <a:lnTo>
                    <a:pt x="104" y="138"/>
                  </a:lnTo>
                  <a:cubicBezTo>
                    <a:pt x="103" y="135"/>
                    <a:pt x="103" y="132"/>
                    <a:pt x="103" y="130"/>
                  </a:cubicBezTo>
                  <a:close/>
                  <a:moveTo>
                    <a:pt x="104" y="140"/>
                  </a:moveTo>
                  <a:lnTo>
                    <a:pt x="104" y="140"/>
                  </a:lnTo>
                  <a:cubicBezTo>
                    <a:pt x="104" y="140"/>
                    <a:pt x="104" y="140"/>
                    <a:pt x="104" y="141"/>
                  </a:cubicBezTo>
                  <a:lnTo>
                    <a:pt x="104" y="141"/>
                  </a:lnTo>
                  <a:cubicBezTo>
                    <a:pt x="105" y="143"/>
                    <a:pt x="105" y="146"/>
                    <a:pt x="106" y="150"/>
                  </a:cubicBezTo>
                  <a:lnTo>
                    <a:pt x="106" y="150"/>
                  </a:lnTo>
                  <a:cubicBezTo>
                    <a:pt x="106" y="149"/>
                    <a:pt x="105" y="147"/>
                    <a:pt x="105" y="146"/>
                  </a:cubicBezTo>
                  <a:lnTo>
                    <a:pt x="105" y="146"/>
                  </a:lnTo>
                  <a:cubicBezTo>
                    <a:pt x="104" y="144"/>
                    <a:pt x="104" y="142"/>
                    <a:pt x="104" y="140"/>
                  </a:cubicBezTo>
                  <a:close/>
                  <a:moveTo>
                    <a:pt x="136" y="169"/>
                  </a:moveTo>
                  <a:lnTo>
                    <a:pt x="136" y="169"/>
                  </a:lnTo>
                  <a:cubicBezTo>
                    <a:pt x="136" y="169"/>
                    <a:pt x="136" y="169"/>
                    <a:pt x="136" y="169"/>
                  </a:cubicBezTo>
                  <a:lnTo>
                    <a:pt x="136" y="169"/>
                  </a:lnTo>
                  <a:cubicBezTo>
                    <a:pt x="136" y="169"/>
                    <a:pt x="136" y="170"/>
                    <a:pt x="136" y="170"/>
                  </a:cubicBezTo>
                  <a:lnTo>
                    <a:pt x="136" y="170"/>
                  </a:lnTo>
                  <a:cubicBezTo>
                    <a:pt x="136" y="170"/>
                    <a:pt x="136" y="169"/>
                    <a:pt x="136" y="169"/>
                  </a:cubicBezTo>
                  <a:close/>
                  <a:moveTo>
                    <a:pt x="136" y="170"/>
                  </a:moveTo>
                  <a:cubicBezTo>
                    <a:pt x="136" y="170"/>
                    <a:pt x="136" y="170"/>
                    <a:pt x="136" y="170"/>
                  </a:cubicBezTo>
                  <a:lnTo>
                    <a:pt x="136" y="170"/>
                  </a:lnTo>
                  <a:cubicBezTo>
                    <a:pt x="136" y="170"/>
                    <a:pt x="136" y="170"/>
                    <a:pt x="136" y="170"/>
                  </a:cubicBezTo>
                  <a:close/>
                  <a:moveTo>
                    <a:pt x="121" y="146"/>
                  </a:moveTo>
                  <a:cubicBezTo>
                    <a:pt x="121" y="146"/>
                    <a:pt x="121" y="146"/>
                    <a:pt x="122" y="146"/>
                  </a:cubicBezTo>
                  <a:lnTo>
                    <a:pt x="122" y="146"/>
                  </a:lnTo>
                  <a:lnTo>
                    <a:pt x="123" y="153"/>
                  </a:lnTo>
                  <a:lnTo>
                    <a:pt x="123" y="153"/>
                  </a:lnTo>
                  <a:cubicBezTo>
                    <a:pt x="124" y="159"/>
                    <a:pt x="125" y="165"/>
                    <a:pt x="127" y="171"/>
                  </a:cubicBezTo>
                  <a:lnTo>
                    <a:pt x="127" y="171"/>
                  </a:lnTo>
                  <a:cubicBezTo>
                    <a:pt x="127" y="177"/>
                    <a:pt x="128" y="186"/>
                    <a:pt x="130" y="197"/>
                  </a:cubicBezTo>
                  <a:lnTo>
                    <a:pt x="130" y="197"/>
                  </a:lnTo>
                  <a:cubicBezTo>
                    <a:pt x="121" y="188"/>
                    <a:pt x="116" y="178"/>
                    <a:pt x="112" y="169"/>
                  </a:cubicBezTo>
                  <a:lnTo>
                    <a:pt x="112" y="169"/>
                  </a:lnTo>
                  <a:cubicBezTo>
                    <a:pt x="116" y="167"/>
                    <a:pt x="117" y="164"/>
                    <a:pt x="117" y="161"/>
                  </a:cubicBezTo>
                  <a:lnTo>
                    <a:pt x="117" y="161"/>
                  </a:lnTo>
                  <a:cubicBezTo>
                    <a:pt x="117" y="161"/>
                    <a:pt x="117" y="161"/>
                    <a:pt x="118" y="161"/>
                  </a:cubicBezTo>
                  <a:cubicBezTo>
                    <a:pt x="121" y="161"/>
                    <a:pt x="118" y="146"/>
                    <a:pt x="121" y="146"/>
                  </a:cubicBezTo>
                  <a:close/>
                  <a:moveTo>
                    <a:pt x="136" y="238"/>
                  </a:moveTo>
                  <a:lnTo>
                    <a:pt x="136" y="238"/>
                  </a:lnTo>
                  <a:lnTo>
                    <a:pt x="136" y="238"/>
                  </a:lnTo>
                  <a:cubicBezTo>
                    <a:pt x="138" y="242"/>
                    <a:pt x="140" y="245"/>
                    <a:pt x="141" y="247"/>
                  </a:cubicBezTo>
                  <a:lnTo>
                    <a:pt x="141" y="247"/>
                  </a:lnTo>
                  <a:cubicBezTo>
                    <a:pt x="142" y="247"/>
                    <a:pt x="142" y="246"/>
                    <a:pt x="142" y="246"/>
                  </a:cubicBezTo>
                  <a:cubicBezTo>
                    <a:pt x="143" y="246"/>
                    <a:pt x="144" y="247"/>
                    <a:pt x="145" y="248"/>
                  </a:cubicBezTo>
                  <a:lnTo>
                    <a:pt x="145" y="248"/>
                  </a:lnTo>
                  <a:cubicBezTo>
                    <a:pt x="145" y="247"/>
                    <a:pt x="145" y="247"/>
                    <a:pt x="145" y="247"/>
                  </a:cubicBezTo>
                  <a:lnTo>
                    <a:pt x="145" y="247"/>
                  </a:lnTo>
                  <a:lnTo>
                    <a:pt x="147" y="249"/>
                  </a:lnTo>
                  <a:lnTo>
                    <a:pt x="147" y="249"/>
                  </a:lnTo>
                  <a:lnTo>
                    <a:pt x="147" y="249"/>
                  </a:lnTo>
                  <a:cubicBezTo>
                    <a:pt x="147" y="249"/>
                    <a:pt x="146" y="248"/>
                    <a:pt x="145" y="248"/>
                  </a:cubicBezTo>
                  <a:lnTo>
                    <a:pt x="145" y="248"/>
                  </a:lnTo>
                  <a:cubicBezTo>
                    <a:pt x="145" y="249"/>
                    <a:pt x="145" y="249"/>
                    <a:pt x="144" y="249"/>
                  </a:cubicBezTo>
                  <a:cubicBezTo>
                    <a:pt x="143" y="249"/>
                    <a:pt x="142" y="248"/>
                    <a:pt x="141" y="247"/>
                  </a:cubicBezTo>
                  <a:lnTo>
                    <a:pt x="141" y="247"/>
                  </a:lnTo>
                  <a:cubicBezTo>
                    <a:pt x="140" y="247"/>
                    <a:pt x="139" y="249"/>
                    <a:pt x="138" y="253"/>
                  </a:cubicBezTo>
                  <a:lnTo>
                    <a:pt x="138" y="253"/>
                  </a:lnTo>
                  <a:cubicBezTo>
                    <a:pt x="137" y="247"/>
                    <a:pt x="136" y="242"/>
                    <a:pt x="136" y="238"/>
                  </a:cubicBezTo>
                  <a:close/>
                  <a:moveTo>
                    <a:pt x="34" y="373"/>
                  </a:moveTo>
                  <a:cubicBezTo>
                    <a:pt x="34" y="373"/>
                    <a:pt x="34" y="373"/>
                    <a:pt x="34" y="373"/>
                  </a:cubicBezTo>
                  <a:lnTo>
                    <a:pt x="34" y="373"/>
                  </a:lnTo>
                  <a:close/>
                  <a:moveTo>
                    <a:pt x="136" y="373"/>
                  </a:moveTo>
                  <a:cubicBezTo>
                    <a:pt x="136" y="373"/>
                    <a:pt x="136" y="373"/>
                    <a:pt x="136" y="373"/>
                  </a:cubicBezTo>
                  <a:cubicBezTo>
                    <a:pt x="136" y="373"/>
                    <a:pt x="136" y="373"/>
                    <a:pt x="136" y="373"/>
                  </a:cubicBezTo>
                  <a:close/>
                  <a:moveTo>
                    <a:pt x="110" y="34"/>
                  </a:moveTo>
                  <a:cubicBezTo>
                    <a:pt x="111" y="39"/>
                    <a:pt x="112" y="43"/>
                    <a:pt x="113" y="47"/>
                  </a:cubicBezTo>
                  <a:lnTo>
                    <a:pt x="113" y="47"/>
                  </a:lnTo>
                  <a:cubicBezTo>
                    <a:pt x="110" y="43"/>
                    <a:pt x="106" y="39"/>
                    <a:pt x="102" y="35"/>
                  </a:cubicBezTo>
                  <a:lnTo>
                    <a:pt x="102" y="35"/>
                  </a:lnTo>
                  <a:cubicBezTo>
                    <a:pt x="102" y="59"/>
                    <a:pt x="120" y="101"/>
                    <a:pt x="130" y="136"/>
                  </a:cubicBezTo>
                  <a:lnTo>
                    <a:pt x="130" y="136"/>
                  </a:lnTo>
                  <a:cubicBezTo>
                    <a:pt x="129" y="135"/>
                    <a:pt x="128" y="135"/>
                    <a:pt x="127" y="135"/>
                  </a:cubicBezTo>
                  <a:lnTo>
                    <a:pt x="127" y="135"/>
                  </a:lnTo>
                  <a:cubicBezTo>
                    <a:pt x="124" y="130"/>
                    <a:pt x="122" y="125"/>
                    <a:pt x="119" y="119"/>
                  </a:cubicBezTo>
                  <a:lnTo>
                    <a:pt x="119" y="119"/>
                  </a:lnTo>
                  <a:cubicBezTo>
                    <a:pt x="113" y="101"/>
                    <a:pt x="107" y="82"/>
                    <a:pt x="102" y="69"/>
                  </a:cubicBezTo>
                  <a:lnTo>
                    <a:pt x="102" y="69"/>
                  </a:lnTo>
                  <a:lnTo>
                    <a:pt x="110" y="101"/>
                  </a:lnTo>
                  <a:lnTo>
                    <a:pt x="110" y="101"/>
                  </a:lnTo>
                  <a:cubicBezTo>
                    <a:pt x="106" y="90"/>
                    <a:pt x="102" y="80"/>
                    <a:pt x="102" y="69"/>
                  </a:cubicBezTo>
                  <a:lnTo>
                    <a:pt x="102" y="69"/>
                  </a:lnTo>
                  <a:cubicBezTo>
                    <a:pt x="102" y="82"/>
                    <a:pt x="107" y="100"/>
                    <a:pt x="115" y="120"/>
                  </a:cubicBezTo>
                  <a:lnTo>
                    <a:pt x="115" y="120"/>
                  </a:lnTo>
                  <a:lnTo>
                    <a:pt x="118" y="131"/>
                  </a:lnTo>
                  <a:lnTo>
                    <a:pt x="118" y="131"/>
                  </a:lnTo>
                  <a:cubicBezTo>
                    <a:pt x="110" y="127"/>
                    <a:pt x="102" y="119"/>
                    <a:pt x="102" y="102"/>
                  </a:cubicBezTo>
                  <a:lnTo>
                    <a:pt x="102" y="102"/>
                  </a:lnTo>
                  <a:cubicBezTo>
                    <a:pt x="102" y="102"/>
                    <a:pt x="102" y="102"/>
                    <a:pt x="102" y="102"/>
                  </a:cubicBezTo>
                  <a:cubicBezTo>
                    <a:pt x="102" y="114"/>
                    <a:pt x="102" y="126"/>
                    <a:pt x="102" y="136"/>
                  </a:cubicBezTo>
                  <a:cubicBezTo>
                    <a:pt x="102" y="120"/>
                    <a:pt x="102" y="110"/>
                    <a:pt x="102" y="102"/>
                  </a:cubicBezTo>
                  <a:lnTo>
                    <a:pt x="102" y="102"/>
                  </a:lnTo>
                  <a:cubicBezTo>
                    <a:pt x="102" y="102"/>
                    <a:pt x="102" y="102"/>
                    <a:pt x="102" y="102"/>
                  </a:cubicBezTo>
                  <a:cubicBezTo>
                    <a:pt x="102" y="69"/>
                    <a:pt x="102" y="69"/>
                    <a:pt x="102" y="69"/>
                  </a:cubicBezTo>
                  <a:lnTo>
                    <a:pt x="102" y="69"/>
                  </a:lnTo>
                  <a:cubicBezTo>
                    <a:pt x="102" y="69"/>
                    <a:pt x="102" y="69"/>
                    <a:pt x="102" y="69"/>
                  </a:cubicBezTo>
                  <a:cubicBezTo>
                    <a:pt x="102" y="52"/>
                    <a:pt x="102" y="52"/>
                    <a:pt x="98" y="52"/>
                  </a:cubicBezTo>
                  <a:cubicBezTo>
                    <a:pt x="94" y="52"/>
                    <a:pt x="85" y="52"/>
                    <a:pt x="68" y="35"/>
                  </a:cubicBezTo>
                  <a:lnTo>
                    <a:pt x="68" y="35"/>
                  </a:lnTo>
                  <a:cubicBezTo>
                    <a:pt x="94" y="86"/>
                    <a:pt x="100" y="79"/>
                    <a:pt x="102" y="102"/>
                  </a:cubicBezTo>
                  <a:lnTo>
                    <a:pt x="102" y="102"/>
                  </a:lnTo>
                  <a:cubicBezTo>
                    <a:pt x="85" y="102"/>
                    <a:pt x="77" y="94"/>
                    <a:pt x="73" y="94"/>
                  </a:cubicBezTo>
                  <a:cubicBezTo>
                    <a:pt x="70" y="94"/>
                    <a:pt x="69" y="96"/>
                    <a:pt x="69" y="103"/>
                  </a:cubicBezTo>
                  <a:lnTo>
                    <a:pt x="69" y="103"/>
                  </a:lnTo>
                  <a:cubicBezTo>
                    <a:pt x="68" y="103"/>
                    <a:pt x="68" y="102"/>
                    <a:pt x="68" y="102"/>
                  </a:cubicBezTo>
                  <a:lnTo>
                    <a:pt x="68" y="102"/>
                  </a:lnTo>
                  <a:cubicBezTo>
                    <a:pt x="68" y="103"/>
                    <a:pt x="69" y="103"/>
                    <a:pt x="69" y="104"/>
                  </a:cubicBezTo>
                  <a:lnTo>
                    <a:pt x="69" y="104"/>
                  </a:lnTo>
                  <a:cubicBezTo>
                    <a:pt x="68" y="110"/>
                    <a:pt x="68" y="120"/>
                    <a:pt x="68" y="136"/>
                  </a:cubicBezTo>
                  <a:cubicBezTo>
                    <a:pt x="70" y="138"/>
                    <a:pt x="72" y="140"/>
                    <a:pt x="74" y="141"/>
                  </a:cubicBezTo>
                  <a:lnTo>
                    <a:pt x="74" y="141"/>
                  </a:lnTo>
                  <a:cubicBezTo>
                    <a:pt x="72" y="143"/>
                    <a:pt x="71" y="144"/>
                    <a:pt x="68" y="144"/>
                  </a:cubicBezTo>
                  <a:cubicBezTo>
                    <a:pt x="62" y="144"/>
                    <a:pt x="54" y="139"/>
                    <a:pt x="49" y="139"/>
                  </a:cubicBezTo>
                  <a:cubicBezTo>
                    <a:pt x="41" y="139"/>
                    <a:pt x="41" y="150"/>
                    <a:pt x="68" y="204"/>
                  </a:cubicBezTo>
                  <a:cubicBezTo>
                    <a:pt x="68" y="204"/>
                    <a:pt x="83" y="219"/>
                    <a:pt x="93" y="219"/>
                  </a:cubicBezTo>
                  <a:cubicBezTo>
                    <a:pt x="98" y="219"/>
                    <a:pt x="102" y="215"/>
                    <a:pt x="102" y="204"/>
                  </a:cubicBezTo>
                  <a:cubicBezTo>
                    <a:pt x="102" y="272"/>
                    <a:pt x="136" y="306"/>
                    <a:pt x="136" y="339"/>
                  </a:cubicBezTo>
                  <a:cubicBezTo>
                    <a:pt x="136" y="333"/>
                    <a:pt x="136" y="322"/>
                    <a:pt x="136" y="305"/>
                  </a:cubicBezTo>
                  <a:lnTo>
                    <a:pt x="136" y="305"/>
                  </a:lnTo>
                  <a:cubicBezTo>
                    <a:pt x="142" y="323"/>
                    <a:pt x="152" y="355"/>
                    <a:pt x="170" y="407"/>
                  </a:cubicBezTo>
                  <a:cubicBezTo>
                    <a:pt x="137" y="276"/>
                    <a:pt x="168" y="367"/>
                    <a:pt x="139" y="280"/>
                  </a:cubicBezTo>
                  <a:lnTo>
                    <a:pt x="139" y="280"/>
                  </a:lnTo>
                  <a:cubicBezTo>
                    <a:pt x="143" y="299"/>
                    <a:pt x="143" y="305"/>
                    <a:pt x="142" y="305"/>
                  </a:cubicBezTo>
                  <a:cubicBezTo>
                    <a:pt x="140" y="305"/>
                    <a:pt x="138" y="302"/>
                    <a:pt x="136" y="297"/>
                  </a:cubicBezTo>
                  <a:lnTo>
                    <a:pt x="136" y="297"/>
                  </a:lnTo>
                  <a:cubicBezTo>
                    <a:pt x="136" y="300"/>
                    <a:pt x="136" y="303"/>
                    <a:pt x="136" y="305"/>
                  </a:cubicBezTo>
                  <a:lnTo>
                    <a:pt x="136" y="305"/>
                  </a:lnTo>
                  <a:cubicBezTo>
                    <a:pt x="131" y="289"/>
                    <a:pt x="129" y="284"/>
                    <a:pt x="130" y="284"/>
                  </a:cubicBezTo>
                  <a:lnTo>
                    <a:pt x="130" y="284"/>
                  </a:lnTo>
                  <a:cubicBezTo>
                    <a:pt x="130" y="284"/>
                    <a:pt x="133" y="291"/>
                    <a:pt x="136" y="297"/>
                  </a:cubicBezTo>
                  <a:lnTo>
                    <a:pt x="136" y="297"/>
                  </a:lnTo>
                  <a:cubicBezTo>
                    <a:pt x="136" y="290"/>
                    <a:pt x="136" y="281"/>
                    <a:pt x="136" y="272"/>
                  </a:cubicBezTo>
                  <a:cubicBezTo>
                    <a:pt x="137" y="275"/>
                    <a:pt x="138" y="278"/>
                    <a:pt x="139" y="280"/>
                  </a:cubicBezTo>
                  <a:lnTo>
                    <a:pt x="139" y="280"/>
                  </a:lnTo>
                  <a:cubicBezTo>
                    <a:pt x="138" y="277"/>
                    <a:pt x="137" y="272"/>
                    <a:pt x="136" y="267"/>
                  </a:cubicBezTo>
                  <a:lnTo>
                    <a:pt x="136" y="267"/>
                  </a:lnTo>
                  <a:cubicBezTo>
                    <a:pt x="136" y="261"/>
                    <a:pt x="137" y="256"/>
                    <a:pt x="138" y="253"/>
                  </a:cubicBezTo>
                  <a:lnTo>
                    <a:pt x="138" y="253"/>
                  </a:lnTo>
                  <a:cubicBezTo>
                    <a:pt x="144" y="288"/>
                    <a:pt x="170" y="339"/>
                    <a:pt x="170" y="339"/>
                  </a:cubicBezTo>
                  <a:lnTo>
                    <a:pt x="147" y="249"/>
                  </a:lnTo>
                  <a:lnTo>
                    <a:pt x="147" y="249"/>
                  </a:lnTo>
                  <a:cubicBezTo>
                    <a:pt x="148" y="250"/>
                    <a:pt x="148" y="250"/>
                    <a:pt x="149" y="251"/>
                  </a:cubicBezTo>
                  <a:lnTo>
                    <a:pt x="149" y="251"/>
                  </a:lnTo>
                  <a:lnTo>
                    <a:pt x="170" y="272"/>
                  </a:lnTo>
                  <a:cubicBezTo>
                    <a:pt x="163" y="265"/>
                    <a:pt x="159" y="262"/>
                    <a:pt x="157" y="262"/>
                  </a:cubicBezTo>
                  <a:cubicBezTo>
                    <a:pt x="148" y="262"/>
                    <a:pt x="170" y="306"/>
                    <a:pt x="170" y="306"/>
                  </a:cubicBezTo>
                  <a:cubicBezTo>
                    <a:pt x="170" y="314"/>
                    <a:pt x="170" y="323"/>
                    <a:pt x="170" y="339"/>
                  </a:cubicBezTo>
                  <a:cubicBezTo>
                    <a:pt x="187" y="356"/>
                    <a:pt x="195" y="373"/>
                    <a:pt x="204" y="373"/>
                  </a:cubicBezTo>
                  <a:cubicBezTo>
                    <a:pt x="212" y="373"/>
                    <a:pt x="221" y="356"/>
                    <a:pt x="238" y="306"/>
                  </a:cubicBezTo>
                  <a:cubicBezTo>
                    <a:pt x="238" y="238"/>
                    <a:pt x="204" y="136"/>
                    <a:pt x="204" y="102"/>
                  </a:cubicBezTo>
                  <a:cubicBezTo>
                    <a:pt x="170" y="170"/>
                    <a:pt x="170" y="204"/>
                    <a:pt x="170" y="238"/>
                  </a:cubicBezTo>
                  <a:cubicBezTo>
                    <a:pt x="170" y="248"/>
                    <a:pt x="170" y="258"/>
                    <a:pt x="170" y="272"/>
                  </a:cubicBezTo>
                  <a:cubicBezTo>
                    <a:pt x="155" y="226"/>
                    <a:pt x="146" y="200"/>
                    <a:pt x="142" y="180"/>
                  </a:cubicBezTo>
                  <a:lnTo>
                    <a:pt x="142" y="180"/>
                  </a:lnTo>
                  <a:cubicBezTo>
                    <a:pt x="150" y="199"/>
                    <a:pt x="160" y="218"/>
                    <a:pt x="170" y="238"/>
                  </a:cubicBezTo>
                  <a:cubicBezTo>
                    <a:pt x="154" y="189"/>
                    <a:pt x="143" y="158"/>
                    <a:pt x="136" y="137"/>
                  </a:cubicBezTo>
                  <a:lnTo>
                    <a:pt x="136" y="137"/>
                  </a:lnTo>
                  <a:cubicBezTo>
                    <a:pt x="136" y="127"/>
                    <a:pt x="136" y="116"/>
                    <a:pt x="136" y="102"/>
                  </a:cubicBezTo>
                  <a:cubicBezTo>
                    <a:pt x="136" y="102"/>
                    <a:pt x="136" y="81"/>
                    <a:pt x="119" y="55"/>
                  </a:cubicBezTo>
                  <a:lnTo>
                    <a:pt x="119" y="55"/>
                  </a:lnTo>
                  <a:cubicBezTo>
                    <a:pt x="127" y="76"/>
                    <a:pt x="136" y="101"/>
                    <a:pt x="136" y="136"/>
                  </a:cubicBezTo>
                  <a:lnTo>
                    <a:pt x="136" y="136"/>
                  </a:lnTo>
                  <a:cubicBezTo>
                    <a:pt x="119" y="83"/>
                    <a:pt x="124" y="94"/>
                    <a:pt x="113" y="47"/>
                  </a:cubicBezTo>
                  <a:lnTo>
                    <a:pt x="113" y="47"/>
                  </a:lnTo>
                  <a:cubicBezTo>
                    <a:pt x="115" y="50"/>
                    <a:pt x="117" y="52"/>
                    <a:pt x="119" y="55"/>
                  </a:cubicBezTo>
                  <a:lnTo>
                    <a:pt x="119" y="55"/>
                  </a:lnTo>
                  <a:cubicBezTo>
                    <a:pt x="116" y="47"/>
                    <a:pt x="113" y="41"/>
                    <a:pt x="110" y="34"/>
                  </a:cubicBezTo>
                  <a:close/>
                  <a:moveTo>
                    <a:pt x="20" y="156"/>
                  </a:moveTo>
                  <a:cubicBezTo>
                    <a:pt x="17" y="156"/>
                    <a:pt x="34" y="180"/>
                    <a:pt x="34" y="204"/>
                  </a:cubicBezTo>
                  <a:cubicBezTo>
                    <a:pt x="34" y="241"/>
                    <a:pt x="45" y="268"/>
                    <a:pt x="43" y="268"/>
                  </a:cubicBezTo>
                  <a:cubicBezTo>
                    <a:pt x="41" y="268"/>
                    <a:pt x="31" y="250"/>
                    <a:pt x="1" y="204"/>
                  </a:cubicBezTo>
                  <a:lnTo>
                    <a:pt x="1" y="204"/>
                  </a:lnTo>
                  <a:cubicBezTo>
                    <a:pt x="1" y="238"/>
                    <a:pt x="1" y="272"/>
                    <a:pt x="34" y="373"/>
                  </a:cubicBezTo>
                  <a:lnTo>
                    <a:pt x="34" y="306"/>
                  </a:lnTo>
                  <a:cubicBezTo>
                    <a:pt x="34" y="339"/>
                    <a:pt x="68" y="441"/>
                    <a:pt x="136" y="509"/>
                  </a:cubicBezTo>
                  <a:lnTo>
                    <a:pt x="102" y="441"/>
                  </a:lnTo>
                  <a:cubicBezTo>
                    <a:pt x="96" y="428"/>
                    <a:pt x="93" y="422"/>
                    <a:pt x="93" y="422"/>
                  </a:cubicBezTo>
                  <a:lnTo>
                    <a:pt x="93" y="422"/>
                  </a:lnTo>
                  <a:cubicBezTo>
                    <a:pt x="93" y="422"/>
                    <a:pt x="143" y="515"/>
                    <a:pt x="170" y="543"/>
                  </a:cubicBezTo>
                  <a:cubicBezTo>
                    <a:pt x="170" y="512"/>
                    <a:pt x="86" y="369"/>
                    <a:pt x="96" y="369"/>
                  </a:cubicBezTo>
                  <a:lnTo>
                    <a:pt x="96" y="369"/>
                  </a:lnTo>
                  <a:cubicBezTo>
                    <a:pt x="97" y="369"/>
                    <a:pt x="99" y="370"/>
                    <a:pt x="102" y="373"/>
                  </a:cubicBezTo>
                  <a:cubicBezTo>
                    <a:pt x="102" y="373"/>
                    <a:pt x="102" y="407"/>
                    <a:pt x="136" y="441"/>
                  </a:cubicBezTo>
                  <a:cubicBezTo>
                    <a:pt x="136" y="441"/>
                    <a:pt x="68" y="306"/>
                    <a:pt x="68" y="272"/>
                  </a:cubicBezTo>
                  <a:lnTo>
                    <a:pt x="68" y="272"/>
                  </a:lnTo>
                  <a:cubicBezTo>
                    <a:pt x="118" y="390"/>
                    <a:pt x="135" y="428"/>
                    <a:pt x="138" y="428"/>
                  </a:cubicBezTo>
                  <a:cubicBezTo>
                    <a:pt x="143" y="428"/>
                    <a:pt x="102" y="311"/>
                    <a:pt x="106" y="311"/>
                  </a:cubicBezTo>
                  <a:lnTo>
                    <a:pt x="106" y="311"/>
                  </a:lnTo>
                  <a:cubicBezTo>
                    <a:pt x="108" y="311"/>
                    <a:pt x="116" y="327"/>
                    <a:pt x="136" y="373"/>
                  </a:cubicBezTo>
                  <a:cubicBezTo>
                    <a:pt x="136" y="352"/>
                    <a:pt x="136" y="357"/>
                    <a:pt x="136" y="339"/>
                  </a:cubicBezTo>
                  <a:cubicBezTo>
                    <a:pt x="136" y="339"/>
                    <a:pt x="117" y="282"/>
                    <a:pt x="107" y="282"/>
                  </a:cubicBezTo>
                  <a:cubicBezTo>
                    <a:pt x="104" y="282"/>
                    <a:pt x="102" y="289"/>
                    <a:pt x="102" y="306"/>
                  </a:cubicBezTo>
                  <a:lnTo>
                    <a:pt x="34" y="170"/>
                  </a:lnTo>
                  <a:cubicBezTo>
                    <a:pt x="25" y="160"/>
                    <a:pt x="20" y="156"/>
                    <a:pt x="20" y="156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7"/>
            <p:cNvSpPr/>
            <p:nvPr/>
          </p:nvSpPr>
          <p:spPr>
            <a:xfrm>
              <a:off x="4100375" y="36566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7"/>
            <p:cNvSpPr/>
            <p:nvPr/>
          </p:nvSpPr>
          <p:spPr>
            <a:xfrm>
              <a:off x="4100375" y="36566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7"/>
            <p:cNvSpPr/>
            <p:nvPr/>
          </p:nvSpPr>
          <p:spPr>
            <a:xfrm>
              <a:off x="4097825" y="3661750"/>
              <a:ext cx="450" cy="675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1" y="1"/>
                  </a:moveTo>
                  <a:cubicBezTo>
                    <a:pt x="1" y="18"/>
                    <a:pt x="9" y="26"/>
                    <a:pt x="13" y="26"/>
                  </a:cubicBezTo>
                  <a:cubicBezTo>
                    <a:pt x="18" y="26"/>
                    <a:pt x="18" y="18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7"/>
            <p:cNvSpPr/>
            <p:nvPr/>
          </p:nvSpPr>
          <p:spPr>
            <a:xfrm>
              <a:off x="4098675" y="3663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7"/>
            <p:cNvSpPr/>
            <p:nvPr/>
          </p:nvSpPr>
          <p:spPr>
            <a:xfrm>
              <a:off x="4087675" y="3656675"/>
              <a:ext cx="15250" cy="20350"/>
            </a:xfrm>
            <a:custGeom>
              <a:avLst/>
              <a:gdLst/>
              <a:ahLst/>
              <a:cxnLst/>
              <a:rect l="l" t="t" r="r" b="b"/>
              <a:pathLst>
                <a:path w="610" h="814" extrusionOk="0">
                  <a:moveTo>
                    <a:pt x="354" y="334"/>
                  </a:moveTo>
                  <a:cubicBezTo>
                    <a:pt x="358" y="337"/>
                    <a:pt x="365" y="339"/>
                    <a:pt x="373" y="339"/>
                  </a:cubicBezTo>
                  <a:cubicBezTo>
                    <a:pt x="373" y="346"/>
                    <a:pt x="374" y="352"/>
                    <a:pt x="377" y="356"/>
                  </a:cubicBezTo>
                  <a:lnTo>
                    <a:pt x="377" y="356"/>
                  </a:lnTo>
                  <a:cubicBezTo>
                    <a:pt x="375" y="356"/>
                    <a:pt x="374" y="356"/>
                    <a:pt x="373" y="356"/>
                  </a:cubicBezTo>
                  <a:cubicBezTo>
                    <a:pt x="356" y="356"/>
                    <a:pt x="339" y="356"/>
                    <a:pt x="305" y="339"/>
                  </a:cubicBezTo>
                  <a:cubicBezTo>
                    <a:pt x="328" y="339"/>
                    <a:pt x="343" y="338"/>
                    <a:pt x="354" y="334"/>
                  </a:cubicBezTo>
                  <a:close/>
                  <a:moveTo>
                    <a:pt x="325" y="358"/>
                  </a:moveTo>
                  <a:cubicBezTo>
                    <a:pt x="340" y="358"/>
                    <a:pt x="363" y="363"/>
                    <a:pt x="388" y="368"/>
                  </a:cubicBezTo>
                  <a:lnTo>
                    <a:pt x="388" y="368"/>
                  </a:lnTo>
                  <a:cubicBezTo>
                    <a:pt x="397" y="373"/>
                    <a:pt x="407" y="373"/>
                    <a:pt x="407" y="373"/>
                  </a:cubicBezTo>
                  <a:cubicBezTo>
                    <a:pt x="407" y="407"/>
                    <a:pt x="474" y="441"/>
                    <a:pt x="508" y="474"/>
                  </a:cubicBezTo>
                  <a:lnTo>
                    <a:pt x="508" y="474"/>
                  </a:lnTo>
                  <a:cubicBezTo>
                    <a:pt x="497" y="463"/>
                    <a:pt x="489" y="460"/>
                    <a:pt x="484" y="460"/>
                  </a:cubicBezTo>
                  <a:cubicBezTo>
                    <a:pt x="474" y="460"/>
                    <a:pt x="474" y="475"/>
                    <a:pt x="474" y="475"/>
                  </a:cubicBezTo>
                  <a:lnTo>
                    <a:pt x="271" y="373"/>
                  </a:lnTo>
                  <a:lnTo>
                    <a:pt x="305" y="373"/>
                  </a:lnTo>
                  <a:cubicBezTo>
                    <a:pt x="305" y="362"/>
                    <a:pt x="313" y="358"/>
                    <a:pt x="325" y="358"/>
                  </a:cubicBezTo>
                  <a:close/>
                  <a:moveTo>
                    <a:pt x="204" y="1"/>
                  </a:moveTo>
                  <a:lnTo>
                    <a:pt x="204" y="1"/>
                  </a:lnTo>
                  <a:cubicBezTo>
                    <a:pt x="237" y="68"/>
                    <a:pt x="102" y="102"/>
                    <a:pt x="237" y="238"/>
                  </a:cubicBezTo>
                  <a:lnTo>
                    <a:pt x="170" y="204"/>
                  </a:lnTo>
                  <a:lnTo>
                    <a:pt x="170" y="204"/>
                  </a:lnTo>
                  <a:cubicBezTo>
                    <a:pt x="271" y="305"/>
                    <a:pt x="0" y="271"/>
                    <a:pt x="271" y="339"/>
                  </a:cubicBezTo>
                  <a:lnTo>
                    <a:pt x="136" y="339"/>
                  </a:lnTo>
                  <a:cubicBezTo>
                    <a:pt x="102" y="339"/>
                    <a:pt x="204" y="373"/>
                    <a:pt x="204" y="373"/>
                  </a:cubicBezTo>
                  <a:lnTo>
                    <a:pt x="610" y="813"/>
                  </a:lnTo>
                  <a:lnTo>
                    <a:pt x="508" y="509"/>
                  </a:lnTo>
                  <a:lnTo>
                    <a:pt x="508" y="509"/>
                  </a:lnTo>
                  <a:cubicBezTo>
                    <a:pt x="508" y="509"/>
                    <a:pt x="509" y="509"/>
                    <a:pt x="542" y="542"/>
                  </a:cubicBezTo>
                  <a:lnTo>
                    <a:pt x="508" y="475"/>
                  </a:lnTo>
                  <a:lnTo>
                    <a:pt x="542" y="475"/>
                  </a:lnTo>
                  <a:cubicBezTo>
                    <a:pt x="551" y="483"/>
                    <a:pt x="559" y="492"/>
                    <a:pt x="576" y="509"/>
                  </a:cubicBezTo>
                  <a:cubicBezTo>
                    <a:pt x="564" y="483"/>
                    <a:pt x="560" y="477"/>
                    <a:pt x="561" y="477"/>
                  </a:cubicBezTo>
                  <a:lnTo>
                    <a:pt x="561" y="477"/>
                  </a:lnTo>
                  <a:cubicBezTo>
                    <a:pt x="562" y="477"/>
                    <a:pt x="568" y="485"/>
                    <a:pt x="572" y="485"/>
                  </a:cubicBezTo>
                  <a:cubicBezTo>
                    <a:pt x="574" y="485"/>
                    <a:pt x="576" y="482"/>
                    <a:pt x="576" y="475"/>
                  </a:cubicBezTo>
                  <a:cubicBezTo>
                    <a:pt x="576" y="441"/>
                    <a:pt x="542" y="407"/>
                    <a:pt x="508" y="373"/>
                  </a:cubicBezTo>
                  <a:cubicBezTo>
                    <a:pt x="508" y="339"/>
                    <a:pt x="474" y="305"/>
                    <a:pt x="474" y="305"/>
                  </a:cubicBezTo>
                  <a:cubicBezTo>
                    <a:pt x="457" y="288"/>
                    <a:pt x="449" y="280"/>
                    <a:pt x="445" y="280"/>
                  </a:cubicBezTo>
                  <a:cubicBezTo>
                    <a:pt x="441" y="280"/>
                    <a:pt x="441" y="288"/>
                    <a:pt x="441" y="305"/>
                  </a:cubicBezTo>
                  <a:cubicBezTo>
                    <a:pt x="441" y="305"/>
                    <a:pt x="474" y="339"/>
                    <a:pt x="474" y="373"/>
                  </a:cubicBezTo>
                  <a:cubicBezTo>
                    <a:pt x="523" y="434"/>
                    <a:pt x="532" y="451"/>
                    <a:pt x="527" y="451"/>
                  </a:cubicBezTo>
                  <a:cubicBezTo>
                    <a:pt x="521" y="451"/>
                    <a:pt x="492" y="424"/>
                    <a:pt x="492" y="424"/>
                  </a:cubicBezTo>
                  <a:lnTo>
                    <a:pt x="492" y="424"/>
                  </a:lnTo>
                  <a:cubicBezTo>
                    <a:pt x="491" y="424"/>
                    <a:pt x="496" y="428"/>
                    <a:pt x="508" y="440"/>
                  </a:cubicBezTo>
                  <a:lnTo>
                    <a:pt x="508" y="440"/>
                  </a:lnTo>
                  <a:cubicBezTo>
                    <a:pt x="441" y="373"/>
                    <a:pt x="441" y="373"/>
                    <a:pt x="441" y="339"/>
                  </a:cubicBezTo>
                  <a:cubicBezTo>
                    <a:pt x="411" y="317"/>
                    <a:pt x="396" y="310"/>
                    <a:pt x="389" y="310"/>
                  </a:cubicBezTo>
                  <a:cubicBezTo>
                    <a:pt x="373" y="310"/>
                    <a:pt x="402" y="354"/>
                    <a:pt x="394" y="354"/>
                  </a:cubicBezTo>
                  <a:cubicBezTo>
                    <a:pt x="391" y="354"/>
                    <a:pt x="382" y="347"/>
                    <a:pt x="364" y="329"/>
                  </a:cubicBezTo>
                  <a:lnTo>
                    <a:pt x="364" y="329"/>
                  </a:lnTo>
                  <a:cubicBezTo>
                    <a:pt x="382" y="315"/>
                    <a:pt x="352" y="284"/>
                    <a:pt x="305" y="238"/>
                  </a:cubicBezTo>
                  <a:lnTo>
                    <a:pt x="305" y="238"/>
                  </a:lnTo>
                  <a:cubicBezTo>
                    <a:pt x="339" y="271"/>
                    <a:pt x="407" y="271"/>
                    <a:pt x="373" y="271"/>
                  </a:cubicBezTo>
                  <a:cubicBezTo>
                    <a:pt x="407" y="271"/>
                    <a:pt x="373" y="271"/>
                    <a:pt x="305" y="238"/>
                  </a:cubicBezTo>
                  <a:lnTo>
                    <a:pt x="305" y="238"/>
                  </a:lnTo>
                  <a:cubicBezTo>
                    <a:pt x="305" y="238"/>
                    <a:pt x="305" y="238"/>
                    <a:pt x="305" y="238"/>
                  </a:cubicBezTo>
                  <a:cubicBezTo>
                    <a:pt x="271" y="204"/>
                    <a:pt x="305" y="204"/>
                    <a:pt x="373" y="204"/>
                  </a:cubicBezTo>
                  <a:lnTo>
                    <a:pt x="305" y="204"/>
                  </a:lnTo>
                  <a:cubicBezTo>
                    <a:pt x="254" y="170"/>
                    <a:pt x="280" y="170"/>
                    <a:pt x="309" y="170"/>
                  </a:cubicBezTo>
                  <a:cubicBezTo>
                    <a:pt x="339" y="170"/>
                    <a:pt x="373" y="170"/>
                    <a:pt x="339" y="136"/>
                  </a:cubicBezTo>
                  <a:cubicBezTo>
                    <a:pt x="339" y="136"/>
                    <a:pt x="204" y="68"/>
                    <a:pt x="237" y="68"/>
                  </a:cubicBezTo>
                  <a:cubicBezTo>
                    <a:pt x="305" y="102"/>
                    <a:pt x="305" y="102"/>
                    <a:pt x="373" y="136"/>
                  </a:cubicBezTo>
                  <a:lnTo>
                    <a:pt x="271" y="68"/>
                  </a:lnTo>
                  <a:lnTo>
                    <a:pt x="271" y="68"/>
                  </a:lnTo>
                  <a:cubicBezTo>
                    <a:pt x="287" y="76"/>
                    <a:pt x="295" y="78"/>
                    <a:pt x="300" y="78"/>
                  </a:cubicBezTo>
                  <a:cubicBezTo>
                    <a:pt x="308" y="78"/>
                    <a:pt x="304" y="71"/>
                    <a:pt x="306" y="71"/>
                  </a:cubicBezTo>
                  <a:lnTo>
                    <a:pt x="306" y="71"/>
                  </a:lnTo>
                  <a:cubicBezTo>
                    <a:pt x="307" y="71"/>
                    <a:pt x="314" y="77"/>
                    <a:pt x="339" y="102"/>
                  </a:cubicBezTo>
                  <a:cubicBezTo>
                    <a:pt x="271" y="34"/>
                    <a:pt x="373" y="68"/>
                    <a:pt x="20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7"/>
            <p:cNvSpPr/>
            <p:nvPr/>
          </p:nvSpPr>
          <p:spPr>
            <a:xfrm>
              <a:off x="4092750" y="3655825"/>
              <a:ext cx="3600" cy="1950"/>
            </a:xfrm>
            <a:custGeom>
              <a:avLst/>
              <a:gdLst/>
              <a:ahLst/>
              <a:cxnLst/>
              <a:rect l="l" t="t" r="r" b="b"/>
              <a:pathLst>
                <a:path w="144" h="78" extrusionOk="0">
                  <a:moveTo>
                    <a:pt x="1" y="1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34" y="35"/>
                  </a:cubicBezTo>
                  <a:lnTo>
                    <a:pt x="62" y="35"/>
                  </a:lnTo>
                  <a:cubicBezTo>
                    <a:pt x="42" y="23"/>
                    <a:pt x="20" y="10"/>
                    <a:pt x="1" y="1"/>
                  </a:cubicBezTo>
                  <a:close/>
                  <a:moveTo>
                    <a:pt x="62" y="35"/>
                  </a:moveTo>
                  <a:cubicBezTo>
                    <a:pt x="101" y="57"/>
                    <a:pt x="136" y="78"/>
                    <a:pt x="142" y="78"/>
                  </a:cubicBezTo>
                  <a:cubicBezTo>
                    <a:pt x="144" y="78"/>
                    <a:pt x="142" y="75"/>
                    <a:pt x="136" y="68"/>
                  </a:cubicBezTo>
                  <a:lnTo>
                    <a:pt x="68" y="35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7"/>
            <p:cNvSpPr/>
            <p:nvPr/>
          </p:nvSpPr>
          <p:spPr>
            <a:xfrm>
              <a:off x="4091900" y="3654125"/>
              <a:ext cx="6800" cy="3425"/>
            </a:xfrm>
            <a:custGeom>
              <a:avLst/>
              <a:gdLst/>
              <a:ahLst/>
              <a:cxnLst/>
              <a:rect l="l" t="t" r="r" b="b"/>
              <a:pathLst>
                <a:path w="272" h="137" extrusionOk="0">
                  <a:moveTo>
                    <a:pt x="102" y="1"/>
                  </a:moveTo>
                  <a:cubicBezTo>
                    <a:pt x="87" y="1"/>
                    <a:pt x="100" y="8"/>
                    <a:pt x="118" y="16"/>
                  </a:cubicBezTo>
                  <a:lnTo>
                    <a:pt x="118" y="16"/>
                  </a:lnTo>
                  <a:cubicBezTo>
                    <a:pt x="124" y="12"/>
                    <a:pt x="130" y="7"/>
                    <a:pt x="136" y="1"/>
                  </a:cubicBezTo>
                  <a:close/>
                  <a:moveTo>
                    <a:pt x="101" y="24"/>
                  </a:moveTo>
                  <a:lnTo>
                    <a:pt x="101" y="24"/>
                  </a:lnTo>
                  <a:cubicBezTo>
                    <a:pt x="103" y="25"/>
                    <a:pt x="106" y="26"/>
                    <a:pt x="109" y="27"/>
                  </a:cubicBezTo>
                  <a:lnTo>
                    <a:pt x="109" y="27"/>
                  </a:lnTo>
                  <a:cubicBezTo>
                    <a:pt x="111" y="29"/>
                    <a:pt x="112" y="31"/>
                    <a:pt x="111" y="32"/>
                  </a:cubicBezTo>
                  <a:lnTo>
                    <a:pt x="111" y="32"/>
                  </a:lnTo>
                  <a:cubicBezTo>
                    <a:pt x="102" y="29"/>
                    <a:pt x="95" y="27"/>
                    <a:pt x="91" y="26"/>
                  </a:cubicBezTo>
                  <a:lnTo>
                    <a:pt x="91" y="26"/>
                  </a:lnTo>
                  <a:cubicBezTo>
                    <a:pt x="94" y="26"/>
                    <a:pt x="97" y="25"/>
                    <a:pt x="101" y="24"/>
                  </a:cubicBezTo>
                  <a:close/>
                  <a:moveTo>
                    <a:pt x="93" y="93"/>
                  </a:moveTo>
                  <a:cubicBezTo>
                    <a:pt x="92" y="93"/>
                    <a:pt x="95" y="95"/>
                    <a:pt x="102" y="103"/>
                  </a:cubicBezTo>
                  <a:lnTo>
                    <a:pt x="106" y="103"/>
                  </a:lnTo>
                  <a:cubicBezTo>
                    <a:pt x="99" y="98"/>
                    <a:pt x="93" y="93"/>
                    <a:pt x="93" y="93"/>
                  </a:cubicBezTo>
                  <a:close/>
                  <a:moveTo>
                    <a:pt x="35" y="69"/>
                  </a:moveTo>
                  <a:cubicBezTo>
                    <a:pt x="68" y="86"/>
                    <a:pt x="60" y="86"/>
                    <a:pt x="60" y="86"/>
                  </a:cubicBezTo>
                  <a:cubicBezTo>
                    <a:pt x="60" y="86"/>
                    <a:pt x="68" y="86"/>
                    <a:pt x="136" y="103"/>
                  </a:cubicBezTo>
                  <a:lnTo>
                    <a:pt x="35" y="69"/>
                  </a:lnTo>
                  <a:close/>
                  <a:moveTo>
                    <a:pt x="106" y="103"/>
                  </a:moveTo>
                  <a:cubicBezTo>
                    <a:pt x="114" y="107"/>
                    <a:pt x="123" y="112"/>
                    <a:pt x="129" y="112"/>
                  </a:cubicBezTo>
                  <a:cubicBezTo>
                    <a:pt x="133" y="112"/>
                    <a:pt x="136" y="110"/>
                    <a:pt x="136" y="103"/>
                  </a:cubicBezTo>
                  <a:close/>
                  <a:moveTo>
                    <a:pt x="35" y="1"/>
                  </a:moveTo>
                  <a:cubicBezTo>
                    <a:pt x="35" y="1"/>
                    <a:pt x="35" y="1"/>
                    <a:pt x="35" y="1"/>
                  </a:cubicBezTo>
                  <a:lnTo>
                    <a:pt x="35" y="1"/>
                  </a:lnTo>
                  <a:cubicBezTo>
                    <a:pt x="35" y="1"/>
                    <a:pt x="68" y="35"/>
                    <a:pt x="1" y="35"/>
                  </a:cubicBezTo>
                  <a:cubicBezTo>
                    <a:pt x="1" y="35"/>
                    <a:pt x="102" y="69"/>
                    <a:pt x="136" y="103"/>
                  </a:cubicBezTo>
                  <a:lnTo>
                    <a:pt x="170" y="136"/>
                  </a:lnTo>
                  <a:cubicBezTo>
                    <a:pt x="272" y="136"/>
                    <a:pt x="35" y="35"/>
                    <a:pt x="68" y="35"/>
                  </a:cubicBezTo>
                  <a:lnTo>
                    <a:pt x="204" y="103"/>
                  </a:lnTo>
                  <a:cubicBezTo>
                    <a:pt x="204" y="69"/>
                    <a:pt x="170" y="69"/>
                    <a:pt x="238" y="69"/>
                  </a:cubicBezTo>
                  <a:lnTo>
                    <a:pt x="204" y="69"/>
                  </a:lnTo>
                  <a:cubicBezTo>
                    <a:pt x="204" y="69"/>
                    <a:pt x="170" y="69"/>
                    <a:pt x="102" y="35"/>
                  </a:cubicBezTo>
                  <a:cubicBezTo>
                    <a:pt x="102" y="35"/>
                    <a:pt x="69" y="35"/>
                    <a:pt x="35" y="2"/>
                  </a:cubicBezTo>
                  <a:lnTo>
                    <a:pt x="35" y="2"/>
                  </a:lnTo>
                  <a:cubicBezTo>
                    <a:pt x="52" y="18"/>
                    <a:pt x="69" y="26"/>
                    <a:pt x="85" y="26"/>
                  </a:cubicBezTo>
                  <a:cubicBezTo>
                    <a:pt x="86" y="26"/>
                    <a:pt x="86" y="26"/>
                    <a:pt x="87" y="26"/>
                  </a:cubicBezTo>
                  <a:lnTo>
                    <a:pt x="87" y="26"/>
                  </a:lnTo>
                  <a:cubicBezTo>
                    <a:pt x="88" y="28"/>
                    <a:pt x="93" y="30"/>
                    <a:pt x="102" y="35"/>
                  </a:cubicBezTo>
                  <a:cubicBezTo>
                    <a:pt x="108" y="35"/>
                    <a:pt x="111" y="34"/>
                    <a:pt x="111" y="32"/>
                  </a:cubicBezTo>
                  <a:lnTo>
                    <a:pt x="111" y="32"/>
                  </a:lnTo>
                  <a:cubicBezTo>
                    <a:pt x="149" y="45"/>
                    <a:pt x="217" y="69"/>
                    <a:pt x="238" y="69"/>
                  </a:cubicBezTo>
                  <a:cubicBezTo>
                    <a:pt x="170" y="35"/>
                    <a:pt x="102" y="35"/>
                    <a:pt x="204" y="35"/>
                  </a:cubicBezTo>
                  <a:cubicBezTo>
                    <a:pt x="191" y="35"/>
                    <a:pt x="176" y="34"/>
                    <a:pt x="161" y="32"/>
                  </a:cubicBezTo>
                  <a:lnTo>
                    <a:pt x="161" y="32"/>
                  </a:lnTo>
                  <a:cubicBezTo>
                    <a:pt x="151" y="28"/>
                    <a:pt x="133" y="22"/>
                    <a:pt x="118" y="16"/>
                  </a:cubicBezTo>
                  <a:lnTo>
                    <a:pt x="118" y="16"/>
                  </a:lnTo>
                  <a:cubicBezTo>
                    <a:pt x="114" y="19"/>
                    <a:pt x="110" y="21"/>
                    <a:pt x="105" y="22"/>
                  </a:cubicBezTo>
                  <a:lnTo>
                    <a:pt x="105" y="22"/>
                  </a:lnTo>
                  <a:cubicBezTo>
                    <a:pt x="104" y="22"/>
                    <a:pt x="102" y="22"/>
                    <a:pt x="100" y="21"/>
                  </a:cubicBezTo>
                  <a:lnTo>
                    <a:pt x="100" y="21"/>
                  </a:lnTo>
                  <a:cubicBezTo>
                    <a:pt x="101" y="22"/>
                    <a:pt x="102" y="23"/>
                    <a:pt x="103" y="23"/>
                  </a:cubicBezTo>
                  <a:lnTo>
                    <a:pt x="103" y="23"/>
                  </a:lnTo>
                  <a:cubicBezTo>
                    <a:pt x="102" y="24"/>
                    <a:pt x="101" y="24"/>
                    <a:pt x="101" y="24"/>
                  </a:cubicBezTo>
                  <a:lnTo>
                    <a:pt x="101" y="24"/>
                  </a:lnTo>
                  <a:cubicBezTo>
                    <a:pt x="98" y="23"/>
                    <a:pt x="95" y="21"/>
                    <a:pt x="92" y="20"/>
                  </a:cubicBezTo>
                  <a:lnTo>
                    <a:pt x="92" y="20"/>
                  </a:lnTo>
                  <a:cubicBezTo>
                    <a:pt x="95" y="20"/>
                    <a:pt x="97" y="21"/>
                    <a:pt x="100" y="21"/>
                  </a:cubicBezTo>
                  <a:lnTo>
                    <a:pt x="100" y="21"/>
                  </a:lnTo>
                  <a:cubicBezTo>
                    <a:pt x="95" y="18"/>
                    <a:pt x="88" y="15"/>
                    <a:pt x="81" y="12"/>
                  </a:cubicBezTo>
                  <a:lnTo>
                    <a:pt x="81" y="12"/>
                  </a:lnTo>
                  <a:cubicBezTo>
                    <a:pt x="77" y="9"/>
                    <a:pt x="73" y="5"/>
                    <a:pt x="68" y="1"/>
                  </a:cubicBezTo>
                  <a:cubicBezTo>
                    <a:pt x="59" y="1"/>
                    <a:pt x="53" y="2"/>
                    <a:pt x="51" y="3"/>
                  </a:cubicBezTo>
                  <a:lnTo>
                    <a:pt x="51" y="3"/>
                  </a:lnTo>
                  <a:cubicBezTo>
                    <a:pt x="45" y="2"/>
                    <a:pt x="39" y="1"/>
                    <a:pt x="3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7"/>
            <p:cNvSpPr/>
            <p:nvPr/>
          </p:nvSpPr>
          <p:spPr>
            <a:xfrm>
              <a:off x="4091900" y="36541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1" y="1"/>
                  </a:moveTo>
                  <a:cubicBezTo>
                    <a:pt x="1" y="1"/>
                    <a:pt x="35" y="1"/>
                    <a:pt x="35" y="1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7"/>
            <p:cNvSpPr/>
            <p:nvPr/>
          </p:nvSpPr>
          <p:spPr>
            <a:xfrm>
              <a:off x="4053800" y="3744925"/>
              <a:ext cx="16125" cy="18450"/>
            </a:xfrm>
            <a:custGeom>
              <a:avLst/>
              <a:gdLst/>
              <a:ahLst/>
              <a:cxnLst/>
              <a:rect l="l" t="t" r="r" b="b"/>
              <a:pathLst>
                <a:path w="645" h="738" extrusionOk="0">
                  <a:moveTo>
                    <a:pt x="505" y="1"/>
                  </a:moveTo>
                  <a:cubicBezTo>
                    <a:pt x="466" y="1"/>
                    <a:pt x="424" y="43"/>
                    <a:pt x="339" y="128"/>
                  </a:cubicBezTo>
                  <a:lnTo>
                    <a:pt x="76" y="245"/>
                  </a:lnTo>
                  <a:lnTo>
                    <a:pt x="76" y="245"/>
                  </a:lnTo>
                  <a:cubicBezTo>
                    <a:pt x="44" y="213"/>
                    <a:pt x="20" y="193"/>
                    <a:pt x="10" y="193"/>
                  </a:cubicBezTo>
                  <a:cubicBezTo>
                    <a:pt x="1" y="193"/>
                    <a:pt x="7" y="213"/>
                    <a:pt x="35" y="263"/>
                  </a:cubicBezTo>
                  <a:lnTo>
                    <a:pt x="76" y="245"/>
                  </a:lnTo>
                  <a:lnTo>
                    <a:pt x="76" y="245"/>
                  </a:lnTo>
                  <a:cubicBezTo>
                    <a:pt x="214" y="381"/>
                    <a:pt x="509" y="737"/>
                    <a:pt x="509" y="737"/>
                  </a:cubicBezTo>
                  <a:cubicBezTo>
                    <a:pt x="644" y="602"/>
                    <a:pt x="644" y="433"/>
                    <a:pt x="644" y="128"/>
                  </a:cubicBezTo>
                  <a:cubicBezTo>
                    <a:pt x="576" y="43"/>
                    <a:pt x="543" y="1"/>
                    <a:pt x="50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7"/>
            <p:cNvSpPr/>
            <p:nvPr/>
          </p:nvSpPr>
          <p:spPr>
            <a:xfrm>
              <a:off x="4060575" y="3746425"/>
              <a:ext cx="1725" cy="1700"/>
            </a:xfrm>
            <a:custGeom>
              <a:avLst/>
              <a:gdLst/>
              <a:ahLst/>
              <a:cxnLst/>
              <a:rect l="l" t="t" r="r" b="b"/>
              <a:pathLst>
                <a:path w="69" h="68" extrusionOk="0">
                  <a:moveTo>
                    <a:pt x="35" y="34"/>
                  </a:moveTo>
                  <a:lnTo>
                    <a:pt x="68" y="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7"/>
            <p:cNvSpPr/>
            <p:nvPr/>
          </p:nvSpPr>
          <p:spPr>
            <a:xfrm>
              <a:off x="4060575" y="3745575"/>
              <a:ext cx="5950" cy="5950"/>
            </a:xfrm>
            <a:custGeom>
              <a:avLst/>
              <a:gdLst/>
              <a:ahLst/>
              <a:cxnLst/>
              <a:rect l="l" t="t" r="r" b="b"/>
              <a:pathLst>
                <a:path w="238" h="238" extrusionOk="0">
                  <a:moveTo>
                    <a:pt x="1" y="0"/>
                  </a:moveTo>
                  <a:lnTo>
                    <a:pt x="1" y="0"/>
                  </a:lnTo>
                  <a:cubicBezTo>
                    <a:pt x="35" y="34"/>
                    <a:pt x="68" y="102"/>
                    <a:pt x="136" y="170"/>
                  </a:cubicBezTo>
                  <a:cubicBezTo>
                    <a:pt x="136" y="142"/>
                    <a:pt x="92" y="93"/>
                    <a:pt x="93" y="93"/>
                  </a:cubicBezTo>
                  <a:lnTo>
                    <a:pt x="93" y="93"/>
                  </a:lnTo>
                  <a:cubicBezTo>
                    <a:pt x="93" y="93"/>
                    <a:pt x="96" y="95"/>
                    <a:pt x="102" y="102"/>
                  </a:cubicBezTo>
                  <a:cubicBezTo>
                    <a:pt x="136" y="136"/>
                    <a:pt x="136" y="136"/>
                    <a:pt x="204" y="203"/>
                  </a:cubicBezTo>
                  <a:lnTo>
                    <a:pt x="238" y="237"/>
                  </a:lnTo>
                  <a:lnTo>
                    <a:pt x="238" y="203"/>
                  </a:lnTo>
                  <a:cubicBezTo>
                    <a:pt x="68" y="68"/>
                    <a:pt x="136" y="102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7"/>
            <p:cNvSpPr/>
            <p:nvPr/>
          </p:nvSpPr>
          <p:spPr>
            <a:xfrm>
              <a:off x="4063125" y="3748100"/>
              <a:ext cx="1700" cy="1725"/>
            </a:xfrm>
            <a:custGeom>
              <a:avLst/>
              <a:gdLst/>
              <a:ahLst/>
              <a:cxnLst/>
              <a:rect l="l" t="t" r="r" b="b"/>
              <a:pathLst>
                <a:path w="68" h="69" extrusionOk="0">
                  <a:moveTo>
                    <a:pt x="0" y="1"/>
                  </a:moveTo>
                  <a:cubicBezTo>
                    <a:pt x="34" y="1"/>
                    <a:pt x="68" y="35"/>
                    <a:pt x="68" y="69"/>
                  </a:cubicBezTo>
                  <a:cubicBezTo>
                    <a:pt x="68" y="35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7"/>
            <p:cNvSpPr/>
            <p:nvPr/>
          </p:nvSpPr>
          <p:spPr>
            <a:xfrm>
              <a:off x="4062350" y="3746475"/>
              <a:ext cx="2475" cy="2500"/>
            </a:xfrm>
            <a:custGeom>
              <a:avLst/>
              <a:gdLst/>
              <a:ahLst/>
              <a:cxnLst/>
              <a:rect l="l" t="t" r="r" b="b"/>
              <a:pathLst>
                <a:path w="99" h="100" extrusionOk="0">
                  <a:moveTo>
                    <a:pt x="0" y="1"/>
                  </a:moveTo>
                  <a:lnTo>
                    <a:pt x="31" y="32"/>
                  </a:lnTo>
                  <a:lnTo>
                    <a:pt x="31" y="32"/>
                  </a:lnTo>
                  <a:lnTo>
                    <a:pt x="0" y="1"/>
                  </a:lnTo>
                  <a:close/>
                  <a:moveTo>
                    <a:pt x="31" y="32"/>
                  </a:moveTo>
                  <a:cubicBezTo>
                    <a:pt x="31" y="32"/>
                    <a:pt x="65" y="100"/>
                    <a:pt x="99" y="100"/>
                  </a:cubicBezTo>
                  <a:lnTo>
                    <a:pt x="31" y="32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7"/>
            <p:cNvSpPr/>
            <p:nvPr/>
          </p:nvSpPr>
          <p:spPr>
            <a:xfrm>
              <a:off x="4063125" y="3746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0" y="0"/>
                  </a:moveTo>
                  <a:cubicBezTo>
                    <a:pt x="0" y="0"/>
                    <a:pt x="0" y="34"/>
                    <a:pt x="34" y="34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7"/>
            <p:cNvSpPr/>
            <p:nvPr/>
          </p:nvSpPr>
          <p:spPr>
            <a:xfrm>
              <a:off x="4063150" y="3746425"/>
              <a:ext cx="3375" cy="4250"/>
            </a:xfrm>
            <a:custGeom>
              <a:avLst/>
              <a:gdLst/>
              <a:ahLst/>
              <a:cxnLst/>
              <a:rect l="l" t="t" r="r" b="b"/>
              <a:pathLst>
                <a:path w="135" h="170" extrusionOk="0">
                  <a:moveTo>
                    <a:pt x="0" y="1"/>
                  </a:moveTo>
                  <a:cubicBezTo>
                    <a:pt x="8" y="9"/>
                    <a:pt x="21" y="21"/>
                    <a:pt x="34" y="36"/>
                  </a:cubicBezTo>
                  <a:lnTo>
                    <a:pt x="34" y="36"/>
                  </a:lnTo>
                  <a:cubicBezTo>
                    <a:pt x="34" y="35"/>
                    <a:pt x="33" y="34"/>
                    <a:pt x="33" y="34"/>
                  </a:cubicBezTo>
                  <a:cubicBezTo>
                    <a:pt x="9" y="10"/>
                    <a:pt x="2" y="3"/>
                    <a:pt x="0" y="1"/>
                  </a:cubicBezTo>
                  <a:close/>
                  <a:moveTo>
                    <a:pt x="34" y="36"/>
                  </a:moveTo>
                  <a:cubicBezTo>
                    <a:pt x="41" y="46"/>
                    <a:pt x="84" y="109"/>
                    <a:pt x="97" y="109"/>
                  </a:cubicBezTo>
                  <a:cubicBezTo>
                    <a:pt x="98" y="109"/>
                    <a:pt x="99" y="108"/>
                    <a:pt x="99" y="108"/>
                  </a:cubicBezTo>
                  <a:lnTo>
                    <a:pt x="99" y="108"/>
                  </a:lnTo>
                  <a:cubicBezTo>
                    <a:pt x="99" y="108"/>
                    <a:pt x="99" y="108"/>
                    <a:pt x="99" y="108"/>
                  </a:cubicBezTo>
                  <a:lnTo>
                    <a:pt x="99" y="108"/>
                  </a:lnTo>
                  <a:cubicBezTo>
                    <a:pt x="100" y="107"/>
                    <a:pt x="101" y="105"/>
                    <a:pt x="101" y="102"/>
                  </a:cubicBezTo>
                  <a:lnTo>
                    <a:pt x="101" y="102"/>
                  </a:lnTo>
                  <a:cubicBezTo>
                    <a:pt x="101" y="105"/>
                    <a:pt x="100" y="107"/>
                    <a:pt x="99" y="108"/>
                  </a:cubicBezTo>
                  <a:lnTo>
                    <a:pt x="99" y="108"/>
                  </a:lnTo>
                  <a:cubicBezTo>
                    <a:pt x="80" y="84"/>
                    <a:pt x="55" y="57"/>
                    <a:pt x="34" y="36"/>
                  </a:cubicBezTo>
                  <a:close/>
                  <a:moveTo>
                    <a:pt x="58" y="92"/>
                  </a:moveTo>
                  <a:cubicBezTo>
                    <a:pt x="57" y="92"/>
                    <a:pt x="60" y="95"/>
                    <a:pt x="67" y="102"/>
                  </a:cubicBezTo>
                  <a:lnTo>
                    <a:pt x="135" y="169"/>
                  </a:lnTo>
                  <a:cubicBezTo>
                    <a:pt x="135" y="156"/>
                    <a:pt x="120" y="134"/>
                    <a:pt x="99" y="108"/>
                  </a:cubicBezTo>
                  <a:lnTo>
                    <a:pt x="99" y="108"/>
                  </a:lnTo>
                  <a:cubicBezTo>
                    <a:pt x="98" y="111"/>
                    <a:pt x="96" y="112"/>
                    <a:pt x="93" y="112"/>
                  </a:cubicBezTo>
                  <a:cubicBezTo>
                    <a:pt x="81" y="112"/>
                    <a:pt x="58" y="92"/>
                    <a:pt x="58" y="92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7"/>
            <p:cNvSpPr/>
            <p:nvPr/>
          </p:nvSpPr>
          <p:spPr>
            <a:xfrm>
              <a:off x="4063975" y="3747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7"/>
            <p:cNvSpPr/>
            <p:nvPr/>
          </p:nvSpPr>
          <p:spPr>
            <a:xfrm>
              <a:off x="4063125" y="3747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0" y="1"/>
                  </a:moveTo>
                  <a:lnTo>
                    <a:pt x="0" y="1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7"/>
            <p:cNvSpPr/>
            <p:nvPr/>
          </p:nvSpPr>
          <p:spPr>
            <a:xfrm>
              <a:off x="4063975" y="3746425"/>
              <a:ext cx="4250" cy="4250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0" y="0"/>
                  </a:moveTo>
                  <a:lnTo>
                    <a:pt x="0" y="0"/>
                  </a:lnTo>
                  <a:cubicBezTo>
                    <a:pt x="21" y="32"/>
                    <a:pt x="26" y="40"/>
                    <a:pt x="24" y="40"/>
                  </a:cubicBezTo>
                  <a:cubicBezTo>
                    <a:pt x="23" y="40"/>
                    <a:pt x="12" y="28"/>
                    <a:pt x="10" y="28"/>
                  </a:cubicBezTo>
                  <a:lnTo>
                    <a:pt x="10" y="28"/>
                  </a:lnTo>
                  <a:cubicBezTo>
                    <a:pt x="8" y="28"/>
                    <a:pt x="13" y="36"/>
                    <a:pt x="34" y="68"/>
                  </a:cubicBezTo>
                  <a:cubicBezTo>
                    <a:pt x="34" y="68"/>
                    <a:pt x="102" y="136"/>
                    <a:pt x="169" y="169"/>
                  </a:cubicBezTo>
                  <a:lnTo>
                    <a:pt x="136" y="136"/>
                  </a:lnTo>
                  <a:cubicBezTo>
                    <a:pt x="102" y="102"/>
                    <a:pt x="34" y="34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7"/>
            <p:cNvSpPr/>
            <p:nvPr/>
          </p:nvSpPr>
          <p:spPr>
            <a:xfrm>
              <a:off x="4069050" y="375150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1" y="34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7"/>
            <p:cNvSpPr/>
            <p:nvPr/>
          </p:nvSpPr>
          <p:spPr>
            <a:xfrm>
              <a:off x="4065650" y="3747250"/>
              <a:ext cx="4275" cy="5125"/>
            </a:xfrm>
            <a:custGeom>
              <a:avLst/>
              <a:gdLst/>
              <a:ahLst/>
              <a:cxnLst/>
              <a:rect l="l" t="t" r="r" b="b"/>
              <a:pathLst>
                <a:path w="171" h="205" extrusionOk="0">
                  <a:moveTo>
                    <a:pt x="1" y="35"/>
                  </a:moveTo>
                  <a:lnTo>
                    <a:pt x="1" y="35"/>
                  </a:lnTo>
                  <a:lnTo>
                    <a:pt x="1" y="35"/>
                  </a:lnTo>
                  <a:close/>
                  <a:moveTo>
                    <a:pt x="1" y="35"/>
                  </a:moveTo>
                  <a:lnTo>
                    <a:pt x="12" y="46"/>
                  </a:lnTo>
                  <a:lnTo>
                    <a:pt x="1" y="35"/>
                  </a:lnTo>
                  <a:close/>
                  <a:moveTo>
                    <a:pt x="12" y="46"/>
                  </a:moveTo>
                  <a:lnTo>
                    <a:pt x="12" y="46"/>
                  </a:lnTo>
                  <a:lnTo>
                    <a:pt x="12" y="46"/>
                  </a:lnTo>
                  <a:close/>
                  <a:moveTo>
                    <a:pt x="12" y="46"/>
                  </a:moveTo>
                  <a:lnTo>
                    <a:pt x="27" y="61"/>
                  </a:lnTo>
                  <a:lnTo>
                    <a:pt x="12" y="46"/>
                  </a:lnTo>
                  <a:close/>
                  <a:moveTo>
                    <a:pt x="27" y="61"/>
                  </a:moveTo>
                  <a:lnTo>
                    <a:pt x="35" y="69"/>
                  </a:lnTo>
                  <a:lnTo>
                    <a:pt x="27" y="61"/>
                  </a:lnTo>
                  <a:close/>
                  <a:moveTo>
                    <a:pt x="35" y="1"/>
                  </a:moveTo>
                  <a:cubicBezTo>
                    <a:pt x="35" y="35"/>
                    <a:pt x="35" y="35"/>
                    <a:pt x="69" y="69"/>
                  </a:cubicBezTo>
                  <a:lnTo>
                    <a:pt x="69" y="69"/>
                  </a:lnTo>
                  <a:cubicBezTo>
                    <a:pt x="52" y="35"/>
                    <a:pt x="35" y="1"/>
                    <a:pt x="35" y="1"/>
                  </a:cubicBezTo>
                  <a:close/>
                  <a:moveTo>
                    <a:pt x="35" y="69"/>
                  </a:moveTo>
                  <a:lnTo>
                    <a:pt x="35" y="69"/>
                  </a:lnTo>
                  <a:lnTo>
                    <a:pt x="35" y="69"/>
                  </a:lnTo>
                  <a:close/>
                  <a:moveTo>
                    <a:pt x="35" y="69"/>
                  </a:moveTo>
                  <a:lnTo>
                    <a:pt x="52" y="86"/>
                  </a:lnTo>
                  <a:lnTo>
                    <a:pt x="35" y="69"/>
                  </a:lnTo>
                  <a:close/>
                  <a:moveTo>
                    <a:pt x="52" y="86"/>
                  </a:moveTo>
                  <a:lnTo>
                    <a:pt x="55" y="89"/>
                  </a:lnTo>
                  <a:lnTo>
                    <a:pt x="52" y="86"/>
                  </a:lnTo>
                  <a:close/>
                  <a:moveTo>
                    <a:pt x="41" y="61"/>
                  </a:moveTo>
                  <a:cubicBezTo>
                    <a:pt x="46" y="73"/>
                    <a:pt x="54" y="85"/>
                    <a:pt x="64" y="96"/>
                  </a:cubicBezTo>
                  <a:lnTo>
                    <a:pt x="64" y="96"/>
                  </a:lnTo>
                  <a:cubicBezTo>
                    <a:pt x="55" y="83"/>
                    <a:pt x="48" y="71"/>
                    <a:pt x="41" y="61"/>
                  </a:cubicBezTo>
                  <a:close/>
                  <a:moveTo>
                    <a:pt x="1" y="1"/>
                  </a:moveTo>
                  <a:cubicBezTo>
                    <a:pt x="1" y="1"/>
                    <a:pt x="1" y="2"/>
                    <a:pt x="41" y="61"/>
                  </a:cubicBezTo>
                  <a:lnTo>
                    <a:pt x="41" y="61"/>
                  </a:lnTo>
                  <a:cubicBezTo>
                    <a:pt x="39" y="56"/>
                    <a:pt x="37" y="51"/>
                    <a:pt x="36" y="46"/>
                  </a:cubicBezTo>
                  <a:lnTo>
                    <a:pt x="36" y="46"/>
                  </a:lnTo>
                  <a:cubicBezTo>
                    <a:pt x="38" y="53"/>
                    <a:pt x="45" y="66"/>
                    <a:pt x="65" y="96"/>
                  </a:cubicBezTo>
                  <a:lnTo>
                    <a:pt x="65" y="96"/>
                  </a:lnTo>
                  <a:cubicBezTo>
                    <a:pt x="65" y="96"/>
                    <a:pt x="64" y="96"/>
                    <a:pt x="64" y="96"/>
                  </a:cubicBezTo>
                  <a:lnTo>
                    <a:pt x="64" y="96"/>
                  </a:lnTo>
                  <a:cubicBezTo>
                    <a:pt x="66" y="98"/>
                    <a:pt x="67" y="100"/>
                    <a:pt x="69" y="103"/>
                  </a:cubicBezTo>
                  <a:lnTo>
                    <a:pt x="69" y="103"/>
                  </a:lnTo>
                  <a:lnTo>
                    <a:pt x="55" y="89"/>
                  </a:lnTo>
                  <a:lnTo>
                    <a:pt x="69" y="103"/>
                  </a:lnTo>
                  <a:lnTo>
                    <a:pt x="69" y="103"/>
                  </a:lnTo>
                  <a:lnTo>
                    <a:pt x="80" y="114"/>
                  </a:lnTo>
                  <a:lnTo>
                    <a:pt x="80" y="114"/>
                  </a:lnTo>
                  <a:cubicBezTo>
                    <a:pt x="80" y="114"/>
                    <a:pt x="80" y="114"/>
                    <a:pt x="80" y="114"/>
                  </a:cubicBezTo>
                  <a:lnTo>
                    <a:pt x="80" y="114"/>
                  </a:lnTo>
                  <a:cubicBezTo>
                    <a:pt x="87" y="121"/>
                    <a:pt x="95" y="129"/>
                    <a:pt x="102" y="136"/>
                  </a:cubicBezTo>
                  <a:cubicBezTo>
                    <a:pt x="102" y="136"/>
                    <a:pt x="94" y="119"/>
                    <a:pt x="83" y="97"/>
                  </a:cubicBezTo>
                  <a:lnTo>
                    <a:pt x="83" y="97"/>
                  </a:lnTo>
                  <a:cubicBezTo>
                    <a:pt x="88" y="100"/>
                    <a:pt x="94" y="103"/>
                    <a:pt x="102" y="103"/>
                  </a:cubicBezTo>
                  <a:cubicBezTo>
                    <a:pt x="89" y="89"/>
                    <a:pt x="80" y="83"/>
                    <a:pt x="76" y="83"/>
                  </a:cubicBezTo>
                  <a:cubicBezTo>
                    <a:pt x="76" y="83"/>
                    <a:pt x="76" y="83"/>
                    <a:pt x="76" y="83"/>
                  </a:cubicBezTo>
                  <a:lnTo>
                    <a:pt x="76" y="83"/>
                  </a:lnTo>
                  <a:cubicBezTo>
                    <a:pt x="74" y="79"/>
                    <a:pt x="71" y="74"/>
                    <a:pt x="69" y="69"/>
                  </a:cubicBezTo>
                  <a:lnTo>
                    <a:pt x="69" y="69"/>
                  </a:lnTo>
                  <a:cubicBezTo>
                    <a:pt x="69" y="69"/>
                    <a:pt x="69" y="77"/>
                    <a:pt x="73" y="86"/>
                  </a:cubicBezTo>
                  <a:lnTo>
                    <a:pt x="73" y="86"/>
                  </a:lnTo>
                  <a:cubicBezTo>
                    <a:pt x="71" y="90"/>
                    <a:pt x="75" y="102"/>
                    <a:pt x="80" y="114"/>
                  </a:cubicBezTo>
                  <a:lnTo>
                    <a:pt x="80" y="114"/>
                  </a:lnTo>
                  <a:cubicBezTo>
                    <a:pt x="75" y="109"/>
                    <a:pt x="71" y="104"/>
                    <a:pt x="67" y="99"/>
                  </a:cubicBezTo>
                  <a:lnTo>
                    <a:pt x="67" y="99"/>
                  </a:lnTo>
                  <a:cubicBezTo>
                    <a:pt x="68" y="101"/>
                    <a:pt x="69" y="103"/>
                    <a:pt x="69" y="103"/>
                  </a:cubicBezTo>
                  <a:lnTo>
                    <a:pt x="69" y="103"/>
                  </a:lnTo>
                  <a:cubicBezTo>
                    <a:pt x="67" y="100"/>
                    <a:pt x="66" y="98"/>
                    <a:pt x="65" y="96"/>
                  </a:cubicBezTo>
                  <a:lnTo>
                    <a:pt x="65" y="96"/>
                  </a:lnTo>
                  <a:cubicBezTo>
                    <a:pt x="65" y="97"/>
                    <a:pt x="66" y="98"/>
                    <a:pt x="67" y="99"/>
                  </a:cubicBezTo>
                  <a:lnTo>
                    <a:pt x="67" y="99"/>
                  </a:lnTo>
                  <a:cubicBezTo>
                    <a:pt x="60" y="86"/>
                    <a:pt x="35" y="35"/>
                    <a:pt x="35" y="35"/>
                  </a:cubicBezTo>
                  <a:lnTo>
                    <a:pt x="35" y="35"/>
                  </a:lnTo>
                  <a:cubicBezTo>
                    <a:pt x="35" y="38"/>
                    <a:pt x="35" y="42"/>
                    <a:pt x="36" y="46"/>
                  </a:cubicBezTo>
                  <a:lnTo>
                    <a:pt x="36" y="46"/>
                  </a:lnTo>
                  <a:cubicBezTo>
                    <a:pt x="31" y="31"/>
                    <a:pt x="46" y="46"/>
                    <a:pt x="1" y="1"/>
                  </a:cubicBezTo>
                  <a:close/>
                  <a:moveTo>
                    <a:pt x="80" y="114"/>
                  </a:moveTo>
                  <a:cubicBezTo>
                    <a:pt x="87" y="128"/>
                    <a:pt x="96" y="142"/>
                    <a:pt x="100" y="142"/>
                  </a:cubicBezTo>
                  <a:cubicBezTo>
                    <a:pt x="102" y="142"/>
                    <a:pt x="102" y="140"/>
                    <a:pt x="102" y="136"/>
                  </a:cubicBezTo>
                  <a:lnTo>
                    <a:pt x="80" y="114"/>
                  </a:lnTo>
                  <a:close/>
                  <a:moveTo>
                    <a:pt x="102" y="103"/>
                  </a:moveTo>
                  <a:cubicBezTo>
                    <a:pt x="102" y="136"/>
                    <a:pt x="136" y="170"/>
                    <a:pt x="136" y="170"/>
                  </a:cubicBezTo>
                  <a:cubicBezTo>
                    <a:pt x="136" y="170"/>
                    <a:pt x="136" y="170"/>
                    <a:pt x="102" y="103"/>
                  </a:cubicBezTo>
                  <a:close/>
                  <a:moveTo>
                    <a:pt x="136" y="170"/>
                  </a:moveTo>
                  <a:cubicBezTo>
                    <a:pt x="136" y="170"/>
                    <a:pt x="136" y="204"/>
                    <a:pt x="170" y="204"/>
                  </a:cubicBezTo>
                  <a:cubicBezTo>
                    <a:pt x="170" y="204"/>
                    <a:pt x="170" y="204"/>
                    <a:pt x="136" y="17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7"/>
            <p:cNvSpPr/>
            <p:nvPr/>
          </p:nvSpPr>
          <p:spPr>
            <a:xfrm>
              <a:off x="4067350" y="374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7"/>
            <p:cNvSpPr/>
            <p:nvPr/>
          </p:nvSpPr>
          <p:spPr>
            <a:xfrm>
              <a:off x="4066500" y="3747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1"/>
                    <a:pt x="1" y="35"/>
                    <a:pt x="35" y="35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7"/>
            <p:cNvSpPr/>
            <p:nvPr/>
          </p:nvSpPr>
          <p:spPr>
            <a:xfrm>
              <a:off x="4065650" y="3746275"/>
              <a:ext cx="875" cy="1000"/>
            </a:xfrm>
            <a:custGeom>
              <a:avLst/>
              <a:gdLst/>
              <a:ahLst/>
              <a:cxnLst/>
              <a:rect l="l" t="t" r="r" b="b"/>
              <a:pathLst>
                <a:path w="35" h="40" extrusionOk="0">
                  <a:moveTo>
                    <a:pt x="3" y="1"/>
                  </a:moveTo>
                  <a:cubicBezTo>
                    <a:pt x="1" y="1"/>
                    <a:pt x="1" y="11"/>
                    <a:pt x="1" y="40"/>
                  </a:cubicBezTo>
                  <a:cubicBezTo>
                    <a:pt x="1" y="23"/>
                    <a:pt x="1" y="15"/>
                    <a:pt x="5" y="15"/>
                  </a:cubicBezTo>
                  <a:cubicBezTo>
                    <a:pt x="9" y="15"/>
                    <a:pt x="18" y="23"/>
                    <a:pt x="35" y="40"/>
                  </a:cubicBezTo>
                  <a:cubicBezTo>
                    <a:pt x="15" y="20"/>
                    <a:pt x="7" y="1"/>
                    <a:pt x="3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7"/>
            <p:cNvSpPr/>
            <p:nvPr/>
          </p:nvSpPr>
          <p:spPr>
            <a:xfrm>
              <a:off x="4066500" y="3746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7"/>
            <p:cNvSpPr/>
            <p:nvPr/>
          </p:nvSpPr>
          <p:spPr>
            <a:xfrm>
              <a:off x="4066500" y="3746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7"/>
            <p:cNvSpPr/>
            <p:nvPr/>
          </p:nvSpPr>
          <p:spPr>
            <a:xfrm>
              <a:off x="4061425" y="3746100"/>
              <a:ext cx="9350" cy="7125"/>
            </a:xfrm>
            <a:custGeom>
              <a:avLst/>
              <a:gdLst/>
              <a:ahLst/>
              <a:cxnLst/>
              <a:rect l="l" t="t" r="r" b="b"/>
              <a:pathLst>
                <a:path w="374" h="285" extrusionOk="0">
                  <a:moveTo>
                    <a:pt x="238" y="81"/>
                  </a:moveTo>
                  <a:cubicBezTo>
                    <a:pt x="257" y="100"/>
                    <a:pt x="233" y="108"/>
                    <a:pt x="214" y="112"/>
                  </a:cubicBezTo>
                  <a:lnTo>
                    <a:pt x="214" y="112"/>
                  </a:lnTo>
                  <a:lnTo>
                    <a:pt x="204" y="81"/>
                  </a:lnTo>
                  <a:close/>
                  <a:moveTo>
                    <a:pt x="306" y="108"/>
                  </a:moveTo>
                  <a:cubicBezTo>
                    <a:pt x="305" y="112"/>
                    <a:pt x="305" y="115"/>
                    <a:pt x="305" y="115"/>
                  </a:cubicBezTo>
                  <a:lnTo>
                    <a:pt x="373" y="115"/>
                  </a:lnTo>
                  <a:cubicBezTo>
                    <a:pt x="353" y="115"/>
                    <a:pt x="322" y="115"/>
                    <a:pt x="306" y="108"/>
                  </a:cubicBezTo>
                  <a:close/>
                  <a:moveTo>
                    <a:pt x="141" y="130"/>
                  </a:moveTo>
                  <a:cubicBezTo>
                    <a:pt x="142" y="130"/>
                    <a:pt x="143" y="131"/>
                    <a:pt x="145" y="132"/>
                  </a:cubicBezTo>
                  <a:lnTo>
                    <a:pt x="145" y="132"/>
                  </a:lnTo>
                  <a:lnTo>
                    <a:pt x="140" y="140"/>
                  </a:lnTo>
                  <a:lnTo>
                    <a:pt x="140" y="140"/>
                  </a:lnTo>
                  <a:cubicBezTo>
                    <a:pt x="139" y="140"/>
                    <a:pt x="138" y="139"/>
                    <a:pt x="137" y="139"/>
                  </a:cubicBezTo>
                  <a:lnTo>
                    <a:pt x="137" y="139"/>
                  </a:lnTo>
                  <a:cubicBezTo>
                    <a:pt x="138" y="136"/>
                    <a:pt x="139" y="133"/>
                    <a:pt x="141" y="130"/>
                  </a:cubicBezTo>
                  <a:close/>
                  <a:moveTo>
                    <a:pt x="152" y="135"/>
                  </a:moveTo>
                  <a:cubicBezTo>
                    <a:pt x="157" y="138"/>
                    <a:pt x="161" y="141"/>
                    <a:pt x="165" y="144"/>
                  </a:cubicBezTo>
                  <a:lnTo>
                    <a:pt x="165" y="144"/>
                  </a:lnTo>
                  <a:cubicBezTo>
                    <a:pt x="164" y="145"/>
                    <a:pt x="164" y="146"/>
                    <a:pt x="163" y="146"/>
                  </a:cubicBezTo>
                  <a:lnTo>
                    <a:pt x="163" y="146"/>
                  </a:lnTo>
                  <a:cubicBezTo>
                    <a:pt x="157" y="144"/>
                    <a:pt x="150" y="142"/>
                    <a:pt x="144" y="141"/>
                  </a:cubicBezTo>
                  <a:lnTo>
                    <a:pt x="144" y="141"/>
                  </a:lnTo>
                  <a:cubicBezTo>
                    <a:pt x="147" y="139"/>
                    <a:pt x="149" y="137"/>
                    <a:pt x="152" y="135"/>
                  </a:cubicBezTo>
                  <a:close/>
                  <a:moveTo>
                    <a:pt x="225" y="0"/>
                  </a:moveTo>
                  <a:cubicBezTo>
                    <a:pt x="221" y="0"/>
                    <a:pt x="211" y="9"/>
                    <a:pt x="204" y="14"/>
                  </a:cubicBezTo>
                  <a:lnTo>
                    <a:pt x="204" y="14"/>
                  </a:lnTo>
                  <a:cubicBezTo>
                    <a:pt x="204" y="14"/>
                    <a:pt x="204" y="14"/>
                    <a:pt x="204" y="13"/>
                  </a:cubicBezTo>
                  <a:cubicBezTo>
                    <a:pt x="204" y="13"/>
                    <a:pt x="204" y="13"/>
                    <a:pt x="204" y="13"/>
                  </a:cubicBezTo>
                  <a:lnTo>
                    <a:pt x="204" y="13"/>
                  </a:lnTo>
                  <a:cubicBezTo>
                    <a:pt x="170" y="47"/>
                    <a:pt x="170" y="47"/>
                    <a:pt x="170" y="47"/>
                  </a:cubicBezTo>
                  <a:cubicBezTo>
                    <a:pt x="170" y="47"/>
                    <a:pt x="170" y="57"/>
                    <a:pt x="170" y="66"/>
                  </a:cubicBezTo>
                  <a:lnTo>
                    <a:pt x="170" y="66"/>
                  </a:lnTo>
                  <a:cubicBezTo>
                    <a:pt x="171" y="65"/>
                    <a:pt x="172" y="64"/>
                    <a:pt x="173" y="63"/>
                  </a:cubicBezTo>
                  <a:lnTo>
                    <a:pt x="173" y="63"/>
                  </a:lnTo>
                  <a:cubicBezTo>
                    <a:pt x="171" y="69"/>
                    <a:pt x="170" y="75"/>
                    <a:pt x="170" y="81"/>
                  </a:cubicBezTo>
                  <a:cubicBezTo>
                    <a:pt x="170" y="81"/>
                    <a:pt x="170" y="74"/>
                    <a:pt x="170" y="66"/>
                  </a:cubicBezTo>
                  <a:lnTo>
                    <a:pt x="170" y="66"/>
                  </a:lnTo>
                  <a:cubicBezTo>
                    <a:pt x="160" y="76"/>
                    <a:pt x="148" y="91"/>
                    <a:pt x="136" y="115"/>
                  </a:cubicBezTo>
                  <a:lnTo>
                    <a:pt x="1" y="115"/>
                  </a:lnTo>
                  <a:cubicBezTo>
                    <a:pt x="50" y="115"/>
                    <a:pt x="100" y="115"/>
                    <a:pt x="136" y="128"/>
                  </a:cubicBezTo>
                  <a:lnTo>
                    <a:pt x="136" y="128"/>
                  </a:lnTo>
                  <a:cubicBezTo>
                    <a:pt x="136" y="132"/>
                    <a:pt x="136" y="136"/>
                    <a:pt x="136" y="139"/>
                  </a:cubicBezTo>
                  <a:lnTo>
                    <a:pt x="136" y="139"/>
                  </a:lnTo>
                  <a:cubicBezTo>
                    <a:pt x="120" y="135"/>
                    <a:pt x="108" y="134"/>
                    <a:pt x="98" y="134"/>
                  </a:cubicBezTo>
                  <a:cubicBezTo>
                    <a:pt x="68" y="134"/>
                    <a:pt x="68" y="149"/>
                    <a:pt x="68" y="149"/>
                  </a:cubicBezTo>
                  <a:lnTo>
                    <a:pt x="162" y="149"/>
                  </a:lnTo>
                  <a:cubicBezTo>
                    <a:pt x="153" y="163"/>
                    <a:pt x="134" y="184"/>
                    <a:pt x="102" y="216"/>
                  </a:cubicBezTo>
                  <a:cubicBezTo>
                    <a:pt x="108" y="211"/>
                    <a:pt x="110" y="209"/>
                    <a:pt x="112" y="209"/>
                  </a:cubicBezTo>
                  <a:cubicBezTo>
                    <a:pt x="116" y="209"/>
                    <a:pt x="111" y="221"/>
                    <a:pt x="117" y="221"/>
                  </a:cubicBezTo>
                  <a:cubicBezTo>
                    <a:pt x="125" y="221"/>
                    <a:pt x="145" y="207"/>
                    <a:pt x="204" y="149"/>
                  </a:cubicBezTo>
                  <a:lnTo>
                    <a:pt x="204" y="149"/>
                  </a:lnTo>
                  <a:cubicBezTo>
                    <a:pt x="204" y="149"/>
                    <a:pt x="170" y="216"/>
                    <a:pt x="170" y="216"/>
                  </a:cubicBezTo>
                  <a:cubicBezTo>
                    <a:pt x="189" y="179"/>
                    <a:pt x="208" y="162"/>
                    <a:pt x="226" y="149"/>
                  </a:cubicBezTo>
                  <a:lnTo>
                    <a:pt x="226" y="149"/>
                  </a:lnTo>
                  <a:lnTo>
                    <a:pt x="233" y="169"/>
                  </a:lnTo>
                  <a:lnTo>
                    <a:pt x="233" y="169"/>
                  </a:lnTo>
                  <a:cubicBezTo>
                    <a:pt x="239" y="162"/>
                    <a:pt x="245" y="156"/>
                    <a:pt x="250" y="149"/>
                  </a:cubicBezTo>
                  <a:lnTo>
                    <a:pt x="227" y="149"/>
                  </a:lnTo>
                  <a:cubicBezTo>
                    <a:pt x="226" y="149"/>
                    <a:pt x="226" y="149"/>
                    <a:pt x="226" y="149"/>
                  </a:cubicBezTo>
                  <a:lnTo>
                    <a:pt x="226" y="149"/>
                  </a:lnTo>
                  <a:lnTo>
                    <a:pt x="226" y="149"/>
                  </a:lnTo>
                  <a:lnTo>
                    <a:pt x="227" y="149"/>
                  </a:lnTo>
                  <a:cubicBezTo>
                    <a:pt x="241" y="138"/>
                    <a:pt x="256" y="130"/>
                    <a:pt x="271" y="115"/>
                  </a:cubicBezTo>
                  <a:lnTo>
                    <a:pt x="271" y="115"/>
                  </a:lnTo>
                  <a:cubicBezTo>
                    <a:pt x="265" y="127"/>
                    <a:pt x="258" y="138"/>
                    <a:pt x="250" y="149"/>
                  </a:cubicBezTo>
                  <a:lnTo>
                    <a:pt x="373" y="149"/>
                  </a:lnTo>
                  <a:cubicBezTo>
                    <a:pt x="373" y="149"/>
                    <a:pt x="271" y="149"/>
                    <a:pt x="305" y="115"/>
                  </a:cubicBezTo>
                  <a:cubicBezTo>
                    <a:pt x="305" y="112"/>
                    <a:pt x="305" y="110"/>
                    <a:pt x="305" y="107"/>
                  </a:cubicBezTo>
                  <a:lnTo>
                    <a:pt x="305" y="107"/>
                  </a:lnTo>
                  <a:cubicBezTo>
                    <a:pt x="305" y="108"/>
                    <a:pt x="306" y="108"/>
                    <a:pt x="306" y="108"/>
                  </a:cubicBezTo>
                  <a:lnTo>
                    <a:pt x="306" y="108"/>
                  </a:lnTo>
                  <a:cubicBezTo>
                    <a:pt x="308" y="98"/>
                    <a:pt x="315" y="81"/>
                    <a:pt x="339" y="81"/>
                  </a:cubicBezTo>
                  <a:lnTo>
                    <a:pt x="305" y="81"/>
                  </a:lnTo>
                  <a:cubicBezTo>
                    <a:pt x="302" y="84"/>
                    <a:pt x="300" y="87"/>
                    <a:pt x="299" y="89"/>
                  </a:cubicBezTo>
                  <a:lnTo>
                    <a:pt x="299" y="89"/>
                  </a:lnTo>
                  <a:cubicBezTo>
                    <a:pt x="302" y="94"/>
                    <a:pt x="304" y="100"/>
                    <a:pt x="305" y="107"/>
                  </a:cubicBezTo>
                  <a:lnTo>
                    <a:pt x="305" y="107"/>
                  </a:lnTo>
                  <a:cubicBezTo>
                    <a:pt x="297" y="104"/>
                    <a:pt x="293" y="98"/>
                    <a:pt x="299" y="89"/>
                  </a:cubicBezTo>
                  <a:lnTo>
                    <a:pt x="299" y="89"/>
                  </a:lnTo>
                  <a:cubicBezTo>
                    <a:pt x="276" y="55"/>
                    <a:pt x="209" y="70"/>
                    <a:pt x="238" y="13"/>
                  </a:cubicBezTo>
                  <a:lnTo>
                    <a:pt x="238" y="13"/>
                  </a:lnTo>
                  <a:cubicBezTo>
                    <a:pt x="238" y="13"/>
                    <a:pt x="222" y="28"/>
                    <a:pt x="204" y="47"/>
                  </a:cubicBezTo>
                  <a:lnTo>
                    <a:pt x="204" y="47"/>
                  </a:lnTo>
                  <a:cubicBezTo>
                    <a:pt x="204" y="47"/>
                    <a:pt x="191" y="47"/>
                    <a:pt x="173" y="63"/>
                  </a:cubicBezTo>
                  <a:lnTo>
                    <a:pt x="173" y="63"/>
                  </a:lnTo>
                  <a:cubicBezTo>
                    <a:pt x="178" y="44"/>
                    <a:pt x="191" y="27"/>
                    <a:pt x="199" y="19"/>
                  </a:cubicBezTo>
                  <a:lnTo>
                    <a:pt x="199" y="19"/>
                  </a:lnTo>
                  <a:cubicBezTo>
                    <a:pt x="200" y="18"/>
                    <a:pt x="202" y="16"/>
                    <a:pt x="204" y="14"/>
                  </a:cubicBezTo>
                  <a:lnTo>
                    <a:pt x="204" y="14"/>
                  </a:lnTo>
                  <a:cubicBezTo>
                    <a:pt x="204" y="23"/>
                    <a:pt x="204" y="35"/>
                    <a:pt x="204" y="47"/>
                  </a:cubicBezTo>
                  <a:cubicBezTo>
                    <a:pt x="228" y="11"/>
                    <a:pt x="230" y="0"/>
                    <a:pt x="225" y="0"/>
                  </a:cubicBezTo>
                  <a:close/>
                  <a:moveTo>
                    <a:pt x="233" y="169"/>
                  </a:moveTo>
                  <a:cubicBezTo>
                    <a:pt x="200" y="206"/>
                    <a:pt x="160" y="237"/>
                    <a:pt x="136" y="284"/>
                  </a:cubicBezTo>
                  <a:cubicBezTo>
                    <a:pt x="166" y="254"/>
                    <a:pt x="170" y="251"/>
                    <a:pt x="194" y="226"/>
                  </a:cubicBezTo>
                  <a:cubicBezTo>
                    <a:pt x="194" y="226"/>
                    <a:pt x="238" y="182"/>
                    <a:pt x="238" y="182"/>
                  </a:cubicBezTo>
                  <a:lnTo>
                    <a:pt x="233" y="169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7"/>
            <p:cNvSpPr/>
            <p:nvPr/>
          </p:nvSpPr>
          <p:spPr>
            <a:xfrm>
              <a:off x="4060575" y="374895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5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7"/>
            <p:cNvSpPr/>
            <p:nvPr/>
          </p:nvSpPr>
          <p:spPr>
            <a:xfrm>
              <a:off x="4062275" y="374980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1"/>
                  </a:moveTo>
                  <a:lnTo>
                    <a:pt x="0" y="1"/>
                  </a:lnTo>
                  <a:cubicBezTo>
                    <a:pt x="0" y="1"/>
                    <a:pt x="0" y="1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7"/>
            <p:cNvSpPr/>
            <p:nvPr/>
          </p:nvSpPr>
          <p:spPr>
            <a:xfrm>
              <a:off x="4069050" y="374810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1"/>
                  </a:moveTo>
                  <a:cubicBezTo>
                    <a:pt x="34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7"/>
            <p:cNvSpPr/>
            <p:nvPr/>
          </p:nvSpPr>
          <p:spPr>
            <a:xfrm>
              <a:off x="4060575" y="3748100"/>
              <a:ext cx="4250" cy="5950"/>
            </a:xfrm>
            <a:custGeom>
              <a:avLst/>
              <a:gdLst/>
              <a:ahLst/>
              <a:cxnLst/>
              <a:rect l="l" t="t" r="r" b="b"/>
              <a:pathLst>
                <a:path w="170" h="238" extrusionOk="0">
                  <a:moveTo>
                    <a:pt x="1" y="1"/>
                  </a:moveTo>
                  <a:lnTo>
                    <a:pt x="35" y="1"/>
                  </a:lnTo>
                  <a:lnTo>
                    <a:pt x="136" y="238"/>
                  </a:lnTo>
                  <a:lnTo>
                    <a:pt x="170" y="204"/>
                  </a:lnTo>
                  <a:cubicBezTo>
                    <a:pt x="170" y="204"/>
                    <a:pt x="136" y="238"/>
                    <a:pt x="136" y="238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4063125" y="37523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7"/>
            <p:cNvSpPr/>
            <p:nvPr/>
          </p:nvSpPr>
          <p:spPr>
            <a:xfrm>
              <a:off x="4060575" y="3748950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1" y="1"/>
                  </a:moveTo>
                  <a:lnTo>
                    <a:pt x="35" y="35"/>
                  </a:lnTo>
                  <a:lnTo>
                    <a:pt x="68" y="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7"/>
            <p:cNvSpPr/>
            <p:nvPr/>
          </p:nvSpPr>
          <p:spPr>
            <a:xfrm>
              <a:off x="4063125" y="3749800"/>
              <a:ext cx="9325" cy="4250"/>
            </a:xfrm>
            <a:custGeom>
              <a:avLst/>
              <a:gdLst/>
              <a:ahLst/>
              <a:cxnLst/>
              <a:rect l="l" t="t" r="r" b="b"/>
              <a:pathLst>
                <a:path w="373" h="170" extrusionOk="0">
                  <a:moveTo>
                    <a:pt x="0" y="1"/>
                  </a:moveTo>
                  <a:cubicBezTo>
                    <a:pt x="68" y="1"/>
                    <a:pt x="34" y="1"/>
                    <a:pt x="102" y="34"/>
                  </a:cubicBezTo>
                  <a:lnTo>
                    <a:pt x="305" y="34"/>
                  </a:lnTo>
                  <a:cubicBezTo>
                    <a:pt x="305" y="34"/>
                    <a:pt x="237" y="1"/>
                    <a:pt x="271" y="1"/>
                  </a:cubicBezTo>
                  <a:close/>
                  <a:moveTo>
                    <a:pt x="34" y="34"/>
                  </a:moveTo>
                  <a:cubicBezTo>
                    <a:pt x="68" y="34"/>
                    <a:pt x="34" y="34"/>
                    <a:pt x="136" y="68"/>
                  </a:cubicBezTo>
                  <a:lnTo>
                    <a:pt x="203" y="68"/>
                  </a:lnTo>
                  <a:cubicBezTo>
                    <a:pt x="222" y="68"/>
                    <a:pt x="240" y="58"/>
                    <a:pt x="253" y="55"/>
                  </a:cubicBezTo>
                  <a:lnTo>
                    <a:pt x="253" y="55"/>
                  </a:lnTo>
                  <a:cubicBezTo>
                    <a:pt x="264" y="58"/>
                    <a:pt x="271" y="63"/>
                    <a:pt x="271" y="68"/>
                  </a:cubicBezTo>
                  <a:cubicBezTo>
                    <a:pt x="271" y="57"/>
                    <a:pt x="267" y="53"/>
                    <a:pt x="261" y="53"/>
                  </a:cubicBezTo>
                  <a:cubicBezTo>
                    <a:pt x="259" y="53"/>
                    <a:pt x="256" y="54"/>
                    <a:pt x="253" y="55"/>
                  </a:cubicBezTo>
                  <a:lnTo>
                    <a:pt x="253" y="55"/>
                  </a:lnTo>
                  <a:cubicBezTo>
                    <a:pt x="194" y="34"/>
                    <a:pt x="11" y="34"/>
                    <a:pt x="68" y="34"/>
                  </a:cubicBezTo>
                  <a:close/>
                  <a:moveTo>
                    <a:pt x="203" y="68"/>
                  </a:moveTo>
                  <a:cubicBezTo>
                    <a:pt x="141" y="68"/>
                    <a:pt x="194" y="97"/>
                    <a:pt x="69" y="102"/>
                  </a:cubicBezTo>
                  <a:lnTo>
                    <a:pt x="69" y="102"/>
                  </a:lnTo>
                  <a:cubicBezTo>
                    <a:pt x="134" y="68"/>
                    <a:pt x="0" y="68"/>
                    <a:pt x="0" y="68"/>
                  </a:cubicBezTo>
                  <a:lnTo>
                    <a:pt x="0" y="68"/>
                  </a:lnTo>
                  <a:cubicBezTo>
                    <a:pt x="0" y="68"/>
                    <a:pt x="67" y="68"/>
                    <a:pt x="68" y="102"/>
                  </a:cubicBezTo>
                  <a:lnTo>
                    <a:pt x="68" y="102"/>
                  </a:lnTo>
                  <a:cubicBezTo>
                    <a:pt x="58" y="102"/>
                    <a:pt x="47" y="102"/>
                    <a:pt x="34" y="102"/>
                  </a:cubicBezTo>
                  <a:cubicBezTo>
                    <a:pt x="170" y="136"/>
                    <a:pt x="0" y="136"/>
                    <a:pt x="102" y="136"/>
                  </a:cubicBezTo>
                  <a:lnTo>
                    <a:pt x="170" y="136"/>
                  </a:lnTo>
                  <a:cubicBezTo>
                    <a:pt x="237" y="136"/>
                    <a:pt x="271" y="136"/>
                    <a:pt x="271" y="170"/>
                  </a:cubicBezTo>
                  <a:cubicBezTo>
                    <a:pt x="305" y="136"/>
                    <a:pt x="237" y="136"/>
                    <a:pt x="203" y="136"/>
                  </a:cubicBezTo>
                  <a:lnTo>
                    <a:pt x="373" y="136"/>
                  </a:lnTo>
                  <a:cubicBezTo>
                    <a:pt x="305" y="102"/>
                    <a:pt x="170" y="102"/>
                    <a:pt x="170" y="102"/>
                  </a:cubicBezTo>
                  <a:lnTo>
                    <a:pt x="339" y="102"/>
                  </a:lnTo>
                  <a:cubicBezTo>
                    <a:pt x="339" y="102"/>
                    <a:pt x="373" y="68"/>
                    <a:pt x="203" y="68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7"/>
            <p:cNvSpPr/>
            <p:nvPr/>
          </p:nvSpPr>
          <p:spPr>
            <a:xfrm>
              <a:off x="4063125" y="375065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0" y="0"/>
                  </a:moveTo>
                  <a:lnTo>
                    <a:pt x="34" y="0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7"/>
            <p:cNvSpPr/>
            <p:nvPr/>
          </p:nvSpPr>
          <p:spPr>
            <a:xfrm>
              <a:off x="4059725" y="3753200"/>
              <a:ext cx="13575" cy="3400"/>
            </a:xfrm>
            <a:custGeom>
              <a:avLst/>
              <a:gdLst/>
              <a:ahLst/>
              <a:cxnLst/>
              <a:rect l="l" t="t" r="r" b="b"/>
              <a:pathLst>
                <a:path w="543" h="136" extrusionOk="0">
                  <a:moveTo>
                    <a:pt x="102" y="0"/>
                  </a:moveTo>
                  <a:cubicBezTo>
                    <a:pt x="1" y="0"/>
                    <a:pt x="204" y="34"/>
                    <a:pt x="102" y="34"/>
                  </a:cubicBezTo>
                  <a:lnTo>
                    <a:pt x="170" y="34"/>
                  </a:lnTo>
                  <a:cubicBezTo>
                    <a:pt x="136" y="0"/>
                    <a:pt x="204" y="0"/>
                    <a:pt x="102" y="0"/>
                  </a:cubicBezTo>
                  <a:close/>
                  <a:moveTo>
                    <a:pt x="262" y="37"/>
                  </a:moveTo>
                  <a:cubicBezTo>
                    <a:pt x="301" y="40"/>
                    <a:pt x="344" y="48"/>
                    <a:pt x="396" y="64"/>
                  </a:cubicBezTo>
                  <a:lnTo>
                    <a:pt x="396" y="64"/>
                  </a:lnTo>
                  <a:cubicBezTo>
                    <a:pt x="348" y="57"/>
                    <a:pt x="295" y="43"/>
                    <a:pt x="262" y="37"/>
                  </a:cubicBezTo>
                  <a:close/>
                  <a:moveTo>
                    <a:pt x="170" y="34"/>
                  </a:moveTo>
                  <a:cubicBezTo>
                    <a:pt x="193" y="34"/>
                    <a:pt x="215" y="34"/>
                    <a:pt x="239" y="35"/>
                  </a:cubicBezTo>
                  <a:lnTo>
                    <a:pt x="239" y="35"/>
                  </a:lnTo>
                  <a:cubicBezTo>
                    <a:pt x="270" y="68"/>
                    <a:pt x="204" y="68"/>
                    <a:pt x="204" y="68"/>
                  </a:cubicBezTo>
                  <a:lnTo>
                    <a:pt x="238" y="68"/>
                  </a:lnTo>
                  <a:cubicBezTo>
                    <a:pt x="332" y="99"/>
                    <a:pt x="339" y="130"/>
                    <a:pt x="501" y="135"/>
                  </a:cubicBezTo>
                  <a:lnTo>
                    <a:pt x="501" y="135"/>
                  </a:lnTo>
                  <a:cubicBezTo>
                    <a:pt x="465" y="131"/>
                    <a:pt x="405" y="102"/>
                    <a:pt x="373" y="102"/>
                  </a:cubicBezTo>
                  <a:lnTo>
                    <a:pt x="407" y="102"/>
                  </a:lnTo>
                  <a:cubicBezTo>
                    <a:pt x="365" y="81"/>
                    <a:pt x="362" y="73"/>
                    <a:pt x="366" y="70"/>
                  </a:cubicBezTo>
                  <a:lnTo>
                    <a:pt x="366" y="70"/>
                  </a:lnTo>
                  <a:cubicBezTo>
                    <a:pt x="415" y="77"/>
                    <a:pt x="436" y="102"/>
                    <a:pt x="407" y="102"/>
                  </a:cubicBezTo>
                  <a:lnTo>
                    <a:pt x="508" y="135"/>
                  </a:lnTo>
                  <a:lnTo>
                    <a:pt x="508" y="135"/>
                  </a:lnTo>
                  <a:cubicBezTo>
                    <a:pt x="505" y="135"/>
                    <a:pt x="503" y="135"/>
                    <a:pt x="501" y="135"/>
                  </a:cubicBezTo>
                  <a:lnTo>
                    <a:pt x="501" y="135"/>
                  </a:lnTo>
                  <a:cubicBezTo>
                    <a:pt x="503" y="135"/>
                    <a:pt x="506" y="136"/>
                    <a:pt x="509" y="136"/>
                  </a:cubicBezTo>
                  <a:lnTo>
                    <a:pt x="508" y="135"/>
                  </a:lnTo>
                  <a:lnTo>
                    <a:pt x="508" y="135"/>
                  </a:lnTo>
                  <a:cubicBezTo>
                    <a:pt x="508" y="135"/>
                    <a:pt x="509" y="135"/>
                    <a:pt x="509" y="135"/>
                  </a:cubicBezTo>
                  <a:lnTo>
                    <a:pt x="509" y="135"/>
                  </a:lnTo>
                  <a:cubicBezTo>
                    <a:pt x="543" y="101"/>
                    <a:pt x="543" y="68"/>
                    <a:pt x="509" y="34"/>
                  </a:cubicBezTo>
                  <a:lnTo>
                    <a:pt x="509" y="68"/>
                  </a:lnTo>
                  <a:cubicBezTo>
                    <a:pt x="441" y="34"/>
                    <a:pt x="441" y="34"/>
                    <a:pt x="407" y="34"/>
                  </a:cubicBezTo>
                  <a:close/>
                  <a:moveTo>
                    <a:pt x="509" y="135"/>
                  </a:moveTo>
                  <a:cubicBezTo>
                    <a:pt x="509" y="135"/>
                    <a:pt x="509" y="135"/>
                    <a:pt x="509" y="136"/>
                  </a:cubicBezTo>
                  <a:lnTo>
                    <a:pt x="543" y="136"/>
                  </a:lnTo>
                  <a:cubicBezTo>
                    <a:pt x="531" y="136"/>
                    <a:pt x="520" y="135"/>
                    <a:pt x="509" y="13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7"/>
            <p:cNvSpPr/>
            <p:nvPr/>
          </p:nvSpPr>
          <p:spPr>
            <a:xfrm>
              <a:off x="4064825" y="3753200"/>
              <a:ext cx="2550" cy="850"/>
            </a:xfrm>
            <a:custGeom>
              <a:avLst/>
              <a:gdLst/>
              <a:ahLst/>
              <a:cxnLst/>
              <a:rect l="l" t="t" r="r" b="b"/>
              <a:pathLst>
                <a:path w="102" h="34" extrusionOk="0">
                  <a:moveTo>
                    <a:pt x="0" y="0"/>
                  </a:moveTo>
                  <a:lnTo>
                    <a:pt x="102" y="34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4070750" y="3754025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68" y="1"/>
                  </a:moveTo>
                  <a:cubicBezTo>
                    <a:pt x="34" y="1"/>
                    <a:pt x="34" y="1"/>
                    <a:pt x="0" y="1"/>
                  </a:cubicBezTo>
                  <a:cubicBezTo>
                    <a:pt x="0" y="1"/>
                    <a:pt x="34" y="1"/>
                    <a:pt x="68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4064825" y="3754875"/>
              <a:ext cx="1700" cy="875"/>
            </a:xfrm>
            <a:custGeom>
              <a:avLst/>
              <a:gdLst/>
              <a:ahLst/>
              <a:cxnLst/>
              <a:rect l="l" t="t" r="r" b="b"/>
              <a:pathLst>
                <a:path w="68" h="35" extrusionOk="0">
                  <a:moveTo>
                    <a:pt x="0" y="1"/>
                  </a:moveTo>
                  <a:lnTo>
                    <a:pt x="34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4067350" y="3755725"/>
              <a:ext cx="6800" cy="2575"/>
            </a:xfrm>
            <a:custGeom>
              <a:avLst/>
              <a:gdLst/>
              <a:ahLst/>
              <a:cxnLst/>
              <a:rect l="l" t="t" r="r" b="b"/>
              <a:pathLst>
                <a:path w="272" h="103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8"/>
                    <a:pt x="45" y="14"/>
                    <a:pt x="64" y="19"/>
                  </a:cubicBezTo>
                  <a:lnTo>
                    <a:pt x="64" y="19"/>
                  </a:lnTo>
                  <a:cubicBezTo>
                    <a:pt x="30" y="8"/>
                    <a:pt x="1" y="1"/>
                    <a:pt x="1" y="1"/>
                  </a:cubicBezTo>
                  <a:close/>
                  <a:moveTo>
                    <a:pt x="64" y="19"/>
                  </a:moveTo>
                  <a:lnTo>
                    <a:pt x="64" y="19"/>
                  </a:lnTo>
                  <a:cubicBezTo>
                    <a:pt x="104" y="32"/>
                    <a:pt x="152" y="50"/>
                    <a:pt x="170" y="68"/>
                  </a:cubicBezTo>
                  <a:cubicBezTo>
                    <a:pt x="183" y="68"/>
                    <a:pt x="197" y="68"/>
                    <a:pt x="211" y="71"/>
                  </a:cubicBezTo>
                  <a:lnTo>
                    <a:pt x="211" y="71"/>
                  </a:lnTo>
                  <a:cubicBezTo>
                    <a:pt x="205" y="68"/>
                    <a:pt x="211" y="68"/>
                    <a:pt x="238" y="68"/>
                  </a:cubicBezTo>
                  <a:cubicBezTo>
                    <a:pt x="185" y="42"/>
                    <a:pt x="133" y="36"/>
                    <a:pt x="64" y="19"/>
                  </a:cubicBezTo>
                  <a:close/>
                  <a:moveTo>
                    <a:pt x="211" y="71"/>
                  </a:moveTo>
                  <a:cubicBezTo>
                    <a:pt x="219" y="74"/>
                    <a:pt x="251" y="82"/>
                    <a:pt x="272" y="102"/>
                  </a:cubicBezTo>
                  <a:cubicBezTo>
                    <a:pt x="251" y="82"/>
                    <a:pt x="231" y="74"/>
                    <a:pt x="211" y="7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4062750" y="3756325"/>
              <a:ext cx="9700" cy="8750"/>
            </a:xfrm>
            <a:custGeom>
              <a:avLst/>
              <a:gdLst/>
              <a:ahLst/>
              <a:cxnLst/>
              <a:rect l="l" t="t" r="r" b="b"/>
              <a:pathLst>
                <a:path w="388" h="350" extrusionOk="0">
                  <a:moveTo>
                    <a:pt x="70" y="27"/>
                  </a:moveTo>
                  <a:cubicBezTo>
                    <a:pt x="68" y="27"/>
                    <a:pt x="67" y="27"/>
                    <a:pt x="74" y="30"/>
                  </a:cubicBezTo>
                  <a:lnTo>
                    <a:pt x="74" y="30"/>
                  </a:lnTo>
                  <a:cubicBezTo>
                    <a:pt x="73" y="29"/>
                    <a:pt x="72" y="28"/>
                    <a:pt x="70" y="27"/>
                  </a:cubicBezTo>
                  <a:close/>
                  <a:moveTo>
                    <a:pt x="74" y="30"/>
                  </a:moveTo>
                  <a:cubicBezTo>
                    <a:pt x="87" y="38"/>
                    <a:pt x="102" y="44"/>
                    <a:pt x="117" y="44"/>
                  </a:cubicBezTo>
                  <a:cubicBezTo>
                    <a:pt x="93" y="37"/>
                    <a:pt x="81" y="32"/>
                    <a:pt x="74" y="30"/>
                  </a:cubicBezTo>
                  <a:close/>
                  <a:moveTo>
                    <a:pt x="143" y="189"/>
                  </a:moveTo>
                  <a:cubicBezTo>
                    <a:pt x="153" y="195"/>
                    <a:pt x="167" y="203"/>
                    <a:pt x="185" y="214"/>
                  </a:cubicBezTo>
                  <a:cubicBezTo>
                    <a:pt x="182" y="211"/>
                    <a:pt x="179" y="209"/>
                    <a:pt x="177" y="206"/>
                  </a:cubicBezTo>
                  <a:lnTo>
                    <a:pt x="177" y="206"/>
                  </a:lnTo>
                  <a:cubicBezTo>
                    <a:pt x="189" y="213"/>
                    <a:pt x="198" y="219"/>
                    <a:pt x="197" y="219"/>
                  </a:cubicBezTo>
                  <a:cubicBezTo>
                    <a:pt x="196" y="219"/>
                    <a:pt x="192" y="218"/>
                    <a:pt x="185" y="214"/>
                  </a:cubicBezTo>
                  <a:cubicBezTo>
                    <a:pt x="162" y="202"/>
                    <a:pt x="151" y="195"/>
                    <a:pt x="143" y="189"/>
                  </a:cubicBezTo>
                  <a:close/>
                  <a:moveTo>
                    <a:pt x="18" y="1"/>
                  </a:moveTo>
                  <a:cubicBezTo>
                    <a:pt x="5" y="1"/>
                    <a:pt x="1" y="3"/>
                    <a:pt x="15" y="11"/>
                  </a:cubicBezTo>
                  <a:cubicBezTo>
                    <a:pt x="27" y="11"/>
                    <a:pt x="38" y="11"/>
                    <a:pt x="50" y="12"/>
                  </a:cubicBezTo>
                  <a:lnTo>
                    <a:pt x="50" y="12"/>
                  </a:lnTo>
                  <a:cubicBezTo>
                    <a:pt x="53" y="14"/>
                    <a:pt x="61" y="21"/>
                    <a:pt x="70" y="27"/>
                  </a:cubicBezTo>
                  <a:lnTo>
                    <a:pt x="70" y="27"/>
                  </a:lnTo>
                  <a:cubicBezTo>
                    <a:pt x="74" y="27"/>
                    <a:pt x="83" y="27"/>
                    <a:pt x="52" y="12"/>
                  </a:cubicBezTo>
                  <a:lnTo>
                    <a:pt x="52" y="12"/>
                  </a:lnTo>
                  <a:cubicBezTo>
                    <a:pt x="77" y="15"/>
                    <a:pt x="107" y="22"/>
                    <a:pt x="151" y="44"/>
                  </a:cubicBezTo>
                  <a:lnTo>
                    <a:pt x="117" y="44"/>
                  </a:lnTo>
                  <a:cubicBezTo>
                    <a:pt x="89" y="44"/>
                    <a:pt x="152" y="67"/>
                    <a:pt x="139" y="75"/>
                  </a:cubicBezTo>
                  <a:lnTo>
                    <a:pt x="139" y="75"/>
                  </a:lnTo>
                  <a:cubicBezTo>
                    <a:pt x="119" y="68"/>
                    <a:pt x="94" y="59"/>
                    <a:pt x="49" y="44"/>
                  </a:cubicBezTo>
                  <a:lnTo>
                    <a:pt x="49" y="44"/>
                  </a:lnTo>
                  <a:cubicBezTo>
                    <a:pt x="83" y="78"/>
                    <a:pt x="185" y="112"/>
                    <a:pt x="286" y="146"/>
                  </a:cubicBezTo>
                  <a:cubicBezTo>
                    <a:pt x="241" y="135"/>
                    <a:pt x="226" y="131"/>
                    <a:pt x="222" y="131"/>
                  </a:cubicBezTo>
                  <a:cubicBezTo>
                    <a:pt x="215" y="131"/>
                    <a:pt x="252" y="146"/>
                    <a:pt x="185" y="146"/>
                  </a:cubicBezTo>
                  <a:cubicBezTo>
                    <a:pt x="185" y="112"/>
                    <a:pt x="151" y="112"/>
                    <a:pt x="185" y="112"/>
                  </a:cubicBezTo>
                  <a:cubicBezTo>
                    <a:pt x="158" y="105"/>
                    <a:pt x="141" y="103"/>
                    <a:pt x="133" y="103"/>
                  </a:cubicBezTo>
                  <a:cubicBezTo>
                    <a:pt x="127" y="103"/>
                    <a:pt x="124" y="104"/>
                    <a:pt x="124" y="106"/>
                  </a:cubicBezTo>
                  <a:lnTo>
                    <a:pt x="83" y="78"/>
                  </a:lnTo>
                  <a:lnTo>
                    <a:pt x="83" y="78"/>
                  </a:lnTo>
                  <a:cubicBezTo>
                    <a:pt x="83" y="78"/>
                    <a:pt x="126" y="122"/>
                    <a:pt x="109" y="122"/>
                  </a:cubicBezTo>
                  <a:cubicBezTo>
                    <a:pt x="105" y="122"/>
                    <a:pt x="97" y="119"/>
                    <a:pt x="83" y="112"/>
                  </a:cubicBezTo>
                  <a:lnTo>
                    <a:pt x="15" y="78"/>
                  </a:lnTo>
                  <a:lnTo>
                    <a:pt x="15" y="78"/>
                  </a:lnTo>
                  <a:cubicBezTo>
                    <a:pt x="72" y="107"/>
                    <a:pt x="57" y="111"/>
                    <a:pt x="71" y="132"/>
                  </a:cubicBezTo>
                  <a:lnTo>
                    <a:pt x="71" y="132"/>
                  </a:lnTo>
                  <a:cubicBezTo>
                    <a:pt x="56" y="128"/>
                    <a:pt x="40" y="125"/>
                    <a:pt x="15" y="112"/>
                  </a:cubicBezTo>
                  <a:lnTo>
                    <a:pt x="15" y="112"/>
                  </a:lnTo>
                  <a:lnTo>
                    <a:pt x="83" y="146"/>
                  </a:lnTo>
                  <a:cubicBezTo>
                    <a:pt x="78" y="141"/>
                    <a:pt x="74" y="136"/>
                    <a:pt x="71" y="132"/>
                  </a:cubicBezTo>
                  <a:lnTo>
                    <a:pt x="71" y="132"/>
                  </a:lnTo>
                  <a:cubicBezTo>
                    <a:pt x="96" y="139"/>
                    <a:pt x="119" y="149"/>
                    <a:pt x="177" y="206"/>
                  </a:cubicBezTo>
                  <a:lnTo>
                    <a:pt x="177" y="206"/>
                  </a:lnTo>
                  <a:cubicBezTo>
                    <a:pt x="164" y="198"/>
                    <a:pt x="148" y="189"/>
                    <a:pt x="137" y="183"/>
                  </a:cubicBezTo>
                  <a:lnTo>
                    <a:pt x="137" y="183"/>
                  </a:lnTo>
                  <a:cubicBezTo>
                    <a:pt x="139" y="185"/>
                    <a:pt x="141" y="187"/>
                    <a:pt x="143" y="189"/>
                  </a:cubicBezTo>
                  <a:lnTo>
                    <a:pt x="143" y="189"/>
                  </a:lnTo>
                  <a:cubicBezTo>
                    <a:pt x="127" y="179"/>
                    <a:pt x="122" y="175"/>
                    <a:pt x="122" y="175"/>
                  </a:cubicBezTo>
                  <a:lnTo>
                    <a:pt x="122" y="175"/>
                  </a:lnTo>
                  <a:cubicBezTo>
                    <a:pt x="123" y="175"/>
                    <a:pt x="129" y="178"/>
                    <a:pt x="137" y="183"/>
                  </a:cubicBezTo>
                  <a:lnTo>
                    <a:pt x="137" y="183"/>
                  </a:lnTo>
                  <a:cubicBezTo>
                    <a:pt x="127" y="173"/>
                    <a:pt x="121" y="165"/>
                    <a:pt x="83" y="146"/>
                  </a:cubicBezTo>
                  <a:lnTo>
                    <a:pt x="83" y="146"/>
                  </a:lnTo>
                  <a:cubicBezTo>
                    <a:pt x="108" y="171"/>
                    <a:pt x="115" y="178"/>
                    <a:pt x="115" y="178"/>
                  </a:cubicBezTo>
                  <a:lnTo>
                    <a:pt x="115" y="178"/>
                  </a:lnTo>
                  <a:cubicBezTo>
                    <a:pt x="115" y="178"/>
                    <a:pt x="116" y="179"/>
                    <a:pt x="117" y="180"/>
                  </a:cubicBezTo>
                  <a:cubicBezTo>
                    <a:pt x="83" y="146"/>
                    <a:pt x="75" y="146"/>
                    <a:pt x="66" y="146"/>
                  </a:cubicBezTo>
                  <a:cubicBezTo>
                    <a:pt x="58" y="146"/>
                    <a:pt x="49" y="146"/>
                    <a:pt x="15" y="112"/>
                  </a:cubicBezTo>
                  <a:lnTo>
                    <a:pt x="15" y="112"/>
                  </a:lnTo>
                  <a:lnTo>
                    <a:pt x="117" y="214"/>
                  </a:lnTo>
                  <a:lnTo>
                    <a:pt x="117" y="214"/>
                  </a:lnTo>
                  <a:cubicBezTo>
                    <a:pt x="117" y="214"/>
                    <a:pt x="83" y="214"/>
                    <a:pt x="151" y="248"/>
                  </a:cubicBezTo>
                  <a:lnTo>
                    <a:pt x="151" y="248"/>
                  </a:lnTo>
                  <a:cubicBezTo>
                    <a:pt x="183" y="280"/>
                    <a:pt x="231" y="328"/>
                    <a:pt x="252" y="349"/>
                  </a:cubicBezTo>
                  <a:cubicBezTo>
                    <a:pt x="252" y="281"/>
                    <a:pt x="218" y="248"/>
                    <a:pt x="286" y="248"/>
                  </a:cubicBezTo>
                  <a:cubicBezTo>
                    <a:pt x="235" y="214"/>
                    <a:pt x="235" y="214"/>
                    <a:pt x="240" y="214"/>
                  </a:cubicBezTo>
                  <a:cubicBezTo>
                    <a:pt x="242" y="214"/>
                    <a:pt x="246" y="214"/>
                    <a:pt x="242" y="207"/>
                  </a:cubicBezTo>
                  <a:lnTo>
                    <a:pt x="242" y="207"/>
                  </a:lnTo>
                  <a:cubicBezTo>
                    <a:pt x="263" y="219"/>
                    <a:pt x="292" y="233"/>
                    <a:pt x="320" y="248"/>
                  </a:cubicBezTo>
                  <a:cubicBezTo>
                    <a:pt x="320" y="239"/>
                    <a:pt x="318" y="233"/>
                    <a:pt x="314" y="227"/>
                  </a:cubicBezTo>
                  <a:lnTo>
                    <a:pt x="314" y="227"/>
                  </a:lnTo>
                  <a:lnTo>
                    <a:pt x="354" y="248"/>
                  </a:lnTo>
                  <a:cubicBezTo>
                    <a:pt x="320" y="180"/>
                    <a:pt x="252" y="112"/>
                    <a:pt x="320" y="112"/>
                  </a:cubicBezTo>
                  <a:lnTo>
                    <a:pt x="252" y="78"/>
                  </a:lnTo>
                  <a:cubicBezTo>
                    <a:pt x="279" y="78"/>
                    <a:pt x="133" y="35"/>
                    <a:pt x="178" y="35"/>
                  </a:cubicBezTo>
                  <a:cubicBezTo>
                    <a:pt x="189" y="35"/>
                    <a:pt x="212" y="38"/>
                    <a:pt x="252" y="44"/>
                  </a:cubicBezTo>
                  <a:lnTo>
                    <a:pt x="233" y="35"/>
                  </a:lnTo>
                  <a:lnTo>
                    <a:pt x="233" y="35"/>
                  </a:lnTo>
                  <a:cubicBezTo>
                    <a:pt x="276" y="48"/>
                    <a:pt x="331" y="55"/>
                    <a:pt x="354" y="78"/>
                  </a:cubicBezTo>
                  <a:cubicBezTo>
                    <a:pt x="354" y="44"/>
                    <a:pt x="388" y="44"/>
                    <a:pt x="354" y="44"/>
                  </a:cubicBezTo>
                  <a:cubicBezTo>
                    <a:pt x="287" y="22"/>
                    <a:pt x="235" y="14"/>
                    <a:pt x="187" y="12"/>
                  </a:cubicBezTo>
                  <a:lnTo>
                    <a:pt x="187" y="12"/>
                  </a:lnTo>
                  <a:lnTo>
                    <a:pt x="185" y="11"/>
                  </a:lnTo>
                  <a:lnTo>
                    <a:pt x="185" y="11"/>
                  </a:lnTo>
                  <a:cubicBezTo>
                    <a:pt x="185" y="11"/>
                    <a:pt x="185" y="11"/>
                    <a:pt x="186" y="12"/>
                  </a:cubicBezTo>
                  <a:lnTo>
                    <a:pt x="186" y="12"/>
                  </a:lnTo>
                  <a:cubicBezTo>
                    <a:pt x="162" y="11"/>
                    <a:pt x="139" y="11"/>
                    <a:pt x="117" y="11"/>
                  </a:cubicBezTo>
                  <a:cubicBezTo>
                    <a:pt x="153" y="18"/>
                    <a:pt x="166" y="20"/>
                    <a:pt x="165" y="20"/>
                  </a:cubicBezTo>
                  <a:cubicBezTo>
                    <a:pt x="162" y="20"/>
                    <a:pt x="55" y="1"/>
                    <a:pt x="18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7"/>
            <p:cNvSpPr/>
            <p:nvPr/>
          </p:nvSpPr>
          <p:spPr>
            <a:xfrm>
              <a:off x="4071575" y="37582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5" y="0"/>
                  </a:moveTo>
                  <a:cubicBezTo>
                    <a:pt x="35" y="0"/>
                    <a:pt x="35" y="0"/>
                    <a:pt x="1" y="0"/>
                  </a:cubicBezTo>
                  <a:cubicBezTo>
                    <a:pt x="35" y="0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7"/>
            <p:cNvSpPr/>
            <p:nvPr/>
          </p:nvSpPr>
          <p:spPr>
            <a:xfrm>
              <a:off x="4065650" y="37616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3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7"/>
            <p:cNvSpPr/>
            <p:nvPr/>
          </p:nvSpPr>
          <p:spPr>
            <a:xfrm>
              <a:off x="4071575" y="375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7"/>
            <p:cNvSpPr/>
            <p:nvPr/>
          </p:nvSpPr>
          <p:spPr>
            <a:xfrm>
              <a:off x="4065650" y="37565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1" y="1"/>
                  </a:moveTo>
                  <a:lnTo>
                    <a:pt x="1" y="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7"/>
            <p:cNvSpPr/>
            <p:nvPr/>
          </p:nvSpPr>
          <p:spPr>
            <a:xfrm>
              <a:off x="4069050" y="376080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0" y="1"/>
                    <a:pt x="0" y="1"/>
                    <a:pt x="0" y="35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7"/>
            <p:cNvSpPr/>
            <p:nvPr/>
          </p:nvSpPr>
          <p:spPr>
            <a:xfrm>
              <a:off x="4068200" y="3758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7"/>
            <p:cNvSpPr/>
            <p:nvPr/>
          </p:nvSpPr>
          <p:spPr>
            <a:xfrm>
              <a:off x="4055500" y="3754025"/>
              <a:ext cx="14575" cy="12725"/>
            </a:xfrm>
            <a:custGeom>
              <a:avLst/>
              <a:gdLst/>
              <a:ahLst/>
              <a:cxnLst/>
              <a:rect l="l" t="t" r="r" b="b"/>
              <a:pathLst>
                <a:path w="583" h="509" extrusionOk="0">
                  <a:moveTo>
                    <a:pt x="441" y="69"/>
                  </a:moveTo>
                  <a:lnTo>
                    <a:pt x="441" y="69"/>
                  </a:lnTo>
                  <a:cubicBezTo>
                    <a:pt x="441" y="69"/>
                    <a:pt x="441" y="69"/>
                    <a:pt x="441" y="69"/>
                  </a:cubicBezTo>
                  <a:lnTo>
                    <a:pt x="441" y="69"/>
                  </a:lnTo>
                  <a:lnTo>
                    <a:pt x="441" y="69"/>
                  </a:lnTo>
                  <a:lnTo>
                    <a:pt x="441" y="69"/>
                  </a:lnTo>
                  <a:lnTo>
                    <a:pt x="441" y="69"/>
                  </a:lnTo>
                  <a:close/>
                  <a:moveTo>
                    <a:pt x="441" y="69"/>
                  </a:moveTo>
                  <a:cubicBezTo>
                    <a:pt x="413" y="82"/>
                    <a:pt x="402" y="91"/>
                    <a:pt x="397" y="98"/>
                  </a:cubicBezTo>
                  <a:lnTo>
                    <a:pt x="397" y="98"/>
                  </a:lnTo>
                  <a:lnTo>
                    <a:pt x="441" y="69"/>
                  </a:lnTo>
                  <a:close/>
                  <a:moveTo>
                    <a:pt x="474" y="103"/>
                  </a:moveTo>
                  <a:lnTo>
                    <a:pt x="474" y="103"/>
                  </a:lnTo>
                  <a:cubicBezTo>
                    <a:pt x="459" y="118"/>
                    <a:pt x="448" y="129"/>
                    <a:pt x="439" y="136"/>
                  </a:cubicBezTo>
                  <a:lnTo>
                    <a:pt x="439" y="136"/>
                  </a:lnTo>
                  <a:cubicBezTo>
                    <a:pt x="442" y="135"/>
                    <a:pt x="448" y="129"/>
                    <a:pt x="474" y="103"/>
                  </a:cubicBezTo>
                  <a:close/>
                  <a:moveTo>
                    <a:pt x="433" y="137"/>
                  </a:moveTo>
                  <a:cubicBezTo>
                    <a:pt x="426" y="141"/>
                    <a:pt x="420" y="146"/>
                    <a:pt x="413" y="150"/>
                  </a:cubicBezTo>
                  <a:lnTo>
                    <a:pt x="413" y="150"/>
                  </a:lnTo>
                  <a:cubicBezTo>
                    <a:pt x="411" y="150"/>
                    <a:pt x="411" y="148"/>
                    <a:pt x="410" y="147"/>
                  </a:cubicBezTo>
                  <a:lnTo>
                    <a:pt x="410" y="147"/>
                  </a:lnTo>
                  <a:cubicBezTo>
                    <a:pt x="423" y="140"/>
                    <a:pt x="429" y="137"/>
                    <a:pt x="433" y="137"/>
                  </a:cubicBezTo>
                  <a:close/>
                  <a:moveTo>
                    <a:pt x="508" y="136"/>
                  </a:moveTo>
                  <a:lnTo>
                    <a:pt x="508" y="150"/>
                  </a:lnTo>
                  <a:lnTo>
                    <a:pt x="508" y="150"/>
                  </a:lnTo>
                  <a:cubicBezTo>
                    <a:pt x="521" y="147"/>
                    <a:pt x="542" y="136"/>
                    <a:pt x="542" y="136"/>
                  </a:cubicBezTo>
                  <a:lnTo>
                    <a:pt x="542" y="136"/>
                  </a:lnTo>
                  <a:cubicBezTo>
                    <a:pt x="542" y="136"/>
                    <a:pt x="542" y="136"/>
                    <a:pt x="542" y="136"/>
                  </a:cubicBezTo>
                  <a:close/>
                  <a:moveTo>
                    <a:pt x="136" y="135"/>
                  </a:moveTo>
                  <a:cubicBezTo>
                    <a:pt x="136" y="135"/>
                    <a:pt x="136" y="136"/>
                    <a:pt x="136" y="136"/>
                  </a:cubicBezTo>
                  <a:cubicBezTo>
                    <a:pt x="136" y="136"/>
                    <a:pt x="125" y="147"/>
                    <a:pt x="110" y="156"/>
                  </a:cubicBezTo>
                  <a:lnTo>
                    <a:pt x="110" y="156"/>
                  </a:lnTo>
                  <a:cubicBezTo>
                    <a:pt x="119" y="150"/>
                    <a:pt x="128" y="142"/>
                    <a:pt x="136" y="135"/>
                  </a:cubicBezTo>
                  <a:close/>
                  <a:moveTo>
                    <a:pt x="508" y="170"/>
                  </a:moveTo>
                  <a:cubicBezTo>
                    <a:pt x="487" y="192"/>
                    <a:pt x="500" y="178"/>
                    <a:pt x="475" y="204"/>
                  </a:cubicBezTo>
                  <a:cubicBezTo>
                    <a:pt x="441" y="204"/>
                    <a:pt x="441" y="204"/>
                    <a:pt x="508" y="170"/>
                  </a:cubicBezTo>
                  <a:close/>
                  <a:moveTo>
                    <a:pt x="581" y="197"/>
                  </a:moveTo>
                  <a:cubicBezTo>
                    <a:pt x="580" y="197"/>
                    <a:pt x="575" y="200"/>
                    <a:pt x="569" y="204"/>
                  </a:cubicBezTo>
                  <a:lnTo>
                    <a:pt x="576" y="204"/>
                  </a:lnTo>
                  <a:cubicBezTo>
                    <a:pt x="581" y="199"/>
                    <a:pt x="583" y="197"/>
                    <a:pt x="581" y="197"/>
                  </a:cubicBezTo>
                  <a:close/>
                  <a:moveTo>
                    <a:pt x="339" y="170"/>
                  </a:moveTo>
                  <a:cubicBezTo>
                    <a:pt x="339" y="177"/>
                    <a:pt x="343" y="179"/>
                    <a:pt x="349" y="179"/>
                  </a:cubicBezTo>
                  <a:cubicBezTo>
                    <a:pt x="351" y="179"/>
                    <a:pt x="354" y="179"/>
                    <a:pt x="357" y="178"/>
                  </a:cubicBezTo>
                  <a:lnTo>
                    <a:pt x="357" y="178"/>
                  </a:lnTo>
                  <a:cubicBezTo>
                    <a:pt x="335" y="189"/>
                    <a:pt x="322" y="197"/>
                    <a:pt x="309" y="206"/>
                  </a:cubicBezTo>
                  <a:lnTo>
                    <a:pt x="309" y="206"/>
                  </a:lnTo>
                  <a:cubicBezTo>
                    <a:pt x="313" y="197"/>
                    <a:pt x="321" y="188"/>
                    <a:pt x="339" y="170"/>
                  </a:cubicBezTo>
                  <a:close/>
                  <a:moveTo>
                    <a:pt x="443" y="270"/>
                  </a:moveTo>
                  <a:cubicBezTo>
                    <a:pt x="442" y="271"/>
                    <a:pt x="441" y="272"/>
                    <a:pt x="441" y="272"/>
                  </a:cubicBezTo>
                  <a:lnTo>
                    <a:pt x="441" y="272"/>
                  </a:lnTo>
                  <a:cubicBezTo>
                    <a:pt x="442" y="271"/>
                    <a:pt x="442" y="271"/>
                    <a:pt x="443" y="270"/>
                  </a:cubicBezTo>
                  <a:close/>
                  <a:moveTo>
                    <a:pt x="342" y="265"/>
                  </a:moveTo>
                  <a:cubicBezTo>
                    <a:pt x="345" y="265"/>
                    <a:pt x="344" y="267"/>
                    <a:pt x="339" y="272"/>
                  </a:cubicBezTo>
                  <a:cubicBezTo>
                    <a:pt x="338" y="270"/>
                    <a:pt x="336" y="269"/>
                    <a:pt x="334" y="267"/>
                  </a:cubicBezTo>
                  <a:lnTo>
                    <a:pt x="334" y="267"/>
                  </a:lnTo>
                  <a:cubicBezTo>
                    <a:pt x="338" y="266"/>
                    <a:pt x="341" y="265"/>
                    <a:pt x="342" y="265"/>
                  </a:cubicBezTo>
                  <a:close/>
                  <a:moveTo>
                    <a:pt x="280" y="296"/>
                  </a:moveTo>
                  <a:cubicBezTo>
                    <a:pt x="265" y="305"/>
                    <a:pt x="253" y="313"/>
                    <a:pt x="256" y="313"/>
                  </a:cubicBezTo>
                  <a:cubicBezTo>
                    <a:pt x="257" y="313"/>
                    <a:pt x="261" y="311"/>
                    <a:pt x="271" y="306"/>
                  </a:cubicBezTo>
                  <a:cubicBezTo>
                    <a:pt x="271" y="306"/>
                    <a:pt x="275" y="302"/>
                    <a:pt x="280" y="296"/>
                  </a:cubicBezTo>
                  <a:close/>
                  <a:moveTo>
                    <a:pt x="422" y="321"/>
                  </a:moveTo>
                  <a:cubicBezTo>
                    <a:pt x="424" y="321"/>
                    <a:pt x="420" y="326"/>
                    <a:pt x="407" y="340"/>
                  </a:cubicBezTo>
                  <a:lnTo>
                    <a:pt x="407" y="340"/>
                  </a:lnTo>
                  <a:cubicBezTo>
                    <a:pt x="405" y="338"/>
                    <a:pt x="403" y="336"/>
                    <a:pt x="401" y="334"/>
                  </a:cubicBezTo>
                  <a:lnTo>
                    <a:pt x="401" y="334"/>
                  </a:lnTo>
                  <a:cubicBezTo>
                    <a:pt x="412" y="326"/>
                    <a:pt x="420" y="321"/>
                    <a:pt x="422" y="321"/>
                  </a:cubicBezTo>
                  <a:close/>
                  <a:moveTo>
                    <a:pt x="508" y="306"/>
                  </a:moveTo>
                  <a:cubicBezTo>
                    <a:pt x="497" y="318"/>
                    <a:pt x="486" y="329"/>
                    <a:pt x="473" y="340"/>
                  </a:cubicBezTo>
                  <a:lnTo>
                    <a:pt x="475" y="340"/>
                  </a:lnTo>
                  <a:lnTo>
                    <a:pt x="508" y="306"/>
                  </a:lnTo>
                  <a:close/>
                  <a:moveTo>
                    <a:pt x="473" y="340"/>
                  </a:moveTo>
                  <a:cubicBezTo>
                    <a:pt x="464" y="348"/>
                    <a:pt x="453" y="357"/>
                    <a:pt x="441" y="366"/>
                  </a:cubicBezTo>
                  <a:lnTo>
                    <a:pt x="441" y="366"/>
                  </a:lnTo>
                  <a:cubicBezTo>
                    <a:pt x="445" y="343"/>
                    <a:pt x="468" y="340"/>
                    <a:pt x="473" y="340"/>
                  </a:cubicBezTo>
                  <a:close/>
                  <a:moveTo>
                    <a:pt x="271" y="1"/>
                  </a:moveTo>
                  <a:cubicBezTo>
                    <a:pt x="238" y="1"/>
                    <a:pt x="204" y="35"/>
                    <a:pt x="136" y="69"/>
                  </a:cubicBezTo>
                  <a:cubicBezTo>
                    <a:pt x="117" y="87"/>
                    <a:pt x="96" y="108"/>
                    <a:pt x="68" y="136"/>
                  </a:cubicBezTo>
                  <a:cubicBezTo>
                    <a:pt x="78" y="132"/>
                    <a:pt x="83" y="129"/>
                    <a:pt x="86" y="129"/>
                  </a:cubicBezTo>
                  <a:cubicBezTo>
                    <a:pt x="100" y="129"/>
                    <a:pt x="1" y="204"/>
                    <a:pt x="1" y="204"/>
                  </a:cubicBezTo>
                  <a:cubicBezTo>
                    <a:pt x="1" y="204"/>
                    <a:pt x="100" y="129"/>
                    <a:pt x="128" y="129"/>
                  </a:cubicBezTo>
                  <a:cubicBezTo>
                    <a:pt x="132" y="129"/>
                    <a:pt x="134" y="131"/>
                    <a:pt x="135" y="133"/>
                  </a:cubicBezTo>
                  <a:lnTo>
                    <a:pt x="135" y="133"/>
                  </a:lnTo>
                  <a:cubicBezTo>
                    <a:pt x="125" y="142"/>
                    <a:pt x="117" y="150"/>
                    <a:pt x="109" y="157"/>
                  </a:cubicBezTo>
                  <a:lnTo>
                    <a:pt x="109" y="157"/>
                  </a:lnTo>
                  <a:cubicBezTo>
                    <a:pt x="98" y="164"/>
                    <a:pt x="83" y="170"/>
                    <a:pt x="68" y="170"/>
                  </a:cubicBezTo>
                  <a:cubicBezTo>
                    <a:pt x="68" y="175"/>
                    <a:pt x="70" y="177"/>
                    <a:pt x="74" y="177"/>
                  </a:cubicBezTo>
                  <a:cubicBezTo>
                    <a:pt x="81" y="177"/>
                    <a:pt x="94" y="169"/>
                    <a:pt x="109" y="158"/>
                  </a:cubicBezTo>
                  <a:lnTo>
                    <a:pt x="109" y="158"/>
                  </a:lnTo>
                  <a:cubicBezTo>
                    <a:pt x="71" y="193"/>
                    <a:pt x="63" y="204"/>
                    <a:pt x="69" y="204"/>
                  </a:cubicBezTo>
                  <a:cubicBezTo>
                    <a:pt x="81" y="204"/>
                    <a:pt x="142" y="164"/>
                    <a:pt x="148" y="164"/>
                  </a:cubicBezTo>
                  <a:cubicBezTo>
                    <a:pt x="151" y="164"/>
                    <a:pt x="140" y="174"/>
                    <a:pt x="102" y="204"/>
                  </a:cubicBezTo>
                  <a:cubicBezTo>
                    <a:pt x="125" y="204"/>
                    <a:pt x="117" y="219"/>
                    <a:pt x="130" y="219"/>
                  </a:cubicBezTo>
                  <a:cubicBezTo>
                    <a:pt x="136" y="219"/>
                    <a:pt x="147" y="215"/>
                    <a:pt x="170" y="204"/>
                  </a:cubicBezTo>
                  <a:lnTo>
                    <a:pt x="170" y="204"/>
                  </a:lnTo>
                  <a:cubicBezTo>
                    <a:pt x="102" y="238"/>
                    <a:pt x="170" y="204"/>
                    <a:pt x="102" y="272"/>
                  </a:cubicBezTo>
                  <a:cubicBezTo>
                    <a:pt x="150" y="233"/>
                    <a:pt x="166" y="222"/>
                    <a:pt x="167" y="222"/>
                  </a:cubicBezTo>
                  <a:lnTo>
                    <a:pt x="167" y="222"/>
                  </a:lnTo>
                  <a:cubicBezTo>
                    <a:pt x="170" y="222"/>
                    <a:pt x="148" y="242"/>
                    <a:pt x="150" y="242"/>
                  </a:cubicBezTo>
                  <a:cubicBezTo>
                    <a:pt x="151" y="242"/>
                    <a:pt x="170" y="227"/>
                    <a:pt x="238" y="170"/>
                  </a:cubicBezTo>
                  <a:lnTo>
                    <a:pt x="238" y="170"/>
                  </a:lnTo>
                  <a:cubicBezTo>
                    <a:pt x="225" y="195"/>
                    <a:pt x="226" y="202"/>
                    <a:pt x="231" y="202"/>
                  </a:cubicBezTo>
                  <a:cubicBezTo>
                    <a:pt x="237" y="202"/>
                    <a:pt x="247" y="194"/>
                    <a:pt x="247" y="194"/>
                  </a:cubicBezTo>
                  <a:lnTo>
                    <a:pt x="247" y="194"/>
                  </a:lnTo>
                  <a:cubicBezTo>
                    <a:pt x="248" y="194"/>
                    <a:pt x="245" y="196"/>
                    <a:pt x="238" y="204"/>
                  </a:cubicBezTo>
                  <a:cubicBezTo>
                    <a:pt x="204" y="238"/>
                    <a:pt x="204" y="238"/>
                    <a:pt x="204" y="238"/>
                  </a:cubicBezTo>
                  <a:cubicBezTo>
                    <a:pt x="197" y="244"/>
                    <a:pt x="194" y="247"/>
                    <a:pt x="195" y="247"/>
                  </a:cubicBezTo>
                  <a:cubicBezTo>
                    <a:pt x="196" y="247"/>
                    <a:pt x="250" y="198"/>
                    <a:pt x="305" y="170"/>
                  </a:cubicBezTo>
                  <a:lnTo>
                    <a:pt x="305" y="170"/>
                  </a:lnTo>
                  <a:cubicBezTo>
                    <a:pt x="305" y="187"/>
                    <a:pt x="297" y="195"/>
                    <a:pt x="278" y="211"/>
                  </a:cubicBezTo>
                  <a:lnTo>
                    <a:pt x="278" y="211"/>
                  </a:lnTo>
                  <a:cubicBezTo>
                    <a:pt x="276" y="208"/>
                    <a:pt x="273" y="206"/>
                    <a:pt x="271" y="204"/>
                  </a:cubicBezTo>
                  <a:lnTo>
                    <a:pt x="271" y="204"/>
                  </a:lnTo>
                  <a:cubicBezTo>
                    <a:pt x="274" y="206"/>
                    <a:pt x="276" y="208"/>
                    <a:pt x="278" y="211"/>
                  </a:cubicBezTo>
                  <a:lnTo>
                    <a:pt x="278" y="211"/>
                  </a:lnTo>
                  <a:cubicBezTo>
                    <a:pt x="257" y="228"/>
                    <a:pt x="223" y="253"/>
                    <a:pt x="171" y="305"/>
                  </a:cubicBezTo>
                  <a:lnTo>
                    <a:pt x="171" y="305"/>
                  </a:lnTo>
                  <a:cubicBezTo>
                    <a:pt x="221" y="255"/>
                    <a:pt x="238" y="246"/>
                    <a:pt x="250" y="246"/>
                  </a:cubicBezTo>
                  <a:cubicBezTo>
                    <a:pt x="254" y="246"/>
                    <a:pt x="258" y="247"/>
                    <a:pt x="262" y="248"/>
                  </a:cubicBezTo>
                  <a:lnTo>
                    <a:pt x="262" y="248"/>
                  </a:lnTo>
                  <a:cubicBezTo>
                    <a:pt x="255" y="255"/>
                    <a:pt x="247" y="263"/>
                    <a:pt x="238" y="272"/>
                  </a:cubicBezTo>
                  <a:cubicBezTo>
                    <a:pt x="238" y="272"/>
                    <a:pt x="269" y="272"/>
                    <a:pt x="302" y="241"/>
                  </a:cubicBezTo>
                  <a:lnTo>
                    <a:pt x="302" y="241"/>
                  </a:lnTo>
                  <a:cubicBezTo>
                    <a:pt x="303" y="243"/>
                    <a:pt x="304" y="244"/>
                    <a:pt x="305" y="246"/>
                  </a:cubicBezTo>
                  <a:lnTo>
                    <a:pt x="305" y="246"/>
                  </a:lnTo>
                  <a:cubicBezTo>
                    <a:pt x="302" y="266"/>
                    <a:pt x="289" y="285"/>
                    <a:pt x="280" y="296"/>
                  </a:cubicBezTo>
                  <a:lnTo>
                    <a:pt x="280" y="296"/>
                  </a:lnTo>
                  <a:cubicBezTo>
                    <a:pt x="293" y="288"/>
                    <a:pt x="310" y="279"/>
                    <a:pt x="323" y="273"/>
                  </a:cubicBezTo>
                  <a:lnTo>
                    <a:pt x="323" y="273"/>
                  </a:lnTo>
                  <a:cubicBezTo>
                    <a:pt x="324" y="274"/>
                    <a:pt x="325" y="276"/>
                    <a:pt x="326" y="278"/>
                  </a:cubicBezTo>
                  <a:lnTo>
                    <a:pt x="326" y="278"/>
                  </a:lnTo>
                  <a:lnTo>
                    <a:pt x="271" y="306"/>
                  </a:lnTo>
                  <a:cubicBezTo>
                    <a:pt x="292" y="299"/>
                    <a:pt x="304" y="296"/>
                    <a:pt x="311" y="296"/>
                  </a:cubicBezTo>
                  <a:cubicBezTo>
                    <a:pt x="339" y="296"/>
                    <a:pt x="285" y="340"/>
                    <a:pt x="339" y="340"/>
                  </a:cubicBezTo>
                  <a:cubicBezTo>
                    <a:pt x="339" y="329"/>
                    <a:pt x="343" y="318"/>
                    <a:pt x="347" y="308"/>
                  </a:cubicBezTo>
                  <a:lnTo>
                    <a:pt x="347" y="308"/>
                  </a:lnTo>
                  <a:cubicBezTo>
                    <a:pt x="353" y="316"/>
                    <a:pt x="358" y="323"/>
                    <a:pt x="364" y="329"/>
                  </a:cubicBezTo>
                  <a:lnTo>
                    <a:pt x="364" y="329"/>
                  </a:lnTo>
                  <a:cubicBezTo>
                    <a:pt x="339" y="346"/>
                    <a:pt x="316" y="363"/>
                    <a:pt x="305" y="373"/>
                  </a:cubicBezTo>
                  <a:cubicBezTo>
                    <a:pt x="321" y="366"/>
                    <a:pt x="329" y="363"/>
                    <a:pt x="334" y="363"/>
                  </a:cubicBezTo>
                  <a:cubicBezTo>
                    <a:pt x="342" y="363"/>
                    <a:pt x="338" y="371"/>
                    <a:pt x="340" y="371"/>
                  </a:cubicBezTo>
                  <a:cubicBezTo>
                    <a:pt x="341" y="371"/>
                    <a:pt x="348" y="365"/>
                    <a:pt x="371" y="341"/>
                  </a:cubicBezTo>
                  <a:lnTo>
                    <a:pt x="371" y="341"/>
                  </a:lnTo>
                  <a:lnTo>
                    <a:pt x="305" y="407"/>
                  </a:lnTo>
                  <a:cubicBezTo>
                    <a:pt x="305" y="407"/>
                    <a:pt x="358" y="365"/>
                    <a:pt x="393" y="340"/>
                  </a:cubicBezTo>
                  <a:lnTo>
                    <a:pt x="457" y="340"/>
                  </a:lnTo>
                  <a:cubicBezTo>
                    <a:pt x="500" y="311"/>
                    <a:pt x="515" y="298"/>
                    <a:pt x="546" y="268"/>
                  </a:cubicBezTo>
                  <a:lnTo>
                    <a:pt x="546" y="268"/>
                  </a:lnTo>
                  <a:cubicBezTo>
                    <a:pt x="545" y="269"/>
                    <a:pt x="544" y="270"/>
                    <a:pt x="542" y="272"/>
                  </a:cubicBezTo>
                  <a:lnTo>
                    <a:pt x="542" y="272"/>
                  </a:lnTo>
                  <a:lnTo>
                    <a:pt x="575" y="240"/>
                  </a:lnTo>
                  <a:lnTo>
                    <a:pt x="575" y="240"/>
                  </a:lnTo>
                  <a:cubicBezTo>
                    <a:pt x="564" y="251"/>
                    <a:pt x="554" y="260"/>
                    <a:pt x="546" y="268"/>
                  </a:cubicBezTo>
                  <a:lnTo>
                    <a:pt x="546" y="268"/>
                  </a:lnTo>
                  <a:cubicBezTo>
                    <a:pt x="573" y="238"/>
                    <a:pt x="544" y="237"/>
                    <a:pt x="576" y="204"/>
                  </a:cubicBezTo>
                  <a:lnTo>
                    <a:pt x="576" y="204"/>
                  </a:lnTo>
                  <a:cubicBezTo>
                    <a:pt x="550" y="222"/>
                    <a:pt x="539" y="228"/>
                    <a:pt x="538" y="228"/>
                  </a:cubicBezTo>
                  <a:cubicBezTo>
                    <a:pt x="536" y="228"/>
                    <a:pt x="555" y="213"/>
                    <a:pt x="569" y="204"/>
                  </a:cubicBezTo>
                  <a:lnTo>
                    <a:pt x="542" y="204"/>
                  </a:lnTo>
                  <a:cubicBezTo>
                    <a:pt x="551" y="196"/>
                    <a:pt x="559" y="187"/>
                    <a:pt x="576" y="170"/>
                  </a:cubicBezTo>
                  <a:lnTo>
                    <a:pt x="576" y="170"/>
                  </a:lnTo>
                  <a:cubicBezTo>
                    <a:pt x="564" y="183"/>
                    <a:pt x="543" y="199"/>
                    <a:pt x="521" y="215"/>
                  </a:cubicBezTo>
                  <a:lnTo>
                    <a:pt x="521" y="215"/>
                  </a:lnTo>
                  <a:cubicBezTo>
                    <a:pt x="535" y="208"/>
                    <a:pt x="542" y="204"/>
                    <a:pt x="542" y="204"/>
                  </a:cubicBezTo>
                  <a:lnTo>
                    <a:pt x="542" y="204"/>
                  </a:lnTo>
                  <a:cubicBezTo>
                    <a:pt x="511" y="235"/>
                    <a:pt x="481" y="266"/>
                    <a:pt x="450" y="271"/>
                  </a:cubicBezTo>
                  <a:lnTo>
                    <a:pt x="450" y="271"/>
                  </a:lnTo>
                  <a:cubicBezTo>
                    <a:pt x="455" y="267"/>
                    <a:pt x="458" y="265"/>
                    <a:pt x="456" y="265"/>
                  </a:cubicBezTo>
                  <a:lnTo>
                    <a:pt x="456" y="265"/>
                  </a:lnTo>
                  <a:cubicBezTo>
                    <a:pt x="455" y="265"/>
                    <a:pt x="450" y="267"/>
                    <a:pt x="441" y="272"/>
                  </a:cubicBezTo>
                  <a:cubicBezTo>
                    <a:pt x="444" y="272"/>
                    <a:pt x="447" y="272"/>
                    <a:pt x="450" y="271"/>
                  </a:cubicBezTo>
                  <a:lnTo>
                    <a:pt x="450" y="271"/>
                  </a:lnTo>
                  <a:cubicBezTo>
                    <a:pt x="437" y="280"/>
                    <a:pt x="411" y="297"/>
                    <a:pt x="383" y="316"/>
                  </a:cubicBezTo>
                  <a:lnTo>
                    <a:pt x="383" y="316"/>
                  </a:lnTo>
                  <a:cubicBezTo>
                    <a:pt x="378" y="310"/>
                    <a:pt x="372" y="305"/>
                    <a:pt x="366" y="299"/>
                  </a:cubicBezTo>
                  <a:lnTo>
                    <a:pt x="366" y="299"/>
                  </a:lnTo>
                  <a:cubicBezTo>
                    <a:pt x="381" y="292"/>
                    <a:pt x="395" y="286"/>
                    <a:pt x="399" y="286"/>
                  </a:cubicBezTo>
                  <a:cubicBezTo>
                    <a:pt x="401" y="286"/>
                    <a:pt x="395" y="291"/>
                    <a:pt x="373" y="306"/>
                  </a:cubicBezTo>
                  <a:cubicBezTo>
                    <a:pt x="419" y="275"/>
                    <a:pt x="459" y="251"/>
                    <a:pt x="488" y="234"/>
                  </a:cubicBezTo>
                  <a:lnTo>
                    <a:pt x="488" y="234"/>
                  </a:lnTo>
                  <a:cubicBezTo>
                    <a:pt x="479" y="244"/>
                    <a:pt x="465" y="255"/>
                    <a:pt x="443" y="270"/>
                  </a:cubicBezTo>
                  <a:lnTo>
                    <a:pt x="443" y="270"/>
                  </a:lnTo>
                  <a:cubicBezTo>
                    <a:pt x="452" y="264"/>
                    <a:pt x="488" y="240"/>
                    <a:pt x="521" y="215"/>
                  </a:cubicBezTo>
                  <a:lnTo>
                    <a:pt x="521" y="215"/>
                  </a:lnTo>
                  <a:cubicBezTo>
                    <a:pt x="512" y="220"/>
                    <a:pt x="501" y="226"/>
                    <a:pt x="488" y="234"/>
                  </a:cubicBezTo>
                  <a:lnTo>
                    <a:pt x="488" y="234"/>
                  </a:lnTo>
                  <a:cubicBezTo>
                    <a:pt x="518" y="201"/>
                    <a:pt x="490" y="188"/>
                    <a:pt x="542" y="136"/>
                  </a:cubicBezTo>
                  <a:lnTo>
                    <a:pt x="542" y="136"/>
                  </a:lnTo>
                  <a:cubicBezTo>
                    <a:pt x="526" y="153"/>
                    <a:pt x="515" y="163"/>
                    <a:pt x="508" y="170"/>
                  </a:cubicBezTo>
                  <a:lnTo>
                    <a:pt x="508" y="150"/>
                  </a:lnTo>
                  <a:lnTo>
                    <a:pt x="508" y="150"/>
                  </a:lnTo>
                  <a:cubicBezTo>
                    <a:pt x="506" y="151"/>
                    <a:pt x="504" y="151"/>
                    <a:pt x="502" y="151"/>
                  </a:cubicBezTo>
                  <a:cubicBezTo>
                    <a:pt x="497" y="151"/>
                    <a:pt x="497" y="148"/>
                    <a:pt x="508" y="136"/>
                  </a:cubicBezTo>
                  <a:cubicBezTo>
                    <a:pt x="542" y="136"/>
                    <a:pt x="542" y="136"/>
                    <a:pt x="542" y="103"/>
                  </a:cubicBezTo>
                  <a:lnTo>
                    <a:pt x="542" y="103"/>
                  </a:lnTo>
                  <a:cubicBezTo>
                    <a:pt x="542" y="103"/>
                    <a:pt x="466" y="160"/>
                    <a:pt x="457" y="160"/>
                  </a:cubicBezTo>
                  <a:cubicBezTo>
                    <a:pt x="453" y="160"/>
                    <a:pt x="458" y="153"/>
                    <a:pt x="475" y="136"/>
                  </a:cubicBezTo>
                  <a:lnTo>
                    <a:pt x="475" y="136"/>
                  </a:lnTo>
                  <a:cubicBezTo>
                    <a:pt x="457" y="154"/>
                    <a:pt x="439" y="163"/>
                    <a:pt x="416" y="177"/>
                  </a:cubicBezTo>
                  <a:lnTo>
                    <a:pt x="416" y="177"/>
                  </a:lnTo>
                  <a:cubicBezTo>
                    <a:pt x="416" y="173"/>
                    <a:pt x="413" y="170"/>
                    <a:pt x="407" y="170"/>
                  </a:cubicBezTo>
                  <a:cubicBezTo>
                    <a:pt x="389" y="188"/>
                    <a:pt x="383" y="194"/>
                    <a:pt x="382" y="194"/>
                  </a:cubicBezTo>
                  <a:cubicBezTo>
                    <a:pt x="381" y="194"/>
                    <a:pt x="408" y="163"/>
                    <a:pt x="393" y="163"/>
                  </a:cubicBezTo>
                  <a:cubicBezTo>
                    <a:pt x="393" y="163"/>
                    <a:pt x="392" y="163"/>
                    <a:pt x="392" y="163"/>
                  </a:cubicBezTo>
                  <a:lnTo>
                    <a:pt x="392" y="163"/>
                  </a:lnTo>
                  <a:cubicBezTo>
                    <a:pt x="399" y="159"/>
                    <a:pt x="406" y="155"/>
                    <a:pt x="413" y="150"/>
                  </a:cubicBezTo>
                  <a:lnTo>
                    <a:pt x="413" y="150"/>
                  </a:lnTo>
                  <a:cubicBezTo>
                    <a:pt x="413" y="151"/>
                    <a:pt x="414" y="151"/>
                    <a:pt x="415" y="151"/>
                  </a:cubicBezTo>
                  <a:cubicBezTo>
                    <a:pt x="419" y="151"/>
                    <a:pt x="425" y="147"/>
                    <a:pt x="439" y="136"/>
                  </a:cubicBezTo>
                  <a:lnTo>
                    <a:pt x="439" y="136"/>
                  </a:lnTo>
                  <a:cubicBezTo>
                    <a:pt x="438" y="136"/>
                    <a:pt x="437" y="136"/>
                    <a:pt x="437" y="136"/>
                  </a:cubicBezTo>
                  <a:cubicBezTo>
                    <a:pt x="436" y="136"/>
                    <a:pt x="435" y="136"/>
                    <a:pt x="433" y="137"/>
                  </a:cubicBezTo>
                  <a:lnTo>
                    <a:pt x="433" y="137"/>
                  </a:lnTo>
                  <a:cubicBezTo>
                    <a:pt x="450" y="125"/>
                    <a:pt x="465" y="112"/>
                    <a:pt x="475" y="103"/>
                  </a:cubicBezTo>
                  <a:cubicBezTo>
                    <a:pt x="481" y="96"/>
                    <a:pt x="483" y="93"/>
                    <a:pt x="481" y="93"/>
                  </a:cubicBezTo>
                  <a:cubicBezTo>
                    <a:pt x="472" y="93"/>
                    <a:pt x="407" y="136"/>
                    <a:pt x="407" y="136"/>
                  </a:cubicBezTo>
                  <a:cubicBezTo>
                    <a:pt x="441" y="103"/>
                    <a:pt x="475" y="103"/>
                    <a:pt x="475" y="69"/>
                  </a:cubicBezTo>
                  <a:lnTo>
                    <a:pt x="475" y="69"/>
                  </a:lnTo>
                  <a:cubicBezTo>
                    <a:pt x="455" y="88"/>
                    <a:pt x="424" y="108"/>
                    <a:pt x="415" y="108"/>
                  </a:cubicBezTo>
                  <a:cubicBezTo>
                    <a:pt x="408" y="108"/>
                    <a:pt x="412" y="97"/>
                    <a:pt x="441" y="69"/>
                  </a:cubicBezTo>
                  <a:lnTo>
                    <a:pt x="441" y="69"/>
                  </a:lnTo>
                  <a:lnTo>
                    <a:pt x="373" y="136"/>
                  </a:lnTo>
                  <a:cubicBezTo>
                    <a:pt x="393" y="116"/>
                    <a:pt x="389" y="108"/>
                    <a:pt x="397" y="98"/>
                  </a:cubicBezTo>
                  <a:lnTo>
                    <a:pt x="397" y="98"/>
                  </a:lnTo>
                  <a:lnTo>
                    <a:pt x="339" y="136"/>
                  </a:lnTo>
                  <a:cubicBezTo>
                    <a:pt x="376" y="99"/>
                    <a:pt x="386" y="85"/>
                    <a:pt x="379" y="85"/>
                  </a:cubicBezTo>
                  <a:cubicBezTo>
                    <a:pt x="366" y="85"/>
                    <a:pt x="302" y="127"/>
                    <a:pt x="238" y="170"/>
                  </a:cubicBezTo>
                  <a:cubicBezTo>
                    <a:pt x="238" y="170"/>
                    <a:pt x="238" y="136"/>
                    <a:pt x="271" y="136"/>
                  </a:cubicBezTo>
                  <a:cubicBezTo>
                    <a:pt x="271" y="136"/>
                    <a:pt x="305" y="103"/>
                    <a:pt x="305" y="103"/>
                  </a:cubicBezTo>
                  <a:cubicBezTo>
                    <a:pt x="305" y="103"/>
                    <a:pt x="335" y="72"/>
                    <a:pt x="325" y="72"/>
                  </a:cubicBezTo>
                  <a:cubicBezTo>
                    <a:pt x="323" y="72"/>
                    <a:pt x="318" y="74"/>
                    <a:pt x="311" y="78"/>
                  </a:cubicBezTo>
                  <a:lnTo>
                    <a:pt x="311" y="78"/>
                  </a:lnTo>
                  <a:cubicBezTo>
                    <a:pt x="326" y="64"/>
                    <a:pt x="339" y="47"/>
                    <a:pt x="339" y="35"/>
                  </a:cubicBezTo>
                  <a:lnTo>
                    <a:pt x="339" y="35"/>
                  </a:lnTo>
                  <a:cubicBezTo>
                    <a:pt x="309" y="57"/>
                    <a:pt x="296" y="65"/>
                    <a:pt x="291" y="65"/>
                  </a:cubicBezTo>
                  <a:cubicBezTo>
                    <a:pt x="281" y="65"/>
                    <a:pt x="307" y="32"/>
                    <a:pt x="298" y="32"/>
                  </a:cubicBezTo>
                  <a:cubicBezTo>
                    <a:pt x="292" y="32"/>
                    <a:pt x="269" y="48"/>
                    <a:pt x="204" y="103"/>
                  </a:cubicBezTo>
                  <a:cubicBezTo>
                    <a:pt x="238" y="103"/>
                    <a:pt x="204" y="136"/>
                    <a:pt x="204" y="136"/>
                  </a:cubicBezTo>
                  <a:cubicBezTo>
                    <a:pt x="170" y="170"/>
                    <a:pt x="136" y="204"/>
                    <a:pt x="136" y="204"/>
                  </a:cubicBezTo>
                  <a:cubicBezTo>
                    <a:pt x="136" y="204"/>
                    <a:pt x="204" y="136"/>
                    <a:pt x="170" y="136"/>
                  </a:cubicBezTo>
                  <a:lnTo>
                    <a:pt x="271" y="35"/>
                  </a:lnTo>
                  <a:cubicBezTo>
                    <a:pt x="291" y="16"/>
                    <a:pt x="297" y="8"/>
                    <a:pt x="295" y="8"/>
                  </a:cubicBezTo>
                  <a:lnTo>
                    <a:pt x="295" y="8"/>
                  </a:lnTo>
                  <a:cubicBezTo>
                    <a:pt x="289" y="8"/>
                    <a:pt x="222" y="64"/>
                    <a:pt x="215" y="64"/>
                  </a:cubicBezTo>
                  <a:cubicBezTo>
                    <a:pt x="211" y="64"/>
                    <a:pt x="224" y="48"/>
                    <a:pt x="271" y="1"/>
                  </a:cubicBezTo>
                  <a:close/>
                  <a:moveTo>
                    <a:pt x="457" y="340"/>
                  </a:moveTo>
                  <a:cubicBezTo>
                    <a:pt x="449" y="346"/>
                    <a:pt x="439" y="352"/>
                    <a:pt x="427" y="360"/>
                  </a:cubicBezTo>
                  <a:lnTo>
                    <a:pt x="427" y="360"/>
                  </a:lnTo>
                  <a:cubicBezTo>
                    <a:pt x="421" y="354"/>
                    <a:pt x="414" y="347"/>
                    <a:pt x="407" y="340"/>
                  </a:cubicBezTo>
                  <a:lnTo>
                    <a:pt x="407" y="340"/>
                  </a:lnTo>
                  <a:lnTo>
                    <a:pt x="373" y="373"/>
                  </a:lnTo>
                  <a:cubicBezTo>
                    <a:pt x="373" y="373"/>
                    <a:pt x="373" y="388"/>
                    <a:pt x="373" y="407"/>
                  </a:cubicBezTo>
                  <a:lnTo>
                    <a:pt x="373" y="407"/>
                  </a:lnTo>
                  <a:cubicBezTo>
                    <a:pt x="382" y="398"/>
                    <a:pt x="398" y="382"/>
                    <a:pt x="407" y="373"/>
                  </a:cubicBezTo>
                  <a:lnTo>
                    <a:pt x="407" y="373"/>
                  </a:lnTo>
                  <a:cubicBezTo>
                    <a:pt x="414" y="369"/>
                    <a:pt x="421" y="364"/>
                    <a:pt x="427" y="360"/>
                  </a:cubicBezTo>
                  <a:lnTo>
                    <a:pt x="427" y="360"/>
                  </a:lnTo>
                  <a:cubicBezTo>
                    <a:pt x="431" y="363"/>
                    <a:pt x="434" y="366"/>
                    <a:pt x="437" y="369"/>
                  </a:cubicBezTo>
                  <a:lnTo>
                    <a:pt x="437" y="369"/>
                  </a:lnTo>
                  <a:cubicBezTo>
                    <a:pt x="438" y="368"/>
                    <a:pt x="440" y="367"/>
                    <a:pt x="441" y="366"/>
                  </a:cubicBezTo>
                  <a:lnTo>
                    <a:pt x="441" y="366"/>
                  </a:lnTo>
                  <a:cubicBezTo>
                    <a:pt x="441" y="368"/>
                    <a:pt x="441" y="371"/>
                    <a:pt x="441" y="373"/>
                  </a:cubicBezTo>
                  <a:lnTo>
                    <a:pt x="475" y="340"/>
                  </a:lnTo>
                  <a:lnTo>
                    <a:pt x="475" y="340"/>
                  </a:lnTo>
                  <a:cubicBezTo>
                    <a:pt x="475" y="340"/>
                    <a:pt x="474" y="340"/>
                    <a:pt x="473" y="340"/>
                  </a:cubicBezTo>
                  <a:lnTo>
                    <a:pt x="473" y="340"/>
                  </a:lnTo>
                  <a:cubicBezTo>
                    <a:pt x="473" y="340"/>
                    <a:pt x="473" y="340"/>
                    <a:pt x="473" y="340"/>
                  </a:cubicBezTo>
                  <a:close/>
                  <a:moveTo>
                    <a:pt x="305" y="407"/>
                  </a:moveTo>
                  <a:lnTo>
                    <a:pt x="305" y="407"/>
                  </a:lnTo>
                  <a:cubicBezTo>
                    <a:pt x="305" y="407"/>
                    <a:pt x="305" y="407"/>
                    <a:pt x="305" y="407"/>
                  </a:cubicBezTo>
                  <a:close/>
                  <a:moveTo>
                    <a:pt x="437" y="369"/>
                  </a:moveTo>
                  <a:cubicBezTo>
                    <a:pt x="419" y="382"/>
                    <a:pt x="398" y="395"/>
                    <a:pt x="373" y="407"/>
                  </a:cubicBezTo>
                  <a:cubicBezTo>
                    <a:pt x="373" y="418"/>
                    <a:pt x="373" y="429"/>
                    <a:pt x="373" y="441"/>
                  </a:cubicBezTo>
                  <a:lnTo>
                    <a:pt x="407" y="509"/>
                  </a:lnTo>
                  <a:lnTo>
                    <a:pt x="475" y="441"/>
                  </a:lnTo>
                  <a:cubicBezTo>
                    <a:pt x="508" y="441"/>
                    <a:pt x="475" y="407"/>
                    <a:pt x="441" y="373"/>
                  </a:cubicBezTo>
                  <a:cubicBezTo>
                    <a:pt x="439" y="372"/>
                    <a:pt x="438" y="371"/>
                    <a:pt x="437" y="369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7"/>
            <p:cNvSpPr/>
            <p:nvPr/>
          </p:nvSpPr>
          <p:spPr>
            <a:xfrm>
              <a:off x="4063975" y="3754875"/>
              <a:ext cx="850" cy="1725"/>
            </a:xfrm>
            <a:custGeom>
              <a:avLst/>
              <a:gdLst/>
              <a:ahLst/>
              <a:cxnLst/>
              <a:rect l="l" t="t" r="r" b="b"/>
              <a:pathLst>
                <a:path w="34" h="69" extrusionOk="0">
                  <a:moveTo>
                    <a:pt x="0" y="69"/>
                  </a:moveTo>
                  <a:lnTo>
                    <a:pt x="34" y="1"/>
                  </a:lnTo>
                  <a:lnTo>
                    <a:pt x="0" y="69"/>
                  </a:lnTo>
                  <a:cubicBezTo>
                    <a:pt x="0" y="35"/>
                    <a:pt x="0" y="35"/>
                    <a:pt x="0" y="69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4063125" y="37565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1"/>
                  </a:moveTo>
                  <a:cubicBezTo>
                    <a:pt x="34" y="1"/>
                    <a:pt x="0" y="1"/>
                    <a:pt x="0" y="1"/>
                  </a:cubicBezTo>
                  <a:cubicBezTo>
                    <a:pt x="0" y="1"/>
                    <a:pt x="0" y="1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4060575" y="37532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34"/>
                  </a:moveTo>
                  <a:cubicBezTo>
                    <a:pt x="1" y="34"/>
                    <a:pt x="35" y="0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7"/>
            <p:cNvSpPr/>
            <p:nvPr/>
          </p:nvSpPr>
          <p:spPr>
            <a:xfrm>
              <a:off x="4059725" y="3754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7"/>
            <p:cNvSpPr/>
            <p:nvPr/>
          </p:nvSpPr>
          <p:spPr>
            <a:xfrm>
              <a:off x="4050425" y="3752800"/>
              <a:ext cx="9325" cy="5625"/>
            </a:xfrm>
            <a:custGeom>
              <a:avLst/>
              <a:gdLst/>
              <a:ahLst/>
              <a:cxnLst/>
              <a:rect l="l" t="t" r="r" b="b"/>
              <a:pathLst>
                <a:path w="373" h="225" extrusionOk="0">
                  <a:moveTo>
                    <a:pt x="237" y="16"/>
                  </a:moveTo>
                  <a:cubicBezTo>
                    <a:pt x="243" y="16"/>
                    <a:pt x="246" y="17"/>
                    <a:pt x="247" y="19"/>
                  </a:cubicBezTo>
                  <a:lnTo>
                    <a:pt x="247" y="19"/>
                  </a:lnTo>
                  <a:cubicBezTo>
                    <a:pt x="254" y="16"/>
                    <a:pt x="252" y="16"/>
                    <a:pt x="237" y="16"/>
                  </a:cubicBezTo>
                  <a:close/>
                  <a:moveTo>
                    <a:pt x="339" y="16"/>
                  </a:moveTo>
                  <a:lnTo>
                    <a:pt x="339" y="16"/>
                  </a:lnTo>
                  <a:cubicBezTo>
                    <a:pt x="280" y="45"/>
                    <a:pt x="298" y="49"/>
                    <a:pt x="260" y="72"/>
                  </a:cubicBezTo>
                  <a:lnTo>
                    <a:pt x="260" y="72"/>
                  </a:lnTo>
                  <a:cubicBezTo>
                    <a:pt x="282" y="59"/>
                    <a:pt x="317" y="38"/>
                    <a:pt x="339" y="16"/>
                  </a:cubicBezTo>
                  <a:close/>
                  <a:moveTo>
                    <a:pt x="136" y="16"/>
                  </a:moveTo>
                  <a:cubicBezTo>
                    <a:pt x="136" y="45"/>
                    <a:pt x="61" y="124"/>
                    <a:pt x="40" y="124"/>
                  </a:cubicBezTo>
                  <a:cubicBezTo>
                    <a:pt x="36" y="124"/>
                    <a:pt x="34" y="122"/>
                    <a:pt x="34" y="118"/>
                  </a:cubicBezTo>
                  <a:cubicBezTo>
                    <a:pt x="102" y="50"/>
                    <a:pt x="102" y="84"/>
                    <a:pt x="136" y="16"/>
                  </a:cubicBezTo>
                  <a:close/>
                  <a:moveTo>
                    <a:pt x="226" y="136"/>
                  </a:moveTo>
                  <a:cubicBezTo>
                    <a:pt x="234" y="136"/>
                    <a:pt x="226" y="152"/>
                    <a:pt x="204" y="152"/>
                  </a:cubicBezTo>
                  <a:cubicBezTo>
                    <a:pt x="215" y="140"/>
                    <a:pt x="222" y="136"/>
                    <a:pt x="226" y="136"/>
                  </a:cubicBezTo>
                  <a:close/>
                  <a:moveTo>
                    <a:pt x="237" y="152"/>
                  </a:moveTo>
                  <a:lnTo>
                    <a:pt x="237" y="152"/>
                  </a:lnTo>
                  <a:cubicBezTo>
                    <a:pt x="237" y="152"/>
                    <a:pt x="236" y="153"/>
                    <a:pt x="236" y="153"/>
                  </a:cubicBezTo>
                  <a:lnTo>
                    <a:pt x="236" y="153"/>
                  </a:lnTo>
                  <a:cubicBezTo>
                    <a:pt x="237" y="152"/>
                    <a:pt x="237" y="152"/>
                    <a:pt x="237" y="152"/>
                  </a:cubicBezTo>
                  <a:close/>
                  <a:moveTo>
                    <a:pt x="364" y="1"/>
                  </a:moveTo>
                  <a:cubicBezTo>
                    <a:pt x="354" y="1"/>
                    <a:pt x="339" y="16"/>
                    <a:pt x="339" y="16"/>
                  </a:cubicBezTo>
                  <a:cubicBezTo>
                    <a:pt x="339" y="16"/>
                    <a:pt x="339" y="16"/>
                    <a:pt x="339" y="16"/>
                  </a:cubicBezTo>
                  <a:lnTo>
                    <a:pt x="339" y="16"/>
                  </a:lnTo>
                  <a:cubicBezTo>
                    <a:pt x="339" y="50"/>
                    <a:pt x="305" y="50"/>
                    <a:pt x="305" y="50"/>
                  </a:cubicBezTo>
                  <a:cubicBezTo>
                    <a:pt x="271" y="84"/>
                    <a:pt x="237" y="118"/>
                    <a:pt x="204" y="152"/>
                  </a:cubicBezTo>
                  <a:cubicBezTo>
                    <a:pt x="224" y="111"/>
                    <a:pt x="232" y="95"/>
                    <a:pt x="242" y="81"/>
                  </a:cubicBezTo>
                  <a:lnTo>
                    <a:pt x="242" y="81"/>
                  </a:lnTo>
                  <a:cubicBezTo>
                    <a:pt x="241" y="82"/>
                    <a:pt x="239" y="83"/>
                    <a:pt x="237" y="84"/>
                  </a:cubicBezTo>
                  <a:lnTo>
                    <a:pt x="237" y="84"/>
                  </a:lnTo>
                  <a:cubicBezTo>
                    <a:pt x="237" y="84"/>
                    <a:pt x="239" y="83"/>
                    <a:pt x="242" y="81"/>
                  </a:cubicBezTo>
                  <a:lnTo>
                    <a:pt x="242" y="81"/>
                  </a:lnTo>
                  <a:cubicBezTo>
                    <a:pt x="242" y="81"/>
                    <a:pt x="242" y="81"/>
                    <a:pt x="242" y="81"/>
                  </a:cubicBezTo>
                  <a:lnTo>
                    <a:pt x="242" y="81"/>
                  </a:lnTo>
                  <a:cubicBezTo>
                    <a:pt x="249" y="78"/>
                    <a:pt x="255" y="75"/>
                    <a:pt x="260" y="72"/>
                  </a:cubicBezTo>
                  <a:lnTo>
                    <a:pt x="260" y="72"/>
                  </a:lnTo>
                  <a:cubicBezTo>
                    <a:pt x="252" y="76"/>
                    <a:pt x="246" y="79"/>
                    <a:pt x="242" y="81"/>
                  </a:cubicBezTo>
                  <a:lnTo>
                    <a:pt x="242" y="81"/>
                  </a:lnTo>
                  <a:cubicBezTo>
                    <a:pt x="249" y="72"/>
                    <a:pt x="257" y="64"/>
                    <a:pt x="270" y="51"/>
                  </a:cubicBezTo>
                  <a:lnTo>
                    <a:pt x="270" y="51"/>
                  </a:lnTo>
                  <a:lnTo>
                    <a:pt x="237" y="84"/>
                  </a:lnTo>
                  <a:lnTo>
                    <a:pt x="237" y="84"/>
                  </a:lnTo>
                  <a:cubicBezTo>
                    <a:pt x="277" y="44"/>
                    <a:pt x="282" y="28"/>
                    <a:pt x="265" y="28"/>
                  </a:cubicBezTo>
                  <a:cubicBezTo>
                    <a:pt x="254" y="28"/>
                    <a:pt x="232" y="36"/>
                    <a:pt x="204" y="50"/>
                  </a:cubicBezTo>
                  <a:cubicBezTo>
                    <a:pt x="204" y="50"/>
                    <a:pt x="250" y="26"/>
                    <a:pt x="247" y="19"/>
                  </a:cubicBezTo>
                  <a:lnTo>
                    <a:pt x="247" y="19"/>
                  </a:lnTo>
                  <a:cubicBezTo>
                    <a:pt x="237" y="22"/>
                    <a:pt x="209" y="30"/>
                    <a:pt x="170" y="50"/>
                  </a:cubicBezTo>
                  <a:lnTo>
                    <a:pt x="170" y="50"/>
                  </a:lnTo>
                  <a:cubicBezTo>
                    <a:pt x="179" y="41"/>
                    <a:pt x="191" y="28"/>
                    <a:pt x="204" y="16"/>
                  </a:cubicBezTo>
                  <a:lnTo>
                    <a:pt x="204" y="16"/>
                  </a:lnTo>
                  <a:lnTo>
                    <a:pt x="136" y="50"/>
                  </a:lnTo>
                  <a:cubicBezTo>
                    <a:pt x="122" y="64"/>
                    <a:pt x="117" y="69"/>
                    <a:pt x="116" y="69"/>
                  </a:cubicBezTo>
                  <a:cubicBezTo>
                    <a:pt x="115" y="69"/>
                    <a:pt x="170" y="11"/>
                    <a:pt x="152" y="11"/>
                  </a:cubicBezTo>
                  <a:cubicBezTo>
                    <a:pt x="149" y="11"/>
                    <a:pt x="144" y="12"/>
                    <a:pt x="136" y="16"/>
                  </a:cubicBezTo>
                  <a:cubicBezTo>
                    <a:pt x="136" y="16"/>
                    <a:pt x="136" y="16"/>
                    <a:pt x="136" y="16"/>
                  </a:cubicBezTo>
                  <a:lnTo>
                    <a:pt x="136" y="16"/>
                  </a:lnTo>
                  <a:lnTo>
                    <a:pt x="68" y="84"/>
                  </a:lnTo>
                  <a:lnTo>
                    <a:pt x="68" y="84"/>
                  </a:lnTo>
                  <a:cubicBezTo>
                    <a:pt x="102" y="50"/>
                    <a:pt x="68" y="84"/>
                    <a:pt x="102" y="16"/>
                  </a:cubicBezTo>
                  <a:lnTo>
                    <a:pt x="102" y="16"/>
                  </a:lnTo>
                  <a:cubicBezTo>
                    <a:pt x="34" y="118"/>
                    <a:pt x="102" y="16"/>
                    <a:pt x="0" y="152"/>
                  </a:cubicBezTo>
                  <a:cubicBezTo>
                    <a:pt x="6" y="146"/>
                    <a:pt x="9" y="144"/>
                    <a:pt x="12" y="144"/>
                  </a:cubicBezTo>
                  <a:cubicBezTo>
                    <a:pt x="21" y="144"/>
                    <a:pt x="23" y="164"/>
                    <a:pt x="45" y="164"/>
                  </a:cubicBezTo>
                  <a:cubicBezTo>
                    <a:pt x="61" y="164"/>
                    <a:pt x="88" y="154"/>
                    <a:pt x="136" y="118"/>
                  </a:cubicBezTo>
                  <a:lnTo>
                    <a:pt x="136" y="118"/>
                  </a:lnTo>
                  <a:lnTo>
                    <a:pt x="68" y="185"/>
                  </a:lnTo>
                  <a:cubicBezTo>
                    <a:pt x="98" y="163"/>
                    <a:pt x="111" y="155"/>
                    <a:pt x="116" y="155"/>
                  </a:cubicBezTo>
                  <a:cubicBezTo>
                    <a:pt x="126" y="155"/>
                    <a:pt x="100" y="188"/>
                    <a:pt x="109" y="188"/>
                  </a:cubicBezTo>
                  <a:cubicBezTo>
                    <a:pt x="115" y="188"/>
                    <a:pt x="138" y="172"/>
                    <a:pt x="204" y="118"/>
                  </a:cubicBezTo>
                  <a:lnTo>
                    <a:pt x="204" y="118"/>
                  </a:lnTo>
                  <a:lnTo>
                    <a:pt x="136" y="185"/>
                  </a:lnTo>
                  <a:lnTo>
                    <a:pt x="204" y="152"/>
                  </a:lnTo>
                  <a:lnTo>
                    <a:pt x="204" y="152"/>
                  </a:lnTo>
                  <a:cubicBezTo>
                    <a:pt x="204" y="152"/>
                    <a:pt x="203" y="152"/>
                    <a:pt x="203" y="152"/>
                  </a:cubicBezTo>
                  <a:lnTo>
                    <a:pt x="203" y="152"/>
                  </a:lnTo>
                  <a:cubicBezTo>
                    <a:pt x="170" y="185"/>
                    <a:pt x="203" y="185"/>
                    <a:pt x="170" y="185"/>
                  </a:cubicBezTo>
                  <a:cubicBezTo>
                    <a:pt x="170" y="192"/>
                    <a:pt x="172" y="195"/>
                    <a:pt x="177" y="195"/>
                  </a:cubicBezTo>
                  <a:cubicBezTo>
                    <a:pt x="177" y="195"/>
                    <a:pt x="178" y="195"/>
                    <a:pt x="179" y="195"/>
                  </a:cubicBezTo>
                  <a:lnTo>
                    <a:pt x="179" y="195"/>
                  </a:lnTo>
                  <a:cubicBezTo>
                    <a:pt x="173" y="201"/>
                    <a:pt x="170" y="208"/>
                    <a:pt x="170" y="219"/>
                  </a:cubicBezTo>
                  <a:cubicBezTo>
                    <a:pt x="181" y="214"/>
                    <a:pt x="187" y="212"/>
                    <a:pt x="191" y="212"/>
                  </a:cubicBezTo>
                  <a:cubicBezTo>
                    <a:pt x="201" y="212"/>
                    <a:pt x="193" y="224"/>
                    <a:pt x="196" y="224"/>
                  </a:cubicBezTo>
                  <a:cubicBezTo>
                    <a:pt x="198" y="224"/>
                    <a:pt x="213" y="210"/>
                    <a:pt x="271" y="152"/>
                  </a:cubicBezTo>
                  <a:cubicBezTo>
                    <a:pt x="305" y="152"/>
                    <a:pt x="339" y="118"/>
                    <a:pt x="339" y="118"/>
                  </a:cubicBezTo>
                  <a:cubicBezTo>
                    <a:pt x="350" y="95"/>
                    <a:pt x="350" y="88"/>
                    <a:pt x="344" y="88"/>
                  </a:cubicBezTo>
                  <a:cubicBezTo>
                    <a:pt x="331" y="88"/>
                    <a:pt x="294" y="117"/>
                    <a:pt x="272" y="118"/>
                  </a:cubicBezTo>
                  <a:lnTo>
                    <a:pt x="272" y="118"/>
                  </a:lnTo>
                  <a:cubicBezTo>
                    <a:pt x="307" y="84"/>
                    <a:pt x="312" y="84"/>
                    <a:pt x="339" y="84"/>
                  </a:cubicBezTo>
                  <a:cubicBezTo>
                    <a:pt x="365" y="58"/>
                    <a:pt x="371" y="49"/>
                    <a:pt x="368" y="49"/>
                  </a:cubicBezTo>
                  <a:cubicBezTo>
                    <a:pt x="362" y="49"/>
                    <a:pt x="332" y="71"/>
                    <a:pt x="326" y="71"/>
                  </a:cubicBezTo>
                  <a:cubicBezTo>
                    <a:pt x="321" y="71"/>
                    <a:pt x="330" y="59"/>
                    <a:pt x="373" y="16"/>
                  </a:cubicBezTo>
                  <a:cubicBezTo>
                    <a:pt x="373" y="5"/>
                    <a:pt x="369" y="1"/>
                    <a:pt x="36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7"/>
            <p:cNvSpPr/>
            <p:nvPr/>
          </p:nvSpPr>
          <p:spPr>
            <a:xfrm>
              <a:off x="4050000" y="3753875"/>
              <a:ext cx="2525" cy="2725"/>
            </a:xfrm>
            <a:custGeom>
              <a:avLst/>
              <a:gdLst/>
              <a:ahLst/>
              <a:cxnLst/>
              <a:rect l="l" t="t" r="r" b="b"/>
              <a:pathLst>
                <a:path w="101" h="109" extrusionOk="0">
                  <a:moveTo>
                    <a:pt x="94" y="0"/>
                  </a:moveTo>
                  <a:cubicBezTo>
                    <a:pt x="93" y="0"/>
                    <a:pt x="90" y="2"/>
                    <a:pt x="85" y="7"/>
                  </a:cubicBezTo>
                  <a:lnTo>
                    <a:pt x="51" y="41"/>
                  </a:lnTo>
                  <a:cubicBezTo>
                    <a:pt x="51" y="41"/>
                    <a:pt x="17" y="75"/>
                    <a:pt x="17" y="75"/>
                  </a:cubicBezTo>
                  <a:cubicBezTo>
                    <a:pt x="0" y="92"/>
                    <a:pt x="0" y="92"/>
                    <a:pt x="5" y="92"/>
                  </a:cubicBezTo>
                  <a:cubicBezTo>
                    <a:pt x="9" y="92"/>
                    <a:pt x="17" y="92"/>
                    <a:pt x="17" y="109"/>
                  </a:cubicBezTo>
                  <a:cubicBezTo>
                    <a:pt x="46" y="79"/>
                    <a:pt x="101" y="0"/>
                    <a:pt x="9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7"/>
            <p:cNvSpPr/>
            <p:nvPr/>
          </p:nvSpPr>
          <p:spPr>
            <a:xfrm>
              <a:off x="4050725" y="3747250"/>
              <a:ext cx="12425" cy="7900"/>
            </a:xfrm>
            <a:custGeom>
              <a:avLst/>
              <a:gdLst/>
              <a:ahLst/>
              <a:cxnLst/>
              <a:rect l="l" t="t" r="r" b="b"/>
              <a:pathLst>
                <a:path w="497" h="316" extrusionOk="0">
                  <a:moveTo>
                    <a:pt x="343" y="65"/>
                  </a:moveTo>
                  <a:cubicBezTo>
                    <a:pt x="343" y="66"/>
                    <a:pt x="342" y="67"/>
                    <a:pt x="340" y="69"/>
                  </a:cubicBezTo>
                  <a:lnTo>
                    <a:pt x="340" y="69"/>
                  </a:lnTo>
                  <a:cubicBezTo>
                    <a:pt x="339" y="69"/>
                    <a:pt x="338" y="69"/>
                    <a:pt x="336" y="69"/>
                  </a:cubicBezTo>
                  <a:lnTo>
                    <a:pt x="336" y="69"/>
                  </a:lnTo>
                  <a:cubicBezTo>
                    <a:pt x="333" y="70"/>
                    <a:pt x="330" y="72"/>
                    <a:pt x="327" y="73"/>
                  </a:cubicBezTo>
                  <a:lnTo>
                    <a:pt x="327" y="73"/>
                  </a:lnTo>
                  <a:cubicBezTo>
                    <a:pt x="327" y="72"/>
                    <a:pt x="327" y="70"/>
                    <a:pt x="327" y="69"/>
                  </a:cubicBezTo>
                  <a:cubicBezTo>
                    <a:pt x="330" y="69"/>
                    <a:pt x="333" y="69"/>
                    <a:pt x="336" y="69"/>
                  </a:cubicBezTo>
                  <a:lnTo>
                    <a:pt x="336" y="69"/>
                  </a:lnTo>
                  <a:cubicBezTo>
                    <a:pt x="339" y="68"/>
                    <a:pt x="341" y="66"/>
                    <a:pt x="343" y="65"/>
                  </a:cubicBezTo>
                  <a:close/>
                  <a:moveTo>
                    <a:pt x="496" y="1"/>
                  </a:moveTo>
                  <a:cubicBezTo>
                    <a:pt x="481" y="9"/>
                    <a:pt x="454" y="22"/>
                    <a:pt x="429" y="35"/>
                  </a:cubicBezTo>
                  <a:lnTo>
                    <a:pt x="429" y="35"/>
                  </a:lnTo>
                  <a:cubicBezTo>
                    <a:pt x="412" y="51"/>
                    <a:pt x="396" y="60"/>
                    <a:pt x="379" y="64"/>
                  </a:cubicBezTo>
                  <a:lnTo>
                    <a:pt x="379" y="64"/>
                  </a:lnTo>
                  <a:cubicBezTo>
                    <a:pt x="395" y="55"/>
                    <a:pt x="395" y="35"/>
                    <a:pt x="395" y="35"/>
                  </a:cubicBezTo>
                  <a:lnTo>
                    <a:pt x="395" y="35"/>
                  </a:lnTo>
                  <a:cubicBezTo>
                    <a:pt x="376" y="47"/>
                    <a:pt x="359" y="57"/>
                    <a:pt x="343" y="65"/>
                  </a:cubicBezTo>
                  <a:lnTo>
                    <a:pt x="343" y="65"/>
                  </a:lnTo>
                  <a:cubicBezTo>
                    <a:pt x="344" y="64"/>
                    <a:pt x="343" y="63"/>
                    <a:pt x="341" y="63"/>
                  </a:cubicBezTo>
                  <a:cubicBezTo>
                    <a:pt x="331" y="63"/>
                    <a:pt x="284" y="83"/>
                    <a:pt x="225" y="103"/>
                  </a:cubicBezTo>
                  <a:cubicBezTo>
                    <a:pt x="192" y="103"/>
                    <a:pt x="192" y="103"/>
                    <a:pt x="158" y="136"/>
                  </a:cubicBezTo>
                  <a:lnTo>
                    <a:pt x="158" y="136"/>
                  </a:lnTo>
                  <a:cubicBezTo>
                    <a:pt x="209" y="111"/>
                    <a:pt x="260" y="105"/>
                    <a:pt x="327" y="73"/>
                  </a:cubicBezTo>
                  <a:lnTo>
                    <a:pt x="327" y="73"/>
                  </a:lnTo>
                  <a:cubicBezTo>
                    <a:pt x="326" y="76"/>
                    <a:pt x="326" y="78"/>
                    <a:pt x="325" y="80"/>
                  </a:cubicBezTo>
                  <a:lnTo>
                    <a:pt x="325" y="80"/>
                  </a:lnTo>
                  <a:cubicBezTo>
                    <a:pt x="318" y="86"/>
                    <a:pt x="307" y="93"/>
                    <a:pt x="293" y="103"/>
                  </a:cubicBezTo>
                  <a:cubicBezTo>
                    <a:pt x="303" y="98"/>
                    <a:pt x="313" y="93"/>
                    <a:pt x="322" y="88"/>
                  </a:cubicBezTo>
                  <a:lnTo>
                    <a:pt x="322" y="88"/>
                  </a:lnTo>
                  <a:cubicBezTo>
                    <a:pt x="314" y="103"/>
                    <a:pt x="301" y="103"/>
                    <a:pt x="327" y="103"/>
                  </a:cubicBezTo>
                  <a:cubicBezTo>
                    <a:pt x="395" y="69"/>
                    <a:pt x="462" y="35"/>
                    <a:pt x="496" y="1"/>
                  </a:cubicBezTo>
                  <a:close/>
                  <a:moveTo>
                    <a:pt x="191" y="103"/>
                  </a:moveTo>
                  <a:cubicBezTo>
                    <a:pt x="172" y="122"/>
                    <a:pt x="164" y="130"/>
                    <a:pt x="155" y="134"/>
                  </a:cubicBezTo>
                  <a:lnTo>
                    <a:pt x="155" y="134"/>
                  </a:lnTo>
                  <a:cubicBezTo>
                    <a:pt x="146" y="125"/>
                    <a:pt x="142" y="121"/>
                    <a:pt x="141" y="121"/>
                  </a:cubicBezTo>
                  <a:lnTo>
                    <a:pt x="141" y="121"/>
                  </a:lnTo>
                  <a:cubicBezTo>
                    <a:pt x="139" y="121"/>
                    <a:pt x="146" y="136"/>
                    <a:pt x="124" y="136"/>
                  </a:cubicBezTo>
                  <a:cubicBezTo>
                    <a:pt x="139" y="136"/>
                    <a:pt x="147" y="136"/>
                    <a:pt x="155" y="134"/>
                  </a:cubicBezTo>
                  <a:lnTo>
                    <a:pt x="155" y="134"/>
                  </a:lnTo>
                  <a:cubicBezTo>
                    <a:pt x="156" y="134"/>
                    <a:pt x="157" y="135"/>
                    <a:pt x="158" y="136"/>
                  </a:cubicBezTo>
                  <a:cubicBezTo>
                    <a:pt x="158" y="136"/>
                    <a:pt x="158" y="136"/>
                    <a:pt x="191" y="103"/>
                  </a:cubicBezTo>
                  <a:close/>
                  <a:moveTo>
                    <a:pt x="124" y="137"/>
                  </a:moveTo>
                  <a:lnTo>
                    <a:pt x="124" y="137"/>
                  </a:lnTo>
                  <a:cubicBezTo>
                    <a:pt x="124" y="155"/>
                    <a:pt x="114" y="173"/>
                    <a:pt x="105" y="186"/>
                  </a:cubicBezTo>
                  <a:lnTo>
                    <a:pt x="105" y="186"/>
                  </a:lnTo>
                  <a:cubicBezTo>
                    <a:pt x="116" y="178"/>
                    <a:pt x="124" y="168"/>
                    <a:pt x="124" y="137"/>
                  </a:cubicBezTo>
                  <a:close/>
                  <a:moveTo>
                    <a:pt x="105" y="186"/>
                  </a:moveTo>
                  <a:cubicBezTo>
                    <a:pt x="92" y="195"/>
                    <a:pt x="74" y="202"/>
                    <a:pt x="56" y="238"/>
                  </a:cubicBezTo>
                  <a:cubicBezTo>
                    <a:pt x="90" y="238"/>
                    <a:pt x="90" y="238"/>
                    <a:pt x="90" y="204"/>
                  </a:cubicBezTo>
                  <a:cubicBezTo>
                    <a:pt x="90" y="204"/>
                    <a:pt x="97" y="197"/>
                    <a:pt x="105" y="186"/>
                  </a:cubicBezTo>
                  <a:close/>
                  <a:moveTo>
                    <a:pt x="22" y="272"/>
                  </a:moveTo>
                  <a:cubicBezTo>
                    <a:pt x="22" y="272"/>
                    <a:pt x="1" y="315"/>
                    <a:pt x="9" y="315"/>
                  </a:cubicBezTo>
                  <a:cubicBezTo>
                    <a:pt x="11" y="315"/>
                    <a:pt x="15" y="313"/>
                    <a:pt x="22" y="306"/>
                  </a:cubicBezTo>
                  <a:lnTo>
                    <a:pt x="22" y="306"/>
                  </a:lnTo>
                  <a:cubicBezTo>
                    <a:pt x="31" y="297"/>
                    <a:pt x="42" y="286"/>
                    <a:pt x="56" y="272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7"/>
            <p:cNvSpPr/>
            <p:nvPr/>
          </p:nvSpPr>
          <p:spPr>
            <a:xfrm>
              <a:off x="4060575" y="3748100"/>
              <a:ext cx="1725" cy="2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35" y="1"/>
                  </a:moveTo>
                  <a:cubicBezTo>
                    <a:pt x="35" y="1"/>
                    <a:pt x="1" y="1"/>
                    <a:pt x="1" y="1"/>
                  </a:cubicBezTo>
                  <a:cubicBezTo>
                    <a:pt x="1" y="1"/>
                    <a:pt x="68" y="1"/>
                    <a:pt x="35" y="1"/>
                  </a:cubicBezTo>
                  <a:cubicBezTo>
                    <a:pt x="68" y="1"/>
                    <a:pt x="35" y="1"/>
                    <a:pt x="3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7"/>
            <p:cNvSpPr/>
            <p:nvPr/>
          </p:nvSpPr>
          <p:spPr>
            <a:xfrm>
              <a:off x="4124925" y="3456025"/>
              <a:ext cx="15250" cy="9400"/>
            </a:xfrm>
            <a:custGeom>
              <a:avLst/>
              <a:gdLst/>
              <a:ahLst/>
              <a:cxnLst/>
              <a:rect l="l" t="t" r="r" b="b"/>
              <a:pathLst>
                <a:path w="610" h="376" extrusionOk="0">
                  <a:moveTo>
                    <a:pt x="136" y="1"/>
                  </a:moveTo>
                  <a:cubicBezTo>
                    <a:pt x="136" y="1"/>
                    <a:pt x="136" y="11"/>
                    <a:pt x="139" y="28"/>
                  </a:cubicBezTo>
                  <a:lnTo>
                    <a:pt x="139" y="28"/>
                  </a:lnTo>
                  <a:cubicBezTo>
                    <a:pt x="60" y="38"/>
                    <a:pt x="0" y="95"/>
                    <a:pt x="0" y="306"/>
                  </a:cubicBezTo>
                  <a:lnTo>
                    <a:pt x="305" y="306"/>
                  </a:lnTo>
                  <a:cubicBezTo>
                    <a:pt x="345" y="355"/>
                    <a:pt x="387" y="376"/>
                    <a:pt x="428" y="376"/>
                  </a:cubicBezTo>
                  <a:cubicBezTo>
                    <a:pt x="475" y="376"/>
                    <a:pt x="519" y="348"/>
                    <a:pt x="552" y="306"/>
                  </a:cubicBezTo>
                  <a:lnTo>
                    <a:pt x="610" y="306"/>
                  </a:lnTo>
                  <a:cubicBezTo>
                    <a:pt x="598" y="294"/>
                    <a:pt x="586" y="282"/>
                    <a:pt x="575" y="271"/>
                  </a:cubicBezTo>
                  <a:lnTo>
                    <a:pt x="575" y="271"/>
                  </a:lnTo>
                  <a:cubicBezTo>
                    <a:pt x="597" y="231"/>
                    <a:pt x="610" y="183"/>
                    <a:pt x="610" y="136"/>
                  </a:cubicBezTo>
                  <a:lnTo>
                    <a:pt x="441" y="1"/>
                  </a:lnTo>
                  <a:cubicBezTo>
                    <a:pt x="410" y="31"/>
                    <a:pt x="372" y="39"/>
                    <a:pt x="330" y="39"/>
                  </a:cubicBezTo>
                  <a:cubicBezTo>
                    <a:pt x="316" y="39"/>
                    <a:pt x="301" y="38"/>
                    <a:pt x="285" y="37"/>
                  </a:cubicBezTo>
                  <a:lnTo>
                    <a:pt x="285" y="37"/>
                  </a:lnTo>
                  <a:cubicBezTo>
                    <a:pt x="237" y="14"/>
                    <a:pt x="188" y="1"/>
                    <a:pt x="136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7"/>
            <p:cNvSpPr/>
            <p:nvPr/>
          </p:nvSpPr>
          <p:spPr>
            <a:xfrm>
              <a:off x="4140150" y="3459425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35" y="0"/>
                  </a:moveTo>
                  <a:lnTo>
                    <a:pt x="1" y="34"/>
                  </a:lnTo>
                  <a:lnTo>
                    <a:pt x="69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4134225" y="3459425"/>
              <a:ext cx="8500" cy="1700"/>
            </a:xfrm>
            <a:custGeom>
              <a:avLst/>
              <a:gdLst/>
              <a:ahLst/>
              <a:cxnLst/>
              <a:rect l="l" t="t" r="r" b="b"/>
              <a:pathLst>
                <a:path w="340" h="68" extrusionOk="0">
                  <a:moveTo>
                    <a:pt x="1" y="0"/>
                  </a:moveTo>
                  <a:lnTo>
                    <a:pt x="35" y="34"/>
                  </a:lnTo>
                  <a:cubicBezTo>
                    <a:pt x="238" y="68"/>
                    <a:pt x="170" y="68"/>
                    <a:pt x="339" y="68"/>
                  </a:cubicBezTo>
                  <a:cubicBezTo>
                    <a:pt x="306" y="34"/>
                    <a:pt x="238" y="34"/>
                    <a:pt x="136" y="34"/>
                  </a:cubicBezTo>
                  <a:lnTo>
                    <a:pt x="102" y="34"/>
                  </a:lnTo>
                  <a:cubicBezTo>
                    <a:pt x="124" y="34"/>
                    <a:pt x="77" y="21"/>
                    <a:pt x="58" y="19"/>
                  </a:cubicBezTo>
                  <a:lnTo>
                    <a:pt x="58" y="19"/>
                  </a:lnTo>
                  <a:lnTo>
                    <a:pt x="102" y="34"/>
                  </a:lnTo>
                  <a:lnTo>
                    <a:pt x="69" y="34"/>
                  </a:lnTo>
                  <a:cubicBezTo>
                    <a:pt x="46" y="23"/>
                    <a:pt x="46" y="19"/>
                    <a:pt x="55" y="19"/>
                  </a:cubicBezTo>
                  <a:cubicBezTo>
                    <a:pt x="56" y="19"/>
                    <a:pt x="57" y="19"/>
                    <a:pt x="58" y="19"/>
                  </a:cubicBezTo>
                  <a:lnTo>
                    <a:pt x="58" y="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4136775" y="3460275"/>
              <a:ext cx="2575" cy="850"/>
            </a:xfrm>
            <a:custGeom>
              <a:avLst/>
              <a:gdLst/>
              <a:ahLst/>
              <a:cxnLst/>
              <a:rect l="l" t="t" r="r" b="b"/>
              <a:pathLst>
                <a:path w="103" h="34" extrusionOk="0">
                  <a:moveTo>
                    <a:pt x="0" y="0"/>
                  </a:moveTo>
                  <a:cubicBezTo>
                    <a:pt x="34" y="0"/>
                    <a:pt x="102" y="34"/>
                    <a:pt x="102" y="34"/>
                  </a:cubicBezTo>
                  <a:cubicBezTo>
                    <a:pt x="68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4137625" y="3460275"/>
              <a:ext cx="3400" cy="1700"/>
            </a:xfrm>
            <a:custGeom>
              <a:avLst/>
              <a:gdLst/>
              <a:ahLst/>
              <a:cxnLst/>
              <a:rect l="l" t="t" r="r" b="b"/>
              <a:pathLst>
                <a:path w="136" h="68" extrusionOk="0">
                  <a:moveTo>
                    <a:pt x="0" y="0"/>
                  </a:moveTo>
                  <a:lnTo>
                    <a:pt x="0" y="0"/>
                  </a:lnTo>
                  <a:cubicBezTo>
                    <a:pt x="15" y="15"/>
                    <a:pt x="37" y="23"/>
                    <a:pt x="56" y="28"/>
                  </a:cubicBezTo>
                  <a:lnTo>
                    <a:pt x="56" y="28"/>
                  </a:lnTo>
                  <a:lnTo>
                    <a:pt x="0" y="0"/>
                  </a:lnTo>
                  <a:close/>
                  <a:moveTo>
                    <a:pt x="56" y="28"/>
                  </a:moveTo>
                  <a:lnTo>
                    <a:pt x="136" y="68"/>
                  </a:lnTo>
                  <a:lnTo>
                    <a:pt x="102" y="34"/>
                  </a:lnTo>
                  <a:cubicBezTo>
                    <a:pt x="102" y="34"/>
                    <a:pt x="81" y="34"/>
                    <a:pt x="56" y="28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4139325" y="3461950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1"/>
                  </a:moveTo>
                  <a:cubicBezTo>
                    <a:pt x="0" y="1"/>
                    <a:pt x="34" y="1"/>
                    <a:pt x="34" y="1"/>
                  </a:cubicBezTo>
                  <a:cubicBezTo>
                    <a:pt x="34" y="1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4135075" y="3460275"/>
              <a:ext cx="5950" cy="2550"/>
            </a:xfrm>
            <a:custGeom>
              <a:avLst/>
              <a:gdLst/>
              <a:ahLst/>
              <a:cxnLst/>
              <a:rect l="l" t="t" r="r" b="b"/>
              <a:pathLst>
                <a:path w="238" h="102" extrusionOk="0">
                  <a:moveTo>
                    <a:pt x="1" y="0"/>
                  </a:moveTo>
                  <a:lnTo>
                    <a:pt x="73" y="24"/>
                  </a:lnTo>
                  <a:lnTo>
                    <a:pt x="73" y="24"/>
                  </a:lnTo>
                  <a:cubicBezTo>
                    <a:pt x="41" y="10"/>
                    <a:pt x="14" y="0"/>
                    <a:pt x="1" y="0"/>
                  </a:cubicBezTo>
                  <a:close/>
                  <a:moveTo>
                    <a:pt x="92" y="19"/>
                  </a:moveTo>
                  <a:cubicBezTo>
                    <a:pt x="84" y="19"/>
                    <a:pt x="77" y="20"/>
                    <a:pt x="73" y="24"/>
                  </a:cubicBezTo>
                  <a:lnTo>
                    <a:pt x="73" y="24"/>
                  </a:lnTo>
                  <a:lnTo>
                    <a:pt x="73" y="24"/>
                  </a:lnTo>
                  <a:lnTo>
                    <a:pt x="73" y="24"/>
                  </a:lnTo>
                  <a:cubicBezTo>
                    <a:pt x="73" y="24"/>
                    <a:pt x="73" y="24"/>
                    <a:pt x="73" y="24"/>
                  </a:cubicBezTo>
                  <a:lnTo>
                    <a:pt x="73" y="24"/>
                  </a:lnTo>
                  <a:cubicBezTo>
                    <a:pt x="73" y="24"/>
                    <a:pt x="73" y="24"/>
                    <a:pt x="73" y="24"/>
                  </a:cubicBezTo>
                  <a:lnTo>
                    <a:pt x="73" y="24"/>
                  </a:lnTo>
                  <a:lnTo>
                    <a:pt x="102" y="34"/>
                  </a:lnTo>
                  <a:cubicBezTo>
                    <a:pt x="147" y="34"/>
                    <a:pt x="117" y="19"/>
                    <a:pt x="92" y="19"/>
                  </a:cubicBezTo>
                  <a:close/>
                  <a:moveTo>
                    <a:pt x="73" y="24"/>
                  </a:moveTo>
                  <a:lnTo>
                    <a:pt x="73" y="24"/>
                  </a:lnTo>
                  <a:cubicBezTo>
                    <a:pt x="70" y="26"/>
                    <a:pt x="68" y="30"/>
                    <a:pt x="68" y="34"/>
                  </a:cubicBezTo>
                  <a:cubicBezTo>
                    <a:pt x="68" y="34"/>
                    <a:pt x="118" y="59"/>
                    <a:pt x="153" y="66"/>
                  </a:cubicBezTo>
                  <a:lnTo>
                    <a:pt x="153" y="66"/>
                  </a:lnTo>
                  <a:cubicBezTo>
                    <a:pt x="129" y="51"/>
                    <a:pt x="99" y="36"/>
                    <a:pt x="73" y="24"/>
                  </a:cubicBezTo>
                  <a:close/>
                  <a:moveTo>
                    <a:pt x="153" y="66"/>
                  </a:moveTo>
                  <a:cubicBezTo>
                    <a:pt x="175" y="79"/>
                    <a:pt x="194" y="92"/>
                    <a:pt x="204" y="102"/>
                  </a:cubicBezTo>
                  <a:cubicBezTo>
                    <a:pt x="238" y="102"/>
                    <a:pt x="204" y="102"/>
                    <a:pt x="204" y="68"/>
                  </a:cubicBezTo>
                  <a:lnTo>
                    <a:pt x="170" y="68"/>
                  </a:lnTo>
                  <a:cubicBezTo>
                    <a:pt x="165" y="68"/>
                    <a:pt x="159" y="67"/>
                    <a:pt x="153" y="66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7"/>
            <p:cNvSpPr/>
            <p:nvPr/>
          </p:nvSpPr>
          <p:spPr>
            <a:xfrm>
              <a:off x="4139325" y="346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7"/>
            <p:cNvSpPr/>
            <p:nvPr/>
          </p:nvSpPr>
          <p:spPr>
            <a:xfrm>
              <a:off x="4138475" y="3461100"/>
              <a:ext cx="1700" cy="875"/>
            </a:xfrm>
            <a:custGeom>
              <a:avLst/>
              <a:gdLst/>
              <a:ahLst/>
              <a:cxnLst/>
              <a:rect l="l" t="t" r="r" b="b"/>
              <a:pathLst>
                <a:path w="68" h="35" extrusionOk="0">
                  <a:moveTo>
                    <a:pt x="0" y="1"/>
                  </a:moveTo>
                  <a:lnTo>
                    <a:pt x="68" y="35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4134225" y="3459425"/>
              <a:ext cx="5125" cy="3400"/>
            </a:xfrm>
            <a:custGeom>
              <a:avLst/>
              <a:gdLst/>
              <a:ahLst/>
              <a:cxnLst/>
              <a:rect l="l" t="t" r="r" b="b"/>
              <a:pathLst>
                <a:path w="205" h="136" extrusionOk="0">
                  <a:moveTo>
                    <a:pt x="1" y="0"/>
                  </a:moveTo>
                  <a:lnTo>
                    <a:pt x="35" y="34"/>
                  </a:lnTo>
                  <a:cubicBezTo>
                    <a:pt x="69" y="68"/>
                    <a:pt x="170" y="136"/>
                    <a:pt x="204" y="136"/>
                  </a:cubicBezTo>
                  <a:cubicBezTo>
                    <a:pt x="186" y="124"/>
                    <a:pt x="176" y="116"/>
                    <a:pt x="170" y="112"/>
                  </a:cubicBezTo>
                  <a:lnTo>
                    <a:pt x="170" y="112"/>
                  </a:lnTo>
                  <a:cubicBezTo>
                    <a:pt x="172" y="112"/>
                    <a:pt x="173" y="112"/>
                    <a:pt x="174" y="112"/>
                  </a:cubicBezTo>
                  <a:cubicBezTo>
                    <a:pt x="182" y="112"/>
                    <a:pt x="168" y="104"/>
                    <a:pt x="165" y="104"/>
                  </a:cubicBezTo>
                  <a:cubicBezTo>
                    <a:pt x="163" y="104"/>
                    <a:pt x="163" y="106"/>
                    <a:pt x="170" y="112"/>
                  </a:cubicBezTo>
                  <a:lnTo>
                    <a:pt x="170" y="112"/>
                  </a:lnTo>
                  <a:cubicBezTo>
                    <a:pt x="164" y="111"/>
                    <a:pt x="154" y="108"/>
                    <a:pt x="136" y="102"/>
                  </a:cubicBezTo>
                  <a:cubicBezTo>
                    <a:pt x="136" y="102"/>
                    <a:pt x="69" y="68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7"/>
            <p:cNvSpPr/>
            <p:nvPr/>
          </p:nvSpPr>
          <p:spPr>
            <a:xfrm>
              <a:off x="4134225" y="3460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7"/>
            <p:cNvSpPr/>
            <p:nvPr/>
          </p:nvSpPr>
          <p:spPr>
            <a:xfrm>
              <a:off x="4134225" y="3460100"/>
              <a:ext cx="3425" cy="2725"/>
            </a:xfrm>
            <a:custGeom>
              <a:avLst/>
              <a:gdLst/>
              <a:ahLst/>
              <a:cxnLst/>
              <a:rect l="l" t="t" r="r" b="b"/>
              <a:pathLst>
                <a:path w="137" h="109" extrusionOk="0">
                  <a:moveTo>
                    <a:pt x="35" y="7"/>
                  </a:moveTo>
                  <a:cubicBezTo>
                    <a:pt x="35" y="7"/>
                    <a:pt x="35" y="10"/>
                    <a:pt x="36" y="14"/>
                  </a:cubicBezTo>
                  <a:lnTo>
                    <a:pt x="36" y="14"/>
                  </a:lnTo>
                  <a:cubicBezTo>
                    <a:pt x="35" y="14"/>
                    <a:pt x="35" y="14"/>
                    <a:pt x="34" y="13"/>
                  </a:cubicBezTo>
                  <a:lnTo>
                    <a:pt x="34" y="13"/>
                  </a:lnTo>
                  <a:cubicBezTo>
                    <a:pt x="34" y="12"/>
                    <a:pt x="35" y="10"/>
                    <a:pt x="35" y="7"/>
                  </a:cubicBezTo>
                  <a:close/>
                  <a:moveTo>
                    <a:pt x="7" y="0"/>
                  </a:moveTo>
                  <a:cubicBezTo>
                    <a:pt x="3" y="0"/>
                    <a:pt x="1" y="2"/>
                    <a:pt x="1" y="7"/>
                  </a:cubicBezTo>
                  <a:lnTo>
                    <a:pt x="34" y="24"/>
                  </a:lnTo>
                  <a:lnTo>
                    <a:pt x="34" y="24"/>
                  </a:lnTo>
                  <a:cubicBezTo>
                    <a:pt x="24" y="13"/>
                    <a:pt x="32" y="23"/>
                    <a:pt x="34" y="14"/>
                  </a:cubicBezTo>
                  <a:lnTo>
                    <a:pt x="34" y="14"/>
                  </a:lnTo>
                  <a:cubicBezTo>
                    <a:pt x="35" y="15"/>
                    <a:pt x="35" y="16"/>
                    <a:pt x="36" y="17"/>
                  </a:cubicBezTo>
                  <a:lnTo>
                    <a:pt x="36" y="17"/>
                  </a:lnTo>
                  <a:cubicBezTo>
                    <a:pt x="36" y="16"/>
                    <a:pt x="36" y="15"/>
                    <a:pt x="36" y="14"/>
                  </a:cubicBezTo>
                  <a:lnTo>
                    <a:pt x="36" y="14"/>
                  </a:lnTo>
                  <a:cubicBezTo>
                    <a:pt x="47" y="22"/>
                    <a:pt x="57" y="31"/>
                    <a:pt x="58" y="31"/>
                  </a:cubicBezTo>
                  <a:cubicBezTo>
                    <a:pt x="59" y="31"/>
                    <a:pt x="52" y="25"/>
                    <a:pt x="35" y="7"/>
                  </a:cubicBezTo>
                  <a:lnTo>
                    <a:pt x="35" y="7"/>
                  </a:lnTo>
                  <a:cubicBezTo>
                    <a:pt x="35" y="7"/>
                    <a:pt x="35" y="7"/>
                    <a:pt x="35" y="7"/>
                  </a:cubicBezTo>
                  <a:cubicBezTo>
                    <a:pt x="31" y="3"/>
                    <a:pt x="29" y="2"/>
                    <a:pt x="28" y="2"/>
                  </a:cubicBezTo>
                  <a:lnTo>
                    <a:pt x="28" y="2"/>
                  </a:lnTo>
                  <a:cubicBezTo>
                    <a:pt x="27" y="2"/>
                    <a:pt x="29" y="6"/>
                    <a:pt x="34" y="13"/>
                  </a:cubicBezTo>
                  <a:lnTo>
                    <a:pt x="34" y="13"/>
                  </a:lnTo>
                  <a:cubicBezTo>
                    <a:pt x="24" y="6"/>
                    <a:pt x="13" y="0"/>
                    <a:pt x="7" y="0"/>
                  </a:cubicBezTo>
                  <a:close/>
                  <a:moveTo>
                    <a:pt x="59" y="49"/>
                  </a:moveTo>
                  <a:lnTo>
                    <a:pt x="69" y="52"/>
                  </a:lnTo>
                  <a:lnTo>
                    <a:pt x="69" y="52"/>
                  </a:lnTo>
                  <a:cubicBezTo>
                    <a:pt x="69" y="56"/>
                    <a:pt x="69" y="59"/>
                    <a:pt x="69" y="63"/>
                  </a:cubicBezTo>
                  <a:lnTo>
                    <a:pt x="69" y="63"/>
                  </a:lnTo>
                  <a:cubicBezTo>
                    <a:pt x="65" y="58"/>
                    <a:pt x="62" y="54"/>
                    <a:pt x="59" y="49"/>
                  </a:cubicBezTo>
                  <a:close/>
                  <a:moveTo>
                    <a:pt x="36" y="17"/>
                  </a:moveTo>
                  <a:lnTo>
                    <a:pt x="36" y="17"/>
                  </a:lnTo>
                  <a:cubicBezTo>
                    <a:pt x="37" y="20"/>
                    <a:pt x="38" y="24"/>
                    <a:pt x="41" y="27"/>
                  </a:cubicBezTo>
                  <a:lnTo>
                    <a:pt x="41" y="27"/>
                  </a:lnTo>
                  <a:lnTo>
                    <a:pt x="34" y="24"/>
                  </a:lnTo>
                  <a:lnTo>
                    <a:pt x="34" y="24"/>
                  </a:lnTo>
                  <a:cubicBezTo>
                    <a:pt x="36" y="26"/>
                    <a:pt x="38" y="28"/>
                    <a:pt x="41" y="32"/>
                  </a:cubicBezTo>
                  <a:lnTo>
                    <a:pt x="41" y="32"/>
                  </a:lnTo>
                  <a:cubicBezTo>
                    <a:pt x="37" y="32"/>
                    <a:pt x="35" y="34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lnTo>
                    <a:pt x="35" y="41"/>
                  </a:lnTo>
                  <a:lnTo>
                    <a:pt x="55" y="48"/>
                  </a:lnTo>
                  <a:lnTo>
                    <a:pt x="55" y="48"/>
                  </a:lnTo>
                  <a:cubicBezTo>
                    <a:pt x="59" y="53"/>
                    <a:pt x="63" y="58"/>
                    <a:pt x="69" y="65"/>
                  </a:cubicBezTo>
                  <a:lnTo>
                    <a:pt x="69" y="65"/>
                  </a:lnTo>
                  <a:cubicBezTo>
                    <a:pt x="69" y="70"/>
                    <a:pt x="69" y="75"/>
                    <a:pt x="69" y="75"/>
                  </a:cubicBezTo>
                  <a:cubicBezTo>
                    <a:pt x="72" y="75"/>
                    <a:pt x="74" y="74"/>
                    <a:pt x="75" y="73"/>
                  </a:cubicBezTo>
                  <a:lnTo>
                    <a:pt x="75" y="73"/>
                  </a:lnTo>
                  <a:cubicBezTo>
                    <a:pt x="83" y="83"/>
                    <a:pt x="92" y="95"/>
                    <a:pt x="102" y="109"/>
                  </a:cubicBezTo>
                  <a:cubicBezTo>
                    <a:pt x="102" y="109"/>
                    <a:pt x="90" y="93"/>
                    <a:pt x="76" y="73"/>
                  </a:cubicBezTo>
                  <a:lnTo>
                    <a:pt x="76" y="73"/>
                  </a:lnTo>
                  <a:cubicBezTo>
                    <a:pt x="80" y="69"/>
                    <a:pt x="77" y="61"/>
                    <a:pt x="71" y="53"/>
                  </a:cubicBezTo>
                  <a:lnTo>
                    <a:pt x="71" y="53"/>
                  </a:lnTo>
                  <a:lnTo>
                    <a:pt x="136" y="75"/>
                  </a:lnTo>
                  <a:lnTo>
                    <a:pt x="69" y="41"/>
                  </a:lnTo>
                  <a:lnTo>
                    <a:pt x="69" y="41"/>
                  </a:lnTo>
                  <a:cubicBezTo>
                    <a:pt x="69" y="41"/>
                    <a:pt x="69" y="45"/>
                    <a:pt x="69" y="50"/>
                  </a:cubicBezTo>
                  <a:lnTo>
                    <a:pt x="69" y="50"/>
                  </a:lnTo>
                  <a:cubicBezTo>
                    <a:pt x="65" y="46"/>
                    <a:pt x="62" y="43"/>
                    <a:pt x="58" y="40"/>
                  </a:cubicBezTo>
                  <a:lnTo>
                    <a:pt x="58" y="40"/>
                  </a:lnTo>
                  <a:cubicBezTo>
                    <a:pt x="61" y="41"/>
                    <a:pt x="65" y="41"/>
                    <a:pt x="69" y="41"/>
                  </a:cubicBezTo>
                  <a:lnTo>
                    <a:pt x="69" y="41"/>
                  </a:lnTo>
                  <a:lnTo>
                    <a:pt x="44" y="29"/>
                  </a:lnTo>
                  <a:lnTo>
                    <a:pt x="44" y="29"/>
                  </a:lnTo>
                  <a:cubicBezTo>
                    <a:pt x="41" y="25"/>
                    <a:pt x="39" y="20"/>
                    <a:pt x="36" y="17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7"/>
            <p:cNvSpPr/>
            <p:nvPr/>
          </p:nvSpPr>
          <p:spPr>
            <a:xfrm>
              <a:off x="4135075" y="3461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7"/>
            <p:cNvSpPr/>
            <p:nvPr/>
          </p:nvSpPr>
          <p:spPr>
            <a:xfrm>
              <a:off x="4135075" y="3461100"/>
              <a:ext cx="1725" cy="2575"/>
            </a:xfrm>
            <a:custGeom>
              <a:avLst/>
              <a:gdLst/>
              <a:ahLst/>
              <a:cxnLst/>
              <a:rect l="l" t="t" r="r" b="b"/>
              <a:pathLst>
                <a:path w="69" h="103" extrusionOk="0">
                  <a:moveTo>
                    <a:pt x="1" y="1"/>
                  </a:moveTo>
                  <a:cubicBezTo>
                    <a:pt x="8" y="1"/>
                    <a:pt x="13" y="2"/>
                    <a:pt x="18" y="5"/>
                  </a:cubicBezTo>
                  <a:lnTo>
                    <a:pt x="18" y="5"/>
                  </a:lnTo>
                  <a:cubicBezTo>
                    <a:pt x="18" y="1"/>
                    <a:pt x="17" y="1"/>
                    <a:pt x="1" y="1"/>
                  </a:cubicBezTo>
                  <a:close/>
                  <a:moveTo>
                    <a:pt x="35" y="1"/>
                  </a:moveTo>
                  <a:cubicBezTo>
                    <a:pt x="35" y="11"/>
                    <a:pt x="35" y="18"/>
                    <a:pt x="35" y="23"/>
                  </a:cubicBezTo>
                  <a:lnTo>
                    <a:pt x="35" y="23"/>
                  </a:lnTo>
                  <a:cubicBezTo>
                    <a:pt x="30" y="15"/>
                    <a:pt x="25" y="9"/>
                    <a:pt x="18" y="5"/>
                  </a:cubicBezTo>
                  <a:lnTo>
                    <a:pt x="18" y="5"/>
                  </a:lnTo>
                  <a:cubicBezTo>
                    <a:pt x="18" y="9"/>
                    <a:pt x="17" y="17"/>
                    <a:pt x="35" y="35"/>
                  </a:cubicBezTo>
                  <a:cubicBezTo>
                    <a:pt x="35" y="69"/>
                    <a:pt x="35" y="69"/>
                    <a:pt x="35" y="103"/>
                  </a:cubicBezTo>
                  <a:lnTo>
                    <a:pt x="68" y="103"/>
                  </a:lnTo>
                  <a:cubicBezTo>
                    <a:pt x="68" y="103"/>
                    <a:pt x="60" y="77"/>
                    <a:pt x="51" y="51"/>
                  </a:cubicBezTo>
                  <a:lnTo>
                    <a:pt x="51" y="51"/>
                  </a:lnTo>
                  <a:cubicBezTo>
                    <a:pt x="56" y="56"/>
                    <a:pt x="61" y="62"/>
                    <a:pt x="68" y="69"/>
                  </a:cubicBezTo>
                  <a:cubicBezTo>
                    <a:pt x="61" y="61"/>
                    <a:pt x="54" y="53"/>
                    <a:pt x="49" y="45"/>
                  </a:cubicBezTo>
                  <a:lnTo>
                    <a:pt x="49" y="45"/>
                  </a:lnTo>
                  <a:cubicBezTo>
                    <a:pt x="42" y="22"/>
                    <a:pt x="35" y="1"/>
                    <a:pt x="3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7"/>
            <p:cNvSpPr/>
            <p:nvPr/>
          </p:nvSpPr>
          <p:spPr>
            <a:xfrm>
              <a:off x="4136775" y="3462800"/>
              <a:ext cx="450" cy="1225"/>
            </a:xfrm>
            <a:custGeom>
              <a:avLst/>
              <a:gdLst/>
              <a:ahLst/>
              <a:cxnLst/>
              <a:rect l="l" t="t" r="r" b="b"/>
              <a:pathLst>
                <a:path w="18" h="49" extrusionOk="0">
                  <a:moveTo>
                    <a:pt x="0" y="1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10" y="45"/>
                    <a:pt x="14" y="49"/>
                    <a:pt x="15" y="49"/>
                  </a:cubicBezTo>
                  <a:cubicBezTo>
                    <a:pt x="17" y="49"/>
                    <a:pt x="0" y="25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7"/>
            <p:cNvSpPr/>
            <p:nvPr/>
          </p:nvSpPr>
          <p:spPr>
            <a:xfrm>
              <a:off x="4135925" y="346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7"/>
            <p:cNvSpPr/>
            <p:nvPr/>
          </p:nvSpPr>
          <p:spPr>
            <a:xfrm>
              <a:off x="4135925" y="3461950"/>
              <a:ext cx="25" cy="1725"/>
            </a:xfrm>
            <a:custGeom>
              <a:avLst/>
              <a:gdLst/>
              <a:ahLst/>
              <a:cxnLst/>
              <a:rect l="l" t="t" r="r" b="b"/>
              <a:pathLst>
                <a:path w="1" h="69" extrusionOk="0">
                  <a:moveTo>
                    <a:pt x="1" y="35"/>
                  </a:moveTo>
                  <a:lnTo>
                    <a:pt x="1" y="1"/>
                  </a:lnTo>
                  <a:lnTo>
                    <a:pt x="1" y="69"/>
                  </a:lnTo>
                  <a:cubicBezTo>
                    <a:pt x="1" y="69"/>
                    <a:pt x="1" y="69"/>
                    <a:pt x="1" y="3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7"/>
            <p:cNvSpPr/>
            <p:nvPr/>
          </p:nvSpPr>
          <p:spPr>
            <a:xfrm>
              <a:off x="4129150" y="3456025"/>
              <a:ext cx="8500" cy="7975"/>
            </a:xfrm>
            <a:custGeom>
              <a:avLst/>
              <a:gdLst/>
              <a:ahLst/>
              <a:cxnLst/>
              <a:rect l="l" t="t" r="r" b="b"/>
              <a:pathLst>
                <a:path w="340" h="319" extrusionOk="0">
                  <a:moveTo>
                    <a:pt x="339" y="1"/>
                  </a:moveTo>
                  <a:lnTo>
                    <a:pt x="339" y="1"/>
                  </a:lnTo>
                  <a:cubicBezTo>
                    <a:pt x="328" y="12"/>
                    <a:pt x="313" y="24"/>
                    <a:pt x="295" y="34"/>
                  </a:cubicBezTo>
                  <a:lnTo>
                    <a:pt x="295" y="34"/>
                  </a:lnTo>
                  <a:cubicBezTo>
                    <a:pt x="309" y="32"/>
                    <a:pt x="316" y="24"/>
                    <a:pt x="339" y="1"/>
                  </a:cubicBezTo>
                  <a:close/>
                  <a:moveTo>
                    <a:pt x="295" y="34"/>
                  </a:moveTo>
                  <a:cubicBezTo>
                    <a:pt x="289" y="35"/>
                    <a:pt x="282" y="35"/>
                    <a:pt x="272" y="35"/>
                  </a:cubicBezTo>
                  <a:cubicBezTo>
                    <a:pt x="248" y="58"/>
                    <a:pt x="241" y="49"/>
                    <a:pt x="217" y="63"/>
                  </a:cubicBezTo>
                  <a:lnTo>
                    <a:pt x="217" y="63"/>
                  </a:lnTo>
                  <a:cubicBezTo>
                    <a:pt x="245" y="57"/>
                    <a:pt x="272" y="47"/>
                    <a:pt x="295" y="34"/>
                  </a:cubicBezTo>
                  <a:close/>
                  <a:moveTo>
                    <a:pt x="272" y="85"/>
                  </a:moveTo>
                  <a:cubicBezTo>
                    <a:pt x="263" y="94"/>
                    <a:pt x="255" y="102"/>
                    <a:pt x="238" y="102"/>
                  </a:cubicBezTo>
                  <a:cubicBezTo>
                    <a:pt x="272" y="102"/>
                    <a:pt x="204" y="136"/>
                    <a:pt x="170" y="136"/>
                  </a:cubicBezTo>
                  <a:cubicBezTo>
                    <a:pt x="170" y="136"/>
                    <a:pt x="217" y="113"/>
                    <a:pt x="272" y="85"/>
                  </a:cubicBezTo>
                  <a:close/>
                  <a:moveTo>
                    <a:pt x="272" y="102"/>
                  </a:moveTo>
                  <a:cubicBezTo>
                    <a:pt x="272" y="136"/>
                    <a:pt x="272" y="136"/>
                    <a:pt x="272" y="136"/>
                  </a:cubicBezTo>
                  <a:cubicBezTo>
                    <a:pt x="272" y="137"/>
                    <a:pt x="272" y="138"/>
                    <a:pt x="272" y="138"/>
                  </a:cubicBezTo>
                  <a:lnTo>
                    <a:pt x="272" y="138"/>
                  </a:lnTo>
                  <a:cubicBezTo>
                    <a:pt x="286" y="125"/>
                    <a:pt x="293" y="122"/>
                    <a:pt x="297" y="122"/>
                  </a:cubicBezTo>
                  <a:cubicBezTo>
                    <a:pt x="302" y="122"/>
                    <a:pt x="302" y="128"/>
                    <a:pt x="307" y="128"/>
                  </a:cubicBezTo>
                  <a:cubicBezTo>
                    <a:pt x="311" y="128"/>
                    <a:pt x="319" y="123"/>
                    <a:pt x="339" y="102"/>
                  </a:cubicBezTo>
                  <a:close/>
                  <a:moveTo>
                    <a:pt x="272" y="1"/>
                  </a:moveTo>
                  <a:lnTo>
                    <a:pt x="272" y="1"/>
                  </a:lnTo>
                  <a:cubicBezTo>
                    <a:pt x="238" y="35"/>
                    <a:pt x="204" y="35"/>
                    <a:pt x="238" y="35"/>
                  </a:cubicBezTo>
                  <a:cubicBezTo>
                    <a:pt x="170" y="69"/>
                    <a:pt x="170" y="69"/>
                    <a:pt x="136" y="69"/>
                  </a:cubicBezTo>
                  <a:cubicBezTo>
                    <a:pt x="102" y="102"/>
                    <a:pt x="68" y="102"/>
                    <a:pt x="1" y="136"/>
                  </a:cubicBezTo>
                  <a:lnTo>
                    <a:pt x="1" y="136"/>
                  </a:lnTo>
                  <a:cubicBezTo>
                    <a:pt x="1" y="136"/>
                    <a:pt x="31" y="121"/>
                    <a:pt x="51" y="121"/>
                  </a:cubicBezTo>
                  <a:cubicBezTo>
                    <a:pt x="61" y="121"/>
                    <a:pt x="68" y="125"/>
                    <a:pt x="68" y="136"/>
                  </a:cubicBezTo>
                  <a:cubicBezTo>
                    <a:pt x="68" y="136"/>
                    <a:pt x="35" y="170"/>
                    <a:pt x="1" y="170"/>
                  </a:cubicBezTo>
                  <a:cubicBezTo>
                    <a:pt x="35" y="170"/>
                    <a:pt x="60" y="162"/>
                    <a:pt x="73" y="162"/>
                  </a:cubicBezTo>
                  <a:cubicBezTo>
                    <a:pt x="85" y="162"/>
                    <a:pt x="85" y="170"/>
                    <a:pt x="68" y="204"/>
                  </a:cubicBezTo>
                  <a:lnTo>
                    <a:pt x="136" y="204"/>
                  </a:lnTo>
                  <a:cubicBezTo>
                    <a:pt x="204" y="170"/>
                    <a:pt x="238" y="102"/>
                    <a:pt x="305" y="69"/>
                  </a:cubicBezTo>
                  <a:cubicBezTo>
                    <a:pt x="305" y="64"/>
                    <a:pt x="303" y="62"/>
                    <a:pt x="298" y="62"/>
                  </a:cubicBezTo>
                  <a:cubicBezTo>
                    <a:pt x="274" y="62"/>
                    <a:pt x="205" y="109"/>
                    <a:pt x="199" y="109"/>
                  </a:cubicBezTo>
                  <a:cubicBezTo>
                    <a:pt x="198" y="109"/>
                    <a:pt x="199" y="107"/>
                    <a:pt x="204" y="102"/>
                  </a:cubicBezTo>
                  <a:lnTo>
                    <a:pt x="204" y="102"/>
                  </a:lnTo>
                  <a:lnTo>
                    <a:pt x="136" y="136"/>
                  </a:lnTo>
                  <a:cubicBezTo>
                    <a:pt x="102" y="136"/>
                    <a:pt x="204" y="102"/>
                    <a:pt x="170" y="102"/>
                  </a:cubicBezTo>
                  <a:cubicBezTo>
                    <a:pt x="191" y="81"/>
                    <a:pt x="206" y="70"/>
                    <a:pt x="217" y="63"/>
                  </a:cubicBezTo>
                  <a:lnTo>
                    <a:pt x="217" y="63"/>
                  </a:lnTo>
                  <a:cubicBezTo>
                    <a:pt x="201" y="67"/>
                    <a:pt x="186" y="69"/>
                    <a:pt x="170" y="69"/>
                  </a:cubicBezTo>
                  <a:cubicBezTo>
                    <a:pt x="272" y="35"/>
                    <a:pt x="272" y="35"/>
                    <a:pt x="272" y="1"/>
                  </a:cubicBezTo>
                  <a:close/>
                  <a:moveTo>
                    <a:pt x="288" y="204"/>
                  </a:moveTo>
                  <a:lnTo>
                    <a:pt x="272" y="238"/>
                  </a:lnTo>
                  <a:cubicBezTo>
                    <a:pt x="272" y="238"/>
                    <a:pt x="305" y="204"/>
                    <a:pt x="305" y="204"/>
                  </a:cubicBezTo>
                  <a:close/>
                  <a:moveTo>
                    <a:pt x="270" y="104"/>
                  </a:moveTo>
                  <a:cubicBezTo>
                    <a:pt x="204" y="170"/>
                    <a:pt x="203" y="170"/>
                    <a:pt x="136" y="204"/>
                  </a:cubicBezTo>
                  <a:cubicBezTo>
                    <a:pt x="136" y="238"/>
                    <a:pt x="136" y="238"/>
                    <a:pt x="170" y="272"/>
                  </a:cubicBezTo>
                  <a:cubicBezTo>
                    <a:pt x="170" y="272"/>
                    <a:pt x="204" y="272"/>
                    <a:pt x="204" y="306"/>
                  </a:cubicBezTo>
                  <a:cubicBezTo>
                    <a:pt x="204" y="306"/>
                    <a:pt x="221" y="306"/>
                    <a:pt x="231" y="293"/>
                  </a:cubicBezTo>
                  <a:lnTo>
                    <a:pt x="231" y="293"/>
                  </a:lnTo>
                  <a:cubicBezTo>
                    <a:pt x="226" y="312"/>
                    <a:pt x="228" y="318"/>
                    <a:pt x="231" y="318"/>
                  </a:cubicBezTo>
                  <a:cubicBezTo>
                    <a:pt x="237" y="318"/>
                    <a:pt x="250" y="298"/>
                    <a:pt x="247" y="298"/>
                  </a:cubicBezTo>
                  <a:lnTo>
                    <a:pt x="247" y="298"/>
                  </a:lnTo>
                  <a:cubicBezTo>
                    <a:pt x="246" y="298"/>
                    <a:pt x="243" y="300"/>
                    <a:pt x="238" y="306"/>
                  </a:cubicBezTo>
                  <a:cubicBezTo>
                    <a:pt x="238" y="306"/>
                    <a:pt x="272" y="272"/>
                    <a:pt x="272" y="238"/>
                  </a:cubicBezTo>
                  <a:cubicBezTo>
                    <a:pt x="272" y="238"/>
                    <a:pt x="272" y="204"/>
                    <a:pt x="272" y="204"/>
                  </a:cubicBezTo>
                  <a:lnTo>
                    <a:pt x="288" y="204"/>
                  </a:lnTo>
                  <a:lnTo>
                    <a:pt x="305" y="170"/>
                  </a:lnTo>
                  <a:lnTo>
                    <a:pt x="305" y="170"/>
                  </a:lnTo>
                  <a:cubicBezTo>
                    <a:pt x="288" y="187"/>
                    <a:pt x="280" y="196"/>
                    <a:pt x="276" y="196"/>
                  </a:cubicBezTo>
                  <a:cubicBezTo>
                    <a:pt x="272" y="196"/>
                    <a:pt x="272" y="187"/>
                    <a:pt x="272" y="170"/>
                  </a:cubicBezTo>
                  <a:cubicBezTo>
                    <a:pt x="272" y="170"/>
                    <a:pt x="272" y="170"/>
                    <a:pt x="272" y="138"/>
                  </a:cubicBezTo>
                  <a:lnTo>
                    <a:pt x="272" y="138"/>
                  </a:lnTo>
                  <a:cubicBezTo>
                    <a:pt x="263" y="145"/>
                    <a:pt x="252" y="156"/>
                    <a:pt x="238" y="170"/>
                  </a:cubicBezTo>
                  <a:cubicBezTo>
                    <a:pt x="238" y="170"/>
                    <a:pt x="238" y="170"/>
                    <a:pt x="272" y="136"/>
                  </a:cubicBezTo>
                  <a:lnTo>
                    <a:pt x="272" y="136"/>
                  </a:lnTo>
                  <a:lnTo>
                    <a:pt x="204" y="170"/>
                  </a:lnTo>
                  <a:cubicBezTo>
                    <a:pt x="204" y="170"/>
                    <a:pt x="260" y="114"/>
                    <a:pt x="270" y="10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7"/>
            <p:cNvSpPr/>
            <p:nvPr/>
          </p:nvSpPr>
          <p:spPr>
            <a:xfrm>
              <a:off x="4137625" y="34560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0" y="1"/>
                  </a:moveTo>
                  <a:cubicBezTo>
                    <a:pt x="0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7"/>
            <p:cNvSpPr/>
            <p:nvPr/>
          </p:nvSpPr>
          <p:spPr>
            <a:xfrm>
              <a:off x="4135925" y="34560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1" y="1"/>
                  </a:moveTo>
                  <a:cubicBezTo>
                    <a:pt x="1" y="1"/>
                    <a:pt x="34" y="1"/>
                    <a:pt x="34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7"/>
            <p:cNvSpPr/>
            <p:nvPr/>
          </p:nvSpPr>
          <p:spPr>
            <a:xfrm>
              <a:off x="4130850" y="346027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lnTo>
                    <a:pt x="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7"/>
            <p:cNvSpPr/>
            <p:nvPr/>
          </p:nvSpPr>
          <p:spPr>
            <a:xfrm>
              <a:off x="4136775" y="3456025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8" y="1"/>
                  </a:moveTo>
                  <a:lnTo>
                    <a:pt x="0" y="69"/>
                  </a:lnTo>
                  <a:cubicBezTo>
                    <a:pt x="34" y="35"/>
                    <a:pt x="68" y="35"/>
                    <a:pt x="68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7"/>
            <p:cNvSpPr/>
            <p:nvPr/>
          </p:nvSpPr>
          <p:spPr>
            <a:xfrm>
              <a:off x="4137625" y="3457375"/>
              <a:ext cx="875" cy="1225"/>
            </a:xfrm>
            <a:custGeom>
              <a:avLst/>
              <a:gdLst/>
              <a:ahLst/>
              <a:cxnLst/>
              <a:rect l="l" t="t" r="r" b="b"/>
              <a:pathLst>
                <a:path w="35" h="49" extrusionOk="0">
                  <a:moveTo>
                    <a:pt x="33" y="1"/>
                  </a:moveTo>
                  <a:cubicBezTo>
                    <a:pt x="32" y="1"/>
                    <a:pt x="30" y="6"/>
                    <a:pt x="26" y="15"/>
                  </a:cubicBezTo>
                  <a:lnTo>
                    <a:pt x="26" y="15"/>
                  </a:lnTo>
                  <a:cubicBezTo>
                    <a:pt x="28" y="15"/>
                    <a:pt x="31" y="15"/>
                    <a:pt x="34" y="15"/>
                  </a:cubicBezTo>
                  <a:cubicBezTo>
                    <a:pt x="34" y="5"/>
                    <a:pt x="34" y="1"/>
                    <a:pt x="33" y="1"/>
                  </a:cubicBezTo>
                  <a:close/>
                  <a:moveTo>
                    <a:pt x="26" y="15"/>
                  </a:moveTo>
                  <a:cubicBezTo>
                    <a:pt x="0" y="15"/>
                    <a:pt x="0" y="18"/>
                    <a:pt x="0" y="48"/>
                  </a:cubicBezTo>
                  <a:cubicBezTo>
                    <a:pt x="13" y="36"/>
                    <a:pt x="21" y="24"/>
                    <a:pt x="26" y="1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7"/>
            <p:cNvSpPr/>
            <p:nvPr/>
          </p:nvSpPr>
          <p:spPr>
            <a:xfrm>
              <a:off x="4136775" y="34560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1"/>
                  </a:moveTo>
                  <a:lnTo>
                    <a:pt x="3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7"/>
            <p:cNvSpPr/>
            <p:nvPr/>
          </p:nvSpPr>
          <p:spPr>
            <a:xfrm>
              <a:off x="4126625" y="3453500"/>
              <a:ext cx="9900" cy="8475"/>
            </a:xfrm>
            <a:custGeom>
              <a:avLst/>
              <a:gdLst/>
              <a:ahLst/>
              <a:cxnLst/>
              <a:rect l="l" t="t" r="r" b="b"/>
              <a:pathLst>
                <a:path w="396" h="339" extrusionOk="0">
                  <a:moveTo>
                    <a:pt x="339" y="68"/>
                  </a:moveTo>
                  <a:cubicBezTo>
                    <a:pt x="339" y="68"/>
                    <a:pt x="304" y="80"/>
                    <a:pt x="282" y="89"/>
                  </a:cubicBezTo>
                  <a:lnTo>
                    <a:pt x="282" y="89"/>
                  </a:lnTo>
                  <a:cubicBezTo>
                    <a:pt x="301" y="84"/>
                    <a:pt x="320" y="77"/>
                    <a:pt x="339" y="68"/>
                  </a:cubicBezTo>
                  <a:close/>
                  <a:moveTo>
                    <a:pt x="296" y="97"/>
                  </a:moveTo>
                  <a:cubicBezTo>
                    <a:pt x="282" y="100"/>
                    <a:pt x="271" y="102"/>
                    <a:pt x="271" y="102"/>
                  </a:cubicBezTo>
                  <a:cubicBezTo>
                    <a:pt x="279" y="102"/>
                    <a:pt x="288" y="100"/>
                    <a:pt x="296" y="97"/>
                  </a:cubicBezTo>
                  <a:close/>
                  <a:moveTo>
                    <a:pt x="339" y="87"/>
                  </a:moveTo>
                  <a:cubicBezTo>
                    <a:pt x="325" y="87"/>
                    <a:pt x="310" y="93"/>
                    <a:pt x="296" y="97"/>
                  </a:cubicBezTo>
                  <a:lnTo>
                    <a:pt x="296" y="97"/>
                  </a:lnTo>
                  <a:cubicBezTo>
                    <a:pt x="312" y="94"/>
                    <a:pt x="334" y="91"/>
                    <a:pt x="352" y="89"/>
                  </a:cubicBezTo>
                  <a:lnTo>
                    <a:pt x="352" y="89"/>
                  </a:lnTo>
                  <a:cubicBezTo>
                    <a:pt x="359" y="91"/>
                    <a:pt x="366" y="95"/>
                    <a:pt x="373" y="102"/>
                  </a:cubicBezTo>
                  <a:cubicBezTo>
                    <a:pt x="395" y="91"/>
                    <a:pt x="391" y="87"/>
                    <a:pt x="376" y="87"/>
                  </a:cubicBezTo>
                  <a:cubicBezTo>
                    <a:pt x="370" y="87"/>
                    <a:pt x="361" y="87"/>
                    <a:pt x="352" y="89"/>
                  </a:cubicBezTo>
                  <a:lnTo>
                    <a:pt x="352" y="89"/>
                  </a:lnTo>
                  <a:cubicBezTo>
                    <a:pt x="347" y="87"/>
                    <a:pt x="343" y="87"/>
                    <a:pt x="339" y="87"/>
                  </a:cubicBezTo>
                  <a:close/>
                  <a:moveTo>
                    <a:pt x="339" y="102"/>
                  </a:moveTo>
                  <a:lnTo>
                    <a:pt x="339" y="102"/>
                  </a:lnTo>
                  <a:lnTo>
                    <a:pt x="339" y="102"/>
                  </a:lnTo>
                  <a:lnTo>
                    <a:pt x="339" y="102"/>
                  </a:lnTo>
                  <a:close/>
                  <a:moveTo>
                    <a:pt x="372" y="102"/>
                  </a:moveTo>
                  <a:cubicBezTo>
                    <a:pt x="350" y="113"/>
                    <a:pt x="332" y="124"/>
                    <a:pt x="316" y="134"/>
                  </a:cubicBezTo>
                  <a:lnTo>
                    <a:pt x="316" y="134"/>
                  </a:lnTo>
                  <a:cubicBezTo>
                    <a:pt x="328" y="130"/>
                    <a:pt x="332" y="122"/>
                    <a:pt x="372" y="102"/>
                  </a:cubicBezTo>
                  <a:close/>
                  <a:moveTo>
                    <a:pt x="169" y="136"/>
                  </a:moveTo>
                  <a:cubicBezTo>
                    <a:pt x="162" y="136"/>
                    <a:pt x="154" y="137"/>
                    <a:pt x="146" y="140"/>
                  </a:cubicBezTo>
                  <a:lnTo>
                    <a:pt x="146" y="140"/>
                  </a:lnTo>
                  <a:cubicBezTo>
                    <a:pt x="154" y="139"/>
                    <a:pt x="161" y="137"/>
                    <a:pt x="169" y="136"/>
                  </a:cubicBezTo>
                  <a:close/>
                  <a:moveTo>
                    <a:pt x="137" y="142"/>
                  </a:moveTo>
                  <a:lnTo>
                    <a:pt x="137" y="142"/>
                  </a:lnTo>
                  <a:cubicBezTo>
                    <a:pt x="135" y="143"/>
                    <a:pt x="133" y="145"/>
                    <a:pt x="131" y="146"/>
                  </a:cubicBezTo>
                  <a:lnTo>
                    <a:pt x="131" y="146"/>
                  </a:lnTo>
                  <a:cubicBezTo>
                    <a:pt x="131" y="145"/>
                    <a:pt x="131" y="144"/>
                    <a:pt x="132" y="143"/>
                  </a:cubicBezTo>
                  <a:lnTo>
                    <a:pt x="132" y="143"/>
                  </a:lnTo>
                  <a:cubicBezTo>
                    <a:pt x="133" y="142"/>
                    <a:pt x="135" y="142"/>
                    <a:pt x="137" y="142"/>
                  </a:cubicBezTo>
                  <a:close/>
                  <a:moveTo>
                    <a:pt x="129" y="143"/>
                  </a:moveTo>
                  <a:cubicBezTo>
                    <a:pt x="129" y="145"/>
                    <a:pt x="128" y="147"/>
                    <a:pt x="127" y="148"/>
                  </a:cubicBezTo>
                  <a:lnTo>
                    <a:pt x="127" y="148"/>
                  </a:lnTo>
                  <a:cubicBezTo>
                    <a:pt x="122" y="151"/>
                    <a:pt x="118" y="153"/>
                    <a:pt x="113" y="155"/>
                  </a:cubicBezTo>
                  <a:lnTo>
                    <a:pt x="113" y="155"/>
                  </a:lnTo>
                  <a:cubicBezTo>
                    <a:pt x="115" y="152"/>
                    <a:pt x="117" y="148"/>
                    <a:pt x="119" y="145"/>
                  </a:cubicBezTo>
                  <a:lnTo>
                    <a:pt x="119" y="145"/>
                  </a:lnTo>
                  <a:cubicBezTo>
                    <a:pt x="122" y="144"/>
                    <a:pt x="126" y="144"/>
                    <a:pt x="129" y="143"/>
                  </a:cubicBezTo>
                  <a:close/>
                  <a:moveTo>
                    <a:pt x="79" y="168"/>
                  </a:moveTo>
                  <a:lnTo>
                    <a:pt x="79" y="168"/>
                  </a:lnTo>
                  <a:cubicBezTo>
                    <a:pt x="74" y="169"/>
                    <a:pt x="70" y="170"/>
                    <a:pt x="68" y="170"/>
                  </a:cubicBezTo>
                  <a:cubicBezTo>
                    <a:pt x="71" y="170"/>
                    <a:pt x="75" y="169"/>
                    <a:pt x="79" y="168"/>
                  </a:cubicBezTo>
                  <a:close/>
                  <a:moveTo>
                    <a:pt x="102" y="0"/>
                  </a:moveTo>
                  <a:cubicBezTo>
                    <a:pt x="80" y="21"/>
                    <a:pt x="86" y="96"/>
                    <a:pt x="84" y="149"/>
                  </a:cubicBezTo>
                  <a:lnTo>
                    <a:pt x="84" y="149"/>
                  </a:lnTo>
                  <a:cubicBezTo>
                    <a:pt x="86" y="149"/>
                    <a:pt x="88" y="149"/>
                    <a:pt x="89" y="148"/>
                  </a:cubicBezTo>
                  <a:lnTo>
                    <a:pt x="89" y="148"/>
                  </a:lnTo>
                  <a:cubicBezTo>
                    <a:pt x="88" y="150"/>
                    <a:pt x="86" y="152"/>
                    <a:pt x="84" y="153"/>
                  </a:cubicBezTo>
                  <a:lnTo>
                    <a:pt x="84" y="153"/>
                  </a:lnTo>
                  <a:cubicBezTo>
                    <a:pt x="84" y="152"/>
                    <a:pt x="84" y="150"/>
                    <a:pt x="84" y="149"/>
                  </a:cubicBezTo>
                  <a:lnTo>
                    <a:pt x="84" y="149"/>
                  </a:lnTo>
                  <a:cubicBezTo>
                    <a:pt x="78" y="149"/>
                    <a:pt x="73" y="150"/>
                    <a:pt x="68" y="150"/>
                  </a:cubicBezTo>
                  <a:lnTo>
                    <a:pt x="68" y="150"/>
                  </a:lnTo>
                  <a:lnTo>
                    <a:pt x="68" y="34"/>
                  </a:lnTo>
                  <a:lnTo>
                    <a:pt x="0" y="34"/>
                  </a:lnTo>
                  <a:lnTo>
                    <a:pt x="0" y="102"/>
                  </a:lnTo>
                  <a:cubicBezTo>
                    <a:pt x="24" y="126"/>
                    <a:pt x="14" y="150"/>
                    <a:pt x="66" y="150"/>
                  </a:cubicBezTo>
                  <a:cubicBezTo>
                    <a:pt x="67" y="150"/>
                    <a:pt x="67" y="150"/>
                    <a:pt x="68" y="150"/>
                  </a:cubicBezTo>
                  <a:lnTo>
                    <a:pt x="68" y="150"/>
                  </a:lnTo>
                  <a:lnTo>
                    <a:pt x="68" y="170"/>
                  </a:lnTo>
                  <a:cubicBezTo>
                    <a:pt x="73" y="164"/>
                    <a:pt x="79" y="159"/>
                    <a:pt x="84" y="153"/>
                  </a:cubicBezTo>
                  <a:lnTo>
                    <a:pt x="84" y="153"/>
                  </a:lnTo>
                  <a:cubicBezTo>
                    <a:pt x="84" y="158"/>
                    <a:pt x="84" y="163"/>
                    <a:pt x="84" y="167"/>
                  </a:cubicBezTo>
                  <a:lnTo>
                    <a:pt x="84" y="167"/>
                  </a:lnTo>
                  <a:cubicBezTo>
                    <a:pt x="82" y="168"/>
                    <a:pt x="80" y="168"/>
                    <a:pt x="79" y="168"/>
                  </a:cubicBezTo>
                  <a:lnTo>
                    <a:pt x="79" y="168"/>
                  </a:lnTo>
                  <a:cubicBezTo>
                    <a:pt x="80" y="168"/>
                    <a:pt x="82" y="168"/>
                    <a:pt x="84" y="168"/>
                  </a:cubicBezTo>
                  <a:lnTo>
                    <a:pt x="84" y="168"/>
                  </a:lnTo>
                  <a:cubicBezTo>
                    <a:pt x="83" y="177"/>
                    <a:pt x="81" y="186"/>
                    <a:pt x="79" y="192"/>
                  </a:cubicBezTo>
                  <a:lnTo>
                    <a:pt x="79" y="192"/>
                  </a:lnTo>
                  <a:cubicBezTo>
                    <a:pt x="87" y="184"/>
                    <a:pt x="95" y="177"/>
                    <a:pt x="103" y="170"/>
                  </a:cubicBezTo>
                  <a:lnTo>
                    <a:pt x="103" y="170"/>
                  </a:lnTo>
                  <a:cubicBezTo>
                    <a:pt x="103" y="170"/>
                    <a:pt x="102" y="170"/>
                    <a:pt x="102" y="170"/>
                  </a:cubicBezTo>
                  <a:cubicBezTo>
                    <a:pt x="104" y="167"/>
                    <a:pt x="106" y="165"/>
                    <a:pt x="107" y="163"/>
                  </a:cubicBezTo>
                  <a:lnTo>
                    <a:pt x="107" y="163"/>
                  </a:lnTo>
                  <a:cubicBezTo>
                    <a:pt x="109" y="163"/>
                    <a:pt x="110" y="162"/>
                    <a:pt x="111" y="162"/>
                  </a:cubicBezTo>
                  <a:lnTo>
                    <a:pt x="111" y="162"/>
                  </a:lnTo>
                  <a:cubicBezTo>
                    <a:pt x="108" y="165"/>
                    <a:pt x="106" y="167"/>
                    <a:pt x="103" y="170"/>
                  </a:cubicBezTo>
                  <a:lnTo>
                    <a:pt x="103" y="170"/>
                  </a:lnTo>
                  <a:cubicBezTo>
                    <a:pt x="110" y="169"/>
                    <a:pt x="116" y="166"/>
                    <a:pt x="120" y="160"/>
                  </a:cubicBezTo>
                  <a:lnTo>
                    <a:pt x="120" y="160"/>
                  </a:lnTo>
                  <a:cubicBezTo>
                    <a:pt x="117" y="161"/>
                    <a:pt x="114" y="162"/>
                    <a:pt x="111" y="162"/>
                  </a:cubicBezTo>
                  <a:lnTo>
                    <a:pt x="111" y="162"/>
                  </a:lnTo>
                  <a:cubicBezTo>
                    <a:pt x="116" y="158"/>
                    <a:pt x="121" y="154"/>
                    <a:pt x="127" y="150"/>
                  </a:cubicBezTo>
                  <a:lnTo>
                    <a:pt x="127" y="150"/>
                  </a:lnTo>
                  <a:cubicBezTo>
                    <a:pt x="125" y="154"/>
                    <a:pt x="123" y="157"/>
                    <a:pt x="120" y="160"/>
                  </a:cubicBezTo>
                  <a:lnTo>
                    <a:pt x="120" y="160"/>
                  </a:lnTo>
                  <a:cubicBezTo>
                    <a:pt x="123" y="160"/>
                    <a:pt x="125" y="159"/>
                    <a:pt x="127" y="159"/>
                  </a:cubicBezTo>
                  <a:lnTo>
                    <a:pt x="127" y="159"/>
                  </a:lnTo>
                  <a:cubicBezTo>
                    <a:pt x="125" y="165"/>
                    <a:pt x="123" y="173"/>
                    <a:pt x="120" y="183"/>
                  </a:cubicBezTo>
                  <a:lnTo>
                    <a:pt x="120" y="183"/>
                  </a:lnTo>
                  <a:cubicBezTo>
                    <a:pt x="174" y="157"/>
                    <a:pt x="190" y="136"/>
                    <a:pt x="271" y="136"/>
                  </a:cubicBezTo>
                  <a:cubicBezTo>
                    <a:pt x="274" y="133"/>
                    <a:pt x="277" y="129"/>
                    <a:pt x="280" y="126"/>
                  </a:cubicBezTo>
                  <a:lnTo>
                    <a:pt x="280" y="126"/>
                  </a:lnTo>
                  <a:cubicBezTo>
                    <a:pt x="280" y="126"/>
                    <a:pt x="280" y="126"/>
                    <a:pt x="279" y="126"/>
                  </a:cubicBezTo>
                  <a:cubicBezTo>
                    <a:pt x="275" y="126"/>
                    <a:pt x="266" y="127"/>
                    <a:pt x="256" y="129"/>
                  </a:cubicBezTo>
                  <a:lnTo>
                    <a:pt x="256" y="129"/>
                  </a:lnTo>
                  <a:lnTo>
                    <a:pt x="288" y="119"/>
                  </a:lnTo>
                  <a:lnTo>
                    <a:pt x="288" y="119"/>
                  </a:lnTo>
                  <a:cubicBezTo>
                    <a:pt x="285" y="121"/>
                    <a:pt x="283" y="124"/>
                    <a:pt x="280" y="126"/>
                  </a:cubicBezTo>
                  <a:lnTo>
                    <a:pt x="280" y="126"/>
                  </a:lnTo>
                  <a:cubicBezTo>
                    <a:pt x="286" y="127"/>
                    <a:pt x="284" y="129"/>
                    <a:pt x="271" y="136"/>
                  </a:cubicBezTo>
                  <a:cubicBezTo>
                    <a:pt x="294" y="124"/>
                    <a:pt x="306" y="120"/>
                    <a:pt x="312" y="119"/>
                  </a:cubicBezTo>
                  <a:lnTo>
                    <a:pt x="312" y="119"/>
                  </a:lnTo>
                  <a:cubicBezTo>
                    <a:pt x="308" y="123"/>
                    <a:pt x="305" y="129"/>
                    <a:pt x="305" y="135"/>
                  </a:cubicBezTo>
                  <a:lnTo>
                    <a:pt x="305" y="135"/>
                  </a:lnTo>
                  <a:cubicBezTo>
                    <a:pt x="305" y="135"/>
                    <a:pt x="305" y="135"/>
                    <a:pt x="305" y="135"/>
                  </a:cubicBezTo>
                  <a:lnTo>
                    <a:pt x="305" y="135"/>
                  </a:lnTo>
                  <a:lnTo>
                    <a:pt x="305" y="136"/>
                  </a:lnTo>
                  <a:cubicBezTo>
                    <a:pt x="305" y="136"/>
                    <a:pt x="305" y="135"/>
                    <a:pt x="305" y="135"/>
                  </a:cubicBezTo>
                  <a:lnTo>
                    <a:pt x="305" y="135"/>
                  </a:lnTo>
                  <a:cubicBezTo>
                    <a:pt x="297" y="136"/>
                    <a:pt x="287" y="136"/>
                    <a:pt x="271" y="136"/>
                  </a:cubicBezTo>
                  <a:cubicBezTo>
                    <a:pt x="259" y="147"/>
                    <a:pt x="248" y="159"/>
                    <a:pt x="237" y="170"/>
                  </a:cubicBezTo>
                  <a:lnTo>
                    <a:pt x="237" y="170"/>
                  </a:lnTo>
                  <a:cubicBezTo>
                    <a:pt x="260" y="170"/>
                    <a:pt x="283" y="154"/>
                    <a:pt x="316" y="134"/>
                  </a:cubicBezTo>
                  <a:lnTo>
                    <a:pt x="316" y="134"/>
                  </a:lnTo>
                  <a:cubicBezTo>
                    <a:pt x="313" y="134"/>
                    <a:pt x="310" y="135"/>
                    <a:pt x="305" y="135"/>
                  </a:cubicBezTo>
                  <a:lnTo>
                    <a:pt x="305" y="135"/>
                  </a:lnTo>
                  <a:lnTo>
                    <a:pt x="333" y="108"/>
                  </a:lnTo>
                  <a:lnTo>
                    <a:pt x="333" y="108"/>
                  </a:lnTo>
                  <a:cubicBezTo>
                    <a:pt x="333" y="108"/>
                    <a:pt x="333" y="108"/>
                    <a:pt x="333" y="108"/>
                  </a:cubicBezTo>
                  <a:lnTo>
                    <a:pt x="333" y="108"/>
                  </a:lnTo>
                  <a:cubicBezTo>
                    <a:pt x="322" y="119"/>
                    <a:pt x="321" y="119"/>
                    <a:pt x="318" y="119"/>
                  </a:cubicBezTo>
                  <a:cubicBezTo>
                    <a:pt x="316" y="119"/>
                    <a:pt x="315" y="119"/>
                    <a:pt x="312" y="119"/>
                  </a:cubicBezTo>
                  <a:lnTo>
                    <a:pt x="312" y="119"/>
                  </a:lnTo>
                  <a:cubicBezTo>
                    <a:pt x="317" y="114"/>
                    <a:pt x="325" y="110"/>
                    <a:pt x="333" y="108"/>
                  </a:cubicBezTo>
                  <a:lnTo>
                    <a:pt x="333" y="108"/>
                  </a:lnTo>
                  <a:cubicBezTo>
                    <a:pt x="334" y="106"/>
                    <a:pt x="336" y="105"/>
                    <a:pt x="338" y="103"/>
                  </a:cubicBezTo>
                  <a:lnTo>
                    <a:pt x="338" y="103"/>
                  </a:lnTo>
                  <a:lnTo>
                    <a:pt x="333" y="108"/>
                  </a:lnTo>
                  <a:lnTo>
                    <a:pt x="333" y="108"/>
                  </a:lnTo>
                  <a:cubicBezTo>
                    <a:pt x="351" y="102"/>
                    <a:pt x="373" y="102"/>
                    <a:pt x="373" y="102"/>
                  </a:cubicBezTo>
                  <a:lnTo>
                    <a:pt x="373" y="102"/>
                  </a:lnTo>
                  <a:cubicBezTo>
                    <a:pt x="373" y="102"/>
                    <a:pt x="373" y="102"/>
                    <a:pt x="373" y="102"/>
                  </a:cubicBezTo>
                  <a:lnTo>
                    <a:pt x="305" y="102"/>
                  </a:lnTo>
                  <a:cubicBezTo>
                    <a:pt x="300" y="107"/>
                    <a:pt x="295" y="111"/>
                    <a:pt x="291" y="116"/>
                  </a:cubicBezTo>
                  <a:lnTo>
                    <a:pt x="291" y="116"/>
                  </a:lnTo>
                  <a:cubicBezTo>
                    <a:pt x="282" y="120"/>
                    <a:pt x="271" y="124"/>
                    <a:pt x="255" y="130"/>
                  </a:cubicBezTo>
                  <a:lnTo>
                    <a:pt x="255" y="130"/>
                  </a:lnTo>
                  <a:cubicBezTo>
                    <a:pt x="255" y="130"/>
                    <a:pt x="256" y="129"/>
                    <a:pt x="256" y="129"/>
                  </a:cubicBezTo>
                  <a:lnTo>
                    <a:pt x="256" y="129"/>
                  </a:lnTo>
                  <a:lnTo>
                    <a:pt x="237" y="136"/>
                  </a:lnTo>
                  <a:cubicBezTo>
                    <a:pt x="244" y="134"/>
                    <a:pt x="250" y="131"/>
                    <a:pt x="255" y="130"/>
                  </a:cubicBezTo>
                  <a:lnTo>
                    <a:pt x="255" y="130"/>
                  </a:lnTo>
                  <a:cubicBezTo>
                    <a:pt x="223" y="136"/>
                    <a:pt x="170" y="149"/>
                    <a:pt x="127" y="159"/>
                  </a:cubicBezTo>
                  <a:lnTo>
                    <a:pt x="127" y="159"/>
                  </a:lnTo>
                  <a:cubicBezTo>
                    <a:pt x="129" y="154"/>
                    <a:pt x="130" y="150"/>
                    <a:pt x="131" y="147"/>
                  </a:cubicBezTo>
                  <a:lnTo>
                    <a:pt x="131" y="147"/>
                  </a:lnTo>
                  <a:cubicBezTo>
                    <a:pt x="130" y="147"/>
                    <a:pt x="130" y="147"/>
                    <a:pt x="130" y="147"/>
                  </a:cubicBezTo>
                  <a:lnTo>
                    <a:pt x="130" y="147"/>
                  </a:lnTo>
                  <a:cubicBezTo>
                    <a:pt x="130" y="147"/>
                    <a:pt x="130" y="147"/>
                    <a:pt x="131" y="146"/>
                  </a:cubicBezTo>
                  <a:lnTo>
                    <a:pt x="131" y="146"/>
                  </a:lnTo>
                  <a:cubicBezTo>
                    <a:pt x="131" y="147"/>
                    <a:pt x="131" y="147"/>
                    <a:pt x="131" y="147"/>
                  </a:cubicBezTo>
                  <a:lnTo>
                    <a:pt x="131" y="147"/>
                  </a:lnTo>
                  <a:cubicBezTo>
                    <a:pt x="136" y="144"/>
                    <a:pt x="141" y="142"/>
                    <a:pt x="146" y="140"/>
                  </a:cubicBezTo>
                  <a:lnTo>
                    <a:pt x="146" y="140"/>
                  </a:lnTo>
                  <a:cubicBezTo>
                    <a:pt x="143" y="141"/>
                    <a:pt x="140" y="141"/>
                    <a:pt x="137" y="142"/>
                  </a:cubicBezTo>
                  <a:lnTo>
                    <a:pt x="137" y="142"/>
                  </a:lnTo>
                  <a:cubicBezTo>
                    <a:pt x="155" y="128"/>
                    <a:pt x="177" y="115"/>
                    <a:pt x="203" y="102"/>
                  </a:cubicBezTo>
                  <a:lnTo>
                    <a:pt x="271" y="102"/>
                  </a:lnTo>
                  <a:cubicBezTo>
                    <a:pt x="257" y="102"/>
                    <a:pt x="266" y="96"/>
                    <a:pt x="282" y="89"/>
                  </a:cubicBezTo>
                  <a:lnTo>
                    <a:pt x="282" y="89"/>
                  </a:lnTo>
                  <a:cubicBezTo>
                    <a:pt x="233" y="102"/>
                    <a:pt x="184" y="102"/>
                    <a:pt x="136" y="102"/>
                  </a:cubicBezTo>
                  <a:lnTo>
                    <a:pt x="169" y="102"/>
                  </a:lnTo>
                  <a:cubicBezTo>
                    <a:pt x="158" y="102"/>
                    <a:pt x="147" y="106"/>
                    <a:pt x="135" y="112"/>
                  </a:cubicBezTo>
                  <a:lnTo>
                    <a:pt x="135" y="112"/>
                  </a:lnTo>
                  <a:cubicBezTo>
                    <a:pt x="136" y="109"/>
                    <a:pt x="136" y="106"/>
                    <a:pt x="136" y="102"/>
                  </a:cubicBezTo>
                  <a:lnTo>
                    <a:pt x="136" y="102"/>
                  </a:lnTo>
                  <a:cubicBezTo>
                    <a:pt x="136" y="102"/>
                    <a:pt x="136" y="106"/>
                    <a:pt x="135" y="112"/>
                  </a:cubicBezTo>
                  <a:lnTo>
                    <a:pt x="135" y="112"/>
                  </a:lnTo>
                  <a:cubicBezTo>
                    <a:pt x="133" y="113"/>
                    <a:pt x="131" y="114"/>
                    <a:pt x="129" y="116"/>
                  </a:cubicBezTo>
                  <a:lnTo>
                    <a:pt x="129" y="116"/>
                  </a:lnTo>
                  <a:cubicBezTo>
                    <a:pt x="136" y="90"/>
                    <a:pt x="136" y="68"/>
                    <a:pt x="136" y="68"/>
                  </a:cubicBezTo>
                  <a:cubicBezTo>
                    <a:pt x="136" y="17"/>
                    <a:pt x="136" y="9"/>
                    <a:pt x="131" y="9"/>
                  </a:cubicBezTo>
                  <a:cubicBezTo>
                    <a:pt x="129" y="9"/>
                    <a:pt x="126" y="11"/>
                    <a:pt x="121" y="11"/>
                  </a:cubicBezTo>
                  <a:cubicBezTo>
                    <a:pt x="116" y="11"/>
                    <a:pt x="110" y="9"/>
                    <a:pt x="102" y="0"/>
                  </a:cubicBezTo>
                  <a:close/>
                  <a:moveTo>
                    <a:pt x="79" y="192"/>
                  </a:moveTo>
                  <a:cubicBezTo>
                    <a:pt x="75" y="196"/>
                    <a:pt x="72" y="200"/>
                    <a:pt x="68" y="203"/>
                  </a:cubicBezTo>
                  <a:cubicBezTo>
                    <a:pt x="70" y="203"/>
                    <a:pt x="72" y="202"/>
                    <a:pt x="73" y="202"/>
                  </a:cubicBezTo>
                  <a:lnTo>
                    <a:pt x="73" y="202"/>
                  </a:lnTo>
                  <a:cubicBezTo>
                    <a:pt x="76" y="200"/>
                    <a:pt x="78" y="196"/>
                    <a:pt x="79" y="192"/>
                  </a:cubicBezTo>
                  <a:close/>
                  <a:moveTo>
                    <a:pt x="120" y="183"/>
                  </a:moveTo>
                  <a:cubicBezTo>
                    <a:pt x="107" y="189"/>
                    <a:pt x="92" y="195"/>
                    <a:pt x="73" y="202"/>
                  </a:cubicBezTo>
                  <a:lnTo>
                    <a:pt x="73" y="202"/>
                  </a:lnTo>
                  <a:cubicBezTo>
                    <a:pt x="72" y="203"/>
                    <a:pt x="70" y="203"/>
                    <a:pt x="68" y="203"/>
                  </a:cubicBezTo>
                  <a:lnTo>
                    <a:pt x="113" y="203"/>
                  </a:lnTo>
                  <a:cubicBezTo>
                    <a:pt x="115" y="196"/>
                    <a:pt x="118" y="189"/>
                    <a:pt x="120" y="183"/>
                  </a:cubicBezTo>
                  <a:close/>
                  <a:moveTo>
                    <a:pt x="237" y="170"/>
                  </a:moveTo>
                  <a:lnTo>
                    <a:pt x="237" y="170"/>
                  </a:lnTo>
                  <a:cubicBezTo>
                    <a:pt x="237" y="170"/>
                    <a:pt x="169" y="203"/>
                    <a:pt x="136" y="203"/>
                  </a:cubicBezTo>
                  <a:lnTo>
                    <a:pt x="113" y="203"/>
                  </a:lnTo>
                  <a:cubicBezTo>
                    <a:pt x="110" y="213"/>
                    <a:pt x="106" y="224"/>
                    <a:pt x="102" y="237"/>
                  </a:cubicBezTo>
                  <a:lnTo>
                    <a:pt x="102" y="271"/>
                  </a:lnTo>
                  <a:cubicBezTo>
                    <a:pt x="96" y="289"/>
                    <a:pt x="92" y="299"/>
                    <a:pt x="89" y="303"/>
                  </a:cubicBezTo>
                  <a:lnTo>
                    <a:pt x="89" y="303"/>
                  </a:lnTo>
                  <a:cubicBezTo>
                    <a:pt x="89" y="304"/>
                    <a:pt x="88" y="304"/>
                    <a:pt x="88" y="305"/>
                  </a:cubicBezTo>
                  <a:lnTo>
                    <a:pt x="88" y="305"/>
                  </a:lnTo>
                  <a:cubicBezTo>
                    <a:pt x="87" y="305"/>
                    <a:pt x="87" y="306"/>
                    <a:pt x="87" y="306"/>
                  </a:cubicBezTo>
                  <a:cubicBezTo>
                    <a:pt x="83" y="306"/>
                    <a:pt x="86" y="284"/>
                    <a:pt x="84" y="284"/>
                  </a:cubicBezTo>
                  <a:lnTo>
                    <a:pt x="84" y="284"/>
                  </a:lnTo>
                  <a:cubicBezTo>
                    <a:pt x="82" y="284"/>
                    <a:pt x="79" y="296"/>
                    <a:pt x="68" y="339"/>
                  </a:cubicBezTo>
                  <a:cubicBezTo>
                    <a:pt x="119" y="287"/>
                    <a:pt x="171" y="236"/>
                    <a:pt x="237" y="17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7"/>
            <p:cNvSpPr/>
            <p:nvPr/>
          </p:nvSpPr>
          <p:spPr>
            <a:xfrm>
              <a:off x="4134225" y="3456025"/>
              <a:ext cx="1725" cy="2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69" y="1"/>
                  </a:moveTo>
                  <a:lnTo>
                    <a:pt x="1" y="1"/>
                  </a:lnTo>
                  <a:cubicBezTo>
                    <a:pt x="35" y="1"/>
                    <a:pt x="35" y="1"/>
                    <a:pt x="69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7"/>
            <p:cNvSpPr/>
            <p:nvPr/>
          </p:nvSpPr>
          <p:spPr>
            <a:xfrm>
              <a:off x="4128300" y="3454000"/>
              <a:ext cx="7650" cy="9675"/>
            </a:xfrm>
            <a:custGeom>
              <a:avLst/>
              <a:gdLst/>
              <a:ahLst/>
              <a:cxnLst/>
              <a:rect l="l" t="t" r="r" b="b"/>
              <a:pathLst>
                <a:path w="306" h="387" extrusionOk="0">
                  <a:moveTo>
                    <a:pt x="272" y="48"/>
                  </a:moveTo>
                  <a:cubicBezTo>
                    <a:pt x="272" y="82"/>
                    <a:pt x="204" y="150"/>
                    <a:pt x="204" y="150"/>
                  </a:cubicBezTo>
                  <a:cubicBezTo>
                    <a:pt x="204" y="150"/>
                    <a:pt x="196" y="158"/>
                    <a:pt x="191" y="158"/>
                  </a:cubicBezTo>
                  <a:cubicBezTo>
                    <a:pt x="187" y="158"/>
                    <a:pt x="187" y="150"/>
                    <a:pt x="204" y="116"/>
                  </a:cubicBezTo>
                  <a:lnTo>
                    <a:pt x="272" y="48"/>
                  </a:lnTo>
                  <a:close/>
                  <a:moveTo>
                    <a:pt x="183" y="113"/>
                  </a:moveTo>
                  <a:cubicBezTo>
                    <a:pt x="186" y="113"/>
                    <a:pt x="183" y="124"/>
                    <a:pt x="170" y="150"/>
                  </a:cubicBezTo>
                  <a:cubicBezTo>
                    <a:pt x="136" y="183"/>
                    <a:pt x="136" y="183"/>
                    <a:pt x="136" y="183"/>
                  </a:cubicBezTo>
                  <a:cubicBezTo>
                    <a:pt x="157" y="142"/>
                    <a:pt x="178" y="113"/>
                    <a:pt x="183" y="113"/>
                  </a:cubicBezTo>
                  <a:close/>
                  <a:moveTo>
                    <a:pt x="188" y="0"/>
                  </a:moveTo>
                  <a:cubicBezTo>
                    <a:pt x="173" y="0"/>
                    <a:pt x="156" y="4"/>
                    <a:pt x="136" y="14"/>
                  </a:cubicBezTo>
                  <a:lnTo>
                    <a:pt x="170" y="14"/>
                  </a:lnTo>
                  <a:cubicBezTo>
                    <a:pt x="136" y="82"/>
                    <a:pt x="136" y="82"/>
                    <a:pt x="102" y="82"/>
                  </a:cubicBezTo>
                  <a:lnTo>
                    <a:pt x="69" y="217"/>
                  </a:lnTo>
                  <a:cubicBezTo>
                    <a:pt x="69" y="217"/>
                    <a:pt x="69" y="217"/>
                    <a:pt x="69" y="183"/>
                  </a:cubicBezTo>
                  <a:cubicBezTo>
                    <a:pt x="69" y="200"/>
                    <a:pt x="66" y="215"/>
                    <a:pt x="63" y="228"/>
                  </a:cubicBezTo>
                  <a:lnTo>
                    <a:pt x="63" y="228"/>
                  </a:lnTo>
                  <a:cubicBezTo>
                    <a:pt x="57" y="242"/>
                    <a:pt x="46" y="266"/>
                    <a:pt x="40" y="289"/>
                  </a:cubicBezTo>
                  <a:lnTo>
                    <a:pt x="40" y="289"/>
                  </a:lnTo>
                  <a:lnTo>
                    <a:pt x="62" y="234"/>
                  </a:lnTo>
                  <a:lnTo>
                    <a:pt x="62" y="234"/>
                  </a:lnTo>
                  <a:cubicBezTo>
                    <a:pt x="52" y="271"/>
                    <a:pt x="35" y="295"/>
                    <a:pt x="35" y="319"/>
                  </a:cubicBezTo>
                  <a:lnTo>
                    <a:pt x="35" y="319"/>
                  </a:lnTo>
                  <a:cubicBezTo>
                    <a:pt x="35" y="310"/>
                    <a:pt x="37" y="300"/>
                    <a:pt x="40" y="289"/>
                  </a:cubicBezTo>
                  <a:lnTo>
                    <a:pt x="40" y="289"/>
                  </a:lnTo>
                  <a:lnTo>
                    <a:pt x="24" y="328"/>
                  </a:lnTo>
                  <a:lnTo>
                    <a:pt x="24" y="328"/>
                  </a:lnTo>
                  <a:cubicBezTo>
                    <a:pt x="27" y="326"/>
                    <a:pt x="30" y="323"/>
                    <a:pt x="35" y="319"/>
                  </a:cubicBezTo>
                  <a:cubicBezTo>
                    <a:pt x="69" y="251"/>
                    <a:pt x="69" y="183"/>
                    <a:pt x="136" y="116"/>
                  </a:cubicBezTo>
                  <a:lnTo>
                    <a:pt x="136" y="116"/>
                  </a:lnTo>
                  <a:cubicBezTo>
                    <a:pt x="128" y="133"/>
                    <a:pt x="126" y="139"/>
                    <a:pt x="127" y="139"/>
                  </a:cubicBezTo>
                  <a:cubicBezTo>
                    <a:pt x="132" y="139"/>
                    <a:pt x="170" y="82"/>
                    <a:pt x="170" y="82"/>
                  </a:cubicBezTo>
                  <a:lnTo>
                    <a:pt x="170" y="82"/>
                  </a:lnTo>
                  <a:cubicBezTo>
                    <a:pt x="136" y="150"/>
                    <a:pt x="69" y="251"/>
                    <a:pt x="69" y="251"/>
                  </a:cubicBezTo>
                  <a:cubicBezTo>
                    <a:pt x="75" y="244"/>
                    <a:pt x="79" y="242"/>
                    <a:pt x="82" y="242"/>
                  </a:cubicBezTo>
                  <a:cubicBezTo>
                    <a:pt x="90" y="242"/>
                    <a:pt x="69" y="285"/>
                    <a:pt x="69" y="285"/>
                  </a:cubicBezTo>
                  <a:cubicBezTo>
                    <a:pt x="102" y="217"/>
                    <a:pt x="102" y="251"/>
                    <a:pt x="136" y="183"/>
                  </a:cubicBezTo>
                  <a:lnTo>
                    <a:pt x="136" y="183"/>
                  </a:lnTo>
                  <a:cubicBezTo>
                    <a:pt x="102" y="251"/>
                    <a:pt x="136" y="217"/>
                    <a:pt x="102" y="285"/>
                  </a:cubicBezTo>
                  <a:cubicBezTo>
                    <a:pt x="170" y="183"/>
                    <a:pt x="204" y="217"/>
                    <a:pt x="306" y="48"/>
                  </a:cubicBezTo>
                  <a:cubicBezTo>
                    <a:pt x="306" y="37"/>
                    <a:pt x="302" y="33"/>
                    <a:pt x="297" y="33"/>
                  </a:cubicBezTo>
                  <a:cubicBezTo>
                    <a:pt x="287" y="33"/>
                    <a:pt x="272" y="48"/>
                    <a:pt x="272" y="48"/>
                  </a:cubicBezTo>
                  <a:cubicBezTo>
                    <a:pt x="248" y="24"/>
                    <a:pt x="224" y="0"/>
                    <a:pt x="188" y="0"/>
                  </a:cubicBezTo>
                  <a:close/>
                  <a:moveTo>
                    <a:pt x="18" y="327"/>
                  </a:moveTo>
                  <a:cubicBezTo>
                    <a:pt x="18" y="327"/>
                    <a:pt x="18" y="336"/>
                    <a:pt x="1" y="387"/>
                  </a:cubicBezTo>
                  <a:lnTo>
                    <a:pt x="24" y="328"/>
                  </a:lnTo>
                  <a:lnTo>
                    <a:pt x="24" y="328"/>
                  </a:lnTo>
                  <a:cubicBezTo>
                    <a:pt x="22" y="329"/>
                    <a:pt x="21" y="329"/>
                    <a:pt x="20" y="329"/>
                  </a:cubicBezTo>
                  <a:cubicBezTo>
                    <a:pt x="18" y="329"/>
                    <a:pt x="18" y="327"/>
                    <a:pt x="18" y="327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4129150" y="3459425"/>
              <a:ext cx="875" cy="1700"/>
            </a:xfrm>
            <a:custGeom>
              <a:avLst/>
              <a:gdLst/>
              <a:ahLst/>
              <a:cxnLst/>
              <a:rect l="l" t="t" r="r" b="b"/>
              <a:pathLst>
                <a:path w="35" h="68" extrusionOk="0">
                  <a:moveTo>
                    <a:pt x="35" y="0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7"/>
            <p:cNvSpPr/>
            <p:nvPr/>
          </p:nvSpPr>
          <p:spPr>
            <a:xfrm>
              <a:off x="4130850" y="3453500"/>
              <a:ext cx="875" cy="2050"/>
            </a:xfrm>
            <a:custGeom>
              <a:avLst/>
              <a:gdLst/>
              <a:ahLst/>
              <a:cxnLst/>
              <a:rect l="l" t="t" r="r" b="b"/>
              <a:pathLst>
                <a:path w="35" h="82" extrusionOk="0">
                  <a:moveTo>
                    <a:pt x="34" y="0"/>
                  </a:moveTo>
                  <a:lnTo>
                    <a:pt x="34" y="0"/>
                  </a:lnTo>
                  <a:cubicBezTo>
                    <a:pt x="34" y="34"/>
                    <a:pt x="0" y="34"/>
                    <a:pt x="0" y="68"/>
                  </a:cubicBezTo>
                  <a:cubicBezTo>
                    <a:pt x="0" y="77"/>
                    <a:pt x="3" y="81"/>
                    <a:pt x="6" y="81"/>
                  </a:cubicBezTo>
                  <a:cubicBezTo>
                    <a:pt x="16" y="81"/>
                    <a:pt x="34" y="50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7"/>
            <p:cNvSpPr/>
            <p:nvPr/>
          </p:nvSpPr>
          <p:spPr>
            <a:xfrm>
              <a:off x="4130850" y="346027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0" y="34"/>
                  </a:moveTo>
                  <a:lnTo>
                    <a:pt x="0" y="34"/>
                  </a:lnTo>
                  <a:lnTo>
                    <a:pt x="34" y="0"/>
                  </a:lnTo>
                  <a:cubicBezTo>
                    <a:pt x="0" y="34"/>
                    <a:pt x="0" y="34"/>
                    <a:pt x="0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7"/>
            <p:cNvSpPr/>
            <p:nvPr/>
          </p:nvSpPr>
          <p:spPr>
            <a:xfrm>
              <a:off x="4132550" y="3454350"/>
              <a:ext cx="5100" cy="5225"/>
            </a:xfrm>
            <a:custGeom>
              <a:avLst/>
              <a:gdLst/>
              <a:ahLst/>
              <a:cxnLst/>
              <a:rect l="l" t="t" r="r" b="b"/>
              <a:pathLst>
                <a:path w="204" h="209" extrusionOk="0">
                  <a:moveTo>
                    <a:pt x="136" y="0"/>
                  </a:moveTo>
                  <a:cubicBezTo>
                    <a:pt x="102" y="68"/>
                    <a:pt x="68" y="169"/>
                    <a:pt x="0" y="203"/>
                  </a:cubicBezTo>
                  <a:cubicBezTo>
                    <a:pt x="0" y="207"/>
                    <a:pt x="1" y="209"/>
                    <a:pt x="4" y="209"/>
                  </a:cubicBezTo>
                  <a:cubicBezTo>
                    <a:pt x="21" y="209"/>
                    <a:pt x="102" y="102"/>
                    <a:pt x="102" y="102"/>
                  </a:cubicBezTo>
                  <a:lnTo>
                    <a:pt x="102" y="102"/>
                  </a:lnTo>
                  <a:cubicBezTo>
                    <a:pt x="90" y="124"/>
                    <a:pt x="90" y="132"/>
                    <a:pt x="95" y="132"/>
                  </a:cubicBezTo>
                  <a:cubicBezTo>
                    <a:pt x="105" y="132"/>
                    <a:pt x="136" y="102"/>
                    <a:pt x="136" y="102"/>
                  </a:cubicBezTo>
                  <a:cubicBezTo>
                    <a:pt x="136" y="102"/>
                    <a:pt x="169" y="68"/>
                    <a:pt x="203" y="34"/>
                  </a:cubicBezTo>
                  <a:cubicBezTo>
                    <a:pt x="186" y="34"/>
                    <a:pt x="169" y="42"/>
                    <a:pt x="157" y="42"/>
                  </a:cubicBezTo>
                  <a:cubicBezTo>
                    <a:pt x="144" y="42"/>
                    <a:pt x="136" y="34"/>
                    <a:pt x="136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7"/>
            <p:cNvSpPr/>
            <p:nvPr/>
          </p:nvSpPr>
          <p:spPr>
            <a:xfrm>
              <a:off x="4130800" y="3456875"/>
              <a:ext cx="12775" cy="10200"/>
            </a:xfrm>
            <a:custGeom>
              <a:avLst/>
              <a:gdLst/>
              <a:ahLst/>
              <a:cxnLst/>
              <a:rect l="l" t="t" r="r" b="b"/>
              <a:pathLst>
                <a:path w="511" h="408" extrusionOk="0">
                  <a:moveTo>
                    <a:pt x="206" y="1"/>
                  </a:moveTo>
                  <a:lnTo>
                    <a:pt x="206" y="55"/>
                  </a:lnTo>
                  <a:lnTo>
                    <a:pt x="206" y="55"/>
                  </a:lnTo>
                  <a:cubicBezTo>
                    <a:pt x="218" y="38"/>
                    <a:pt x="230" y="19"/>
                    <a:pt x="239" y="1"/>
                  </a:cubicBezTo>
                  <a:lnTo>
                    <a:pt x="239" y="1"/>
                  </a:lnTo>
                  <a:cubicBezTo>
                    <a:pt x="228" y="12"/>
                    <a:pt x="224" y="16"/>
                    <a:pt x="223" y="16"/>
                  </a:cubicBezTo>
                  <a:cubicBezTo>
                    <a:pt x="221" y="16"/>
                    <a:pt x="228" y="1"/>
                    <a:pt x="206" y="1"/>
                  </a:cubicBezTo>
                  <a:close/>
                  <a:moveTo>
                    <a:pt x="206" y="55"/>
                  </a:moveTo>
                  <a:cubicBezTo>
                    <a:pt x="201" y="62"/>
                    <a:pt x="195" y="69"/>
                    <a:pt x="190" y="76"/>
                  </a:cubicBezTo>
                  <a:lnTo>
                    <a:pt x="190" y="76"/>
                  </a:lnTo>
                  <a:cubicBezTo>
                    <a:pt x="195" y="74"/>
                    <a:pt x="200" y="71"/>
                    <a:pt x="206" y="68"/>
                  </a:cubicBezTo>
                  <a:lnTo>
                    <a:pt x="206" y="55"/>
                  </a:lnTo>
                  <a:close/>
                  <a:moveTo>
                    <a:pt x="375" y="102"/>
                  </a:moveTo>
                  <a:cubicBezTo>
                    <a:pt x="374" y="104"/>
                    <a:pt x="374" y="105"/>
                    <a:pt x="373" y="107"/>
                  </a:cubicBezTo>
                  <a:lnTo>
                    <a:pt x="373" y="107"/>
                  </a:lnTo>
                  <a:cubicBezTo>
                    <a:pt x="374" y="107"/>
                    <a:pt x="374" y="106"/>
                    <a:pt x="375" y="106"/>
                  </a:cubicBezTo>
                  <a:lnTo>
                    <a:pt x="375" y="106"/>
                  </a:lnTo>
                  <a:cubicBezTo>
                    <a:pt x="375" y="111"/>
                    <a:pt x="375" y="119"/>
                    <a:pt x="375" y="136"/>
                  </a:cubicBezTo>
                  <a:lnTo>
                    <a:pt x="364" y="162"/>
                  </a:lnTo>
                  <a:lnTo>
                    <a:pt x="374" y="148"/>
                  </a:lnTo>
                  <a:lnTo>
                    <a:pt x="374" y="148"/>
                  </a:lnTo>
                  <a:cubicBezTo>
                    <a:pt x="375" y="144"/>
                    <a:pt x="375" y="141"/>
                    <a:pt x="375" y="136"/>
                  </a:cubicBezTo>
                  <a:lnTo>
                    <a:pt x="375" y="136"/>
                  </a:lnTo>
                  <a:cubicBezTo>
                    <a:pt x="375" y="140"/>
                    <a:pt x="375" y="144"/>
                    <a:pt x="375" y="147"/>
                  </a:cubicBezTo>
                  <a:lnTo>
                    <a:pt x="375" y="147"/>
                  </a:lnTo>
                  <a:lnTo>
                    <a:pt x="409" y="102"/>
                  </a:lnTo>
                  <a:cubicBezTo>
                    <a:pt x="398" y="102"/>
                    <a:pt x="387" y="104"/>
                    <a:pt x="375" y="106"/>
                  </a:cubicBezTo>
                  <a:lnTo>
                    <a:pt x="375" y="106"/>
                  </a:lnTo>
                  <a:cubicBezTo>
                    <a:pt x="375" y="102"/>
                    <a:pt x="375" y="102"/>
                    <a:pt x="375" y="102"/>
                  </a:cubicBezTo>
                  <a:close/>
                  <a:moveTo>
                    <a:pt x="375" y="173"/>
                  </a:moveTo>
                  <a:cubicBezTo>
                    <a:pt x="375" y="180"/>
                    <a:pt x="374" y="183"/>
                    <a:pt x="373" y="183"/>
                  </a:cubicBezTo>
                  <a:cubicBezTo>
                    <a:pt x="373" y="183"/>
                    <a:pt x="372" y="180"/>
                    <a:pt x="370" y="177"/>
                  </a:cubicBezTo>
                  <a:lnTo>
                    <a:pt x="370" y="177"/>
                  </a:lnTo>
                  <a:cubicBezTo>
                    <a:pt x="369" y="178"/>
                    <a:pt x="367" y="179"/>
                    <a:pt x="366" y="181"/>
                  </a:cubicBezTo>
                  <a:lnTo>
                    <a:pt x="366" y="181"/>
                  </a:lnTo>
                  <a:cubicBezTo>
                    <a:pt x="367" y="179"/>
                    <a:pt x="368" y="177"/>
                    <a:pt x="369" y="175"/>
                  </a:cubicBezTo>
                  <a:lnTo>
                    <a:pt x="369" y="175"/>
                  </a:lnTo>
                  <a:cubicBezTo>
                    <a:pt x="369" y="175"/>
                    <a:pt x="369" y="176"/>
                    <a:pt x="370" y="177"/>
                  </a:cubicBezTo>
                  <a:lnTo>
                    <a:pt x="370" y="177"/>
                  </a:lnTo>
                  <a:cubicBezTo>
                    <a:pt x="372" y="175"/>
                    <a:pt x="373" y="174"/>
                    <a:pt x="375" y="173"/>
                  </a:cubicBezTo>
                  <a:close/>
                  <a:moveTo>
                    <a:pt x="367" y="204"/>
                  </a:moveTo>
                  <a:cubicBezTo>
                    <a:pt x="366" y="206"/>
                    <a:pt x="364" y="208"/>
                    <a:pt x="363" y="210"/>
                  </a:cubicBezTo>
                  <a:lnTo>
                    <a:pt x="363" y="210"/>
                  </a:lnTo>
                  <a:cubicBezTo>
                    <a:pt x="362" y="209"/>
                    <a:pt x="362" y="208"/>
                    <a:pt x="362" y="208"/>
                  </a:cubicBezTo>
                  <a:lnTo>
                    <a:pt x="362" y="208"/>
                  </a:lnTo>
                  <a:cubicBezTo>
                    <a:pt x="363" y="206"/>
                    <a:pt x="365" y="205"/>
                    <a:pt x="367" y="204"/>
                  </a:cubicBezTo>
                  <a:close/>
                  <a:moveTo>
                    <a:pt x="335" y="228"/>
                  </a:moveTo>
                  <a:lnTo>
                    <a:pt x="332" y="236"/>
                  </a:lnTo>
                  <a:lnTo>
                    <a:pt x="332" y="236"/>
                  </a:lnTo>
                  <a:cubicBezTo>
                    <a:pt x="331" y="234"/>
                    <a:pt x="332" y="232"/>
                    <a:pt x="335" y="228"/>
                  </a:cubicBezTo>
                  <a:close/>
                  <a:moveTo>
                    <a:pt x="104" y="238"/>
                  </a:moveTo>
                  <a:lnTo>
                    <a:pt x="104" y="238"/>
                  </a:lnTo>
                  <a:cubicBezTo>
                    <a:pt x="87" y="255"/>
                    <a:pt x="81" y="263"/>
                    <a:pt x="80" y="267"/>
                  </a:cubicBezTo>
                  <a:lnTo>
                    <a:pt x="80" y="267"/>
                  </a:lnTo>
                  <a:cubicBezTo>
                    <a:pt x="77" y="268"/>
                    <a:pt x="74" y="270"/>
                    <a:pt x="70" y="272"/>
                  </a:cubicBezTo>
                  <a:cubicBezTo>
                    <a:pt x="70" y="272"/>
                    <a:pt x="78" y="272"/>
                    <a:pt x="87" y="267"/>
                  </a:cubicBezTo>
                  <a:lnTo>
                    <a:pt x="87" y="267"/>
                  </a:lnTo>
                  <a:cubicBezTo>
                    <a:pt x="90" y="266"/>
                    <a:pt x="93" y="264"/>
                    <a:pt x="94" y="262"/>
                  </a:cubicBezTo>
                  <a:lnTo>
                    <a:pt x="94" y="262"/>
                  </a:lnTo>
                  <a:cubicBezTo>
                    <a:pt x="100" y="257"/>
                    <a:pt x="104" y="250"/>
                    <a:pt x="104" y="238"/>
                  </a:cubicBezTo>
                  <a:close/>
                  <a:moveTo>
                    <a:pt x="375" y="272"/>
                  </a:moveTo>
                  <a:lnTo>
                    <a:pt x="375" y="272"/>
                  </a:lnTo>
                  <a:cubicBezTo>
                    <a:pt x="365" y="278"/>
                    <a:pt x="356" y="284"/>
                    <a:pt x="349" y="289"/>
                  </a:cubicBezTo>
                  <a:lnTo>
                    <a:pt x="349" y="289"/>
                  </a:lnTo>
                  <a:lnTo>
                    <a:pt x="349" y="289"/>
                  </a:lnTo>
                  <a:lnTo>
                    <a:pt x="349" y="289"/>
                  </a:lnTo>
                  <a:cubicBezTo>
                    <a:pt x="357" y="283"/>
                    <a:pt x="366" y="278"/>
                    <a:pt x="375" y="272"/>
                  </a:cubicBezTo>
                  <a:close/>
                  <a:moveTo>
                    <a:pt x="292" y="330"/>
                  </a:moveTo>
                  <a:cubicBezTo>
                    <a:pt x="273" y="346"/>
                    <a:pt x="273" y="354"/>
                    <a:pt x="273" y="373"/>
                  </a:cubicBezTo>
                  <a:lnTo>
                    <a:pt x="292" y="330"/>
                  </a:lnTo>
                  <a:close/>
                  <a:moveTo>
                    <a:pt x="262" y="372"/>
                  </a:moveTo>
                  <a:cubicBezTo>
                    <a:pt x="255" y="383"/>
                    <a:pt x="247" y="395"/>
                    <a:pt x="239" y="407"/>
                  </a:cubicBezTo>
                  <a:lnTo>
                    <a:pt x="273" y="373"/>
                  </a:lnTo>
                  <a:cubicBezTo>
                    <a:pt x="269" y="373"/>
                    <a:pt x="265" y="373"/>
                    <a:pt x="262" y="372"/>
                  </a:cubicBezTo>
                  <a:close/>
                  <a:moveTo>
                    <a:pt x="206" y="1"/>
                  </a:moveTo>
                  <a:lnTo>
                    <a:pt x="206" y="1"/>
                  </a:lnTo>
                  <a:cubicBezTo>
                    <a:pt x="138" y="68"/>
                    <a:pt x="104" y="136"/>
                    <a:pt x="70" y="204"/>
                  </a:cubicBezTo>
                  <a:cubicBezTo>
                    <a:pt x="88" y="186"/>
                    <a:pt x="97" y="178"/>
                    <a:pt x="99" y="178"/>
                  </a:cubicBezTo>
                  <a:lnTo>
                    <a:pt x="99" y="178"/>
                  </a:lnTo>
                  <a:cubicBezTo>
                    <a:pt x="107" y="178"/>
                    <a:pt x="1" y="309"/>
                    <a:pt x="26" y="309"/>
                  </a:cubicBezTo>
                  <a:cubicBezTo>
                    <a:pt x="28" y="309"/>
                    <a:pt x="32" y="308"/>
                    <a:pt x="36" y="305"/>
                  </a:cubicBezTo>
                  <a:cubicBezTo>
                    <a:pt x="70" y="272"/>
                    <a:pt x="70" y="238"/>
                    <a:pt x="104" y="204"/>
                  </a:cubicBezTo>
                  <a:cubicBezTo>
                    <a:pt x="127" y="204"/>
                    <a:pt x="149" y="189"/>
                    <a:pt x="152" y="189"/>
                  </a:cubicBezTo>
                  <a:lnTo>
                    <a:pt x="152" y="189"/>
                  </a:lnTo>
                  <a:cubicBezTo>
                    <a:pt x="153" y="189"/>
                    <a:pt x="149" y="193"/>
                    <a:pt x="138" y="204"/>
                  </a:cubicBezTo>
                  <a:cubicBezTo>
                    <a:pt x="104" y="238"/>
                    <a:pt x="104" y="238"/>
                    <a:pt x="104" y="238"/>
                  </a:cubicBezTo>
                  <a:cubicBezTo>
                    <a:pt x="104" y="243"/>
                    <a:pt x="106" y="245"/>
                    <a:pt x="108" y="245"/>
                  </a:cubicBezTo>
                  <a:cubicBezTo>
                    <a:pt x="118" y="245"/>
                    <a:pt x="145" y="214"/>
                    <a:pt x="160" y="214"/>
                  </a:cubicBezTo>
                  <a:cubicBezTo>
                    <a:pt x="167" y="214"/>
                    <a:pt x="172" y="220"/>
                    <a:pt x="172" y="238"/>
                  </a:cubicBezTo>
                  <a:cubicBezTo>
                    <a:pt x="172" y="238"/>
                    <a:pt x="172" y="238"/>
                    <a:pt x="238" y="172"/>
                  </a:cubicBezTo>
                  <a:lnTo>
                    <a:pt x="238" y="172"/>
                  </a:lnTo>
                  <a:cubicBezTo>
                    <a:pt x="172" y="238"/>
                    <a:pt x="171" y="238"/>
                    <a:pt x="138" y="305"/>
                  </a:cubicBezTo>
                  <a:cubicBezTo>
                    <a:pt x="165" y="278"/>
                    <a:pt x="216" y="228"/>
                    <a:pt x="251" y="174"/>
                  </a:cubicBezTo>
                  <a:lnTo>
                    <a:pt x="251" y="174"/>
                  </a:lnTo>
                  <a:cubicBezTo>
                    <a:pt x="246" y="187"/>
                    <a:pt x="252" y="187"/>
                    <a:pt x="261" y="187"/>
                  </a:cubicBezTo>
                  <a:cubicBezTo>
                    <a:pt x="273" y="187"/>
                    <a:pt x="290" y="187"/>
                    <a:pt x="273" y="238"/>
                  </a:cubicBezTo>
                  <a:lnTo>
                    <a:pt x="239" y="238"/>
                  </a:lnTo>
                  <a:cubicBezTo>
                    <a:pt x="217" y="272"/>
                    <a:pt x="213" y="283"/>
                    <a:pt x="218" y="283"/>
                  </a:cubicBezTo>
                  <a:cubicBezTo>
                    <a:pt x="228" y="283"/>
                    <a:pt x="272" y="239"/>
                    <a:pt x="273" y="238"/>
                  </a:cubicBezTo>
                  <a:lnTo>
                    <a:pt x="273" y="238"/>
                  </a:lnTo>
                  <a:lnTo>
                    <a:pt x="172" y="339"/>
                  </a:lnTo>
                  <a:cubicBezTo>
                    <a:pt x="191" y="320"/>
                    <a:pt x="222" y="300"/>
                    <a:pt x="232" y="300"/>
                  </a:cubicBezTo>
                  <a:cubicBezTo>
                    <a:pt x="239" y="300"/>
                    <a:pt x="234" y="311"/>
                    <a:pt x="206" y="339"/>
                  </a:cubicBezTo>
                  <a:lnTo>
                    <a:pt x="172" y="373"/>
                  </a:lnTo>
                  <a:cubicBezTo>
                    <a:pt x="194" y="362"/>
                    <a:pt x="209" y="358"/>
                    <a:pt x="221" y="358"/>
                  </a:cubicBezTo>
                  <a:cubicBezTo>
                    <a:pt x="239" y="358"/>
                    <a:pt x="247" y="368"/>
                    <a:pt x="262" y="372"/>
                  </a:cubicBezTo>
                  <a:lnTo>
                    <a:pt x="262" y="372"/>
                  </a:lnTo>
                  <a:cubicBezTo>
                    <a:pt x="279" y="342"/>
                    <a:pt x="294" y="313"/>
                    <a:pt x="307" y="284"/>
                  </a:cubicBezTo>
                  <a:lnTo>
                    <a:pt x="307" y="284"/>
                  </a:lnTo>
                  <a:cubicBezTo>
                    <a:pt x="307" y="287"/>
                    <a:pt x="307" y="291"/>
                    <a:pt x="307" y="294"/>
                  </a:cubicBezTo>
                  <a:lnTo>
                    <a:pt x="307" y="294"/>
                  </a:lnTo>
                  <a:lnTo>
                    <a:pt x="292" y="330"/>
                  </a:lnTo>
                  <a:lnTo>
                    <a:pt x="292" y="330"/>
                  </a:lnTo>
                  <a:cubicBezTo>
                    <a:pt x="296" y="326"/>
                    <a:pt x="301" y="322"/>
                    <a:pt x="307" y="318"/>
                  </a:cubicBezTo>
                  <a:lnTo>
                    <a:pt x="307" y="318"/>
                  </a:lnTo>
                  <a:cubicBezTo>
                    <a:pt x="307" y="350"/>
                    <a:pt x="307" y="383"/>
                    <a:pt x="307" y="407"/>
                  </a:cubicBezTo>
                  <a:cubicBezTo>
                    <a:pt x="341" y="373"/>
                    <a:pt x="341" y="339"/>
                    <a:pt x="375" y="339"/>
                  </a:cubicBezTo>
                  <a:lnTo>
                    <a:pt x="510" y="407"/>
                  </a:lnTo>
                  <a:lnTo>
                    <a:pt x="443" y="204"/>
                  </a:lnTo>
                  <a:cubicBezTo>
                    <a:pt x="409" y="204"/>
                    <a:pt x="409" y="204"/>
                    <a:pt x="442" y="170"/>
                  </a:cubicBezTo>
                  <a:lnTo>
                    <a:pt x="442" y="170"/>
                  </a:lnTo>
                  <a:cubicBezTo>
                    <a:pt x="403" y="209"/>
                    <a:pt x="389" y="218"/>
                    <a:pt x="383" y="218"/>
                  </a:cubicBezTo>
                  <a:cubicBezTo>
                    <a:pt x="378" y="218"/>
                    <a:pt x="378" y="212"/>
                    <a:pt x="374" y="212"/>
                  </a:cubicBezTo>
                  <a:cubicBezTo>
                    <a:pt x="372" y="212"/>
                    <a:pt x="369" y="213"/>
                    <a:pt x="365" y="216"/>
                  </a:cubicBezTo>
                  <a:lnTo>
                    <a:pt x="365" y="216"/>
                  </a:lnTo>
                  <a:cubicBezTo>
                    <a:pt x="365" y="216"/>
                    <a:pt x="365" y="215"/>
                    <a:pt x="364" y="214"/>
                  </a:cubicBezTo>
                  <a:lnTo>
                    <a:pt x="364" y="214"/>
                  </a:lnTo>
                  <a:cubicBezTo>
                    <a:pt x="378" y="201"/>
                    <a:pt x="385" y="194"/>
                    <a:pt x="409" y="170"/>
                  </a:cubicBezTo>
                  <a:cubicBezTo>
                    <a:pt x="409" y="161"/>
                    <a:pt x="406" y="157"/>
                    <a:pt x="401" y="157"/>
                  </a:cubicBezTo>
                  <a:cubicBezTo>
                    <a:pt x="396" y="157"/>
                    <a:pt x="387" y="162"/>
                    <a:pt x="375" y="173"/>
                  </a:cubicBezTo>
                  <a:lnTo>
                    <a:pt x="375" y="173"/>
                  </a:lnTo>
                  <a:cubicBezTo>
                    <a:pt x="375" y="167"/>
                    <a:pt x="375" y="159"/>
                    <a:pt x="375" y="147"/>
                  </a:cubicBezTo>
                  <a:lnTo>
                    <a:pt x="375" y="147"/>
                  </a:lnTo>
                  <a:lnTo>
                    <a:pt x="374" y="148"/>
                  </a:lnTo>
                  <a:lnTo>
                    <a:pt x="374" y="148"/>
                  </a:lnTo>
                  <a:cubicBezTo>
                    <a:pt x="374" y="161"/>
                    <a:pt x="371" y="169"/>
                    <a:pt x="369" y="175"/>
                  </a:cubicBezTo>
                  <a:lnTo>
                    <a:pt x="369" y="175"/>
                  </a:lnTo>
                  <a:cubicBezTo>
                    <a:pt x="367" y="172"/>
                    <a:pt x="365" y="168"/>
                    <a:pt x="362" y="166"/>
                  </a:cubicBezTo>
                  <a:lnTo>
                    <a:pt x="362" y="166"/>
                  </a:lnTo>
                  <a:lnTo>
                    <a:pt x="349" y="196"/>
                  </a:lnTo>
                  <a:lnTo>
                    <a:pt x="349" y="196"/>
                  </a:lnTo>
                  <a:cubicBezTo>
                    <a:pt x="346" y="199"/>
                    <a:pt x="342" y="203"/>
                    <a:pt x="339" y="206"/>
                  </a:cubicBezTo>
                  <a:lnTo>
                    <a:pt x="339" y="206"/>
                  </a:lnTo>
                  <a:cubicBezTo>
                    <a:pt x="342" y="199"/>
                    <a:pt x="344" y="192"/>
                    <a:pt x="347" y="185"/>
                  </a:cubicBezTo>
                  <a:lnTo>
                    <a:pt x="347" y="185"/>
                  </a:lnTo>
                  <a:lnTo>
                    <a:pt x="361" y="165"/>
                  </a:lnTo>
                  <a:lnTo>
                    <a:pt x="361" y="165"/>
                  </a:lnTo>
                  <a:cubicBezTo>
                    <a:pt x="362" y="165"/>
                    <a:pt x="362" y="166"/>
                    <a:pt x="362" y="166"/>
                  </a:cubicBezTo>
                  <a:lnTo>
                    <a:pt x="362" y="166"/>
                  </a:lnTo>
                  <a:lnTo>
                    <a:pt x="364" y="162"/>
                  </a:lnTo>
                  <a:lnTo>
                    <a:pt x="361" y="165"/>
                  </a:lnTo>
                  <a:lnTo>
                    <a:pt x="361" y="165"/>
                  </a:lnTo>
                  <a:cubicBezTo>
                    <a:pt x="359" y="164"/>
                    <a:pt x="357" y="163"/>
                    <a:pt x="354" y="163"/>
                  </a:cubicBezTo>
                  <a:lnTo>
                    <a:pt x="354" y="163"/>
                  </a:lnTo>
                  <a:cubicBezTo>
                    <a:pt x="361" y="144"/>
                    <a:pt x="367" y="125"/>
                    <a:pt x="373" y="107"/>
                  </a:cubicBezTo>
                  <a:lnTo>
                    <a:pt x="373" y="107"/>
                  </a:lnTo>
                  <a:cubicBezTo>
                    <a:pt x="363" y="109"/>
                    <a:pt x="352" y="112"/>
                    <a:pt x="341" y="115"/>
                  </a:cubicBezTo>
                  <a:lnTo>
                    <a:pt x="341" y="115"/>
                  </a:lnTo>
                  <a:cubicBezTo>
                    <a:pt x="341" y="109"/>
                    <a:pt x="341" y="97"/>
                    <a:pt x="341" y="68"/>
                  </a:cubicBezTo>
                  <a:lnTo>
                    <a:pt x="331" y="117"/>
                  </a:lnTo>
                  <a:lnTo>
                    <a:pt x="331" y="117"/>
                  </a:lnTo>
                  <a:cubicBezTo>
                    <a:pt x="316" y="121"/>
                    <a:pt x="302" y="124"/>
                    <a:pt x="291" y="124"/>
                  </a:cubicBezTo>
                  <a:cubicBezTo>
                    <a:pt x="269" y="124"/>
                    <a:pt x="259" y="112"/>
                    <a:pt x="273" y="68"/>
                  </a:cubicBezTo>
                  <a:lnTo>
                    <a:pt x="273" y="68"/>
                  </a:lnTo>
                  <a:lnTo>
                    <a:pt x="206" y="136"/>
                  </a:lnTo>
                  <a:cubicBezTo>
                    <a:pt x="211" y="126"/>
                    <a:pt x="211" y="122"/>
                    <a:pt x="209" y="122"/>
                  </a:cubicBezTo>
                  <a:cubicBezTo>
                    <a:pt x="199" y="122"/>
                    <a:pt x="152" y="172"/>
                    <a:pt x="141" y="172"/>
                  </a:cubicBezTo>
                  <a:cubicBezTo>
                    <a:pt x="135" y="172"/>
                    <a:pt x="140" y="155"/>
                    <a:pt x="172" y="102"/>
                  </a:cubicBezTo>
                  <a:lnTo>
                    <a:pt x="172" y="102"/>
                  </a:lnTo>
                  <a:lnTo>
                    <a:pt x="104" y="170"/>
                  </a:lnTo>
                  <a:cubicBezTo>
                    <a:pt x="125" y="149"/>
                    <a:pt x="159" y="115"/>
                    <a:pt x="190" y="76"/>
                  </a:cubicBezTo>
                  <a:lnTo>
                    <a:pt x="190" y="76"/>
                  </a:lnTo>
                  <a:cubicBezTo>
                    <a:pt x="181" y="80"/>
                    <a:pt x="175" y="82"/>
                    <a:pt x="171" y="82"/>
                  </a:cubicBezTo>
                  <a:cubicBezTo>
                    <a:pt x="156" y="82"/>
                    <a:pt x="181" y="50"/>
                    <a:pt x="206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7"/>
            <p:cNvSpPr/>
            <p:nvPr/>
          </p:nvSpPr>
          <p:spPr>
            <a:xfrm>
              <a:off x="4136775" y="34568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1"/>
                  </a:moveTo>
                  <a:lnTo>
                    <a:pt x="0" y="1"/>
                  </a:lnTo>
                  <a:cubicBezTo>
                    <a:pt x="0" y="1"/>
                    <a:pt x="0" y="1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7"/>
            <p:cNvSpPr/>
            <p:nvPr/>
          </p:nvSpPr>
          <p:spPr>
            <a:xfrm>
              <a:off x="4138475" y="34619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3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7"/>
            <p:cNvSpPr/>
            <p:nvPr/>
          </p:nvSpPr>
          <p:spPr>
            <a:xfrm>
              <a:off x="4135925" y="345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4132550" y="346110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lnTo>
                    <a:pt x="0" y="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4136775" y="345942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0"/>
                  </a:moveTo>
                  <a:lnTo>
                    <a:pt x="0" y="34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7"/>
            <p:cNvSpPr/>
            <p:nvPr/>
          </p:nvSpPr>
          <p:spPr>
            <a:xfrm>
              <a:off x="4132550" y="3458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7"/>
            <p:cNvSpPr/>
            <p:nvPr/>
          </p:nvSpPr>
          <p:spPr>
            <a:xfrm>
              <a:off x="4119000" y="3456875"/>
              <a:ext cx="18650" cy="11025"/>
            </a:xfrm>
            <a:custGeom>
              <a:avLst/>
              <a:gdLst/>
              <a:ahLst/>
              <a:cxnLst/>
              <a:rect l="l" t="t" r="r" b="b"/>
              <a:pathLst>
                <a:path w="746" h="441" extrusionOk="0">
                  <a:moveTo>
                    <a:pt x="474" y="136"/>
                  </a:moveTo>
                  <a:cubicBezTo>
                    <a:pt x="474" y="136"/>
                    <a:pt x="474" y="136"/>
                    <a:pt x="474" y="136"/>
                  </a:cubicBezTo>
                  <a:cubicBezTo>
                    <a:pt x="474" y="136"/>
                    <a:pt x="474" y="136"/>
                    <a:pt x="474" y="136"/>
                  </a:cubicBezTo>
                  <a:close/>
                  <a:moveTo>
                    <a:pt x="271" y="102"/>
                  </a:moveTo>
                  <a:cubicBezTo>
                    <a:pt x="271" y="136"/>
                    <a:pt x="269" y="155"/>
                    <a:pt x="266" y="165"/>
                  </a:cubicBezTo>
                  <a:lnTo>
                    <a:pt x="266" y="165"/>
                  </a:lnTo>
                  <a:lnTo>
                    <a:pt x="237" y="136"/>
                  </a:lnTo>
                  <a:lnTo>
                    <a:pt x="237" y="136"/>
                  </a:lnTo>
                  <a:cubicBezTo>
                    <a:pt x="237" y="136"/>
                    <a:pt x="239" y="140"/>
                    <a:pt x="241" y="146"/>
                  </a:cubicBezTo>
                  <a:lnTo>
                    <a:pt x="241" y="146"/>
                  </a:lnTo>
                  <a:cubicBezTo>
                    <a:pt x="251" y="152"/>
                    <a:pt x="259" y="159"/>
                    <a:pt x="266" y="165"/>
                  </a:cubicBezTo>
                  <a:lnTo>
                    <a:pt x="266" y="165"/>
                  </a:lnTo>
                  <a:cubicBezTo>
                    <a:pt x="266" y="165"/>
                    <a:pt x="266" y="165"/>
                    <a:pt x="266" y="165"/>
                  </a:cubicBezTo>
                  <a:lnTo>
                    <a:pt x="266" y="165"/>
                  </a:lnTo>
                  <a:lnTo>
                    <a:pt x="271" y="170"/>
                  </a:lnTo>
                  <a:lnTo>
                    <a:pt x="271" y="170"/>
                  </a:lnTo>
                  <a:cubicBezTo>
                    <a:pt x="271" y="146"/>
                    <a:pt x="271" y="117"/>
                    <a:pt x="271" y="102"/>
                  </a:cubicBezTo>
                  <a:close/>
                  <a:moveTo>
                    <a:pt x="273" y="172"/>
                  </a:moveTo>
                  <a:lnTo>
                    <a:pt x="284" y="183"/>
                  </a:lnTo>
                  <a:lnTo>
                    <a:pt x="284" y="183"/>
                  </a:lnTo>
                  <a:cubicBezTo>
                    <a:pt x="280" y="180"/>
                    <a:pt x="276" y="178"/>
                    <a:pt x="272" y="176"/>
                  </a:cubicBezTo>
                  <a:lnTo>
                    <a:pt x="272" y="176"/>
                  </a:lnTo>
                  <a:cubicBezTo>
                    <a:pt x="272" y="183"/>
                    <a:pt x="271" y="192"/>
                    <a:pt x="271" y="204"/>
                  </a:cubicBezTo>
                  <a:cubicBezTo>
                    <a:pt x="271" y="197"/>
                    <a:pt x="271" y="187"/>
                    <a:pt x="271" y="175"/>
                  </a:cubicBezTo>
                  <a:lnTo>
                    <a:pt x="271" y="175"/>
                  </a:lnTo>
                  <a:cubicBezTo>
                    <a:pt x="272" y="175"/>
                    <a:pt x="272" y="175"/>
                    <a:pt x="272" y="176"/>
                  </a:cubicBezTo>
                  <a:lnTo>
                    <a:pt x="272" y="176"/>
                  </a:lnTo>
                  <a:cubicBezTo>
                    <a:pt x="273" y="174"/>
                    <a:pt x="273" y="173"/>
                    <a:pt x="273" y="172"/>
                  </a:cubicBezTo>
                  <a:close/>
                  <a:moveTo>
                    <a:pt x="305" y="204"/>
                  </a:moveTo>
                  <a:lnTo>
                    <a:pt x="305" y="204"/>
                  </a:lnTo>
                  <a:lnTo>
                    <a:pt x="305" y="204"/>
                  </a:lnTo>
                  <a:cubicBezTo>
                    <a:pt x="312" y="204"/>
                    <a:pt x="318" y="204"/>
                    <a:pt x="326" y="204"/>
                  </a:cubicBezTo>
                  <a:lnTo>
                    <a:pt x="326" y="204"/>
                  </a:lnTo>
                  <a:cubicBezTo>
                    <a:pt x="325" y="210"/>
                    <a:pt x="324" y="216"/>
                    <a:pt x="323" y="222"/>
                  </a:cubicBezTo>
                  <a:lnTo>
                    <a:pt x="323" y="222"/>
                  </a:lnTo>
                  <a:lnTo>
                    <a:pt x="305" y="204"/>
                  </a:lnTo>
                  <a:lnTo>
                    <a:pt x="305" y="204"/>
                  </a:lnTo>
                  <a:cubicBezTo>
                    <a:pt x="305" y="204"/>
                    <a:pt x="305" y="204"/>
                    <a:pt x="305" y="204"/>
                  </a:cubicBezTo>
                  <a:lnTo>
                    <a:pt x="305" y="204"/>
                  </a:lnTo>
                  <a:cubicBezTo>
                    <a:pt x="305" y="213"/>
                    <a:pt x="305" y="220"/>
                    <a:pt x="305" y="226"/>
                  </a:cubicBezTo>
                  <a:lnTo>
                    <a:pt x="305" y="226"/>
                  </a:lnTo>
                  <a:cubicBezTo>
                    <a:pt x="262" y="214"/>
                    <a:pt x="225" y="206"/>
                    <a:pt x="305" y="204"/>
                  </a:cubicBezTo>
                  <a:lnTo>
                    <a:pt x="305" y="204"/>
                  </a:lnTo>
                  <a:cubicBezTo>
                    <a:pt x="305" y="204"/>
                    <a:pt x="305" y="204"/>
                    <a:pt x="305" y="204"/>
                  </a:cubicBezTo>
                  <a:close/>
                  <a:moveTo>
                    <a:pt x="690" y="255"/>
                  </a:moveTo>
                  <a:cubicBezTo>
                    <a:pt x="687" y="255"/>
                    <a:pt x="683" y="260"/>
                    <a:pt x="678" y="272"/>
                  </a:cubicBezTo>
                  <a:lnTo>
                    <a:pt x="678" y="305"/>
                  </a:lnTo>
                  <a:cubicBezTo>
                    <a:pt x="684" y="305"/>
                    <a:pt x="690" y="310"/>
                    <a:pt x="696" y="316"/>
                  </a:cubicBezTo>
                  <a:lnTo>
                    <a:pt x="696" y="316"/>
                  </a:lnTo>
                  <a:cubicBezTo>
                    <a:pt x="693" y="300"/>
                    <a:pt x="698" y="255"/>
                    <a:pt x="690" y="255"/>
                  </a:cubicBezTo>
                  <a:close/>
                  <a:moveTo>
                    <a:pt x="448" y="97"/>
                  </a:moveTo>
                  <a:lnTo>
                    <a:pt x="448" y="97"/>
                  </a:lnTo>
                  <a:cubicBezTo>
                    <a:pt x="441" y="109"/>
                    <a:pt x="441" y="109"/>
                    <a:pt x="441" y="170"/>
                  </a:cubicBezTo>
                  <a:cubicBezTo>
                    <a:pt x="441" y="157"/>
                    <a:pt x="442" y="151"/>
                    <a:pt x="444" y="150"/>
                  </a:cubicBezTo>
                  <a:lnTo>
                    <a:pt x="444" y="150"/>
                  </a:lnTo>
                  <a:cubicBezTo>
                    <a:pt x="442" y="160"/>
                    <a:pt x="441" y="176"/>
                    <a:pt x="441" y="204"/>
                  </a:cubicBezTo>
                  <a:cubicBezTo>
                    <a:pt x="441" y="238"/>
                    <a:pt x="441" y="238"/>
                    <a:pt x="407" y="339"/>
                  </a:cubicBezTo>
                  <a:cubicBezTo>
                    <a:pt x="416" y="348"/>
                    <a:pt x="422" y="353"/>
                    <a:pt x="428" y="353"/>
                  </a:cubicBezTo>
                  <a:cubicBezTo>
                    <a:pt x="443" y="353"/>
                    <a:pt x="450" y="321"/>
                    <a:pt x="474" y="272"/>
                  </a:cubicBezTo>
                  <a:cubicBezTo>
                    <a:pt x="474" y="238"/>
                    <a:pt x="474" y="136"/>
                    <a:pt x="474" y="136"/>
                  </a:cubicBezTo>
                  <a:cubicBezTo>
                    <a:pt x="474" y="166"/>
                    <a:pt x="471" y="175"/>
                    <a:pt x="467" y="175"/>
                  </a:cubicBezTo>
                  <a:cubicBezTo>
                    <a:pt x="460" y="175"/>
                    <a:pt x="450" y="150"/>
                    <a:pt x="445" y="150"/>
                  </a:cubicBezTo>
                  <a:cubicBezTo>
                    <a:pt x="444" y="150"/>
                    <a:pt x="444" y="150"/>
                    <a:pt x="444" y="150"/>
                  </a:cubicBezTo>
                  <a:lnTo>
                    <a:pt x="444" y="150"/>
                  </a:lnTo>
                  <a:cubicBezTo>
                    <a:pt x="447" y="136"/>
                    <a:pt x="451" y="136"/>
                    <a:pt x="453" y="136"/>
                  </a:cubicBezTo>
                  <a:cubicBezTo>
                    <a:pt x="457" y="136"/>
                    <a:pt x="457" y="136"/>
                    <a:pt x="448" y="97"/>
                  </a:cubicBezTo>
                  <a:close/>
                  <a:moveTo>
                    <a:pt x="542" y="1"/>
                  </a:moveTo>
                  <a:cubicBezTo>
                    <a:pt x="517" y="1"/>
                    <a:pt x="510" y="115"/>
                    <a:pt x="509" y="115"/>
                  </a:cubicBezTo>
                  <a:cubicBezTo>
                    <a:pt x="508" y="115"/>
                    <a:pt x="508" y="102"/>
                    <a:pt x="508" y="68"/>
                  </a:cubicBezTo>
                  <a:cubicBezTo>
                    <a:pt x="508" y="136"/>
                    <a:pt x="474" y="136"/>
                    <a:pt x="474" y="272"/>
                  </a:cubicBezTo>
                  <a:cubicBezTo>
                    <a:pt x="474" y="305"/>
                    <a:pt x="474" y="339"/>
                    <a:pt x="474" y="339"/>
                  </a:cubicBezTo>
                  <a:cubicBezTo>
                    <a:pt x="479" y="349"/>
                    <a:pt x="484" y="353"/>
                    <a:pt x="487" y="353"/>
                  </a:cubicBezTo>
                  <a:cubicBezTo>
                    <a:pt x="505" y="353"/>
                    <a:pt x="508" y="258"/>
                    <a:pt x="508" y="258"/>
                  </a:cubicBezTo>
                  <a:cubicBezTo>
                    <a:pt x="508" y="258"/>
                    <a:pt x="508" y="262"/>
                    <a:pt x="508" y="272"/>
                  </a:cubicBezTo>
                  <a:lnTo>
                    <a:pt x="508" y="339"/>
                  </a:lnTo>
                  <a:cubicBezTo>
                    <a:pt x="508" y="309"/>
                    <a:pt x="511" y="300"/>
                    <a:pt x="516" y="300"/>
                  </a:cubicBezTo>
                  <a:cubicBezTo>
                    <a:pt x="525" y="300"/>
                    <a:pt x="538" y="325"/>
                    <a:pt x="554" y="325"/>
                  </a:cubicBezTo>
                  <a:cubicBezTo>
                    <a:pt x="561" y="325"/>
                    <a:pt x="569" y="320"/>
                    <a:pt x="576" y="305"/>
                  </a:cubicBezTo>
                  <a:cubicBezTo>
                    <a:pt x="576" y="272"/>
                    <a:pt x="576" y="238"/>
                    <a:pt x="576" y="238"/>
                  </a:cubicBezTo>
                  <a:cubicBezTo>
                    <a:pt x="576" y="281"/>
                    <a:pt x="576" y="295"/>
                    <a:pt x="577" y="295"/>
                  </a:cubicBezTo>
                  <a:cubicBezTo>
                    <a:pt x="578" y="295"/>
                    <a:pt x="581" y="232"/>
                    <a:pt x="592" y="232"/>
                  </a:cubicBezTo>
                  <a:cubicBezTo>
                    <a:pt x="597" y="232"/>
                    <a:pt x="603" y="243"/>
                    <a:pt x="610" y="272"/>
                  </a:cubicBezTo>
                  <a:cubicBezTo>
                    <a:pt x="610" y="144"/>
                    <a:pt x="610" y="77"/>
                    <a:pt x="638" y="69"/>
                  </a:cubicBezTo>
                  <a:lnTo>
                    <a:pt x="638" y="69"/>
                  </a:lnTo>
                  <a:cubicBezTo>
                    <a:pt x="634" y="58"/>
                    <a:pt x="625" y="50"/>
                    <a:pt x="610" y="35"/>
                  </a:cubicBezTo>
                  <a:cubicBezTo>
                    <a:pt x="610" y="68"/>
                    <a:pt x="610" y="170"/>
                    <a:pt x="610" y="170"/>
                  </a:cubicBezTo>
                  <a:cubicBezTo>
                    <a:pt x="610" y="68"/>
                    <a:pt x="576" y="136"/>
                    <a:pt x="576" y="35"/>
                  </a:cubicBezTo>
                  <a:cubicBezTo>
                    <a:pt x="576" y="136"/>
                    <a:pt x="542" y="68"/>
                    <a:pt x="542" y="136"/>
                  </a:cubicBezTo>
                  <a:cubicBezTo>
                    <a:pt x="542" y="122"/>
                    <a:pt x="542" y="99"/>
                    <a:pt x="542" y="68"/>
                  </a:cubicBezTo>
                  <a:cubicBezTo>
                    <a:pt x="542" y="35"/>
                    <a:pt x="542" y="35"/>
                    <a:pt x="542" y="1"/>
                  </a:cubicBezTo>
                  <a:close/>
                  <a:moveTo>
                    <a:pt x="745" y="68"/>
                  </a:moveTo>
                  <a:cubicBezTo>
                    <a:pt x="745" y="102"/>
                    <a:pt x="711" y="204"/>
                    <a:pt x="711" y="238"/>
                  </a:cubicBezTo>
                  <a:cubicBezTo>
                    <a:pt x="711" y="258"/>
                    <a:pt x="711" y="279"/>
                    <a:pt x="711" y="305"/>
                  </a:cubicBezTo>
                  <a:cubicBezTo>
                    <a:pt x="706" y="315"/>
                    <a:pt x="703" y="320"/>
                    <a:pt x="700" y="321"/>
                  </a:cubicBezTo>
                  <a:lnTo>
                    <a:pt x="700" y="321"/>
                  </a:lnTo>
                  <a:cubicBezTo>
                    <a:pt x="699" y="320"/>
                    <a:pt x="697" y="318"/>
                    <a:pt x="696" y="316"/>
                  </a:cubicBezTo>
                  <a:lnTo>
                    <a:pt x="696" y="316"/>
                  </a:lnTo>
                  <a:cubicBezTo>
                    <a:pt x="696" y="320"/>
                    <a:pt x="698" y="322"/>
                    <a:pt x="699" y="322"/>
                  </a:cubicBezTo>
                  <a:cubicBezTo>
                    <a:pt x="700" y="322"/>
                    <a:pt x="700" y="322"/>
                    <a:pt x="700" y="321"/>
                  </a:cubicBezTo>
                  <a:lnTo>
                    <a:pt x="700" y="321"/>
                  </a:lnTo>
                  <a:cubicBezTo>
                    <a:pt x="713" y="337"/>
                    <a:pt x="724" y="357"/>
                    <a:pt x="732" y="357"/>
                  </a:cubicBezTo>
                  <a:cubicBezTo>
                    <a:pt x="740" y="357"/>
                    <a:pt x="745" y="337"/>
                    <a:pt x="745" y="272"/>
                  </a:cubicBezTo>
                  <a:cubicBezTo>
                    <a:pt x="745" y="238"/>
                    <a:pt x="745" y="102"/>
                    <a:pt x="745" y="68"/>
                  </a:cubicBezTo>
                  <a:close/>
                  <a:moveTo>
                    <a:pt x="645" y="30"/>
                  </a:moveTo>
                  <a:cubicBezTo>
                    <a:pt x="644" y="30"/>
                    <a:pt x="644" y="31"/>
                    <a:pt x="644" y="35"/>
                  </a:cubicBezTo>
                  <a:lnTo>
                    <a:pt x="644" y="68"/>
                  </a:lnTo>
                  <a:cubicBezTo>
                    <a:pt x="642" y="68"/>
                    <a:pt x="640" y="69"/>
                    <a:pt x="638" y="69"/>
                  </a:cubicBezTo>
                  <a:lnTo>
                    <a:pt x="638" y="69"/>
                  </a:lnTo>
                  <a:cubicBezTo>
                    <a:pt x="644" y="82"/>
                    <a:pt x="644" y="99"/>
                    <a:pt x="644" y="136"/>
                  </a:cubicBezTo>
                  <a:cubicBezTo>
                    <a:pt x="644" y="147"/>
                    <a:pt x="644" y="159"/>
                    <a:pt x="644" y="170"/>
                  </a:cubicBezTo>
                  <a:cubicBezTo>
                    <a:pt x="639" y="161"/>
                    <a:pt x="635" y="156"/>
                    <a:pt x="631" y="156"/>
                  </a:cubicBezTo>
                  <a:cubicBezTo>
                    <a:pt x="610" y="156"/>
                    <a:pt x="610" y="315"/>
                    <a:pt x="610" y="373"/>
                  </a:cubicBezTo>
                  <a:cubicBezTo>
                    <a:pt x="610" y="305"/>
                    <a:pt x="644" y="373"/>
                    <a:pt x="644" y="272"/>
                  </a:cubicBezTo>
                  <a:lnTo>
                    <a:pt x="644" y="373"/>
                  </a:lnTo>
                  <a:cubicBezTo>
                    <a:pt x="644" y="373"/>
                    <a:pt x="644" y="224"/>
                    <a:pt x="665" y="224"/>
                  </a:cubicBezTo>
                  <a:cubicBezTo>
                    <a:pt x="669" y="224"/>
                    <a:pt x="673" y="228"/>
                    <a:pt x="678" y="238"/>
                  </a:cubicBezTo>
                  <a:cubicBezTo>
                    <a:pt x="678" y="191"/>
                    <a:pt x="678" y="171"/>
                    <a:pt x="678" y="136"/>
                  </a:cubicBezTo>
                  <a:cubicBezTo>
                    <a:pt x="678" y="68"/>
                    <a:pt x="678" y="68"/>
                    <a:pt x="678" y="35"/>
                  </a:cubicBezTo>
                  <a:cubicBezTo>
                    <a:pt x="678" y="74"/>
                    <a:pt x="675" y="88"/>
                    <a:pt x="670" y="88"/>
                  </a:cubicBezTo>
                  <a:cubicBezTo>
                    <a:pt x="662" y="88"/>
                    <a:pt x="648" y="30"/>
                    <a:pt x="645" y="30"/>
                  </a:cubicBezTo>
                  <a:close/>
                  <a:moveTo>
                    <a:pt x="339" y="272"/>
                  </a:moveTo>
                  <a:cubicBezTo>
                    <a:pt x="339" y="305"/>
                    <a:pt x="339" y="305"/>
                    <a:pt x="339" y="305"/>
                  </a:cubicBezTo>
                  <a:cubicBezTo>
                    <a:pt x="339" y="305"/>
                    <a:pt x="339" y="305"/>
                    <a:pt x="339" y="339"/>
                  </a:cubicBezTo>
                  <a:cubicBezTo>
                    <a:pt x="339" y="339"/>
                    <a:pt x="339" y="339"/>
                    <a:pt x="339" y="373"/>
                  </a:cubicBezTo>
                  <a:cubicBezTo>
                    <a:pt x="339" y="376"/>
                    <a:pt x="339" y="378"/>
                    <a:pt x="339" y="378"/>
                  </a:cubicBezTo>
                  <a:cubicBezTo>
                    <a:pt x="339" y="378"/>
                    <a:pt x="341" y="320"/>
                    <a:pt x="351" y="320"/>
                  </a:cubicBezTo>
                  <a:cubicBezTo>
                    <a:pt x="356" y="320"/>
                    <a:pt x="363" y="333"/>
                    <a:pt x="373" y="373"/>
                  </a:cubicBezTo>
                  <a:cubicBezTo>
                    <a:pt x="373" y="373"/>
                    <a:pt x="373" y="326"/>
                    <a:pt x="373" y="272"/>
                  </a:cubicBezTo>
                  <a:close/>
                  <a:moveTo>
                    <a:pt x="464" y="29"/>
                  </a:moveTo>
                  <a:cubicBezTo>
                    <a:pt x="452" y="29"/>
                    <a:pt x="446" y="57"/>
                    <a:pt x="443" y="79"/>
                  </a:cubicBezTo>
                  <a:lnTo>
                    <a:pt x="443" y="79"/>
                  </a:lnTo>
                  <a:cubicBezTo>
                    <a:pt x="442" y="76"/>
                    <a:pt x="441" y="72"/>
                    <a:pt x="441" y="68"/>
                  </a:cubicBezTo>
                  <a:cubicBezTo>
                    <a:pt x="441" y="76"/>
                    <a:pt x="441" y="88"/>
                    <a:pt x="440" y="102"/>
                  </a:cubicBezTo>
                  <a:lnTo>
                    <a:pt x="440" y="102"/>
                  </a:lnTo>
                  <a:cubicBezTo>
                    <a:pt x="436" y="98"/>
                    <a:pt x="407" y="66"/>
                    <a:pt x="407" y="35"/>
                  </a:cubicBezTo>
                  <a:cubicBezTo>
                    <a:pt x="407" y="58"/>
                    <a:pt x="407" y="112"/>
                    <a:pt x="407" y="112"/>
                  </a:cubicBezTo>
                  <a:lnTo>
                    <a:pt x="407" y="136"/>
                  </a:lnTo>
                  <a:cubicBezTo>
                    <a:pt x="407" y="102"/>
                    <a:pt x="373" y="136"/>
                    <a:pt x="373" y="35"/>
                  </a:cubicBezTo>
                  <a:lnTo>
                    <a:pt x="373" y="204"/>
                  </a:lnTo>
                  <a:cubicBezTo>
                    <a:pt x="362" y="147"/>
                    <a:pt x="354" y="125"/>
                    <a:pt x="348" y="125"/>
                  </a:cubicBezTo>
                  <a:cubicBezTo>
                    <a:pt x="340" y="125"/>
                    <a:pt x="335" y="157"/>
                    <a:pt x="326" y="202"/>
                  </a:cubicBezTo>
                  <a:lnTo>
                    <a:pt x="326" y="202"/>
                  </a:lnTo>
                  <a:cubicBezTo>
                    <a:pt x="319" y="201"/>
                    <a:pt x="312" y="198"/>
                    <a:pt x="305" y="194"/>
                  </a:cubicBezTo>
                  <a:lnTo>
                    <a:pt x="305" y="194"/>
                  </a:lnTo>
                  <a:cubicBezTo>
                    <a:pt x="305" y="187"/>
                    <a:pt x="305" y="178"/>
                    <a:pt x="305" y="170"/>
                  </a:cubicBezTo>
                  <a:cubicBezTo>
                    <a:pt x="305" y="170"/>
                    <a:pt x="294" y="148"/>
                    <a:pt x="285" y="148"/>
                  </a:cubicBezTo>
                  <a:cubicBezTo>
                    <a:pt x="280" y="148"/>
                    <a:pt x="275" y="154"/>
                    <a:pt x="273" y="172"/>
                  </a:cubicBezTo>
                  <a:lnTo>
                    <a:pt x="273" y="172"/>
                  </a:lnTo>
                  <a:lnTo>
                    <a:pt x="271" y="170"/>
                  </a:lnTo>
                  <a:lnTo>
                    <a:pt x="271" y="170"/>
                  </a:lnTo>
                  <a:cubicBezTo>
                    <a:pt x="271" y="172"/>
                    <a:pt x="271" y="173"/>
                    <a:pt x="271" y="175"/>
                  </a:cubicBezTo>
                  <a:lnTo>
                    <a:pt x="271" y="175"/>
                  </a:lnTo>
                  <a:cubicBezTo>
                    <a:pt x="269" y="173"/>
                    <a:pt x="266" y="172"/>
                    <a:pt x="263" y="170"/>
                  </a:cubicBezTo>
                  <a:lnTo>
                    <a:pt x="263" y="170"/>
                  </a:lnTo>
                  <a:cubicBezTo>
                    <a:pt x="262" y="172"/>
                    <a:pt x="261" y="173"/>
                    <a:pt x="259" y="173"/>
                  </a:cubicBezTo>
                  <a:cubicBezTo>
                    <a:pt x="256" y="173"/>
                    <a:pt x="251" y="167"/>
                    <a:pt x="248" y="161"/>
                  </a:cubicBezTo>
                  <a:lnTo>
                    <a:pt x="248" y="161"/>
                  </a:lnTo>
                  <a:cubicBezTo>
                    <a:pt x="253" y="164"/>
                    <a:pt x="258" y="167"/>
                    <a:pt x="263" y="170"/>
                  </a:cubicBezTo>
                  <a:lnTo>
                    <a:pt x="263" y="170"/>
                  </a:lnTo>
                  <a:cubicBezTo>
                    <a:pt x="264" y="169"/>
                    <a:pt x="265" y="168"/>
                    <a:pt x="265" y="167"/>
                  </a:cubicBezTo>
                  <a:lnTo>
                    <a:pt x="265" y="167"/>
                  </a:lnTo>
                  <a:lnTo>
                    <a:pt x="271" y="170"/>
                  </a:lnTo>
                  <a:cubicBezTo>
                    <a:pt x="269" y="168"/>
                    <a:pt x="268" y="167"/>
                    <a:pt x="266" y="165"/>
                  </a:cubicBezTo>
                  <a:lnTo>
                    <a:pt x="266" y="165"/>
                  </a:lnTo>
                  <a:cubicBezTo>
                    <a:pt x="266" y="166"/>
                    <a:pt x="265" y="166"/>
                    <a:pt x="265" y="167"/>
                  </a:cubicBezTo>
                  <a:lnTo>
                    <a:pt x="265" y="167"/>
                  </a:lnTo>
                  <a:lnTo>
                    <a:pt x="246" y="157"/>
                  </a:lnTo>
                  <a:lnTo>
                    <a:pt x="246" y="157"/>
                  </a:lnTo>
                  <a:cubicBezTo>
                    <a:pt x="247" y="159"/>
                    <a:pt x="247" y="160"/>
                    <a:pt x="248" y="161"/>
                  </a:cubicBezTo>
                  <a:lnTo>
                    <a:pt x="248" y="161"/>
                  </a:lnTo>
                  <a:cubicBezTo>
                    <a:pt x="235" y="153"/>
                    <a:pt x="220" y="144"/>
                    <a:pt x="204" y="136"/>
                  </a:cubicBezTo>
                  <a:lnTo>
                    <a:pt x="204" y="136"/>
                  </a:lnTo>
                  <a:lnTo>
                    <a:pt x="246" y="157"/>
                  </a:lnTo>
                  <a:lnTo>
                    <a:pt x="246" y="157"/>
                  </a:lnTo>
                  <a:cubicBezTo>
                    <a:pt x="244" y="154"/>
                    <a:pt x="242" y="150"/>
                    <a:pt x="241" y="146"/>
                  </a:cubicBezTo>
                  <a:lnTo>
                    <a:pt x="241" y="146"/>
                  </a:lnTo>
                  <a:cubicBezTo>
                    <a:pt x="203" y="122"/>
                    <a:pt x="145" y="102"/>
                    <a:pt x="68" y="102"/>
                  </a:cubicBezTo>
                  <a:lnTo>
                    <a:pt x="89" y="123"/>
                  </a:lnTo>
                  <a:lnTo>
                    <a:pt x="89" y="123"/>
                  </a:lnTo>
                  <a:cubicBezTo>
                    <a:pt x="79" y="122"/>
                    <a:pt x="68" y="121"/>
                    <a:pt x="57" y="121"/>
                  </a:cubicBezTo>
                  <a:cubicBezTo>
                    <a:pt x="34" y="121"/>
                    <a:pt x="12" y="125"/>
                    <a:pt x="0" y="136"/>
                  </a:cubicBezTo>
                  <a:cubicBezTo>
                    <a:pt x="34" y="136"/>
                    <a:pt x="203" y="170"/>
                    <a:pt x="170" y="204"/>
                  </a:cubicBezTo>
                  <a:cubicBezTo>
                    <a:pt x="170" y="204"/>
                    <a:pt x="102" y="204"/>
                    <a:pt x="68" y="170"/>
                  </a:cubicBezTo>
                  <a:lnTo>
                    <a:pt x="68" y="170"/>
                  </a:lnTo>
                  <a:cubicBezTo>
                    <a:pt x="68" y="204"/>
                    <a:pt x="203" y="204"/>
                    <a:pt x="203" y="238"/>
                  </a:cubicBezTo>
                  <a:cubicBezTo>
                    <a:pt x="143" y="231"/>
                    <a:pt x="106" y="228"/>
                    <a:pt x="86" y="228"/>
                  </a:cubicBezTo>
                  <a:cubicBezTo>
                    <a:pt x="6" y="228"/>
                    <a:pt x="190" y="272"/>
                    <a:pt x="136" y="272"/>
                  </a:cubicBezTo>
                  <a:cubicBezTo>
                    <a:pt x="170" y="272"/>
                    <a:pt x="203" y="272"/>
                    <a:pt x="170" y="238"/>
                  </a:cubicBezTo>
                  <a:lnTo>
                    <a:pt x="170" y="238"/>
                  </a:lnTo>
                  <a:lnTo>
                    <a:pt x="305" y="265"/>
                  </a:lnTo>
                  <a:lnTo>
                    <a:pt x="305" y="265"/>
                  </a:lnTo>
                  <a:cubicBezTo>
                    <a:pt x="305" y="256"/>
                    <a:pt x="305" y="247"/>
                    <a:pt x="305" y="238"/>
                  </a:cubicBezTo>
                  <a:cubicBezTo>
                    <a:pt x="305" y="238"/>
                    <a:pt x="305" y="233"/>
                    <a:pt x="305" y="226"/>
                  </a:cubicBezTo>
                  <a:lnTo>
                    <a:pt x="305" y="226"/>
                  </a:lnTo>
                  <a:cubicBezTo>
                    <a:pt x="310" y="228"/>
                    <a:pt x="316" y="229"/>
                    <a:pt x="321" y="231"/>
                  </a:cubicBezTo>
                  <a:lnTo>
                    <a:pt x="321" y="231"/>
                  </a:lnTo>
                  <a:cubicBezTo>
                    <a:pt x="322" y="228"/>
                    <a:pt x="322" y="225"/>
                    <a:pt x="323" y="222"/>
                  </a:cubicBezTo>
                  <a:lnTo>
                    <a:pt x="323" y="222"/>
                  </a:lnTo>
                  <a:lnTo>
                    <a:pt x="337" y="236"/>
                  </a:lnTo>
                  <a:lnTo>
                    <a:pt x="337" y="236"/>
                  </a:lnTo>
                  <a:cubicBezTo>
                    <a:pt x="332" y="234"/>
                    <a:pt x="326" y="232"/>
                    <a:pt x="321" y="231"/>
                  </a:cubicBezTo>
                  <a:lnTo>
                    <a:pt x="321" y="231"/>
                  </a:lnTo>
                  <a:cubicBezTo>
                    <a:pt x="319" y="242"/>
                    <a:pt x="317" y="254"/>
                    <a:pt x="314" y="267"/>
                  </a:cubicBezTo>
                  <a:lnTo>
                    <a:pt x="314" y="267"/>
                  </a:lnTo>
                  <a:lnTo>
                    <a:pt x="305" y="265"/>
                  </a:lnTo>
                  <a:lnTo>
                    <a:pt x="305" y="265"/>
                  </a:lnTo>
                  <a:cubicBezTo>
                    <a:pt x="305" y="267"/>
                    <a:pt x="305" y="269"/>
                    <a:pt x="305" y="272"/>
                  </a:cubicBezTo>
                  <a:lnTo>
                    <a:pt x="313" y="272"/>
                  </a:lnTo>
                  <a:cubicBezTo>
                    <a:pt x="313" y="270"/>
                    <a:pt x="314" y="268"/>
                    <a:pt x="314" y="267"/>
                  </a:cubicBezTo>
                  <a:lnTo>
                    <a:pt x="314" y="267"/>
                  </a:lnTo>
                  <a:lnTo>
                    <a:pt x="339" y="272"/>
                  </a:lnTo>
                  <a:cubicBezTo>
                    <a:pt x="351" y="269"/>
                    <a:pt x="359" y="266"/>
                    <a:pt x="364" y="263"/>
                  </a:cubicBezTo>
                  <a:lnTo>
                    <a:pt x="364" y="263"/>
                  </a:lnTo>
                  <a:lnTo>
                    <a:pt x="373" y="272"/>
                  </a:lnTo>
                  <a:cubicBezTo>
                    <a:pt x="373" y="261"/>
                    <a:pt x="373" y="249"/>
                    <a:pt x="373" y="238"/>
                  </a:cubicBezTo>
                  <a:cubicBezTo>
                    <a:pt x="407" y="272"/>
                    <a:pt x="373" y="305"/>
                    <a:pt x="407" y="407"/>
                  </a:cubicBezTo>
                  <a:cubicBezTo>
                    <a:pt x="407" y="272"/>
                    <a:pt x="407" y="339"/>
                    <a:pt x="407" y="272"/>
                  </a:cubicBezTo>
                  <a:cubicBezTo>
                    <a:pt x="407" y="272"/>
                    <a:pt x="407" y="238"/>
                    <a:pt x="407" y="204"/>
                  </a:cubicBezTo>
                  <a:cubicBezTo>
                    <a:pt x="432" y="204"/>
                    <a:pt x="439" y="145"/>
                    <a:pt x="440" y="102"/>
                  </a:cubicBezTo>
                  <a:lnTo>
                    <a:pt x="440" y="102"/>
                  </a:lnTo>
                  <a:cubicBezTo>
                    <a:pt x="440" y="102"/>
                    <a:pt x="441" y="102"/>
                    <a:pt x="441" y="102"/>
                  </a:cubicBezTo>
                  <a:cubicBezTo>
                    <a:pt x="441" y="106"/>
                    <a:pt x="441" y="108"/>
                    <a:pt x="441" y="108"/>
                  </a:cubicBezTo>
                  <a:cubicBezTo>
                    <a:pt x="441" y="108"/>
                    <a:pt x="441" y="95"/>
                    <a:pt x="443" y="79"/>
                  </a:cubicBezTo>
                  <a:lnTo>
                    <a:pt x="443" y="79"/>
                  </a:lnTo>
                  <a:cubicBezTo>
                    <a:pt x="445" y="86"/>
                    <a:pt x="446" y="92"/>
                    <a:pt x="448" y="97"/>
                  </a:cubicBezTo>
                  <a:lnTo>
                    <a:pt x="448" y="97"/>
                  </a:lnTo>
                  <a:cubicBezTo>
                    <a:pt x="453" y="89"/>
                    <a:pt x="461" y="76"/>
                    <a:pt x="474" y="35"/>
                  </a:cubicBezTo>
                  <a:cubicBezTo>
                    <a:pt x="471" y="31"/>
                    <a:pt x="467" y="29"/>
                    <a:pt x="464" y="29"/>
                  </a:cubicBezTo>
                  <a:close/>
                  <a:moveTo>
                    <a:pt x="237" y="272"/>
                  </a:moveTo>
                  <a:cubicBezTo>
                    <a:pt x="237" y="305"/>
                    <a:pt x="237" y="373"/>
                    <a:pt x="237" y="373"/>
                  </a:cubicBezTo>
                  <a:cubicBezTo>
                    <a:pt x="237" y="382"/>
                    <a:pt x="237" y="390"/>
                    <a:pt x="237" y="407"/>
                  </a:cubicBezTo>
                  <a:cubicBezTo>
                    <a:pt x="237" y="373"/>
                    <a:pt x="271" y="407"/>
                    <a:pt x="271" y="339"/>
                  </a:cubicBezTo>
                  <a:cubicBezTo>
                    <a:pt x="271" y="390"/>
                    <a:pt x="271" y="390"/>
                    <a:pt x="271" y="390"/>
                  </a:cubicBezTo>
                  <a:cubicBezTo>
                    <a:pt x="271" y="390"/>
                    <a:pt x="271" y="390"/>
                    <a:pt x="271" y="441"/>
                  </a:cubicBezTo>
                  <a:cubicBezTo>
                    <a:pt x="271" y="382"/>
                    <a:pt x="274" y="366"/>
                    <a:pt x="279" y="366"/>
                  </a:cubicBezTo>
                  <a:cubicBezTo>
                    <a:pt x="285" y="366"/>
                    <a:pt x="294" y="391"/>
                    <a:pt x="305" y="391"/>
                  </a:cubicBezTo>
                  <a:cubicBezTo>
                    <a:pt x="315" y="391"/>
                    <a:pt x="327" y="367"/>
                    <a:pt x="339" y="272"/>
                  </a:cubicBezTo>
                  <a:lnTo>
                    <a:pt x="313" y="272"/>
                  </a:lnTo>
                  <a:cubicBezTo>
                    <a:pt x="310" y="283"/>
                    <a:pt x="308" y="294"/>
                    <a:pt x="305" y="305"/>
                  </a:cubicBezTo>
                  <a:cubicBezTo>
                    <a:pt x="305" y="305"/>
                    <a:pt x="305" y="291"/>
                    <a:pt x="305" y="272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7"/>
            <p:cNvSpPr/>
            <p:nvPr/>
          </p:nvSpPr>
          <p:spPr>
            <a:xfrm>
              <a:off x="4126625" y="3459425"/>
              <a:ext cx="25" cy="1700"/>
            </a:xfrm>
            <a:custGeom>
              <a:avLst/>
              <a:gdLst/>
              <a:ahLst/>
              <a:cxnLst/>
              <a:rect l="l" t="t" r="r" b="b"/>
              <a:pathLst>
                <a:path w="1" h="68" extrusionOk="0">
                  <a:moveTo>
                    <a:pt x="0" y="68"/>
                  </a:moveTo>
                  <a:lnTo>
                    <a:pt x="0" y="0"/>
                  </a:lnTo>
                  <a:lnTo>
                    <a:pt x="0" y="68"/>
                  </a:lnTo>
                  <a:cubicBezTo>
                    <a:pt x="0" y="34"/>
                    <a:pt x="0" y="34"/>
                    <a:pt x="0" y="68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7"/>
            <p:cNvSpPr/>
            <p:nvPr/>
          </p:nvSpPr>
          <p:spPr>
            <a:xfrm>
              <a:off x="4126625" y="346110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3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7"/>
            <p:cNvSpPr/>
            <p:nvPr/>
          </p:nvSpPr>
          <p:spPr>
            <a:xfrm>
              <a:off x="4126625" y="3461100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1"/>
                  </a:moveTo>
                  <a:cubicBezTo>
                    <a:pt x="34" y="1"/>
                    <a:pt x="34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7"/>
            <p:cNvSpPr/>
            <p:nvPr/>
          </p:nvSpPr>
          <p:spPr>
            <a:xfrm>
              <a:off x="4124925" y="34602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0"/>
                  </a:move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7"/>
            <p:cNvSpPr/>
            <p:nvPr/>
          </p:nvSpPr>
          <p:spPr>
            <a:xfrm>
              <a:off x="4118150" y="3448425"/>
              <a:ext cx="14425" cy="11875"/>
            </a:xfrm>
            <a:custGeom>
              <a:avLst/>
              <a:gdLst/>
              <a:ahLst/>
              <a:cxnLst/>
              <a:rect l="l" t="t" r="r" b="b"/>
              <a:pathLst>
                <a:path w="577" h="475" extrusionOk="0">
                  <a:moveTo>
                    <a:pt x="204" y="271"/>
                  </a:moveTo>
                  <a:cubicBezTo>
                    <a:pt x="262" y="329"/>
                    <a:pt x="270" y="337"/>
                    <a:pt x="271" y="360"/>
                  </a:cubicBezTo>
                  <a:lnTo>
                    <a:pt x="271" y="360"/>
                  </a:lnTo>
                  <a:cubicBezTo>
                    <a:pt x="239" y="340"/>
                    <a:pt x="204" y="305"/>
                    <a:pt x="204" y="305"/>
                  </a:cubicBezTo>
                  <a:lnTo>
                    <a:pt x="204" y="305"/>
                  </a:lnTo>
                  <a:cubicBezTo>
                    <a:pt x="217" y="312"/>
                    <a:pt x="224" y="314"/>
                    <a:pt x="226" y="314"/>
                  </a:cubicBezTo>
                  <a:cubicBezTo>
                    <a:pt x="236" y="314"/>
                    <a:pt x="177" y="271"/>
                    <a:pt x="204" y="271"/>
                  </a:cubicBezTo>
                  <a:close/>
                  <a:moveTo>
                    <a:pt x="271" y="305"/>
                  </a:moveTo>
                  <a:cubicBezTo>
                    <a:pt x="274" y="308"/>
                    <a:pt x="340" y="373"/>
                    <a:pt x="373" y="406"/>
                  </a:cubicBezTo>
                  <a:cubicBezTo>
                    <a:pt x="339" y="339"/>
                    <a:pt x="339" y="373"/>
                    <a:pt x="271" y="305"/>
                  </a:cubicBezTo>
                  <a:close/>
                  <a:moveTo>
                    <a:pt x="576" y="34"/>
                  </a:moveTo>
                  <a:cubicBezTo>
                    <a:pt x="542" y="102"/>
                    <a:pt x="441" y="0"/>
                    <a:pt x="339" y="169"/>
                  </a:cubicBezTo>
                  <a:lnTo>
                    <a:pt x="339" y="102"/>
                  </a:lnTo>
                  <a:cubicBezTo>
                    <a:pt x="322" y="135"/>
                    <a:pt x="314" y="144"/>
                    <a:pt x="305" y="144"/>
                  </a:cubicBezTo>
                  <a:cubicBezTo>
                    <a:pt x="297" y="144"/>
                    <a:pt x="288" y="135"/>
                    <a:pt x="271" y="135"/>
                  </a:cubicBezTo>
                  <a:cubicBezTo>
                    <a:pt x="237" y="135"/>
                    <a:pt x="204" y="135"/>
                    <a:pt x="237" y="271"/>
                  </a:cubicBezTo>
                  <a:lnTo>
                    <a:pt x="170" y="135"/>
                  </a:lnTo>
                  <a:lnTo>
                    <a:pt x="170" y="135"/>
                  </a:lnTo>
                  <a:cubicBezTo>
                    <a:pt x="113" y="164"/>
                    <a:pt x="199" y="287"/>
                    <a:pt x="169" y="287"/>
                  </a:cubicBezTo>
                  <a:cubicBezTo>
                    <a:pt x="163" y="287"/>
                    <a:pt x="153" y="282"/>
                    <a:pt x="136" y="271"/>
                  </a:cubicBezTo>
                  <a:lnTo>
                    <a:pt x="136" y="271"/>
                  </a:lnTo>
                  <a:lnTo>
                    <a:pt x="155" y="291"/>
                  </a:lnTo>
                  <a:lnTo>
                    <a:pt x="155" y="291"/>
                  </a:lnTo>
                  <a:cubicBezTo>
                    <a:pt x="151" y="292"/>
                    <a:pt x="144" y="296"/>
                    <a:pt x="136" y="305"/>
                  </a:cubicBezTo>
                  <a:lnTo>
                    <a:pt x="170" y="305"/>
                  </a:lnTo>
                  <a:cubicBezTo>
                    <a:pt x="204" y="339"/>
                    <a:pt x="204" y="339"/>
                    <a:pt x="170" y="339"/>
                  </a:cubicBezTo>
                  <a:cubicBezTo>
                    <a:pt x="136" y="339"/>
                    <a:pt x="136" y="339"/>
                    <a:pt x="136" y="305"/>
                  </a:cubicBezTo>
                  <a:cubicBezTo>
                    <a:pt x="102" y="305"/>
                    <a:pt x="170" y="373"/>
                    <a:pt x="170" y="373"/>
                  </a:cubicBezTo>
                  <a:cubicBezTo>
                    <a:pt x="169" y="373"/>
                    <a:pt x="169" y="373"/>
                    <a:pt x="168" y="373"/>
                  </a:cubicBezTo>
                  <a:lnTo>
                    <a:pt x="168" y="373"/>
                  </a:lnTo>
                  <a:cubicBezTo>
                    <a:pt x="177" y="376"/>
                    <a:pt x="184" y="380"/>
                    <a:pt x="184" y="380"/>
                  </a:cubicBezTo>
                  <a:cubicBezTo>
                    <a:pt x="184" y="380"/>
                    <a:pt x="181" y="378"/>
                    <a:pt x="173" y="374"/>
                  </a:cubicBezTo>
                  <a:lnTo>
                    <a:pt x="173" y="374"/>
                  </a:lnTo>
                  <a:cubicBezTo>
                    <a:pt x="237" y="406"/>
                    <a:pt x="238" y="407"/>
                    <a:pt x="271" y="440"/>
                  </a:cubicBezTo>
                  <a:cubicBezTo>
                    <a:pt x="287" y="444"/>
                    <a:pt x="298" y="446"/>
                    <a:pt x="306" y="446"/>
                  </a:cubicBezTo>
                  <a:cubicBezTo>
                    <a:pt x="346" y="446"/>
                    <a:pt x="293" y="402"/>
                    <a:pt x="303" y="402"/>
                  </a:cubicBezTo>
                  <a:cubicBezTo>
                    <a:pt x="307" y="402"/>
                    <a:pt x="325" y="412"/>
                    <a:pt x="373" y="440"/>
                  </a:cubicBezTo>
                  <a:cubicBezTo>
                    <a:pt x="373" y="440"/>
                    <a:pt x="373" y="440"/>
                    <a:pt x="339" y="406"/>
                  </a:cubicBezTo>
                  <a:cubicBezTo>
                    <a:pt x="339" y="406"/>
                    <a:pt x="305" y="406"/>
                    <a:pt x="305" y="373"/>
                  </a:cubicBezTo>
                  <a:cubicBezTo>
                    <a:pt x="296" y="373"/>
                    <a:pt x="284" y="367"/>
                    <a:pt x="271" y="360"/>
                  </a:cubicBezTo>
                  <a:lnTo>
                    <a:pt x="271" y="360"/>
                  </a:lnTo>
                  <a:cubicBezTo>
                    <a:pt x="271" y="340"/>
                    <a:pt x="271" y="305"/>
                    <a:pt x="271" y="305"/>
                  </a:cubicBezTo>
                  <a:cubicBezTo>
                    <a:pt x="271" y="305"/>
                    <a:pt x="271" y="305"/>
                    <a:pt x="271" y="305"/>
                  </a:cubicBezTo>
                  <a:lnTo>
                    <a:pt x="271" y="305"/>
                  </a:lnTo>
                  <a:cubicBezTo>
                    <a:pt x="295" y="329"/>
                    <a:pt x="315" y="340"/>
                    <a:pt x="331" y="340"/>
                  </a:cubicBezTo>
                  <a:cubicBezTo>
                    <a:pt x="359" y="340"/>
                    <a:pt x="373" y="303"/>
                    <a:pt x="373" y="237"/>
                  </a:cubicBezTo>
                  <a:cubicBezTo>
                    <a:pt x="373" y="211"/>
                    <a:pt x="383" y="200"/>
                    <a:pt x="395" y="200"/>
                  </a:cubicBezTo>
                  <a:cubicBezTo>
                    <a:pt x="415" y="200"/>
                    <a:pt x="441" y="229"/>
                    <a:pt x="441" y="271"/>
                  </a:cubicBezTo>
                  <a:lnTo>
                    <a:pt x="441" y="203"/>
                  </a:lnTo>
                  <a:cubicBezTo>
                    <a:pt x="441" y="179"/>
                    <a:pt x="443" y="170"/>
                    <a:pt x="445" y="170"/>
                  </a:cubicBezTo>
                  <a:cubicBezTo>
                    <a:pt x="454" y="170"/>
                    <a:pt x="470" y="242"/>
                    <a:pt x="474" y="242"/>
                  </a:cubicBezTo>
                  <a:cubicBezTo>
                    <a:pt x="474" y="242"/>
                    <a:pt x="475" y="240"/>
                    <a:pt x="475" y="237"/>
                  </a:cubicBezTo>
                  <a:cubicBezTo>
                    <a:pt x="475" y="207"/>
                    <a:pt x="501" y="96"/>
                    <a:pt x="507" y="96"/>
                  </a:cubicBezTo>
                  <a:cubicBezTo>
                    <a:pt x="508" y="96"/>
                    <a:pt x="508" y="98"/>
                    <a:pt x="508" y="102"/>
                  </a:cubicBezTo>
                  <a:cubicBezTo>
                    <a:pt x="508" y="115"/>
                    <a:pt x="508" y="126"/>
                    <a:pt x="508" y="135"/>
                  </a:cubicBezTo>
                  <a:cubicBezTo>
                    <a:pt x="525" y="169"/>
                    <a:pt x="534" y="169"/>
                    <a:pt x="538" y="169"/>
                  </a:cubicBezTo>
                  <a:cubicBezTo>
                    <a:pt x="542" y="169"/>
                    <a:pt x="542" y="169"/>
                    <a:pt x="542" y="203"/>
                  </a:cubicBezTo>
                  <a:cubicBezTo>
                    <a:pt x="542" y="102"/>
                    <a:pt x="542" y="203"/>
                    <a:pt x="576" y="34"/>
                  </a:cubicBezTo>
                  <a:close/>
                  <a:moveTo>
                    <a:pt x="102" y="339"/>
                  </a:moveTo>
                  <a:cubicBezTo>
                    <a:pt x="136" y="406"/>
                    <a:pt x="0" y="373"/>
                    <a:pt x="170" y="440"/>
                  </a:cubicBezTo>
                  <a:cubicBezTo>
                    <a:pt x="204" y="474"/>
                    <a:pt x="237" y="474"/>
                    <a:pt x="271" y="474"/>
                  </a:cubicBezTo>
                  <a:cubicBezTo>
                    <a:pt x="305" y="474"/>
                    <a:pt x="237" y="440"/>
                    <a:pt x="204" y="406"/>
                  </a:cubicBezTo>
                  <a:cubicBezTo>
                    <a:pt x="163" y="382"/>
                    <a:pt x="144" y="370"/>
                    <a:pt x="137" y="364"/>
                  </a:cubicBezTo>
                  <a:lnTo>
                    <a:pt x="137" y="364"/>
                  </a:lnTo>
                  <a:cubicBezTo>
                    <a:pt x="147" y="369"/>
                    <a:pt x="158" y="372"/>
                    <a:pt x="168" y="373"/>
                  </a:cubicBezTo>
                  <a:lnTo>
                    <a:pt x="168" y="373"/>
                  </a:lnTo>
                  <a:cubicBezTo>
                    <a:pt x="156" y="367"/>
                    <a:pt x="139" y="360"/>
                    <a:pt x="135" y="360"/>
                  </a:cubicBezTo>
                  <a:cubicBezTo>
                    <a:pt x="134" y="360"/>
                    <a:pt x="134" y="361"/>
                    <a:pt x="137" y="364"/>
                  </a:cubicBezTo>
                  <a:lnTo>
                    <a:pt x="137" y="364"/>
                  </a:lnTo>
                  <a:cubicBezTo>
                    <a:pt x="117" y="354"/>
                    <a:pt x="102" y="339"/>
                    <a:pt x="102" y="339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4131700" y="3449250"/>
              <a:ext cx="875" cy="3600"/>
            </a:xfrm>
            <a:custGeom>
              <a:avLst/>
              <a:gdLst/>
              <a:ahLst/>
              <a:cxnLst/>
              <a:rect l="l" t="t" r="r" b="b"/>
              <a:pathLst>
                <a:path w="35" h="144" extrusionOk="0">
                  <a:moveTo>
                    <a:pt x="34" y="1"/>
                  </a:moveTo>
                  <a:cubicBezTo>
                    <a:pt x="34" y="23"/>
                    <a:pt x="34" y="48"/>
                    <a:pt x="33" y="71"/>
                  </a:cubicBezTo>
                  <a:lnTo>
                    <a:pt x="33" y="71"/>
                  </a:lnTo>
                  <a:lnTo>
                    <a:pt x="34" y="69"/>
                  </a:lnTo>
                  <a:cubicBezTo>
                    <a:pt x="34" y="69"/>
                    <a:pt x="34" y="35"/>
                    <a:pt x="34" y="35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"/>
                  </a:cubicBezTo>
                  <a:close/>
                  <a:moveTo>
                    <a:pt x="33" y="71"/>
                  </a:moveTo>
                  <a:lnTo>
                    <a:pt x="0" y="136"/>
                  </a:lnTo>
                  <a:cubicBezTo>
                    <a:pt x="5" y="141"/>
                    <a:pt x="9" y="143"/>
                    <a:pt x="12" y="143"/>
                  </a:cubicBezTo>
                  <a:cubicBezTo>
                    <a:pt x="26" y="143"/>
                    <a:pt x="31" y="110"/>
                    <a:pt x="33" y="7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7"/>
            <p:cNvSpPr/>
            <p:nvPr/>
          </p:nvSpPr>
          <p:spPr>
            <a:xfrm>
              <a:off x="4129150" y="3448450"/>
              <a:ext cx="4250" cy="5350"/>
            </a:xfrm>
            <a:custGeom>
              <a:avLst/>
              <a:gdLst/>
              <a:ahLst/>
              <a:cxnLst/>
              <a:rect l="l" t="t" r="r" b="b"/>
              <a:pathLst>
                <a:path w="170" h="214" extrusionOk="0">
                  <a:moveTo>
                    <a:pt x="137" y="56"/>
                  </a:moveTo>
                  <a:cubicBezTo>
                    <a:pt x="139" y="56"/>
                    <a:pt x="142" y="71"/>
                    <a:pt x="144" y="91"/>
                  </a:cubicBezTo>
                  <a:lnTo>
                    <a:pt x="144" y="91"/>
                  </a:lnTo>
                  <a:lnTo>
                    <a:pt x="136" y="67"/>
                  </a:lnTo>
                  <a:cubicBezTo>
                    <a:pt x="136" y="59"/>
                    <a:pt x="137" y="56"/>
                    <a:pt x="137" y="56"/>
                  </a:cubicBezTo>
                  <a:close/>
                  <a:moveTo>
                    <a:pt x="148" y="128"/>
                  </a:moveTo>
                  <a:lnTo>
                    <a:pt x="148" y="128"/>
                  </a:lnTo>
                  <a:cubicBezTo>
                    <a:pt x="151" y="132"/>
                    <a:pt x="154" y="138"/>
                    <a:pt x="156" y="144"/>
                  </a:cubicBezTo>
                  <a:lnTo>
                    <a:pt x="156" y="144"/>
                  </a:lnTo>
                  <a:cubicBezTo>
                    <a:pt x="154" y="140"/>
                    <a:pt x="151" y="136"/>
                    <a:pt x="149" y="132"/>
                  </a:cubicBezTo>
                  <a:lnTo>
                    <a:pt x="149" y="132"/>
                  </a:lnTo>
                  <a:cubicBezTo>
                    <a:pt x="148" y="130"/>
                    <a:pt x="148" y="129"/>
                    <a:pt x="148" y="128"/>
                  </a:cubicBezTo>
                  <a:close/>
                  <a:moveTo>
                    <a:pt x="150" y="155"/>
                  </a:moveTo>
                  <a:lnTo>
                    <a:pt x="150" y="155"/>
                  </a:lnTo>
                  <a:cubicBezTo>
                    <a:pt x="150" y="157"/>
                    <a:pt x="151" y="160"/>
                    <a:pt x="151" y="162"/>
                  </a:cubicBezTo>
                  <a:lnTo>
                    <a:pt x="151" y="162"/>
                  </a:lnTo>
                  <a:cubicBezTo>
                    <a:pt x="152" y="160"/>
                    <a:pt x="151" y="158"/>
                    <a:pt x="150" y="155"/>
                  </a:cubicBezTo>
                  <a:close/>
                  <a:moveTo>
                    <a:pt x="156" y="126"/>
                  </a:moveTo>
                  <a:lnTo>
                    <a:pt x="156" y="126"/>
                  </a:lnTo>
                  <a:cubicBezTo>
                    <a:pt x="158" y="129"/>
                    <a:pt x="159" y="132"/>
                    <a:pt x="161" y="134"/>
                  </a:cubicBezTo>
                  <a:lnTo>
                    <a:pt x="161" y="134"/>
                  </a:lnTo>
                  <a:cubicBezTo>
                    <a:pt x="161" y="136"/>
                    <a:pt x="162" y="138"/>
                    <a:pt x="163" y="139"/>
                  </a:cubicBezTo>
                  <a:lnTo>
                    <a:pt x="163" y="139"/>
                  </a:lnTo>
                  <a:lnTo>
                    <a:pt x="162" y="138"/>
                  </a:lnTo>
                  <a:lnTo>
                    <a:pt x="162" y="138"/>
                  </a:lnTo>
                  <a:cubicBezTo>
                    <a:pt x="167" y="148"/>
                    <a:pt x="170" y="158"/>
                    <a:pt x="170" y="168"/>
                  </a:cubicBezTo>
                  <a:lnTo>
                    <a:pt x="170" y="168"/>
                  </a:lnTo>
                  <a:cubicBezTo>
                    <a:pt x="170" y="168"/>
                    <a:pt x="170" y="156"/>
                    <a:pt x="163" y="139"/>
                  </a:cubicBezTo>
                  <a:lnTo>
                    <a:pt x="163" y="139"/>
                  </a:lnTo>
                  <a:lnTo>
                    <a:pt x="170" y="168"/>
                  </a:lnTo>
                  <a:lnTo>
                    <a:pt x="156" y="126"/>
                  </a:lnTo>
                  <a:close/>
                  <a:moveTo>
                    <a:pt x="19" y="0"/>
                  </a:moveTo>
                  <a:cubicBezTo>
                    <a:pt x="8" y="0"/>
                    <a:pt x="1" y="9"/>
                    <a:pt x="1" y="33"/>
                  </a:cubicBezTo>
                  <a:cubicBezTo>
                    <a:pt x="35" y="33"/>
                    <a:pt x="102" y="101"/>
                    <a:pt x="136" y="168"/>
                  </a:cubicBezTo>
                  <a:lnTo>
                    <a:pt x="136" y="134"/>
                  </a:lnTo>
                  <a:cubicBezTo>
                    <a:pt x="102" y="101"/>
                    <a:pt x="102" y="101"/>
                    <a:pt x="68" y="67"/>
                  </a:cubicBezTo>
                  <a:cubicBezTo>
                    <a:pt x="68" y="61"/>
                    <a:pt x="71" y="58"/>
                    <a:pt x="75" y="58"/>
                  </a:cubicBezTo>
                  <a:cubicBezTo>
                    <a:pt x="86" y="58"/>
                    <a:pt x="112" y="82"/>
                    <a:pt x="136" y="114"/>
                  </a:cubicBezTo>
                  <a:lnTo>
                    <a:pt x="136" y="114"/>
                  </a:lnTo>
                  <a:cubicBezTo>
                    <a:pt x="136" y="110"/>
                    <a:pt x="136" y="105"/>
                    <a:pt x="136" y="101"/>
                  </a:cubicBezTo>
                  <a:cubicBezTo>
                    <a:pt x="136" y="101"/>
                    <a:pt x="56" y="0"/>
                    <a:pt x="19" y="0"/>
                  </a:cubicBezTo>
                  <a:close/>
                  <a:moveTo>
                    <a:pt x="102" y="33"/>
                  </a:moveTo>
                  <a:cubicBezTo>
                    <a:pt x="102" y="33"/>
                    <a:pt x="136" y="67"/>
                    <a:pt x="136" y="101"/>
                  </a:cubicBezTo>
                  <a:cubicBezTo>
                    <a:pt x="136" y="101"/>
                    <a:pt x="141" y="105"/>
                    <a:pt x="147" y="113"/>
                  </a:cubicBezTo>
                  <a:lnTo>
                    <a:pt x="147" y="113"/>
                  </a:lnTo>
                  <a:cubicBezTo>
                    <a:pt x="147" y="118"/>
                    <a:pt x="148" y="123"/>
                    <a:pt x="148" y="128"/>
                  </a:cubicBezTo>
                  <a:lnTo>
                    <a:pt x="148" y="128"/>
                  </a:lnTo>
                  <a:cubicBezTo>
                    <a:pt x="144" y="121"/>
                    <a:pt x="141" y="117"/>
                    <a:pt x="140" y="117"/>
                  </a:cubicBezTo>
                  <a:lnTo>
                    <a:pt x="140" y="117"/>
                  </a:lnTo>
                  <a:cubicBezTo>
                    <a:pt x="140" y="117"/>
                    <a:pt x="140" y="118"/>
                    <a:pt x="142" y="122"/>
                  </a:cubicBezTo>
                  <a:lnTo>
                    <a:pt x="142" y="122"/>
                  </a:lnTo>
                  <a:cubicBezTo>
                    <a:pt x="140" y="119"/>
                    <a:pt x="138" y="117"/>
                    <a:pt x="136" y="114"/>
                  </a:cubicBezTo>
                  <a:lnTo>
                    <a:pt x="136" y="114"/>
                  </a:lnTo>
                  <a:cubicBezTo>
                    <a:pt x="136" y="123"/>
                    <a:pt x="136" y="130"/>
                    <a:pt x="136" y="134"/>
                  </a:cubicBezTo>
                  <a:cubicBezTo>
                    <a:pt x="136" y="134"/>
                    <a:pt x="147" y="145"/>
                    <a:pt x="150" y="155"/>
                  </a:cubicBezTo>
                  <a:lnTo>
                    <a:pt x="150" y="155"/>
                  </a:lnTo>
                  <a:cubicBezTo>
                    <a:pt x="150" y="148"/>
                    <a:pt x="149" y="142"/>
                    <a:pt x="149" y="135"/>
                  </a:cubicBezTo>
                  <a:lnTo>
                    <a:pt x="149" y="135"/>
                  </a:lnTo>
                  <a:cubicBezTo>
                    <a:pt x="152" y="140"/>
                    <a:pt x="156" y="146"/>
                    <a:pt x="160" y="153"/>
                  </a:cubicBezTo>
                  <a:lnTo>
                    <a:pt x="160" y="153"/>
                  </a:lnTo>
                  <a:cubicBezTo>
                    <a:pt x="159" y="150"/>
                    <a:pt x="158" y="147"/>
                    <a:pt x="156" y="144"/>
                  </a:cubicBezTo>
                  <a:lnTo>
                    <a:pt x="156" y="144"/>
                  </a:lnTo>
                  <a:cubicBezTo>
                    <a:pt x="161" y="152"/>
                    <a:pt x="166" y="160"/>
                    <a:pt x="170" y="168"/>
                  </a:cubicBezTo>
                  <a:cubicBezTo>
                    <a:pt x="170" y="156"/>
                    <a:pt x="170" y="142"/>
                    <a:pt x="170" y="134"/>
                  </a:cubicBezTo>
                  <a:cubicBezTo>
                    <a:pt x="170" y="134"/>
                    <a:pt x="170" y="134"/>
                    <a:pt x="159" y="123"/>
                  </a:cubicBezTo>
                  <a:lnTo>
                    <a:pt x="159" y="123"/>
                  </a:lnTo>
                  <a:lnTo>
                    <a:pt x="136" y="33"/>
                  </a:lnTo>
                  <a:close/>
                  <a:moveTo>
                    <a:pt x="160" y="153"/>
                  </a:moveTo>
                  <a:lnTo>
                    <a:pt x="160" y="153"/>
                  </a:lnTo>
                  <a:cubicBezTo>
                    <a:pt x="166" y="168"/>
                    <a:pt x="170" y="185"/>
                    <a:pt x="170" y="202"/>
                  </a:cubicBezTo>
                  <a:cubicBezTo>
                    <a:pt x="170" y="202"/>
                    <a:pt x="170" y="186"/>
                    <a:pt x="170" y="168"/>
                  </a:cubicBezTo>
                  <a:cubicBezTo>
                    <a:pt x="166" y="163"/>
                    <a:pt x="163" y="158"/>
                    <a:pt x="160" y="153"/>
                  </a:cubicBezTo>
                  <a:close/>
                  <a:moveTo>
                    <a:pt x="151" y="162"/>
                  </a:moveTo>
                  <a:cubicBezTo>
                    <a:pt x="149" y="166"/>
                    <a:pt x="145" y="168"/>
                    <a:pt x="136" y="168"/>
                  </a:cubicBezTo>
                  <a:lnTo>
                    <a:pt x="136" y="202"/>
                  </a:lnTo>
                  <a:cubicBezTo>
                    <a:pt x="140" y="210"/>
                    <a:pt x="143" y="213"/>
                    <a:pt x="145" y="213"/>
                  </a:cubicBezTo>
                  <a:cubicBezTo>
                    <a:pt x="151" y="213"/>
                    <a:pt x="152" y="191"/>
                    <a:pt x="151" y="162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7"/>
            <p:cNvSpPr/>
            <p:nvPr/>
          </p:nvSpPr>
          <p:spPr>
            <a:xfrm>
              <a:off x="4131700" y="3448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7"/>
            <p:cNvSpPr/>
            <p:nvPr/>
          </p:nvSpPr>
          <p:spPr>
            <a:xfrm>
              <a:off x="4432225" y="3405225"/>
              <a:ext cx="27125" cy="27125"/>
            </a:xfrm>
            <a:custGeom>
              <a:avLst/>
              <a:gdLst/>
              <a:ahLst/>
              <a:cxnLst/>
              <a:rect l="l" t="t" r="r" b="b"/>
              <a:pathLst>
                <a:path w="1085" h="1085" extrusionOk="0">
                  <a:moveTo>
                    <a:pt x="780" y="1"/>
                  </a:moveTo>
                  <a:cubicBezTo>
                    <a:pt x="752" y="35"/>
                    <a:pt x="730" y="68"/>
                    <a:pt x="711" y="101"/>
                  </a:cubicBezTo>
                  <a:lnTo>
                    <a:pt x="711" y="101"/>
                  </a:lnTo>
                  <a:cubicBezTo>
                    <a:pt x="780" y="227"/>
                    <a:pt x="780" y="340"/>
                    <a:pt x="780" y="475"/>
                  </a:cubicBezTo>
                  <a:lnTo>
                    <a:pt x="780" y="1"/>
                  </a:lnTo>
                  <a:close/>
                  <a:moveTo>
                    <a:pt x="644" y="1"/>
                  </a:moveTo>
                  <a:cubicBezTo>
                    <a:pt x="170" y="170"/>
                    <a:pt x="1" y="949"/>
                    <a:pt x="644" y="1085"/>
                  </a:cubicBezTo>
                  <a:cubicBezTo>
                    <a:pt x="644" y="611"/>
                    <a:pt x="1085" y="611"/>
                    <a:pt x="475" y="475"/>
                  </a:cubicBezTo>
                  <a:cubicBezTo>
                    <a:pt x="610" y="340"/>
                    <a:pt x="637" y="227"/>
                    <a:pt x="711" y="101"/>
                  </a:cubicBezTo>
                  <a:lnTo>
                    <a:pt x="711" y="101"/>
                  </a:lnTo>
                  <a:cubicBezTo>
                    <a:pt x="694" y="68"/>
                    <a:pt x="672" y="35"/>
                    <a:pt x="64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7"/>
            <p:cNvSpPr/>
            <p:nvPr/>
          </p:nvSpPr>
          <p:spPr>
            <a:xfrm>
              <a:off x="4451775" y="3405300"/>
              <a:ext cx="1025" cy="1025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0" y="0"/>
                  </a:moveTo>
                  <a:lnTo>
                    <a:pt x="32" y="32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7"/>
            <p:cNvSpPr/>
            <p:nvPr/>
          </p:nvSpPr>
          <p:spPr>
            <a:xfrm>
              <a:off x="4446625" y="3401850"/>
              <a:ext cx="6800" cy="5950"/>
            </a:xfrm>
            <a:custGeom>
              <a:avLst/>
              <a:gdLst/>
              <a:ahLst/>
              <a:cxnLst/>
              <a:rect l="l" t="t" r="r" b="b"/>
              <a:pathLst>
                <a:path w="272" h="238" extrusionOk="0">
                  <a:moveTo>
                    <a:pt x="1" y="1"/>
                  </a:moveTo>
                  <a:lnTo>
                    <a:pt x="1" y="68"/>
                  </a:lnTo>
                  <a:cubicBezTo>
                    <a:pt x="204" y="170"/>
                    <a:pt x="136" y="136"/>
                    <a:pt x="271" y="238"/>
                  </a:cubicBezTo>
                  <a:cubicBezTo>
                    <a:pt x="238" y="204"/>
                    <a:pt x="204" y="136"/>
                    <a:pt x="136" y="68"/>
                  </a:cubicBezTo>
                  <a:lnTo>
                    <a:pt x="136" y="68"/>
                  </a:lnTo>
                  <a:cubicBezTo>
                    <a:pt x="136" y="96"/>
                    <a:pt x="180" y="145"/>
                    <a:pt x="179" y="145"/>
                  </a:cubicBezTo>
                  <a:cubicBezTo>
                    <a:pt x="179" y="145"/>
                    <a:pt x="176" y="142"/>
                    <a:pt x="170" y="136"/>
                  </a:cubicBezTo>
                  <a:cubicBezTo>
                    <a:pt x="136" y="102"/>
                    <a:pt x="136" y="102"/>
                    <a:pt x="68" y="34"/>
                  </a:cubicBezTo>
                  <a:cubicBezTo>
                    <a:pt x="62" y="28"/>
                    <a:pt x="59" y="25"/>
                    <a:pt x="59" y="25"/>
                  </a:cubicBezTo>
                  <a:lnTo>
                    <a:pt x="59" y="25"/>
                  </a:lnTo>
                  <a:cubicBezTo>
                    <a:pt x="57" y="25"/>
                    <a:pt x="95" y="68"/>
                    <a:pt x="68" y="6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7"/>
            <p:cNvSpPr/>
            <p:nvPr/>
          </p:nvSpPr>
          <p:spPr>
            <a:xfrm>
              <a:off x="4448325" y="3404400"/>
              <a:ext cx="2550" cy="1700"/>
            </a:xfrm>
            <a:custGeom>
              <a:avLst/>
              <a:gdLst/>
              <a:ahLst/>
              <a:cxnLst/>
              <a:rect l="l" t="t" r="r" b="b"/>
              <a:pathLst>
                <a:path w="102" h="68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34"/>
                    <a:pt x="68" y="68"/>
                    <a:pt x="102" y="68"/>
                  </a:cubicBezTo>
                  <a:cubicBezTo>
                    <a:pt x="68" y="34"/>
                    <a:pt x="34" y="34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7"/>
            <p:cNvSpPr/>
            <p:nvPr/>
          </p:nvSpPr>
          <p:spPr>
            <a:xfrm>
              <a:off x="4450850" y="340692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lnTo>
                    <a:pt x="35" y="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7"/>
            <p:cNvSpPr/>
            <p:nvPr/>
          </p:nvSpPr>
          <p:spPr>
            <a:xfrm>
              <a:off x="4450025" y="3407775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7"/>
            <p:cNvSpPr/>
            <p:nvPr/>
          </p:nvSpPr>
          <p:spPr>
            <a:xfrm>
              <a:off x="4446625" y="3404400"/>
              <a:ext cx="4175" cy="3775"/>
            </a:xfrm>
            <a:custGeom>
              <a:avLst/>
              <a:gdLst/>
              <a:ahLst/>
              <a:cxnLst/>
              <a:rect l="l" t="t" r="r" b="b"/>
              <a:pathLst>
                <a:path w="167" h="151" extrusionOk="0">
                  <a:moveTo>
                    <a:pt x="1" y="0"/>
                  </a:moveTo>
                  <a:cubicBezTo>
                    <a:pt x="1" y="13"/>
                    <a:pt x="16" y="37"/>
                    <a:pt x="37" y="60"/>
                  </a:cubicBezTo>
                  <a:lnTo>
                    <a:pt x="37" y="60"/>
                  </a:lnTo>
                  <a:cubicBezTo>
                    <a:pt x="38" y="58"/>
                    <a:pt x="40" y="58"/>
                    <a:pt x="43" y="58"/>
                  </a:cubicBezTo>
                  <a:cubicBezTo>
                    <a:pt x="52" y="58"/>
                    <a:pt x="65" y="66"/>
                    <a:pt x="73" y="66"/>
                  </a:cubicBezTo>
                  <a:cubicBezTo>
                    <a:pt x="79" y="66"/>
                    <a:pt x="81" y="59"/>
                    <a:pt x="68" y="34"/>
                  </a:cubicBezTo>
                  <a:lnTo>
                    <a:pt x="1" y="0"/>
                  </a:lnTo>
                  <a:close/>
                  <a:moveTo>
                    <a:pt x="37" y="60"/>
                  </a:moveTo>
                  <a:cubicBezTo>
                    <a:pt x="35" y="62"/>
                    <a:pt x="34" y="64"/>
                    <a:pt x="34" y="68"/>
                  </a:cubicBezTo>
                  <a:cubicBezTo>
                    <a:pt x="15" y="68"/>
                    <a:pt x="39" y="79"/>
                    <a:pt x="70" y="94"/>
                  </a:cubicBezTo>
                  <a:lnTo>
                    <a:pt x="70" y="94"/>
                  </a:lnTo>
                  <a:cubicBezTo>
                    <a:pt x="58" y="83"/>
                    <a:pt x="47" y="72"/>
                    <a:pt x="37" y="60"/>
                  </a:cubicBezTo>
                  <a:close/>
                  <a:moveTo>
                    <a:pt x="70" y="94"/>
                  </a:moveTo>
                  <a:cubicBezTo>
                    <a:pt x="95" y="117"/>
                    <a:pt x="122" y="136"/>
                    <a:pt x="136" y="136"/>
                  </a:cubicBezTo>
                  <a:cubicBezTo>
                    <a:pt x="121" y="121"/>
                    <a:pt x="93" y="106"/>
                    <a:pt x="70" y="94"/>
                  </a:cubicBezTo>
                  <a:close/>
                  <a:moveTo>
                    <a:pt x="136" y="136"/>
                  </a:moveTo>
                  <a:cubicBezTo>
                    <a:pt x="147" y="147"/>
                    <a:pt x="155" y="151"/>
                    <a:pt x="159" y="151"/>
                  </a:cubicBezTo>
                  <a:cubicBezTo>
                    <a:pt x="166" y="151"/>
                    <a:pt x="159" y="136"/>
                    <a:pt x="136" y="136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4449175" y="340692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0" y="1"/>
                    <a:pt x="34" y="1"/>
                    <a:pt x="34" y="35"/>
                  </a:cubicBez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4449175" y="3406075"/>
              <a:ext cx="1700" cy="875"/>
            </a:xfrm>
            <a:custGeom>
              <a:avLst/>
              <a:gdLst/>
              <a:ahLst/>
              <a:cxnLst/>
              <a:rect l="l" t="t" r="r" b="b"/>
              <a:pathLst>
                <a:path w="68" h="35" extrusionOk="0">
                  <a:moveTo>
                    <a:pt x="0" y="1"/>
                  </a:moveTo>
                  <a:lnTo>
                    <a:pt x="34" y="35"/>
                  </a:lnTo>
                  <a:lnTo>
                    <a:pt x="68" y="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4444075" y="3406075"/>
              <a:ext cx="5975" cy="2575"/>
            </a:xfrm>
            <a:custGeom>
              <a:avLst/>
              <a:gdLst/>
              <a:ahLst/>
              <a:cxnLst/>
              <a:rect l="l" t="t" r="r" b="b"/>
              <a:pathLst>
                <a:path w="239" h="103" extrusionOk="0">
                  <a:moveTo>
                    <a:pt x="1" y="1"/>
                  </a:moveTo>
                  <a:lnTo>
                    <a:pt x="35" y="35"/>
                  </a:lnTo>
                  <a:cubicBezTo>
                    <a:pt x="69" y="69"/>
                    <a:pt x="170" y="102"/>
                    <a:pt x="238" y="102"/>
                  </a:cubicBezTo>
                  <a:cubicBezTo>
                    <a:pt x="103" y="69"/>
                    <a:pt x="238" y="102"/>
                    <a:pt x="170" y="35"/>
                  </a:cubicBezTo>
                  <a:lnTo>
                    <a:pt x="170" y="35"/>
                  </a:lnTo>
                  <a:cubicBezTo>
                    <a:pt x="170" y="45"/>
                    <a:pt x="162" y="49"/>
                    <a:pt x="148" y="49"/>
                  </a:cubicBezTo>
                  <a:cubicBezTo>
                    <a:pt x="114" y="49"/>
                    <a:pt x="49" y="25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4441550" y="3406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4438150" y="3406925"/>
              <a:ext cx="9350" cy="3425"/>
            </a:xfrm>
            <a:custGeom>
              <a:avLst/>
              <a:gdLst/>
              <a:ahLst/>
              <a:cxnLst/>
              <a:rect l="l" t="t" r="r" b="b"/>
              <a:pathLst>
                <a:path w="374" h="137" extrusionOk="0">
                  <a:moveTo>
                    <a:pt x="272" y="35"/>
                  </a:moveTo>
                  <a:lnTo>
                    <a:pt x="317" y="57"/>
                  </a:lnTo>
                  <a:lnTo>
                    <a:pt x="272" y="35"/>
                  </a:lnTo>
                  <a:close/>
                  <a:moveTo>
                    <a:pt x="204" y="1"/>
                  </a:moveTo>
                  <a:cubicBezTo>
                    <a:pt x="177" y="1"/>
                    <a:pt x="258" y="44"/>
                    <a:pt x="240" y="44"/>
                  </a:cubicBezTo>
                  <a:cubicBezTo>
                    <a:pt x="235" y="44"/>
                    <a:pt x="224" y="41"/>
                    <a:pt x="204" y="35"/>
                  </a:cubicBezTo>
                  <a:cubicBezTo>
                    <a:pt x="171" y="35"/>
                    <a:pt x="137" y="1"/>
                    <a:pt x="136" y="1"/>
                  </a:cubicBezTo>
                  <a:lnTo>
                    <a:pt x="136" y="1"/>
                  </a:lnTo>
                  <a:cubicBezTo>
                    <a:pt x="153" y="18"/>
                    <a:pt x="119" y="18"/>
                    <a:pt x="81" y="18"/>
                  </a:cubicBezTo>
                  <a:cubicBezTo>
                    <a:pt x="43" y="18"/>
                    <a:pt x="1" y="18"/>
                    <a:pt x="1" y="35"/>
                  </a:cubicBezTo>
                  <a:cubicBezTo>
                    <a:pt x="1" y="102"/>
                    <a:pt x="238" y="136"/>
                    <a:pt x="306" y="136"/>
                  </a:cubicBezTo>
                  <a:cubicBezTo>
                    <a:pt x="306" y="136"/>
                    <a:pt x="174" y="70"/>
                    <a:pt x="170" y="68"/>
                  </a:cubicBezTo>
                  <a:lnTo>
                    <a:pt x="170" y="68"/>
                  </a:lnTo>
                  <a:cubicBezTo>
                    <a:pt x="238" y="102"/>
                    <a:pt x="272" y="102"/>
                    <a:pt x="272" y="102"/>
                  </a:cubicBezTo>
                  <a:cubicBezTo>
                    <a:pt x="306" y="102"/>
                    <a:pt x="204" y="68"/>
                    <a:pt x="238" y="68"/>
                  </a:cubicBezTo>
                  <a:cubicBezTo>
                    <a:pt x="373" y="102"/>
                    <a:pt x="238" y="102"/>
                    <a:pt x="340" y="102"/>
                  </a:cubicBezTo>
                  <a:cubicBezTo>
                    <a:pt x="373" y="102"/>
                    <a:pt x="373" y="102"/>
                    <a:pt x="272" y="35"/>
                  </a:cubicBezTo>
                  <a:lnTo>
                    <a:pt x="272" y="35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4439850" y="3409475"/>
              <a:ext cx="2575" cy="875"/>
            </a:xfrm>
            <a:custGeom>
              <a:avLst/>
              <a:gdLst/>
              <a:ahLst/>
              <a:cxnLst/>
              <a:rect l="l" t="t" r="r" b="b"/>
              <a:pathLst>
                <a:path w="103" h="35" extrusionOk="0">
                  <a:moveTo>
                    <a:pt x="1" y="0"/>
                  </a:moveTo>
                  <a:lnTo>
                    <a:pt x="68" y="34"/>
                  </a:lnTo>
                  <a:lnTo>
                    <a:pt x="102" y="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4434775" y="3410325"/>
              <a:ext cx="11025" cy="2550"/>
            </a:xfrm>
            <a:custGeom>
              <a:avLst/>
              <a:gdLst/>
              <a:ahLst/>
              <a:cxnLst/>
              <a:rect l="l" t="t" r="r" b="b"/>
              <a:pathLst>
                <a:path w="441" h="102" extrusionOk="0">
                  <a:moveTo>
                    <a:pt x="305" y="0"/>
                  </a:moveTo>
                  <a:cubicBezTo>
                    <a:pt x="170" y="0"/>
                    <a:pt x="339" y="34"/>
                    <a:pt x="339" y="68"/>
                  </a:cubicBezTo>
                  <a:cubicBezTo>
                    <a:pt x="317" y="79"/>
                    <a:pt x="301" y="83"/>
                    <a:pt x="286" y="83"/>
                  </a:cubicBezTo>
                  <a:cubicBezTo>
                    <a:pt x="256" y="83"/>
                    <a:pt x="226" y="68"/>
                    <a:pt x="136" y="68"/>
                  </a:cubicBezTo>
                  <a:cubicBezTo>
                    <a:pt x="136" y="68"/>
                    <a:pt x="170" y="68"/>
                    <a:pt x="204" y="34"/>
                  </a:cubicBezTo>
                  <a:lnTo>
                    <a:pt x="204" y="34"/>
                  </a:lnTo>
                  <a:cubicBezTo>
                    <a:pt x="0" y="68"/>
                    <a:pt x="136" y="102"/>
                    <a:pt x="170" y="102"/>
                  </a:cubicBezTo>
                  <a:lnTo>
                    <a:pt x="271" y="102"/>
                  </a:lnTo>
                  <a:cubicBezTo>
                    <a:pt x="407" y="102"/>
                    <a:pt x="441" y="68"/>
                    <a:pt x="441" y="68"/>
                  </a:cubicBezTo>
                  <a:lnTo>
                    <a:pt x="339" y="34"/>
                  </a:lnTo>
                  <a:lnTo>
                    <a:pt x="441" y="34"/>
                  </a:lnTo>
                  <a:cubicBezTo>
                    <a:pt x="407" y="34"/>
                    <a:pt x="339" y="0"/>
                    <a:pt x="30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4445775" y="3411175"/>
              <a:ext cx="1725" cy="2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1" y="0"/>
                  </a:moveTo>
                  <a:cubicBezTo>
                    <a:pt x="35" y="0"/>
                    <a:pt x="1" y="0"/>
                    <a:pt x="1" y="0"/>
                  </a:cubicBezTo>
                  <a:cubicBezTo>
                    <a:pt x="35" y="0"/>
                    <a:pt x="68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4439000" y="3412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4443250" y="3412850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34" y="1"/>
                  </a:moveTo>
                  <a:lnTo>
                    <a:pt x="0" y="1"/>
                  </a:lnTo>
                  <a:lnTo>
                    <a:pt x="68" y="1"/>
                  </a:lnTo>
                  <a:cubicBezTo>
                    <a:pt x="68" y="1"/>
                    <a:pt x="68" y="1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4432225" y="3413325"/>
              <a:ext cx="18650" cy="11400"/>
            </a:xfrm>
            <a:custGeom>
              <a:avLst/>
              <a:gdLst/>
              <a:ahLst/>
              <a:cxnLst/>
              <a:rect l="l" t="t" r="r" b="b"/>
              <a:pathLst>
                <a:path w="746" h="456" extrusionOk="0">
                  <a:moveTo>
                    <a:pt x="394" y="87"/>
                  </a:moveTo>
                  <a:cubicBezTo>
                    <a:pt x="396" y="89"/>
                    <a:pt x="399" y="91"/>
                    <a:pt x="401" y="96"/>
                  </a:cubicBezTo>
                  <a:lnTo>
                    <a:pt x="401" y="96"/>
                  </a:lnTo>
                  <a:lnTo>
                    <a:pt x="336" y="107"/>
                  </a:lnTo>
                  <a:lnTo>
                    <a:pt x="336" y="107"/>
                  </a:lnTo>
                  <a:cubicBezTo>
                    <a:pt x="344" y="102"/>
                    <a:pt x="360" y="96"/>
                    <a:pt x="394" y="87"/>
                  </a:cubicBezTo>
                  <a:close/>
                  <a:moveTo>
                    <a:pt x="280" y="347"/>
                  </a:moveTo>
                  <a:cubicBezTo>
                    <a:pt x="252" y="359"/>
                    <a:pt x="238" y="366"/>
                    <a:pt x="238" y="388"/>
                  </a:cubicBezTo>
                  <a:cubicBezTo>
                    <a:pt x="252" y="374"/>
                    <a:pt x="266" y="360"/>
                    <a:pt x="280" y="347"/>
                  </a:cubicBezTo>
                  <a:close/>
                  <a:moveTo>
                    <a:pt x="542" y="373"/>
                  </a:moveTo>
                  <a:cubicBezTo>
                    <a:pt x="532" y="377"/>
                    <a:pt x="521" y="382"/>
                    <a:pt x="509" y="388"/>
                  </a:cubicBezTo>
                  <a:cubicBezTo>
                    <a:pt x="512" y="388"/>
                    <a:pt x="515" y="388"/>
                    <a:pt x="517" y="389"/>
                  </a:cubicBezTo>
                  <a:lnTo>
                    <a:pt x="517" y="389"/>
                  </a:lnTo>
                  <a:cubicBezTo>
                    <a:pt x="524" y="384"/>
                    <a:pt x="532" y="378"/>
                    <a:pt x="542" y="373"/>
                  </a:cubicBezTo>
                  <a:close/>
                  <a:moveTo>
                    <a:pt x="498" y="1"/>
                  </a:moveTo>
                  <a:cubicBezTo>
                    <a:pt x="452" y="1"/>
                    <a:pt x="362" y="16"/>
                    <a:pt x="407" y="16"/>
                  </a:cubicBezTo>
                  <a:cubicBezTo>
                    <a:pt x="272" y="16"/>
                    <a:pt x="306" y="16"/>
                    <a:pt x="238" y="49"/>
                  </a:cubicBezTo>
                  <a:cubicBezTo>
                    <a:pt x="136" y="49"/>
                    <a:pt x="272" y="16"/>
                    <a:pt x="170" y="16"/>
                  </a:cubicBezTo>
                  <a:cubicBezTo>
                    <a:pt x="69" y="83"/>
                    <a:pt x="272" y="117"/>
                    <a:pt x="306" y="151"/>
                  </a:cubicBezTo>
                  <a:lnTo>
                    <a:pt x="170" y="185"/>
                  </a:lnTo>
                  <a:cubicBezTo>
                    <a:pt x="238" y="185"/>
                    <a:pt x="238" y="219"/>
                    <a:pt x="35" y="287"/>
                  </a:cubicBezTo>
                  <a:lnTo>
                    <a:pt x="1" y="320"/>
                  </a:lnTo>
                  <a:cubicBezTo>
                    <a:pt x="41" y="300"/>
                    <a:pt x="57" y="295"/>
                    <a:pt x="68" y="295"/>
                  </a:cubicBezTo>
                  <a:cubicBezTo>
                    <a:pt x="78" y="295"/>
                    <a:pt x="82" y="301"/>
                    <a:pt x="100" y="301"/>
                  </a:cubicBezTo>
                  <a:cubicBezTo>
                    <a:pt x="123" y="301"/>
                    <a:pt x="167" y="292"/>
                    <a:pt x="272" y="253"/>
                  </a:cubicBezTo>
                  <a:lnTo>
                    <a:pt x="272" y="253"/>
                  </a:lnTo>
                  <a:cubicBezTo>
                    <a:pt x="255" y="270"/>
                    <a:pt x="246" y="270"/>
                    <a:pt x="242" y="270"/>
                  </a:cubicBezTo>
                  <a:cubicBezTo>
                    <a:pt x="238" y="270"/>
                    <a:pt x="238" y="270"/>
                    <a:pt x="238" y="287"/>
                  </a:cubicBezTo>
                  <a:lnTo>
                    <a:pt x="306" y="253"/>
                  </a:lnTo>
                  <a:cubicBezTo>
                    <a:pt x="340" y="253"/>
                    <a:pt x="204" y="320"/>
                    <a:pt x="238" y="320"/>
                  </a:cubicBezTo>
                  <a:cubicBezTo>
                    <a:pt x="340" y="253"/>
                    <a:pt x="373" y="253"/>
                    <a:pt x="475" y="219"/>
                  </a:cubicBezTo>
                  <a:lnTo>
                    <a:pt x="475" y="219"/>
                  </a:lnTo>
                  <a:cubicBezTo>
                    <a:pt x="394" y="246"/>
                    <a:pt x="335" y="294"/>
                    <a:pt x="280" y="347"/>
                  </a:cubicBezTo>
                  <a:lnTo>
                    <a:pt x="280" y="347"/>
                  </a:lnTo>
                  <a:cubicBezTo>
                    <a:pt x="295" y="340"/>
                    <a:pt x="315" y="333"/>
                    <a:pt x="340" y="320"/>
                  </a:cubicBezTo>
                  <a:lnTo>
                    <a:pt x="340" y="320"/>
                  </a:lnTo>
                  <a:cubicBezTo>
                    <a:pt x="333" y="327"/>
                    <a:pt x="331" y="330"/>
                    <a:pt x="334" y="330"/>
                  </a:cubicBezTo>
                  <a:cubicBezTo>
                    <a:pt x="344" y="330"/>
                    <a:pt x="414" y="287"/>
                    <a:pt x="441" y="287"/>
                  </a:cubicBezTo>
                  <a:cubicBezTo>
                    <a:pt x="475" y="287"/>
                    <a:pt x="340" y="354"/>
                    <a:pt x="272" y="388"/>
                  </a:cubicBezTo>
                  <a:cubicBezTo>
                    <a:pt x="272" y="388"/>
                    <a:pt x="446" y="313"/>
                    <a:pt x="453" y="313"/>
                  </a:cubicBezTo>
                  <a:lnTo>
                    <a:pt x="453" y="313"/>
                  </a:lnTo>
                  <a:cubicBezTo>
                    <a:pt x="454" y="313"/>
                    <a:pt x="451" y="316"/>
                    <a:pt x="441" y="320"/>
                  </a:cubicBezTo>
                  <a:lnTo>
                    <a:pt x="543" y="287"/>
                  </a:lnTo>
                  <a:cubicBezTo>
                    <a:pt x="549" y="280"/>
                    <a:pt x="552" y="277"/>
                    <a:pt x="552" y="277"/>
                  </a:cubicBezTo>
                  <a:lnTo>
                    <a:pt x="552" y="277"/>
                  </a:lnTo>
                  <a:cubicBezTo>
                    <a:pt x="554" y="277"/>
                    <a:pt x="516" y="320"/>
                    <a:pt x="543" y="320"/>
                  </a:cubicBezTo>
                  <a:cubicBezTo>
                    <a:pt x="475" y="388"/>
                    <a:pt x="441" y="388"/>
                    <a:pt x="373" y="422"/>
                  </a:cubicBezTo>
                  <a:cubicBezTo>
                    <a:pt x="340" y="422"/>
                    <a:pt x="373" y="422"/>
                    <a:pt x="340" y="456"/>
                  </a:cubicBezTo>
                  <a:cubicBezTo>
                    <a:pt x="407" y="422"/>
                    <a:pt x="509" y="388"/>
                    <a:pt x="577" y="354"/>
                  </a:cubicBezTo>
                  <a:lnTo>
                    <a:pt x="577" y="354"/>
                  </a:lnTo>
                  <a:cubicBezTo>
                    <a:pt x="564" y="361"/>
                    <a:pt x="552" y="367"/>
                    <a:pt x="542" y="373"/>
                  </a:cubicBezTo>
                  <a:lnTo>
                    <a:pt x="542" y="373"/>
                  </a:lnTo>
                  <a:cubicBezTo>
                    <a:pt x="589" y="353"/>
                    <a:pt x="616" y="348"/>
                    <a:pt x="644" y="320"/>
                  </a:cubicBezTo>
                  <a:cubicBezTo>
                    <a:pt x="644" y="287"/>
                    <a:pt x="712" y="287"/>
                    <a:pt x="746" y="219"/>
                  </a:cubicBezTo>
                  <a:lnTo>
                    <a:pt x="746" y="219"/>
                  </a:lnTo>
                  <a:cubicBezTo>
                    <a:pt x="746" y="219"/>
                    <a:pt x="703" y="262"/>
                    <a:pt x="685" y="262"/>
                  </a:cubicBezTo>
                  <a:cubicBezTo>
                    <a:pt x="681" y="262"/>
                    <a:pt x="678" y="259"/>
                    <a:pt x="678" y="253"/>
                  </a:cubicBezTo>
                  <a:cubicBezTo>
                    <a:pt x="678" y="253"/>
                    <a:pt x="712" y="219"/>
                    <a:pt x="746" y="219"/>
                  </a:cubicBezTo>
                  <a:cubicBezTo>
                    <a:pt x="701" y="219"/>
                    <a:pt x="641" y="234"/>
                    <a:pt x="615" y="234"/>
                  </a:cubicBezTo>
                  <a:cubicBezTo>
                    <a:pt x="603" y="234"/>
                    <a:pt x="599" y="230"/>
                    <a:pt x="610" y="219"/>
                  </a:cubicBezTo>
                  <a:cubicBezTo>
                    <a:pt x="622" y="208"/>
                    <a:pt x="622" y="204"/>
                    <a:pt x="614" y="204"/>
                  </a:cubicBezTo>
                  <a:cubicBezTo>
                    <a:pt x="599" y="204"/>
                    <a:pt x="554" y="219"/>
                    <a:pt x="509" y="219"/>
                  </a:cubicBezTo>
                  <a:cubicBezTo>
                    <a:pt x="509" y="185"/>
                    <a:pt x="441" y="185"/>
                    <a:pt x="373" y="185"/>
                  </a:cubicBezTo>
                  <a:cubicBezTo>
                    <a:pt x="345" y="185"/>
                    <a:pt x="387" y="139"/>
                    <a:pt x="441" y="103"/>
                  </a:cubicBezTo>
                  <a:lnTo>
                    <a:pt x="441" y="103"/>
                  </a:lnTo>
                  <a:cubicBezTo>
                    <a:pt x="552" y="54"/>
                    <a:pt x="412" y="81"/>
                    <a:pt x="475" y="49"/>
                  </a:cubicBezTo>
                  <a:cubicBezTo>
                    <a:pt x="441" y="49"/>
                    <a:pt x="306" y="83"/>
                    <a:pt x="272" y="83"/>
                  </a:cubicBezTo>
                  <a:cubicBezTo>
                    <a:pt x="475" y="49"/>
                    <a:pt x="272" y="49"/>
                    <a:pt x="509" y="16"/>
                  </a:cubicBezTo>
                  <a:cubicBezTo>
                    <a:pt x="531" y="4"/>
                    <a:pt x="520" y="1"/>
                    <a:pt x="498" y="1"/>
                  </a:cubicBezTo>
                  <a:close/>
                  <a:moveTo>
                    <a:pt x="517" y="389"/>
                  </a:moveTo>
                  <a:cubicBezTo>
                    <a:pt x="454" y="434"/>
                    <a:pt x="481" y="456"/>
                    <a:pt x="509" y="456"/>
                  </a:cubicBezTo>
                  <a:cubicBezTo>
                    <a:pt x="540" y="425"/>
                    <a:pt x="542" y="394"/>
                    <a:pt x="517" y="389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4439000" y="3424700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69" y="1"/>
                  </a:moveTo>
                  <a:cubicBezTo>
                    <a:pt x="47" y="1"/>
                    <a:pt x="39" y="15"/>
                    <a:pt x="36" y="24"/>
                  </a:cubicBezTo>
                  <a:lnTo>
                    <a:pt x="36" y="24"/>
                  </a:lnTo>
                  <a:cubicBezTo>
                    <a:pt x="46" y="19"/>
                    <a:pt x="57" y="12"/>
                    <a:pt x="69" y="1"/>
                  </a:cubicBezTo>
                  <a:close/>
                  <a:moveTo>
                    <a:pt x="36" y="24"/>
                  </a:moveTo>
                  <a:cubicBezTo>
                    <a:pt x="16" y="35"/>
                    <a:pt x="1" y="35"/>
                    <a:pt x="1" y="35"/>
                  </a:cubicBezTo>
                  <a:lnTo>
                    <a:pt x="35" y="35"/>
                  </a:lnTo>
                  <a:cubicBezTo>
                    <a:pt x="35" y="35"/>
                    <a:pt x="35" y="30"/>
                    <a:pt x="36" y="2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4444075" y="342470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5" y="1"/>
                  </a:moveTo>
                  <a:lnTo>
                    <a:pt x="1" y="1"/>
                  </a:lnTo>
                  <a:cubicBezTo>
                    <a:pt x="35" y="1"/>
                    <a:pt x="35" y="1"/>
                    <a:pt x="3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4447475" y="3418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7"/>
            <p:cNvSpPr/>
            <p:nvPr/>
          </p:nvSpPr>
          <p:spPr>
            <a:xfrm>
              <a:off x="4435625" y="3423025"/>
              <a:ext cx="2550" cy="1700"/>
            </a:xfrm>
            <a:custGeom>
              <a:avLst/>
              <a:gdLst/>
              <a:ahLst/>
              <a:cxnLst/>
              <a:rect l="l" t="t" r="r" b="b"/>
              <a:pathLst>
                <a:path w="102" h="68" extrusionOk="0">
                  <a:moveTo>
                    <a:pt x="102" y="0"/>
                  </a:moveTo>
                  <a:cubicBezTo>
                    <a:pt x="34" y="0"/>
                    <a:pt x="0" y="34"/>
                    <a:pt x="0" y="68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7"/>
            <p:cNvSpPr/>
            <p:nvPr/>
          </p:nvSpPr>
          <p:spPr>
            <a:xfrm>
              <a:off x="4430550" y="3421325"/>
              <a:ext cx="2550" cy="875"/>
            </a:xfrm>
            <a:custGeom>
              <a:avLst/>
              <a:gdLst/>
              <a:ahLst/>
              <a:cxnLst/>
              <a:rect l="l" t="t" r="r" b="b"/>
              <a:pathLst>
                <a:path w="102" h="35" extrusionOk="0">
                  <a:moveTo>
                    <a:pt x="102" y="0"/>
                  </a:moveTo>
                  <a:cubicBezTo>
                    <a:pt x="72" y="0"/>
                    <a:pt x="43" y="26"/>
                    <a:pt x="14" y="33"/>
                  </a:cubicBezTo>
                  <a:lnTo>
                    <a:pt x="14" y="33"/>
                  </a:lnTo>
                  <a:cubicBezTo>
                    <a:pt x="29" y="30"/>
                    <a:pt x="59" y="22"/>
                    <a:pt x="102" y="0"/>
                  </a:cubicBezTo>
                  <a:close/>
                  <a:moveTo>
                    <a:pt x="14" y="33"/>
                  </a:moveTo>
                  <a:cubicBezTo>
                    <a:pt x="5" y="34"/>
                    <a:pt x="0" y="34"/>
                    <a:pt x="0" y="34"/>
                  </a:cubicBezTo>
                  <a:cubicBezTo>
                    <a:pt x="5" y="34"/>
                    <a:pt x="9" y="34"/>
                    <a:pt x="14" y="33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4440700" y="3424700"/>
              <a:ext cx="2575" cy="875"/>
            </a:xfrm>
            <a:custGeom>
              <a:avLst/>
              <a:gdLst/>
              <a:ahLst/>
              <a:cxnLst/>
              <a:rect l="l" t="t" r="r" b="b"/>
              <a:pathLst>
                <a:path w="103" h="35" extrusionOk="0">
                  <a:moveTo>
                    <a:pt x="102" y="1"/>
                  </a:moveTo>
                  <a:lnTo>
                    <a:pt x="1" y="35"/>
                  </a:lnTo>
                  <a:lnTo>
                    <a:pt x="68" y="3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4445125" y="3418550"/>
              <a:ext cx="8900" cy="6925"/>
            </a:xfrm>
            <a:custGeom>
              <a:avLst/>
              <a:gdLst/>
              <a:ahLst/>
              <a:cxnLst/>
              <a:rect l="l" t="t" r="r" b="b"/>
              <a:pathLst>
                <a:path w="356" h="277" extrusionOk="0">
                  <a:moveTo>
                    <a:pt x="5" y="1"/>
                  </a:moveTo>
                  <a:cubicBezTo>
                    <a:pt x="0" y="1"/>
                    <a:pt x="21" y="15"/>
                    <a:pt x="50" y="33"/>
                  </a:cubicBezTo>
                  <a:lnTo>
                    <a:pt x="50" y="33"/>
                  </a:lnTo>
                  <a:cubicBezTo>
                    <a:pt x="40" y="23"/>
                    <a:pt x="27" y="10"/>
                    <a:pt x="27" y="10"/>
                  </a:cubicBezTo>
                  <a:lnTo>
                    <a:pt x="27" y="10"/>
                  </a:lnTo>
                  <a:cubicBezTo>
                    <a:pt x="27" y="10"/>
                    <a:pt x="90" y="52"/>
                    <a:pt x="83" y="53"/>
                  </a:cubicBezTo>
                  <a:lnTo>
                    <a:pt x="83" y="53"/>
                  </a:lnTo>
                  <a:cubicBezTo>
                    <a:pt x="72" y="47"/>
                    <a:pt x="61" y="40"/>
                    <a:pt x="50" y="33"/>
                  </a:cubicBezTo>
                  <a:lnTo>
                    <a:pt x="50" y="33"/>
                  </a:lnTo>
                  <a:cubicBezTo>
                    <a:pt x="56" y="39"/>
                    <a:pt x="61" y="44"/>
                    <a:pt x="61" y="44"/>
                  </a:cubicBezTo>
                  <a:cubicBezTo>
                    <a:pt x="74" y="50"/>
                    <a:pt x="81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lnTo>
                    <a:pt x="83" y="53"/>
                  </a:lnTo>
                  <a:cubicBezTo>
                    <a:pt x="99" y="62"/>
                    <a:pt x="114" y="70"/>
                    <a:pt x="128" y="78"/>
                  </a:cubicBezTo>
                  <a:lnTo>
                    <a:pt x="130" y="78"/>
                  </a:lnTo>
                  <a:cubicBezTo>
                    <a:pt x="99" y="56"/>
                    <a:pt x="63" y="28"/>
                    <a:pt x="27" y="10"/>
                  </a:cubicBezTo>
                  <a:cubicBezTo>
                    <a:pt x="14" y="3"/>
                    <a:pt x="7" y="1"/>
                    <a:pt x="5" y="1"/>
                  </a:cubicBezTo>
                  <a:close/>
                  <a:moveTo>
                    <a:pt x="298" y="44"/>
                  </a:moveTo>
                  <a:cubicBezTo>
                    <a:pt x="291" y="51"/>
                    <a:pt x="284" y="56"/>
                    <a:pt x="277" y="61"/>
                  </a:cubicBezTo>
                  <a:lnTo>
                    <a:pt x="277" y="61"/>
                  </a:lnTo>
                  <a:cubicBezTo>
                    <a:pt x="296" y="61"/>
                    <a:pt x="317" y="63"/>
                    <a:pt x="331" y="78"/>
                  </a:cubicBezTo>
                  <a:lnTo>
                    <a:pt x="298" y="44"/>
                  </a:lnTo>
                  <a:close/>
                  <a:moveTo>
                    <a:pt x="27" y="78"/>
                  </a:moveTo>
                  <a:lnTo>
                    <a:pt x="59" y="110"/>
                  </a:lnTo>
                  <a:lnTo>
                    <a:pt x="59" y="110"/>
                  </a:lnTo>
                  <a:cubicBezTo>
                    <a:pt x="64" y="107"/>
                    <a:pt x="59" y="99"/>
                    <a:pt x="27" y="78"/>
                  </a:cubicBezTo>
                  <a:close/>
                  <a:moveTo>
                    <a:pt x="128" y="111"/>
                  </a:moveTo>
                  <a:lnTo>
                    <a:pt x="149" y="124"/>
                  </a:lnTo>
                  <a:lnTo>
                    <a:pt x="149" y="124"/>
                  </a:lnTo>
                  <a:cubicBezTo>
                    <a:pt x="146" y="127"/>
                    <a:pt x="143" y="130"/>
                    <a:pt x="141" y="133"/>
                  </a:cubicBezTo>
                  <a:lnTo>
                    <a:pt x="141" y="133"/>
                  </a:lnTo>
                  <a:cubicBezTo>
                    <a:pt x="133" y="125"/>
                    <a:pt x="128" y="118"/>
                    <a:pt x="128" y="111"/>
                  </a:cubicBezTo>
                  <a:close/>
                  <a:moveTo>
                    <a:pt x="94" y="179"/>
                  </a:moveTo>
                  <a:cubicBezTo>
                    <a:pt x="108" y="186"/>
                    <a:pt x="119" y="193"/>
                    <a:pt x="128" y="199"/>
                  </a:cubicBezTo>
                  <a:lnTo>
                    <a:pt x="128" y="199"/>
                  </a:lnTo>
                  <a:cubicBezTo>
                    <a:pt x="127" y="179"/>
                    <a:pt x="123" y="179"/>
                    <a:pt x="94" y="179"/>
                  </a:cubicBezTo>
                  <a:close/>
                  <a:moveTo>
                    <a:pt x="128" y="213"/>
                  </a:moveTo>
                  <a:cubicBezTo>
                    <a:pt x="134" y="213"/>
                    <a:pt x="141" y="214"/>
                    <a:pt x="147" y="216"/>
                  </a:cubicBezTo>
                  <a:lnTo>
                    <a:pt x="147" y="216"/>
                  </a:lnTo>
                  <a:cubicBezTo>
                    <a:pt x="147" y="215"/>
                    <a:pt x="146" y="214"/>
                    <a:pt x="146" y="214"/>
                  </a:cubicBezTo>
                  <a:lnTo>
                    <a:pt x="146" y="214"/>
                  </a:lnTo>
                  <a:cubicBezTo>
                    <a:pt x="140" y="213"/>
                    <a:pt x="134" y="213"/>
                    <a:pt x="128" y="213"/>
                  </a:cubicBezTo>
                  <a:close/>
                  <a:moveTo>
                    <a:pt x="147" y="216"/>
                  </a:moveTo>
                  <a:cubicBezTo>
                    <a:pt x="167" y="234"/>
                    <a:pt x="175" y="247"/>
                    <a:pt x="196" y="247"/>
                  </a:cubicBezTo>
                  <a:cubicBezTo>
                    <a:pt x="224" y="247"/>
                    <a:pt x="182" y="223"/>
                    <a:pt x="147" y="216"/>
                  </a:cubicBezTo>
                  <a:close/>
                  <a:moveTo>
                    <a:pt x="230" y="44"/>
                  </a:moveTo>
                  <a:cubicBezTo>
                    <a:pt x="220" y="53"/>
                    <a:pt x="208" y="65"/>
                    <a:pt x="196" y="78"/>
                  </a:cubicBezTo>
                  <a:lnTo>
                    <a:pt x="130" y="78"/>
                  </a:lnTo>
                  <a:cubicBezTo>
                    <a:pt x="143" y="87"/>
                    <a:pt x="155" y="95"/>
                    <a:pt x="166" y="101"/>
                  </a:cubicBezTo>
                  <a:lnTo>
                    <a:pt x="166" y="101"/>
                  </a:lnTo>
                  <a:cubicBezTo>
                    <a:pt x="165" y="101"/>
                    <a:pt x="165" y="101"/>
                    <a:pt x="165" y="101"/>
                  </a:cubicBezTo>
                  <a:cubicBezTo>
                    <a:pt x="159" y="101"/>
                    <a:pt x="156" y="103"/>
                    <a:pt x="149" y="103"/>
                  </a:cubicBezTo>
                  <a:cubicBezTo>
                    <a:pt x="137" y="103"/>
                    <a:pt x="111" y="94"/>
                    <a:pt x="27" y="44"/>
                  </a:cubicBezTo>
                  <a:lnTo>
                    <a:pt x="27" y="44"/>
                  </a:lnTo>
                  <a:cubicBezTo>
                    <a:pt x="27" y="44"/>
                    <a:pt x="94" y="111"/>
                    <a:pt x="61" y="111"/>
                  </a:cubicBezTo>
                  <a:lnTo>
                    <a:pt x="59" y="110"/>
                  </a:lnTo>
                  <a:lnTo>
                    <a:pt x="59" y="110"/>
                  </a:lnTo>
                  <a:cubicBezTo>
                    <a:pt x="56" y="111"/>
                    <a:pt x="50" y="111"/>
                    <a:pt x="44" y="111"/>
                  </a:cubicBezTo>
                  <a:cubicBezTo>
                    <a:pt x="27" y="111"/>
                    <a:pt x="10" y="111"/>
                    <a:pt x="61" y="145"/>
                  </a:cubicBezTo>
                  <a:lnTo>
                    <a:pt x="94" y="145"/>
                  </a:lnTo>
                  <a:cubicBezTo>
                    <a:pt x="99" y="150"/>
                    <a:pt x="104" y="154"/>
                    <a:pt x="107" y="158"/>
                  </a:cubicBezTo>
                  <a:lnTo>
                    <a:pt x="107" y="158"/>
                  </a:lnTo>
                  <a:cubicBezTo>
                    <a:pt x="84" y="174"/>
                    <a:pt x="49" y="203"/>
                    <a:pt x="27" y="247"/>
                  </a:cubicBezTo>
                  <a:cubicBezTo>
                    <a:pt x="61" y="213"/>
                    <a:pt x="61" y="213"/>
                    <a:pt x="94" y="213"/>
                  </a:cubicBezTo>
                  <a:cubicBezTo>
                    <a:pt x="94" y="179"/>
                    <a:pt x="94" y="179"/>
                    <a:pt x="94" y="179"/>
                  </a:cubicBezTo>
                  <a:cubicBezTo>
                    <a:pt x="100" y="174"/>
                    <a:pt x="106" y="168"/>
                    <a:pt x="111" y="162"/>
                  </a:cubicBezTo>
                  <a:lnTo>
                    <a:pt x="111" y="162"/>
                  </a:lnTo>
                  <a:cubicBezTo>
                    <a:pt x="125" y="177"/>
                    <a:pt x="128" y="183"/>
                    <a:pt x="128" y="199"/>
                  </a:cubicBezTo>
                  <a:lnTo>
                    <a:pt x="128" y="199"/>
                  </a:lnTo>
                  <a:cubicBezTo>
                    <a:pt x="128" y="199"/>
                    <a:pt x="128" y="199"/>
                    <a:pt x="128" y="199"/>
                  </a:cubicBezTo>
                  <a:lnTo>
                    <a:pt x="128" y="199"/>
                  </a:lnTo>
                  <a:cubicBezTo>
                    <a:pt x="128" y="203"/>
                    <a:pt x="128" y="206"/>
                    <a:pt x="128" y="211"/>
                  </a:cubicBezTo>
                  <a:lnTo>
                    <a:pt x="128" y="211"/>
                  </a:lnTo>
                  <a:cubicBezTo>
                    <a:pt x="128" y="207"/>
                    <a:pt x="128" y="203"/>
                    <a:pt x="128" y="199"/>
                  </a:cubicBezTo>
                  <a:lnTo>
                    <a:pt x="128" y="199"/>
                  </a:lnTo>
                  <a:cubicBezTo>
                    <a:pt x="135" y="204"/>
                    <a:pt x="141" y="209"/>
                    <a:pt x="146" y="214"/>
                  </a:cubicBezTo>
                  <a:lnTo>
                    <a:pt x="146" y="214"/>
                  </a:lnTo>
                  <a:cubicBezTo>
                    <a:pt x="207" y="218"/>
                    <a:pt x="261" y="247"/>
                    <a:pt x="230" y="247"/>
                  </a:cubicBezTo>
                  <a:cubicBezTo>
                    <a:pt x="264" y="269"/>
                    <a:pt x="279" y="277"/>
                    <a:pt x="285" y="277"/>
                  </a:cubicBezTo>
                  <a:cubicBezTo>
                    <a:pt x="298" y="277"/>
                    <a:pt x="275" y="247"/>
                    <a:pt x="298" y="247"/>
                  </a:cubicBezTo>
                  <a:cubicBezTo>
                    <a:pt x="271" y="220"/>
                    <a:pt x="180" y="172"/>
                    <a:pt x="144" y="136"/>
                  </a:cubicBezTo>
                  <a:lnTo>
                    <a:pt x="144" y="136"/>
                  </a:lnTo>
                  <a:cubicBezTo>
                    <a:pt x="148" y="133"/>
                    <a:pt x="152" y="131"/>
                    <a:pt x="157" y="128"/>
                  </a:cubicBezTo>
                  <a:lnTo>
                    <a:pt x="157" y="128"/>
                  </a:lnTo>
                  <a:lnTo>
                    <a:pt x="298" y="213"/>
                  </a:lnTo>
                  <a:cubicBezTo>
                    <a:pt x="298" y="213"/>
                    <a:pt x="356" y="155"/>
                    <a:pt x="230" y="93"/>
                  </a:cubicBezTo>
                  <a:lnTo>
                    <a:pt x="230" y="93"/>
                  </a:lnTo>
                  <a:lnTo>
                    <a:pt x="230" y="79"/>
                  </a:lnTo>
                  <a:lnTo>
                    <a:pt x="230" y="79"/>
                  </a:lnTo>
                  <a:cubicBezTo>
                    <a:pt x="252" y="81"/>
                    <a:pt x="275" y="89"/>
                    <a:pt x="298" y="111"/>
                  </a:cubicBezTo>
                  <a:cubicBezTo>
                    <a:pt x="298" y="88"/>
                    <a:pt x="248" y="81"/>
                    <a:pt x="230" y="78"/>
                  </a:cubicBezTo>
                  <a:lnTo>
                    <a:pt x="230" y="78"/>
                  </a:lnTo>
                  <a:lnTo>
                    <a:pt x="230" y="78"/>
                  </a:lnTo>
                  <a:cubicBezTo>
                    <a:pt x="230" y="78"/>
                    <a:pt x="251" y="78"/>
                    <a:pt x="277" y="61"/>
                  </a:cubicBezTo>
                  <a:lnTo>
                    <a:pt x="277" y="61"/>
                  </a:lnTo>
                  <a:cubicBezTo>
                    <a:pt x="274" y="61"/>
                    <a:pt x="271" y="61"/>
                    <a:pt x="268" y="61"/>
                  </a:cubicBezTo>
                  <a:cubicBezTo>
                    <a:pt x="247" y="61"/>
                    <a:pt x="230" y="61"/>
                    <a:pt x="230" y="4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4450025" y="3420475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lnTo>
                    <a:pt x="0" y="1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4440700" y="3421325"/>
              <a:ext cx="11875" cy="9325"/>
            </a:xfrm>
            <a:custGeom>
              <a:avLst/>
              <a:gdLst/>
              <a:ahLst/>
              <a:cxnLst/>
              <a:rect l="l" t="t" r="r" b="b"/>
              <a:pathLst>
                <a:path w="475" h="373" extrusionOk="0">
                  <a:moveTo>
                    <a:pt x="271" y="237"/>
                  </a:moveTo>
                  <a:cubicBezTo>
                    <a:pt x="305" y="237"/>
                    <a:pt x="373" y="271"/>
                    <a:pt x="305" y="271"/>
                  </a:cubicBezTo>
                  <a:cubicBezTo>
                    <a:pt x="271" y="271"/>
                    <a:pt x="271" y="271"/>
                    <a:pt x="271" y="237"/>
                  </a:cubicBezTo>
                  <a:close/>
                  <a:moveTo>
                    <a:pt x="299" y="290"/>
                  </a:moveTo>
                  <a:cubicBezTo>
                    <a:pt x="305" y="290"/>
                    <a:pt x="317" y="294"/>
                    <a:pt x="339" y="305"/>
                  </a:cubicBezTo>
                  <a:lnTo>
                    <a:pt x="397" y="334"/>
                  </a:lnTo>
                  <a:lnTo>
                    <a:pt x="397" y="334"/>
                  </a:lnTo>
                  <a:cubicBezTo>
                    <a:pt x="355" y="325"/>
                    <a:pt x="323" y="305"/>
                    <a:pt x="271" y="305"/>
                  </a:cubicBezTo>
                  <a:cubicBezTo>
                    <a:pt x="294" y="305"/>
                    <a:pt x="286" y="290"/>
                    <a:pt x="299" y="290"/>
                  </a:cubicBezTo>
                  <a:close/>
                  <a:moveTo>
                    <a:pt x="102" y="0"/>
                  </a:moveTo>
                  <a:cubicBezTo>
                    <a:pt x="1" y="0"/>
                    <a:pt x="170" y="68"/>
                    <a:pt x="68" y="68"/>
                  </a:cubicBezTo>
                  <a:lnTo>
                    <a:pt x="238" y="170"/>
                  </a:lnTo>
                  <a:cubicBezTo>
                    <a:pt x="204" y="170"/>
                    <a:pt x="170" y="136"/>
                    <a:pt x="136" y="136"/>
                  </a:cubicBezTo>
                  <a:cubicBezTo>
                    <a:pt x="170" y="170"/>
                    <a:pt x="238" y="170"/>
                    <a:pt x="339" y="204"/>
                  </a:cubicBezTo>
                  <a:cubicBezTo>
                    <a:pt x="310" y="204"/>
                    <a:pt x="306" y="210"/>
                    <a:pt x="311" y="217"/>
                  </a:cubicBezTo>
                  <a:lnTo>
                    <a:pt x="311" y="217"/>
                  </a:lnTo>
                  <a:cubicBezTo>
                    <a:pt x="266" y="191"/>
                    <a:pt x="197" y="170"/>
                    <a:pt x="170" y="170"/>
                  </a:cubicBezTo>
                  <a:cubicBezTo>
                    <a:pt x="187" y="187"/>
                    <a:pt x="178" y="187"/>
                    <a:pt x="166" y="187"/>
                  </a:cubicBezTo>
                  <a:cubicBezTo>
                    <a:pt x="153" y="187"/>
                    <a:pt x="136" y="187"/>
                    <a:pt x="136" y="204"/>
                  </a:cubicBezTo>
                  <a:cubicBezTo>
                    <a:pt x="181" y="204"/>
                    <a:pt x="181" y="218"/>
                    <a:pt x="206" y="228"/>
                  </a:cubicBezTo>
                  <a:lnTo>
                    <a:pt x="206" y="228"/>
                  </a:lnTo>
                  <a:cubicBezTo>
                    <a:pt x="193" y="233"/>
                    <a:pt x="174" y="237"/>
                    <a:pt x="136" y="237"/>
                  </a:cubicBezTo>
                  <a:cubicBezTo>
                    <a:pt x="271" y="271"/>
                    <a:pt x="238" y="339"/>
                    <a:pt x="441" y="373"/>
                  </a:cubicBezTo>
                  <a:cubicBezTo>
                    <a:pt x="475" y="373"/>
                    <a:pt x="441" y="339"/>
                    <a:pt x="441" y="339"/>
                  </a:cubicBezTo>
                  <a:cubicBezTo>
                    <a:pt x="429" y="339"/>
                    <a:pt x="419" y="338"/>
                    <a:pt x="409" y="337"/>
                  </a:cubicBezTo>
                  <a:lnTo>
                    <a:pt x="409" y="337"/>
                  </a:lnTo>
                  <a:cubicBezTo>
                    <a:pt x="435" y="310"/>
                    <a:pt x="440" y="282"/>
                    <a:pt x="441" y="237"/>
                  </a:cubicBezTo>
                  <a:lnTo>
                    <a:pt x="441" y="237"/>
                  </a:lnTo>
                  <a:cubicBezTo>
                    <a:pt x="441" y="237"/>
                    <a:pt x="441" y="237"/>
                    <a:pt x="441" y="237"/>
                  </a:cubicBezTo>
                  <a:lnTo>
                    <a:pt x="441" y="204"/>
                  </a:lnTo>
                  <a:cubicBezTo>
                    <a:pt x="441" y="216"/>
                    <a:pt x="441" y="227"/>
                    <a:pt x="441" y="237"/>
                  </a:cubicBezTo>
                  <a:lnTo>
                    <a:pt x="441" y="237"/>
                  </a:lnTo>
                  <a:cubicBezTo>
                    <a:pt x="373" y="204"/>
                    <a:pt x="373" y="204"/>
                    <a:pt x="339" y="170"/>
                  </a:cubicBezTo>
                  <a:lnTo>
                    <a:pt x="238" y="136"/>
                  </a:lnTo>
                  <a:cubicBezTo>
                    <a:pt x="238" y="136"/>
                    <a:pt x="238" y="126"/>
                    <a:pt x="243" y="122"/>
                  </a:cubicBezTo>
                  <a:lnTo>
                    <a:pt x="243" y="122"/>
                  </a:lnTo>
                  <a:cubicBezTo>
                    <a:pt x="252" y="126"/>
                    <a:pt x="261" y="131"/>
                    <a:pt x="271" y="136"/>
                  </a:cubicBezTo>
                  <a:cubicBezTo>
                    <a:pt x="260" y="125"/>
                    <a:pt x="253" y="121"/>
                    <a:pt x="248" y="121"/>
                  </a:cubicBezTo>
                  <a:cubicBezTo>
                    <a:pt x="246" y="121"/>
                    <a:pt x="244" y="121"/>
                    <a:pt x="243" y="122"/>
                  </a:cubicBezTo>
                  <a:lnTo>
                    <a:pt x="243" y="122"/>
                  </a:lnTo>
                  <a:cubicBezTo>
                    <a:pt x="193" y="101"/>
                    <a:pt x="165" y="97"/>
                    <a:pt x="136" y="68"/>
                  </a:cubicBezTo>
                  <a:cubicBezTo>
                    <a:pt x="136" y="34"/>
                    <a:pt x="170" y="68"/>
                    <a:pt x="102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4445775" y="34230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lnTo>
                    <a:pt x="35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4450300" y="3425550"/>
              <a:ext cx="2275" cy="875"/>
            </a:xfrm>
            <a:custGeom>
              <a:avLst/>
              <a:gdLst/>
              <a:ahLst/>
              <a:cxnLst/>
              <a:rect l="l" t="t" r="r" b="b"/>
              <a:pathLst>
                <a:path w="91" h="35" extrusionOk="0">
                  <a:moveTo>
                    <a:pt x="23" y="1"/>
                  </a:moveTo>
                  <a:cubicBezTo>
                    <a:pt x="1" y="1"/>
                    <a:pt x="8" y="15"/>
                    <a:pt x="34" y="25"/>
                  </a:cubicBezTo>
                  <a:lnTo>
                    <a:pt x="34" y="25"/>
                  </a:lnTo>
                  <a:cubicBezTo>
                    <a:pt x="27" y="20"/>
                    <a:pt x="23" y="12"/>
                    <a:pt x="23" y="1"/>
                  </a:cubicBezTo>
                  <a:close/>
                  <a:moveTo>
                    <a:pt x="34" y="25"/>
                  </a:moveTo>
                  <a:cubicBezTo>
                    <a:pt x="46" y="35"/>
                    <a:pt x="69" y="35"/>
                    <a:pt x="91" y="35"/>
                  </a:cubicBezTo>
                  <a:cubicBezTo>
                    <a:pt x="67" y="35"/>
                    <a:pt x="48" y="30"/>
                    <a:pt x="34" y="2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4444075" y="3427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0"/>
                  </a:moveTo>
                  <a:lnTo>
                    <a:pt x="1" y="34"/>
                  </a:lnTo>
                  <a:lnTo>
                    <a:pt x="35" y="34"/>
                  </a:lnTo>
                  <a:cubicBezTo>
                    <a:pt x="1" y="3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4445775" y="3429800"/>
              <a:ext cx="6800" cy="1700"/>
            </a:xfrm>
            <a:custGeom>
              <a:avLst/>
              <a:gdLst/>
              <a:ahLst/>
              <a:cxnLst/>
              <a:rect l="l" t="t" r="r" b="b"/>
              <a:pathLst>
                <a:path w="272" h="68" extrusionOk="0">
                  <a:moveTo>
                    <a:pt x="1" y="0"/>
                  </a:moveTo>
                  <a:cubicBezTo>
                    <a:pt x="1" y="0"/>
                    <a:pt x="136" y="34"/>
                    <a:pt x="170" y="34"/>
                  </a:cubicBezTo>
                  <a:cubicBezTo>
                    <a:pt x="102" y="34"/>
                    <a:pt x="170" y="34"/>
                    <a:pt x="170" y="68"/>
                  </a:cubicBezTo>
                  <a:lnTo>
                    <a:pt x="272" y="68"/>
                  </a:lnTo>
                  <a:cubicBezTo>
                    <a:pt x="238" y="68"/>
                    <a:pt x="170" y="34"/>
                    <a:pt x="272" y="34"/>
                  </a:cubicBezTo>
                  <a:cubicBezTo>
                    <a:pt x="170" y="0"/>
                    <a:pt x="102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4437325" y="3424700"/>
              <a:ext cx="13550" cy="9350"/>
            </a:xfrm>
            <a:custGeom>
              <a:avLst/>
              <a:gdLst/>
              <a:ahLst/>
              <a:cxnLst/>
              <a:rect l="l" t="t" r="r" b="b"/>
              <a:pathLst>
                <a:path w="542" h="374" extrusionOk="0">
                  <a:moveTo>
                    <a:pt x="271" y="1"/>
                  </a:moveTo>
                  <a:cubicBezTo>
                    <a:pt x="265" y="7"/>
                    <a:pt x="260" y="12"/>
                    <a:pt x="256" y="16"/>
                  </a:cubicBezTo>
                  <a:lnTo>
                    <a:pt x="256" y="16"/>
                  </a:lnTo>
                  <a:cubicBezTo>
                    <a:pt x="273" y="7"/>
                    <a:pt x="281" y="1"/>
                    <a:pt x="271" y="1"/>
                  </a:cubicBezTo>
                  <a:close/>
                  <a:moveTo>
                    <a:pt x="237" y="35"/>
                  </a:moveTo>
                  <a:lnTo>
                    <a:pt x="237" y="35"/>
                  </a:lnTo>
                  <a:cubicBezTo>
                    <a:pt x="220" y="52"/>
                    <a:pt x="211" y="63"/>
                    <a:pt x="208" y="69"/>
                  </a:cubicBezTo>
                  <a:lnTo>
                    <a:pt x="208" y="69"/>
                  </a:lnTo>
                  <a:cubicBezTo>
                    <a:pt x="207" y="69"/>
                    <a:pt x="205" y="69"/>
                    <a:pt x="203" y="69"/>
                  </a:cubicBezTo>
                  <a:cubicBezTo>
                    <a:pt x="233" y="39"/>
                    <a:pt x="236" y="35"/>
                    <a:pt x="237" y="35"/>
                  </a:cubicBezTo>
                  <a:close/>
                  <a:moveTo>
                    <a:pt x="203" y="170"/>
                  </a:moveTo>
                  <a:cubicBezTo>
                    <a:pt x="203" y="170"/>
                    <a:pt x="203" y="170"/>
                    <a:pt x="203" y="170"/>
                  </a:cubicBezTo>
                  <a:lnTo>
                    <a:pt x="203" y="170"/>
                  </a:lnTo>
                  <a:cubicBezTo>
                    <a:pt x="203" y="170"/>
                    <a:pt x="203" y="170"/>
                    <a:pt x="203" y="170"/>
                  </a:cubicBezTo>
                  <a:lnTo>
                    <a:pt x="203" y="170"/>
                  </a:lnTo>
                  <a:cubicBezTo>
                    <a:pt x="203" y="170"/>
                    <a:pt x="203" y="170"/>
                    <a:pt x="203" y="170"/>
                  </a:cubicBezTo>
                  <a:close/>
                  <a:moveTo>
                    <a:pt x="203" y="170"/>
                  </a:moveTo>
                  <a:cubicBezTo>
                    <a:pt x="203" y="170"/>
                    <a:pt x="191" y="194"/>
                    <a:pt x="175" y="220"/>
                  </a:cubicBezTo>
                  <a:lnTo>
                    <a:pt x="175" y="220"/>
                  </a:lnTo>
                  <a:cubicBezTo>
                    <a:pt x="178" y="212"/>
                    <a:pt x="181" y="204"/>
                    <a:pt x="185" y="196"/>
                  </a:cubicBezTo>
                  <a:lnTo>
                    <a:pt x="185" y="196"/>
                  </a:lnTo>
                  <a:cubicBezTo>
                    <a:pt x="190" y="190"/>
                    <a:pt x="196" y="181"/>
                    <a:pt x="203" y="170"/>
                  </a:cubicBezTo>
                  <a:close/>
                  <a:moveTo>
                    <a:pt x="474" y="69"/>
                  </a:moveTo>
                  <a:lnTo>
                    <a:pt x="371" y="149"/>
                  </a:lnTo>
                  <a:lnTo>
                    <a:pt x="371" y="149"/>
                  </a:lnTo>
                  <a:cubicBezTo>
                    <a:pt x="373" y="131"/>
                    <a:pt x="373" y="107"/>
                    <a:pt x="373" y="69"/>
                  </a:cubicBezTo>
                  <a:lnTo>
                    <a:pt x="373" y="69"/>
                  </a:lnTo>
                  <a:cubicBezTo>
                    <a:pt x="373" y="98"/>
                    <a:pt x="366" y="128"/>
                    <a:pt x="356" y="161"/>
                  </a:cubicBezTo>
                  <a:lnTo>
                    <a:pt x="356" y="161"/>
                  </a:lnTo>
                  <a:lnTo>
                    <a:pt x="371" y="149"/>
                  </a:lnTo>
                  <a:lnTo>
                    <a:pt x="371" y="149"/>
                  </a:lnTo>
                  <a:cubicBezTo>
                    <a:pt x="368" y="180"/>
                    <a:pt x="360" y="196"/>
                    <a:pt x="339" y="238"/>
                  </a:cubicBezTo>
                  <a:cubicBezTo>
                    <a:pt x="373" y="170"/>
                    <a:pt x="373" y="170"/>
                    <a:pt x="373" y="170"/>
                  </a:cubicBezTo>
                  <a:cubicBezTo>
                    <a:pt x="380" y="184"/>
                    <a:pt x="385" y="189"/>
                    <a:pt x="390" y="189"/>
                  </a:cubicBezTo>
                  <a:cubicBezTo>
                    <a:pt x="405" y="189"/>
                    <a:pt x="412" y="131"/>
                    <a:pt x="430" y="131"/>
                  </a:cubicBezTo>
                  <a:cubicBezTo>
                    <a:pt x="433" y="131"/>
                    <a:pt x="436" y="132"/>
                    <a:pt x="440" y="136"/>
                  </a:cubicBezTo>
                  <a:cubicBezTo>
                    <a:pt x="440" y="136"/>
                    <a:pt x="440" y="102"/>
                    <a:pt x="440" y="102"/>
                  </a:cubicBezTo>
                  <a:cubicBezTo>
                    <a:pt x="440" y="117"/>
                    <a:pt x="442" y="122"/>
                    <a:pt x="444" y="122"/>
                  </a:cubicBezTo>
                  <a:cubicBezTo>
                    <a:pt x="444" y="122"/>
                    <a:pt x="445" y="122"/>
                    <a:pt x="445" y="122"/>
                  </a:cubicBezTo>
                  <a:lnTo>
                    <a:pt x="445" y="122"/>
                  </a:lnTo>
                  <a:cubicBezTo>
                    <a:pt x="444" y="126"/>
                    <a:pt x="442" y="131"/>
                    <a:pt x="440" y="136"/>
                  </a:cubicBezTo>
                  <a:cubicBezTo>
                    <a:pt x="440" y="136"/>
                    <a:pt x="440" y="136"/>
                    <a:pt x="406" y="204"/>
                  </a:cubicBezTo>
                  <a:cubicBezTo>
                    <a:pt x="406" y="211"/>
                    <a:pt x="408" y="214"/>
                    <a:pt x="410" y="214"/>
                  </a:cubicBezTo>
                  <a:cubicBezTo>
                    <a:pt x="419" y="214"/>
                    <a:pt x="440" y="170"/>
                    <a:pt x="440" y="170"/>
                  </a:cubicBezTo>
                  <a:cubicBezTo>
                    <a:pt x="474" y="136"/>
                    <a:pt x="440" y="102"/>
                    <a:pt x="474" y="69"/>
                  </a:cubicBezTo>
                  <a:close/>
                  <a:moveTo>
                    <a:pt x="339" y="272"/>
                  </a:moveTo>
                  <a:cubicBezTo>
                    <a:pt x="347" y="272"/>
                    <a:pt x="358" y="272"/>
                    <a:pt x="372" y="272"/>
                  </a:cubicBezTo>
                  <a:lnTo>
                    <a:pt x="372" y="272"/>
                  </a:lnTo>
                  <a:lnTo>
                    <a:pt x="361" y="283"/>
                  </a:lnTo>
                  <a:lnTo>
                    <a:pt x="339" y="272"/>
                  </a:lnTo>
                  <a:close/>
                  <a:moveTo>
                    <a:pt x="313" y="268"/>
                  </a:moveTo>
                  <a:cubicBezTo>
                    <a:pt x="299" y="270"/>
                    <a:pt x="285" y="272"/>
                    <a:pt x="271" y="272"/>
                  </a:cubicBezTo>
                  <a:cubicBezTo>
                    <a:pt x="289" y="276"/>
                    <a:pt x="302" y="280"/>
                    <a:pt x="310" y="284"/>
                  </a:cubicBezTo>
                  <a:lnTo>
                    <a:pt x="310" y="284"/>
                  </a:lnTo>
                  <a:cubicBezTo>
                    <a:pt x="311" y="278"/>
                    <a:pt x="312" y="273"/>
                    <a:pt x="313" y="268"/>
                  </a:cubicBezTo>
                  <a:close/>
                  <a:moveTo>
                    <a:pt x="308" y="198"/>
                  </a:moveTo>
                  <a:cubicBezTo>
                    <a:pt x="307" y="200"/>
                    <a:pt x="306" y="202"/>
                    <a:pt x="305" y="204"/>
                  </a:cubicBezTo>
                  <a:cubicBezTo>
                    <a:pt x="294" y="238"/>
                    <a:pt x="294" y="245"/>
                    <a:pt x="297" y="245"/>
                  </a:cubicBezTo>
                  <a:cubicBezTo>
                    <a:pt x="300" y="245"/>
                    <a:pt x="306" y="241"/>
                    <a:pt x="310" y="241"/>
                  </a:cubicBezTo>
                  <a:cubicBezTo>
                    <a:pt x="314" y="241"/>
                    <a:pt x="317" y="246"/>
                    <a:pt x="313" y="268"/>
                  </a:cubicBezTo>
                  <a:lnTo>
                    <a:pt x="313" y="268"/>
                  </a:lnTo>
                  <a:cubicBezTo>
                    <a:pt x="315" y="268"/>
                    <a:pt x="316" y="268"/>
                    <a:pt x="318" y="268"/>
                  </a:cubicBezTo>
                  <a:lnTo>
                    <a:pt x="318" y="268"/>
                  </a:lnTo>
                  <a:cubicBezTo>
                    <a:pt x="316" y="273"/>
                    <a:pt x="314" y="279"/>
                    <a:pt x="312" y="285"/>
                  </a:cubicBezTo>
                  <a:lnTo>
                    <a:pt x="312" y="285"/>
                  </a:lnTo>
                  <a:cubicBezTo>
                    <a:pt x="328" y="292"/>
                    <a:pt x="323" y="297"/>
                    <a:pt x="307" y="300"/>
                  </a:cubicBezTo>
                  <a:lnTo>
                    <a:pt x="307" y="300"/>
                  </a:lnTo>
                  <a:cubicBezTo>
                    <a:pt x="309" y="295"/>
                    <a:pt x="310" y="290"/>
                    <a:pt x="312" y="285"/>
                  </a:cubicBezTo>
                  <a:lnTo>
                    <a:pt x="312" y="285"/>
                  </a:lnTo>
                  <a:cubicBezTo>
                    <a:pt x="311" y="284"/>
                    <a:pt x="311" y="284"/>
                    <a:pt x="310" y="284"/>
                  </a:cubicBezTo>
                  <a:lnTo>
                    <a:pt x="310" y="284"/>
                  </a:lnTo>
                  <a:cubicBezTo>
                    <a:pt x="309" y="288"/>
                    <a:pt x="308" y="294"/>
                    <a:pt x="306" y="300"/>
                  </a:cubicBezTo>
                  <a:lnTo>
                    <a:pt x="306" y="300"/>
                  </a:lnTo>
                  <a:cubicBezTo>
                    <a:pt x="306" y="300"/>
                    <a:pt x="307" y="300"/>
                    <a:pt x="307" y="300"/>
                  </a:cubicBezTo>
                  <a:lnTo>
                    <a:pt x="307" y="300"/>
                  </a:lnTo>
                  <a:cubicBezTo>
                    <a:pt x="306" y="302"/>
                    <a:pt x="305" y="304"/>
                    <a:pt x="305" y="306"/>
                  </a:cubicBezTo>
                  <a:cubicBezTo>
                    <a:pt x="305" y="304"/>
                    <a:pt x="306" y="302"/>
                    <a:pt x="306" y="300"/>
                  </a:cubicBezTo>
                  <a:lnTo>
                    <a:pt x="306" y="300"/>
                  </a:lnTo>
                  <a:cubicBezTo>
                    <a:pt x="275" y="306"/>
                    <a:pt x="207" y="306"/>
                    <a:pt x="169" y="306"/>
                  </a:cubicBezTo>
                  <a:lnTo>
                    <a:pt x="308" y="198"/>
                  </a:lnTo>
                  <a:close/>
                  <a:moveTo>
                    <a:pt x="305" y="1"/>
                  </a:moveTo>
                  <a:lnTo>
                    <a:pt x="237" y="69"/>
                  </a:lnTo>
                  <a:cubicBezTo>
                    <a:pt x="245" y="65"/>
                    <a:pt x="252" y="62"/>
                    <a:pt x="257" y="60"/>
                  </a:cubicBezTo>
                  <a:lnTo>
                    <a:pt x="257" y="60"/>
                  </a:lnTo>
                  <a:cubicBezTo>
                    <a:pt x="247" y="78"/>
                    <a:pt x="238" y="95"/>
                    <a:pt x="212" y="124"/>
                  </a:cubicBezTo>
                  <a:lnTo>
                    <a:pt x="212" y="124"/>
                  </a:lnTo>
                  <a:cubicBezTo>
                    <a:pt x="217" y="118"/>
                    <a:pt x="217" y="116"/>
                    <a:pt x="215" y="116"/>
                  </a:cubicBezTo>
                  <a:cubicBezTo>
                    <a:pt x="206" y="116"/>
                    <a:pt x="154" y="153"/>
                    <a:pt x="137" y="153"/>
                  </a:cubicBezTo>
                  <a:cubicBezTo>
                    <a:pt x="131" y="153"/>
                    <a:pt x="129" y="148"/>
                    <a:pt x="136" y="136"/>
                  </a:cubicBezTo>
                  <a:cubicBezTo>
                    <a:pt x="182" y="90"/>
                    <a:pt x="196" y="91"/>
                    <a:pt x="212" y="75"/>
                  </a:cubicBezTo>
                  <a:lnTo>
                    <a:pt x="212" y="75"/>
                  </a:lnTo>
                  <a:cubicBezTo>
                    <a:pt x="212" y="75"/>
                    <a:pt x="212" y="75"/>
                    <a:pt x="213" y="74"/>
                  </a:cubicBezTo>
                  <a:lnTo>
                    <a:pt x="213" y="74"/>
                  </a:lnTo>
                  <a:cubicBezTo>
                    <a:pt x="220" y="67"/>
                    <a:pt x="227" y="55"/>
                    <a:pt x="237" y="35"/>
                  </a:cubicBezTo>
                  <a:cubicBezTo>
                    <a:pt x="237" y="35"/>
                    <a:pt x="237" y="35"/>
                    <a:pt x="256" y="16"/>
                  </a:cubicBezTo>
                  <a:lnTo>
                    <a:pt x="256" y="16"/>
                  </a:lnTo>
                  <a:cubicBezTo>
                    <a:pt x="218" y="36"/>
                    <a:pt x="136" y="69"/>
                    <a:pt x="136" y="69"/>
                  </a:cubicBezTo>
                  <a:cubicBezTo>
                    <a:pt x="169" y="35"/>
                    <a:pt x="169" y="35"/>
                    <a:pt x="136" y="35"/>
                  </a:cubicBezTo>
                  <a:cubicBezTo>
                    <a:pt x="136" y="69"/>
                    <a:pt x="34" y="102"/>
                    <a:pt x="0" y="170"/>
                  </a:cubicBezTo>
                  <a:cubicBezTo>
                    <a:pt x="68" y="170"/>
                    <a:pt x="102" y="170"/>
                    <a:pt x="102" y="238"/>
                  </a:cubicBezTo>
                  <a:cubicBezTo>
                    <a:pt x="133" y="206"/>
                    <a:pt x="148" y="198"/>
                    <a:pt x="156" y="198"/>
                  </a:cubicBezTo>
                  <a:cubicBezTo>
                    <a:pt x="164" y="198"/>
                    <a:pt x="165" y="204"/>
                    <a:pt x="167" y="208"/>
                  </a:cubicBezTo>
                  <a:lnTo>
                    <a:pt x="167" y="208"/>
                  </a:lnTo>
                  <a:cubicBezTo>
                    <a:pt x="149" y="229"/>
                    <a:pt x="136" y="251"/>
                    <a:pt x="136" y="272"/>
                  </a:cubicBezTo>
                  <a:cubicBezTo>
                    <a:pt x="145" y="281"/>
                    <a:pt x="151" y="285"/>
                    <a:pt x="157" y="285"/>
                  </a:cubicBezTo>
                  <a:cubicBezTo>
                    <a:pt x="174" y="285"/>
                    <a:pt x="188" y="254"/>
                    <a:pt x="237" y="204"/>
                  </a:cubicBezTo>
                  <a:lnTo>
                    <a:pt x="237" y="204"/>
                  </a:lnTo>
                  <a:lnTo>
                    <a:pt x="136" y="339"/>
                  </a:lnTo>
                  <a:cubicBezTo>
                    <a:pt x="194" y="339"/>
                    <a:pt x="252" y="317"/>
                    <a:pt x="297" y="317"/>
                  </a:cubicBezTo>
                  <a:cubicBezTo>
                    <a:pt x="331" y="317"/>
                    <a:pt x="358" y="330"/>
                    <a:pt x="373" y="373"/>
                  </a:cubicBezTo>
                  <a:lnTo>
                    <a:pt x="373" y="306"/>
                  </a:lnTo>
                  <a:lnTo>
                    <a:pt x="406" y="306"/>
                  </a:lnTo>
                  <a:lnTo>
                    <a:pt x="373" y="289"/>
                  </a:lnTo>
                  <a:lnTo>
                    <a:pt x="373" y="272"/>
                  </a:lnTo>
                  <a:lnTo>
                    <a:pt x="373" y="272"/>
                  </a:lnTo>
                  <a:cubicBezTo>
                    <a:pt x="373" y="272"/>
                    <a:pt x="373" y="272"/>
                    <a:pt x="373" y="272"/>
                  </a:cubicBezTo>
                  <a:lnTo>
                    <a:pt x="373" y="272"/>
                  </a:lnTo>
                  <a:cubicBezTo>
                    <a:pt x="378" y="277"/>
                    <a:pt x="382" y="279"/>
                    <a:pt x="387" y="279"/>
                  </a:cubicBezTo>
                  <a:cubicBezTo>
                    <a:pt x="392" y="279"/>
                    <a:pt x="396" y="277"/>
                    <a:pt x="400" y="274"/>
                  </a:cubicBezTo>
                  <a:lnTo>
                    <a:pt x="400" y="274"/>
                  </a:lnTo>
                  <a:cubicBezTo>
                    <a:pt x="444" y="277"/>
                    <a:pt x="500" y="284"/>
                    <a:pt x="542" y="306"/>
                  </a:cubicBezTo>
                  <a:cubicBezTo>
                    <a:pt x="508" y="272"/>
                    <a:pt x="542" y="272"/>
                    <a:pt x="508" y="272"/>
                  </a:cubicBezTo>
                  <a:cubicBezTo>
                    <a:pt x="474" y="260"/>
                    <a:pt x="444" y="257"/>
                    <a:pt x="416" y="257"/>
                  </a:cubicBezTo>
                  <a:cubicBezTo>
                    <a:pt x="416" y="257"/>
                    <a:pt x="416" y="257"/>
                    <a:pt x="415" y="257"/>
                  </a:cubicBezTo>
                  <a:lnTo>
                    <a:pt x="415" y="257"/>
                  </a:lnTo>
                  <a:cubicBezTo>
                    <a:pt x="430" y="235"/>
                    <a:pt x="440" y="204"/>
                    <a:pt x="440" y="204"/>
                  </a:cubicBezTo>
                  <a:lnTo>
                    <a:pt x="440" y="204"/>
                  </a:lnTo>
                  <a:lnTo>
                    <a:pt x="386" y="258"/>
                  </a:lnTo>
                  <a:lnTo>
                    <a:pt x="386" y="258"/>
                  </a:lnTo>
                  <a:cubicBezTo>
                    <a:pt x="362" y="260"/>
                    <a:pt x="340" y="264"/>
                    <a:pt x="318" y="268"/>
                  </a:cubicBezTo>
                  <a:lnTo>
                    <a:pt x="318" y="268"/>
                  </a:lnTo>
                  <a:cubicBezTo>
                    <a:pt x="332" y="227"/>
                    <a:pt x="346" y="193"/>
                    <a:pt x="356" y="161"/>
                  </a:cubicBezTo>
                  <a:lnTo>
                    <a:pt x="356" y="161"/>
                  </a:lnTo>
                  <a:lnTo>
                    <a:pt x="308" y="198"/>
                  </a:lnTo>
                  <a:lnTo>
                    <a:pt x="308" y="198"/>
                  </a:lnTo>
                  <a:cubicBezTo>
                    <a:pt x="329" y="156"/>
                    <a:pt x="331" y="142"/>
                    <a:pt x="325" y="142"/>
                  </a:cubicBezTo>
                  <a:cubicBezTo>
                    <a:pt x="316" y="142"/>
                    <a:pt x="286" y="176"/>
                    <a:pt x="275" y="176"/>
                  </a:cubicBezTo>
                  <a:cubicBezTo>
                    <a:pt x="272" y="176"/>
                    <a:pt x="271" y="174"/>
                    <a:pt x="271" y="170"/>
                  </a:cubicBezTo>
                  <a:lnTo>
                    <a:pt x="339" y="102"/>
                  </a:lnTo>
                  <a:lnTo>
                    <a:pt x="339" y="102"/>
                  </a:lnTo>
                  <a:cubicBezTo>
                    <a:pt x="339" y="102"/>
                    <a:pt x="322" y="111"/>
                    <a:pt x="309" y="111"/>
                  </a:cubicBezTo>
                  <a:cubicBezTo>
                    <a:pt x="296" y="111"/>
                    <a:pt x="288" y="102"/>
                    <a:pt x="305" y="69"/>
                  </a:cubicBezTo>
                  <a:lnTo>
                    <a:pt x="339" y="35"/>
                  </a:lnTo>
                  <a:lnTo>
                    <a:pt x="339" y="35"/>
                  </a:lnTo>
                  <a:cubicBezTo>
                    <a:pt x="314" y="60"/>
                    <a:pt x="303" y="66"/>
                    <a:pt x="295" y="66"/>
                  </a:cubicBezTo>
                  <a:cubicBezTo>
                    <a:pt x="287" y="66"/>
                    <a:pt x="283" y="58"/>
                    <a:pt x="270" y="58"/>
                  </a:cubicBezTo>
                  <a:cubicBezTo>
                    <a:pt x="266" y="58"/>
                    <a:pt x="262" y="59"/>
                    <a:pt x="257" y="60"/>
                  </a:cubicBezTo>
                  <a:lnTo>
                    <a:pt x="257" y="60"/>
                  </a:lnTo>
                  <a:cubicBezTo>
                    <a:pt x="267" y="44"/>
                    <a:pt x="278" y="28"/>
                    <a:pt x="30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4450850" y="3432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4439850" y="342555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5" y="1"/>
                  </a:moveTo>
                  <a:cubicBezTo>
                    <a:pt x="35" y="1"/>
                    <a:pt x="35" y="1"/>
                    <a:pt x="35" y="1"/>
                  </a:cubicBezTo>
                  <a:cubicBezTo>
                    <a:pt x="1" y="1"/>
                    <a:pt x="35" y="1"/>
                    <a:pt x="3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4450025" y="3431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4444075" y="34306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1" y="1"/>
                  </a:moveTo>
                  <a:lnTo>
                    <a:pt x="1" y="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7"/>
            <p:cNvSpPr/>
            <p:nvPr/>
          </p:nvSpPr>
          <p:spPr>
            <a:xfrm>
              <a:off x="4441550" y="34230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lnTo>
                    <a:pt x="0" y="34"/>
                  </a:lnTo>
                  <a:cubicBezTo>
                    <a:pt x="34" y="34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7"/>
            <p:cNvSpPr/>
            <p:nvPr/>
          </p:nvSpPr>
          <p:spPr>
            <a:xfrm>
              <a:off x="4443250" y="3419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4433900" y="3403550"/>
              <a:ext cx="11050" cy="23050"/>
            </a:xfrm>
            <a:custGeom>
              <a:avLst/>
              <a:gdLst/>
              <a:ahLst/>
              <a:cxnLst/>
              <a:rect l="l" t="t" r="r" b="b"/>
              <a:pathLst>
                <a:path w="442" h="922" extrusionOk="0">
                  <a:moveTo>
                    <a:pt x="383" y="144"/>
                  </a:moveTo>
                  <a:cubicBezTo>
                    <a:pt x="390" y="159"/>
                    <a:pt x="397" y="170"/>
                    <a:pt x="408" y="170"/>
                  </a:cubicBezTo>
                  <a:lnTo>
                    <a:pt x="383" y="144"/>
                  </a:lnTo>
                  <a:close/>
                  <a:moveTo>
                    <a:pt x="196" y="145"/>
                  </a:moveTo>
                  <a:cubicBezTo>
                    <a:pt x="191" y="145"/>
                    <a:pt x="246" y="203"/>
                    <a:pt x="239" y="220"/>
                  </a:cubicBezTo>
                  <a:lnTo>
                    <a:pt x="239" y="220"/>
                  </a:lnTo>
                  <a:cubicBezTo>
                    <a:pt x="255" y="220"/>
                    <a:pt x="270" y="220"/>
                    <a:pt x="272" y="207"/>
                  </a:cubicBezTo>
                  <a:lnTo>
                    <a:pt x="272" y="207"/>
                  </a:lnTo>
                  <a:cubicBezTo>
                    <a:pt x="282" y="216"/>
                    <a:pt x="294" y="226"/>
                    <a:pt x="306" y="237"/>
                  </a:cubicBezTo>
                  <a:lnTo>
                    <a:pt x="273" y="203"/>
                  </a:lnTo>
                  <a:cubicBezTo>
                    <a:pt x="273" y="205"/>
                    <a:pt x="272" y="206"/>
                    <a:pt x="272" y="207"/>
                  </a:cubicBezTo>
                  <a:lnTo>
                    <a:pt x="272" y="207"/>
                  </a:lnTo>
                  <a:cubicBezTo>
                    <a:pt x="219" y="161"/>
                    <a:pt x="199" y="145"/>
                    <a:pt x="196" y="145"/>
                  </a:cubicBezTo>
                  <a:close/>
                  <a:moveTo>
                    <a:pt x="103" y="237"/>
                  </a:moveTo>
                  <a:lnTo>
                    <a:pt x="103" y="237"/>
                  </a:lnTo>
                  <a:cubicBezTo>
                    <a:pt x="128" y="262"/>
                    <a:pt x="139" y="269"/>
                    <a:pt x="147" y="269"/>
                  </a:cubicBezTo>
                  <a:cubicBezTo>
                    <a:pt x="148" y="269"/>
                    <a:pt x="148" y="269"/>
                    <a:pt x="149" y="269"/>
                  </a:cubicBezTo>
                  <a:lnTo>
                    <a:pt x="149" y="269"/>
                  </a:lnTo>
                  <a:cubicBezTo>
                    <a:pt x="141" y="261"/>
                    <a:pt x="126" y="251"/>
                    <a:pt x="103" y="237"/>
                  </a:cubicBezTo>
                  <a:close/>
                  <a:moveTo>
                    <a:pt x="239" y="0"/>
                  </a:moveTo>
                  <a:cubicBezTo>
                    <a:pt x="209" y="30"/>
                    <a:pt x="313" y="141"/>
                    <a:pt x="312" y="141"/>
                  </a:cubicBezTo>
                  <a:cubicBezTo>
                    <a:pt x="312" y="141"/>
                    <a:pt x="310" y="139"/>
                    <a:pt x="306" y="136"/>
                  </a:cubicBezTo>
                  <a:cubicBezTo>
                    <a:pt x="306" y="146"/>
                    <a:pt x="303" y="150"/>
                    <a:pt x="299" y="150"/>
                  </a:cubicBezTo>
                  <a:cubicBezTo>
                    <a:pt x="287" y="150"/>
                    <a:pt x="263" y="126"/>
                    <a:pt x="239" y="102"/>
                  </a:cubicBezTo>
                  <a:cubicBezTo>
                    <a:pt x="205" y="102"/>
                    <a:pt x="306" y="203"/>
                    <a:pt x="306" y="237"/>
                  </a:cubicBezTo>
                  <a:lnTo>
                    <a:pt x="374" y="305"/>
                  </a:lnTo>
                  <a:cubicBezTo>
                    <a:pt x="396" y="322"/>
                    <a:pt x="408" y="328"/>
                    <a:pt x="412" y="328"/>
                  </a:cubicBezTo>
                  <a:cubicBezTo>
                    <a:pt x="428" y="328"/>
                    <a:pt x="341" y="232"/>
                    <a:pt x="369" y="232"/>
                  </a:cubicBezTo>
                  <a:cubicBezTo>
                    <a:pt x="378" y="232"/>
                    <a:pt x="400" y="243"/>
                    <a:pt x="442" y="271"/>
                  </a:cubicBezTo>
                  <a:cubicBezTo>
                    <a:pt x="408" y="237"/>
                    <a:pt x="408" y="203"/>
                    <a:pt x="374" y="136"/>
                  </a:cubicBezTo>
                  <a:lnTo>
                    <a:pt x="374" y="136"/>
                  </a:lnTo>
                  <a:lnTo>
                    <a:pt x="383" y="144"/>
                  </a:lnTo>
                  <a:lnTo>
                    <a:pt x="383" y="144"/>
                  </a:lnTo>
                  <a:cubicBezTo>
                    <a:pt x="367" y="112"/>
                    <a:pt x="353" y="57"/>
                    <a:pt x="306" y="34"/>
                  </a:cubicBezTo>
                  <a:lnTo>
                    <a:pt x="306" y="68"/>
                  </a:lnTo>
                  <a:cubicBezTo>
                    <a:pt x="313" y="82"/>
                    <a:pt x="316" y="87"/>
                    <a:pt x="316" y="87"/>
                  </a:cubicBezTo>
                  <a:cubicBezTo>
                    <a:pt x="315" y="87"/>
                    <a:pt x="266" y="0"/>
                    <a:pt x="239" y="0"/>
                  </a:cubicBezTo>
                  <a:close/>
                  <a:moveTo>
                    <a:pt x="121" y="363"/>
                  </a:moveTo>
                  <a:cubicBezTo>
                    <a:pt x="119" y="363"/>
                    <a:pt x="123" y="366"/>
                    <a:pt x="137" y="373"/>
                  </a:cubicBezTo>
                  <a:lnTo>
                    <a:pt x="146" y="373"/>
                  </a:lnTo>
                  <a:cubicBezTo>
                    <a:pt x="136" y="368"/>
                    <a:pt x="123" y="363"/>
                    <a:pt x="121" y="363"/>
                  </a:cubicBezTo>
                  <a:close/>
                  <a:moveTo>
                    <a:pt x="345" y="527"/>
                  </a:moveTo>
                  <a:lnTo>
                    <a:pt x="345" y="527"/>
                  </a:lnTo>
                  <a:cubicBezTo>
                    <a:pt x="344" y="527"/>
                    <a:pt x="352" y="531"/>
                    <a:pt x="374" y="542"/>
                  </a:cubicBezTo>
                  <a:lnTo>
                    <a:pt x="408" y="542"/>
                  </a:lnTo>
                  <a:cubicBezTo>
                    <a:pt x="385" y="542"/>
                    <a:pt x="348" y="527"/>
                    <a:pt x="345" y="527"/>
                  </a:cubicBezTo>
                  <a:close/>
                  <a:moveTo>
                    <a:pt x="273" y="542"/>
                  </a:moveTo>
                  <a:cubicBezTo>
                    <a:pt x="273" y="542"/>
                    <a:pt x="273" y="542"/>
                    <a:pt x="273" y="542"/>
                  </a:cubicBezTo>
                  <a:lnTo>
                    <a:pt x="273" y="542"/>
                  </a:lnTo>
                  <a:cubicBezTo>
                    <a:pt x="273" y="542"/>
                    <a:pt x="273" y="542"/>
                    <a:pt x="273" y="542"/>
                  </a:cubicBezTo>
                  <a:lnTo>
                    <a:pt x="273" y="542"/>
                  </a:lnTo>
                  <a:cubicBezTo>
                    <a:pt x="273" y="542"/>
                    <a:pt x="273" y="542"/>
                    <a:pt x="273" y="542"/>
                  </a:cubicBezTo>
                  <a:close/>
                  <a:moveTo>
                    <a:pt x="273" y="542"/>
                  </a:moveTo>
                  <a:cubicBezTo>
                    <a:pt x="280" y="545"/>
                    <a:pt x="287" y="547"/>
                    <a:pt x="292" y="548"/>
                  </a:cubicBezTo>
                  <a:lnTo>
                    <a:pt x="292" y="548"/>
                  </a:lnTo>
                  <a:cubicBezTo>
                    <a:pt x="293" y="543"/>
                    <a:pt x="309" y="542"/>
                    <a:pt x="273" y="542"/>
                  </a:cubicBezTo>
                  <a:close/>
                  <a:moveTo>
                    <a:pt x="171" y="203"/>
                  </a:moveTo>
                  <a:cubicBezTo>
                    <a:pt x="171" y="237"/>
                    <a:pt x="137" y="237"/>
                    <a:pt x="205" y="271"/>
                  </a:cubicBezTo>
                  <a:cubicBezTo>
                    <a:pt x="189" y="263"/>
                    <a:pt x="179" y="261"/>
                    <a:pt x="172" y="261"/>
                  </a:cubicBezTo>
                  <a:cubicBezTo>
                    <a:pt x="160" y="261"/>
                    <a:pt x="156" y="268"/>
                    <a:pt x="149" y="269"/>
                  </a:cubicBezTo>
                  <a:lnTo>
                    <a:pt x="149" y="269"/>
                  </a:lnTo>
                  <a:cubicBezTo>
                    <a:pt x="199" y="316"/>
                    <a:pt x="0" y="256"/>
                    <a:pt x="205" y="373"/>
                  </a:cubicBezTo>
                  <a:lnTo>
                    <a:pt x="146" y="373"/>
                  </a:lnTo>
                  <a:cubicBezTo>
                    <a:pt x="155" y="378"/>
                    <a:pt x="162" y="383"/>
                    <a:pt x="153" y="383"/>
                  </a:cubicBezTo>
                  <a:cubicBezTo>
                    <a:pt x="147" y="383"/>
                    <a:pt x="132" y="380"/>
                    <a:pt x="103" y="373"/>
                  </a:cubicBezTo>
                  <a:lnTo>
                    <a:pt x="103" y="373"/>
                  </a:lnTo>
                  <a:cubicBezTo>
                    <a:pt x="69" y="407"/>
                    <a:pt x="171" y="407"/>
                    <a:pt x="239" y="440"/>
                  </a:cubicBezTo>
                  <a:cubicBezTo>
                    <a:pt x="229" y="450"/>
                    <a:pt x="219" y="455"/>
                    <a:pt x="207" y="455"/>
                  </a:cubicBezTo>
                  <a:cubicBezTo>
                    <a:pt x="179" y="455"/>
                    <a:pt x="141" y="431"/>
                    <a:pt x="69" y="407"/>
                  </a:cubicBezTo>
                  <a:lnTo>
                    <a:pt x="69" y="407"/>
                  </a:lnTo>
                  <a:cubicBezTo>
                    <a:pt x="171" y="474"/>
                    <a:pt x="103" y="474"/>
                    <a:pt x="171" y="474"/>
                  </a:cubicBezTo>
                  <a:cubicBezTo>
                    <a:pt x="171" y="474"/>
                    <a:pt x="205" y="474"/>
                    <a:pt x="273" y="508"/>
                  </a:cubicBezTo>
                  <a:cubicBezTo>
                    <a:pt x="244" y="508"/>
                    <a:pt x="312" y="532"/>
                    <a:pt x="354" y="560"/>
                  </a:cubicBezTo>
                  <a:lnTo>
                    <a:pt x="354" y="560"/>
                  </a:lnTo>
                  <a:cubicBezTo>
                    <a:pt x="347" y="559"/>
                    <a:pt x="344" y="559"/>
                    <a:pt x="340" y="559"/>
                  </a:cubicBezTo>
                  <a:cubicBezTo>
                    <a:pt x="333" y="559"/>
                    <a:pt x="326" y="559"/>
                    <a:pt x="292" y="548"/>
                  </a:cubicBezTo>
                  <a:lnTo>
                    <a:pt x="292" y="548"/>
                  </a:lnTo>
                  <a:cubicBezTo>
                    <a:pt x="291" y="553"/>
                    <a:pt x="302" y="562"/>
                    <a:pt x="374" y="576"/>
                  </a:cubicBezTo>
                  <a:cubicBezTo>
                    <a:pt x="369" y="571"/>
                    <a:pt x="362" y="565"/>
                    <a:pt x="354" y="560"/>
                  </a:cubicBezTo>
                  <a:lnTo>
                    <a:pt x="354" y="560"/>
                  </a:lnTo>
                  <a:cubicBezTo>
                    <a:pt x="363" y="562"/>
                    <a:pt x="379" y="566"/>
                    <a:pt x="408" y="576"/>
                  </a:cubicBezTo>
                  <a:cubicBezTo>
                    <a:pt x="442" y="576"/>
                    <a:pt x="306" y="542"/>
                    <a:pt x="340" y="542"/>
                  </a:cubicBezTo>
                  <a:lnTo>
                    <a:pt x="374" y="542"/>
                  </a:lnTo>
                  <a:lnTo>
                    <a:pt x="306" y="508"/>
                  </a:lnTo>
                  <a:lnTo>
                    <a:pt x="408" y="508"/>
                  </a:lnTo>
                  <a:lnTo>
                    <a:pt x="273" y="441"/>
                  </a:lnTo>
                  <a:lnTo>
                    <a:pt x="273" y="441"/>
                  </a:lnTo>
                  <a:cubicBezTo>
                    <a:pt x="310" y="459"/>
                    <a:pt x="330" y="468"/>
                    <a:pt x="336" y="468"/>
                  </a:cubicBezTo>
                  <a:cubicBezTo>
                    <a:pt x="351" y="468"/>
                    <a:pt x="278" y="412"/>
                    <a:pt x="205" y="339"/>
                  </a:cubicBezTo>
                  <a:lnTo>
                    <a:pt x="205" y="339"/>
                  </a:lnTo>
                  <a:cubicBezTo>
                    <a:pt x="205" y="339"/>
                    <a:pt x="239" y="339"/>
                    <a:pt x="273" y="373"/>
                  </a:cubicBezTo>
                  <a:cubicBezTo>
                    <a:pt x="273" y="373"/>
                    <a:pt x="306" y="373"/>
                    <a:pt x="306" y="407"/>
                  </a:cubicBezTo>
                  <a:cubicBezTo>
                    <a:pt x="306" y="390"/>
                    <a:pt x="323" y="390"/>
                    <a:pt x="332" y="390"/>
                  </a:cubicBezTo>
                  <a:cubicBezTo>
                    <a:pt x="340" y="390"/>
                    <a:pt x="340" y="390"/>
                    <a:pt x="306" y="373"/>
                  </a:cubicBezTo>
                  <a:cubicBezTo>
                    <a:pt x="300" y="366"/>
                    <a:pt x="298" y="363"/>
                    <a:pt x="300" y="363"/>
                  </a:cubicBezTo>
                  <a:cubicBezTo>
                    <a:pt x="309" y="363"/>
                    <a:pt x="374" y="407"/>
                    <a:pt x="374" y="407"/>
                  </a:cubicBezTo>
                  <a:cubicBezTo>
                    <a:pt x="336" y="369"/>
                    <a:pt x="346" y="364"/>
                    <a:pt x="362" y="364"/>
                  </a:cubicBezTo>
                  <a:cubicBezTo>
                    <a:pt x="367" y="364"/>
                    <a:pt x="373" y="364"/>
                    <a:pt x="378" y="364"/>
                  </a:cubicBezTo>
                  <a:cubicBezTo>
                    <a:pt x="400" y="364"/>
                    <a:pt x="408" y="356"/>
                    <a:pt x="306" y="271"/>
                  </a:cubicBezTo>
                  <a:lnTo>
                    <a:pt x="273" y="271"/>
                  </a:lnTo>
                  <a:cubicBezTo>
                    <a:pt x="239" y="271"/>
                    <a:pt x="205" y="237"/>
                    <a:pt x="205" y="237"/>
                  </a:cubicBezTo>
                  <a:cubicBezTo>
                    <a:pt x="205" y="229"/>
                    <a:pt x="209" y="224"/>
                    <a:pt x="216" y="222"/>
                  </a:cubicBezTo>
                  <a:lnTo>
                    <a:pt x="216" y="222"/>
                  </a:lnTo>
                  <a:cubicBezTo>
                    <a:pt x="222" y="224"/>
                    <a:pt x="226" y="225"/>
                    <a:pt x="230" y="225"/>
                  </a:cubicBezTo>
                  <a:cubicBezTo>
                    <a:pt x="235" y="225"/>
                    <a:pt x="238" y="223"/>
                    <a:pt x="239" y="220"/>
                  </a:cubicBezTo>
                  <a:lnTo>
                    <a:pt x="239" y="220"/>
                  </a:lnTo>
                  <a:cubicBezTo>
                    <a:pt x="239" y="220"/>
                    <a:pt x="239" y="220"/>
                    <a:pt x="239" y="220"/>
                  </a:cubicBezTo>
                  <a:cubicBezTo>
                    <a:pt x="230" y="220"/>
                    <a:pt x="222" y="220"/>
                    <a:pt x="216" y="222"/>
                  </a:cubicBezTo>
                  <a:lnTo>
                    <a:pt x="216" y="222"/>
                  </a:lnTo>
                  <a:cubicBezTo>
                    <a:pt x="205" y="219"/>
                    <a:pt x="191" y="213"/>
                    <a:pt x="171" y="203"/>
                  </a:cubicBezTo>
                  <a:close/>
                  <a:moveTo>
                    <a:pt x="103" y="474"/>
                  </a:moveTo>
                  <a:cubicBezTo>
                    <a:pt x="103" y="474"/>
                    <a:pt x="103" y="508"/>
                    <a:pt x="171" y="542"/>
                  </a:cubicBezTo>
                  <a:cubicBezTo>
                    <a:pt x="160" y="553"/>
                    <a:pt x="148" y="557"/>
                    <a:pt x="137" y="557"/>
                  </a:cubicBezTo>
                  <a:cubicBezTo>
                    <a:pt x="114" y="557"/>
                    <a:pt x="92" y="542"/>
                    <a:pt x="69" y="542"/>
                  </a:cubicBezTo>
                  <a:cubicBezTo>
                    <a:pt x="2" y="576"/>
                    <a:pt x="205" y="610"/>
                    <a:pt x="137" y="610"/>
                  </a:cubicBezTo>
                  <a:lnTo>
                    <a:pt x="69" y="610"/>
                  </a:lnTo>
                  <a:cubicBezTo>
                    <a:pt x="171" y="610"/>
                    <a:pt x="69" y="644"/>
                    <a:pt x="103" y="678"/>
                  </a:cubicBezTo>
                  <a:lnTo>
                    <a:pt x="205" y="678"/>
                  </a:lnTo>
                  <a:cubicBezTo>
                    <a:pt x="2" y="678"/>
                    <a:pt x="273" y="678"/>
                    <a:pt x="171" y="711"/>
                  </a:cubicBezTo>
                  <a:lnTo>
                    <a:pt x="239" y="711"/>
                  </a:lnTo>
                  <a:cubicBezTo>
                    <a:pt x="340" y="678"/>
                    <a:pt x="306" y="678"/>
                    <a:pt x="408" y="678"/>
                  </a:cubicBezTo>
                  <a:cubicBezTo>
                    <a:pt x="273" y="678"/>
                    <a:pt x="374" y="644"/>
                    <a:pt x="306" y="644"/>
                  </a:cubicBezTo>
                  <a:lnTo>
                    <a:pt x="408" y="644"/>
                  </a:lnTo>
                  <a:cubicBezTo>
                    <a:pt x="442" y="644"/>
                    <a:pt x="239" y="610"/>
                    <a:pt x="340" y="610"/>
                  </a:cubicBezTo>
                  <a:cubicBezTo>
                    <a:pt x="306" y="610"/>
                    <a:pt x="273" y="576"/>
                    <a:pt x="171" y="576"/>
                  </a:cubicBezTo>
                  <a:lnTo>
                    <a:pt x="306" y="576"/>
                  </a:lnTo>
                  <a:cubicBezTo>
                    <a:pt x="256" y="559"/>
                    <a:pt x="264" y="559"/>
                    <a:pt x="277" y="559"/>
                  </a:cubicBezTo>
                  <a:cubicBezTo>
                    <a:pt x="289" y="559"/>
                    <a:pt x="306" y="559"/>
                    <a:pt x="273" y="542"/>
                  </a:cubicBezTo>
                  <a:lnTo>
                    <a:pt x="273" y="542"/>
                  </a:lnTo>
                  <a:cubicBezTo>
                    <a:pt x="264" y="542"/>
                    <a:pt x="253" y="542"/>
                    <a:pt x="239" y="542"/>
                  </a:cubicBezTo>
                  <a:cubicBezTo>
                    <a:pt x="205" y="508"/>
                    <a:pt x="205" y="508"/>
                    <a:pt x="103" y="474"/>
                  </a:cubicBezTo>
                  <a:close/>
                  <a:moveTo>
                    <a:pt x="374" y="735"/>
                  </a:moveTo>
                  <a:lnTo>
                    <a:pt x="374" y="735"/>
                  </a:lnTo>
                  <a:cubicBezTo>
                    <a:pt x="369" y="738"/>
                    <a:pt x="364" y="742"/>
                    <a:pt x="360" y="745"/>
                  </a:cubicBezTo>
                  <a:lnTo>
                    <a:pt x="374" y="745"/>
                  </a:lnTo>
                  <a:lnTo>
                    <a:pt x="374" y="735"/>
                  </a:lnTo>
                  <a:close/>
                  <a:moveTo>
                    <a:pt x="163" y="779"/>
                  </a:moveTo>
                  <a:lnTo>
                    <a:pt x="163" y="779"/>
                  </a:lnTo>
                  <a:cubicBezTo>
                    <a:pt x="163" y="779"/>
                    <a:pt x="163" y="779"/>
                    <a:pt x="162" y="779"/>
                  </a:cubicBezTo>
                  <a:lnTo>
                    <a:pt x="171" y="779"/>
                  </a:lnTo>
                  <a:cubicBezTo>
                    <a:pt x="168" y="779"/>
                    <a:pt x="165" y="779"/>
                    <a:pt x="163" y="779"/>
                  </a:cubicBezTo>
                  <a:close/>
                  <a:moveTo>
                    <a:pt x="69" y="779"/>
                  </a:moveTo>
                  <a:cubicBezTo>
                    <a:pt x="69" y="786"/>
                    <a:pt x="78" y="789"/>
                    <a:pt x="92" y="789"/>
                  </a:cubicBezTo>
                  <a:cubicBezTo>
                    <a:pt x="111" y="789"/>
                    <a:pt x="138" y="784"/>
                    <a:pt x="162" y="779"/>
                  </a:cubicBezTo>
                  <a:close/>
                  <a:moveTo>
                    <a:pt x="374" y="711"/>
                  </a:moveTo>
                  <a:cubicBezTo>
                    <a:pt x="340" y="711"/>
                    <a:pt x="273" y="745"/>
                    <a:pt x="239" y="745"/>
                  </a:cubicBezTo>
                  <a:cubicBezTo>
                    <a:pt x="273" y="728"/>
                    <a:pt x="247" y="728"/>
                    <a:pt x="205" y="728"/>
                  </a:cubicBezTo>
                  <a:cubicBezTo>
                    <a:pt x="162" y="728"/>
                    <a:pt x="103" y="728"/>
                    <a:pt x="69" y="711"/>
                  </a:cubicBezTo>
                  <a:lnTo>
                    <a:pt x="69" y="711"/>
                  </a:lnTo>
                  <a:cubicBezTo>
                    <a:pt x="135" y="744"/>
                    <a:pt x="73" y="777"/>
                    <a:pt x="163" y="779"/>
                  </a:cubicBezTo>
                  <a:lnTo>
                    <a:pt x="163" y="779"/>
                  </a:lnTo>
                  <a:cubicBezTo>
                    <a:pt x="187" y="774"/>
                    <a:pt x="209" y="769"/>
                    <a:pt x="216" y="769"/>
                  </a:cubicBezTo>
                  <a:cubicBezTo>
                    <a:pt x="221" y="769"/>
                    <a:pt x="219" y="772"/>
                    <a:pt x="205" y="779"/>
                  </a:cubicBezTo>
                  <a:lnTo>
                    <a:pt x="137" y="813"/>
                  </a:lnTo>
                  <a:cubicBezTo>
                    <a:pt x="137" y="842"/>
                    <a:pt x="87" y="921"/>
                    <a:pt x="159" y="921"/>
                  </a:cubicBezTo>
                  <a:cubicBezTo>
                    <a:pt x="171" y="921"/>
                    <a:pt x="186" y="919"/>
                    <a:pt x="205" y="915"/>
                  </a:cubicBezTo>
                  <a:cubicBezTo>
                    <a:pt x="273" y="881"/>
                    <a:pt x="374" y="813"/>
                    <a:pt x="408" y="779"/>
                  </a:cubicBezTo>
                  <a:lnTo>
                    <a:pt x="408" y="779"/>
                  </a:lnTo>
                  <a:cubicBezTo>
                    <a:pt x="340" y="813"/>
                    <a:pt x="273" y="847"/>
                    <a:pt x="205" y="847"/>
                  </a:cubicBezTo>
                  <a:lnTo>
                    <a:pt x="306" y="813"/>
                  </a:lnTo>
                  <a:cubicBezTo>
                    <a:pt x="239" y="813"/>
                    <a:pt x="205" y="813"/>
                    <a:pt x="137" y="847"/>
                  </a:cubicBezTo>
                  <a:cubicBezTo>
                    <a:pt x="103" y="847"/>
                    <a:pt x="239" y="813"/>
                    <a:pt x="171" y="813"/>
                  </a:cubicBezTo>
                  <a:cubicBezTo>
                    <a:pt x="273" y="779"/>
                    <a:pt x="306" y="779"/>
                    <a:pt x="374" y="779"/>
                  </a:cubicBezTo>
                  <a:lnTo>
                    <a:pt x="306" y="779"/>
                  </a:lnTo>
                  <a:cubicBezTo>
                    <a:pt x="336" y="764"/>
                    <a:pt x="347" y="756"/>
                    <a:pt x="354" y="751"/>
                  </a:cubicBezTo>
                  <a:lnTo>
                    <a:pt x="354" y="751"/>
                  </a:lnTo>
                  <a:cubicBezTo>
                    <a:pt x="353" y="753"/>
                    <a:pt x="354" y="755"/>
                    <a:pt x="359" y="755"/>
                  </a:cubicBezTo>
                  <a:cubicBezTo>
                    <a:pt x="366" y="755"/>
                    <a:pt x="381" y="752"/>
                    <a:pt x="408" y="745"/>
                  </a:cubicBezTo>
                  <a:cubicBezTo>
                    <a:pt x="370" y="745"/>
                    <a:pt x="364" y="745"/>
                    <a:pt x="354" y="751"/>
                  </a:cubicBezTo>
                  <a:lnTo>
                    <a:pt x="354" y="751"/>
                  </a:lnTo>
                  <a:cubicBezTo>
                    <a:pt x="355" y="750"/>
                    <a:pt x="357" y="748"/>
                    <a:pt x="360" y="745"/>
                  </a:cubicBezTo>
                  <a:lnTo>
                    <a:pt x="306" y="745"/>
                  </a:lnTo>
                  <a:cubicBezTo>
                    <a:pt x="344" y="726"/>
                    <a:pt x="361" y="718"/>
                    <a:pt x="374" y="714"/>
                  </a:cubicBezTo>
                  <a:lnTo>
                    <a:pt x="374" y="714"/>
                  </a:lnTo>
                  <a:lnTo>
                    <a:pt x="374" y="735"/>
                  </a:lnTo>
                  <a:lnTo>
                    <a:pt x="374" y="735"/>
                  </a:lnTo>
                  <a:cubicBezTo>
                    <a:pt x="387" y="725"/>
                    <a:pt x="398" y="715"/>
                    <a:pt x="385" y="712"/>
                  </a:cubicBezTo>
                  <a:lnTo>
                    <a:pt x="385" y="712"/>
                  </a:lnTo>
                  <a:cubicBezTo>
                    <a:pt x="391" y="711"/>
                    <a:pt x="398" y="711"/>
                    <a:pt x="408" y="71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4441550" y="3413700"/>
              <a:ext cx="2550" cy="875"/>
            </a:xfrm>
            <a:custGeom>
              <a:avLst/>
              <a:gdLst/>
              <a:ahLst/>
              <a:cxnLst/>
              <a:rect l="l" t="t" r="r" b="b"/>
              <a:pathLst>
                <a:path w="102" h="35" extrusionOk="0">
                  <a:moveTo>
                    <a:pt x="34" y="1"/>
                  </a:moveTo>
                  <a:cubicBezTo>
                    <a:pt x="34" y="5"/>
                    <a:pt x="34" y="9"/>
                    <a:pt x="34" y="12"/>
                  </a:cubicBezTo>
                  <a:lnTo>
                    <a:pt x="34" y="12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17" y="18"/>
                    <a:pt x="26" y="26"/>
                    <a:pt x="30" y="26"/>
                  </a:cubicBezTo>
                  <a:cubicBezTo>
                    <a:pt x="33" y="26"/>
                    <a:pt x="34" y="21"/>
                    <a:pt x="34" y="12"/>
                  </a:cubicBezTo>
                  <a:lnTo>
                    <a:pt x="34" y="12"/>
                  </a:lnTo>
                  <a:lnTo>
                    <a:pt x="102" y="34"/>
                  </a:lnTo>
                  <a:lnTo>
                    <a:pt x="102" y="3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7"/>
            <p:cNvSpPr/>
            <p:nvPr/>
          </p:nvSpPr>
          <p:spPr>
            <a:xfrm>
              <a:off x="4441550" y="341370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1"/>
                  </a:moveTo>
                  <a:cubicBezTo>
                    <a:pt x="34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7"/>
            <p:cNvSpPr/>
            <p:nvPr/>
          </p:nvSpPr>
          <p:spPr>
            <a:xfrm>
              <a:off x="4444925" y="340862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cubicBezTo>
                    <a:pt x="1" y="34"/>
                    <a:pt x="35" y="34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4444075" y="34077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5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4439850" y="3399225"/>
              <a:ext cx="18650" cy="10275"/>
            </a:xfrm>
            <a:custGeom>
              <a:avLst/>
              <a:gdLst/>
              <a:ahLst/>
              <a:cxnLst/>
              <a:rect l="l" t="t" r="r" b="b"/>
              <a:pathLst>
                <a:path w="746" h="411" extrusionOk="0">
                  <a:moveTo>
                    <a:pt x="272" y="173"/>
                  </a:moveTo>
                  <a:lnTo>
                    <a:pt x="272" y="173"/>
                  </a:lnTo>
                  <a:cubicBezTo>
                    <a:pt x="272" y="175"/>
                    <a:pt x="305" y="241"/>
                    <a:pt x="305" y="275"/>
                  </a:cubicBezTo>
                  <a:cubicBezTo>
                    <a:pt x="305" y="241"/>
                    <a:pt x="305" y="241"/>
                    <a:pt x="272" y="173"/>
                  </a:cubicBezTo>
                  <a:close/>
                  <a:moveTo>
                    <a:pt x="441" y="241"/>
                  </a:moveTo>
                  <a:cubicBezTo>
                    <a:pt x="441" y="241"/>
                    <a:pt x="373" y="275"/>
                    <a:pt x="373" y="275"/>
                  </a:cubicBezTo>
                  <a:cubicBezTo>
                    <a:pt x="373" y="275"/>
                    <a:pt x="407" y="275"/>
                    <a:pt x="441" y="241"/>
                  </a:cubicBezTo>
                  <a:close/>
                  <a:moveTo>
                    <a:pt x="647" y="299"/>
                  </a:moveTo>
                  <a:cubicBezTo>
                    <a:pt x="651" y="299"/>
                    <a:pt x="651" y="302"/>
                    <a:pt x="644" y="309"/>
                  </a:cubicBezTo>
                  <a:cubicBezTo>
                    <a:pt x="610" y="326"/>
                    <a:pt x="593" y="326"/>
                    <a:pt x="581" y="326"/>
                  </a:cubicBezTo>
                  <a:cubicBezTo>
                    <a:pt x="580" y="326"/>
                    <a:pt x="579" y="326"/>
                    <a:pt x="578" y="326"/>
                  </a:cubicBezTo>
                  <a:lnTo>
                    <a:pt x="578" y="326"/>
                  </a:lnTo>
                  <a:cubicBezTo>
                    <a:pt x="604" y="313"/>
                    <a:pt x="637" y="299"/>
                    <a:pt x="647" y="299"/>
                  </a:cubicBezTo>
                  <a:close/>
                  <a:moveTo>
                    <a:pt x="224" y="0"/>
                  </a:moveTo>
                  <a:cubicBezTo>
                    <a:pt x="191" y="0"/>
                    <a:pt x="212" y="94"/>
                    <a:pt x="198" y="100"/>
                  </a:cubicBezTo>
                  <a:lnTo>
                    <a:pt x="198" y="100"/>
                  </a:lnTo>
                  <a:lnTo>
                    <a:pt x="170" y="72"/>
                  </a:lnTo>
                  <a:lnTo>
                    <a:pt x="170" y="72"/>
                  </a:lnTo>
                  <a:cubicBezTo>
                    <a:pt x="184" y="92"/>
                    <a:pt x="192" y="100"/>
                    <a:pt x="197" y="100"/>
                  </a:cubicBezTo>
                  <a:cubicBezTo>
                    <a:pt x="197" y="100"/>
                    <a:pt x="198" y="100"/>
                    <a:pt x="198" y="100"/>
                  </a:cubicBezTo>
                  <a:lnTo>
                    <a:pt x="198" y="100"/>
                  </a:lnTo>
                  <a:lnTo>
                    <a:pt x="204" y="106"/>
                  </a:lnTo>
                  <a:cubicBezTo>
                    <a:pt x="204" y="145"/>
                    <a:pt x="204" y="162"/>
                    <a:pt x="197" y="162"/>
                  </a:cubicBezTo>
                  <a:cubicBezTo>
                    <a:pt x="192" y="162"/>
                    <a:pt x="184" y="153"/>
                    <a:pt x="170" y="139"/>
                  </a:cubicBezTo>
                  <a:cubicBezTo>
                    <a:pt x="153" y="122"/>
                    <a:pt x="153" y="122"/>
                    <a:pt x="157" y="122"/>
                  </a:cubicBezTo>
                  <a:cubicBezTo>
                    <a:pt x="162" y="122"/>
                    <a:pt x="170" y="122"/>
                    <a:pt x="170" y="106"/>
                  </a:cubicBezTo>
                  <a:cubicBezTo>
                    <a:pt x="165" y="101"/>
                    <a:pt x="162" y="99"/>
                    <a:pt x="159" y="99"/>
                  </a:cubicBezTo>
                  <a:cubicBezTo>
                    <a:pt x="144" y="99"/>
                    <a:pt x="165" y="173"/>
                    <a:pt x="136" y="173"/>
                  </a:cubicBezTo>
                  <a:cubicBezTo>
                    <a:pt x="136" y="139"/>
                    <a:pt x="136" y="106"/>
                    <a:pt x="102" y="106"/>
                  </a:cubicBezTo>
                  <a:cubicBezTo>
                    <a:pt x="102" y="173"/>
                    <a:pt x="1" y="72"/>
                    <a:pt x="102" y="241"/>
                  </a:cubicBezTo>
                  <a:cubicBezTo>
                    <a:pt x="136" y="275"/>
                    <a:pt x="170" y="309"/>
                    <a:pt x="170" y="309"/>
                  </a:cubicBezTo>
                  <a:cubicBezTo>
                    <a:pt x="176" y="315"/>
                    <a:pt x="180" y="318"/>
                    <a:pt x="183" y="318"/>
                  </a:cubicBezTo>
                  <a:cubicBezTo>
                    <a:pt x="192" y="318"/>
                    <a:pt x="170" y="268"/>
                    <a:pt x="170" y="241"/>
                  </a:cubicBezTo>
                  <a:cubicBezTo>
                    <a:pt x="137" y="187"/>
                    <a:pt x="129" y="171"/>
                    <a:pt x="132" y="171"/>
                  </a:cubicBezTo>
                  <a:lnTo>
                    <a:pt x="132" y="171"/>
                  </a:lnTo>
                  <a:cubicBezTo>
                    <a:pt x="136" y="171"/>
                    <a:pt x="162" y="203"/>
                    <a:pt x="172" y="203"/>
                  </a:cubicBezTo>
                  <a:cubicBezTo>
                    <a:pt x="177" y="203"/>
                    <a:pt x="177" y="196"/>
                    <a:pt x="170" y="173"/>
                  </a:cubicBezTo>
                  <a:lnTo>
                    <a:pt x="170" y="173"/>
                  </a:lnTo>
                  <a:cubicBezTo>
                    <a:pt x="204" y="241"/>
                    <a:pt x="204" y="241"/>
                    <a:pt x="204" y="275"/>
                  </a:cubicBezTo>
                  <a:cubicBezTo>
                    <a:pt x="229" y="308"/>
                    <a:pt x="241" y="319"/>
                    <a:pt x="248" y="319"/>
                  </a:cubicBezTo>
                  <a:cubicBezTo>
                    <a:pt x="260" y="319"/>
                    <a:pt x="250" y="279"/>
                    <a:pt x="259" y="279"/>
                  </a:cubicBezTo>
                  <a:cubicBezTo>
                    <a:pt x="264" y="279"/>
                    <a:pt x="276" y="294"/>
                    <a:pt x="305" y="343"/>
                  </a:cubicBezTo>
                  <a:cubicBezTo>
                    <a:pt x="305" y="343"/>
                    <a:pt x="305" y="309"/>
                    <a:pt x="305" y="309"/>
                  </a:cubicBezTo>
                  <a:cubicBezTo>
                    <a:pt x="272" y="275"/>
                    <a:pt x="272" y="275"/>
                    <a:pt x="272" y="241"/>
                  </a:cubicBezTo>
                  <a:cubicBezTo>
                    <a:pt x="272" y="241"/>
                    <a:pt x="238" y="173"/>
                    <a:pt x="204" y="139"/>
                  </a:cubicBezTo>
                  <a:lnTo>
                    <a:pt x="204" y="139"/>
                  </a:lnTo>
                  <a:cubicBezTo>
                    <a:pt x="218" y="153"/>
                    <a:pt x="226" y="159"/>
                    <a:pt x="230" y="159"/>
                  </a:cubicBezTo>
                  <a:cubicBezTo>
                    <a:pt x="246" y="159"/>
                    <a:pt x="220" y="100"/>
                    <a:pt x="230" y="100"/>
                  </a:cubicBezTo>
                  <a:cubicBezTo>
                    <a:pt x="231" y="100"/>
                    <a:pt x="234" y="102"/>
                    <a:pt x="238" y="106"/>
                  </a:cubicBezTo>
                  <a:cubicBezTo>
                    <a:pt x="272" y="173"/>
                    <a:pt x="238" y="173"/>
                    <a:pt x="272" y="241"/>
                  </a:cubicBezTo>
                  <a:lnTo>
                    <a:pt x="272" y="173"/>
                  </a:lnTo>
                  <a:cubicBezTo>
                    <a:pt x="272" y="173"/>
                    <a:pt x="272" y="173"/>
                    <a:pt x="272" y="173"/>
                  </a:cubicBezTo>
                  <a:lnTo>
                    <a:pt x="272" y="173"/>
                  </a:lnTo>
                  <a:cubicBezTo>
                    <a:pt x="305" y="207"/>
                    <a:pt x="305" y="207"/>
                    <a:pt x="305" y="207"/>
                  </a:cubicBezTo>
                  <a:lnTo>
                    <a:pt x="339" y="207"/>
                  </a:lnTo>
                  <a:cubicBezTo>
                    <a:pt x="339" y="241"/>
                    <a:pt x="373" y="241"/>
                    <a:pt x="441" y="241"/>
                  </a:cubicBezTo>
                  <a:cubicBezTo>
                    <a:pt x="454" y="235"/>
                    <a:pt x="464" y="232"/>
                    <a:pt x="472" y="232"/>
                  </a:cubicBezTo>
                  <a:cubicBezTo>
                    <a:pt x="506" y="232"/>
                    <a:pt x="496" y="281"/>
                    <a:pt x="441" y="309"/>
                  </a:cubicBezTo>
                  <a:lnTo>
                    <a:pt x="509" y="275"/>
                  </a:lnTo>
                  <a:cubicBezTo>
                    <a:pt x="523" y="270"/>
                    <a:pt x="533" y="268"/>
                    <a:pt x="539" y="268"/>
                  </a:cubicBezTo>
                  <a:cubicBezTo>
                    <a:pt x="576" y="268"/>
                    <a:pt x="484" y="343"/>
                    <a:pt x="542" y="343"/>
                  </a:cubicBezTo>
                  <a:lnTo>
                    <a:pt x="610" y="343"/>
                  </a:lnTo>
                  <a:cubicBezTo>
                    <a:pt x="576" y="376"/>
                    <a:pt x="644" y="376"/>
                    <a:pt x="576" y="410"/>
                  </a:cubicBezTo>
                  <a:cubicBezTo>
                    <a:pt x="599" y="403"/>
                    <a:pt x="612" y="400"/>
                    <a:pt x="620" y="400"/>
                  </a:cubicBezTo>
                  <a:cubicBezTo>
                    <a:pt x="633" y="400"/>
                    <a:pt x="631" y="408"/>
                    <a:pt x="645" y="408"/>
                  </a:cubicBezTo>
                  <a:cubicBezTo>
                    <a:pt x="658" y="408"/>
                    <a:pt x="683" y="401"/>
                    <a:pt x="746" y="376"/>
                  </a:cubicBezTo>
                  <a:cubicBezTo>
                    <a:pt x="684" y="315"/>
                    <a:pt x="678" y="169"/>
                    <a:pt x="550" y="169"/>
                  </a:cubicBezTo>
                  <a:cubicBezTo>
                    <a:pt x="538" y="169"/>
                    <a:pt x="524" y="170"/>
                    <a:pt x="509" y="173"/>
                  </a:cubicBezTo>
                  <a:lnTo>
                    <a:pt x="576" y="139"/>
                  </a:lnTo>
                  <a:lnTo>
                    <a:pt x="576" y="139"/>
                  </a:lnTo>
                  <a:cubicBezTo>
                    <a:pt x="562" y="144"/>
                    <a:pt x="551" y="146"/>
                    <a:pt x="542" y="146"/>
                  </a:cubicBezTo>
                  <a:cubicBezTo>
                    <a:pt x="492" y="146"/>
                    <a:pt x="538" y="72"/>
                    <a:pt x="509" y="72"/>
                  </a:cubicBezTo>
                  <a:lnTo>
                    <a:pt x="238" y="4"/>
                  </a:lnTo>
                  <a:lnTo>
                    <a:pt x="238" y="4"/>
                  </a:lnTo>
                  <a:cubicBezTo>
                    <a:pt x="238" y="4"/>
                    <a:pt x="238" y="4"/>
                    <a:pt x="238" y="4"/>
                  </a:cubicBezTo>
                  <a:cubicBezTo>
                    <a:pt x="232" y="1"/>
                    <a:pt x="228" y="0"/>
                    <a:pt x="22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7"/>
            <p:cNvSpPr/>
            <p:nvPr/>
          </p:nvSpPr>
          <p:spPr>
            <a:xfrm>
              <a:off x="4455100" y="3409100"/>
              <a:ext cx="3775" cy="775"/>
            </a:xfrm>
            <a:custGeom>
              <a:avLst/>
              <a:gdLst/>
              <a:ahLst/>
              <a:cxnLst/>
              <a:rect l="l" t="t" r="r" b="b"/>
              <a:pathLst>
                <a:path w="151" h="31" extrusionOk="0">
                  <a:moveTo>
                    <a:pt x="141" y="0"/>
                  </a:moveTo>
                  <a:cubicBezTo>
                    <a:pt x="136" y="0"/>
                    <a:pt x="124" y="4"/>
                    <a:pt x="102" y="15"/>
                  </a:cubicBezTo>
                  <a:lnTo>
                    <a:pt x="0" y="15"/>
                  </a:lnTo>
                  <a:cubicBezTo>
                    <a:pt x="0" y="27"/>
                    <a:pt x="11" y="30"/>
                    <a:pt x="28" y="30"/>
                  </a:cubicBezTo>
                  <a:cubicBezTo>
                    <a:pt x="60" y="30"/>
                    <a:pt x="113" y="15"/>
                    <a:pt x="136" y="15"/>
                  </a:cubicBezTo>
                  <a:cubicBezTo>
                    <a:pt x="136" y="15"/>
                    <a:pt x="151" y="0"/>
                    <a:pt x="14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7"/>
            <p:cNvSpPr/>
            <p:nvPr/>
          </p:nvSpPr>
          <p:spPr>
            <a:xfrm>
              <a:off x="4454250" y="3409950"/>
              <a:ext cx="9325" cy="7175"/>
            </a:xfrm>
            <a:custGeom>
              <a:avLst/>
              <a:gdLst/>
              <a:ahLst/>
              <a:cxnLst/>
              <a:rect l="l" t="t" r="r" b="b"/>
              <a:pathLst>
                <a:path w="373" h="287" extrusionOk="0">
                  <a:moveTo>
                    <a:pt x="173" y="0"/>
                  </a:moveTo>
                  <a:cubicBezTo>
                    <a:pt x="166" y="0"/>
                    <a:pt x="147" y="4"/>
                    <a:pt x="102" y="15"/>
                  </a:cubicBezTo>
                  <a:lnTo>
                    <a:pt x="136" y="15"/>
                  </a:lnTo>
                  <a:lnTo>
                    <a:pt x="68" y="49"/>
                  </a:lnTo>
                  <a:lnTo>
                    <a:pt x="34" y="49"/>
                  </a:lnTo>
                  <a:cubicBezTo>
                    <a:pt x="0" y="66"/>
                    <a:pt x="51" y="66"/>
                    <a:pt x="102" y="66"/>
                  </a:cubicBezTo>
                  <a:cubicBezTo>
                    <a:pt x="153" y="66"/>
                    <a:pt x="204" y="66"/>
                    <a:pt x="170" y="83"/>
                  </a:cubicBezTo>
                  <a:lnTo>
                    <a:pt x="68" y="117"/>
                  </a:lnTo>
                  <a:cubicBezTo>
                    <a:pt x="34" y="117"/>
                    <a:pt x="102" y="117"/>
                    <a:pt x="34" y="151"/>
                  </a:cubicBezTo>
                  <a:cubicBezTo>
                    <a:pt x="102" y="184"/>
                    <a:pt x="170" y="218"/>
                    <a:pt x="102" y="252"/>
                  </a:cubicBezTo>
                  <a:cubicBezTo>
                    <a:pt x="125" y="241"/>
                    <a:pt x="147" y="237"/>
                    <a:pt x="167" y="237"/>
                  </a:cubicBezTo>
                  <a:cubicBezTo>
                    <a:pt x="207" y="237"/>
                    <a:pt x="237" y="252"/>
                    <a:pt x="237" y="252"/>
                  </a:cubicBezTo>
                  <a:lnTo>
                    <a:pt x="102" y="252"/>
                  </a:lnTo>
                  <a:cubicBezTo>
                    <a:pt x="170" y="252"/>
                    <a:pt x="237" y="252"/>
                    <a:pt x="305" y="286"/>
                  </a:cubicBezTo>
                  <a:cubicBezTo>
                    <a:pt x="373" y="252"/>
                    <a:pt x="136" y="218"/>
                    <a:pt x="170" y="184"/>
                  </a:cubicBezTo>
                  <a:lnTo>
                    <a:pt x="237" y="184"/>
                  </a:lnTo>
                  <a:cubicBezTo>
                    <a:pt x="237" y="151"/>
                    <a:pt x="170" y="83"/>
                    <a:pt x="237" y="83"/>
                  </a:cubicBezTo>
                  <a:cubicBezTo>
                    <a:pt x="271" y="49"/>
                    <a:pt x="136" y="49"/>
                    <a:pt x="102" y="49"/>
                  </a:cubicBezTo>
                  <a:lnTo>
                    <a:pt x="204" y="15"/>
                  </a:lnTo>
                  <a:cubicBezTo>
                    <a:pt x="158" y="15"/>
                    <a:pt x="188" y="0"/>
                    <a:pt x="173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7"/>
            <p:cNvSpPr/>
            <p:nvPr/>
          </p:nvSpPr>
          <p:spPr>
            <a:xfrm>
              <a:off x="4460175" y="341455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0"/>
                  </a:moveTo>
                  <a:cubicBezTo>
                    <a:pt x="34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7"/>
            <p:cNvSpPr/>
            <p:nvPr/>
          </p:nvSpPr>
          <p:spPr>
            <a:xfrm>
              <a:off x="4830125" y="3031875"/>
              <a:ext cx="20375" cy="22900"/>
            </a:xfrm>
            <a:custGeom>
              <a:avLst/>
              <a:gdLst/>
              <a:ahLst/>
              <a:cxnLst/>
              <a:rect l="l" t="t" r="r" b="b"/>
              <a:pathLst>
                <a:path w="815" h="916" extrusionOk="0">
                  <a:moveTo>
                    <a:pt x="778" y="124"/>
                  </a:moveTo>
                  <a:cubicBezTo>
                    <a:pt x="751" y="124"/>
                    <a:pt x="684" y="174"/>
                    <a:pt x="610" y="306"/>
                  </a:cubicBezTo>
                  <a:cubicBezTo>
                    <a:pt x="783" y="210"/>
                    <a:pt x="815" y="124"/>
                    <a:pt x="778" y="124"/>
                  </a:cubicBezTo>
                  <a:close/>
                  <a:moveTo>
                    <a:pt x="306" y="1"/>
                  </a:moveTo>
                  <a:lnTo>
                    <a:pt x="306" y="1"/>
                  </a:lnTo>
                  <a:cubicBezTo>
                    <a:pt x="1" y="475"/>
                    <a:pt x="306" y="780"/>
                    <a:pt x="780" y="915"/>
                  </a:cubicBezTo>
                  <a:lnTo>
                    <a:pt x="610" y="306"/>
                  </a:lnTo>
                  <a:cubicBezTo>
                    <a:pt x="441" y="1"/>
                    <a:pt x="610" y="136"/>
                    <a:pt x="306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7"/>
            <p:cNvSpPr/>
            <p:nvPr/>
          </p:nvSpPr>
          <p:spPr>
            <a:xfrm>
              <a:off x="4844525" y="3037825"/>
              <a:ext cx="875" cy="1700"/>
            </a:xfrm>
            <a:custGeom>
              <a:avLst/>
              <a:gdLst/>
              <a:ahLst/>
              <a:cxnLst/>
              <a:rect l="l" t="t" r="r" b="b"/>
              <a:pathLst>
                <a:path w="35" h="68" extrusionOk="0">
                  <a:moveTo>
                    <a:pt x="1" y="0"/>
                  </a:moveTo>
                  <a:lnTo>
                    <a:pt x="34" y="68"/>
                  </a:lnTo>
                  <a:lnTo>
                    <a:pt x="34" y="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7"/>
            <p:cNvSpPr/>
            <p:nvPr/>
          </p:nvSpPr>
          <p:spPr>
            <a:xfrm>
              <a:off x="4844525" y="3036975"/>
              <a:ext cx="4250" cy="7625"/>
            </a:xfrm>
            <a:custGeom>
              <a:avLst/>
              <a:gdLst/>
              <a:ahLst/>
              <a:cxnLst/>
              <a:rect l="l" t="t" r="r" b="b"/>
              <a:pathLst>
                <a:path w="170" h="305" extrusionOk="0">
                  <a:moveTo>
                    <a:pt x="1" y="0"/>
                  </a:moveTo>
                  <a:cubicBezTo>
                    <a:pt x="5" y="6"/>
                    <a:pt x="10" y="12"/>
                    <a:pt x="14" y="18"/>
                  </a:cubicBezTo>
                  <a:lnTo>
                    <a:pt x="14" y="18"/>
                  </a:lnTo>
                  <a:cubicBezTo>
                    <a:pt x="10" y="11"/>
                    <a:pt x="6" y="5"/>
                    <a:pt x="1" y="0"/>
                  </a:cubicBezTo>
                  <a:close/>
                  <a:moveTo>
                    <a:pt x="136" y="203"/>
                  </a:moveTo>
                  <a:cubicBezTo>
                    <a:pt x="136" y="203"/>
                    <a:pt x="136" y="203"/>
                    <a:pt x="136" y="203"/>
                  </a:cubicBezTo>
                  <a:lnTo>
                    <a:pt x="136" y="203"/>
                  </a:lnTo>
                  <a:cubicBezTo>
                    <a:pt x="136" y="203"/>
                    <a:pt x="136" y="204"/>
                    <a:pt x="136" y="204"/>
                  </a:cubicBezTo>
                  <a:lnTo>
                    <a:pt x="136" y="204"/>
                  </a:lnTo>
                  <a:lnTo>
                    <a:pt x="136" y="203"/>
                  </a:lnTo>
                  <a:close/>
                  <a:moveTo>
                    <a:pt x="14" y="18"/>
                  </a:moveTo>
                  <a:cubicBezTo>
                    <a:pt x="35" y="54"/>
                    <a:pt x="40" y="112"/>
                    <a:pt x="68" y="169"/>
                  </a:cubicBezTo>
                  <a:lnTo>
                    <a:pt x="68" y="169"/>
                  </a:lnTo>
                  <a:cubicBezTo>
                    <a:pt x="68" y="169"/>
                    <a:pt x="35" y="102"/>
                    <a:pt x="68" y="102"/>
                  </a:cubicBezTo>
                  <a:cubicBezTo>
                    <a:pt x="102" y="169"/>
                    <a:pt x="68" y="169"/>
                    <a:pt x="102" y="237"/>
                  </a:cubicBezTo>
                  <a:cubicBezTo>
                    <a:pt x="119" y="254"/>
                    <a:pt x="128" y="260"/>
                    <a:pt x="131" y="260"/>
                  </a:cubicBezTo>
                  <a:cubicBezTo>
                    <a:pt x="142" y="260"/>
                    <a:pt x="111" y="203"/>
                    <a:pt x="136" y="203"/>
                  </a:cubicBezTo>
                  <a:lnTo>
                    <a:pt x="136" y="203"/>
                  </a:lnTo>
                  <a:cubicBezTo>
                    <a:pt x="78" y="89"/>
                    <a:pt x="87" y="114"/>
                    <a:pt x="14" y="18"/>
                  </a:cubicBezTo>
                  <a:close/>
                  <a:moveTo>
                    <a:pt x="136" y="204"/>
                  </a:moveTo>
                  <a:lnTo>
                    <a:pt x="170" y="305"/>
                  </a:lnTo>
                  <a:lnTo>
                    <a:pt x="170" y="271"/>
                  </a:lnTo>
                  <a:cubicBezTo>
                    <a:pt x="156" y="244"/>
                    <a:pt x="145" y="222"/>
                    <a:pt x="136" y="20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7"/>
            <p:cNvSpPr/>
            <p:nvPr/>
          </p:nvSpPr>
          <p:spPr>
            <a:xfrm>
              <a:off x="4846225" y="3039500"/>
              <a:ext cx="1700" cy="2575"/>
            </a:xfrm>
            <a:custGeom>
              <a:avLst/>
              <a:gdLst/>
              <a:ahLst/>
              <a:cxnLst/>
              <a:rect l="l" t="t" r="r" b="b"/>
              <a:pathLst>
                <a:path w="68" h="103" extrusionOk="0">
                  <a:moveTo>
                    <a:pt x="0" y="1"/>
                  </a:moveTo>
                  <a:cubicBezTo>
                    <a:pt x="34" y="35"/>
                    <a:pt x="34" y="68"/>
                    <a:pt x="68" y="102"/>
                  </a:cubicBezTo>
                  <a:cubicBezTo>
                    <a:pt x="34" y="68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7"/>
            <p:cNvSpPr/>
            <p:nvPr/>
          </p:nvSpPr>
          <p:spPr>
            <a:xfrm>
              <a:off x="4846225" y="3037825"/>
              <a:ext cx="1700" cy="3400"/>
            </a:xfrm>
            <a:custGeom>
              <a:avLst/>
              <a:gdLst/>
              <a:ahLst/>
              <a:cxnLst/>
              <a:rect l="l" t="t" r="r" b="b"/>
              <a:pathLst>
                <a:path w="68" h="136" extrusionOk="0">
                  <a:moveTo>
                    <a:pt x="0" y="0"/>
                  </a:moveTo>
                  <a:lnTo>
                    <a:pt x="0" y="34"/>
                  </a:lnTo>
                  <a:cubicBezTo>
                    <a:pt x="34" y="34"/>
                    <a:pt x="34" y="102"/>
                    <a:pt x="68" y="13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7"/>
            <p:cNvSpPr/>
            <p:nvPr/>
          </p:nvSpPr>
          <p:spPr>
            <a:xfrm>
              <a:off x="4847075" y="30378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34"/>
                    <a:pt x="0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7"/>
            <p:cNvSpPr/>
            <p:nvPr/>
          </p:nvSpPr>
          <p:spPr>
            <a:xfrm>
              <a:off x="4846650" y="3037450"/>
              <a:ext cx="2975" cy="5475"/>
            </a:xfrm>
            <a:custGeom>
              <a:avLst/>
              <a:gdLst/>
              <a:ahLst/>
              <a:cxnLst/>
              <a:rect l="l" t="t" r="r" b="b"/>
              <a:pathLst>
                <a:path w="119" h="219" extrusionOk="0">
                  <a:moveTo>
                    <a:pt x="2" y="1"/>
                  </a:moveTo>
                  <a:cubicBezTo>
                    <a:pt x="0" y="1"/>
                    <a:pt x="17" y="25"/>
                    <a:pt x="17" y="49"/>
                  </a:cubicBezTo>
                  <a:cubicBezTo>
                    <a:pt x="51" y="83"/>
                    <a:pt x="85" y="150"/>
                    <a:pt x="85" y="150"/>
                  </a:cubicBezTo>
                  <a:cubicBezTo>
                    <a:pt x="85" y="156"/>
                    <a:pt x="83" y="158"/>
                    <a:pt x="81" y="158"/>
                  </a:cubicBezTo>
                  <a:cubicBezTo>
                    <a:pt x="71" y="158"/>
                    <a:pt x="47" y="127"/>
                    <a:pt x="42" y="127"/>
                  </a:cubicBezTo>
                  <a:lnTo>
                    <a:pt x="42" y="127"/>
                  </a:lnTo>
                  <a:cubicBezTo>
                    <a:pt x="40" y="127"/>
                    <a:pt x="42" y="133"/>
                    <a:pt x="51" y="150"/>
                  </a:cubicBezTo>
                  <a:lnTo>
                    <a:pt x="119" y="218"/>
                  </a:lnTo>
                  <a:cubicBezTo>
                    <a:pt x="119" y="184"/>
                    <a:pt x="51" y="49"/>
                    <a:pt x="17" y="15"/>
                  </a:cubicBezTo>
                  <a:cubicBezTo>
                    <a:pt x="7" y="5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7"/>
            <p:cNvSpPr/>
            <p:nvPr/>
          </p:nvSpPr>
          <p:spPr>
            <a:xfrm>
              <a:off x="4847075" y="30386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3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7"/>
            <p:cNvSpPr/>
            <p:nvPr/>
          </p:nvSpPr>
          <p:spPr>
            <a:xfrm>
              <a:off x="4847075" y="3038650"/>
              <a:ext cx="25" cy="1725"/>
            </a:xfrm>
            <a:custGeom>
              <a:avLst/>
              <a:gdLst/>
              <a:ahLst/>
              <a:cxnLst/>
              <a:rect l="l" t="t" r="r" b="b"/>
              <a:pathLst>
                <a:path w="1" h="69" extrusionOk="0">
                  <a:moveTo>
                    <a:pt x="0" y="1"/>
                  </a:moveTo>
                  <a:lnTo>
                    <a:pt x="0" y="35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7"/>
            <p:cNvSpPr/>
            <p:nvPr/>
          </p:nvSpPr>
          <p:spPr>
            <a:xfrm>
              <a:off x="4847925" y="3037825"/>
              <a:ext cx="3400" cy="5100"/>
            </a:xfrm>
            <a:custGeom>
              <a:avLst/>
              <a:gdLst/>
              <a:ahLst/>
              <a:cxnLst/>
              <a:rect l="l" t="t" r="r" b="b"/>
              <a:pathLst>
                <a:path w="136" h="204" extrusionOk="0">
                  <a:moveTo>
                    <a:pt x="0" y="0"/>
                  </a:moveTo>
                  <a:lnTo>
                    <a:pt x="0" y="0"/>
                  </a:lnTo>
                  <a:cubicBezTo>
                    <a:pt x="26" y="39"/>
                    <a:pt x="27" y="48"/>
                    <a:pt x="22" y="48"/>
                  </a:cubicBezTo>
                  <a:cubicBezTo>
                    <a:pt x="18" y="48"/>
                    <a:pt x="10" y="42"/>
                    <a:pt x="9" y="42"/>
                  </a:cubicBezTo>
                  <a:lnTo>
                    <a:pt x="9" y="42"/>
                  </a:lnTo>
                  <a:cubicBezTo>
                    <a:pt x="9" y="42"/>
                    <a:pt x="14" y="48"/>
                    <a:pt x="34" y="68"/>
                  </a:cubicBezTo>
                  <a:cubicBezTo>
                    <a:pt x="34" y="68"/>
                    <a:pt x="102" y="135"/>
                    <a:pt x="135" y="203"/>
                  </a:cubicBezTo>
                  <a:lnTo>
                    <a:pt x="135" y="169"/>
                  </a:lnTo>
                  <a:cubicBezTo>
                    <a:pt x="102" y="135"/>
                    <a:pt x="34" y="34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7"/>
            <p:cNvSpPr/>
            <p:nvPr/>
          </p:nvSpPr>
          <p:spPr>
            <a:xfrm>
              <a:off x="4853000" y="3043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7"/>
            <p:cNvSpPr/>
            <p:nvPr/>
          </p:nvSpPr>
          <p:spPr>
            <a:xfrm>
              <a:off x="4849600" y="3038650"/>
              <a:ext cx="6675" cy="5700"/>
            </a:xfrm>
            <a:custGeom>
              <a:avLst/>
              <a:gdLst/>
              <a:ahLst/>
              <a:cxnLst/>
              <a:rect l="l" t="t" r="r" b="b"/>
              <a:pathLst>
                <a:path w="267" h="228" extrusionOk="0">
                  <a:moveTo>
                    <a:pt x="35" y="1"/>
                  </a:moveTo>
                  <a:cubicBezTo>
                    <a:pt x="45" y="6"/>
                    <a:pt x="57" y="13"/>
                    <a:pt x="71" y="22"/>
                  </a:cubicBezTo>
                  <a:lnTo>
                    <a:pt x="71" y="22"/>
                  </a:lnTo>
                  <a:cubicBezTo>
                    <a:pt x="58" y="10"/>
                    <a:pt x="45" y="1"/>
                    <a:pt x="35" y="1"/>
                  </a:cubicBezTo>
                  <a:close/>
                  <a:moveTo>
                    <a:pt x="1" y="1"/>
                  </a:moveTo>
                  <a:cubicBezTo>
                    <a:pt x="1" y="1"/>
                    <a:pt x="1" y="2"/>
                    <a:pt x="68" y="102"/>
                  </a:cubicBezTo>
                  <a:cubicBezTo>
                    <a:pt x="1" y="1"/>
                    <a:pt x="68" y="69"/>
                    <a:pt x="1" y="1"/>
                  </a:cubicBezTo>
                  <a:close/>
                  <a:moveTo>
                    <a:pt x="73" y="112"/>
                  </a:moveTo>
                  <a:cubicBezTo>
                    <a:pt x="67" y="112"/>
                    <a:pt x="89" y="143"/>
                    <a:pt x="98" y="143"/>
                  </a:cubicBezTo>
                  <a:cubicBezTo>
                    <a:pt x="101" y="143"/>
                    <a:pt x="102" y="141"/>
                    <a:pt x="102" y="136"/>
                  </a:cubicBezTo>
                  <a:cubicBezTo>
                    <a:pt x="85" y="119"/>
                    <a:pt x="76" y="112"/>
                    <a:pt x="73" y="112"/>
                  </a:cubicBezTo>
                  <a:close/>
                  <a:moveTo>
                    <a:pt x="71" y="22"/>
                  </a:moveTo>
                  <a:cubicBezTo>
                    <a:pt x="103" y="52"/>
                    <a:pt x="136" y="102"/>
                    <a:pt x="136" y="102"/>
                  </a:cubicBezTo>
                  <a:cubicBezTo>
                    <a:pt x="102" y="69"/>
                    <a:pt x="68" y="35"/>
                    <a:pt x="68" y="35"/>
                  </a:cubicBezTo>
                  <a:cubicBezTo>
                    <a:pt x="35" y="35"/>
                    <a:pt x="102" y="102"/>
                    <a:pt x="68" y="102"/>
                  </a:cubicBezTo>
                  <a:lnTo>
                    <a:pt x="102" y="136"/>
                  </a:lnTo>
                  <a:cubicBezTo>
                    <a:pt x="136" y="170"/>
                    <a:pt x="136" y="170"/>
                    <a:pt x="136" y="204"/>
                  </a:cubicBezTo>
                  <a:cubicBezTo>
                    <a:pt x="136" y="199"/>
                    <a:pt x="138" y="197"/>
                    <a:pt x="142" y="197"/>
                  </a:cubicBezTo>
                  <a:cubicBezTo>
                    <a:pt x="158" y="197"/>
                    <a:pt x="197" y="228"/>
                    <a:pt x="221" y="228"/>
                  </a:cubicBezTo>
                  <a:cubicBezTo>
                    <a:pt x="231" y="228"/>
                    <a:pt x="238" y="222"/>
                    <a:pt x="238" y="204"/>
                  </a:cubicBezTo>
                  <a:cubicBezTo>
                    <a:pt x="267" y="175"/>
                    <a:pt x="149" y="73"/>
                    <a:pt x="71" y="22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7"/>
            <p:cNvSpPr/>
            <p:nvPr/>
          </p:nvSpPr>
          <p:spPr>
            <a:xfrm>
              <a:off x="4853000" y="3040350"/>
              <a:ext cx="1700" cy="1725"/>
            </a:xfrm>
            <a:custGeom>
              <a:avLst/>
              <a:gdLst/>
              <a:ahLst/>
              <a:cxnLst/>
              <a:rect l="l" t="t" r="r" b="b"/>
              <a:pathLst>
                <a:path w="68" h="69" extrusionOk="0">
                  <a:moveTo>
                    <a:pt x="34" y="34"/>
                  </a:moveTo>
                  <a:lnTo>
                    <a:pt x="68" y="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7"/>
            <p:cNvSpPr/>
            <p:nvPr/>
          </p:nvSpPr>
          <p:spPr>
            <a:xfrm>
              <a:off x="4850450" y="3036125"/>
              <a:ext cx="6800" cy="4600"/>
            </a:xfrm>
            <a:custGeom>
              <a:avLst/>
              <a:gdLst/>
              <a:ahLst/>
              <a:cxnLst/>
              <a:rect l="l" t="t" r="r" b="b"/>
              <a:pathLst>
                <a:path w="272" h="184" extrusionOk="0">
                  <a:moveTo>
                    <a:pt x="34" y="68"/>
                  </a:moveTo>
                  <a:cubicBezTo>
                    <a:pt x="34" y="82"/>
                    <a:pt x="40" y="90"/>
                    <a:pt x="47" y="95"/>
                  </a:cubicBezTo>
                  <a:lnTo>
                    <a:pt x="47" y="95"/>
                  </a:lnTo>
                  <a:cubicBezTo>
                    <a:pt x="39" y="86"/>
                    <a:pt x="34" y="77"/>
                    <a:pt x="34" y="68"/>
                  </a:cubicBezTo>
                  <a:close/>
                  <a:moveTo>
                    <a:pt x="136" y="0"/>
                  </a:moveTo>
                  <a:cubicBezTo>
                    <a:pt x="85" y="17"/>
                    <a:pt x="51" y="17"/>
                    <a:pt x="30" y="17"/>
                  </a:cubicBezTo>
                  <a:cubicBezTo>
                    <a:pt x="9" y="17"/>
                    <a:pt x="1" y="17"/>
                    <a:pt x="1" y="34"/>
                  </a:cubicBezTo>
                  <a:cubicBezTo>
                    <a:pt x="34" y="34"/>
                    <a:pt x="68" y="102"/>
                    <a:pt x="68" y="102"/>
                  </a:cubicBezTo>
                  <a:cubicBezTo>
                    <a:pt x="68" y="102"/>
                    <a:pt x="56" y="102"/>
                    <a:pt x="47" y="95"/>
                  </a:cubicBezTo>
                  <a:lnTo>
                    <a:pt x="47" y="95"/>
                  </a:lnTo>
                  <a:cubicBezTo>
                    <a:pt x="66" y="118"/>
                    <a:pt x="102" y="136"/>
                    <a:pt x="102" y="136"/>
                  </a:cubicBezTo>
                  <a:cubicBezTo>
                    <a:pt x="127" y="152"/>
                    <a:pt x="139" y="159"/>
                    <a:pt x="144" y="159"/>
                  </a:cubicBezTo>
                  <a:cubicBezTo>
                    <a:pt x="159" y="159"/>
                    <a:pt x="94" y="94"/>
                    <a:pt x="68" y="68"/>
                  </a:cubicBezTo>
                  <a:cubicBezTo>
                    <a:pt x="136" y="68"/>
                    <a:pt x="136" y="102"/>
                    <a:pt x="238" y="136"/>
                  </a:cubicBezTo>
                  <a:cubicBezTo>
                    <a:pt x="238" y="170"/>
                    <a:pt x="204" y="170"/>
                    <a:pt x="204" y="170"/>
                  </a:cubicBezTo>
                  <a:cubicBezTo>
                    <a:pt x="224" y="180"/>
                    <a:pt x="238" y="184"/>
                    <a:pt x="248" y="184"/>
                  </a:cubicBezTo>
                  <a:cubicBezTo>
                    <a:pt x="272" y="184"/>
                    <a:pt x="272" y="160"/>
                    <a:pt x="272" y="136"/>
                  </a:cubicBezTo>
                  <a:cubicBezTo>
                    <a:pt x="272" y="102"/>
                    <a:pt x="238" y="68"/>
                    <a:pt x="238" y="34"/>
                  </a:cubicBezTo>
                  <a:cubicBezTo>
                    <a:pt x="204" y="34"/>
                    <a:pt x="170" y="34"/>
                    <a:pt x="170" y="68"/>
                  </a:cubicBezTo>
                  <a:cubicBezTo>
                    <a:pt x="170" y="68"/>
                    <a:pt x="136" y="0"/>
                    <a:pt x="136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7"/>
            <p:cNvSpPr/>
            <p:nvPr/>
          </p:nvSpPr>
          <p:spPr>
            <a:xfrm>
              <a:off x="4850075" y="3037425"/>
              <a:ext cx="1250" cy="425"/>
            </a:xfrm>
            <a:custGeom>
              <a:avLst/>
              <a:gdLst/>
              <a:ahLst/>
              <a:cxnLst/>
              <a:rect l="l" t="t" r="r" b="b"/>
              <a:pathLst>
                <a:path w="50" h="17" extrusionOk="0">
                  <a:moveTo>
                    <a:pt x="2" y="1"/>
                  </a:moveTo>
                  <a:cubicBezTo>
                    <a:pt x="1" y="1"/>
                    <a:pt x="4" y="5"/>
                    <a:pt x="16" y="16"/>
                  </a:cubicBezTo>
                  <a:lnTo>
                    <a:pt x="49" y="16"/>
                  </a:lnTo>
                  <a:cubicBezTo>
                    <a:pt x="27" y="16"/>
                    <a:pt x="4" y="1"/>
                    <a:pt x="2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7"/>
            <p:cNvSpPr/>
            <p:nvPr/>
          </p:nvSpPr>
          <p:spPr>
            <a:xfrm>
              <a:off x="4855525" y="303612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5" y="0"/>
                  </a:moveTo>
                  <a:cubicBezTo>
                    <a:pt x="1" y="0"/>
                    <a:pt x="1" y="34"/>
                    <a:pt x="35" y="34"/>
                  </a:cubicBezTo>
                  <a:cubicBezTo>
                    <a:pt x="35" y="34"/>
                    <a:pt x="35" y="34"/>
                    <a:pt x="3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7"/>
            <p:cNvSpPr/>
            <p:nvPr/>
          </p:nvSpPr>
          <p:spPr>
            <a:xfrm>
              <a:off x="4852150" y="3036125"/>
              <a:ext cx="875" cy="400"/>
            </a:xfrm>
            <a:custGeom>
              <a:avLst/>
              <a:gdLst/>
              <a:ahLst/>
              <a:cxnLst/>
              <a:rect l="l" t="t" r="r" b="b"/>
              <a:pathLst>
                <a:path w="35" h="16" extrusionOk="0">
                  <a:moveTo>
                    <a:pt x="0" y="0"/>
                  </a:moveTo>
                  <a:cubicBezTo>
                    <a:pt x="0" y="12"/>
                    <a:pt x="4" y="15"/>
                    <a:pt x="9" y="15"/>
                  </a:cubicBezTo>
                  <a:cubicBezTo>
                    <a:pt x="19" y="15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7"/>
            <p:cNvSpPr/>
            <p:nvPr/>
          </p:nvSpPr>
          <p:spPr>
            <a:xfrm>
              <a:off x="4844525" y="3027650"/>
              <a:ext cx="12725" cy="12725"/>
            </a:xfrm>
            <a:custGeom>
              <a:avLst/>
              <a:gdLst/>
              <a:ahLst/>
              <a:cxnLst/>
              <a:rect l="l" t="t" r="r" b="b"/>
              <a:pathLst>
                <a:path w="509" h="509" extrusionOk="0">
                  <a:moveTo>
                    <a:pt x="70" y="151"/>
                  </a:moveTo>
                  <a:lnTo>
                    <a:pt x="70" y="151"/>
                  </a:lnTo>
                  <a:cubicBezTo>
                    <a:pt x="70" y="157"/>
                    <a:pt x="69" y="163"/>
                    <a:pt x="69" y="169"/>
                  </a:cubicBezTo>
                  <a:lnTo>
                    <a:pt x="69" y="169"/>
                  </a:lnTo>
                  <a:cubicBezTo>
                    <a:pt x="69" y="169"/>
                    <a:pt x="69" y="169"/>
                    <a:pt x="69" y="169"/>
                  </a:cubicBezTo>
                  <a:lnTo>
                    <a:pt x="69" y="169"/>
                  </a:lnTo>
                  <a:cubicBezTo>
                    <a:pt x="69" y="162"/>
                    <a:pt x="70" y="156"/>
                    <a:pt x="70" y="151"/>
                  </a:cubicBezTo>
                  <a:close/>
                  <a:moveTo>
                    <a:pt x="69" y="169"/>
                  </a:moveTo>
                  <a:lnTo>
                    <a:pt x="69" y="169"/>
                  </a:lnTo>
                  <a:cubicBezTo>
                    <a:pt x="69" y="179"/>
                    <a:pt x="69" y="189"/>
                    <a:pt x="68" y="199"/>
                  </a:cubicBezTo>
                  <a:lnTo>
                    <a:pt x="68" y="199"/>
                  </a:lnTo>
                  <a:cubicBezTo>
                    <a:pt x="69" y="187"/>
                    <a:pt x="69" y="178"/>
                    <a:pt x="69" y="169"/>
                  </a:cubicBezTo>
                  <a:lnTo>
                    <a:pt x="69" y="169"/>
                  </a:lnTo>
                  <a:cubicBezTo>
                    <a:pt x="69" y="169"/>
                    <a:pt x="69" y="169"/>
                    <a:pt x="69" y="169"/>
                  </a:cubicBezTo>
                  <a:close/>
                  <a:moveTo>
                    <a:pt x="83" y="121"/>
                  </a:moveTo>
                  <a:cubicBezTo>
                    <a:pt x="83" y="130"/>
                    <a:pt x="83" y="140"/>
                    <a:pt x="82" y="152"/>
                  </a:cubicBezTo>
                  <a:lnTo>
                    <a:pt x="82" y="152"/>
                  </a:lnTo>
                  <a:cubicBezTo>
                    <a:pt x="83" y="150"/>
                    <a:pt x="85" y="147"/>
                    <a:pt x="86" y="144"/>
                  </a:cubicBezTo>
                  <a:lnTo>
                    <a:pt x="86" y="144"/>
                  </a:lnTo>
                  <a:cubicBezTo>
                    <a:pt x="85" y="151"/>
                    <a:pt x="83" y="159"/>
                    <a:pt x="82" y="166"/>
                  </a:cubicBezTo>
                  <a:lnTo>
                    <a:pt x="82" y="166"/>
                  </a:lnTo>
                  <a:cubicBezTo>
                    <a:pt x="82" y="165"/>
                    <a:pt x="81" y="164"/>
                    <a:pt x="80" y="164"/>
                  </a:cubicBezTo>
                  <a:lnTo>
                    <a:pt x="80" y="164"/>
                  </a:lnTo>
                  <a:cubicBezTo>
                    <a:pt x="79" y="173"/>
                    <a:pt x="78" y="183"/>
                    <a:pt x="76" y="195"/>
                  </a:cubicBezTo>
                  <a:lnTo>
                    <a:pt x="76" y="195"/>
                  </a:lnTo>
                  <a:cubicBezTo>
                    <a:pt x="74" y="197"/>
                    <a:pt x="73" y="199"/>
                    <a:pt x="71" y="201"/>
                  </a:cubicBezTo>
                  <a:lnTo>
                    <a:pt x="71" y="201"/>
                  </a:lnTo>
                  <a:cubicBezTo>
                    <a:pt x="72" y="190"/>
                    <a:pt x="73" y="177"/>
                    <a:pt x="75" y="165"/>
                  </a:cubicBezTo>
                  <a:lnTo>
                    <a:pt x="75" y="165"/>
                  </a:lnTo>
                  <a:cubicBezTo>
                    <a:pt x="76" y="164"/>
                    <a:pt x="78" y="163"/>
                    <a:pt x="79" y="163"/>
                  </a:cubicBezTo>
                  <a:cubicBezTo>
                    <a:pt x="79" y="163"/>
                    <a:pt x="80" y="163"/>
                    <a:pt x="80" y="164"/>
                  </a:cubicBezTo>
                  <a:lnTo>
                    <a:pt x="80" y="164"/>
                  </a:lnTo>
                  <a:cubicBezTo>
                    <a:pt x="81" y="160"/>
                    <a:pt x="81" y="156"/>
                    <a:pt x="82" y="152"/>
                  </a:cubicBezTo>
                  <a:lnTo>
                    <a:pt x="82" y="152"/>
                  </a:lnTo>
                  <a:cubicBezTo>
                    <a:pt x="80" y="156"/>
                    <a:pt x="77" y="159"/>
                    <a:pt x="75" y="162"/>
                  </a:cubicBezTo>
                  <a:lnTo>
                    <a:pt x="75" y="162"/>
                  </a:lnTo>
                  <a:cubicBezTo>
                    <a:pt x="77" y="148"/>
                    <a:pt x="80" y="134"/>
                    <a:pt x="83" y="121"/>
                  </a:cubicBezTo>
                  <a:close/>
                  <a:moveTo>
                    <a:pt x="68" y="204"/>
                  </a:moveTo>
                  <a:cubicBezTo>
                    <a:pt x="68" y="205"/>
                    <a:pt x="68" y="207"/>
                    <a:pt x="68" y="209"/>
                  </a:cubicBezTo>
                  <a:lnTo>
                    <a:pt x="68" y="209"/>
                  </a:lnTo>
                  <a:cubicBezTo>
                    <a:pt x="68" y="207"/>
                    <a:pt x="68" y="206"/>
                    <a:pt x="68" y="204"/>
                  </a:cubicBezTo>
                  <a:cubicBezTo>
                    <a:pt x="68" y="204"/>
                    <a:pt x="68" y="204"/>
                    <a:pt x="68" y="204"/>
                  </a:cubicBezTo>
                  <a:close/>
                  <a:moveTo>
                    <a:pt x="71" y="201"/>
                  </a:moveTo>
                  <a:cubicBezTo>
                    <a:pt x="70" y="206"/>
                    <a:pt x="70" y="211"/>
                    <a:pt x="70" y="216"/>
                  </a:cubicBezTo>
                  <a:lnTo>
                    <a:pt x="70" y="216"/>
                  </a:lnTo>
                  <a:cubicBezTo>
                    <a:pt x="69" y="216"/>
                    <a:pt x="69" y="214"/>
                    <a:pt x="68" y="209"/>
                  </a:cubicBezTo>
                  <a:lnTo>
                    <a:pt x="68" y="209"/>
                  </a:lnTo>
                  <a:cubicBezTo>
                    <a:pt x="68" y="208"/>
                    <a:pt x="68" y="206"/>
                    <a:pt x="68" y="204"/>
                  </a:cubicBezTo>
                  <a:lnTo>
                    <a:pt x="68" y="204"/>
                  </a:lnTo>
                  <a:cubicBezTo>
                    <a:pt x="69" y="203"/>
                    <a:pt x="70" y="202"/>
                    <a:pt x="71" y="201"/>
                  </a:cubicBezTo>
                  <a:close/>
                  <a:moveTo>
                    <a:pt x="75" y="199"/>
                  </a:moveTo>
                  <a:cubicBezTo>
                    <a:pt x="74" y="210"/>
                    <a:pt x="71" y="222"/>
                    <a:pt x="69" y="235"/>
                  </a:cubicBezTo>
                  <a:lnTo>
                    <a:pt x="69" y="235"/>
                  </a:lnTo>
                  <a:cubicBezTo>
                    <a:pt x="69" y="229"/>
                    <a:pt x="69" y="223"/>
                    <a:pt x="70" y="216"/>
                  </a:cubicBezTo>
                  <a:lnTo>
                    <a:pt x="70" y="216"/>
                  </a:lnTo>
                  <a:cubicBezTo>
                    <a:pt x="70" y="216"/>
                    <a:pt x="70" y="216"/>
                    <a:pt x="70" y="216"/>
                  </a:cubicBezTo>
                  <a:cubicBezTo>
                    <a:pt x="71" y="216"/>
                    <a:pt x="73" y="210"/>
                    <a:pt x="75" y="199"/>
                  </a:cubicBezTo>
                  <a:close/>
                  <a:moveTo>
                    <a:pt x="102" y="1"/>
                  </a:moveTo>
                  <a:cubicBezTo>
                    <a:pt x="91" y="24"/>
                    <a:pt x="83" y="51"/>
                    <a:pt x="78" y="79"/>
                  </a:cubicBezTo>
                  <a:lnTo>
                    <a:pt x="78" y="79"/>
                  </a:lnTo>
                  <a:cubicBezTo>
                    <a:pt x="74" y="68"/>
                    <a:pt x="68" y="68"/>
                    <a:pt x="68" y="68"/>
                  </a:cubicBezTo>
                  <a:cubicBezTo>
                    <a:pt x="68" y="99"/>
                    <a:pt x="68" y="122"/>
                    <a:pt x="68" y="136"/>
                  </a:cubicBezTo>
                  <a:cubicBezTo>
                    <a:pt x="68" y="238"/>
                    <a:pt x="68" y="204"/>
                    <a:pt x="34" y="272"/>
                  </a:cubicBezTo>
                  <a:cubicBezTo>
                    <a:pt x="34" y="339"/>
                    <a:pt x="34" y="373"/>
                    <a:pt x="1" y="441"/>
                  </a:cubicBezTo>
                  <a:cubicBezTo>
                    <a:pt x="5" y="446"/>
                    <a:pt x="10" y="448"/>
                    <a:pt x="13" y="448"/>
                  </a:cubicBezTo>
                  <a:cubicBezTo>
                    <a:pt x="34" y="448"/>
                    <a:pt x="34" y="373"/>
                    <a:pt x="34" y="373"/>
                  </a:cubicBezTo>
                  <a:cubicBezTo>
                    <a:pt x="34" y="407"/>
                    <a:pt x="34" y="475"/>
                    <a:pt x="34" y="509"/>
                  </a:cubicBezTo>
                  <a:cubicBezTo>
                    <a:pt x="34" y="457"/>
                    <a:pt x="54" y="385"/>
                    <a:pt x="64" y="385"/>
                  </a:cubicBezTo>
                  <a:cubicBezTo>
                    <a:pt x="66" y="385"/>
                    <a:pt x="68" y="391"/>
                    <a:pt x="68" y="407"/>
                  </a:cubicBezTo>
                  <a:cubicBezTo>
                    <a:pt x="68" y="391"/>
                    <a:pt x="68" y="359"/>
                    <a:pt x="68" y="339"/>
                  </a:cubicBezTo>
                  <a:cubicBezTo>
                    <a:pt x="68" y="312"/>
                    <a:pt x="68" y="290"/>
                    <a:pt x="68" y="272"/>
                  </a:cubicBezTo>
                  <a:cubicBezTo>
                    <a:pt x="68" y="259"/>
                    <a:pt x="68" y="248"/>
                    <a:pt x="68" y="238"/>
                  </a:cubicBezTo>
                  <a:lnTo>
                    <a:pt x="68" y="238"/>
                  </a:lnTo>
                  <a:cubicBezTo>
                    <a:pt x="68" y="237"/>
                    <a:pt x="69" y="236"/>
                    <a:pt x="69" y="235"/>
                  </a:cubicBezTo>
                  <a:lnTo>
                    <a:pt x="69" y="235"/>
                  </a:lnTo>
                  <a:cubicBezTo>
                    <a:pt x="68" y="250"/>
                    <a:pt x="68" y="263"/>
                    <a:pt x="68" y="272"/>
                  </a:cubicBezTo>
                  <a:cubicBezTo>
                    <a:pt x="68" y="252"/>
                    <a:pt x="80" y="210"/>
                    <a:pt x="83" y="184"/>
                  </a:cubicBezTo>
                  <a:lnTo>
                    <a:pt x="83" y="184"/>
                  </a:lnTo>
                  <a:cubicBezTo>
                    <a:pt x="81" y="188"/>
                    <a:pt x="79" y="191"/>
                    <a:pt x="76" y="194"/>
                  </a:cubicBezTo>
                  <a:lnTo>
                    <a:pt x="76" y="194"/>
                  </a:lnTo>
                  <a:cubicBezTo>
                    <a:pt x="78" y="186"/>
                    <a:pt x="80" y="176"/>
                    <a:pt x="82" y="166"/>
                  </a:cubicBezTo>
                  <a:lnTo>
                    <a:pt x="82" y="166"/>
                  </a:lnTo>
                  <a:cubicBezTo>
                    <a:pt x="84" y="169"/>
                    <a:pt x="84" y="176"/>
                    <a:pt x="83" y="184"/>
                  </a:cubicBezTo>
                  <a:lnTo>
                    <a:pt x="83" y="184"/>
                  </a:lnTo>
                  <a:cubicBezTo>
                    <a:pt x="102" y="148"/>
                    <a:pt x="102" y="97"/>
                    <a:pt x="102" y="68"/>
                  </a:cubicBezTo>
                  <a:lnTo>
                    <a:pt x="102" y="68"/>
                  </a:lnTo>
                  <a:cubicBezTo>
                    <a:pt x="102" y="69"/>
                    <a:pt x="102" y="110"/>
                    <a:pt x="86" y="144"/>
                  </a:cubicBezTo>
                  <a:lnTo>
                    <a:pt x="86" y="144"/>
                  </a:lnTo>
                  <a:cubicBezTo>
                    <a:pt x="91" y="117"/>
                    <a:pt x="96" y="90"/>
                    <a:pt x="99" y="76"/>
                  </a:cubicBezTo>
                  <a:lnTo>
                    <a:pt x="99" y="76"/>
                  </a:lnTo>
                  <a:cubicBezTo>
                    <a:pt x="92" y="90"/>
                    <a:pt x="87" y="105"/>
                    <a:pt x="83" y="121"/>
                  </a:cubicBezTo>
                  <a:lnTo>
                    <a:pt x="83" y="121"/>
                  </a:lnTo>
                  <a:cubicBezTo>
                    <a:pt x="83" y="115"/>
                    <a:pt x="83" y="109"/>
                    <a:pt x="83" y="104"/>
                  </a:cubicBezTo>
                  <a:lnTo>
                    <a:pt x="83" y="104"/>
                  </a:lnTo>
                  <a:cubicBezTo>
                    <a:pt x="87" y="97"/>
                    <a:pt x="92" y="88"/>
                    <a:pt x="99" y="75"/>
                  </a:cubicBezTo>
                  <a:lnTo>
                    <a:pt x="99" y="75"/>
                  </a:lnTo>
                  <a:cubicBezTo>
                    <a:pt x="99" y="75"/>
                    <a:pt x="99" y="75"/>
                    <a:pt x="99" y="76"/>
                  </a:cubicBezTo>
                  <a:lnTo>
                    <a:pt x="99" y="76"/>
                  </a:lnTo>
                  <a:cubicBezTo>
                    <a:pt x="100" y="73"/>
                    <a:pt x="101" y="71"/>
                    <a:pt x="102" y="68"/>
                  </a:cubicBezTo>
                  <a:cubicBezTo>
                    <a:pt x="102" y="95"/>
                    <a:pt x="102" y="54"/>
                    <a:pt x="102" y="136"/>
                  </a:cubicBezTo>
                  <a:cubicBezTo>
                    <a:pt x="102" y="204"/>
                    <a:pt x="102" y="238"/>
                    <a:pt x="68" y="339"/>
                  </a:cubicBezTo>
                  <a:cubicBezTo>
                    <a:pt x="97" y="339"/>
                    <a:pt x="101" y="265"/>
                    <a:pt x="123" y="265"/>
                  </a:cubicBezTo>
                  <a:cubicBezTo>
                    <a:pt x="127" y="265"/>
                    <a:pt x="131" y="267"/>
                    <a:pt x="136" y="272"/>
                  </a:cubicBezTo>
                  <a:lnTo>
                    <a:pt x="136" y="238"/>
                  </a:lnTo>
                  <a:cubicBezTo>
                    <a:pt x="146" y="266"/>
                    <a:pt x="152" y="276"/>
                    <a:pt x="158" y="276"/>
                  </a:cubicBezTo>
                  <a:cubicBezTo>
                    <a:pt x="170" y="276"/>
                    <a:pt x="177" y="232"/>
                    <a:pt x="193" y="232"/>
                  </a:cubicBezTo>
                  <a:cubicBezTo>
                    <a:pt x="196" y="232"/>
                    <a:pt x="200" y="234"/>
                    <a:pt x="204" y="238"/>
                  </a:cubicBezTo>
                  <a:cubicBezTo>
                    <a:pt x="204" y="238"/>
                    <a:pt x="170" y="102"/>
                    <a:pt x="170" y="102"/>
                  </a:cubicBezTo>
                  <a:lnTo>
                    <a:pt x="170" y="102"/>
                  </a:lnTo>
                  <a:cubicBezTo>
                    <a:pt x="204" y="170"/>
                    <a:pt x="204" y="170"/>
                    <a:pt x="204" y="170"/>
                  </a:cubicBezTo>
                  <a:cubicBezTo>
                    <a:pt x="238" y="170"/>
                    <a:pt x="305" y="204"/>
                    <a:pt x="238" y="272"/>
                  </a:cubicBezTo>
                  <a:cubicBezTo>
                    <a:pt x="238" y="286"/>
                    <a:pt x="244" y="291"/>
                    <a:pt x="254" y="291"/>
                  </a:cubicBezTo>
                  <a:cubicBezTo>
                    <a:pt x="277" y="291"/>
                    <a:pt x="317" y="266"/>
                    <a:pt x="345" y="266"/>
                  </a:cubicBezTo>
                  <a:cubicBezTo>
                    <a:pt x="361" y="266"/>
                    <a:pt x="373" y="275"/>
                    <a:pt x="373" y="305"/>
                  </a:cubicBezTo>
                  <a:cubicBezTo>
                    <a:pt x="407" y="305"/>
                    <a:pt x="407" y="272"/>
                    <a:pt x="407" y="238"/>
                  </a:cubicBezTo>
                  <a:cubicBezTo>
                    <a:pt x="407" y="170"/>
                    <a:pt x="373" y="136"/>
                    <a:pt x="373" y="102"/>
                  </a:cubicBezTo>
                  <a:cubicBezTo>
                    <a:pt x="407" y="102"/>
                    <a:pt x="441" y="136"/>
                    <a:pt x="475" y="170"/>
                  </a:cubicBezTo>
                  <a:cubicBezTo>
                    <a:pt x="475" y="204"/>
                    <a:pt x="475" y="238"/>
                    <a:pt x="509" y="238"/>
                  </a:cubicBezTo>
                  <a:cubicBezTo>
                    <a:pt x="509" y="136"/>
                    <a:pt x="407" y="1"/>
                    <a:pt x="271" y="1"/>
                  </a:cubicBezTo>
                  <a:lnTo>
                    <a:pt x="170" y="1"/>
                  </a:lnTo>
                  <a:cubicBezTo>
                    <a:pt x="136" y="35"/>
                    <a:pt x="136" y="35"/>
                    <a:pt x="136" y="35"/>
                  </a:cubicBezTo>
                  <a:cubicBezTo>
                    <a:pt x="136" y="58"/>
                    <a:pt x="136" y="81"/>
                    <a:pt x="136" y="102"/>
                  </a:cubicBezTo>
                  <a:cubicBezTo>
                    <a:pt x="136" y="134"/>
                    <a:pt x="129" y="158"/>
                    <a:pt x="121" y="158"/>
                  </a:cubicBezTo>
                  <a:cubicBezTo>
                    <a:pt x="112" y="158"/>
                    <a:pt x="102" y="125"/>
                    <a:pt x="102" y="35"/>
                  </a:cubicBezTo>
                  <a:cubicBezTo>
                    <a:pt x="102" y="26"/>
                    <a:pt x="102" y="18"/>
                    <a:pt x="102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7"/>
            <p:cNvSpPr/>
            <p:nvPr/>
          </p:nvSpPr>
          <p:spPr>
            <a:xfrm>
              <a:off x="4847075" y="3025950"/>
              <a:ext cx="25" cy="1725"/>
            </a:xfrm>
            <a:custGeom>
              <a:avLst/>
              <a:gdLst/>
              <a:ahLst/>
              <a:cxnLst/>
              <a:rect l="l" t="t" r="r" b="b"/>
              <a:pathLst>
                <a:path w="1" h="69" extrusionOk="0">
                  <a:moveTo>
                    <a:pt x="0" y="69"/>
                  </a:moveTo>
                  <a:cubicBezTo>
                    <a:pt x="0" y="35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5"/>
                    <a:pt x="0" y="35"/>
                    <a:pt x="0" y="69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7"/>
            <p:cNvSpPr/>
            <p:nvPr/>
          </p:nvSpPr>
          <p:spPr>
            <a:xfrm>
              <a:off x="4846225" y="302850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0" y="34"/>
                  </a:moveTo>
                  <a:cubicBezTo>
                    <a:pt x="0" y="1"/>
                    <a:pt x="0" y="1"/>
                    <a:pt x="34" y="1"/>
                  </a:cubicBezTo>
                  <a:cubicBezTo>
                    <a:pt x="0" y="1"/>
                    <a:pt x="0" y="1"/>
                    <a:pt x="0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7"/>
            <p:cNvSpPr/>
            <p:nvPr/>
          </p:nvSpPr>
          <p:spPr>
            <a:xfrm>
              <a:off x="4846225" y="3037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7"/>
            <p:cNvSpPr/>
            <p:nvPr/>
          </p:nvSpPr>
          <p:spPr>
            <a:xfrm>
              <a:off x="4847075" y="3025950"/>
              <a:ext cx="25" cy="3425"/>
            </a:xfrm>
            <a:custGeom>
              <a:avLst/>
              <a:gdLst/>
              <a:ahLst/>
              <a:cxnLst/>
              <a:rect l="l" t="t" r="r" b="b"/>
              <a:pathLst>
                <a:path w="1" h="137" extrusionOk="0">
                  <a:moveTo>
                    <a:pt x="0" y="1"/>
                  </a:moveTo>
                  <a:lnTo>
                    <a:pt x="0" y="136"/>
                  </a:lnTo>
                  <a:cubicBezTo>
                    <a:pt x="0" y="69"/>
                    <a:pt x="0" y="35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7"/>
            <p:cNvSpPr/>
            <p:nvPr/>
          </p:nvSpPr>
          <p:spPr>
            <a:xfrm>
              <a:off x="4847075" y="3026800"/>
              <a:ext cx="25" cy="1725"/>
            </a:xfrm>
            <a:custGeom>
              <a:avLst/>
              <a:gdLst/>
              <a:ahLst/>
              <a:cxnLst/>
              <a:rect l="l" t="t" r="r" b="b"/>
              <a:pathLst>
                <a:path w="1" h="69" extrusionOk="0">
                  <a:moveTo>
                    <a:pt x="0" y="69"/>
                  </a:moveTo>
                  <a:cubicBezTo>
                    <a:pt x="0" y="69"/>
                    <a:pt x="0" y="35"/>
                    <a:pt x="0" y="1"/>
                  </a:cubicBezTo>
                  <a:cubicBezTo>
                    <a:pt x="0" y="1"/>
                    <a:pt x="0" y="35"/>
                    <a:pt x="0" y="69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7"/>
            <p:cNvSpPr/>
            <p:nvPr/>
          </p:nvSpPr>
          <p:spPr>
            <a:xfrm>
              <a:off x="4847075" y="302680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7"/>
            <p:cNvSpPr/>
            <p:nvPr/>
          </p:nvSpPr>
          <p:spPr>
            <a:xfrm>
              <a:off x="4841975" y="3027800"/>
              <a:ext cx="4500" cy="11725"/>
            </a:xfrm>
            <a:custGeom>
              <a:avLst/>
              <a:gdLst/>
              <a:ahLst/>
              <a:cxnLst/>
              <a:rect l="l" t="t" r="r" b="b"/>
              <a:pathLst>
                <a:path w="180" h="469" extrusionOk="0">
                  <a:moveTo>
                    <a:pt x="180" y="0"/>
                  </a:moveTo>
                  <a:cubicBezTo>
                    <a:pt x="180" y="0"/>
                    <a:pt x="177" y="9"/>
                    <a:pt x="170" y="29"/>
                  </a:cubicBezTo>
                  <a:cubicBezTo>
                    <a:pt x="170" y="30"/>
                    <a:pt x="170" y="31"/>
                    <a:pt x="170" y="32"/>
                  </a:cubicBezTo>
                  <a:lnTo>
                    <a:pt x="170" y="32"/>
                  </a:lnTo>
                  <a:cubicBezTo>
                    <a:pt x="176" y="13"/>
                    <a:pt x="180" y="0"/>
                    <a:pt x="180" y="0"/>
                  </a:cubicBezTo>
                  <a:close/>
                  <a:moveTo>
                    <a:pt x="170" y="32"/>
                  </a:moveTo>
                  <a:lnTo>
                    <a:pt x="170" y="32"/>
                  </a:lnTo>
                  <a:cubicBezTo>
                    <a:pt x="167" y="41"/>
                    <a:pt x="164" y="51"/>
                    <a:pt x="161" y="62"/>
                  </a:cubicBezTo>
                  <a:lnTo>
                    <a:pt x="161" y="62"/>
                  </a:lnTo>
                  <a:cubicBezTo>
                    <a:pt x="166" y="52"/>
                    <a:pt x="170" y="42"/>
                    <a:pt x="170" y="32"/>
                  </a:cubicBezTo>
                  <a:close/>
                  <a:moveTo>
                    <a:pt x="170" y="62"/>
                  </a:moveTo>
                  <a:cubicBezTo>
                    <a:pt x="170" y="62"/>
                    <a:pt x="170" y="62"/>
                    <a:pt x="170" y="62"/>
                  </a:cubicBezTo>
                  <a:lnTo>
                    <a:pt x="170" y="62"/>
                  </a:lnTo>
                  <a:cubicBezTo>
                    <a:pt x="170" y="62"/>
                    <a:pt x="170" y="62"/>
                    <a:pt x="170" y="62"/>
                  </a:cubicBezTo>
                  <a:lnTo>
                    <a:pt x="170" y="62"/>
                  </a:lnTo>
                  <a:cubicBezTo>
                    <a:pt x="170" y="62"/>
                    <a:pt x="170" y="62"/>
                    <a:pt x="170" y="62"/>
                  </a:cubicBezTo>
                  <a:close/>
                  <a:moveTo>
                    <a:pt x="170" y="62"/>
                  </a:moveTo>
                  <a:cubicBezTo>
                    <a:pt x="170" y="62"/>
                    <a:pt x="170" y="62"/>
                    <a:pt x="170" y="62"/>
                  </a:cubicBezTo>
                  <a:cubicBezTo>
                    <a:pt x="170" y="62"/>
                    <a:pt x="170" y="62"/>
                    <a:pt x="170" y="62"/>
                  </a:cubicBezTo>
                  <a:close/>
                  <a:moveTo>
                    <a:pt x="170" y="62"/>
                  </a:moveTo>
                  <a:cubicBezTo>
                    <a:pt x="170" y="74"/>
                    <a:pt x="170" y="85"/>
                    <a:pt x="170" y="97"/>
                  </a:cubicBezTo>
                  <a:lnTo>
                    <a:pt x="170" y="97"/>
                  </a:lnTo>
                  <a:lnTo>
                    <a:pt x="170" y="96"/>
                  </a:lnTo>
                  <a:lnTo>
                    <a:pt x="170" y="96"/>
                  </a:lnTo>
                  <a:cubicBezTo>
                    <a:pt x="170" y="96"/>
                    <a:pt x="170" y="96"/>
                    <a:pt x="170" y="96"/>
                  </a:cubicBezTo>
                  <a:cubicBezTo>
                    <a:pt x="170" y="89"/>
                    <a:pt x="170" y="79"/>
                    <a:pt x="170" y="62"/>
                  </a:cubicBezTo>
                  <a:close/>
                  <a:moveTo>
                    <a:pt x="168" y="144"/>
                  </a:moveTo>
                  <a:cubicBezTo>
                    <a:pt x="167" y="157"/>
                    <a:pt x="165" y="169"/>
                    <a:pt x="162" y="180"/>
                  </a:cubicBezTo>
                  <a:lnTo>
                    <a:pt x="162" y="180"/>
                  </a:lnTo>
                  <a:cubicBezTo>
                    <a:pt x="165" y="175"/>
                    <a:pt x="167" y="170"/>
                    <a:pt x="170" y="164"/>
                  </a:cubicBezTo>
                  <a:cubicBezTo>
                    <a:pt x="170" y="152"/>
                    <a:pt x="169" y="146"/>
                    <a:pt x="168" y="144"/>
                  </a:cubicBezTo>
                  <a:close/>
                  <a:moveTo>
                    <a:pt x="162" y="180"/>
                  </a:moveTo>
                  <a:cubicBezTo>
                    <a:pt x="153" y="199"/>
                    <a:pt x="146" y="214"/>
                    <a:pt x="141" y="227"/>
                  </a:cubicBezTo>
                  <a:lnTo>
                    <a:pt x="141" y="227"/>
                  </a:lnTo>
                  <a:cubicBezTo>
                    <a:pt x="151" y="214"/>
                    <a:pt x="158" y="199"/>
                    <a:pt x="162" y="180"/>
                  </a:cubicBezTo>
                  <a:close/>
                  <a:moveTo>
                    <a:pt x="55" y="249"/>
                  </a:moveTo>
                  <a:lnTo>
                    <a:pt x="55" y="249"/>
                  </a:lnTo>
                  <a:cubicBezTo>
                    <a:pt x="50" y="253"/>
                    <a:pt x="43" y="257"/>
                    <a:pt x="35" y="266"/>
                  </a:cubicBezTo>
                  <a:cubicBezTo>
                    <a:pt x="35" y="272"/>
                    <a:pt x="36" y="275"/>
                    <a:pt x="38" y="275"/>
                  </a:cubicBezTo>
                  <a:cubicBezTo>
                    <a:pt x="42" y="275"/>
                    <a:pt x="49" y="264"/>
                    <a:pt x="55" y="249"/>
                  </a:cubicBezTo>
                  <a:close/>
                  <a:moveTo>
                    <a:pt x="17" y="416"/>
                  </a:moveTo>
                  <a:cubicBezTo>
                    <a:pt x="12" y="423"/>
                    <a:pt x="7" y="429"/>
                    <a:pt x="1" y="435"/>
                  </a:cubicBezTo>
                  <a:cubicBezTo>
                    <a:pt x="13" y="423"/>
                    <a:pt x="16" y="420"/>
                    <a:pt x="17" y="416"/>
                  </a:cubicBezTo>
                  <a:close/>
                  <a:moveTo>
                    <a:pt x="161" y="62"/>
                  </a:moveTo>
                  <a:lnTo>
                    <a:pt x="161" y="62"/>
                  </a:lnTo>
                  <a:cubicBezTo>
                    <a:pt x="151" y="81"/>
                    <a:pt x="136" y="96"/>
                    <a:pt x="136" y="96"/>
                  </a:cubicBezTo>
                  <a:lnTo>
                    <a:pt x="136" y="62"/>
                  </a:lnTo>
                  <a:cubicBezTo>
                    <a:pt x="133" y="78"/>
                    <a:pt x="130" y="89"/>
                    <a:pt x="129" y="97"/>
                  </a:cubicBezTo>
                  <a:lnTo>
                    <a:pt x="129" y="97"/>
                  </a:lnTo>
                  <a:cubicBezTo>
                    <a:pt x="124" y="101"/>
                    <a:pt x="116" y="110"/>
                    <a:pt x="103" y="130"/>
                  </a:cubicBezTo>
                  <a:lnTo>
                    <a:pt x="103" y="164"/>
                  </a:lnTo>
                  <a:cubicBezTo>
                    <a:pt x="83" y="224"/>
                    <a:pt x="74" y="237"/>
                    <a:pt x="64" y="244"/>
                  </a:cubicBezTo>
                  <a:lnTo>
                    <a:pt x="64" y="244"/>
                  </a:lnTo>
                  <a:cubicBezTo>
                    <a:pt x="67" y="229"/>
                    <a:pt x="69" y="214"/>
                    <a:pt x="69" y="198"/>
                  </a:cubicBezTo>
                  <a:lnTo>
                    <a:pt x="69" y="198"/>
                  </a:lnTo>
                  <a:cubicBezTo>
                    <a:pt x="69" y="212"/>
                    <a:pt x="62" y="233"/>
                    <a:pt x="55" y="249"/>
                  </a:cubicBezTo>
                  <a:lnTo>
                    <a:pt x="55" y="249"/>
                  </a:lnTo>
                  <a:cubicBezTo>
                    <a:pt x="59" y="248"/>
                    <a:pt x="61" y="246"/>
                    <a:pt x="64" y="244"/>
                  </a:cubicBezTo>
                  <a:lnTo>
                    <a:pt x="64" y="244"/>
                  </a:lnTo>
                  <a:cubicBezTo>
                    <a:pt x="55" y="293"/>
                    <a:pt x="35" y="333"/>
                    <a:pt x="35" y="333"/>
                  </a:cubicBezTo>
                  <a:cubicBezTo>
                    <a:pt x="13" y="400"/>
                    <a:pt x="20" y="408"/>
                    <a:pt x="17" y="416"/>
                  </a:cubicBezTo>
                  <a:lnTo>
                    <a:pt x="17" y="416"/>
                  </a:lnTo>
                  <a:cubicBezTo>
                    <a:pt x="28" y="402"/>
                    <a:pt x="37" y="386"/>
                    <a:pt x="45" y="369"/>
                  </a:cubicBezTo>
                  <a:lnTo>
                    <a:pt x="45" y="369"/>
                  </a:lnTo>
                  <a:lnTo>
                    <a:pt x="35" y="401"/>
                  </a:lnTo>
                  <a:cubicBezTo>
                    <a:pt x="35" y="401"/>
                    <a:pt x="35" y="435"/>
                    <a:pt x="69" y="435"/>
                  </a:cubicBezTo>
                  <a:cubicBezTo>
                    <a:pt x="69" y="435"/>
                    <a:pt x="103" y="367"/>
                    <a:pt x="103" y="299"/>
                  </a:cubicBezTo>
                  <a:cubicBezTo>
                    <a:pt x="103" y="333"/>
                    <a:pt x="103" y="367"/>
                    <a:pt x="103" y="401"/>
                  </a:cubicBezTo>
                  <a:cubicBezTo>
                    <a:pt x="103" y="388"/>
                    <a:pt x="112" y="337"/>
                    <a:pt x="124" y="283"/>
                  </a:cubicBezTo>
                  <a:lnTo>
                    <a:pt x="124" y="283"/>
                  </a:lnTo>
                  <a:cubicBezTo>
                    <a:pt x="119" y="314"/>
                    <a:pt x="120" y="347"/>
                    <a:pt x="103" y="435"/>
                  </a:cubicBezTo>
                  <a:lnTo>
                    <a:pt x="103" y="469"/>
                  </a:lnTo>
                  <a:cubicBezTo>
                    <a:pt x="103" y="441"/>
                    <a:pt x="125" y="392"/>
                    <a:pt x="133" y="392"/>
                  </a:cubicBezTo>
                  <a:cubicBezTo>
                    <a:pt x="135" y="392"/>
                    <a:pt x="136" y="395"/>
                    <a:pt x="136" y="401"/>
                  </a:cubicBezTo>
                  <a:cubicBezTo>
                    <a:pt x="136" y="344"/>
                    <a:pt x="136" y="262"/>
                    <a:pt x="136" y="238"/>
                  </a:cubicBezTo>
                  <a:lnTo>
                    <a:pt x="136" y="238"/>
                  </a:lnTo>
                  <a:cubicBezTo>
                    <a:pt x="134" y="244"/>
                    <a:pt x="132" y="249"/>
                    <a:pt x="131" y="254"/>
                  </a:cubicBezTo>
                  <a:lnTo>
                    <a:pt x="131" y="254"/>
                  </a:lnTo>
                  <a:cubicBezTo>
                    <a:pt x="133" y="246"/>
                    <a:pt x="135" y="239"/>
                    <a:pt x="136" y="232"/>
                  </a:cubicBezTo>
                  <a:lnTo>
                    <a:pt x="136" y="232"/>
                  </a:lnTo>
                  <a:cubicBezTo>
                    <a:pt x="136" y="232"/>
                    <a:pt x="136" y="234"/>
                    <a:pt x="136" y="238"/>
                  </a:cubicBezTo>
                  <a:lnTo>
                    <a:pt x="136" y="238"/>
                  </a:lnTo>
                  <a:cubicBezTo>
                    <a:pt x="138" y="235"/>
                    <a:pt x="139" y="231"/>
                    <a:pt x="141" y="227"/>
                  </a:cubicBezTo>
                  <a:lnTo>
                    <a:pt x="141" y="227"/>
                  </a:lnTo>
                  <a:cubicBezTo>
                    <a:pt x="140" y="228"/>
                    <a:pt x="138" y="230"/>
                    <a:pt x="136" y="232"/>
                  </a:cubicBezTo>
                  <a:cubicBezTo>
                    <a:pt x="149" y="183"/>
                    <a:pt x="161" y="143"/>
                    <a:pt x="167" y="143"/>
                  </a:cubicBezTo>
                  <a:cubicBezTo>
                    <a:pt x="167" y="143"/>
                    <a:pt x="167" y="144"/>
                    <a:pt x="168" y="144"/>
                  </a:cubicBezTo>
                  <a:lnTo>
                    <a:pt x="168" y="144"/>
                  </a:lnTo>
                  <a:cubicBezTo>
                    <a:pt x="169" y="134"/>
                    <a:pt x="169" y="123"/>
                    <a:pt x="170" y="112"/>
                  </a:cubicBezTo>
                  <a:lnTo>
                    <a:pt x="170" y="112"/>
                  </a:lnTo>
                  <a:cubicBezTo>
                    <a:pt x="168" y="122"/>
                    <a:pt x="162" y="121"/>
                    <a:pt x="136" y="198"/>
                  </a:cubicBezTo>
                  <a:lnTo>
                    <a:pt x="170" y="97"/>
                  </a:lnTo>
                  <a:lnTo>
                    <a:pt x="170" y="97"/>
                  </a:lnTo>
                  <a:cubicBezTo>
                    <a:pt x="170" y="102"/>
                    <a:pt x="170" y="107"/>
                    <a:pt x="170" y="112"/>
                  </a:cubicBezTo>
                  <a:lnTo>
                    <a:pt x="170" y="112"/>
                  </a:lnTo>
                  <a:cubicBezTo>
                    <a:pt x="170" y="109"/>
                    <a:pt x="170" y="105"/>
                    <a:pt x="170" y="96"/>
                  </a:cubicBezTo>
                  <a:lnTo>
                    <a:pt x="170" y="96"/>
                  </a:lnTo>
                  <a:lnTo>
                    <a:pt x="170" y="97"/>
                  </a:lnTo>
                  <a:lnTo>
                    <a:pt x="170" y="97"/>
                  </a:lnTo>
                  <a:cubicBezTo>
                    <a:pt x="170" y="97"/>
                    <a:pt x="170" y="97"/>
                    <a:pt x="170" y="97"/>
                  </a:cubicBezTo>
                  <a:lnTo>
                    <a:pt x="170" y="97"/>
                  </a:lnTo>
                  <a:lnTo>
                    <a:pt x="136" y="164"/>
                  </a:lnTo>
                  <a:lnTo>
                    <a:pt x="136" y="164"/>
                  </a:lnTo>
                  <a:cubicBezTo>
                    <a:pt x="143" y="143"/>
                    <a:pt x="154" y="112"/>
                    <a:pt x="170" y="62"/>
                  </a:cubicBezTo>
                  <a:lnTo>
                    <a:pt x="170" y="62"/>
                  </a:lnTo>
                  <a:cubicBezTo>
                    <a:pt x="170" y="62"/>
                    <a:pt x="170" y="62"/>
                    <a:pt x="170" y="62"/>
                  </a:cubicBezTo>
                  <a:lnTo>
                    <a:pt x="170" y="62"/>
                  </a:lnTo>
                  <a:cubicBezTo>
                    <a:pt x="170" y="63"/>
                    <a:pt x="161" y="82"/>
                    <a:pt x="152" y="94"/>
                  </a:cubicBezTo>
                  <a:lnTo>
                    <a:pt x="152" y="94"/>
                  </a:lnTo>
                  <a:cubicBezTo>
                    <a:pt x="155" y="83"/>
                    <a:pt x="158" y="72"/>
                    <a:pt x="161" y="62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7"/>
            <p:cNvSpPr/>
            <p:nvPr/>
          </p:nvSpPr>
          <p:spPr>
            <a:xfrm>
              <a:off x="4846225" y="30293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0"/>
                  </a:moveTo>
                  <a:lnTo>
                    <a:pt x="0" y="34"/>
                  </a:lnTo>
                  <a:cubicBezTo>
                    <a:pt x="0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7"/>
            <p:cNvSpPr/>
            <p:nvPr/>
          </p:nvSpPr>
          <p:spPr>
            <a:xfrm>
              <a:off x="4838600" y="3026800"/>
              <a:ext cx="7850" cy="10200"/>
            </a:xfrm>
            <a:custGeom>
              <a:avLst/>
              <a:gdLst/>
              <a:ahLst/>
              <a:cxnLst/>
              <a:rect l="l" t="t" r="r" b="b"/>
              <a:pathLst>
                <a:path w="314" h="408" extrusionOk="0">
                  <a:moveTo>
                    <a:pt x="119" y="242"/>
                  </a:moveTo>
                  <a:cubicBezTo>
                    <a:pt x="108" y="269"/>
                    <a:pt x="104" y="285"/>
                    <a:pt x="103" y="285"/>
                  </a:cubicBezTo>
                  <a:cubicBezTo>
                    <a:pt x="102" y="285"/>
                    <a:pt x="102" y="281"/>
                    <a:pt x="102" y="272"/>
                  </a:cubicBezTo>
                  <a:cubicBezTo>
                    <a:pt x="109" y="258"/>
                    <a:pt x="114" y="249"/>
                    <a:pt x="119" y="242"/>
                  </a:cubicBezTo>
                  <a:close/>
                  <a:moveTo>
                    <a:pt x="68" y="238"/>
                  </a:moveTo>
                  <a:cubicBezTo>
                    <a:pt x="68" y="246"/>
                    <a:pt x="70" y="248"/>
                    <a:pt x="72" y="248"/>
                  </a:cubicBezTo>
                  <a:cubicBezTo>
                    <a:pt x="76" y="248"/>
                    <a:pt x="82" y="240"/>
                    <a:pt x="83" y="240"/>
                  </a:cubicBezTo>
                  <a:lnTo>
                    <a:pt x="83" y="240"/>
                  </a:lnTo>
                  <a:cubicBezTo>
                    <a:pt x="84" y="240"/>
                    <a:pt x="81" y="247"/>
                    <a:pt x="68" y="272"/>
                  </a:cubicBezTo>
                  <a:lnTo>
                    <a:pt x="51" y="306"/>
                  </a:lnTo>
                  <a:lnTo>
                    <a:pt x="51" y="306"/>
                  </a:lnTo>
                  <a:cubicBezTo>
                    <a:pt x="60" y="280"/>
                    <a:pt x="68" y="255"/>
                    <a:pt x="68" y="238"/>
                  </a:cubicBezTo>
                  <a:close/>
                  <a:moveTo>
                    <a:pt x="150" y="256"/>
                  </a:moveTo>
                  <a:cubicBezTo>
                    <a:pt x="147" y="272"/>
                    <a:pt x="136" y="306"/>
                    <a:pt x="136" y="306"/>
                  </a:cubicBezTo>
                  <a:cubicBezTo>
                    <a:pt x="136" y="294"/>
                    <a:pt x="137" y="282"/>
                    <a:pt x="139" y="269"/>
                  </a:cubicBezTo>
                  <a:lnTo>
                    <a:pt x="139" y="269"/>
                  </a:lnTo>
                  <a:cubicBezTo>
                    <a:pt x="138" y="270"/>
                    <a:pt x="137" y="271"/>
                    <a:pt x="136" y="272"/>
                  </a:cubicBezTo>
                  <a:cubicBezTo>
                    <a:pt x="137" y="269"/>
                    <a:pt x="138" y="267"/>
                    <a:pt x="139" y="265"/>
                  </a:cubicBezTo>
                  <a:lnTo>
                    <a:pt x="139" y="265"/>
                  </a:lnTo>
                  <a:cubicBezTo>
                    <a:pt x="139" y="266"/>
                    <a:pt x="139" y="268"/>
                    <a:pt x="139" y="269"/>
                  </a:cubicBezTo>
                  <a:lnTo>
                    <a:pt x="139" y="269"/>
                  </a:lnTo>
                  <a:cubicBezTo>
                    <a:pt x="143" y="265"/>
                    <a:pt x="147" y="261"/>
                    <a:pt x="150" y="256"/>
                  </a:cubicBezTo>
                  <a:close/>
                  <a:moveTo>
                    <a:pt x="310" y="1"/>
                  </a:moveTo>
                  <a:lnTo>
                    <a:pt x="310" y="1"/>
                  </a:lnTo>
                  <a:cubicBezTo>
                    <a:pt x="301" y="1"/>
                    <a:pt x="276" y="35"/>
                    <a:pt x="267" y="35"/>
                  </a:cubicBezTo>
                  <a:cubicBezTo>
                    <a:pt x="263" y="35"/>
                    <a:pt x="263" y="26"/>
                    <a:pt x="271" y="1"/>
                  </a:cubicBezTo>
                  <a:lnTo>
                    <a:pt x="271" y="1"/>
                  </a:lnTo>
                  <a:lnTo>
                    <a:pt x="232" y="99"/>
                  </a:lnTo>
                  <a:lnTo>
                    <a:pt x="232" y="99"/>
                  </a:lnTo>
                  <a:cubicBezTo>
                    <a:pt x="235" y="88"/>
                    <a:pt x="238" y="77"/>
                    <a:pt x="238" y="69"/>
                  </a:cubicBezTo>
                  <a:lnTo>
                    <a:pt x="238" y="69"/>
                  </a:lnTo>
                  <a:cubicBezTo>
                    <a:pt x="206" y="131"/>
                    <a:pt x="204" y="194"/>
                    <a:pt x="150" y="256"/>
                  </a:cubicBezTo>
                  <a:lnTo>
                    <a:pt x="150" y="256"/>
                  </a:lnTo>
                  <a:cubicBezTo>
                    <a:pt x="151" y="252"/>
                    <a:pt x="151" y="248"/>
                    <a:pt x="150" y="248"/>
                  </a:cubicBezTo>
                  <a:lnTo>
                    <a:pt x="150" y="248"/>
                  </a:lnTo>
                  <a:cubicBezTo>
                    <a:pt x="149" y="248"/>
                    <a:pt x="146" y="253"/>
                    <a:pt x="139" y="265"/>
                  </a:cubicBezTo>
                  <a:lnTo>
                    <a:pt x="139" y="265"/>
                  </a:lnTo>
                  <a:cubicBezTo>
                    <a:pt x="149" y="204"/>
                    <a:pt x="176" y="136"/>
                    <a:pt x="204" y="136"/>
                  </a:cubicBezTo>
                  <a:cubicBezTo>
                    <a:pt x="170" y="136"/>
                    <a:pt x="204" y="102"/>
                    <a:pt x="170" y="102"/>
                  </a:cubicBezTo>
                  <a:cubicBezTo>
                    <a:pt x="170" y="102"/>
                    <a:pt x="170" y="102"/>
                    <a:pt x="170" y="102"/>
                  </a:cubicBezTo>
                  <a:lnTo>
                    <a:pt x="170" y="102"/>
                  </a:lnTo>
                  <a:cubicBezTo>
                    <a:pt x="170" y="157"/>
                    <a:pt x="170" y="146"/>
                    <a:pt x="152" y="175"/>
                  </a:cubicBezTo>
                  <a:lnTo>
                    <a:pt x="152" y="175"/>
                  </a:lnTo>
                  <a:cubicBezTo>
                    <a:pt x="155" y="148"/>
                    <a:pt x="147" y="149"/>
                    <a:pt x="170" y="102"/>
                  </a:cubicBezTo>
                  <a:lnTo>
                    <a:pt x="170" y="102"/>
                  </a:lnTo>
                  <a:cubicBezTo>
                    <a:pt x="102" y="204"/>
                    <a:pt x="68" y="170"/>
                    <a:pt x="1" y="373"/>
                  </a:cubicBezTo>
                  <a:cubicBezTo>
                    <a:pt x="1" y="385"/>
                    <a:pt x="4" y="388"/>
                    <a:pt x="9" y="388"/>
                  </a:cubicBezTo>
                  <a:cubicBezTo>
                    <a:pt x="19" y="388"/>
                    <a:pt x="34" y="373"/>
                    <a:pt x="34" y="373"/>
                  </a:cubicBezTo>
                  <a:cubicBezTo>
                    <a:pt x="34" y="368"/>
                    <a:pt x="35" y="361"/>
                    <a:pt x="37" y="354"/>
                  </a:cubicBezTo>
                  <a:lnTo>
                    <a:pt x="37" y="354"/>
                  </a:lnTo>
                  <a:cubicBezTo>
                    <a:pt x="45" y="373"/>
                    <a:pt x="68" y="373"/>
                    <a:pt x="68" y="373"/>
                  </a:cubicBezTo>
                  <a:cubicBezTo>
                    <a:pt x="68" y="407"/>
                    <a:pt x="102" y="407"/>
                    <a:pt x="102" y="407"/>
                  </a:cubicBezTo>
                  <a:lnTo>
                    <a:pt x="102" y="373"/>
                  </a:lnTo>
                  <a:cubicBezTo>
                    <a:pt x="136" y="306"/>
                    <a:pt x="136" y="306"/>
                    <a:pt x="170" y="306"/>
                  </a:cubicBezTo>
                  <a:lnTo>
                    <a:pt x="204" y="170"/>
                  </a:lnTo>
                  <a:cubicBezTo>
                    <a:pt x="204" y="170"/>
                    <a:pt x="237" y="170"/>
                    <a:pt x="204" y="204"/>
                  </a:cubicBezTo>
                  <a:lnTo>
                    <a:pt x="204" y="204"/>
                  </a:lnTo>
                  <a:cubicBezTo>
                    <a:pt x="238" y="170"/>
                    <a:pt x="238" y="136"/>
                    <a:pt x="271" y="69"/>
                  </a:cubicBezTo>
                  <a:cubicBezTo>
                    <a:pt x="271" y="69"/>
                    <a:pt x="271" y="77"/>
                    <a:pt x="276" y="77"/>
                  </a:cubicBezTo>
                  <a:cubicBezTo>
                    <a:pt x="280" y="77"/>
                    <a:pt x="288" y="69"/>
                    <a:pt x="305" y="35"/>
                  </a:cubicBezTo>
                  <a:cubicBezTo>
                    <a:pt x="314" y="9"/>
                    <a:pt x="314" y="1"/>
                    <a:pt x="31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7"/>
            <p:cNvSpPr/>
            <p:nvPr/>
          </p:nvSpPr>
          <p:spPr>
            <a:xfrm>
              <a:off x="4844525" y="3030200"/>
              <a:ext cx="875" cy="1700"/>
            </a:xfrm>
            <a:custGeom>
              <a:avLst/>
              <a:gdLst/>
              <a:ahLst/>
              <a:cxnLst/>
              <a:rect l="l" t="t" r="r" b="b"/>
              <a:pathLst>
                <a:path w="35" h="68" extrusionOk="0">
                  <a:moveTo>
                    <a:pt x="34" y="0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7"/>
            <p:cNvSpPr/>
            <p:nvPr/>
          </p:nvSpPr>
          <p:spPr>
            <a:xfrm>
              <a:off x="4841150" y="3035050"/>
              <a:ext cx="1300" cy="1950"/>
            </a:xfrm>
            <a:custGeom>
              <a:avLst/>
              <a:gdLst/>
              <a:ahLst/>
              <a:cxnLst/>
              <a:rect l="l" t="t" r="r" b="b"/>
              <a:pathLst>
                <a:path w="52" h="78" extrusionOk="0">
                  <a:moveTo>
                    <a:pt x="46" y="0"/>
                  </a:moveTo>
                  <a:cubicBezTo>
                    <a:pt x="44" y="0"/>
                    <a:pt x="40" y="3"/>
                    <a:pt x="34" y="9"/>
                  </a:cubicBezTo>
                  <a:cubicBezTo>
                    <a:pt x="34" y="21"/>
                    <a:pt x="34" y="29"/>
                    <a:pt x="33" y="35"/>
                  </a:cubicBezTo>
                  <a:lnTo>
                    <a:pt x="33" y="35"/>
                  </a:lnTo>
                  <a:cubicBezTo>
                    <a:pt x="44" y="16"/>
                    <a:pt x="51" y="0"/>
                    <a:pt x="46" y="0"/>
                  </a:cubicBezTo>
                  <a:close/>
                  <a:moveTo>
                    <a:pt x="33" y="35"/>
                  </a:moveTo>
                  <a:cubicBezTo>
                    <a:pt x="24" y="50"/>
                    <a:pt x="12" y="65"/>
                    <a:pt x="0" y="77"/>
                  </a:cubicBezTo>
                  <a:cubicBezTo>
                    <a:pt x="22" y="55"/>
                    <a:pt x="30" y="47"/>
                    <a:pt x="33" y="3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7"/>
            <p:cNvSpPr/>
            <p:nvPr/>
          </p:nvSpPr>
          <p:spPr>
            <a:xfrm>
              <a:off x="4841975" y="3028500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cubicBezTo>
                    <a:pt x="1" y="34"/>
                    <a:pt x="35" y="34"/>
                    <a:pt x="3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7"/>
            <p:cNvSpPr/>
            <p:nvPr/>
          </p:nvSpPr>
          <p:spPr>
            <a:xfrm>
              <a:off x="4837750" y="3030900"/>
              <a:ext cx="3425" cy="6100"/>
            </a:xfrm>
            <a:custGeom>
              <a:avLst/>
              <a:gdLst/>
              <a:ahLst/>
              <a:cxnLst/>
              <a:rect l="l" t="t" r="r" b="b"/>
              <a:pathLst>
                <a:path w="137" h="244" extrusionOk="0">
                  <a:moveTo>
                    <a:pt x="18" y="188"/>
                  </a:moveTo>
                  <a:cubicBezTo>
                    <a:pt x="9" y="192"/>
                    <a:pt x="1" y="209"/>
                    <a:pt x="1" y="209"/>
                  </a:cubicBezTo>
                  <a:cubicBezTo>
                    <a:pt x="1" y="209"/>
                    <a:pt x="9" y="201"/>
                    <a:pt x="18" y="188"/>
                  </a:cubicBezTo>
                  <a:close/>
                  <a:moveTo>
                    <a:pt x="134" y="1"/>
                  </a:moveTo>
                  <a:cubicBezTo>
                    <a:pt x="122" y="1"/>
                    <a:pt x="68" y="111"/>
                    <a:pt x="68" y="142"/>
                  </a:cubicBezTo>
                  <a:cubicBezTo>
                    <a:pt x="68" y="119"/>
                    <a:pt x="65" y="111"/>
                    <a:pt x="60" y="111"/>
                  </a:cubicBezTo>
                  <a:cubicBezTo>
                    <a:pt x="50" y="111"/>
                    <a:pt x="35" y="142"/>
                    <a:pt x="35" y="142"/>
                  </a:cubicBezTo>
                  <a:cubicBezTo>
                    <a:pt x="35" y="158"/>
                    <a:pt x="26" y="175"/>
                    <a:pt x="18" y="188"/>
                  </a:cubicBezTo>
                  <a:lnTo>
                    <a:pt x="18" y="188"/>
                  </a:lnTo>
                  <a:cubicBezTo>
                    <a:pt x="19" y="188"/>
                    <a:pt x="20" y="187"/>
                    <a:pt x="21" y="187"/>
                  </a:cubicBezTo>
                  <a:cubicBezTo>
                    <a:pt x="28" y="187"/>
                    <a:pt x="35" y="200"/>
                    <a:pt x="35" y="243"/>
                  </a:cubicBezTo>
                  <a:cubicBezTo>
                    <a:pt x="68" y="142"/>
                    <a:pt x="102" y="74"/>
                    <a:pt x="136" y="6"/>
                  </a:cubicBezTo>
                  <a:cubicBezTo>
                    <a:pt x="136" y="2"/>
                    <a:pt x="135" y="1"/>
                    <a:pt x="1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7"/>
            <p:cNvSpPr/>
            <p:nvPr/>
          </p:nvSpPr>
          <p:spPr>
            <a:xfrm>
              <a:off x="4830125" y="3025900"/>
              <a:ext cx="11450" cy="11950"/>
            </a:xfrm>
            <a:custGeom>
              <a:avLst/>
              <a:gdLst/>
              <a:ahLst/>
              <a:cxnLst/>
              <a:rect l="l" t="t" r="r" b="b"/>
              <a:pathLst>
                <a:path w="458" h="478" extrusionOk="0">
                  <a:moveTo>
                    <a:pt x="407" y="37"/>
                  </a:moveTo>
                  <a:cubicBezTo>
                    <a:pt x="397" y="57"/>
                    <a:pt x="396" y="62"/>
                    <a:pt x="398" y="62"/>
                  </a:cubicBezTo>
                  <a:cubicBezTo>
                    <a:pt x="398" y="62"/>
                    <a:pt x="398" y="62"/>
                    <a:pt x="398" y="62"/>
                  </a:cubicBezTo>
                  <a:lnTo>
                    <a:pt x="398" y="62"/>
                  </a:lnTo>
                  <a:cubicBezTo>
                    <a:pt x="388" y="74"/>
                    <a:pt x="373" y="82"/>
                    <a:pt x="373" y="105"/>
                  </a:cubicBezTo>
                  <a:cubicBezTo>
                    <a:pt x="400" y="65"/>
                    <a:pt x="406" y="56"/>
                    <a:pt x="405" y="56"/>
                  </a:cubicBezTo>
                  <a:lnTo>
                    <a:pt x="405" y="56"/>
                  </a:lnTo>
                  <a:cubicBezTo>
                    <a:pt x="404" y="56"/>
                    <a:pt x="401" y="61"/>
                    <a:pt x="398" y="62"/>
                  </a:cubicBezTo>
                  <a:lnTo>
                    <a:pt x="398" y="62"/>
                  </a:lnTo>
                  <a:cubicBezTo>
                    <a:pt x="403" y="56"/>
                    <a:pt x="407" y="48"/>
                    <a:pt x="407" y="37"/>
                  </a:cubicBezTo>
                  <a:close/>
                  <a:moveTo>
                    <a:pt x="166" y="244"/>
                  </a:moveTo>
                  <a:cubicBezTo>
                    <a:pt x="163" y="244"/>
                    <a:pt x="170" y="251"/>
                    <a:pt x="204" y="274"/>
                  </a:cubicBezTo>
                  <a:cubicBezTo>
                    <a:pt x="227" y="274"/>
                    <a:pt x="174" y="244"/>
                    <a:pt x="166" y="244"/>
                  </a:cubicBezTo>
                  <a:close/>
                  <a:moveTo>
                    <a:pt x="291" y="270"/>
                  </a:moveTo>
                  <a:cubicBezTo>
                    <a:pt x="295" y="271"/>
                    <a:pt x="300" y="272"/>
                    <a:pt x="306" y="274"/>
                  </a:cubicBezTo>
                  <a:lnTo>
                    <a:pt x="289" y="274"/>
                  </a:lnTo>
                  <a:lnTo>
                    <a:pt x="291" y="270"/>
                  </a:lnTo>
                  <a:close/>
                  <a:moveTo>
                    <a:pt x="445" y="0"/>
                  </a:moveTo>
                  <a:lnTo>
                    <a:pt x="445" y="0"/>
                  </a:lnTo>
                  <a:cubicBezTo>
                    <a:pt x="444" y="0"/>
                    <a:pt x="443" y="1"/>
                    <a:pt x="441" y="3"/>
                  </a:cubicBezTo>
                  <a:cubicBezTo>
                    <a:pt x="407" y="71"/>
                    <a:pt x="407" y="105"/>
                    <a:pt x="373" y="138"/>
                  </a:cubicBezTo>
                  <a:cubicBezTo>
                    <a:pt x="373" y="138"/>
                    <a:pt x="358" y="153"/>
                    <a:pt x="348" y="153"/>
                  </a:cubicBezTo>
                  <a:cubicBezTo>
                    <a:pt x="343" y="153"/>
                    <a:pt x="340" y="150"/>
                    <a:pt x="340" y="138"/>
                  </a:cubicBezTo>
                  <a:cubicBezTo>
                    <a:pt x="373" y="105"/>
                    <a:pt x="373" y="105"/>
                    <a:pt x="373" y="105"/>
                  </a:cubicBezTo>
                  <a:lnTo>
                    <a:pt x="373" y="105"/>
                  </a:lnTo>
                  <a:lnTo>
                    <a:pt x="170" y="138"/>
                  </a:lnTo>
                  <a:cubicBezTo>
                    <a:pt x="194" y="162"/>
                    <a:pt x="201" y="186"/>
                    <a:pt x="191" y="186"/>
                  </a:cubicBezTo>
                  <a:cubicBezTo>
                    <a:pt x="187" y="186"/>
                    <a:pt x="180" y="182"/>
                    <a:pt x="170" y="172"/>
                  </a:cubicBezTo>
                  <a:lnTo>
                    <a:pt x="170" y="172"/>
                  </a:lnTo>
                  <a:cubicBezTo>
                    <a:pt x="204" y="206"/>
                    <a:pt x="204" y="206"/>
                    <a:pt x="272" y="240"/>
                  </a:cubicBezTo>
                  <a:cubicBezTo>
                    <a:pt x="170" y="206"/>
                    <a:pt x="170" y="206"/>
                    <a:pt x="102" y="172"/>
                  </a:cubicBezTo>
                  <a:lnTo>
                    <a:pt x="102" y="172"/>
                  </a:lnTo>
                  <a:cubicBezTo>
                    <a:pt x="134" y="204"/>
                    <a:pt x="225" y="236"/>
                    <a:pt x="292" y="267"/>
                  </a:cubicBezTo>
                  <a:lnTo>
                    <a:pt x="292" y="267"/>
                  </a:lnTo>
                  <a:lnTo>
                    <a:pt x="306" y="240"/>
                  </a:lnTo>
                  <a:cubicBezTo>
                    <a:pt x="306" y="243"/>
                    <a:pt x="306" y="244"/>
                    <a:pt x="307" y="244"/>
                  </a:cubicBezTo>
                  <a:cubicBezTo>
                    <a:pt x="316" y="244"/>
                    <a:pt x="356" y="172"/>
                    <a:pt x="362" y="172"/>
                  </a:cubicBezTo>
                  <a:lnTo>
                    <a:pt x="362" y="172"/>
                  </a:lnTo>
                  <a:cubicBezTo>
                    <a:pt x="365" y="172"/>
                    <a:pt x="360" y="189"/>
                    <a:pt x="340" y="240"/>
                  </a:cubicBezTo>
                  <a:lnTo>
                    <a:pt x="407" y="172"/>
                  </a:lnTo>
                  <a:lnTo>
                    <a:pt x="407" y="172"/>
                  </a:lnTo>
                  <a:cubicBezTo>
                    <a:pt x="392" y="187"/>
                    <a:pt x="377" y="216"/>
                    <a:pt x="362" y="246"/>
                  </a:cubicBezTo>
                  <a:lnTo>
                    <a:pt x="362" y="246"/>
                  </a:lnTo>
                  <a:cubicBezTo>
                    <a:pt x="361" y="246"/>
                    <a:pt x="361" y="246"/>
                    <a:pt x="361" y="246"/>
                  </a:cubicBezTo>
                  <a:lnTo>
                    <a:pt x="361" y="246"/>
                  </a:lnTo>
                  <a:cubicBezTo>
                    <a:pt x="356" y="246"/>
                    <a:pt x="349" y="254"/>
                    <a:pt x="340" y="274"/>
                  </a:cubicBezTo>
                  <a:lnTo>
                    <a:pt x="340" y="290"/>
                  </a:lnTo>
                  <a:lnTo>
                    <a:pt x="340" y="290"/>
                  </a:lnTo>
                  <a:cubicBezTo>
                    <a:pt x="347" y="276"/>
                    <a:pt x="354" y="261"/>
                    <a:pt x="362" y="246"/>
                  </a:cubicBezTo>
                  <a:lnTo>
                    <a:pt x="362" y="246"/>
                  </a:lnTo>
                  <a:cubicBezTo>
                    <a:pt x="366" y="248"/>
                    <a:pt x="366" y="261"/>
                    <a:pt x="362" y="278"/>
                  </a:cubicBezTo>
                  <a:lnTo>
                    <a:pt x="362" y="278"/>
                  </a:lnTo>
                  <a:cubicBezTo>
                    <a:pt x="389" y="210"/>
                    <a:pt x="415" y="157"/>
                    <a:pt x="441" y="105"/>
                  </a:cubicBezTo>
                  <a:lnTo>
                    <a:pt x="441" y="105"/>
                  </a:lnTo>
                  <a:cubicBezTo>
                    <a:pt x="419" y="142"/>
                    <a:pt x="408" y="156"/>
                    <a:pt x="404" y="156"/>
                  </a:cubicBezTo>
                  <a:cubicBezTo>
                    <a:pt x="392" y="156"/>
                    <a:pt x="457" y="0"/>
                    <a:pt x="445" y="0"/>
                  </a:cubicBezTo>
                  <a:close/>
                  <a:moveTo>
                    <a:pt x="69" y="342"/>
                  </a:moveTo>
                  <a:cubicBezTo>
                    <a:pt x="119" y="359"/>
                    <a:pt x="128" y="367"/>
                    <a:pt x="136" y="375"/>
                  </a:cubicBezTo>
                  <a:lnTo>
                    <a:pt x="136" y="375"/>
                  </a:lnTo>
                  <a:cubicBezTo>
                    <a:pt x="119" y="358"/>
                    <a:pt x="128" y="358"/>
                    <a:pt x="128" y="358"/>
                  </a:cubicBezTo>
                  <a:cubicBezTo>
                    <a:pt x="128" y="358"/>
                    <a:pt x="119" y="358"/>
                    <a:pt x="69" y="342"/>
                  </a:cubicBezTo>
                  <a:close/>
                  <a:moveTo>
                    <a:pt x="128" y="418"/>
                  </a:moveTo>
                  <a:cubicBezTo>
                    <a:pt x="128" y="418"/>
                    <a:pt x="136" y="426"/>
                    <a:pt x="136" y="443"/>
                  </a:cubicBezTo>
                  <a:cubicBezTo>
                    <a:pt x="136" y="436"/>
                    <a:pt x="142" y="434"/>
                    <a:pt x="151" y="434"/>
                  </a:cubicBezTo>
                  <a:cubicBezTo>
                    <a:pt x="151" y="434"/>
                    <a:pt x="152" y="434"/>
                    <a:pt x="152" y="434"/>
                  </a:cubicBezTo>
                  <a:lnTo>
                    <a:pt x="152" y="434"/>
                  </a:lnTo>
                  <a:cubicBezTo>
                    <a:pt x="133" y="423"/>
                    <a:pt x="128" y="418"/>
                    <a:pt x="128" y="418"/>
                  </a:cubicBezTo>
                  <a:close/>
                  <a:moveTo>
                    <a:pt x="152" y="434"/>
                  </a:moveTo>
                  <a:lnTo>
                    <a:pt x="152" y="434"/>
                  </a:lnTo>
                  <a:cubicBezTo>
                    <a:pt x="157" y="436"/>
                    <a:pt x="163" y="440"/>
                    <a:pt x="170" y="443"/>
                  </a:cubicBezTo>
                  <a:lnTo>
                    <a:pt x="155" y="434"/>
                  </a:lnTo>
                  <a:lnTo>
                    <a:pt x="155" y="434"/>
                  </a:lnTo>
                  <a:cubicBezTo>
                    <a:pt x="154" y="434"/>
                    <a:pt x="153" y="434"/>
                    <a:pt x="152" y="434"/>
                  </a:cubicBezTo>
                  <a:close/>
                  <a:moveTo>
                    <a:pt x="102" y="240"/>
                  </a:moveTo>
                  <a:lnTo>
                    <a:pt x="102" y="240"/>
                  </a:lnTo>
                  <a:cubicBezTo>
                    <a:pt x="103" y="240"/>
                    <a:pt x="170" y="274"/>
                    <a:pt x="102" y="274"/>
                  </a:cubicBezTo>
                  <a:lnTo>
                    <a:pt x="35" y="240"/>
                  </a:lnTo>
                  <a:lnTo>
                    <a:pt x="35" y="240"/>
                  </a:lnTo>
                  <a:cubicBezTo>
                    <a:pt x="102" y="274"/>
                    <a:pt x="69" y="308"/>
                    <a:pt x="102" y="342"/>
                  </a:cubicBezTo>
                  <a:lnTo>
                    <a:pt x="35" y="308"/>
                  </a:lnTo>
                  <a:lnTo>
                    <a:pt x="35" y="308"/>
                  </a:lnTo>
                  <a:cubicBezTo>
                    <a:pt x="69" y="342"/>
                    <a:pt x="77" y="342"/>
                    <a:pt x="94" y="342"/>
                  </a:cubicBezTo>
                  <a:cubicBezTo>
                    <a:pt x="111" y="342"/>
                    <a:pt x="136" y="342"/>
                    <a:pt x="204" y="375"/>
                  </a:cubicBezTo>
                  <a:cubicBezTo>
                    <a:pt x="162" y="358"/>
                    <a:pt x="145" y="352"/>
                    <a:pt x="142" y="352"/>
                  </a:cubicBezTo>
                  <a:lnTo>
                    <a:pt x="142" y="352"/>
                  </a:lnTo>
                  <a:cubicBezTo>
                    <a:pt x="134" y="352"/>
                    <a:pt x="255" y="409"/>
                    <a:pt x="204" y="409"/>
                  </a:cubicBezTo>
                  <a:cubicBezTo>
                    <a:pt x="153" y="392"/>
                    <a:pt x="145" y="384"/>
                    <a:pt x="136" y="375"/>
                  </a:cubicBezTo>
                  <a:cubicBezTo>
                    <a:pt x="86" y="358"/>
                    <a:pt x="77" y="358"/>
                    <a:pt x="69" y="358"/>
                  </a:cubicBezTo>
                  <a:cubicBezTo>
                    <a:pt x="60" y="358"/>
                    <a:pt x="52" y="358"/>
                    <a:pt x="1" y="342"/>
                  </a:cubicBezTo>
                  <a:lnTo>
                    <a:pt x="1" y="342"/>
                  </a:lnTo>
                  <a:lnTo>
                    <a:pt x="155" y="434"/>
                  </a:lnTo>
                  <a:lnTo>
                    <a:pt x="155" y="434"/>
                  </a:lnTo>
                  <a:cubicBezTo>
                    <a:pt x="193" y="437"/>
                    <a:pt x="279" y="477"/>
                    <a:pt x="306" y="477"/>
                  </a:cubicBezTo>
                  <a:cubicBezTo>
                    <a:pt x="272" y="443"/>
                    <a:pt x="238" y="409"/>
                    <a:pt x="306" y="409"/>
                  </a:cubicBezTo>
                  <a:cubicBezTo>
                    <a:pt x="255" y="375"/>
                    <a:pt x="255" y="375"/>
                    <a:pt x="259" y="375"/>
                  </a:cubicBezTo>
                  <a:cubicBezTo>
                    <a:pt x="262" y="375"/>
                    <a:pt x="268" y="375"/>
                    <a:pt x="255" y="360"/>
                  </a:cubicBezTo>
                  <a:lnTo>
                    <a:pt x="255" y="360"/>
                  </a:lnTo>
                  <a:cubicBezTo>
                    <a:pt x="277" y="368"/>
                    <a:pt x="308" y="375"/>
                    <a:pt x="340" y="375"/>
                  </a:cubicBezTo>
                  <a:cubicBezTo>
                    <a:pt x="340" y="375"/>
                    <a:pt x="306" y="375"/>
                    <a:pt x="238" y="342"/>
                  </a:cubicBezTo>
                  <a:lnTo>
                    <a:pt x="238" y="342"/>
                  </a:lnTo>
                  <a:cubicBezTo>
                    <a:pt x="238" y="342"/>
                    <a:pt x="238" y="342"/>
                    <a:pt x="238" y="342"/>
                  </a:cubicBezTo>
                  <a:lnTo>
                    <a:pt x="238" y="342"/>
                  </a:lnTo>
                  <a:lnTo>
                    <a:pt x="373" y="375"/>
                  </a:lnTo>
                  <a:lnTo>
                    <a:pt x="373" y="375"/>
                  </a:lnTo>
                  <a:cubicBezTo>
                    <a:pt x="362" y="364"/>
                    <a:pt x="351" y="350"/>
                    <a:pt x="343" y="335"/>
                  </a:cubicBezTo>
                  <a:lnTo>
                    <a:pt x="343" y="335"/>
                  </a:lnTo>
                  <a:cubicBezTo>
                    <a:pt x="342" y="337"/>
                    <a:pt x="341" y="339"/>
                    <a:pt x="340" y="342"/>
                  </a:cubicBezTo>
                  <a:cubicBezTo>
                    <a:pt x="340" y="339"/>
                    <a:pt x="341" y="337"/>
                    <a:pt x="342" y="334"/>
                  </a:cubicBezTo>
                  <a:lnTo>
                    <a:pt x="342" y="334"/>
                  </a:lnTo>
                  <a:cubicBezTo>
                    <a:pt x="342" y="334"/>
                    <a:pt x="342" y="335"/>
                    <a:pt x="343" y="335"/>
                  </a:cubicBezTo>
                  <a:lnTo>
                    <a:pt x="343" y="335"/>
                  </a:lnTo>
                  <a:cubicBezTo>
                    <a:pt x="352" y="314"/>
                    <a:pt x="359" y="294"/>
                    <a:pt x="362" y="278"/>
                  </a:cubicBezTo>
                  <a:lnTo>
                    <a:pt x="362" y="278"/>
                  </a:lnTo>
                  <a:cubicBezTo>
                    <a:pt x="356" y="296"/>
                    <a:pt x="349" y="314"/>
                    <a:pt x="342" y="334"/>
                  </a:cubicBezTo>
                  <a:lnTo>
                    <a:pt x="342" y="334"/>
                  </a:lnTo>
                  <a:cubicBezTo>
                    <a:pt x="341" y="333"/>
                    <a:pt x="340" y="331"/>
                    <a:pt x="340" y="330"/>
                  </a:cubicBezTo>
                  <a:lnTo>
                    <a:pt x="340" y="330"/>
                  </a:lnTo>
                  <a:lnTo>
                    <a:pt x="340" y="290"/>
                  </a:lnTo>
                  <a:lnTo>
                    <a:pt x="340" y="290"/>
                  </a:lnTo>
                  <a:cubicBezTo>
                    <a:pt x="336" y="296"/>
                    <a:pt x="333" y="302"/>
                    <a:pt x="330" y="308"/>
                  </a:cubicBezTo>
                  <a:lnTo>
                    <a:pt x="330" y="308"/>
                  </a:lnTo>
                  <a:cubicBezTo>
                    <a:pt x="323" y="289"/>
                    <a:pt x="324" y="274"/>
                    <a:pt x="340" y="274"/>
                  </a:cubicBezTo>
                  <a:lnTo>
                    <a:pt x="306" y="274"/>
                  </a:lnTo>
                  <a:cubicBezTo>
                    <a:pt x="301" y="272"/>
                    <a:pt x="297" y="269"/>
                    <a:pt x="292" y="267"/>
                  </a:cubicBezTo>
                  <a:lnTo>
                    <a:pt x="292" y="267"/>
                  </a:lnTo>
                  <a:lnTo>
                    <a:pt x="291" y="270"/>
                  </a:lnTo>
                  <a:lnTo>
                    <a:pt x="291" y="270"/>
                  </a:lnTo>
                  <a:cubicBezTo>
                    <a:pt x="271" y="266"/>
                    <a:pt x="259" y="264"/>
                    <a:pt x="251" y="264"/>
                  </a:cubicBezTo>
                  <a:cubicBezTo>
                    <a:pt x="226" y="264"/>
                    <a:pt x="255" y="284"/>
                    <a:pt x="241" y="284"/>
                  </a:cubicBezTo>
                  <a:cubicBezTo>
                    <a:pt x="236" y="284"/>
                    <a:pt x="226" y="281"/>
                    <a:pt x="204" y="274"/>
                  </a:cubicBezTo>
                  <a:lnTo>
                    <a:pt x="102" y="24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7"/>
            <p:cNvSpPr/>
            <p:nvPr/>
          </p:nvSpPr>
          <p:spPr>
            <a:xfrm>
              <a:off x="4837750" y="303442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4"/>
                  </a:moveTo>
                  <a:lnTo>
                    <a:pt x="1" y="1"/>
                  </a:lnTo>
                  <a:cubicBezTo>
                    <a:pt x="1" y="1"/>
                    <a:pt x="1" y="34"/>
                    <a:pt x="1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7"/>
            <p:cNvSpPr/>
            <p:nvPr/>
          </p:nvSpPr>
          <p:spPr>
            <a:xfrm>
              <a:off x="4833525" y="30369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7"/>
            <p:cNvSpPr/>
            <p:nvPr/>
          </p:nvSpPr>
          <p:spPr>
            <a:xfrm>
              <a:off x="4838600" y="3034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7"/>
            <p:cNvSpPr/>
            <p:nvPr/>
          </p:nvSpPr>
          <p:spPr>
            <a:xfrm>
              <a:off x="4840300" y="30293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0"/>
                  </a:moveTo>
                  <a:lnTo>
                    <a:pt x="34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7"/>
            <p:cNvSpPr/>
            <p:nvPr/>
          </p:nvSpPr>
          <p:spPr>
            <a:xfrm>
              <a:off x="4830125" y="3037825"/>
              <a:ext cx="1725" cy="2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1" y="0"/>
                  </a:moveTo>
                  <a:lnTo>
                    <a:pt x="69" y="0"/>
                  </a:lnTo>
                  <a:cubicBezTo>
                    <a:pt x="35" y="0"/>
                    <a:pt x="35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7"/>
            <p:cNvSpPr/>
            <p:nvPr/>
          </p:nvSpPr>
          <p:spPr>
            <a:xfrm>
              <a:off x="4829300" y="3042050"/>
              <a:ext cx="0" cy="875"/>
            </a:xfrm>
            <a:custGeom>
              <a:avLst/>
              <a:gdLst/>
              <a:ahLst/>
              <a:cxnLst/>
              <a:rect l="l" t="t" r="r" b="b"/>
              <a:pathLst>
                <a:path h="35" extrusionOk="0">
                  <a:moveTo>
                    <a:pt x="0" y="34"/>
                  </a:moveTo>
                  <a:lnTo>
                    <a:pt x="0" y="0"/>
                  </a:lnTo>
                  <a:cubicBezTo>
                    <a:pt x="0" y="0"/>
                    <a:pt x="0" y="34"/>
                    <a:pt x="0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7"/>
            <p:cNvSpPr/>
            <p:nvPr/>
          </p:nvSpPr>
          <p:spPr>
            <a:xfrm>
              <a:off x="4828025" y="3036125"/>
              <a:ext cx="14825" cy="15250"/>
            </a:xfrm>
            <a:custGeom>
              <a:avLst/>
              <a:gdLst/>
              <a:ahLst/>
              <a:cxnLst/>
              <a:rect l="l" t="t" r="r" b="b"/>
              <a:pathLst>
                <a:path w="593" h="610" extrusionOk="0">
                  <a:moveTo>
                    <a:pt x="153" y="68"/>
                  </a:moveTo>
                  <a:lnTo>
                    <a:pt x="153" y="68"/>
                  </a:lnTo>
                  <a:cubicBezTo>
                    <a:pt x="190" y="87"/>
                    <a:pt x="217" y="95"/>
                    <a:pt x="245" y="99"/>
                  </a:cubicBezTo>
                  <a:lnTo>
                    <a:pt x="245" y="99"/>
                  </a:lnTo>
                  <a:lnTo>
                    <a:pt x="153" y="68"/>
                  </a:lnTo>
                  <a:close/>
                  <a:moveTo>
                    <a:pt x="249" y="99"/>
                  </a:moveTo>
                  <a:lnTo>
                    <a:pt x="249" y="99"/>
                  </a:lnTo>
                  <a:cubicBezTo>
                    <a:pt x="271" y="102"/>
                    <a:pt x="293" y="102"/>
                    <a:pt x="322" y="102"/>
                  </a:cubicBezTo>
                  <a:cubicBezTo>
                    <a:pt x="333" y="113"/>
                    <a:pt x="326" y="117"/>
                    <a:pt x="313" y="117"/>
                  </a:cubicBezTo>
                  <a:cubicBezTo>
                    <a:pt x="288" y="117"/>
                    <a:pt x="243" y="102"/>
                    <a:pt x="288" y="102"/>
                  </a:cubicBezTo>
                  <a:cubicBezTo>
                    <a:pt x="276" y="102"/>
                    <a:pt x="264" y="102"/>
                    <a:pt x="254" y="102"/>
                  </a:cubicBezTo>
                  <a:lnTo>
                    <a:pt x="254" y="102"/>
                  </a:lnTo>
                  <a:cubicBezTo>
                    <a:pt x="254" y="102"/>
                    <a:pt x="254" y="102"/>
                    <a:pt x="254" y="102"/>
                  </a:cubicBezTo>
                  <a:lnTo>
                    <a:pt x="254" y="102"/>
                  </a:lnTo>
                  <a:lnTo>
                    <a:pt x="254" y="102"/>
                  </a:lnTo>
                  <a:cubicBezTo>
                    <a:pt x="254" y="102"/>
                    <a:pt x="254" y="102"/>
                    <a:pt x="254" y="102"/>
                  </a:cubicBezTo>
                  <a:lnTo>
                    <a:pt x="254" y="102"/>
                  </a:lnTo>
                  <a:cubicBezTo>
                    <a:pt x="252" y="101"/>
                    <a:pt x="251" y="100"/>
                    <a:pt x="249" y="99"/>
                  </a:cubicBezTo>
                  <a:close/>
                  <a:moveTo>
                    <a:pt x="92" y="155"/>
                  </a:moveTo>
                  <a:cubicBezTo>
                    <a:pt x="122" y="155"/>
                    <a:pt x="153" y="170"/>
                    <a:pt x="153" y="170"/>
                  </a:cubicBezTo>
                  <a:lnTo>
                    <a:pt x="51" y="170"/>
                  </a:lnTo>
                  <a:cubicBezTo>
                    <a:pt x="62" y="158"/>
                    <a:pt x="77" y="155"/>
                    <a:pt x="92" y="155"/>
                  </a:cubicBezTo>
                  <a:close/>
                  <a:moveTo>
                    <a:pt x="51" y="0"/>
                  </a:moveTo>
                  <a:cubicBezTo>
                    <a:pt x="117" y="33"/>
                    <a:pt x="183" y="66"/>
                    <a:pt x="249" y="99"/>
                  </a:cubicBezTo>
                  <a:lnTo>
                    <a:pt x="249" y="99"/>
                  </a:lnTo>
                  <a:cubicBezTo>
                    <a:pt x="248" y="99"/>
                    <a:pt x="246" y="99"/>
                    <a:pt x="245" y="99"/>
                  </a:cubicBezTo>
                  <a:lnTo>
                    <a:pt x="245" y="99"/>
                  </a:lnTo>
                  <a:lnTo>
                    <a:pt x="254" y="102"/>
                  </a:lnTo>
                  <a:lnTo>
                    <a:pt x="254" y="102"/>
                  </a:lnTo>
                  <a:cubicBezTo>
                    <a:pt x="152" y="102"/>
                    <a:pt x="143" y="99"/>
                    <a:pt x="51" y="68"/>
                  </a:cubicBezTo>
                  <a:lnTo>
                    <a:pt x="51" y="68"/>
                  </a:lnTo>
                  <a:lnTo>
                    <a:pt x="119" y="102"/>
                  </a:lnTo>
                  <a:lnTo>
                    <a:pt x="51" y="102"/>
                  </a:lnTo>
                  <a:cubicBezTo>
                    <a:pt x="102" y="119"/>
                    <a:pt x="85" y="119"/>
                    <a:pt x="64" y="119"/>
                  </a:cubicBezTo>
                  <a:cubicBezTo>
                    <a:pt x="43" y="119"/>
                    <a:pt x="17" y="119"/>
                    <a:pt x="51" y="136"/>
                  </a:cubicBezTo>
                  <a:lnTo>
                    <a:pt x="119" y="136"/>
                  </a:lnTo>
                  <a:cubicBezTo>
                    <a:pt x="51" y="136"/>
                    <a:pt x="51" y="136"/>
                    <a:pt x="17" y="170"/>
                  </a:cubicBezTo>
                  <a:cubicBezTo>
                    <a:pt x="51" y="170"/>
                    <a:pt x="186" y="170"/>
                    <a:pt x="186" y="203"/>
                  </a:cubicBezTo>
                  <a:lnTo>
                    <a:pt x="17" y="203"/>
                  </a:lnTo>
                  <a:cubicBezTo>
                    <a:pt x="119" y="203"/>
                    <a:pt x="51" y="237"/>
                    <a:pt x="119" y="237"/>
                  </a:cubicBezTo>
                  <a:cubicBezTo>
                    <a:pt x="153" y="237"/>
                    <a:pt x="153" y="237"/>
                    <a:pt x="85" y="271"/>
                  </a:cubicBezTo>
                  <a:lnTo>
                    <a:pt x="17" y="271"/>
                  </a:lnTo>
                  <a:cubicBezTo>
                    <a:pt x="0" y="288"/>
                    <a:pt x="43" y="288"/>
                    <a:pt x="76" y="288"/>
                  </a:cubicBezTo>
                  <a:cubicBezTo>
                    <a:pt x="110" y="288"/>
                    <a:pt x="136" y="288"/>
                    <a:pt x="85" y="305"/>
                  </a:cubicBezTo>
                  <a:cubicBezTo>
                    <a:pt x="153" y="305"/>
                    <a:pt x="153" y="305"/>
                    <a:pt x="254" y="271"/>
                  </a:cubicBezTo>
                  <a:lnTo>
                    <a:pt x="254" y="271"/>
                  </a:lnTo>
                  <a:cubicBezTo>
                    <a:pt x="220" y="305"/>
                    <a:pt x="119" y="305"/>
                    <a:pt x="153" y="339"/>
                  </a:cubicBezTo>
                  <a:cubicBezTo>
                    <a:pt x="158" y="337"/>
                    <a:pt x="163" y="335"/>
                    <a:pt x="167" y="334"/>
                  </a:cubicBezTo>
                  <a:lnTo>
                    <a:pt x="167" y="334"/>
                  </a:lnTo>
                  <a:cubicBezTo>
                    <a:pt x="165" y="337"/>
                    <a:pt x="169" y="339"/>
                    <a:pt x="186" y="339"/>
                  </a:cubicBezTo>
                  <a:cubicBezTo>
                    <a:pt x="254" y="339"/>
                    <a:pt x="254" y="339"/>
                    <a:pt x="356" y="305"/>
                  </a:cubicBezTo>
                  <a:cubicBezTo>
                    <a:pt x="356" y="305"/>
                    <a:pt x="341" y="290"/>
                    <a:pt x="321" y="290"/>
                  </a:cubicBezTo>
                  <a:cubicBezTo>
                    <a:pt x="311" y="290"/>
                    <a:pt x="299" y="294"/>
                    <a:pt x="288" y="305"/>
                  </a:cubicBezTo>
                  <a:cubicBezTo>
                    <a:pt x="288" y="271"/>
                    <a:pt x="356" y="271"/>
                    <a:pt x="356" y="271"/>
                  </a:cubicBezTo>
                  <a:cubicBezTo>
                    <a:pt x="390" y="254"/>
                    <a:pt x="356" y="254"/>
                    <a:pt x="318" y="254"/>
                  </a:cubicBezTo>
                  <a:cubicBezTo>
                    <a:pt x="280" y="254"/>
                    <a:pt x="237" y="254"/>
                    <a:pt x="254" y="237"/>
                  </a:cubicBezTo>
                  <a:lnTo>
                    <a:pt x="356" y="237"/>
                  </a:lnTo>
                  <a:cubicBezTo>
                    <a:pt x="254" y="237"/>
                    <a:pt x="356" y="203"/>
                    <a:pt x="322" y="203"/>
                  </a:cubicBezTo>
                  <a:lnTo>
                    <a:pt x="220" y="203"/>
                  </a:lnTo>
                  <a:cubicBezTo>
                    <a:pt x="390" y="203"/>
                    <a:pt x="119" y="203"/>
                    <a:pt x="254" y="170"/>
                  </a:cubicBezTo>
                  <a:lnTo>
                    <a:pt x="356" y="170"/>
                  </a:lnTo>
                  <a:cubicBezTo>
                    <a:pt x="315" y="170"/>
                    <a:pt x="323" y="170"/>
                    <a:pt x="314" y="162"/>
                  </a:cubicBezTo>
                  <a:lnTo>
                    <a:pt x="314" y="162"/>
                  </a:lnTo>
                  <a:cubicBezTo>
                    <a:pt x="337" y="167"/>
                    <a:pt x="356" y="170"/>
                    <a:pt x="356" y="170"/>
                  </a:cubicBezTo>
                  <a:lnTo>
                    <a:pt x="254" y="136"/>
                  </a:lnTo>
                  <a:lnTo>
                    <a:pt x="254" y="136"/>
                  </a:lnTo>
                  <a:cubicBezTo>
                    <a:pt x="295" y="149"/>
                    <a:pt x="308" y="157"/>
                    <a:pt x="314" y="162"/>
                  </a:cubicBezTo>
                  <a:lnTo>
                    <a:pt x="314" y="162"/>
                  </a:lnTo>
                  <a:cubicBezTo>
                    <a:pt x="261" y="152"/>
                    <a:pt x="183" y="136"/>
                    <a:pt x="254" y="136"/>
                  </a:cubicBezTo>
                  <a:lnTo>
                    <a:pt x="322" y="136"/>
                  </a:lnTo>
                  <a:cubicBezTo>
                    <a:pt x="322" y="102"/>
                    <a:pt x="424" y="102"/>
                    <a:pt x="288" y="68"/>
                  </a:cubicBezTo>
                  <a:cubicBezTo>
                    <a:pt x="220" y="34"/>
                    <a:pt x="119" y="34"/>
                    <a:pt x="51" y="0"/>
                  </a:cubicBezTo>
                  <a:close/>
                  <a:moveTo>
                    <a:pt x="186" y="339"/>
                  </a:moveTo>
                  <a:cubicBezTo>
                    <a:pt x="176" y="342"/>
                    <a:pt x="167" y="345"/>
                    <a:pt x="160" y="347"/>
                  </a:cubicBezTo>
                  <a:lnTo>
                    <a:pt x="160" y="347"/>
                  </a:lnTo>
                  <a:cubicBezTo>
                    <a:pt x="160" y="345"/>
                    <a:pt x="163" y="341"/>
                    <a:pt x="158" y="341"/>
                  </a:cubicBezTo>
                  <a:cubicBezTo>
                    <a:pt x="154" y="341"/>
                    <a:pt x="144" y="345"/>
                    <a:pt x="120" y="356"/>
                  </a:cubicBezTo>
                  <a:lnTo>
                    <a:pt x="120" y="356"/>
                  </a:lnTo>
                  <a:cubicBezTo>
                    <a:pt x="126" y="356"/>
                    <a:pt x="134" y="355"/>
                    <a:pt x="160" y="347"/>
                  </a:cubicBezTo>
                  <a:lnTo>
                    <a:pt x="160" y="347"/>
                  </a:lnTo>
                  <a:cubicBezTo>
                    <a:pt x="160" y="348"/>
                    <a:pt x="160" y="349"/>
                    <a:pt x="162" y="349"/>
                  </a:cubicBezTo>
                  <a:cubicBezTo>
                    <a:pt x="164" y="349"/>
                    <a:pt x="171" y="347"/>
                    <a:pt x="186" y="339"/>
                  </a:cubicBezTo>
                  <a:close/>
                  <a:moveTo>
                    <a:pt x="491" y="339"/>
                  </a:moveTo>
                  <a:lnTo>
                    <a:pt x="491" y="339"/>
                  </a:lnTo>
                  <a:cubicBezTo>
                    <a:pt x="418" y="363"/>
                    <a:pt x="450" y="353"/>
                    <a:pt x="436" y="370"/>
                  </a:cubicBezTo>
                  <a:lnTo>
                    <a:pt x="436" y="370"/>
                  </a:lnTo>
                  <a:cubicBezTo>
                    <a:pt x="446" y="365"/>
                    <a:pt x="463" y="356"/>
                    <a:pt x="491" y="339"/>
                  </a:cubicBezTo>
                  <a:close/>
                  <a:moveTo>
                    <a:pt x="111" y="400"/>
                  </a:moveTo>
                  <a:cubicBezTo>
                    <a:pt x="94" y="403"/>
                    <a:pt x="72" y="407"/>
                    <a:pt x="51" y="407"/>
                  </a:cubicBezTo>
                  <a:cubicBezTo>
                    <a:pt x="71" y="407"/>
                    <a:pt x="91" y="407"/>
                    <a:pt x="111" y="400"/>
                  </a:cubicBezTo>
                  <a:close/>
                  <a:moveTo>
                    <a:pt x="356" y="407"/>
                  </a:moveTo>
                  <a:cubicBezTo>
                    <a:pt x="356" y="407"/>
                    <a:pt x="329" y="434"/>
                    <a:pt x="299" y="439"/>
                  </a:cubicBezTo>
                  <a:lnTo>
                    <a:pt x="299" y="439"/>
                  </a:lnTo>
                  <a:cubicBezTo>
                    <a:pt x="318" y="430"/>
                    <a:pt x="337" y="419"/>
                    <a:pt x="356" y="407"/>
                  </a:cubicBezTo>
                  <a:close/>
                  <a:moveTo>
                    <a:pt x="457" y="407"/>
                  </a:moveTo>
                  <a:cubicBezTo>
                    <a:pt x="457" y="407"/>
                    <a:pt x="414" y="450"/>
                    <a:pt x="414" y="450"/>
                  </a:cubicBezTo>
                  <a:lnTo>
                    <a:pt x="356" y="508"/>
                  </a:lnTo>
                  <a:cubicBezTo>
                    <a:pt x="356" y="474"/>
                    <a:pt x="390" y="441"/>
                    <a:pt x="390" y="441"/>
                  </a:cubicBezTo>
                  <a:cubicBezTo>
                    <a:pt x="390" y="441"/>
                    <a:pt x="424" y="407"/>
                    <a:pt x="457" y="407"/>
                  </a:cubicBezTo>
                  <a:close/>
                  <a:moveTo>
                    <a:pt x="424" y="305"/>
                  </a:moveTo>
                  <a:cubicBezTo>
                    <a:pt x="356" y="322"/>
                    <a:pt x="339" y="322"/>
                    <a:pt x="330" y="322"/>
                  </a:cubicBezTo>
                  <a:cubicBezTo>
                    <a:pt x="322" y="322"/>
                    <a:pt x="322" y="322"/>
                    <a:pt x="288" y="339"/>
                  </a:cubicBezTo>
                  <a:cubicBezTo>
                    <a:pt x="288" y="339"/>
                    <a:pt x="254" y="339"/>
                    <a:pt x="220" y="373"/>
                  </a:cubicBezTo>
                  <a:cubicBezTo>
                    <a:pt x="220" y="362"/>
                    <a:pt x="209" y="358"/>
                    <a:pt x="193" y="358"/>
                  </a:cubicBezTo>
                  <a:cubicBezTo>
                    <a:pt x="160" y="358"/>
                    <a:pt x="107" y="373"/>
                    <a:pt x="85" y="373"/>
                  </a:cubicBezTo>
                  <a:cubicBezTo>
                    <a:pt x="99" y="366"/>
                    <a:pt x="110" y="360"/>
                    <a:pt x="120" y="356"/>
                  </a:cubicBezTo>
                  <a:lnTo>
                    <a:pt x="120" y="356"/>
                  </a:lnTo>
                  <a:cubicBezTo>
                    <a:pt x="119" y="356"/>
                    <a:pt x="119" y="356"/>
                    <a:pt x="119" y="356"/>
                  </a:cubicBezTo>
                  <a:cubicBezTo>
                    <a:pt x="110" y="356"/>
                    <a:pt x="102" y="356"/>
                    <a:pt x="51" y="373"/>
                  </a:cubicBezTo>
                  <a:cubicBezTo>
                    <a:pt x="40" y="384"/>
                    <a:pt x="47" y="388"/>
                    <a:pt x="62" y="388"/>
                  </a:cubicBezTo>
                  <a:cubicBezTo>
                    <a:pt x="92" y="388"/>
                    <a:pt x="153" y="373"/>
                    <a:pt x="153" y="373"/>
                  </a:cubicBezTo>
                  <a:lnTo>
                    <a:pt x="153" y="373"/>
                  </a:lnTo>
                  <a:cubicBezTo>
                    <a:pt x="139" y="387"/>
                    <a:pt x="125" y="395"/>
                    <a:pt x="111" y="400"/>
                  </a:cubicBezTo>
                  <a:lnTo>
                    <a:pt x="111" y="400"/>
                  </a:lnTo>
                  <a:cubicBezTo>
                    <a:pt x="130" y="396"/>
                    <a:pt x="144" y="392"/>
                    <a:pt x="146" y="392"/>
                  </a:cubicBezTo>
                  <a:lnTo>
                    <a:pt x="146" y="392"/>
                  </a:lnTo>
                  <a:cubicBezTo>
                    <a:pt x="149" y="392"/>
                    <a:pt x="141" y="395"/>
                    <a:pt x="119" y="407"/>
                  </a:cubicBezTo>
                  <a:lnTo>
                    <a:pt x="186" y="407"/>
                  </a:lnTo>
                  <a:cubicBezTo>
                    <a:pt x="153" y="407"/>
                    <a:pt x="186" y="407"/>
                    <a:pt x="119" y="474"/>
                  </a:cubicBezTo>
                  <a:lnTo>
                    <a:pt x="220" y="407"/>
                  </a:lnTo>
                  <a:lnTo>
                    <a:pt x="220" y="407"/>
                  </a:lnTo>
                  <a:cubicBezTo>
                    <a:pt x="174" y="453"/>
                    <a:pt x="177" y="471"/>
                    <a:pt x="203" y="471"/>
                  </a:cubicBezTo>
                  <a:cubicBezTo>
                    <a:pt x="220" y="471"/>
                    <a:pt x="249" y="462"/>
                    <a:pt x="280" y="448"/>
                  </a:cubicBezTo>
                  <a:lnTo>
                    <a:pt x="280" y="448"/>
                  </a:lnTo>
                  <a:cubicBezTo>
                    <a:pt x="275" y="453"/>
                    <a:pt x="267" y="461"/>
                    <a:pt x="254" y="474"/>
                  </a:cubicBezTo>
                  <a:cubicBezTo>
                    <a:pt x="254" y="474"/>
                    <a:pt x="224" y="504"/>
                    <a:pt x="234" y="504"/>
                  </a:cubicBezTo>
                  <a:cubicBezTo>
                    <a:pt x="239" y="504"/>
                    <a:pt x="254" y="497"/>
                    <a:pt x="288" y="474"/>
                  </a:cubicBezTo>
                  <a:lnTo>
                    <a:pt x="288" y="474"/>
                  </a:lnTo>
                  <a:cubicBezTo>
                    <a:pt x="272" y="490"/>
                    <a:pt x="240" y="522"/>
                    <a:pt x="220" y="542"/>
                  </a:cubicBezTo>
                  <a:cubicBezTo>
                    <a:pt x="250" y="520"/>
                    <a:pt x="263" y="512"/>
                    <a:pt x="268" y="512"/>
                  </a:cubicBezTo>
                  <a:cubicBezTo>
                    <a:pt x="281" y="512"/>
                    <a:pt x="246" y="557"/>
                    <a:pt x="266" y="557"/>
                  </a:cubicBezTo>
                  <a:cubicBezTo>
                    <a:pt x="276" y="557"/>
                    <a:pt x="301" y="545"/>
                    <a:pt x="356" y="508"/>
                  </a:cubicBezTo>
                  <a:lnTo>
                    <a:pt x="356" y="508"/>
                  </a:lnTo>
                  <a:lnTo>
                    <a:pt x="322" y="542"/>
                  </a:lnTo>
                  <a:cubicBezTo>
                    <a:pt x="297" y="575"/>
                    <a:pt x="295" y="586"/>
                    <a:pt x="303" y="586"/>
                  </a:cubicBezTo>
                  <a:cubicBezTo>
                    <a:pt x="319" y="586"/>
                    <a:pt x="374" y="546"/>
                    <a:pt x="390" y="546"/>
                  </a:cubicBezTo>
                  <a:cubicBezTo>
                    <a:pt x="396" y="546"/>
                    <a:pt x="397" y="552"/>
                    <a:pt x="387" y="568"/>
                  </a:cubicBezTo>
                  <a:lnTo>
                    <a:pt x="387" y="568"/>
                  </a:lnTo>
                  <a:cubicBezTo>
                    <a:pt x="404" y="555"/>
                    <a:pt x="427" y="539"/>
                    <a:pt x="457" y="508"/>
                  </a:cubicBezTo>
                  <a:lnTo>
                    <a:pt x="457" y="508"/>
                  </a:lnTo>
                  <a:lnTo>
                    <a:pt x="424" y="542"/>
                  </a:lnTo>
                  <a:cubicBezTo>
                    <a:pt x="457" y="542"/>
                    <a:pt x="491" y="474"/>
                    <a:pt x="559" y="407"/>
                  </a:cubicBezTo>
                  <a:lnTo>
                    <a:pt x="559" y="407"/>
                  </a:lnTo>
                  <a:lnTo>
                    <a:pt x="525" y="441"/>
                  </a:lnTo>
                  <a:cubicBezTo>
                    <a:pt x="512" y="454"/>
                    <a:pt x="505" y="459"/>
                    <a:pt x="503" y="459"/>
                  </a:cubicBezTo>
                  <a:cubicBezTo>
                    <a:pt x="495" y="459"/>
                    <a:pt x="566" y="373"/>
                    <a:pt x="593" y="373"/>
                  </a:cubicBezTo>
                  <a:lnTo>
                    <a:pt x="593" y="373"/>
                  </a:lnTo>
                  <a:cubicBezTo>
                    <a:pt x="563" y="373"/>
                    <a:pt x="452" y="480"/>
                    <a:pt x="452" y="480"/>
                  </a:cubicBezTo>
                  <a:cubicBezTo>
                    <a:pt x="452" y="480"/>
                    <a:pt x="454" y="478"/>
                    <a:pt x="457" y="474"/>
                  </a:cubicBezTo>
                  <a:cubicBezTo>
                    <a:pt x="457" y="474"/>
                    <a:pt x="491" y="441"/>
                    <a:pt x="525" y="407"/>
                  </a:cubicBezTo>
                  <a:lnTo>
                    <a:pt x="525" y="407"/>
                  </a:lnTo>
                  <a:cubicBezTo>
                    <a:pt x="525" y="407"/>
                    <a:pt x="423" y="474"/>
                    <a:pt x="390" y="508"/>
                  </a:cubicBezTo>
                  <a:cubicBezTo>
                    <a:pt x="482" y="416"/>
                    <a:pt x="504" y="390"/>
                    <a:pt x="498" y="390"/>
                  </a:cubicBezTo>
                  <a:lnTo>
                    <a:pt x="498" y="390"/>
                  </a:lnTo>
                  <a:cubicBezTo>
                    <a:pt x="492" y="390"/>
                    <a:pt x="447" y="427"/>
                    <a:pt x="442" y="427"/>
                  </a:cubicBezTo>
                  <a:cubicBezTo>
                    <a:pt x="439" y="427"/>
                    <a:pt x="450" y="414"/>
                    <a:pt x="491" y="373"/>
                  </a:cubicBezTo>
                  <a:cubicBezTo>
                    <a:pt x="457" y="373"/>
                    <a:pt x="457" y="373"/>
                    <a:pt x="390" y="407"/>
                  </a:cubicBezTo>
                  <a:cubicBezTo>
                    <a:pt x="418" y="388"/>
                    <a:pt x="431" y="377"/>
                    <a:pt x="436" y="370"/>
                  </a:cubicBezTo>
                  <a:lnTo>
                    <a:pt x="436" y="370"/>
                  </a:lnTo>
                  <a:cubicBezTo>
                    <a:pt x="431" y="372"/>
                    <a:pt x="428" y="373"/>
                    <a:pt x="426" y="373"/>
                  </a:cubicBezTo>
                  <a:cubicBezTo>
                    <a:pt x="419" y="373"/>
                    <a:pt x="443" y="351"/>
                    <a:pt x="432" y="351"/>
                  </a:cubicBezTo>
                  <a:cubicBezTo>
                    <a:pt x="425" y="351"/>
                    <a:pt x="397" y="364"/>
                    <a:pt x="322" y="407"/>
                  </a:cubicBezTo>
                  <a:cubicBezTo>
                    <a:pt x="333" y="395"/>
                    <a:pt x="341" y="388"/>
                    <a:pt x="346" y="383"/>
                  </a:cubicBezTo>
                  <a:lnTo>
                    <a:pt x="346" y="383"/>
                  </a:lnTo>
                  <a:cubicBezTo>
                    <a:pt x="346" y="383"/>
                    <a:pt x="348" y="380"/>
                    <a:pt x="356" y="373"/>
                  </a:cubicBezTo>
                  <a:cubicBezTo>
                    <a:pt x="390" y="339"/>
                    <a:pt x="390" y="339"/>
                    <a:pt x="390" y="339"/>
                  </a:cubicBezTo>
                  <a:cubicBezTo>
                    <a:pt x="396" y="332"/>
                    <a:pt x="398" y="329"/>
                    <a:pt x="395" y="329"/>
                  </a:cubicBezTo>
                  <a:cubicBezTo>
                    <a:pt x="384" y="329"/>
                    <a:pt x="308" y="373"/>
                    <a:pt x="254" y="373"/>
                  </a:cubicBezTo>
                  <a:cubicBezTo>
                    <a:pt x="288" y="373"/>
                    <a:pt x="322" y="339"/>
                    <a:pt x="424" y="305"/>
                  </a:cubicBezTo>
                  <a:close/>
                  <a:moveTo>
                    <a:pt x="387" y="568"/>
                  </a:moveTo>
                  <a:cubicBezTo>
                    <a:pt x="366" y="583"/>
                    <a:pt x="356" y="591"/>
                    <a:pt x="356" y="610"/>
                  </a:cubicBezTo>
                  <a:cubicBezTo>
                    <a:pt x="371" y="591"/>
                    <a:pt x="381" y="577"/>
                    <a:pt x="387" y="568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7"/>
            <p:cNvSpPr/>
            <p:nvPr/>
          </p:nvSpPr>
          <p:spPr>
            <a:xfrm>
              <a:off x="4832675" y="30479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0"/>
                  </a:moveTo>
                  <a:lnTo>
                    <a:pt x="0" y="34"/>
                  </a:lnTo>
                  <a:lnTo>
                    <a:pt x="34" y="0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7"/>
            <p:cNvSpPr/>
            <p:nvPr/>
          </p:nvSpPr>
          <p:spPr>
            <a:xfrm>
              <a:off x="4833525" y="30479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0" y="0"/>
                  </a:moveTo>
                  <a:cubicBezTo>
                    <a:pt x="0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7"/>
            <p:cNvSpPr/>
            <p:nvPr/>
          </p:nvSpPr>
          <p:spPr>
            <a:xfrm>
              <a:off x="4837750" y="3050975"/>
              <a:ext cx="775" cy="400"/>
            </a:xfrm>
            <a:custGeom>
              <a:avLst/>
              <a:gdLst/>
              <a:ahLst/>
              <a:cxnLst/>
              <a:rect l="l" t="t" r="r" b="b"/>
              <a:pathLst>
                <a:path w="31" h="16" extrusionOk="0">
                  <a:moveTo>
                    <a:pt x="23" y="1"/>
                  </a:moveTo>
                  <a:cubicBezTo>
                    <a:pt x="19" y="1"/>
                    <a:pt x="12" y="5"/>
                    <a:pt x="1" y="16"/>
                  </a:cubicBezTo>
                  <a:cubicBezTo>
                    <a:pt x="23" y="16"/>
                    <a:pt x="31" y="1"/>
                    <a:pt x="23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7"/>
            <p:cNvSpPr/>
            <p:nvPr/>
          </p:nvSpPr>
          <p:spPr>
            <a:xfrm>
              <a:off x="4838600" y="304967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34"/>
                  </a:moveTo>
                  <a:lnTo>
                    <a:pt x="34" y="0"/>
                  </a:lnTo>
                  <a:lnTo>
                    <a:pt x="1" y="34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7"/>
            <p:cNvSpPr/>
            <p:nvPr/>
          </p:nvSpPr>
          <p:spPr>
            <a:xfrm>
              <a:off x="4839175" y="3045925"/>
              <a:ext cx="9600" cy="6675"/>
            </a:xfrm>
            <a:custGeom>
              <a:avLst/>
              <a:gdLst/>
              <a:ahLst/>
              <a:cxnLst/>
              <a:rect l="l" t="t" r="r" b="b"/>
              <a:pathLst>
                <a:path w="384" h="267" extrusionOk="0">
                  <a:moveTo>
                    <a:pt x="314" y="77"/>
                  </a:moveTo>
                  <a:cubicBezTo>
                    <a:pt x="315" y="77"/>
                    <a:pt x="316" y="79"/>
                    <a:pt x="316" y="82"/>
                  </a:cubicBezTo>
                  <a:cubicBezTo>
                    <a:pt x="283" y="149"/>
                    <a:pt x="282" y="117"/>
                    <a:pt x="250" y="181"/>
                  </a:cubicBezTo>
                  <a:lnTo>
                    <a:pt x="250" y="181"/>
                  </a:lnTo>
                  <a:cubicBezTo>
                    <a:pt x="259" y="163"/>
                    <a:pt x="303" y="77"/>
                    <a:pt x="314" y="77"/>
                  </a:cubicBezTo>
                  <a:close/>
                  <a:moveTo>
                    <a:pt x="79" y="184"/>
                  </a:moveTo>
                  <a:cubicBezTo>
                    <a:pt x="79" y="184"/>
                    <a:pt x="79" y="184"/>
                    <a:pt x="79" y="184"/>
                  </a:cubicBezTo>
                  <a:lnTo>
                    <a:pt x="79" y="184"/>
                  </a:lnTo>
                  <a:close/>
                  <a:moveTo>
                    <a:pt x="240" y="0"/>
                  </a:moveTo>
                  <a:cubicBezTo>
                    <a:pt x="221" y="0"/>
                    <a:pt x="172" y="62"/>
                    <a:pt x="163" y="62"/>
                  </a:cubicBezTo>
                  <a:cubicBezTo>
                    <a:pt x="159" y="62"/>
                    <a:pt x="163" y="50"/>
                    <a:pt x="181" y="15"/>
                  </a:cubicBezTo>
                  <a:lnTo>
                    <a:pt x="181" y="15"/>
                  </a:lnTo>
                  <a:lnTo>
                    <a:pt x="147" y="82"/>
                  </a:lnTo>
                  <a:cubicBezTo>
                    <a:pt x="147" y="82"/>
                    <a:pt x="147" y="82"/>
                    <a:pt x="147" y="82"/>
                  </a:cubicBezTo>
                  <a:lnTo>
                    <a:pt x="147" y="82"/>
                  </a:lnTo>
                  <a:cubicBezTo>
                    <a:pt x="137" y="92"/>
                    <a:pt x="130" y="96"/>
                    <a:pt x="126" y="96"/>
                  </a:cubicBezTo>
                  <a:cubicBezTo>
                    <a:pt x="116" y="96"/>
                    <a:pt x="123" y="72"/>
                    <a:pt x="147" y="49"/>
                  </a:cubicBezTo>
                  <a:lnTo>
                    <a:pt x="147" y="49"/>
                  </a:lnTo>
                  <a:cubicBezTo>
                    <a:pt x="134" y="61"/>
                    <a:pt x="113" y="82"/>
                    <a:pt x="113" y="82"/>
                  </a:cubicBezTo>
                  <a:cubicBezTo>
                    <a:pt x="137" y="58"/>
                    <a:pt x="144" y="34"/>
                    <a:pt x="159" y="22"/>
                  </a:cubicBezTo>
                  <a:lnTo>
                    <a:pt x="159" y="22"/>
                  </a:lnTo>
                  <a:cubicBezTo>
                    <a:pt x="159" y="22"/>
                    <a:pt x="159" y="22"/>
                    <a:pt x="159" y="22"/>
                  </a:cubicBezTo>
                  <a:cubicBezTo>
                    <a:pt x="163" y="22"/>
                    <a:pt x="170" y="20"/>
                    <a:pt x="181" y="15"/>
                  </a:cubicBezTo>
                  <a:lnTo>
                    <a:pt x="181" y="15"/>
                  </a:lnTo>
                  <a:lnTo>
                    <a:pt x="181" y="15"/>
                  </a:lnTo>
                  <a:cubicBezTo>
                    <a:pt x="171" y="15"/>
                    <a:pt x="164" y="17"/>
                    <a:pt x="159" y="22"/>
                  </a:cubicBezTo>
                  <a:lnTo>
                    <a:pt x="159" y="22"/>
                  </a:lnTo>
                  <a:cubicBezTo>
                    <a:pt x="150" y="21"/>
                    <a:pt x="157" y="10"/>
                    <a:pt x="155" y="10"/>
                  </a:cubicBezTo>
                  <a:lnTo>
                    <a:pt x="155" y="10"/>
                  </a:lnTo>
                  <a:cubicBezTo>
                    <a:pt x="152" y="10"/>
                    <a:pt x="138" y="24"/>
                    <a:pt x="79" y="82"/>
                  </a:cubicBezTo>
                  <a:cubicBezTo>
                    <a:pt x="45" y="116"/>
                    <a:pt x="45" y="150"/>
                    <a:pt x="11" y="150"/>
                  </a:cubicBezTo>
                  <a:cubicBezTo>
                    <a:pt x="1" y="171"/>
                    <a:pt x="0" y="179"/>
                    <a:pt x="5" y="179"/>
                  </a:cubicBezTo>
                  <a:cubicBezTo>
                    <a:pt x="16" y="179"/>
                    <a:pt x="56" y="140"/>
                    <a:pt x="79" y="116"/>
                  </a:cubicBezTo>
                  <a:cubicBezTo>
                    <a:pt x="86" y="107"/>
                    <a:pt x="93" y="99"/>
                    <a:pt x="98" y="92"/>
                  </a:cubicBezTo>
                  <a:lnTo>
                    <a:pt x="98" y="92"/>
                  </a:lnTo>
                  <a:cubicBezTo>
                    <a:pt x="97" y="95"/>
                    <a:pt x="96" y="97"/>
                    <a:pt x="97" y="97"/>
                  </a:cubicBezTo>
                  <a:cubicBezTo>
                    <a:pt x="98" y="97"/>
                    <a:pt x="103" y="93"/>
                    <a:pt x="113" y="82"/>
                  </a:cubicBezTo>
                  <a:lnTo>
                    <a:pt x="113" y="82"/>
                  </a:lnTo>
                  <a:cubicBezTo>
                    <a:pt x="79" y="150"/>
                    <a:pt x="79" y="150"/>
                    <a:pt x="45" y="184"/>
                  </a:cubicBezTo>
                  <a:cubicBezTo>
                    <a:pt x="28" y="218"/>
                    <a:pt x="24" y="231"/>
                    <a:pt x="26" y="233"/>
                  </a:cubicBezTo>
                  <a:lnTo>
                    <a:pt x="26" y="233"/>
                  </a:lnTo>
                  <a:cubicBezTo>
                    <a:pt x="22" y="238"/>
                    <a:pt x="17" y="244"/>
                    <a:pt x="11" y="252"/>
                  </a:cubicBezTo>
                  <a:cubicBezTo>
                    <a:pt x="11" y="263"/>
                    <a:pt x="15" y="267"/>
                    <a:pt x="20" y="267"/>
                  </a:cubicBezTo>
                  <a:cubicBezTo>
                    <a:pt x="30" y="267"/>
                    <a:pt x="45" y="252"/>
                    <a:pt x="45" y="252"/>
                  </a:cubicBezTo>
                  <a:cubicBezTo>
                    <a:pt x="45" y="218"/>
                    <a:pt x="45" y="218"/>
                    <a:pt x="79" y="184"/>
                  </a:cubicBezTo>
                  <a:cubicBezTo>
                    <a:pt x="79" y="184"/>
                    <a:pt x="96" y="167"/>
                    <a:pt x="113" y="146"/>
                  </a:cubicBezTo>
                  <a:lnTo>
                    <a:pt x="113" y="146"/>
                  </a:lnTo>
                  <a:cubicBezTo>
                    <a:pt x="104" y="159"/>
                    <a:pt x="96" y="167"/>
                    <a:pt x="79" y="184"/>
                  </a:cubicBezTo>
                  <a:lnTo>
                    <a:pt x="113" y="150"/>
                  </a:lnTo>
                  <a:cubicBezTo>
                    <a:pt x="147" y="150"/>
                    <a:pt x="79" y="218"/>
                    <a:pt x="79" y="252"/>
                  </a:cubicBezTo>
                  <a:cubicBezTo>
                    <a:pt x="113" y="218"/>
                    <a:pt x="79" y="218"/>
                    <a:pt x="147" y="150"/>
                  </a:cubicBezTo>
                  <a:lnTo>
                    <a:pt x="147" y="150"/>
                  </a:lnTo>
                  <a:cubicBezTo>
                    <a:pt x="107" y="190"/>
                    <a:pt x="114" y="206"/>
                    <a:pt x="133" y="206"/>
                  </a:cubicBezTo>
                  <a:cubicBezTo>
                    <a:pt x="141" y="206"/>
                    <a:pt x="150" y="204"/>
                    <a:pt x="159" y="199"/>
                  </a:cubicBezTo>
                  <a:lnTo>
                    <a:pt x="159" y="199"/>
                  </a:lnTo>
                  <a:cubicBezTo>
                    <a:pt x="154" y="213"/>
                    <a:pt x="151" y="222"/>
                    <a:pt x="149" y="227"/>
                  </a:cubicBezTo>
                  <a:lnTo>
                    <a:pt x="149" y="227"/>
                  </a:lnTo>
                  <a:cubicBezTo>
                    <a:pt x="148" y="226"/>
                    <a:pt x="147" y="224"/>
                    <a:pt x="147" y="218"/>
                  </a:cubicBezTo>
                  <a:lnTo>
                    <a:pt x="147" y="218"/>
                  </a:lnTo>
                  <a:cubicBezTo>
                    <a:pt x="147" y="227"/>
                    <a:pt x="147" y="231"/>
                    <a:pt x="147" y="231"/>
                  </a:cubicBezTo>
                  <a:cubicBezTo>
                    <a:pt x="148" y="231"/>
                    <a:pt x="148" y="230"/>
                    <a:pt x="149" y="227"/>
                  </a:cubicBezTo>
                  <a:lnTo>
                    <a:pt x="149" y="227"/>
                  </a:lnTo>
                  <a:cubicBezTo>
                    <a:pt x="150" y="227"/>
                    <a:pt x="150" y="227"/>
                    <a:pt x="150" y="227"/>
                  </a:cubicBezTo>
                  <a:cubicBezTo>
                    <a:pt x="159" y="227"/>
                    <a:pt x="181" y="184"/>
                    <a:pt x="181" y="184"/>
                  </a:cubicBezTo>
                  <a:lnTo>
                    <a:pt x="181" y="184"/>
                  </a:lnTo>
                  <a:cubicBezTo>
                    <a:pt x="174" y="190"/>
                    <a:pt x="167" y="196"/>
                    <a:pt x="159" y="199"/>
                  </a:cubicBezTo>
                  <a:lnTo>
                    <a:pt x="159" y="199"/>
                  </a:lnTo>
                  <a:cubicBezTo>
                    <a:pt x="164" y="186"/>
                    <a:pt x="171" y="170"/>
                    <a:pt x="181" y="150"/>
                  </a:cubicBezTo>
                  <a:cubicBezTo>
                    <a:pt x="190" y="141"/>
                    <a:pt x="196" y="137"/>
                    <a:pt x="201" y="137"/>
                  </a:cubicBezTo>
                  <a:cubicBezTo>
                    <a:pt x="215" y="137"/>
                    <a:pt x="215" y="168"/>
                    <a:pt x="215" y="218"/>
                  </a:cubicBezTo>
                  <a:lnTo>
                    <a:pt x="215" y="150"/>
                  </a:lnTo>
                  <a:cubicBezTo>
                    <a:pt x="228" y="136"/>
                    <a:pt x="237" y="131"/>
                    <a:pt x="241" y="131"/>
                  </a:cubicBezTo>
                  <a:cubicBezTo>
                    <a:pt x="256" y="131"/>
                    <a:pt x="231" y="190"/>
                    <a:pt x="240" y="190"/>
                  </a:cubicBezTo>
                  <a:cubicBezTo>
                    <a:pt x="242" y="190"/>
                    <a:pt x="245" y="188"/>
                    <a:pt x="248" y="184"/>
                  </a:cubicBezTo>
                  <a:lnTo>
                    <a:pt x="315" y="117"/>
                  </a:lnTo>
                  <a:lnTo>
                    <a:pt x="315" y="117"/>
                  </a:lnTo>
                  <a:cubicBezTo>
                    <a:pt x="283" y="150"/>
                    <a:pt x="316" y="117"/>
                    <a:pt x="282" y="184"/>
                  </a:cubicBezTo>
                  <a:cubicBezTo>
                    <a:pt x="350" y="82"/>
                    <a:pt x="316" y="184"/>
                    <a:pt x="384" y="49"/>
                  </a:cubicBezTo>
                  <a:lnTo>
                    <a:pt x="384" y="49"/>
                  </a:lnTo>
                  <a:cubicBezTo>
                    <a:pt x="373" y="54"/>
                    <a:pt x="364" y="56"/>
                    <a:pt x="357" y="56"/>
                  </a:cubicBezTo>
                  <a:cubicBezTo>
                    <a:pt x="332" y="56"/>
                    <a:pt x="317" y="36"/>
                    <a:pt x="292" y="36"/>
                  </a:cubicBezTo>
                  <a:cubicBezTo>
                    <a:pt x="274" y="36"/>
                    <a:pt x="251" y="46"/>
                    <a:pt x="215" y="82"/>
                  </a:cubicBezTo>
                  <a:lnTo>
                    <a:pt x="248" y="15"/>
                  </a:lnTo>
                  <a:lnTo>
                    <a:pt x="248" y="15"/>
                  </a:lnTo>
                  <a:cubicBezTo>
                    <a:pt x="233" y="38"/>
                    <a:pt x="228" y="45"/>
                    <a:pt x="228" y="45"/>
                  </a:cubicBezTo>
                  <a:cubicBezTo>
                    <a:pt x="227" y="45"/>
                    <a:pt x="233" y="34"/>
                    <a:pt x="236" y="27"/>
                  </a:cubicBezTo>
                  <a:lnTo>
                    <a:pt x="236" y="27"/>
                  </a:lnTo>
                  <a:lnTo>
                    <a:pt x="248" y="15"/>
                  </a:lnTo>
                  <a:cubicBezTo>
                    <a:pt x="248" y="4"/>
                    <a:pt x="245" y="0"/>
                    <a:pt x="24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7"/>
            <p:cNvSpPr/>
            <p:nvPr/>
          </p:nvSpPr>
          <p:spPr>
            <a:xfrm>
              <a:off x="4847075" y="3047125"/>
              <a:ext cx="1700" cy="2725"/>
            </a:xfrm>
            <a:custGeom>
              <a:avLst/>
              <a:gdLst/>
              <a:ahLst/>
              <a:cxnLst/>
              <a:rect l="l" t="t" r="r" b="b"/>
              <a:pathLst>
                <a:path w="68" h="109" extrusionOk="0">
                  <a:moveTo>
                    <a:pt x="68" y="1"/>
                  </a:moveTo>
                  <a:cubicBezTo>
                    <a:pt x="44" y="24"/>
                    <a:pt x="37" y="48"/>
                    <a:pt x="35" y="48"/>
                  </a:cubicBezTo>
                  <a:cubicBezTo>
                    <a:pt x="34" y="48"/>
                    <a:pt x="34" y="44"/>
                    <a:pt x="34" y="34"/>
                  </a:cubicBezTo>
                  <a:lnTo>
                    <a:pt x="0" y="102"/>
                  </a:lnTo>
                  <a:cubicBezTo>
                    <a:pt x="0" y="107"/>
                    <a:pt x="1" y="109"/>
                    <a:pt x="2" y="109"/>
                  </a:cubicBezTo>
                  <a:cubicBezTo>
                    <a:pt x="10" y="109"/>
                    <a:pt x="39" y="30"/>
                    <a:pt x="68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7"/>
            <p:cNvSpPr/>
            <p:nvPr/>
          </p:nvSpPr>
          <p:spPr>
            <a:xfrm>
              <a:off x="4847700" y="3045575"/>
              <a:ext cx="4675" cy="5800"/>
            </a:xfrm>
            <a:custGeom>
              <a:avLst/>
              <a:gdLst/>
              <a:ahLst/>
              <a:cxnLst/>
              <a:rect l="l" t="t" r="r" b="b"/>
              <a:pathLst>
                <a:path w="187" h="232" extrusionOk="0">
                  <a:moveTo>
                    <a:pt x="72" y="84"/>
                  </a:moveTo>
                  <a:cubicBezTo>
                    <a:pt x="75" y="84"/>
                    <a:pt x="77" y="88"/>
                    <a:pt x="77" y="96"/>
                  </a:cubicBezTo>
                  <a:lnTo>
                    <a:pt x="9" y="198"/>
                  </a:lnTo>
                  <a:lnTo>
                    <a:pt x="43" y="130"/>
                  </a:lnTo>
                  <a:lnTo>
                    <a:pt x="35" y="139"/>
                  </a:lnTo>
                  <a:lnTo>
                    <a:pt x="35" y="139"/>
                  </a:lnTo>
                  <a:cubicBezTo>
                    <a:pt x="38" y="132"/>
                    <a:pt x="41" y="126"/>
                    <a:pt x="44" y="120"/>
                  </a:cubicBezTo>
                  <a:lnTo>
                    <a:pt x="44" y="120"/>
                  </a:lnTo>
                  <a:cubicBezTo>
                    <a:pt x="43" y="124"/>
                    <a:pt x="43" y="127"/>
                    <a:pt x="43" y="130"/>
                  </a:cubicBezTo>
                  <a:lnTo>
                    <a:pt x="61" y="93"/>
                  </a:lnTo>
                  <a:lnTo>
                    <a:pt x="61" y="93"/>
                  </a:lnTo>
                  <a:cubicBezTo>
                    <a:pt x="66" y="88"/>
                    <a:pt x="70" y="84"/>
                    <a:pt x="72" y="84"/>
                  </a:cubicBezTo>
                  <a:close/>
                  <a:moveTo>
                    <a:pt x="184" y="0"/>
                  </a:moveTo>
                  <a:cubicBezTo>
                    <a:pt x="180" y="0"/>
                    <a:pt x="162" y="32"/>
                    <a:pt x="144" y="65"/>
                  </a:cubicBezTo>
                  <a:lnTo>
                    <a:pt x="144" y="65"/>
                  </a:lnTo>
                  <a:cubicBezTo>
                    <a:pt x="144" y="64"/>
                    <a:pt x="144" y="63"/>
                    <a:pt x="144" y="63"/>
                  </a:cubicBezTo>
                  <a:lnTo>
                    <a:pt x="144" y="63"/>
                  </a:lnTo>
                  <a:cubicBezTo>
                    <a:pt x="144" y="63"/>
                    <a:pt x="142" y="68"/>
                    <a:pt x="138" y="77"/>
                  </a:cubicBezTo>
                  <a:lnTo>
                    <a:pt x="138" y="77"/>
                  </a:lnTo>
                  <a:cubicBezTo>
                    <a:pt x="140" y="73"/>
                    <a:pt x="142" y="69"/>
                    <a:pt x="144" y="65"/>
                  </a:cubicBezTo>
                  <a:lnTo>
                    <a:pt x="144" y="65"/>
                  </a:lnTo>
                  <a:cubicBezTo>
                    <a:pt x="144" y="128"/>
                    <a:pt x="144" y="131"/>
                    <a:pt x="114" y="161"/>
                  </a:cubicBezTo>
                  <a:lnTo>
                    <a:pt x="114" y="161"/>
                  </a:lnTo>
                  <a:cubicBezTo>
                    <a:pt x="119" y="126"/>
                    <a:pt x="131" y="94"/>
                    <a:pt x="138" y="77"/>
                  </a:cubicBezTo>
                  <a:lnTo>
                    <a:pt x="138" y="77"/>
                  </a:lnTo>
                  <a:cubicBezTo>
                    <a:pt x="123" y="105"/>
                    <a:pt x="111" y="130"/>
                    <a:pt x="111" y="130"/>
                  </a:cubicBezTo>
                  <a:cubicBezTo>
                    <a:pt x="111" y="96"/>
                    <a:pt x="111" y="63"/>
                    <a:pt x="144" y="63"/>
                  </a:cubicBezTo>
                  <a:lnTo>
                    <a:pt x="144" y="63"/>
                  </a:lnTo>
                  <a:cubicBezTo>
                    <a:pt x="128" y="63"/>
                    <a:pt x="111" y="71"/>
                    <a:pt x="102" y="71"/>
                  </a:cubicBezTo>
                  <a:cubicBezTo>
                    <a:pt x="94" y="71"/>
                    <a:pt x="94" y="63"/>
                    <a:pt x="111" y="29"/>
                  </a:cubicBezTo>
                  <a:cubicBezTo>
                    <a:pt x="111" y="24"/>
                    <a:pt x="109" y="22"/>
                    <a:pt x="107" y="22"/>
                  </a:cubicBezTo>
                  <a:cubicBezTo>
                    <a:pt x="99" y="22"/>
                    <a:pt x="81" y="45"/>
                    <a:pt x="66" y="72"/>
                  </a:cubicBezTo>
                  <a:lnTo>
                    <a:pt x="66" y="72"/>
                  </a:lnTo>
                  <a:cubicBezTo>
                    <a:pt x="64" y="73"/>
                    <a:pt x="63" y="73"/>
                    <a:pt x="61" y="73"/>
                  </a:cubicBezTo>
                  <a:cubicBezTo>
                    <a:pt x="59" y="73"/>
                    <a:pt x="58" y="71"/>
                    <a:pt x="56" y="71"/>
                  </a:cubicBezTo>
                  <a:cubicBezTo>
                    <a:pt x="51" y="71"/>
                    <a:pt x="43" y="79"/>
                    <a:pt x="9" y="130"/>
                  </a:cubicBezTo>
                  <a:cubicBezTo>
                    <a:pt x="9" y="137"/>
                    <a:pt x="10" y="140"/>
                    <a:pt x="13" y="140"/>
                  </a:cubicBezTo>
                  <a:cubicBezTo>
                    <a:pt x="21" y="140"/>
                    <a:pt x="42" y="98"/>
                    <a:pt x="43" y="96"/>
                  </a:cubicBezTo>
                  <a:lnTo>
                    <a:pt x="43" y="96"/>
                  </a:lnTo>
                  <a:lnTo>
                    <a:pt x="9" y="164"/>
                  </a:lnTo>
                  <a:lnTo>
                    <a:pt x="35" y="139"/>
                  </a:lnTo>
                  <a:lnTo>
                    <a:pt x="35" y="139"/>
                  </a:lnTo>
                  <a:cubicBezTo>
                    <a:pt x="17" y="173"/>
                    <a:pt x="1" y="210"/>
                    <a:pt x="2" y="210"/>
                  </a:cubicBezTo>
                  <a:cubicBezTo>
                    <a:pt x="3" y="210"/>
                    <a:pt x="5" y="207"/>
                    <a:pt x="9" y="198"/>
                  </a:cubicBezTo>
                  <a:cubicBezTo>
                    <a:pt x="26" y="198"/>
                    <a:pt x="34" y="190"/>
                    <a:pt x="39" y="190"/>
                  </a:cubicBezTo>
                  <a:cubicBezTo>
                    <a:pt x="43" y="190"/>
                    <a:pt x="43" y="198"/>
                    <a:pt x="43" y="232"/>
                  </a:cubicBezTo>
                  <a:cubicBezTo>
                    <a:pt x="43" y="232"/>
                    <a:pt x="43" y="198"/>
                    <a:pt x="43" y="198"/>
                  </a:cubicBezTo>
                  <a:cubicBezTo>
                    <a:pt x="43" y="198"/>
                    <a:pt x="48" y="193"/>
                    <a:pt x="53" y="186"/>
                  </a:cubicBezTo>
                  <a:lnTo>
                    <a:pt x="53" y="186"/>
                  </a:lnTo>
                  <a:cubicBezTo>
                    <a:pt x="47" y="205"/>
                    <a:pt x="43" y="223"/>
                    <a:pt x="43" y="232"/>
                  </a:cubicBezTo>
                  <a:cubicBezTo>
                    <a:pt x="64" y="189"/>
                    <a:pt x="86" y="146"/>
                    <a:pt x="99" y="146"/>
                  </a:cubicBezTo>
                  <a:cubicBezTo>
                    <a:pt x="106" y="146"/>
                    <a:pt x="111" y="161"/>
                    <a:pt x="111" y="198"/>
                  </a:cubicBezTo>
                  <a:cubicBezTo>
                    <a:pt x="144" y="130"/>
                    <a:pt x="178" y="63"/>
                    <a:pt x="178" y="29"/>
                  </a:cubicBezTo>
                  <a:cubicBezTo>
                    <a:pt x="185" y="8"/>
                    <a:pt x="186" y="0"/>
                    <a:pt x="18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7"/>
            <p:cNvSpPr/>
            <p:nvPr/>
          </p:nvSpPr>
          <p:spPr>
            <a:xfrm>
              <a:off x="4851300" y="30462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1"/>
                    <a:pt x="0" y="1"/>
                    <a:pt x="0" y="35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7"/>
            <p:cNvSpPr/>
            <p:nvPr/>
          </p:nvSpPr>
          <p:spPr>
            <a:xfrm>
              <a:off x="5020625" y="3012425"/>
              <a:ext cx="11875" cy="1525"/>
            </a:xfrm>
            <a:custGeom>
              <a:avLst/>
              <a:gdLst/>
              <a:ahLst/>
              <a:cxnLst/>
              <a:rect l="l" t="t" r="r" b="b"/>
              <a:pathLst>
                <a:path w="475" h="61" extrusionOk="0">
                  <a:moveTo>
                    <a:pt x="0" y="0"/>
                  </a:moveTo>
                  <a:cubicBezTo>
                    <a:pt x="57" y="45"/>
                    <a:pt x="109" y="60"/>
                    <a:pt x="161" y="60"/>
                  </a:cubicBezTo>
                  <a:cubicBezTo>
                    <a:pt x="264" y="60"/>
                    <a:pt x="361" y="0"/>
                    <a:pt x="47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7"/>
            <p:cNvSpPr/>
            <p:nvPr/>
          </p:nvSpPr>
          <p:spPr>
            <a:xfrm>
              <a:off x="5032475" y="3012425"/>
              <a:ext cx="25" cy="1700"/>
            </a:xfrm>
            <a:custGeom>
              <a:avLst/>
              <a:gdLst/>
              <a:ahLst/>
              <a:cxnLst/>
              <a:rect l="l" t="t" r="r" b="b"/>
              <a:pathLst>
                <a:path w="1" h="68" extrusionOk="0">
                  <a:moveTo>
                    <a:pt x="0" y="34"/>
                  </a:moveTo>
                  <a:lnTo>
                    <a:pt x="0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7"/>
            <p:cNvSpPr/>
            <p:nvPr/>
          </p:nvSpPr>
          <p:spPr>
            <a:xfrm>
              <a:off x="5031625" y="3006500"/>
              <a:ext cx="875" cy="8475"/>
            </a:xfrm>
            <a:custGeom>
              <a:avLst/>
              <a:gdLst/>
              <a:ahLst/>
              <a:cxnLst/>
              <a:rect l="l" t="t" r="r" b="b"/>
              <a:pathLst>
                <a:path w="35" h="339" extrusionOk="0">
                  <a:moveTo>
                    <a:pt x="34" y="0"/>
                  </a:moveTo>
                  <a:lnTo>
                    <a:pt x="0" y="34"/>
                  </a:lnTo>
                  <a:cubicBezTo>
                    <a:pt x="34" y="237"/>
                    <a:pt x="34" y="169"/>
                    <a:pt x="34" y="339"/>
                  </a:cubicBezTo>
                  <a:cubicBezTo>
                    <a:pt x="34" y="313"/>
                    <a:pt x="34" y="268"/>
                    <a:pt x="34" y="203"/>
                  </a:cubicBezTo>
                  <a:cubicBezTo>
                    <a:pt x="34" y="145"/>
                    <a:pt x="34" y="162"/>
                    <a:pt x="34" y="102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7"/>
            <p:cNvSpPr/>
            <p:nvPr/>
          </p:nvSpPr>
          <p:spPr>
            <a:xfrm>
              <a:off x="5032475" y="3009025"/>
              <a:ext cx="25" cy="2575"/>
            </a:xfrm>
            <a:custGeom>
              <a:avLst/>
              <a:gdLst/>
              <a:ahLst/>
              <a:cxnLst/>
              <a:rect l="l" t="t" r="r" b="b"/>
              <a:pathLst>
                <a:path w="1" h="103" extrusionOk="0">
                  <a:moveTo>
                    <a:pt x="0" y="102"/>
                  </a:moveTo>
                  <a:cubicBezTo>
                    <a:pt x="0" y="68"/>
                    <a:pt x="0" y="35"/>
                    <a:pt x="0" y="1"/>
                  </a:cubicBezTo>
                  <a:cubicBezTo>
                    <a:pt x="0" y="35"/>
                    <a:pt x="0" y="102"/>
                    <a:pt x="0" y="102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7"/>
            <p:cNvSpPr/>
            <p:nvPr/>
          </p:nvSpPr>
          <p:spPr>
            <a:xfrm>
              <a:off x="5031625" y="3009875"/>
              <a:ext cx="875" cy="3400"/>
            </a:xfrm>
            <a:custGeom>
              <a:avLst/>
              <a:gdLst/>
              <a:ahLst/>
              <a:cxnLst/>
              <a:rect l="l" t="t" r="r" b="b"/>
              <a:pathLst>
                <a:path w="35" h="136" extrusionOk="0">
                  <a:moveTo>
                    <a:pt x="0" y="1"/>
                  </a:moveTo>
                  <a:cubicBezTo>
                    <a:pt x="0" y="15"/>
                    <a:pt x="7" y="37"/>
                    <a:pt x="14" y="56"/>
                  </a:cubicBezTo>
                  <a:lnTo>
                    <a:pt x="14" y="56"/>
                  </a:lnTo>
                  <a:lnTo>
                    <a:pt x="0" y="1"/>
                  </a:lnTo>
                  <a:close/>
                  <a:moveTo>
                    <a:pt x="14" y="56"/>
                  </a:moveTo>
                  <a:lnTo>
                    <a:pt x="34" y="136"/>
                  </a:lnTo>
                  <a:lnTo>
                    <a:pt x="34" y="102"/>
                  </a:lnTo>
                  <a:cubicBezTo>
                    <a:pt x="34" y="102"/>
                    <a:pt x="24" y="81"/>
                    <a:pt x="14" y="56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7"/>
            <p:cNvSpPr/>
            <p:nvPr/>
          </p:nvSpPr>
          <p:spPr>
            <a:xfrm>
              <a:off x="5031625" y="3012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7"/>
            <p:cNvSpPr/>
            <p:nvPr/>
          </p:nvSpPr>
          <p:spPr>
            <a:xfrm>
              <a:off x="5031625" y="3007325"/>
              <a:ext cx="25" cy="6800"/>
            </a:xfrm>
            <a:custGeom>
              <a:avLst/>
              <a:gdLst/>
              <a:ahLst/>
              <a:cxnLst/>
              <a:rect l="l" t="t" r="r" b="b"/>
              <a:pathLst>
                <a:path w="1" h="272" extrusionOk="0">
                  <a:moveTo>
                    <a:pt x="0" y="204"/>
                  </a:moveTo>
                  <a:cubicBezTo>
                    <a:pt x="0" y="272"/>
                    <a:pt x="0" y="238"/>
                    <a:pt x="0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170"/>
                    <a:pt x="0" y="69"/>
                    <a:pt x="0" y="69"/>
                  </a:cubicBezTo>
                  <a:cubicBezTo>
                    <a:pt x="0" y="69"/>
                    <a:pt x="0" y="170"/>
                    <a:pt x="0" y="103"/>
                  </a:cubicBezTo>
                  <a:lnTo>
                    <a:pt x="0" y="1"/>
                  </a:lnTo>
                  <a:cubicBezTo>
                    <a:pt x="0" y="35"/>
                    <a:pt x="0" y="170"/>
                    <a:pt x="0" y="20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7"/>
            <p:cNvSpPr/>
            <p:nvPr/>
          </p:nvSpPr>
          <p:spPr>
            <a:xfrm>
              <a:off x="5031625" y="3011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34"/>
                  </a:moveTo>
                  <a:cubicBezTo>
                    <a:pt x="0" y="34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7"/>
            <p:cNvSpPr/>
            <p:nvPr/>
          </p:nvSpPr>
          <p:spPr>
            <a:xfrm>
              <a:off x="5031625" y="3010725"/>
              <a:ext cx="25" cy="1725"/>
            </a:xfrm>
            <a:custGeom>
              <a:avLst/>
              <a:gdLst/>
              <a:ahLst/>
              <a:cxnLst/>
              <a:rect l="l" t="t" r="r" b="b"/>
              <a:pathLst>
                <a:path w="1" h="69" extrusionOk="0">
                  <a:moveTo>
                    <a:pt x="0" y="68"/>
                  </a:moveTo>
                  <a:lnTo>
                    <a:pt x="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7"/>
            <p:cNvSpPr/>
            <p:nvPr/>
          </p:nvSpPr>
          <p:spPr>
            <a:xfrm>
              <a:off x="5031625" y="3006500"/>
              <a:ext cx="25" cy="6775"/>
            </a:xfrm>
            <a:custGeom>
              <a:avLst/>
              <a:gdLst/>
              <a:ahLst/>
              <a:cxnLst/>
              <a:rect l="l" t="t" r="r" b="b"/>
              <a:pathLst>
                <a:path w="1" h="271" extrusionOk="0">
                  <a:moveTo>
                    <a:pt x="0" y="237"/>
                  </a:moveTo>
                  <a:cubicBezTo>
                    <a:pt x="0" y="102"/>
                    <a:pt x="0" y="271"/>
                    <a:pt x="0" y="169"/>
                  </a:cubicBezTo>
                  <a:cubicBezTo>
                    <a:pt x="0" y="169"/>
                    <a:pt x="0" y="68"/>
                    <a:pt x="0" y="0"/>
                  </a:cubicBezTo>
                  <a:lnTo>
                    <a:pt x="0" y="34"/>
                  </a:lnTo>
                  <a:cubicBezTo>
                    <a:pt x="0" y="102"/>
                    <a:pt x="0" y="203"/>
                    <a:pt x="0" y="237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7"/>
            <p:cNvSpPr/>
            <p:nvPr/>
          </p:nvSpPr>
          <p:spPr>
            <a:xfrm>
              <a:off x="5030775" y="30039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7"/>
            <p:cNvSpPr/>
            <p:nvPr/>
          </p:nvSpPr>
          <p:spPr>
            <a:xfrm>
              <a:off x="5029925" y="3002975"/>
              <a:ext cx="1725" cy="6925"/>
            </a:xfrm>
            <a:custGeom>
              <a:avLst/>
              <a:gdLst/>
              <a:ahLst/>
              <a:cxnLst/>
              <a:rect l="l" t="t" r="r" b="b"/>
              <a:pathLst>
                <a:path w="69" h="277" extrusionOk="0">
                  <a:moveTo>
                    <a:pt x="36" y="136"/>
                  </a:moveTo>
                  <a:cubicBezTo>
                    <a:pt x="35" y="136"/>
                    <a:pt x="35" y="137"/>
                    <a:pt x="35" y="141"/>
                  </a:cubicBezTo>
                  <a:lnTo>
                    <a:pt x="48" y="194"/>
                  </a:lnTo>
                  <a:lnTo>
                    <a:pt x="48" y="194"/>
                  </a:lnTo>
                  <a:cubicBezTo>
                    <a:pt x="55" y="194"/>
                    <a:pt x="40" y="136"/>
                    <a:pt x="36" y="136"/>
                  </a:cubicBezTo>
                  <a:close/>
                  <a:moveTo>
                    <a:pt x="11" y="0"/>
                  </a:moveTo>
                  <a:cubicBezTo>
                    <a:pt x="8" y="0"/>
                    <a:pt x="5" y="2"/>
                    <a:pt x="1" y="6"/>
                  </a:cubicBezTo>
                  <a:cubicBezTo>
                    <a:pt x="1" y="6"/>
                    <a:pt x="35" y="209"/>
                    <a:pt x="35" y="277"/>
                  </a:cubicBezTo>
                  <a:lnTo>
                    <a:pt x="35" y="209"/>
                  </a:lnTo>
                  <a:cubicBezTo>
                    <a:pt x="35" y="209"/>
                    <a:pt x="35" y="209"/>
                    <a:pt x="35" y="209"/>
                  </a:cubicBezTo>
                  <a:lnTo>
                    <a:pt x="35" y="209"/>
                  </a:lnTo>
                  <a:lnTo>
                    <a:pt x="68" y="277"/>
                  </a:lnTo>
                  <a:lnTo>
                    <a:pt x="48" y="194"/>
                  </a:lnTo>
                  <a:lnTo>
                    <a:pt x="48" y="194"/>
                  </a:lnTo>
                  <a:cubicBezTo>
                    <a:pt x="48" y="194"/>
                    <a:pt x="48" y="194"/>
                    <a:pt x="48" y="194"/>
                  </a:cubicBezTo>
                  <a:cubicBezTo>
                    <a:pt x="46" y="194"/>
                    <a:pt x="42" y="189"/>
                    <a:pt x="35" y="175"/>
                  </a:cubicBezTo>
                  <a:cubicBezTo>
                    <a:pt x="35" y="107"/>
                    <a:pt x="35" y="107"/>
                    <a:pt x="35" y="73"/>
                  </a:cubicBezTo>
                  <a:cubicBezTo>
                    <a:pt x="35" y="77"/>
                    <a:pt x="35" y="79"/>
                    <a:pt x="35" y="79"/>
                  </a:cubicBezTo>
                  <a:cubicBezTo>
                    <a:pt x="34" y="79"/>
                    <a:pt x="32" y="0"/>
                    <a:pt x="1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7"/>
            <p:cNvSpPr/>
            <p:nvPr/>
          </p:nvSpPr>
          <p:spPr>
            <a:xfrm>
              <a:off x="5029925" y="3004800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35" y="68"/>
                  </a:moveTo>
                  <a:lnTo>
                    <a:pt x="1" y="0"/>
                  </a:lnTo>
                  <a:lnTo>
                    <a:pt x="35" y="68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7"/>
            <p:cNvSpPr/>
            <p:nvPr/>
          </p:nvSpPr>
          <p:spPr>
            <a:xfrm>
              <a:off x="5029550" y="3004175"/>
              <a:ext cx="1250" cy="6900"/>
            </a:xfrm>
            <a:custGeom>
              <a:avLst/>
              <a:gdLst/>
              <a:ahLst/>
              <a:cxnLst/>
              <a:rect l="l" t="t" r="r" b="b"/>
              <a:pathLst>
                <a:path w="50" h="276" extrusionOk="0">
                  <a:moveTo>
                    <a:pt x="35" y="90"/>
                  </a:moveTo>
                  <a:cubicBezTo>
                    <a:pt x="31" y="90"/>
                    <a:pt x="50" y="170"/>
                    <a:pt x="50" y="195"/>
                  </a:cubicBezTo>
                  <a:cubicBezTo>
                    <a:pt x="50" y="169"/>
                    <a:pt x="50" y="144"/>
                    <a:pt x="50" y="127"/>
                  </a:cubicBezTo>
                  <a:cubicBezTo>
                    <a:pt x="41" y="100"/>
                    <a:pt x="36" y="90"/>
                    <a:pt x="35" y="9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6" y="70"/>
                    <a:pt x="16" y="93"/>
                  </a:cubicBezTo>
                  <a:cubicBezTo>
                    <a:pt x="16" y="93"/>
                    <a:pt x="16" y="127"/>
                    <a:pt x="16" y="127"/>
                  </a:cubicBezTo>
                  <a:lnTo>
                    <a:pt x="16" y="161"/>
                  </a:lnTo>
                  <a:cubicBezTo>
                    <a:pt x="41" y="237"/>
                    <a:pt x="47" y="275"/>
                    <a:pt x="49" y="275"/>
                  </a:cubicBezTo>
                  <a:cubicBezTo>
                    <a:pt x="50" y="275"/>
                    <a:pt x="50" y="271"/>
                    <a:pt x="50" y="262"/>
                  </a:cubicBezTo>
                  <a:cubicBezTo>
                    <a:pt x="50" y="245"/>
                    <a:pt x="50" y="220"/>
                    <a:pt x="50" y="195"/>
                  </a:cubicBezTo>
                  <a:cubicBezTo>
                    <a:pt x="16" y="127"/>
                    <a:pt x="50" y="127"/>
                    <a:pt x="16" y="25"/>
                  </a:cubicBezTo>
                  <a:cubicBezTo>
                    <a:pt x="16" y="25"/>
                    <a:pt x="16" y="59"/>
                    <a:pt x="16" y="59"/>
                  </a:cubicBezTo>
                  <a:cubicBezTo>
                    <a:pt x="5" y="1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7"/>
            <p:cNvSpPr/>
            <p:nvPr/>
          </p:nvSpPr>
          <p:spPr>
            <a:xfrm>
              <a:off x="5030775" y="3010725"/>
              <a:ext cx="450" cy="650"/>
            </a:xfrm>
            <a:custGeom>
              <a:avLst/>
              <a:gdLst/>
              <a:ahLst/>
              <a:cxnLst/>
              <a:rect l="l" t="t" r="r" b="b"/>
              <a:pathLst>
                <a:path w="18" h="26" extrusionOk="0">
                  <a:moveTo>
                    <a:pt x="1" y="0"/>
                  </a:moveTo>
                  <a:cubicBezTo>
                    <a:pt x="1" y="17"/>
                    <a:pt x="9" y="26"/>
                    <a:pt x="13" y="26"/>
                  </a:cubicBezTo>
                  <a:cubicBezTo>
                    <a:pt x="18" y="26"/>
                    <a:pt x="18" y="17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7"/>
            <p:cNvSpPr/>
            <p:nvPr/>
          </p:nvSpPr>
          <p:spPr>
            <a:xfrm>
              <a:off x="5029925" y="30056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7"/>
            <p:cNvSpPr/>
            <p:nvPr/>
          </p:nvSpPr>
          <p:spPr>
            <a:xfrm>
              <a:off x="5030775" y="30098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lnTo>
                    <a:pt x="1" y="1"/>
                  </a:lnTo>
                  <a:lnTo>
                    <a:pt x="1" y="34"/>
                  </a:lnTo>
                  <a:cubicBezTo>
                    <a:pt x="1" y="34"/>
                    <a:pt x="1" y="34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7"/>
            <p:cNvSpPr/>
            <p:nvPr/>
          </p:nvSpPr>
          <p:spPr>
            <a:xfrm>
              <a:off x="5026550" y="3004675"/>
              <a:ext cx="4250" cy="8600"/>
            </a:xfrm>
            <a:custGeom>
              <a:avLst/>
              <a:gdLst/>
              <a:ahLst/>
              <a:cxnLst/>
              <a:rect l="l" t="t" r="r" b="b"/>
              <a:pathLst>
                <a:path w="170" h="344" extrusionOk="0">
                  <a:moveTo>
                    <a:pt x="103" y="1"/>
                  </a:moveTo>
                  <a:cubicBezTo>
                    <a:pt x="102" y="1"/>
                    <a:pt x="102" y="2"/>
                    <a:pt x="102" y="5"/>
                  </a:cubicBezTo>
                  <a:cubicBezTo>
                    <a:pt x="105" y="11"/>
                    <a:pt x="107" y="15"/>
                    <a:pt x="109" y="19"/>
                  </a:cubicBezTo>
                  <a:lnTo>
                    <a:pt x="109" y="19"/>
                  </a:lnTo>
                  <a:cubicBezTo>
                    <a:pt x="106" y="8"/>
                    <a:pt x="104" y="1"/>
                    <a:pt x="103" y="1"/>
                  </a:cubicBezTo>
                  <a:close/>
                  <a:moveTo>
                    <a:pt x="68" y="39"/>
                  </a:moveTo>
                  <a:cubicBezTo>
                    <a:pt x="68" y="39"/>
                    <a:pt x="68" y="39"/>
                    <a:pt x="68" y="39"/>
                  </a:cubicBezTo>
                  <a:cubicBezTo>
                    <a:pt x="68" y="39"/>
                    <a:pt x="68" y="39"/>
                    <a:pt x="68" y="39"/>
                  </a:cubicBezTo>
                  <a:close/>
                  <a:moveTo>
                    <a:pt x="35" y="82"/>
                  </a:moveTo>
                  <a:cubicBezTo>
                    <a:pt x="37" y="88"/>
                    <a:pt x="39" y="94"/>
                    <a:pt x="41" y="101"/>
                  </a:cubicBezTo>
                  <a:lnTo>
                    <a:pt x="41" y="101"/>
                  </a:lnTo>
                  <a:cubicBezTo>
                    <a:pt x="38" y="93"/>
                    <a:pt x="36" y="88"/>
                    <a:pt x="35" y="82"/>
                  </a:cubicBezTo>
                  <a:close/>
                  <a:moveTo>
                    <a:pt x="136" y="107"/>
                  </a:moveTo>
                  <a:cubicBezTo>
                    <a:pt x="136" y="126"/>
                    <a:pt x="147" y="167"/>
                    <a:pt x="156" y="205"/>
                  </a:cubicBezTo>
                  <a:lnTo>
                    <a:pt x="156" y="205"/>
                  </a:lnTo>
                  <a:cubicBezTo>
                    <a:pt x="147" y="151"/>
                    <a:pt x="163" y="215"/>
                    <a:pt x="136" y="107"/>
                  </a:cubicBezTo>
                  <a:close/>
                  <a:moveTo>
                    <a:pt x="156" y="205"/>
                  </a:moveTo>
                  <a:cubicBezTo>
                    <a:pt x="159" y="219"/>
                    <a:pt x="163" y="241"/>
                    <a:pt x="170" y="276"/>
                  </a:cubicBezTo>
                  <a:cubicBezTo>
                    <a:pt x="170" y="262"/>
                    <a:pt x="163" y="234"/>
                    <a:pt x="156" y="205"/>
                  </a:cubicBezTo>
                  <a:close/>
                  <a:moveTo>
                    <a:pt x="0" y="5"/>
                  </a:moveTo>
                  <a:cubicBezTo>
                    <a:pt x="17" y="22"/>
                    <a:pt x="26" y="48"/>
                    <a:pt x="34" y="77"/>
                  </a:cubicBezTo>
                  <a:lnTo>
                    <a:pt x="34" y="77"/>
                  </a:lnTo>
                  <a:cubicBezTo>
                    <a:pt x="34" y="107"/>
                    <a:pt x="34" y="107"/>
                    <a:pt x="34" y="107"/>
                  </a:cubicBezTo>
                  <a:cubicBezTo>
                    <a:pt x="68" y="175"/>
                    <a:pt x="68" y="175"/>
                    <a:pt x="68" y="209"/>
                  </a:cubicBezTo>
                  <a:cubicBezTo>
                    <a:pt x="68" y="242"/>
                    <a:pt x="102" y="276"/>
                    <a:pt x="102" y="344"/>
                  </a:cubicBezTo>
                  <a:cubicBezTo>
                    <a:pt x="113" y="344"/>
                    <a:pt x="117" y="333"/>
                    <a:pt x="117" y="320"/>
                  </a:cubicBezTo>
                  <a:lnTo>
                    <a:pt x="117" y="320"/>
                  </a:lnTo>
                  <a:cubicBezTo>
                    <a:pt x="122" y="328"/>
                    <a:pt x="128" y="336"/>
                    <a:pt x="136" y="344"/>
                  </a:cubicBezTo>
                  <a:lnTo>
                    <a:pt x="136" y="344"/>
                  </a:lnTo>
                  <a:cubicBezTo>
                    <a:pt x="127" y="336"/>
                    <a:pt x="121" y="325"/>
                    <a:pt x="117" y="315"/>
                  </a:cubicBezTo>
                  <a:lnTo>
                    <a:pt x="117" y="315"/>
                  </a:lnTo>
                  <a:cubicBezTo>
                    <a:pt x="116" y="304"/>
                    <a:pt x="114" y="293"/>
                    <a:pt x="111" y="284"/>
                  </a:cubicBezTo>
                  <a:lnTo>
                    <a:pt x="111" y="284"/>
                  </a:lnTo>
                  <a:cubicBezTo>
                    <a:pt x="112" y="282"/>
                    <a:pt x="113" y="281"/>
                    <a:pt x="114" y="281"/>
                  </a:cubicBezTo>
                  <a:lnTo>
                    <a:pt x="114" y="281"/>
                  </a:lnTo>
                  <a:cubicBezTo>
                    <a:pt x="118" y="281"/>
                    <a:pt x="125" y="289"/>
                    <a:pt x="136" y="310"/>
                  </a:cubicBezTo>
                  <a:cubicBezTo>
                    <a:pt x="136" y="310"/>
                    <a:pt x="136" y="276"/>
                    <a:pt x="102" y="242"/>
                  </a:cubicBezTo>
                  <a:lnTo>
                    <a:pt x="102" y="242"/>
                  </a:lnTo>
                  <a:cubicBezTo>
                    <a:pt x="110" y="250"/>
                    <a:pt x="115" y="253"/>
                    <a:pt x="120" y="253"/>
                  </a:cubicBezTo>
                  <a:cubicBezTo>
                    <a:pt x="127" y="253"/>
                    <a:pt x="132" y="248"/>
                    <a:pt x="137" y="246"/>
                  </a:cubicBezTo>
                  <a:lnTo>
                    <a:pt x="137" y="246"/>
                  </a:lnTo>
                  <a:cubicBezTo>
                    <a:pt x="146" y="273"/>
                    <a:pt x="150" y="282"/>
                    <a:pt x="151" y="282"/>
                  </a:cubicBezTo>
                  <a:cubicBezTo>
                    <a:pt x="154" y="282"/>
                    <a:pt x="150" y="256"/>
                    <a:pt x="156" y="256"/>
                  </a:cubicBezTo>
                  <a:cubicBezTo>
                    <a:pt x="157" y="256"/>
                    <a:pt x="159" y="258"/>
                    <a:pt x="162" y="263"/>
                  </a:cubicBezTo>
                  <a:lnTo>
                    <a:pt x="162" y="263"/>
                  </a:lnTo>
                  <a:cubicBezTo>
                    <a:pt x="162" y="263"/>
                    <a:pt x="162" y="263"/>
                    <a:pt x="162" y="263"/>
                  </a:cubicBezTo>
                  <a:lnTo>
                    <a:pt x="162" y="263"/>
                  </a:lnTo>
                  <a:cubicBezTo>
                    <a:pt x="164" y="266"/>
                    <a:pt x="167" y="271"/>
                    <a:pt x="169" y="276"/>
                  </a:cubicBezTo>
                  <a:lnTo>
                    <a:pt x="169" y="276"/>
                  </a:lnTo>
                  <a:cubicBezTo>
                    <a:pt x="167" y="270"/>
                    <a:pt x="164" y="266"/>
                    <a:pt x="162" y="263"/>
                  </a:cubicBezTo>
                  <a:lnTo>
                    <a:pt x="162" y="263"/>
                  </a:lnTo>
                  <a:cubicBezTo>
                    <a:pt x="165" y="274"/>
                    <a:pt x="168" y="281"/>
                    <a:pt x="169" y="281"/>
                  </a:cubicBezTo>
                  <a:cubicBezTo>
                    <a:pt x="169" y="281"/>
                    <a:pt x="170" y="279"/>
                    <a:pt x="170" y="276"/>
                  </a:cubicBezTo>
                  <a:lnTo>
                    <a:pt x="136" y="141"/>
                  </a:lnTo>
                  <a:cubicBezTo>
                    <a:pt x="136" y="81"/>
                    <a:pt x="136" y="102"/>
                    <a:pt x="136" y="73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9"/>
                    <a:pt x="119" y="39"/>
                    <a:pt x="109" y="19"/>
                  </a:cubicBezTo>
                  <a:lnTo>
                    <a:pt x="109" y="19"/>
                  </a:lnTo>
                  <a:cubicBezTo>
                    <a:pt x="119" y="59"/>
                    <a:pt x="136" y="151"/>
                    <a:pt x="136" y="175"/>
                  </a:cubicBezTo>
                  <a:lnTo>
                    <a:pt x="102" y="107"/>
                  </a:lnTo>
                  <a:lnTo>
                    <a:pt x="102" y="107"/>
                  </a:lnTo>
                  <a:cubicBezTo>
                    <a:pt x="116" y="135"/>
                    <a:pt x="118" y="151"/>
                    <a:pt x="114" y="151"/>
                  </a:cubicBezTo>
                  <a:cubicBezTo>
                    <a:pt x="110" y="151"/>
                    <a:pt x="101" y="139"/>
                    <a:pt x="90" y="110"/>
                  </a:cubicBezTo>
                  <a:lnTo>
                    <a:pt x="90" y="110"/>
                  </a:lnTo>
                  <a:cubicBezTo>
                    <a:pt x="92" y="125"/>
                    <a:pt x="96" y="144"/>
                    <a:pt x="101" y="169"/>
                  </a:cubicBezTo>
                  <a:lnTo>
                    <a:pt x="101" y="169"/>
                  </a:lnTo>
                  <a:cubicBezTo>
                    <a:pt x="82" y="126"/>
                    <a:pt x="68" y="83"/>
                    <a:pt x="68" y="39"/>
                  </a:cubicBezTo>
                  <a:lnTo>
                    <a:pt x="68" y="39"/>
                  </a:lnTo>
                  <a:cubicBezTo>
                    <a:pt x="76" y="69"/>
                    <a:pt x="83" y="93"/>
                    <a:pt x="90" y="110"/>
                  </a:cubicBezTo>
                  <a:lnTo>
                    <a:pt x="90" y="110"/>
                  </a:lnTo>
                  <a:cubicBezTo>
                    <a:pt x="77" y="35"/>
                    <a:pt x="96" y="96"/>
                    <a:pt x="68" y="39"/>
                  </a:cubicBezTo>
                  <a:lnTo>
                    <a:pt x="68" y="39"/>
                  </a:lnTo>
                  <a:cubicBezTo>
                    <a:pt x="68" y="39"/>
                    <a:pt x="68" y="39"/>
                    <a:pt x="68" y="39"/>
                  </a:cubicBezTo>
                  <a:lnTo>
                    <a:pt x="68" y="39"/>
                  </a:lnTo>
                  <a:cubicBezTo>
                    <a:pt x="40" y="39"/>
                    <a:pt x="82" y="157"/>
                    <a:pt x="77" y="157"/>
                  </a:cubicBezTo>
                  <a:cubicBezTo>
                    <a:pt x="76" y="157"/>
                    <a:pt x="74" y="152"/>
                    <a:pt x="68" y="141"/>
                  </a:cubicBezTo>
                  <a:lnTo>
                    <a:pt x="68" y="141"/>
                  </a:lnTo>
                  <a:lnTo>
                    <a:pt x="102" y="209"/>
                  </a:lnTo>
                  <a:cubicBezTo>
                    <a:pt x="102" y="209"/>
                    <a:pt x="92" y="178"/>
                    <a:pt x="82" y="139"/>
                  </a:cubicBezTo>
                  <a:lnTo>
                    <a:pt x="82" y="139"/>
                  </a:lnTo>
                  <a:cubicBezTo>
                    <a:pt x="92" y="161"/>
                    <a:pt x="102" y="190"/>
                    <a:pt x="102" y="209"/>
                  </a:cubicBezTo>
                  <a:cubicBezTo>
                    <a:pt x="102" y="215"/>
                    <a:pt x="101" y="218"/>
                    <a:pt x="98" y="218"/>
                  </a:cubicBezTo>
                  <a:cubicBezTo>
                    <a:pt x="90" y="218"/>
                    <a:pt x="68" y="175"/>
                    <a:pt x="68" y="175"/>
                  </a:cubicBezTo>
                  <a:cubicBezTo>
                    <a:pt x="34" y="40"/>
                    <a:pt x="34" y="39"/>
                    <a:pt x="34" y="39"/>
                  </a:cubicBezTo>
                  <a:lnTo>
                    <a:pt x="34" y="39"/>
                  </a:ln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4" y="39"/>
                    <a:pt x="0" y="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7"/>
            <p:cNvSpPr/>
            <p:nvPr/>
          </p:nvSpPr>
          <p:spPr>
            <a:xfrm>
              <a:off x="5026550" y="3003100"/>
              <a:ext cx="25" cy="1725"/>
            </a:xfrm>
            <a:custGeom>
              <a:avLst/>
              <a:gdLst/>
              <a:ahLst/>
              <a:cxnLst/>
              <a:rect l="l" t="t" r="r" b="b"/>
              <a:pathLst>
                <a:path w="1" h="69" extrusionOk="0">
                  <a:moveTo>
                    <a:pt x="0" y="68"/>
                  </a:moveTo>
                  <a:cubicBezTo>
                    <a:pt x="0" y="34"/>
                    <a:pt x="0" y="34"/>
                    <a:pt x="0" y="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68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7"/>
            <p:cNvSpPr/>
            <p:nvPr/>
          </p:nvSpPr>
          <p:spPr>
            <a:xfrm>
              <a:off x="5027400" y="3005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7"/>
            <p:cNvSpPr/>
            <p:nvPr/>
          </p:nvSpPr>
          <p:spPr>
            <a:xfrm>
              <a:off x="5029075" y="30124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5" y="0"/>
                  </a:moveTo>
                  <a:cubicBezTo>
                    <a:pt x="35" y="0"/>
                    <a:pt x="35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7"/>
            <p:cNvSpPr/>
            <p:nvPr/>
          </p:nvSpPr>
          <p:spPr>
            <a:xfrm>
              <a:off x="5027400" y="3003950"/>
              <a:ext cx="850" cy="1725"/>
            </a:xfrm>
            <a:custGeom>
              <a:avLst/>
              <a:gdLst/>
              <a:ahLst/>
              <a:cxnLst/>
              <a:rect l="l" t="t" r="r" b="b"/>
              <a:pathLst>
                <a:path w="34" h="69" extrusionOk="0">
                  <a:moveTo>
                    <a:pt x="0" y="0"/>
                  </a:moveTo>
                  <a:cubicBezTo>
                    <a:pt x="0" y="1"/>
                    <a:pt x="0" y="34"/>
                    <a:pt x="34" y="6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7"/>
            <p:cNvSpPr/>
            <p:nvPr/>
          </p:nvSpPr>
          <p:spPr>
            <a:xfrm>
              <a:off x="5028225" y="3003950"/>
              <a:ext cx="25" cy="1725"/>
            </a:xfrm>
            <a:custGeom>
              <a:avLst/>
              <a:gdLst/>
              <a:ahLst/>
              <a:cxnLst/>
              <a:rect l="l" t="t" r="r" b="b"/>
              <a:pathLst>
                <a:path w="1" h="69" extrusionOk="0">
                  <a:moveTo>
                    <a:pt x="1" y="68"/>
                  </a:moveTo>
                  <a:cubicBezTo>
                    <a:pt x="1" y="68"/>
                    <a:pt x="1" y="34"/>
                    <a:pt x="1" y="0"/>
                  </a:cubicBezTo>
                  <a:cubicBezTo>
                    <a:pt x="1" y="0"/>
                    <a:pt x="1" y="34"/>
                    <a:pt x="1" y="68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7"/>
            <p:cNvSpPr/>
            <p:nvPr/>
          </p:nvSpPr>
          <p:spPr>
            <a:xfrm>
              <a:off x="5026550" y="30039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0"/>
                  </a:move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7"/>
            <p:cNvSpPr/>
            <p:nvPr/>
          </p:nvSpPr>
          <p:spPr>
            <a:xfrm>
              <a:off x="5026300" y="3005675"/>
              <a:ext cx="3650" cy="9300"/>
            </a:xfrm>
            <a:custGeom>
              <a:avLst/>
              <a:gdLst/>
              <a:ahLst/>
              <a:cxnLst/>
              <a:rect l="l" t="t" r="r" b="b"/>
              <a:pathLst>
                <a:path w="146" h="372" extrusionOk="0">
                  <a:moveTo>
                    <a:pt x="30" y="87"/>
                  </a:moveTo>
                  <a:lnTo>
                    <a:pt x="34" y="91"/>
                  </a:lnTo>
                  <a:lnTo>
                    <a:pt x="34" y="91"/>
                  </a:lnTo>
                  <a:cubicBezTo>
                    <a:pt x="36" y="95"/>
                    <a:pt x="37" y="99"/>
                    <a:pt x="38" y="103"/>
                  </a:cubicBezTo>
                  <a:lnTo>
                    <a:pt x="38" y="103"/>
                  </a:lnTo>
                  <a:cubicBezTo>
                    <a:pt x="36" y="99"/>
                    <a:pt x="33" y="93"/>
                    <a:pt x="30" y="87"/>
                  </a:cubicBezTo>
                  <a:close/>
                  <a:moveTo>
                    <a:pt x="30" y="101"/>
                  </a:moveTo>
                  <a:lnTo>
                    <a:pt x="30" y="101"/>
                  </a:lnTo>
                  <a:cubicBezTo>
                    <a:pt x="31" y="101"/>
                    <a:pt x="31" y="102"/>
                    <a:pt x="32" y="103"/>
                  </a:cubicBezTo>
                  <a:lnTo>
                    <a:pt x="32" y="103"/>
                  </a:lnTo>
                  <a:cubicBezTo>
                    <a:pt x="31" y="102"/>
                    <a:pt x="31" y="101"/>
                    <a:pt x="30" y="10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3" y="10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lnTo>
                    <a:pt x="10" y="33"/>
                  </a:lnTo>
                  <a:cubicBezTo>
                    <a:pt x="10" y="33"/>
                    <a:pt x="21" y="65"/>
                    <a:pt x="30" y="87"/>
                  </a:cubicBezTo>
                  <a:lnTo>
                    <a:pt x="30" y="87"/>
                  </a:lnTo>
                  <a:lnTo>
                    <a:pt x="10" y="67"/>
                  </a:lnTo>
                  <a:lnTo>
                    <a:pt x="10" y="67"/>
                  </a:lnTo>
                  <a:cubicBezTo>
                    <a:pt x="10" y="67"/>
                    <a:pt x="10" y="67"/>
                    <a:pt x="10" y="67"/>
                  </a:cubicBezTo>
                  <a:lnTo>
                    <a:pt x="10" y="67"/>
                  </a:lnTo>
                  <a:cubicBezTo>
                    <a:pt x="21" y="110"/>
                    <a:pt x="25" y="122"/>
                    <a:pt x="26" y="122"/>
                  </a:cubicBezTo>
                  <a:cubicBezTo>
                    <a:pt x="27" y="122"/>
                    <a:pt x="27" y="115"/>
                    <a:pt x="27" y="109"/>
                  </a:cubicBezTo>
                  <a:lnTo>
                    <a:pt x="27" y="109"/>
                  </a:lnTo>
                  <a:cubicBezTo>
                    <a:pt x="22" y="97"/>
                    <a:pt x="17" y="83"/>
                    <a:pt x="10" y="67"/>
                  </a:cubicBezTo>
                  <a:lnTo>
                    <a:pt x="10" y="67"/>
                  </a:lnTo>
                  <a:cubicBezTo>
                    <a:pt x="10" y="67"/>
                    <a:pt x="21" y="88"/>
                    <a:pt x="30" y="101"/>
                  </a:cubicBezTo>
                  <a:lnTo>
                    <a:pt x="30" y="101"/>
                  </a:lnTo>
                  <a:cubicBezTo>
                    <a:pt x="30" y="100"/>
                    <a:pt x="29" y="100"/>
                    <a:pt x="29" y="100"/>
                  </a:cubicBezTo>
                  <a:cubicBezTo>
                    <a:pt x="28" y="100"/>
                    <a:pt x="27" y="104"/>
                    <a:pt x="27" y="109"/>
                  </a:cubicBezTo>
                  <a:lnTo>
                    <a:pt x="27" y="109"/>
                  </a:lnTo>
                  <a:cubicBezTo>
                    <a:pt x="35" y="127"/>
                    <a:pt x="40" y="140"/>
                    <a:pt x="44" y="149"/>
                  </a:cubicBezTo>
                  <a:lnTo>
                    <a:pt x="44" y="149"/>
                  </a:lnTo>
                  <a:lnTo>
                    <a:pt x="44" y="135"/>
                  </a:lnTo>
                  <a:cubicBezTo>
                    <a:pt x="38" y="116"/>
                    <a:pt x="34" y="107"/>
                    <a:pt x="32" y="103"/>
                  </a:cubicBezTo>
                  <a:lnTo>
                    <a:pt x="32" y="103"/>
                  </a:lnTo>
                  <a:cubicBezTo>
                    <a:pt x="35" y="107"/>
                    <a:pt x="38" y="110"/>
                    <a:pt x="40" y="110"/>
                  </a:cubicBezTo>
                  <a:lnTo>
                    <a:pt x="40" y="110"/>
                  </a:lnTo>
                  <a:cubicBezTo>
                    <a:pt x="39" y="108"/>
                    <a:pt x="38" y="105"/>
                    <a:pt x="38" y="103"/>
                  </a:cubicBezTo>
                  <a:lnTo>
                    <a:pt x="38" y="103"/>
                  </a:lnTo>
                  <a:cubicBezTo>
                    <a:pt x="40" y="106"/>
                    <a:pt x="41" y="108"/>
                    <a:pt x="42" y="108"/>
                  </a:cubicBezTo>
                  <a:cubicBezTo>
                    <a:pt x="42" y="108"/>
                    <a:pt x="42" y="108"/>
                    <a:pt x="43" y="108"/>
                  </a:cubicBezTo>
                  <a:lnTo>
                    <a:pt x="43" y="108"/>
                  </a:lnTo>
                  <a:cubicBezTo>
                    <a:pt x="43" y="108"/>
                    <a:pt x="43" y="108"/>
                    <a:pt x="43" y="109"/>
                  </a:cubicBezTo>
                  <a:lnTo>
                    <a:pt x="43" y="109"/>
                  </a:lnTo>
                  <a:cubicBezTo>
                    <a:pt x="44" y="107"/>
                    <a:pt x="44" y="105"/>
                    <a:pt x="44" y="101"/>
                  </a:cubicBezTo>
                  <a:lnTo>
                    <a:pt x="44" y="101"/>
                  </a:lnTo>
                  <a:cubicBezTo>
                    <a:pt x="44" y="105"/>
                    <a:pt x="44" y="107"/>
                    <a:pt x="43" y="108"/>
                  </a:cubicBezTo>
                  <a:lnTo>
                    <a:pt x="43" y="108"/>
                  </a:lnTo>
                  <a:cubicBezTo>
                    <a:pt x="41" y="103"/>
                    <a:pt x="39" y="98"/>
                    <a:pt x="37" y="94"/>
                  </a:cubicBezTo>
                  <a:lnTo>
                    <a:pt x="37" y="94"/>
                  </a:lnTo>
                  <a:lnTo>
                    <a:pt x="44" y="101"/>
                  </a:lnTo>
                  <a:cubicBezTo>
                    <a:pt x="44" y="101"/>
                    <a:pt x="34" y="81"/>
                    <a:pt x="25" y="63"/>
                  </a:cubicBezTo>
                  <a:lnTo>
                    <a:pt x="25" y="63"/>
                  </a:lnTo>
                  <a:cubicBezTo>
                    <a:pt x="26" y="66"/>
                    <a:pt x="27" y="69"/>
                    <a:pt x="28" y="73"/>
                  </a:cubicBezTo>
                  <a:lnTo>
                    <a:pt x="28" y="73"/>
                  </a:lnTo>
                  <a:cubicBezTo>
                    <a:pt x="23" y="59"/>
                    <a:pt x="16" y="45"/>
                    <a:pt x="10" y="33"/>
                  </a:cubicBezTo>
                  <a:lnTo>
                    <a:pt x="10" y="33"/>
                  </a:lnTo>
                  <a:cubicBezTo>
                    <a:pt x="11" y="35"/>
                    <a:pt x="18" y="48"/>
                    <a:pt x="25" y="63"/>
                  </a:cubicBezTo>
                  <a:lnTo>
                    <a:pt x="25" y="63"/>
                  </a:lnTo>
                  <a:cubicBezTo>
                    <a:pt x="23" y="55"/>
                    <a:pt x="20" y="48"/>
                    <a:pt x="17" y="41"/>
                  </a:cubicBezTo>
                  <a:lnTo>
                    <a:pt x="17" y="41"/>
                  </a:lnTo>
                  <a:cubicBezTo>
                    <a:pt x="44" y="72"/>
                    <a:pt x="44" y="101"/>
                    <a:pt x="44" y="101"/>
                  </a:cubicBezTo>
                  <a:cubicBezTo>
                    <a:pt x="44" y="68"/>
                    <a:pt x="44" y="36"/>
                    <a:pt x="15" y="33"/>
                  </a:cubicBezTo>
                  <a:lnTo>
                    <a:pt x="15" y="33"/>
                  </a:lnTo>
                  <a:cubicBezTo>
                    <a:pt x="8" y="15"/>
                    <a:pt x="2" y="1"/>
                    <a:pt x="1" y="1"/>
                  </a:cubicBezTo>
                  <a:close/>
                  <a:moveTo>
                    <a:pt x="44" y="169"/>
                  </a:moveTo>
                  <a:cubicBezTo>
                    <a:pt x="44" y="192"/>
                    <a:pt x="44" y="199"/>
                    <a:pt x="56" y="213"/>
                  </a:cubicBezTo>
                  <a:lnTo>
                    <a:pt x="56" y="213"/>
                  </a:lnTo>
                  <a:cubicBezTo>
                    <a:pt x="49" y="194"/>
                    <a:pt x="44" y="178"/>
                    <a:pt x="44" y="169"/>
                  </a:cubicBezTo>
                  <a:close/>
                  <a:moveTo>
                    <a:pt x="61" y="219"/>
                  </a:moveTo>
                  <a:lnTo>
                    <a:pt x="78" y="270"/>
                  </a:lnTo>
                  <a:cubicBezTo>
                    <a:pt x="78" y="253"/>
                    <a:pt x="78" y="236"/>
                    <a:pt x="78" y="236"/>
                  </a:cubicBezTo>
                  <a:cubicBezTo>
                    <a:pt x="71" y="229"/>
                    <a:pt x="65" y="224"/>
                    <a:pt x="61" y="219"/>
                  </a:cubicBezTo>
                  <a:close/>
                  <a:moveTo>
                    <a:pt x="44" y="149"/>
                  </a:moveTo>
                  <a:lnTo>
                    <a:pt x="44" y="169"/>
                  </a:lnTo>
                  <a:cubicBezTo>
                    <a:pt x="44" y="169"/>
                    <a:pt x="44" y="169"/>
                    <a:pt x="44" y="169"/>
                  </a:cubicBezTo>
                  <a:lnTo>
                    <a:pt x="44" y="169"/>
                  </a:lnTo>
                  <a:lnTo>
                    <a:pt x="61" y="219"/>
                  </a:lnTo>
                  <a:lnTo>
                    <a:pt x="61" y="219"/>
                  </a:lnTo>
                  <a:cubicBezTo>
                    <a:pt x="59" y="217"/>
                    <a:pt x="57" y="215"/>
                    <a:pt x="56" y="213"/>
                  </a:cubicBezTo>
                  <a:lnTo>
                    <a:pt x="56" y="213"/>
                  </a:lnTo>
                  <a:cubicBezTo>
                    <a:pt x="56" y="214"/>
                    <a:pt x="56" y="214"/>
                    <a:pt x="56" y="215"/>
                  </a:cubicBezTo>
                  <a:lnTo>
                    <a:pt x="56" y="215"/>
                  </a:lnTo>
                  <a:cubicBezTo>
                    <a:pt x="44" y="203"/>
                    <a:pt x="44" y="202"/>
                    <a:pt x="44" y="202"/>
                  </a:cubicBezTo>
                  <a:lnTo>
                    <a:pt x="44" y="202"/>
                  </a:lnTo>
                  <a:cubicBezTo>
                    <a:pt x="78" y="270"/>
                    <a:pt x="78" y="270"/>
                    <a:pt x="78" y="304"/>
                  </a:cubicBezTo>
                  <a:cubicBezTo>
                    <a:pt x="78" y="304"/>
                    <a:pt x="78" y="287"/>
                    <a:pt x="78" y="270"/>
                  </a:cubicBezTo>
                  <a:lnTo>
                    <a:pt x="78" y="270"/>
                  </a:lnTo>
                  <a:cubicBezTo>
                    <a:pt x="70" y="251"/>
                    <a:pt x="63" y="232"/>
                    <a:pt x="56" y="215"/>
                  </a:cubicBezTo>
                  <a:lnTo>
                    <a:pt x="56" y="215"/>
                  </a:lnTo>
                  <a:cubicBezTo>
                    <a:pt x="58" y="216"/>
                    <a:pt x="59" y="218"/>
                    <a:pt x="61" y="219"/>
                  </a:cubicBezTo>
                  <a:lnTo>
                    <a:pt x="61" y="219"/>
                  </a:lnTo>
                  <a:lnTo>
                    <a:pt x="61" y="219"/>
                  </a:lnTo>
                  <a:lnTo>
                    <a:pt x="61" y="219"/>
                  </a:lnTo>
                  <a:cubicBezTo>
                    <a:pt x="65" y="224"/>
                    <a:pt x="71" y="229"/>
                    <a:pt x="78" y="236"/>
                  </a:cubicBezTo>
                  <a:cubicBezTo>
                    <a:pt x="52" y="159"/>
                    <a:pt x="66" y="199"/>
                    <a:pt x="44" y="149"/>
                  </a:cubicBezTo>
                  <a:close/>
                  <a:moveTo>
                    <a:pt x="44" y="33"/>
                  </a:moveTo>
                  <a:cubicBezTo>
                    <a:pt x="44" y="101"/>
                    <a:pt x="44" y="67"/>
                    <a:pt x="44" y="101"/>
                  </a:cubicBezTo>
                  <a:lnTo>
                    <a:pt x="44" y="112"/>
                  </a:lnTo>
                  <a:lnTo>
                    <a:pt x="44" y="112"/>
                  </a:lnTo>
                  <a:cubicBezTo>
                    <a:pt x="44" y="111"/>
                    <a:pt x="43" y="110"/>
                    <a:pt x="43" y="109"/>
                  </a:cubicBezTo>
                  <a:lnTo>
                    <a:pt x="43" y="109"/>
                  </a:lnTo>
                  <a:cubicBezTo>
                    <a:pt x="42" y="110"/>
                    <a:pt x="42" y="110"/>
                    <a:pt x="41" y="110"/>
                  </a:cubicBezTo>
                  <a:cubicBezTo>
                    <a:pt x="40" y="110"/>
                    <a:pt x="40" y="110"/>
                    <a:pt x="40" y="110"/>
                  </a:cubicBezTo>
                  <a:lnTo>
                    <a:pt x="40" y="110"/>
                  </a:lnTo>
                  <a:cubicBezTo>
                    <a:pt x="42" y="121"/>
                    <a:pt x="44" y="129"/>
                    <a:pt x="44" y="135"/>
                  </a:cubicBezTo>
                  <a:lnTo>
                    <a:pt x="44" y="112"/>
                  </a:lnTo>
                  <a:lnTo>
                    <a:pt x="44" y="112"/>
                  </a:lnTo>
                  <a:cubicBezTo>
                    <a:pt x="64" y="163"/>
                    <a:pt x="78" y="214"/>
                    <a:pt x="78" y="236"/>
                  </a:cubicBezTo>
                  <a:cubicBezTo>
                    <a:pt x="78" y="236"/>
                    <a:pt x="78" y="236"/>
                    <a:pt x="78" y="236"/>
                  </a:cubicBezTo>
                  <a:lnTo>
                    <a:pt x="78" y="236"/>
                  </a:lnTo>
                  <a:cubicBezTo>
                    <a:pt x="78" y="236"/>
                    <a:pt x="89" y="247"/>
                    <a:pt x="98" y="262"/>
                  </a:cubicBezTo>
                  <a:lnTo>
                    <a:pt x="98" y="262"/>
                  </a:lnTo>
                  <a:cubicBezTo>
                    <a:pt x="102" y="274"/>
                    <a:pt x="106" y="288"/>
                    <a:pt x="112" y="304"/>
                  </a:cubicBezTo>
                  <a:cubicBezTo>
                    <a:pt x="112" y="304"/>
                    <a:pt x="109" y="292"/>
                    <a:pt x="104" y="273"/>
                  </a:cubicBezTo>
                  <a:lnTo>
                    <a:pt x="104" y="273"/>
                  </a:lnTo>
                  <a:cubicBezTo>
                    <a:pt x="109" y="283"/>
                    <a:pt x="112" y="293"/>
                    <a:pt x="112" y="304"/>
                  </a:cubicBezTo>
                  <a:cubicBezTo>
                    <a:pt x="112" y="285"/>
                    <a:pt x="112" y="270"/>
                    <a:pt x="112" y="270"/>
                  </a:cubicBezTo>
                  <a:cubicBezTo>
                    <a:pt x="112" y="236"/>
                    <a:pt x="78" y="135"/>
                    <a:pt x="78" y="135"/>
                  </a:cubicBezTo>
                  <a:cubicBezTo>
                    <a:pt x="78" y="135"/>
                    <a:pt x="44" y="67"/>
                    <a:pt x="44" y="33"/>
                  </a:cubicBezTo>
                  <a:close/>
                  <a:moveTo>
                    <a:pt x="78" y="270"/>
                  </a:moveTo>
                  <a:lnTo>
                    <a:pt x="112" y="372"/>
                  </a:lnTo>
                  <a:cubicBezTo>
                    <a:pt x="112" y="355"/>
                    <a:pt x="95" y="312"/>
                    <a:pt x="78" y="270"/>
                  </a:cubicBezTo>
                  <a:close/>
                  <a:moveTo>
                    <a:pt x="78" y="236"/>
                  </a:moveTo>
                  <a:lnTo>
                    <a:pt x="78" y="236"/>
                  </a:lnTo>
                  <a:cubicBezTo>
                    <a:pt x="78" y="270"/>
                    <a:pt x="112" y="338"/>
                    <a:pt x="112" y="338"/>
                  </a:cubicBezTo>
                  <a:cubicBezTo>
                    <a:pt x="112" y="355"/>
                    <a:pt x="112" y="365"/>
                    <a:pt x="112" y="372"/>
                  </a:cubicBezTo>
                  <a:cubicBezTo>
                    <a:pt x="112" y="338"/>
                    <a:pt x="146" y="372"/>
                    <a:pt x="78" y="236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7"/>
            <p:cNvSpPr/>
            <p:nvPr/>
          </p:nvSpPr>
          <p:spPr>
            <a:xfrm>
              <a:off x="5026550" y="30065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0" y="0"/>
                  </a:moveTo>
                  <a:lnTo>
                    <a:pt x="34" y="34"/>
                  </a:lnTo>
                  <a:cubicBezTo>
                    <a:pt x="34" y="34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7"/>
            <p:cNvSpPr/>
            <p:nvPr/>
          </p:nvSpPr>
          <p:spPr>
            <a:xfrm>
              <a:off x="5025425" y="3005300"/>
              <a:ext cx="3675" cy="11375"/>
            </a:xfrm>
            <a:custGeom>
              <a:avLst/>
              <a:gdLst/>
              <a:ahLst/>
              <a:cxnLst/>
              <a:rect l="l" t="t" r="r" b="b"/>
              <a:pathLst>
                <a:path w="147" h="455" extrusionOk="0">
                  <a:moveTo>
                    <a:pt x="45" y="150"/>
                  </a:moveTo>
                  <a:lnTo>
                    <a:pt x="45" y="150"/>
                  </a:lnTo>
                  <a:cubicBezTo>
                    <a:pt x="45" y="150"/>
                    <a:pt x="45" y="150"/>
                    <a:pt x="45" y="150"/>
                  </a:cubicBezTo>
                  <a:lnTo>
                    <a:pt x="45" y="150"/>
                  </a:lnTo>
                  <a:cubicBezTo>
                    <a:pt x="45" y="150"/>
                    <a:pt x="45" y="150"/>
                    <a:pt x="45" y="150"/>
                  </a:cubicBezTo>
                  <a:close/>
                  <a:moveTo>
                    <a:pt x="45" y="150"/>
                  </a:moveTo>
                  <a:lnTo>
                    <a:pt x="45" y="150"/>
                  </a:lnTo>
                  <a:cubicBezTo>
                    <a:pt x="45" y="150"/>
                    <a:pt x="45" y="150"/>
                    <a:pt x="45" y="150"/>
                  </a:cubicBezTo>
                  <a:lnTo>
                    <a:pt x="45" y="150"/>
                  </a:lnTo>
                  <a:cubicBezTo>
                    <a:pt x="45" y="150"/>
                    <a:pt x="45" y="150"/>
                    <a:pt x="45" y="150"/>
                  </a:cubicBezTo>
                  <a:close/>
                  <a:moveTo>
                    <a:pt x="45" y="150"/>
                  </a:moveTo>
                  <a:cubicBezTo>
                    <a:pt x="45" y="156"/>
                    <a:pt x="48" y="166"/>
                    <a:pt x="52" y="177"/>
                  </a:cubicBezTo>
                  <a:lnTo>
                    <a:pt x="52" y="177"/>
                  </a:lnTo>
                  <a:cubicBezTo>
                    <a:pt x="50" y="169"/>
                    <a:pt x="48" y="160"/>
                    <a:pt x="45" y="150"/>
                  </a:cubicBezTo>
                  <a:close/>
                  <a:moveTo>
                    <a:pt x="46" y="152"/>
                  </a:moveTo>
                  <a:lnTo>
                    <a:pt x="46" y="152"/>
                  </a:lnTo>
                  <a:cubicBezTo>
                    <a:pt x="61" y="181"/>
                    <a:pt x="62" y="190"/>
                    <a:pt x="62" y="201"/>
                  </a:cubicBezTo>
                  <a:lnTo>
                    <a:pt x="62" y="201"/>
                  </a:lnTo>
                  <a:cubicBezTo>
                    <a:pt x="58" y="192"/>
                    <a:pt x="55" y="184"/>
                    <a:pt x="52" y="177"/>
                  </a:cubicBezTo>
                  <a:lnTo>
                    <a:pt x="52" y="177"/>
                  </a:lnTo>
                  <a:cubicBezTo>
                    <a:pt x="56" y="191"/>
                    <a:pt x="59" y="203"/>
                    <a:pt x="62" y="214"/>
                  </a:cubicBezTo>
                  <a:lnTo>
                    <a:pt x="62" y="214"/>
                  </a:lnTo>
                  <a:cubicBezTo>
                    <a:pt x="62" y="209"/>
                    <a:pt x="62" y="205"/>
                    <a:pt x="62" y="201"/>
                  </a:cubicBezTo>
                  <a:lnTo>
                    <a:pt x="62" y="201"/>
                  </a:lnTo>
                  <a:cubicBezTo>
                    <a:pt x="62" y="201"/>
                    <a:pt x="62" y="201"/>
                    <a:pt x="62" y="201"/>
                  </a:cubicBezTo>
                  <a:lnTo>
                    <a:pt x="62" y="201"/>
                  </a:lnTo>
                  <a:cubicBezTo>
                    <a:pt x="62" y="192"/>
                    <a:pt x="62" y="184"/>
                    <a:pt x="46" y="152"/>
                  </a:cubicBezTo>
                  <a:close/>
                  <a:moveTo>
                    <a:pt x="62" y="214"/>
                  </a:moveTo>
                  <a:cubicBezTo>
                    <a:pt x="63" y="226"/>
                    <a:pt x="66" y="246"/>
                    <a:pt x="79" y="285"/>
                  </a:cubicBezTo>
                  <a:cubicBezTo>
                    <a:pt x="79" y="285"/>
                    <a:pt x="79" y="285"/>
                    <a:pt x="91" y="297"/>
                  </a:cubicBezTo>
                  <a:lnTo>
                    <a:pt x="91" y="297"/>
                  </a:lnTo>
                  <a:cubicBezTo>
                    <a:pt x="79" y="266"/>
                    <a:pt x="72" y="247"/>
                    <a:pt x="62" y="214"/>
                  </a:cubicBezTo>
                  <a:close/>
                  <a:moveTo>
                    <a:pt x="2" y="0"/>
                  </a:moveTo>
                  <a:cubicBezTo>
                    <a:pt x="1" y="0"/>
                    <a:pt x="3" y="13"/>
                    <a:pt x="11" y="48"/>
                  </a:cubicBezTo>
                  <a:lnTo>
                    <a:pt x="51" y="147"/>
                  </a:lnTo>
                  <a:lnTo>
                    <a:pt x="51" y="147"/>
                  </a:lnTo>
                  <a:cubicBezTo>
                    <a:pt x="62" y="185"/>
                    <a:pt x="87" y="242"/>
                    <a:pt x="113" y="319"/>
                  </a:cubicBezTo>
                  <a:lnTo>
                    <a:pt x="79" y="184"/>
                  </a:lnTo>
                  <a:cubicBezTo>
                    <a:pt x="79" y="184"/>
                    <a:pt x="79" y="184"/>
                    <a:pt x="79" y="217"/>
                  </a:cubicBezTo>
                  <a:cubicBezTo>
                    <a:pt x="79" y="184"/>
                    <a:pt x="45" y="150"/>
                    <a:pt x="45" y="82"/>
                  </a:cubicBezTo>
                  <a:cubicBezTo>
                    <a:pt x="45" y="82"/>
                    <a:pt x="45" y="90"/>
                    <a:pt x="41" y="90"/>
                  </a:cubicBezTo>
                  <a:cubicBezTo>
                    <a:pt x="37" y="90"/>
                    <a:pt x="28" y="82"/>
                    <a:pt x="11" y="48"/>
                  </a:cubicBezTo>
                  <a:lnTo>
                    <a:pt x="11" y="48"/>
                  </a:lnTo>
                  <a:cubicBezTo>
                    <a:pt x="17" y="58"/>
                    <a:pt x="19" y="62"/>
                    <a:pt x="20" y="62"/>
                  </a:cubicBezTo>
                  <a:cubicBezTo>
                    <a:pt x="25" y="62"/>
                    <a:pt x="5" y="0"/>
                    <a:pt x="2" y="0"/>
                  </a:cubicBezTo>
                  <a:close/>
                  <a:moveTo>
                    <a:pt x="108" y="343"/>
                  </a:moveTo>
                  <a:cubicBezTo>
                    <a:pt x="110" y="346"/>
                    <a:pt x="111" y="349"/>
                    <a:pt x="113" y="353"/>
                  </a:cubicBezTo>
                  <a:lnTo>
                    <a:pt x="113" y="356"/>
                  </a:lnTo>
                  <a:lnTo>
                    <a:pt x="113" y="356"/>
                  </a:lnTo>
                  <a:cubicBezTo>
                    <a:pt x="111" y="352"/>
                    <a:pt x="110" y="347"/>
                    <a:pt x="108" y="343"/>
                  </a:cubicBezTo>
                  <a:close/>
                  <a:moveTo>
                    <a:pt x="113" y="387"/>
                  </a:moveTo>
                  <a:lnTo>
                    <a:pt x="113" y="421"/>
                  </a:lnTo>
                  <a:cubicBezTo>
                    <a:pt x="121" y="429"/>
                    <a:pt x="128" y="433"/>
                    <a:pt x="132" y="435"/>
                  </a:cubicBezTo>
                  <a:lnTo>
                    <a:pt x="132" y="435"/>
                  </a:lnTo>
                  <a:cubicBezTo>
                    <a:pt x="124" y="420"/>
                    <a:pt x="119" y="404"/>
                    <a:pt x="113" y="387"/>
                  </a:cubicBezTo>
                  <a:close/>
                  <a:moveTo>
                    <a:pt x="62" y="201"/>
                  </a:moveTo>
                  <a:cubicBezTo>
                    <a:pt x="62" y="209"/>
                    <a:pt x="63" y="218"/>
                    <a:pt x="79" y="251"/>
                  </a:cubicBezTo>
                  <a:cubicBezTo>
                    <a:pt x="88" y="268"/>
                    <a:pt x="94" y="283"/>
                    <a:pt x="99" y="296"/>
                  </a:cubicBezTo>
                  <a:lnTo>
                    <a:pt x="99" y="296"/>
                  </a:lnTo>
                  <a:cubicBezTo>
                    <a:pt x="99" y="296"/>
                    <a:pt x="99" y="296"/>
                    <a:pt x="99" y="296"/>
                  </a:cubicBezTo>
                  <a:lnTo>
                    <a:pt x="99" y="296"/>
                  </a:lnTo>
                  <a:cubicBezTo>
                    <a:pt x="97" y="296"/>
                    <a:pt x="98" y="299"/>
                    <a:pt x="99" y="305"/>
                  </a:cubicBezTo>
                  <a:lnTo>
                    <a:pt x="99" y="305"/>
                  </a:lnTo>
                  <a:cubicBezTo>
                    <a:pt x="96" y="302"/>
                    <a:pt x="93" y="299"/>
                    <a:pt x="91" y="297"/>
                  </a:cubicBezTo>
                  <a:lnTo>
                    <a:pt x="91" y="297"/>
                  </a:lnTo>
                  <a:cubicBezTo>
                    <a:pt x="96" y="310"/>
                    <a:pt x="102" y="325"/>
                    <a:pt x="108" y="343"/>
                  </a:cubicBezTo>
                  <a:lnTo>
                    <a:pt x="108" y="343"/>
                  </a:lnTo>
                  <a:cubicBezTo>
                    <a:pt x="96" y="317"/>
                    <a:pt x="96" y="311"/>
                    <a:pt x="96" y="311"/>
                  </a:cubicBezTo>
                  <a:cubicBezTo>
                    <a:pt x="96" y="311"/>
                    <a:pt x="96" y="319"/>
                    <a:pt x="79" y="319"/>
                  </a:cubicBezTo>
                  <a:cubicBezTo>
                    <a:pt x="96" y="336"/>
                    <a:pt x="105" y="361"/>
                    <a:pt x="113" y="387"/>
                  </a:cubicBezTo>
                  <a:lnTo>
                    <a:pt x="113" y="387"/>
                  </a:lnTo>
                  <a:lnTo>
                    <a:pt x="113" y="356"/>
                  </a:lnTo>
                  <a:lnTo>
                    <a:pt x="113" y="356"/>
                  </a:lnTo>
                  <a:cubicBezTo>
                    <a:pt x="121" y="377"/>
                    <a:pt x="129" y="403"/>
                    <a:pt x="140" y="435"/>
                  </a:cubicBezTo>
                  <a:lnTo>
                    <a:pt x="140" y="435"/>
                  </a:lnTo>
                  <a:cubicBezTo>
                    <a:pt x="147" y="432"/>
                    <a:pt x="147" y="421"/>
                    <a:pt x="147" y="421"/>
                  </a:cubicBezTo>
                  <a:lnTo>
                    <a:pt x="147" y="387"/>
                  </a:lnTo>
                  <a:cubicBezTo>
                    <a:pt x="113" y="353"/>
                    <a:pt x="113" y="353"/>
                    <a:pt x="113" y="319"/>
                  </a:cubicBezTo>
                  <a:cubicBezTo>
                    <a:pt x="109" y="311"/>
                    <a:pt x="106" y="306"/>
                    <a:pt x="104" y="302"/>
                  </a:cubicBezTo>
                  <a:lnTo>
                    <a:pt x="104" y="302"/>
                  </a:lnTo>
                  <a:cubicBezTo>
                    <a:pt x="93" y="267"/>
                    <a:pt x="75" y="231"/>
                    <a:pt x="62" y="201"/>
                  </a:cubicBezTo>
                  <a:close/>
                  <a:moveTo>
                    <a:pt x="132" y="435"/>
                  </a:moveTo>
                  <a:cubicBezTo>
                    <a:pt x="136" y="442"/>
                    <a:pt x="141" y="449"/>
                    <a:pt x="147" y="454"/>
                  </a:cubicBezTo>
                  <a:cubicBezTo>
                    <a:pt x="145" y="448"/>
                    <a:pt x="142" y="441"/>
                    <a:pt x="140" y="435"/>
                  </a:cubicBezTo>
                  <a:lnTo>
                    <a:pt x="140" y="435"/>
                  </a:lnTo>
                  <a:cubicBezTo>
                    <a:pt x="139" y="435"/>
                    <a:pt x="138" y="436"/>
                    <a:pt x="137" y="436"/>
                  </a:cubicBezTo>
                  <a:cubicBezTo>
                    <a:pt x="135" y="436"/>
                    <a:pt x="134" y="435"/>
                    <a:pt x="132" y="43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7"/>
            <p:cNvSpPr/>
            <p:nvPr/>
          </p:nvSpPr>
          <p:spPr>
            <a:xfrm>
              <a:off x="5026550" y="300902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0" y="1"/>
                  </a:moveTo>
                  <a:lnTo>
                    <a:pt x="34" y="35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7"/>
            <p:cNvSpPr/>
            <p:nvPr/>
          </p:nvSpPr>
          <p:spPr>
            <a:xfrm>
              <a:off x="5028225" y="3013875"/>
              <a:ext cx="875" cy="1950"/>
            </a:xfrm>
            <a:custGeom>
              <a:avLst/>
              <a:gdLst/>
              <a:ahLst/>
              <a:cxnLst/>
              <a:rect l="l" t="t" r="r" b="b"/>
              <a:pathLst>
                <a:path w="35" h="78" extrusionOk="0">
                  <a:moveTo>
                    <a:pt x="4" y="1"/>
                  </a:moveTo>
                  <a:cubicBezTo>
                    <a:pt x="2" y="1"/>
                    <a:pt x="1" y="3"/>
                    <a:pt x="1" y="10"/>
                  </a:cubicBezTo>
                  <a:cubicBezTo>
                    <a:pt x="13" y="22"/>
                    <a:pt x="20" y="29"/>
                    <a:pt x="25" y="36"/>
                  </a:cubicBezTo>
                  <a:lnTo>
                    <a:pt x="25" y="36"/>
                  </a:lnTo>
                  <a:cubicBezTo>
                    <a:pt x="18" y="17"/>
                    <a:pt x="9" y="1"/>
                    <a:pt x="4" y="1"/>
                  </a:cubicBezTo>
                  <a:close/>
                  <a:moveTo>
                    <a:pt x="25" y="36"/>
                  </a:moveTo>
                  <a:cubicBezTo>
                    <a:pt x="31" y="50"/>
                    <a:pt x="35" y="66"/>
                    <a:pt x="35" y="78"/>
                  </a:cubicBezTo>
                  <a:cubicBezTo>
                    <a:pt x="35" y="55"/>
                    <a:pt x="35" y="48"/>
                    <a:pt x="25" y="36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7"/>
            <p:cNvSpPr/>
            <p:nvPr/>
          </p:nvSpPr>
          <p:spPr>
            <a:xfrm>
              <a:off x="5026550" y="300902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lnTo>
                    <a:pt x="0" y="35"/>
                  </a:lnTo>
                  <a:lnTo>
                    <a:pt x="0" y="35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7"/>
            <p:cNvSpPr/>
            <p:nvPr/>
          </p:nvSpPr>
          <p:spPr>
            <a:xfrm>
              <a:off x="5027400" y="3011575"/>
              <a:ext cx="1700" cy="5950"/>
            </a:xfrm>
            <a:custGeom>
              <a:avLst/>
              <a:gdLst/>
              <a:ahLst/>
              <a:cxnLst/>
              <a:rect l="l" t="t" r="r" b="b"/>
              <a:pathLst>
                <a:path w="68" h="238" extrusionOk="0">
                  <a:moveTo>
                    <a:pt x="0" y="0"/>
                  </a:moveTo>
                  <a:cubicBezTo>
                    <a:pt x="0" y="39"/>
                    <a:pt x="11" y="77"/>
                    <a:pt x="27" y="122"/>
                  </a:cubicBezTo>
                  <a:lnTo>
                    <a:pt x="27" y="122"/>
                  </a:lnTo>
                  <a:cubicBezTo>
                    <a:pt x="23" y="115"/>
                    <a:pt x="20" y="112"/>
                    <a:pt x="20" y="112"/>
                  </a:cubicBezTo>
                  <a:lnTo>
                    <a:pt x="20" y="112"/>
                  </a:lnTo>
                  <a:cubicBezTo>
                    <a:pt x="16" y="112"/>
                    <a:pt x="27" y="143"/>
                    <a:pt x="32" y="143"/>
                  </a:cubicBezTo>
                  <a:cubicBezTo>
                    <a:pt x="33" y="143"/>
                    <a:pt x="33" y="142"/>
                    <a:pt x="34" y="141"/>
                  </a:cubicBezTo>
                  <a:lnTo>
                    <a:pt x="34" y="141"/>
                  </a:lnTo>
                  <a:cubicBezTo>
                    <a:pt x="34" y="141"/>
                    <a:pt x="34" y="142"/>
                    <a:pt x="34" y="142"/>
                  </a:cubicBezTo>
                  <a:lnTo>
                    <a:pt x="34" y="142"/>
                  </a:lnTo>
                  <a:cubicBezTo>
                    <a:pt x="34" y="140"/>
                    <a:pt x="34" y="138"/>
                    <a:pt x="34" y="136"/>
                  </a:cubicBezTo>
                  <a:cubicBezTo>
                    <a:pt x="34" y="138"/>
                    <a:pt x="34" y="140"/>
                    <a:pt x="34" y="141"/>
                  </a:cubicBezTo>
                  <a:lnTo>
                    <a:pt x="34" y="141"/>
                  </a:lnTo>
                  <a:cubicBezTo>
                    <a:pt x="31" y="134"/>
                    <a:pt x="29" y="128"/>
                    <a:pt x="27" y="122"/>
                  </a:cubicBezTo>
                  <a:lnTo>
                    <a:pt x="27" y="122"/>
                  </a:lnTo>
                  <a:cubicBezTo>
                    <a:pt x="29" y="125"/>
                    <a:pt x="31" y="130"/>
                    <a:pt x="34" y="136"/>
                  </a:cubicBezTo>
                  <a:cubicBezTo>
                    <a:pt x="34" y="102"/>
                    <a:pt x="0" y="0"/>
                    <a:pt x="0" y="0"/>
                  </a:cubicBezTo>
                  <a:close/>
                  <a:moveTo>
                    <a:pt x="34" y="142"/>
                  </a:moveTo>
                  <a:cubicBezTo>
                    <a:pt x="34" y="174"/>
                    <a:pt x="36" y="206"/>
                    <a:pt x="68" y="237"/>
                  </a:cubicBezTo>
                  <a:cubicBezTo>
                    <a:pt x="56" y="202"/>
                    <a:pt x="44" y="171"/>
                    <a:pt x="34" y="142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7"/>
            <p:cNvSpPr/>
            <p:nvPr/>
          </p:nvSpPr>
          <p:spPr>
            <a:xfrm>
              <a:off x="5024850" y="3007075"/>
              <a:ext cx="3400" cy="9600"/>
            </a:xfrm>
            <a:custGeom>
              <a:avLst/>
              <a:gdLst/>
              <a:ahLst/>
              <a:cxnLst/>
              <a:rect l="l" t="t" r="r" b="b"/>
              <a:pathLst>
                <a:path w="136" h="384" extrusionOk="0">
                  <a:moveTo>
                    <a:pt x="28" y="1"/>
                  </a:moveTo>
                  <a:lnTo>
                    <a:pt x="28" y="1"/>
                  </a:lnTo>
                  <a:cubicBezTo>
                    <a:pt x="26" y="1"/>
                    <a:pt x="29" y="15"/>
                    <a:pt x="35" y="34"/>
                  </a:cubicBezTo>
                  <a:lnTo>
                    <a:pt x="35" y="34"/>
                  </a:lnTo>
                  <a:cubicBezTo>
                    <a:pt x="34" y="26"/>
                    <a:pt x="34" y="19"/>
                    <a:pt x="34" y="11"/>
                  </a:cubicBezTo>
                  <a:cubicBezTo>
                    <a:pt x="31" y="4"/>
                    <a:pt x="29" y="1"/>
                    <a:pt x="28" y="1"/>
                  </a:cubicBezTo>
                  <a:close/>
                  <a:moveTo>
                    <a:pt x="45" y="65"/>
                  </a:moveTo>
                  <a:cubicBezTo>
                    <a:pt x="48" y="69"/>
                    <a:pt x="49" y="70"/>
                    <a:pt x="49" y="70"/>
                  </a:cubicBezTo>
                  <a:cubicBezTo>
                    <a:pt x="50" y="70"/>
                    <a:pt x="48" y="66"/>
                    <a:pt x="45" y="65"/>
                  </a:cubicBezTo>
                  <a:close/>
                  <a:moveTo>
                    <a:pt x="35" y="89"/>
                  </a:moveTo>
                  <a:cubicBezTo>
                    <a:pt x="36" y="93"/>
                    <a:pt x="36" y="97"/>
                    <a:pt x="37" y="101"/>
                  </a:cubicBezTo>
                  <a:lnTo>
                    <a:pt x="37" y="101"/>
                  </a:lnTo>
                  <a:cubicBezTo>
                    <a:pt x="36" y="99"/>
                    <a:pt x="36" y="98"/>
                    <a:pt x="35" y="98"/>
                  </a:cubicBezTo>
                  <a:cubicBezTo>
                    <a:pt x="35" y="98"/>
                    <a:pt x="35" y="99"/>
                    <a:pt x="35" y="101"/>
                  </a:cubicBezTo>
                  <a:lnTo>
                    <a:pt x="35" y="101"/>
                  </a:lnTo>
                  <a:cubicBezTo>
                    <a:pt x="35" y="96"/>
                    <a:pt x="35" y="93"/>
                    <a:pt x="35" y="89"/>
                  </a:cubicBezTo>
                  <a:close/>
                  <a:moveTo>
                    <a:pt x="1" y="45"/>
                  </a:moveTo>
                  <a:lnTo>
                    <a:pt x="9" y="95"/>
                  </a:lnTo>
                  <a:lnTo>
                    <a:pt x="9" y="95"/>
                  </a:lnTo>
                  <a:cubicBezTo>
                    <a:pt x="6" y="90"/>
                    <a:pt x="4" y="85"/>
                    <a:pt x="1" y="79"/>
                  </a:cubicBezTo>
                  <a:lnTo>
                    <a:pt x="1" y="79"/>
                  </a:lnTo>
                  <a:lnTo>
                    <a:pt x="9" y="96"/>
                  </a:lnTo>
                  <a:lnTo>
                    <a:pt x="9" y="95"/>
                  </a:lnTo>
                  <a:lnTo>
                    <a:pt x="9" y="95"/>
                  </a:lnTo>
                  <a:cubicBezTo>
                    <a:pt x="11" y="98"/>
                    <a:pt x="13" y="102"/>
                    <a:pt x="15" y="105"/>
                  </a:cubicBezTo>
                  <a:lnTo>
                    <a:pt x="15" y="105"/>
                  </a:lnTo>
                  <a:cubicBezTo>
                    <a:pt x="12" y="93"/>
                    <a:pt x="8" y="75"/>
                    <a:pt x="1" y="45"/>
                  </a:cubicBezTo>
                  <a:close/>
                  <a:moveTo>
                    <a:pt x="39" y="69"/>
                  </a:moveTo>
                  <a:cubicBezTo>
                    <a:pt x="44" y="89"/>
                    <a:pt x="52" y="114"/>
                    <a:pt x="68" y="146"/>
                  </a:cubicBezTo>
                  <a:cubicBezTo>
                    <a:pt x="56" y="134"/>
                    <a:pt x="48" y="121"/>
                    <a:pt x="43" y="112"/>
                  </a:cubicBezTo>
                  <a:lnTo>
                    <a:pt x="43" y="112"/>
                  </a:lnTo>
                  <a:lnTo>
                    <a:pt x="36" y="84"/>
                  </a:lnTo>
                  <a:lnTo>
                    <a:pt x="36" y="84"/>
                  </a:lnTo>
                  <a:cubicBezTo>
                    <a:pt x="37" y="76"/>
                    <a:pt x="38" y="72"/>
                    <a:pt x="39" y="69"/>
                  </a:cubicBezTo>
                  <a:close/>
                  <a:moveTo>
                    <a:pt x="49" y="147"/>
                  </a:moveTo>
                  <a:lnTo>
                    <a:pt x="49" y="147"/>
                  </a:lnTo>
                  <a:cubicBezTo>
                    <a:pt x="49" y="147"/>
                    <a:pt x="49" y="147"/>
                    <a:pt x="49" y="147"/>
                  </a:cubicBezTo>
                  <a:lnTo>
                    <a:pt x="49" y="147"/>
                  </a:lnTo>
                  <a:cubicBezTo>
                    <a:pt x="49" y="147"/>
                    <a:pt x="49" y="148"/>
                    <a:pt x="49" y="148"/>
                  </a:cubicBezTo>
                  <a:lnTo>
                    <a:pt x="49" y="148"/>
                  </a:lnTo>
                  <a:cubicBezTo>
                    <a:pt x="49" y="148"/>
                    <a:pt x="49" y="147"/>
                    <a:pt x="49" y="147"/>
                  </a:cubicBezTo>
                  <a:close/>
                  <a:moveTo>
                    <a:pt x="41" y="163"/>
                  </a:moveTo>
                  <a:cubicBezTo>
                    <a:pt x="43" y="167"/>
                    <a:pt x="44" y="172"/>
                    <a:pt x="46" y="178"/>
                  </a:cubicBezTo>
                  <a:lnTo>
                    <a:pt x="46" y="178"/>
                  </a:lnTo>
                  <a:cubicBezTo>
                    <a:pt x="44" y="172"/>
                    <a:pt x="43" y="167"/>
                    <a:pt x="41" y="163"/>
                  </a:cubicBezTo>
                  <a:close/>
                  <a:moveTo>
                    <a:pt x="77" y="176"/>
                  </a:moveTo>
                  <a:lnTo>
                    <a:pt x="77" y="176"/>
                  </a:lnTo>
                  <a:cubicBezTo>
                    <a:pt x="81" y="186"/>
                    <a:pt x="88" y="205"/>
                    <a:pt x="98" y="235"/>
                  </a:cubicBezTo>
                  <a:lnTo>
                    <a:pt x="98" y="235"/>
                  </a:lnTo>
                  <a:cubicBezTo>
                    <a:pt x="89" y="215"/>
                    <a:pt x="82" y="195"/>
                    <a:pt x="77" y="176"/>
                  </a:cubicBezTo>
                  <a:close/>
                  <a:moveTo>
                    <a:pt x="46" y="178"/>
                  </a:moveTo>
                  <a:cubicBezTo>
                    <a:pt x="51" y="199"/>
                    <a:pt x="58" y="230"/>
                    <a:pt x="67" y="276"/>
                  </a:cubicBezTo>
                  <a:lnTo>
                    <a:pt x="67" y="276"/>
                  </a:lnTo>
                  <a:cubicBezTo>
                    <a:pt x="68" y="269"/>
                    <a:pt x="68" y="260"/>
                    <a:pt x="68" y="248"/>
                  </a:cubicBezTo>
                  <a:cubicBezTo>
                    <a:pt x="58" y="217"/>
                    <a:pt x="51" y="195"/>
                    <a:pt x="46" y="178"/>
                  </a:cubicBezTo>
                  <a:close/>
                  <a:moveTo>
                    <a:pt x="102" y="279"/>
                  </a:moveTo>
                  <a:cubicBezTo>
                    <a:pt x="102" y="280"/>
                    <a:pt x="102" y="281"/>
                    <a:pt x="102" y="282"/>
                  </a:cubicBezTo>
                  <a:lnTo>
                    <a:pt x="104" y="284"/>
                  </a:lnTo>
                  <a:lnTo>
                    <a:pt x="104" y="284"/>
                  </a:lnTo>
                  <a:cubicBezTo>
                    <a:pt x="104" y="282"/>
                    <a:pt x="103" y="281"/>
                    <a:pt x="102" y="279"/>
                  </a:cubicBezTo>
                  <a:close/>
                  <a:moveTo>
                    <a:pt x="54" y="299"/>
                  </a:moveTo>
                  <a:cubicBezTo>
                    <a:pt x="52" y="299"/>
                    <a:pt x="53" y="303"/>
                    <a:pt x="59" y="321"/>
                  </a:cubicBezTo>
                  <a:lnTo>
                    <a:pt x="59" y="321"/>
                  </a:lnTo>
                  <a:cubicBezTo>
                    <a:pt x="57" y="314"/>
                    <a:pt x="56" y="306"/>
                    <a:pt x="54" y="299"/>
                  </a:cubicBezTo>
                  <a:close/>
                  <a:moveTo>
                    <a:pt x="104" y="284"/>
                  </a:moveTo>
                  <a:cubicBezTo>
                    <a:pt x="114" y="306"/>
                    <a:pt x="125" y="328"/>
                    <a:pt x="136" y="350"/>
                  </a:cubicBezTo>
                  <a:cubicBezTo>
                    <a:pt x="136" y="333"/>
                    <a:pt x="136" y="333"/>
                    <a:pt x="136" y="333"/>
                  </a:cubicBezTo>
                  <a:cubicBezTo>
                    <a:pt x="136" y="333"/>
                    <a:pt x="136" y="333"/>
                    <a:pt x="136" y="316"/>
                  </a:cubicBezTo>
                  <a:lnTo>
                    <a:pt x="104" y="284"/>
                  </a:lnTo>
                  <a:close/>
                  <a:moveTo>
                    <a:pt x="35" y="34"/>
                  </a:moveTo>
                  <a:cubicBezTo>
                    <a:pt x="35" y="39"/>
                    <a:pt x="35" y="43"/>
                    <a:pt x="36" y="48"/>
                  </a:cubicBezTo>
                  <a:lnTo>
                    <a:pt x="36" y="48"/>
                  </a:lnTo>
                  <a:cubicBezTo>
                    <a:pt x="35" y="47"/>
                    <a:pt x="35" y="46"/>
                    <a:pt x="34" y="45"/>
                  </a:cubicBezTo>
                  <a:cubicBezTo>
                    <a:pt x="34" y="79"/>
                    <a:pt x="34" y="79"/>
                    <a:pt x="34" y="113"/>
                  </a:cubicBezTo>
                  <a:lnTo>
                    <a:pt x="1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5"/>
                  </a:lnTo>
                  <a:cubicBezTo>
                    <a:pt x="33" y="142"/>
                    <a:pt x="34" y="115"/>
                    <a:pt x="34" y="142"/>
                  </a:cubicBezTo>
                  <a:lnTo>
                    <a:pt x="34" y="142"/>
                  </a:lnTo>
                  <a:cubicBezTo>
                    <a:pt x="29" y="128"/>
                    <a:pt x="23" y="119"/>
                    <a:pt x="15" y="105"/>
                  </a:cubicBezTo>
                  <a:lnTo>
                    <a:pt x="15" y="105"/>
                  </a:lnTo>
                  <a:cubicBezTo>
                    <a:pt x="15" y="106"/>
                    <a:pt x="15" y="107"/>
                    <a:pt x="15" y="108"/>
                  </a:cubicBezTo>
                  <a:lnTo>
                    <a:pt x="15" y="108"/>
                  </a:lnTo>
                  <a:lnTo>
                    <a:pt x="9" y="96"/>
                  </a:lnTo>
                  <a:lnTo>
                    <a:pt x="34" y="248"/>
                  </a:lnTo>
                  <a:cubicBezTo>
                    <a:pt x="39" y="257"/>
                    <a:pt x="42" y="261"/>
                    <a:pt x="43" y="261"/>
                  </a:cubicBezTo>
                  <a:cubicBezTo>
                    <a:pt x="44" y="261"/>
                    <a:pt x="44" y="259"/>
                    <a:pt x="45" y="256"/>
                  </a:cubicBezTo>
                  <a:lnTo>
                    <a:pt x="45" y="256"/>
                  </a:lnTo>
                  <a:cubicBezTo>
                    <a:pt x="48" y="269"/>
                    <a:pt x="51" y="284"/>
                    <a:pt x="54" y="299"/>
                  </a:cubicBezTo>
                  <a:lnTo>
                    <a:pt x="54" y="299"/>
                  </a:lnTo>
                  <a:cubicBezTo>
                    <a:pt x="55" y="299"/>
                    <a:pt x="55" y="299"/>
                    <a:pt x="56" y="299"/>
                  </a:cubicBezTo>
                  <a:cubicBezTo>
                    <a:pt x="59" y="299"/>
                    <a:pt x="64" y="299"/>
                    <a:pt x="67" y="278"/>
                  </a:cubicBezTo>
                  <a:lnTo>
                    <a:pt x="67" y="278"/>
                  </a:lnTo>
                  <a:cubicBezTo>
                    <a:pt x="67" y="279"/>
                    <a:pt x="68" y="280"/>
                    <a:pt x="68" y="282"/>
                  </a:cubicBezTo>
                  <a:cubicBezTo>
                    <a:pt x="68" y="280"/>
                    <a:pt x="67" y="278"/>
                    <a:pt x="67" y="276"/>
                  </a:cubicBezTo>
                  <a:lnTo>
                    <a:pt x="67" y="276"/>
                  </a:lnTo>
                  <a:cubicBezTo>
                    <a:pt x="67" y="276"/>
                    <a:pt x="67" y="277"/>
                    <a:pt x="67" y="278"/>
                  </a:cubicBezTo>
                  <a:lnTo>
                    <a:pt x="67" y="278"/>
                  </a:lnTo>
                  <a:cubicBezTo>
                    <a:pt x="47" y="217"/>
                    <a:pt x="39" y="198"/>
                    <a:pt x="37" y="198"/>
                  </a:cubicBezTo>
                  <a:lnTo>
                    <a:pt x="37" y="198"/>
                  </a:lnTo>
                  <a:cubicBezTo>
                    <a:pt x="34" y="198"/>
                    <a:pt x="45" y="242"/>
                    <a:pt x="45" y="256"/>
                  </a:cubicBezTo>
                  <a:lnTo>
                    <a:pt x="45" y="256"/>
                  </a:lnTo>
                  <a:cubicBezTo>
                    <a:pt x="39" y="232"/>
                    <a:pt x="34" y="214"/>
                    <a:pt x="34" y="214"/>
                  </a:cubicBezTo>
                  <a:cubicBezTo>
                    <a:pt x="34" y="200"/>
                    <a:pt x="34" y="195"/>
                    <a:pt x="34" y="180"/>
                  </a:cubicBezTo>
                  <a:cubicBezTo>
                    <a:pt x="9" y="103"/>
                    <a:pt x="22" y="143"/>
                    <a:pt x="15" y="108"/>
                  </a:cubicBezTo>
                  <a:lnTo>
                    <a:pt x="15" y="108"/>
                  </a:lnTo>
                  <a:lnTo>
                    <a:pt x="34" y="146"/>
                  </a:lnTo>
                  <a:cubicBezTo>
                    <a:pt x="34" y="145"/>
                    <a:pt x="34" y="143"/>
                    <a:pt x="34" y="142"/>
                  </a:cubicBezTo>
                  <a:lnTo>
                    <a:pt x="34" y="142"/>
                  </a:lnTo>
                  <a:cubicBezTo>
                    <a:pt x="35" y="143"/>
                    <a:pt x="35" y="145"/>
                    <a:pt x="36" y="146"/>
                  </a:cubicBezTo>
                  <a:lnTo>
                    <a:pt x="36" y="146"/>
                  </a:lnTo>
                  <a:cubicBezTo>
                    <a:pt x="35" y="146"/>
                    <a:pt x="35" y="146"/>
                    <a:pt x="34" y="146"/>
                  </a:cubicBezTo>
                  <a:cubicBezTo>
                    <a:pt x="35" y="147"/>
                    <a:pt x="36" y="148"/>
                    <a:pt x="37" y="149"/>
                  </a:cubicBezTo>
                  <a:lnTo>
                    <a:pt x="37" y="149"/>
                  </a:lnTo>
                  <a:cubicBezTo>
                    <a:pt x="37" y="148"/>
                    <a:pt x="36" y="147"/>
                    <a:pt x="36" y="146"/>
                  </a:cubicBezTo>
                  <a:lnTo>
                    <a:pt x="36" y="146"/>
                  </a:lnTo>
                  <a:cubicBezTo>
                    <a:pt x="37" y="146"/>
                    <a:pt x="37" y="146"/>
                    <a:pt x="38" y="146"/>
                  </a:cubicBezTo>
                  <a:lnTo>
                    <a:pt x="38" y="146"/>
                  </a:lnTo>
                  <a:cubicBezTo>
                    <a:pt x="36" y="134"/>
                    <a:pt x="35" y="123"/>
                    <a:pt x="35" y="109"/>
                  </a:cubicBezTo>
                  <a:lnTo>
                    <a:pt x="35" y="109"/>
                  </a:lnTo>
                  <a:cubicBezTo>
                    <a:pt x="35" y="107"/>
                    <a:pt x="35" y="105"/>
                    <a:pt x="36" y="105"/>
                  </a:cubicBezTo>
                  <a:cubicBezTo>
                    <a:pt x="37" y="105"/>
                    <a:pt x="38" y="106"/>
                    <a:pt x="38" y="107"/>
                  </a:cubicBezTo>
                  <a:lnTo>
                    <a:pt x="38" y="107"/>
                  </a:lnTo>
                  <a:cubicBezTo>
                    <a:pt x="41" y="119"/>
                    <a:pt x="45" y="132"/>
                    <a:pt x="49" y="147"/>
                  </a:cubicBezTo>
                  <a:lnTo>
                    <a:pt x="49" y="147"/>
                  </a:lnTo>
                  <a:cubicBezTo>
                    <a:pt x="46" y="146"/>
                    <a:pt x="42" y="146"/>
                    <a:pt x="38" y="146"/>
                  </a:cubicBezTo>
                  <a:lnTo>
                    <a:pt x="38" y="146"/>
                  </a:lnTo>
                  <a:cubicBezTo>
                    <a:pt x="38" y="148"/>
                    <a:pt x="38" y="149"/>
                    <a:pt x="39" y="150"/>
                  </a:cubicBezTo>
                  <a:lnTo>
                    <a:pt x="39" y="150"/>
                  </a:lnTo>
                  <a:cubicBezTo>
                    <a:pt x="38" y="150"/>
                    <a:pt x="37" y="149"/>
                    <a:pt x="37" y="149"/>
                  </a:cubicBezTo>
                  <a:lnTo>
                    <a:pt x="37" y="149"/>
                  </a:lnTo>
                  <a:cubicBezTo>
                    <a:pt x="38" y="153"/>
                    <a:pt x="40" y="157"/>
                    <a:pt x="41" y="163"/>
                  </a:cubicBezTo>
                  <a:lnTo>
                    <a:pt x="41" y="163"/>
                  </a:lnTo>
                  <a:cubicBezTo>
                    <a:pt x="40" y="158"/>
                    <a:pt x="39" y="154"/>
                    <a:pt x="39" y="150"/>
                  </a:cubicBezTo>
                  <a:lnTo>
                    <a:pt x="39" y="150"/>
                  </a:lnTo>
                  <a:cubicBezTo>
                    <a:pt x="41" y="152"/>
                    <a:pt x="44" y="153"/>
                    <a:pt x="45" y="153"/>
                  </a:cubicBezTo>
                  <a:cubicBezTo>
                    <a:pt x="48" y="153"/>
                    <a:pt x="49" y="151"/>
                    <a:pt x="49" y="148"/>
                  </a:cubicBezTo>
                  <a:lnTo>
                    <a:pt x="49" y="148"/>
                  </a:lnTo>
                  <a:cubicBezTo>
                    <a:pt x="52" y="158"/>
                    <a:pt x="56" y="168"/>
                    <a:pt x="60" y="179"/>
                  </a:cubicBezTo>
                  <a:lnTo>
                    <a:pt x="60" y="179"/>
                  </a:lnTo>
                  <a:lnTo>
                    <a:pt x="52" y="147"/>
                  </a:lnTo>
                  <a:lnTo>
                    <a:pt x="52" y="147"/>
                  </a:lnTo>
                  <a:cubicBezTo>
                    <a:pt x="64" y="150"/>
                    <a:pt x="67" y="161"/>
                    <a:pt x="68" y="203"/>
                  </a:cubicBezTo>
                  <a:lnTo>
                    <a:pt x="68" y="203"/>
                  </a:lnTo>
                  <a:cubicBezTo>
                    <a:pt x="65" y="195"/>
                    <a:pt x="62" y="187"/>
                    <a:pt x="60" y="179"/>
                  </a:cubicBezTo>
                  <a:lnTo>
                    <a:pt x="60" y="179"/>
                  </a:lnTo>
                  <a:lnTo>
                    <a:pt x="68" y="214"/>
                  </a:lnTo>
                  <a:lnTo>
                    <a:pt x="68" y="214"/>
                  </a:lnTo>
                  <a:cubicBezTo>
                    <a:pt x="68" y="210"/>
                    <a:pt x="68" y="206"/>
                    <a:pt x="68" y="203"/>
                  </a:cubicBezTo>
                  <a:lnTo>
                    <a:pt x="68" y="203"/>
                  </a:lnTo>
                  <a:cubicBezTo>
                    <a:pt x="73" y="217"/>
                    <a:pt x="79" y="231"/>
                    <a:pt x="85" y="245"/>
                  </a:cubicBezTo>
                  <a:lnTo>
                    <a:pt x="85" y="245"/>
                  </a:lnTo>
                  <a:cubicBezTo>
                    <a:pt x="85" y="249"/>
                    <a:pt x="85" y="254"/>
                    <a:pt x="84" y="254"/>
                  </a:cubicBezTo>
                  <a:cubicBezTo>
                    <a:pt x="83" y="254"/>
                    <a:pt x="79" y="246"/>
                    <a:pt x="68" y="214"/>
                  </a:cubicBezTo>
                  <a:lnTo>
                    <a:pt x="68" y="214"/>
                  </a:lnTo>
                  <a:lnTo>
                    <a:pt x="68" y="214"/>
                  </a:lnTo>
                  <a:cubicBezTo>
                    <a:pt x="68" y="224"/>
                    <a:pt x="68" y="235"/>
                    <a:pt x="68" y="248"/>
                  </a:cubicBezTo>
                  <a:cubicBezTo>
                    <a:pt x="68" y="248"/>
                    <a:pt x="68" y="248"/>
                    <a:pt x="68" y="248"/>
                  </a:cubicBezTo>
                  <a:lnTo>
                    <a:pt x="68" y="248"/>
                  </a:lnTo>
                  <a:lnTo>
                    <a:pt x="90" y="333"/>
                  </a:lnTo>
                  <a:lnTo>
                    <a:pt x="90" y="333"/>
                  </a:lnTo>
                  <a:cubicBezTo>
                    <a:pt x="68" y="298"/>
                    <a:pt x="68" y="249"/>
                    <a:pt x="68" y="248"/>
                  </a:cubicBezTo>
                  <a:lnTo>
                    <a:pt x="68" y="248"/>
                  </a:lnTo>
                  <a:cubicBezTo>
                    <a:pt x="68" y="248"/>
                    <a:pt x="68" y="248"/>
                    <a:pt x="68" y="248"/>
                  </a:cubicBezTo>
                  <a:lnTo>
                    <a:pt x="68" y="248"/>
                  </a:lnTo>
                  <a:cubicBezTo>
                    <a:pt x="68" y="296"/>
                    <a:pt x="85" y="344"/>
                    <a:pt x="95" y="356"/>
                  </a:cubicBezTo>
                  <a:lnTo>
                    <a:pt x="95" y="356"/>
                  </a:lnTo>
                  <a:lnTo>
                    <a:pt x="90" y="333"/>
                  </a:lnTo>
                  <a:lnTo>
                    <a:pt x="90" y="333"/>
                  </a:lnTo>
                  <a:cubicBezTo>
                    <a:pt x="91" y="336"/>
                    <a:pt x="94" y="339"/>
                    <a:pt x="96" y="342"/>
                  </a:cubicBezTo>
                  <a:lnTo>
                    <a:pt x="96" y="342"/>
                  </a:lnTo>
                  <a:cubicBezTo>
                    <a:pt x="92" y="323"/>
                    <a:pt x="87" y="306"/>
                    <a:pt x="87" y="306"/>
                  </a:cubicBezTo>
                  <a:lnTo>
                    <a:pt x="87" y="306"/>
                  </a:lnTo>
                  <a:cubicBezTo>
                    <a:pt x="87" y="306"/>
                    <a:pt x="91" y="317"/>
                    <a:pt x="102" y="350"/>
                  </a:cubicBezTo>
                  <a:lnTo>
                    <a:pt x="102" y="279"/>
                  </a:lnTo>
                  <a:lnTo>
                    <a:pt x="102" y="279"/>
                  </a:lnTo>
                  <a:cubicBezTo>
                    <a:pt x="102" y="279"/>
                    <a:pt x="102" y="279"/>
                    <a:pt x="102" y="279"/>
                  </a:cubicBezTo>
                  <a:lnTo>
                    <a:pt x="102" y="279"/>
                  </a:lnTo>
                  <a:cubicBezTo>
                    <a:pt x="102" y="261"/>
                    <a:pt x="102" y="251"/>
                    <a:pt x="103" y="247"/>
                  </a:cubicBezTo>
                  <a:lnTo>
                    <a:pt x="103" y="247"/>
                  </a:lnTo>
                  <a:cubicBezTo>
                    <a:pt x="113" y="270"/>
                    <a:pt x="125" y="293"/>
                    <a:pt x="136" y="316"/>
                  </a:cubicBezTo>
                  <a:cubicBezTo>
                    <a:pt x="115" y="274"/>
                    <a:pt x="107" y="245"/>
                    <a:pt x="104" y="245"/>
                  </a:cubicBezTo>
                  <a:cubicBezTo>
                    <a:pt x="104" y="245"/>
                    <a:pt x="103" y="246"/>
                    <a:pt x="103" y="247"/>
                  </a:cubicBezTo>
                  <a:lnTo>
                    <a:pt x="103" y="247"/>
                  </a:lnTo>
                  <a:cubicBezTo>
                    <a:pt x="101" y="243"/>
                    <a:pt x="100" y="239"/>
                    <a:pt x="98" y="235"/>
                  </a:cubicBezTo>
                  <a:lnTo>
                    <a:pt x="98" y="235"/>
                  </a:lnTo>
                  <a:lnTo>
                    <a:pt x="74" y="165"/>
                  </a:lnTo>
                  <a:lnTo>
                    <a:pt x="74" y="165"/>
                  </a:lnTo>
                  <a:cubicBezTo>
                    <a:pt x="72" y="156"/>
                    <a:pt x="71" y="147"/>
                    <a:pt x="70" y="138"/>
                  </a:cubicBezTo>
                  <a:lnTo>
                    <a:pt x="70" y="138"/>
                  </a:lnTo>
                  <a:cubicBezTo>
                    <a:pt x="72" y="144"/>
                    <a:pt x="74" y="148"/>
                    <a:pt x="75" y="148"/>
                  </a:cubicBezTo>
                  <a:cubicBezTo>
                    <a:pt x="76" y="148"/>
                    <a:pt x="75" y="138"/>
                    <a:pt x="68" y="113"/>
                  </a:cubicBezTo>
                  <a:lnTo>
                    <a:pt x="68" y="113"/>
                  </a:lnTo>
                  <a:cubicBezTo>
                    <a:pt x="68" y="121"/>
                    <a:pt x="69" y="130"/>
                    <a:pt x="70" y="138"/>
                  </a:cubicBezTo>
                  <a:lnTo>
                    <a:pt x="70" y="138"/>
                  </a:lnTo>
                  <a:cubicBezTo>
                    <a:pt x="64" y="123"/>
                    <a:pt x="53" y="93"/>
                    <a:pt x="44" y="64"/>
                  </a:cubicBezTo>
                  <a:lnTo>
                    <a:pt x="44" y="64"/>
                  </a:lnTo>
                  <a:cubicBezTo>
                    <a:pt x="44" y="64"/>
                    <a:pt x="45" y="64"/>
                    <a:pt x="45" y="65"/>
                  </a:cubicBezTo>
                  <a:lnTo>
                    <a:pt x="45" y="65"/>
                  </a:lnTo>
                  <a:cubicBezTo>
                    <a:pt x="44" y="63"/>
                    <a:pt x="44" y="62"/>
                    <a:pt x="43" y="61"/>
                  </a:cubicBezTo>
                  <a:lnTo>
                    <a:pt x="43" y="61"/>
                  </a:lnTo>
                  <a:cubicBezTo>
                    <a:pt x="40" y="51"/>
                    <a:pt x="37" y="42"/>
                    <a:pt x="35" y="34"/>
                  </a:cubicBezTo>
                  <a:close/>
                  <a:moveTo>
                    <a:pt x="96" y="342"/>
                  </a:moveTo>
                  <a:lnTo>
                    <a:pt x="96" y="342"/>
                  </a:lnTo>
                  <a:cubicBezTo>
                    <a:pt x="97" y="348"/>
                    <a:pt x="98" y="353"/>
                    <a:pt x="99" y="359"/>
                  </a:cubicBezTo>
                  <a:lnTo>
                    <a:pt x="99" y="359"/>
                  </a:lnTo>
                  <a:cubicBezTo>
                    <a:pt x="101" y="359"/>
                    <a:pt x="102" y="356"/>
                    <a:pt x="102" y="350"/>
                  </a:cubicBezTo>
                  <a:cubicBezTo>
                    <a:pt x="100" y="347"/>
                    <a:pt x="98" y="345"/>
                    <a:pt x="96" y="342"/>
                  </a:cubicBezTo>
                  <a:close/>
                  <a:moveTo>
                    <a:pt x="59" y="321"/>
                  </a:moveTo>
                  <a:cubicBezTo>
                    <a:pt x="64" y="347"/>
                    <a:pt x="68" y="372"/>
                    <a:pt x="68" y="383"/>
                  </a:cubicBezTo>
                  <a:cubicBezTo>
                    <a:pt x="68" y="371"/>
                    <a:pt x="68" y="359"/>
                    <a:pt x="68" y="350"/>
                  </a:cubicBezTo>
                  <a:cubicBezTo>
                    <a:pt x="64" y="337"/>
                    <a:pt x="61" y="328"/>
                    <a:pt x="59" y="321"/>
                  </a:cubicBezTo>
                  <a:close/>
                  <a:moveTo>
                    <a:pt x="68" y="249"/>
                  </a:moveTo>
                  <a:cubicBezTo>
                    <a:pt x="68" y="316"/>
                    <a:pt x="68" y="350"/>
                    <a:pt x="102" y="383"/>
                  </a:cubicBezTo>
                  <a:cubicBezTo>
                    <a:pt x="69" y="350"/>
                    <a:pt x="68" y="283"/>
                    <a:pt x="68" y="249"/>
                  </a:cubicBezTo>
                  <a:close/>
                  <a:moveTo>
                    <a:pt x="95" y="356"/>
                  </a:moveTo>
                  <a:lnTo>
                    <a:pt x="102" y="383"/>
                  </a:lnTo>
                  <a:cubicBezTo>
                    <a:pt x="102" y="377"/>
                    <a:pt x="101" y="368"/>
                    <a:pt x="99" y="359"/>
                  </a:cubicBezTo>
                  <a:lnTo>
                    <a:pt x="99" y="359"/>
                  </a:lnTo>
                  <a:cubicBezTo>
                    <a:pt x="99" y="359"/>
                    <a:pt x="99" y="359"/>
                    <a:pt x="99" y="359"/>
                  </a:cubicBezTo>
                  <a:cubicBezTo>
                    <a:pt x="98" y="359"/>
                    <a:pt x="97" y="358"/>
                    <a:pt x="95" y="356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7"/>
            <p:cNvSpPr/>
            <p:nvPr/>
          </p:nvSpPr>
          <p:spPr>
            <a:xfrm>
              <a:off x="5028225" y="301580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4"/>
                  </a:moveTo>
                  <a:cubicBezTo>
                    <a:pt x="1" y="34"/>
                    <a:pt x="1" y="1"/>
                    <a:pt x="1" y="1"/>
                  </a:cubicBezTo>
                  <a:cubicBezTo>
                    <a:pt x="1" y="1"/>
                    <a:pt x="1" y="1"/>
                    <a:pt x="1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7"/>
            <p:cNvSpPr/>
            <p:nvPr/>
          </p:nvSpPr>
          <p:spPr>
            <a:xfrm>
              <a:off x="5025700" y="3012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7"/>
            <p:cNvSpPr/>
            <p:nvPr/>
          </p:nvSpPr>
          <p:spPr>
            <a:xfrm>
              <a:off x="5028225" y="3014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7"/>
            <p:cNvSpPr/>
            <p:nvPr/>
          </p:nvSpPr>
          <p:spPr>
            <a:xfrm>
              <a:off x="5026550" y="30098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lnTo>
                    <a:pt x="0" y="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7"/>
            <p:cNvSpPr/>
            <p:nvPr/>
          </p:nvSpPr>
          <p:spPr>
            <a:xfrm>
              <a:off x="5024850" y="30098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lnTo>
                    <a:pt x="1" y="34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7"/>
            <p:cNvSpPr/>
            <p:nvPr/>
          </p:nvSpPr>
          <p:spPr>
            <a:xfrm>
              <a:off x="5024850" y="30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7"/>
            <p:cNvSpPr/>
            <p:nvPr/>
          </p:nvSpPr>
          <p:spPr>
            <a:xfrm>
              <a:off x="5021475" y="3008175"/>
              <a:ext cx="4650" cy="11050"/>
            </a:xfrm>
            <a:custGeom>
              <a:avLst/>
              <a:gdLst/>
              <a:ahLst/>
              <a:cxnLst/>
              <a:rect l="l" t="t" r="r" b="b"/>
              <a:pathLst>
                <a:path w="186" h="442" extrusionOk="0">
                  <a:moveTo>
                    <a:pt x="136" y="1"/>
                  </a:moveTo>
                  <a:cubicBezTo>
                    <a:pt x="124" y="37"/>
                    <a:pt x="120" y="56"/>
                    <a:pt x="119" y="67"/>
                  </a:cubicBezTo>
                  <a:lnTo>
                    <a:pt x="119" y="67"/>
                  </a:lnTo>
                  <a:lnTo>
                    <a:pt x="136" y="1"/>
                  </a:lnTo>
                  <a:close/>
                  <a:moveTo>
                    <a:pt x="113" y="91"/>
                  </a:moveTo>
                  <a:lnTo>
                    <a:pt x="113" y="91"/>
                  </a:lnTo>
                  <a:cubicBezTo>
                    <a:pt x="111" y="100"/>
                    <a:pt x="107" y="116"/>
                    <a:pt x="102" y="136"/>
                  </a:cubicBezTo>
                  <a:cubicBezTo>
                    <a:pt x="106" y="114"/>
                    <a:pt x="108" y="102"/>
                    <a:pt x="109" y="95"/>
                  </a:cubicBezTo>
                  <a:lnTo>
                    <a:pt x="109" y="95"/>
                  </a:lnTo>
                  <a:cubicBezTo>
                    <a:pt x="110" y="94"/>
                    <a:pt x="112" y="92"/>
                    <a:pt x="113" y="91"/>
                  </a:cubicBezTo>
                  <a:close/>
                  <a:moveTo>
                    <a:pt x="131" y="117"/>
                  </a:moveTo>
                  <a:lnTo>
                    <a:pt x="131" y="117"/>
                  </a:lnTo>
                  <a:cubicBezTo>
                    <a:pt x="124" y="135"/>
                    <a:pt x="121" y="142"/>
                    <a:pt x="121" y="142"/>
                  </a:cubicBezTo>
                  <a:cubicBezTo>
                    <a:pt x="119" y="142"/>
                    <a:pt x="126" y="120"/>
                    <a:pt x="131" y="117"/>
                  </a:cubicBezTo>
                  <a:close/>
                  <a:moveTo>
                    <a:pt x="140" y="115"/>
                  </a:moveTo>
                  <a:cubicBezTo>
                    <a:pt x="144" y="151"/>
                    <a:pt x="152" y="184"/>
                    <a:pt x="167" y="201"/>
                  </a:cubicBezTo>
                  <a:lnTo>
                    <a:pt x="167" y="201"/>
                  </a:lnTo>
                  <a:cubicBezTo>
                    <a:pt x="167" y="199"/>
                    <a:pt x="166" y="196"/>
                    <a:pt x="166" y="193"/>
                  </a:cubicBezTo>
                  <a:lnTo>
                    <a:pt x="166" y="193"/>
                  </a:lnTo>
                  <a:lnTo>
                    <a:pt x="166" y="195"/>
                  </a:lnTo>
                  <a:lnTo>
                    <a:pt x="166" y="195"/>
                  </a:lnTo>
                  <a:cubicBezTo>
                    <a:pt x="166" y="189"/>
                    <a:pt x="165" y="184"/>
                    <a:pt x="164" y="179"/>
                  </a:cubicBezTo>
                  <a:lnTo>
                    <a:pt x="164" y="179"/>
                  </a:lnTo>
                  <a:cubicBezTo>
                    <a:pt x="164" y="184"/>
                    <a:pt x="165" y="188"/>
                    <a:pt x="166" y="193"/>
                  </a:cubicBezTo>
                  <a:lnTo>
                    <a:pt x="166" y="193"/>
                  </a:lnTo>
                  <a:lnTo>
                    <a:pt x="140" y="115"/>
                  </a:lnTo>
                  <a:close/>
                  <a:moveTo>
                    <a:pt x="166" y="195"/>
                  </a:moveTo>
                  <a:lnTo>
                    <a:pt x="166" y="195"/>
                  </a:lnTo>
                  <a:cubicBezTo>
                    <a:pt x="167" y="197"/>
                    <a:pt x="167" y="199"/>
                    <a:pt x="167" y="202"/>
                  </a:cubicBezTo>
                  <a:lnTo>
                    <a:pt x="167" y="202"/>
                  </a:lnTo>
                  <a:cubicBezTo>
                    <a:pt x="167" y="201"/>
                    <a:pt x="167" y="201"/>
                    <a:pt x="167" y="201"/>
                  </a:cubicBezTo>
                  <a:lnTo>
                    <a:pt x="167" y="201"/>
                  </a:lnTo>
                  <a:cubicBezTo>
                    <a:pt x="167" y="206"/>
                    <a:pt x="168" y="210"/>
                    <a:pt x="168" y="214"/>
                  </a:cubicBezTo>
                  <a:lnTo>
                    <a:pt x="168" y="214"/>
                  </a:lnTo>
                  <a:cubicBezTo>
                    <a:pt x="168" y="210"/>
                    <a:pt x="168" y="206"/>
                    <a:pt x="167" y="202"/>
                  </a:cubicBezTo>
                  <a:lnTo>
                    <a:pt x="167" y="202"/>
                  </a:lnTo>
                  <a:cubicBezTo>
                    <a:pt x="168" y="202"/>
                    <a:pt x="169" y="203"/>
                    <a:pt x="169" y="204"/>
                  </a:cubicBezTo>
                  <a:lnTo>
                    <a:pt x="166" y="195"/>
                  </a:lnTo>
                  <a:close/>
                  <a:moveTo>
                    <a:pt x="98" y="262"/>
                  </a:moveTo>
                  <a:cubicBezTo>
                    <a:pt x="100" y="262"/>
                    <a:pt x="102" y="264"/>
                    <a:pt x="102" y="272"/>
                  </a:cubicBezTo>
                  <a:cubicBezTo>
                    <a:pt x="97" y="276"/>
                    <a:pt x="94" y="280"/>
                    <a:pt x="90" y="283"/>
                  </a:cubicBezTo>
                  <a:lnTo>
                    <a:pt x="90" y="283"/>
                  </a:lnTo>
                  <a:cubicBezTo>
                    <a:pt x="92" y="277"/>
                    <a:pt x="94" y="270"/>
                    <a:pt x="96" y="262"/>
                  </a:cubicBezTo>
                  <a:lnTo>
                    <a:pt x="96" y="262"/>
                  </a:lnTo>
                  <a:cubicBezTo>
                    <a:pt x="96" y="262"/>
                    <a:pt x="97" y="262"/>
                    <a:pt x="98" y="262"/>
                  </a:cubicBezTo>
                  <a:close/>
                  <a:moveTo>
                    <a:pt x="155" y="243"/>
                  </a:moveTo>
                  <a:cubicBezTo>
                    <a:pt x="157" y="262"/>
                    <a:pt x="163" y="288"/>
                    <a:pt x="167" y="288"/>
                  </a:cubicBezTo>
                  <a:cubicBezTo>
                    <a:pt x="168" y="288"/>
                    <a:pt x="169" y="283"/>
                    <a:pt x="169" y="272"/>
                  </a:cubicBezTo>
                  <a:lnTo>
                    <a:pt x="155" y="243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1"/>
                  </a:lnTo>
                  <a:cubicBezTo>
                    <a:pt x="136" y="1"/>
                    <a:pt x="136" y="1"/>
                    <a:pt x="136" y="1"/>
                  </a:cubicBezTo>
                  <a:lnTo>
                    <a:pt x="136" y="1"/>
                  </a:lnTo>
                  <a:cubicBezTo>
                    <a:pt x="136" y="24"/>
                    <a:pt x="119" y="64"/>
                    <a:pt x="121" y="64"/>
                  </a:cubicBezTo>
                  <a:cubicBezTo>
                    <a:pt x="121" y="64"/>
                    <a:pt x="125" y="56"/>
                    <a:pt x="134" y="37"/>
                  </a:cubicBezTo>
                  <a:lnTo>
                    <a:pt x="134" y="37"/>
                  </a:lnTo>
                  <a:lnTo>
                    <a:pt x="119" y="68"/>
                  </a:lnTo>
                  <a:lnTo>
                    <a:pt x="119" y="68"/>
                  </a:lnTo>
                  <a:cubicBezTo>
                    <a:pt x="119" y="68"/>
                    <a:pt x="119" y="67"/>
                    <a:pt x="119" y="67"/>
                  </a:cubicBezTo>
                  <a:lnTo>
                    <a:pt x="119" y="67"/>
                  </a:lnTo>
                  <a:lnTo>
                    <a:pt x="119" y="69"/>
                  </a:lnTo>
                  <a:lnTo>
                    <a:pt x="102" y="102"/>
                  </a:lnTo>
                  <a:cubicBezTo>
                    <a:pt x="102" y="102"/>
                    <a:pt x="103" y="101"/>
                    <a:pt x="103" y="101"/>
                  </a:cubicBezTo>
                  <a:lnTo>
                    <a:pt x="103" y="101"/>
                  </a:lnTo>
                  <a:cubicBezTo>
                    <a:pt x="101" y="106"/>
                    <a:pt x="99" y="113"/>
                    <a:pt x="97" y="120"/>
                  </a:cubicBezTo>
                  <a:lnTo>
                    <a:pt x="97" y="120"/>
                  </a:lnTo>
                  <a:cubicBezTo>
                    <a:pt x="98" y="114"/>
                    <a:pt x="100" y="109"/>
                    <a:pt x="102" y="102"/>
                  </a:cubicBezTo>
                  <a:lnTo>
                    <a:pt x="102" y="102"/>
                  </a:lnTo>
                  <a:cubicBezTo>
                    <a:pt x="101" y="103"/>
                    <a:pt x="100" y="104"/>
                    <a:pt x="99" y="105"/>
                  </a:cubicBezTo>
                  <a:lnTo>
                    <a:pt x="99" y="105"/>
                  </a:lnTo>
                  <a:cubicBezTo>
                    <a:pt x="99" y="103"/>
                    <a:pt x="100" y="101"/>
                    <a:pt x="99" y="101"/>
                  </a:cubicBezTo>
                  <a:lnTo>
                    <a:pt x="99" y="101"/>
                  </a:lnTo>
                  <a:cubicBezTo>
                    <a:pt x="99" y="101"/>
                    <a:pt x="98" y="103"/>
                    <a:pt x="96" y="108"/>
                  </a:cubicBezTo>
                  <a:lnTo>
                    <a:pt x="96" y="108"/>
                  </a:lnTo>
                  <a:cubicBezTo>
                    <a:pt x="96" y="108"/>
                    <a:pt x="96" y="108"/>
                    <a:pt x="96" y="108"/>
                  </a:cubicBezTo>
                  <a:lnTo>
                    <a:pt x="96" y="108"/>
                  </a:lnTo>
                  <a:cubicBezTo>
                    <a:pt x="99" y="93"/>
                    <a:pt x="102" y="78"/>
                    <a:pt x="102" y="69"/>
                  </a:cubicBezTo>
                  <a:lnTo>
                    <a:pt x="102" y="69"/>
                  </a:lnTo>
                  <a:cubicBezTo>
                    <a:pt x="98" y="88"/>
                    <a:pt x="95" y="102"/>
                    <a:pt x="94" y="111"/>
                  </a:cubicBezTo>
                  <a:lnTo>
                    <a:pt x="94" y="111"/>
                  </a:lnTo>
                  <a:cubicBezTo>
                    <a:pt x="68" y="142"/>
                    <a:pt x="65" y="176"/>
                    <a:pt x="34" y="238"/>
                  </a:cubicBezTo>
                  <a:lnTo>
                    <a:pt x="68" y="204"/>
                  </a:lnTo>
                  <a:lnTo>
                    <a:pt x="68" y="204"/>
                  </a:lnTo>
                  <a:cubicBezTo>
                    <a:pt x="68" y="238"/>
                    <a:pt x="34" y="306"/>
                    <a:pt x="0" y="373"/>
                  </a:cubicBezTo>
                  <a:lnTo>
                    <a:pt x="15" y="358"/>
                  </a:lnTo>
                  <a:lnTo>
                    <a:pt x="15" y="358"/>
                  </a:lnTo>
                  <a:cubicBezTo>
                    <a:pt x="7" y="387"/>
                    <a:pt x="0" y="425"/>
                    <a:pt x="0" y="441"/>
                  </a:cubicBezTo>
                  <a:cubicBezTo>
                    <a:pt x="0" y="441"/>
                    <a:pt x="19" y="385"/>
                    <a:pt x="32" y="342"/>
                  </a:cubicBezTo>
                  <a:lnTo>
                    <a:pt x="32" y="342"/>
                  </a:lnTo>
                  <a:lnTo>
                    <a:pt x="34" y="339"/>
                  </a:lnTo>
                  <a:cubicBezTo>
                    <a:pt x="34" y="337"/>
                    <a:pt x="34" y="336"/>
                    <a:pt x="34" y="334"/>
                  </a:cubicBezTo>
                  <a:lnTo>
                    <a:pt x="34" y="334"/>
                  </a:lnTo>
                  <a:cubicBezTo>
                    <a:pt x="34" y="334"/>
                    <a:pt x="34" y="334"/>
                    <a:pt x="34" y="334"/>
                  </a:cubicBezTo>
                  <a:lnTo>
                    <a:pt x="34" y="334"/>
                  </a:lnTo>
                  <a:cubicBezTo>
                    <a:pt x="34" y="339"/>
                    <a:pt x="34" y="346"/>
                    <a:pt x="34" y="352"/>
                  </a:cubicBezTo>
                  <a:lnTo>
                    <a:pt x="34" y="352"/>
                  </a:lnTo>
                  <a:cubicBezTo>
                    <a:pt x="30" y="366"/>
                    <a:pt x="28" y="372"/>
                    <a:pt x="29" y="372"/>
                  </a:cubicBezTo>
                  <a:cubicBezTo>
                    <a:pt x="29" y="372"/>
                    <a:pt x="31" y="365"/>
                    <a:pt x="34" y="356"/>
                  </a:cubicBezTo>
                  <a:lnTo>
                    <a:pt x="34" y="356"/>
                  </a:lnTo>
                  <a:cubicBezTo>
                    <a:pt x="34" y="362"/>
                    <a:pt x="34" y="368"/>
                    <a:pt x="34" y="373"/>
                  </a:cubicBezTo>
                  <a:cubicBezTo>
                    <a:pt x="34" y="373"/>
                    <a:pt x="42" y="341"/>
                    <a:pt x="50" y="308"/>
                  </a:cubicBezTo>
                  <a:lnTo>
                    <a:pt x="50" y="308"/>
                  </a:lnTo>
                  <a:cubicBezTo>
                    <a:pt x="52" y="303"/>
                    <a:pt x="53" y="299"/>
                    <a:pt x="54" y="299"/>
                  </a:cubicBezTo>
                  <a:lnTo>
                    <a:pt x="54" y="299"/>
                  </a:lnTo>
                  <a:cubicBezTo>
                    <a:pt x="55" y="299"/>
                    <a:pt x="50" y="318"/>
                    <a:pt x="34" y="373"/>
                  </a:cubicBezTo>
                  <a:cubicBezTo>
                    <a:pt x="42" y="365"/>
                    <a:pt x="47" y="361"/>
                    <a:pt x="49" y="358"/>
                  </a:cubicBezTo>
                  <a:lnTo>
                    <a:pt x="49" y="358"/>
                  </a:lnTo>
                  <a:cubicBezTo>
                    <a:pt x="47" y="367"/>
                    <a:pt x="42" y="382"/>
                    <a:pt x="34" y="407"/>
                  </a:cubicBezTo>
                  <a:cubicBezTo>
                    <a:pt x="48" y="366"/>
                    <a:pt x="56" y="346"/>
                    <a:pt x="61" y="337"/>
                  </a:cubicBezTo>
                  <a:lnTo>
                    <a:pt x="61" y="337"/>
                  </a:lnTo>
                  <a:cubicBezTo>
                    <a:pt x="63" y="339"/>
                    <a:pt x="65" y="339"/>
                    <a:pt x="68" y="339"/>
                  </a:cubicBezTo>
                  <a:lnTo>
                    <a:pt x="68" y="339"/>
                  </a:lnTo>
                  <a:cubicBezTo>
                    <a:pt x="67" y="335"/>
                    <a:pt x="67" y="332"/>
                    <a:pt x="65" y="332"/>
                  </a:cubicBezTo>
                  <a:cubicBezTo>
                    <a:pt x="64" y="332"/>
                    <a:pt x="63" y="334"/>
                    <a:pt x="61" y="337"/>
                  </a:cubicBezTo>
                  <a:lnTo>
                    <a:pt x="61" y="337"/>
                  </a:lnTo>
                  <a:cubicBezTo>
                    <a:pt x="59" y="336"/>
                    <a:pt x="57" y="334"/>
                    <a:pt x="56" y="332"/>
                  </a:cubicBezTo>
                  <a:lnTo>
                    <a:pt x="56" y="332"/>
                  </a:lnTo>
                  <a:cubicBezTo>
                    <a:pt x="58" y="325"/>
                    <a:pt x="62" y="317"/>
                    <a:pt x="68" y="306"/>
                  </a:cubicBezTo>
                  <a:lnTo>
                    <a:pt x="68" y="306"/>
                  </a:lnTo>
                  <a:cubicBezTo>
                    <a:pt x="62" y="318"/>
                    <a:pt x="58" y="325"/>
                    <a:pt x="55" y="331"/>
                  </a:cubicBezTo>
                  <a:lnTo>
                    <a:pt x="55" y="331"/>
                  </a:lnTo>
                  <a:cubicBezTo>
                    <a:pt x="47" y="311"/>
                    <a:pt x="61" y="265"/>
                    <a:pt x="66" y="265"/>
                  </a:cubicBezTo>
                  <a:lnTo>
                    <a:pt x="66" y="265"/>
                  </a:lnTo>
                  <a:cubicBezTo>
                    <a:pt x="67" y="265"/>
                    <a:pt x="68" y="267"/>
                    <a:pt x="68" y="272"/>
                  </a:cubicBezTo>
                  <a:cubicBezTo>
                    <a:pt x="68" y="294"/>
                    <a:pt x="68" y="317"/>
                    <a:pt x="68" y="339"/>
                  </a:cubicBezTo>
                  <a:cubicBezTo>
                    <a:pt x="68" y="339"/>
                    <a:pt x="68" y="339"/>
                    <a:pt x="68" y="339"/>
                  </a:cubicBezTo>
                  <a:lnTo>
                    <a:pt x="68" y="339"/>
                  </a:lnTo>
                  <a:cubicBezTo>
                    <a:pt x="68" y="347"/>
                    <a:pt x="67" y="357"/>
                    <a:pt x="69" y="357"/>
                  </a:cubicBezTo>
                  <a:cubicBezTo>
                    <a:pt x="70" y="357"/>
                    <a:pt x="75" y="342"/>
                    <a:pt x="88" y="291"/>
                  </a:cubicBezTo>
                  <a:lnTo>
                    <a:pt x="88" y="291"/>
                  </a:lnTo>
                  <a:cubicBezTo>
                    <a:pt x="90" y="287"/>
                    <a:pt x="92" y="285"/>
                    <a:pt x="94" y="285"/>
                  </a:cubicBezTo>
                  <a:cubicBezTo>
                    <a:pt x="99" y="285"/>
                    <a:pt x="102" y="298"/>
                    <a:pt x="102" y="339"/>
                  </a:cubicBezTo>
                  <a:cubicBezTo>
                    <a:pt x="102" y="327"/>
                    <a:pt x="102" y="316"/>
                    <a:pt x="102" y="306"/>
                  </a:cubicBezTo>
                  <a:cubicBezTo>
                    <a:pt x="107" y="315"/>
                    <a:pt x="111" y="320"/>
                    <a:pt x="114" y="320"/>
                  </a:cubicBezTo>
                  <a:cubicBezTo>
                    <a:pt x="132" y="320"/>
                    <a:pt x="135" y="224"/>
                    <a:pt x="135" y="224"/>
                  </a:cubicBezTo>
                  <a:cubicBezTo>
                    <a:pt x="136" y="224"/>
                    <a:pt x="136" y="228"/>
                    <a:pt x="136" y="238"/>
                  </a:cubicBezTo>
                  <a:cubicBezTo>
                    <a:pt x="136" y="277"/>
                    <a:pt x="136" y="316"/>
                    <a:pt x="136" y="339"/>
                  </a:cubicBezTo>
                  <a:cubicBezTo>
                    <a:pt x="136" y="272"/>
                    <a:pt x="169" y="339"/>
                    <a:pt x="136" y="238"/>
                  </a:cubicBezTo>
                  <a:lnTo>
                    <a:pt x="136" y="238"/>
                  </a:lnTo>
                  <a:lnTo>
                    <a:pt x="169" y="339"/>
                  </a:lnTo>
                  <a:cubicBezTo>
                    <a:pt x="169" y="339"/>
                    <a:pt x="159" y="276"/>
                    <a:pt x="150" y="232"/>
                  </a:cubicBezTo>
                  <a:lnTo>
                    <a:pt x="150" y="232"/>
                  </a:lnTo>
                  <a:lnTo>
                    <a:pt x="155" y="243"/>
                  </a:lnTo>
                  <a:lnTo>
                    <a:pt x="155" y="243"/>
                  </a:lnTo>
                  <a:cubicBezTo>
                    <a:pt x="154" y="231"/>
                    <a:pt x="154" y="222"/>
                    <a:pt x="157" y="222"/>
                  </a:cubicBezTo>
                  <a:lnTo>
                    <a:pt x="157" y="222"/>
                  </a:lnTo>
                  <a:cubicBezTo>
                    <a:pt x="160" y="222"/>
                    <a:pt x="163" y="226"/>
                    <a:pt x="169" y="237"/>
                  </a:cubicBezTo>
                  <a:lnTo>
                    <a:pt x="169" y="237"/>
                  </a:lnTo>
                  <a:cubicBezTo>
                    <a:pt x="169" y="248"/>
                    <a:pt x="169" y="259"/>
                    <a:pt x="169" y="272"/>
                  </a:cubicBezTo>
                  <a:cubicBezTo>
                    <a:pt x="169" y="272"/>
                    <a:pt x="182" y="308"/>
                    <a:pt x="184" y="308"/>
                  </a:cubicBezTo>
                  <a:cubicBezTo>
                    <a:pt x="186" y="308"/>
                    <a:pt x="183" y="292"/>
                    <a:pt x="169" y="238"/>
                  </a:cubicBezTo>
                  <a:cubicBezTo>
                    <a:pt x="169" y="230"/>
                    <a:pt x="169" y="222"/>
                    <a:pt x="168" y="214"/>
                  </a:cubicBezTo>
                  <a:lnTo>
                    <a:pt x="168" y="214"/>
                  </a:lnTo>
                  <a:cubicBezTo>
                    <a:pt x="169" y="222"/>
                    <a:pt x="169" y="229"/>
                    <a:pt x="169" y="237"/>
                  </a:cubicBezTo>
                  <a:lnTo>
                    <a:pt x="169" y="237"/>
                  </a:lnTo>
                  <a:cubicBezTo>
                    <a:pt x="150" y="179"/>
                    <a:pt x="142" y="143"/>
                    <a:pt x="138" y="110"/>
                  </a:cubicBezTo>
                  <a:lnTo>
                    <a:pt x="138" y="110"/>
                  </a:lnTo>
                  <a:lnTo>
                    <a:pt x="140" y="115"/>
                  </a:lnTo>
                  <a:lnTo>
                    <a:pt x="140" y="115"/>
                  </a:lnTo>
                  <a:cubicBezTo>
                    <a:pt x="140" y="113"/>
                    <a:pt x="139" y="112"/>
                    <a:pt x="139" y="110"/>
                  </a:cubicBezTo>
                  <a:lnTo>
                    <a:pt x="139" y="110"/>
                  </a:lnTo>
                  <a:cubicBezTo>
                    <a:pt x="152" y="136"/>
                    <a:pt x="159" y="158"/>
                    <a:pt x="164" y="179"/>
                  </a:cubicBezTo>
                  <a:lnTo>
                    <a:pt x="164" y="179"/>
                  </a:lnTo>
                  <a:cubicBezTo>
                    <a:pt x="154" y="119"/>
                    <a:pt x="136" y="51"/>
                    <a:pt x="136" y="1"/>
                  </a:cubicBezTo>
                  <a:lnTo>
                    <a:pt x="136" y="1"/>
                  </a:lnTo>
                  <a:cubicBezTo>
                    <a:pt x="136" y="33"/>
                    <a:pt x="136" y="73"/>
                    <a:pt x="139" y="110"/>
                  </a:cubicBezTo>
                  <a:lnTo>
                    <a:pt x="139" y="110"/>
                  </a:lnTo>
                  <a:cubicBezTo>
                    <a:pt x="139" y="109"/>
                    <a:pt x="138" y="108"/>
                    <a:pt x="138" y="107"/>
                  </a:cubicBezTo>
                  <a:lnTo>
                    <a:pt x="138" y="107"/>
                  </a:lnTo>
                  <a:cubicBezTo>
                    <a:pt x="138" y="108"/>
                    <a:pt x="138" y="109"/>
                    <a:pt x="138" y="110"/>
                  </a:cubicBezTo>
                  <a:lnTo>
                    <a:pt x="138" y="110"/>
                  </a:lnTo>
                  <a:lnTo>
                    <a:pt x="136" y="102"/>
                  </a:lnTo>
                  <a:lnTo>
                    <a:pt x="136" y="102"/>
                  </a:lnTo>
                  <a:cubicBezTo>
                    <a:pt x="136" y="104"/>
                    <a:pt x="137" y="105"/>
                    <a:pt x="138" y="107"/>
                  </a:cubicBezTo>
                  <a:lnTo>
                    <a:pt x="138" y="107"/>
                  </a:lnTo>
                  <a:cubicBezTo>
                    <a:pt x="136" y="84"/>
                    <a:pt x="136" y="62"/>
                    <a:pt x="136" y="35"/>
                  </a:cubicBezTo>
                  <a:cubicBezTo>
                    <a:pt x="136" y="21"/>
                    <a:pt x="136" y="9"/>
                    <a:pt x="136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7"/>
            <p:cNvSpPr/>
            <p:nvPr/>
          </p:nvSpPr>
          <p:spPr>
            <a:xfrm>
              <a:off x="5024000" y="3009025"/>
              <a:ext cx="875" cy="2575"/>
            </a:xfrm>
            <a:custGeom>
              <a:avLst/>
              <a:gdLst/>
              <a:ahLst/>
              <a:cxnLst/>
              <a:rect l="l" t="t" r="r" b="b"/>
              <a:pathLst>
                <a:path w="35" h="103" extrusionOk="0">
                  <a:moveTo>
                    <a:pt x="35" y="1"/>
                  </a:moveTo>
                  <a:lnTo>
                    <a:pt x="1" y="68"/>
                  </a:lnTo>
                  <a:cubicBezTo>
                    <a:pt x="1" y="68"/>
                    <a:pt x="1" y="68"/>
                    <a:pt x="1" y="102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7"/>
            <p:cNvSpPr/>
            <p:nvPr/>
          </p:nvSpPr>
          <p:spPr>
            <a:xfrm>
              <a:off x="5024000" y="301072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7"/>
            <p:cNvSpPr/>
            <p:nvPr/>
          </p:nvSpPr>
          <p:spPr>
            <a:xfrm>
              <a:off x="5023150" y="3011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34"/>
                    <a:pt x="1" y="34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7"/>
            <p:cNvSpPr/>
            <p:nvPr/>
          </p:nvSpPr>
          <p:spPr>
            <a:xfrm>
              <a:off x="5023150" y="3012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lnTo>
                    <a:pt x="1" y="34"/>
                  </a:lnTo>
                  <a:lnTo>
                    <a:pt x="1" y="34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7"/>
            <p:cNvSpPr/>
            <p:nvPr/>
          </p:nvSpPr>
          <p:spPr>
            <a:xfrm>
              <a:off x="5018075" y="3011575"/>
              <a:ext cx="5100" cy="8575"/>
            </a:xfrm>
            <a:custGeom>
              <a:avLst/>
              <a:gdLst/>
              <a:ahLst/>
              <a:cxnLst/>
              <a:rect l="l" t="t" r="r" b="b"/>
              <a:pathLst>
                <a:path w="204" h="343" extrusionOk="0">
                  <a:moveTo>
                    <a:pt x="204" y="0"/>
                  </a:moveTo>
                  <a:cubicBezTo>
                    <a:pt x="201" y="8"/>
                    <a:pt x="199" y="16"/>
                    <a:pt x="196" y="22"/>
                  </a:cubicBezTo>
                  <a:lnTo>
                    <a:pt x="196" y="22"/>
                  </a:lnTo>
                  <a:cubicBezTo>
                    <a:pt x="204" y="13"/>
                    <a:pt x="204" y="0"/>
                    <a:pt x="204" y="0"/>
                  </a:cubicBezTo>
                  <a:close/>
                  <a:moveTo>
                    <a:pt x="179" y="33"/>
                  </a:moveTo>
                  <a:lnTo>
                    <a:pt x="179" y="33"/>
                  </a:lnTo>
                  <a:cubicBezTo>
                    <a:pt x="176" y="34"/>
                    <a:pt x="173" y="34"/>
                    <a:pt x="170" y="34"/>
                  </a:cubicBezTo>
                  <a:cubicBezTo>
                    <a:pt x="170" y="51"/>
                    <a:pt x="170" y="60"/>
                    <a:pt x="170" y="68"/>
                  </a:cubicBezTo>
                  <a:cubicBezTo>
                    <a:pt x="174" y="50"/>
                    <a:pt x="177" y="39"/>
                    <a:pt x="179" y="33"/>
                  </a:cubicBezTo>
                  <a:close/>
                  <a:moveTo>
                    <a:pt x="196" y="22"/>
                  </a:moveTo>
                  <a:cubicBezTo>
                    <a:pt x="193" y="27"/>
                    <a:pt x="187" y="31"/>
                    <a:pt x="179" y="33"/>
                  </a:cubicBezTo>
                  <a:lnTo>
                    <a:pt x="179" y="33"/>
                  </a:lnTo>
                  <a:cubicBezTo>
                    <a:pt x="180" y="30"/>
                    <a:pt x="180" y="28"/>
                    <a:pt x="180" y="28"/>
                  </a:cubicBezTo>
                  <a:lnTo>
                    <a:pt x="180" y="28"/>
                  </a:lnTo>
                  <a:cubicBezTo>
                    <a:pt x="180" y="28"/>
                    <a:pt x="180" y="30"/>
                    <a:pt x="179" y="33"/>
                  </a:cubicBezTo>
                  <a:lnTo>
                    <a:pt x="179" y="33"/>
                  </a:lnTo>
                  <a:cubicBezTo>
                    <a:pt x="179" y="33"/>
                    <a:pt x="179" y="33"/>
                    <a:pt x="179" y="33"/>
                  </a:cubicBezTo>
                  <a:lnTo>
                    <a:pt x="179" y="33"/>
                  </a:lnTo>
                  <a:cubicBezTo>
                    <a:pt x="177" y="46"/>
                    <a:pt x="170" y="79"/>
                    <a:pt x="173" y="79"/>
                  </a:cubicBezTo>
                  <a:cubicBezTo>
                    <a:pt x="175" y="79"/>
                    <a:pt x="182" y="65"/>
                    <a:pt x="196" y="22"/>
                  </a:cubicBezTo>
                  <a:close/>
                  <a:moveTo>
                    <a:pt x="150" y="89"/>
                  </a:moveTo>
                  <a:lnTo>
                    <a:pt x="150" y="89"/>
                  </a:lnTo>
                  <a:cubicBezTo>
                    <a:pt x="149" y="89"/>
                    <a:pt x="145" y="93"/>
                    <a:pt x="136" y="102"/>
                  </a:cubicBezTo>
                  <a:cubicBezTo>
                    <a:pt x="136" y="104"/>
                    <a:pt x="136" y="107"/>
                    <a:pt x="136" y="110"/>
                  </a:cubicBezTo>
                  <a:lnTo>
                    <a:pt x="136" y="110"/>
                  </a:lnTo>
                  <a:cubicBezTo>
                    <a:pt x="145" y="96"/>
                    <a:pt x="151" y="89"/>
                    <a:pt x="150" y="89"/>
                  </a:cubicBezTo>
                  <a:close/>
                  <a:moveTo>
                    <a:pt x="170" y="34"/>
                  </a:moveTo>
                  <a:cubicBezTo>
                    <a:pt x="170" y="52"/>
                    <a:pt x="160" y="90"/>
                    <a:pt x="151" y="121"/>
                  </a:cubicBezTo>
                  <a:lnTo>
                    <a:pt x="151" y="121"/>
                  </a:lnTo>
                  <a:cubicBezTo>
                    <a:pt x="150" y="122"/>
                    <a:pt x="149" y="123"/>
                    <a:pt x="148" y="124"/>
                  </a:cubicBezTo>
                  <a:lnTo>
                    <a:pt x="148" y="124"/>
                  </a:lnTo>
                  <a:cubicBezTo>
                    <a:pt x="152" y="104"/>
                    <a:pt x="151" y="93"/>
                    <a:pt x="149" y="93"/>
                  </a:cubicBezTo>
                  <a:lnTo>
                    <a:pt x="149" y="93"/>
                  </a:lnTo>
                  <a:cubicBezTo>
                    <a:pt x="146" y="93"/>
                    <a:pt x="140" y="108"/>
                    <a:pt x="137" y="138"/>
                  </a:cubicBezTo>
                  <a:lnTo>
                    <a:pt x="137" y="138"/>
                  </a:lnTo>
                  <a:cubicBezTo>
                    <a:pt x="141" y="133"/>
                    <a:pt x="144" y="129"/>
                    <a:pt x="148" y="124"/>
                  </a:cubicBezTo>
                  <a:lnTo>
                    <a:pt x="148" y="124"/>
                  </a:lnTo>
                  <a:cubicBezTo>
                    <a:pt x="146" y="135"/>
                    <a:pt x="143" y="148"/>
                    <a:pt x="138" y="165"/>
                  </a:cubicBezTo>
                  <a:lnTo>
                    <a:pt x="138" y="165"/>
                  </a:lnTo>
                  <a:cubicBezTo>
                    <a:pt x="137" y="168"/>
                    <a:pt x="136" y="170"/>
                    <a:pt x="136" y="170"/>
                  </a:cubicBezTo>
                  <a:lnTo>
                    <a:pt x="170" y="102"/>
                  </a:lnTo>
                  <a:lnTo>
                    <a:pt x="170" y="102"/>
                  </a:lnTo>
                  <a:cubicBezTo>
                    <a:pt x="170" y="102"/>
                    <a:pt x="170" y="102"/>
                    <a:pt x="170" y="102"/>
                  </a:cubicBezTo>
                  <a:lnTo>
                    <a:pt x="170" y="102"/>
                  </a:lnTo>
                  <a:cubicBezTo>
                    <a:pt x="170" y="102"/>
                    <a:pt x="170" y="102"/>
                    <a:pt x="170" y="102"/>
                  </a:cubicBezTo>
                  <a:cubicBezTo>
                    <a:pt x="170" y="85"/>
                    <a:pt x="170" y="76"/>
                    <a:pt x="170" y="68"/>
                  </a:cubicBezTo>
                  <a:cubicBezTo>
                    <a:pt x="170" y="82"/>
                    <a:pt x="170" y="93"/>
                    <a:pt x="170" y="102"/>
                  </a:cubicBezTo>
                  <a:lnTo>
                    <a:pt x="170" y="102"/>
                  </a:lnTo>
                  <a:cubicBezTo>
                    <a:pt x="164" y="108"/>
                    <a:pt x="159" y="113"/>
                    <a:pt x="155" y="117"/>
                  </a:cubicBezTo>
                  <a:lnTo>
                    <a:pt x="155" y="117"/>
                  </a:lnTo>
                  <a:cubicBezTo>
                    <a:pt x="170" y="78"/>
                    <a:pt x="170" y="86"/>
                    <a:pt x="170" y="34"/>
                  </a:cubicBezTo>
                  <a:close/>
                  <a:moveTo>
                    <a:pt x="185" y="74"/>
                  </a:moveTo>
                  <a:cubicBezTo>
                    <a:pt x="184" y="74"/>
                    <a:pt x="180" y="82"/>
                    <a:pt x="170" y="102"/>
                  </a:cubicBezTo>
                  <a:cubicBezTo>
                    <a:pt x="170" y="102"/>
                    <a:pt x="170" y="136"/>
                    <a:pt x="170" y="170"/>
                  </a:cubicBezTo>
                  <a:cubicBezTo>
                    <a:pt x="170" y="122"/>
                    <a:pt x="187" y="74"/>
                    <a:pt x="185" y="74"/>
                  </a:cubicBezTo>
                  <a:close/>
                  <a:moveTo>
                    <a:pt x="68" y="170"/>
                  </a:moveTo>
                  <a:lnTo>
                    <a:pt x="68" y="170"/>
                  </a:lnTo>
                  <a:cubicBezTo>
                    <a:pt x="55" y="196"/>
                    <a:pt x="52" y="207"/>
                    <a:pt x="54" y="213"/>
                  </a:cubicBezTo>
                  <a:lnTo>
                    <a:pt x="54" y="213"/>
                  </a:lnTo>
                  <a:cubicBezTo>
                    <a:pt x="56" y="206"/>
                    <a:pt x="61" y="193"/>
                    <a:pt x="68" y="170"/>
                  </a:cubicBezTo>
                  <a:close/>
                  <a:moveTo>
                    <a:pt x="112" y="229"/>
                  </a:moveTo>
                  <a:lnTo>
                    <a:pt x="112" y="229"/>
                  </a:lnTo>
                  <a:cubicBezTo>
                    <a:pt x="112" y="229"/>
                    <a:pt x="112" y="232"/>
                    <a:pt x="110" y="238"/>
                  </a:cubicBezTo>
                  <a:lnTo>
                    <a:pt x="110" y="238"/>
                  </a:lnTo>
                  <a:cubicBezTo>
                    <a:pt x="109" y="238"/>
                    <a:pt x="109" y="238"/>
                    <a:pt x="108" y="238"/>
                  </a:cubicBezTo>
                  <a:lnTo>
                    <a:pt x="108" y="238"/>
                  </a:lnTo>
                  <a:cubicBezTo>
                    <a:pt x="110" y="232"/>
                    <a:pt x="111" y="229"/>
                    <a:pt x="112" y="229"/>
                  </a:cubicBezTo>
                  <a:close/>
                  <a:moveTo>
                    <a:pt x="136" y="203"/>
                  </a:moveTo>
                  <a:cubicBezTo>
                    <a:pt x="136" y="220"/>
                    <a:pt x="128" y="237"/>
                    <a:pt x="119" y="250"/>
                  </a:cubicBezTo>
                  <a:lnTo>
                    <a:pt x="119" y="250"/>
                  </a:lnTo>
                  <a:cubicBezTo>
                    <a:pt x="119" y="249"/>
                    <a:pt x="119" y="248"/>
                    <a:pt x="119" y="246"/>
                  </a:cubicBezTo>
                  <a:lnTo>
                    <a:pt x="119" y="246"/>
                  </a:lnTo>
                  <a:cubicBezTo>
                    <a:pt x="127" y="229"/>
                    <a:pt x="136" y="203"/>
                    <a:pt x="136" y="203"/>
                  </a:cubicBezTo>
                  <a:close/>
                  <a:moveTo>
                    <a:pt x="60" y="219"/>
                  </a:moveTo>
                  <a:lnTo>
                    <a:pt x="60" y="219"/>
                  </a:lnTo>
                  <a:cubicBezTo>
                    <a:pt x="64" y="222"/>
                    <a:pt x="67" y="225"/>
                    <a:pt x="68" y="233"/>
                  </a:cubicBezTo>
                  <a:lnTo>
                    <a:pt x="68" y="233"/>
                  </a:lnTo>
                  <a:cubicBezTo>
                    <a:pt x="69" y="231"/>
                    <a:pt x="71" y="229"/>
                    <a:pt x="72" y="227"/>
                  </a:cubicBezTo>
                  <a:lnTo>
                    <a:pt x="72" y="227"/>
                  </a:lnTo>
                  <a:lnTo>
                    <a:pt x="68" y="237"/>
                  </a:lnTo>
                  <a:cubicBezTo>
                    <a:pt x="68" y="236"/>
                    <a:pt x="68" y="235"/>
                    <a:pt x="68" y="233"/>
                  </a:cubicBezTo>
                  <a:lnTo>
                    <a:pt x="68" y="233"/>
                  </a:lnTo>
                  <a:cubicBezTo>
                    <a:pt x="55" y="256"/>
                    <a:pt x="42" y="277"/>
                    <a:pt x="37" y="277"/>
                  </a:cubicBezTo>
                  <a:cubicBezTo>
                    <a:pt x="35" y="277"/>
                    <a:pt x="34" y="275"/>
                    <a:pt x="34" y="271"/>
                  </a:cubicBezTo>
                  <a:cubicBezTo>
                    <a:pt x="46" y="248"/>
                    <a:pt x="54" y="232"/>
                    <a:pt x="60" y="219"/>
                  </a:cubicBezTo>
                  <a:close/>
                  <a:moveTo>
                    <a:pt x="170" y="102"/>
                  </a:moveTo>
                  <a:cubicBezTo>
                    <a:pt x="166" y="109"/>
                    <a:pt x="136" y="171"/>
                    <a:pt x="136" y="203"/>
                  </a:cubicBezTo>
                  <a:cubicBezTo>
                    <a:pt x="136" y="189"/>
                    <a:pt x="135" y="184"/>
                    <a:pt x="132" y="184"/>
                  </a:cubicBezTo>
                  <a:cubicBezTo>
                    <a:pt x="126" y="184"/>
                    <a:pt x="113" y="223"/>
                    <a:pt x="106" y="223"/>
                  </a:cubicBezTo>
                  <a:cubicBezTo>
                    <a:pt x="104" y="223"/>
                    <a:pt x="102" y="218"/>
                    <a:pt x="102" y="203"/>
                  </a:cubicBezTo>
                  <a:cubicBezTo>
                    <a:pt x="119" y="170"/>
                    <a:pt x="128" y="153"/>
                    <a:pt x="136" y="140"/>
                  </a:cubicBezTo>
                  <a:lnTo>
                    <a:pt x="136" y="140"/>
                  </a:lnTo>
                  <a:cubicBezTo>
                    <a:pt x="136" y="151"/>
                    <a:pt x="136" y="161"/>
                    <a:pt x="136" y="170"/>
                  </a:cubicBezTo>
                  <a:cubicBezTo>
                    <a:pt x="136" y="158"/>
                    <a:pt x="137" y="147"/>
                    <a:pt x="137" y="138"/>
                  </a:cubicBezTo>
                  <a:lnTo>
                    <a:pt x="137" y="138"/>
                  </a:lnTo>
                  <a:cubicBezTo>
                    <a:pt x="137" y="139"/>
                    <a:pt x="136" y="139"/>
                    <a:pt x="136" y="140"/>
                  </a:cubicBezTo>
                  <a:lnTo>
                    <a:pt x="136" y="140"/>
                  </a:lnTo>
                  <a:cubicBezTo>
                    <a:pt x="136" y="129"/>
                    <a:pt x="136" y="119"/>
                    <a:pt x="136" y="110"/>
                  </a:cubicBezTo>
                  <a:lnTo>
                    <a:pt x="136" y="110"/>
                  </a:lnTo>
                  <a:cubicBezTo>
                    <a:pt x="127" y="125"/>
                    <a:pt x="115" y="145"/>
                    <a:pt x="102" y="170"/>
                  </a:cubicBezTo>
                  <a:cubicBezTo>
                    <a:pt x="102" y="170"/>
                    <a:pt x="87" y="199"/>
                    <a:pt x="72" y="227"/>
                  </a:cubicBezTo>
                  <a:lnTo>
                    <a:pt x="72" y="227"/>
                  </a:lnTo>
                  <a:lnTo>
                    <a:pt x="102" y="136"/>
                  </a:lnTo>
                  <a:lnTo>
                    <a:pt x="102" y="136"/>
                  </a:lnTo>
                  <a:cubicBezTo>
                    <a:pt x="80" y="180"/>
                    <a:pt x="72" y="195"/>
                    <a:pt x="60" y="219"/>
                  </a:cubicBezTo>
                  <a:lnTo>
                    <a:pt x="60" y="219"/>
                  </a:lnTo>
                  <a:cubicBezTo>
                    <a:pt x="57" y="218"/>
                    <a:pt x="55" y="216"/>
                    <a:pt x="54" y="213"/>
                  </a:cubicBezTo>
                  <a:lnTo>
                    <a:pt x="54" y="213"/>
                  </a:lnTo>
                  <a:cubicBezTo>
                    <a:pt x="45" y="237"/>
                    <a:pt x="53" y="201"/>
                    <a:pt x="1" y="305"/>
                  </a:cubicBezTo>
                  <a:cubicBezTo>
                    <a:pt x="6" y="300"/>
                    <a:pt x="11" y="298"/>
                    <a:pt x="15" y="298"/>
                  </a:cubicBezTo>
                  <a:cubicBezTo>
                    <a:pt x="25" y="298"/>
                    <a:pt x="33" y="310"/>
                    <a:pt x="44" y="310"/>
                  </a:cubicBezTo>
                  <a:cubicBezTo>
                    <a:pt x="51" y="310"/>
                    <a:pt x="60" y="305"/>
                    <a:pt x="73" y="288"/>
                  </a:cubicBezTo>
                  <a:lnTo>
                    <a:pt x="73" y="288"/>
                  </a:lnTo>
                  <a:cubicBezTo>
                    <a:pt x="71" y="293"/>
                    <a:pt x="70" y="299"/>
                    <a:pt x="68" y="305"/>
                  </a:cubicBezTo>
                  <a:lnTo>
                    <a:pt x="71" y="299"/>
                  </a:lnTo>
                  <a:lnTo>
                    <a:pt x="71" y="299"/>
                  </a:lnTo>
                  <a:cubicBezTo>
                    <a:pt x="71" y="303"/>
                    <a:pt x="70" y="305"/>
                    <a:pt x="71" y="305"/>
                  </a:cubicBezTo>
                  <a:cubicBezTo>
                    <a:pt x="71" y="305"/>
                    <a:pt x="73" y="300"/>
                    <a:pt x="78" y="286"/>
                  </a:cubicBezTo>
                  <a:lnTo>
                    <a:pt x="78" y="286"/>
                  </a:lnTo>
                  <a:lnTo>
                    <a:pt x="71" y="299"/>
                  </a:lnTo>
                  <a:lnTo>
                    <a:pt x="71" y="299"/>
                  </a:lnTo>
                  <a:cubicBezTo>
                    <a:pt x="72" y="296"/>
                    <a:pt x="73" y="291"/>
                    <a:pt x="74" y="287"/>
                  </a:cubicBezTo>
                  <a:lnTo>
                    <a:pt x="74" y="287"/>
                  </a:lnTo>
                  <a:cubicBezTo>
                    <a:pt x="73" y="287"/>
                    <a:pt x="73" y="288"/>
                    <a:pt x="73" y="288"/>
                  </a:cubicBezTo>
                  <a:lnTo>
                    <a:pt x="73" y="288"/>
                  </a:lnTo>
                  <a:cubicBezTo>
                    <a:pt x="77" y="271"/>
                    <a:pt x="78" y="265"/>
                    <a:pt x="78" y="265"/>
                  </a:cubicBezTo>
                  <a:lnTo>
                    <a:pt x="78" y="265"/>
                  </a:lnTo>
                  <a:cubicBezTo>
                    <a:pt x="79" y="265"/>
                    <a:pt x="76" y="276"/>
                    <a:pt x="74" y="287"/>
                  </a:cubicBezTo>
                  <a:lnTo>
                    <a:pt x="74" y="287"/>
                  </a:lnTo>
                  <a:cubicBezTo>
                    <a:pt x="76" y="283"/>
                    <a:pt x="79" y="280"/>
                    <a:pt x="81" y="276"/>
                  </a:cubicBezTo>
                  <a:lnTo>
                    <a:pt x="81" y="276"/>
                  </a:lnTo>
                  <a:cubicBezTo>
                    <a:pt x="80" y="280"/>
                    <a:pt x="79" y="283"/>
                    <a:pt x="78" y="286"/>
                  </a:cubicBezTo>
                  <a:lnTo>
                    <a:pt x="78" y="286"/>
                  </a:lnTo>
                  <a:lnTo>
                    <a:pt x="85" y="271"/>
                  </a:lnTo>
                  <a:lnTo>
                    <a:pt x="86" y="267"/>
                  </a:lnTo>
                  <a:lnTo>
                    <a:pt x="86" y="267"/>
                  </a:lnTo>
                  <a:cubicBezTo>
                    <a:pt x="85" y="270"/>
                    <a:pt x="83" y="273"/>
                    <a:pt x="81" y="276"/>
                  </a:cubicBezTo>
                  <a:lnTo>
                    <a:pt x="81" y="276"/>
                  </a:lnTo>
                  <a:cubicBezTo>
                    <a:pt x="86" y="260"/>
                    <a:pt x="93" y="237"/>
                    <a:pt x="102" y="203"/>
                  </a:cubicBezTo>
                  <a:lnTo>
                    <a:pt x="102" y="203"/>
                  </a:lnTo>
                  <a:lnTo>
                    <a:pt x="86" y="267"/>
                  </a:lnTo>
                  <a:lnTo>
                    <a:pt x="86" y="267"/>
                  </a:lnTo>
                  <a:cubicBezTo>
                    <a:pt x="91" y="259"/>
                    <a:pt x="96" y="249"/>
                    <a:pt x="102" y="237"/>
                  </a:cubicBezTo>
                  <a:lnTo>
                    <a:pt x="102" y="237"/>
                  </a:lnTo>
                  <a:lnTo>
                    <a:pt x="85" y="271"/>
                  </a:lnTo>
                  <a:lnTo>
                    <a:pt x="68" y="339"/>
                  </a:lnTo>
                  <a:cubicBezTo>
                    <a:pt x="68" y="341"/>
                    <a:pt x="69" y="342"/>
                    <a:pt x="69" y="342"/>
                  </a:cubicBezTo>
                  <a:cubicBezTo>
                    <a:pt x="73" y="342"/>
                    <a:pt x="92" y="285"/>
                    <a:pt x="103" y="252"/>
                  </a:cubicBezTo>
                  <a:lnTo>
                    <a:pt x="103" y="252"/>
                  </a:lnTo>
                  <a:cubicBezTo>
                    <a:pt x="104" y="255"/>
                    <a:pt x="104" y="258"/>
                    <a:pt x="105" y="259"/>
                  </a:cubicBezTo>
                  <a:lnTo>
                    <a:pt x="105" y="259"/>
                  </a:lnTo>
                  <a:cubicBezTo>
                    <a:pt x="104" y="263"/>
                    <a:pt x="103" y="267"/>
                    <a:pt x="102" y="271"/>
                  </a:cubicBezTo>
                  <a:cubicBezTo>
                    <a:pt x="106" y="267"/>
                    <a:pt x="109" y="265"/>
                    <a:pt x="112" y="265"/>
                  </a:cubicBezTo>
                  <a:cubicBezTo>
                    <a:pt x="120" y="265"/>
                    <a:pt x="120" y="284"/>
                    <a:pt x="125" y="284"/>
                  </a:cubicBezTo>
                  <a:cubicBezTo>
                    <a:pt x="129" y="284"/>
                    <a:pt x="139" y="262"/>
                    <a:pt x="170" y="170"/>
                  </a:cubicBezTo>
                  <a:lnTo>
                    <a:pt x="170" y="170"/>
                  </a:lnTo>
                  <a:cubicBezTo>
                    <a:pt x="151" y="217"/>
                    <a:pt x="143" y="233"/>
                    <a:pt x="140" y="233"/>
                  </a:cubicBezTo>
                  <a:cubicBezTo>
                    <a:pt x="135" y="233"/>
                    <a:pt x="143" y="200"/>
                    <a:pt x="145" y="185"/>
                  </a:cubicBezTo>
                  <a:lnTo>
                    <a:pt x="145" y="185"/>
                  </a:lnTo>
                  <a:cubicBezTo>
                    <a:pt x="164" y="146"/>
                    <a:pt x="169" y="134"/>
                    <a:pt x="170" y="102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7"/>
            <p:cNvSpPr/>
            <p:nvPr/>
          </p:nvSpPr>
          <p:spPr>
            <a:xfrm>
              <a:off x="5018075" y="3016475"/>
              <a:ext cx="1725" cy="2750"/>
            </a:xfrm>
            <a:custGeom>
              <a:avLst/>
              <a:gdLst/>
              <a:ahLst/>
              <a:cxnLst/>
              <a:rect l="l" t="t" r="r" b="b"/>
              <a:pathLst>
                <a:path w="69" h="110" extrusionOk="0">
                  <a:moveTo>
                    <a:pt x="66" y="1"/>
                  </a:moveTo>
                  <a:cubicBezTo>
                    <a:pt x="59" y="1"/>
                    <a:pt x="30" y="80"/>
                    <a:pt x="1" y="109"/>
                  </a:cubicBezTo>
                  <a:cubicBezTo>
                    <a:pt x="34" y="75"/>
                    <a:pt x="34" y="75"/>
                    <a:pt x="34" y="75"/>
                  </a:cubicBezTo>
                  <a:lnTo>
                    <a:pt x="68" y="7"/>
                  </a:lnTo>
                  <a:cubicBezTo>
                    <a:pt x="68" y="3"/>
                    <a:pt x="68" y="1"/>
                    <a:pt x="66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7"/>
            <p:cNvSpPr/>
            <p:nvPr/>
          </p:nvSpPr>
          <p:spPr>
            <a:xfrm>
              <a:off x="5015375" y="3014950"/>
              <a:ext cx="4575" cy="6300"/>
            </a:xfrm>
            <a:custGeom>
              <a:avLst/>
              <a:gdLst/>
              <a:ahLst/>
              <a:cxnLst/>
              <a:rect l="l" t="t" r="r" b="b"/>
              <a:pathLst>
                <a:path w="183" h="252" extrusionOk="0">
                  <a:moveTo>
                    <a:pt x="176" y="1"/>
                  </a:moveTo>
                  <a:lnTo>
                    <a:pt x="176" y="1"/>
                  </a:lnTo>
                  <a:cubicBezTo>
                    <a:pt x="164" y="13"/>
                    <a:pt x="153" y="26"/>
                    <a:pt x="143" y="37"/>
                  </a:cubicBezTo>
                  <a:lnTo>
                    <a:pt x="143" y="37"/>
                  </a:lnTo>
                  <a:cubicBezTo>
                    <a:pt x="142" y="36"/>
                    <a:pt x="142" y="35"/>
                    <a:pt x="142" y="35"/>
                  </a:cubicBezTo>
                  <a:lnTo>
                    <a:pt x="142" y="35"/>
                  </a:lnTo>
                  <a:cubicBezTo>
                    <a:pt x="142" y="36"/>
                    <a:pt x="143" y="36"/>
                    <a:pt x="143" y="37"/>
                  </a:cubicBezTo>
                  <a:lnTo>
                    <a:pt x="143" y="37"/>
                  </a:lnTo>
                  <a:cubicBezTo>
                    <a:pt x="143" y="37"/>
                    <a:pt x="143" y="37"/>
                    <a:pt x="143" y="37"/>
                  </a:cubicBezTo>
                  <a:lnTo>
                    <a:pt x="143" y="37"/>
                  </a:lnTo>
                  <a:cubicBezTo>
                    <a:pt x="143" y="40"/>
                    <a:pt x="144" y="43"/>
                    <a:pt x="147" y="43"/>
                  </a:cubicBezTo>
                  <a:cubicBezTo>
                    <a:pt x="148" y="43"/>
                    <a:pt x="150" y="42"/>
                    <a:pt x="152" y="40"/>
                  </a:cubicBezTo>
                  <a:lnTo>
                    <a:pt x="152" y="40"/>
                  </a:lnTo>
                  <a:cubicBezTo>
                    <a:pt x="150" y="43"/>
                    <a:pt x="148" y="44"/>
                    <a:pt x="146" y="44"/>
                  </a:cubicBezTo>
                  <a:cubicBezTo>
                    <a:pt x="144" y="44"/>
                    <a:pt x="143" y="42"/>
                    <a:pt x="143" y="37"/>
                  </a:cubicBezTo>
                  <a:lnTo>
                    <a:pt x="143" y="37"/>
                  </a:lnTo>
                  <a:cubicBezTo>
                    <a:pt x="143" y="37"/>
                    <a:pt x="142" y="37"/>
                    <a:pt x="142" y="37"/>
                  </a:cubicBezTo>
                  <a:lnTo>
                    <a:pt x="142" y="37"/>
                  </a:lnTo>
                  <a:cubicBezTo>
                    <a:pt x="142" y="36"/>
                    <a:pt x="142" y="35"/>
                    <a:pt x="142" y="35"/>
                  </a:cubicBezTo>
                  <a:lnTo>
                    <a:pt x="142" y="35"/>
                  </a:lnTo>
                  <a:lnTo>
                    <a:pt x="141" y="39"/>
                  </a:lnTo>
                  <a:lnTo>
                    <a:pt x="141" y="39"/>
                  </a:lnTo>
                  <a:cubicBezTo>
                    <a:pt x="142" y="38"/>
                    <a:pt x="142" y="38"/>
                    <a:pt x="142" y="37"/>
                  </a:cubicBezTo>
                  <a:lnTo>
                    <a:pt x="142" y="37"/>
                  </a:lnTo>
                  <a:cubicBezTo>
                    <a:pt x="142" y="44"/>
                    <a:pt x="141" y="61"/>
                    <a:pt x="137" y="80"/>
                  </a:cubicBezTo>
                  <a:lnTo>
                    <a:pt x="137" y="80"/>
                  </a:lnTo>
                  <a:cubicBezTo>
                    <a:pt x="150" y="53"/>
                    <a:pt x="165" y="23"/>
                    <a:pt x="176" y="1"/>
                  </a:cubicBezTo>
                  <a:close/>
                  <a:moveTo>
                    <a:pt x="142" y="103"/>
                  </a:moveTo>
                  <a:lnTo>
                    <a:pt x="128" y="132"/>
                  </a:lnTo>
                  <a:lnTo>
                    <a:pt x="128" y="132"/>
                  </a:lnTo>
                  <a:cubicBezTo>
                    <a:pt x="128" y="132"/>
                    <a:pt x="128" y="132"/>
                    <a:pt x="128" y="131"/>
                  </a:cubicBezTo>
                  <a:lnTo>
                    <a:pt x="128" y="131"/>
                  </a:lnTo>
                  <a:cubicBezTo>
                    <a:pt x="120" y="145"/>
                    <a:pt x="115" y="155"/>
                    <a:pt x="111" y="162"/>
                  </a:cubicBezTo>
                  <a:lnTo>
                    <a:pt x="111" y="162"/>
                  </a:lnTo>
                  <a:lnTo>
                    <a:pt x="116" y="141"/>
                  </a:lnTo>
                  <a:lnTo>
                    <a:pt x="116" y="141"/>
                  </a:lnTo>
                  <a:cubicBezTo>
                    <a:pt x="121" y="132"/>
                    <a:pt x="125" y="124"/>
                    <a:pt x="130" y="117"/>
                  </a:cubicBezTo>
                  <a:lnTo>
                    <a:pt x="130" y="117"/>
                  </a:lnTo>
                  <a:cubicBezTo>
                    <a:pt x="129" y="122"/>
                    <a:pt x="128" y="127"/>
                    <a:pt x="128" y="131"/>
                  </a:cubicBezTo>
                  <a:lnTo>
                    <a:pt x="128" y="131"/>
                  </a:lnTo>
                  <a:cubicBezTo>
                    <a:pt x="132" y="123"/>
                    <a:pt x="137" y="114"/>
                    <a:pt x="142" y="103"/>
                  </a:cubicBezTo>
                  <a:close/>
                  <a:moveTo>
                    <a:pt x="114" y="145"/>
                  </a:moveTo>
                  <a:cubicBezTo>
                    <a:pt x="110" y="152"/>
                    <a:pt x="108" y="158"/>
                    <a:pt x="106" y="163"/>
                  </a:cubicBezTo>
                  <a:lnTo>
                    <a:pt x="106" y="163"/>
                  </a:lnTo>
                  <a:cubicBezTo>
                    <a:pt x="105" y="163"/>
                    <a:pt x="105" y="164"/>
                    <a:pt x="104" y="165"/>
                  </a:cubicBezTo>
                  <a:lnTo>
                    <a:pt x="104" y="165"/>
                  </a:lnTo>
                  <a:cubicBezTo>
                    <a:pt x="107" y="158"/>
                    <a:pt x="110" y="151"/>
                    <a:pt x="114" y="145"/>
                  </a:cubicBezTo>
                  <a:close/>
                  <a:moveTo>
                    <a:pt x="108" y="69"/>
                  </a:moveTo>
                  <a:lnTo>
                    <a:pt x="108" y="69"/>
                  </a:lnTo>
                  <a:cubicBezTo>
                    <a:pt x="74" y="103"/>
                    <a:pt x="41" y="170"/>
                    <a:pt x="41" y="170"/>
                  </a:cubicBezTo>
                  <a:cubicBezTo>
                    <a:pt x="75" y="136"/>
                    <a:pt x="75" y="103"/>
                    <a:pt x="108" y="69"/>
                  </a:cubicBezTo>
                  <a:close/>
                  <a:moveTo>
                    <a:pt x="89" y="199"/>
                  </a:moveTo>
                  <a:cubicBezTo>
                    <a:pt x="80" y="221"/>
                    <a:pt x="75" y="238"/>
                    <a:pt x="75" y="238"/>
                  </a:cubicBezTo>
                  <a:cubicBezTo>
                    <a:pt x="83" y="221"/>
                    <a:pt x="87" y="208"/>
                    <a:pt x="89" y="199"/>
                  </a:cubicBezTo>
                  <a:close/>
                  <a:moveTo>
                    <a:pt x="182" y="22"/>
                  </a:moveTo>
                  <a:lnTo>
                    <a:pt x="182" y="22"/>
                  </a:lnTo>
                  <a:cubicBezTo>
                    <a:pt x="180" y="22"/>
                    <a:pt x="159" y="59"/>
                    <a:pt x="139" y="97"/>
                  </a:cubicBezTo>
                  <a:lnTo>
                    <a:pt x="139" y="97"/>
                  </a:lnTo>
                  <a:cubicBezTo>
                    <a:pt x="137" y="98"/>
                    <a:pt x="136" y="101"/>
                    <a:pt x="135" y="103"/>
                  </a:cubicBezTo>
                  <a:lnTo>
                    <a:pt x="135" y="103"/>
                  </a:lnTo>
                  <a:cubicBezTo>
                    <a:pt x="128" y="116"/>
                    <a:pt x="122" y="129"/>
                    <a:pt x="116" y="140"/>
                  </a:cubicBezTo>
                  <a:lnTo>
                    <a:pt x="116" y="140"/>
                  </a:lnTo>
                  <a:lnTo>
                    <a:pt x="121" y="120"/>
                  </a:lnTo>
                  <a:lnTo>
                    <a:pt x="121" y="120"/>
                  </a:lnTo>
                  <a:cubicBezTo>
                    <a:pt x="118" y="126"/>
                    <a:pt x="113" y="131"/>
                    <a:pt x="109" y="136"/>
                  </a:cubicBezTo>
                  <a:cubicBezTo>
                    <a:pt x="104" y="136"/>
                    <a:pt x="101" y="137"/>
                    <a:pt x="98" y="138"/>
                  </a:cubicBezTo>
                  <a:lnTo>
                    <a:pt x="98" y="138"/>
                  </a:lnTo>
                  <a:cubicBezTo>
                    <a:pt x="101" y="134"/>
                    <a:pt x="104" y="132"/>
                    <a:pt x="106" y="132"/>
                  </a:cubicBezTo>
                  <a:cubicBezTo>
                    <a:pt x="108" y="132"/>
                    <a:pt x="109" y="134"/>
                    <a:pt x="109" y="136"/>
                  </a:cubicBezTo>
                  <a:cubicBezTo>
                    <a:pt x="113" y="127"/>
                    <a:pt x="119" y="115"/>
                    <a:pt x="126" y="102"/>
                  </a:cubicBezTo>
                  <a:lnTo>
                    <a:pt x="126" y="102"/>
                  </a:lnTo>
                  <a:lnTo>
                    <a:pt x="121" y="120"/>
                  </a:lnTo>
                  <a:lnTo>
                    <a:pt x="121" y="120"/>
                  </a:lnTo>
                  <a:cubicBezTo>
                    <a:pt x="129" y="107"/>
                    <a:pt x="133" y="93"/>
                    <a:pt x="137" y="80"/>
                  </a:cubicBezTo>
                  <a:lnTo>
                    <a:pt x="137" y="80"/>
                  </a:lnTo>
                  <a:cubicBezTo>
                    <a:pt x="133" y="88"/>
                    <a:pt x="129" y="95"/>
                    <a:pt x="126" y="102"/>
                  </a:cubicBezTo>
                  <a:lnTo>
                    <a:pt x="141" y="39"/>
                  </a:lnTo>
                  <a:lnTo>
                    <a:pt x="141" y="39"/>
                  </a:lnTo>
                  <a:cubicBezTo>
                    <a:pt x="114" y="71"/>
                    <a:pt x="97" y="96"/>
                    <a:pt x="95" y="96"/>
                  </a:cubicBezTo>
                  <a:cubicBezTo>
                    <a:pt x="95" y="96"/>
                    <a:pt x="99" y="88"/>
                    <a:pt x="109" y="68"/>
                  </a:cubicBezTo>
                  <a:lnTo>
                    <a:pt x="109" y="68"/>
                  </a:lnTo>
                  <a:cubicBezTo>
                    <a:pt x="75" y="102"/>
                    <a:pt x="41" y="204"/>
                    <a:pt x="7" y="238"/>
                  </a:cubicBezTo>
                  <a:cubicBezTo>
                    <a:pt x="2" y="248"/>
                    <a:pt x="1" y="252"/>
                    <a:pt x="2" y="252"/>
                  </a:cubicBezTo>
                  <a:cubicBezTo>
                    <a:pt x="7" y="252"/>
                    <a:pt x="49" y="193"/>
                    <a:pt x="79" y="158"/>
                  </a:cubicBezTo>
                  <a:lnTo>
                    <a:pt x="79" y="158"/>
                  </a:lnTo>
                  <a:cubicBezTo>
                    <a:pt x="75" y="170"/>
                    <a:pt x="75" y="187"/>
                    <a:pt x="75" y="204"/>
                  </a:cubicBezTo>
                  <a:cubicBezTo>
                    <a:pt x="75" y="190"/>
                    <a:pt x="81" y="182"/>
                    <a:pt x="85" y="182"/>
                  </a:cubicBezTo>
                  <a:cubicBezTo>
                    <a:pt x="89" y="182"/>
                    <a:pt x="91" y="187"/>
                    <a:pt x="89" y="199"/>
                  </a:cubicBezTo>
                  <a:lnTo>
                    <a:pt x="89" y="199"/>
                  </a:lnTo>
                  <a:cubicBezTo>
                    <a:pt x="92" y="191"/>
                    <a:pt x="96" y="182"/>
                    <a:pt x="100" y="172"/>
                  </a:cubicBezTo>
                  <a:lnTo>
                    <a:pt x="100" y="172"/>
                  </a:lnTo>
                  <a:cubicBezTo>
                    <a:pt x="100" y="174"/>
                    <a:pt x="100" y="175"/>
                    <a:pt x="101" y="175"/>
                  </a:cubicBezTo>
                  <a:cubicBezTo>
                    <a:pt x="101" y="175"/>
                    <a:pt x="102" y="175"/>
                    <a:pt x="103" y="173"/>
                  </a:cubicBezTo>
                  <a:lnTo>
                    <a:pt x="103" y="173"/>
                  </a:lnTo>
                  <a:cubicBezTo>
                    <a:pt x="103" y="173"/>
                    <a:pt x="104" y="173"/>
                    <a:pt x="104" y="173"/>
                  </a:cubicBezTo>
                  <a:cubicBezTo>
                    <a:pt x="105" y="173"/>
                    <a:pt x="106" y="172"/>
                    <a:pt x="109" y="170"/>
                  </a:cubicBezTo>
                  <a:cubicBezTo>
                    <a:pt x="109" y="168"/>
                    <a:pt x="109" y="167"/>
                    <a:pt x="108" y="166"/>
                  </a:cubicBezTo>
                  <a:lnTo>
                    <a:pt x="108" y="166"/>
                  </a:lnTo>
                  <a:cubicBezTo>
                    <a:pt x="109" y="165"/>
                    <a:pt x="110" y="163"/>
                    <a:pt x="111" y="162"/>
                  </a:cubicBezTo>
                  <a:lnTo>
                    <a:pt x="111" y="162"/>
                  </a:lnTo>
                  <a:lnTo>
                    <a:pt x="109" y="170"/>
                  </a:lnTo>
                  <a:lnTo>
                    <a:pt x="128" y="132"/>
                  </a:lnTo>
                  <a:lnTo>
                    <a:pt x="128" y="132"/>
                  </a:lnTo>
                  <a:cubicBezTo>
                    <a:pt x="127" y="139"/>
                    <a:pt x="128" y="143"/>
                    <a:pt x="132" y="143"/>
                  </a:cubicBezTo>
                  <a:cubicBezTo>
                    <a:pt x="134" y="143"/>
                    <a:pt x="138" y="141"/>
                    <a:pt x="142" y="136"/>
                  </a:cubicBezTo>
                  <a:lnTo>
                    <a:pt x="142" y="102"/>
                  </a:lnTo>
                  <a:lnTo>
                    <a:pt x="176" y="35"/>
                  </a:lnTo>
                  <a:cubicBezTo>
                    <a:pt x="181" y="26"/>
                    <a:pt x="182" y="22"/>
                    <a:pt x="182" y="22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7"/>
            <p:cNvSpPr/>
            <p:nvPr/>
          </p:nvSpPr>
          <p:spPr>
            <a:xfrm>
              <a:off x="5016375" y="30200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1" y="1"/>
                  </a:moveTo>
                  <a:cubicBezTo>
                    <a:pt x="1" y="1"/>
                    <a:pt x="1" y="1"/>
                    <a:pt x="35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7"/>
            <p:cNvSpPr/>
            <p:nvPr/>
          </p:nvSpPr>
          <p:spPr>
            <a:xfrm>
              <a:off x="4775100" y="3156925"/>
              <a:ext cx="27125" cy="26525"/>
            </a:xfrm>
            <a:custGeom>
              <a:avLst/>
              <a:gdLst/>
              <a:ahLst/>
              <a:cxnLst/>
              <a:rect l="l" t="t" r="r" b="b"/>
              <a:pathLst>
                <a:path w="1085" h="1061" extrusionOk="0">
                  <a:moveTo>
                    <a:pt x="699" y="0"/>
                  </a:moveTo>
                  <a:cubicBezTo>
                    <a:pt x="551" y="0"/>
                    <a:pt x="416" y="65"/>
                    <a:pt x="311" y="169"/>
                  </a:cubicBezTo>
                  <a:lnTo>
                    <a:pt x="311" y="169"/>
                  </a:lnTo>
                  <a:cubicBezTo>
                    <a:pt x="219" y="182"/>
                    <a:pt x="115" y="217"/>
                    <a:pt x="1" y="282"/>
                  </a:cubicBezTo>
                  <a:lnTo>
                    <a:pt x="240" y="252"/>
                  </a:lnTo>
                  <a:lnTo>
                    <a:pt x="240" y="252"/>
                  </a:lnTo>
                  <a:cubicBezTo>
                    <a:pt x="83" y="465"/>
                    <a:pt x="30" y="781"/>
                    <a:pt x="170" y="1061"/>
                  </a:cubicBezTo>
                  <a:cubicBezTo>
                    <a:pt x="793" y="853"/>
                    <a:pt x="850" y="362"/>
                    <a:pt x="576" y="210"/>
                  </a:cubicBezTo>
                  <a:lnTo>
                    <a:pt x="576" y="210"/>
                  </a:lnTo>
                  <a:lnTo>
                    <a:pt x="1084" y="146"/>
                  </a:lnTo>
                  <a:cubicBezTo>
                    <a:pt x="953" y="44"/>
                    <a:pt x="822" y="0"/>
                    <a:pt x="699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7"/>
            <p:cNvSpPr/>
            <p:nvPr/>
          </p:nvSpPr>
          <p:spPr>
            <a:xfrm>
              <a:off x="4774250" y="3162275"/>
              <a:ext cx="875" cy="1700"/>
            </a:xfrm>
            <a:custGeom>
              <a:avLst/>
              <a:gdLst/>
              <a:ahLst/>
              <a:cxnLst/>
              <a:rect l="l" t="t" r="r" b="b"/>
              <a:pathLst>
                <a:path w="35" h="68" extrusionOk="0">
                  <a:moveTo>
                    <a:pt x="1" y="0"/>
                  </a:moveTo>
                  <a:lnTo>
                    <a:pt x="35" y="68"/>
                  </a:lnTo>
                  <a:lnTo>
                    <a:pt x="35" y="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7"/>
            <p:cNvSpPr/>
            <p:nvPr/>
          </p:nvSpPr>
          <p:spPr>
            <a:xfrm>
              <a:off x="4775100" y="3161425"/>
              <a:ext cx="4275" cy="7625"/>
            </a:xfrm>
            <a:custGeom>
              <a:avLst/>
              <a:gdLst/>
              <a:ahLst/>
              <a:cxnLst/>
              <a:rect l="l" t="t" r="r" b="b"/>
              <a:pathLst>
                <a:path w="171" h="305" extrusionOk="0">
                  <a:moveTo>
                    <a:pt x="68" y="102"/>
                  </a:moveTo>
                  <a:cubicBezTo>
                    <a:pt x="68" y="102"/>
                    <a:pt x="68" y="102"/>
                    <a:pt x="68" y="102"/>
                  </a:cubicBezTo>
                  <a:lnTo>
                    <a:pt x="68" y="102"/>
                  </a:lnTo>
                  <a:cubicBezTo>
                    <a:pt x="68" y="102"/>
                    <a:pt x="68" y="102"/>
                    <a:pt x="68" y="102"/>
                  </a:cubicBezTo>
                  <a:lnTo>
                    <a:pt x="68" y="102"/>
                  </a:lnTo>
                  <a:cubicBezTo>
                    <a:pt x="68" y="102"/>
                    <a:pt x="68" y="102"/>
                    <a:pt x="68" y="102"/>
                  </a:cubicBezTo>
                  <a:close/>
                  <a:moveTo>
                    <a:pt x="1" y="0"/>
                  </a:moveTo>
                  <a:cubicBezTo>
                    <a:pt x="1" y="34"/>
                    <a:pt x="35" y="102"/>
                    <a:pt x="68" y="169"/>
                  </a:cubicBezTo>
                  <a:cubicBezTo>
                    <a:pt x="68" y="169"/>
                    <a:pt x="35" y="102"/>
                    <a:pt x="68" y="102"/>
                  </a:cubicBezTo>
                  <a:lnTo>
                    <a:pt x="68" y="102"/>
                  </a:lnTo>
                  <a:cubicBezTo>
                    <a:pt x="57" y="80"/>
                    <a:pt x="46" y="60"/>
                    <a:pt x="1" y="0"/>
                  </a:cubicBezTo>
                  <a:close/>
                  <a:moveTo>
                    <a:pt x="68" y="102"/>
                  </a:moveTo>
                  <a:cubicBezTo>
                    <a:pt x="68" y="169"/>
                    <a:pt x="68" y="169"/>
                    <a:pt x="102" y="237"/>
                  </a:cubicBezTo>
                  <a:cubicBezTo>
                    <a:pt x="111" y="254"/>
                    <a:pt x="115" y="260"/>
                    <a:pt x="117" y="260"/>
                  </a:cubicBezTo>
                  <a:cubicBezTo>
                    <a:pt x="121" y="260"/>
                    <a:pt x="102" y="203"/>
                    <a:pt x="102" y="203"/>
                  </a:cubicBezTo>
                  <a:lnTo>
                    <a:pt x="102" y="203"/>
                  </a:lnTo>
                  <a:lnTo>
                    <a:pt x="170" y="305"/>
                  </a:lnTo>
                  <a:lnTo>
                    <a:pt x="170" y="271"/>
                  </a:lnTo>
                  <a:cubicBezTo>
                    <a:pt x="95" y="158"/>
                    <a:pt x="82" y="129"/>
                    <a:pt x="68" y="102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7"/>
            <p:cNvSpPr/>
            <p:nvPr/>
          </p:nvSpPr>
          <p:spPr>
            <a:xfrm>
              <a:off x="4776800" y="3163950"/>
              <a:ext cx="1725" cy="2575"/>
            </a:xfrm>
            <a:custGeom>
              <a:avLst/>
              <a:gdLst/>
              <a:ahLst/>
              <a:cxnLst/>
              <a:rect l="l" t="t" r="r" b="b"/>
              <a:pathLst>
                <a:path w="69" h="103" extrusionOk="0">
                  <a:moveTo>
                    <a:pt x="0" y="1"/>
                  </a:moveTo>
                  <a:cubicBezTo>
                    <a:pt x="34" y="35"/>
                    <a:pt x="34" y="68"/>
                    <a:pt x="68" y="102"/>
                  </a:cubicBezTo>
                  <a:cubicBezTo>
                    <a:pt x="34" y="68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7"/>
            <p:cNvSpPr/>
            <p:nvPr/>
          </p:nvSpPr>
          <p:spPr>
            <a:xfrm>
              <a:off x="4776800" y="3162275"/>
              <a:ext cx="875" cy="3400"/>
            </a:xfrm>
            <a:custGeom>
              <a:avLst/>
              <a:gdLst/>
              <a:ahLst/>
              <a:cxnLst/>
              <a:rect l="l" t="t" r="r" b="b"/>
              <a:pathLst>
                <a:path w="35" h="136" extrusionOk="0">
                  <a:moveTo>
                    <a:pt x="0" y="0"/>
                  </a:moveTo>
                  <a:lnTo>
                    <a:pt x="0" y="34"/>
                  </a:lnTo>
                  <a:cubicBezTo>
                    <a:pt x="4" y="34"/>
                    <a:pt x="7" y="35"/>
                    <a:pt x="9" y="36"/>
                  </a:cubicBezTo>
                  <a:lnTo>
                    <a:pt x="9" y="36"/>
                  </a:lnTo>
                  <a:lnTo>
                    <a:pt x="0" y="0"/>
                  </a:lnTo>
                  <a:close/>
                  <a:moveTo>
                    <a:pt x="9" y="36"/>
                  </a:moveTo>
                  <a:lnTo>
                    <a:pt x="34" y="135"/>
                  </a:lnTo>
                  <a:cubicBezTo>
                    <a:pt x="34" y="105"/>
                    <a:pt x="34" y="47"/>
                    <a:pt x="9" y="36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7"/>
            <p:cNvSpPr/>
            <p:nvPr/>
          </p:nvSpPr>
          <p:spPr>
            <a:xfrm>
              <a:off x="4777650" y="316227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0" y="0"/>
                    <a:pt x="0" y="0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7"/>
            <p:cNvSpPr/>
            <p:nvPr/>
          </p:nvSpPr>
          <p:spPr>
            <a:xfrm>
              <a:off x="4777750" y="3161875"/>
              <a:ext cx="2450" cy="5500"/>
            </a:xfrm>
            <a:custGeom>
              <a:avLst/>
              <a:gdLst/>
              <a:ahLst/>
              <a:cxnLst/>
              <a:rect l="l" t="t" r="r" b="b"/>
              <a:pathLst>
                <a:path w="98" h="220" extrusionOk="0">
                  <a:moveTo>
                    <a:pt x="8" y="1"/>
                  </a:moveTo>
                  <a:cubicBezTo>
                    <a:pt x="0" y="1"/>
                    <a:pt x="8" y="16"/>
                    <a:pt x="30" y="16"/>
                  </a:cubicBezTo>
                  <a:cubicBezTo>
                    <a:pt x="19" y="5"/>
                    <a:pt x="11" y="1"/>
                    <a:pt x="8" y="1"/>
                  </a:cubicBezTo>
                  <a:close/>
                  <a:moveTo>
                    <a:pt x="30" y="16"/>
                  </a:moveTo>
                  <a:cubicBezTo>
                    <a:pt x="30" y="16"/>
                    <a:pt x="30" y="16"/>
                    <a:pt x="30" y="50"/>
                  </a:cubicBezTo>
                  <a:cubicBezTo>
                    <a:pt x="30" y="84"/>
                    <a:pt x="64" y="151"/>
                    <a:pt x="64" y="151"/>
                  </a:cubicBezTo>
                  <a:cubicBezTo>
                    <a:pt x="64" y="157"/>
                    <a:pt x="63" y="159"/>
                    <a:pt x="62" y="159"/>
                  </a:cubicBezTo>
                  <a:cubicBezTo>
                    <a:pt x="57" y="159"/>
                    <a:pt x="44" y="128"/>
                    <a:pt x="36" y="128"/>
                  </a:cubicBezTo>
                  <a:cubicBezTo>
                    <a:pt x="32" y="128"/>
                    <a:pt x="30" y="134"/>
                    <a:pt x="30" y="151"/>
                  </a:cubicBezTo>
                  <a:lnTo>
                    <a:pt x="64" y="219"/>
                  </a:lnTo>
                  <a:cubicBezTo>
                    <a:pt x="98" y="185"/>
                    <a:pt x="30" y="50"/>
                    <a:pt x="30" y="16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7"/>
            <p:cNvSpPr/>
            <p:nvPr/>
          </p:nvSpPr>
          <p:spPr>
            <a:xfrm>
              <a:off x="4777650" y="316310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1"/>
                  </a:moveTo>
                  <a:cubicBezTo>
                    <a:pt x="34" y="1"/>
                    <a:pt x="34" y="1"/>
                    <a:pt x="0" y="1"/>
                  </a:cubicBez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7"/>
            <p:cNvSpPr/>
            <p:nvPr/>
          </p:nvSpPr>
          <p:spPr>
            <a:xfrm>
              <a:off x="4777650" y="3163100"/>
              <a:ext cx="25" cy="1725"/>
            </a:xfrm>
            <a:custGeom>
              <a:avLst/>
              <a:gdLst/>
              <a:ahLst/>
              <a:cxnLst/>
              <a:rect l="l" t="t" r="r" b="b"/>
              <a:pathLst>
                <a:path w="1" h="69" extrusionOk="0">
                  <a:moveTo>
                    <a:pt x="0" y="1"/>
                  </a:moveTo>
                  <a:lnTo>
                    <a:pt x="0" y="1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7"/>
            <p:cNvSpPr/>
            <p:nvPr/>
          </p:nvSpPr>
          <p:spPr>
            <a:xfrm>
              <a:off x="4779050" y="3161425"/>
              <a:ext cx="2000" cy="6800"/>
            </a:xfrm>
            <a:custGeom>
              <a:avLst/>
              <a:gdLst/>
              <a:ahLst/>
              <a:cxnLst/>
              <a:rect l="l" t="t" r="r" b="b"/>
              <a:pathLst>
                <a:path w="80" h="272" extrusionOk="0">
                  <a:moveTo>
                    <a:pt x="12" y="0"/>
                  </a:moveTo>
                  <a:lnTo>
                    <a:pt x="12" y="0"/>
                  </a:lnTo>
                  <a:cubicBezTo>
                    <a:pt x="26" y="54"/>
                    <a:pt x="23" y="65"/>
                    <a:pt x="17" y="65"/>
                  </a:cubicBezTo>
                  <a:cubicBezTo>
                    <a:pt x="13" y="65"/>
                    <a:pt x="8" y="60"/>
                    <a:pt x="5" y="60"/>
                  </a:cubicBezTo>
                  <a:lnTo>
                    <a:pt x="5" y="60"/>
                  </a:lnTo>
                  <a:cubicBezTo>
                    <a:pt x="1" y="60"/>
                    <a:pt x="1" y="68"/>
                    <a:pt x="12" y="102"/>
                  </a:cubicBezTo>
                  <a:cubicBezTo>
                    <a:pt x="12" y="102"/>
                    <a:pt x="80" y="203"/>
                    <a:pt x="80" y="271"/>
                  </a:cubicBezTo>
                  <a:lnTo>
                    <a:pt x="80" y="203"/>
                  </a:lnTo>
                  <a:cubicBezTo>
                    <a:pt x="80" y="169"/>
                    <a:pt x="46" y="68"/>
                    <a:pt x="12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7"/>
            <p:cNvSpPr/>
            <p:nvPr/>
          </p:nvSpPr>
          <p:spPr>
            <a:xfrm>
              <a:off x="4782725" y="316902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3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3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7"/>
            <p:cNvSpPr/>
            <p:nvPr/>
          </p:nvSpPr>
          <p:spPr>
            <a:xfrm>
              <a:off x="4781025" y="3163100"/>
              <a:ext cx="3425" cy="7800"/>
            </a:xfrm>
            <a:custGeom>
              <a:avLst/>
              <a:gdLst/>
              <a:ahLst/>
              <a:cxnLst/>
              <a:rect l="l" t="t" r="r" b="b"/>
              <a:pathLst>
                <a:path w="137" h="312" extrusionOk="0">
                  <a:moveTo>
                    <a:pt x="36" y="62"/>
                  </a:moveTo>
                  <a:cubicBezTo>
                    <a:pt x="35" y="62"/>
                    <a:pt x="35" y="64"/>
                    <a:pt x="35" y="69"/>
                  </a:cubicBezTo>
                  <a:cubicBezTo>
                    <a:pt x="35" y="69"/>
                    <a:pt x="40" y="74"/>
                    <a:pt x="46" y="84"/>
                  </a:cubicBezTo>
                  <a:lnTo>
                    <a:pt x="46" y="84"/>
                  </a:lnTo>
                  <a:cubicBezTo>
                    <a:pt x="43" y="72"/>
                    <a:pt x="39" y="62"/>
                    <a:pt x="36" y="62"/>
                  </a:cubicBezTo>
                  <a:close/>
                  <a:moveTo>
                    <a:pt x="35" y="1"/>
                  </a:moveTo>
                  <a:cubicBezTo>
                    <a:pt x="1" y="1"/>
                    <a:pt x="1" y="1"/>
                    <a:pt x="35" y="136"/>
                  </a:cubicBezTo>
                  <a:lnTo>
                    <a:pt x="1" y="35"/>
                  </a:lnTo>
                  <a:lnTo>
                    <a:pt x="25" y="132"/>
                  </a:lnTo>
                  <a:lnTo>
                    <a:pt x="25" y="132"/>
                  </a:lnTo>
                  <a:cubicBezTo>
                    <a:pt x="24" y="134"/>
                    <a:pt x="26" y="145"/>
                    <a:pt x="35" y="170"/>
                  </a:cubicBezTo>
                  <a:cubicBezTo>
                    <a:pt x="68" y="204"/>
                    <a:pt x="68" y="238"/>
                    <a:pt x="68" y="238"/>
                  </a:cubicBezTo>
                  <a:cubicBezTo>
                    <a:pt x="68" y="234"/>
                    <a:pt x="69" y="232"/>
                    <a:pt x="70" y="232"/>
                  </a:cubicBezTo>
                  <a:cubicBezTo>
                    <a:pt x="75" y="232"/>
                    <a:pt x="96" y="311"/>
                    <a:pt x="101" y="311"/>
                  </a:cubicBezTo>
                  <a:cubicBezTo>
                    <a:pt x="102" y="311"/>
                    <a:pt x="102" y="309"/>
                    <a:pt x="102" y="306"/>
                  </a:cubicBezTo>
                  <a:cubicBezTo>
                    <a:pt x="136" y="306"/>
                    <a:pt x="68" y="102"/>
                    <a:pt x="68" y="35"/>
                  </a:cubicBezTo>
                  <a:lnTo>
                    <a:pt x="68" y="170"/>
                  </a:lnTo>
                  <a:cubicBezTo>
                    <a:pt x="68" y="129"/>
                    <a:pt x="56" y="100"/>
                    <a:pt x="46" y="84"/>
                  </a:cubicBezTo>
                  <a:lnTo>
                    <a:pt x="46" y="84"/>
                  </a:lnTo>
                  <a:cubicBezTo>
                    <a:pt x="51" y="106"/>
                    <a:pt x="53" y="136"/>
                    <a:pt x="35" y="136"/>
                  </a:cubicBezTo>
                  <a:cubicBezTo>
                    <a:pt x="1" y="1"/>
                    <a:pt x="68" y="102"/>
                    <a:pt x="3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7"/>
            <p:cNvSpPr/>
            <p:nvPr/>
          </p:nvSpPr>
          <p:spPr>
            <a:xfrm>
              <a:off x="4783575" y="3166500"/>
              <a:ext cx="25" cy="1725"/>
            </a:xfrm>
            <a:custGeom>
              <a:avLst/>
              <a:gdLst/>
              <a:ahLst/>
              <a:cxnLst/>
              <a:rect l="l" t="t" r="r" b="b"/>
              <a:pathLst>
                <a:path w="1" h="69" extrusionOk="0">
                  <a:moveTo>
                    <a:pt x="0" y="34"/>
                  </a:move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7"/>
            <p:cNvSpPr/>
            <p:nvPr/>
          </p:nvSpPr>
          <p:spPr>
            <a:xfrm>
              <a:off x="4782725" y="3162800"/>
              <a:ext cx="1725" cy="6250"/>
            </a:xfrm>
            <a:custGeom>
              <a:avLst/>
              <a:gdLst/>
              <a:ahLst/>
              <a:cxnLst/>
              <a:rect l="l" t="t" r="r" b="b"/>
              <a:pathLst>
                <a:path w="69" h="250" extrusionOk="0">
                  <a:moveTo>
                    <a:pt x="40" y="0"/>
                  </a:moveTo>
                  <a:cubicBezTo>
                    <a:pt x="36" y="0"/>
                    <a:pt x="34" y="4"/>
                    <a:pt x="34" y="13"/>
                  </a:cubicBezTo>
                  <a:lnTo>
                    <a:pt x="34" y="81"/>
                  </a:lnTo>
                  <a:cubicBezTo>
                    <a:pt x="34" y="81"/>
                    <a:pt x="1" y="47"/>
                    <a:pt x="0" y="13"/>
                  </a:cubicBezTo>
                  <a:lnTo>
                    <a:pt x="0" y="13"/>
                  </a:lnTo>
                  <a:cubicBezTo>
                    <a:pt x="1" y="47"/>
                    <a:pt x="34" y="115"/>
                    <a:pt x="34" y="148"/>
                  </a:cubicBezTo>
                  <a:cubicBezTo>
                    <a:pt x="42" y="172"/>
                    <a:pt x="46" y="181"/>
                    <a:pt x="48" y="181"/>
                  </a:cubicBezTo>
                  <a:cubicBezTo>
                    <a:pt x="54" y="181"/>
                    <a:pt x="34" y="81"/>
                    <a:pt x="34" y="81"/>
                  </a:cubicBezTo>
                  <a:lnTo>
                    <a:pt x="34" y="81"/>
                  </a:lnTo>
                  <a:cubicBezTo>
                    <a:pt x="68" y="114"/>
                    <a:pt x="34" y="148"/>
                    <a:pt x="68" y="250"/>
                  </a:cubicBezTo>
                  <a:cubicBezTo>
                    <a:pt x="68" y="228"/>
                    <a:pt x="68" y="196"/>
                    <a:pt x="68" y="182"/>
                  </a:cubicBezTo>
                  <a:cubicBezTo>
                    <a:pt x="68" y="182"/>
                    <a:pt x="68" y="148"/>
                    <a:pt x="68" y="148"/>
                  </a:cubicBezTo>
                  <a:lnTo>
                    <a:pt x="68" y="114"/>
                  </a:lnTo>
                  <a:cubicBezTo>
                    <a:pt x="68" y="38"/>
                    <a:pt x="49" y="0"/>
                    <a:pt x="4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7"/>
            <p:cNvSpPr/>
            <p:nvPr/>
          </p:nvSpPr>
          <p:spPr>
            <a:xfrm>
              <a:off x="4782725" y="316227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7"/>
            <p:cNvSpPr/>
            <p:nvPr/>
          </p:nvSpPr>
          <p:spPr>
            <a:xfrm>
              <a:off x="4784425" y="316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7"/>
            <p:cNvSpPr/>
            <p:nvPr/>
          </p:nvSpPr>
          <p:spPr>
            <a:xfrm>
              <a:off x="4784425" y="3162275"/>
              <a:ext cx="25" cy="1700"/>
            </a:xfrm>
            <a:custGeom>
              <a:avLst/>
              <a:gdLst/>
              <a:ahLst/>
              <a:cxnLst/>
              <a:rect l="l" t="t" r="r" b="b"/>
              <a:pathLst>
                <a:path w="1" h="68" extrusionOk="0">
                  <a:moveTo>
                    <a:pt x="0" y="68"/>
                  </a:moveTo>
                  <a:lnTo>
                    <a:pt x="0" y="68"/>
                  </a:lnTo>
                  <a:lnTo>
                    <a:pt x="0" y="0"/>
                  </a:lnTo>
                  <a:cubicBezTo>
                    <a:pt x="0" y="0"/>
                    <a:pt x="0" y="34"/>
                    <a:pt x="0" y="68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7"/>
            <p:cNvSpPr/>
            <p:nvPr/>
          </p:nvSpPr>
          <p:spPr>
            <a:xfrm>
              <a:off x="4785275" y="3161950"/>
              <a:ext cx="8475" cy="7225"/>
            </a:xfrm>
            <a:custGeom>
              <a:avLst/>
              <a:gdLst/>
              <a:ahLst/>
              <a:cxnLst/>
              <a:rect l="l" t="t" r="r" b="b"/>
              <a:pathLst>
                <a:path w="339" h="289" extrusionOk="0">
                  <a:moveTo>
                    <a:pt x="203" y="115"/>
                  </a:moveTo>
                  <a:lnTo>
                    <a:pt x="203" y="115"/>
                  </a:lnTo>
                  <a:cubicBezTo>
                    <a:pt x="182" y="158"/>
                    <a:pt x="147" y="187"/>
                    <a:pt x="107" y="211"/>
                  </a:cubicBezTo>
                  <a:lnTo>
                    <a:pt x="107" y="211"/>
                  </a:lnTo>
                  <a:cubicBezTo>
                    <a:pt x="139" y="179"/>
                    <a:pt x="171" y="147"/>
                    <a:pt x="203" y="115"/>
                  </a:cubicBezTo>
                  <a:close/>
                  <a:moveTo>
                    <a:pt x="169" y="182"/>
                  </a:moveTo>
                  <a:cubicBezTo>
                    <a:pt x="169" y="182"/>
                    <a:pt x="124" y="227"/>
                    <a:pt x="71" y="244"/>
                  </a:cubicBezTo>
                  <a:lnTo>
                    <a:pt x="71" y="244"/>
                  </a:lnTo>
                  <a:cubicBezTo>
                    <a:pt x="79" y="239"/>
                    <a:pt x="87" y="231"/>
                    <a:pt x="102" y="216"/>
                  </a:cubicBezTo>
                  <a:cubicBezTo>
                    <a:pt x="102" y="223"/>
                    <a:pt x="103" y="226"/>
                    <a:pt x="105" y="226"/>
                  </a:cubicBezTo>
                  <a:cubicBezTo>
                    <a:pt x="115" y="226"/>
                    <a:pt x="142" y="182"/>
                    <a:pt x="169" y="182"/>
                  </a:cubicBezTo>
                  <a:close/>
                  <a:moveTo>
                    <a:pt x="51" y="223"/>
                  </a:moveTo>
                  <a:cubicBezTo>
                    <a:pt x="49" y="224"/>
                    <a:pt x="47" y="225"/>
                    <a:pt x="47" y="225"/>
                  </a:cubicBezTo>
                  <a:cubicBezTo>
                    <a:pt x="45" y="225"/>
                    <a:pt x="45" y="224"/>
                    <a:pt x="45" y="224"/>
                  </a:cubicBezTo>
                  <a:cubicBezTo>
                    <a:pt x="45" y="224"/>
                    <a:pt x="45" y="227"/>
                    <a:pt x="34" y="250"/>
                  </a:cubicBezTo>
                  <a:cubicBezTo>
                    <a:pt x="41" y="240"/>
                    <a:pt x="46" y="231"/>
                    <a:pt x="51" y="223"/>
                  </a:cubicBezTo>
                  <a:close/>
                  <a:moveTo>
                    <a:pt x="102" y="250"/>
                  </a:moveTo>
                  <a:cubicBezTo>
                    <a:pt x="122" y="250"/>
                    <a:pt x="137" y="250"/>
                    <a:pt x="148" y="251"/>
                  </a:cubicBezTo>
                  <a:lnTo>
                    <a:pt x="148" y="251"/>
                  </a:lnTo>
                  <a:cubicBezTo>
                    <a:pt x="155" y="250"/>
                    <a:pt x="163" y="250"/>
                    <a:pt x="169" y="250"/>
                  </a:cubicBezTo>
                  <a:close/>
                  <a:moveTo>
                    <a:pt x="148" y="251"/>
                  </a:moveTo>
                  <a:lnTo>
                    <a:pt x="148" y="251"/>
                  </a:lnTo>
                  <a:cubicBezTo>
                    <a:pt x="133" y="252"/>
                    <a:pt x="117" y="255"/>
                    <a:pt x="102" y="258"/>
                  </a:cubicBezTo>
                  <a:lnTo>
                    <a:pt x="102" y="258"/>
                  </a:lnTo>
                  <a:cubicBezTo>
                    <a:pt x="102" y="261"/>
                    <a:pt x="101" y="264"/>
                    <a:pt x="101" y="267"/>
                  </a:cubicBezTo>
                  <a:lnTo>
                    <a:pt x="101" y="267"/>
                  </a:lnTo>
                  <a:cubicBezTo>
                    <a:pt x="117" y="263"/>
                    <a:pt x="136" y="259"/>
                    <a:pt x="159" y="253"/>
                  </a:cubicBezTo>
                  <a:lnTo>
                    <a:pt x="159" y="253"/>
                  </a:lnTo>
                  <a:cubicBezTo>
                    <a:pt x="156" y="252"/>
                    <a:pt x="152" y="251"/>
                    <a:pt x="148" y="251"/>
                  </a:cubicBezTo>
                  <a:close/>
                  <a:moveTo>
                    <a:pt x="33" y="274"/>
                  </a:moveTo>
                  <a:cubicBezTo>
                    <a:pt x="19" y="278"/>
                    <a:pt x="9" y="281"/>
                    <a:pt x="4" y="283"/>
                  </a:cubicBezTo>
                  <a:lnTo>
                    <a:pt x="4" y="283"/>
                  </a:lnTo>
                  <a:cubicBezTo>
                    <a:pt x="4" y="283"/>
                    <a:pt x="4" y="284"/>
                    <a:pt x="3" y="284"/>
                  </a:cubicBezTo>
                  <a:lnTo>
                    <a:pt x="3" y="284"/>
                  </a:lnTo>
                  <a:cubicBezTo>
                    <a:pt x="23" y="284"/>
                    <a:pt x="30" y="283"/>
                    <a:pt x="33" y="274"/>
                  </a:cubicBezTo>
                  <a:close/>
                  <a:moveTo>
                    <a:pt x="58" y="0"/>
                  </a:moveTo>
                  <a:cubicBezTo>
                    <a:pt x="50" y="0"/>
                    <a:pt x="40" y="20"/>
                    <a:pt x="36" y="20"/>
                  </a:cubicBezTo>
                  <a:cubicBezTo>
                    <a:pt x="35" y="20"/>
                    <a:pt x="34" y="18"/>
                    <a:pt x="34" y="13"/>
                  </a:cubicBezTo>
                  <a:cubicBezTo>
                    <a:pt x="34" y="32"/>
                    <a:pt x="23" y="73"/>
                    <a:pt x="14" y="111"/>
                  </a:cubicBezTo>
                  <a:lnTo>
                    <a:pt x="14" y="111"/>
                  </a:lnTo>
                  <a:cubicBezTo>
                    <a:pt x="10" y="107"/>
                    <a:pt x="0" y="104"/>
                    <a:pt x="0" y="13"/>
                  </a:cubicBezTo>
                  <a:cubicBezTo>
                    <a:pt x="0" y="34"/>
                    <a:pt x="0" y="119"/>
                    <a:pt x="0" y="119"/>
                  </a:cubicBezTo>
                  <a:cubicBezTo>
                    <a:pt x="0" y="181"/>
                    <a:pt x="0" y="150"/>
                    <a:pt x="0" y="216"/>
                  </a:cubicBezTo>
                  <a:cubicBezTo>
                    <a:pt x="0" y="236"/>
                    <a:pt x="0" y="242"/>
                    <a:pt x="0" y="242"/>
                  </a:cubicBezTo>
                  <a:cubicBezTo>
                    <a:pt x="0" y="248"/>
                    <a:pt x="0" y="261"/>
                    <a:pt x="0" y="284"/>
                  </a:cubicBezTo>
                  <a:cubicBezTo>
                    <a:pt x="0" y="284"/>
                    <a:pt x="1" y="283"/>
                    <a:pt x="4" y="283"/>
                  </a:cubicBezTo>
                  <a:lnTo>
                    <a:pt x="4" y="283"/>
                  </a:lnTo>
                  <a:cubicBezTo>
                    <a:pt x="13" y="257"/>
                    <a:pt x="38" y="153"/>
                    <a:pt x="64" y="119"/>
                  </a:cubicBezTo>
                  <a:lnTo>
                    <a:pt x="64" y="119"/>
                  </a:lnTo>
                  <a:cubicBezTo>
                    <a:pt x="66" y="124"/>
                    <a:pt x="68" y="133"/>
                    <a:pt x="68" y="148"/>
                  </a:cubicBezTo>
                  <a:lnTo>
                    <a:pt x="68" y="115"/>
                  </a:lnTo>
                  <a:cubicBezTo>
                    <a:pt x="66" y="116"/>
                    <a:pt x="65" y="118"/>
                    <a:pt x="64" y="119"/>
                  </a:cubicBezTo>
                  <a:lnTo>
                    <a:pt x="64" y="119"/>
                  </a:lnTo>
                  <a:cubicBezTo>
                    <a:pt x="56" y="103"/>
                    <a:pt x="42" y="125"/>
                    <a:pt x="68" y="47"/>
                  </a:cubicBezTo>
                  <a:cubicBezTo>
                    <a:pt x="68" y="11"/>
                    <a:pt x="64" y="0"/>
                    <a:pt x="58" y="0"/>
                  </a:cubicBezTo>
                  <a:close/>
                  <a:moveTo>
                    <a:pt x="101" y="267"/>
                  </a:moveTo>
                  <a:cubicBezTo>
                    <a:pt x="34" y="284"/>
                    <a:pt x="34" y="284"/>
                    <a:pt x="34" y="284"/>
                  </a:cubicBezTo>
                  <a:cubicBezTo>
                    <a:pt x="88" y="284"/>
                    <a:pt x="99" y="284"/>
                    <a:pt x="101" y="267"/>
                  </a:cubicBezTo>
                  <a:close/>
                  <a:moveTo>
                    <a:pt x="102" y="13"/>
                  </a:moveTo>
                  <a:lnTo>
                    <a:pt x="68" y="148"/>
                  </a:lnTo>
                  <a:lnTo>
                    <a:pt x="68" y="182"/>
                  </a:lnTo>
                  <a:cubicBezTo>
                    <a:pt x="68" y="170"/>
                    <a:pt x="72" y="162"/>
                    <a:pt x="75" y="162"/>
                  </a:cubicBezTo>
                  <a:lnTo>
                    <a:pt x="75" y="162"/>
                  </a:lnTo>
                  <a:cubicBezTo>
                    <a:pt x="78" y="162"/>
                    <a:pt x="77" y="179"/>
                    <a:pt x="51" y="223"/>
                  </a:cubicBezTo>
                  <a:lnTo>
                    <a:pt x="51" y="223"/>
                  </a:lnTo>
                  <a:cubicBezTo>
                    <a:pt x="60" y="219"/>
                    <a:pt x="81" y="203"/>
                    <a:pt x="136" y="148"/>
                  </a:cubicBezTo>
                  <a:lnTo>
                    <a:pt x="136" y="148"/>
                  </a:lnTo>
                  <a:cubicBezTo>
                    <a:pt x="134" y="150"/>
                    <a:pt x="72" y="212"/>
                    <a:pt x="99" y="216"/>
                  </a:cubicBezTo>
                  <a:lnTo>
                    <a:pt x="99" y="216"/>
                  </a:lnTo>
                  <a:cubicBezTo>
                    <a:pt x="78" y="228"/>
                    <a:pt x="56" y="239"/>
                    <a:pt x="34" y="250"/>
                  </a:cubicBezTo>
                  <a:cubicBezTo>
                    <a:pt x="34" y="262"/>
                    <a:pt x="34" y="269"/>
                    <a:pt x="33" y="274"/>
                  </a:cubicBezTo>
                  <a:lnTo>
                    <a:pt x="33" y="274"/>
                  </a:lnTo>
                  <a:cubicBezTo>
                    <a:pt x="51" y="269"/>
                    <a:pt x="76" y="262"/>
                    <a:pt x="102" y="258"/>
                  </a:cubicBezTo>
                  <a:lnTo>
                    <a:pt x="102" y="258"/>
                  </a:lnTo>
                  <a:cubicBezTo>
                    <a:pt x="102" y="255"/>
                    <a:pt x="102" y="253"/>
                    <a:pt x="102" y="250"/>
                  </a:cubicBezTo>
                  <a:lnTo>
                    <a:pt x="72" y="250"/>
                  </a:lnTo>
                  <a:cubicBezTo>
                    <a:pt x="108" y="237"/>
                    <a:pt x="155" y="209"/>
                    <a:pt x="151" y="209"/>
                  </a:cubicBezTo>
                  <a:lnTo>
                    <a:pt x="151" y="209"/>
                  </a:lnTo>
                  <a:cubicBezTo>
                    <a:pt x="150" y="209"/>
                    <a:pt x="145" y="211"/>
                    <a:pt x="136" y="216"/>
                  </a:cubicBezTo>
                  <a:lnTo>
                    <a:pt x="203" y="182"/>
                  </a:lnTo>
                  <a:lnTo>
                    <a:pt x="203" y="182"/>
                  </a:lnTo>
                  <a:cubicBezTo>
                    <a:pt x="237" y="216"/>
                    <a:pt x="169" y="250"/>
                    <a:pt x="169" y="250"/>
                  </a:cubicBezTo>
                  <a:cubicBezTo>
                    <a:pt x="166" y="251"/>
                    <a:pt x="162" y="252"/>
                    <a:pt x="159" y="253"/>
                  </a:cubicBezTo>
                  <a:lnTo>
                    <a:pt x="159" y="253"/>
                  </a:lnTo>
                  <a:cubicBezTo>
                    <a:pt x="175" y="256"/>
                    <a:pt x="184" y="264"/>
                    <a:pt x="203" y="284"/>
                  </a:cubicBezTo>
                  <a:cubicBezTo>
                    <a:pt x="237" y="250"/>
                    <a:pt x="271" y="250"/>
                    <a:pt x="339" y="250"/>
                  </a:cubicBezTo>
                  <a:cubicBezTo>
                    <a:pt x="339" y="250"/>
                    <a:pt x="271" y="250"/>
                    <a:pt x="271" y="216"/>
                  </a:cubicBezTo>
                  <a:lnTo>
                    <a:pt x="339" y="216"/>
                  </a:lnTo>
                  <a:cubicBezTo>
                    <a:pt x="305" y="182"/>
                    <a:pt x="237" y="182"/>
                    <a:pt x="271" y="148"/>
                  </a:cubicBezTo>
                  <a:cubicBezTo>
                    <a:pt x="294" y="148"/>
                    <a:pt x="286" y="133"/>
                    <a:pt x="268" y="133"/>
                  </a:cubicBezTo>
                  <a:cubicBezTo>
                    <a:pt x="260" y="133"/>
                    <a:pt x="248" y="137"/>
                    <a:pt x="237" y="148"/>
                  </a:cubicBezTo>
                  <a:cubicBezTo>
                    <a:pt x="203" y="81"/>
                    <a:pt x="136" y="81"/>
                    <a:pt x="102" y="13"/>
                  </a:cubicBezTo>
                  <a:close/>
                  <a:moveTo>
                    <a:pt x="3" y="284"/>
                  </a:moveTo>
                  <a:cubicBezTo>
                    <a:pt x="2" y="284"/>
                    <a:pt x="1" y="284"/>
                    <a:pt x="0" y="284"/>
                  </a:cubicBezTo>
                  <a:cubicBezTo>
                    <a:pt x="0" y="287"/>
                    <a:pt x="0" y="288"/>
                    <a:pt x="1" y="288"/>
                  </a:cubicBezTo>
                  <a:cubicBezTo>
                    <a:pt x="1" y="288"/>
                    <a:pt x="2" y="287"/>
                    <a:pt x="3" y="28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7"/>
            <p:cNvSpPr/>
            <p:nvPr/>
          </p:nvSpPr>
          <p:spPr>
            <a:xfrm>
              <a:off x="4785275" y="316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7"/>
            <p:cNvSpPr/>
            <p:nvPr/>
          </p:nvSpPr>
          <p:spPr>
            <a:xfrm>
              <a:off x="4786100" y="316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7"/>
            <p:cNvSpPr/>
            <p:nvPr/>
          </p:nvSpPr>
          <p:spPr>
            <a:xfrm>
              <a:off x="4792025" y="3165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7"/>
            <p:cNvSpPr/>
            <p:nvPr/>
          </p:nvSpPr>
          <p:spPr>
            <a:xfrm>
              <a:off x="4786100" y="31682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lnTo>
                    <a:pt x="1" y="0"/>
                  </a:ln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7"/>
            <p:cNvSpPr/>
            <p:nvPr/>
          </p:nvSpPr>
          <p:spPr>
            <a:xfrm>
              <a:off x="4786100" y="31682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7"/>
            <p:cNvSpPr/>
            <p:nvPr/>
          </p:nvSpPr>
          <p:spPr>
            <a:xfrm>
              <a:off x="4784425" y="31690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1"/>
                  </a:moveTo>
                  <a:cubicBezTo>
                    <a:pt x="34" y="1"/>
                    <a:pt x="0" y="1"/>
                    <a:pt x="34" y="1"/>
                  </a:cubicBezTo>
                  <a:lnTo>
                    <a:pt x="34" y="1"/>
                  </a:ln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7"/>
            <p:cNvSpPr/>
            <p:nvPr/>
          </p:nvSpPr>
          <p:spPr>
            <a:xfrm>
              <a:off x="4785625" y="3169025"/>
              <a:ext cx="9700" cy="7050"/>
            </a:xfrm>
            <a:custGeom>
              <a:avLst/>
              <a:gdLst/>
              <a:ahLst/>
              <a:cxnLst/>
              <a:rect l="l" t="t" r="r" b="b"/>
              <a:pathLst>
                <a:path w="388" h="282" extrusionOk="0">
                  <a:moveTo>
                    <a:pt x="20" y="1"/>
                  </a:moveTo>
                  <a:lnTo>
                    <a:pt x="20" y="1"/>
                  </a:lnTo>
                  <a:cubicBezTo>
                    <a:pt x="36" y="1"/>
                    <a:pt x="53" y="9"/>
                    <a:pt x="69" y="13"/>
                  </a:cubicBezTo>
                  <a:lnTo>
                    <a:pt x="69" y="13"/>
                  </a:lnTo>
                  <a:cubicBezTo>
                    <a:pt x="53" y="7"/>
                    <a:pt x="34" y="1"/>
                    <a:pt x="20" y="1"/>
                  </a:cubicBezTo>
                  <a:close/>
                  <a:moveTo>
                    <a:pt x="122" y="35"/>
                  </a:moveTo>
                  <a:cubicBezTo>
                    <a:pt x="108" y="35"/>
                    <a:pt x="108" y="36"/>
                    <a:pt x="117" y="38"/>
                  </a:cubicBezTo>
                  <a:lnTo>
                    <a:pt x="117" y="38"/>
                  </a:lnTo>
                  <a:cubicBezTo>
                    <a:pt x="119" y="37"/>
                    <a:pt x="120" y="36"/>
                    <a:pt x="122" y="35"/>
                  </a:cubicBezTo>
                  <a:close/>
                  <a:moveTo>
                    <a:pt x="83" y="44"/>
                  </a:moveTo>
                  <a:cubicBezTo>
                    <a:pt x="85" y="44"/>
                    <a:pt x="87" y="45"/>
                    <a:pt x="89" y="45"/>
                  </a:cubicBezTo>
                  <a:cubicBezTo>
                    <a:pt x="90" y="45"/>
                    <a:pt x="91" y="45"/>
                    <a:pt x="92" y="45"/>
                  </a:cubicBezTo>
                  <a:lnTo>
                    <a:pt x="92" y="45"/>
                  </a:lnTo>
                  <a:cubicBezTo>
                    <a:pt x="102" y="50"/>
                    <a:pt x="121" y="57"/>
                    <a:pt x="155" y="69"/>
                  </a:cubicBezTo>
                  <a:lnTo>
                    <a:pt x="83" y="44"/>
                  </a:lnTo>
                  <a:close/>
                  <a:moveTo>
                    <a:pt x="122" y="1"/>
                  </a:moveTo>
                  <a:cubicBezTo>
                    <a:pt x="110" y="12"/>
                    <a:pt x="99" y="16"/>
                    <a:pt x="88" y="16"/>
                  </a:cubicBezTo>
                  <a:cubicBezTo>
                    <a:pt x="81" y="16"/>
                    <a:pt x="75" y="15"/>
                    <a:pt x="69" y="13"/>
                  </a:cubicBezTo>
                  <a:lnTo>
                    <a:pt x="69" y="13"/>
                  </a:lnTo>
                  <a:cubicBezTo>
                    <a:pt x="92" y="23"/>
                    <a:pt x="108" y="35"/>
                    <a:pt x="88" y="35"/>
                  </a:cubicBezTo>
                  <a:lnTo>
                    <a:pt x="325" y="35"/>
                  </a:lnTo>
                  <a:lnTo>
                    <a:pt x="359" y="69"/>
                  </a:lnTo>
                  <a:cubicBezTo>
                    <a:pt x="359" y="35"/>
                    <a:pt x="291" y="1"/>
                    <a:pt x="291" y="1"/>
                  </a:cubicBezTo>
                  <a:close/>
                  <a:moveTo>
                    <a:pt x="155" y="103"/>
                  </a:moveTo>
                  <a:cubicBezTo>
                    <a:pt x="155" y="104"/>
                    <a:pt x="156" y="106"/>
                    <a:pt x="156" y="107"/>
                  </a:cubicBezTo>
                  <a:lnTo>
                    <a:pt x="156" y="107"/>
                  </a:lnTo>
                  <a:cubicBezTo>
                    <a:pt x="161" y="108"/>
                    <a:pt x="165" y="109"/>
                    <a:pt x="168" y="110"/>
                  </a:cubicBezTo>
                  <a:lnTo>
                    <a:pt x="168" y="110"/>
                  </a:lnTo>
                  <a:lnTo>
                    <a:pt x="155" y="103"/>
                  </a:lnTo>
                  <a:close/>
                  <a:moveTo>
                    <a:pt x="221" y="241"/>
                  </a:moveTo>
                  <a:cubicBezTo>
                    <a:pt x="223" y="251"/>
                    <a:pt x="223" y="262"/>
                    <a:pt x="223" y="272"/>
                  </a:cubicBezTo>
                  <a:cubicBezTo>
                    <a:pt x="239" y="272"/>
                    <a:pt x="233" y="257"/>
                    <a:pt x="221" y="241"/>
                  </a:cubicBezTo>
                  <a:close/>
                  <a:moveTo>
                    <a:pt x="1" y="25"/>
                  </a:moveTo>
                  <a:lnTo>
                    <a:pt x="1" y="25"/>
                  </a:lnTo>
                  <a:cubicBezTo>
                    <a:pt x="0" y="25"/>
                    <a:pt x="6" y="28"/>
                    <a:pt x="20" y="35"/>
                  </a:cubicBezTo>
                  <a:cubicBezTo>
                    <a:pt x="38" y="44"/>
                    <a:pt x="58" y="53"/>
                    <a:pt x="79" y="61"/>
                  </a:cubicBezTo>
                  <a:lnTo>
                    <a:pt x="79" y="61"/>
                  </a:lnTo>
                  <a:cubicBezTo>
                    <a:pt x="85" y="66"/>
                    <a:pt x="88" y="69"/>
                    <a:pt x="88" y="69"/>
                  </a:cubicBezTo>
                  <a:cubicBezTo>
                    <a:pt x="92" y="69"/>
                    <a:pt x="95" y="69"/>
                    <a:pt x="98" y="68"/>
                  </a:cubicBezTo>
                  <a:lnTo>
                    <a:pt x="98" y="68"/>
                  </a:lnTo>
                  <a:cubicBezTo>
                    <a:pt x="150" y="88"/>
                    <a:pt x="201" y="103"/>
                    <a:pt x="223" y="103"/>
                  </a:cubicBezTo>
                  <a:cubicBezTo>
                    <a:pt x="189" y="103"/>
                    <a:pt x="189" y="111"/>
                    <a:pt x="177" y="111"/>
                  </a:cubicBezTo>
                  <a:cubicBezTo>
                    <a:pt x="174" y="111"/>
                    <a:pt x="171" y="111"/>
                    <a:pt x="168" y="110"/>
                  </a:cubicBezTo>
                  <a:lnTo>
                    <a:pt x="168" y="110"/>
                  </a:lnTo>
                  <a:lnTo>
                    <a:pt x="256" y="163"/>
                  </a:lnTo>
                  <a:lnTo>
                    <a:pt x="256" y="163"/>
                  </a:lnTo>
                  <a:cubicBezTo>
                    <a:pt x="210" y="141"/>
                    <a:pt x="164" y="124"/>
                    <a:pt x="156" y="107"/>
                  </a:cubicBezTo>
                  <a:lnTo>
                    <a:pt x="156" y="107"/>
                  </a:lnTo>
                  <a:cubicBezTo>
                    <a:pt x="139" y="102"/>
                    <a:pt x="109" y="91"/>
                    <a:pt x="54" y="69"/>
                  </a:cubicBezTo>
                  <a:lnTo>
                    <a:pt x="54" y="69"/>
                  </a:lnTo>
                  <a:cubicBezTo>
                    <a:pt x="54" y="69"/>
                    <a:pt x="122" y="103"/>
                    <a:pt x="88" y="103"/>
                  </a:cubicBezTo>
                  <a:lnTo>
                    <a:pt x="54" y="103"/>
                  </a:lnTo>
                  <a:cubicBezTo>
                    <a:pt x="56" y="103"/>
                    <a:pt x="59" y="104"/>
                    <a:pt x="61" y="105"/>
                  </a:cubicBezTo>
                  <a:lnTo>
                    <a:pt x="61" y="105"/>
                  </a:lnTo>
                  <a:cubicBezTo>
                    <a:pt x="60" y="105"/>
                    <a:pt x="59" y="105"/>
                    <a:pt x="59" y="105"/>
                  </a:cubicBezTo>
                  <a:cubicBezTo>
                    <a:pt x="50" y="105"/>
                    <a:pt x="50" y="111"/>
                    <a:pt x="88" y="136"/>
                  </a:cubicBezTo>
                  <a:lnTo>
                    <a:pt x="122" y="136"/>
                  </a:lnTo>
                  <a:cubicBezTo>
                    <a:pt x="138" y="153"/>
                    <a:pt x="147" y="162"/>
                    <a:pt x="155" y="170"/>
                  </a:cubicBezTo>
                  <a:lnTo>
                    <a:pt x="155" y="170"/>
                  </a:lnTo>
                  <a:cubicBezTo>
                    <a:pt x="194" y="190"/>
                    <a:pt x="211" y="209"/>
                    <a:pt x="218" y="228"/>
                  </a:cubicBezTo>
                  <a:lnTo>
                    <a:pt x="218" y="228"/>
                  </a:lnTo>
                  <a:cubicBezTo>
                    <a:pt x="208" y="220"/>
                    <a:pt x="197" y="212"/>
                    <a:pt x="189" y="204"/>
                  </a:cubicBezTo>
                  <a:lnTo>
                    <a:pt x="189" y="204"/>
                  </a:lnTo>
                  <a:cubicBezTo>
                    <a:pt x="190" y="205"/>
                    <a:pt x="209" y="224"/>
                    <a:pt x="221" y="241"/>
                  </a:cubicBezTo>
                  <a:lnTo>
                    <a:pt x="221" y="241"/>
                  </a:lnTo>
                  <a:cubicBezTo>
                    <a:pt x="220" y="237"/>
                    <a:pt x="219" y="232"/>
                    <a:pt x="218" y="228"/>
                  </a:cubicBezTo>
                  <a:lnTo>
                    <a:pt x="218" y="228"/>
                  </a:lnTo>
                  <a:cubicBezTo>
                    <a:pt x="250" y="252"/>
                    <a:pt x="283" y="272"/>
                    <a:pt x="257" y="272"/>
                  </a:cubicBezTo>
                  <a:cubicBezTo>
                    <a:pt x="277" y="279"/>
                    <a:pt x="292" y="281"/>
                    <a:pt x="303" y="281"/>
                  </a:cubicBezTo>
                  <a:cubicBezTo>
                    <a:pt x="348" y="281"/>
                    <a:pt x="331" y="238"/>
                    <a:pt x="359" y="238"/>
                  </a:cubicBezTo>
                  <a:cubicBezTo>
                    <a:pt x="352" y="225"/>
                    <a:pt x="340" y="212"/>
                    <a:pt x="325" y="201"/>
                  </a:cubicBezTo>
                  <a:lnTo>
                    <a:pt x="325" y="201"/>
                  </a:lnTo>
                  <a:cubicBezTo>
                    <a:pt x="328" y="168"/>
                    <a:pt x="388" y="135"/>
                    <a:pt x="223" y="69"/>
                  </a:cubicBezTo>
                  <a:lnTo>
                    <a:pt x="325" y="69"/>
                  </a:lnTo>
                  <a:cubicBezTo>
                    <a:pt x="325" y="69"/>
                    <a:pt x="152" y="47"/>
                    <a:pt x="117" y="38"/>
                  </a:cubicBezTo>
                  <a:lnTo>
                    <a:pt x="117" y="38"/>
                  </a:lnTo>
                  <a:cubicBezTo>
                    <a:pt x="110" y="42"/>
                    <a:pt x="102" y="44"/>
                    <a:pt x="92" y="45"/>
                  </a:cubicBezTo>
                  <a:lnTo>
                    <a:pt x="92" y="45"/>
                  </a:lnTo>
                  <a:cubicBezTo>
                    <a:pt x="73" y="35"/>
                    <a:pt x="88" y="35"/>
                    <a:pt x="88" y="35"/>
                  </a:cubicBezTo>
                  <a:lnTo>
                    <a:pt x="54" y="35"/>
                  </a:lnTo>
                  <a:lnTo>
                    <a:pt x="83" y="44"/>
                  </a:lnTo>
                  <a:lnTo>
                    <a:pt x="83" y="44"/>
                  </a:lnTo>
                  <a:cubicBezTo>
                    <a:pt x="75" y="44"/>
                    <a:pt x="67" y="43"/>
                    <a:pt x="59" y="41"/>
                  </a:cubicBezTo>
                  <a:lnTo>
                    <a:pt x="59" y="41"/>
                  </a:lnTo>
                  <a:cubicBezTo>
                    <a:pt x="53" y="40"/>
                    <a:pt x="48" y="39"/>
                    <a:pt x="43" y="38"/>
                  </a:cubicBezTo>
                  <a:lnTo>
                    <a:pt x="43" y="38"/>
                  </a:lnTo>
                  <a:cubicBezTo>
                    <a:pt x="21" y="32"/>
                    <a:pt x="3" y="25"/>
                    <a:pt x="1" y="2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7"/>
            <p:cNvSpPr/>
            <p:nvPr/>
          </p:nvSpPr>
          <p:spPr>
            <a:xfrm>
              <a:off x="4786100" y="3169025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1" y="1"/>
                  </a:moveTo>
                  <a:lnTo>
                    <a:pt x="1" y="1"/>
                  </a:lnTo>
                  <a:cubicBezTo>
                    <a:pt x="35" y="35"/>
                    <a:pt x="35" y="35"/>
                    <a:pt x="69" y="3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7"/>
            <p:cNvSpPr/>
            <p:nvPr/>
          </p:nvSpPr>
          <p:spPr>
            <a:xfrm>
              <a:off x="4784275" y="3171075"/>
              <a:ext cx="8625" cy="10675"/>
            </a:xfrm>
            <a:custGeom>
              <a:avLst/>
              <a:gdLst/>
              <a:ahLst/>
              <a:cxnLst/>
              <a:rect l="l" t="t" r="r" b="b"/>
              <a:pathLst>
                <a:path w="345" h="427" extrusionOk="0">
                  <a:moveTo>
                    <a:pt x="155" y="122"/>
                  </a:moveTo>
                  <a:cubicBezTo>
                    <a:pt x="156" y="124"/>
                    <a:pt x="157" y="126"/>
                    <a:pt x="159" y="127"/>
                  </a:cubicBezTo>
                  <a:lnTo>
                    <a:pt x="159" y="127"/>
                  </a:lnTo>
                  <a:cubicBezTo>
                    <a:pt x="159" y="124"/>
                    <a:pt x="159" y="123"/>
                    <a:pt x="155" y="122"/>
                  </a:cubicBezTo>
                  <a:close/>
                  <a:moveTo>
                    <a:pt x="74" y="122"/>
                  </a:moveTo>
                  <a:lnTo>
                    <a:pt x="74" y="122"/>
                  </a:lnTo>
                  <a:cubicBezTo>
                    <a:pt x="74" y="122"/>
                    <a:pt x="89" y="137"/>
                    <a:pt x="99" y="137"/>
                  </a:cubicBezTo>
                  <a:cubicBezTo>
                    <a:pt x="100" y="137"/>
                    <a:pt x="100" y="137"/>
                    <a:pt x="101" y="137"/>
                  </a:cubicBezTo>
                  <a:lnTo>
                    <a:pt x="101" y="137"/>
                  </a:lnTo>
                  <a:cubicBezTo>
                    <a:pt x="94" y="133"/>
                    <a:pt x="86" y="128"/>
                    <a:pt x="74" y="122"/>
                  </a:cubicBezTo>
                  <a:close/>
                  <a:moveTo>
                    <a:pt x="74" y="156"/>
                  </a:moveTo>
                  <a:cubicBezTo>
                    <a:pt x="79" y="166"/>
                    <a:pt x="84" y="174"/>
                    <a:pt x="88" y="179"/>
                  </a:cubicBezTo>
                  <a:lnTo>
                    <a:pt x="88" y="179"/>
                  </a:lnTo>
                  <a:cubicBezTo>
                    <a:pt x="84" y="172"/>
                    <a:pt x="79" y="164"/>
                    <a:pt x="74" y="156"/>
                  </a:cubicBezTo>
                  <a:close/>
                  <a:moveTo>
                    <a:pt x="159" y="234"/>
                  </a:moveTo>
                  <a:lnTo>
                    <a:pt x="159" y="234"/>
                  </a:lnTo>
                  <a:cubicBezTo>
                    <a:pt x="199" y="262"/>
                    <a:pt x="205" y="301"/>
                    <a:pt x="191" y="301"/>
                  </a:cubicBezTo>
                  <a:cubicBezTo>
                    <a:pt x="187" y="301"/>
                    <a:pt x="182" y="298"/>
                    <a:pt x="176" y="291"/>
                  </a:cubicBezTo>
                  <a:cubicBezTo>
                    <a:pt x="142" y="258"/>
                    <a:pt x="176" y="258"/>
                    <a:pt x="176" y="258"/>
                  </a:cubicBezTo>
                  <a:cubicBezTo>
                    <a:pt x="169" y="248"/>
                    <a:pt x="164" y="240"/>
                    <a:pt x="159" y="234"/>
                  </a:cubicBezTo>
                  <a:close/>
                  <a:moveTo>
                    <a:pt x="142" y="291"/>
                  </a:moveTo>
                  <a:lnTo>
                    <a:pt x="142" y="291"/>
                  </a:lnTo>
                  <a:cubicBezTo>
                    <a:pt x="149" y="299"/>
                    <a:pt x="154" y="302"/>
                    <a:pt x="156" y="302"/>
                  </a:cubicBezTo>
                  <a:cubicBezTo>
                    <a:pt x="160" y="302"/>
                    <a:pt x="158" y="294"/>
                    <a:pt x="159" y="294"/>
                  </a:cubicBezTo>
                  <a:lnTo>
                    <a:pt x="159" y="294"/>
                  </a:lnTo>
                  <a:cubicBezTo>
                    <a:pt x="160" y="294"/>
                    <a:pt x="163" y="300"/>
                    <a:pt x="176" y="325"/>
                  </a:cubicBezTo>
                  <a:lnTo>
                    <a:pt x="204" y="382"/>
                  </a:lnTo>
                  <a:lnTo>
                    <a:pt x="204" y="382"/>
                  </a:lnTo>
                  <a:cubicBezTo>
                    <a:pt x="173" y="362"/>
                    <a:pt x="167" y="317"/>
                    <a:pt x="142" y="291"/>
                  </a:cubicBezTo>
                  <a:close/>
                  <a:moveTo>
                    <a:pt x="7" y="1"/>
                  </a:moveTo>
                  <a:lnTo>
                    <a:pt x="7" y="1"/>
                  </a:lnTo>
                  <a:cubicBezTo>
                    <a:pt x="0" y="1"/>
                    <a:pt x="46" y="40"/>
                    <a:pt x="39" y="40"/>
                  </a:cubicBezTo>
                  <a:cubicBezTo>
                    <a:pt x="37" y="40"/>
                    <a:pt x="28" y="35"/>
                    <a:pt x="6" y="21"/>
                  </a:cubicBezTo>
                  <a:lnTo>
                    <a:pt x="6" y="21"/>
                  </a:lnTo>
                  <a:lnTo>
                    <a:pt x="142" y="156"/>
                  </a:lnTo>
                  <a:cubicBezTo>
                    <a:pt x="142" y="156"/>
                    <a:pt x="136" y="145"/>
                    <a:pt x="127" y="132"/>
                  </a:cubicBezTo>
                  <a:lnTo>
                    <a:pt x="127" y="132"/>
                  </a:lnTo>
                  <a:cubicBezTo>
                    <a:pt x="157" y="155"/>
                    <a:pt x="189" y="183"/>
                    <a:pt x="209" y="224"/>
                  </a:cubicBezTo>
                  <a:lnTo>
                    <a:pt x="209" y="224"/>
                  </a:lnTo>
                  <a:cubicBezTo>
                    <a:pt x="222" y="236"/>
                    <a:pt x="243" y="258"/>
                    <a:pt x="243" y="258"/>
                  </a:cubicBezTo>
                  <a:cubicBezTo>
                    <a:pt x="209" y="224"/>
                    <a:pt x="108" y="156"/>
                    <a:pt x="108" y="122"/>
                  </a:cubicBezTo>
                  <a:cubicBezTo>
                    <a:pt x="108" y="132"/>
                    <a:pt x="105" y="136"/>
                    <a:pt x="101" y="137"/>
                  </a:cubicBezTo>
                  <a:lnTo>
                    <a:pt x="101" y="137"/>
                  </a:lnTo>
                  <a:cubicBezTo>
                    <a:pt x="129" y="156"/>
                    <a:pt x="117" y="165"/>
                    <a:pt x="134" y="207"/>
                  </a:cubicBezTo>
                  <a:lnTo>
                    <a:pt x="134" y="207"/>
                  </a:lnTo>
                  <a:cubicBezTo>
                    <a:pt x="111" y="188"/>
                    <a:pt x="103" y="198"/>
                    <a:pt x="88" y="179"/>
                  </a:cubicBezTo>
                  <a:lnTo>
                    <a:pt x="88" y="179"/>
                  </a:lnTo>
                  <a:cubicBezTo>
                    <a:pt x="132" y="264"/>
                    <a:pt x="87" y="302"/>
                    <a:pt x="243" y="427"/>
                  </a:cubicBezTo>
                  <a:cubicBezTo>
                    <a:pt x="243" y="418"/>
                    <a:pt x="243" y="405"/>
                    <a:pt x="243" y="393"/>
                  </a:cubicBezTo>
                  <a:cubicBezTo>
                    <a:pt x="237" y="393"/>
                    <a:pt x="232" y="392"/>
                    <a:pt x="227" y="391"/>
                  </a:cubicBezTo>
                  <a:lnTo>
                    <a:pt x="227" y="391"/>
                  </a:lnTo>
                  <a:cubicBezTo>
                    <a:pt x="283" y="381"/>
                    <a:pt x="314" y="319"/>
                    <a:pt x="345" y="258"/>
                  </a:cubicBezTo>
                  <a:lnTo>
                    <a:pt x="345" y="258"/>
                  </a:lnTo>
                  <a:lnTo>
                    <a:pt x="311" y="291"/>
                  </a:lnTo>
                  <a:cubicBezTo>
                    <a:pt x="277" y="224"/>
                    <a:pt x="277" y="224"/>
                    <a:pt x="277" y="190"/>
                  </a:cubicBezTo>
                  <a:lnTo>
                    <a:pt x="162" y="132"/>
                  </a:lnTo>
                  <a:lnTo>
                    <a:pt x="162" y="132"/>
                  </a:lnTo>
                  <a:cubicBezTo>
                    <a:pt x="161" y="131"/>
                    <a:pt x="160" y="129"/>
                    <a:pt x="159" y="127"/>
                  </a:cubicBezTo>
                  <a:lnTo>
                    <a:pt x="159" y="127"/>
                  </a:lnTo>
                  <a:cubicBezTo>
                    <a:pt x="159" y="128"/>
                    <a:pt x="159" y="129"/>
                    <a:pt x="159" y="131"/>
                  </a:cubicBezTo>
                  <a:lnTo>
                    <a:pt x="159" y="131"/>
                  </a:lnTo>
                  <a:lnTo>
                    <a:pt x="142" y="122"/>
                  </a:lnTo>
                  <a:cubicBezTo>
                    <a:pt x="149" y="122"/>
                    <a:pt x="153" y="122"/>
                    <a:pt x="155" y="122"/>
                  </a:cubicBezTo>
                  <a:lnTo>
                    <a:pt x="155" y="122"/>
                  </a:lnTo>
                  <a:cubicBezTo>
                    <a:pt x="128" y="87"/>
                    <a:pt x="101" y="81"/>
                    <a:pt x="74" y="54"/>
                  </a:cubicBezTo>
                  <a:cubicBezTo>
                    <a:pt x="74" y="37"/>
                    <a:pt x="82" y="37"/>
                    <a:pt x="82" y="37"/>
                  </a:cubicBezTo>
                  <a:cubicBezTo>
                    <a:pt x="82" y="37"/>
                    <a:pt x="74" y="37"/>
                    <a:pt x="40" y="21"/>
                  </a:cubicBezTo>
                  <a:cubicBezTo>
                    <a:pt x="19" y="6"/>
                    <a:pt x="9" y="1"/>
                    <a:pt x="7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7"/>
            <p:cNvSpPr/>
            <p:nvPr/>
          </p:nvSpPr>
          <p:spPr>
            <a:xfrm>
              <a:off x="4786950" y="3173275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1" y="0"/>
                  </a:moveTo>
                  <a:lnTo>
                    <a:pt x="69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7"/>
            <p:cNvSpPr/>
            <p:nvPr/>
          </p:nvSpPr>
          <p:spPr>
            <a:xfrm>
              <a:off x="4791200" y="3176650"/>
              <a:ext cx="1700" cy="875"/>
            </a:xfrm>
            <a:custGeom>
              <a:avLst/>
              <a:gdLst/>
              <a:ahLst/>
              <a:cxnLst/>
              <a:rect l="l" t="t" r="r" b="b"/>
              <a:pathLst>
                <a:path w="68" h="35" extrusionOk="0">
                  <a:moveTo>
                    <a:pt x="34" y="1"/>
                  </a:moveTo>
                  <a:cubicBezTo>
                    <a:pt x="0" y="1"/>
                    <a:pt x="34" y="1"/>
                    <a:pt x="68" y="35"/>
                  </a:cubicBezTo>
                  <a:cubicBezTo>
                    <a:pt x="68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7"/>
            <p:cNvSpPr/>
            <p:nvPr/>
          </p:nvSpPr>
          <p:spPr>
            <a:xfrm>
              <a:off x="4785275" y="31749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lnTo>
                    <a:pt x="0" y="35"/>
                  </a:lnTo>
                  <a:lnTo>
                    <a:pt x="34" y="35"/>
                  </a:lnTo>
                  <a:cubicBezTo>
                    <a:pt x="34" y="3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7"/>
            <p:cNvSpPr/>
            <p:nvPr/>
          </p:nvSpPr>
          <p:spPr>
            <a:xfrm>
              <a:off x="4785275" y="3177500"/>
              <a:ext cx="5100" cy="5950"/>
            </a:xfrm>
            <a:custGeom>
              <a:avLst/>
              <a:gdLst/>
              <a:ahLst/>
              <a:cxnLst/>
              <a:rect l="l" t="t" r="r" b="b"/>
              <a:pathLst>
                <a:path w="204" h="238" extrusionOk="0">
                  <a:moveTo>
                    <a:pt x="34" y="1"/>
                  </a:moveTo>
                  <a:cubicBezTo>
                    <a:pt x="0" y="1"/>
                    <a:pt x="102" y="102"/>
                    <a:pt x="102" y="136"/>
                  </a:cubicBezTo>
                  <a:cubicBezTo>
                    <a:pt x="95" y="129"/>
                    <a:pt x="91" y="127"/>
                    <a:pt x="89" y="127"/>
                  </a:cubicBezTo>
                  <a:lnTo>
                    <a:pt x="89" y="127"/>
                  </a:lnTo>
                  <a:cubicBezTo>
                    <a:pt x="80" y="127"/>
                    <a:pt x="102" y="170"/>
                    <a:pt x="102" y="170"/>
                  </a:cubicBezTo>
                  <a:cubicBezTo>
                    <a:pt x="102" y="204"/>
                    <a:pt x="136" y="204"/>
                    <a:pt x="136" y="238"/>
                  </a:cubicBezTo>
                  <a:cubicBezTo>
                    <a:pt x="159" y="214"/>
                    <a:pt x="150" y="190"/>
                    <a:pt x="166" y="190"/>
                  </a:cubicBezTo>
                  <a:cubicBezTo>
                    <a:pt x="172" y="190"/>
                    <a:pt x="183" y="194"/>
                    <a:pt x="203" y="204"/>
                  </a:cubicBezTo>
                  <a:cubicBezTo>
                    <a:pt x="136" y="136"/>
                    <a:pt x="68" y="68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7"/>
            <p:cNvSpPr/>
            <p:nvPr/>
          </p:nvSpPr>
          <p:spPr>
            <a:xfrm>
              <a:off x="4775100" y="3175525"/>
              <a:ext cx="12725" cy="11325"/>
            </a:xfrm>
            <a:custGeom>
              <a:avLst/>
              <a:gdLst/>
              <a:ahLst/>
              <a:cxnLst/>
              <a:rect l="l" t="t" r="r" b="b"/>
              <a:pathLst>
                <a:path w="509" h="453" extrusionOk="0">
                  <a:moveTo>
                    <a:pt x="169" y="162"/>
                  </a:moveTo>
                  <a:cubicBezTo>
                    <a:pt x="169" y="166"/>
                    <a:pt x="169" y="171"/>
                    <a:pt x="168" y="175"/>
                  </a:cubicBezTo>
                  <a:lnTo>
                    <a:pt x="168" y="175"/>
                  </a:lnTo>
                  <a:lnTo>
                    <a:pt x="160" y="176"/>
                  </a:lnTo>
                  <a:lnTo>
                    <a:pt x="160" y="176"/>
                  </a:lnTo>
                  <a:lnTo>
                    <a:pt x="167" y="180"/>
                  </a:lnTo>
                  <a:lnTo>
                    <a:pt x="167" y="180"/>
                  </a:lnTo>
                  <a:cubicBezTo>
                    <a:pt x="166" y="187"/>
                    <a:pt x="164" y="192"/>
                    <a:pt x="160" y="192"/>
                  </a:cubicBezTo>
                  <a:cubicBezTo>
                    <a:pt x="157" y="192"/>
                    <a:pt x="153" y="189"/>
                    <a:pt x="148" y="179"/>
                  </a:cubicBezTo>
                  <a:lnTo>
                    <a:pt x="148" y="179"/>
                  </a:lnTo>
                  <a:lnTo>
                    <a:pt x="136" y="181"/>
                  </a:lnTo>
                  <a:cubicBezTo>
                    <a:pt x="140" y="179"/>
                    <a:pt x="144" y="177"/>
                    <a:pt x="147" y="176"/>
                  </a:cubicBezTo>
                  <a:lnTo>
                    <a:pt x="147" y="176"/>
                  </a:lnTo>
                  <a:cubicBezTo>
                    <a:pt x="147" y="177"/>
                    <a:pt x="148" y="178"/>
                    <a:pt x="148" y="179"/>
                  </a:cubicBezTo>
                  <a:lnTo>
                    <a:pt x="148" y="179"/>
                  </a:lnTo>
                  <a:lnTo>
                    <a:pt x="160" y="176"/>
                  </a:lnTo>
                  <a:lnTo>
                    <a:pt x="160" y="176"/>
                  </a:lnTo>
                  <a:lnTo>
                    <a:pt x="153" y="172"/>
                  </a:lnTo>
                  <a:lnTo>
                    <a:pt x="153" y="172"/>
                  </a:lnTo>
                  <a:cubicBezTo>
                    <a:pt x="151" y="173"/>
                    <a:pt x="149" y="175"/>
                    <a:pt x="147" y="176"/>
                  </a:cubicBezTo>
                  <a:lnTo>
                    <a:pt x="147" y="176"/>
                  </a:lnTo>
                  <a:cubicBezTo>
                    <a:pt x="146" y="173"/>
                    <a:pt x="145" y="171"/>
                    <a:pt x="144" y="168"/>
                  </a:cubicBezTo>
                  <a:lnTo>
                    <a:pt x="144" y="168"/>
                  </a:lnTo>
                  <a:lnTo>
                    <a:pt x="153" y="172"/>
                  </a:lnTo>
                  <a:lnTo>
                    <a:pt x="153" y="172"/>
                  </a:lnTo>
                  <a:cubicBezTo>
                    <a:pt x="160" y="168"/>
                    <a:pt x="166" y="165"/>
                    <a:pt x="169" y="162"/>
                  </a:cubicBezTo>
                  <a:close/>
                  <a:moveTo>
                    <a:pt x="272" y="161"/>
                  </a:moveTo>
                  <a:cubicBezTo>
                    <a:pt x="272" y="172"/>
                    <a:pt x="273" y="179"/>
                    <a:pt x="278" y="192"/>
                  </a:cubicBezTo>
                  <a:lnTo>
                    <a:pt x="278" y="192"/>
                  </a:lnTo>
                  <a:cubicBezTo>
                    <a:pt x="273" y="195"/>
                    <a:pt x="269" y="198"/>
                    <a:pt x="264" y="201"/>
                  </a:cubicBezTo>
                  <a:lnTo>
                    <a:pt x="264" y="201"/>
                  </a:lnTo>
                  <a:cubicBezTo>
                    <a:pt x="261" y="196"/>
                    <a:pt x="258" y="192"/>
                    <a:pt x="255" y="187"/>
                  </a:cubicBezTo>
                  <a:lnTo>
                    <a:pt x="255" y="187"/>
                  </a:lnTo>
                  <a:cubicBezTo>
                    <a:pt x="251" y="188"/>
                    <a:pt x="248" y="189"/>
                    <a:pt x="244" y="190"/>
                  </a:cubicBezTo>
                  <a:lnTo>
                    <a:pt x="244" y="190"/>
                  </a:lnTo>
                  <a:cubicBezTo>
                    <a:pt x="244" y="190"/>
                    <a:pt x="244" y="190"/>
                    <a:pt x="244" y="190"/>
                  </a:cubicBezTo>
                  <a:lnTo>
                    <a:pt x="244" y="190"/>
                  </a:lnTo>
                  <a:cubicBezTo>
                    <a:pt x="232" y="193"/>
                    <a:pt x="223" y="195"/>
                    <a:pt x="216" y="196"/>
                  </a:cubicBezTo>
                  <a:lnTo>
                    <a:pt x="216" y="196"/>
                  </a:lnTo>
                  <a:cubicBezTo>
                    <a:pt x="205" y="196"/>
                    <a:pt x="226" y="181"/>
                    <a:pt x="204" y="181"/>
                  </a:cubicBezTo>
                  <a:cubicBezTo>
                    <a:pt x="221" y="181"/>
                    <a:pt x="232" y="181"/>
                    <a:pt x="240" y="181"/>
                  </a:cubicBezTo>
                  <a:lnTo>
                    <a:pt x="240" y="181"/>
                  </a:lnTo>
                  <a:cubicBezTo>
                    <a:pt x="241" y="184"/>
                    <a:pt x="243" y="187"/>
                    <a:pt x="244" y="190"/>
                  </a:cubicBezTo>
                  <a:lnTo>
                    <a:pt x="244" y="190"/>
                  </a:lnTo>
                  <a:cubicBezTo>
                    <a:pt x="248" y="189"/>
                    <a:pt x="251" y="188"/>
                    <a:pt x="254" y="187"/>
                  </a:cubicBezTo>
                  <a:lnTo>
                    <a:pt x="254" y="187"/>
                  </a:lnTo>
                  <a:cubicBezTo>
                    <a:pt x="255" y="187"/>
                    <a:pt x="255" y="187"/>
                    <a:pt x="255" y="187"/>
                  </a:cubicBezTo>
                  <a:lnTo>
                    <a:pt x="255" y="187"/>
                  </a:lnTo>
                  <a:cubicBezTo>
                    <a:pt x="260" y="185"/>
                    <a:pt x="265" y="183"/>
                    <a:pt x="271" y="181"/>
                  </a:cubicBezTo>
                  <a:lnTo>
                    <a:pt x="271" y="181"/>
                  </a:lnTo>
                  <a:cubicBezTo>
                    <a:pt x="265" y="183"/>
                    <a:pt x="260" y="185"/>
                    <a:pt x="254" y="187"/>
                  </a:cubicBezTo>
                  <a:lnTo>
                    <a:pt x="254" y="187"/>
                  </a:lnTo>
                  <a:cubicBezTo>
                    <a:pt x="253" y="185"/>
                    <a:pt x="252" y="182"/>
                    <a:pt x="251" y="180"/>
                  </a:cubicBezTo>
                  <a:lnTo>
                    <a:pt x="251" y="180"/>
                  </a:lnTo>
                  <a:cubicBezTo>
                    <a:pt x="261" y="179"/>
                    <a:pt x="244" y="174"/>
                    <a:pt x="272" y="161"/>
                  </a:cubicBezTo>
                  <a:close/>
                  <a:moveTo>
                    <a:pt x="285" y="208"/>
                  </a:moveTo>
                  <a:cubicBezTo>
                    <a:pt x="287" y="212"/>
                    <a:pt x="289" y="216"/>
                    <a:pt x="291" y="220"/>
                  </a:cubicBezTo>
                  <a:lnTo>
                    <a:pt x="291" y="220"/>
                  </a:lnTo>
                  <a:cubicBezTo>
                    <a:pt x="287" y="218"/>
                    <a:pt x="282" y="216"/>
                    <a:pt x="275" y="215"/>
                  </a:cubicBezTo>
                  <a:lnTo>
                    <a:pt x="275" y="215"/>
                  </a:lnTo>
                  <a:cubicBezTo>
                    <a:pt x="275" y="215"/>
                    <a:pt x="274" y="214"/>
                    <a:pt x="274" y="214"/>
                  </a:cubicBezTo>
                  <a:lnTo>
                    <a:pt x="274" y="214"/>
                  </a:lnTo>
                  <a:lnTo>
                    <a:pt x="285" y="208"/>
                  </a:lnTo>
                  <a:close/>
                  <a:moveTo>
                    <a:pt x="195" y="198"/>
                  </a:moveTo>
                  <a:lnTo>
                    <a:pt x="195" y="198"/>
                  </a:lnTo>
                  <a:cubicBezTo>
                    <a:pt x="194" y="198"/>
                    <a:pt x="193" y="198"/>
                    <a:pt x="191" y="198"/>
                  </a:cubicBezTo>
                  <a:cubicBezTo>
                    <a:pt x="190" y="198"/>
                    <a:pt x="188" y="198"/>
                    <a:pt x="187" y="198"/>
                  </a:cubicBezTo>
                  <a:lnTo>
                    <a:pt x="187" y="198"/>
                  </a:lnTo>
                  <a:lnTo>
                    <a:pt x="197" y="229"/>
                  </a:lnTo>
                  <a:lnTo>
                    <a:pt x="197" y="229"/>
                  </a:lnTo>
                  <a:cubicBezTo>
                    <a:pt x="196" y="230"/>
                    <a:pt x="194" y="230"/>
                    <a:pt x="192" y="231"/>
                  </a:cubicBezTo>
                  <a:lnTo>
                    <a:pt x="192" y="231"/>
                  </a:lnTo>
                  <a:cubicBezTo>
                    <a:pt x="194" y="230"/>
                    <a:pt x="196" y="230"/>
                    <a:pt x="197" y="229"/>
                  </a:cubicBezTo>
                  <a:lnTo>
                    <a:pt x="197" y="229"/>
                  </a:lnTo>
                  <a:lnTo>
                    <a:pt x="199" y="233"/>
                  </a:lnTo>
                  <a:lnTo>
                    <a:pt x="199" y="233"/>
                  </a:lnTo>
                  <a:cubicBezTo>
                    <a:pt x="199" y="233"/>
                    <a:pt x="200" y="233"/>
                    <a:pt x="200" y="233"/>
                  </a:cubicBezTo>
                  <a:lnTo>
                    <a:pt x="200" y="233"/>
                  </a:lnTo>
                  <a:cubicBezTo>
                    <a:pt x="202" y="242"/>
                    <a:pt x="204" y="249"/>
                    <a:pt x="204" y="249"/>
                  </a:cubicBezTo>
                  <a:cubicBezTo>
                    <a:pt x="204" y="249"/>
                    <a:pt x="204" y="234"/>
                    <a:pt x="214" y="234"/>
                  </a:cubicBezTo>
                  <a:cubicBezTo>
                    <a:pt x="219" y="234"/>
                    <a:pt x="226" y="238"/>
                    <a:pt x="238" y="249"/>
                  </a:cubicBezTo>
                  <a:cubicBezTo>
                    <a:pt x="233" y="239"/>
                    <a:pt x="229" y="231"/>
                    <a:pt x="225" y="224"/>
                  </a:cubicBezTo>
                  <a:lnTo>
                    <a:pt x="225" y="224"/>
                  </a:lnTo>
                  <a:cubicBezTo>
                    <a:pt x="218" y="227"/>
                    <a:pt x="210" y="230"/>
                    <a:pt x="200" y="233"/>
                  </a:cubicBezTo>
                  <a:lnTo>
                    <a:pt x="200" y="233"/>
                  </a:lnTo>
                  <a:cubicBezTo>
                    <a:pt x="200" y="232"/>
                    <a:pt x="200" y="230"/>
                    <a:pt x="199" y="229"/>
                  </a:cubicBezTo>
                  <a:lnTo>
                    <a:pt x="199" y="229"/>
                  </a:lnTo>
                  <a:cubicBezTo>
                    <a:pt x="208" y="226"/>
                    <a:pt x="214" y="224"/>
                    <a:pt x="213" y="224"/>
                  </a:cubicBezTo>
                  <a:lnTo>
                    <a:pt x="213" y="224"/>
                  </a:lnTo>
                  <a:cubicBezTo>
                    <a:pt x="213" y="224"/>
                    <a:pt x="209" y="226"/>
                    <a:pt x="199" y="228"/>
                  </a:cubicBezTo>
                  <a:lnTo>
                    <a:pt x="199" y="228"/>
                  </a:lnTo>
                  <a:cubicBezTo>
                    <a:pt x="197" y="218"/>
                    <a:pt x="195" y="206"/>
                    <a:pt x="195" y="198"/>
                  </a:cubicBezTo>
                  <a:close/>
                  <a:moveTo>
                    <a:pt x="184" y="188"/>
                  </a:moveTo>
                  <a:lnTo>
                    <a:pt x="196" y="194"/>
                  </a:lnTo>
                  <a:lnTo>
                    <a:pt x="196" y="194"/>
                  </a:lnTo>
                  <a:cubicBezTo>
                    <a:pt x="196" y="195"/>
                    <a:pt x="195" y="197"/>
                    <a:pt x="195" y="198"/>
                  </a:cubicBezTo>
                  <a:lnTo>
                    <a:pt x="195" y="198"/>
                  </a:lnTo>
                  <a:cubicBezTo>
                    <a:pt x="198" y="198"/>
                    <a:pt x="200" y="198"/>
                    <a:pt x="203" y="198"/>
                  </a:cubicBezTo>
                  <a:lnTo>
                    <a:pt x="203" y="198"/>
                  </a:lnTo>
                  <a:lnTo>
                    <a:pt x="212" y="202"/>
                  </a:lnTo>
                  <a:lnTo>
                    <a:pt x="212" y="202"/>
                  </a:lnTo>
                  <a:cubicBezTo>
                    <a:pt x="211" y="200"/>
                    <a:pt x="210" y="199"/>
                    <a:pt x="209" y="197"/>
                  </a:cubicBezTo>
                  <a:lnTo>
                    <a:pt x="209" y="197"/>
                  </a:lnTo>
                  <a:cubicBezTo>
                    <a:pt x="211" y="197"/>
                    <a:pt x="213" y="197"/>
                    <a:pt x="216" y="196"/>
                  </a:cubicBezTo>
                  <a:lnTo>
                    <a:pt x="216" y="196"/>
                  </a:lnTo>
                  <a:cubicBezTo>
                    <a:pt x="216" y="196"/>
                    <a:pt x="216" y="196"/>
                    <a:pt x="216" y="196"/>
                  </a:cubicBezTo>
                  <a:cubicBezTo>
                    <a:pt x="221" y="196"/>
                    <a:pt x="229" y="194"/>
                    <a:pt x="244" y="190"/>
                  </a:cubicBezTo>
                  <a:lnTo>
                    <a:pt x="244" y="190"/>
                  </a:lnTo>
                  <a:cubicBezTo>
                    <a:pt x="248" y="196"/>
                    <a:pt x="251" y="202"/>
                    <a:pt x="255" y="208"/>
                  </a:cubicBezTo>
                  <a:lnTo>
                    <a:pt x="255" y="208"/>
                  </a:lnTo>
                  <a:cubicBezTo>
                    <a:pt x="251" y="211"/>
                    <a:pt x="246" y="214"/>
                    <a:pt x="241" y="217"/>
                  </a:cubicBezTo>
                  <a:lnTo>
                    <a:pt x="241" y="217"/>
                  </a:lnTo>
                  <a:lnTo>
                    <a:pt x="212" y="202"/>
                  </a:lnTo>
                  <a:lnTo>
                    <a:pt x="212" y="202"/>
                  </a:lnTo>
                  <a:cubicBezTo>
                    <a:pt x="215" y="207"/>
                    <a:pt x="220" y="215"/>
                    <a:pt x="225" y="224"/>
                  </a:cubicBezTo>
                  <a:lnTo>
                    <a:pt x="225" y="224"/>
                  </a:lnTo>
                  <a:cubicBezTo>
                    <a:pt x="231" y="222"/>
                    <a:pt x="236" y="219"/>
                    <a:pt x="241" y="217"/>
                  </a:cubicBezTo>
                  <a:lnTo>
                    <a:pt x="241" y="217"/>
                  </a:lnTo>
                  <a:lnTo>
                    <a:pt x="266" y="229"/>
                  </a:lnTo>
                  <a:lnTo>
                    <a:pt x="266" y="229"/>
                  </a:lnTo>
                  <a:cubicBezTo>
                    <a:pt x="281" y="256"/>
                    <a:pt x="295" y="285"/>
                    <a:pt x="305" y="317"/>
                  </a:cubicBezTo>
                  <a:cubicBezTo>
                    <a:pt x="266" y="277"/>
                    <a:pt x="252" y="268"/>
                    <a:pt x="246" y="268"/>
                  </a:cubicBezTo>
                  <a:cubicBezTo>
                    <a:pt x="241" y="268"/>
                    <a:pt x="241" y="274"/>
                    <a:pt x="236" y="274"/>
                  </a:cubicBezTo>
                  <a:cubicBezTo>
                    <a:pt x="232" y="274"/>
                    <a:pt x="224" y="269"/>
                    <a:pt x="204" y="249"/>
                  </a:cubicBezTo>
                  <a:lnTo>
                    <a:pt x="199" y="233"/>
                  </a:lnTo>
                  <a:lnTo>
                    <a:pt x="199" y="233"/>
                  </a:lnTo>
                  <a:cubicBezTo>
                    <a:pt x="182" y="239"/>
                    <a:pt x="162" y="244"/>
                    <a:pt x="136" y="249"/>
                  </a:cubicBezTo>
                  <a:cubicBezTo>
                    <a:pt x="162" y="240"/>
                    <a:pt x="180" y="234"/>
                    <a:pt x="192" y="231"/>
                  </a:cubicBezTo>
                  <a:lnTo>
                    <a:pt x="192" y="231"/>
                  </a:lnTo>
                  <a:cubicBezTo>
                    <a:pt x="176" y="235"/>
                    <a:pt x="155" y="240"/>
                    <a:pt x="140" y="240"/>
                  </a:cubicBezTo>
                  <a:cubicBezTo>
                    <a:pt x="125" y="240"/>
                    <a:pt x="117" y="234"/>
                    <a:pt x="136" y="215"/>
                  </a:cubicBezTo>
                  <a:cubicBezTo>
                    <a:pt x="166" y="200"/>
                    <a:pt x="176" y="198"/>
                    <a:pt x="187" y="198"/>
                  </a:cubicBezTo>
                  <a:lnTo>
                    <a:pt x="187" y="198"/>
                  </a:lnTo>
                  <a:lnTo>
                    <a:pt x="184" y="188"/>
                  </a:lnTo>
                  <a:close/>
                  <a:moveTo>
                    <a:pt x="202" y="405"/>
                  </a:moveTo>
                  <a:cubicBezTo>
                    <a:pt x="204" y="414"/>
                    <a:pt x="204" y="418"/>
                    <a:pt x="204" y="418"/>
                  </a:cubicBezTo>
                  <a:lnTo>
                    <a:pt x="204" y="418"/>
                  </a:lnTo>
                  <a:cubicBezTo>
                    <a:pt x="204" y="414"/>
                    <a:pt x="203" y="409"/>
                    <a:pt x="202" y="405"/>
                  </a:cubicBezTo>
                  <a:close/>
                  <a:moveTo>
                    <a:pt x="267" y="1"/>
                  </a:moveTo>
                  <a:cubicBezTo>
                    <a:pt x="267" y="1"/>
                    <a:pt x="268" y="4"/>
                    <a:pt x="272" y="12"/>
                  </a:cubicBezTo>
                  <a:cubicBezTo>
                    <a:pt x="272" y="46"/>
                    <a:pt x="305" y="80"/>
                    <a:pt x="339" y="113"/>
                  </a:cubicBezTo>
                  <a:cubicBezTo>
                    <a:pt x="312" y="113"/>
                    <a:pt x="329" y="157"/>
                    <a:pt x="319" y="157"/>
                  </a:cubicBezTo>
                  <a:cubicBezTo>
                    <a:pt x="316" y="157"/>
                    <a:pt x="312" y="154"/>
                    <a:pt x="305" y="147"/>
                  </a:cubicBezTo>
                  <a:cubicBezTo>
                    <a:pt x="305" y="113"/>
                    <a:pt x="305" y="80"/>
                    <a:pt x="305" y="80"/>
                  </a:cubicBezTo>
                  <a:cubicBezTo>
                    <a:pt x="288" y="62"/>
                    <a:pt x="280" y="56"/>
                    <a:pt x="276" y="55"/>
                  </a:cubicBezTo>
                  <a:lnTo>
                    <a:pt x="276" y="55"/>
                  </a:lnTo>
                  <a:cubicBezTo>
                    <a:pt x="275" y="52"/>
                    <a:pt x="273" y="49"/>
                    <a:pt x="272" y="46"/>
                  </a:cubicBezTo>
                  <a:cubicBezTo>
                    <a:pt x="272" y="80"/>
                    <a:pt x="272" y="80"/>
                    <a:pt x="272" y="113"/>
                  </a:cubicBezTo>
                  <a:cubicBezTo>
                    <a:pt x="267" y="108"/>
                    <a:pt x="264" y="106"/>
                    <a:pt x="263" y="106"/>
                  </a:cubicBezTo>
                  <a:lnTo>
                    <a:pt x="263" y="106"/>
                  </a:lnTo>
                  <a:cubicBezTo>
                    <a:pt x="257" y="106"/>
                    <a:pt x="279" y="143"/>
                    <a:pt x="281" y="152"/>
                  </a:cubicBezTo>
                  <a:lnTo>
                    <a:pt x="281" y="152"/>
                  </a:lnTo>
                  <a:lnTo>
                    <a:pt x="278" y="153"/>
                  </a:lnTo>
                  <a:lnTo>
                    <a:pt x="278" y="153"/>
                  </a:lnTo>
                  <a:cubicBezTo>
                    <a:pt x="276" y="152"/>
                    <a:pt x="274" y="150"/>
                    <a:pt x="272" y="147"/>
                  </a:cubicBezTo>
                  <a:lnTo>
                    <a:pt x="272" y="147"/>
                  </a:lnTo>
                  <a:cubicBezTo>
                    <a:pt x="272" y="150"/>
                    <a:pt x="272" y="152"/>
                    <a:pt x="272" y="154"/>
                  </a:cubicBezTo>
                  <a:lnTo>
                    <a:pt x="272" y="154"/>
                  </a:lnTo>
                  <a:lnTo>
                    <a:pt x="240" y="160"/>
                  </a:lnTo>
                  <a:lnTo>
                    <a:pt x="240" y="160"/>
                  </a:lnTo>
                  <a:cubicBezTo>
                    <a:pt x="228" y="136"/>
                    <a:pt x="220" y="112"/>
                    <a:pt x="204" y="80"/>
                  </a:cubicBezTo>
                  <a:lnTo>
                    <a:pt x="204" y="80"/>
                  </a:lnTo>
                  <a:cubicBezTo>
                    <a:pt x="204" y="106"/>
                    <a:pt x="215" y="133"/>
                    <a:pt x="230" y="162"/>
                  </a:cubicBezTo>
                  <a:lnTo>
                    <a:pt x="230" y="162"/>
                  </a:lnTo>
                  <a:lnTo>
                    <a:pt x="179" y="173"/>
                  </a:lnTo>
                  <a:lnTo>
                    <a:pt x="179" y="173"/>
                  </a:lnTo>
                  <a:lnTo>
                    <a:pt x="174" y="159"/>
                  </a:lnTo>
                  <a:lnTo>
                    <a:pt x="174" y="159"/>
                  </a:lnTo>
                  <a:cubicBezTo>
                    <a:pt x="186" y="147"/>
                    <a:pt x="170" y="147"/>
                    <a:pt x="170" y="147"/>
                  </a:cubicBezTo>
                  <a:lnTo>
                    <a:pt x="170" y="147"/>
                  </a:lnTo>
                  <a:lnTo>
                    <a:pt x="170" y="147"/>
                  </a:lnTo>
                  <a:cubicBezTo>
                    <a:pt x="170" y="147"/>
                    <a:pt x="170" y="147"/>
                    <a:pt x="170" y="147"/>
                  </a:cubicBezTo>
                  <a:lnTo>
                    <a:pt x="170" y="147"/>
                  </a:lnTo>
                  <a:cubicBezTo>
                    <a:pt x="170" y="147"/>
                    <a:pt x="157" y="150"/>
                    <a:pt x="139" y="156"/>
                  </a:cubicBezTo>
                  <a:lnTo>
                    <a:pt x="139" y="156"/>
                  </a:lnTo>
                  <a:cubicBezTo>
                    <a:pt x="138" y="153"/>
                    <a:pt x="137" y="150"/>
                    <a:pt x="136" y="147"/>
                  </a:cubicBezTo>
                  <a:lnTo>
                    <a:pt x="102" y="113"/>
                  </a:lnTo>
                  <a:cubicBezTo>
                    <a:pt x="102" y="147"/>
                    <a:pt x="102" y="147"/>
                    <a:pt x="102" y="147"/>
                  </a:cubicBezTo>
                  <a:lnTo>
                    <a:pt x="127" y="159"/>
                  </a:lnTo>
                  <a:lnTo>
                    <a:pt x="127" y="159"/>
                  </a:lnTo>
                  <a:cubicBezTo>
                    <a:pt x="84" y="172"/>
                    <a:pt x="22" y="194"/>
                    <a:pt x="1" y="215"/>
                  </a:cubicBezTo>
                  <a:cubicBezTo>
                    <a:pt x="35" y="215"/>
                    <a:pt x="102" y="249"/>
                    <a:pt x="68" y="317"/>
                  </a:cubicBezTo>
                  <a:cubicBezTo>
                    <a:pt x="90" y="309"/>
                    <a:pt x="102" y="307"/>
                    <a:pt x="109" y="307"/>
                  </a:cubicBezTo>
                  <a:cubicBezTo>
                    <a:pt x="129" y="307"/>
                    <a:pt x="109" y="326"/>
                    <a:pt x="129" y="326"/>
                  </a:cubicBezTo>
                  <a:cubicBezTo>
                    <a:pt x="131" y="326"/>
                    <a:pt x="133" y="326"/>
                    <a:pt x="135" y="326"/>
                  </a:cubicBezTo>
                  <a:lnTo>
                    <a:pt x="135" y="326"/>
                  </a:lnTo>
                  <a:cubicBezTo>
                    <a:pt x="113" y="336"/>
                    <a:pt x="91" y="350"/>
                    <a:pt x="68" y="350"/>
                  </a:cubicBezTo>
                  <a:cubicBezTo>
                    <a:pt x="75" y="357"/>
                    <a:pt x="82" y="360"/>
                    <a:pt x="89" y="360"/>
                  </a:cubicBezTo>
                  <a:cubicBezTo>
                    <a:pt x="110" y="360"/>
                    <a:pt x="131" y="334"/>
                    <a:pt x="152" y="322"/>
                  </a:cubicBezTo>
                  <a:lnTo>
                    <a:pt x="152" y="322"/>
                  </a:lnTo>
                  <a:cubicBezTo>
                    <a:pt x="157" y="321"/>
                    <a:pt x="163" y="319"/>
                    <a:pt x="170" y="317"/>
                  </a:cubicBezTo>
                  <a:lnTo>
                    <a:pt x="170" y="317"/>
                  </a:lnTo>
                  <a:cubicBezTo>
                    <a:pt x="170" y="317"/>
                    <a:pt x="170" y="317"/>
                    <a:pt x="136" y="350"/>
                  </a:cubicBezTo>
                  <a:lnTo>
                    <a:pt x="170" y="350"/>
                  </a:lnTo>
                  <a:cubicBezTo>
                    <a:pt x="170" y="350"/>
                    <a:pt x="196" y="376"/>
                    <a:pt x="202" y="405"/>
                  </a:cubicBezTo>
                  <a:lnTo>
                    <a:pt x="202" y="405"/>
                  </a:lnTo>
                  <a:cubicBezTo>
                    <a:pt x="199" y="389"/>
                    <a:pt x="192" y="360"/>
                    <a:pt x="170" y="317"/>
                  </a:cubicBezTo>
                  <a:lnTo>
                    <a:pt x="170" y="317"/>
                  </a:lnTo>
                  <a:lnTo>
                    <a:pt x="238" y="452"/>
                  </a:lnTo>
                  <a:cubicBezTo>
                    <a:pt x="267" y="394"/>
                    <a:pt x="296" y="310"/>
                    <a:pt x="369" y="310"/>
                  </a:cubicBezTo>
                  <a:cubicBezTo>
                    <a:pt x="381" y="310"/>
                    <a:pt x="393" y="312"/>
                    <a:pt x="407" y="317"/>
                  </a:cubicBezTo>
                  <a:lnTo>
                    <a:pt x="339" y="215"/>
                  </a:lnTo>
                  <a:lnTo>
                    <a:pt x="339" y="215"/>
                  </a:lnTo>
                  <a:cubicBezTo>
                    <a:pt x="345" y="218"/>
                    <a:pt x="349" y="219"/>
                    <a:pt x="352" y="219"/>
                  </a:cubicBezTo>
                  <a:cubicBezTo>
                    <a:pt x="378" y="219"/>
                    <a:pt x="330" y="134"/>
                    <a:pt x="348" y="134"/>
                  </a:cubicBezTo>
                  <a:cubicBezTo>
                    <a:pt x="356" y="134"/>
                    <a:pt x="372" y="147"/>
                    <a:pt x="407" y="181"/>
                  </a:cubicBezTo>
                  <a:lnTo>
                    <a:pt x="373" y="113"/>
                  </a:lnTo>
                  <a:lnTo>
                    <a:pt x="373" y="113"/>
                  </a:lnTo>
                  <a:cubicBezTo>
                    <a:pt x="407" y="147"/>
                    <a:pt x="441" y="215"/>
                    <a:pt x="475" y="283"/>
                  </a:cubicBezTo>
                  <a:cubicBezTo>
                    <a:pt x="475" y="266"/>
                    <a:pt x="483" y="266"/>
                    <a:pt x="488" y="266"/>
                  </a:cubicBezTo>
                  <a:cubicBezTo>
                    <a:pt x="492" y="266"/>
                    <a:pt x="492" y="266"/>
                    <a:pt x="475" y="249"/>
                  </a:cubicBezTo>
                  <a:lnTo>
                    <a:pt x="441" y="215"/>
                  </a:lnTo>
                  <a:cubicBezTo>
                    <a:pt x="428" y="189"/>
                    <a:pt x="425" y="178"/>
                    <a:pt x="430" y="178"/>
                  </a:cubicBezTo>
                  <a:cubicBezTo>
                    <a:pt x="438" y="178"/>
                    <a:pt x="467" y="207"/>
                    <a:pt x="509" y="249"/>
                  </a:cubicBezTo>
                  <a:cubicBezTo>
                    <a:pt x="475" y="147"/>
                    <a:pt x="407" y="113"/>
                    <a:pt x="339" y="46"/>
                  </a:cubicBezTo>
                  <a:lnTo>
                    <a:pt x="339" y="46"/>
                  </a:lnTo>
                  <a:cubicBezTo>
                    <a:pt x="356" y="87"/>
                    <a:pt x="358" y="102"/>
                    <a:pt x="353" y="102"/>
                  </a:cubicBezTo>
                  <a:cubicBezTo>
                    <a:pt x="339" y="102"/>
                    <a:pt x="272" y="1"/>
                    <a:pt x="267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7"/>
            <p:cNvSpPr/>
            <p:nvPr/>
          </p:nvSpPr>
          <p:spPr>
            <a:xfrm>
              <a:off x="4786950" y="3182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5"/>
                  </a:moveTo>
                  <a:cubicBezTo>
                    <a:pt x="1" y="35"/>
                    <a:pt x="1" y="1"/>
                    <a:pt x="1" y="1"/>
                  </a:cubicBezTo>
                  <a:cubicBezTo>
                    <a:pt x="1" y="1"/>
                    <a:pt x="1" y="1"/>
                    <a:pt x="1" y="3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7"/>
            <p:cNvSpPr/>
            <p:nvPr/>
          </p:nvSpPr>
          <p:spPr>
            <a:xfrm>
              <a:off x="4778500" y="317920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0" y="0"/>
                    <a:pt x="0" y="0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7"/>
            <p:cNvSpPr/>
            <p:nvPr/>
          </p:nvSpPr>
          <p:spPr>
            <a:xfrm>
              <a:off x="4787800" y="3181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7"/>
            <p:cNvSpPr/>
            <p:nvPr/>
          </p:nvSpPr>
          <p:spPr>
            <a:xfrm>
              <a:off x="4784425" y="31766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0" y="1"/>
                  </a:moveTo>
                  <a:lnTo>
                    <a:pt x="0" y="1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7"/>
            <p:cNvSpPr/>
            <p:nvPr/>
          </p:nvSpPr>
          <p:spPr>
            <a:xfrm>
              <a:off x="4780175" y="3176650"/>
              <a:ext cx="1725" cy="2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69" y="1"/>
                  </a:moveTo>
                  <a:lnTo>
                    <a:pt x="1" y="1"/>
                  </a:lnTo>
                  <a:cubicBezTo>
                    <a:pt x="35" y="1"/>
                    <a:pt x="35" y="1"/>
                    <a:pt x="69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7"/>
            <p:cNvSpPr/>
            <p:nvPr/>
          </p:nvSpPr>
          <p:spPr>
            <a:xfrm>
              <a:off x="4782725" y="3172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7"/>
            <p:cNvSpPr/>
            <p:nvPr/>
          </p:nvSpPr>
          <p:spPr>
            <a:xfrm>
              <a:off x="4773400" y="3154650"/>
              <a:ext cx="12125" cy="24575"/>
            </a:xfrm>
            <a:custGeom>
              <a:avLst/>
              <a:gdLst/>
              <a:ahLst/>
              <a:cxnLst/>
              <a:rect l="l" t="t" r="r" b="b"/>
              <a:pathLst>
                <a:path w="485" h="983" extrusionOk="0">
                  <a:moveTo>
                    <a:pt x="374" y="34"/>
                  </a:moveTo>
                  <a:lnTo>
                    <a:pt x="374" y="34"/>
                  </a:lnTo>
                  <a:cubicBezTo>
                    <a:pt x="386" y="47"/>
                    <a:pt x="397" y="59"/>
                    <a:pt x="407" y="71"/>
                  </a:cubicBezTo>
                  <a:lnTo>
                    <a:pt x="407" y="71"/>
                  </a:lnTo>
                  <a:cubicBezTo>
                    <a:pt x="407" y="70"/>
                    <a:pt x="407" y="69"/>
                    <a:pt x="407" y="68"/>
                  </a:cubicBezTo>
                  <a:lnTo>
                    <a:pt x="374" y="34"/>
                  </a:lnTo>
                  <a:close/>
                  <a:moveTo>
                    <a:pt x="306" y="0"/>
                  </a:moveTo>
                  <a:cubicBezTo>
                    <a:pt x="306" y="31"/>
                    <a:pt x="390" y="174"/>
                    <a:pt x="380" y="174"/>
                  </a:cubicBezTo>
                  <a:cubicBezTo>
                    <a:pt x="378" y="174"/>
                    <a:pt x="377" y="173"/>
                    <a:pt x="373" y="170"/>
                  </a:cubicBezTo>
                  <a:cubicBezTo>
                    <a:pt x="373" y="170"/>
                    <a:pt x="340" y="136"/>
                    <a:pt x="306" y="102"/>
                  </a:cubicBezTo>
                  <a:cubicBezTo>
                    <a:pt x="272" y="102"/>
                    <a:pt x="373" y="237"/>
                    <a:pt x="373" y="237"/>
                  </a:cubicBezTo>
                  <a:cubicBezTo>
                    <a:pt x="308" y="172"/>
                    <a:pt x="282" y="151"/>
                    <a:pt x="273" y="151"/>
                  </a:cubicBezTo>
                  <a:cubicBezTo>
                    <a:pt x="258" y="151"/>
                    <a:pt x="310" y="229"/>
                    <a:pt x="295" y="236"/>
                  </a:cubicBezTo>
                  <a:lnTo>
                    <a:pt x="295" y="236"/>
                  </a:lnTo>
                  <a:cubicBezTo>
                    <a:pt x="288" y="233"/>
                    <a:pt x="280" y="230"/>
                    <a:pt x="272" y="228"/>
                  </a:cubicBezTo>
                  <a:lnTo>
                    <a:pt x="272" y="228"/>
                  </a:lnTo>
                  <a:cubicBezTo>
                    <a:pt x="282" y="234"/>
                    <a:pt x="288" y="237"/>
                    <a:pt x="292" y="237"/>
                  </a:cubicBezTo>
                  <a:cubicBezTo>
                    <a:pt x="293" y="237"/>
                    <a:pt x="294" y="236"/>
                    <a:pt x="295" y="236"/>
                  </a:cubicBezTo>
                  <a:lnTo>
                    <a:pt x="295" y="236"/>
                  </a:lnTo>
                  <a:cubicBezTo>
                    <a:pt x="306" y="241"/>
                    <a:pt x="314" y="247"/>
                    <a:pt x="315" y="247"/>
                  </a:cubicBezTo>
                  <a:cubicBezTo>
                    <a:pt x="316" y="247"/>
                    <a:pt x="313" y="244"/>
                    <a:pt x="306" y="237"/>
                  </a:cubicBezTo>
                  <a:lnTo>
                    <a:pt x="306" y="237"/>
                  </a:lnTo>
                  <a:lnTo>
                    <a:pt x="441" y="339"/>
                  </a:lnTo>
                  <a:cubicBezTo>
                    <a:pt x="456" y="354"/>
                    <a:pt x="465" y="360"/>
                    <a:pt x="468" y="360"/>
                  </a:cubicBezTo>
                  <a:cubicBezTo>
                    <a:pt x="484" y="360"/>
                    <a:pt x="418" y="253"/>
                    <a:pt x="428" y="253"/>
                  </a:cubicBezTo>
                  <a:lnTo>
                    <a:pt x="428" y="253"/>
                  </a:lnTo>
                  <a:cubicBezTo>
                    <a:pt x="431" y="253"/>
                    <a:pt x="444" y="267"/>
                    <a:pt x="475" y="305"/>
                  </a:cubicBezTo>
                  <a:cubicBezTo>
                    <a:pt x="475" y="271"/>
                    <a:pt x="475" y="237"/>
                    <a:pt x="441" y="170"/>
                  </a:cubicBezTo>
                  <a:lnTo>
                    <a:pt x="441" y="170"/>
                  </a:lnTo>
                  <a:lnTo>
                    <a:pt x="475" y="203"/>
                  </a:lnTo>
                  <a:cubicBezTo>
                    <a:pt x="475" y="176"/>
                    <a:pt x="452" y="126"/>
                    <a:pt x="407" y="71"/>
                  </a:cubicBezTo>
                  <a:lnTo>
                    <a:pt x="407" y="71"/>
                  </a:lnTo>
                  <a:cubicBezTo>
                    <a:pt x="407" y="85"/>
                    <a:pt x="403" y="91"/>
                    <a:pt x="397" y="91"/>
                  </a:cubicBezTo>
                  <a:cubicBezTo>
                    <a:pt x="377" y="91"/>
                    <a:pt x="331" y="26"/>
                    <a:pt x="306" y="0"/>
                  </a:cubicBezTo>
                  <a:close/>
                  <a:moveTo>
                    <a:pt x="333" y="366"/>
                  </a:moveTo>
                  <a:cubicBezTo>
                    <a:pt x="333" y="366"/>
                    <a:pt x="337" y="370"/>
                    <a:pt x="343" y="375"/>
                  </a:cubicBezTo>
                  <a:lnTo>
                    <a:pt x="343" y="375"/>
                  </a:lnTo>
                  <a:cubicBezTo>
                    <a:pt x="342" y="374"/>
                    <a:pt x="341" y="374"/>
                    <a:pt x="340" y="373"/>
                  </a:cubicBezTo>
                  <a:cubicBezTo>
                    <a:pt x="335" y="368"/>
                    <a:pt x="333" y="366"/>
                    <a:pt x="333" y="366"/>
                  </a:cubicBezTo>
                  <a:close/>
                  <a:moveTo>
                    <a:pt x="214" y="392"/>
                  </a:moveTo>
                  <a:lnTo>
                    <a:pt x="214" y="392"/>
                  </a:lnTo>
                  <a:cubicBezTo>
                    <a:pt x="212" y="392"/>
                    <a:pt x="214" y="394"/>
                    <a:pt x="229" y="402"/>
                  </a:cubicBezTo>
                  <a:lnTo>
                    <a:pt x="229" y="402"/>
                  </a:lnTo>
                  <a:cubicBezTo>
                    <a:pt x="230" y="397"/>
                    <a:pt x="217" y="392"/>
                    <a:pt x="214" y="392"/>
                  </a:cubicBezTo>
                  <a:close/>
                  <a:moveTo>
                    <a:pt x="69" y="745"/>
                  </a:moveTo>
                  <a:cubicBezTo>
                    <a:pt x="73" y="749"/>
                    <a:pt x="80" y="753"/>
                    <a:pt x="88" y="756"/>
                  </a:cubicBezTo>
                  <a:lnTo>
                    <a:pt x="88" y="756"/>
                  </a:lnTo>
                  <a:cubicBezTo>
                    <a:pt x="83" y="753"/>
                    <a:pt x="77" y="749"/>
                    <a:pt x="69" y="745"/>
                  </a:cubicBezTo>
                  <a:close/>
                  <a:moveTo>
                    <a:pt x="238" y="203"/>
                  </a:moveTo>
                  <a:cubicBezTo>
                    <a:pt x="238" y="237"/>
                    <a:pt x="204" y="237"/>
                    <a:pt x="238" y="305"/>
                  </a:cubicBezTo>
                  <a:cubicBezTo>
                    <a:pt x="204" y="271"/>
                    <a:pt x="204" y="271"/>
                    <a:pt x="200" y="271"/>
                  </a:cubicBezTo>
                  <a:cubicBezTo>
                    <a:pt x="196" y="271"/>
                    <a:pt x="187" y="271"/>
                    <a:pt x="136" y="237"/>
                  </a:cubicBezTo>
                  <a:lnTo>
                    <a:pt x="136" y="237"/>
                  </a:lnTo>
                  <a:cubicBezTo>
                    <a:pt x="306" y="373"/>
                    <a:pt x="35" y="237"/>
                    <a:pt x="238" y="407"/>
                  </a:cubicBezTo>
                  <a:cubicBezTo>
                    <a:pt x="234" y="405"/>
                    <a:pt x="231" y="403"/>
                    <a:pt x="229" y="402"/>
                  </a:cubicBezTo>
                  <a:lnTo>
                    <a:pt x="229" y="402"/>
                  </a:lnTo>
                  <a:cubicBezTo>
                    <a:pt x="228" y="404"/>
                    <a:pt x="221" y="407"/>
                    <a:pt x="204" y="407"/>
                  </a:cubicBezTo>
                  <a:cubicBezTo>
                    <a:pt x="170" y="373"/>
                    <a:pt x="170" y="373"/>
                    <a:pt x="170" y="373"/>
                  </a:cubicBezTo>
                  <a:cubicBezTo>
                    <a:pt x="116" y="373"/>
                    <a:pt x="214" y="416"/>
                    <a:pt x="185" y="416"/>
                  </a:cubicBezTo>
                  <a:cubicBezTo>
                    <a:pt x="178" y="416"/>
                    <a:pt x="164" y="413"/>
                    <a:pt x="136" y="407"/>
                  </a:cubicBezTo>
                  <a:lnTo>
                    <a:pt x="136" y="407"/>
                  </a:lnTo>
                  <a:cubicBezTo>
                    <a:pt x="136" y="407"/>
                    <a:pt x="204" y="440"/>
                    <a:pt x="272" y="474"/>
                  </a:cubicBezTo>
                  <a:cubicBezTo>
                    <a:pt x="238" y="474"/>
                    <a:pt x="204" y="474"/>
                    <a:pt x="103" y="440"/>
                  </a:cubicBezTo>
                  <a:lnTo>
                    <a:pt x="103" y="440"/>
                  </a:lnTo>
                  <a:cubicBezTo>
                    <a:pt x="204" y="474"/>
                    <a:pt x="136" y="474"/>
                    <a:pt x="204" y="508"/>
                  </a:cubicBezTo>
                  <a:cubicBezTo>
                    <a:pt x="204" y="508"/>
                    <a:pt x="238" y="508"/>
                    <a:pt x="272" y="542"/>
                  </a:cubicBezTo>
                  <a:cubicBezTo>
                    <a:pt x="238" y="542"/>
                    <a:pt x="340" y="576"/>
                    <a:pt x="373" y="610"/>
                  </a:cubicBezTo>
                  <a:cubicBezTo>
                    <a:pt x="306" y="593"/>
                    <a:pt x="306" y="593"/>
                    <a:pt x="310" y="593"/>
                  </a:cubicBezTo>
                  <a:cubicBezTo>
                    <a:pt x="314" y="593"/>
                    <a:pt x="323" y="593"/>
                    <a:pt x="272" y="576"/>
                  </a:cubicBezTo>
                  <a:lnTo>
                    <a:pt x="272" y="576"/>
                  </a:lnTo>
                  <a:cubicBezTo>
                    <a:pt x="272" y="576"/>
                    <a:pt x="272" y="576"/>
                    <a:pt x="272" y="576"/>
                  </a:cubicBezTo>
                  <a:cubicBezTo>
                    <a:pt x="204" y="542"/>
                    <a:pt x="238" y="542"/>
                    <a:pt x="136" y="474"/>
                  </a:cubicBezTo>
                  <a:lnTo>
                    <a:pt x="136" y="474"/>
                  </a:lnTo>
                  <a:cubicBezTo>
                    <a:pt x="103" y="508"/>
                    <a:pt x="136" y="542"/>
                    <a:pt x="170" y="576"/>
                  </a:cubicBezTo>
                  <a:cubicBezTo>
                    <a:pt x="170" y="583"/>
                    <a:pt x="167" y="586"/>
                    <a:pt x="163" y="586"/>
                  </a:cubicBezTo>
                  <a:cubicBezTo>
                    <a:pt x="149" y="586"/>
                    <a:pt x="123" y="566"/>
                    <a:pt x="110" y="566"/>
                  </a:cubicBezTo>
                  <a:cubicBezTo>
                    <a:pt x="106" y="566"/>
                    <a:pt x="103" y="569"/>
                    <a:pt x="103" y="576"/>
                  </a:cubicBezTo>
                  <a:cubicBezTo>
                    <a:pt x="35" y="576"/>
                    <a:pt x="238" y="644"/>
                    <a:pt x="170" y="644"/>
                  </a:cubicBezTo>
                  <a:lnTo>
                    <a:pt x="103" y="610"/>
                  </a:lnTo>
                  <a:lnTo>
                    <a:pt x="103" y="610"/>
                  </a:lnTo>
                  <a:cubicBezTo>
                    <a:pt x="170" y="644"/>
                    <a:pt x="69" y="678"/>
                    <a:pt x="103" y="711"/>
                  </a:cubicBezTo>
                  <a:lnTo>
                    <a:pt x="139" y="711"/>
                  </a:lnTo>
                  <a:cubicBezTo>
                    <a:pt x="168" y="724"/>
                    <a:pt x="227" y="745"/>
                    <a:pt x="170" y="745"/>
                  </a:cubicBezTo>
                  <a:cubicBezTo>
                    <a:pt x="270" y="779"/>
                    <a:pt x="338" y="779"/>
                    <a:pt x="340" y="811"/>
                  </a:cubicBezTo>
                  <a:lnTo>
                    <a:pt x="340" y="811"/>
                  </a:lnTo>
                  <a:cubicBezTo>
                    <a:pt x="362" y="809"/>
                    <a:pt x="364" y="801"/>
                    <a:pt x="407" y="779"/>
                  </a:cubicBezTo>
                  <a:cubicBezTo>
                    <a:pt x="340" y="779"/>
                    <a:pt x="238" y="779"/>
                    <a:pt x="238" y="745"/>
                  </a:cubicBezTo>
                  <a:lnTo>
                    <a:pt x="238" y="745"/>
                  </a:lnTo>
                  <a:cubicBezTo>
                    <a:pt x="272" y="757"/>
                    <a:pt x="291" y="760"/>
                    <a:pt x="305" y="760"/>
                  </a:cubicBezTo>
                  <a:cubicBezTo>
                    <a:pt x="332" y="760"/>
                    <a:pt x="340" y="745"/>
                    <a:pt x="407" y="745"/>
                  </a:cubicBezTo>
                  <a:cubicBezTo>
                    <a:pt x="272" y="745"/>
                    <a:pt x="373" y="711"/>
                    <a:pt x="306" y="711"/>
                  </a:cubicBezTo>
                  <a:lnTo>
                    <a:pt x="407" y="711"/>
                  </a:lnTo>
                  <a:cubicBezTo>
                    <a:pt x="434" y="711"/>
                    <a:pt x="310" y="668"/>
                    <a:pt x="311" y="668"/>
                  </a:cubicBezTo>
                  <a:lnTo>
                    <a:pt x="311" y="668"/>
                  </a:lnTo>
                  <a:cubicBezTo>
                    <a:pt x="311" y="668"/>
                    <a:pt x="319" y="671"/>
                    <a:pt x="340" y="678"/>
                  </a:cubicBezTo>
                  <a:cubicBezTo>
                    <a:pt x="306" y="644"/>
                    <a:pt x="306" y="644"/>
                    <a:pt x="170" y="610"/>
                  </a:cubicBezTo>
                  <a:cubicBezTo>
                    <a:pt x="215" y="610"/>
                    <a:pt x="261" y="625"/>
                    <a:pt x="286" y="625"/>
                  </a:cubicBezTo>
                  <a:cubicBezTo>
                    <a:pt x="298" y="625"/>
                    <a:pt x="306" y="621"/>
                    <a:pt x="306" y="610"/>
                  </a:cubicBezTo>
                  <a:cubicBezTo>
                    <a:pt x="255" y="593"/>
                    <a:pt x="263" y="593"/>
                    <a:pt x="276" y="593"/>
                  </a:cubicBezTo>
                  <a:cubicBezTo>
                    <a:pt x="284" y="593"/>
                    <a:pt x="293" y="593"/>
                    <a:pt x="292" y="589"/>
                  </a:cubicBezTo>
                  <a:lnTo>
                    <a:pt x="292" y="589"/>
                  </a:lnTo>
                  <a:cubicBezTo>
                    <a:pt x="364" y="639"/>
                    <a:pt x="313" y="612"/>
                    <a:pt x="407" y="644"/>
                  </a:cubicBezTo>
                  <a:cubicBezTo>
                    <a:pt x="441" y="644"/>
                    <a:pt x="340" y="576"/>
                    <a:pt x="340" y="576"/>
                  </a:cubicBezTo>
                  <a:cubicBezTo>
                    <a:pt x="373" y="576"/>
                    <a:pt x="407" y="610"/>
                    <a:pt x="441" y="610"/>
                  </a:cubicBezTo>
                  <a:cubicBezTo>
                    <a:pt x="417" y="586"/>
                    <a:pt x="359" y="562"/>
                    <a:pt x="364" y="562"/>
                  </a:cubicBezTo>
                  <a:lnTo>
                    <a:pt x="364" y="562"/>
                  </a:lnTo>
                  <a:cubicBezTo>
                    <a:pt x="365" y="562"/>
                    <a:pt x="378" y="566"/>
                    <a:pt x="407" y="576"/>
                  </a:cubicBezTo>
                  <a:lnTo>
                    <a:pt x="340" y="542"/>
                  </a:lnTo>
                  <a:cubicBezTo>
                    <a:pt x="373" y="542"/>
                    <a:pt x="340" y="542"/>
                    <a:pt x="441" y="576"/>
                  </a:cubicBezTo>
                  <a:lnTo>
                    <a:pt x="306" y="474"/>
                  </a:lnTo>
                  <a:lnTo>
                    <a:pt x="306" y="474"/>
                  </a:lnTo>
                  <a:cubicBezTo>
                    <a:pt x="344" y="493"/>
                    <a:pt x="363" y="502"/>
                    <a:pt x="369" y="502"/>
                  </a:cubicBezTo>
                  <a:cubicBezTo>
                    <a:pt x="384" y="502"/>
                    <a:pt x="311" y="446"/>
                    <a:pt x="238" y="373"/>
                  </a:cubicBezTo>
                  <a:cubicBezTo>
                    <a:pt x="272" y="373"/>
                    <a:pt x="272" y="373"/>
                    <a:pt x="306" y="407"/>
                  </a:cubicBezTo>
                  <a:cubicBezTo>
                    <a:pt x="306" y="407"/>
                    <a:pt x="340" y="407"/>
                    <a:pt x="340" y="440"/>
                  </a:cubicBezTo>
                  <a:cubicBezTo>
                    <a:pt x="360" y="420"/>
                    <a:pt x="392" y="424"/>
                    <a:pt x="393" y="416"/>
                  </a:cubicBezTo>
                  <a:lnTo>
                    <a:pt x="393" y="416"/>
                  </a:lnTo>
                  <a:cubicBezTo>
                    <a:pt x="412" y="430"/>
                    <a:pt x="430" y="440"/>
                    <a:pt x="441" y="440"/>
                  </a:cubicBezTo>
                  <a:cubicBezTo>
                    <a:pt x="393" y="392"/>
                    <a:pt x="392" y="383"/>
                    <a:pt x="403" y="383"/>
                  </a:cubicBezTo>
                  <a:cubicBezTo>
                    <a:pt x="410" y="383"/>
                    <a:pt x="423" y="387"/>
                    <a:pt x="431" y="387"/>
                  </a:cubicBezTo>
                  <a:cubicBezTo>
                    <a:pt x="444" y="387"/>
                    <a:pt x="443" y="374"/>
                    <a:pt x="373" y="305"/>
                  </a:cubicBezTo>
                  <a:cubicBezTo>
                    <a:pt x="373" y="305"/>
                    <a:pt x="343" y="290"/>
                    <a:pt x="323" y="290"/>
                  </a:cubicBezTo>
                  <a:cubicBezTo>
                    <a:pt x="313" y="290"/>
                    <a:pt x="306" y="294"/>
                    <a:pt x="306" y="305"/>
                  </a:cubicBezTo>
                  <a:cubicBezTo>
                    <a:pt x="306" y="271"/>
                    <a:pt x="238" y="237"/>
                    <a:pt x="238" y="237"/>
                  </a:cubicBezTo>
                  <a:cubicBezTo>
                    <a:pt x="245" y="230"/>
                    <a:pt x="254" y="228"/>
                    <a:pt x="263" y="228"/>
                  </a:cubicBezTo>
                  <a:cubicBezTo>
                    <a:pt x="266" y="228"/>
                    <a:pt x="269" y="228"/>
                    <a:pt x="272" y="228"/>
                  </a:cubicBezTo>
                  <a:lnTo>
                    <a:pt x="272" y="228"/>
                  </a:lnTo>
                  <a:cubicBezTo>
                    <a:pt x="264" y="223"/>
                    <a:pt x="253" y="215"/>
                    <a:pt x="238" y="203"/>
                  </a:cubicBezTo>
                  <a:close/>
                  <a:moveTo>
                    <a:pt x="88" y="756"/>
                  </a:moveTo>
                  <a:lnTo>
                    <a:pt x="88" y="756"/>
                  </a:lnTo>
                  <a:cubicBezTo>
                    <a:pt x="122" y="780"/>
                    <a:pt x="77" y="783"/>
                    <a:pt x="136" y="813"/>
                  </a:cubicBezTo>
                  <a:lnTo>
                    <a:pt x="35" y="813"/>
                  </a:lnTo>
                  <a:cubicBezTo>
                    <a:pt x="35" y="813"/>
                    <a:pt x="238" y="813"/>
                    <a:pt x="170" y="847"/>
                  </a:cubicBezTo>
                  <a:lnTo>
                    <a:pt x="103" y="847"/>
                  </a:lnTo>
                  <a:cubicBezTo>
                    <a:pt x="103" y="881"/>
                    <a:pt x="1" y="948"/>
                    <a:pt x="170" y="982"/>
                  </a:cubicBezTo>
                  <a:cubicBezTo>
                    <a:pt x="204" y="948"/>
                    <a:pt x="340" y="915"/>
                    <a:pt x="373" y="915"/>
                  </a:cubicBezTo>
                  <a:lnTo>
                    <a:pt x="170" y="915"/>
                  </a:lnTo>
                  <a:lnTo>
                    <a:pt x="272" y="881"/>
                  </a:lnTo>
                  <a:cubicBezTo>
                    <a:pt x="204" y="881"/>
                    <a:pt x="170" y="881"/>
                    <a:pt x="103" y="915"/>
                  </a:cubicBezTo>
                  <a:cubicBezTo>
                    <a:pt x="69" y="881"/>
                    <a:pt x="204" y="881"/>
                    <a:pt x="136" y="881"/>
                  </a:cubicBezTo>
                  <a:cubicBezTo>
                    <a:pt x="238" y="881"/>
                    <a:pt x="272" y="881"/>
                    <a:pt x="373" y="847"/>
                  </a:cubicBezTo>
                  <a:cubicBezTo>
                    <a:pt x="238" y="847"/>
                    <a:pt x="441" y="813"/>
                    <a:pt x="373" y="813"/>
                  </a:cubicBezTo>
                  <a:lnTo>
                    <a:pt x="340" y="813"/>
                  </a:lnTo>
                  <a:cubicBezTo>
                    <a:pt x="340" y="812"/>
                    <a:pt x="340" y="812"/>
                    <a:pt x="340" y="811"/>
                  </a:cubicBezTo>
                  <a:lnTo>
                    <a:pt x="340" y="811"/>
                  </a:lnTo>
                  <a:cubicBezTo>
                    <a:pt x="327" y="813"/>
                    <a:pt x="308" y="813"/>
                    <a:pt x="272" y="813"/>
                  </a:cubicBezTo>
                  <a:lnTo>
                    <a:pt x="238" y="813"/>
                  </a:lnTo>
                  <a:cubicBezTo>
                    <a:pt x="297" y="783"/>
                    <a:pt x="148" y="780"/>
                    <a:pt x="88" y="756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7"/>
            <p:cNvSpPr/>
            <p:nvPr/>
          </p:nvSpPr>
          <p:spPr>
            <a:xfrm>
              <a:off x="4781875" y="3165650"/>
              <a:ext cx="2575" cy="875"/>
            </a:xfrm>
            <a:custGeom>
              <a:avLst/>
              <a:gdLst/>
              <a:ahLst/>
              <a:cxnLst/>
              <a:rect l="l" t="t" r="r" b="b"/>
              <a:pathLst>
                <a:path w="103" h="35" extrusionOk="0">
                  <a:moveTo>
                    <a:pt x="34" y="0"/>
                  </a:moveTo>
                  <a:cubicBezTo>
                    <a:pt x="34" y="5"/>
                    <a:pt x="34" y="9"/>
                    <a:pt x="34" y="12"/>
                  </a:cubicBezTo>
                  <a:lnTo>
                    <a:pt x="34" y="12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8" y="17"/>
                    <a:pt x="26" y="26"/>
                    <a:pt x="30" y="26"/>
                  </a:cubicBezTo>
                  <a:cubicBezTo>
                    <a:pt x="33" y="26"/>
                    <a:pt x="34" y="21"/>
                    <a:pt x="34" y="12"/>
                  </a:cubicBezTo>
                  <a:lnTo>
                    <a:pt x="34" y="12"/>
                  </a:lnTo>
                  <a:lnTo>
                    <a:pt x="102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7"/>
            <p:cNvSpPr/>
            <p:nvPr/>
          </p:nvSpPr>
          <p:spPr>
            <a:xfrm>
              <a:off x="4781875" y="316565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0"/>
                  </a:moveTo>
                  <a:cubicBezTo>
                    <a:pt x="34" y="0"/>
                    <a:pt x="3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7"/>
            <p:cNvSpPr/>
            <p:nvPr/>
          </p:nvSpPr>
          <p:spPr>
            <a:xfrm>
              <a:off x="4786100" y="3160575"/>
              <a:ext cx="450" cy="650"/>
            </a:xfrm>
            <a:custGeom>
              <a:avLst/>
              <a:gdLst/>
              <a:ahLst/>
              <a:cxnLst/>
              <a:rect l="l" t="t" r="r" b="b"/>
              <a:pathLst>
                <a:path w="18" h="26" extrusionOk="0">
                  <a:moveTo>
                    <a:pt x="1" y="0"/>
                  </a:moveTo>
                  <a:cubicBezTo>
                    <a:pt x="1" y="17"/>
                    <a:pt x="9" y="26"/>
                    <a:pt x="14" y="26"/>
                  </a:cubicBezTo>
                  <a:cubicBezTo>
                    <a:pt x="18" y="26"/>
                    <a:pt x="18" y="17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7"/>
            <p:cNvSpPr/>
            <p:nvPr/>
          </p:nvSpPr>
          <p:spPr>
            <a:xfrm>
              <a:off x="4785275" y="3159725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7"/>
            <p:cNvSpPr/>
            <p:nvPr/>
          </p:nvSpPr>
          <p:spPr>
            <a:xfrm>
              <a:off x="4781875" y="3150400"/>
              <a:ext cx="16950" cy="9350"/>
            </a:xfrm>
            <a:custGeom>
              <a:avLst/>
              <a:gdLst/>
              <a:ahLst/>
              <a:cxnLst/>
              <a:rect l="l" t="t" r="r" b="b"/>
              <a:pathLst>
                <a:path w="678" h="374" extrusionOk="0">
                  <a:moveTo>
                    <a:pt x="251" y="197"/>
                  </a:moveTo>
                  <a:lnTo>
                    <a:pt x="251" y="197"/>
                  </a:lnTo>
                  <a:cubicBezTo>
                    <a:pt x="247" y="197"/>
                    <a:pt x="242" y="200"/>
                    <a:pt x="238" y="204"/>
                  </a:cubicBezTo>
                  <a:lnTo>
                    <a:pt x="238" y="238"/>
                  </a:lnTo>
                  <a:cubicBezTo>
                    <a:pt x="238" y="220"/>
                    <a:pt x="247" y="211"/>
                    <a:pt x="251" y="197"/>
                  </a:cubicBezTo>
                  <a:close/>
                  <a:moveTo>
                    <a:pt x="272" y="209"/>
                  </a:moveTo>
                  <a:cubicBezTo>
                    <a:pt x="273" y="252"/>
                    <a:pt x="289" y="250"/>
                    <a:pt x="299" y="268"/>
                  </a:cubicBezTo>
                  <a:lnTo>
                    <a:pt x="299" y="268"/>
                  </a:lnTo>
                  <a:cubicBezTo>
                    <a:pt x="293" y="247"/>
                    <a:pt x="283" y="223"/>
                    <a:pt x="272" y="209"/>
                  </a:cubicBezTo>
                  <a:close/>
                  <a:moveTo>
                    <a:pt x="299" y="268"/>
                  </a:moveTo>
                  <a:cubicBezTo>
                    <a:pt x="303" y="283"/>
                    <a:pt x="305" y="297"/>
                    <a:pt x="305" y="306"/>
                  </a:cubicBezTo>
                  <a:cubicBezTo>
                    <a:pt x="305" y="287"/>
                    <a:pt x="303" y="276"/>
                    <a:pt x="299" y="268"/>
                  </a:cubicBezTo>
                  <a:close/>
                  <a:moveTo>
                    <a:pt x="238" y="1"/>
                  </a:moveTo>
                  <a:cubicBezTo>
                    <a:pt x="212" y="1"/>
                    <a:pt x="225" y="115"/>
                    <a:pt x="204" y="115"/>
                  </a:cubicBezTo>
                  <a:cubicBezTo>
                    <a:pt x="197" y="115"/>
                    <a:pt x="187" y="103"/>
                    <a:pt x="170" y="69"/>
                  </a:cubicBezTo>
                  <a:lnTo>
                    <a:pt x="170" y="69"/>
                  </a:lnTo>
                  <a:lnTo>
                    <a:pt x="204" y="136"/>
                  </a:lnTo>
                  <a:cubicBezTo>
                    <a:pt x="204" y="136"/>
                    <a:pt x="170" y="103"/>
                    <a:pt x="170" y="103"/>
                  </a:cubicBezTo>
                  <a:lnTo>
                    <a:pt x="170" y="136"/>
                  </a:lnTo>
                  <a:cubicBezTo>
                    <a:pt x="190" y="176"/>
                    <a:pt x="186" y="192"/>
                    <a:pt x="173" y="192"/>
                  </a:cubicBezTo>
                  <a:cubicBezTo>
                    <a:pt x="164" y="192"/>
                    <a:pt x="150" y="184"/>
                    <a:pt x="136" y="170"/>
                  </a:cubicBezTo>
                  <a:cubicBezTo>
                    <a:pt x="136" y="178"/>
                    <a:pt x="136" y="186"/>
                    <a:pt x="136" y="194"/>
                  </a:cubicBezTo>
                  <a:lnTo>
                    <a:pt x="136" y="194"/>
                  </a:lnTo>
                  <a:cubicBezTo>
                    <a:pt x="126" y="181"/>
                    <a:pt x="117" y="169"/>
                    <a:pt x="114" y="169"/>
                  </a:cubicBezTo>
                  <a:lnTo>
                    <a:pt x="114" y="169"/>
                  </a:lnTo>
                  <a:cubicBezTo>
                    <a:pt x="113" y="169"/>
                    <a:pt x="113" y="170"/>
                    <a:pt x="113" y="172"/>
                  </a:cubicBezTo>
                  <a:lnTo>
                    <a:pt x="113" y="172"/>
                  </a:lnTo>
                  <a:cubicBezTo>
                    <a:pt x="102" y="149"/>
                    <a:pt x="102" y="126"/>
                    <a:pt x="102" y="103"/>
                  </a:cubicBezTo>
                  <a:cubicBezTo>
                    <a:pt x="102" y="170"/>
                    <a:pt x="1" y="69"/>
                    <a:pt x="102" y="272"/>
                  </a:cubicBezTo>
                  <a:cubicBezTo>
                    <a:pt x="102" y="306"/>
                    <a:pt x="136" y="306"/>
                    <a:pt x="136" y="340"/>
                  </a:cubicBezTo>
                  <a:cubicBezTo>
                    <a:pt x="142" y="346"/>
                    <a:pt x="147" y="349"/>
                    <a:pt x="151" y="349"/>
                  </a:cubicBezTo>
                  <a:cubicBezTo>
                    <a:pt x="169" y="349"/>
                    <a:pt x="164" y="293"/>
                    <a:pt x="136" y="238"/>
                  </a:cubicBezTo>
                  <a:cubicBezTo>
                    <a:pt x="120" y="197"/>
                    <a:pt x="113" y="178"/>
                    <a:pt x="113" y="172"/>
                  </a:cubicBezTo>
                  <a:lnTo>
                    <a:pt x="113" y="172"/>
                  </a:lnTo>
                  <a:cubicBezTo>
                    <a:pt x="118" y="182"/>
                    <a:pt x="125" y="193"/>
                    <a:pt x="136" y="204"/>
                  </a:cubicBezTo>
                  <a:cubicBezTo>
                    <a:pt x="136" y="201"/>
                    <a:pt x="136" y="197"/>
                    <a:pt x="136" y="194"/>
                  </a:cubicBezTo>
                  <a:lnTo>
                    <a:pt x="136" y="194"/>
                  </a:lnTo>
                  <a:cubicBezTo>
                    <a:pt x="146" y="206"/>
                    <a:pt x="157" y="218"/>
                    <a:pt x="164" y="218"/>
                  </a:cubicBezTo>
                  <a:cubicBezTo>
                    <a:pt x="168" y="218"/>
                    <a:pt x="170" y="214"/>
                    <a:pt x="170" y="204"/>
                  </a:cubicBezTo>
                  <a:cubicBezTo>
                    <a:pt x="204" y="272"/>
                    <a:pt x="170" y="272"/>
                    <a:pt x="204" y="306"/>
                  </a:cubicBezTo>
                  <a:cubicBezTo>
                    <a:pt x="220" y="339"/>
                    <a:pt x="227" y="350"/>
                    <a:pt x="229" y="350"/>
                  </a:cubicBezTo>
                  <a:cubicBezTo>
                    <a:pt x="232" y="350"/>
                    <a:pt x="218" y="310"/>
                    <a:pt x="225" y="310"/>
                  </a:cubicBezTo>
                  <a:lnTo>
                    <a:pt x="225" y="310"/>
                  </a:lnTo>
                  <a:cubicBezTo>
                    <a:pt x="230" y="310"/>
                    <a:pt x="242" y="325"/>
                    <a:pt x="272" y="373"/>
                  </a:cubicBezTo>
                  <a:cubicBezTo>
                    <a:pt x="272" y="373"/>
                    <a:pt x="272" y="340"/>
                    <a:pt x="272" y="340"/>
                  </a:cubicBezTo>
                  <a:cubicBezTo>
                    <a:pt x="272" y="306"/>
                    <a:pt x="272" y="306"/>
                    <a:pt x="238" y="272"/>
                  </a:cubicBezTo>
                  <a:cubicBezTo>
                    <a:pt x="238" y="272"/>
                    <a:pt x="204" y="170"/>
                    <a:pt x="204" y="136"/>
                  </a:cubicBezTo>
                  <a:lnTo>
                    <a:pt x="204" y="136"/>
                  </a:lnTo>
                  <a:cubicBezTo>
                    <a:pt x="213" y="165"/>
                    <a:pt x="218" y="175"/>
                    <a:pt x="219" y="175"/>
                  </a:cubicBezTo>
                  <a:cubicBezTo>
                    <a:pt x="223" y="175"/>
                    <a:pt x="216" y="131"/>
                    <a:pt x="228" y="131"/>
                  </a:cubicBezTo>
                  <a:cubicBezTo>
                    <a:pt x="231" y="131"/>
                    <a:pt x="234" y="132"/>
                    <a:pt x="238" y="136"/>
                  </a:cubicBezTo>
                  <a:cubicBezTo>
                    <a:pt x="253" y="168"/>
                    <a:pt x="255" y="185"/>
                    <a:pt x="251" y="197"/>
                  </a:cubicBezTo>
                  <a:lnTo>
                    <a:pt x="251" y="197"/>
                  </a:lnTo>
                  <a:cubicBezTo>
                    <a:pt x="251" y="197"/>
                    <a:pt x="252" y="197"/>
                    <a:pt x="252" y="197"/>
                  </a:cubicBezTo>
                  <a:cubicBezTo>
                    <a:pt x="259" y="197"/>
                    <a:pt x="265" y="202"/>
                    <a:pt x="272" y="209"/>
                  </a:cubicBezTo>
                  <a:lnTo>
                    <a:pt x="272" y="209"/>
                  </a:lnTo>
                  <a:cubicBezTo>
                    <a:pt x="272" y="208"/>
                    <a:pt x="272" y="206"/>
                    <a:pt x="272" y="204"/>
                  </a:cubicBezTo>
                  <a:lnTo>
                    <a:pt x="272" y="204"/>
                  </a:lnTo>
                  <a:cubicBezTo>
                    <a:pt x="284" y="230"/>
                    <a:pt x="297" y="241"/>
                    <a:pt x="310" y="241"/>
                  </a:cubicBezTo>
                  <a:cubicBezTo>
                    <a:pt x="331" y="241"/>
                    <a:pt x="352" y="212"/>
                    <a:pt x="373" y="170"/>
                  </a:cubicBezTo>
                  <a:cubicBezTo>
                    <a:pt x="373" y="160"/>
                    <a:pt x="373" y="149"/>
                    <a:pt x="373" y="136"/>
                  </a:cubicBezTo>
                  <a:cubicBezTo>
                    <a:pt x="382" y="127"/>
                    <a:pt x="391" y="123"/>
                    <a:pt x="400" y="123"/>
                  </a:cubicBezTo>
                  <a:cubicBezTo>
                    <a:pt x="423" y="123"/>
                    <a:pt x="441" y="155"/>
                    <a:pt x="441" y="204"/>
                  </a:cubicBezTo>
                  <a:lnTo>
                    <a:pt x="441" y="136"/>
                  </a:lnTo>
                  <a:cubicBezTo>
                    <a:pt x="449" y="112"/>
                    <a:pt x="455" y="103"/>
                    <a:pt x="461" y="103"/>
                  </a:cubicBezTo>
                  <a:cubicBezTo>
                    <a:pt x="473" y="103"/>
                    <a:pt x="480" y="153"/>
                    <a:pt x="493" y="153"/>
                  </a:cubicBezTo>
                  <a:cubicBezTo>
                    <a:pt x="498" y="153"/>
                    <a:pt x="503" y="148"/>
                    <a:pt x="509" y="136"/>
                  </a:cubicBezTo>
                  <a:cubicBezTo>
                    <a:pt x="509" y="136"/>
                    <a:pt x="535" y="29"/>
                    <a:pt x="565" y="29"/>
                  </a:cubicBezTo>
                  <a:cubicBezTo>
                    <a:pt x="569" y="29"/>
                    <a:pt x="573" y="31"/>
                    <a:pt x="576" y="35"/>
                  </a:cubicBezTo>
                  <a:cubicBezTo>
                    <a:pt x="542" y="103"/>
                    <a:pt x="542" y="103"/>
                    <a:pt x="542" y="170"/>
                  </a:cubicBezTo>
                  <a:lnTo>
                    <a:pt x="576" y="69"/>
                  </a:lnTo>
                  <a:cubicBezTo>
                    <a:pt x="576" y="103"/>
                    <a:pt x="585" y="103"/>
                    <a:pt x="589" y="103"/>
                  </a:cubicBezTo>
                  <a:cubicBezTo>
                    <a:pt x="593" y="103"/>
                    <a:pt x="593" y="103"/>
                    <a:pt x="576" y="136"/>
                  </a:cubicBezTo>
                  <a:cubicBezTo>
                    <a:pt x="602" y="98"/>
                    <a:pt x="618" y="94"/>
                    <a:pt x="629" y="94"/>
                  </a:cubicBezTo>
                  <a:cubicBezTo>
                    <a:pt x="633" y="94"/>
                    <a:pt x="637" y="94"/>
                    <a:pt x="640" y="94"/>
                  </a:cubicBezTo>
                  <a:cubicBezTo>
                    <a:pt x="653" y="94"/>
                    <a:pt x="661" y="86"/>
                    <a:pt x="678" y="1"/>
                  </a:cubicBezTo>
                  <a:lnTo>
                    <a:pt x="509" y="1"/>
                  </a:lnTo>
                  <a:cubicBezTo>
                    <a:pt x="441" y="1"/>
                    <a:pt x="373" y="1"/>
                    <a:pt x="339" y="69"/>
                  </a:cubicBezTo>
                  <a:lnTo>
                    <a:pt x="339" y="1"/>
                  </a:lnTo>
                  <a:cubicBezTo>
                    <a:pt x="331" y="36"/>
                    <a:pt x="320" y="46"/>
                    <a:pt x="309" y="46"/>
                  </a:cubicBezTo>
                  <a:cubicBezTo>
                    <a:pt x="293" y="46"/>
                    <a:pt x="278" y="25"/>
                    <a:pt x="269" y="25"/>
                  </a:cubicBezTo>
                  <a:cubicBezTo>
                    <a:pt x="260" y="25"/>
                    <a:pt x="259" y="47"/>
                    <a:pt x="272" y="136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7"/>
            <p:cNvSpPr/>
            <p:nvPr/>
          </p:nvSpPr>
          <p:spPr>
            <a:xfrm>
              <a:off x="4797975" y="3150200"/>
              <a:ext cx="1700" cy="3625"/>
            </a:xfrm>
            <a:custGeom>
              <a:avLst/>
              <a:gdLst/>
              <a:ahLst/>
              <a:cxnLst/>
              <a:rect l="l" t="t" r="r" b="b"/>
              <a:pathLst>
                <a:path w="68" h="145" extrusionOk="0">
                  <a:moveTo>
                    <a:pt x="38" y="0"/>
                  </a:moveTo>
                  <a:cubicBezTo>
                    <a:pt x="34" y="0"/>
                    <a:pt x="34" y="9"/>
                    <a:pt x="34" y="43"/>
                  </a:cubicBezTo>
                  <a:lnTo>
                    <a:pt x="0" y="144"/>
                  </a:lnTo>
                  <a:cubicBezTo>
                    <a:pt x="0" y="144"/>
                    <a:pt x="34" y="43"/>
                    <a:pt x="68" y="9"/>
                  </a:cubicBezTo>
                  <a:cubicBezTo>
                    <a:pt x="51" y="9"/>
                    <a:pt x="42" y="0"/>
                    <a:pt x="38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7"/>
            <p:cNvSpPr/>
            <p:nvPr/>
          </p:nvSpPr>
          <p:spPr>
            <a:xfrm>
              <a:off x="4798800" y="3150250"/>
              <a:ext cx="9350" cy="6100"/>
            </a:xfrm>
            <a:custGeom>
              <a:avLst/>
              <a:gdLst/>
              <a:ahLst/>
              <a:cxnLst/>
              <a:rect l="l" t="t" r="r" b="b"/>
              <a:pathLst>
                <a:path w="374" h="244" extrusionOk="0">
                  <a:moveTo>
                    <a:pt x="305" y="147"/>
                  </a:moveTo>
                  <a:lnTo>
                    <a:pt x="305" y="147"/>
                  </a:lnTo>
                  <a:cubicBezTo>
                    <a:pt x="296" y="157"/>
                    <a:pt x="287" y="169"/>
                    <a:pt x="279" y="180"/>
                  </a:cubicBezTo>
                  <a:lnTo>
                    <a:pt x="279" y="180"/>
                  </a:lnTo>
                  <a:cubicBezTo>
                    <a:pt x="293" y="171"/>
                    <a:pt x="304" y="163"/>
                    <a:pt x="305" y="147"/>
                  </a:cubicBezTo>
                  <a:close/>
                  <a:moveTo>
                    <a:pt x="171" y="90"/>
                  </a:moveTo>
                  <a:cubicBezTo>
                    <a:pt x="187" y="90"/>
                    <a:pt x="138" y="149"/>
                    <a:pt x="114" y="201"/>
                  </a:cubicBezTo>
                  <a:lnTo>
                    <a:pt x="114" y="201"/>
                  </a:lnTo>
                  <a:cubicBezTo>
                    <a:pt x="112" y="202"/>
                    <a:pt x="108" y="205"/>
                    <a:pt x="102" y="210"/>
                  </a:cubicBezTo>
                  <a:cubicBezTo>
                    <a:pt x="102" y="176"/>
                    <a:pt x="136" y="142"/>
                    <a:pt x="136" y="109"/>
                  </a:cubicBezTo>
                  <a:cubicBezTo>
                    <a:pt x="156" y="96"/>
                    <a:pt x="167" y="90"/>
                    <a:pt x="171" y="90"/>
                  </a:cubicBezTo>
                  <a:close/>
                  <a:moveTo>
                    <a:pt x="133" y="0"/>
                  </a:moveTo>
                  <a:cubicBezTo>
                    <a:pt x="119" y="0"/>
                    <a:pt x="69" y="79"/>
                    <a:pt x="69" y="109"/>
                  </a:cubicBezTo>
                  <a:lnTo>
                    <a:pt x="69" y="7"/>
                  </a:lnTo>
                  <a:cubicBezTo>
                    <a:pt x="57" y="29"/>
                    <a:pt x="50" y="33"/>
                    <a:pt x="44" y="33"/>
                  </a:cubicBezTo>
                  <a:cubicBezTo>
                    <a:pt x="40" y="33"/>
                    <a:pt x="38" y="32"/>
                    <a:pt x="35" y="32"/>
                  </a:cubicBezTo>
                  <a:cubicBezTo>
                    <a:pt x="26" y="32"/>
                    <a:pt x="18" y="41"/>
                    <a:pt x="1" y="109"/>
                  </a:cubicBezTo>
                  <a:cubicBezTo>
                    <a:pt x="1" y="109"/>
                    <a:pt x="23" y="65"/>
                    <a:pt x="31" y="65"/>
                  </a:cubicBezTo>
                  <a:cubicBezTo>
                    <a:pt x="33" y="65"/>
                    <a:pt x="35" y="68"/>
                    <a:pt x="35" y="75"/>
                  </a:cubicBezTo>
                  <a:lnTo>
                    <a:pt x="35" y="109"/>
                  </a:lnTo>
                  <a:lnTo>
                    <a:pt x="35" y="142"/>
                  </a:lnTo>
                  <a:cubicBezTo>
                    <a:pt x="29" y="161"/>
                    <a:pt x="27" y="168"/>
                    <a:pt x="28" y="168"/>
                  </a:cubicBezTo>
                  <a:cubicBezTo>
                    <a:pt x="34" y="168"/>
                    <a:pt x="87" y="62"/>
                    <a:pt x="120" y="62"/>
                  </a:cubicBezTo>
                  <a:cubicBezTo>
                    <a:pt x="127" y="62"/>
                    <a:pt x="132" y="66"/>
                    <a:pt x="136" y="75"/>
                  </a:cubicBezTo>
                  <a:lnTo>
                    <a:pt x="69" y="176"/>
                  </a:lnTo>
                  <a:cubicBezTo>
                    <a:pt x="82" y="176"/>
                    <a:pt x="90" y="171"/>
                    <a:pt x="95" y="171"/>
                  </a:cubicBezTo>
                  <a:cubicBezTo>
                    <a:pt x="102" y="171"/>
                    <a:pt x="102" y="183"/>
                    <a:pt x="102" y="244"/>
                  </a:cubicBezTo>
                  <a:cubicBezTo>
                    <a:pt x="140" y="207"/>
                    <a:pt x="187" y="180"/>
                    <a:pt x="211" y="180"/>
                  </a:cubicBezTo>
                  <a:cubicBezTo>
                    <a:pt x="226" y="180"/>
                    <a:pt x="232" y="190"/>
                    <a:pt x="221" y="214"/>
                  </a:cubicBezTo>
                  <a:lnTo>
                    <a:pt x="221" y="214"/>
                  </a:lnTo>
                  <a:cubicBezTo>
                    <a:pt x="249" y="170"/>
                    <a:pt x="285" y="133"/>
                    <a:pt x="299" y="133"/>
                  </a:cubicBezTo>
                  <a:cubicBezTo>
                    <a:pt x="303" y="133"/>
                    <a:pt x="306" y="136"/>
                    <a:pt x="306" y="142"/>
                  </a:cubicBezTo>
                  <a:cubicBezTo>
                    <a:pt x="306" y="144"/>
                    <a:pt x="306" y="145"/>
                    <a:pt x="305" y="147"/>
                  </a:cubicBezTo>
                  <a:lnTo>
                    <a:pt x="305" y="147"/>
                  </a:lnTo>
                  <a:cubicBezTo>
                    <a:pt x="331" y="117"/>
                    <a:pt x="356" y="92"/>
                    <a:pt x="373" y="75"/>
                  </a:cubicBezTo>
                  <a:cubicBezTo>
                    <a:pt x="373" y="63"/>
                    <a:pt x="370" y="58"/>
                    <a:pt x="363" y="58"/>
                  </a:cubicBezTo>
                  <a:cubicBezTo>
                    <a:pt x="334" y="58"/>
                    <a:pt x="253" y="147"/>
                    <a:pt x="216" y="147"/>
                  </a:cubicBezTo>
                  <a:cubicBezTo>
                    <a:pt x="211" y="147"/>
                    <a:pt x="207" y="146"/>
                    <a:pt x="204" y="142"/>
                  </a:cubicBezTo>
                  <a:cubicBezTo>
                    <a:pt x="238" y="109"/>
                    <a:pt x="238" y="109"/>
                    <a:pt x="238" y="75"/>
                  </a:cubicBezTo>
                  <a:cubicBezTo>
                    <a:pt x="204" y="41"/>
                    <a:pt x="136" y="75"/>
                    <a:pt x="136" y="7"/>
                  </a:cubicBezTo>
                  <a:cubicBezTo>
                    <a:pt x="136" y="2"/>
                    <a:pt x="135" y="0"/>
                    <a:pt x="133" y="0"/>
                  </a:cubicBezTo>
                  <a:close/>
                  <a:moveTo>
                    <a:pt x="221" y="214"/>
                  </a:moveTo>
                  <a:cubicBezTo>
                    <a:pt x="215" y="224"/>
                    <a:pt x="209" y="234"/>
                    <a:pt x="204" y="244"/>
                  </a:cubicBezTo>
                  <a:cubicBezTo>
                    <a:pt x="212" y="232"/>
                    <a:pt x="217" y="223"/>
                    <a:pt x="221" y="214"/>
                  </a:cubicBezTo>
                  <a:close/>
                  <a:moveTo>
                    <a:pt x="279" y="180"/>
                  </a:moveTo>
                  <a:cubicBezTo>
                    <a:pt x="267" y="187"/>
                    <a:pt x="252" y="196"/>
                    <a:pt x="238" y="210"/>
                  </a:cubicBezTo>
                  <a:cubicBezTo>
                    <a:pt x="238" y="210"/>
                    <a:pt x="238" y="244"/>
                    <a:pt x="238" y="244"/>
                  </a:cubicBezTo>
                  <a:cubicBezTo>
                    <a:pt x="249" y="222"/>
                    <a:pt x="263" y="201"/>
                    <a:pt x="279" y="18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7"/>
            <p:cNvSpPr/>
            <p:nvPr/>
          </p:nvSpPr>
          <p:spPr>
            <a:xfrm>
              <a:off x="4804725" y="3151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5" y="1"/>
                  </a:moveTo>
                  <a:cubicBezTo>
                    <a:pt x="35" y="1"/>
                    <a:pt x="35" y="35"/>
                    <a:pt x="1" y="35"/>
                  </a:cubicBezTo>
                  <a:lnTo>
                    <a:pt x="35" y="35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7"/>
            <p:cNvSpPr/>
            <p:nvPr/>
          </p:nvSpPr>
          <p:spPr>
            <a:xfrm>
              <a:off x="4957975" y="3285025"/>
              <a:ext cx="4250" cy="7650"/>
            </a:xfrm>
            <a:custGeom>
              <a:avLst/>
              <a:gdLst/>
              <a:ahLst/>
              <a:cxnLst/>
              <a:rect l="l" t="t" r="r" b="b"/>
              <a:pathLst>
                <a:path w="170" h="306" extrusionOk="0">
                  <a:moveTo>
                    <a:pt x="170" y="0"/>
                  </a:moveTo>
                  <a:lnTo>
                    <a:pt x="0" y="305"/>
                  </a:lnTo>
                  <a:cubicBezTo>
                    <a:pt x="170" y="305"/>
                    <a:pt x="170" y="170"/>
                    <a:pt x="17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7"/>
            <p:cNvSpPr/>
            <p:nvPr/>
          </p:nvSpPr>
          <p:spPr>
            <a:xfrm>
              <a:off x="4962200" y="3285025"/>
              <a:ext cx="1725" cy="2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34" y="0"/>
                  </a:moveTo>
                  <a:lnTo>
                    <a:pt x="1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7"/>
            <p:cNvSpPr/>
            <p:nvPr/>
          </p:nvSpPr>
          <p:spPr>
            <a:xfrm>
              <a:off x="4956275" y="3285025"/>
              <a:ext cx="8500" cy="25"/>
            </a:xfrm>
            <a:custGeom>
              <a:avLst/>
              <a:gdLst/>
              <a:ahLst/>
              <a:cxnLst/>
              <a:rect l="l" t="t" r="r" b="b"/>
              <a:pathLst>
                <a:path w="340" h="1" extrusionOk="0">
                  <a:moveTo>
                    <a:pt x="1" y="0"/>
                  </a:moveTo>
                  <a:lnTo>
                    <a:pt x="34" y="0"/>
                  </a:lnTo>
                  <a:cubicBezTo>
                    <a:pt x="238" y="0"/>
                    <a:pt x="204" y="0"/>
                    <a:pt x="339" y="0"/>
                  </a:cubicBezTo>
                  <a:cubicBezTo>
                    <a:pt x="305" y="0"/>
                    <a:pt x="238" y="0"/>
                    <a:pt x="136" y="0"/>
                  </a:cubicBezTo>
                  <a:cubicBezTo>
                    <a:pt x="170" y="0"/>
                    <a:pt x="238" y="0"/>
                    <a:pt x="204" y="0"/>
                  </a:cubicBezTo>
                  <a:cubicBezTo>
                    <a:pt x="170" y="0"/>
                    <a:pt x="170" y="0"/>
                    <a:pt x="68" y="0"/>
                  </a:cubicBezTo>
                  <a:cubicBezTo>
                    <a:pt x="1" y="0"/>
                    <a:pt x="136" y="0"/>
                    <a:pt x="10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7"/>
            <p:cNvSpPr/>
            <p:nvPr/>
          </p:nvSpPr>
          <p:spPr>
            <a:xfrm>
              <a:off x="4958825" y="3285025"/>
              <a:ext cx="2550" cy="25"/>
            </a:xfrm>
            <a:custGeom>
              <a:avLst/>
              <a:gdLst/>
              <a:ahLst/>
              <a:cxnLst/>
              <a:rect l="l" t="t" r="r" b="b"/>
              <a:pathLst>
                <a:path w="102" h="1" extrusionOk="0">
                  <a:moveTo>
                    <a:pt x="102" y="0"/>
                  </a:moveTo>
                  <a:cubicBezTo>
                    <a:pt x="68" y="0"/>
                    <a:pt x="34" y="0"/>
                    <a:pt x="0" y="0"/>
                  </a:cubicBezTo>
                  <a:cubicBezTo>
                    <a:pt x="34" y="0"/>
                    <a:pt x="102" y="0"/>
                    <a:pt x="102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7"/>
            <p:cNvSpPr/>
            <p:nvPr/>
          </p:nvSpPr>
          <p:spPr>
            <a:xfrm>
              <a:off x="4959675" y="3285025"/>
              <a:ext cx="4250" cy="25"/>
            </a:xfrm>
            <a:custGeom>
              <a:avLst/>
              <a:gdLst/>
              <a:ahLst/>
              <a:cxnLst/>
              <a:rect l="l" t="t" r="r" b="b"/>
              <a:pathLst>
                <a:path w="170" h="1" extrusionOk="0">
                  <a:moveTo>
                    <a:pt x="102" y="0"/>
                  </a:moveTo>
                  <a:cubicBezTo>
                    <a:pt x="102" y="0"/>
                    <a:pt x="34" y="0"/>
                    <a:pt x="0" y="0"/>
                  </a:cubicBezTo>
                  <a:lnTo>
                    <a:pt x="169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7"/>
            <p:cNvSpPr/>
            <p:nvPr/>
          </p:nvSpPr>
          <p:spPr>
            <a:xfrm>
              <a:off x="4962200" y="32850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7"/>
            <p:cNvSpPr/>
            <p:nvPr/>
          </p:nvSpPr>
          <p:spPr>
            <a:xfrm>
              <a:off x="4957975" y="3285025"/>
              <a:ext cx="5950" cy="25"/>
            </a:xfrm>
            <a:custGeom>
              <a:avLst/>
              <a:gdLst/>
              <a:ahLst/>
              <a:cxnLst/>
              <a:rect l="l" t="t" r="r" b="b"/>
              <a:pathLst>
                <a:path w="238" h="1" extrusionOk="0">
                  <a:moveTo>
                    <a:pt x="170" y="0"/>
                  </a:moveTo>
                  <a:cubicBezTo>
                    <a:pt x="237" y="0"/>
                    <a:pt x="203" y="0"/>
                    <a:pt x="170" y="0"/>
                  </a:cubicBezTo>
                  <a:lnTo>
                    <a:pt x="170" y="0"/>
                  </a:lnTo>
                  <a:cubicBezTo>
                    <a:pt x="136" y="0"/>
                    <a:pt x="34" y="0"/>
                    <a:pt x="68" y="0"/>
                  </a:cubicBezTo>
                  <a:cubicBezTo>
                    <a:pt x="34" y="0"/>
                    <a:pt x="136" y="0"/>
                    <a:pt x="68" y="0"/>
                  </a:cubicBezTo>
                  <a:lnTo>
                    <a:pt x="0" y="0"/>
                  </a:lnTo>
                  <a:cubicBezTo>
                    <a:pt x="0" y="0"/>
                    <a:pt x="136" y="0"/>
                    <a:pt x="17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7"/>
            <p:cNvSpPr/>
            <p:nvPr/>
          </p:nvSpPr>
          <p:spPr>
            <a:xfrm>
              <a:off x="4961350" y="32850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5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" y="0"/>
                    <a:pt x="1" y="0"/>
                    <a:pt x="3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7"/>
            <p:cNvSpPr/>
            <p:nvPr/>
          </p:nvSpPr>
          <p:spPr>
            <a:xfrm>
              <a:off x="4960500" y="3285025"/>
              <a:ext cx="1725" cy="2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69" y="0"/>
                  </a:moveTo>
                  <a:lnTo>
                    <a:pt x="6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7"/>
            <p:cNvSpPr/>
            <p:nvPr/>
          </p:nvSpPr>
          <p:spPr>
            <a:xfrm>
              <a:off x="4956275" y="3285025"/>
              <a:ext cx="6800" cy="875"/>
            </a:xfrm>
            <a:custGeom>
              <a:avLst/>
              <a:gdLst/>
              <a:ahLst/>
              <a:cxnLst/>
              <a:rect l="l" t="t" r="r" b="b"/>
              <a:pathLst>
                <a:path w="272" h="35" extrusionOk="0">
                  <a:moveTo>
                    <a:pt x="170" y="0"/>
                  </a:moveTo>
                  <a:cubicBezTo>
                    <a:pt x="170" y="0"/>
                    <a:pt x="125" y="15"/>
                    <a:pt x="75" y="15"/>
                  </a:cubicBezTo>
                  <a:cubicBezTo>
                    <a:pt x="49" y="15"/>
                    <a:pt x="23" y="12"/>
                    <a:pt x="1" y="0"/>
                  </a:cubicBezTo>
                  <a:lnTo>
                    <a:pt x="1" y="0"/>
                  </a:lnTo>
                  <a:lnTo>
                    <a:pt x="34" y="34"/>
                  </a:lnTo>
                  <a:lnTo>
                    <a:pt x="271" y="34"/>
                  </a:lnTo>
                  <a:cubicBezTo>
                    <a:pt x="136" y="34"/>
                    <a:pt x="271" y="0"/>
                    <a:pt x="17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7"/>
            <p:cNvSpPr/>
            <p:nvPr/>
          </p:nvSpPr>
          <p:spPr>
            <a:xfrm>
              <a:off x="4953725" y="32858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1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7"/>
            <p:cNvSpPr/>
            <p:nvPr/>
          </p:nvSpPr>
          <p:spPr>
            <a:xfrm>
              <a:off x="4952050" y="3285875"/>
              <a:ext cx="8475" cy="25"/>
            </a:xfrm>
            <a:custGeom>
              <a:avLst/>
              <a:gdLst/>
              <a:ahLst/>
              <a:cxnLst/>
              <a:rect l="l" t="t" r="r" b="b"/>
              <a:pathLst>
                <a:path w="339" h="1" extrusionOk="0">
                  <a:moveTo>
                    <a:pt x="305" y="0"/>
                  </a:moveTo>
                  <a:lnTo>
                    <a:pt x="170" y="0"/>
                  </a:lnTo>
                  <a:cubicBezTo>
                    <a:pt x="237" y="0"/>
                    <a:pt x="271" y="0"/>
                    <a:pt x="271" y="0"/>
                  </a:cubicBezTo>
                  <a:cubicBezTo>
                    <a:pt x="305" y="0"/>
                    <a:pt x="203" y="0"/>
                    <a:pt x="237" y="0"/>
                  </a:cubicBezTo>
                  <a:cubicBezTo>
                    <a:pt x="339" y="0"/>
                    <a:pt x="237" y="0"/>
                    <a:pt x="339" y="0"/>
                  </a:cubicBezTo>
                  <a:cubicBezTo>
                    <a:pt x="339" y="0"/>
                    <a:pt x="339" y="0"/>
                    <a:pt x="237" y="0"/>
                  </a:cubicBezTo>
                  <a:lnTo>
                    <a:pt x="305" y="0"/>
                  </a:lnTo>
                  <a:lnTo>
                    <a:pt x="170" y="0"/>
                  </a:lnTo>
                  <a:cubicBezTo>
                    <a:pt x="136" y="0"/>
                    <a:pt x="305" y="0"/>
                    <a:pt x="203" y="0"/>
                  </a:cubicBezTo>
                  <a:cubicBezTo>
                    <a:pt x="136" y="0"/>
                    <a:pt x="136" y="0"/>
                    <a:pt x="102" y="0"/>
                  </a:cubicBezTo>
                  <a:cubicBezTo>
                    <a:pt x="136" y="0"/>
                    <a:pt x="0" y="0"/>
                    <a:pt x="34" y="0"/>
                  </a:cubicBezTo>
                  <a:cubicBezTo>
                    <a:pt x="34" y="0"/>
                    <a:pt x="237" y="0"/>
                    <a:pt x="30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7"/>
            <p:cNvSpPr/>
            <p:nvPr/>
          </p:nvSpPr>
          <p:spPr>
            <a:xfrm>
              <a:off x="4954575" y="3285875"/>
              <a:ext cx="1725" cy="2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69" y="0"/>
                  </a:moveTo>
                  <a:lnTo>
                    <a:pt x="1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7"/>
            <p:cNvSpPr/>
            <p:nvPr/>
          </p:nvSpPr>
          <p:spPr>
            <a:xfrm>
              <a:off x="4952050" y="3285875"/>
              <a:ext cx="9325" cy="25"/>
            </a:xfrm>
            <a:custGeom>
              <a:avLst/>
              <a:gdLst/>
              <a:ahLst/>
              <a:cxnLst/>
              <a:rect l="l" t="t" r="r" b="b"/>
              <a:pathLst>
                <a:path w="373" h="1" extrusionOk="0">
                  <a:moveTo>
                    <a:pt x="339" y="0"/>
                  </a:moveTo>
                  <a:lnTo>
                    <a:pt x="271" y="0"/>
                  </a:lnTo>
                  <a:lnTo>
                    <a:pt x="339" y="0"/>
                  </a:lnTo>
                  <a:cubicBezTo>
                    <a:pt x="305" y="0"/>
                    <a:pt x="237" y="0"/>
                    <a:pt x="203" y="0"/>
                  </a:cubicBezTo>
                  <a:cubicBezTo>
                    <a:pt x="102" y="0"/>
                    <a:pt x="237" y="0"/>
                    <a:pt x="271" y="0"/>
                  </a:cubicBezTo>
                  <a:cubicBezTo>
                    <a:pt x="203" y="0"/>
                    <a:pt x="203" y="0"/>
                    <a:pt x="102" y="0"/>
                  </a:cubicBezTo>
                  <a:cubicBezTo>
                    <a:pt x="102" y="0"/>
                    <a:pt x="136" y="0"/>
                    <a:pt x="136" y="0"/>
                  </a:cubicBezTo>
                  <a:cubicBezTo>
                    <a:pt x="0" y="0"/>
                    <a:pt x="102" y="0"/>
                    <a:pt x="170" y="0"/>
                  </a:cubicBezTo>
                  <a:cubicBezTo>
                    <a:pt x="170" y="0"/>
                    <a:pt x="203" y="0"/>
                    <a:pt x="203" y="0"/>
                  </a:cubicBezTo>
                  <a:lnTo>
                    <a:pt x="237" y="0"/>
                  </a:lnTo>
                  <a:cubicBezTo>
                    <a:pt x="339" y="0"/>
                    <a:pt x="373" y="0"/>
                    <a:pt x="339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7"/>
            <p:cNvSpPr/>
            <p:nvPr/>
          </p:nvSpPr>
          <p:spPr>
            <a:xfrm>
              <a:off x="4960500" y="32858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35" y="0"/>
                    <a:pt x="35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7"/>
            <p:cNvSpPr/>
            <p:nvPr/>
          </p:nvSpPr>
          <p:spPr>
            <a:xfrm>
              <a:off x="4955425" y="32858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5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" y="0"/>
                    <a:pt x="1" y="0"/>
                    <a:pt x="3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7"/>
            <p:cNvSpPr/>
            <p:nvPr/>
          </p:nvSpPr>
          <p:spPr>
            <a:xfrm>
              <a:off x="4959675" y="3285875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0"/>
                  </a:moveTo>
                  <a:lnTo>
                    <a:pt x="0" y="0"/>
                  </a:lnTo>
                  <a:lnTo>
                    <a:pt x="34" y="0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7"/>
            <p:cNvSpPr/>
            <p:nvPr/>
          </p:nvSpPr>
          <p:spPr>
            <a:xfrm>
              <a:off x="4952900" y="3285875"/>
              <a:ext cx="10175" cy="1700"/>
            </a:xfrm>
            <a:custGeom>
              <a:avLst/>
              <a:gdLst/>
              <a:ahLst/>
              <a:cxnLst/>
              <a:rect l="l" t="t" r="r" b="b"/>
              <a:pathLst>
                <a:path w="407" h="68" extrusionOk="0">
                  <a:moveTo>
                    <a:pt x="34" y="34"/>
                  </a:moveTo>
                  <a:cubicBezTo>
                    <a:pt x="42" y="34"/>
                    <a:pt x="54" y="34"/>
                    <a:pt x="69" y="35"/>
                  </a:cubicBezTo>
                  <a:lnTo>
                    <a:pt x="69" y="35"/>
                  </a:lnTo>
                  <a:cubicBezTo>
                    <a:pt x="102" y="51"/>
                    <a:pt x="127" y="59"/>
                    <a:pt x="140" y="59"/>
                  </a:cubicBezTo>
                  <a:cubicBezTo>
                    <a:pt x="146" y="59"/>
                    <a:pt x="149" y="58"/>
                    <a:pt x="149" y="54"/>
                  </a:cubicBezTo>
                  <a:lnTo>
                    <a:pt x="149" y="54"/>
                  </a:lnTo>
                  <a:cubicBezTo>
                    <a:pt x="163" y="58"/>
                    <a:pt x="181" y="62"/>
                    <a:pt x="203" y="68"/>
                  </a:cubicBezTo>
                  <a:cubicBezTo>
                    <a:pt x="202" y="66"/>
                    <a:pt x="200" y="65"/>
                    <a:pt x="198" y="63"/>
                  </a:cubicBezTo>
                  <a:lnTo>
                    <a:pt x="198" y="63"/>
                  </a:lnTo>
                  <a:cubicBezTo>
                    <a:pt x="211" y="68"/>
                    <a:pt x="220" y="68"/>
                    <a:pt x="237" y="68"/>
                  </a:cubicBezTo>
                  <a:cubicBezTo>
                    <a:pt x="186" y="51"/>
                    <a:pt x="161" y="42"/>
                    <a:pt x="144" y="38"/>
                  </a:cubicBezTo>
                  <a:lnTo>
                    <a:pt x="144" y="38"/>
                  </a:lnTo>
                  <a:cubicBezTo>
                    <a:pt x="150" y="41"/>
                    <a:pt x="155" y="44"/>
                    <a:pt x="160" y="46"/>
                  </a:cubicBezTo>
                  <a:lnTo>
                    <a:pt x="160" y="46"/>
                  </a:lnTo>
                  <a:cubicBezTo>
                    <a:pt x="175" y="50"/>
                    <a:pt x="188" y="56"/>
                    <a:pt x="198" y="63"/>
                  </a:cubicBezTo>
                  <a:lnTo>
                    <a:pt x="198" y="63"/>
                  </a:lnTo>
                  <a:cubicBezTo>
                    <a:pt x="189" y="60"/>
                    <a:pt x="178" y="55"/>
                    <a:pt x="160" y="46"/>
                  </a:cubicBezTo>
                  <a:lnTo>
                    <a:pt x="160" y="46"/>
                  </a:lnTo>
                  <a:cubicBezTo>
                    <a:pt x="154" y="45"/>
                    <a:pt x="149" y="43"/>
                    <a:pt x="143" y="42"/>
                  </a:cubicBezTo>
                  <a:lnTo>
                    <a:pt x="143" y="42"/>
                  </a:lnTo>
                  <a:cubicBezTo>
                    <a:pt x="147" y="47"/>
                    <a:pt x="149" y="51"/>
                    <a:pt x="149" y="54"/>
                  </a:cubicBezTo>
                  <a:lnTo>
                    <a:pt x="149" y="54"/>
                  </a:lnTo>
                  <a:cubicBezTo>
                    <a:pt x="107" y="42"/>
                    <a:pt x="96" y="37"/>
                    <a:pt x="89" y="35"/>
                  </a:cubicBezTo>
                  <a:lnTo>
                    <a:pt x="89" y="35"/>
                  </a:lnTo>
                  <a:cubicBezTo>
                    <a:pt x="106" y="37"/>
                    <a:pt x="125" y="39"/>
                    <a:pt x="143" y="42"/>
                  </a:cubicBezTo>
                  <a:lnTo>
                    <a:pt x="143" y="42"/>
                  </a:lnTo>
                  <a:cubicBezTo>
                    <a:pt x="142" y="41"/>
                    <a:pt x="140" y="39"/>
                    <a:pt x="138" y="37"/>
                  </a:cubicBezTo>
                  <a:lnTo>
                    <a:pt x="138" y="37"/>
                  </a:lnTo>
                  <a:cubicBezTo>
                    <a:pt x="140" y="37"/>
                    <a:pt x="142" y="38"/>
                    <a:pt x="144" y="38"/>
                  </a:cubicBezTo>
                  <a:lnTo>
                    <a:pt x="144" y="38"/>
                  </a:lnTo>
                  <a:cubicBezTo>
                    <a:pt x="141" y="37"/>
                    <a:pt x="139" y="35"/>
                    <a:pt x="136" y="34"/>
                  </a:cubicBezTo>
                  <a:lnTo>
                    <a:pt x="136" y="34"/>
                  </a:lnTo>
                  <a:cubicBezTo>
                    <a:pt x="137" y="35"/>
                    <a:pt x="138" y="36"/>
                    <a:pt x="138" y="37"/>
                  </a:cubicBezTo>
                  <a:lnTo>
                    <a:pt x="138" y="37"/>
                  </a:lnTo>
                  <a:cubicBezTo>
                    <a:pt x="125" y="34"/>
                    <a:pt x="117" y="34"/>
                    <a:pt x="102" y="34"/>
                  </a:cubicBezTo>
                  <a:close/>
                  <a:moveTo>
                    <a:pt x="68" y="0"/>
                  </a:moveTo>
                  <a:cubicBezTo>
                    <a:pt x="0" y="0"/>
                    <a:pt x="203" y="0"/>
                    <a:pt x="237" y="34"/>
                  </a:cubicBezTo>
                  <a:lnTo>
                    <a:pt x="271" y="34"/>
                  </a:lnTo>
                  <a:cubicBezTo>
                    <a:pt x="271" y="51"/>
                    <a:pt x="254" y="51"/>
                    <a:pt x="241" y="51"/>
                  </a:cubicBezTo>
                  <a:cubicBezTo>
                    <a:pt x="229" y="51"/>
                    <a:pt x="220" y="51"/>
                    <a:pt x="237" y="68"/>
                  </a:cubicBezTo>
                  <a:lnTo>
                    <a:pt x="406" y="68"/>
                  </a:lnTo>
                  <a:cubicBezTo>
                    <a:pt x="339" y="68"/>
                    <a:pt x="271" y="34"/>
                    <a:pt x="339" y="34"/>
                  </a:cubicBezTo>
                  <a:lnTo>
                    <a:pt x="305" y="34"/>
                  </a:lnTo>
                  <a:cubicBezTo>
                    <a:pt x="406" y="34"/>
                    <a:pt x="271" y="0"/>
                    <a:pt x="30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7"/>
            <p:cNvSpPr/>
            <p:nvPr/>
          </p:nvSpPr>
          <p:spPr>
            <a:xfrm>
              <a:off x="4952050" y="3286725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68" y="0"/>
                  </a:moveTo>
                  <a:cubicBezTo>
                    <a:pt x="34" y="0"/>
                    <a:pt x="34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68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7"/>
            <p:cNvSpPr/>
            <p:nvPr/>
          </p:nvSpPr>
          <p:spPr>
            <a:xfrm>
              <a:off x="4954575" y="3286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7"/>
            <p:cNvSpPr/>
            <p:nvPr/>
          </p:nvSpPr>
          <p:spPr>
            <a:xfrm>
              <a:off x="4961350" y="3286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7"/>
            <p:cNvSpPr/>
            <p:nvPr/>
          </p:nvSpPr>
          <p:spPr>
            <a:xfrm>
              <a:off x="4952900" y="3286725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0" y="0"/>
                  </a:moveTo>
                  <a:lnTo>
                    <a:pt x="68" y="0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7"/>
            <p:cNvSpPr/>
            <p:nvPr/>
          </p:nvSpPr>
          <p:spPr>
            <a:xfrm>
              <a:off x="4953725" y="3286725"/>
              <a:ext cx="1725" cy="2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69" y="0"/>
                  </a:moveTo>
                  <a:cubicBezTo>
                    <a:pt x="35" y="0"/>
                    <a:pt x="1" y="0"/>
                    <a:pt x="1" y="0"/>
                  </a:cubicBezTo>
                  <a:cubicBezTo>
                    <a:pt x="1" y="0"/>
                    <a:pt x="1" y="0"/>
                    <a:pt x="69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7"/>
            <p:cNvSpPr/>
            <p:nvPr/>
          </p:nvSpPr>
          <p:spPr>
            <a:xfrm>
              <a:off x="4952900" y="3286725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0"/>
                  </a:move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7"/>
            <p:cNvSpPr/>
            <p:nvPr/>
          </p:nvSpPr>
          <p:spPr>
            <a:xfrm>
              <a:off x="4958825" y="3287550"/>
              <a:ext cx="5950" cy="875"/>
            </a:xfrm>
            <a:custGeom>
              <a:avLst/>
              <a:gdLst/>
              <a:ahLst/>
              <a:cxnLst/>
              <a:rect l="l" t="t" r="r" b="b"/>
              <a:pathLst>
                <a:path w="238" h="35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102" y="35"/>
                    <a:pt x="102" y="35"/>
                    <a:pt x="136" y="35"/>
                  </a:cubicBezTo>
                  <a:lnTo>
                    <a:pt x="237" y="35"/>
                  </a:lnTo>
                  <a:cubicBezTo>
                    <a:pt x="228" y="35"/>
                    <a:pt x="217" y="34"/>
                    <a:pt x="205" y="33"/>
                  </a:cubicBezTo>
                  <a:lnTo>
                    <a:pt x="205" y="33"/>
                  </a:lnTo>
                  <a:cubicBezTo>
                    <a:pt x="209" y="26"/>
                    <a:pt x="213" y="1"/>
                    <a:pt x="68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7"/>
            <p:cNvSpPr/>
            <p:nvPr/>
          </p:nvSpPr>
          <p:spPr>
            <a:xfrm>
              <a:off x="4955425" y="328755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1" y="1"/>
                  </a:moveTo>
                  <a:lnTo>
                    <a:pt x="35" y="1"/>
                  </a:lnTo>
                  <a:cubicBezTo>
                    <a:pt x="35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7"/>
            <p:cNvSpPr/>
            <p:nvPr/>
          </p:nvSpPr>
          <p:spPr>
            <a:xfrm>
              <a:off x="4954575" y="3287550"/>
              <a:ext cx="11050" cy="1725"/>
            </a:xfrm>
            <a:custGeom>
              <a:avLst/>
              <a:gdLst/>
              <a:ahLst/>
              <a:cxnLst/>
              <a:rect l="l" t="t" r="r" b="b"/>
              <a:pathLst>
                <a:path w="442" h="69" extrusionOk="0">
                  <a:moveTo>
                    <a:pt x="1" y="1"/>
                  </a:moveTo>
                  <a:lnTo>
                    <a:pt x="121" y="21"/>
                  </a:lnTo>
                  <a:lnTo>
                    <a:pt x="121" y="21"/>
                  </a:lnTo>
                  <a:cubicBezTo>
                    <a:pt x="142" y="27"/>
                    <a:pt x="163" y="30"/>
                    <a:pt x="183" y="32"/>
                  </a:cubicBezTo>
                  <a:lnTo>
                    <a:pt x="183" y="32"/>
                  </a:lnTo>
                  <a:cubicBezTo>
                    <a:pt x="181" y="31"/>
                    <a:pt x="178" y="31"/>
                    <a:pt x="175" y="30"/>
                  </a:cubicBezTo>
                  <a:lnTo>
                    <a:pt x="175" y="30"/>
                  </a:lnTo>
                  <a:lnTo>
                    <a:pt x="192" y="33"/>
                  </a:lnTo>
                  <a:lnTo>
                    <a:pt x="192" y="33"/>
                  </a:lnTo>
                  <a:cubicBezTo>
                    <a:pt x="189" y="32"/>
                    <a:pt x="186" y="32"/>
                    <a:pt x="183" y="32"/>
                  </a:cubicBezTo>
                  <a:lnTo>
                    <a:pt x="183" y="32"/>
                  </a:lnTo>
                  <a:cubicBezTo>
                    <a:pt x="191" y="34"/>
                    <a:pt x="198" y="35"/>
                    <a:pt x="204" y="35"/>
                  </a:cubicBezTo>
                  <a:lnTo>
                    <a:pt x="192" y="33"/>
                  </a:lnTo>
                  <a:lnTo>
                    <a:pt x="192" y="33"/>
                  </a:lnTo>
                  <a:cubicBezTo>
                    <a:pt x="195" y="33"/>
                    <a:pt x="198" y="33"/>
                    <a:pt x="201" y="33"/>
                  </a:cubicBezTo>
                  <a:lnTo>
                    <a:pt x="201" y="33"/>
                  </a:lnTo>
                  <a:cubicBezTo>
                    <a:pt x="135" y="1"/>
                    <a:pt x="102" y="1"/>
                    <a:pt x="69" y="1"/>
                  </a:cubicBezTo>
                  <a:close/>
                  <a:moveTo>
                    <a:pt x="201" y="33"/>
                  </a:moveTo>
                  <a:lnTo>
                    <a:pt x="201" y="33"/>
                  </a:lnTo>
                  <a:cubicBezTo>
                    <a:pt x="202" y="34"/>
                    <a:pt x="203" y="34"/>
                    <a:pt x="204" y="35"/>
                  </a:cubicBezTo>
                  <a:lnTo>
                    <a:pt x="136" y="35"/>
                  </a:lnTo>
                  <a:cubicBezTo>
                    <a:pt x="200" y="35"/>
                    <a:pt x="223" y="35"/>
                    <a:pt x="281" y="43"/>
                  </a:cubicBezTo>
                  <a:lnTo>
                    <a:pt x="281" y="43"/>
                  </a:lnTo>
                  <a:cubicBezTo>
                    <a:pt x="278" y="40"/>
                    <a:pt x="275" y="38"/>
                    <a:pt x="272" y="35"/>
                  </a:cubicBezTo>
                  <a:cubicBezTo>
                    <a:pt x="248" y="35"/>
                    <a:pt x="225" y="35"/>
                    <a:pt x="201" y="33"/>
                  </a:cubicBezTo>
                  <a:close/>
                  <a:moveTo>
                    <a:pt x="306" y="35"/>
                  </a:moveTo>
                  <a:lnTo>
                    <a:pt x="374" y="57"/>
                  </a:lnTo>
                  <a:lnTo>
                    <a:pt x="374" y="57"/>
                  </a:lnTo>
                  <a:cubicBezTo>
                    <a:pt x="334" y="51"/>
                    <a:pt x="305" y="46"/>
                    <a:pt x="281" y="43"/>
                  </a:cubicBezTo>
                  <a:lnTo>
                    <a:pt x="281" y="43"/>
                  </a:lnTo>
                  <a:cubicBezTo>
                    <a:pt x="311" y="64"/>
                    <a:pt x="357" y="68"/>
                    <a:pt x="407" y="68"/>
                  </a:cubicBezTo>
                  <a:lnTo>
                    <a:pt x="407" y="68"/>
                  </a:lnTo>
                  <a:lnTo>
                    <a:pt x="374" y="57"/>
                  </a:lnTo>
                  <a:lnTo>
                    <a:pt x="374" y="57"/>
                  </a:lnTo>
                  <a:cubicBezTo>
                    <a:pt x="391" y="60"/>
                    <a:pt x="410" y="63"/>
                    <a:pt x="431" y="67"/>
                  </a:cubicBezTo>
                  <a:lnTo>
                    <a:pt x="431" y="67"/>
                  </a:lnTo>
                  <a:cubicBezTo>
                    <a:pt x="436" y="64"/>
                    <a:pt x="429" y="56"/>
                    <a:pt x="407" y="35"/>
                  </a:cubicBezTo>
                  <a:close/>
                  <a:moveTo>
                    <a:pt x="431" y="67"/>
                  </a:moveTo>
                  <a:cubicBezTo>
                    <a:pt x="429" y="68"/>
                    <a:pt x="424" y="68"/>
                    <a:pt x="418" y="69"/>
                  </a:cubicBezTo>
                  <a:lnTo>
                    <a:pt x="418" y="69"/>
                  </a:lnTo>
                  <a:cubicBezTo>
                    <a:pt x="414" y="69"/>
                    <a:pt x="410" y="68"/>
                    <a:pt x="407" y="68"/>
                  </a:cubicBezTo>
                  <a:lnTo>
                    <a:pt x="407" y="68"/>
                  </a:lnTo>
                  <a:lnTo>
                    <a:pt x="407" y="69"/>
                  </a:lnTo>
                  <a:cubicBezTo>
                    <a:pt x="411" y="69"/>
                    <a:pt x="415" y="69"/>
                    <a:pt x="418" y="69"/>
                  </a:cubicBezTo>
                  <a:lnTo>
                    <a:pt x="418" y="69"/>
                  </a:lnTo>
                  <a:cubicBezTo>
                    <a:pt x="425" y="69"/>
                    <a:pt x="433" y="69"/>
                    <a:pt x="441" y="69"/>
                  </a:cubicBezTo>
                  <a:cubicBezTo>
                    <a:pt x="438" y="68"/>
                    <a:pt x="434" y="67"/>
                    <a:pt x="431" y="67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7"/>
            <p:cNvSpPr/>
            <p:nvPr/>
          </p:nvSpPr>
          <p:spPr>
            <a:xfrm>
              <a:off x="4957125" y="3287550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0" y="1"/>
                  </a:moveTo>
                  <a:lnTo>
                    <a:pt x="68" y="35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7"/>
            <p:cNvSpPr/>
            <p:nvPr/>
          </p:nvSpPr>
          <p:spPr>
            <a:xfrm>
              <a:off x="4962200" y="3288400"/>
              <a:ext cx="2575" cy="25"/>
            </a:xfrm>
            <a:custGeom>
              <a:avLst/>
              <a:gdLst/>
              <a:ahLst/>
              <a:cxnLst/>
              <a:rect l="l" t="t" r="r" b="b"/>
              <a:pathLst>
                <a:path w="103" h="1" extrusionOk="0">
                  <a:moveTo>
                    <a:pt x="102" y="1"/>
                  </a:moveTo>
                  <a:cubicBezTo>
                    <a:pt x="68" y="1"/>
                    <a:pt x="68" y="1"/>
                    <a:pt x="34" y="1"/>
                  </a:cubicBezTo>
                  <a:cubicBezTo>
                    <a:pt x="1" y="1"/>
                    <a:pt x="68" y="1"/>
                    <a:pt x="102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7"/>
            <p:cNvSpPr/>
            <p:nvPr/>
          </p:nvSpPr>
          <p:spPr>
            <a:xfrm>
              <a:off x="4957125" y="3288400"/>
              <a:ext cx="1725" cy="2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0" y="1"/>
                  </a:moveTo>
                  <a:lnTo>
                    <a:pt x="34" y="1"/>
                  </a:lnTo>
                  <a:lnTo>
                    <a:pt x="68" y="1"/>
                  </a:lnTo>
                  <a:cubicBezTo>
                    <a:pt x="34" y="1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7"/>
            <p:cNvSpPr/>
            <p:nvPr/>
          </p:nvSpPr>
          <p:spPr>
            <a:xfrm>
              <a:off x="4959675" y="3288400"/>
              <a:ext cx="6775" cy="875"/>
            </a:xfrm>
            <a:custGeom>
              <a:avLst/>
              <a:gdLst/>
              <a:ahLst/>
              <a:cxnLst/>
              <a:rect l="l" t="t" r="r" b="b"/>
              <a:pathLst>
                <a:path w="271" h="35" extrusionOk="0">
                  <a:moveTo>
                    <a:pt x="0" y="1"/>
                  </a:moveTo>
                  <a:cubicBezTo>
                    <a:pt x="53" y="18"/>
                    <a:pt x="97" y="27"/>
                    <a:pt x="141" y="31"/>
                  </a:cubicBezTo>
                  <a:lnTo>
                    <a:pt x="141" y="31"/>
                  </a:lnTo>
                  <a:cubicBezTo>
                    <a:pt x="97" y="22"/>
                    <a:pt x="27" y="1"/>
                    <a:pt x="0" y="1"/>
                  </a:cubicBezTo>
                  <a:close/>
                  <a:moveTo>
                    <a:pt x="141" y="31"/>
                  </a:moveTo>
                  <a:cubicBezTo>
                    <a:pt x="153" y="33"/>
                    <a:pt x="162" y="35"/>
                    <a:pt x="169" y="35"/>
                  </a:cubicBezTo>
                  <a:lnTo>
                    <a:pt x="271" y="35"/>
                  </a:lnTo>
                  <a:cubicBezTo>
                    <a:pt x="222" y="35"/>
                    <a:pt x="182" y="35"/>
                    <a:pt x="141" y="3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7"/>
            <p:cNvSpPr/>
            <p:nvPr/>
          </p:nvSpPr>
          <p:spPr>
            <a:xfrm>
              <a:off x="4955075" y="3288150"/>
              <a:ext cx="10550" cy="2825"/>
            </a:xfrm>
            <a:custGeom>
              <a:avLst/>
              <a:gdLst/>
              <a:ahLst/>
              <a:cxnLst/>
              <a:rect l="l" t="t" r="r" b="b"/>
              <a:pathLst>
                <a:path w="422" h="113" extrusionOk="0">
                  <a:moveTo>
                    <a:pt x="116" y="11"/>
                  </a:moveTo>
                  <a:cubicBezTo>
                    <a:pt x="128" y="11"/>
                    <a:pt x="141" y="12"/>
                    <a:pt x="153" y="14"/>
                  </a:cubicBezTo>
                  <a:lnTo>
                    <a:pt x="153" y="14"/>
                  </a:lnTo>
                  <a:cubicBezTo>
                    <a:pt x="152" y="13"/>
                    <a:pt x="151" y="12"/>
                    <a:pt x="150" y="11"/>
                  </a:cubicBezTo>
                  <a:lnTo>
                    <a:pt x="150" y="11"/>
                  </a:lnTo>
                  <a:cubicBezTo>
                    <a:pt x="150" y="11"/>
                    <a:pt x="150" y="11"/>
                    <a:pt x="150" y="11"/>
                  </a:cubicBezTo>
                  <a:close/>
                  <a:moveTo>
                    <a:pt x="150" y="11"/>
                  </a:moveTo>
                  <a:cubicBezTo>
                    <a:pt x="150" y="11"/>
                    <a:pt x="153" y="12"/>
                    <a:pt x="157" y="14"/>
                  </a:cubicBezTo>
                  <a:lnTo>
                    <a:pt x="157" y="14"/>
                  </a:lnTo>
                  <a:cubicBezTo>
                    <a:pt x="155" y="13"/>
                    <a:pt x="153" y="12"/>
                    <a:pt x="150" y="11"/>
                  </a:cubicBezTo>
                  <a:close/>
                  <a:moveTo>
                    <a:pt x="116" y="11"/>
                  </a:moveTo>
                  <a:lnTo>
                    <a:pt x="128" y="15"/>
                  </a:lnTo>
                  <a:lnTo>
                    <a:pt x="128" y="15"/>
                  </a:lnTo>
                  <a:cubicBezTo>
                    <a:pt x="126" y="14"/>
                    <a:pt x="124" y="14"/>
                    <a:pt x="122" y="14"/>
                  </a:cubicBezTo>
                  <a:lnTo>
                    <a:pt x="122" y="14"/>
                  </a:lnTo>
                  <a:cubicBezTo>
                    <a:pt x="116" y="11"/>
                    <a:pt x="116" y="11"/>
                    <a:pt x="116" y="11"/>
                  </a:cubicBezTo>
                  <a:close/>
                  <a:moveTo>
                    <a:pt x="82" y="11"/>
                  </a:moveTo>
                  <a:lnTo>
                    <a:pt x="118" y="25"/>
                  </a:lnTo>
                  <a:lnTo>
                    <a:pt x="118" y="25"/>
                  </a:lnTo>
                  <a:cubicBezTo>
                    <a:pt x="111" y="21"/>
                    <a:pt x="100" y="16"/>
                    <a:pt x="82" y="11"/>
                  </a:cubicBezTo>
                  <a:close/>
                  <a:moveTo>
                    <a:pt x="161" y="26"/>
                  </a:moveTo>
                  <a:lnTo>
                    <a:pt x="168" y="28"/>
                  </a:lnTo>
                  <a:lnTo>
                    <a:pt x="168" y="28"/>
                  </a:lnTo>
                  <a:cubicBezTo>
                    <a:pt x="167" y="27"/>
                    <a:pt x="166" y="27"/>
                    <a:pt x="166" y="26"/>
                  </a:cubicBezTo>
                  <a:lnTo>
                    <a:pt x="166" y="26"/>
                  </a:lnTo>
                  <a:cubicBezTo>
                    <a:pt x="165" y="26"/>
                    <a:pt x="165" y="26"/>
                    <a:pt x="164" y="26"/>
                  </a:cubicBezTo>
                  <a:cubicBezTo>
                    <a:pt x="163" y="26"/>
                    <a:pt x="162" y="26"/>
                    <a:pt x="161" y="26"/>
                  </a:cubicBezTo>
                  <a:close/>
                  <a:moveTo>
                    <a:pt x="171" y="31"/>
                  </a:moveTo>
                  <a:cubicBezTo>
                    <a:pt x="178" y="33"/>
                    <a:pt x="184" y="35"/>
                    <a:pt x="191" y="37"/>
                  </a:cubicBezTo>
                  <a:lnTo>
                    <a:pt x="191" y="37"/>
                  </a:lnTo>
                  <a:cubicBezTo>
                    <a:pt x="193" y="39"/>
                    <a:pt x="194" y="40"/>
                    <a:pt x="193" y="42"/>
                  </a:cubicBezTo>
                  <a:lnTo>
                    <a:pt x="193" y="42"/>
                  </a:lnTo>
                  <a:cubicBezTo>
                    <a:pt x="185" y="40"/>
                    <a:pt x="178" y="36"/>
                    <a:pt x="171" y="31"/>
                  </a:cubicBezTo>
                  <a:close/>
                  <a:moveTo>
                    <a:pt x="133" y="40"/>
                  </a:moveTo>
                  <a:cubicBezTo>
                    <a:pt x="133" y="43"/>
                    <a:pt x="133" y="44"/>
                    <a:pt x="141" y="44"/>
                  </a:cubicBezTo>
                  <a:lnTo>
                    <a:pt x="141" y="44"/>
                  </a:lnTo>
                  <a:cubicBezTo>
                    <a:pt x="138" y="43"/>
                    <a:pt x="136" y="41"/>
                    <a:pt x="133" y="40"/>
                  </a:cubicBezTo>
                  <a:close/>
                  <a:moveTo>
                    <a:pt x="82" y="11"/>
                  </a:moveTo>
                  <a:cubicBezTo>
                    <a:pt x="91" y="11"/>
                    <a:pt x="104" y="13"/>
                    <a:pt x="120" y="17"/>
                  </a:cubicBezTo>
                  <a:lnTo>
                    <a:pt x="120" y="17"/>
                  </a:lnTo>
                  <a:cubicBezTo>
                    <a:pt x="125" y="18"/>
                    <a:pt x="132" y="20"/>
                    <a:pt x="138" y="22"/>
                  </a:cubicBezTo>
                  <a:lnTo>
                    <a:pt x="138" y="22"/>
                  </a:lnTo>
                  <a:cubicBezTo>
                    <a:pt x="138" y="21"/>
                    <a:pt x="137" y="21"/>
                    <a:pt x="136" y="21"/>
                  </a:cubicBezTo>
                  <a:lnTo>
                    <a:pt x="136" y="21"/>
                  </a:lnTo>
                  <a:cubicBezTo>
                    <a:pt x="140" y="22"/>
                    <a:pt x="143" y="23"/>
                    <a:pt x="147" y="24"/>
                  </a:cubicBezTo>
                  <a:lnTo>
                    <a:pt x="147" y="24"/>
                  </a:lnTo>
                  <a:cubicBezTo>
                    <a:pt x="144" y="23"/>
                    <a:pt x="141" y="22"/>
                    <a:pt x="138" y="22"/>
                  </a:cubicBezTo>
                  <a:lnTo>
                    <a:pt x="138" y="22"/>
                  </a:lnTo>
                  <a:cubicBezTo>
                    <a:pt x="148" y="27"/>
                    <a:pt x="162" y="34"/>
                    <a:pt x="182" y="44"/>
                  </a:cubicBezTo>
                  <a:lnTo>
                    <a:pt x="182" y="44"/>
                  </a:lnTo>
                  <a:cubicBezTo>
                    <a:pt x="173" y="43"/>
                    <a:pt x="165" y="42"/>
                    <a:pt x="158" y="41"/>
                  </a:cubicBezTo>
                  <a:lnTo>
                    <a:pt x="158" y="41"/>
                  </a:lnTo>
                  <a:lnTo>
                    <a:pt x="167" y="45"/>
                  </a:lnTo>
                  <a:lnTo>
                    <a:pt x="167" y="45"/>
                  </a:lnTo>
                  <a:cubicBezTo>
                    <a:pt x="160" y="45"/>
                    <a:pt x="154" y="45"/>
                    <a:pt x="150" y="44"/>
                  </a:cubicBezTo>
                  <a:lnTo>
                    <a:pt x="150" y="44"/>
                  </a:lnTo>
                  <a:cubicBezTo>
                    <a:pt x="150" y="45"/>
                    <a:pt x="150" y="45"/>
                    <a:pt x="150" y="45"/>
                  </a:cubicBezTo>
                  <a:lnTo>
                    <a:pt x="150" y="44"/>
                  </a:lnTo>
                  <a:lnTo>
                    <a:pt x="150" y="44"/>
                  </a:lnTo>
                  <a:cubicBezTo>
                    <a:pt x="150" y="44"/>
                    <a:pt x="150" y="44"/>
                    <a:pt x="150" y="44"/>
                  </a:cubicBezTo>
                  <a:lnTo>
                    <a:pt x="150" y="44"/>
                  </a:lnTo>
                  <a:cubicBezTo>
                    <a:pt x="147" y="42"/>
                    <a:pt x="145" y="40"/>
                    <a:pt x="143" y="38"/>
                  </a:cubicBezTo>
                  <a:lnTo>
                    <a:pt x="143" y="38"/>
                  </a:lnTo>
                  <a:cubicBezTo>
                    <a:pt x="148" y="39"/>
                    <a:pt x="153" y="40"/>
                    <a:pt x="158" y="41"/>
                  </a:cubicBezTo>
                  <a:lnTo>
                    <a:pt x="158" y="41"/>
                  </a:lnTo>
                  <a:lnTo>
                    <a:pt x="138" y="33"/>
                  </a:lnTo>
                  <a:lnTo>
                    <a:pt x="138" y="33"/>
                  </a:lnTo>
                  <a:cubicBezTo>
                    <a:pt x="132" y="28"/>
                    <a:pt x="131" y="28"/>
                    <a:pt x="125" y="28"/>
                  </a:cubicBezTo>
                  <a:lnTo>
                    <a:pt x="118" y="25"/>
                  </a:lnTo>
                  <a:lnTo>
                    <a:pt x="118" y="25"/>
                  </a:lnTo>
                  <a:cubicBezTo>
                    <a:pt x="120" y="26"/>
                    <a:pt x="122" y="27"/>
                    <a:pt x="123" y="28"/>
                  </a:cubicBezTo>
                  <a:lnTo>
                    <a:pt x="123" y="28"/>
                  </a:lnTo>
                  <a:cubicBezTo>
                    <a:pt x="121" y="28"/>
                    <a:pt x="119" y="28"/>
                    <a:pt x="117" y="27"/>
                  </a:cubicBezTo>
                  <a:lnTo>
                    <a:pt x="117" y="27"/>
                  </a:lnTo>
                  <a:cubicBezTo>
                    <a:pt x="121" y="30"/>
                    <a:pt x="126" y="32"/>
                    <a:pt x="130" y="33"/>
                  </a:cubicBezTo>
                  <a:lnTo>
                    <a:pt x="130" y="33"/>
                  </a:lnTo>
                  <a:cubicBezTo>
                    <a:pt x="131" y="34"/>
                    <a:pt x="132" y="35"/>
                    <a:pt x="132" y="36"/>
                  </a:cubicBezTo>
                  <a:lnTo>
                    <a:pt x="132" y="36"/>
                  </a:lnTo>
                  <a:lnTo>
                    <a:pt x="116" y="27"/>
                  </a:lnTo>
                  <a:lnTo>
                    <a:pt x="116" y="27"/>
                  </a:lnTo>
                  <a:cubicBezTo>
                    <a:pt x="116" y="27"/>
                    <a:pt x="116" y="27"/>
                    <a:pt x="117" y="27"/>
                  </a:cubicBezTo>
                  <a:lnTo>
                    <a:pt x="117" y="27"/>
                  </a:lnTo>
                  <a:cubicBezTo>
                    <a:pt x="107" y="23"/>
                    <a:pt x="96" y="18"/>
                    <a:pt x="83" y="11"/>
                  </a:cubicBezTo>
                  <a:lnTo>
                    <a:pt x="83" y="11"/>
                  </a:lnTo>
                  <a:cubicBezTo>
                    <a:pt x="82" y="11"/>
                    <a:pt x="82" y="11"/>
                    <a:pt x="82" y="11"/>
                  </a:cubicBezTo>
                  <a:close/>
                  <a:moveTo>
                    <a:pt x="193" y="42"/>
                  </a:moveTo>
                  <a:lnTo>
                    <a:pt x="193" y="42"/>
                  </a:lnTo>
                  <a:cubicBezTo>
                    <a:pt x="199" y="43"/>
                    <a:pt x="206" y="44"/>
                    <a:pt x="215" y="44"/>
                  </a:cubicBezTo>
                  <a:lnTo>
                    <a:pt x="215" y="44"/>
                  </a:lnTo>
                  <a:cubicBezTo>
                    <a:pt x="216" y="44"/>
                    <a:pt x="216" y="44"/>
                    <a:pt x="216" y="45"/>
                  </a:cubicBezTo>
                  <a:lnTo>
                    <a:pt x="216" y="45"/>
                  </a:lnTo>
                  <a:cubicBezTo>
                    <a:pt x="206" y="44"/>
                    <a:pt x="198" y="44"/>
                    <a:pt x="190" y="44"/>
                  </a:cubicBezTo>
                  <a:lnTo>
                    <a:pt x="190" y="44"/>
                  </a:lnTo>
                  <a:cubicBezTo>
                    <a:pt x="189" y="44"/>
                    <a:pt x="187" y="45"/>
                    <a:pt x="184" y="45"/>
                  </a:cubicBezTo>
                  <a:cubicBezTo>
                    <a:pt x="183" y="44"/>
                    <a:pt x="183" y="44"/>
                    <a:pt x="182" y="44"/>
                  </a:cubicBezTo>
                  <a:lnTo>
                    <a:pt x="182" y="44"/>
                  </a:lnTo>
                  <a:cubicBezTo>
                    <a:pt x="185" y="44"/>
                    <a:pt x="187" y="44"/>
                    <a:pt x="190" y="44"/>
                  </a:cubicBezTo>
                  <a:lnTo>
                    <a:pt x="190" y="44"/>
                  </a:lnTo>
                  <a:cubicBezTo>
                    <a:pt x="192" y="44"/>
                    <a:pt x="193" y="43"/>
                    <a:pt x="193" y="42"/>
                  </a:cubicBezTo>
                  <a:close/>
                  <a:moveTo>
                    <a:pt x="331" y="44"/>
                  </a:moveTo>
                  <a:cubicBezTo>
                    <a:pt x="338" y="44"/>
                    <a:pt x="346" y="45"/>
                    <a:pt x="353" y="45"/>
                  </a:cubicBezTo>
                  <a:lnTo>
                    <a:pt x="387" y="45"/>
                  </a:lnTo>
                  <a:cubicBezTo>
                    <a:pt x="370" y="45"/>
                    <a:pt x="351" y="45"/>
                    <a:pt x="331" y="44"/>
                  </a:cubicBezTo>
                  <a:close/>
                  <a:moveTo>
                    <a:pt x="116" y="45"/>
                  </a:moveTo>
                  <a:cubicBezTo>
                    <a:pt x="150" y="56"/>
                    <a:pt x="165" y="60"/>
                    <a:pt x="171" y="60"/>
                  </a:cubicBezTo>
                  <a:cubicBezTo>
                    <a:pt x="172" y="60"/>
                    <a:pt x="172" y="60"/>
                    <a:pt x="172" y="60"/>
                  </a:cubicBezTo>
                  <a:lnTo>
                    <a:pt x="172" y="60"/>
                  </a:lnTo>
                  <a:cubicBezTo>
                    <a:pt x="178" y="61"/>
                    <a:pt x="183" y="61"/>
                    <a:pt x="188" y="61"/>
                  </a:cubicBezTo>
                  <a:lnTo>
                    <a:pt x="188" y="61"/>
                  </a:lnTo>
                  <a:cubicBezTo>
                    <a:pt x="183" y="60"/>
                    <a:pt x="179" y="59"/>
                    <a:pt x="176" y="58"/>
                  </a:cubicBezTo>
                  <a:lnTo>
                    <a:pt x="176" y="58"/>
                  </a:lnTo>
                  <a:cubicBezTo>
                    <a:pt x="175" y="59"/>
                    <a:pt x="174" y="60"/>
                    <a:pt x="172" y="60"/>
                  </a:cubicBezTo>
                  <a:lnTo>
                    <a:pt x="172" y="60"/>
                  </a:lnTo>
                  <a:cubicBezTo>
                    <a:pt x="160" y="58"/>
                    <a:pt x="143" y="53"/>
                    <a:pt x="116" y="45"/>
                  </a:cubicBezTo>
                  <a:close/>
                  <a:moveTo>
                    <a:pt x="239" y="52"/>
                  </a:moveTo>
                  <a:lnTo>
                    <a:pt x="239" y="52"/>
                  </a:lnTo>
                  <a:cubicBezTo>
                    <a:pt x="265" y="60"/>
                    <a:pt x="292" y="69"/>
                    <a:pt x="319" y="78"/>
                  </a:cubicBezTo>
                  <a:cubicBezTo>
                    <a:pt x="252" y="62"/>
                    <a:pt x="252" y="62"/>
                    <a:pt x="256" y="62"/>
                  </a:cubicBezTo>
                  <a:cubicBezTo>
                    <a:pt x="260" y="62"/>
                    <a:pt x="266" y="62"/>
                    <a:pt x="239" y="52"/>
                  </a:cubicBezTo>
                  <a:close/>
                  <a:moveTo>
                    <a:pt x="18" y="1"/>
                  </a:moveTo>
                  <a:cubicBezTo>
                    <a:pt x="4" y="1"/>
                    <a:pt x="0" y="4"/>
                    <a:pt x="15" y="11"/>
                  </a:cubicBezTo>
                  <a:lnTo>
                    <a:pt x="49" y="11"/>
                  </a:lnTo>
                  <a:cubicBezTo>
                    <a:pt x="82" y="22"/>
                    <a:pt x="101" y="26"/>
                    <a:pt x="112" y="27"/>
                  </a:cubicBezTo>
                  <a:lnTo>
                    <a:pt x="112" y="27"/>
                  </a:lnTo>
                  <a:cubicBezTo>
                    <a:pt x="121" y="32"/>
                    <a:pt x="127" y="36"/>
                    <a:pt x="133" y="40"/>
                  </a:cubicBezTo>
                  <a:lnTo>
                    <a:pt x="133" y="40"/>
                  </a:lnTo>
                  <a:cubicBezTo>
                    <a:pt x="133" y="39"/>
                    <a:pt x="133" y="37"/>
                    <a:pt x="132" y="36"/>
                  </a:cubicBezTo>
                  <a:lnTo>
                    <a:pt x="132" y="36"/>
                  </a:lnTo>
                  <a:lnTo>
                    <a:pt x="150" y="44"/>
                  </a:lnTo>
                  <a:lnTo>
                    <a:pt x="150" y="44"/>
                  </a:lnTo>
                  <a:cubicBezTo>
                    <a:pt x="146" y="44"/>
                    <a:pt x="143" y="44"/>
                    <a:pt x="141" y="44"/>
                  </a:cubicBezTo>
                  <a:lnTo>
                    <a:pt x="141" y="44"/>
                  </a:lnTo>
                  <a:cubicBezTo>
                    <a:pt x="149" y="48"/>
                    <a:pt x="159" y="53"/>
                    <a:pt x="176" y="58"/>
                  </a:cubicBezTo>
                  <a:lnTo>
                    <a:pt x="176" y="58"/>
                  </a:lnTo>
                  <a:cubicBezTo>
                    <a:pt x="176" y="55"/>
                    <a:pt x="172" y="50"/>
                    <a:pt x="174" y="47"/>
                  </a:cubicBezTo>
                  <a:lnTo>
                    <a:pt x="174" y="47"/>
                  </a:lnTo>
                  <a:lnTo>
                    <a:pt x="212" y="63"/>
                  </a:lnTo>
                  <a:lnTo>
                    <a:pt x="212" y="63"/>
                  </a:lnTo>
                  <a:cubicBezTo>
                    <a:pt x="212" y="63"/>
                    <a:pt x="212" y="63"/>
                    <a:pt x="211" y="63"/>
                  </a:cubicBezTo>
                  <a:lnTo>
                    <a:pt x="211" y="63"/>
                  </a:lnTo>
                  <a:cubicBezTo>
                    <a:pt x="197" y="57"/>
                    <a:pt x="190" y="55"/>
                    <a:pt x="190" y="55"/>
                  </a:cubicBezTo>
                  <a:lnTo>
                    <a:pt x="190" y="55"/>
                  </a:lnTo>
                  <a:cubicBezTo>
                    <a:pt x="189" y="55"/>
                    <a:pt x="195" y="58"/>
                    <a:pt x="204" y="62"/>
                  </a:cubicBezTo>
                  <a:lnTo>
                    <a:pt x="204" y="62"/>
                  </a:lnTo>
                  <a:cubicBezTo>
                    <a:pt x="202" y="62"/>
                    <a:pt x="199" y="62"/>
                    <a:pt x="197" y="62"/>
                  </a:cubicBezTo>
                  <a:cubicBezTo>
                    <a:pt x="194" y="62"/>
                    <a:pt x="191" y="62"/>
                    <a:pt x="188" y="61"/>
                  </a:cubicBezTo>
                  <a:lnTo>
                    <a:pt x="188" y="61"/>
                  </a:lnTo>
                  <a:cubicBezTo>
                    <a:pt x="191" y="62"/>
                    <a:pt x="195" y="63"/>
                    <a:pt x="199" y="65"/>
                  </a:cubicBezTo>
                  <a:lnTo>
                    <a:pt x="199" y="65"/>
                  </a:lnTo>
                  <a:cubicBezTo>
                    <a:pt x="191" y="68"/>
                    <a:pt x="199" y="78"/>
                    <a:pt x="218" y="78"/>
                  </a:cubicBezTo>
                  <a:cubicBezTo>
                    <a:pt x="218" y="78"/>
                    <a:pt x="276" y="93"/>
                    <a:pt x="325" y="103"/>
                  </a:cubicBezTo>
                  <a:lnTo>
                    <a:pt x="325" y="103"/>
                  </a:lnTo>
                  <a:cubicBezTo>
                    <a:pt x="303" y="95"/>
                    <a:pt x="303" y="95"/>
                    <a:pt x="303" y="95"/>
                  </a:cubicBezTo>
                  <a:cubicBezTo>
                    <a:pt x="303" y="95"/>
                    <a:pt x="303" y="95"/>
                    <a:pt x="252" y="78"/>
                  </a:cubicBezTo>
                  <a:lnTo>
                    <a:pt x="252" y="78"/>
                  </a:lnTo>
                  <a:lnTo>
                    <a:pt x="323" y="93"/>
                  </a:lnTo>
                  <a:lnTo>
                    <a:pt x="323" y="93"/>
                  </a:lnTo>
                  <a:cubicBezTo>
                    <a:pt x="332" y="97"/>
                    <a:pt x="340" y="101"/>
                    <a:pt x="348" y="107"/>
                  </a:cubicBezTo>
                  <a:lnTo>
                    <a:pt x="348" y="107"/>
                  </a:lnTo>
                  <a:cubicBezTo>
                    <a:pt x="341" y="106"/>
                    <a:pt x="333" y="105"/>
                    <a:pt x="325" y="103"/>
                  </a:cubicBezTo>
                  <a:lnTo>
                    <a:pt x="325" y="103"/>
                  </a:lnTo>
                  <a:cubicBezTo>
                    <a:pt x="332" y="105"/>
                    <a:pt x="341" y="108"/>
                    <a:pt x="353" y="112"/>
                  </a:cubicBezTo>
                  <a:cubicBezTo>
                    <a:pt x="352" y="111"/>
                    <a:pt x="350" y="109"/>
                    <a:pt x="348" y="107"/>
                  </a:cubicBezTo>
                  <a:lnTo>
                    <a:pt x="348" y="107"/>
                  </a:lnTo>
                  <a:cubicBezTo>
                    <a:pt x="348" y="107"/>
                    <a:pt x="348" y="107"/>
                    <a:pt x="348" y="107"/>
                  </a:cubicBezTo>
                  <a:lnTo>
                    <a:pt x="348" y="107"/>
                  </a:lnTo>
                  <a:cubicBezTo>
                    <a:pt x="350" y="109"/>
                    <a:pt x="352" y="110"/>
                    <a:pt x="353" y="112"/>
                  </a:cubicBezTo>
                  <a:cubicBezTo>
                    <a:pt x="355" y="111"/>
                    <a:pt x="356" y="110"/>
                    <a:pt x="357" y="109"/>
                  </a:cubicBezTo>
                  <a:lnTo>
                    <a:pt x="357" y="109"/>
                  </a:lnTo>
                  <a:cubicBezTo>
                    <a:pt x="370" y="111"/>
                    <a:pt x="380" y="112"/>
                    <a:pt x="387" y="112"/>
                  </a:cubicBezTo>
                  <a:cubicBezTo>
                    <a:pt x="377" y="112"/>
                    <a:pt x="367" y="109"/>
                    <a:pt x="359" y="106"/>
                  </a:cubicBezTo>
                  <a:lnTo>
                    <a:pt x="359" y="106"/>
                  </a:lnTo>
                  <a:cubicBezTo>
                    <a:pt x="360" y="104"/>
                    <a:pt x="361" y="102"/>
                    <a:pt x="362" y="100"/>
                  </a:cubicBezTo>
                  <a:lnTo>
                    <a:pt x="362" y="100"/>
                  </a:lnTo>
                  <a:lnTo>
                    <a:pt x="376" y="103"/>
                  </a:lnTo>
                  <a:lnTo>
                    <a:pt x="376" y="103"/>
                  </a:lnTo>
                  <a:cubicBezTo>
                    <a:pt x="380" y="106"/>
                    <a:pt x="384" y="109"/>
                    <a:pt x="387" y="112"/>
                  </a:cubicBezTo>
                  <a:lnTo>
                    <a:pt x="387" y="112"/>
                  </a:lnTo>
                  <a:cubicBezTo>
                    <a:pt x="384" y="109"/>
                    <a:pt x="381" y="106"/>
                    <a:pt x="378" y="104"/>
                  </a:cubicBezTo>
                  <a:lnTo>
                    <a:pt x="378" y="104"/>
                  </a:lnTo>
                  <a:lnTo>
                    <a:pt x="421" y="112"/>
                  </a:lnTo>
                  <a:cubicBezTo>
                    <a:pt x="396" y="100"/>
                    <a:pt x="371" y="88"/>
                    <a:pt x="353" y="78"/>
                  </a:cubicBezTo>
                  <a:lnTo>
                    <a:pt x="353" y="78"/>
                  </a:lnTo>
                  <a:lnTo>
                    <a:pt x="252" y="45"/>
                  </a:lnTo>
                  <a:cubicBezTo>
                    <a:pt x="239" y="45"/>
                    <a:pt x="228" y="45"/>
                    <a:pt x="218" y="45"/>
                  </a:cubicBezTo>
                  <a:lnTo>
                    <a:pt x="218" y="45"/>
                  </a:lnTo>
                  <a:lnTo>
                    <a:pt x="217" y="44"/>
                  </a:lnTo>
                  <a:lnTo>
                    <a:pt x="217" y="44"/>
                  </a:lnTo>
                  <a:cubicBezTo>
                    <a:pt x="226" y="45"/>
                    <a:pt x="237" y="45"/>
                    <a:pt x="252" y="45"/>
                  </a:cubicBezTo>
                  <a:cubicBezTo>
                    <a:pt x="274" y="45"/>
                    <a:pt x="259" y="41"/>
                    <a:pt x="237" y="37"/>
                  </a:cubicBezTo>
                  <a:lnTo>
                    <a:pt x="237" y="37"/>
                  </a:lnTo>
                  <a:lnTo>
                    <a:pt x="227" y="32"/>
                  </a:lnTo>
                  <a:lnTo>
                    <a:pt x="227" y="32"/>
                  </a:lnTo>
                  <a:cubicBezTo>
                    <a:pt x="257" y="40"/>
                    <a:pt x="295" y="43"/>
                    <a:pt x="331" y="44"/>
                  </a:cubicBezTo>
                  <a:lnTo>
                    <a:pt x="331" y="44"/>
                  </a:lnTo>
                  <a:cubicBezTo>
                    <a:pt x="287" y="42"/>
                    <a:pt x="249" y="34"/>
                    <a:pt x="214" y="26"/>
                  </a:cubicBezTo>
                  <a:lnTo>
                    <a:pt x="214" y="26"/>
                  </a:lnTo>
                  <a:lnTo>
                    <a:pt x="184" y="11"/>
                  </a:lnTo>
                  <a:lnTo>
                    <a:pt x="184" y="11"/>
                  </a:lnTo>
                  <a:cubicBezTo>
                    <a:pt x="189" y="16"/>
                    <a:pt x="195" y="20"/>
                    <a:pt x="202" y="23"/>
                  </a:cubicBezTo>
                  <a:lnTo>
                    <a:pt x="202" y="23"/>
                  </a:lnTo>
                  <a:cubicBezTo>
                    <a:pt x="187" y="20"/>
                    <a:pt x="172" y="17"/>
                    <a:pt x="157" y="14"/>
                  </a:cubicBezTo>
                  <a:lnTo>
                    <a:pt x="157" y="14"/>
                  </a:lnTo>
                  <a:cubicBezTo>
                    <a:pt x="164" y="18"/>
                    <a:pt x="175" y="24"/>
                    <a:pt x="183" y="30"/>
                  </a:cubicBezTo>
                  <a:lnTo>
                    <a:pt x="183" y="30"/>
                  </a:lnTo>
                  <a:cubicBezTo>
                    <a:pt x="180" y="30"/>
                    <a:pt x="178" y="30"/>
                    <a:pt x="176" y="30"/>
                  </a:cubicBezTo>
                  <a:cubicBezTo>
                    <a:pt x="173" y="30"/>
                    <a:pt x="175" y="31"/>
                    <a:pt x="187" y="33"/>
                  </a:cubicBezTo>
                  <a:lnTo>
                    <a:pt x="187" y="33"/>
                  </a:lnTo>
                  <a:cubicBezTo>
                    <a:pt x="188" y="34"/>
                    <a:pt x="189" y="35"/>
                    <a:pt x="190" y="35"/>
                  </a:cubicBezTo>
                  <a:lnTo>
                    <a:pt x="190" y="35"/>
                  </a:lnTo>
                  <a:lnTo>
                    <a:pt x="168" y="28"/>
                  </a:lnTo>
                  <a:lnTo>
                    <a:pt x="168" y="28"/>
                  </a:lnTo>
                  <a:cubicBezTo>
                    <a:pt x="169" y="29"/>
                    <a:pt x="170" y="30"/>
                    <a:pt x="171" y="31"/>
                  </a:cubicBezTo>
                  <a:lnTo>
                    <a:pt x="171" y="31"/>
                  </a:lnTo>
                  <a:cubicBezTo>
                    <a:pt x="163" y="28"/>
                    <a:pt x="155" y="26"/>
                    <a:pt x="147" y="24"/>
                  </a:cubicBezTo>
                  <a:lnTo>
                    <a:pt x="147" y="24"/>
                  </a:lnTo>
                  <a:cubicBezTo>
                    <a:pt x="152" y="25"/>
                    <a:pt x="157" y="25"/>
                    <a:pt x="161" y="26"/>
                  </a:cubicBezTo>
                  <a:lnTo>
                    <a:pt x="161" y="26"/>
                  </a:lnTo>
                  <a:lnTo>
                    <a:pt x="128" y="15"/>
                  </a:lnTo>
                  <a:lnTo>
                    <a:pt x="128" y="15"/>
                  </a:lnTo>
                  <a:cubicBezTo>
                    <a:pt x="142" y="17"/>
                    <a:pt x="153" y="19"/>
                    <a:pt x="159" y="20"/>
                  </a:cubicBezTo>
                  <a:lnTo>
                    <a:pt x="159" y="20"/>
                  </a:lnTo>
                  <a:cubicBezTo>
                    <a:pt x="159" y="20"/>
                    <a:pt x="159" y="19"/>
                    <a:pt x="159" y="19"/>
                  </a:cubicBezTo>
                  <a:lnTo>
                    <a:pt x="159" y="19"/>
                  </a:lnTo>
                  <a:cubicBezTo>
                    <a:pt x="163" y="20"/>
                    <a:pt x="165" y="21"/>
                    <a:pt x="164" y="21"/>
                  </a:cubicBezTo>
                  <a:cubicBezTo>
                    <a:pt x="164" y="21"/>
                    <a:pt x="162" y="20"/>
                    <a:pt x="159" y="20"/>
                  </a:cubicBezTo>
                  <a:lnTo>
                    <a:pt x="159" y="20"/>
                  </a:lnTo>
                  <a:cubicBezTo>
                    <a:pt x="161" y="22"/>
                    <a:pt x="164" y="24"/>
                    <a:pt x="166" y="26"/>
                  </a:cubicBezTo>
                  <a:lnTo>
                    <a:pt x="166" y="26"/>
                  </a:lnTo>
                  <a:cubicBezTo>
                    <a:pt x="172" y="25"/>
                    <a:pt x="171" y="22"/>
                    <a:pt x="157" y="14"/>
                  </a:cubicBezTo>
                  <a:lnTo>
                    <a:pt x="157" y="14"/>
                  </a:lnTo>
                  <a:cubicBezTo>
                    <a:pt x="157" y="14"/>
                    <a:pt x="157" y="14"/>
                    <a:pt x="157" y="14"/>
                  </a:cubicBezTo>
                  <a:lnTo>
                    <a:pt x="157" y="14"/>
                  </a:lnTo>
                  <a:cubicBezTo>
                    <a:pt x="157" y="14"/>
                    <a:pt x="157" y="14"/>
                    <a:pt x="157" y="14"/>
                  </a:cubicBezTo>
                  <a:lnTo>
                    <a:pt x="157" y="14"/>
                  </a:lnTo>
                  <a:cubicBezTo>
                    <a:pt x="157" y="14"/>
                    <a:pt x="157" y="14"/>
                    <a:pt x="157" y="14"/>
                  </a:cubicBezTo>
                  <a:lnTo>
                    <a:pt x="157" y="14"/>
                  </a:lnTo>
                  <a:cubicBezTo>
                    <a:pt x="156" y="14"/>
                    <a:pt x="154" y="14"/>
                    <a:pt x="153" y="14"/>
                  </a:cubicBezTo>
                  <a:lnTo>
                    <a:pt x="153" y="14"/>
                  </a:lnTo>
                  <a:cubicBezTo>
                    <a:pt x="155" y="16"/>
                    <a:pt x="157" y="18"/>
                    <a:pt x="159" y="19"/>
                  </a:cubicBezTo>
                  <a:lnTo>
                    <a:pt x="159" y="19"/>
                  </a:lnTo>
                  <a:cubicBezTo>
                    <a:pt x="152" y="18"/>
                    <a:pt x="138" y="15"/>
                    <a:pt x="116" y="11"/>
                  </a:cubicBezTo>
                  <a:lnTo>
                    <a:pt x="116" y="11"/>
                  </a:lnTo>
                  <a:cubicBezTo>
                    <a:pt x="116" y="11"/>
                    <a:pt x="116" y="11"/>
                    <a:pt x="116" y="11"/>
                  </a:cubicBezTo>
                  <a:cubicBezTo>
                    <a:pt x="113" y="11"/>
                    <a:pt x="111" y="11"/>
                    <a:pt x="111" y="12"/>
                  </a:cubicBezTo>
                  <a:lnTo>
                    <a:pt x="111" y="12"/>
                  </a:lnTo>
                  <a:cubicBezTo>
                    <a:pt x="77" y="7"/>
                    <a:pt x="37" y="1"/>
                    <a:pt x="18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7"/>
            <p:cNvSpPr/>
            <p:nvPr/>
          </p:nvSpPr>
          <p:spPr>
            <a:xfrm>
              <a:off x="4964750" y="3289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7"/>
            <p:cNvSpPr/>
            <p:nvPr/>
          </p:nvSpPr>
          <p:spPr>
            <a:xfrm>
              <a:off x="4960500" y="3290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7"/>
            <p:cNvSpPr/>
            <p:nvPr/>
          </p:nvSpPr>
          <p:spPr>
            <a:xfrm>
              <a:off x="4963900" y="3289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7"/>
            <p:cNvSpPr/>
            <p:nvPr/>
          </p:nvSpPr>
          <p:spPr>
            <a:xfrm>
              <a:off x="4957975" y="328840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0" y="1"/>
                  </a:moveTo>
                  <a:lnTo>
                    <a:pt x="0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7"/>
            <p:cNvSpPr/>
            <p:nvPr/>
          </p:nvSpPr>
          <p:spPr>
            <a:xfrm>
              <a:off x="4957125" y="3289250"/>
              <a:ext cx="1725" cy="2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0" y="1"/>
                  </a:moveTo>
                  <a:lnTo>
                    <a:pt x="68" y="1"/>
                  </a:lnTo>
                  <a:cubicBezTo>
                    <a:pt x="34" y="1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7"/>
            <p:cNvSpPr/>
            <p:nvPr/>
          </p:nvSpPr>
          <p:spPr>
            <a:xfrm>
              <a:off x="4957125" y="3288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7"/>
            <p:cNvSpPr/>
            <p:nvPr/>
          </p:nvSpPr>
          <p:spPr>
            <a:xfrm>
              <a:off x="4955425" y="3287550"/>
              <a:ext cx="9350" cy="8500"/>
            </a:xfrm>
            <a:custGeom>
              <a:avLst/>
              <a:gdLst/>
              <a:ahLst/>
              <a:cxnLst/>
              <a:rect l="l" t="t" r="r" b="b"/>
              <a:pathLst>
                <a:path w="374" h="340" extrusionOk="0">
                  <a:moveTo>
                    <a:pt x="35" y="35"/>
                  </a:move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lose/>
                  <a:moveTo>
                    <a:pt x="37" y="35"/>
                  </a:moveTo>
                  <a:cubicBezTo>
                    <a:pt x="45" y="38"/>
                    <a:pt x="52" y="40"/>
                    <a:pt x="58" y="42"/>
                  </a:cubicBezTo>
                  <a:lnTo>
                    <a:pt x="58" y="42"/>
                  </a:lnTo>
                  <a:cubicBezTo>
                    <a:pt x="57" y="41"/>
                    <a:pt x="55" y="40"/>
                    <a:pt x="54" y="40"/>
                  </a:cubicBezTo>
                  <a:lnTo>
                    <a:pt x="54" y="40"/>
                  </a:lnTo>
                  <a:cubicBezTo>
                    <a:pt x="57" y="41"/>
                    <a:pt x="60" y="42"/>
                    <a:pt x="63" y="44"/>
                  </a:cubicBezTo>
                  <a:lnTo>
                    <a:pt x="63" y="44"/>
                  </a:lnTo>
                  <a:cubicBezTo>
                    <a:pt x="61" y="43"/>
                    <a:pt x="60" y="43"/>
                    <a:pt x="58" y="42"/>
                  </a:cubicBezTo>
                  <a:lnTo>
                    <a:pt x="58" y="42"/>
                  </a:lnTo>
                  <a:cubicBezTo>
                    <a:pt x="58" y="42"/>
                    <a:pt x="58" y="42"/>
                    <a:pt x="58" y="42"/>
                  </a:cubicBezTo>
                  <a:lnTo>
                    <a:pt x="58" y="42"/>
                  </a:lnTo>
                  <a:cubicBezTo>
                    <a:pt x="52" y="40"/>
                    <a:pt x="45" y="38"/>
                    <a:pt x="37" y="35"/>
                  </a:cubicBezTo>
                  <a:close/>
                  <a:moveTo>
                    <a:pt x="70" y="46"/>
                  </a:moveTo>
                  <a:lnTo>
                    <a:pt x="70" y="46"/>
                  </a:lnTo>
                  <a:cubicBezTo>
                    <a:pt x="70" y="46"/>
                    <a:pt x="71" y="46"/>
                    <a:pt x="71" y="46"/>
                  </a:cubicBezTo>
                  <a:lnTo>
                    <a:pt x="71" y="46"/>
                  </a:lnTo>
                  <a:cubicBezTo>
                    <a:pt x="71" y="46"/>
                    <a:pt x="71" y="46"/>
                    <a:pt x="71" y="46"/>
                  </a:cubicBezTo>
                  <a:lnTo>
                    <a:pt x="71" y="46"/>
                  </a:lnTo>
                  <a:cubicBezTo>
                    <a:pt x="71" y="46"/>
                    <a:pt x="71" y="46"/>
                    <a:pt x="71" y="46"/>
                  </a:cubicBezTo>
                  <a:lnTo>
                    <a:pt x="71" y="46"/>
                  </a:lnTo>
                  <a:cubicBezTo>
                    <a:pt x="70" y="46"/>
                    <a:pt x="70" y="46"/>
                    <a:pt x="70" y="46"/>
                  </a:cubicBezTo>
                  <a:close/>
                  <a:moveTo>
                    <a:pt x="72" y="46"/>
                  </a:moveTo>
                  <a:cubicBezTo>
                    <a:pt x="72" y="47"/>
                    <a:pt x="73" y="47"/>
                    <a:pt x="74" y="47"/>
                  </a:cubicBezTo>
                  <a:lnTo>
                    <a:pt x="74" y="47"/>
                  </a:lnTo>
                  <a:cubicBezTo>
                    <a:pt x="74" y="47"/>
                    <a:pt x="74" y="47"/>
                    <a:pt x="74" y="47"/>
                  </a:cubicBezTo>
                  <a:lnTo>
                    <a:pt x="74" y="47"/>
                  </a:lnTo>
                  <a:cubicBezTo>
                    <a:pt x="74" y="47"/>
                    <a:pt x="73" y="47"/>
                    <a:pt x="72" y="47"/>
                  </a:cubicBezTo>
                  <a:lnTo>
                    <a:pt x="72" y="47"/>
                  </a:lnTo>
                  <a:cubicBezTo>
                    <a:pt x="72" y="47"/>
                    <a:pt x="72" y="46"/>
                    <a:pt x="72" y="46"/>
                  </a:cubicBezTo>
                  <a:close/>
                  <a:moveTo>
                    <a:pt x="72" y="47"/>
                  </a:moveTo>
                  <a:lnTo>
                    <a:pt x="72" y="47"/>
                  </a:lnTo>
                  <a:cubicBezTo>
                    <a:pt x="72" y="47"/>
                    <a:pt x="73" y="47"/>
                    <a:pt x="73" y="47"/>
                  </a:cubicBezTo>
                  <a:lnTo>
                    <a:pt x="73" y="47"/>
                  </a:lnTo>
                  <a:cubicBezTo>
                    <a:pt x="73" y="47"/>
                    <a:pt x="72" y="47"/>
                    <a:pt x="72" y="47"/>
                  </a:cubicBezTo>
                  <a:lnTo>
                    <a:pt x="72" y="47"/>
                  </a:lnTo>
                  <a:cubicBezTo>
                    <a:pt x="72" y="47"/>
                    <a:pt x="72" y="47"/>
                    <a:pt x="72" y="47"/>
                  </a:cubicBezTo>
                  <a:close/>
                  <a:moveTo>
                    <a:pt x="77" y="44"/>
                  </a:moveTo>
                  <a:cubicBezTo>
                    <a:pt x="78" y="46"/>
                    <a:pt x="80" y="47"/>
                    <a:pt x="82" y="49"/>
                  </a:cubicBezTo>
                  <a:lnTo>
                    <a:pt x="82" y="49"/>
                  </a:lnTo>
                  <a:cubicBezTo>
                    <a:pt x="81" y="48"/>
                    <a:pt x="79" y="48"/>
                    <a:pt x="78" y="47"/>
                  </a:cubicBezTo>
                  <a:lnTo>
                    <a:pt x="78" y="47"/>
                  </a:lnTo>
                  <a:cubicBezTo>
                    <a:pt x="78" y="46"/>
                    <a:pt x="77" y="45"/>
                    <a:pt x="77" y="44"/>
                  </a:cubicBezTo>
                  <a:close/>
                  <a:moveTo>
                    <a:pt x="70" y="37"/>
                  </a:moveTo>
                  <a:cubicBezTo>
                    <a:pt x="75" y="42"/>
                    <a:pt x="80" y="46"/>
                    <a:pt x="83" y="50"/>
                  </a:cubicBezTo>
                  <a:lnTo>
                    <a:pt x="83" y="50"/>
                  </a:lnTo>
                  <a:cubicBezTo>
                    <a:pt x="83" y="49"/>
                    <a:pt x="83" y="49"/>
                    <a:pt x="83" y="49"/>
                  </a:cubicBezTo>
                  <a:lnTo>
                    <a:pt x="83" y="49"/>
                  </a:lnTo>
                  <a:cubicBezTo>
                    <a:pt x="79" y="45"/>
                    <a:pt x="74" y="41"/>
                    <a:pt x="70" y="37"/>
                  </a:cubicBezTo>
                  <a:close/>
                  <a:moveTo>
                    <a:pt x="83" y="50"/>
                  </a:moveTo>
                  <a:lnTo>
                    <a:pt x="84" y="50"/>
                  </a:lnTo>
                  <a:lnTo>
                    <a:pt x="83" y="50"/>
                  </a:lnTo>
                  <a:close/>
                  <a:moveTo>
                    <a:pt x="83" y="50"/>
                  </a:moveTo>
                  <a:cubicBezTo>
                    <a:pt x="83" y="50"/>
                    <a:pt x="83" y="50"/>
                    <a:pt x="83" y="50"/>
                  </a:cubicBezTo>
                  <a:lnTo>
                    <a:pt x="83" y="50"/>
                  </a:lnTo>
                  <a:cubicBezTo>
                    <a:pt x="84" y="50"/>
                    <a:pt x="84" y="50"/>
                    <a:pt x="84" y="50"/>
                  </a:cubicBezTo>
                  <a:lnTo>
                    <a:pt x="84" y="50"/>
                  </a:lnTo>
                  <a:cubicBezTo>
                    <a:pt x="84" y="50"/>
                    <a:pt x="84" y="50"/>
                    <a:pt x="84" y="50"/>
                  </a:cubicBezTo>
                  <a:lnTo>
                    <a:pt x="84" y="50"/>
                  </a:lnTo>
                  <a:cubicBezTo>
                    <a:pt x="84" y="50"/>
                    <a:pt x="84" y="50"/>
                    <a:pt x="83" y="50"/>
                  </a:cubicBezTo>
                  <a:close/>
                  <a:moveTo>
                    <a:pt x="69" y="35"/>
                  </a:moveTo>
                  <a:cubicBezTo>
                    <a:pt x="69" y="35"/>
                    <a:pt x="69" y="35"/>
                    <a:pt x="69" y="36"/>
                  </a:cubicBezTo>
                  <a:lnTo>
                    <a:pt x="69" y="36"/>
                  </a:lnTo>
                  <a:cubicBezTo>
                    <a:pt x="69" y="36"/>
                    <a:pt x="69" y="36"/>
                    <a:pt x="69" y="36"/>
                  </a:cubicBezTo>
                  <a:lnTo>
                    <a:pt x="69" y="36"/>
                  </a:lnTo>
                  <a:lnTo>
                    <a:pt x="70" y="36"/>
                  </a:lnTo>
                  <a:lnTo>
                    <a:pt x="83" y="49"/>
                  </a:lnTo>
                  <a:lnTo>
                    <a:pt x="83" y="50"/>
                  </a:lnTo>
                  <a:lnTo>
                    <a:pt x="83" y="50"/>
                  </a:lnTo>
                  <a:cubicBezTo>
                    <a:pt x="83" y="50"/>
                    <a:pt x="83" y="50"/>
                    <a:pt x="83" y="50"/>
                  </a:cubicBezTo>
                  <a:lnTo>
                    <a:pt x="83" y="50"/>
                  </a:lnTo>
                  <a:cubicBezTo>
                    <a:pt x="83" y="50"/>
                    <a:pt x="84" y="50"/>
                    <a:pt x="84" y="50"/>
                  </a:cubicBezTo>
                  <a:lnTo>
                    <a:pt x="84" y="50"/>
                  </a:lnTo>
                  <a:cubicBezTo>
                    <a:pt x="84" y="50"/>
                    <a:pt x="83" y="50"/>
                    <a:pt x="83" y="50"/>
                  </a:cubicBezTo>
                  <a:lnTo>
                    <a:pt x="83" y="50"/>
                  </a:lnTo>
                  <a:cubicBezTo>
                    <a:pt x="84" y="50"/>
                    <a:pt x="84" y="51"/>
                    <a:pt x="85" y="51"/>
                  </a:cubicBezTo>
                  <a:lnTo>
                    <a:pt x="85" y="51"/>
                  </a:lnTo>
                  <a:cubicBezTo>
                    <a:pt x="84" y="51"/>
                    <a:pt x="84" y="50"/>
                    <a:pt x="83" y="50"/>
                  </a:cubicBezTo>
                  <a:lnTo>
                    <a:pt x="83" y="50"/>
                  </a:lnTo>
                  <a:cubicBezTo>
                    <a:pt x="83" y="50"/>
                    <a:pt x="83" y="50"/>
                    <a:pt x="83" y="50"/>
                  </a:cubicBezTo>
                  <a:lnTo>
                    <a:pt x="83" y="50"/>
                  </a:lnTo>
                  <a:cubicBezTo>
                    <a:pt x="83" y="50"/>
                    <a:pt x="83" y="50"/>
                    <a:pt x="83" y="49"/>
                  </a:cubicBezTo>
                  <a:lnTo>
                    <a:pt x="83" y="49"/>
                  </a:lnTo>
                  <a:cubicBezTo>
                    <a:pt x="83" y="50"/>
                    <a:pt x="83" y="50"/>
                    <a:pt x="83" y="50"/>
                  </a:cubicBezTo>
                  <a:lnTo>
                    <a:pt x="83" y="50"/>
                  </a:lnTo>
                  <a:cubicBezTo>
                    <a:pt x="83" y="49"/>
                    <a:pt x="83" y="49"/>
                    <a:pt x="83" y="49"/>
                  </a:cubicBezTo>
                  <a:lnTo>
                    <a:pt x="83" y="49"/>
                  </a:lnTo>
                  <a:cubicBezTo>
                    <a:pt x="83" y="49"/>
                    <a:pt x="83" y="49"/>
                    <a:pt x="83" y="49"/>
                  </a:cubicBezTo>
                  <a:lnTo>
                    <a:pt x="83" y="49"/>
                  </a:lnTo>
                  <a:lnTo>
                    <a:pt x="70" y="36"/>
                  </a:lnTo>
                  <a:lnTo>
                    <a:pt x="70" y="36"/>
                  </a:lnTo>
                  <a:cubicBezTo>
                    <a:pt x="75" y="42"/>
                    <a:pt x="79" y="46"/>
                    <a:pt x="83" y="49"/>
                  </a:cubicBezTo>
                  <a:lnTo>
                    <a:pt x="83" y="49"/>
                  </a:lnTo>
                  <a:cubicBezTo>
                    <a:pt x="83" y="49"/>
                    <a:pt x="83" y="49"/>
                    <a:pt x="83" y="49"/>
                  </a:cubicBezTo>
                  <a:lnTo>
                    <a:pt x="83" y="49"/>
                  </a:lnTo>
                  <a:cubicBezTo>
                    <a:pt x="83" y="49"/>
                    <a:pt x="83" y="49"/>
                    <a:pt x="83" y="49"/>
                  </a:cubicBezTo>
                  <a:lnTo>
                    <a:pt x="83" y="49"/>
                  </a:lnTo>
                  <a:cubicBezTo>
                    <a:pt x="83" y="49"/>
                    <a:pt x="83" y="49"/>
                    <a:pt x="83" y="49"/>
                  </a:cubicBezTo>
                  <a:lnTo>
                    <a:pt x="83" y="49"/>
                  </a:lnTo>
                  <a:cubicBezTo>
                    <a:pt x="83" y="50"/>
                    <a:pt x="83" y="50"/>
                    <a:pt x="83" y="50"/>
                  </a:cubicBezTo>
                  <a:lnTo>
                    <a:pt x="83" y="50"/>
                  </a:lnTo>
                  <a:cubicBezTo>
                    <a:pt x="82" y="49"/>
                    <a:pt x="80" y="49"/>
                    <a:pt x="78" y="48"/>
                  </a:cubicBezTo>
                  <a:lnTo>
                    <a:pt x="78" y="48"/>
                  </a:lnTo>
                  <a:cubicBezTo>
                    <a:pt x="78" y="48"/>
                    <a:pt x="78" y="48"/>
                    <a:pt x="78" y="48"/>
                  </a:cubicBezTo>
                  <a:lnTo>
                    <a:pt x="78" y="48"/>
                  </a:lnTo>
                  <a:cubicBezTo>
                    <a:pt x="80" y="49"/>
                    <a:pt x="81" y="49"/>
                    <a:pt x="83" y="49"/>
                  </a:cubicBezTo>
                  <a:lnTo>
                    <a:pt x="83" y="49"/>
                  </a:lnTo>
                  <a:cubicBezTo>
                    <a:pt x="82" y="49"/>
                    <a:pt x="82" y="49"/>
                    <a:pt x="82" y="49"/>
                  </a:cubicBezTo>
                  <a:lnTo>
                    <a:pt x="82" y="49"/>
                  </a:lnTo>
                  <a:cubicBezTo>
                    <a:pt x="82" y="49"/>
                    <a:pt x="82" y="49"/>
                    <a:pt x="83" y="49"/>
                  </a:cubicBezTo>
                  <a:lnTo>
                    <a:pt x="83" y="49"/>
                  </a:lnTo>
                  <a:cubicBezTo>
                    <a:pt x="78" y="45"/>
                    <a:pt x="74" y="40"/>
                    <a:pt x="69" y="35"/>
                  </a:cubicBezTo>
                  <a:close/>
                  <a:moveTo>
                    <a:pt x="84" y="50"/>
                  </a:moveTo>
                  <a:cubicBezTo>
                    <a:pt x="85" y="50"/>
                    <a:pt x="86" y="50"/>
                    <a:pt x="87" y="51"/>
                  </a:cubicBezTo>
                  <a:lnTo>
                    <a:pt x="87" y="51"/>
                  </a:lnTo>
                  <a:cubicBezTo>
                    <a:pt x="88" y="51"/>
                    <a:pt x="88" y="51"/>
                    <a:pt x="89" y="52"/>
                  </a:cubicBezTo>
                  <a:lnTo>
                    <a:pt x="89" y="52"/>
                  </a:lnTo>
                  <a:cubicBezTo>
                    <a:pt x="89" y="52"/>
                    <a:pt x="88" y="51"/>
                    <a:pt x="88" y="51"/>
                  </a:cubicBezTo>
                  <a:lnTo>
                    <a:pt x="88" y="51"/>
                  </a:lnTo>
                  <a:cubicBezTo>
                    <a:pt x="86" y="51"/>
                    <a:pt x="85" y="50"/>
                    <a:pt x="84" y="50"/>
                  </a:cubicBezTo>
                  <a:close/>
                  <a:moveTo>
                    <a:pt x="78" y="49"/>
                  </a:moveTo>
                  <a:cubicBezTo>
                    <a:pt x="81" y="50"/>
                    <a:pt x="83" y="52"/>
                    <a:pt x="86" y="53"/>
                  </a:cubicBezTo>
                  <a:lnTo>
                    <a:pt x="86" y="53"/>
                  </a:lnTo>
                  <a:cubicBezTo>
                    <a:pt x="87" y="54"/>
                    <a:pt x="88" y="55"/>
                    <a:pt x="89" y="56"/>
                  </a:cubicBezTo>
                  <a:lnTo>
                    <a:pt x="89" y="56"/>
                  </a:lnTo>
                  <a:cubicBezTo>
                    <a:pt x="87" y="55"/>
                    <a:pt x="85" y="54"/>
                    <a:pt x="83" y="54"/>
                  </a:cubicBezTo>
                  <a:lnTo>
                    <a:pt x="83" y="54"/>
                  </a:lnTo>
                  <a:cubicBezTo>
                    <a:pt x="81" y="53"/>
                    <a:pt x="79" y="51"/>
                    <a:pt x="76" y="50"/>
                  </a:cubicBezTo>
                  <a:lnTo>
                    <a:pt x="76" y="50"/>
                  </a:lnTo>
                  <a:cubicBezTo>
                    <a:pt x="77" y="49"/>
                    <a:pt x="77" y="49"/>
                    <a:pt x="78" y="49"/>
                  </a:cubicBezTo>
                  <a:close/>
                  <a:moveTo>
                    <a:pt x="65" y="48"/>
                  </a:moveTo>
                  <a:cubicBezTo>
                    <a:pt x="70" y="50"/>
                    <a:pt x="73" y="51"/>
                    <a:pt x="77" y="52"/>
                  </a:cubicBezTo>
                  <a:lnTo>
                    <a:pt x="77" y="52"/>
                  </a:lnTo>
                  <a:cubicBezTo>
                    <a:pt x="78" y="53"/>
                    <a:pt x="80" y="55"/>
                    <a:pt x="81" y="56"/>
                  </a:cubicBezTo>
                  <a:lnTo>
                    <a:pt x="81" y="56"/>
                  </a:lnTo>
                  <a:cubicBezTo>
                    <a:pt x="76" y="54"/>
                    <a:pt x="71" y="52"/>
                    <a:pt x="66" y="49"/>
                  </a:cubicBezTo>
                  <a:lnTo>
                    <a:pt x="66" y="49"/>
                  </a:lnTo>
                  <a:cubicBezTo>
                    <a:pt x="66" y="49"/>
                    <a:pt x="65" y="49"/>
                    <a:pt x="65" y="48"/>
                  </a:cubicBezTo>
                  <a:close/>
                  <a:moveTo>
                    <a:pt x="84" y="50"/>
                  </a:moveTo>
                  <a:cubicBezTo>
                    <a:pt x="84" y="50"/>
                    <a:pt x="84" y="50"/>
                    <a:pt x="84" y="50"/>
                  </a:cubicBezTo>
                  <a:lnTo>
                    <a:pt x="84" y="50"/>
                  </a:lnTo>
                  <a:lnTo>
                    <a:pt x="84" y="50"/>
                  </a:lnTo>
                  <a:lnTo>
                    <a:pt x="87" y="54"/>
                  </a:lnTo>
                  <a:lnTo>
                    <a:pt x="87" y="54"/>
                  </a:lnTo>
                  <a:cubicBezTo>
                    <a:pt x="87" y="54"/>
                    <a:pt x="87" y="54"/>
                    <a:pt x="87" y="54"/>
                  </a:cubicBezTo>
                  <a:lnTo>
                    <a:pt x="87" y="54"/>
                  </a:lnTo>
                  <a:cubicBezTo>
                    <a:pt x="88" y="54"/>
                    <a:pt x="89" y="55"/>
                    <a:pt x="89" y="56"/>
                  </a:cubicBezTo>
                  <a:lnTo>
                    <a:pt x="89" y="56"/>
                  </a:lnTo>
                  <a:cubicBezTo>
                    <a:pt x="89" y="56"/>
                    <a:pt x="89" y="56"/>
                    <a:pt x="89" y="56"/>
                  </a:cubicBezTo>
                  <a:lnTo>
                    <a:pt x="89" y="56"/>
                  </a:lnTo>
                  <a:cubicBezTo>
                    <a:pt x="89" y="55"/>
                    <a:pt x="88" y="54"/>
                    <a:pt x="87" y="53"/>
                  </a:cubicBezTo>
                  <a:lnTo>
                    <a:pt x="87" y="53"/>
                  </a:lnTo>
                  <a:cubicBezTo>
                    <a:pt x="87" y="53"/>
                    <a:pt x="87" y="53"/>
                    <a:pt x="87" y="54"/>
                  </a:cubicBezTo>
                  <a:lnTo>
                    <a:pt x="87" y="54"/>
                  </a:lnTo>
                  <a:cubicBezTo>
                    <a:pt x="86" y="52"/>
                    <a:pt x="85" y="51"/>
                    <a:pt x="84" y="50"/>
                  </a:cubicBezTo>
                  <a:close/>
                  <a:moveTo>
                    <a:pt x="87" y="54"/>
                  </a:moveTo>
                  <a:lnTo>
                    <a:pt x="90" y="56"/>
                  </a:lnTo>
                  <a:lnTo>
                    <a:pt x="87" y="54"/>
                  </a:lnTo>
                  <a:close/>
                  <a:moveTo>
                    <a:pt x="88" y="54"/>
                  </a:moveTo>
                  <a:cubicBezTo>
                    <a:pt x="88" y="54"/>
                    <a:pt x="88" y="54"/>
                    <a:pt x="88" y="54"/>
                  </a:cubicBezTo>
                  <a:lnTo>
                    <a:pt x="88" y="54"/>
                  </a:lnTo>
                  <a:cubicBezTo>
                    <a:pt x="89" y="55"/>
                    <a:pt x="90" y="56"/>
                    <a:pt x="91" y="56"/>
                  </a:cubicBezTo>
                  <a:lnTo>
                    <a:pt x="91" y="56"/>
                  </a:lnTo>
                  <a:cubicBezTo>
                    <a:pt x="91" y="56"/>
                    <a:pt x="90" y="56"/>
                    <a:pt x="90" y="56"/>
                  </a:cubicBezTo>
                  <a:lnTo>
                    <a:pt x="90" y="56"/>
                  </a:lnTo>
                  <a:cubicBezTo>
                    <a:pt x="89" y="55"/>
                    <a:pt x="88" y="54"/>
                    <a:pt x="88" y="54"/>
                  </a:cubicBezTo>
                  <a:close/>
                  <a:moveTo>
                    <a:pt x="87" y="59"/>
                  </a:moveTo>
                  <a:cubicBezTo>
                    <a:pt x="87" y="59"/>
                    <a:pt x="87" y="59"/>
                    <a:pt x="87" y="59"/>
                  </a:cubicBezTo>
                  <a:lnTo>
                    <a:pt x="87" y="59"/>
                  </a:lnTo>
                  <a:cubicBezTo>
                    <a:pt x="88" y="59"/>
                    <a:pt x="88" y="59"/>
                    <a:pt x="88" y="59"/>
                  </a:cubicBezTo>
                  <a:lnTo>
                    <a:pt x="88" y="59"/>
                  </a:lnTo>
                  <a:cubicBezTo>
                    <a:pt x="89" y="60"/>
                    <a:pt x="89" y="60"/>
                    <a:pt x="89" y="60"/>
                  </a:cubicBezTo>
                  <a:lnTo>
                    <a:pt x="89" y="60"/>
                  </a:lnTo>
                  <a:cubicBezTo>
                    <a:pt x="89" y="60"/>
                    <a:pt x="88" y="59"/>
                    <a:pt x="87" y="59"/>
                  </a:cubicBezTo>
                  <a:close/>
                  <a:moveTo>
                    <a:pt x="89" y="56"/>
                  </a:moveTo>
                  <a:cubicBezTo>
                    <a:pt x="90" y="56"/>
                    <a:pt x="90" y="56"/>
                    <a:pt x="90" y="56"/>
                  </a:cubicBezTo>
                  <a:lnTo>
                    <a:pt x="90" y="56"/>
                  </a:lnTo>
                  <a:lnTo>
                    <a:pt x="90" y="56"/>
                  </a:lnTo>
                  <a:lnTo>
                    <a:pt x="95" y="61"/>
                  </a:lnTo>
                  <a:lnTo>
                    <a:pt x="95" y="61"/>
                  </a:lnTo>
                  <a:cubicBezTo>
                    <a:pt x="95" y="61"/>
                    <a:pt x="95" y="61"/>
                    <a:pt x="95" y="61"/>
                  </a:cubicBezTo>
                  <a:lnTo>
                    <a:pt x="95" y="61"/>
                  </a:lnTo>
                  <a:cubicBezTo>
                    <a:pt x="93" y="59"/>
                    <a:pt x="91" y="58"/>
                    <a:pt x="90" y="56"/>
                  </a:cubicBezTo>
                  <a:lnTo>
                    <a:pt x="90" y="56"/>
                  </a:lnTo>
                  <a:cubicBezTo>
                    <a:pt x="90" y="56"/>
                    <a:pt x="90" y="56"/>
                    <a:pt x="89" y="56"/>
                  </a:cubicBezTo>
                  <a:close/>
                  <a:moveTo>
                    <a:pt x="93" y="63"/>
                  </a:moveTo>
                  <a:lnTo>
                    <a:pt x="93" y="63"/>
                  </a:lnTo>
                  <a:cubicBezTo>
                    <a:pt x="94" y="64"/>
                    <a:pt x="95" y="64"/>
                    <a:pt x="96" y="65"/>
                  </a:cubicBezTo>
                  <a:lnTo>
                    <a:pt x="96" y="65"/>
                  </a:lnTo>
                  <a:cubicBezTo>
                    <a:pt x="97" y="65"/>
                    <a:pt x="98" y="66"/>
                    <a:pt x="98" y="66"/>
                  </a:cubicBezTo>
                  <a:lnTo>
                    <a:pt x="98" y="66"/>
                  </a:lnTo>
                  <a:cubicBezTo>
                    <a:pt x="99" y="66"/>
                    <a:pt x="99" y="67"/>
                    <a:pt x="99" y="67"/>
                  </a:cubicBezTo>
                  <a:lnTo>
                    <a:pt x="99" y="67"/>
                  </a:lnTo>
                  <a:lnTo>
                    <a:pt x="95" y="65"/>
                  </a:lnTo>
                  <a:lnTo>
                    <a:pt x="95" y="65"/>
                  </a:lnTo>
                  <a:cubicBezTo>
                    <a:pt x="94" y="64"/>
                    <a:pt x="93" y="64"/>
                    <a:pt x="93" y="63"/>
                  </a:cubicBezTo>
                  <a:close/>
                  <a:moveTo>
                    <a:pt x="136" y="69"/>
                  </a:moveTo>
                  <a:cubicBezTo>
                    <a:pt x="135" y="69"/>
                    <a:pt x="134" y="69"/>
                    <a:pt x="134" y="69"/>
                  </a:cubicBezTo>
                  <a:lnTo>
                    <a:pt x="134" y="69"/>
                  </a:lnTo>
                  <a:cubicBezTo>
                    <a:pt x="136" y="70"/>
                    <a:pt x="138" y="71"/>
                    <a:pt x="140" y="73"/>
                  </a:cubicBezTo>
                  <a:lnTo>
                    <a:pt x="140" y="73"/>
                  </a:lnTo>
                  <a:cubicBezTo>
                    <a:pt x="139" y="71"/>
                    <a:pt x="138" y="70"/>
                    <a:pt x="136" y="69"/>
                  </a:cubicBezTo>
                  <a:lnTo>
                    <a:pt x="136" y="69"/>
                  </a:lnTo>
                  <a:cubicBezTo>
                    <a:pt x="136" y="69"/>
                    <a:pt x="136" y="69"/>
                    <a:pt x="136" y="69"/>
                  </a:cubicBezTo>
                  <a:close/>
                  <a:moveTo>
                    <a:pt x="124" y="72"/>
                  </a:moveTo>
                  <a:cubicBezTo>
                    <a:pt x="126" y="73"/>
                    <a:pt x="128" y="73"/>
                    <a:pt x="129" y="74"/>
                  </a:cubicBezTo>
                  <a:lnTo>
                    <a:pt x="129" y="74"/>
                  </a:lnTo>
                  <a:cubicBezTo>
                    <a:pt x="129" y="73"/>
                    <a:pt x="128" y="73"/>
                    <a:pt x="128" y="73"/>
                  </a:cubicBezTo>
                  <a:lnTo>
                    <a:pt x="128" y="73"/>
                  </a:lnTo>
                  <a:cubicBezTo>
                    <a:pt x="126" y="73"/>
                    <a:pt x="125" y="72"/>
                    <a:pt x="124" y="72"/>
                  </a:cubicBezTo>
                  <a:close/>
                  <a:moveTo>
                    <a:pt x="129" y="73"/>
                  </a:moveTo>
                  <a:lnTo>
                    <a:pt x="129" y="73"/>
                  </a:lnTo>
                  <a:cubicBezTo>
                    <a:pt x="130" y="74"/>
                    <a:pt x="130" y="74"/>
                    <a:pt x="130" y="74"/>
                  </a:cubicBezTo>
                  <a:lnTo>
                    <a:pt x="130" y="74"/>
                  </a:lnTo>
                  <a:cubicBezTo>
                    <a:pt x="130" y="74"/>
                    <a:pt x="129" y="74"/>
                    <a:pt x="129" y="74"/>
                  </a:cubicBezTo>
                  <a:lnTo>
                    <a:pt x="129" y="74"/>
                  </a:lnTo>
                  <a:cubicBezTo>
                    <a:pt x="130" y="74"/>
                    <a:pt x="130" y="74"/>
                    <a:pt x="130" y="74"/>
                  </a:cubicBezTo>
                  <a:lnTo>
                    <a:pt x="130" y="74"/>
                  </a:lnTo>
                  <a:cubicBezTo>
                    <a:pt x="130" y="74"/>
                    <a:pt x="130" y="74"/>
                    <a:pt x="130" y="74"/>
                  </a:cubicBezTo>
                  <a:lnTo>
                    <a:pt x="130" y="74"/>
                  </a:lnTo>
                  <a:cubicBezTo>
                    <a:pt x="134" y="75"/>
                    <a:pt x="139" y="77"/>
                    <a:pt x="143" y="78"/>
                  </a:cubicBezTo>
                  <a:lnTo>
                    <a:pt x="143" y="78"/>
                  </a:lnTo>
                  <a:cubicBezTo>
                    <a:pt x="139" y="76"/>
                    <a:pt x="134" y="75"/>
                    <a:pt x="129" y="73"/>
                  </a:cubicBezTo>
                  <a:close/>
                  <a:moveTo>
                    <a:pt x="119" y="71"/>
                  </a:moveTo>
                  <a:cubicBezTo>
                    <a:pt x="124" y="74"/>
                    <a:pt x="129" y="77"/>
                    <a:pt x="133" y="79"/>
                  </a:cubicBezTo>
                  <a:lnTo>
                    <a:pt x="133" y="79"/>
                  </a:lnTo>
                  <a:cubicBezTo>
                    <a:pt x="133" y="79"/>
                    <a:pt x="132" y="78"/>
                    <a:pt x="132" y="78"/>
                  </a:cubicBezTo>
                  <a:lnTo>
                    <a:pt x="132" y="78"/>
                  </a:lnTo>
                  <a:cubicBezTo>
                    <a:pt x="134" y="79"/>
                    <a:pt x="137" y="81"/>
                    <a:pt x="139" y="83"/>
                  </a:cubicBezTo>
                  <a:lnTo>
                    <a:pt x="139" y="83"/>
                  </a:lnTo>
                  <a:cubicBezTo>
                    <a:pt x="139" y="82"/>
                    <a:pt x="138" y="82"/>
                    <a:pt x="137" y="82"/>
                  </a:cubicBezTo>
                  <a:lnTo>
                    <a:pt x="137" y="82"/>
                  </a:lnTo>
                  <a:cubicBezTo>
                    <a:pt x="136" y="81"/>
                    <a:pt x="134" y="80"/>
                    <a:pt x="133" y="79"/>
                  </a:cubicBezTo>
                  <a:lnTo>
                    <a:pt x="133" y="79"/>
                  </a:lnTo>
                  <a:cubicBezTo>
                    <a:pt x="133" y="80"/>
                    <a:pt x="134" y="80"/>
                    <a:pt x="134" y="81"/>
                  </a:cubicBezTo>
                  <a:lnTo>
                    <a:pt x="134" y="81"/>
                  </a:lnTo>
                  <a:cubicBezTo>
                    <a:pt x="130" y="79"/>
                    <a:pt x="127" y="78"/>
                    <a:pt x="123" y="76"/>
                  </a:cubicBezTo>
                  <a:lnTo>
                    <a:pt x="123" y="76"/>
                  </a:lnTo>
                  <a:cubicBezTo>
                    <a:pt x="123" y="76"/>
                    <a:pt x="123" y="76"/>
                    <a:pt x="123" y="76"/>
                  </a:cubicBezTo>
                  <a:lnTo>
                    <a:pt x="123" y="76"/>
                  </a:lnTo>
                  <a:cubicBezTo>
                    <a:pt x="121" y="75"/>
                    <a:pt x="119" y="75"/>
                    <a:pt x="117" y="74"/>
                  </a:cubicBezTo>
                  <a:lnTo>
                    <a:pt x="117" y="74"/>
                  </a:lnTo>
                  <a:cubicBezTo>
                    <a:pt x="119" y="75"/>
                    <a:pt x="121" y="75"/>
                    <a:pt x="123" y="76"/>
                  </a:cubicBezTo>
                  <a:lnTo>
                    <a:pt x="123" y="76"/>
                  </a:lnTo>
                  <a:cubicBezTo>
                    <a:pt x="122" y="75"/>
                    <a:pt x="121" y="73"/>
                    <a:pt x="119" y="71"/>
                  </a:cubicBezTo>
                  <a:close/>
                  <a:moveTo>
                    <a:pt x="99" y="67"/>
                  </a:moveTo>
                  <a:lnTo>
                    <a:pt x="102" y="69"/>
                  </a:lnTo>
                  <a:lnTo>
                    <a:pt x="102" y="69"/>
                  </a:lnTo>
                  <a:cubicBezTo>
                    <a:pt x="102" y="69"/>
                    <a:pt x="101" y="69"/>
                    <a:pt x="101" y="69"/>
                  </a:cubicBezTo>
                  <a:lnTo>
                    <a:pt x="101" y="69"/>
                  </a:lnTo>
                  <a:cubicBezTo>
                    <a:pt x="101" y="69"/>
                    <a:pt x="101" y="69"/>
                    <a:pt x="101" y="69"/>
                  </a:cubicBezTo>
                  <a:lnTo>
                    <a:pt x="101" y="69"/>
                  </a:lnTo>
                  <a:cubicBezTo>
                    <a:pt x="101" y="69"/>
                    <a:pt x="102" y="69"/>
                    <a:pt x="102" y="69"/>
                  </a:cubicBezTo>
                  <a:lnTo>
                    <a:pt x="102" y="69"/>
                  </a:lnTo>
                  <a:cubicBezTo>
                    <a:pt x="102" y="69"/>
                    <a:pt x="102" y="69"/>
                    <a:pt x="102" y="69"/>
                  </a:cubicBezTo>
                  <a:lnTo>
                    <a:pt x="102" y="69"/>
                  </a:lnTo>
                  <a:cubicBezTo>
                    <a:pt x="102" y="69"/>
                    <a:pt x="103" y="69"/>
                    <a:pt x="103" y="69"/>
                  </a:cubicBezTo>
                  <a:lnTo>
                    <a:pt x="103" y="69"/>
                  </a:lnTo>
                  <a:cubicBezTo>
                    <a:pt x="103" y="69"/>
                    <a:pt x="103" y="69"/>
                    <a:pt x="103" y="69"/>
                  </a:cubicBezTo>
                  <a:lnTo>
                    <a:pt x="103" y="69"/>
                  </a:lnTo>
                  <a:lnTo>
                    <a:pt x="108" y="75"/>
                  </a:lnTo>
                  <a:lnTo>
                    <a:pt x="108" y="75"/>
                  </a:lnTo>
                  <a:cubicBezTo>
                    <a:pt x="108" y="75"/>
                    <a:pt x="108" y="75"/>
                    <a:pt x="108" y="75"/>
                  </a:cubicBezTo>
                  <a:lnTo>
                    <a:pt x="108" y="75"/>
                  </a:lnTo>
                  <a:cubicBezTo>
                    <a:pt x="112" y="78"/>
                    <a:pt x="115" y="82"/>
                    <a:pt x="118" y="84"/>
                  </a:cubicBezTo>
                  <a:lnTo>
                    <a:pt x="118" y="84"/>
                  </a:lnTo>
                  <a:cubicBezTo>
                    <a:pt x="114" y="81"/>
                    <a:pt x="110" y="77"/>
                    <a:pt x="106" y="74"/>
                  </a:cubicBezTo>
                  <a:lnTo>
                    <a:pt x="106" y="74"/>
                  </a:lnTo>
                  <a:cubicBezTo>
                    <a:pt x="106" y="74"/>
                    <a:pt x="106" y="74"/>
                    <a:pt x="106" y="74"/>
                  </a:cubicBezTo>
                  <a:cubicBezTo>
                    <a:pt x="106" y="74"/>
                    <a:pt x="106" y="74"/>
                    <a:pt x="106" y="74"/>
                  </a:cubicBezTo>
                  <a:lnTo>
                    <a:pt x="106" y="74"/>
                  </a:lnTo>
                  <a:cubicBezTo>
                    <a:pt x="109" y="79"/>
                    <a:pt x="112" y="82"/>
                    <a:pt x="114" y="84"/>
                  </a:cubicBezTo>
                  <a:lnTo>
                    <a:pt x="114" y="84"/>
                  </a:lnTo>
                  <a:cubicBezTo>
                    <a:pt x="106" y="78"/>
                    <a:pt x="103" y="75"/>
                    <a:pt x="106" y="74"/>
                  </a:cubicBezTo>
                  <a:lnTo>
                    <a:pt x="106" y="74"/>
                  </a:lnTo>
                  <a:cubicBezTo>
                    <a:pt x="105" y="74"/>
                    <a:pt x="105" y="74"/>
                    <a:pt x="105" y="73"/>
                  </a:cubicBezTo>
                  <a:lnTo>
                    <a:pt x="105" y="73"/>
                  </a:lnTo>
                  <a:cubicBezTo>
                    <a:pt x="105" y="74"/>
                    <a:pt x="106" y="74"/>
                    <a:pt x="106" y="74"/>
                  </a:cubicBezTo>
                  <a:lnTo>
                    <a:pt x="106" y="74"/>
                  </a:lnTo>
                  <a:cubicBezTo>
                    <a:pt x="107" y="74"/>
                    <a:pt x="107" y="75"/>
                    <a:pt x="108" y="75"/>
                  </a:cubicBezTo>
                  <a:lnTo>
                    <a:pt x="108" y="75"/>
                  </a:lnTo>
                  <a:cubicBezTo>
                    <a:pt x="107" y="73"/>
                    <a:pt x="105" y="71"/>
                    <a:pt x="103" y="69"/>
                  </a:cubicBezTo>
                  <a:lnTo>
                    <a:pt x="103" y="69"/>
                  </a:lnTo>
                  <a:cubicBezTo>
                    <a:pt x="103" y="69"/>
                    <a:pt x="102" y="69"/>
                    <a:pt x="102" y="69"/>
                  </a:cubicBezTo>
                  <a:lnTo>
                    <a:pt x="102" y="69"/>
                  </a:lnTo>
                  <a:cubicBezTo>
                    <a:pt x="102" y="70"/>
                    <a:pt x="102" y="70"/>
                    <a:pt x="102" y="71"/>
                  </a:cubicBezTo>
                  <a:lnTo>
                    <a:pt x="102" y="71"/>
                  </a:lnTo>
                  <a:cubicBezTo>
                    <a:pt x="102" y="70"/>
                    <a:pt x="102" y="70"/>
                    <a:pt x="101" y="69"/>
                  </a:cubicBezTo>
                  <a:lnTo>
                    <a:pt x="101" y="69"/>
                  </a:lnTo>
                  <a:cubicBezTo>
                    <a:pt x="100" y="69"/>
                    <a:pt x="99" y="69"/>
                    <a:pt x="99" y="69"/>
                  </a:cubicBezTo>
                  <a:lnTo>
                    <a:pt x="99" y="69"/>
                  </a:lnTo>
                  <a:cubicBezTo>
                    <a:pt x="99" y="69"/>
                    <a:pt x="98" y="69"/>
                    <a:pt x="98" y="68"/>
                  </a:cubicBezTo>
                  <a:lnTo>
                    <a:pt x="98" y="68"/>
                  </a:lnTo>
                  <a:cubicBezTo>
                    <a:pt x="99" y="69"/>
                    <a:pt x="100" y="69"/>
                    <a:pt x="101" y="69"/>
                  </a:cubicBezTo>
                  <a:lnTo>
                    <a:pt x="101" y="69"/>
                  </a:lnTo>
                  <a:cubicBezTo>
                    <a:pt x="100" y="68"/>
                    <a:pt x="100" y="68"/>
                    <a:pt x="99" y="67"/>
                  </a:cubicBezTo>
                  <a:close/>
                  <a:moveTo>
                    <a:pt x="109" y="72"/>
                  </a:moveTo>
                  <a:lnTo>
                    <a:pt x="124" y="80"/>
                  </a:lnTo>
                  <a:lnTo>
                    <a:pt x="124" y="80"/>
                  </a:lnTo>
                  <a:cubicBezTo>
                    <a:pt x="124" y="79"/>
                    <a:pt x="124" y="78"/>
                    <a:pt x="123" y="76"/>
                  </a:cubicBezTo>
                  <a:lnTo>
                    <a:pt x="123" y="76"/>
                  </a:lnTo>
                  <a:cubicBezTo>
                    <a:pt x="127" y="78"/>
                    <a:pt x="131" y="80"/>
                    <a:pt x="135" y="81"/>
                  </a:cubicBezTo>
                  <a:lnTo>
                    <a:pt x="135" y="81"/>
                  </a:lnTo>
                  <a:cubicBezTo>
                    <a:pt x="137" y="84"/>
                    <a:pt x="140" y="86"/>
                    <a:pt x="143" y="89"/>
                  </a:cubicBezTo>
                  <a:lnTo>
                    <a:pt x="143" y="89"/>
                  </a:lnTo>
                  <a:lnTo>
                    <a:pt x="124" y="80"/>
                  </a:lnTo>
                  <a:lnTo>
                    <a:pt x="124" y="80"/>
                  </a:lnTo>
                  <a:cubicBezTo>
                    <a:pt x="125" y="80"/>
                    <a:pt x="125" y="80"/>
                    <a:pt x="125" y="81"/>
                  </a:cubicBezTo>
                  <a:lnTo>
                    <a:pt x="125" y="81"/>
                  </a:lnTo>
                  <a:cubicBezTo>
                    <a:pt x="119" y="78"/>
                    <a:pt x="115" y="77"/>
                    <a:pt x="112" y="76"/>
                  </a:cubicBezTo>
                  <a:lnTo>
                    <a:pt x="112" y="76"/>
                  </a:lnTo>
                  <a:cubicBezTo>
                    <a:pt x="111" y="74"/>
                    <a:pt x="110" y="73"/>
                    <a:pt x="109" y="72"/>
                  </a:cubicBezTo>
                  <a:close/>
                  <a:moveTo>
                    <a:pt x="141" y="84"/>
                  </a:moveTo>
                  <a:cubicBezTo>
                    <a:pt x="142" y="84"/>
                    <a:pt x="143" y="85"/>
                    <a:pt x="143" y="85"/>
                  </a:cubicBezTo>
                  <a:lnTo>
                    <a:pt x="143" y="85"/>
                  </a:lnTo>
                  <a:cubicBezTo>
                    <a:pt x="148" y="88"/>
                    <a:pt x="152" y="91"/>
                    <a:pt x="157" y="94"/>
                  </a:cubicBezTo>
                  <a:lnTo>
                    <a:pt x="157" y="94"/>
                  </a:lnTo>
                  <a:cubicBezTo>
                    <a:pt x="157" y="94"/>
                    <a:pt x="156" y="94"/>
                    <a:pt x="156" y="94"/>
                  </a:cubicBezTo>
                  <a:lnTo>
                    <a:pt x="156" y="94"/>
                  </a:lnTo>
                  <a:cubicBezTo>
                    <a:pt x="152" y="91"/>
                    <a:pt x="147" y="87"/>
                    <a:pt x="141" y="84"/>
                  </a:cubicBezTo>
                  <a:close/>
                  <a:moveTo>
                    <a:pt x="114" y="84"/>
                  </a:moveTo>
                  <a:cubicBezTo>
                    <a:pt x="116" y="87"/>
                    <a:pt x="120" y="89"/>
                    <a:pt x="123" y="92"/>
                  </a:cubicBezTo>
                  <a:lnTo>
                    <a:pt x="123" y="92"/>
                  </a:lnTo>
                  <a:cubicBezTo>
                    <a:pt x="124" y="92"/>
                    <a:pt x="124" y="92"/>
                    <a:pt x="125" y="92"/>
                  </a:cubicBezTo>
                  <a:lnTo>
                    <a:pt x="125" y="92"/>
                  </a:lnTo>
                  <a:cubicBezTo>
                    <a:pt x="126" y="93"/>
                    <a:pt x="126" y="94"/>
                    <a:pt x="127" y="95"/>
                  </a:cubicBezTo>
                  <a:lnTo>
                    <a:pt x="127" y="95"/>
                  </a:lnTo>
                  <a:cubicBezTo>
                    <a:pt x="126" y="94"/>
                    <a:pt x="125" y="93"/>
                    <a:pt x="123" y="92"/>
                  </a:cubicBezTo>
                  <a:lnTo>
                    <a:pt x="123" y="92"/>
                  </a:lnTo>
                  <a:cubicBezTo>
                    <a:pt x="119" y="92"/>
                    <a:pt x="119" y="94"/>
                    <a:pt x="119" y="94"/>
                  </a:cubicBezTo>
                  <a:cubicBezTo>
                    <a:pt x="119" y="94"/>
                    <a:pt x="119" y="92"/>
                    <a:pt x="114" y="84"/>
                  </a:cubicBezTo>
                  <a:close/>
                  <a:moveTo>
                    <a:pt x="160" y="97"/>
                  </a:moveTo>
                  <a:lnTo>
                    <a:pt x="160" y="97"/>
                  </a:lnTo>
                  <a:cubicBezTo>
                    <a:pt x="162" y="99"/>
                    <a:pt x="166" y="100"/>
                    <a:pt x="170" y="102"/>
                  </a:cubicBezTo>
                  <a:lnTo>
                    <a:pt x="170" y="102"/>
                  </a:lnTo>
                  <a:lnTo>
                    <a:pt x="160" y="97"/>
                  </a:lnTo>
                  <a:lnTo>
                    <a:pt x="160" y="97"/>
                  </a:lnTo>
                  <a:cubicBezTo>
                    <a:pt x="160" y="97"/>
                    <a:pt x="160" y="97"/>
                    <a:pt x="160" y="97"/>
                  </a:cubicBezTo>
                  <a:close/>
                  <a:moveTo>
                    <a:pt x="200" y="111"/>
                  </a:moveTo>
                  <a:lnTo>
                    <a:pt x="200" y="111"/>
                  </a:lnTo>
                  <a:cubicBezTo>
                    <a:pt x="210" y="118"/>
                    <a:pt x="223" y="127"/>
                    <a:pt x="238" y="136"/>
                  </a:cubicBezTo>
                  <a:lnTo>
                    <a:pt x="238" y="136"/>
                  </a:lnTo>
                  <a:cubicBezTo>
                    <a:pt x="216" y="122"/>
                    <a:pt x="210" y="117"/>
                    <a:pt x="212" y="117"/>
                  </a:cubicBezTo>
                  <a:lnTo>
                    <a:pt x="212" y="117"/>
                  </a:lnTo>
                  <a:cubicBezTo>
                    <a:pt x="213" y="117"/>
                    <a:pt x="222" y="121"/>
                    <a:pt x="232" y="128"/>
                  </a:cubicBezTo>
                  <a:lnTo>
                    <a:pt x="232" y="128"/>
                  </a:lnTo>
                  <a:cubicBezTo>
                    <a:pt x="233" y="127"/>
                    <a:pt x="233" y="127"/>
                    <a:pt x="234" y="127"/>
                  </a:cubicBezTo>
                  <a:lnTo>
                    <a:pt x="234" y="127"/>
                  </a:lnTo>
                  <a:cubicBezTo>
                    <a:pt x="240" y="130"/>
                    <a:pt x="246" y="133"/>
                    <a:pt x="253" y="136"/>
                  </a:cubicBezTo>
                  <a:lnTo>
                    <a:pt x="267" y="136"/>
                  </a:lnTo>
                  <a:cubicBezTo>
                    <a:pt x="255" y="131"/>
                    <a:pt x="242" y="127"/>
                    <a:pt x="235" y="127"/>
                  </a:cubicBezTo>
                  <a:cubicBezTo>
                    <a:pt x="235" y="127"/>
                    <a:pt x="234" y="127"/>
                    <a:pt x="234" y="127"/>
                  </a:cubicBezTo>
                  <a:lnTo>
                    <a:pt x="234" y="127"/>
                  </a:lnTo>
                  <a:cubicBezTo>
                    <a:pt x="222" y="121"/>
                    <a:pt x="210" y="116"/>
                    <a:pt x="200" y="111"/>
                  </a:cubicBezTo>
                  <a:close/>
                  <a:moveTo>
                    <a:pt x="114" y="97"/>
                  </a:moveTo>
                  <a:cubicBezTo>
                    <a:pt x="114" y="97"/>
                    <a:pt x="132" y="113"/>
                    <a:pt x="135" y="130"/>
                  </a:cubicBezTo>
                  <a:lnTo>
                    <a:pt x="135" y="130"/>
                  </a:lnTo>
                  <a:cubicBezTo>
                    <a:pt x="126" y="123"/>
                    <a:pt x="115" y="113"/>
                    <a:pt x="102" y="102"/>
                  </a:cubicBezTo>
                  <a:lnTo>
                    <a:pt x="102" y="102"/>
                  </a:lnTo>
                  <a:cubicBezTo>
                    <a:pt x="114" y="114"/>
                    <a:pt x="125" y="125"/>
                    <a:pt x="136" y="136"/>
                  </a:cubicBezTo>
                  <a:lnTo>
                    <a:pt x="136" y="136"/>
                  </a:lnTo>
                  <a:cubicBezTo>
                    <a:pt x="136" y="134"/>
                    <a:pt x="136" y="132"/>
                    <a:pt x="135" y="130"/>
                  </a:cubicBezTo>
                  <a:lnTo>
                    <a:pt x="135" y="130"/>
                  </a:lnTo>
                  <a:cubicBezTo>
                    <a:pt x="138" y="132"/>
                    <a:pt x="140" y="134"/>
                    <a:pt x="143" y="136"/>
                  </a:cubicBezTo>
                  <a:lnTo>
                    <a:pt x="160" y="136"/>
                  </a:lnTo>
                  <a:cubicBezTo>
                    <a:pt x="165" y="140"/>
                    <a:pt x="170" y="143"/>
                    <a:pt x="173" y="144"/>
                  </a:cubicBezTo>
                  <a:lnTo>
                    <a:pt x="173" y="144"/>
                  </a:lnTo>
                  <a:cubicBezTo>
                    <a:pt x="170" y="142"/>
                    <a:pt x="166" y="139"/>
                    <a:pt x="163" y="136"/>
                  </a:cubicBezTo>
                  <a:lnTo>
                    <a:pt x="170" y="136"/>
                  </a:lnTo>
                  <a:cubicBezTo>
                    <a:pt x="153" y="125"/>
                    <a:pt x="141" y="117"/>
                    <a:pt x="133" y="111"/>
                  </a:cubicBezTo>
                  <a:lnTo>
                    <a:pt x="133" y="111"/>
                  </a:lnTo>
                  <a:cubicBezTo>
                    <a:pt x="126" y="105"/>
                    <a:pt x="121" y="101"/>
                    <a:pt x="117" y="98"/>
                  </a:cubicBezTo>
                  <a:lnTo>
                    <a:pt x="117" y="98"/>
                  </a:lnTo>
                  <a:cubicBezTo>
                    <a:pt x="119" y="99"/>
                    <a:pt x="120" y="101"/>
                    <a:pt x="122" y="103"/>
                  </a:cubicBezTo>
                  <a:lnTo>
                    <a:pt x="122" y="103"/>
                  </a:lnTo>
                  <a:cubicBezTo>
                    <a:pt x="116" y="99"/>
                    <a:pt x="114" y="97"/>
                    <a:pt x="114" y="97"/>
                  </a:cubicBezTo>
                  <a:close/>
                  <a:moveTo>
                    <a:pt x="1" y="1"/>
                  </a:moveTo>
                  <a:cubicBezTo>
                    <a:pt x="13" y="13"/>
                    <a:pt x="21" y="21"/>
                    <a:pt x="28" y="26"/>
                  </a:cubicBezTo>
                  <a:lnTo>
                    <a:pt x="28" y="26"/>
                  </a:lnTo>
                  <a:cubicBezTo>
                    <a:pt x="28" y="27"/>
                    <a:pt x="30" y="30"/>
                    <a:pt x="35" y="35"/>
                  </a:cubicBezTo>
                  <a:cubicBezTo>
                    <a:pt x="31" y="31"/>
                    <a:pt x="29" y="29"/>
                    <a:pt x="30" y="28"/>
                  </a:cubicBezTo>
                  <a:lnTo>
                    <a:pt x="30" y="28"/>
                  </a:lnTo>
                  <a:cubicBezTo>
                    <a:pt x="36" y="32"/>
                    <a:pt x="41" y="33"/>
                    <a:pt x="47" y="34"/>
                  </a:cubicBezTo>
                  <a:lnTo>
                    <a:pt x="47" y="34"/>
                  </a:lnTo>
                  <a:cubicBezTo>
                    <a:pt x="46" y="33"/>
                    <a:pt x="44" y="32"/>
                    <a:pt x="43" y="31"/>
                  </a:cubicBezTo>
                  <a:lnTo>
                    <a:pt x="43" y="31"/>
                  </a:lnTo>
                  <a:cubicBezTo>
                    <a:pt x="45" y="32"/>
                    <a:pt x="47" y="33"/>
                    <a:pt x="49" y="34"/>
                  </a:cubicBezTo>
                  <a:lnTo>
                    <a:pt x="49" y="34"/>
                  </a:lnTo>
                  <a:cubicBezTo>
                    <a:pt x="48" y="34"/>
                    <a:pt x="48" y="34"/>
                    <a:pt x="47" y="34"/>
                  </a:cubicBezTo>
                  <a:lnTo>
                    <a:pt x="47" y="34"/>
                  </a:lnTo>
                  <a:cubicBezTo>
                    <a:pt x="48" y="34"/>
                    <a:pt x="48" y="35"/>
                    <a:pt x="49" y="35"/>
                  </a:cubicBezTo>
                  <a:lnTo>
                    <a:pt x="49" y="35"/>
                  </a:lnTo>
                  <a:cubicBezTo>
                    <a:pt x="45" y="35"/>
                    <a:pt x="40" y="35"/>
                    <a:pt x="35" y="35"/>
                  </a:cubicBezTo>
                  <a:lnTo>
                    <a:pt x="35" y="35"/>
                  </a:ln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35"/>
                  </a:lnTo>
                  <a:cubicBezTo>
                    <a:pt x="35" y="35"/>
                    <a:pt x="52" y="43"/>
                    <a:pt x="64" y="47"/>
                  </a:cubicBezTo>
                  <a:lnTo>
                    <a:pt x="64" y="47"/>
                  </a:lnTo>
                  <a:cubicBezTo>
                    <a:pt x="62" y="46"/>
                    <a:pt x="60" y="44"/>
                    <a:pt x="58" y="42"/>
                  </a:cubicBezTo>
                  <a:lnTo>
                    <a:pt x="58" y="42"/>
                  </a:lnTo>
                  <a:cubicBezTo>
                    <a:pt x="60" y="43"/>
                    <a:pt x="61" y="43"/>
                    <a:pt x="63" y="44"/>
                  </a:cubicBezTo>
                  <a:lnTo>
                    <a:pt x="63" y="44"/>
                  </a:lnTo>
                  <a:cubicBezTo>
                    <a:pt x="63" y="44"/>
                    <a:pt x="63" y="44"/>
                    <a:pt x="63" y="44"/>
                  </a:cubicBezTo>
                  <a:lnTo>
                    <a:pt x="63" y="44"/>
                  </a:lnTo>
                  <a:cubicBezTo>
                    <a:pt x="63" y="44"/>
                    <a:pt x="64" y="44"/>
                    <a:pt x="64" y="44"/>
                  </a:cubicBezTo>
                  <a:lnTo>
                    <a:pt x="64" y="44"/>
                  </a:lnTo>
                  <a:cubicBezTo>
                    <a:pt x="64" y="44"/>
                    <a:pt x="65" y="44"/>
                    <a:pt x="65" y="44"/>
                  </a:cubicBezTo>
                  <a:lnTo>
                    <a:pt x="65" y="44"/>
                  </a:lnTo>
                  <a:cubicBezTo>
                    <a:pt x="64" y="44"/>
                    <a:pt x="63" y="44"/>
                    <a:pt x="63" y="44"/>
                  </a:cubicBezTo>
                  <a:lnTo>
                    <a:pt x="63" y="44"/>
                  </a:lnTo>
                  <a:cubicBezTo>
                    <a:pt x="65" y="45"/>
                    <a:pt x="68" y="47"/>
                    <a:pt x="70" y="48"/>
                  </a:cubicBezTo>
                  <a:lnTo>
                    <a:pt x="70" y="48"/>
                  </a:lnTo>
                  <a:cubicBezTo>
                    <a:pt x="71" y="49"/>
                    <a:pt x="72" y="49"/>
                    <a:pt x="73" y="50"/>
                  </a:cubicBezTo>
                  <a:lnTo>
                    <a:pt x="73" y="50"/>
                  </a:lnTo>
                  <a:cubicBezTo>
                    <a:pt x="71" y="49"/>
                    <a:pt x="68" y="49"/>
                    <a:pt x="64" y="47"/>
                  </a:cubicBezTo>
                  <a:lnTo>
                    <a:pt x="64" y="47"/>
                  </a:lnTo>
                  <a:cubicBezTo>
                    <a:pt x="64" y="48"/>
                    <a:pt x="65" y="48"/>
                    <a:pt x="65" y="48"/>
                  </a:cubicBezTo>
                  <a:lnTo>
                    <a:pt x="65" y="48"/>
                  </a:lnTo>
                  <a:cubicBezTo>
                    <a:pt x="58" y="46"/>
                    <a:pt x="48" y="42"/>
                    <a:pt x="35" y="35"/>
                  </a:cubicBezTo>
                  <a:lnTo>
                    <a:pt x="35" y="35"/>
                  </a:lnTo>
                  <a:cubicBezTo>
                    <a:pt x="35" y="35"/>
                    <a:pt x="35" y="35"/>
                    <a:pt x="35" y="35"/>
                  </a:cubicBezTo>
                  <a:lnTo>
                    <a:pt x="35" y="35"/>
                  </a:lnTo>
                  <a:cubicBezTo>
                    <a:pt x="35" y="35"/>
                    <a:pt x="35" y="35"/>
                    <a:pt x="36" y="35"/>
                  </a:cubicBezTo>
                  <a:lnTo>
                    <a:pt x="36" y="35"/>
                  </a:lnTo>
                  <a:cubicBezTo>
                    <a:pt x="36" y="35"/>
                    <a:pt x="36" y="35"/>
                    <a:pt x="36" y="35"/>
                  </a:cubicBezTo>
                  <a:lnTo>
                    <a:pt x="36" y="35"/>
                  </a:lnTo>
                  <a:cubicBezTo>
                    <a:pt x="47" y="41"/>
                    <a:pt x="57" y="46"/>
                    <a:pt x="68" y="51"/>
                  </a:cubicBezTo>
                  <a:lnTo>
                    <a:pt x="68" y="51"/>
                  </a:lnTo>
                  <a:cubicBezTo>
                    <a:pt x="68" y="51"/>
                    <a:pt x="68" y="51"/>
                    <a:pt x="67" y="51"/>
                  </a:cubicBezTo>
                  <a:lnTo>
                    <a:pt x="67" y="51"/>
                  </a:lnTo>
                  <a:cubicBezTo>
                    <a:pt x="76" y="54"/>
                    <a:pt x="81" y="57"/>
                    <a:pt x="84" y="58"/>
                  </a:cubicBezTo>
                  <a:lnTo>
                    <a:pt x="84" y="58"/>
                  </a:lnTo>
                  <a:cubicBezTo>
                    <a:pt x="83" y="57"/>
                    <a:pt x="82" y="56"/>
                    <a:pt x="81" y="56"/>
                  </a:cubicBezTo>
                  <a:lnTo>
                    <a:pt x="81" y="56"/>
                  </a:lnTo>
                  <a:cubicBezTo>
                    <a:pt x="83" y="56"/>
                    <a:pt x="84" y="57"/>
                    <a:pt x="85" y="57"/>
                  </a:cubicBezTo>
                  <a:lnTo>
                    <a:pt x="85" y="57"/>
                  </a:lnTo>
                  <a:cubicBezTo>
                    <a:pt x="83" y="56"/>
                    <a:pt x="80" y="54"/>
                    <a:pt x="77" y="52"/>
                  </a:cubicBezTo>
                  <a:lnTo>
                    <a:pt x="77" y="52"/>
                  </a:lnTo>
                  <a:cubicBezTo>
                    <a:pt x="77" y="52"/>
                    <a:pt x="78" y="52"/>
                    <a:pt x="78" y="52"/>
                  </a:cubicBezTo>
                  <a:lnTo>
                    <a:pt x="78" y="52"/>
                  </a:lnTo>
                  <a:cubicBezTo>
                    <a:pt x="77" y="52"/>
                    <a:pt x="76" y="52"/>
                    <a:pt x="75" y="51"/>
                  </a:cubicBezTo>
                  <a:lnTo>
                    <a:pt x="75" y="51"/>
                  </a:lnTo>
                  <a:cubicBezTo>
                    <a:pt x="76" y="51"/>
                    <a:pt x="76" y="51"/>
                    <a:pt x="76" y="52"/>
                  </a:cubicBezTo>
                  <a:lnTo>
                    <a:pt x="76" y="52"/>
                  </a:lnTo>
                  <a:cubicBezTo>
                    <a:pt x="75" y="51"/>
                    <a:pt x="74" y="50"/>
                    <a:pt x="73" y="50"/>
                  </a:cubicBezTo>
                  <a:lnTo>
                    <a:pt x="73" y="50"/>
                  </a:lnTo>
                  <a:cubicBezTo>
                    <a:pt x="73" y="50"/>
                    <a:pt x="73" y="50"/>
                    <a:pt x="73" y="50"/>
                  </a:cubicBezTo>
                  <a:lnTo>
                    <a:pt x="73" y="50"/>
                  </a:lnTo>
                  <a:cubicBezTo>
                    <a:pt x="74" y="50"/>
                    <a:pt x="75" y="51"/>
                    <a:pt x="75" y="51"/>
                  </a:cubicBezTo>
                  <a:lnTo>
                    <a:pt x="75" y="51"/>
                  </a:lnTo>
                  <a:cubicBezTo>
                    <a:pt x="75" y="51"/>
                    <a:pt x="75" y="50"/>
                    <a:pt x="74" y="50"/>
                  </a:cubicBezTo>
                  <a:lnTo>
                    <a:pt x="74" y="50"/>
                  </a:lnTo>
                  <a:cubicBezTo>
                    <a:pt x="74" y="50"/>
                    <a:pt x="75" y="50"/>
                    <a:pt x="75" y="50"/>
                  </a:cubicBezTo>
                  <a:cubicBezTo>
                    <a:pt x="75" y="50"/>
                    <a:pt x="75" y="50"/>
                    <a:pt x="76" y="50"/>
                  </a:cubicBezTo>
                  <a:lnTo>
                    <a:pt x="76" y="50"/>
                  </a:lnTo>
                  <a:cubicBezTo>
                    <a:pt x="77" y="51"/>
                    <a:pt x="79" y="52"/>
                    <a:pt x="81" y="53"/>
                  </a:cubicBezTo>
                  <a:lnTo>
                    <a:pt x="81" y="53"/>
                  </a:lnTo>
                  <a:cubicBezTo>
                    <a:pt x="80" y="53"/>
                    <a:pt x="79" y="53"/>
                    <a:pt x="78" y="52"/>
                  </a:cubicBezTo>
                  <a:lnTo>
                    <a:pt x="78" y="52"/>
                  </a:lnTo>
                  <a:cubicBezTo>
                    <a:pt x="81" y="54"/>
                    <a:pt x="84" y="56"/>
                    <a:pt x="86" y="58"/>
                  </a:cubicBezTo>
                  <a:lnTo>
                    <a:pt x="86" y="58"/>
                  </a:lnTo>
                  <a:cubicBezTo>
                    <a:pt x="86" y="58"/>
                    <a:pt x="86" y="58"/>
                    <a:pt x="85" y="57"/>
                  </a:cubicBezTo>
                  <a:lnTo>
                    <a:pt x="85" y="57"/>
                  </a:lnTo>
                  <a:cubicBezTo>
                    <a:pt x="86" y="58"/>
                    <a:pt x="86" y="58"/>
                    <a:pt x="87" y="59"/>
                  </a:cubicBezTo>
                  <a:lnTo>
                    <a:pt x="87" y="59"/>
                  </a:lnTo>
                  <a:cubicBezTo>
                    <a:pt x="86" y="58"/>
                    <a:pt x="85" y="58"/>
                    <a:pt x="84" y="58"/>
                  </a:cubicBezTo>
                  <a:lnTo>
                    <a:pt x="84" y="58"/>
                  </a:lnTo>
                  <a:cubicBezTo>
                    <a:pt x="86" y="59"/>
                    <a:pt x="89" y="61"/>
                    <a:pt x="92" y="62"/>
                  </a:cubicBezTo>
                  <a:lnTo>
                    <a:pt x="92" y="62"/>
                  </a:lnTo>
                  <a:cubicBezTo>
                    <a:pt x="91" y="61"/>
                    <a:pt x="90" y="61"/>
                    <a:pt x="89" y="60"/>
                  </a:cubicBezTo>
                  <a:lnTo>
                    <a:pt x="89" y="60"/>
                  </a:lnTo>
                  <a:cubicBezTo>
                    <a:pt x="91" y="61"/>
                    <a:pt x="93" y="63"/>
                    <a:pt x="95" y="64"/>
                  </a:cubicBezTo>
                  <a:lnTo>
                    <a:pt x="95" y="64"/>
                  </a:lnTo>
                  <a:cubicBezTo>
                    <a:pt x="94" y="63"/>
                    <a:pt x="93" y="63"/>
                    <a:pt x="92" y="62"/>
                  </a:cubicBezTo>
                  <a:lnTo>
                    <a:pt x="92" y="62"/>
                  </a:lnTo>
                  <a:cubicBezTo>
                    <a:pt x="92" y="62"/>
                    <a:pt x="92" y="63"/>
                    <a:pt x="93" y="63"/>
                  </a:cubicBezTo>
                  <a:lnTo>
                    <a:pt x="93" y="63"/>
                  </a:lnTo>
                  <a:cubicBezTo>
                    <a:pt x="85" y="59"/>
                    <a:pt x="76" y="55"/>
                    <a:pt x="68" y="51"/>
                  </a:cubicBezTo>
                  <a:lnTo>
                    <a:pt x="68" y="51"/>
                  </a:lnTo>
                  <a:cubicBezTo>
                    <a:pt x="68" y="51"/>
                    <a:pt x="68" y="52"/>
                    <a:pt x="68" y="52"/>
                  </a:cubicBezTo>
                  <a:lnTo>
                    <a:pt x="36" y="36"/>
                  </a:lnTo>
                  <a:lnTo>
                    <a:pt x="36" y="36"/>
                  </a:lnTo>
                  <a:cubicBezTo>
                    <a:pt x="49" y="42"/>
                    <a:pt x="60" y="47"/>
                    <a:pt x="69" y="52"/>
                  </a:cubicBezTo>
                  <a:lnTo>
                    <a:pt x="69" y="52"/>
                  </a:lnTo>
                  <a:cubicBezTo>
                    <a:pt x="76" y="60"/>
                    <a:pt x="84" y="67"/>
                    <a:pt x="98" y="68"/>
                  </a:cubicBezTo>
                  <a:lnTo>
                    <a:pt x="98" y="68"/>
                  </a:lnTo>
                  <a:cubicBezTo>
                    <a:pt x="98" y="69"/>
                    <a:pt x="98" y="69"/>
                    <a:pt x="99" y="69"/>
                  </a:cubicBezTo>
                  <a:lnTo>
                    <a:pt x="99" y="69"/>
                  </a:lnTo>
                  <a:cubicBezTo>
                    <a:pt x="90" y="69"/>
                    <a:pt x="80" y="69"/>
                    <a:pt x="68" y="69"/>
                  </a:cubicBezTo>
                  <a:cubicBezTo>
                    <a:pt x="83" y="73"/>
                    <a:pt x="92" y="76"/>
                    <a:pt x="97" y="76"/>
                  </a:cubicBezTo>
                  <a:cubicBezTo>
                    <a:pt x="102" y="76"/>
                    <a:pt x="102" y="73"/>
                    <a:pt x="99" y="69"/>
                  </a:cubicBezTo>
                  <a:lnTo>
                    <a:pt x="99" y="69"/>
                  </a:lnTo>
                  <a:cubicBezTo>
                    <a:pt x="100" y="70"/>
                    <a:pt x="101" y="71"/>
                    <a:pt x="103" y="72"/>
                  </a:cubicBezTo>
                  <a:lnTo>
                    <a:pt x="103" y="72"/>
                  </a:lnTo>
                  <a:cubicBezTo>
                    <a:pt x="104" y="78"/>
                    <a:pt x="108" y="85"/>
                    <a:pt x="113" y="93"/>
                  </a:cubicBezTo>
                  <a:lnTo>
                    <a:pt x="113" y="93"/>
                  </a:lnTo>
                  <a:cubicBezTo>
                    <a:pt x="111" y="91"/>
                    <a:pt x="110" y="90"/>
                    <a:pt x="109" y="90"/>
                  </a:cubicBezTo>
                  <a:lnTo>
                    <a:pt x="109" y="90"/>
                  </a:lnTo>
                  <a:cubicBezTo>
                    <a:pt x="109" y="90"/>
                    <a:pt x="111" y="92"/>
                    <a:pt x="117" y="98"/>
                  </a:cubicBezTo>
                  <a:lnTo>
                    <a:pt x="117" y="98"/>
                  </a:lnTo>
                  <a:cubicBezTo>
                    <a:pt x="116" y="96"/>
                    <a:pt x="115" y="94"/>
                    <a:pt x="113" y="93"/>
                  </a:cubicBezTo>
                  <a:lnTo>
                    <a:pt x="113" y="93"/>
                  </a:lnTo>
                  <a:cubicBezTo>
                    <a:pt x="119" y="97"/>
                    <a:pt x="129" y="104"/>
                    <a:pt x="132" y="104"/>
                  </a:cubicBezTo>
                  <a:cubicBezTo>
                    <a:pt x="134" y="104"/>
                    <a:pt x="133" y="101"/>
                    <a:pt x="127" y="95"/>
                  </a:cubicBezTo>
                  <a:lnTo>
                    <a:pt x="127" y="95"/>
                  </a:lnTo>
                  <a:cubicBezTo>
                    <a:pt x="129" y="96"/>
                    <a:pt x="130" y="97"/>
                    <a:pt x="132" y="98"/>
                  </a:cubicBezTo>
                  <a:lnTo>
                    <a:pt x="132" y="98"/>
                  </a:lnTo>
                  <a:cubicBezTo>
                    <a:pt x="130" y="96"/>
                    <a:pt x="128" y="94"/>
                    <a:pt x="126" y="92"/>
                  </a:cubicBezTo>
                  <a:lnTo>
                    <a:pt x="126" y="92"/>
                  </a:lnTo>
                  <a:cubicBezTo>
                    <a:pt x="126" y="92"/>
                    <a:pt x="126" y="92"/>
                    <a:pt x="126" y="92"/>
                  </a:cubicBezTo>
                  <a:lnTo>
                    <a:pt x="132" y="98"/>
                  </a:lnTo>
                  <a:lnTo>
                    <a:pt x="132" y="98"/>
                  </a:lnTo>
                  <a:cubicBezTo>
                    <a:pt x="132" y="98"/>
                    <a:pt x="132" y="98"/>
                    <a:pt x="132" y="98"/>
                  </a:cubicBezTo>
                  <a:lnTo>
                    <a:pt x="132" y="98"/>
                  </a:lnTo>
                  <a:cubicBezTo>
                    <a:pt x="133" y="100"/>
                    <a:pt x="135" y="101"/>
                    <a:pt x="136" y="102"/>
                  </a:cubicBezTo>
                  <a:lnTo>
                    <a:pt x="132" y="98"/>
                  </a:lnTo>
                  <a:lnTo>
                    <a:pt x="132" y="98"/>
                  </a:lnTo>
                  <a:cubicBezTo>
                    <a:pt x="132" y="98"/>
                    <a:pt x="132" y="98"/>
                    <a:pt x="132" y="98"/>
                  </a:cubicBezTo>
                  <a:lnTo>
                    <a:pt x="132" y="98"/>
                  </a:lnTo>
                  <a:cubicBezTo>
                    <a:pt x="130" y="96"/>
                    <a:pt x="128" y="94"/>
                    <a:pt x="126" y="92"/>
                  </a:cubicBezTo>
                  <a:lnTo>
                    <a:pt x="126" y="92"/>
                  </a:lnTo>
                  <a:cubicBezTo>
                    <a:pt x="127" y="92"/>
                    <a:pt x="128" y="92"/>
                    <a:pt x="130" y="92"/>
                  </a:cubicBezTo>
                  <a:lnTo>
                    <a:pt x="130" y="92"/>
                  </a:lnTo>
                  <a:cubicBezTo>
                    <a:pt x="125" y="88"/>
                    <a:pt x="120" y="84"/>
                    <a:pt x="114" y="79"/>
                  </a:cubicBezTo>
                  <a:lnTo>
                    <a:pt x="114" y="79"/>
                  </a:lnTo>
                  <a:cubicBezTo>
                    <a:pt x="114" y="79"/>
                    <a:pt x="114" y="79"/>
                    <a:pt x="114" y="79"/>
                  </a:cubicBezTo>
                  <a:lnTo>
                    <a:pt x="114" y="79"/>
                  </a:lnTo>
                  <a:cubicBezTo>
                    <a:pt x="118" y="82"/>
                    <a:pt x="121" y="83"/>
                    <a:pt x="122" y="83"/>
                  </a:cubicBezTo>
                  <a:cubicBezTo>
                    <a:pt x="124" y="83"/>
                    <a:pt x="124" y="82"/>
                    <a:pt x="125" y="81"/>
                  </a:cubicBezTo>
                  <a:lnTo>
                    <a:pt x="125" y="81"/>
                  </a:lnTo>
                  <a:cubicBezTo>
                    <a:pt x="130" y="83"/>
                    <a:pt x="136" y="86"/>
                    <a:pt x="144" y="90"/>
                  </a:cubicBezTo>
                  <a:lnTo>
                    <a:pt x="144" y="90"/>
                  </a:lnTo>
                  <a:cubicBezTo>
                    <a:pt x="147" y="92"/>
                    <a:pt x="151" y="95"/>
                    <a:pt x="154" y="98"/>
                  </a:cubicBezTo>
                  <a:lnTo>
                    <a:pt x="154" y="98"/>
                  </a:lnTo>
                  <a:cubicBezTo>
                    <a:pt x="143" y="94"/>
                    <a:pt x="135" y="93"/>
                    <a:pt x="130" y="92"/>
                  </a:cubicBezTo>
                  <a:lnTo>
                    <a:pt x="130" y="92"/>
                  </a:lnTo>
                  <a:cubicBezTo>
                    <a:pt x="130" y="92"/>
                    <a:pt x="130" y="92"/>
                    <a:pt x="130" y="92"/>
                  </a:cubicBezTo>
                  <a:lnTo>
                    <a:pt x="130" y="92"/>
                  </a:lnTo>
                  <a:cubicBezTo>
                    <a:pt x="130" y="92"/>
                    <a:pt x="130" y="92"/>
                    <a:pt x="130" y="92"/>
                  </a:cubicBezTo>
                  <a:cubicBezTo>
                    <a:pt x="135" y="92"/>
                    <a:pt x="151" y="100"/>
                    <a:pt x="157" y="100"/>
                  </a:cubicBezTo>
                  <a:cubicBezTo>
                    <a:pt x="158" y="100"/>
                    <a:pt x="158" y="100"/>
                    <a:pt x="158" y="100"/>
                  </a:cubicBezTo>
                  <a:lnTo>
                    <a:pt x="158" y="100"/>
                  </a:lnTo>
                  <a:cubicBezTo>
                    <a:pt x="162" y="103"/>
                    <a:pt x="165" y="105"/>
                    <a:pt x="169" y="107"/>
                  </a:cubicBezTo>
                  <a:lnTo>
                    <a:pt x="169" y="107"/>
                  </a:lnTo>
                  <a:cubicBezTo>
                    <a:pt x="170" y="106"/>
                    <a:pt x="170" y="104"/>
                    <a:pt x="170" y="102"/>
                  </a:cubicBezTo>
                  <a:cubicBezTo>
                    <a:pt x="166" y="101"/>
                    <a:pt x="163" y="100"/>
                    <a:pt x="160" y="99"/>
                  </a:cubicBezTo>
                  <a:lnTo>
                    <a:pt x="160" y="99"/>
                  </a:lnTo>
                  <a:cubicBezTo>
                    <a:pt x="160" y="99"/>
                    <a:pt x="160" y="98"/>
                    <a:pt x="160" y="97"/>
                  </a:cubicBezTo>
                  <a:lnTo>
                    <a:pt x="160" y="97"/>
                  </a:lnTo>
                  <a:cubicBezTo>
                    <a:pt x="163" y="99"/>
                    <a:pt x="167" y="101"/>
                    <a:pt x="170" y="102"/>
                  </a:cubicBezTo>
                  <a:cubicBezTo>
                    <a:pt x="170" y="102"/>
                    <a:pt x="166" y="100"/>
                    <a:pt x="159" y="95"/>
                  </a:cubicBezTo>
                  <a:lnTo>
                    <a:pt x="159" y="95"/>
                  </a:lnTo>
                  <a:cubicBezTo>
                    <a:pt x="159" y="95"/>
                    <a:pt x="159" y="95"/>
                    <a:pt x="159" y="95"/>
                  </a:cubicBezTo>
                  <a:lnTo>
                    <a:pt x="159" y="95"/>
                  </a:lnTo>
                  <a:cubicBezTo>
                    <a:pt x="163" y="98"/>
                    <a:pt x="166" y="100"/>
                    <a:pt x="170" y="102"/>
                  </a:cubicBezTo>
                  <a:cubicBezTo>
                    <a:pt x="168" y="100"/>
                    <a:pt x="165" y="98"/>
                    <a:pt x="163" y="96"/>
                  </a:cubicBezTo>
                  <a:lnTo>
                    <a:pt x="163" y="96"/>
                  </a:lnTo>
                  <a:cubicBezTo>
                    <a:pt x="167" y="97"/>
                    <a:pt x="173" y="100"/>
                    <a:pt x="180" y="103"/>
                  </a:cubicBezTo>
                  <a:lnTo>
                    <a:pt x="180" y="103"/>
                  </a:lnTo>
                  <a:cubicBezTo>
                    <a:pt x="173" y="99"/>
                    <a:pt x="165" y="95"/>
                    <a:pt x="158" y="92"/>
                  </a:cubicBezTo>
                  <a:lnTo>
                    <a:pt x="158" y="92"/>
                  </a:lnTo>
                  <a:cubicBezTo>
                    <a:pt x="159" y="93"/>
                    <a:pt x="161" y="94"/>
                    <a:pt x="163" y="96"/>
                  </a:cubicBezTo>
                  <a:lnTo>
                    <a:pt x="163" y="96"/>
                  </a:lnTo>
                  <a:cubicBezTo>
                    <a:pt x="161" y="95"/>
                    <a:pt x="160" y="95"/>
                    <a:pt x="159" y="94"/>
                  </a:cubicBezTo>
                  <a:lnTo>
                    <a:pt x="159" y="94"/>
                  </a:lnTo>
                  <a:cubicBezTo>
                    <a:pt x="158" y="93"/>
                    <a:pt x="157" y="92"/>
                    <a:pt x="156" y="91"/>
                  </a:cubicBezTo>
                  <a:lnTo>
                    <a:pt x="156" y="91"/>
                  </a:lnTo>
                  <a:cubicBezTo>
                    <a:pt x="157" y="91"/>
                    <a:pt x="157" y="91"/>
                    <a:pt x="158" y="92"/>
                  </a:cubicBezTo>
                  <a:lnTo>
                    <a:pt x="158" y="92"/>
                  </a:lnTo>
                  <a:cubicBezTo>
                    <a:pt x="157" y="91"/>
                    <a:pt x="156" y="90"/>
                    <a:pt x="156" y="90"/>
                  </a:cubicBezTo>
                  <a:lnTo>
                    <a:pt x="156" y="90"/>
                  </a:lnTo>
                  <a:cubicBezTo>
                    <a:pt x="155" y="89"/>
                    <a:pt x="154" y="88"/>
                    <a:pt x="154" y="87"/>
                  </a:cubicBezTo>
                  <a:lnTo>
                    <a:pt x="154" y="87"/>
                  </a:lnTo>
                  <a:cubicBezTo>
                    <a:pt x="159" y="89"/>
                    <a:pt x="165" y="91"/>
                    <a:pt x="170" y="93"/>
                  </a:cubicBezTo>
                  <a:lnTo>
                    <a:pt x="170" y="93"/>
                  </a:lnTo>
                  <a:cubicBezTo>
                    <a:pt x="179" y="97"/>
                    <a:pt x="188" y="103"/>
                    <a:pt x="199" y="111"/>
                  </a:cubicBezTo>
                  <a:lnTo>
                    <a:pt x="199" y="111"/>
                  </a:lnTo>
                  <a:cubicBezTo>
                    <a:pt x="192" y="108"/>
                    <a:pt x="186" y="105"/>
                    <a:pt x="180" y="103"/>
                  </a:cubicBezTo>
                  <a:lnTo>
                    <a:pt x="180" y="103"/>
                  </a:lnTo>
                  <a:cubicBezTo>
                    <a:pt x="198" y="112"/>
                    <a:pt x="217" y="123"/>
                    <a:pt x="238" y="136"/>
                  </a:cubicBezTo>
                  <a:cubicBezTo>
                    <a:pt x="223" y="126"/>
                    <a:pt x="210" y="118"/>
                    <a:pt x="199" y="111"/>
                  </a:cubicBezTo>
                  <a:lnTo>
                    <a:pt x="199" y="111"/>
                  </a:lnTo>
                  <a:cubicBezTo>
                    <a:pt x="199" y="111"/>
                    <a:pt x="199" y="111"/>
                    <a:pt x="200" y="111"/>
                  </a:cubicBezTo>
                  <a:lnTo>
                    <a:pt x="200" y="111"/>
                  </a:lnTo>
                  <a:cubicBezTo>
                    <a:pt x="189" y="104"/>
                    <a:pt x="180" y="98"/>
                    <a:pt x="173" y="93"/>
                  </a:cubicBezTo>
                  <a:lnTo>
                    <a:pt x="173" y="93"/>
                  </a:lnTo>
                  <a:cubicBezTo>
                    <a:pt x="186" y="97"/>
                    <a:pt x="199" y="99"/>
                    <a:pt x="213" y="101"/>
                  </a:cubicBezTo>
                  <a:lnTo>
                    <a:pt x="213" y="101"/>
                  </a:lnTo>
                  <a:cubicBezTo>
                    <a:pt x="236" y="110"/>
                    <a:pt x="254" y="118"/>
                    <a:pt x="272" y="136"/>
                  </a:cubicBezTo>
                  <a:lnTo>
                    <a:pt x="305" y="136"/>
                  </a:lnTo>
                  <a:cubicBezTo>
                    <a:pt x="289" y="136"/>
                    <a:pt x="314" y="145"/>
                    <a:pt x="327" y="145"/>
                  </a:cubicBezTo>
                  <a:cubicBezTo>
                    <a:pt x="339" y="145"/>
                    <a:pt x="339" y="136"/>
                    <a:pt x="272" y="102"/>
                  </a:cubicBezTo>
                  <a:cubicBezTo>
                    <a:pt x="257" y="102"/>
                    <a:pt x="242" y="101"/>
                    <a:pt x="225" y="98"/>
                  </a:cubicBezTo>
                  <a:lnTo>
                    <a:pt x="225" y="98"/>
                  </a:lnTo>
                  <a:lnTo>
                    <a:pt x="136" y="69"/>
                  </a:lnTo>
                  <a:lnTo>
                    <a:pt x="136" y="69"/>
                  </a:lnTo>
                  <a:cubicBezTo>
                    <a:pt x="154" y="78"/>
                    <a:pt x="170" y="84"/>
                    <a:pt x="184" y="90"/>
                  </a:cubicBezTo>
                  <a:lnTo>
                    <a:pt x="184" y="90"/>
                  </a:lnTo>
                  <a:cubicBezTo>
                    <a:pt x="174" y="87"/>
                    <a:pt x="165" y="85"/>
                    <a:pt x="155" y="82"/>
                  </a:cubicBezTo>
                  <a:lnTo>
                    <a:pt x="155" y="82"/>
                  </a:lnTo>
                  <a:cubicBezTo>
                    <a:pt x="150" y="79"/>
                    <a:pt x="145" y="76"/>
                    <a:pt x="140" y="73"/>
                  </a:cubicBezTo>
                  <a:lnTo>
                    <a:pt x="140" y="73"/>
                  </a:lnTo>
                  <a:cubicBezTo>
                    <a:pt x="143" y="75"/>
                    <a:pt x="145" y="77"/>
                    <a:pt x="147" y="79"/>
                  </a:cubicBezTo>
                  <a:lnTo>
                    <a:pt x="147" y="79"/>
                  </a:lnTo>
                  <a:cubicBezTo>
                    <a:pt x="145" y="79"/>
                    <a:pt x="144" y="79"/>
                    <a:pt x="143" y="78"/>
                  </a:cubicBezTo>
                  <a:lnTo>
                    <a:pt x="143" y="78"/>
                  </a:lnTo>
                  <a:cubicBezTo>
                    <a:pt x="145" y="79"/>
                    <a:pt x="146" y="79"/>
                    <a:pt x="147" y="80"/>
                  </a:cubicBezTo>
                  <a:lnTo>
                    <a:pt x="147" y="80"/>
                  </a:lnTo>
                  <a:cubicBezTo>
                    <a:pt x="150" y="83"/>
                    <a:pt x="152" y="85"/>
                    <a:pt x="154" y="87"/>
                  </a:cubicBezTo>
                  <a:lnTo>
                    <a:pt x="154" y="87"/>
                  </a:lnTo>
                  <a:cubicBezTo>
                    <a:pt x="153" y="87"/>
                    <a:pt x="152" y="87"/>
                    <a:pt x="151" y="87"/>
                  </a:cubicBezTo>
                  <a:lnTo>
                    <a:pt x="151" y="87"/>
                  </a:lnTo>
                  <a:cubicBezTo>
                    <a:pt x="144" y="82"/>
                    <a:pt x="137" y="78"/>
                    <a:pt x="130" y="74"/>
                  </a:cubicBezTo>
                  <a:lnTo>
                    <a:pt x="130" y="74"/>
                  </a:lnTo>
                  <a:cubicBezTo>
                    <a:pt x="130" y="75"/>
                    <a:pt x="131" y="76"/>
                    <a:pt x="132" y="78"/>
                  </a:cubicBezTo>
                  <a:lnTo>
                    <a:pt x="132" y="78"/>
                  </a:lnTo>
                  <a:cubicBezTo>
                    <a:pt x="128" y="75"/>
                    <a:pt x="124" y="73"/>
                    <a:pt x="121" y="71"/>
                  </a:cubicBezTo>
                  <a:lnTo>
                    <a:pt x="121" y="71"/>
                  </a:lnTo>
                  <a:cubicBezTo>
                    <a:pt x="122" y="72"/>
                    <a:pt x="123" y="72"/>
                    <a:pt x="124" y="72"/>
                  </a:cubicBezTo>
                  <a:lnTo>
                    <a:pt x="124" y="72"/>
                  </a:lnTo>
                  <a:cubicBezTo>
                    <a:pt x="123" y="71"/>
                    <a:pt x="121" y="71"/>
                    <a:pt x="120" y="70"/>
                  </a:cubicBezTo>
                  <a:lnTo>
                    <a:pt x="120" y="70"/>
                  </a:lnTo>
                  <a:cubicBezTo>
                    <a:pt x="119" y="70"/>
                    <a:pt x="119" y="70"/>
                    <a:pt x="118" y="70"/>
                  </a:cubicBezTo>
                  <a:lnTo>
                    <a:pt x="118" y="70"/>
                  </a:lnTo>
                  <a:cubicBezTo>
                    <a:pt x="118" y="69"/>
                    <a:pt x="117" y="69"/>
                    <a:pt x="117" y="68"/>
                  </a:cubicBezTo>
                  <a:lnTo>
                    <a:pt x="117" y="68"/>
                  </a:lnTo>
                  <a:cubicBezTo>
                    <a:pt x="117" y="68"/>
                    <a:pt x="118" y="68"/>
                    <a:pt x="119" y="68"/>
                  </a:cubicBezTo>
                  <a:lnTo>
                    <a:pt x="119" y="68"/>
                  </a:lnTo>
                  <a:cubicBezTo>
                    <a:pt x="122" y="70"/>
                    <a:pt x="125" y="71"/>
                    <a:pt x="128" y="73"/>
                  </a:cubicBezTo>
                  <a:lnTo>
                    <a:pt x="128" y="73"/>
                  </a:lnTo>
                  <a:cubicBezTo>
                    <a:pt x="128" y="73"/>
                    <a:pt x="129" y="73"/>
                    <a:pt x="129" y="73"/>
                  </a:cubicBezTo>
                  <a:lnTo>
                    <a:pt x="129" y="73"/>
                  </a:lnTo>
                  <a:cubicBezTo>
                    <a:pt x="129" y="71"/>
                    <a:pt x="130" y="69"/>
                    <a:pt x="134" y="69"/>
                  </a:cubicBezTo>
                  <a:lnTo>
                    <a:pt x="134" y="69"/>
                  </a:lnTo>
                  <a:cubicBezTo>
                    <a:pt x="133" y="69"/>
                    <a:pt x="133" y="69"/>
                    <a:pt x="133" y="69"/>
                  </a:cubicBezTo>
                  <a:lnTo>
                    <a:pt x="133" y="69"/>
                  </a:lnTo>
                  <a:cubicBezTo>
                    <a:pt x="134" y="69"/>
                    <a:pt x="135" y="69"/>
                    <a:pt x="136" y="69"/>
                  </a:cubicBezTo>
                  <a:cubicBezTo>
                    <a:pt x="134" y="68"/>
                    <a:pt x="131" y="67"/>
                    <a:pt x="129" y="66"/>
                  </a:cubicBezTo>
                  <a:lnTo>
                    <a:pt x="129" y="66"/>
                  </a:lnTo>
                  <a:cubicBezTo>
                    <a:pt x="112" y="57"/>
                    <a:pt x="96" y="49"/>
                    <a:pt x="68" y="35"/>
                  </a:cubicBezTo>
                  <a:lnTo>
                    <a:pt x="68" y="35"/>
                  </a:lnTo>
                  <a:cubicBezTo>
                    <a:pt x="68" y="35"/>
                    <a:pt x="68" y="35"/>
                    <a:pt x="68" y="35"/>
                  </a:cubicBezTo>
                  <a:lnTo>
                    <a:pt x="68" y="35"/>
                  </a:lnTo>
                  <a:cubicBezTo>
                    <a:pt x="68" y="35"/>
                    <a:pt x="68" y="35"/>
                    <a:pt x="68" y="35"/>
                  </a:cubicBezTo>
                  <a:lnTo>
                    <a:pt x="68" y="35"/>
                  </a:lnTo>
                  <a:cubicBezTo>
                    <a:pt x="68" y="35"/>
                    <a:pt x="68" y="35"/>
                    <a:pt x="68" y="35"/>
                  </a:cubicBezTo>
                  <a:lnTo>
                    <a:pt x="68" y="35"/>
                  </a:lnTo>
                  <a:cubicBezTo>
                    <a:pt x="73" y="39"/>
                    <a:pt x="75" y="42"/>
                    <a:pt x="77" y="44"/>
                  </a:cubicBezTo>
                  <a:lnTo>
                    <a:pt x="77" y="44"/>
                  </a:lnTo>
                  <a:cubicBezTo>
                    <a:pt x="74" y="42"/>
                    <a:pt x="71" y="40"/>
                    <a:pt x="69" y="39"/>
                  </a:cubicBezTo>
                  <a:lnTo>
                    <a:pt x="69" y="39"/>
                  </a:lnTo>
                  <a:cubicBezTo>
                    <a:pt x="69" y="38"/>
                    <a:pt x="68" y="36"/>
                    <a:pt x="68" y="35"/>
                  </a:cubicBezTo>
                  <a:cubicBezTo>
                    <a:pt x="63" y="35"/>
                    <a:pt x="58" y="35"/>
                    <a:pt x="54" y="35"/>
                  </a:cubicBezTo>
                  <a:lnTo>
                    <a:pt x="54" y="35"/>
                  </a:lnTo>
                  <a:cubicBezTo>
                    <a:pt x="54" y="35"/>
                    <a:pt x="55" y="35"/>
                    <a:pt x="55" y="35"/>
                  </a:cubicBezTo>
                  <a:lnTo>
                    <a:pt x="55" y="35"/>
                  </a:lnTo>
                  <a:cubicBezTo>
                    <a:pt x="53" y="35"/>
                    <a:pt x="52" y="35"/>
                    <a:pt x="50" y="35"/>
                  </a:cubicBezTo>
                  <a:lnTo>
                    <a:pt x="50" y="35"/>
                  </a:lnTo>
                  <a:cubicBezTo>
                    <a:pt x="50" y="35"/>
                    <a:pt x="49" y="34"/>
                    <a:pt x="49" y="34"/>
                  </a:cubicBezTo>
                  <a:lnTo>
                    <a:pt x="49" y="34"/>
                  </a:lnTo>
                  <a:cubicBezTo>
                    <a:pt x="50" y="34"/>
                    <a:pt x="52" y="35"/>
                    <a:pt x="54" y="35"/>
                  </a:cubicBezTo>
                  <a:lnTo>
                    <a:pt x="54" y="35"/>
                  </a:lnTo>
                  <a:cubicBezTo>
                    <a:pt x="28" y="17"/>
                    <a:pt x="1" y="1"/>
                    <a:pt x="1" y="1"/>
                  </a:cubicBezTo>
                  <a:close/>
                  <a:moveTo>
                    <a:pt x="267" y="136"/>
                  </a:moveTo>
                  <a:cubicBezTo>
                    <a:pt x="280" y="141"/>
                    <a:pt x="290" y="146"/>
                    <a:pt x="291" y="146"/>
                  </a:cubicBezTo>
                  <a:cubicBezTo>
                    <a:pt x="291" y="146"/>
                    <a:pt x="286" y="143"/>
                    <a:pt x="272" y="136"/>
                  </a:cubicBezTo>
                  <a:close/>
                  <a:moveTo>
                    <a:pt x="206" y="149"/>
                  </a:moveTo>
                  <a:cubicBezTo>
                    <a:pt x="206" y="149"/>
                    <a:pt x="206" y="149"/>
                    <a:pt x="206" y="149"/>
                  </a:cubicBezTo>
                  <a:lnTo>
                    <a:pt x="206" y="149"/>
                  </a:lnTo>
                  <a:cubicBezTo>
                    <a:pt x="208" y="155"/>
                    <a:pt x="213" y="160"/>
                    <a:pt x="220" y="166"/>
                  </a:cubicBezTo>
                  <a:lnTo>
                    <a:pt x="220" y="166"/>
                  </a:lnTo>
                  <a:cubicBezTo>
                    <a:pt x="214" y="162"/>
                    <a:pt x="209" y="157"/>
                    <a:pt x="206" y="149"/>
                  </a:cubicBezTo>
                  <a:close/>
                  <a:moveTo>
                    <a:pt x="256" y="155"/>
                  </a:moveTo>
                  <a:cubicBezTo>
                    <a:pt x="256" y="155"/>
                    <a:pt x="256" y="155"/>
                    <a:pt x="256" y="155"/>
                  </a:cubicBezTo>
                  <a:lnTo>
                    <a:pt x="256" y="155"/>
                  </a:lnTo>
                  <a:lnTo>
                    <a:pt x="272" y="170"/>
                  </a:lnTo>
                  <a:cubicBezTo>
                    <a:pt x="265" y="164"/>
                    <a:pt x="260" y="159"/>
                    <a:pt x="256" y="155"/>
                  </a:cubicBezTo>
                  <a:close/>
                  <a:moveTo>
                    <a:pt x="273" y="147"/>
                  </a:moveTo>
                  <a:cubicBezTo>
                    <a:pt x="287" y="156"/>
                    <a:pt x="299" y="164"/>
                    <a:pt x="305" y="170"/>
                  </a:cubicBezTo>
                  <a:cubicBezTo>
                    <a:pt x="289" y="153"/>
                    <a:pt x="297" y="153"/>
                    <a:pt x="297" y="153"/>
                  </a:cubicBezTo>
                  <a:cubicBezTo>
                    <a:pt x="297" y="153"/>
                    <a:pt x="293" y="153"/>
                    <a:pt x="273" y="147"/>
                  </a:cubicBezTo>
                  <a:close/>
                  <a:moveTo>
                    <a:pt x="238" y="170"/>
                  </a:moveTo>
                  <a:cubicBezTo>
                    <a:pt x="238" y="170"/>
                    <a:pt x="238" y="170"/>
                    <a:pt x="238" y="170"/>
                  </a:cubicBezTo>
                  <a:lnTo>
                    <a:pt x="238" y="170"/>
                  </a:lnTo>
                  <a:cubicBezTo>
                    <a:pt x="238" y="170"/>
                    <a:pt x="238" y="170"/>
                    <a:pt x="238" y="170"/>
                  </a:cubicBezTo>
                  <a:close/>
                  <a:moveTo>
                    <a:pt x="204" y="136"/>
                  </a:moveTo>
                  <a:lnTo>
                    <a:pt x="204" y="136"/>
                  </a:lnTo>
                  <a:cubicBezTo>
                    <a:pt x="206" y="137"/>
                    <a:pt x="208" y="138"/>
                    <a:pt x="210" y="139"/>
                  </a:cubicBezTo>
                  <a:lnTo>
                    <a:pt x="210" y="139"/>
                  </a:lnTo>
                  <a:cubicBezTo>
                    <a:pt x="222" y="148"/>
                    <a:pt x="237" y="158"/>
                    <a:pt x="263" y="176"/>
                  </a:cubicBezTo>
                  <a:lnTo>
                    <a:pt x="263" y="176"/>
                  </a:lnTo>
                  <a:cubicBezTo>
                    <a:pt x="255" y="172"/>
                    <a:pt x="246" y="170"/>
                    <a:pt x="238" y="170"/>
                  </a:cubicBezTo>
                  <a:cubicBezTo>
                    <a:pt x="225" y="158"/>
                    <a:pt x="213" y="146"/>
                    <a:pt x="204" y="136"/>
                  </a:cubicBezTo>
                  <a:close/>
                  <a:moveTo>
                    <a:pt x="255" y="187"/>
                  </a:moveTo>
                  <a:cubicBezTo>
                    <a:pt x="256" y="187"/>
                    <a:pt x="256" y="187"/>
                    <a:pt x="256" y="187"/>
                  </a:cubicBezTo>
                  <a:lnTo>
                    <a:pt x="256" y="187"/>
                  </a:lnTo>
                  <a:cubicBezTo>
                    <a:pt x="256" y="187"/>
                    <a:pt x="256" y="187"/>
                    <a:pt x="256" y="187"/>
                  </a:cubicBezTo>
                  <a:lnTo>
                    <a:pt x="256" y="187"/>
                  </a:lnTo>
                  <a:cubicBezTo>
                    <a:pt x="258" y="188"/>
                    <a:pt x="260" y="190"/>
                    <a:pt x="262" y="191"/>
                  </a:cubicBezTo>
                  <a:lnTo>
                    <a:pt x="262" y="191"/>
                  </a:lnTo>
                  <a:cubicBezTo>
                    <a:pt x="261" y="190"/>
                    <a:pt x="259" y="188"/>
                    <a:pt x="258" y="187"/>
                  </a:cubicBezTo>
                  <a:lnTo>
                    <a:pt x="258" y="187"/>
                  </a:lnTo>
                  <a:cubicBezTo>
                    <a:pt x="257" y="187"/>
                    <a:pt x="256" y="187"/>
                    <a:pt x="256" y="187"/>
                  </a:cubicBezTo>
                  <a:lnTo>
                    <a:pt x="256" y="187"/>
                  </a:lnTo>
                  <a:cubicBezTo>
                    <a:pt x="256" y="187"/>
                    <a:pt x="256" y="187"/>
                    <a:pt x="255" y="187"/>
                  </a:cubicBezTo>
                  <a:close/>
                  <a:moveTo>
                    <a:pt x="238" y="170"/>
                  </a:moveTo>
                  <a:lnTo>
                    <a:pt x="238" y="170"/>
                  </a:lnTo>
                  <a:cubicBezTo>
                    <a:pt x="244" y="176"/>
                    <a:pt x="250" y="181"/>
                    <a:pt x="256" y="186"/>
                  </a:cubicBezTo>
                  <a:lnTo>
                    <a:pt x="256" y="186"/>
                  </a:lnTo>
                  <a:cubicBezTo>
                    <a:pt x="257" y="186"/>
                    <a:pt x="257" y="187"/>
                    <a:pt x="258" y="187"/>
                  </a:cubicBezTo>
                  <a:lnTo>
                    <a:pt x="258" y="187"/>
                  </a:lnTo>
                  <a:cubicBezTo>
                    <a:pt x="258" y="187"/>
                    <a:pt x="258" y="187"/>
                    <a:pt x="258" y="187"/>
                  </a:cubicBezTo>
                  <a:lnTo>
                    <a:pt x="258" y="187"/>
                  </a:lnTo>
                  <a:cubicBezTo>
                    <a:pt x="261" y="189"/>
                    <a:pt x="264" y="191"/>
                    <a:pt x="267" y="192"/>
                  </a:cubicBezTo>
                  <a:lnTo>
                    <a:pt x="267" y="192"/>
                  </a:lnTo>
                  <a:cubicBezTo>
                    <a:pt x="267" y="192"/>
                    <a:pt x="268" y="191"/>
                    <a:pt x="269" y="191"/>
                  </a:cubicBezTo>
                  <a:cubicBezTo>
                    <a:pt x="273" y="191"/>
                    <a:pt x="283" y="197"/>
                    <a:pt x="292" y="202"/>
                  </a:cubicBezTo>
                  <a:lnTo>
                    <a:pt x="292" y="202"/>
                  </a:lnTo>
                  <a:cubicBezTo>
                    <a:pt x="285" y="200"/>
                    <a:pt x="277" y="198"/>
                    <a:pt x="267" y="192"/>
                  </a:cubicBezTo>
                  <a:lnTo>
                    <a:pt x="267" y="192"/>
                  </a:lnTo>
                  <a:cubicBezTo>
                    <a:pt x="267" y="193"/>
                    <a:pt x="267" y="193"/>
                    <a:pt x="267" y="193"/>
                  </a:cubicBezTo>
                  <a:lnTo>
                    <a:pt x="267" y="193"/>
                  </a:lnTo>
                  <a:cubicBezTo>
                    <a:pt x="266" y="193"/>
                    <a:pt x="265" y="192"/>
                    <a:pt x="264" y="192"/>
                  </a:cubicBezTo>
                  <a:lnTo>
                    <a:pt x="264" y="192"/>
                  </a:lnTo>
                  <a:cubicBezTo>
                    <a:pt x="265" y="192"/>
                    <a:pt x="266" y="193"/>
                    <a:pt x="267" y="194"/>
                  </a:cubicBezTo>
                  <a:lnTo>
                    <a:pt x="267" y="194"/>
                  </a:lnTo>
                  <a:cubicBezTo>
                    <a:pt x="267" y="194"/>
                    <a:pt x="267" y="195"/>
                    <a:pt x="268" y="196"/>
                  </a:cubicBezTo>
                  <a:lnTo>
                    <a:pt x="268" y="196"/>
                  </a:lnTo>
                  <a:cubicBezTo>
                    <a:pt x="266" y="194"/>
                    <a:pt x="264" y="193"/>
                    <a:pt x="263" y="191"/>
                  </a:cubicBezTo>
                  <a:lnTo>
                    <a:pt x="263" y="191"/>
                  </a:lnTo>
                  <a:cubicBezTo>
                    <a:pt x="263" y="191"/>
                    <a:pt x="264" y="192"/>
                    <a:pt x="264" y="192"/>
                  </a:cubicBezTo>
                  <a:lnTo>
                    <a:pt x="264" y="192"/>
                  </a:lnTo>
                  <a:cubicBezTo>
                    <a:pt x="263" y="191"/>
                    <a:pt x="263" y="191"/>
                    <a:pt x="262" y="191"/>
                  </a:cubicBezTo>
                  <a:lnTo>
                    <a:pt x="262" y="191"/>
                  </a:lnTo>
                  <a:cubicBezTo>
                    <a:pt x="262" y="191"/>
                    <a:pt x="263" y="191"/>
                    <a:pt x="263" y="191"/>
                  </a:cubicBezTo>
                  <a:lnTo>
                    <a:pt x="263" y="191"/>
                  </a:lnTo>
                  <a:cubicBezTo>
                    <a:pt x="260" y="190"/>
                    <a:pt x="258" y="189"/>
                    <a:pt x="256" y="187"/>
                  </a:cubicBezTo>
                  <a:lnTo>
                    <a:pt x="256" y="187"/>
                  </a:lnTo>
                  <a:cubicBezTo>
                    <a:pt x="255" y="187"/>
                    <a:pt x="255" y="187"/>
                    <a:pt x="255" y="187"/>
                  </a:cubicBezTo>
                  <a:cubicBezTo>
                    <a:pt x="254" y="187"/>
                    <a:pt x="254" y="186"/>
                    <a:pt x="253" y="186"/>
                  </a:cubicBezTo>
                  <a:lnTo>
                    <a:pt x="253" y="186"/>
                  </a:lnTo>
                  <a:cubicBezTo>
                    <a:pt x="254" y="186"/>
                    <a:pt x="255" y="187"/>
                    <a:pt x="255" y="187"/>
                  </a:cubicBezTo>
                  <a:lnTo>
                    <a:pt x="255" y="187"/>
                  </a:lnTo>
                  <a:cubicBezTo>
                    <a:pt x="252" y="185"/>
                    <a:pt x="248" y="181"/>
                    <a:pt x="239" y="171"/>
                  </a:cubicBezTo>
                  <a:lnTo>
                    <a:pt x="239" y="171"/>
                  </a:lnTo>
                  <a:cubicBezTo>
                    <a:pt x="238" y="171"/>
                    <a:pt x="238" y="171"/>
                    <a:pt x="238" y="170"/>
                  </a:cubicBezTo>
                  <a:close/>
                  <a:moveTo>
                    <a:pt x="271" y="179"/>
                  </a:moveTo>
                  <a:cubicBezTo>
                    <a:pt x="277" y="184"/>
                    <a:pt x="287" y="192"/>
                    <a:pt x="305" y="204"/>
                  </a:cubicBezTo>
                  <a:cubicBezTo>
                    <a:pt x="305" y="204"/>
                    <a:pt x="291" y="189"/>
                    <a:pt x="271" y="179"/>
                  </a:cubicBezTo>
                  <a:close/>
                  <a:moveTo>
                    <a:pt x="274" y="204"/>
                  </a:moveTo>
                  <a:lnTo>
                    <a:pt x="274" y="204"/>
                  </a:lnTo>
                  <a:cubicBezTo>
                    <a:pt x="280" y="211"/>
                    <a:pt x="290" y="222"/>
                    <a:pt x="305" y="238"/>
                  </a:cubicBezTo>
                  <a:lnTo>
                    <a:pt x="305" y="238"/>
                  </a:lnTo>
                  <a:cubicBezTo>
                    <a:pt x="305" y="238"/>
                    <a:pt x="291" y="224"/>
                    <a:pt x="273" y="206"/>
                  </a:cubicBezTo>
                  <a:lnTo>
                    <a:pt x="273" y="206"/>
                  </a:lnTo>
                  <a:cubicBezTo>
                    <a:pt x="273" y="205"/>
                    <a:pt x="272" y="205"/>
                    <a:pt x="272" y="204"/>
                  </a:cubicBezTo>
                  <a:close/>
                  <a:moveTo>
                    <a:pt x="130" y="92"/>
                  </a:moveTo>
                  <a:lnTo>
                    <a:pt x="130" y="92"/>
                  </a:lnTo>
                  <a:cubicBezTo>
                    <a:pt x="128" y="93"/>
                    <a:pt x="129" y="94"/>
                    <a:pt x="133" y="99"/>
                  </a:cubicBezTo>
                  <a:lnTo>
                    <a:pt x="133" y="99"/>
                  </a:lnTo>
                  <a:cubicBezTo>
                    <a:pt x="132" y="99"/>
                    <a:pt x="132" y="99"/>
                    <a:pt x="132" y="98"/>
                  </a:cubicBezTo>
                  <a:lnTo>
                    <a:pt x="132" y="98"/>
                  </a:lnTo>
                  <a:cubicBezTo>
                    <a:pt x="133" y="100"/>
                    <a:pt x="135" y="101"/>
                    <a:pt x="136" y="102"/>
                  </a:cubicBezTo>
                  <a:lnTo>
                    <a:pt x="136" y="102"/>
                  </a:lnTo>
                  <a:cubicBezTo>
                    <a:pt x="135" y="101"/>
                    <a:pt x="134" y="100"/>
                    <a:pt x="133" y="99"/>
                  </a:cubicBezTo>
                  <a:lnTo>
                    <a:pt x="133" y="99"/>
                  </a:lnTo>
                  <a:cubicBezTo>
                    <a:pt x="147" y="109"/>
                    <a:pt x="166" y="122"/>
                    <a:pt x="187" y="136"/>
                  </a:cubicBezTo>
                  <a:lnTo>
                    <a:pt x="170" y="136"/>
                  </a:lnTo>
                  <a:cubicBezTo>
                    <a:pt x="176" y="143"/>
                    <a:pt x="178" y="146"/>
                    <a:pt x="176" y="146"/>
                  </a:cubicBezTo>
                  <a:cubicBezTo>
                    <a:pt x="176" y="146"/>
                    <a:pt x="174" y="145"/>
                    <a:pt x="173" y="144"/>
                  </a:cubicBezTo>
                  <a:lnTo>
                    <a:pt x="173" y="144"/>
                  </a:lnTo>
                  <a:cubicBezTo>
                    <a:pt x="182" y="152"/>
                    <a:pt x="192" y="161"/>
                    <a:pt x="204" y="170"/>
                  </a:cubicBezTo>
                  <a:lnTo>
                    <a:pt x="151" y="144"/>
                  </a:lnTo>
                  <a:lnTo>
                    <a:pt x="151" y="144"/>
                  </a:lnTo>
                  <a:cubicBezTo>
                    <a:pt x="149" y="142"/>
                    <a:pt x="146" y="139"/>
                    <a:pt x="143" y="136"/>
                  </a:cubicBezTo>
                  <a:lnTo>
                    <a:pt x="136" y="136"/>
                  </a:lnTo>
                  <a:cubicBezTo>
                    <a:pt x="110" y="117"/>
                    <a:pt x="101" y="110"/>
                    <a:pt x="100" y="110"/>
                  </a:cubicBezTo>
                  <a:lnTo>
                    <a:pt x="100" y="110"/>
                  </a:lnTo>
                  <a:cubicBezTo>
                    <a:pt x="99" y="110"/>
                    <a:pt x="124" y="129"/>
                    <a:pt x="145" y="145"/>
                  </a:cubicBezTo>
                  <a:lnTo>
                    <a:pt x="145" y="145"/>
                  </a:lnTo>
                  <a:cubicBezTo>
                    <a:pt x="153" y="153"/>
                    <a:pt x="162" y="162"/>
                    <a:pt x="170" y="170"/>
                  </a:cubicBezTo>
                  <a:lnTo>
                    <a:pt x="170" y="170"/>
                  </a:lnTo>
                  <a:cubicBezTo>
                    <a:pt x="182" y="182"/>
                    <a:pt x="197" y="193"/>
                    <a:pt x="214" y="206"/>
                  </a:cubicBezTo>
                  <a:lnTo>
                    <a:pt x="214" y="206"/>
                  </a:lnTo>
                  <a:cubicBezTo>
                    <a:pt x="210" y="205"/>
                    <a:pt x="207" y="204"/>
                    <a:pt x="204" y="204"/>
                  </a:cubicBezTo>
                  <a:cubicBezTo>
                    <a:pt x="219" y="214"/>
                    <a:pt x="233" y="223"/>
                    <a:pt x="245" y="231"/>
                  </a:cubicBezTo>
                  <a:lnTo>
                    <a:pt x="245" y="231"/>
                  </a:lnTo>
                  <a:cubicBezTo>
                    <a:pt x="258" y="243"/>
                    <a:pt x="272" y="256"/>
                    <a:pt x="284" y="272"/>
                  </a:cubicBezTo>
                  <a:lnTo>
                    <a:pt x="284" y="272"/>
                  </a:lnTo>
                  <a:cubicBezTo>
                    <a:pt x="286" y="275"/>
                    <a:pt x="289" y="279"/>
                    <a:pt x="293" y="284"/>
                  </a:cubicBezTo>
                  <a:lnTo>
                    <a:pt x="293" y="284"/>
                  </a:lnTo>
                  <a:cubicBezTo>
                    <a:pt x="297" y="291"/>
                    <a:pt x="302" y="298"/>
                    <a:pt x="305" y="306"/>
                  </a:cubicBezTo>
                  <a:lnTo>
                    <a:pt x="305" y="297"/>
                  </a:lnTo>
                  <a:lnTo>
                    <a:pt x="305" y="297"/>
                  </a:lnTo>
                  <a:cubicBezTo>
                    <a:pt x="327" y="317"/>
                    <a:pt x="357" y="340"/>
                    <a:pt x="373" y="340"/>
                  </a:cubicBezTo>
                  <a:cubicBezTo>
                    <a:pt x="373" y="340"/>
                    <a:pt x="337" y="303"/>
                    <a:pt x="306" y="273"/>
                  </a:cubicBezTo>
                  <a:lnTo>
                    <a:pt x="306" y="273"/>
                  </a:lnTo>
                  <a:cubicBezTo>
                    <a:pt x="311" y="277"/>
                    <a:pt x="312" y="279"/>
                    <a:pt x="312" y="279"/>
                  </a:cubicBezTo>
                  <a:cubicBezTo>
                    <a:pt x="312" y="279"/>
                    <a:pt x="310" y="276"/>
                    <a:pt x="305" y="273"/>
                  </a:cubicBezTo>
                  <a:lnTo>
                    <a:pt x="305" y="273"/>
                  </a:lnTo>
                  <a:lnTo>
                    <a:pt x="305" y="272"/>
                  </a:lnTo>
                  <a:lnTo>
                    <a:pt x="305" y="272"/>
                  </a:lnTo>
                  <a:cubicBezTo>
                    <a:pt x="305" y="272"/>
                    <a:pt x="305" y="272"/>
                    <a:pt x="305" y="272"/>
                  </a:cubicBezTo>
                  <a:cubicBezTo>
                    <a:pt x="305" y="271"/>
                    <a:pt x="304" y="271"/>
                    <a:pt x="303" y="271"/>
                  </a:cubicBezTo>
                  <a:lnTo>
                    <a:pt x="303" y="271"/>
                  </a:lnTo>
                  <a:cubicBezTo>
                    <a:pt x="301" y="269"/>
                    <a:pt x="299" y="267"/>
                    <a:pt x="296" y="264"/>
                  </a:cubicBezTo>
                  <a:lnTo>
                    <a:pt x="296" y="264"/>
                  </a:lnTo>
                  <a:cubicBezTo>
                    <a:pt x="296" y="265"/>
                    <a:pt x="297" y="265"/>
                    <a:pt x="297" y="265"/>
                  </a:cubicBezTo>
                  <a:lnTo>
                    <a:pt x="297" y="265"/>
                  </a:lnTo>
                  <a:cubicBezTo>
                    <a:pt x="299" y="267"/>
                    <a:pt x="302" y="269"/>
                    <a:pt x="305" y="272"/>
                  </a:cubicBezTo>
                  <a:cubicBezTo>
                    <a:pt x="305" y="271"/>
                    <a:pt x="305" y="271"/>
                    <a:pt x="306" y="270"/>
                  </a:cubicBezTo>
                  <a:lnTo>
                    <a:pt x="306" y="270"/>
                  </a:lnTo>
                  <a:cubicBezTo>
                    <a:pt x="320" y="279"/>
                    <a:pt x="327" y="283"/>
                    <a:pt x="328" y="283"/>
                  </a:cubicBezTo>
                  <a:cubicBezTo>
                    <a:pt x="330" y="283"/>
                    <a:pt x="320" y="274"/>
                    <a:pt x="306" y="264"/>
                  </a:cubicBezTo>
                  <a:lnTo>
                    <a:pt x="306" y="264"/>
                  </a:lnTo>
                  <a:cubicBezTo>
                    <a:pt x="308" y="257"/>
                    <a:pt x="311" y="255"/>
                    <a:pt x="313" y="253"/>
                  </a:cubicBezTo>
                  <a:lnTo>
                    <a:pt x="313" y="253"/>
                  </a:lnTo>
                  <a:cubicBezTo>
                    <a:pt x="319" y="256"/>
                    <a:pt x="333" y="258"/>
                    <a:pt x="373" y="272"/>
                  </a:cubicBezTo>
                  <a:cubicBezTo>
                    <a:pt x="345" y="255"/>
                    <a:pt x="328" y="245"/>
                    <a:pt x="318" y="241"/>
                  </a:cubicBezTo>
                  <a:lnTo>
                    <a:pt x="318" y="241"/>
                  </a:lnTo>
                  <a:cubicBezTo>
                    <a:pt x="311" y="234"/>
                    <a:pt x="299" y="222"/>
                    <a:pt x="278" y="204"/>
                  </a:cubicBezTo>
                  <a:lnTo>
                    <a:pt x="285" y="204"/>
                  </a:lnTo>
                  <a:cubicBezTo>
                    <a:pt x="301" y="213"/>
                    <a:pt x="319" y="224"/>
                    <a:pt x="339" y="238"/>
                  </a:cubicBezTo>
                  <a:lnTo>
                    <a:pt x="339" y="238"/>
                  </a:lnTo>
                  <a:cubicBezTo>
                    <a:pt x="315" y="221"/>
                    <a:pt x="298" y="211"/>
                    <a:pt x="286" y="204"/>
                  </a:cubicBezTo>
                  <a:lnTo>
                    <a:pt x="296" y="204"/>
                  </a:lnTo>
                  <a:cubicBezTo>
                    <a:pt x="295" y="203"/>
                    <a:pt x="293" y="203"/>
                    <a:pt x="292" y="202"/>
                  </a:cubicBezTo>
                  <a:lnTo>
                    <a:pt x="292" y="202"/>
                  </a:lnTo>
                  <a:cubicBezTo>
                    <a:pt x="300" y="204"/>
                    <a:pt x="305" y="204"/>
                    <a:pt x="305" y="204"/>
                  </a:cubicBezTo>
                  <a:cubicBezTo>
                    <a:pt x="289" y="193"/>
                    <a:pt x="275" y="184"/>
                    <a:pt x="263" y="176"/>
                  </a:cubicBezTo>
                  <a:lnTo>
                    <a:pt x="263" y="176"/>
                  </a:lnTo>
                  <a:cubicBezTo>
                    <a:pt x="266" y="177"/>
                    <a:pt x="269" y="178"/>
                    <a:pt x="271" y="179"/>
                  </a:cubicBezTo>
                  <a:lnTo>
                    <a:pt x="271" y="179"/>
                  </a:lnTo>
                  <a:cubicBezTo>
                    <a:pt x="265" y="174"/>
                    <a:pt x="265" y="173"/>
                    <a:pt x="268" y="173"/>
                  </a:cubicBezTo>
                  <a:cubicBezTo>
                    <a:pt x="270" y="173"/>
                    <a:pt x="273" y="173"/>
                    <a:pt x="276" y="174"/>
                  </a:cubicBezTo>
                  <a:lnTo>
                    <a:pt x="276" y="174"/>
                  </a:lnTo>
                  <a:lnTo>
                    <a:pt x="305" y="204"/>
                  </a:lnTo>
                  <a:lnTo>
                    <a:pt x="296" y="204"/>
                  </a:lnTo>
                  <a:cubicBezTo>
                    <a:pt x="303" y="208"/>
                    <a:pt x="309" y="211"/>
                    <a:pt x="311" y="211"/>
                  </a:cubicBezTo>
                  <a:cubicBezTo>
                    <a:pt x="312" y="211"/>
                    <a:pt x="311" y="209"/>
                    <a:pt x="305" y="204"/>
                  </a:cubicBezTo>
                  <a:lnTo>
                    <a:pt x="305" y="204"/>
                  </a:lnTo>
                  <a:cubicBezTo>
                    <a:pt x="313" y="208"/>
                    <a:pt x="318" y="210"/>
                    <a:pt x="320" y="210"/>
                  </a:cubicBezTo>
                  <a:cubicBezTo>
                    <a:pt x="330" y="210"/>
                    <a:pt x="295" y="178"/>
                    <a:pt x="266" y="155"/>
                  </a:cubicBezTo>
                  <a:lnTo>
                    <a:pt x="266" y="155"/>
                  </a:lnTo>
                  <a:cubicBezTo>
                    <a:pt x="269" y="154"/>
                    <a:pt x="263" y="148"/>
                    <a:pt x="254" y="142"/>
                  </a:cubicBezTo>
                  <a:lnTo>
                    <a:pt x="254" y="142"/>
                  </a:lnTo>
                  <a:cubicBezTo>
                    <a:pt x="261" y="144"/>
                    <a:pt x="268" y="146"/>
                    <a:pt x="273" y="147"/>
                  </a:cubicBezTo>
                  <a:lnTo>
                    <a:pt x="273" y="147"/>
                  </a:lnTo>
                  <a:cubicBezTo>
                    <a:pt x="266" y="144"/>
                    <a:pt x="260" y="140"/>
                    <a:pt x="253" y="136"/>
                  </a:cubicBezTo>
                  <a:lnTo>
                    <a:pt x="246" y="136"/>
                  </a:lnTo>
                  <a:cubicBezTo>
                    <a:pt x="249" y="138"/>
                    <a:pt x="251" y="140"/>
                    <a:pt x="254" y="142"/>
                  </a:cubicBezTo>
                  <a:lnTo>
                    <a:pt x="254" y="142"/>
                  </a:lnTo>
                  <a:cubicBezTo>
                    <a:pt x="251" y="141"/>
                    <a:pt x="249" y="140"/>
                    <a:pt x="246" y="139"/>
                  </a:cubicBezTo>
                  <a:lnTo>
                    <a:pt x="246" y="139"/>
                  </a:lnTo>
                  <a:cubicBezTo>
                    <a:pt x="244" y="138"/>
                    <a:pt x="243" y="137"/>
                    <a:pt x="242" y="136"/>
                  </a:cubicBezTo>
                  <a:lnTo>
                    <a:pt x="246" y="136"/>
                  </a:lnTo>
                  <a:cubicBezTo>
                    <a:pt x="242" y="133"/>
                    <a:pt x="237" y="130"/>
                    <a:pt x="232" y="128"/>
                  </a:cubicBezTo>
                  <a:lnTo>
                    <a:pt x="232" y="128"/>
                  </a:lnTo>
                  <a:cubicBezTo>
                    <a:pt x="232" y="128"/>
                    <a:pt x="232" y="129"/>
                    <a:pt x="233" y="131"/>
                  </a:cubicBezTo>
                  <a:lnTo>
                    <a:pt x="233" y="131"/>
                  </a:lnTo>
                  <a:cubicBezTo>
                    <a:pt x="233" y="132"/>
                    <a:pt x="235" y="133"/>
                    <a:pt x="238" y="136"/>
                  </a:cubicBezTo>
                  <a:lnTo>
                    <a:pt x="238" y="136"/>
                  </a:lnTo>
                  <a:cubicBezTo>
                    <a:pt x="238" y="136"/>
                    <a:pt x="238" y="136"/>
                    <a:pt x="238" y="136"/>
                  </a:cubicBezTo>
                  <a:cubicBezTo>
                    <a:pt x="225" y="136"/>
                    <a:pt x="204" y="127"/>
                    <a:pt x="184" y="116"/>
                  </a:cubicBezTo>
                  <a:lnTo>
                    <a:pt x="184" y="116"/>
                  </a:lnTo>
                  <a:cubicBezTo>
                    <a:pt x="191" y="123"/>
                    <a:pt x="198" y="129"/>
                    <a:pt x="207" y="136"/>
                  </a:cubicBezTo>
                  <a:lnTo>
                    <a:pt x="207" y="136"/>
                  </a:lnTo>
                  <a:cubicBezTo>
                    <a:pt x="206" y="136"/>
                    <a:pt x="205" y="136"/>
                    <a:pt x="204" y="136"/>
                  </a:cubicBezTo>
                  <a:lnTo>
                    <a:pt x="204" y="136"/>
                  </a:lnTo>
                  <a:cubicBezTo>
                    <a:pt x="197" y="130"/>
                    <a:pt x="190" y="123"/>
                    <a:pt x="183" y="116"/>
                  </a:cubicBezTo>
                  <a:lnTo>
                    <a:pt x="183" y="116"/>
                  </a:lnTo>
                  <a:cubicBezTo>
                    <a:pt x="183" y="116"/>
                    <a:pt x="183" y="116"/>
                    <a:pt x="184" y="116"/>
                  </a:cubicBezTo>
                  <a:lnTo>
                    <a:pt x="184" y="116"/>
                  </a:lnTo>
                  <a:cubicBezTo>
                    <a:pt x="180" y="112"/>
                    <a:pt x="176" y="108"/>
                    <a:pt x="171" y="103"/>
                  </a:cubicBezTo>
                  <a:lnTo>
                    <a:pt x="171" y="103"/>
                  </a:lnTo>
                  <a:cubicBezTo>
                    <a:pt x="175" y="107"/>
                    <a:pt x="179" y="112"/>
                    <a:pt x="183" y="116"/>
                  </a:cubicBezTo>
                  <a:lnTo>
                    <a:pt x="183" y="116"/>
                  </a:lnTo>
                  <a:cubicBezTo>
                    <a:pt x="179" y="113"/>
                    <a:pt x="174" y="110"/>
                    <a:pt x="169" y="107"/>
                  </a:cubicBezTo>
                  <a:lnTo>
                    <a:pt x="169" y="107"/>
                  </a:lnTo>
                  <a:cubicBezTo>
                    <a:pt x="168" y="110"/>
                    <a:pt x="166" y="112"/>
                    <a:pt x="163" y="112"/>
                  </a:cubicBezTo>
                  <a:cubicBezTo>
                    <a:pt x="156" y="112"/>
                    <a:pt x="144" y="104"/>
                    <a:pt x="130" y="92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7"/>
            <p:cNvSpPr/>
            <p:nvPr/>
          </p:nvSpPr>
          <p:spPr>
            <a:xfrm>
              <a:off x="4957125" y="3289250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68" y="34"/>
                  </a:moveTo>
                  <a:lnTo>
                    <a:pt x="0" y="1"/>
                  </a:lnTo>
                  <a:lnTo>
                    <a:pt x="68" y="34"/>
                  </a:lnTo>
                  <a:cubicBezTo>
                    <a:pt x="34" y="34"/>
                    <a:pt x="34" y="34"/>
                    <a:pt x="68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7"/>
            <p:cNvSpPr/>
            <p:nvPr/>
          </p:nvSpPr>
          <p:spPr>
            <a:xfrm>
              <a:off x="4958825" y="329010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7"/>
            <p:cNvSpPr/>
            <p:nvPr/>
          </p:nvSpPr>
          <p:spPr>
            <a:xfrm>
              <a:off x="4957975" y="329095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0"/>
                  </a:moveTo>
                  <a:cubicBezTo>
                    <a:pt x="34" y="0"/>
                    <a:pt x="0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7"/>
            <p:cNvSpPr/>
            <p:nvPr/>
          </p:nvSpPr>
          <p:spPr>
            <a:xfrm>
              <a:off x="4959675" y="3291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7"/>
            <p:cNvSpPr/>
            <p:nvPr/>
          </p:nvSpPr>
          <p:spPr>
            <a:xfrm>
              <a:off x="4957975" y="3290950"/>
              <a:ext cx="6925" cy="7650"/>
            </a:xfrm>
            <a:custGeom>
              <a:avLst/>
              <a:gdLst/>
              <a:ahLst/>
              <a:cxnLst/>
              <a:rect l="l" t="t" r="r" b="b"/>
              <a:pathLst>
                <a:path w="277" h="306" extrusionOk="0">
                  <a:moveTo>
                    <a:pt x="34" y="0"/>
                  </a:moveTo>
                  <a:cubicBezTo>
                    <a:pt x="0" y="0"/>
                    <a:pt x="34" y="34"/>
                    <a:pt x="34" y="34"/>
                  </a:cubicBezTo>
                  <a:cubicBezTo>
                    <a:pt x="68" y="34"/>
                    <a:pt x="68" y="68"/>
                    <a:pt x="102" y="68"/>
                  </a:cubicBezTo>
                  <a:cubicBezTo>
                    <a:pt x="95" y="63"/>
                    <a:pt x="88" y="58"/>
                    <a:pt x="83" y="54"/>
                  </a:cubicBezTo>
                  <a:lnTo>
                    <a:pt x="83" y="54"/>
                  </a:lnTo>
                  <a:cubicBezTo>
                    <a:pt x="81" y="49"/>
                    <a:pt x="69" y="35"/>
                    <a:pt x="34" y="0"/>
                  </a:cubicBezTo>
                  <a:close/>
                  <a:moveTo>
                    <a:pt x="34" y="34"/>
                  </a:moveTo>
                  <a:lnTo>
                    <a:pt x="34" y="34"/>
                  </a:lnTo>
                  <a:cubicBezTo>
                    <a:pt x="52" y="52"/>
                    <a:pt x="80" y="80"/>
                    <a:pt x="102" y="102"/>
                  </a:cubicBezTo>
                  <a:lnTo>
                    <a:pt x="102" y="102"/>
                  </a:lnTo>
                  <a:cubicBezTo>
                    <a:pt x="103" y="102"/>
                    <a:pt x="104" y="102"/>
                    <a:pt x="105" y="102"/>
                  </a:cubicBezTo>
                  <a:lnTo>
                    <a:pt x="105" y="102"/>
                  </a:lnTo>
                  <a:cubicBezTo>
                    <a:pt x="78" y="67"/>
                    <a:pt x="88" y="61"/>
                    <a:pt x="34" y="34"/>
                  </a:cubicBezTo>
                  <a:close/>
                  <a:moveTo>
                    <a:pt x="130" y="130"/>
                  </a:moveTo>
                  <a:lnTo>
                    <a:pt x="130" y="130"/>
                  </a:lnTo>
                  <a:cubicBezTo>
                    <a:pt x="130" y="130"/>
                    <a:pt x="132" y="133"/>
                    <a:pt x="136" y="136"/>
                  </a:cubicBezTo>
                  <a:lnTo>
                    <a:pt x="136" y="136"/>
                  </a:lnTo>
                  <a:lnTo>
                    <a:pt x="136" y="136"/>
                  </a:lnTo>
                  <a:cubicBezTo>
                    <a:pt x="132" y="132"/>
                    <a:pt x="130" y="130"/>
                    <a:pt x="130" y="130"/>
                  </a:cubicBezTo>
                  <a:close/>
                  <a:moveTo>
                    <a:pt x="212" y="168"/>
                  </a:moveTo>
                  <a:cubicBezTo>
                    <a:pt x="218" y="180"/>
                    <a:pt x="226" y="191"/>
                    <a:pt x="232" y="197"/>
                  </a:cubicBezTo>
                  <a:lnTo>
                    <a:pt x="232" y="197"/>
                  </a:lnTo>
                  <a:cubicBezTo>
                    <a:pt x="229" y="194"/>
                    <a:pt x="230" y="193"/>
                    <a:pt x="232" y="193"/>
                  </a:cubicBezTo>
                  <a:cubicBezTo>
                    <a:pt x="234" y="193"/>
                    <a:pt x="239" y="195"/>
                    <a:pt x="242" y="195"/>
                  </a:cubicBezTo>
                  <a:cubicBezTo>
                    <a:pt x="245" y="195"/>
                    <a:pt x="241" y="191"/>
                    <a:pt x="212" y="168"/>
                  </a:cubicBezTo>
                  <a:close/>
                  <a:moveTo>
                    <a:pt x="136" y="136"/>
                  </a:moveTo>
                  <a:lnTo>
                    <a:pt x="170" y="170"/>
                  </a:lnTo>
                  <a:lnTo>
                    <a:pt x="170" y="170"/>
                  </a:lnTo>
                  <a:lnTo>
                    <a:pt x="227" y="208"/>
                  </a:lnTo>
                  <a:lnTo>
                    <a:pt x="227" y="208"/>
                  </a:lnTo>
                  <a:cubicBezTo>
                    <a:pt x="226" y="208"/>
                    <a:pt x="225" y="207"/>
                    <a:pt x="225" y="207"/>
                  </a:cubicBezTo>
                  <a:cubicBezTo>
                    <a:pt x="223" y="207"/>
                    <a:pt x="222" y="209"/>
                    <a:pt x="224" y="214"/>
                  </a:cubicBezTo>
                  <a:lnTo>
                    <a:pt x="224" y="214"/>
                  </a:lnTo>
                  <a:cubicBezTo>
                    <a:pt x="210" y="203"/>
                    <a:pt x="193" y="189"/>
                    <a:pt x="170" y="170"/>
                  </a:cubicBezTo>
                  <a:lnTo>
                    <a:pt x="170" y="170"/>
                  </a:lnTo>
                  <a:lnTo>
                    <a:pt x="203" y="204"/>
                  </a:lnTo>
                  <a:cubicBezTo>
                    <a:pt x="196" y="196"/>
                    <a:pt x="192" y="193"/>
                    <a:pt x="189" y="193"/>
                  </a:cubicBezTo>
                  <a:cubicBezTo>
                    <a:pt x="184" y="193"/>
                    <a:pt x="184" y="201"/>
                    <a:pt x="178" y="201"/>
                  </a:cubicBezTo>
                  <a:cubicBezTo>
                    <a:pt x="177" y="201"/>
                    <a:pt x="176" y="201"/>
                    <a:pt x="176" y="201"/>
                  </a:cubicBezTo>
                  <a:lnTo>
                    <a:pt x="176" y="201"/>
                  </a:lnTo>
                  <a:cubicBezTo>
                    <a:pt x="171" y="197"/>
                    <a:pt x="167" y="192"/>
                    <a:pt x="163" y="186"/>
                  </a:cubicBezTo>
                  <a:lnTo>
                    <a:pt x="163" y="186"/>
                  </a:lnTo>
                  <a:cubicBezTo>
                    <a:pt x="167" y="188"/>
                    <a:pt x="170" y="189"/>
                    <a:pt x="172" y="189"/>
                  </a:cubicBezTo>
                  <a:cubicBezTo>
                    <a:pt x="181" y="189"/>
                    <a:pt x="161" y="165"/>
                    <a:pt x="146" y="147"/>
                  </a:cubicBezTo>
                  <a:lnTo>
                    <a:pt x="146" y="147"/>
                  </a:lnTo>
                  <a:cubicBezTo>
                    <a:pt x="151" y="154"/>
                    <a:pt x="151" y="158"/>
                    <a:pt x="148" y="158"/>
                  </a:cubicBezTo>
                  <a:cubicBezTo>
                    <a:pt x="148" y="158"/>
                    <a:pt x="147" y="158"/>
                    <a:pt x="147" y="158"/>
                  </a:cubicBezTo>
                  <a:lnTo>
                    <a:pt x="147" y="158"/>
                  </a:lnTo>
                  <a:cubicBezTo>
                    <a:pt x="144" y="152"/>
                    <a:pt x="140" y="145"/>
                    <a:pt x="136" y="137"/>
                  </a:cubicBezTo>
                  <a:lnTo>
                    <a:pt x="136" y="137"/>
                  </a:lnTo>
                  <a:cubicBezTo>
                    <a:pt x="139" y="140"/>
                    <a:pt x="142" y="143"/>
                    <a:pt x="146" y="147"/>
                  </a:cubicBezTo>
                  <a:lnTo>
                    <a:pt x="146" y="147"/>
                  </a:lnTo>
                  <a:cubicBezTo>
                    <a:pt x="144" y="144"/>
                    <a:pt x="140" y="140"/>
                    <a:pt x="136" y="136"/>
                  </a:cubicBezTo>
                  <a:close/>
                  <a:moveTo>
                    <a:pt x="227" y="208"/>
                  </a:moveTo>
                  <a:lnTo>
                    <a:pt x="227" y="208"/>
                  </a:lnTo>
                  <a:cubicBezTo>
                    <a:pt x="231" y="209"/>
                    <a:pt x="237" y="213"/>
                    <a:pt x="243" y="218"/>
                  </a:cubicBezTo>
                  <a:lnTo>
                    <a:pt x="243" y="218"/>
                  </a:lnTo>
                  <a:lnTo>
                    <a:pt x="227" y="208"/>
                  </a:lnTo>
                  <a:close/>
                  <a:moveTo>
                    <a:pt x="102" y="68"/>
                  </a:moveTo>
                  <a:cubicBezTo>
                    <a:pt x="102" y="85"/>
                    <a:pt x="102" y="94"/>
                    <a:pt x="110" y="102"/>
                  </a:cubicBezTo>
                  <a:lnTo>
                    <a:pt x="110" y="102"/>
                  </a:lnTo>
                  <a:cubicBezTo>
                    <a:pt x="130" y="102"/>
                    <a:pt x="138" y="106"/>
                    <a:pt x="169" y="135"/>
                  </a:cubicBezTo>
                  <a:lnTo>
                    <a:pt x="169" y="135"/>
                  </a:lnTo>
                  <a:cubicBezTo>
                    <a:pt x="136" y="119"/>
                    <a:pt x="119" y="110"/>
                    <a:pt x="110" y="102"/>
                  </a:cubicBezTo>
                  <a:lnTo>
                    <a:pt x="110" y="102"/>
                  </a:lnTo>
                  <a:cubicBezTo>
                    <a:pt x="109" y="102"/>
                    <a:pt x="107" y="102"/>
                    <a:pt x="105" y="102"/>
                  </a:cubicBezTo>
                  <a:lnTo>
                    <a:pt x="105" y="102"/>
                  </a:lnTo>
                  <a:cubicBezTo>
                    <a:pt x="112" y="111"/>
                    <a:pt x="122" y="122"/>
                    <a:pt x="136" y="136"/>
                  </a:cubicBezTo>
                  <a:cubicBezTo>
                    <a:pt x="136" y="136"/>
                    <a:pt x="136" y="137"/>
                    <a:pt x="136" y="137"/>
                  </a:cubicBezTo>
                  <a:lnTo>
                    <a:pt x="136" y="137"/>
                  </a:lnTo>
                  <a:cubicBezTo>
                    <a:pt x="136" y="137"/>
                    <a:pt x="136" y="137"/>
                    <a:pt x="136" y="136"/>
                  </a:cubicBezTo>
                  <a:lnTo>
                    <a:pt x="136" y="136"/>
                  </a:lnTo>
                  <a:lnTo>
                    <a:pt x="136" y="151"/>
                  </a:lnTo>
                  <a:lnTo>
                    <a:pt x="136" y="151"/>
                  </a:lnTo>
                  <a:cubicBezTo>
                    <a:pt x="127" y="142"/>
                    <a:pt x="114" y="127"/>
                    <a:pt x="102" y="102"/>
                  </a:cubicBezTo>
                  <a:lnTo>
                    <a:pt x="102" y="102"/>
                  </a:lnTo>
                  <a:lnTo>
                    <a:pt x="136" y="170"/>
                  </a:lnTo>
                  <a:cubicBezTo>
                    <a:pt x="136" y="170"/>
                    <a:pt x="136" y="170"/>
                    <a:pt x="136" y="170"/>
                  </a:cubicBezTo>
                  <a:lnTo>
                    <a:pt x="136" y="170"/>
                  </a:lnTo>
                  <a:cubicBezTo>
                    <a:pt x="136" y="170"/>
                    <a:pt x="139" y="173"/>
                    <a:pt x="144" y="177"/>
                  </a:cubicBezTo>
                  <a:lnTo>
                    <a:pt x="144" y="177"/>
                  </a:lnTo>
                  <a:cubicBezTo>
                    <a:pt x="141" y="175"/>
                    <a:pt x="139" y="173"/>
                    <a:pt x="136" y="170"/>
                  </a:cubicBezTo>
                  <a:lnTo>
                    <a:pt x="136" y="170"/>
                  </a:lnTo>
                  <a:cubicBezTo>
                    <a:pt x="203" y="237"/>
                    <a:pt x="136" y="170"/>
                    <a:pt x="237" y="305"/>
                  </a:cubicBezTo>
                  <a:cubicBezTo>
                    <a:pt x="209" y="248"/>
                    <a:pt x="277" y="287"/>
                    <a:pt x="237" y="240"/>
                  </a:cubicBezTo>
                  <a:lnTo>
                    <a:pt x="237" y="240"/>
                  </a:lnTo>
                  <a:cubicBezTo>
                    <a:pt x="237" y="239"/>
                    <a:pt x="237" y="238"/>
                    <a:pt x="237" y="237"/>
                  </a:cubicBezTo>
                  <a:cubicBezTo>
                    <a:pt x="236" y="237"/>
                    <a:pt x="235" y="236"/>
                    <a:pt x="234" y="236"/>
                  </a:cubicBezTo>
                  <a:lnTo>
                    <a:pt x="234" y="236"/>
                  </a:lnTo>
                  <a:cubicBezTo>
                    <a:pt x="227" y="227"/>
                    <a:pt x="217" y="217"/>
                    <a:pt x="204" y="204"/>
                  </a:cubicBezTo>
                  <a:lnTo>
                    <a:pt x="204" y="204"/>
                  </a:lnTo>
                  <a:lnTo>
                    <a:pt x="237" y="237"/>
                  </a:lnTo>
                  <a:cubicBezTo>
                    <a:pt x="230" y="226"/>
                    <a:pt x="226" y="218"/>
                    <a:pt x="224" y="214"/>
                  </a:cubicBezTo>
                  <a:lnTo>
                    <a:pt x="224" y="214"/>
                  </a:lnTo>
                  <a:cubicBezTo>
                    <a:pt x="249" y="233"/>
                    <a:pt x="260" y="240"/>
                    <a:pt x="262" y="240"/>
                  </a:cubicBezTo>
                  <a:cubicBezTo>
                    <a:pt x="265" y="240"/>
                    <a:pt x="254" y="228"/>
                    <a:pt x="243" y="218"/>
                  </a:cubicBezTo>
                  <a:lnTo>
                    <a:pt x="243" y="218"/>
                  </a:lnTo>
                  <a:lnTo>
                    <a:pt x="271" y="237"/>
                  </a:lnTo>
                  <a:lnTo>
                    <a:pt x="271" y="237"/>
                  </a:lnTo>
                  <a:cubicBezTo>
                    <a:pt x="264" y="230"/>
                    <a:pt x="251" y="217"/>
                    <a:pt x="237" y="204"/>
                  </a:cubicBezTo>
                  <a:lnTo>
                    <a:pt x="237" y="204"/>
                  </a:lnTo>
                  <a:cubicBezTo>
                    <a:pt x="237" y="204"/>
                    <a:pt x="235" y="201"/>
                    <a:pt x="232" y="197"/>
                  </a:cubicBezTo>
                  <a:lnTo>
                    <a:pt x="232" y="197"/>
                  </a:lnTo>
                  <a:cubicBezTo>
                    <a:pt x="233" y="199"/>
                    <a:pt x="235" y="201"/>
                    <a:pt x="237" y="204"/>
                  </a:cubicBezTo>
                  <a:lnTo>
                    <a:pt x="204" y="170"/>
                  </a:lnTo>
                  <a:lnTo>
                    <a:pt x="204" y="170"/>
                  </a:lnTo>
                  <a:cubicBezTo>
                    <a:pt x="210" y="177"/>
                    <a:pt x="213" y="179"/>
                    <a:pt x="213" y="179"/>
                  </a:cubicBezTo>
                  <a:cubicBezTo>
                    <a:pt x="214" y="179"/>
                    <a:pt x="205" y="169"/>
                    <a:pt x="199" y="158"/>
                  </a:cubicBezTo>
                  <a:lnTo>
                    <a:pt x="199" y="158"/>
                  </a:lnTo>
                  <a:cubicBezTo>
                    <a:pt x="204" y="162"/>
                    <a:pt x="208" y="165"/>
                    <a:pt x="212" y="168"/>
                  </a:cubicBezTo>
                  <a:lnTo>
                    <a:pt x="212" y="168"/>
                  </a:lnTo>
                  <a:cubicBezTo>
                    <a:pt x="207" y="158"/>
                    <a:pt x="203" y="147"/>
                    <a:pt x="203" y="136"/>
                  </a:cubicBezTo>
                  <a:cubicBezTo>
                    <a:pt x="194" y="136"/>
                    <a:pt x="193" y="141"/>
                    <a:pt x="194" y="147"/>
                  </a:cubicBezTo>
                  <a:lnTo>
                    <a:pt x="194" y="147"/>
                  </a:lnTo>
                  <a:cubicBezTo>
                    <a:pt x="184" y="138"/>
                    <a:pt x="168" y="126"/>
                    <a:pt x="160" y="121"/>
                  </a:cubicBezTo>
                  <a:lnTo>
                    <a:pt x="160" y="121"/>
                  </a:lnTo>
                  <a:cubicBezTo>
                    <a:pt x="176" y="134"/>
                    <a:pt x="188" y="143"/>
                    <a:pt x="195" y="149"/>
                  </a:cubicBezTo>
                  <a:lnTo>
                    <a:pt x="195" y="149"/>
                  </a:lnTo>
                  <a:cubicBezTo>
                    <a:pt x="194" y="148"/>
                    <a:pt x="194" y="148"/>
                    <a:pt x="194" y="147"/>
                  </a:cubicBezTo>
                  <a:lnTo>
                    <a:pt x="194" y="147"/>
                  </a:lnTo>
                  <a:cubicBezTo>
                    <a:pt x="201" y="152"/>
                    <a:pt x="205" y="156"/>
                    <a:pt x="205" y="156"/>
                  </a:cubicBezTo>
                  <a:cubicBezTo>
                    <a:pt x="205" y="156"/>
                    <a:pt x="202" y="154"/>
                    <a:pt x="195" y="149"/>
                  </a:cubicBezTo>
                  <a:lnTo>
                    <a:pt x="195" y="149"/>
                  </a:lnTo>
                  <a:cubicBezTo>
                    <a:pt x="196" y="151"/>
                    <a:pt x="197" y="155"/>
                    <a:pt x="199" y="158"/>
                  </a:cubicBezTo>
                  <a:lnTo>
                    <a:pt x="199" y="158"/>
                  </a:lnTo>
                  <a:cubicBezTo>
                    <a:pt x="191" y="152"/>
                    <a:pt x="181" y="144"/>
                    <a:pt x="170" y="136"/>
                  </a:cubicBezTo>
                  <a:lnTo>
                    <a:pt x="170" y="136"/>
                  </a:lnTo>
                  <a:cubicBezTo>
                    <a:pt x="182" y="148"/>
                    <a:pt x="194" y="160"/>
                    <a:pt x="203" y="170"/>
                  </a:cubicBezTo>
                  <a:cubicBezTo>
                    <a:pt x="189" y="156"/>
                    <a:pt x="178" y="144"/>
                    <a:pt x="169" y="135"/>
                  </a:cubicBezTo>
                  <a:lnTo>
                    <a:pt x="169" y="135"/>
                  </a:lnTo>
                  <a:cubicBezTo>
                    <a:pt x="169" y="136"/>
                    <a:pt x="169" y="136"/>
                    <a:pt x="170" y="136"/>
                  </a:cubicBezTo>
                  <a:cubicBezTo>
                    <a:pt x="157" y="124"/>
                    <a:pt x="154" y="119"/>
                    <a:pt x="156" y="119"/>
                  </a:cubicBezTo>
                  <a:lnTo>
                    <a:pt x="156" y="119"/>
                  </a:lnTo>
                  <a:cubicBezTo>
                    <a:pt x="156" y="119"/>
                    <a:pt x="158" y="120"/>
                    <a:pt x="160" y="121"/>
                  </a:cubicBezTo>
                  <a:lnTo>
                    <a:pt x="160" y="121"/>
                  </a:lnTo>
                  <a:cubicBezTo>
                    <a:pt x="153" y="116"/>
                    <a:pt x="145" y="109"/>
                    <a:pt x="136" y="102"/>
                  </a:cubicBezTo>
                  <a:lnTo>
                    <a:pt x="136" y="102"/>
                  </a:lnTo>
                  <a:cubicBezTo>
                    <a:pt x="117" y="83"/>
                    <a:pt x="102" y="68"/>
                    <a:pt x="102" y="68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7"/>
            <p:cNvSpPr/>
            <p:nvPr/>
          </p:nvSpPr>
          <p:spPr>
            <a:xfrm>
              <a:off x="4961875" y="3295850"/>
              <a:ext cx="2900" cy="2750"/>
            </a:xfrm>
            <a:custGeom>
              <a:avLst/>
              <a:gdLst/>
              <a:ahLst/>
              <a:cxnLst/>
              <a:rect l="l" t="t" r="r" b="b"/>
              <a:pathLst>
                <a:path w="116" h="110" extrusionOk="0">
                  <a:moveTo>
                    <a:pt x="5" y="1"/>
                  </a:moveTo>
                  <a:cubicBezTo>
                    <a:pt x="1" y="1"/>
                    <a:pt x="17" y="27"/>
                    <a:pt x="37" y="55"/>
                  </a:cubicBezTo>
                  <a:lnTo>
                    <a:pt x="37" y="55"/>
                  </a:lnTo>
                  <a:lnTo>
                    <a:pt x="14" y="8"/>
                  </a:lnTo>
                  <a:cubicBezTo>
                    <a:pt x="9" y="3"/>
                    <a:pt x="6" y="1"/>
                    <a:pt x="5" y="1"/>
                  </a:cubicBezTo>
                  <a:close/>
                  <a:moveTo>
                    <a:pt x="37" y="55"/>
                  </a:moveTo>
                  <a:lnTo>
                    <a:pt x="47" y="75"/>
                  </a:lnTo>
                  <a:cubicBezTo>
                    <a:pt x="47" y="73"/>
                    <a:pt x="48" y="71"/>
                    <a:pt x="48" y="69"/>
                  </a:cubicBezTo>
                  <a:lnTo>
                    <a:pt x="48" y="69"/>
                  </a:lnTo>
                  <a:cubicBezTo>
                    <a:pt x="60" y="85"/>
                    <a:pt x="72" y="100"/>
                    <a:pt x="81" y="109"/>
                  </a:cubicBezTo>
                  <a:cubicBezTo>
                    <a:pt x="81" y="109"/>
                    <a:pt x="115" y="109"/>
                    <a:pt x="81" y="75"/>
                  </a:cubicBezTo>
                  <a:cubicBezTo>
                    <a:pt x="81" y="75"/>
                    <a:pt x="66" y="60"/>
                    <a:pt x="56" y="60"/>
                  </a:cubicBezTo>
                  <a:cubicBezTo>
                    <a:pt x="52" y="60"/>
                    <a:pt x="49" y="63"/>
                    <a:pt x="48" y="69"/>
                  </a:cubicBezTo>
                  <a:lnTo>
                    <a:pt x="48" y="69"/>
                  </a:lnTo>
                  <a:cubicBezTo>
                    <a:pt x="44" y="64"/>
                    <a:pt x="41" y="60"/>
                    <a:pt x="37" y="5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7"/>
            <p:cNvSpPr/>
            <p:nvPr/>
          </p:nvSpPr>
          <p:spPr>
            <a:xfrm>
              <a:off x="4960500" y="3295175"/>
              <a:ext cx="4925" cy="6075"/>
            </a:xfrm>
            <a:custGeom>
              <a:avLst/>
              <a:gdLst/>
              <a:ahLst/>
              <a:cxnLst/>
              <a:rect l="l" t="t" r="r" b="b"/>
              <a:pathLst>
                <a:path w="197" h="243" extrusionOk="0">
                  <a:moveTo>
                    <a:pt x="35" y="68"/>
                  </a:moveTo>
                  <a:lnTo>
                    <a:pt x="35" y="68"/>
                  </a:lnTo>
                  <a:cubicBezTo>
                    <a:pt x="48" y="75"/>
                    <a:pt x="60" y="83"/>
                    <a:pt x="71" y="92"/>
                  </a:cubicBezTo>
                  <a:lnTo>
                    <a:pt x="71" y="92"/>
                  </a:lnTo>
                  <a:cubicBezTo>
                    <a:pt x="72" y="94"/>
                    <a:pt x="72" y="95"/>
                    <a:pt x="71" y="96"/>
                  </a:cubicBezTo>
                  <a:lnTo>
                    <a:pt x="71" y="96"/>
                  </a:lnTo>
                  <a:cubicBezTo>
                    <a:pt x="60" y="85"/>
                    <a:pt x="48" y="75"/>
                    <a:pt x="35" y="68"/>
                  </a:cubicBezTo>
                  <a:close/>
                  <a:moveTo>
                    <a:pt x="102" y="68"/>
                  </a:moveTo>
                  <a:cubicBezTo>
                    <a:pt x="102" y="79"/>
                    <a:pt x="113" y="97"/>
                    <a:pt x="126" y="115"/>
                  </a:cubicBezTo>
                  <a:lnTo>
                    <a:pt x="126" y="115"/>
                  </a:lnTo>
                  <a:lnTo>
                    <a:pt x="102" y="68"/>
                  </a:lnTo>
                  <a:close/>
                  <a:moveTo>
                    <a:pt x="80" y="105"/>
                  </a:moveTo>
                  <a:cubicBezTo>
                    <a:pt x="87" y="116"/>
                    <a:pt x="96" y="127"/>
                    <a:pt x="106" y="138"/>
                  </a:cubicBezTo>
                  <a:lnTo>
                    <a:pt x="106" y="138"/>
                  </a:lnTo>
                  <a:cubicBezTo>
                    <a:pt x="98" y="126"/>
                    <a:pt x="89" y="115"/>
                    <a:pt x="80" y="105"/>
                  </a:cubicBezTo>
                  <a:close/>
                  <a:moveTo>
                    <a:pt x="110" y="131"/>
                  </a:moveTo>
                  <a:lnTo>
                    <a:pt x="110" y="131"/>
                  </a:lnTo>
                  <a:cubicBezTo>
                    <a:pt x="117" y="140"/>
                    <a:pt x="123" y="148"/>
                    <a:pt x="127" y="155"/>
                  </a:cubicBezTo>
                  <a:lnTo>
                    <a:pt x="127" y="155"/>
                  </a:lnTo>
                  <a:cubicBezTo>
                    <a:pt x="121" y="146"/>
                    <a:pt x="115" y="138"/>
                    <a:pt x="110" y="13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25" y="25"/>
                    <a:pt x="45" y="49"/>
                    <a:pt x="57" y="67"/>
                  </a:cubicBezTo>
                  <a:lnTo>
                    <a:pt x="57" y="67"/>
                  </a:lnTo>
                  <a:cubicBezTo>
                    <a:pt x="43" y="63"/>
                    <a:pt x="38" y="53"/>
                    <a:pt x="36" y="53"/>
                  </a:cubicBezTo>
                  <a:cubicBezTo>
                    <a:pt x="35" y="53"/>
                    <a:pt x="35" y="57"/>
                    <a:pt x="35" y="68"/>
                  </a:cubicBezTo>
                  <a:cubicBezTo>
                    <a:pt x="35" y="68"/>
                    <a:pt x="35" y="68"/>
                    <a:pt x="35" y="68"/>
                  </a:cubicBezTo>
                  <a:lnTo>
                    <a:pt x="35" y="68"/>
                  </a:lnTo>
                  <a:cubicBezTo>
                    <a:pt x="55" y="88"/>
                    <a:pt x="66" y="96"/>
                    <a:pt x="70" y="96"/>
                  </a:cubicBezTo>
                  <a:cubicBezTo>
                    <a:pt x="71" y="96"/>
                    <a:pt x="71" y="96"/>
                    <a:pt x="71" y="96"/>
                  </a:cubicBezTo>
                  <a:lnTo>
                    <a:pt x="71" y="96"/>
                  </a:lnTo>
                  <a:cubicBezTo>
                    <a:pt x="74" y="99"/>
                    <a:pt x="77" y="102"/>
                    <a:pt x="80" y="105"/>
                  </a:cubicBezTo>
                  <a:lnTo>
                    <a:pt x="80" y="105"/>
                  </a:lnTo>
                  <a:cubicBezTo>
                    <a:pt x="78" y="101"/>
                    <a:pt x="76" y="98"/>
                    <a:pt x="75" y="95"/>
                  </a:cubicBezTo>
                  <a:lnTo>
                    <a:pt x="75" y="95"/>
                  </a:lnTo>
                  <a:cubicBezTo>
                    <a:pt x="88" y="106"/>
                    <a:pt x="99" y="118"/>
                    <a:pt x="108" y="129"/>
                  </a:cubicBezTo>
                  <a:lnTo>
                    <a:pt x="108" y="129"/>
                  </a:lnTo>
                  <a:cubicBezTo>
                    <a:pt x="118" y="152"/>
                    <a:pt x="136" y="170"/>
                    <a:pt x="136" y="170"/>
                  </a:cubicBezTo>
                  <a:cubicBezTo>
                    <a:pt x="126" y="159"/>
                    <a:pt x="115" y="149"/>
                    <a:pt x="106" y="138"/>
                  </a:cubicBezTo>
                  <a:lnTo>
                    <a:pt x="106" y="138"/>
                  </a:lnTo>
                  <a:cubicBezTo>
                    <a:pt x="131" y="177"/>
                    <a:pt x="151" y="218"/>
                    <a:pt x="170" y="238"/>
                  </a:cubicBezTo>
                  <a:cubicBezTo>
                    <a:pt x="176" y="241"/>
                    <a:pt x="181" y="242"/>
                    <a:pt x="183" y="242"/>
                  </a:cubicBezTo>
                  <a:cubicBezTo>
                    <a:pt x="197" y="242"/>
                    <a:pt x="165" y="203"/>
                    <a:pt x="137" y="167"/>
                  </a:cubicBezTo>
                  <a:lnTo>
                    <a:pt x="137" y="167"/>
                  </a:lnTo>
                  <a:cubicBezTo>
                    <a:pt x="137" y="162"/>
                    <a:pt x="139" y="155"/>
                    <a:pt x="146" y="155"/>
                  </a:cubicBezTo>
                  <a:cubicBezTo>
                    <a:pt x="151" y="155"/>
                    <a:pt x="159" y="159"/>
                    <a:pt x="170" y="170"/>
                  </a:cubicBezTo>
                  <a:cubicBezTo>
                    <a:pt x="175" y="175"/>
                    <a:pt x="177" y="177"/>
                    <a:pt x="177" y="177"/>
                  </a:cubicBezTo>
                  <a:cubicBezTo>
                    <a:pt x="177" y="177"/>
                    <a:pt x="148" y="145"/>
                    <a:pt x="126" y="115"/>
                  </a:cubicBezTo>
                  <a:lnTo>
                    <a:pt x="126" y="115"/>
                  </a:lnTo>
                  <a:lnTo>
                    <a:pt x="136" y="136"/>
                  </a:lnTo>
                  <a:cubicBezTo>
                    <a:pt x="130" y="130"/>
                    <a:pt x="117" y="117"/>
                    <a:pt x="102" y="102"/>
                  </a:cubicBezTo>
                  <a:lnTo>
                    <a:pt x="102" y="102"/>
                  </a:lnTo>
                  <a:cubicBezTo>
                    <a:pt x="102" y="111"/>
                    <a:pt x="105" y="120"/>
                    <a:pt x="108" y="128"/>
                  </a:cubicBezTo>
                  <a:lnTo>
                    <a:pt x="108" y="128"/>
                  </a:lnTo>
                  <a:cubicBezTo>
                    <a:pt x="98" y="113"/>
                    <a:pt x="94" y="102"/>
                    <a:pt x="102" y="102"/>
                  </a:cubicBezTo>
                  <a:cubicBezTo>
                    <a:pt x="136" y="102"/>
                    <a:pt x="69" y="68"/>
                    <a:pt x="69" y="68"/>
                  </a:cubicBezTo>
                  <a:lnTo>
                    <a:pt x="69" y="68"/>
                  </a:lnTo>
                  <a:cubicBezTo>
                    <a:pt x="43" y="42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7"/>
            <p:cNvSpPr/>
            <p:nvPr/>
          </p:nvSpPr>
          <p:spPr>
            <a:xfrm>
              <a:off x="4963900" y="329940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0" y="1"/>
                  </a:moveTo>
                  <a:lnTo>
                    <a:pt x="34" y="35"/>
                  </a:lnTo>
                  <a:cubicBezTo>
                    <a:pt x="34" y="35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7"/>
            <p:cNvSpPr/>
            <p:nvPr/>
          </p:nvSpPr>
          <p:spPr>
            <a:xfrm>
              <a:off x="4094800" y="2641600"/>
              <a:ext cx="19475" cy="23725"/>
            </a:xfrm>
            <a:custGeom>
              <a:avLst/>
              <a:gdLst/>
              <a:ahLst/>
              <a:cxnLst/>
              <a:rect l="l" t="t" r="r" b="b"/>
              <a:pathLst>
                <a:path w="779" h="949" extrusionOk="0">
                  <a:moveTo>
                    <a:pt x="562" y="1"/>
                  </a:moveTo>
                  <a:cubicBezTo>
                    <a:pt x="573" y="31"/>
                    <a:pt x="583" y="60"/>
                    <a:pt x="594" y="89"/>
                  </a:cubicBezTo>
                  <a:lnTo>
                    <a:pt x="594" y="89"/>
                  </a:lnTo>
                  <a:cubicBezTo>
                    <a:pt x="637" y="61"/>
                    <a:pt x="683" y="31"/>
                    <a:pt x="731" y="1"/>
                  </a:cubicBezTo>
                  <a:close/>
                  <a:moveTo>
                    <a:pt x="594" y="89"/>
                  </a:moveTo>
                  <a:lnTo>
                    <a:pt x="594" y="89"/>
                  </a:lnTo>
                  <a:cubicBezTo>
                    <a:pt x="204" y="343"/>
                    <a:pt x="0" y="523"/>
                    <a:pt x="426" y="949"/>
                  </a:cubicBezTo>
                  <a:cubicBezTo>
                    <a:pt x="426" y="949"/>
                    <a:pt x="294" y="446"/>
                    <a:pt x="380" y="446"/>
                  </a:cubicBezTo>
                  <a:cubicBezTo>
                    <a:pt x="392" y="446"/>
                    <a:pt x="407" y="455"/>
                    <a:pt x="426" y="475"/>
                  </a:cubicBezTo>
                  <a:cubicBezTo>
                    <a:pt x="549" y="559"/>
                    <a:pt x="627" y="597"/>
                    <a:pt x="672" y="597"/>
                  </a:cubicBezTo>
                  <a:cubicBezTo>
                    <a:pt x="778" y="597"/>
                    <a:pt x="701" y="386"/>
                    <a:pt x="594" y="89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7"/>
            <p:cNvSpPr/>
            <p:nvPr/>
          </p:nvSpPr>
          <p:spPr>
            <a:xfrm>
              <a:off x="4109675" y="2641600"/>
              <a:ext cx="1725" cy="2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1" y="1"/>
                  </a:moveTo>
                  <a:lnTo>
                    <a:pt x="1" y="1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7"/>
            <p:cNvSpPr/>
            <p:nvPr/>
          </p:nvSpPr>
          <p:spPr>
            <a:xfrm>
              <a:off x="4103750" y="2641600"/>
              <a:ext cx="7650" cy="2575"/>
            </a:xfrm>
            <a:custGeom>
              <a:avLst/>
              <a:gdLst/>
              <a:ahLst/>
              <a:cxnLst/>
              <a:rect l="l" t="t" r="r" b="b"/>
              <a:pathLst>
                <a:path w="306" h="103" extrusionOk="0">
                  <a:moveTo>
                    <a:pt x="306" y="1"/>
                  </a:moveTo>
                  <a:cubicBezTo>
                    <a:pt x="272" y="1"/>
                    <a:pt x="204" y="1"/>
                    <a:pt x="136" y="35"/>
                  </a:cubicBezTo>
                  <a:lnTo>
                    <a:pt x="204" y="35"/>
                  </a:lnTo>
                  <a:cubicBezTo>
                    <a:pt x="170" y="51"/>
                    <a:pt x="153" y="51"/>
                    <a:pt x="136" y="51"/>
                  </a:cubicBezTo>
                  <a:cubicBezTo>
                    <a:pt x="119" y="51"/>
                    <a:pt x="102" y="51"/>
                    <a:pt x="68" y="68"/>
                  </a:cubicBezTo>
                  <a:cubicBezTo>
                    <a:pt x="46" y="80"/>
                    <a:pt x="42" y="83"/>
                    <a:pt x="47" y="83"/>
                  </a:cubicBezTo>
                  <a:cubicBezTo>
                    <a:pt x="57" y="83"/>
                    <a:pt x="101" y="69"/>
                    <a:pt x="102" y="68"/>
                  </a:cubicBezTo>
                  <a:lnTo>
                    <a:pt x="102" y="68"/>
                  </a:lnTo>
                  <a:lnTo>
                    <a:pt x="1" y="102"/>
                  </a:lnTo>
                  <a:lnTo>
                    <a:pt x="35" y="102"/>
                  </a:lnTo>
                  <a:cubicBezTo>
                    <a:pt x="238" y="35"/>
                    <a:pt x="170" y="68"/>
                    <a:pt x="306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7"/>
            <p:cNvSpPr/>
            <p:nvPr/>
          </p:nvSpPr>
          <p:spPr>
            <a:xfrm>
              <a:off x="4106300" y="2643300"/>
              <a:ext cx="2550" cy="875"/>
            </a:xfrm>
            <a:custGeom>
              <a:avLst/>
              <a:gdLst/>
              <a:ahLst/>
              <a:cxnLst/>
              <a:rect l="l" t="t" r="r" b="b"/>
              <a:pathLst>
                <a:path w="102" h="35" extrusionOk="0">
                  <a:moveTo>
                    <a:pt x="102" y="0"/>
                  </a:moveTo>
                  <a:cubicBezTo>
                    <a:pt x="68" y="0"/>
                    <a:pt x="34" y="0"/>
                    <a:pt x="0" y="34"/>
                  </a:cubicBezTo>
                  <a:cubicBezTo>
                    <a:pt x="34" y="0"/>
                    <a:pt x="102" y="0"/>
                    <a:pt x="102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7"/>
            <p:cNvSpPr/>
            <p:nvPr/>
          </p:nvSpPr>
          <p:spPr>
            <a:xfrm>
              <a:off x="4107150" y="2642450"/>
              <a:ext cx="3400" cy="1725"/>
            </a:xfrm>
            <a:custGeom>
              <a:avLst/>
              <a:gdLst/>
              <a:ahLst/>
              <a:cxnLst/>
              <a:rect l="l" t="t" r="r" b="b"/>
              <a:pathLst>
                <a:path w="136" h="69" extrusionOk="0">
                  <a:moveTo>
                    <a:pt x="136" y="1"/>
                  </a:moveTo>
                  <a:lnTo>
                    <a:pt x="56" y="40"/>
                  </a:lnTo>
                  <a:lnTo>
                    <a:pt x="56" y="40"/>
                  </a:lnTo>
                  <a:cubicBezTo>
                    <a:pt x="81" y="34"/>
                    <a:pt x="102" y="34"/>
                    <a:pt x="102" y="34"/>
                  </a:cubicBezTo>
                  <a:lnTo>
                    <a:pt x="136" y="1"/>
                  </a:lnTo>
                  <a:close/>
                  <a:moveTo>
                    <a:pt x="56" y="40"/>
                  </a:moveTo>
                  <a:cubicBezTo>
                    <a:pt x="37" y="45"/>
                    <a:pt x="15" y="53"/>
                    <a:pt x="0" y="68"/>
                  </a:cubicBezTo>
                  <a:lnTo>
                    <a:pt x="56" y="4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7"/>
            <p:cNvSpPr/>
            <p:nvPr/>
          </p:nvSpPr>
          <p:spPr>
            <a:xfrm>
              <a:off x="4109675" y="264330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5" y="0"/>
                    <a:pt x="1" y="34"/>
                    <a:pt x="1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7"/>
            <p:cNvSpPr/>
            <p:nvPr/>
          </p:nvSpPr>
          <p:spPr>
            <a:xfrm>
              <a:off x="4105450" y="2643775"/>
              <a:ext cx="5475" cy="1250"/>
            </a:xfrm>
            <a:custGeom>
              <a:avLst/>
              <a:gdLst/>
              <a:ahLst/>
              <a:cxnLst/>
              <a:rect l="l" t="t" r="r" b="b"/>
              <a:pathLst>
                <a:path w="219" h="50" extrusionOk="0">
                  <a:moveTo>
                    <a:pt x="217" y="0"/>
                  </a:moveTo>
                  <a:cubicBezTo>
                    <a:pt x="215" y="0"/>
                    <a:pt x="192" y="15"/>
                    <a:pt x="170" y="15"/>
                  </a:cubicBezTo>
                  <a:cubicBezTo>
                    <a:pt x="158" y="15"/>
                    <a:pt x="140" y="19"/>
                    <a:pt x="121" y="24"/>
                  </a:cubicBezTo>
                  <a:lnTo>
                    <a:pt x="121" y="24"/>
                  </a:lnTo>
                  <a:cubicBezTo>
                    <a:pt x="151" y="19"/>
                    <a:pt x="181" y="15"/>
                    <a:pt x="204" y="15"/>
                  </a:cubicBezTo>
                  <a:cubicBezTo>
                    <a:pt x="215" y="4"/>
                    <a:pt x="219" y="0"/>
                    <a:pt x="217" y="0"/>
                  </a:cubicBezTo>
                  <a:close/>
                  <a:moveTo>
                    <a:pt x="68" y="15"/>
                  </a:moveTo>
                  <a:lnTo>
                    <a:pt x="0" y="49"/>
                  </a:lnTo>
                  <a:cubicBezTo>
                    <a:pt x="0" y="49"/>
                    <a:pt x="38" y="40"/>
                    <a:pt x="83" y="31"/>
                  </a:cubicBezTo>
                  <a:lnTo>
                    <a:pt x="83" y="31"/>
                  </a:lnTo>
                  <a:cubicBezTo>
                    <a:pt x="70" y="40"/>
                    <a:pt x="50" y="49"/>
                    <a:pt x="68" y="49"/>
                  </a:cubicBezTo>
                  <a:cubicBezTo>
                    <a:pt x="46" y="49"/>
                    <a:pt x="83" y="34"/>
                    <a:pt x="121" y="24"/>
                  </a:cubicBezTo>
                  <a:lnTo>
                    <a:pt x="121" y="24"/>
                  </a:lnTo>
                  <a:cubicBezTo>
                    <a:pt x="108" y="26"/>
                    <a:pt x="95" y="29"/>
                    <a:pt x="83" y="31"/>
                  </a:cubicBezTo>
                  <a:lnTo>
                    <a:pt x="83" y="31"/>
                  </a:lnTo>
                  <a:cubicBezTo>
                    <a:pt x="94" y="23"/>
                    <a:pt x="100" y="15"/>
                    <a:pt x="68" y="1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7"/>
            <p:cNvSpPr/>
            <p:nvPr/>
          </p:nvSpPr>
          <p:spPr>
            <a:xfrm>
              <a:off x="4108825" y="264415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5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" y="0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7"/>
            <p:cNvSpPr/>
            <p:nvPr/>
          </p:nvSpPr>
          <p:spPr>
            <a:xfrm>
              <a:off x="4108000" y="2643300"/>
              <a:ext cx="1700" cy="875"/>
            </a:xfrm>
            <a:custGeom>
              <a:avLst/>
              <a:gdLst/>
              <a:ahLst/>
              <a:cxnLst/>
              <a:rect l="l" t="t" r="r" b="b"/>
              <a:pathLst>
                <a:path w="68" h="35" extrusionOk="0">
                  <a:moveTo>
                    <a:pt x="34" y="0"/>
                  </a:moveTo>
                  <a:lnTo>
                    <a:pt x="0" y="34"/>
                  </a:lnTo>
                  <a:lnTo>
                    <a:pt x="0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7"/>
            <p:cNvSpPr/>
            <p:nvPr/>
          </p:nvSpPr>
          <p:spPr>
            <a:xfrm>
              <a:off x="4104600" y="2644750"/>
              <a:ext cx="5950" cy="1950"/>
            </a:xfrm>
            <a:custGeom>
              <a:avLst/>
              <a:gdLst/>
              <a:ahLst/>
              <a:cxnLst/>
              <a:rect l="l" t="t" r="r" b="b"/>
              <a:pathLst>
                <a:path w="238" h="78" extrusionOk="0">
                  <a:moveTo>
                    <a:pt x="238" y="10"/>
                  </a:moveTo>
                  <a:cubicBezTo>
                    <a:pt x="222" y="10"/>
                    <a:pt x="206" y="14"/>
                    <a:pt x="190" y="20"/>
                  </a:cubicBezTo>
                  <a:lnTo>
                    <a:pt x="190" y="20"/>
                  </a:lnTo>
                  <a:cubicBezTo>
                    <a:pt x="200" y="19"/>
                    <a:pt x="215" y="16"/>
                    <a:pt x="238" y="10"/>
                  </a:cubicBezTo>
                  <a:close/>
                  <a:moveTo>
                    <a:pt x="174" y="0"/>
                  </a:moveTo>
                  <a:cubicBezTo>
                    <a:pt x="168" y="0"/>
                    <a:pt x="158" y="3"/>
                    <a:pt x="136" y="10"/>
                  </a:cubicBezTo>
                  <a:cubicBezTo>
                    <a:pt x="170" y="10"/>
                    <a:pt x="68" y="44"/>
                    <a:pt x="1" y="78"/>
                  </a:cubicBezTo>
                  <a:lnTo>
                    <a:pt x="34" y="78"/>
                  </a:lnTo>
                  <a:cubicBezTo>
                    <a:pt x="86" y="78"/>
                    <a:pt x="138" y="38"/>
                    <a:pt x="190" y="20"/>
                  </a:cubicBezTo>
                  <a:lnTo>
                    <a:pt x="190" y="20"/>
                  </a:lnTo>
                  <a:cubicBezTo>
                    <a:pt x="187" y="20"/>
                    <a:pt x="185" y="20"/>
                    <a:pt x="183" y="20"/>
                  </a:cubicBezTo>
                  <a:cubicBezTo>
                    <a:pt x="158" y="20"/>
                    <a:pt x="187" y="0"/>
                    <a:pt x="17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7"/>
            <p:cNvSpPr/>
            <p:nvPr/>
          </p:nvSpPr>
          <p:spPr>
            <a:xfrm>
              <a:off x="4102900" y="264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7"/>
            <p:cNvSpPr/>
            <p:nvPr/>
          </p:nvSpPr>
          <p:spPr>
            <a:xfrm>
              <a:off x="4101225" y="2646675"/>
              <a:ext cx="7625" cy="2750"/>
            </a:xfrm>
            <a:custGeom>
              <a:avLst/>
              <a:gdLst/>
              <a:ahLst/>
              <a:cxnLst/>
              <a:rect l="l" t="t" r="r" b="b"/>
              <a:pathLst>
                <a:path w="305" h="110" extrusionOk="0">
                  <a:moveTo>
                    <a:pt x="150" y="28"/>
                  </a:moveTo>
                  <a:lnTo>
                    <a:pt x="150" y="28"/>
                  </a:lnTo>
                  <a:cubicBezTo>
                    <a:pt x="135" y="31"/>
                    <a:pt x="125" y="35"/>
                    <a:pt x="136" y="35"/>
                  </a:cubicBezTo>
                  <a:lnTo>
                    <a:pt x="150" y="28"/>
                  </a:lnTo>
                  <a:close/>
                  <a:moveTo>
                    <a:pt x="305" y="35"/>
                  </a:moveTo>
                  <a:cubicBezTo>
                    <a:pt x="282" y="35"/>
                    <a:pt x="242" y="47"/>
                    <a:pt x="200" y="61"/>
                  </a:cubicBezTo>
                  <a:lnTo>
                    <a:pt x="200" y="61"/>
                  </a:lnTo>
                  <a:lnTo>
                    <a:pt x="305" y="35"/>
                  </a:lnTo>
                  <a:close/>
                  <a:moveTo>
                    <a:pt x="203" y="1"/>
                  </a:moveTo>
                  <a:lnTo>
                    <a:pt x="150" y="28"/>
                  </a:lnTo>
                  <a:lnTo>
                    <a:pt x="150" y="28"/>
                  </a:lnTo>
                  <a:cubicBezTo>
                    <a:pt x="166" y="24"/>
                    <a:pt x="189" y="20"/>
                    <a:pt x="198" y="20"/>
                  </a:cubicBezTo>
                  <a:cubicBezTo>
                    <a:pt x="207" y="20"/>
                    <a:pt x="203" y="23"/>
                    <a:pt x="169" y="35"/>
                  </a:cubicBezTo>
                  <a:cubicBezTo>
                    <a:pt x="102" y="35"/>
                    <a:pt x="102" y="35"/>
                    <a:pt x="68" y="69"/>
                  </a:cubicBezTo>
                  <a:cubicBezTo>
                    <a:pt x="75" y="62"/>
                    <a:pt x="76" y="59"/>
                    <a:pt x="74" y="59"/>
                  </a:cubicBezTo>
                  <a:cubicBezTo>
                    <a:pt x="65" y="59"/>
                    <a:pt x="0" y="102"/>
                    <a:pt x="0" y="102"/>
                  </a:cubicBezTo>
                  <a:cubicBezTo>
                    <a:pt x="5" y="107"/>
                    <a:pt x="13" y="109"/>
                    <a:pt x="24" y="109"/>
                  </a:cubicBezTo>
                  <a:cubicBezTo>
                    <a:pt x="63" y="109"/>
                    <a:pt x="135" y="83"/>
                    <a:pt x="200" y="61"/>
                  </a:cubicBezTo>
                  <a:lnTo>
                    <a:pt x="200" y="61"/>
                  </a:lnTo>
                  <a:lnTo>
                    <a:pt x="169" y="69"/>
                  </a:lnTo>
                  <a:cubicBezTo>
                    <a:pt x="203" y="35"/>
                    <a:pt x="237" y="35"/>
                    <a:pt x="271" y="35"/>
                  </a:cubicBezTo>
                  <a:cubicBezTo>
                    <a:pt x="271" y="23"/>
                    <a:pt x="264" y="20"/>
                    <a:pt x="254" y="20"/>
                  </a:cubicBezTo>
                  <a:cubicBezTo>
                    <a:pt x="233" y="20"/>
                    <a:pt x="203" y="35"/>
                    <a:pt x="203" y="35"/>
                  </a:cubicBezTo>
                  <a:cubicBezTo>
                    <a:pt x="241" y="10"/>
                    <a:pt x="251" y="3"/>
                    <a:pt x="253" y="3"/>
                  </a:cubicBezTo>
                  <a:lnTo>
                    <a:pt x="253" y="3"/>
                  </a:lnTo>
                  <a:cubicBezTo>
                    <a:pt x="256" y="3"/>
                    <a:pt x="250" y="11"/>
                    <a:pt x="262" y="11"/>
                  </a:cubicBezTo>
                  <a:cubicBezTo>
                    <a:pt x="269" y="11"/>
                    <a:pt x="282" y="9"/>
                    <a:pt x="30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7"/>
            <p:cNvSpPr/>
            <p:nvPr/>
          </p:nvSpPr>
          <p:spPr>
            <a:xfrm>
              <a:off x="4103750" y="2648375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68" y="1"/>
                  </a:moveTo>
                  <a:lnTo>
                    <a:pt x="1" y="34"/>
                  </a:lnTo>
                  <a:lnTo>
                    <a:pt x="68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7"/>
            <p:cNvSpPr/>
            <p:nvPr/>
          </p:nvSpPr>
          <p:spPr>
            <a:xfrm>
              <a:off x="4102675" y="2647525"/>
              <a:ext cx="7875" cy="3425"/>
            </a:xfrm>
            <a:custGeom>
              <a:avLst/>
              <a:gdLst/>
              <a:ahLst/>
              <a:cxnLst/>
              <a:rect l="l" t="t" r="r" b="b"/>
              <a:pathLst>
                <a:path w="315" h="137" extrusionOk="0">
                  <a:moveTo>
                    <a:pt x="78" y="102"/>
                  </a:moveTo>
                  <a:cubicBezTo>
                    <a:pt x="78" y="102"/>
                    <a:pt x="69" y="102"/>
                    <a:pt x="60" y="107"/>
                  </a:cubicBezTo>
                  <a:lnTo>
                    <a:pt x="60" y="107"/>
                  </a:lnTo>
                  <a:cubicBezTo>
                    <a:pt x="65" y="106"/>
                    <a:pt x="71" y="104"/>
                    <a:pt x="78" y="102"/>
                  </a:cubicBezTo>
                  <a:close/>
                  <a:moveTo>
                    <a:pt x="60" y="107"/>
                  </a:moveTo>
                  <a:lnTo>
                    <a:pt x="60" y="107"/>
                  </a:lnTo>
                  <a:cubicBezTo>
                    <a:pt x="0" y="124"/>
                    <a:pt x="15" y="131"/>
                    <a:pt x="44" y="134"/>
                  </a:cubicBezTo>
                  <a:lnTo>
                    <a:pt x="44" y="134"/>
                  </a:lnTo>
                  <a:cubicBezTo>
                    <a:pt x="45" y="119"/>
                    <a:pt x="52" y="111"/>
                    <a:pt x="60" y="107"/>
                  </a:cubicBezTo>
                  <a:close/>
                  <a:moveTo>
                    <a:pt x="247" y="1"/>
                  </a:moveTo>
                  <a:lnTo>
                    <a:pt x="247" y="1"/>
                  </a:lnTo>
                  <a:cubicBezTo>
                    <a:pt x="213" y="35"/>
                    <a:pt x="179" y="35"/>
                    <a:pt x="145" y="35"/>
                  </a:cubicBezTo>
                  <a:cubicBezTo>
                    <a:pt x="95" y="68"/>
                    <a:pt x="103" y="77"/>
                    <a:pt x="128" y="77"/>
                  </a:cubicBezTo>
                  <a:cubicBezTo>
                    <a:pt x="154" y="77"/>
                    <a:pt x="196" y="68"/>
                    <a:pt x="213" y="68"/>
                  </a:cubicBezTo>
                  <a:cubicBezTo>
                    <a:pt x="180" y="102"/>
                    <a:pt x="146" y="69"/>
                    <a:pt x="47" y="134"/>
                  </a:cubicBezTo>
                  <a:lnTo>
                    <a:pt x="47" y="134"/>
                  </a:lnTo>
                  <a:cubicBezTo>
                    <a:pt x="46" y="134"/>
                    <a:pt x="45" y="134"/>
                    <a:pt x="44" y="134"/>
                  </a:cubicBezTo>
                  <a:lnTo>
                    <a:pt x="44" y="134"/>
                  </a:lnTo>
                  <a:cubicBezTo>
                    <a:pt x="44" y="135"/>
                    <a:pt x="44" y="135"/>
                    <a:pt x="44" y="136"/>
                  </a:cubicBezTo>
                  <a:cubicBezTo>
                    <a:pt x="45" y="136"/>
                    <a:pt x="46" y="135"/>
                    <a:pt x="47" y="134"/>
                  </a:cubicBezTo>
                  <a:lnTo>
                    <a:pt x="47" y="134"/>
                  </a:lnTo>
                  <a:cubicBezTo>
                    <a:pt x="69" y="136"/>
                    <a:pt x="98" y="136"/>
                    <a:pt x="111" y="136"/>
                  </a:cubicBezTo>
                  <a:cubicBezTo>
                    <a:pt x="111" y="102"/>
                    <a:pt x="145" y="102"/>
                    <a:pt x="145" y="102"/>
                  </a:cubicBezTo>
                  <a:lnTo>
                    <a:pt x="179" y="102"/>
                  </a:lnTo>
                  <a:cubicBezTo>
                    <a:pt x="281" y="68"/>
                    <a:pt x="315" y="35"/>
                    <a:pt x="281" y="35"/>
                  </a:cubicBezTo>
                  <a:lnTo>
                    <a:pt x="179" y="35"/>
                  </a:lnTo>
                  <a:cubicBezTo>
                    <a:pt x="213" y="35"/>
                    <a:pt x="213" y="35"/>
                    <a:pt x="247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7"/>
            <p:cNvSpPr/>
            <p:nvPr/>
          </p:nvSpPr>
          <p:spPr>
            <a:xfrm>
              <a:off x="4108825" y="2647525"/>
              <a:ext cx="1725" cy="2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35" y="1"/>
                  </a:moveTo>
                  <a:cubicBezTo>
                    <a:pt x="35" y="1"/>
                    <a:pt x="35" y="1"/>
                    <a:pt x="1" y="1"/>
                  </a:cubicBezTo>
                  <a:cubicBezTo>
                    <a:pt x="35" y="1"/>
                    <a:pt x="69" y="1"/>
                    <a:pt x="3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7"/>
            <p:cNvSpPr/>
            <p:nvPr/>
          </p:nvSpPr>
          <p:spPr>
            <a:xfrm>
              <a:off x="4105450" y="2650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7"/>
            <p:cNvSpPr/>
            <p:nvPr/>
          </p:nvSpPr>
          <p:spPr>
            <a:xfrm>
              <a:off x="4108825" y="26492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1" y="0"/>
                  </a:moveTo>
                  <a:lnTo>
                    <a:pt x="1" y="0"/>
                  </a:lnTo>
                  <a:lnTo>
                    <a:pt x="35" y="0"/>
                  </a:lnTo>
                  <a:cubicBezTo>
                    <a:pt x="35" y="0"/>
                    <a:pt x="35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7"/>
            <p:cNvSpPr/>
            <p:nvPr/>
          </p:nvSpPr>
          <p:spPr>
            <a:xfrm>
              <a:off x="4103325" y="2649225"/>
              <a:ext cx="9300" cy="7650"/>
            </a:xfrm>
            <a:custGeom>
              <a:avLst/>
              <a:gdLst/>
              <a:ahLst/>
              <a:cxnLst/>
              <a:rect l="l" t="t" r="r" b="b"/>
              <a:pathLst>
                <a:path w="372" h="306" extrusionOk="0">
                  <a:moveTo>
                    <a:pt x="356" y="34"/>
                  </a:moveTo>
                  <a:cubicBezTo>
                    <a:pt x="356" y="34"/>
                    <a:pt x="356" y="34"/>
                    <a:pt x="356" y="34"/>
                  </a:cubicBezTo>
                  <a:cubicBezTo>
                    <a:pt x="356" y="34"/>
                    <a:pt x="356" y="34"/>
                    <a:pt x="356" y="34"/>
                  </a:cubicBezTo>
                  <a:close/>
                  <a:moveTo>
                    <a:pt x="289" y="0"/>
                  </a:moveTo>
                  <a:cubicBezTo>
                    <a:pt x="235" y="22"/>
                    <a:pt x="215" y="33"/>
                    <a:pt x="209" y="40"/>
                  </a:cubicBezTo>
                  <a:lnTo>
                    <a:pt x="209" y="40"/>
                  </a:lnTo>
                  <a:cubicBezTo>
                    <a:pt x="247" y="29"/>
                    <a:pt x="311" y="0"/>
                    <a:pt x="289" y="0"/>
                  </a:cubicBezTo>
                  <a:close/>
                  <a:moveTo>
                    <a:pt x="255" y="68"/>
                  </a:moveTo>
                  <a:cubicBezTo>
                    <a:pt x="255" y="80"/>
                    <a:pt x="255" y="84"/>
                    <a:pt x="256" y="85"/>
                  </a:cubicBezTo>
                  <a:lnTo>
                    <a:pt x="256" y="85"/>
                  </a:lnTo>
                  <a:lnTo>
                    <a:pt x="222" y="93"/>
                  </a:lnTo>
                  <a:lnTo>
                    <a:pt x="222" y="93"/>
                  </a:lnTo>
                  <a:cubicBezTo>
                    <a:pt x="223" y="88"/>
                    <a:pt x="230" y="81"/>
                    <a:pt x="255" y="68"/>
                  </a:cubicBezTo>
                  <a:close/>
                  <a:moveTo>
                    <a:pt x="356" y="34"/>
                  </a:moveTo>
                  <a:cubicBezTo>
                    <a:pt x="356" y="52"/>
                    <a:pt x="347" y="80"/>
                    <a:pt x="343" y="97"/>
                  </a:cubicBezTo>
                  <a:lnTo>
                    <a:pt x="343" y="97"/>
                  </a:lnTo>
                  <a:cubicBezTo>
                    <a:pt x="350" y="92"/>
                    <a:pt x="354" y="87"/>
                    <a:pt x="355" y="87"/>
                  </a:cubicBezTo>
                  <a:cubicBezTo>
                    <a:pt x="356" y="87"/>
                    <a:pt x="356" y="91"/>
                    <a:pt x="356" y="102"/>
                  </a:cubicBezTo>
                  <a:cubicBezTo>
                    <a:pt x="356" y="68"/>
                    <a:pt x="356" y="68"/>
                    <a:pt x="356" y="34"/>
                  </a:cubicBezTo>
                  <a:close/>
                  <a:moveTo>
                    <a:pt x="255" y="204"/>
                  </a:moveTo>
                  <a:cubicBezTo>
                    <a:pt x="255" y="207"/>
                    <a:pt x="254" y="210"/>
                    <a:pt x="254" y="212"/>
                  </a:cubicBezTo>
                  <a:lnTo>
                    <a:pt x="254" y="212"/>
                  </a:lnTo>
                  <a:cubicBezTo>
                    <a:pt x="244" y="207"/>
                    <a:pt x="232" y="204"/>
                    <a:pt x="221" y="204"/>
                  </a:cubicBezTo>
                  <a:close/>
                  <a:moveTo>
                    <a:pt x="323" y="238"/>
                  </a:moveTo>
                  <a:cubicBezTo>
                    <a:pt x="345" y="238"/>
                    <a:pt x="368" y="253"/>
                    <a:pt x="370" y="253"/>
                  </a:cubicBezTo>
                  <a:cubicBezTo>
                    <a:pt x="371" y="253"/>
                    <a:pt x="368" y="249"/>
                    <a:pt x="356" y="238"/>
                  </a:cubicBezTo>
                  <a:close/>
                  <a:moveTo>
                    <a:pt x="289" y="34"/>
                  </a:moveTo>
                  <a:cubicBezTo>
                    <a:pt x="272" y="34"/>
                    <a:pt x="240" y="42"/>
                    <a:pt x="211" y="50"/>
                  </a:cubicBezTo>
                  <a:lnTo>
                    <a:pt x="211" y="50"/>
                  </a:lnTo>
                  <a:cubicBezTo>
                    <a:pt x="212" y="48"/>
                    <a:pt x="203" y="47"/>
                    <a:pt x="209" y="40"/>
                  </a:cubicBezTo>
                  <a:lnTo>
                    <a:pt x="209" y="40"/>
                  </a:lnTo>
                  <a:cubicBezTo>
                    <a:pt x="200" y="42"/>
                    <a:pt x="193" y="44"/>
                    <a:pt x="188" y="44"/>
                  </a:cubicBezTo>
                  <a:cubicBezTo>
                    <a:pt x="182" y="44"/>
                    <a:pt x="180" y="41"/>
                    <a:pt x="187" y="34"/>
                  </a:cubicBezTo>
                  <a:lnTo>
                    <a:pt x="187" y="34"/>
                  </a:lnTo>
                  <a:cubicBezTo>
                    <a:pt x="119" y="68"/>
                    <a:pt x="153" y="68"/>
                    <a:pt x="85" y="68"/>
                  </a:cubicBezTo>
                  <a:cubicBezTo>
                    <a:pt x="52" y="85"/>
                    <a:pt x="60" y="85"/>
                    <a:pt x="64" y="85"/>
                  </a:cubicBezTo>
                  <a:cubicBezTo>
                    <a:pt x="69" y="85"/>
                    <a:pt x="69" y="85"/>
                    <a:pt x="18" y="102"/>
                  </a:cubicBezTo>
                  <a:cubicBezTo>
                    <a:pt x="1" y="119"/>
                    <a:pt x="43" y="119"/>
                    <a:pt x="94" y="119"/>
                  </a:cubicBezTo>
                  <a:cubicBezTo>
                    <a:pt x="145" y="119"/>
                    <a:pt x="204" y="119"/>
                    <a:pt x="221" y="136"/>
                  </a:cubicBezTo>
                  <a:lnTo>
                    <a:pt x="153" y="136"/>
                  </a:lnTo>
                  <a:cubicBezTo>
                    <a:pt x="221" y="136"/>
                    <a:pt x="221" y="170"/>
                    <a:pt x="85" y="204"/>
                  </a:cubicBezTo>
                  <a:cubicBezTo>
                    <a:pt x="153" y="204"/>
                    <a:pt x="116" y="219"/>
                    <a:pt x="133" y="219"/>
                  </a:cubicBezTo>
                  <a:cubicBezTo>
                    <a:pt x="142" y="219"/>
                    <a:pt x="164" y="215"/>
                    <a:pt x="221" y="204"/>
                  </a:cubicBezTo>
                  <a:cubicBezTo>
                    <a:pt x="221" y="204"/>
                    <a:pt x="236" y="219"/>
                    <a:pt x="246" y="219"/>
                  </a:cubicBezTo>
                  <a:cubicBezTo>
                    <a:pt x="249" y="219"/>
                    <a:pt x="252" y="217"/>
                    <a:pt x="254" y="212"/>
                  </a:cubicBezTo>
                  <a:lnTo>
                    <a:pt x="254" y="212"/>
                  </a:lnTo>
                  <a:cubicBezTo>
                    <a:pt x="274" y="223"/>
                    <a:pt x="289" y="238"/>
                    <a:pt x="289" y="238"/>
                  </a:cubicBezTo>
                  <a:lnTo>
                    <a:pt x="300" y="238"/>
                  </a:lnTo>
                  <a:cubicBezTo>
                    <a:pt x="294" y="258"/>
                    <a:pt x="289" y="279"/>
                    <a:pt x="289" y="305"/>
                  </a:cubicBezTo>
                  <a:cubicBezTo>
                    <a:pt x="289" y="305"/>
                    <a:pt x="305" y="256"/>
                    <a:pt x="315" y="238"/>
                  </a:cubicBezTo>
                  <a:lnTo>
                    <a:pt x="323" y="238"/>
                  </a:lnTo>
                  <a:cubicBezTo>
                    <a:pt x="336" y="224"/>
                    <a:pt x="333" y="204"/>
                    <a:pt x="327" y="181"/>
                  </a:cubicBezTo>
                  <a:lnTo>
                    <a:pt x="327" y="181"/>
                  </a:lnTo>
                  <a:cubicBezTo>
                    <a:pt x="336" y="155"/>
                    <a:pt x="356" y="128"/>
                    <a:pt x="356" y="102"/>
                  </a:cubicBezTo>
                  <a:lnTo>
                    <a:pt x="356" y="102"/>
                  </a:lnTo>
                  <a:cubicBezTo>
                    <a:pt x="350" y="109"/>
                    <a:pt x="346" y="111"/>
                    <a:pt x="344" y="111"/>
                  </a:cubicBezTo>
                  <a:cubicBezTo>
                    <a:pt x="340" y="111"/>
                    <a:pt x="341" y="106"/>
                    <a:pt x="343" y="97"/>
                  </a:cubicBezTo>
                  <a:lnTo>
                    <a:pt x="343" y="97"/>
                  </a:lnTo>
                  <a:cubicBezTo>
                    <a:pt x="338" y="100"/>
                    <a:pt x="331" y="102"/>
                    <a:pt x="323" y="102"/>
                  </a:cubicBezTo>
                  <a:cubicBezTo>
                    <a:pt x="323" y="136"/>
                    <a:pt x="323" y="136"/>
                    <a:pt x="323" y="136"/>
                  </a:cubicBezTo>
                  <a:cubicBezTo>
                    <a:pt x="323" y="145"/>
                    <a:pt x="322" y="153"/>
                    <a:pt x="321" y="160"/>
                  </a:cubicBezTo>
                  <a:lnTo>
                    <a:pt x="321" y="160"/>
                  </a:lnTo>
                  <a:cubicBezTo>
                    <a:pt x="314" y="135"/>
                    <a:pt x="308" y="108"/>
                    <a:pt x="318" y="80"/>
                  </a:cubicBezTo>
                  <a:lnTo>
                    <a:pt x="318" y="80"/>
                  </a:lnTo>
                  <a:cubicBezTo>
                    <a:pt x="357" y="42"/>
                    <a:pt x="259" y="64"/>
                    <a:pt x="289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7"/>
            <p:cNvSpPr/>
            <p:nvPr/>
          </p:nvSpPr>
          <p:spPr>
            <a:xfrm>
              <a:off x="4111375" y="2654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7"/>
            <p:cNvSpPr/>
            <p:nvPr/>
          </p:nvSpPr>
          <p:spPr>
            <a:xfrm>
              <a:off x="4112225" y="265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7"/>
            <p:cNvSpPr/>
            <p:nvPr/>
          </p:nvSpPr>
          <p:spPr>
            <a:xfrm>
              <a:off x="4112225" y="26551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34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7"/>
            <p:cNvSpPr/>
            <p:nvPr/>
          </p:nvSpPr>
          <p:spPr>
            <a:xfrm>
              <a:off x="4110525" y="265515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5" y="1"/>
                  </a:moveTo>
                  <a:cubicBezTo>
                    <a:pt x="35" y="1"/>
                    <a:pt x="35" y="1"/>
                    <a:pt x="1" y="1"/>
                  </a:cubicBezTo>
                  <a:cubicBezTo>
                    <a:pt x="1" y="1"/>
                    <a:pt x="35" y="1"/>
                    <a:pt x="3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7"/>
            <p:cNvSpPr/>
            <p:nvPr/>
          </p:nvSpPr>
          <p:spPr>
            <a:xfrm>
              <a:off x="4103750" y="2654300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68" y="1"/>
                  </a:moveTo>
                  <a:lnTo>
                    <a:pt x="68" y="1"/>
                  </a:lnTo>
                  <a:cubicBezTo>
                    <a:pt x="35" y="35"/>
                    <a:pt x="1" y="35"/>
                    <a:pt x="35" y="35"/>
                  </a:cubicBezTo>
                  <a:cubicBezTo>
                    <a:pt x="35" y="35"/>
                    <a:pt x="67" y="2"/>
                    <a:pt x="68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7"/>
            <p:cNvSpPr/>
            <p:nvPr/>
          </p:nvSpPr>
          <p:spPr>
            <a:xfrm>
              <a:off x="4111375" y="2650925"/>
              <a:ext cx="875" cy="1700"/>
            </a:xfrm>
            <a:custGeom>
              <a:avLst/>
              <a:gdLst/>
              <a:ahLst/>
              <a:cxnLst/>
              <a:rect l="l" t="t" r="r" b="b"/>
              <a:pathLst>
                <a:path w="35" h="68" extrusionOk="0">
                  <a:moveTo>
                    <a:pt x="34" y="0"/>
                  </a:moveTo>
                  <a:lnTo>
                    <a:pt x="1" y="68"/>
                  </a:lnTo>
                  <a:lnTo>
                    <a:pt x="1" y="68"/>
                  </a:lnTo>
                  <a:lnTo>
                    <a:pt x="34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7"/>
            <p:cNvSpPr/>
            <p:nvPr/>
          </p:nvSpPr>
          <p:spPr>
            <a:xfrm>
              <a:off x="4104950" y="2647975"/>
              <a:ext cx="7300" cy="8900"/>
            </a:xfrm>
            <a:custGeom>
              <a:avLst/>
              <a:gdLst/>
              <a:ahLst/>
              <a:cxnLst/>
              <a:rect l="l" t="t" r="r" b="b"/>
              <a:pathLst>
                <a:path w="292" h="356" extrusionOk="0">
                  <a:moveTo>
                    <a:pt x="258" y="84"/>
                  </a:moveTo>
                  <a:cubicBezTo>
                    <a:pt x="258" y="84"/>
                    <a:pt x="258" y="84"/>
                    <a:pt x="258" y="84"/>
                  </a:cubicBezTo>
                  <a:lnTo>
                    <a:pt x="258" y="84"/>
                  </a:lnTo>
                  <a:close/>
                  <a:moveTo>
                    <a:pt x="258" y="84"/>
                  </a:moveTo>
                  <a:cubicBezTo>
                    <a:pt x="258" y="84"/>
                    <a:pt x="258" y="84"/>
                    <a:pt x="258" y="84"/>
                  </a:cubicBezTo>
                  <a:lnTo>
                    <a:pt x="258" y="84"/>
                  </a:lnTo>
                  <a:close/>
                  <a:moveTo>
                    <a:pt x="258" y="84"/>
                  </a:moveTo>
                  <a:cubicBezTo>
                    <a:pt x="258" y="84"/>
                    <a:pt x="258" y="84"/>
                    <a:pt x="258" y="84"/>
                  </a:cubicBezTo>
                  <a:lnTo>
                    <a:pt x="258" y="84"/>
                  </a:lnTo>
                  <a:close/>
                  <a:moveTo>
                    <a:pt x="291" y="84"/>
                  </a:moveTo>
                  <a:lnTo>
                    <a:pt x="291" y="84"/>
                  </a:lnTo>
                  <a:cubicBezTo>
                    <a:pt x="291" y="90"/>
                    <a:pt x="290" y="97"/>
                    <a:pt x="289" y="104"/>
                  </a:cubicBezTo>
                  <a:lnTo>
                    <a:pt x="289" y="104"/>
                  </a:lnTo>
                  <a:cubicBezTo>
                    <a:pt x="291" y="101"/>
                    <a:pt x="291" y="99"/>
                    <a:pt x="291" y="84"/>
                  </a:cubicBezTo>
                  <a:close/>
                  <a:moveTo>
                    <a:pt x="267" y="1"/>
                  </a:moveTo>
                  <a:cubicBezTo>
                    <a:pt x="266" y="1"/>
                    <a:pt x="263" y="6"/>
                    <a:pt x="258" y="17"/>
                  </a:cubicBezTo>
                  <a:cubicBezTo>
                    <a:pt x="224" y="50"/>
                    <a:pt x="224" y="84"/>
                    <a:pt x="224" y="84"/>
                  </a:cubicBezTo>
                  <a:cubicBezTo>
                    <a:pt x="215" y="101"/>
                    <a:pt x="213" y="108"/>
                    <a:pt x="215" y="108"/>
                  </a:cubicBezTo>
                  <a:cubicBezTo>
                    <a:pt x="218" y="108"/>
                    <a:pt x="235" y="84"/>
                    <a:pt x="246" y="67"/>
                  </a:cubicBezTo>
                  <a:lnTo>
                    <a:pt x="246" y="67"/>
                  </a:lnTo>
                  <a:cubicBezTo>
                    <a:pt x="246" y="70"/>
                    <a:pt x="245" y="73"/>
                    <a:pt x="244" y="76"/>
                  </a:cubicBezTo>
                  <a:lnTo>
                    <a:pt x="244" y="76"/>
                  </a:lnTo>
                  <a:cubicBezTo>
                    <a:pt x="249" y="67"/>
                    <a:pt x="253" y="59"/>
                    <a:pt x="258" y="50"/>
                  </a:cubicBezTo>
                  <a:lnTo>
                    <a:pt x="258" y="50"/>
                  </a:lnTo>
                  <a:cubicBezTo>
                    <a:pt x="257" y="51"/>
                    <a:pt x="253" y="58"/>
                    <a:pt x="246" y="67"/>
                  </a:cubicBezTo>
                  <a:lnTo>
                    <a:pt x="246" y="67"/>
                  </a:lnTo>
                  <a:cubicBezTo>
                    <a:pt x="258" y="32"/>
                    <a:pt x="269" y="1"/>
                    <a:pt x="267" y="1"/>
                  </a:cubicBezTo>
                  <a:close/>
                  <a:moveTo>
                    <a:pt x="73" y="190"/>
                  </a:moveTo>
                  <a:lnTo>
                    <a:pt x="73" y="190"/>
                  </a:lnTo>
                  <a:cubicBezTo>
                    <a:pt x="60" y="197"/>
                    <a:pt x="48" y="210"/>
                    <a:pt x="38" y="219"/>
                  </a:cubicBezTo>
                  <a:lnTo>
                    <a:pt x="38" y="219"/>
                  </a:lnTo>
                  <a:cubicBezTo>
                    <a:pt x="49" y="217"/>
                    <a:pt x="58" y="210"/>
                    <a:pt x="73" y="190"/>
                  </a:cubicBezTo>
                  <a:close/>
                  <a:moveTo>
                    <a:pt x="38" y="219"/>
                  </a:moveTo>
                  <a:cubicBezTo>
                    <a:pt x="33" y="220"/>
                    <a:pt x="28" y="220"/>
                    <a:pt x="20" y="220"/>
                  </a:cubicBezTo>
                  <a:cubicBezTo>
                    <a:pt x="20" y="227"/>
                    <a:pt x="22" y="229"/>
                    <a:pt x="24" y="229"/>
                  </a:cubicBezTo>
                  <a:cubicBezTo>
                    <a:pt x="27" y="229"/>
                    <a:pt x="32" y="225"/>
                    <a:pt x="38" y="219"/>
                  </a:cubicBezTo>
                  <a:close/>
                  <a:moveTo>
                    <a:pt x="190" y="50"/>
                  </a:moveTo>
                  <a:cubicBezTo>
                    <a:pt x="170" y="80"/>
                    <a:pt x="165" y="90"/>
                    <a:pt x="164" y="90"/>
                  </a:cubicBezTo>
                  <a:cubicBezTo>
                    <a:pt x="164" y="90"/>
                    <a:pt x="178" y="64"/>
                    <a:pt x="163" y="64"/>
                  </a:cubicBezTo>
                  <a:cubicBezTo>
                    <a:pt x="157" y="64"/>
                    <a:pt x="144" y="70"/>
                    <a:pt x="122" y="84"/>
                  </a:cubicBezTo>
                  <a:lnTo>
                    <a:pt x="122" y="118"/>
                  </a:lnTo>
                  <a:cubicBezTo>
                    <a:pt x="99" y="152"/>
                    <a:pt x="84" y="175"/>
                    <a:pt x="73" y="190"/>
                  </a:cubicBezTo>
                  <a:lnTo>
                    <a:pt x="73" y="190"/>
                  </a:lnTo>
                  <a:cubicBezTo>
                    <a:pt x="78" y="187"/>
                    <a:pt x="83" y="186"/>
                    <a:pt x="88" y="186"/>
                  </a:cubicBezTo>
                  <a:cubicBezTo>
                    <a:pt x="61" y="213"/>
                    <a:pt x="33" y="263"/>
                    <a:pt x="24" y="263"/>
                  </a:cubicBezTo>
                  <a:cubicBezTo>
                    <a:pt x="22" y="263"/>
                    <a:pt x="20" y="260"/>
                    <a:pt x="20" y="254"/>
                  </a:cubicBezTo>
                  <a:cubicBezTo>
                    <a:pt x="0" y="315"/>
                    <a:pt x="4" y="327"/>
                    <a:pt x="11" y="327"/>
                  </a:cubicBezTo>
                  <a:cubicBezTo>
                    <a:pt x="15" y="327"/>
                    <a:pt x="20" y="321"/>
                    <a:pt x="20" y="321"/>
                  </a:cubicBezTo>
                  <a:cubicBezTo>
                    <a:pt x="54" y="288"/>
                    <a:pt x="122" y="152"/>
                    <a:pt x="156" y="152"/>
                  </a:cubicBezTo>
                  <a:lnTo>
                    <a:pt x="54" y="321"/>
                  </a:lnTo>
                  <a:cubicBezTo>
                    <a:pt x="69" y="321"/>
                    <a:pt x="78" y="335"/>
                    <a:pt x="91" y="335"/>
                  </a:cubicBezTo>
                  <a:cubicBezTo>
                    <a:pt x="108" y="335"/>
                    <a:pt x="133" y="314"/>
                    <a:pt x="190" y="220"/>
                  </a:cubicBezTo>
                  <a:lnTo>
                    <a:pt x="190" y="220"/>
                  </a:lnTo>
                  <a:cubicBezTo>
                    <a:pt x="190" y="254"/>
                    <a:pt x="156" y="288"/>
                    <a:pt x="156" y="321"/>
                  </a:cubicBezTo>
                  <a:cubicBezTo>
                    <a:pt x="156" y="321"/>
                    <a:pt x="183" y="267"/>
                    <a:pt x="210" y="214"/>
                  </a:cubicBezTo>
                  <a:lnTo>
                    <a:pt x="210" y="214"/>
                  </a:lnTo>
                  <a:cubicBezTo>
                    <a:pt x="200" y="246"/>
                    <a:pt x="194" y="280"/>
                    <a:pt x="156" y="355"/>
                  </a:cubicBezTo>
                  <a:cubicBezTo>
                    <a:pt x="190" y="355"/>
                    <a:pt x="224" y="288"/>
                    <a:pt x="224" y="288"/>
                  </a:cubicBezTo>
                  <a:cubicBezTo>
                    <a:pt x="224" y="254"/>
                    <a:pt x="258" y="186"/>
                    <a:pt x="258" y="186"/>
                  </a:cubicBezTo>
                  <a:cubicBezTo>
                    <a:pt x="258" y="186"/>
                    <a:pt x="281" y="139"/>
                    <a:pt x="289" y="104"/>
                  </a:cubicBezTo>
                  <a:lnTo>
                    <a:pt x="289" y="104"/>
                  </a:lnTo>
                  <a:cubicBezTo>
                    <a:pt x="285" y="108"/>
                    <a:pt x="277" y="113"/>
                    <a:pt x="258" y="152"/>
                  </a:cubicBezTo>
                  <a:cubicBezTo>
                    <a:pt x="291" y="85"/>
                    <a:pt x="258" y="118"/>
                    <a:pt x="291" y="85"/>
                  </a:cubicBezTo>
                  <a:lnTo>
                    <a:pt x="291" y="85"/>
                  </a:lnTo>
                  <a:lnTo>
                    <a:pt x="258" y="118"/>
                  </a:lnTo>
                  <a:cubicBezTo>
                    <a:pt x="258" y="118"/>
                    <a:pt x="291" y="84"/>
                    <a:pt x="291" y="50"/>
                  </a:cubicBezTo>
                  <a:lnTo>
                    <a:pt x="291" y="50"/>
                  </a:lnTo>
                  <a:cubicBezTo>
                    <a:pt x="291" y="51"/>
                    <a:pt x="258" y="118"/>
                    <a:pt x="258" y="118"/>
                  </a:cubicBezTo>
                  <a:lnTo>
                    <a:pt x="258" y="84"/>
                  </a:lnTo>
                  <a:cubicBezTo>
                    <a:pt x="258" y="114"/>
                    <a:pt x="258" y="91"/>
                    <a:pt x="234" y="157"/>
                  </a:cubicBezTo>
                  <a:lnTo>
                    <a:pt x="234" y="157"/>
                  </a:lnTo>
                  <a:cubicBezTo>
                    <a:pt x="233" y="158"/>
                    <a:pt x="233" y="158"/>
                    <a:pt x="233" y="159"/>
                  </a:cubicBezTo>
                  <a:lnTo>
                    <a:pt x="233" y="159"/>
                  </a:lnTo>
                  <a:lnTo>
                    <a:pt x="258" y="84"/>
                  </a:lnTo>
                  <a:lnTo>
                    <a:pt x="258" y="84"/>
                  </a:lnTo>
                  <a:lnTo>
                    <a:pt x="258" y="84"/>
                  </a:lnTo>
                  <a:lnTo>
                    <a:pt x="258" y="84"/>
                  </a:lnTo>
                  <a:lnTo>
                    <a:pt x="224" y="152"/>
                  </a:lnTo>
                  <a:cubicBezTo>
                    <a:pt x="224" y="139"/>
                    <a:pt x="233" y="107"/>
                    <a:pt x="244" y="76"/>
                  </a:cubicBezTo>
                  <a:lnTo>
                    <a:pt x="244" y="76"/>
                  </a:lnTo>
                  <a:cubicBezTo>
                    <a:pt x="218" y="118"/>
                    <a:pt x="184" y="159"/>
                    <a:pt x="166" y="190"/>
                  </a:cubicBezTo>
                  <a:lnTo>
                    <a:pt x="166" y="190"/>
                  </a:lnTo>
                  <a:cubicBezTo>
                    <a:pt x="167" y="171"/>
                    <a:pt x="146" y="180"/>
                    <a:pt x="224" y="50"/>
                  </a:cubicBezTo>
                  <a:lnTo>
                    <a:pt x="224" y="50"/>
                  </a:lnTo>
                  <a:cubicBezTo>
                    <a:pt x="224" y="51"/>
                    <a:pt x="203" y="72"/>
                    <a:pt x="190" y="84"/>
                  </a:cubicBezTo>
                  <a:lnTo>
                    <a:pt x="190" y="84"/>
                  </a:lnTo>
                  <a:lnTo>
                    <a:pt x="190" y="5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7"/>
            <p:cNvSpPr/>
            <p:nvPr/>
          </p:nvSpPr>
          <p:spPr>
            <a:xfrm>
              <a:off x="4111375" y="264922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0"/>
                  </a:moveTo>
                  <a:lnTo>
                    <a:pt x="1" y="34"/>
                  </a:ln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7"/>
            <p:cNvSpPr/>
            <p:nvPr/>
          </p:nvSpPr>
          <p:spPr>
            <a:xfrm>
              <a:off x="4099525" y="2646475"/>
              <a:ext cx="11025" cy="8700"/>
            </a:xfrm>
            <a:custGeom>
              <a:avLst/>
              <a:gdLst/>
              <a:ahLst/>
              <a:cxnLst/>
              <a:rect l="l" t="t" r="r" b="b"/>
              <a:pathLst>
                <a:path w="441" h="348" extrusionOk="0">
                  <a:moveTo>
                    <a:pt x="419" y="0"/>
                  </a:moveTo>
                  <a:cubicBezTo>
                    <a:pt x="415" y="0"/>
                    <a:pt x="407" y="9"/>
                    <a:pt x="407" y="9"/>
                  </a:cubicBezTo>
                  <a:lnTo>
                    <a:pt x="417" y="20"/>
                  </a:lnTo>
                  <a:lnTo>
                    <a:pt x="417" y="20"/>
                  </a:lnTo>
                  <a:cubicBezTo>
                    <a:pt x="423" y="5"/>
                    <a:pt x="423" y="0"/>
                    <a:pt x="419" y="0"/>
                  </a:cubicBezTo>
                  <a:close/>
                  <a:moveTo>
                    <a:pt x="417" y="20"/>
                  </a:moveTo>
                  <a:cubicBezTo>
                    <a:pt x="415" y="25"/>
                    <a:pt x="412" y="33"/>
                    <a:pt x="407" y="43"/>
                  </a:cubicBezTo>
                  <a:cubicBezTo>
                    <a:pt x="404" y="46"/>
                    <a:pt x="401" y="48"/>
                    <a:pt x="399" y="51"/>
                  </a:cubicBezTo>
                  <a:lnTo>
                    <a:pt x="399" y="51"/>
                  </a:lnTo>
                  <a:cubicBezTo>
                    <a:pt x="411" y="49"/>
                    <a:pt x="426" y="43"/>
                    <a:pt x="441" y="43"/>
                  </a:cubicBezTo>
                  <a:lnTo>
                    <a:pt x="417" y="20"/>
                  </a:lnTo>
                  <a:close/>
                  <a:moveTo>
                    <a:pt x="305" y="43"/>
                  </a:moveTo>
                  <a:cubicBezTo>
                    <a:pt x="249" y="71"/>
                    <a:pt x="263" y="99"/>
                    <a:pt x="269" y="127"/>
                  </a:cubicBezTo>
                  <a:lnTo>
                    <a:pt x="269" y="127"/>
                  </a:lnTo>
                  <a:cubicBezTo>
                    <a:pt x="281" y="111"/>
                    <a:pt x="305" y="83"/>
                    <a:pt x="305" y="43"/>
                  </a:cubicBezTo>
                  <a:close/>
                  <a:moveTo>
                    <a:pt x="269" y="127"/>
                  </a:moveTo>
                  <a:lnTo>
                    <a:pt x="269" y="127"/>
                  </a:lnTo>
                  <a:cubicBezTo>
                    <a:pt x="261" y="139"/>
                    <a:pt x="258" y="144"/>
                    <a:pt x="271" y="144"/>
                  </a:cubicBezTo>
                  <a:cubicBezTo>
                    <a:pt x="271" y="139"/>
                    <a:pt x="270" y="133"/>
                    <a:pt x="269" y="127"/>
                  </a:cubicBezTo>
                  <a:close/>
                  <a:moveTo>
                    <a:pt x="170" y="77"/>
                  </a:moveTo>
                  <a:cubicBezTo>
                    <a:pt x="170" y="110"/>
                    <a:pt x="68" y="77"/>
                    <a:pt x="0" y="144"/>
                  </a:cubicBezTo>
                  <a:cubicBezTo>
                    <a:pt x="30" y="134"/>
                    <a:pt x="48" y="130"/>
                    <a:pt x="59" y="130"/>
                  </a:cubicBezTo>
                  <a:cubicBezTo>
                    <a:pt x="85" y="130"/>
                    <a:pt x="68" y="154"/>
                    <a:pt x="68" y="178"/>
                  </a:cubicBezTo>
                  <a:cubicBezTo>
                    <a:pt x="68" y="212"/>
                    <a:pt x="68" y="212"/>
                    <a:pt x="102" y="212"/>
                  </a:cubicBezTo>
                  <a:cubicBezTo>
                    <a:pt x="132" y="243"/>
                    <a:pt x="156" y="259"/>
                    <a:pt x="170" y="268"/>
                  </a:cubicBezTo>
                  <a:lnTo>
                    <a:pt x="170" y="268"/>
                  </a:lnTo>
                  <a:cubicBezTo>
                    <a:pt x="170" y="201"/>
                    <a:pt x="170" y="109"/>
                    <a:pt x="170" y="77"/>
                  </a:cubicBezTo>
                  <a:close/>
                  <a:moveTo>
                    <a:pt x="373" y="9"/>
                  </a:moveTo>
                  <a:cubicBezTo>
                    <a:pt x="373" y="9"/>
                    <a:pt x="339" y="43"/>
                    <a:pt x="305" y="77"/>
                  </a:cubicBezTo>
                  <a:cubicBezTo>
                    <a:pt x="305" y="110"/>
                    <a:pt x="271" y="144"/>
                    <a:pt x="271" y="144"/>
                  </a:cubicBezTo>
                  <a:cubicBezTo>
                    <a:pt x="237" y="178"/>
                    <a:pt x="237" y="212"/>
                    <a:pt x="204" y="246"/>
                  </a:cubicBezTo>
                  <a:cubicBezTo>
                    <a:pt x="204" y="229"/>
                    <a:pt x="201" y="223"/>
                    <a:pt x="198" y="223"/>
                  </a:cubicBezTo>
                  <a:cubicBezTo>
                    <a:pt x="191" y="223"/>
                    <a:pt x="179" y="255"/>
                    <a:pt x="173" y="271"/>
                  </a:cubicBezTo>
                  <a:lnTo>
                    <a:pt x="173" y="271"/>
                  </a:lnTo>
                  <a:cubicBezTo>
                    <a:pt x="172" y="270"/>
                    <a:pt x="171" y="269"/>
                    <a:pt x="170" y="268"/>
                  </a:cubicBezTo>
                  <a:lnTo>
                    <a:pt x="170" y="268"/>
                  </a:lnTo>
                  <a:cubicBezTo>
                    <a:pt x="170" y="272"/>
                    <a:pt x="170" y="276"/>
                    <a:pt x="170" y="280"/>
                  </a:cubicBezTo>
                  <a:cubicBezTo>
                    <a:pt x="170" y="280"/>
                    <a:pt x="171" y="276"/>
                    <a:pt x="173" y="271"/>
                  </a:cubicBezTo>
                  <a:lnTo>
                    <a:pt x="173" y="271"/>
                  </a:lnTo>
                  <a:cubicBezTo>
                    <a:pt x="187" y="280"/>
                    <a:pt x="187" y="280"/>
                    <a:pt x="170" y="280"/>
                  </a:cubicBezTo>
                  <a:cubicBezTo>
                    <a:pt x="170" y="280"/>
                    <a:pt x="176" y="282"/>
                    <a:pt x="186" y="285"/>
                  </a:cubicBezTo>
                  <a:lnTo>
                    <a:pt x="186" y="285"/>
                  </a:lnTo>
                  <a:cubicBezTo>
                    <a:pt x="184" y="293"/>
                    <a:pt x="180" y="304"/>
                    <a:pt x="170" y="314"/>
                  </a:cubicBezTo>
                  <a:lnTo>
                    <a:pt x="136" y="314"/>
                  </a:lnTo>
                  <a:cubicBezTo>
                    <a:pt x="170" y="314"/>
                    <a:pt x="102" y="280"/>
                    <a:pt x="170" y="280"/>
                  </a:cubicBezTo>
                  <a:cubicBezTo>
                    <a:pt x="102" y="246"/>
                    <a:pt x="136" y="246"/>
                    <a:pt x="136" y="246"/>
                  </a:cubicBezTo>
                  <a:cubicBezTo>
                    <a:pt x="102" y="235"/>
                    <a:pt x="83" y="231"/>
                    <a:pt x="71" y="231"/>
                  </a:cubicBezTo>
                  <a:cubicBezTo>
                    <a:pt x="46" y="231"/>
                    <a:pt x="46" y="246"/>
                    <a:pt x="0" y="246"/>
                  </a:cubicBezTo>
                  <a:cubicBezTo>
                    <a:pt x="68" y="291"/>
                    <a:pt x="90" y="321"/>
                    <a:pt x="157" y="326"/>
                  </a:cubicBezTo>
                  <a:lnTo>
                    <a:pt x="157" y="326"/>
                  </a:lnTo>
                  <a:cubicBezTo>
                    <a:pt x="137" y="348"/>
                    <a:pt x="141" y="348"/>
                    <a:pt x="170" y="348"/>
                  </a:cubicBezTo>
                  <a:cubicBezTo>
                    <a:pt x="174" y="340"/>
                    <a:pt x="177" y="333"/>
                    <a:pt x="180" y="327"/>
                  </a:cubicBezTo>
                  <a:lnTo>
                    <a:pt x="180" y="327"/>
                  </a:lnTo>
                  <a:cubicBezTo>
                    <a:pt x="211" y="327"/>
                    <a:pt x="251" y="323"/>
                    <a:pt x="305" y="314"/>
                  </a:cubicBezTo>
                  <a:lnTo>
                    <a:pt x="271" y="314"/>
                  </a:lnTo>
                  <a:cubicBezTo>
                    <a:pt x="271" y="314"/>
                    <a:pt x="252" y="307"/>
                    <a:pt x="229" y="300"/>
                  </a:cubicBezTo>
                  <a:lnTo>
                    <a:pt x="229" y="300"/>
                  </a:lnTo>
                  <a:cubicBezTo>
                    <a:pt x="241" y="307"/>
                    <a:pt x="256" y="314"/>
                    <a:pt x="271" y="314"/>
                  </a:cubicBezTo>
                  <a:lnTo>
                    <a:pt x="187" y="314"/>
                  </a:lnTo>
                  <a:cubicBezTo>
                    <a:pt x="192" y="302"/>
                    <a:pt x="196" y="294"/>
                    <a:pt x="199" y="289"/>
                  </a:cubicBezTo>
                  <a:lnTo>
                    <a:pt x="199" y="289"/>
                  </a:lnTo>
                  <a:cubicBezTo>
                    <a:pt x="208" y="293"/>
                    <a:pt x="219" y="296"/>
                    <a:pt x="229" y="300"/>
                  </a:cubicBezTo>
                  <a:lnTo>
                    <a:pt x="229" y="300"/>
                  </a:lnTo>
                  <a:cubicBezTo>
                    <a:pt x="214" y="290"/>
                    <a:pt x="204" y="280"/>
                    <a:pt x="204" y="280"/>
                  </a:cubicBezTo>
                  <a:cubicBezTo>
                    <a:pt x="204" y="280"/>
                    <a:pt x="237" y="246"/>
                    <a:pt x="271" y="212"/>
                  </a:cubicBezTo>
                  <a:cubicBezTo>
                    <a:pt x="271" y="178"/>
                    <a:pt x="305" y="144"/>
                    <a:pt x="305" y="144"/>
                  </a:cubicBezTo>
                  <a:lnTo>
                    <a:pt x="305" y="144"/>
                  </a:lnTo>
                  <a:cubicBezTo>
                    <a:pt x="305" y="178"/>
                    <a:pt x="305" y="178"/>
                    <a:pt x="271" y="212"/>
                  </a:cubicBezTo>
                  <a:cubicBezTo>
                    <a:pt x="339" y="178"/>
                    <a:pt x="373" y="144"/>
                    <a:pt x="373" y="110"/>
                  </a:cubicBezTo>
                  <a:lnTo>
                    <a:pt x="407" y="110"/>
                  </a:lnTo>
                  <a:cubicBezTo>
                    <a:pt x="373" y="77"/>
                    <a:pt x="373" y="77"/>
                    <a:pt x="373" y="77"/>
                  </a:cubicBezTo>
                  <a:cubicBezTo>
                    <a:pt x="373" y="77"/>
                    <a:pt x="373" y="77"/>
                    <a:pt x="399" y="51"/>
                  </a:cubicBezTo>
                  <a:lnTo>
                    <a:pt x="399" y="51"/>
                  </a:lnTo>
                  <a:cubicBezTo>
                    <a:pt x="397" y="51"/>
                    <a:pt x="396" y="51"/>
                    <a:pt x="394" y="51"/>
                  </a:cubicBezTo>
                  <a:cubicBezTo>
                    <a:pt x="381" y="51"/>
                    <a:pt x="373" y="43"/>
                    <a:pt x="373" y="9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7"/>
            <p:cNvSpPr/>
            <p:nvPr/>
          </p:nvSpPr>
          <p:spPr>
            <a:xfrm>
              <a:off x="4107150" y="2649225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34" y="0"/>
                  </a:moveTo>
                  <a:lnTo>
                    <a:pt x="0" y="68"/>
                  </a:lnTo>
                  <a:lnTo>
                    <a:pt x="34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7"/>
            <p:cNvSpPr/>
            <p:nvPr/>
          </p:nvSpPr>
          <p:spPr>
            <a:xfrm>
              <a:off x="4103750" y="2653975"/>
              <a:ext cx="875" cy="2050"/>
            </a:xfrm>
            <a:custGeom>
              <a:avLst/>
              <a:gdLst/>
              <a:ahLst/>
              <a:cxnLst/>
              <a:rect l="l" t="t" r="r" b="b"/>
              <a:pathLst>
                <a:path w="35" h="82" extrusionOk="0">
                  <a:moveTo>
                    <a:pt x="34" y="0"/>
                  </a:moveTo>
                  <a:cubicBezTo>
                    <a:pt x="32" y="0"/>
                    <a:pt x="26" y="32"/>
                    <a:pt x="1" y="81"/>
                  </a:cubicBezTo>
                  <a:cubicBezTo>
                    <a:pt x="35" y="48"/>
                    <a:pt x="35" y="48"/>
                    <a:pt x="35" y="14"/>
                  </a:cubicBezTo>
                  <a:cubicBezTo>
                    <a:pt x="35" y="5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7"/>
            <p:cNvSpPr/>
            <p:nvPr/>
          </p:nvSpPr>
          <p:spPr>
            <a:xfrm>
              <a:off x="4098675" y="2652600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1" y="1"/>
                  </a:moveTo>
                  <a:cubicBezTo>
                    <a:pt x="1" y="22"/>
                    <a:pt x="14" y="30"/>
                    <a:pt x="33" y="33"/>
                  </a:cubicBezTo>
                  <a:lnTo>
                    <a:pt x="33" y="33"/>
                  </a:lnTo>
                  <a:lnTo>
                    <a:pt x="1" y="1"/>
                  </a:lnTo>
                  <a:close/>
                  <a:moveTo>
                    <a:pt x="33" y="33"/>
                  </a:moveTo>
                  <a:lnTo>
                    <a:pt x="34" y="35"/>
                  </a:lnTo>
                  <a:lnTo>
                    <a:pt x="68" y="35"/>
                  </a:lnTo>
                  <a:cubicBezTo>
                    <a:pt x="56" y="35"/>
                    <a:pt x="43" y="35"/>
                    <a:pt x="33" y="33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7"/>
            <p:cNvSpPr/>
            <p:nvPr/>
          </p:nvSpPr>
          <p:spPr>
            <a:xfrm>
              <a:off x="4101225" y="2654300"/>
              <a:ext cx="6800" cy="1725"/>
            </a:xfrm>
            <a:custGeom>
              <a:avLst/>
              <a:gdLst/>
              <a:ahLst/>
              <a:cxnLst/>
              <a:rect l="l" t="t" r="r" b="b"/>
              <a:pathLst>
                <a:path w="272" h="69" extrusionOk="0">
                  <a:moveTo>
                    <a:pt x="237" y="1"/>
                  </a:moveTo>
                  <a:cubicBezTo>
                    <a:pt x="169" y="1"/>
                    <a:pt x="68" y="35"/>
                    <a:pt x="0" y="35"/>
                  </a:cubicBezTo>
                  <a:lnTo>
                    <a:pt x="169" y="35"/>
                  </a:lnTo>
                  <a:cubicBezTo>
                    <a:pt x="68" y="35"/>
                    <a:pt x="169" y="35"/>
                    <a:pt x="169" y="68"/>
                  </a:cubicBezTo>
                  <a:cubicBezTo>
                    <a:pt x="203" y="35"/>
                    <a:pt x="237" y="35"/>
                    <a:pt x="271" y="35"/>
                  </a:cubicBezTo>
                  <a:cubicBezTo>
                    <a:pt x="237" y="35"/>
                    <a:pt x="169" y="35"/>
                    <a:pt x="237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7"/>
            <p:cNvSpPr/>
            <p:nvPr/>
          </p:nvSpPr>
          <p:spPr>
            <a:xfrm>
              <a:off x="4095300" y="2655650"/>
              <a:ext cx="12725" cy="11375"/>
            </a:xfrm>
            <a:custGeom>
              <a:avLst/>
              <a:gdLst/>
              <a:ahLst/>
              <a:cxnLst/>
              <a:rect l="l" t="t" r="r" b="b"/>
              <a:pathLst>
                <a:path w="509" h="455" extrusionOk="0">
                  <a:moveTo>
                    <a:pt x="237" y="82"/>
                  </a:moveTo>
                  <a:cubicBezTo>
                    <a:pt x="215" y="93"/>
                    <a:pt x="200" y="97"/>
                    <a:pt x="189" y="97"/>
                  </a:cubicBezTo>
                  <a:cubicBezTo>
                    <a:pt x="179" y="97"/>
                    <a:pt x="174" y="93"/>
                    <a:pt x="171" y="89"/>
                  </a:cubicBezTo>
                  <a:lnTo>
                    <a:pt x="171" y="89"/>
                  </a:lnTo>
                  <a:cubicBezTo>
                    <a:pt x="183" y="85"/>
                    <a:pt x="193" y="82"/>
                    <a:pt x="203" y="82"/>
                  </a:cubicBezTo>
                  <a:close/>
                  <a:moveTo>
                    <a:pt x="474" y="218"/>
                  </a:moveTo>
                  <a:cubicBezTo>
                    <a:pt x="432" y="218"/>
                    <a:pt x="389" y="231"/>
                    <a:pt x="372" y="241"/>
                  </a:cubicBezTo>
                  <a:lnTo>
                    <a:pt x="372" y="241"/>
                  </a:lnTo>
                  <a:cubicBezTo>
                    <a:pt x="422" y="225"/>
                    <a:pt x="451" y="220"/>
                    <a:pt x="464" y="218"/>
                  </a:cubicBezTo>
                  <a:lnTo>
                    <a:pt x="464" y="218"/>
                  </a:lnTo>
                  <a:cubicBezTo>
                    <a:pt x="434" y="224"/>
                    <a:pt x="403" y="251"/>
                    <a:pt x="373" y="251"/>
                  </a:cubicBezTo>
                  <a:cubicBezTo>
                    <a:pt x="406" y="251"/>
                    <a:pt x="440" y="251"/>
                    <a:pt x="474" y="218"/>
                  </a:cubicBezTo>
                  <a:lnTo>
                    <a:pt x="474" y="218"/>
                  </a:lnTo>
                  <a:cubicBezTo>
                    <a:pt x="474" y="218"/>
                    <a:pt x="471" y="218"/>
                    <a:pt x="464" y="218"/>
                  </a:cubicBezTo>
                  <a:lnTo>
                    <a:pt x="464" y="218"/>
                  </a:lnTo>
                  <a:cubicBezTo>
                    <a:pt x="468" y="218"/>
                    <a:pt x="471" y="218"/>
                    <a:pt x="474" y="218"/>
                  </a:cubicBezTo>
                  <a:close/>
                  <a:moveTo>
                    <a:pt x="292" y="338"/>
                  </a:moveTo>
                  <a:cubicBezTo>
                    <a:pt x="286" y="338"/>
                    <a:pt x="271" y="342"/>
                    <a:pt x="237" y="353"/>
                  </a:cubicBezTo>
                  <a:cubicBezTo>
                    <a:pt x="263" y="344"/>
                    <a:pt x="281" y="340"/>
                    <a:pt x="293" y="338"/>
                  </a:cubicBezTo>
                  <a:lnTo>
                    <a:pt x="293" y="338"/>
                  </a:lnTo>
                  <a:cubicBezTo>
                    <a:pt x="293" y="338"/>
                    <a:pt x="293" y="338"/>
                    <a:pt x="292" y="338"/>
                  </a:cubicBezTo>
                  <a:close/>
                  <a:moveTo>
                    <a:pt x="325" y="0"/>
                  </a:moveTo>
                  <a:cubicBezTo>
                    <a:pt x="265" y="0"/>
                    <a:pt x="217" y="24"/>
                    <a:pt x="169" y="48"/>
                  </a:cubicBezTo>
                  <a:cubicBezTo>
                    <a:pt x="339" y="48"/>
                    <a:pt x="0" y="82"/>
                    <a:pt x="68" y="82"/>
                  </a:cubicBezTo>
                  <a:cubicBezTo>
                    <a:pt x="90" y="93"/>
                    <a:pt x="109" y="97"/>
                    <a:pt x="126" y="97"/>
                  </a:cubicBezTo>
                  <a:cubicBezTo>
                    <a:pt x="127" y="97"/>
                    <a:pt x="129" y="97"/>
                    <a:pt x="131" y="97"/>
                  </a:cubicBezTo>
                  <a:lnTo>
                    <a:pt x="131" y="97"/>
                  </a:lnTo>
                  <a:cubicBezTo>
                    <a:pt x="128" y="99"/>
                    <a:pt x="134" y="99"/>
                    <a:pt x="140" y="99"/>
                  </a:cubicBezTo>
                  <a:cubicBezTo>
                    <a:pt x="152" y="99"/>
                    <a:pt x="169" y="99"/>
                    <a:pt x="136" y="116"/>
                  </a:cubicBezTo>
                  <a:lnTo>
                    <a:pt x="169" y="116"/>
                  </a:lnTo>
                  <a:cubicBezTo>
                    <a:pt x="169" y="133"/>
                    <a:pt x="195" y="133"/>
                    <a:pt x="212" y="133"/>
                  </a:cubicBezTo>
                  <a:cubicBezTo>
                    <a:pt x="229" y="133"/>
                    <a:pt x="237" y="133"/>
                    <a:pt x="203" y="150"/>
                  </a:cubicBezTo>
                  <a:lnTo>
                    <a:pt x="305" y="150"/>
                  </a:lnTo>
                  <a:cubicBezTo>
                    <a:pt x="237" y="150"/>
                    <a:pt x="237" y="150"/>
                    <a:pt x="136" y="184"/>
                  </a:cubicBezTo>
                  <a:cubicBezTo>
                    <a:pt x="203" y="184"/>
                    <a:pt x="271" y="150"/>
                    <a:pt x="373" y="150"/>
                  </a:cubicBezTo>
                  <a:cubicBezTo>
                    <a:pt x="305" y="167"/>
                    <a:pt x="313" y="167"/>
                    <a:pt x="326" y="167"/>
                  </a:cubicBezTo>
                  <a:cubicBezTo>
                    <a:pt x="339" y="167"/>
                    <a:pt x="356" y="167"/>
                    <a:pt x="305" y="184"/>
                  </a:cubicBezTo>
                  <a:cubicBezTo>
                    <a:pt x="169" y="218"/>
                    <a:pt x="305" y="218"/>
                    <a:pt x="305" y="218"/>
                  </a:cubicBezTo>
                  <a:lnTo>
                    <a:pt x="169" y="218"/>
                  </a:lnTo>
                  <a:cubicBezTo>
                    <a:pt x="203" y="251"/>
                    <a:pt x="271" y="251"/>
                    <a:pt x="203" y="251"/>
                  </a:cubicBezTo>
                  <a:lnTo>
                    <a:pt x="136" y="285"/>
                  </a:lnTo>
                  <a:cubicBezTo>
                    <a:pt x="237" y="285"/>
                    <a:pt x="203" y="319"/>
                    <a:pt x="237" y="319"/>
                  </a:cubicBezTo>
                  <a:lnTo>
                    <a:pt x="169" y="353"/>
                  </a:lnTo>
                  <a:cubicBezTo>
                    <a:pt x="271" y="353"/>
                    <a:pt x="203" y="319"/>
                    <a:pt x="373" y="285"/>
                  </a:cubicBezTo>
                  <a:lnTo>
                    <a:pt x="373" y="285"/>
                  </a:lnTo>
                  <a:cubicBezTo>
                    <a:pt x="298" y="310"/>
                    <a:pt x="287" y="317"/>
                    <a:pt x="301" y="317"/>
                  </a:cubicBezTo>
                  <a:cubicBezTo>
                    <a:pt x="315" y="317"/>
                    <a:pt x="358" y="309"/>
                    <a:pt x="376" y="309"/>
                  </a:cubicBezTo>
                  <a:cubicBezTo>
                    <a:pt x="386" y="309"/>
                    <a:pt x="388" y="311"/>
                    <a:pt x="373" y="319"/>
                  </a:cubicBezTo>
                  <a:cubicBezTo>
                    <a:pt x="339" y="336"/>
                    <a:pt x="330" y="336"/>
                    <a:pt x="318" y="336"/>
                  </a:cubicBezTo>
                  <a:cubicBezTo>
                    <a:pt x="311" y="336"/>
                    <a:pt x="304" y="336"/>
                    <a:pt x="293" y="338"/>
                  </a:cubicBezTo>
                  <a:lnTo>
                    <a:pt x="293" y="338"/>
                  </a:lnTo>
                  <a:cubicBezTo>
                    <a:pt x="304" y="338"/>
                    <a:pt x="283" y="353"/>
                    <a:pt x="305" y="353"/>
                  </a:cubicBezTo>
                  <a:cubicBezTo>
                    <a:pt x="254" y="370"/>
                    <a:pt x="246" y="370"/>
                    <a:pt x="237" y="370"/>
                  </a:cubicBezTo>
                  <a:cubicBezTo>
                    <a:pt x="229" y="370"/>
                    <a:pt x="220" y="370"/>
                    <a:pt x="169" y="387"/>
                  </a:cubicBezTo>
                  <a:lnTo>
                    <a:pt x="339" y="387"/>
                  </a:lnTo>
                  <a:lnTo>
                    <a:pt x="440" y="319"/>
                  </a:lnTo>
                  <a:lnTo>
                    <a:pt x="440" y="319"/>
                  </a:lnTo>
                  <a:cubicBezTo>
                    <a:pt x="440" y="319"/>
                    <a:pt x="339" y="421"/>
                    <a:pt x="305" y="455"/>
                  </a:cubicBezTo>
                  <a:lnTo>
                    <a:pt x="508" y="353"/>
                  </a:lnTo>
                  <a:cubicBezTo>
                    <a:pt x="474" y="319"/>
                    <a:pt x="440" y="285"/>
                    <a:pt x="474" y="251"/>
                  </a:cubicBezTo>
                  <a:lnTo>
                    <a:pt x="474" y="251"/>
                  </a:lnTo>
                  <a:cubicBezTo>
                    <a:pt x="429" y="263"/>
                    <a:pt x="414" y="266"/>
                    <a:pt x="410" y="266"/>
                  </a:cubicBezTo>
                  <a:cubicBezTo>
                    <a:pt x="403" y="266"/>
                    <a:pt x="440" y="251"/>
                    <a:pt x="373" y="251"/>
                  </a:cubicBezTo>
                  <a:cubicBezTo>
                    <a:pt x="360" y="251"/>
                    <a:pt x="361" y="247"/>
                    <a:pt x="372" y="241"/>
                  </a:cubicBezTo>
                  <a:lnTo>
                    <a:pt x="372" y="241"/>
                  </a:lnTo>
                  <a:cubicBezTo>
                    <a:pt x="362" y="244"/>
                    <a:pt x="351" y="247"/>
                    <a:pt x="339" y="251"/>
                  </a:cubicBezTo>
                  <a:lnTo>
                    <a:pt x="508" y="184"/>
                  </a:lnTo>
                  <a:cubicBezTo>
                    <a:pt x="440" y="184"/>
                    <a:pt x="339" y="116"/>
                    <a:pt x="406" y="82"/>
                  </a:cubicBezTo>
                  <a:lnTo>
                    <a:pt x="339" y="82"/>
                  </a:lnTo>
                  <a:cubicBezTo>
                    <a:pt x="356" y="65"/>
                    <a:pt x="296" y="65"/>
                    <a:pt x="258" y="65"/>
                  </a:cubicBezTo>
                  <a:cubicBezTo>
                    <a:pt x="220" y="65"/>
                    <a:pt x="203" y="65"/>
                    <a:pt x="305" y="48"/>
                  </a:cubicBezTo>
                  <a:lnTo>
                    <a:pt x="237" y="48"/>
                  </a:lnTo>
                  <a:cubicBezTo>
                    <a:pt x="271" y="48"/>
                    <a:pt x="373" y="14"/>
                    <a:pt x="440" y="14"/>
                  </a:cubicBezTo>
                  <a:lnTo>
                    <a:pt x="406" y="14"/>
                  </a:lnTo>
                  <a:cubicBezTo>
                    <a:pt x="377" y="4"/>
                    <a:pt x="350" y="0"/>
                    <a:pt x="32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7"/>
            <p:cNvSpPr/>
            <p:nvPr/>
          </p:nvSpPr>
          <p:spPr>
            <a:xfrm>
              <a:off x="4106300" y="2656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7"/>
            <p:cNvSpPr/>
            <p:nvPr/>
          </p:nvSpPr>
          <p:spPr>
            <a:xfrm>
              <a:off x="4105450" y="26636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0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7"/>
            <p:cNvSpPr/>
            <p:nvPr/>
          </p:nvSpPr>
          <p:spPr>
            <a:xfrm>
              <a:off x="4105450" y="2656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7"/>
            <p:cNvSpPr/>
            <p:nvPr/>
          </p:nvSpPr>
          <p:spPr>
            <a:xfrm>
              <a:off x="4099525" y="265600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0" y="0"/>
                  </a:move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7"/>
            <p:cNvSpPr/>
            <p:nvPr/>
          </p:nvSpPr>
          <p:spPr>
            <a:xfrm>
              <a:off x="4106300" y="26610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1"/>
                  </a:moveTo>
                  <a:lnTo>
                    <a:pt x="0" y="1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7"/>
            <p:cNvSpPr/>
            <p:nvPr/>
          </p:nvSpPr>
          <p:spPr>
            <a:xfrm>
              <a:off x="4106300" y="2657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7"/>
            <p:cNvSpPr/>
            <p:nvPr/>
          </p:nvSpPr>
          <p:spPr>
            <a:xfrm>
              <a:off x="4093425" y="2647525"/>
              <a:ext cx="15425" cy="17900"/>
            </a:xfrm>
            <a:custGeom>
              <a:avLst/>
              <a:gdLst/>
              <a:ahLst/>
              <a:cxnLst/>
              <a:rect l="l" t="t" r="r" b="b"/>
              <a:pathLst>
                <a:path w="617" h="716" extrusionOk="0">
                  <a:moveTo>
                    <a:pt x="393" y="164"/>
                  </a:moveTo>
                  <a:cubicBezTo>
                    <a:pt x="399" y="168"/>
                    <a:pt x="405" y="170"/>
                    <a:pt x="414" y="170"/>
                  </a:cubicBezTo>
                  <a:cubicBezTo>
                    <a:pt x="406" y="168"/>
                    <a:pt x="400" y="166"/>
                    <a:pt x="393" y="164"/>
                  </a:cubicBezTo>
                  <a:close/>
                  <a:moveTo>
                    <a:pt x="109" y="1"/>
                  </a:moveTo>
                  <a:cubicBezTo>
                    <a:pt x="143" y="35"/>
                    <a:pt x="278" y="102"/>
                    <a:pt x="244" y="102"/>
                  </a:cubicBezTo>
                  <a:cubicBezTo>
                    <a:pt x="244" y="102"/>
                    <a:pt x="177" y="102"/>
                    <a:pt x="177" y="68"/>
                  </a:cubicBezTo>
                  <a:lnTo>
                    <a:pt x="177" y="68"/>
                  </a:lnTo>
                  <a:cubicBezTo>
                    <a:pt x="143" y="102"/>
                    <a:pt x="278" y="136"/>
                    <a:pt x="278" y="170"/>
                  </a:cubicBezTo>
                  <a:cubicBezTo>
                    <a:pt x="190" y="135"/>
                    <a:pt x="152" y="122"/>
                    <a:pt x="141" y="122"/>
                  </a:cubicBezTo>
                  <a:cubicBezTo>
                    <a:pt x="117" y="122"/>
                    <a:pt x="227" y="184"/>
                    <a:pt x="198" y="184"/>
                  </a:cubicBezTo>
                  <a:cubicBezTo>
                    <a:pt x="190" y="184"/>
                    <a:pt x="173" y="180"/>
                    <a:pt x="143" y="170"/>
                  </a:cubicBezTo>
                  <a:lnTo>
                    <a:pt x="143" y="170"/>
                  </a:lnTo>
                  <a:cubicBezTo>
                    <a:pt x="143" y="204"/>
                    <a:pt x="109" y="204"/>
                    <a:pt x="177" y="238"/>
                  </a:cubicBezTo>
                  <a:cubicBezTo>
                    <a:pt x="154" y="227"/>
                    <a:pt x="147" y="223"/>
                    <a:pt x="143" y="223"/>
                  </a:cubicBezTo>
                  <a:cubicBezTo>
                    <a:pt x="135" y="223"/>
                    <a:pt x="143" y="238"/>
                    <a:pt x="75" y="238"/>
                  </a:cubicBezTo>
                  <a:cubicBezTo>
                    <a:pt x="269" y="270"/>
                    <a:pt x="0" y="272"/>
                    <a:pt x="211" y="301"/>
                  </a:cubicBezTo>
                  <a:lnTo>
                    <a:pt x="211" y="301"/>
                  </a:lnTo>
                  <a:cubicBezTo>
                    <a:pt x="214" y="272"/>
                    <a:pt x="246" y="272"/>
                    <a:pt x="278" y="272"/>
                  </a:cubicBezTo>
                  <a:cubicBezTo>
                    <a:pt x="278" y="272"/>
                    <a:pt x="312" y="272"/>
                    <a:pt x="346" y="306"/>
                  </a:cubicBezTo>
                  <a:cubicBezTo>
                    <a:pt x="346" y="289"/>
                    <a:pt x="363" y="289"/>
                    <a:pt x="367" y="289"/>
                  </a:cubicBezTo>
                  <a:cubicBezTo>
                    <a:pt x="371" y="289"/>
                    <a:pt x="363" y="289"/>
                    <a:pt x="312" y="272"/>
                  </a:cubicBezTo>
                  <a:cubicBezTo>
                    <a:pt x="301" y="260"/>
                    <a:pt x="305" y="257"/>
                    <a:pt x="316" y="257"/>
                  </a:cubicBezTo>
                  <a:cubicBezTo>
                    <a:pt x="338" y="257"/>
                    <a:pt x="391" y="272"/>
                    <a:pt x="414" y="272"/>
                  </a:cubicBezTo>
                  <a:cubicBezTo>
                    <a:pt x="244" y="238"/>
                    <a:pt x="549" y="272"/>
                    <a:pt x="278" y="204"/>
                  </a:cubicBezTo>
                  <a:lnTo>
                    <a:pt x="278" y="204"/>
                  </a:lnTo>
                  <a:cubicBezTo>
                    <a:pt x="278" y="204"/>
                    <a:pt x="244" y="204"/>
                    <a:pt x="244" y="238"/>
                  </a:cubicBezTo>
                  <a:cubicBezTo>
                    <a:pt x="211" y="204"/>
                    <a:pt x="177" y="204"/>
                    <a:pt x="177" y="204"/>
                  </a:cubicBezTo>
                  <a:cubicBezTo>
                    <a:pt x="177" y="187"/>
                    <a:pt x="194" y="187"/>
                    <a:pt x="206" y="187"/>
                  </a:cubicBezTo>
                  <a:cubicBezTo>
                    <a:pt x="219" y="187"/>
                    <a:pt x="227" y="187"/>
                    <a:pt x="211" y="170"/>
                  </a:cubicBezTo>
                  <a:lnTo>
                    <a:pt x="211" y="170"/>
                  </a:lnTo>
                  <a:lnTo>
                    <a:pt x="380" y="204"/>
                  </a:lnTo>
                  <a:cubicBezTo>
                    <a:pt x="403" y="216"/>
                    <a:pt x="413" y="220"/>
                    <a:pt x="413" y="220"/>
                  </a:cubicBezTo>
                  <a:cubicBezTo>
                    <a:pt x="415" y="220"/>
                    <a:pt x="292" y="154"/>
                    <a:pt x="337" y="154"/>
                  </a:cubicBezTo>
                  <a:cubicBezTo>
                    <a:pt x="347" y="154"/>
                    <a:pt x="365" y="157"/>
                    <a:pt x="393" y="164"/>
                  </a:cubicBezTo>
                  <a:lnTo>
                    <a:pt x="393" y="164"/>
                  </a:lnTo>
                  <a:cubicBezTo>
                    <a:pt x="376" y="153"/>
                    <a:pt x="363" y="128"/>
                    <a:pt x="312" y="102"/>
                  </a:cubicBezTo>
                  <a:lnTo>
                    <a:pt x="346" y="102"/>
                  </a:lnTo>
                  <a:cubicBezTo>
                    <a:pt x="312" y="102"/>
                    <a:pt x="278" y="35"/>
                    <a:pt x="211" y="1"/>
                  </a:cubicBezTo>
                  <a:lnTo>
                    <a:pt x="211" y="1"/>
                  </a:lnTo>
                  <a:lnTo>
                    <a:pt x="244" y="35"/>
                  </a:lnTo>
                  <a:cubicBezTo>
                    <a:pt x="251" y="41"/>
                    <a:pt x="251" y="44"/>
                    <a:pt x="247" y="44"/>
                  </a:cubicBezTo>
                  <a:cubicBezTo>
                    <a:pt x="228" y="44"/>
                    <a:pt x="136" y="1"/>
                    <a:pt x="109" y="1"/>
                  </a:cubicBezTo>
                  <a:close/>
                  <a:moveTo>
                    <a:pt x="211" y="301"/>
                  </a:moveTo>
                  <a:cubicBezTo>
                    <a:pt x="211" y="302"/>
                    <a:pt x="211" y="304"/>
                    <a:pt x="211" y="306"/>
                  </a:cubicBezTo>
                  <a:cubicBezTo>
                    <a:pt x="215" y="306"/>
                    <a:pt x="219" y="306"/>
                    <a:pt x="223" y="306"/>
                  </a:cubicBezTo>
                  <a:lnTo>
                    <a:pt x="223" y="306"/>
                  </a:lnTo>
                  <a:cubicBezTo>
                    <a:pt x="228" y="306"/>
                    <a:pt x="235" y="306"/>
                    <a:pt x="244" y="306"/>
                  </a:cubicBezTo>
                  <a:cubicBezTo>
                    <a:pt x="232" y="304"/>
                    <a:pt x="221" y="302"/>
                    <a:pt x="211" y="301"/>
                  </a:cubicBezTo>
                  <a:close/>
                  <a:moveTo>
                    <a:pt x="143" y="306"/>
                  </a:moveTo>
                  <a:cubicBezTo>
                    <a:pt x="127" y="321"/>
                    <a:pt x="155" y="330"/>
                    <a:pt x="176" y="334"/>
                  </a:cubicBezTo>
                  <a:lnTo>
                    <a:pt x="176" y="334"/>
                  </a:lnTo>
                  <a:cubicBezTo>
                    <a:pt x="175" y="325"/>
                    <a:pt x="168" y="306"/>
                    <a:pt x="143" y="306"/>
                  </a:cubicBezTo>
                  <a:close/>
                  <a:moveTo>
                    <a:pt x="184" y="336"/>
                  </a:moveTo>
                  <a:cubicBezTo>
                    <a:pt x="198" y="339"/>
                    <a:pt x="205" y="339"/>
                    <a:pt x="177" y="339"/>
                  </a:cubicBezTo>
                  <a:lnTo>
                    <a:pt x="177" y="339"/>
                  </a:lnTo>
                  <a:cubicBezTo>
                    <a:pt x="179" y="338"/>
                    <a:pt x="182" y="337"/>
                    <a:pt x="184" y="336"/>
                  </a:cubicBezTo>
                  <a:close/>
                  <a:moveTo>
                    <a:pt x="549" y="441"/>
                  </a:moveTo>
                  <a:cubicBezTo>
                    <a:pt x="525" y="441"/>
                    <a:pt x="467" y="475"/>
                    <a:pt x="436" y="495"/>
                  </a:cubicBezTo>
                  <a:lnTo>
                    <a:pt x="436" y="495"/>
                  </a:lnTo>
                  <a:cubicBezTo>
                    <a:pt x="485" y="475"/>
                    <a:pt x="515" y="475"/>
                    <a:pt x="515" y="475"/>
                  </a:cubicBezTo>
                  <a:lnTo>
                    <a:pt x="515" y="475"/>
                  </a:lnTo>
                  <a:cubicBezTo>
                    <a:pt x="515" y="475"/>
                    <a:pt x="501" y="489"/>
                    <a:pt x="481" y="509"/>
                  </a:cubicBezTo>
                  <a:lnTo>
                    <a:pt x="481" y="509"/>
                  </a:lnTo>
                  <a:cubicBezTo>
                    <a:pt x="549" y="441"/>
                    <a:pt x="549" y="475"/>
                    <a:pt x="549" y="441"/>
                  </a:cubicBezTo>
                  <a:close/>
                  <a:moveTo>
                    <a:pt x="223" y="306"/>
                  </a:moveTo>
                  <a:cubicBezTo>
                    <a:pt x="194" y="306"/>
                    <a:pt x="231" y="310"/>
                    <a:pt x="184" y="336"/>
                  </a:cubicBezTo>
                  <a:lnTo>
                    <a:pt x="184" y="336"/>
                  </a:lnTo>
                  <a:cubicBezTo>
                    <a:pt x="181" y="335"/>
                    <a:pt x="179" y="335"/>
                    <a:pt x="176" y="334"/>
                  </a:cubicBezTo>
                  <a:lnTo>
                    <a:pt x="176" y="334"/>
                  </a:lnTo>
                  <a:cubicBezTo>
                    <a:pt x="177" y="337"/>
                    <a:pt x="177" y="339"/>
                    <a:pt x="177" y="339"/>
                  </a:cubicBezTo>
                  <a:lnTo>
                    <a:pt x="177" y="339"/>
                  </a:lnTo>
                  <a:cubicBezTo>
                    <a:pt x="177" y="339"/>
                    <a:pt x="177" y="339"/>
                    <a:pt x="177" y="339"/>
                  </a:cubicBezTo>
                  <a:lnTo>
                    <a:pt x="177" y="339"/>
                  </a:lnTo>
                  <a:cubicBezTo>
                    <a:pt x="177" y="339"/>
                    <a:pt x="177" y="339"/>
                    <a:pt x="177" y="339"/>
                  </a:cubicBezTo>
                  <a:cubicBezTo>
                    <a:pt x="177" y="339"/>
                    <a:pt x="177" y="339"/>
                    <a:pt x="177" y="339"/>
                  </a:cubicBezTo>
                  <a:lnTo>
                    <a:pt x="177" y="339"/>
                  </a:lnTo>
                  <a:cubicBezTo>
                    <a:pt x="169" y="339"/>
                    <a:pt x="157" y="339"/>
                    <a:pt x="143" y="339"/>
                  </a:cubicBezTo>
                  <a:cubicBezTo>
                    <a:pt x="143" y="351"/>
                    <a:pt x="150" y="354"/>
                    <a:pt x="164" y="354"/>
                  </a:cubicBezTo>
                  <a:cubicBezTo>
                    <a:pt x="192" y="354"/>
                    <a:pt x="244" y="339"/>
                    <a:pt x="312" y="339"/>
                  </a:cubicBezTo>
                  <a:cubicBezTo>
                    <a:pt x="278" y="373"/>
                    <a:pt x="244" y="373"/>
                    <a:pt x="109" y="407"/>
                  </a:cubicBezTo>
                  <a:lnTo>
                    <a:pt x="109" y="407"/>
                  </a:lnTo>
                  <a:cubicBezTo>
                    <a:pt x="154" y="396"/>
                    <a:pt x="177" y="392"/>
                    <a:pt x="189" y="392"/>
                  </a:cubicBezTo>
                  <a:cubicBezTo>
                    <a:pt x="214" y="392"/>
                    <a:pt x="199" y="407"/>
                    <a:pt x="244" y="407"/>
                  </a:cubicBezTo>
                  <a:cubicBezTo>
                    <a:pt x="244" y="407"/>
                    <a:pt x="278" y="373"/>
                    <a:pt x="346" y="373"/>
                  </a:cubicBezTo>
                  <a:cubicBezTo>
                    <a:pt x="335" y="385"/>
                    <a:pt x="338" y="388"/>
                    <a:pt x="351" y="388"/>
                  </a:cubicBezTo>
                  <a:cubicBezTo>
                    <a:pt x="376" y="388"/>
                    <a:pt x="436" y="373"/>
                    <a:pt x="481" y="373"/>
                  </a:cubicBezTo>
                  <a:cubicBezTo>
                    <a:pt x="414" y="390"/>
                    <a:pt x="405" y="390"/>
                    <a:pt x="401" y="390"/>
                  </a:cubicBezTo>
                  <a:cubicBezTo>
                    <a:pt x="397" y="390"/>
                    <a:pt x="397" y="390"/>
                    <a:pt x="346" y="407"/>
                  </a:cubicBezTo>
                  <a:lnTo>
                    <a:pt x="177" y="407"/>
                  </a:lnTo>
                  <a:cubicBezTo>
                    <a:pt x="177" y="441"/>
                    <a:pt x="211" y="441"/>
                    <a:pt x="278" y="441"/>
                  </a:cubicBezTo>
                  <a:cubicBezTo>
                    <a:pt x="278" y="475"/>
                    <a:pt x="211" y="475"/>
                    <a:pt x="211" y="475"/>
                  </a:cubicBezTo>
                  <a:cubicBezTo>
                    <a:pt x="196" y="482"/>
                    <a:pt x="194" y="485"/>
                    <a:pt x="199" y="485"/>
                  </a:cubicBezTo>
                  <a:cubicBezTo>
                    <a:pt x="213" y="485"/>
                    <a:pt x="281" y="465"/>
                    <a:pt x="307" y="465"/>
                  </a:cubicBezTo>
                  <a:cubicBezTo>
                    <a:pt x="316" y="465"/>
                    <a:pt x="319" y="468"/>
                    <a:pt x="312" y="475"/>
                  </a:cubicBezTo>
                  <a:lnTo>
                    <a:pt x="244" y="509"/>
                  </a:lnTo>
                  <a:cubicBezTo>
                    <a:pt x="258" y="502"/>
                    <a:pt x="266" y="499"/>
                    <a:pt x="271" y="499"/>
                  </a:cubicBezTo>
                  <a:cubicBezTo>
                    <a:pt x="289" y="499"/>
                    <a:pt x="251" y="543"/>
                    <a:pt x="278" y="543"/>
                  </a:cubicBezTo>
                  <a:cubicBezTo>
                    <a:pt x="294" y="543"/>
                    <a:pt x="309" y="536"/>
                    <a:pt x="321" y="528"/>
                  </a:cubicBezTo>
                  <a:lnTo>
                    <a:pt x="321" y="528"/>
                  </a:lnTo>
                  <a:cubicBezTo>
                    <a:pt x="303" y="543"/>
                    <a:pt x="300" y="548"/>
                    <a:pt x="305" y="548"/>
                  </a:cubicBezTo>
                  <a:cubicBezTo>
                    <a:pt x="316" y="548"/>
                    <a:pt x="366" y="523"/>
                    <a:pt x="372" y="523"/>
                  </a:cubicBezTo>
                  <a:lnTo>
                    <a:pt x="372" y="523"/>
                  </a:lnTo>
                  <a:cubicBezTo>
                    <a:pt x="374" y="523"/>
                    <a:pt x="368" y="528"/>
                    <a:pt x="346" y="543"/>
                  </a:cubicBezTo>
                  <a:cubicBezTo>
                    <a:pt x="379" y="521"/>
                    <a:pt x="408" y="506"/>
                    <a:pt x="433" y="496"/>
                  </a:cubicBezTo>
                  <a:lnTo>
                    <a:pt x="433" y="496"/>
                  </a:lnTo>
                  <a:cubicBezTo>
                    <a:pt x="427" y="500"/>
                    <a:pt x="421" y="504"/>
                    <a:pt x="414" y="509"/>
                  </a:cubicBezTo>
                  <a:cubicBezTo>
                    <a:pt x="414" y="509"/>
                    <a:pt x="422" y="503"/>
                    <a:pt x="436" y="495"/>
                  </a:cubicBezTo>
                  <a:lnTo>
                    <a:pt x="436" y="495"/>
                  </a:lnTo>
                  <a:cubicBezTo>
                    <a:pt x="435" y="495"/>
                    <a:pt x="434" y="495"/>
                    <a:pt x="433" y="496"/>
                  </a:cubicBezTo>
                  <a:lnTo>
                    <a:pt x="433" y="496"/>
                  </a:lnTo>
                  <a:cubicBezTo>
                    <a:pt x="507" y="445"/>
                    <a:pt x="455" y="470"/>
                    <a:pt x="549" y="407"/>
                  </a:cubicBezTo>
                  <a:lnTo>
                    <a:pt x="549" y="407"/>
                  </a:lnTo>
                  <a:cubicBezTo>
                    <a:pt x="512" y="432"/>
                    <a:pt x="497" y="439"/>
                    <a:pt x="491" y="439"/>
                  </a:cubicBezTo>
                  <a:cubicBezTo>
                    <a:pt x="483" y="439"/>
                    <a:pt x="485" y="431"/>
                    <a:pt x="476" y="431"/>
                  </a:cubicBezTo>
                  <a:cubicBezTo>
                    <a:pt x="471" y="431"/>
                    <a:pt x="463" y="433"/>
                    <a:pt x="448" y="441"/>
                  </a:cubicBezTo>
                  <a:cubicBezTo>
                    <a:pt x="438" y="451"/>
                    <a:pt x="431" y="455"/>
                    <a:pt x="427" y="455"/>
                  </a:cubicBezTo>
                  <a:cubicBezTo>
                    <a:pt x="420" y="455"/>
                    <a:pt x="434" y="431"/>
                    <a:pt x="481" y="407"/>
                  </a:cubicBezTo>
                  <a:lnTo>
                    <a:pt x="515" y="407"/>
                  </a:lnTo>
                  <a:cubicBezTo>
                    <a:pt x="515" y="407"/>
                    <a:pt x="515" y="407"/>
                    <a:pt x="549" y="373"/>
                  </a:cubicBezTo>
                  <a:lnTo>
                    <a:pt x="549" y="373"/>
                  </a:lnTo>
                  <a:cubicBezTo>
                    <a:pt x="549" y="373"/>
                    <a:pt x="496" y="394"/>
                    <a:pt x="467" y="407"/>
                  </a:cubicBezTo>
                  <a:lnTo>
                    <a:pt x="467" y="407"/>
                  </a:lnTo>
                  <a:cubicBezTo>
                    <a:pt x="442" y="407"/>
                    <a:pt x="426" y="408"/>
                    <a:pt x="404" y="412"/>
                  </a:cubicBezTo>
                  <a:lnTo>
                    <a:pt x="404" y="412"/>
                  </a:lnTo>
                  <a:cubicBezTo>
                    <a:pt x="410" y="409"/>
                    <a:pt x="414" y="407"/>
                    <a:pt x="414" y="407"/>
                  </a:cubicBezTo>
                  <a:lnTo>
                    <a:pt x="414" y="407"/>
                  </a:lnTo>
                  <a:cubicBezTo>
                    <a:pt x="405" y="410"/>
                    <a:pt x="398" y="412"/>
                    <a:pt x="393" y="414"/>
                  </a:cubicBezTo>
                  <a:lnTo>
                    <a:pt x="393" y="414"/>
                  </a:lnTo>
                  <a:cubicBezTo>
                    <a:pt x="388" y="415"/>
                    <a:pt x="383" y="416"/>
                    <a:pt x="377" y="417"/>
                  </a:cubicBezTo>
                  <a:lnTo>
                    <a:pt x="377" y="417"/>
                  </a:lnTo>
                  <a:cubicBezTo>
                    <a:pt x="377" y="417"/>
                    <a:pt x="377" y="417"/>
                    <a:pt x="377" y="417"/>
                  </a:cubicBezTo>
                  <a:cubicBezTo>
                    <a:pt x="370" y="417"/>
                    <a:pt x="380" y="410"/>
                    <a:pt x="389" y="404"/>
                  </a:cubicBezTo>
                  <a:lnTo>
                    <a:pt x="389" y="404"/>
                  </a:lnTo>
                  <a:cubicBezTo>
                    <a:pt x="432" y="390"/>
                    <a:pt x="440" y="390"/>
                    <a:pt x="448" y="390"/>
                  </a:cubicBezTo>
                  <a:cubicBezTo>
                    <a:pt x="456" y="390"/>
                    <a:pt x="465" y="390"/>
                    <a:pt x="515" y="373"/>
                  </a:cubicBezTo>
                  <a:cubicBezTo>
                    <a:pt x="448" y="373"/>
                    <a:pt x="380" y="373"/>
                    <a:pt x="481" y="339"/>
                  </a:cubicBezTo>
                  <a:lnTo>
                    <a:pt x="481" y="339"/>
                  </a:lnTo>
                  <a:lnTo>
                    <a:pt x="380" y="373"/>
                  </a:lnTo>
                  <a:cubicBezTo>
                    <a:pt x="414" y="339"/>
                    <a:pt x="414" y="339"/>
                    <a:pt x="481" y="339"/>
                  </a:cubicBezTo>
                  <a:lnTo>
                    <a:pt x="346" y="339"/>
                  </a:lnTo>
                  <a:cubicBezTo>
                    <a:pt x="477" y="339"/>
                    <a:pt x="354" y="308"/>
                    <a:pt x="223" y="306"/>
                  </a:cubicBezTo>
                  <a:close/>
                  <a:moveTo>
                    <a:pt x="515" y="543"/>
                  </a:moveTo>
                  <a:lnTo>
                    <a:pt x="448" y="610"/>
                  </a:lnTo>
                  <a:cubicBezTo>
                    <a:pt x="473" y="593"/>
                    <a:pt x="498" y="576"/>
                    <a:pt x="515" y="543"/>
                  </a:cubicBezTo>
                  <a:close/>
                  <a:moveTo>
                    <a:pt x="549" y="441"/>
                  </a:moveTo>
                  <a:lnTo>
                    <a:pt x="549" y="475"/>
                  </a:lnTo>
                  <a:cubicBezTo>
                    <a:pt x="481" y="509"/>
                    <a:pt x="481" y="509"/>
                    <a:pt x="481" y="509"/>
                  </a:cubicBezTo>
                  <a:lnTo>
                    <a:pt x="481" y="509"/>
                  </a:lnTo>
                  <a:cubicBezTo>
                    <a:pt x="471" y="519"/>
                    <a:pt x="459" y="531"/>
                    <a:pt x="448" y="543"/>
                  </a:cubicBezTo>
                  <a:cubicBezTo>
                    <a:pt x="456" y="526"/>
                    <a:pt x="452" y="520"/>
                    <a:pt x="441" y="520"/>
                  </a:cubicBezTo>
                  <a:cubicBezTo>
                    <a:pt x="408" y="520"/>
                    <a:pt x="304" y="585"/>
                    <a:pt x="278" y="610"/>
                  </a:cubicBezTo>
                  <a:cubicBezTo>
                    <a:pt x="293" y="603"/>
                    <a:pt x="301" y="601"/>
                    <a:pt x="306" y="601"/>
                  </a:cubicBezTo>
                  <a:cubicBezTo>
                    <a:pt x="320" y="601"/>
                    <a:pt x="310" y="620"/>
                    <a:pt x="335" y="620"/>
                  </a:cubicBezTo>
                  <a:cubicBezTo>
                    <a:pt x="344" y="620"/>
                    <a:pt x="358" y="617"/>
                    <a:pt x="380" y="610"/>
                  </a:cubicBezTo>
                  <a:lnTo>
                    <a:pt x="380" y="610"/>
                  </a:lnTo>
                  <a:lnTo>
                    <a:pt x="278" y="644"/>
                  </a:lnTo>
                  <a:cubicBezTo>
                    <a:pt x="278" y="648"/>
                    <a:pt x="281" y="650"/>
                    <a:pt x="286" y="650"/>
                  </a:cubicBezTo>
                  <a:cubicBezTo>
                    <a:pt x="313" y="650"/>
                    <a:pt x="409" y="591"/>
                    <a:pt x="425" y="591"/>
                  </a:cubicBezTo>
                  <a:cubicBezTo>
                    <a:pt x="430" y="591"/>
                    <a:pt x="428" y="596"/>
                    <a:pt x="414" y="610"/>
                  </a:cubicBezTo>
                  <a:cubicBezTo>
                    <a:pt x="465" y="585"/>
                    <a:pt x="477" y="559"/>
                    <a:pt x="524" y="533"/>
                  </a:cubicBezTo>
                  <a:lnTo>
                    <a:pt x="524" y="533"/>
                  </a:lnTo>
                  <a:cubicBezTo>
                    <a:pt x="522" y="536"/>
                    <a:pt x="519" y="539"/>
                    <a:pt x="515" y="543"/>
                  </a:cubicBezTo>
                  <a:lnTo>
                    <a:pt x="583" y="509"/>
                  </a:lnTo>
                  <a:lnTo>
                    <a:pt x="583" y="509"/>
                  </a:lnTo>
                  <a:cubicBezTo>
                    <a:pt x="558" y="517"/>
                    <a:pt x="540" y="525"/>
                    <a:pt x="524" y="533"/>
                  </a:cubicBezTo>
                  <a:lnTo>
                    <a:pt x="524" y="533"/>
                  </a:lnTo>
                  <a:cubicBezTo>
                    <a:pt x="550" y="508"/>
                    <a:pt x="553" y="505"/>
                    <a:pt x="583" y="475"/>
                  </a:cubicBezTo>
                  <a:lnTo>
                    <a:pt x="583" y="475"/>
                  </a:lnTo>
                  <a:cubicBezTo>
                    <a:pt x="558" y="492"/>
                    <a:pt x="547" y="498"/>
                    <a:pt x="544" y="498"/>
                  </a:cubicBezTo>
                  <a:cubicBezTo>
                    <a:pt x="536" y="498"/>
                    <a:pt x="600" y="441"/>
                    <a:pt x="549" y="441"/>
                  </a:cubicBezTo>
                  <a:close/>
                  <a:moveTo>
                    <a:pt x="617" y="509"/>
                  </a:moveTo>
                  <a:cubicBezTo>
                    <a:pt x="549" y="543"/>
                    <a:pt x="481" y="610"/>
                    <a:pt x="448" y="610"/>
                  </a:cubicBezTo>
                  <a:cubicBezTo>
                    <a:pt x="422" y="627"/>
                    <a:pt x="397" y="644"/>
                    <a:pt x="380" y="678"/>
                  </a:cubicBezTo>
                  <a:cubicBezTo>
                    <a:pt x="346" y="678"/>
                    <a:pt x="448" y="610"/>
                    <a:pt x="414" y="610"/>
                  </a:cubicBezTo>
                  <a:lnTo>
                    <a:pt x="346" y="644"/>
                  </a:lnTo>
                  <a:cubicBezTo>
                    <a:pt x="371" y="644"/>
                    <a:pt x="342" y="716"/>
                    <a:pt x="376" y="716"/>
                  </a:cubicBezTo>
                  <a:cubicBezTo>
                    <a:pt x="389" y="716"/>
                    <a:pt x="411" y="706"/>
                    <a:pt x="448" y="678"/>
                  </a:cubicBezTo>
                  <a:cubicBezTo>
                    <a:pt x="481" y="644"/>
                    <a:pt x="583" y="543"/>
                    <a:pt x="617" y="509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7"/>
            <p:cNvSpPr/>
            <p:nvPr/>
          </p:nvSpPr>
          <p:spPr>
            <a:xfrm>
              <a:off x="4102075" y="2655150"/>
              <a:ext cx="2550" cy="25"/>
            </a:xfrm>
            <a:custGeom>
              <a:avLst/>
              <a:gdLst/>
              <a:ahLst/>
              <a:cxnLst/>
              <a:rect l="l" t="t" r="r" b="b"/>
              <a:pathLst>
                <a:path w="102" h="1" extrusionOk="0">
                  <a:moveTo>
                    <a:pt x="0" y="1"/>
                  </a:moveTo>
                  <a:lnTo>
                    <a:pt x="102" y="1"/>
                  </a:lnTo>
                  <a:lnTo>
                    <a:pt x="34" y="1"/>
                  </a:lnTo>
                  <a:cubicBezTo>
                    <a:pt x="34" y="1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7"/>
            <p:cNvSpPr/>
            <p:nvPr/>
          </p:nvSpPr>
          <p:spPr>
            <a:xfrm>
              <a:off x="4102075" y="2655150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7"/>
            <p:cNvSpPr/>
            <p:nvPr/>
          </p:nvSpPr>
          <p:spPr>
            <a:xfrm>
              <a:off x="4102900" y="265092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5" y="0"/>
                  </a:moveTo>
                  <a:cubicBezTo>
                    <a:pt x="35" y="0"/>
                    <a:pt x="35" y="34"/>
                    <a:pt x="35" y="0"/>
                  </a:cubicBezTo>
                  <a:cubicBezTo>
                    <a:pt x="1" y="0"/>
                    <a:pt x="1" y="0"/>
                    <a:pt x="3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7"/>
            <p:cNvSpPr/>
            <p:nvPr/>
          </p:nvSpPr>
          <p:spPr>
            <a:xfrm>
              <a:off x="4102075" y="2650075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7"/>
            <p:cNvSpPr/>
            <p:nvPr/>
          </p:nvSpPr>
          <p:spPr>
            <a:xfrm>
              <a:off x="4096575" y="2638225"/>
              <a:ext cx="10600" cy="11875"/>
            </a:xfrm>
            <a:custGeom>
              <a:avLst/>
              <a:gdLst/>
              <a:ahLst/>
              <a:cxnLst/>
              <a:rect l="l" t="t" r="r" b="b"/>
              <a:pathLst>
                <a:path w="424" h="475" extrusionOk="0">
                  <a:moveTo>
                    <a:pt x="355" y="197"/>
                  </a:moveTo>
                  <a:cubicBezTo>
                    <a:pt x="355" y="199"/>
                    <a:pt x="355" y="201"/>
                    <a:pt x="355" y="203"/>
                  </a:cubicBezTo>
                  <a:cubicBezTo>
                    <a:pt x="359" y="207"/>
                    <a:pt x="362" y="209"/>
                    <a:pt x="362" y="209"/>
                  </a:cubicBezTo>
                  <a:cubicBezTo>
                    <a:pt x="363" y="209"/>
                    <a:pt x="360" y="204"/>
                    <a:pt x="355" y="197"/>
                  </a:cubicBezTo>
                  <a:close/>
                  <a:moveTo>
                    <a:pt x="85" y="271"/>
                  </a:moveTo>
                  <a:cubicBezTo>
                    <a:pt x="85" y="279"/>
                    <a:pt x="87" y="286"/>
                    <a:pt x="90" y="291"/>
                  </a:cubicBezTo>
                  <a:lnTo>
                    <a:pt x="90" y="291"/>
                  </a:lnTo>
                  <a:cubicBezTo>
                    <a:pt x="90" y="286"/>
                    <a:pt x="89" y="280"/>
                    <a:pt x="85" y="271"/>
                  </a:cubicBezTo>
                  <a:close/>
                  <a:moveTo>
                    <a:pt x="227" y="334"/>
                  </a:moveTo>
                  <a:lnTo>
                    <a:pt x="227" y="334"/>
                  </a:lnTo>
                  <a:cubicBezTo>
                    <a:pt x="232" y="342"/>
                    <a:pt x="238" y="351"/>
                    <a:pt x="242" y="361"/>
                  </a:cubicBezTo>
                  <a:lnTo>
                    <a:pt x="242" y="361"/>
                  </a:lnTo>
                  <a:lnTo>
                    <a:pt x="220" y="339"/>
                  </a:lnTo>
                  <a:cubicBezTo>
                    <a:pt x="222" y="337"/>
                    <a:pt x="224" y="335"/>
                    <a:pt x="227" y="334"/>
                  </a:cubicBezTo>
                  <a:close/>
                  <a:moveTo>
                    <a:pt x="283" y="360"/>
                  </a:moveTo>
                  <a:lnTo>
                    <a:pt x="283" y="360"/>
                  </a:lnTo>
                  <a:cubicBezTo>
                    <a:pt x="293" y="378"/>
                    <a:pt x="301" y="386"/>
                    <a:pt x="322" y="407"/>
                  </a:cubicBezTo>
                  <a:cubicBezTo>
                    <a:pt x="309" y="394"/>
                    <a:pt x="296" y="376"/>
                    <a:pt x="283" y="360"/>
                  </a:cubicBezTo>
                  <a:close/>
                  <a:moveTo>
                    <a:pt x="322" y="0"/>
                  </a:moveTo>
                  <a:cubicBezTo>
                    <a:pt x="322" y="68"/>
                    <a:pt x="186" y="34"/>
                    <a:pt x="254" y="203"/>
                  </a:cubicBezTo>
                  <a:lnTo>
                    <a:pt x="220" y="136"/>
                  </a:lnTo>
                  <a:lnTo>
                    <a:pt x="220" y="136"/>
                  </a:lnTo>
                  <a:cubicBezTo>
                    <a:pt x="230" y="164"/>
                    <a:pt x="223" y="171"/>
                    <a:pt x="212" y="171"/>
                  </a:cubicBezTo>
                  <a:cubicBezTo>
                    <a:pt x="200" y="171"/>
                    <a:pt x="184" y="164"/>
                    <a:pt x="175" y="164"/>
                  </a:cubicBezTo>
                  <a:cubicBezTo>
                    <a:pt x="160" y="164"/>
                    <a:pt x="160" y="182"/>
                    <a:pt x="220" y="271"/>
                  </a:cubicBezTo>
                  <a:lnTo>
                    <a:pt x="118" y="170"/>
                  </a:lnTo>
                  <a:cubicBezTo>
                    <a:pt x="92" y="170"/>
                    <a:pt x="187" y="270"/>
                    <a:pt x="170" y="270"/>
                  </a:cubicBezTo>
                  <a:cubicBezTo>
                    <a:pt x="165" y="270"/>
                    <a:pt x="150" y="261"/>
                    <a:pt x="118" y="237"/>
                  </a:cubicBezTo>
                  <a:lnTo>
                    <a:pt x="118" y="237"/>
                  </a:lnTo>
                  <a:lnTo>
                    <a:pt x="152" y="271"/>
                  </a:lnTo>
                  <a:lnTo>
                    <a:pt x="152" y="305"/>
                  </a:lnTo>
                  <a:lnTo>
                    <a:pt x="118" y="305"/>
                  </a:lnTo>
                  <a:cubicBezTo>
                    <a:pt x="131" y="318"/>
                    <a:pt x="152" y="339"/>
                    <a:pt x="152" y="339"/>
                  </a:cubicBezTo>
                  <a:cubicBezTo>
                    <a:pt x="127" y="313"/>
                    <a:pt x="101" y="307"/>
                    <a:pt x="90" y="291"/>
                  </a:cubicBezTo>
                  <a:lnTo>
                    <a:pt x="90" y="291"/>
                  </a:lnTo>
                  <a:cubicBezTo>
                    <a:pt x="89" y="325"/>
                    <a:pt x="0" y="288"/>
                    <a:pt x="118" y="407"/>
                  </a:cubicBezTo>
                  <a:cubicBezTo>
                    <a:pt x="152" y="440"/>
                    <a:pt x="186" y="440"/>
                    <a:pt x="186" y="440"/>
                  </a:cubicBezTo>
                  <a:cubicBezTo>
                    <a:pt x="204" y="450"/>
                    <a:pt x="215" y="454"/>
                    <a:pt x="221" y="454"/>
                  </a:cubicBezTo>
                  <a:cubicBezTo>
                    <a:pt x="236" y="454"/>
                    <a:pt x="211" y="422"/>
                    <a:pt x="186" y="373"/>
                  </a:cubicBezTo>
                  <a:lnTo>
                    <a:pt x="186" y="373"/>
                  </a:lnTo>
                  <a:cubicBezTo>
                    <a:pt x="221" y="408"/>
                    <a:pt x="227" y="414"/>
                    <a:pt x="254" y="440"/>
                  </a:cubicBezTo>
                  <a:cubicBezTo>
                    <a:pt x="272" y="452"/>
                    <a:pt x="281" y="457"/>
                    <a:pt x="285" y="457"/>
                  </a:cubicBezTo>
                  <a:cubicBezTo>
                    <a:pt x="299" y="457"/>
                    <a:pt x="256" y="407"/>
                    <a:pt x="269" y="407"/>
                  </a:cubicBezTo>
                  <a:cubicBezTo>
                    <a:pt x="274" y="407"/>
                    <a:pt x="289" y="416"/>
                    <a:pt x="322" y="440"/>
                  </a:cubicBezTo>
                  <a:cubicBezTo>
                    <a:pt x="288" y="407"/>
                    <a:pt x="288" y="407"/>
                    <a:pt x="254" y="407"/>
                  </a:cubicBezTo>
                  <a:cubicBezTo>
                    <a:pt x="254" y="394"/>
                    <a:pt x="249" y="377"/>
                    <a:pt x="242" y="361"/>
                  </a:cubicBezTo>
                  <a:lnTo>
                    <a:pt x="242" y="361"/>
                  </a:lnTo>
                  <a:lnTo>
                    <a:pt x="254" y="373"/>
                  </a:lnTo>
                  <a:cubicBezTo>
                    <a:pt x="254" y="354"/>
                    <a:pt x="254" y="345"/>
                    <a:pt x="242" y="330"/>
                  </a:cubicBezTo>
                  <a:lnTo>
                    <a:pt x="242" y="330"/>
                  </a:lnTo>
                  <a:cubicBezTo>
                    <a:pt x="241" y="330"/>
                    <a:pt x="240" y="330"/>
                    <a:pt x="239" y="330"/>
                  </a:cubicBezTo>
                  <a:cubicBezTo>
                    <a:pt x="235" y="330"/>
                    <a:pt x="231" y="331"/>
                    <a:pt x="227" y="334"/>
                  </a:cubicBezTo>
                  <a:lnTo>
                    <a:pt x="227" y="334"/>
                  </a:lnTo>
                  <a:cubicBezTo>
                    <a:pt x="221" y="326"/>
                    <a:pt x="215" y="319"/>
                    <a:pt x="209" y="314"/>
                  </a:cubicBezTo>
                  <a:lnTo>
                    <a:pt x="209" y="314"/>
                  </a:lnTo>
                  <a:cubicBezTo>
                    <a:pt x="218" y="314"/>
                    <a:pt x="159" y="271"/>
                    <a:pt x="186" y="271"/>
                  </a:cubicBezTo>
                  <a:cubicBezTo>
                    <a:pt x="216" y="301"/>
                    <a:pt x="233" y="318"/>
                    <a:pt x="242" y="330"/>
                  </a:cubicBezTo>
                  <a:lnTo>
                    <a:pt x="242" y="330"/>
                  </a:lnTo>
                  <a:cubicBezTo>
                    <a:pt x="255" y="331"/>
                    <a:pt x="269" y="344"/>
                    <a:pt x="283" y="360"/>
                  </a:cubicBezTo>
                  <a:lnTo>
                    <a:pt x="283" y="360"/>
                  </a:lnTo>
                  <a:cubicBezTo>
                    <a:pt x="276" y="348"/>
                    <a:pt x="267" y="332"/>
                    <a:pt x="254" y="305"/>
                  </a:cubicBezTo>
                  <a:lnTo>
                    <a:pt x="254" y="305"/>
                  </a:lnTo>
                  <a:cubicBezTo>
                    <a:pt x="280" y="331"/>
                    <a:pt x="296" y="342"/>
                    <a:pt x="306" y="342"/>
                  </a:cubicBezTo>
                  <a:cubicBezTo>
                    <a:pt x="318" y="342"/>
                    <a:pt x="321" y="324"/>
                    <a:pt x="321" y="295"/>
                  </a:cubicBezTo>
                  <a:lnTo>
                    <a:pt x="321" y="295"/>
                  </a:lnTo>
                  <a:cubicBezTo>
                    <a:pt x="341" y="324"/>
                    <a:pt x="355" y="339"/>
                    <a:pt x="355" y="339"/>
                  </a:cubicBezTo>
                  <a:cubicBezTo>
                    <a:pt x="355" y="339"/>
                    <a:pt x="322" y="271"/>
                    <a:pt x="322" y="271"/>
                  </a:cubicBezTo>
                  <a:cubicBezTo>
                    <a:pt x="322" y="280"/>
                    <a:pt x="322" y="288"/>
                    <a:pt x="321" y="295"/>
                  </a:cubicBezTo>
                  <a:lnTo>
                    <a:pt x="321" y="295"/>
                  </a:lnTo>
                  <a:cubicBezTo>
                    <a:pt x="311" y="280"/>
                    <a:pt x="299" y="261"/>
                    <a:pt x="288" y="237"/>
                  </a:cubicBezTo>
                  <a:cubicBezTo>
                    <a:pt x="288" y="223"/>
                    <a:pt x="294" y="215"/>
                    <a:pt x="303" y="215"/>
                  </a:cubicBezTo>
                  <a:cubicBezTo>
                    <a:pt x="316" y="215"/>
                    <a:pt x="336" y="231"/>
                    <a:pt x="355" y="271"/>
                  </a:cubicBezTo>
                  <a:lnTo>
                    <a:pt x="322" y="203"/>
                  </a:lnTo>
                  <a:cubicBezTo>
                    <a:pt x="312" y="175"/>
                    <a:pt x="313" y="165"/>
                    <a:pt x="319" y="165"/>
                  </a:cubicBezTo>
                  <a:cubicBezTo>
                    <a:pt x="327" y="165"/>
                    <a:pt x="345" y="184"/>
                    <a:pt x="355" y="197"/>
                  </a:cubicBezTo>
                  <a:lnTo>
                    <a:pt x="355" y="197"/>
                  </a:lnTo>
                  <a:cubicBezTo>
                    <a:pt x="348" y="158"/>
                    <a:pt x="290" y="68"/>
                    <a:pt x="322" y="68"/>
                  </a:cubicBezTo>
                  <a:cubicBezTo>
                    <a:pt x="355" y="136"/>
                    <a:pt x="355" y="136"/>
                    <a:pt x="389" y="203"/>
                  </a:cubicBezTo>
                  <a:lnTo>
                    <a:pt x="355" y="102"/>
                  </a:lnTo>
                  <a:lnTo>
                    <a:pt x="355" y="102"/>
                  </a:lnTo>
                  <a:cubicBezTo>
                    <a:pt x="364" y="110"/>
                    <a:pt x="368" y="112"/>
                    <a:pt x="370" y="112"/>
                  </a:cubicBezTo>
                  <a:cubicBezTo>
                    <a:pt x="372" y="112"/>
                    <a:pt x="372" y="110"/>
                    <a:pt x="372" y="110"/>
                  </a:cubicBezTo>
                  <a:cubicBezTo>
                    <a:pt x="372" y="110"/>
                    <a:pt x="372" y="119"/>
                    <a:pt x="389" y="170"/>
                  </a:cubicBezTo>
                  <a:cubicBezTo>
                    <a:pt x="355" y="68"/>
                    <a:pt x="423" y="136"/>
                    <a:pt x="322" y="0"/>
                  </a:cubicBezTo>
                  <a:close/>
                  <a:moveTo>
                    <a:pt x="322" y="440"/>
                  </a:moveTo>
                  <a:lnTo>
                    <a:pt x="322" y="474"/>
                  </a:lnTo>
                  <a:cubicBezTo>
                    <a:pt x="355" y="474"/>
                    <a:pt x="322" y="440"/>
                    <a:pt x="322" y="44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7"/>
            <p:cNvSpPr/>
            <p:nvPr/>
          </p:nvSpPr>
          <p:spPr>
            <a:xfrm>
              <a:off x="4104600" y="2637850"/>
              <a:ext cx="2025" cy="3100"/>
            </a:xfrm>
            <a:custGeom>
              <a:avLst/>
              <a:gdLst/>
              <a:ahLst/>
              <a:cxnLst/>
              <a:rect l="l" t="t" r="r" b="b"/>
              <a:pathLst>
                <a:path w="81" h="124" extrusionOk="0">
                  <a:moveTo>
                    <a:pt x="18" y="0"/>
                  </a:moveTo>
                  <a:cubicBezTo>
                    <a:pt x="16" y="0"/>
                    <a:pt x="23" y="15"/>
                    <a:pt x="1" y="15"/>
                  </a:cubicBezTo>
                  <a:cubicBezTo>
                    <a:pt x="13" y="28"/>
                    <a:pt x="30" y="49"/>
                    <a:pt x="45" y="70"/>
                  </a:cubicBezTo>
                  <a:lnTo>
                    <a:pt x="45" y="70"/>
                  </a:lnTo>
                  <a:lnTo>
                    <a:pt x="34" y="49"/>
                  </a:lnTo>
                  <a:cubicBezTo>
                    <a:pt x="34" y="49"/>
                    <a:pt x="34" y="49"/>
                    <a:pt x="34" y="15"/>
                  </a:cubicBezTo>
                  <a:cubicBezTo>
                    <a:pt x="23" y="4"/>
                    <a:pt x="19" y="0"/>
                    <a:pt x="18" y="0"/>
                  </a:cubicBezTo>
                  <a:close/>
                  <a:moveTo>
                    <a:pt x="45" y="70"/>
                  </a:moveTo>
                  <a:lnTo>
                    <a:pt x="68" y="117"/>
                  </a:lnTo>
                  <a:cubicBezTo>
                    <a:pt x="73" y="122"/>
                    <a:pt x="76" y="124"/>
                    <a:pt x="77" y="124"/>
                  </a:cubicBezTo>
                  <a:cubicBezTo>
                    <a:pt x="81" y="124"/>
                    <a:pt x="65" y="97"/>
                    <a:pt x="45" y="7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7"/>
            <p:cNvSpPr/>
            <p:nvPr/>
          </p:nvSpPr>
          <p:spPr>
            <a:xfrm>
              <a:off x="4104600" y="2633050"/>
              <a:ext cx="5950" cy="8050"/>
            </a:xfrm>
            <a:custGeom>
              <a:avLst/>
              <a:gdLst/>
              <a:ahLst/>
              <a:cxnLst/>
              <a:rect l="l" t="t" r="r" b="b"/>
              <a:pathLst>
                <a:path w="238" h="322" extrusionOk="0">
                  <a:moveTo>
                    <a:pt x="142" y="78"/>
                  </a:moveTo>
                  <a:cubicBezTo>
                    <a:pt x="148" y="89"/>
                    <a:pt x="156" y="100"/>
                    <a:pt x="163" y="110"/>
                  </a:cubicBezTo>
                  <a:lnTo>
                    <a:pt x="163" y="110"/>
                  </a:lnTo>
                  <a:cubicBezTo>
                    <a:pt x="158" y="99"/>
                    <a:pt x="151" y="88"/>
                    <a:pt x="142" y="78"/>
                  </a:cubicBezTo>
                  <a:close/>
                  <a:moveTo>
                    <a:pt x="34" y="173"/>
                  </a:moveTo>
                  <a:lnTo>
                    <a:pt x="40" y="185"/>
                  </a:lnTo>
                  <a:lnTo>
                    <a:pt x="40" y="185"/>
                  </a:lnTo>
                  <a:cubicBezTo>
                    <a:pt x="45" y="183"/>
                    <a:pt x="49" y="188"/>
                    <a:pt x="34" y="173"/>
                  </a:cubicBezTo>
                  <a:close/>
                  <a:moveTo>
                    <a:pt x="163" y="110"/>
                  </a:moveTo>
                  <a:cubicBezTo>
                    <a:pt x="175" y="131"/>
                    <a:pt x="183" y="152"/>
                    <a:pt x="204" y="173"/>
                  </a:cubicBezTo>
                  <a:cubicBezTo>
                    <a:pt x="204" y="173"/>
                    <a:pt x="219" y="188"/>
                    <a:pt x="229" y="188"/>
                  </a:cubicBezTo>
                  <a:cubicBezTo>
                    <a:pt x="234" y="188"/>
                    <a:pt x="238" y="185"/>
                    <a:pt x="238" y="173"/>
                  </a:cubicBezTo>
                  <a:cubicBezTo>
                    <a:pt x="207" y="158"/>
                    <a:pt x="183" y="136"/>
                    <a:pt x="163" y="110"/>
                  </a:cubicBezTo>
                  <a:close/>
                  <a:moveTo>
                    <a:pt x="40" y="185"/>
                  </a:moveTo>
                  <a:cubicBezTo>
                    <a:pt x="35" y="187"/>
                    <a:pt x="31" y="199"/>
                    <a:pt x="68" y="275"/>
                  </a:cubicBezTo>
                  <a:lnTo>
                    <a:pt x="68" y="275"/>
                  </a:lnTo>
                  <a:cubicBezTo>
                    <a:pt x="68" y="275"/>
                    <a:pt x="47" y="232"/>
                    <a:pt x="55" y="232"/>
                  </a:cubicBezTo>
                  <a:cubicBezTo>
                    <a:pt x="57" y="232"/>
                    <a:pt x="62" y="234"/>
                    <a:pt x="68" y="241"/>
                  </a:cubicBezTo>
                  <a:lnTo>
                    <a:pt x="40" y="185"/>
                  </a:lnTo>
                  <a:close/>
                  <a:moveTo>
                    <a:pt x="97" y="0"/>
                  </a:moveTo>
                  <a:lnTo>
                    <a:pt x="97" y="0"/>
                  </a:lnTo>
                  <a:cubicBezTo>
                    <a:pt x="83" y="0"/>
                    <a:pt x="167" y="173"/>
                    <a:pt x="136" y="173"/>
                  </a:cubicBezTo>
                  <a:cubicBezTo>
                    <a:pt x="136" y="140"/>
                    <a:pt x="102" y="106"/>
                    <a:pt x="102" y="106"/>
                  </a:cubicBezTo>
                  <a:cubicBezTo>
                    <a:pt x="83" y="125"/>
                    <a:pt x="74" y="145"/>
                    <a:pt x="64" y="145"/>
                  </a:cubicBezTo>
                  <a:cubicBezTo>
                    <a:pt x="57" y="145"/>
                    <a:pt x="49" y="134"/>
                    <a:pt x="34" y="106"/>
                  </a:cubicBezTo>
                  <a:cubicBezTo>
                    <a:pt x="1" y="106"/>
                    <a:pt x="68" y="207"/>
                    <a:pt x="68" y="241"/>
                  </a:cubicBezTo>
                  <a:lnTo>
                    <a:pt x="102" y="275"/>
                  </a:lnTo>
                  <a:lnTo>
                    <a:pt x="102" y="309"/>
                  </a:lnTo>
                  <a:cubicBezTo>
                    <a:pt x="111" y="317"/>
                    <a:pt x="116" y="321"/>
                    <a:pt x="119" y="321"/>
                  </a:cubicBezTo>
                  <a:cubicBezTo>
                    <a:pt x="137" y="321"/>
                    <a:pt x="53" y="170"/>
                    <a:pt x="64" y="170"/>
                  </a:cubicBezTo>
                  <a:lnTo>
                    <a:pt x="64" y="170"/>
                  </a:lnTo>
                  <a:cubicBezTo>
                    <a:pt x="65" y="170"/>
                    <a:pt x="66" y="171"/>
                    <a:pt x="68" y="173"/>
                  </a:cubicBezTo>
                  <a:lnTo>
                    <a:pt x="136" y="275"/>
                  </a:lnTo>
                  <a:cubicBezTo>
                    <a:pt x="153" y="275"/>
                    <a:pt x="153" y="267"/>
                    <a:pt x="157" y="267"/>
                  </a:cubicBezTo>
                  <a:cubicBezTo>
                    <a:pt x="161" y="267"/>
                    <a:pt x="170" y="275"/>
                    <a:pt x="204" y="309"/>
                  </a:cubicBezTo>
                  <a:cubicBezTo>
                    <a:pt x="204" y="309"/>
                    <a:pt x="182" y="265"/>
                    <a:pt x="173" y="265"/>
                  </a:cubicBezTo>
                  <a:cubicBezTo>
                    <a:pt x="171" y="265"/>
                    <a:pt x="170" y="268"/>
                    <a:pt x="170" y="275"/>
                  </a:cubicBezTo>
                  <a:cubicBezTo>
                    <a:pt x="170" y="275"/>
                    <a:pt x="136" y="207"/>
                    <a:pt x="102" y="207"/>
                  </a:cubicBezTo>
                  <a:cubicBezTo>
                    <a:pt x="93" y="180"/>
                    <a:pt x="91" y="170"/>
                    <a:pt x="95" y="170"/>
                  </a:cubicBezTo>
                  <a:lnTo>
                    <a:pt x="95" y="170"/>
                  </a:lnTo>
                  <a:cubicBezTo>
                    <a:pt x="104" y="170"/>
                    <a:pt x="154" y="250"/>
                    <a:pt x="204" y="275"/>
                  </a:cubicBezTo>
                  <a:cubicBezTo>
                    <a:pt x="180" y="227"/>
                    <a:pt x="156" y="179"/>
                    <a:pt x="168" y="179"/>
                  </a:cubicBezTo>
                  <a:cubicBezTo>
                    <a:pt x="173" y="179"/>
                    <a:pt x="184" y="187"/>
                    <a:pt x="204" y="207"/>
                  </a:cubicBezTo>
                  <a:cubicBezTo>
                    <a:pt x="170" y="140"/>
                    <a:pt x="136" y="72"/>
                    <a:pt x="136" y="72"/>
                  </a:cubicBezTo>
                  <a:lnTo>
                    <a:pt x="136" y="72"/>
                  </a:lnTo>
                  <a:cubicBezTo>
                    <a:pt x="138" y="74"/>
                    <a:pt x="140" y="76"/>
                    <a:pt x="142" y="78"/>
                  </a:cubicBezTo>
                  <a:lnTo>
                    <a:pt x="142" y="78"/>
                  </a:lnTo>
                  <a:cubicBezTo>
                    <a:pt x="127" y="54"/>
                    <a:pt x="115" y="29"/>
                    <a:pt x="102" y="4"/>
                  </a:cubicBezTo>
                  <a:cubicBezTo>
                    <a:pt x="100" y="1"/>
                    <a:pt x="98" y="0"/>
                    <a:pt x="97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7"/>
            <p:cNvSpPr/>
            <p:nvPr/>
          </p:nvSpPr>
          <p:spPr>
            <a:xfrm>
              <a:off x="4107150" y="263482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1"/>
                    <a:pt x="0" y="35"/>
                    <a:pt x="0" y="35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7"/>
            <p:cNvSpPr/>
            <p:nvPr/>
          </p:nvSpPr>
          <p:spPr>
            <a:xfrm>
              <a:off x="4144400" y="2562525"/>
              <a:ext cx="11025" cy="5450"/>
            </a:xfrm>
            <a:custGeom>
              <a:avLst/>
              <a:gdLst/>
              <a:ahLst/>
              <a:cxnLst/>
              <a:rect l="l" t="t" r="r" b="b"/>
              <a:pathLst>
                <a:path w="441" h="218" extrusionOk="0">
                  <a:moveTo>
                    <a:pt x="291" y="1"/>
                  </a:moveTo>
                  <a:cubicBezTo>
                    <a:pt x="230" y="1"/>
                    <a:pt x="190" y="31"/>
                    <a:pt x="157" y="69"/>
                  </a:cubicBezTo>
                  <a:lnTo>
                    <a:pt x="157" y="69"/>
                  </a:lnTo>
                  <a:cubicBezTo>
                    <a:pt x="228" y="140"/>
                    <a:pt x="266" y="175"/>
                    <a:pt x="301" y="175"/>
                  </a:cubicBezTo>
                  <a:cubicBezTo>
                    <a:pt x="339" y="175"/>
                    <a:pt x="373" y="133"/>
                    <a:pt x="440" y="48"/>
                  </a:cubicBezTo>
                  <a:cubicBezTo>
                    <a:pt x="379" y="14"/>
                    <a:pt x="331" y="1"/>
                    <a:pt x="291" y="1"/>
                  </a:cubicBezTo>
                  <a:close/>
                  <a:moveTo>
                    <a:pt x="136" y="48"/>
                  </a:moveTo>
                  <a:lnTo>
                    <a:pt x="0" y="218"/>
                  </a:lnTo>
                  <a:cubicBezTo>
                    <a:pt x="68" y="218"/>
                    <a:pt x="102" y="133"/>
                    <a:pt x="157" y="69"/>
                  </a:cubicBezTo>
                  <a:lnTo>
                    <a:pt x="157" y="69"/>
                  </a:lnTo>
                  <a:cubicBezTo>
                    <a:pt x="150" y="63"/>
                    <a:pt x="143" y="56"/>
                    <a:pt x="136" y="48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7"/>
            <p:cNvSpPr/>
            <p:nvPr/>
          </p:nvSpPr>
          <p:spPr>
            <a:xfrm>
              <a:off x="4148625" y="2562025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34" y="0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7"/>
            <p:cNvSpPr/>
            <p:nvPr/>
          </p:nvSpPr>
          <p:spPr>
            <a:xfrm>
              <a:off x="4144975" y="2562025"/>
              <a:ext cx="5375" cy="4850"/>
            </a:xfrm>
            <a:custGeom>
              <a:avLst/>
              <a:gdLst/>
              <a:ahLst/>
              <a:cxnLst/>
              <a:rect l="l" t="t" r="r" b="b"/>
              <a:pathLst>
                <a:path w="215" h="194" extrusionOk="0">
                  <a:moveTo>
                    <a:pt x="214" y="1"/>
                  </a:moveTo>
                  <a:cubicBezTo>
                    <a:pt x="181" y="34"/>
                    <a:pt x="116" y="67"/>
                    <a:pt x="81" y="131"/>
                  </a:cubicBezTo>
                  <a:lnTo>
                    <a:pt x="81" y="131"/>
                  </a:lnTo>
                  <a:cubicBezTo>
                    <a:pt x="68" y="142"/>
                    <a:pt x="51" y="150"/>
                    <a:pt x="11" y="170"/>
                  </a:cubicBezTo>
                  <a:cubicBezTo>
                    <a:pt x="2" y="188"/>
                    <a:pt x="0" y="194"/>
                    <a:pt x="2" y="194"/>
                  </a:cubicBezTo>
                  <a:cubicBezTo>
                    <a:pt x="7" y="194"/>
                    <a:pt x="31" y="163"/>
                    <a:pt x="41" y="163"/>
                  </a:cubicBezTo>
                  <a:cubicBezTo>
                    <a:pt x="43" y="163"/>
                    <a:pt x="45" y="165"/>
                    <a:pt x="45" y="170"/>
                  </a:cubicBezTo>
                  <a:cubicBezTo>
                    <a:pt x="58" y="157"/>
                    <a:pt x="69" y="146"/>
                    <a:pt x="79" y="136"/>
                  </a:cubicBezTo>
                  <a:cubicBezTo>
                    <a:pt x="79" y="136"/>
                    <a:pt x="99" y="116"/>
                    <a:pt x="112" y="103"/>
                  </a:cubicBezTo>
                  <a:cubicBezTo>
                    <a:pt x="143" y="72"/>
                    <a:pt x="158" y="57"/>
                    <a:pt x="21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7"/>
            <p:cNvSpPr/>
            <p:nvPr/>
          </p:nvSpPr>
          <p:spPr>
            <a:xfrm>
              <a:off x="4146075" y="2564575"/>
              <a:ext cx="1725" cy="1700"/>
            </a:xfrm>
            <a:custGeom>
              <a:avLst/>
              <a:gdLst/>
              <a:ahLst/>
              <a:cxnLst/>
              <a:rect l="l" t="t" r="r" b="b"/>
              <a:pathLst>
                <a:path w="69" h="68" extrusionOk="0">
                  <a:moveTo>
                    <a:pt x="69" y="0"/>
                  </a:moveTo>
                  <a:cubicBezTo>
                    <a:pt x="35" y="0"/>
                    <a:pt x="35" y="34"/>
                    <a:pt x="1" y="68"/>
                  </a:cubicBezTo>
                  <a:cubicBezTo>
                    <a:pt x="35" y="34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7"/>
            <p:cNvSpPr/>
            <p:nvPr/>
          </p:nvSpPr>
          <p:spPr>
            <a:xfrm>
              <a:off x="4146925" y="2563725"/>
              <a:ext cx="1725" cy="1700"/>
            </a:xfrm>
            <a:custGeom>
              <a:avLst/>
              <a:gdLst/>
              <a:ahLst/>
              <a:cxnLst/>
              <a:rect l="l" t="t" r="r" b="b"/>
              <a:pathLst>
                <a:path w="69" h="68" extrusionOk="0">
                  <a:moveTo>
                    <a:pt x="69" y="0"/>
                  </a:moveTo>
                  <a:lnTo>
                    <a:pt x="1" y="68"/>
                  </a:lnTo>
                  <a:cubicBezTo>
                    <a:pt x="1" y="68"/>
                    <a:pt x="69" y="34"/>
                    <a:pt x="69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7"/>
            <p:cNvSpPr/>
            <p:nvPr/>
          </p:nvSpPr>
          <p:spPr>
            <a:xfrm>
              <a:off x="4148625" y="256372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7"/>
            <p:cNvSpPr/>
            <p:nvPr/>
          </p:nvSpPr>
          <p:spPr>
            <a:xfrm>
              <a:off x="4145250" y="2563500"/>
              <a:ext cx="4025" cy="3625"/>
            </a:xfrm>
            <a:custGeom>
              <a:avLst/>
              <a:gdLst/>
              <a:ahLst/>
              <a:cxnLst/>
              <a:rect l="l" t="t" r="r" b="b"/>
              <a:pathLst>
                <a:path w="161" h="145" extrusionOk="0">
                  <a:moveTo>
                    <a:pt x="161" y="1"/>
                  </a:moveTo>
                  <a:lnTo>
                    <a:pt x="161" y="1"/>
                  </a:lnTo>
                  <a:cubicBezTo>
                    <a:pt x="161" y="1"/>
                    <a:pt x="152" y="9"/>
                    <a:pt x="136" y="9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52" y="9"/>
                    <a:pt x="161" y="1"/>
                    <a:pt x="161" y="1"/>
                  </a:cubicBezTo>
                  <a:close/>
                  <a:moveTo>
                    <a:pt x="136" y="43"/>
                  </a:moveTo>
                  <a:cubicBezTo>
                    <a:pt x="102" y="43"/>
                    <a:pt x="0" y="145"/>
                    <a:pt x="0" y="145"/>
                  </a:cubicBezTo>
                  <a:lnTo>
                    <a:pt x="68" y="111"/>
                  </a:lnTo>
                  <a:lnTo>
                    <a:pt x="68" y="111"/>
                  </a:lnTo>
                  <a:cubicBezTo>
                    <a:pt x="83" y="95"/>
                    <a:pt x="115" y="63"/>
                    <a:pt x="136" y="43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7"/>
            <p:cNvSpPr/>
            <p:nvPr/>
          </p:nvSpPr>
          <p:spPr>
            <a:xfrm>
              <a:off x="4147775" y="25645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5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" y="0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7"/>
            <p:cNvSpPr/>
            <p:nvPr/>
          </p:nvSpPr>
          <p:spPr>
            <a:xfrm>
              <a:off x="4147775" y="2563725"/>
              <a:ext cx="875" cy="1700"/>
            </a:xfrm>
            <a:custGeom>
              <a:avLst/>
              <a:gdLst/>
              <a:ahLst/>
              <a:cxnLst/>
              <a:rect l="l" t="t" r="r" b="b"/>
              <a:pathLst>
                <a:path w="35" h="68" extrusionOk="0">
                  <a:moveTo>
                    <a:pt x="35" y="0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7"/>
            <p:cNvSpPr/>
            <p:nvPr/>
          </p:nvSpPr>
          <p:spPr>
            <a:xfrm>
              <a:off x="4145250" y="2564575"/>
              <a:ext cx="4250" cy="3400"/>
            </a:xfrm>
            <a:custGeom>
              <a:avLst/>
              <a:gdLst/>
              <a:ahLst/>
              <a:cxnLst/>
              <a:rect l="l" t="t" r="r" b="b"/>
              <a:pathLst>
                <a:path w="170" h="136" extrusionOk="0">
                  <a:moveTo>
                    <a:pt x="169" y="0"/>
                  </a:moveTo>
                  <a:lnTo>
                    <a:pt x="169" y="0"/>
                  </a:lnTo>
                  <a:cubicBezTo>
                    <a:pt x="156" y="7"/>
                    <a:pt x="144" y="14"/>
                    <a:pt x="131" y="23"/>
                  </a:cubicBezTo>
                  <a:lnTo>
                    <a:pt x="131" y="23"/>
                  </a:lnTo>
                  <a:cubicBezTo>
                    <a:pt x="138" y="20"/>
                    <a:pt x="150" y="13"/>
                    <a:pt x="169" y="0"/>
                  </a:cubicBezTo>
                  <a:close/>
                  <a:moveTo>
                    <a:pt x="127" y="9"/>
                  </a:moveTo>
                  <a:cubicBezTo>
                    <a:pt x="126" y="9"/>
                    <a:pt x="120" y="15"/>
                    <a:pt x="102" y="34"/>
                  </a:cubicBezTo>
                  <a:cubicBezTo>
                    <a:pt x="102" y="34"/>
                    <a:pt x="55" y="81"/>
                    <a:pt x="0" y="136"/>
                  </a:cubicBezTo>
                  <a:lnTo>
                    <a:pt x="0" y="136"/>
                  </a:lnTo>
                  <a:cubicBezTo>
                    <a:pt x="27" y="108"/>
                    <a:pt x="77" y="59"/>
                    <a:pt x="131" y="23"/>
                  </a:cubicBezTo>
                  <a:lnTo>
                    <a:pt x="131" y="23"/>
                  </a:lnTo>
                  <a:cubicBezTo>
                    <a:pt x="128" y="24"/>
                    <a:pt x="125" y="25"/>
                    <a:pt x="124" y="25"/>
                  </a:cubicBezTo>
                  <a:cubicBezTo>
                    <a:pt x="116" y="25"/>
                    <a:pt x="128" y="9"/>
                    <a:pt x="127" y="9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7"/>
            <p:cNvSpPr/>
            <p:nvPr/>
          </p:nvSpPr>
          <p:spPr>
            <a:xfrm>
              <a:off x="4143550" y="25696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34"/>
                  </a:moveTo>
                  <a:cubicBezTo>
                    <a:pt x="0" y="34"/>
                    <a:pt x="0" y="34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7"/>
            <p:cNvSpPr/>
            <p:nvPr/>
          </p:nvSpPr>
          <p:spPr>
            <a:xfrm>
              <a:off x="4141850" y="2566250"/>
              <a:ext cx="5950" cy="5950"/>
            </a:xfrm>
            <a:custGeom>
              <a:avLst/>
              <a:gdLst/>
              <a:ahLst/>
              <a:cxnLst/>
              <a:rect l="l" t="t" r="r" b="b"/>
              <a:pathLst>
                <a:path w="238" h="238" extrusionOk="0">
                  <a:moveTo>
                    <a:pt x="238" y="1"/>
                  </a:moveTo>
                  <a:lnTo>
                    <a:pt x="238" y="1"/>
                  </a:lnTo>
                  <a:lnTo>
                    <a:pt x="238" y="1"/>
                  </a:lnTo>
                  <a:cubicBezTo>
                    <a:pt x="218" y="21"/>
                    <a:pt x="209" y="26"/>
                    <a:pt x="206" y="26"/>
                  </a:cubicBezTo>
                  <a:cubicBezTo>
                    <a:pt x="203" y="26"/>
                    <a:pt x="204" y="20"/>
                    <a:pt x="203" y="20"/>
                  </a:cubicBezTo>
                  <a:lnTo>
                    <a:pt x="203" y="20"/>
                  </a:lnTo>
                  <a:cubicBezTo>
                    <a:pt x="202" y="20"/>
                    <a:pt x="196" y="29"/>
                    <a:pt x="170" y="69"/>
                  </a:cubicBezTo>
                  <a:lnTo>
                    <a:pt x="136" y="102"/>
                  </a:lnTo>
                  <a:cubicBezTo>
                    <a:pt x="102" y="136"/>
                    <a:pt x="102" y="136"/>
                    <a:pt x="68" y="136"/>
                  </a:cubicBezTo>
                  <a:cubicBezTo>
                    <a:pt x="102" y="136"/>
                    <a:pt x="1" y="238"/>
                    <a:pt x="34" y="238"/>
                  </a:cubicBezTo>
                  <a:cubicBezTo>
                    <a:pt x="34" y="204"/>
                    <a:pt x="204" y="69"/>
                    <a:pt x="238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7"/>
            <p:cNvSpPr/>
            <p:nvPr/>
          </p:nvSpPr>
          <p:spPr>
            <a:xfrm>
              <a:off x="4144400" y="2568800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34" y="0"/>
                  </a:moveTo>
                  <a:lnTo>
                    <a:pt x="0" y="68"/>
                  </a:lnTo>
                  <a:lnTo>
                    <a:pt x="34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7"/>
            <p:cNvSpPr/>
            <p:nvPr/>
          </p:nvSpPr>
          <p:spPr>
            <a:xfrm>
              <a:off x="4144400" y="2566250"/>
              <a:ext cx="4250" cy="5100"/>
            </a:xfrm>
            <a:custGeom>
              <a:avLst/>
              <a:gdLst/>
              <a:ahLst/>
              <a:cxnLst/>
              <a:rect l="l" t="t" r="r" b="b"/>
              <a:pathLst>
                <a:path w="170" h="204" extrusionOk="0">
                  <a:moveTo>
                    <a:pt x="136" y="69"/>
                  </a:moveTo>
                  <a:cubicBezTo>
                    <a:pt x="135" y="69"/>
                    <a:pt x="134" y="69"/>
                    <a:pt x="132" y="69"/>
                  </a:cubicBezTo>
                  <a:lnTo>
                    <a:pt x="132" y="69"/>
                  </a:lnTo>
                  <a:cubicBezTo>
                    <a:pt x="130" y="72"/>
                    <a:pt x="126" y="76"/>
                    <a:pt x="123" y="80"/>
                  </a:cubicBezTo>
                  <a:lnTo>
                    <a:pt x="123" y="80"/>
                  </a:lnTo>
                  <a:cubicBezTo>
                    <a:pt x="127" y="76"/>
                    <a:pt x="132" y="73"/>
                    <a:pt x="136" y="69"/>
                  </a:cubicBezTo>
                  <a:close/>
                  <a:moveTo>
                    <a:pt x="123" y="80"/>
                  </a:moveTo>
                  <a:cubicBezTo>
                    <a:pt x="107" y="93"/>
                    <a:pt x="89" y="102"/>
                    <a:pt x="67" y="122"/>
                  </a:cubicBezTo>
                  <a:lnTo>
                    <a:pt x="67" y="122"/>
                  </a:lnTo>
                  <a:cubicBezTo>
                    <a:pt x="67" y="122"/>
                    <a:pt x="67" y="122"/>
                    <a:pt x="67" y="122"/>
                  </a:cubicBezTo>
                  <a:cubicBezTo>
                    <a:pt x="67" y="122"/>
                    <a:pt x="66" y="123"/>
                    <a:pt x="66" y="124"/>
                  </a:cubicBezTo>
                  <a:lnTo>
                    <a:pt x="66" y="124"/>
                  </a:lnTo>
                  <a:cubicBezTo>
                    <a:pt x="66" y="123"/>
                    <a:pt x="67" y="123"/>
                    <a:pt x="67" y="122"/>
                  </a:cubicBezTo>
                  <a:lnTo>
                    <a:pt x="67" y="122"/>
                  </a:lnTo>
                  <a:cubicBezTo>
                    <a:pt x="68" y="123"/>
                    <a:pt x="68" y="127"/>
                    <a:pt x="68" y="136"/>
                  </a:cubicBezTo>
                  <a:lnTo>
                    <a:pt x="102" y="102"/>
                  </a:lnTo>
                  <a:cubicBezTo>
                    <a:pt x="110" y="94"/>
                    <a:pt x="117" y="87"/>
                    <a:pt x="123" y="80"/>
                  </a:cubicBezTo>
                  <a:close/>
                  <a:moveTo>
                    <a:pt x="170" y="1"/>
                  </a:moveTo>
                  <a:lnTo>
                    <a:pt x="102" y="69"/>
                  </a:lnTo>
                  <a:cubicBezTo>
                    <a:pt x="102" y="69"/>
                    <a:pt x="135" y="35"/>
                    <a:pt x="136" y="2"/>
                  </a:cubicBezTo>
                  <a:lnTo>
                    <a:pt x="136" y="2"/>
                  </a:lnTo>
                  <a:cubicBezTo>
                    <a:pt x="135" y="35"/>
                    <a:pt x="102" y="69"/>
                    <a:pt x="68" y="102"/>
                  </a:cubicBezTo>
                  <a:cubicBezTo>
                    <a:pt x="49" y="130"/>
                    <a:pt x="44" y="140"/>
                    <a:pt x="45" y="140"/>
                  </a:cubicBezTo>
                  <a:cubicBezTo>
                    <a:pt x="50" y="140"/>
                    <a:pt x="106" y="74"/>
                    <a:pt x="132" y="69"/>
                  </a:cubicBezTo>
                  <a:lnTo>
                    <a:pt x="132" y="69"/>
                  </a:lnTo>
                  <a:cubicBezTo>
                    <a:pt x="170" y="24"/>
                    <a:pt x="170" y="1"/>
                    <a:pt x="170" y="1"/>
                  </a:cubicBezTo>
                  <a:close/>
                  <a:moveTo>
                    <a:pt x="66" y="124"/>
                  </a:moveTo>
                  <a:cubicBezTo>
                    <a:pt x="48" y="140"/>
                    <a:pt x="27" y="164"/>
                    <a:pt x="0" y="204"/>
                  </a:cubicBezTo>
                  <a:cubicBezTo>
                    <a:pt x="7" y="197"/>
                    <a:pt x="18" y="186"/>
                    <a:pt x="34" y="170"/>
                  </a:cubicBezTo>
                  <a:cubicBezTo>
                    <a:pt x="55" y="149"/>
                    <a:pt x="63" y="129"/>
                    <a:pt x="66" y="12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7"/>
            <p:cNvSpPr/>
            <p:nvPr/>
          </p:nvSpPr>
          <p:spPr>
            <a:xfrm>
              <a:off x="4147775" y="2565875"/>
              <a:ext cx="875" cy="400"/>
            </a:xfrm>
            <a:custGeom>
              <a:avLst/>
              <a:gdLst/>
              <a:ahLst/>
              <a:cxnLst/>
              <a:rect l="l" t="t" r="r" b="b"/>
              <a:pathLst>
                <a:path w="35" h="16" extrusionOk="0">
                  <a:moveTo>
                    <a:pt x="33" y="1"/>
                  </a:moveTo>
                  <a:cubicBezTo>
                    <a:pt x="31" y="1"/>
                    <a:pt x="23" y="16"/>
                    <a:pt x="1" y="16"/>
                  </a:cubicBezTo>
                  <a:lnTo>
                    <a:pt x="35" y="16"/>
                  </a:lnTo>
                  <a:cubicBezTo>
                    <a:pt x="35" y="5"/>
                    <a:pt x="35" y="1"/>
                    <a:pt x="33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7"/>
            <p:cNvSpPr/>
            <p:nvPr/>
          </p:nvSpPr>
          <p:spPr>
            <a:xfrm>
              <a:off x="4145250" y="2569850"/>
              <a:ext cx="850" cy="675"/>
            </a:xfrm>
            <a:custGeom>
              <a:avLst/>
              <a:gdLst/>
              <a:ahLst/>
              <a:cxnLst/>
              <a:rect l="l" t="t" r="r" b="b"/>
              <a:pathLst>
                <a:path w="34" h="27" extrusionOk="0">
                  <a:moveTo>
                    <a:pt x="30" y="1"/>
                  </a:moveTo>
                  <a:cubicBezTo>
                    <a:pt x="25" y="1"/>
                    <a:pt x="17" y="9"/>
                    <a:pt x="0" y="26"/>
                  </a:cubicBezTo>
                  <a:lnTo>
                    <a:pt x="34" y="26"/>
                  </a:lnTo>
                  <a:cubicBezTo>
                    <a:pt x="34" y="9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7"/>
            <p:cNvSpPr/>
            <p:nvPr/>
          </p:nvSpPr>
          <p:spPr>
            <a:xfrm>
              <a:off x="4147775" y="2566250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35" y="1"/>
                  </a:moveTo>
                  <a:lnTo>
                    <a:pt x="20" y="29"/>
                  </a:lnTo>
                  <a:lnTo>
                    <a:pt x="20" y="29"/>
                  </a:lnTo>
                  <a:cubicBezTo>
                    <a:pt x="35" y="20"/>
                    <a:pt x="35" y="1"/>
                    <a:pt x="35" y="1"/>
                  </a:cubicBezTo>
                  <a:close/>
                  <a:moveTo>
                    <a:pt x="20" y="29"/>
                  </a:moveTo>
                  <a:cubicBezTo>
                    <a:pt x="15" y="33"/>
                    <a:pt x="9" y="35"/>
                    <a:pt x="1" y="35"/>
                  </a:cubicBezTo>
                  <a:lnTo>
                    <a:pt x="1" y="69"/>
                  </a:lnTo>
                  <a:lnTo>
                    <a:pt x="20" y="29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7"/>
            <p:cNvSpPr/>
            <p:nvPr/>
          </p:nvSpPr>
          <p:spPr>
            <a:xfrm>
              <a:off x="4144400" y="2566125"/>
              <a:ext cx="11875" cy="8625"/>
            </a:xfrm>
            <a:custGeom>
              <a:avLst/>
              <a:gdLst/>
              <a:ahLst/>
              <a:cxnLst/>
              <a:rect l="l" t="t" r="r" b="b"/>
              <a:pathLst>
                <a:path w="475" h="345" extrusionOk="0">
                  <a:moveTo>
                    <a:pt x="200" y="0"/>
                  </a:moveTo>
                  <a:cubicBezTo>
                    <a:pt x="184" y="0"/>
                    <a:pt x="124" y="79"/>
                    <a:pt x="129" y="79"/>
                  </a:cubicBezTo>
                  <a:cubicBezTo>
                    <a:pt x="130" y="79"/>
                    <a:pt x="132" y="77"/>
                    <a:pt x="136" y="74"/>
                  </a:cubicBezTo>
                  <a:lnTo>
                    <a:pt x="136" y="74"/>
                  </a:lnTo>
                  <a:cubicBezTo>
                    <a:pt x="68" y="141"/>
                    <a:pt x="102" y="107"/>
                    <a:pt x="68" y="175"/>
                  </a:cubicBezTo>
                  <a:cubicBezTo>
                    <a:pt x="53" y="183"/>
                    <a:pt x="44" y="185"/>
                    <a:pt x="40" y="185"/>
                  </a:cubicBezTo>
                  <a:cubicBezTo>
                    <a:pt x="31" y="185"/>
                    <a:pt x="35" y="177"/>
                    <a:pt x="33" y="177"/>
                  </a:cubicBezTo>
                  <a:lnTo>
                    <a:pt x="33" y="177"/>
                  </a:lnTo>
                  <a:cubicBezTo>
                    <a:pt x="32" y="177"/>
                    <a:pt x="25" y="184"/>
                    <a:pt x="0" y="209"/>
                  </a:cubicBezTo>
                  <a:cubicBezTo>
                    <a:pt x="0" y="214"/>
                    <a:pt x="3" y="216"/>
                    <a:pt x="7" y="216"/>
                  </a:cubicBezTo>
                  <a:cubicBezTo>
                    <a:pt x="29" y="216"/>
                    <a:pt x="96" y="169"/>
                    <a:pt x="139" y="134"/>
                  </a:cubicBezTo>
                  <a:lnTo>
                    <a:pt x="139" y="134"/>
                  </a:lnTo>
                  <a:cubicBezTo>
                    <a:pt x="138" y="136"/>
                    <a:pt x="137" y="139"/>
                    <a:pt x="136" y="141"/>
                  </a:cubicBezTo>
                  <a:lnTo>
                    <a:pt x="169" y="107"/>
                  </a:lnTo>
                  <a:lnTo>
                    <a:pt x="169" y="107"/>
                  </a:lnTo>
                  <a:cubicBezTo>
                    <a:pt x="163" y="114"/>
                    <a:pt x="152" y="124"/>
                    <a:pt x="139" y="134"/>
                  </a:cubicBezTo>
                  <a:lnTo>
                    <a:pt x="139" y="134"/>
                  </a:lnTo>
                  <a:cubicBezTo>
                    <a:pt x="167" y="76"/>
                    <a:pt x="138" y="105"/>
                    <a:pt x="203" y="40"/>
                  </a:cubicBezTo>
                  <a:lnTo>
                    <a:pt x="203" y="40"/>
                  </a:lnTo>
                  <a:cubicBezTo>
                    <a:pt x="170" y="74"/>
                    <a:pt x="203" y="74"/>
                    <a:pt x="203" y="74"/>
                  </a:cubicBezTo>
                  <a:cubicBezTo>
                    <a:pt x="230" y="34"/>
                    <a:pt x="230" y="25"/>
                    <a:pt x="224" y="25"/>
                  </a:cubicBezTo>
                  <a:cubicBezTo>
                    <a:pt x="218" y="25"/>
                    <a:pt x="207" y="31"/>
                    <a:pt x="201" y="31"/>
                  </a:cubicBezTo>
                  <a:cubicBezTo>
                    <a:pt x="195" y="31"/>
                    <a:pt x="193" y="26"/>
                    <a:pt x="203" y="6"/>
                  </a:cubicBezTo>
                  <a:lnTo>
                    <a:pt x="203" y="6"/>
                  </a:lnTo>
                  <a:cubicBezTo>
                    <a:pt x="203" y="6"/>
                    <a:pt x="203" y="6"/>
                    <a:pt x="203" y="6"/>
                  </a:cubicBezTo>
                  <a:lnTo>
                    <a:pt x="203" y="6"/>
                  </a:lnTo>
                  <a:cubicBezTo>
                    <a:pt x="203" y="6"/>
                    <a:pt x="203" y="6"/>
                    <a:pt x="203" y="6"/>
                  </a:cubicBezTo>
                  <a:cubicBezTo>
                    <a:pt x="203" y="2"/>
                    <a:pt x="202" y="0"/>
                    <a:pt x="200" y="0"/>
                  </a:cubicBezTo>
                  <a:close/>
                  <a:moveTo>
                    <a:pt x="305" y="6"/>
                  </a:moveTo>
                  <a:cubicBezTo>
                    <a:pt x="328" y="29"/>
                    <a:pt x="336" y="69"/>
                    <a:pt x="327" y="69"/>
                  </a:cubicBezTo>
                  <a:cubicBezTo>
                    <a:pt x="323" y="69"/>
                    <a:pt x="315" y="61"/>
                    <a:pt x="305" y="40"/>
                  </a:cubicBezTo>
                  <a:cubicBezTo>
                    <a:pt x="305" y="49"/>
                    <a:pt x="305" y="61"/>
                    <a:pt x="305" y="74"/>
                  </a:cubicBezTo>
                  <a:cubicBezTo>
                    <a:pt x="297" y="66"/>
                    <a:pt x="288" y="63"/>
                    <a:pt x="278" y="63"/>
                  </a:cubicBezTo>
                  <a:cubicBezTo>
                    <a:pt x="261" y="63"/>
                    <a:pt x="244" y="71"/>
                    <a:pt x="234" y="71"/>
                  </a:cubicBezTo>
                  <a:cubicBezTo>
                    <a:pt x="226" y="71"/>
                    <a:pt x="225" y="65"/>
                    <a:pt x="237" y="40"/>
                  </a:cubicBezTo>
                  <a:lnTo>
                    <a:pt x="237" y="40"/>
                  </a:lnTo>
                  <a:lnTo>
                    <a:pt x="170" y="107"/>
                  </a:lnTo>
                  <a:lnTo>
                    <a:pt x="170" y="107"/>
                  </a:lnTo>
                  <a:lnTo>
                    <a:pt x="136" y="175"/>
                  </a:lnTo>
                  <a:cubicBezTo>
                    <a:pt x="147" y="164"/>
                    <a:pt x="158" y="156"/>
                    <a:pt x="166" y="156"/>
                  </a:cubicBezTo>
                  <a:cubicBezTo>
                    <a:pt x="178" y="156"/>
                    <a:pt x="180" y="177"/>
                    <a:pt x="156" y="234"/>
                  </a:cubicBezTo>
                  <a:lnTo>
                    <a:pt x="156" y="234"/>
                  </a:lnTo>
                  <a:cubicBezTo>
                    <a:pt x="155" y="234"/>
                    <a:pt x="155" y="234"/>
                    <a:pt x="154" y="234"/>
                  </a:cubicBezTo>
                  <a:cubicBezTo>
                    <a:pt x="152" y="234"/>
                    <a:pt x="148" y="239"/>
                    <a:pt x="136" y="277"/>
                  </a:cubicBezTo>
                  <a:cubicBezTo>
                    <a:pt x="144" y="261"/>
                    <a:pt x="150" y="247"/>
                    <a:pt x="156" y="234"/>
                  </a:cubicBezTo>
                  <a:lnTo>
                    <a:pt x="156" y="234"/>
                  </a:lnTo>
                  <a:cubicBezTo>
                    <a:pt x="156" y="234"/>
                    <a:pt x="156" y="234"/>
                    <a:pt x="157" y="234"/>
                  </a:cubicBezTo>
                  <a:cubicBezTo>
                    <a:pt x="161" y="234"/>
                    <a:pt x="170" y="226"/>
                    <a:pt x="203" y="141"/>
                  </a:cubicBezTo>
                  <a:cubicBezTo>
                    <a:pt x="203" y="175"/>
                    <a:pt x="203" y="175"/>
                    <a:pt x="203" y="209"/>
                  </a:cubicBezTo>
                  <a:lnTo>
                    <a:pt x="237" y="141"/>
                  </a:lnTo>
                  <a:lnTo>
                    <a:pt x="237" y="141"/>
                  </a:lnTo>
                  <a:cubicBezTo>
                    <a:pt x="237" y="141"/>
                    <a:pt x="203" y="243"/>
                    <a:pt x="237" y="243"/>
                  </a:cubicBezTo>
                  <a:cubicBezTo>
                    <a:pt x="237" y="141"/>
                    <a:pt x="271" y="141"/>
                    <a:pt x="271" y="74"/>
                  </a:cubicBezTo>
                  <a:cubicBezTo>
                    <a:pt x="271" y="175"/>
                    <a:pt x="271" y="243"/>
                    <a:pt x="305" y="311"/>
                  </a:cubicBezTo>
                  <a:cubicBezTo>
                    <a:pt x="333" y="311"/>
                    <a:pt x="338" y="193"/>
                    <a:pt x="339" y="193"/>
                  </a:cubicBezTo>
                  <a:cubicBezTo>
                    <a:pt x="339" y="193"/>
                    <a:pt x="339" y="198"/>
                    <a:pt x="339" y="209"/>
                  </a:cubicBezTo>
                  <a:lnTo>
                    <a:pt x="339" y="107"/>
                  </a:lnTo>
                  <a:cubicBezTo>
                    <a:pt x="339" y="107"/>
                    <a:pt x="361" y="151"/>
                    <a:pt x="369" y="151"/>
                  </a:cubicBezTo>
                  <a:cubicBezTo>
                    <a:pt x="371" y="151"/>
                    <a:pt x="373" y="148"/>
                    <a:pt x="373" y="141"/>
                  </a:cubicBezTo>
                  <a:cubicBezTo>
                    <a:pt x="440" y="243"/>
                    <a:pt x="407" y="243"/>
                    <a:pt x="407" y="277"/>
                  </a:cubicBezTo>
                  <a:cubicBezTo>
                    <a:pt x="407" y="311"/>
                    <a:pt x="407" y="311"/>
                    <a:pt x="440" y="344"/>
                  </a:cubicBezTo>
                  <a:cubicBezTo>
                    <a:pt x="440" y="277"/>
                    <a:pt x="407" y="209"/>
                    <a:pt x="407" y="175"/>
                  </a:cubicBezTo>
                  <a:lnTo>
                    <a:pt x="407" y="175"/>
                  </a:lnTo>
                  <a:cubicBezTo>
                    <a:pt x="440" y="277"/>
                    <a:pt x="474" y="277"/>
                    <a:pt x="474" y="277"/>
                  </a:cubicBezTo>
                  <a:cubicBezTo>
                    <a:pt x="440" y="209"/>
                    <a:pt x="440" y="209"/>
                    <a:pt x="440" y="209"/>
                  </a:cubicBezTo>
                  <a:cubicBezTo>
                    <a:pt x="407" y="141"/>
                    <a:pt x="407" y="175"/>
                    <a:pt x="407" y="141"/>
                  </a:cubicBezTo>
                  <a:cubicBezTo>
                    <a:pt x="373" y="74"/>
                    <a:pt x="373" y="40"/>
                    <a:pt x="339" y="6"/>
                  </a:cubicBezTo>
                  <a:lnTo>
                    <a:pt x="339" y="6"/>
                  </a:lnTo>
                  <a:cubicBezTo>
                    <a:pt x="339" y="6"/>
                    <a:pt x="373" y="74"/>
                    <a:pt x="339" y="74"/>
                  </a:cubicBezTo>
                  <a:cubicBezTo>
                    <a:pt x="339" y="40"/>
                    <a:pt x="339" y="6"/>
                    <a:pt x="305" y="6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7"/>
            <p:cNvSpPr/>
            <p:nvPr/>
          </p:nvSpPr>
          <p:spPr>
            <a:xfrm>
              <a:off x="4155400" y="257472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0"/>
                  </a:moveTo>
                  <a:cubicBezTo>
                    <a:pt x="0" y="0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7"/>
            <p:cNvSpPr/>
            <p:nvPr/>
          </p:nvSpPr>
          <p:spPr>
            <a:xfrm>
              <a:off x="4156250" y="2573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7"/>
            <p:cNvSpPr/>
            <p:nvPr/>
          </p:nvSpPr>
          <p:spPr>
            <a:xfrm>
              <a:off x="4152000" y="2567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7"/>
            <p:cNvSpPr/>
            <p:nvPr/>
          </p:nvSpPr>
          <p:spPr>
            <a:xfrm>
              <a:off x="4152000" y="2573875"/>
              <a:ext cx="25" cy="1725"/>
            </a:xfrm>
            <a:custGeom>
              <a:avLst/>
              <a:gdLst/>
              <a:ahLst/>
              <a:cxnLst/>
              <a:rect l="l" t="t" r="r" b="b"/>
              <a:pathLst>
                <a:path w="1" h="69" extrusionOk="0">
                  <a:moveTo>
                    <a:pt x="1" y="68"/>
                  </a:moveTo>
                  <a:lnTo>
                    <a:pt x="1" y="1"/>
                  </a:lnTo>
                  <a:cubicBezTo>
                    <a:pt x="1" y="34"/>
                    <a:pt x="1" y="68"/>
                    <a:pt x="1" y="68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7"/>
            <p:cNvSpPr/>
            <p:nvPr/>
          </p:nvSpPr>
          <p:spPr>
            <a:xfrm>
              <a:off x="4147775" y="2573025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35" y="1"/>
                  </a:moveTo>
                  <a:cubicBezTo>
                    <a:pt x="1" y="1"/>
                    <a:pt x="1" y="35"/>
                    <a:pt x="1" y="68"/>
                  </a:cubicBezTo>
                  <a:cubicBezTo>
                    <a:pt x="1" y="68"/>
                    <a:pt x="1" y="35"/>
                    <a:pt x="3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7"/>
            <p:cNvSpPr/>
            <p:nvPr/>
          </p:nvSpPr>
          <p:spPr>
            <a:xfrm>
              <a:off x="4156250" y="25738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34"/>
                  </a:moveTo>
                  <a:cubicBezTo>
                    <a:pt x="0" y="34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34"/>
                    <a:pt x="0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7"/>
            <p:cNvSpPr/>
            <p:nvPr/>
          </p:nvSpPr>
          <p:spPr>
            <a:xfrm>
              <a:off x="4152675" y="2563725"/>
              <a:ext cx="5925" cy="8475"/>
            </a:xfrm>
            <a:custGeom>
              <a:avLst/>
              <a:gdLst/>
              <a:ahLst/>
              <a:cxnLst/>
              <a:rect l="l" t="t" r="r" b="b"/>
              <a:pathLst>
                <a:path w="237" h="339" extrusionOk="0">
                  <a:moveTo>
                    <a:pt x="8" y="0"/>
                  </a:moveTo>
                  <a:cubicBezTo>
                    <a:pt x="8" y="34"/>
                    <a:pt x="109" y="170"/>
                    <a:pt x="109" y="170"/>
                  </a:cubicBezTo>
                  <a:lnTo>
                    <a:pt x="109" y="170"/>
                  </a:lnTo>
                  <a:cubicBezTo>
                    <a:pt x="119" y="179"/>
                    <a:pt x="118" y="178"/>
                    <a:pt x="177" y="237"/>
                  </a:cubicBezTo>
                  <a:lnTo>
                    <a:pt x="211" y="237"/>
                  </a:lnTo>
                  <a:cubicBezTo>
                    <a:pt x="190" y="206"/>
                    <a:pt x="185" y="197"/>
                    <a:pt x="187" y="197"/>
                  </a:cubicBezTo>
                  <a:lnTo>
                    <a:pt x="187" y="197"/>
                  </a:lnTo>
                  <a:cubicBezTo>
                    <a:pt x="189" y="197"/>
                    <a:pt x="200" y="210"/>
                    <a:pt x="201" y="210"/>
                  </a:cubicBezTo>
                  <a:cubicBezTo>
                    <a:pt x="203" y="210"/>
                    <a:pt x="198" y="201"/>
                    <a:pt x="177" y="170"/>
                  </a:cubicBezTo>
                  <a:lnTo>
                    <a:pt x="143" y="170"/>
                  </a:lnTo>
                  <a:cubicBezTo>
                    <a:pt x="109" y="136"/>
                    <a:pt x="109" y="136"/>
                    <a:pt x="109" y="136"/>
                  </a:cubicBezTo>
                  <a:lnTo>
                    <a:pt x="143" y="136"/>
                  </a:lnTo>
                  <a:cubicBezTo>
                    <a:pt x="76" y="102"/>
                    <a:pt x="76" y="68"/>
                    <a:pt x="76" y="68"/>
                  </a:cubicBezTo>
                  <a:lnTo>
                    <a:pt x="76" y="68"/>
                  </a:lnTo>
                  <a:cubicBezTo>
                    <a:pt x="56" y="49"/>
                    <a:pt x="42" y="34"/>
                    <a:pt x="42" y="34"/>
                  </a:cubicBezTo>
                  <a:cubicBezTo>
                    <a:pt x="25" y="17"/>
                    <a:pt x="14" y="7"/>
                    <a:pt x="8" y="0"/>
                  </a:cubicBezTo>
                  <a:close/>
                  <a:moveTo>
                    <a:pt x="147" y="241"/>
                  </a:moveTo>
                  <a:lnTo>
                    <a:pt x="147" y="241"/>
                  </a:lnTo>
                  <a:lnTo>
                    <a:pt x="147" y="241"/>
                  </a:lnTo>
                  <a:close/>
                  <a:moveTo>
                    <a:pt x="147" y="241"/>
                  </a:moveTo>
                  <a:lnTo>
                    <a:pt x="147" y="241"/>
                  </a:lnTo>
                  <a:lnTo>
                    <a:pt x="147" y="241"/>
                  </a:lnTo>
                  <a:close/>
                  <a:moveTo>
                    <a:pt x="147" y="241"/>
                  </a:moveTo>
                  <a:lnTo>
                    <a:pt x="147" y="241"/>
                  </a:lnTo>
                  <a:lnTo>
                    <a:pt x="147" y="241"/>
                  </a:lnTo>
                  <a:close/>
                  <a:moveTo>
                    <a:pt x="147" y="241"/>
                  </a:moveTo>
                  <a:lnTo>
                    <a:pt x="167" y="260"/>
                  </a:lnTo>
                  <a:lnTo>
                    <a:pt x="167" y="260"/>
                  </a:lnTo>
                  <a:lnTo>
                    <a:pt x="147" y="241"/>
                  </a:lnTo>
                  <a:close/>
                  <a:moveTo>
                    <a:pt x="143" y="271"/>
                  </a:moveTo>
                  <a:cubicBezTo>
                    <a:pt x="143" y="271"/>
                    <a:pt x="143" y="271"/>
                    <a:pt x="143" y="271"/>
                  </a:cubicBezTo>
                  <a:lnTo>
                    <a:pt x="143" y="271"/>
                  </a:lnTo>
                  <a:cubicBezTo>
                    <a:pt x="146" y="274"/>
                    <a:pt x="147" y="275"/>
                    <a:pt x="148" y="275"/>
                  </a:cubicBezTo>
                  <a:cubicBezTo>
                    <a:pt x="148" y="275"/>
                    <a:pt x="147" y="274"/>
                    <a:pt x="146" y="271"/>
                  </a:cubicBezTo>
                  <a:close/>
                  <a:moveTo>
                    <a:pt x="168" y="228"/>
                  </a:moveTo>
                  <a:cubicBezTo>
                    <a:pt x="167" y="228"/>
                    <a:pt x="195" y="259"/>
                    <a:pt x="206" y="286"/>
                  </a:cubicBezTo>
                  <a:lnTo>
                    <a:pt x="206" y="286"/>
                  </a:lnTo>
                  <a:cubicBezTo>
                    <a:pt x="201" y="280"/>
                    <a:pt x="196" y="275"/>
                    <a:pt x="190" y="269"/>
                  </a:cubicBezTo>
                  <a:lnTo>
                    <a:pt x="190" y="269"/>
                  </a:lnTo>
                  <a:cubicBezTo>
                    <a:pt x="198" y="281"/>
                    <a:pt x="205" y="293"/>
                    <a:pt x="211" y="305"/>
                  </a:cubicBezTo>
                  <a:cubicBezTo>
                    <a:pt x="211" y="299"/>
                    <a:pt x="209" y="293"/>
                    <a:pt x="206" y="286"/>
                  </a:cubicBezTo>
                  <a:lnTo>
                    <a:pt x="206" y="286"/>
                  </a:lnTo>
                  <a:cubicBezTo>
                    <a:pt x="207" y="287"/>
                    <a:pt x="208" y="288"/>
                    <a:pt x="209" y="289"/>
                  </a:cubicBezTo>
                  <a:lnTo>
                    <a:pt x="209" y="289"/>
                  </a:lnTo>
                  <a:cubicBezTo>
                    <a:pt x="201" y="261"/>
                    <a:pt x="177" y="237"/>
                    <a:pt x="177" y="237"/>
                  </a:cubicBezTo>
                  <a:cubicBezTo>
                    <a:pt x="171" y="231"/>
                    <a:pt x="168" y="228"/>
                    <a:pt x="168" y="228"/>
                  </a:cubicBezTo>
                  <a:close/>
                  <a:moveTo>
                    <a:pt x="209" y="289"/>
                  </a:moveTo>
                  <a:cubicBezTo>
                    <a:pt x="210" y="294"/>
                    <a:pt x="211" y="300"/>
                    <a:pt x="211" y="305"/>
                  </a:cubicBezTo>
                  <a:cubicBezTo>
                    <a:pt x="225" y="319"/>
                    <a:pt x="231" y="324"/>
                    <a:pt x="233" y="324"/>
                  </a:cubicBezTo>
                  <a:cubicBezTo>
                    <a:pt x="237" y="324"/>
                    <a:pt x="225" y="307"/>
                    <a:pt x="209" y="289"/>
                  </a:cubicBezTo>
                  <a:close/>
                  <a:moveTo>
                    <a:pt x="3" y="30"/>
                  </a:moveTo>
                  <a:cubicBezTo>
                    <a:pt x="0" y="30"/>
                    <a:pt x="8" y="45"/>
                    <a:pt x="76" y="136"/>
                  </a:cubicBezTo>
                  <a:cubicBezTo>
                    <a:pt x="42" y="136"/>
                    <a:pt x="42" y="102"/>
                    <a:pt x="8" y="68"/>
                  </a:cubicBezTo>
                  <a:lnTo>
                    <a:pt x="8" y="68"/>
                  </a:lnTo>
                  <a:cubicBezTo>
                    <a:pt x="8" y="68"/>
                    <a:pt x="8" y="68"/>
                    <a:pt x="8" y="68"/>
                  </a:cubicBezTo>
                  <a:lnTo>
                    <a:pt x="8" y="68"/>
                  </a:lnTo>
                  <a:cubicBezTo>
                    <a:pt x="8" y="73"/>
                    <a:pt x="12" y="82"/>
                    <a:pt x="18" y="93"/>
                  </a:cubicBezTo>
                  <a:lnTo>
                    <a:pt x="18" y="93"/>
                  </a:lnTo>
                  <a:cubicBezTo>
                    <a:pt x="24" y="113"/>
                    <a:pt x="28" y="136"/>
                    <a:pt x="8" y="136"/>
                  </a:cubicBezTo>
                  <a:cubicBezTo>
                    <a:pt x="42" y="170"/>
                    <a:pt x="76" y="237"/>
                    <a:pt x="76" y="237"/>
                  </a:cubicBezTo>
                  <a:cubicBezTo>
                    <a:pt x="76" y="237"/>
                    <a:pt x="109" y="305"/>
                    <a:pt x="143" y="339"/>
                  </a:cubicBezTo>
                  <a:lnTo>
                    <a:pt x="143" y="271"/>
                  </a:lnTo>
                  <a:cubicBezTo>
                    <a:pt x="136" y="260"/>
                    <a:pt x="129" y="250"/>
                    <a:pt x="123" y="241"/>
                  </a:cubicBezTo>
                  <a:lnTo>
                    <a:pt x="123" y="241"/>
                  </a:lnTo>
                  <a:cubicBezTo>
                    <a:pt x="134" y="255"/>
                    <a:pt x="142" y="266"/>
                    <a:pt x="146" y="271"/>
                  </a:cubicBezTo>
                  <a:lnTo>
                    <a:pt x="177" y="271"/>
                  </a:lnTo>
                  <a:cubicBezTo>
                    <a:pt x="143" y="271"/>
                    <a:pt x="177" y="271"/>
                    <a:pt x="110" y="203"/>
                  </a:cubicBezTo>
                  <a:lnTo>
                    <a:pt x="110" y="203"/>
                  </a:lnTo>
                  <a:lnTo>
                    <a:pt x="147" y="241"/>
                  </a:lnTo>
                  <a:lnTo>
                    <a:pt x="143" y="237"/>
                  </a:lnTo>
                  <a:cubicBezTo>
                    <a:pt x="154" y="237"/>
                    <a:pt x="173" y="252"/>
                    <a:pt x="190" y="269"/>
                  </a:cubicBezTo>
                  <a:lnTo>
                    <a:pt x="190" y="269"/>
                  </a:lnTo>
                  <a:cubicBezTo>
                    <a:pt x="154" y="215"/>
                    <a:pt x="104" y="164"/>
                    <a:pt x="76" y="136"/>
                  </a:cubicBezTo>
                  <a:lnTo>
                    <a:pt x="76" y="136"/>
                  </a:lnTo>
                  <a:cubicBezTo>
                    <a:pt x="97" y="157"/>
                    <a:pt x="104" y="165"/>
                    <a:pt x="109" y="170"/>
                  </a:cubicBezTo>
                  <a:lnTo>
                    <a:pt x="8" y="34"/>
                  </a:lnTo>
                  <a:cubicBezTo>
                    <a:pt x="8" y="34"/>
                    <a:pt x="4" y="30"/>
                    <a:pt x="3" y="30"/>
                  </a:cubicBezTo>
                  <a:close/>
                  <a:moveTo>
                    <a:pt x="143" y="271"/>
                  </a:moveTo>
                  <a:cubicBezTo>
                    <a:pt x="143" y="271"/>
                    <a:pt x="143" y="305"/>
                    <a:pt x="177" y="339"/>
                  </a:cubicBezTo>
                  <a:cubicBezTo>
                    <a:pt x="177" y="339"/>
                    <a:pt x="143" y="271"/>
                    <a:pt x="143" y="27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7"/>
            <p:cNvSpPr/>
            <p:nvPr/>
          </p:nvSpPr>
          <p:spPr>
            <a:xfrm>
              <a:off x="4157100" y="25705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lnTo>
                    <a:pt x="0" y="0"/>
                  </a:lnTo>
                  <a:cubicBezTo>
                    <a:pt x="0" y="34"/>
                    <a:pt x="0" y="34"/>
                    <a:pt x="0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7"/>
            <p:cNvSpPr/>
            <p:nvPr/>
          </p:nvSpPr>
          <p:spPr>
            <a:xfrm>
              <a:off x="4152850" y="2562100"/>
              <a:ext cx="6800" cy="8425"/>
            </a:xfrm>
            <a:custGeom>
              <a:avLst/>
              <a:gdLst/>
              <a:ahLst/>
              <a:cxnLst/>
              <a:rect l="l" t="t" r="r" b="b"/>
              <a:pathLst>
                <a:path w="272" h="337" extrusionOk="0">
                  <a:moveTo>
                    <a:pt x="93" y="91"/>
                  </a:moveTo>
                  <a:cubicBezTo>
                    <a:pt x="101" y="99"/>
                    <a:pt x="108" y="106"/>
                    <a:pt x="114" y="113"/>
                  </a:cubicBezTo>
                  <a:lnTo>
                    <a:pt x="114" y="113"/>
                  </a:lnTo>
                  <a:cubicBezTo>
                    <a:pt x="112" y="109"/>
                    <a:pt x="108" y="105"/>
                    <a:pt x="102" y="99"/>
                  </a:cubicBezTo>
                  <a:cubicBezTo>
                    <a:pt x="99" y="96"/>
                    <a:pt x="96" y="93"/>
                    <a:pt x="93" y="91"/>
                  </a:cubicBezTo>
                  <a:close/>
                  <a:moveTo>
                    <a:pt x="120" y="149"/>
                  </a:moveTo>
                  <a:lnTo>
                    <a:pt x="120" y="149"/>
                  </a:lnTo>
                  <a:cubicBezTo>
                    <a:pt x="135" y="163"/>
                    <a:pt x="146" y="171"/>
                    <a:pt x="155" y="177"/>
                  </a:cubicBezTo>
                  <a:lnTo>
                    <a:pt x="155" y="177"/>
                  </a:lnTo>
                  <a:cubicBezTo>
                    <a:pt x="150" y="174"/>
                    <a:pt x="144" y="171"/>
                    <a:pt x="136" y="167"/>
                  </a:cubicBezTo>
                  <a:lnTo>
                    <a:pt x="136" y="167"/>
                  </a:lnTo>
                  <a:cubicBezTo>
                    <a:pt x="136" y="167"/>
                    <a:pt x="136" y="167"/>
                    <a:pt x="136" y="167"/>
                  </a:cubicBezTo>
                  <a:cubicBezTo>
                    <a:pt x="130" y="161"/>
                    <a:pt x="125" y="155"/>
                    <a:pt x="120" y="149"/>
                  </a:cubicBezTo>
                  <a:close/>
                  <a:moveTo>
                    <a:pt x="4" y="1"/>
                  </a:moveTo>
                  <a:lnTo>
                    <a:pt x="4" y="1"/>
                  </a:lnTo>
                  <a:cubicBezTo>
                    <a:pt x="15" y="11"/>
                    <a:pt x="24" y="21"/>
                    <a:pt x="33" y="30"/>
                  </a:cubicBezTo>
                  <a:lnTo>
                    <a:pt x="33" y="30"/>
                  </a:lnTo>
                  <a:cubicBezTo>
                    <a:pt x="24" y="21"/>
                    <a:pt x="18" y="17"/>
                    <a:pt x="13" y="17"/>
                  </a:cubicBezTo>
                  <a:cubicBezTo>
                    <a:pt x="6" y="17"/>
                    <a:pt x="4" y="24"/>
                    <a:pt x="2" y="34"/>
                  </a:cubicBezTo>
                  <a:lnTo>
                    <a:pt x="2" y="34"/>
                  </a:lnTo>
                  <a:cubicBezTo>
                    <a:pt x="2" y="33"/>
                    <a:pt x="1" y="32"/>
                    <a:pt x="1" y="31"/>
                  </a:cubicBezTo>
                  <a:lnTo>
                    <a:pt x="1" y="65"/>
                  </a:lnTo>
                  <a:cubicBezTo>
                    <a:pt x="1" y="54"/>
                    <a:pt x="1" y="43"/>
                    <a:pt x="2" y="34"/>
                  </a:cubicBezTo>
                  <a:lnTo>
                    <a:pt x="2" y="34"/>
                  </a:lnTo>
                  <a:cubicBezTo>
                    <a:pt x="35" y="99"/>
                    <a:pt x="35" y="99"/>
                    <a:pt x="69" y="99"/>
                  </a:cubicBezTo>
                  <a:cubicBezTo>
                    <a:pt x="69" y="99"/>
                    <a:pt x="69" y="99"/>
                    <a:pt x="69" y="99"/>
                  </a:cubicBezTo>
                  <a:lnTo>
                    <a:pt x="69" y="99"/>
                  </a:lnTo>
                  <a:cubicBezTo>
                    <a:pt x="69" y="100"/>
                    <a:pt x="112" y="142"/>
                    <a:pt x="95" y="142"/>
                  </a:cubicBezTo>
                  <a:cubicBezTo>
                    <a:pt x="90" y="142"/>
                    <a:pt x="82" y="140"/>
                    <a:pt x="69" y="133"/>
                  </a:cubicBezTo>
                  <a:lnTo>
                    <a:pt x="69" y="133"/>
                  </a:lnTo>
                  <a:cubicBezTo>
                    <a:pt x="97" y="161"/>
                    <a:pt x="125" y="184"/>
                    <a:pt x="151" y="203"/>
                  </a:cubicBezTo>
                  <a:lnTo>
                    <a:pt x="151" y="203"/>
                  </a:lnTo>
                  <a:cubicBezTo>
                    <a:pt x="146" y="201"/>
                    <a:pt x="141" y="201"/>
                    <a:pt x="136" y="201"/>
                  </a:cubicBezTo>
                  <a:lnTo>
                    <a:pt x="272" y="336"/>
                  </a:lnTo>
                  <a:cubicBezTo>
                    <a:pt x="204" y="268"/>
                    <a:pt x="238" y="302"/>
                    <a:pt x="238" y="268"/>
                  </a:cubicBezTo>
                  <a:cubicBezTo>
                    <a:pt x="205" y="268"/>
                    <a:pt x="171" y="236"/>
                    <a:pt x="138" y="202"/>
                  </a:cubicBezTo>
                  <a:lnTo>
                    <a:pt x="138" y="202"/>
                  </a:lnTo>
                  <a:cubicBezTo>
                    <a:pt x="148" y="212"/>
                    <a:pt x="151" y="216"/>
                    <a:pt x="153" y="216"/>
                  </a:cubicBezTo>
                  <a:cubicBezTo>
                    <a:pt x="154" y="216"/>
                    <a:pt x="152" y="210"/>
                    <a:pt x="155" y="206"/>
                  </a:cubicBezTo>
                  <a:lnTo>
                    <a:pt x="155" y="206"/>
                  </a:lnTo>
                  <a:cubicBezTo>
                    <a:pt x="189" y="231"/>
                    <a:pt x="219" y="249"/>
                    <a:pt x="238" y="268"/>
                  </a:cubicBezTo>
                  <a:cubicBezTo>
                    <a:pt x="211" y="241"/>
                    <a:pt x="184" y="214"/>
                    <a:pt x="156" y="204"/>
                  </a:cubicBezTo>
                  <a:lnTo>
                    <a:pt x="156" y="204"/>
                  </a:lnTo>
                  <a:cubicBezTo>
                    <a:pt x="159" y="202"/>
                    <a:pt x="163" y="201"/>
                    <a:pt x="170" y="201"/>
                  </a:cubicBezTo>
                  <a:lnTo>
                    <a:pt x="170" y="201"/>
                  </a:lnTo>
                  <a:cubicBezTo>
                    <a:pt x="183" y="214"/>
                    <a:pt x="195" y="225"/>
                    <a:pt x="204" y="235"/>
                  </a:cubicBezTo>
                  <a:cubicBezTo>
                    <a:pt x="191" y="222"/>
                    <a:pt x="188" y="213"/>
                    <a:pt x="185" y="207"/>
                  </a:cubicBezTo>
                  <a:lnTo>
                    <a:pt x="185" y="207"/>
                  </a:lnTo>
                  <a:cubicBezTo>
                    <a:pt x="191" y="215"/>
                    <a:pt x="197" y="224"/>
                    <a:pt x="204" y="235"/>
                  </a:cubicBezTo>
                  <a:cubicBezTo>
                    <a:pt x="192" y="211"/>
                    <a:pt x="185" y="200"/>
                    <a:pt x="177" y="192"/>
                  </a:cubicBezTo>
                  <a:lnTo>
                    <a:pt x="177" y="192"/>
                  </a:lnTo>
                  <a:cubicBezTo>
                    <a:pt x="182" y="198"/>
                    <a:pt x="184" y="202"/>
                    <a:pt x="185" y="207"/>
                  </a:cubicBezTo>
                  <a:lnTo>
                    <a:pt x="185" y="207"/>
                  </a:lnTo>
                  <a:cubicBezTo>
                    <a:pt x="181" y="201"/>
                    <a:pt x="177" y="195"/>
                    <a:pt x="174" y="190"/>
                  </a:cubicBezTo>
                  <a:lnTo>
                    <a:pt x="174" y="190"/>
                  </a:lnTo>
                  <a:cubicBezTo>
                    <a:pt x="175" y="191"/>
                    <a:pt x="176" y="191"/>
                    <a:pt x="177" y="192"/>
                  </a:cubicBezTo>
                  <a:lnTo>
                    <a:pt x="177" y="192"/>
                  </a:lnTo>
                  <a:cubicBezTo>
                    <a:pt x="176" y="191"/>
                    <a:pt x="175" y="190"/>
                    <a:pt x="174" y="189"/>
                  </a:cubicBezTo>
                  <a:lnTo>
                    <a:pt x="174" y="189"/>
                  </a:lnTo>
                  <a:cubicBezTo>
                    <a:pt x="153" y="159"/>
                    <a:pt x="138" y="139"/>
                    <a:pt x="114" y="113"/>
                  </a:cubicBezTo>
                  <a:lnTo>
                    <a:pt x="114" y="113"/>
                  </a:lnTo>
                  <a:cubicBezTo>
                    <a:pt x="123" y="129"/>
                    <a:pt x="111" y="132"/>
                    <a:pt x="105" y="133"/>
                  </a:cubicBezTo>
                  <a:lnTo>
                    <a:pt x="105" y="133"/>
                  </a:lnTo>
                  <a:cubicBezTo>
                    <a:pt x="81" y="103"/>
                    <a:pt x="76" y="86"/>
                    <a:pt x="83" y="86"/>
                  </a:cubicBezTo>
                  <a:cubicBezTo>
                    <a:pt x="85" y="86"/>
                    <a:pt x="89" y="87"/>
                    <a:pt x="93" y="91"/>
                  </a:cubicBezTo>
                  <a:lnTo>
                    <a:pt x="93" y="91"/>
                  </a:lnTo>
                  <a:cubicBezTo>
                    <a:pt x="77" y="74"/>
                    <a:pt x="58" y="55"/>
                    <a:pt x="33" y="30"/>
                  </a:cubicBezTo>
                  <a:lnTo>
                    <a:pt x="33" y="30"/>
                  </a:lnTo>
                  <a:cubicBezTo>
                    <a:pt x="34" y="30"/>
                    <a:pt x="34" y="31"/>
                    <a:pt x="35" y="31"/>
                  </a:cubicBezTo>
                  <a:cubicBezTo>
                    <a:pt x="24" y="21"/>
                    <a:pt x="14" y="11"/>
                    <a:pt x="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7"/>
            <p:cNvSpPr/>
            <p:nvPr/>
          </p:nvSpPr>
          <p:spPr>
            <a:xfrm>
              <a:off x="4156250" y="256710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0" y="1"/>
                  </a:moveTo>
                  <a:lnTo>
                    <a:pt x="34" y="35"/>
                  </a:lnTo>
                  <a:lnTo>
                    <a:pt x="68" y="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7"/>
            <p:cNvSpPr/>
            <p:nvPr/>
          </p:nvSpPr>
          <p:spPr>
            <a:xfrm>
              <a:off x="4152850" y="2562875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1" y="0"/>
                  </a:moveTo>
                  <a:cubicBezTo>
                    <a:pt x="1" y="34"/>
                    <a:pt x="1" y="34"/>
                    <a:pt x="35" y="68"/>
                  </a:cubicBezTo>
                  <a:cubicBezTo>
                    <a:pt x="69" y="68"/>
                    <a:pt x="35" y="34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7"/>
            <p:cNvSpPr/>
            <p:nvPr/>
          </p:nvSpPr>
          <p:spPr>
            <a:xfrm>
              <a:off x="4157100" y="256710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0" y="1"/>
                  </a:moveTo>
                  <a:cubicBezTo>
                    <a:pt x="34" y="1"/>
                    <a:pt x="34" y="35"/>
                    <a:pt x="34" y="35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7"/>
            <p:cNvSpPr/>
            <p:nvPr/>
          </p:nvSpPr>
          <p:spPr>
            <a:xfrm>
              <a:off x="4152850" y="2561175"/>
              <a:ext cx="4275" cy="4425"/>
            </a:xfrm>
            <a:custGeom>
              <a:avLst/>
              <a:gdLst/>
              <a:ahLst/>
              <a:cxnLst/>
              <a:rect l="l" t="t" r="r" b="b"/>
              <a:pathLst>
                <a:path w="171" h="177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44"/>
                    <a:pt x="58" y="87"/>
                    <a:pt x="99" y="122"/>
                  </a:cubicBezTo>
                  <a:lnTo>
                    <a:pt x="99" y="122"/>
                  </a:lnTo>
                  <a:cubicBezTo>
                    <a:pt x="82" y="102"/>
                    <a:pt x="69" y="81"/>
                    <a:pt x="69" y="68"/>
                  </a:cubicBezTo>
                  <a:cubicBezTo>
                    <a:pt x="35" y="35"/>
                    <a:pt x="1" y="1"/>
                    <a:pt x="1" y="1"/>
                  </a:cubicBezTo>
                  <a:close/>
                  <a:moveTo>
                    <a:pt x="99" y="122"/>
                  </a:moveTo>
                  <a:cubicBezTo>
                    <a:pt x="122" y="150"/>
                    <a:pt x="153" y="177"/>
                    <a:pt x="165" y="177"/>
                  </a:cubicBezTo>
                  <a:cubicBezTo>
                    <a:pt x="168" y="177"/>
                    <a:pt x="170" y="175"/>
                    <a:pt x="170" y="170"/>
                  </a:cubicBezTo>
                  <a:cubicBezTo>
                    <a:pt x="146" y="158"/>
                    <a:pt x="121" y="141"/>
                    <a:pt x="99" y="122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7"/>
            <p:cNvSpPr/>
            <p:nvPr/>
          </p:nvSpPr>
          <p:spPr>
            <a:xfrm>
              <a:off x="4152850" y="2557450"/>
              <a:ext cx="6800" cy="9675"/>
            </a:xfrm>
            <a:custGeom>
              <a:avLst/>
              <a:gdLst/>
              <a:ahLst/>
              <a:cxnLst/>
              <a:rect l="l" t="t" r="r" b="b"/>
              <a:pathLst>
                <a:path w="272" h="387" extrusionOk="0">
                  <a:moveTo>
                    <a:pt x="69" y="14"/>
                  </a:moveTo>
                  <a:lnTo>
                    <a:pt x="69" y="14"/>
                  </a:lnTo>
                  <a:cubicBezTo>
                    <a:pt x="69" y="14"/>
                    <a:pt x="69" y="14"/>
                    <a:pt x="69" y="14"/>
                  </a:cubicBezTo>
                  <a:lnTo>
                    <a:pt x="69" y="14"/>
                  </a:lnTo>
                  <a:cubicBezTo>
                    <a:pt x="69" y="14"/>
                    <a:pt x="69" y="14"/>
                    <a:pt x="69" y="14"/>
                  </a:cubicBezTo>
                  <a:close/>
                  <a:moveTo>
                    <a:pt x="237" y="0"/>
                  </a:moveTo>
                  <a:cubicBezTo>
                    <a:pt x="235" y="0"/>
                    <a:pt x="228" y="24"/>
                    <a:pt x="204" y="48"/>
                  </a:cubicBezTo>
                  <a:lnTo>
                    <a:pt x="207" y="62"/>
                  </a:lnTo>
                  <a:lnTo>
                    <a:pt x="207" y="62"/>
                  </a:lnTo>
                  <a:cubicBezTo>
                    <a:pt x="214" y="44"/>
                    <a:pt x="223" y="29"/>
                    <a:pt x="238" y="14"/>
                  </a:cubicBezTo>
                  <a:cubicBezTo>
                    <a:pt x="238" y="4"/>
                    <a:pt x="238" y="0"/>
                    <a:pt x="237" y="0"/>
                  </a:cubicBezTo>
                  <a:close/>
                  <a:moveTo>
                    <a:pt x="69" y="14"/>
                  </a:moveTo>
                  <a:cubicBezTo>
                    <a:pt x="35" y="116"/>
                    <a:pt x="69" y="48"/>
                    <a:pt x="35" y="116"/>
                  </a:cubicBezTo>
                  <a:cubicBezTo>
                    <a:pt x="40" y="116"/>
                    <a:pt x="44" y="118"/>
                    <a:pt x="47" y="120"/>
                  </a:cubicBezTo>
                  <a:lnTo>
                    <a:pt x="47" y="120"/>
                  </a:lnTo>
                  <a:cubicBezTo>
                    <a:pt x="35" y="139"/>
                    <a:pt x="35" y="136"/>
                    <a:pt x="35" y="183"/>
                  </a:cubicBezTo>
                  <a:lnTo>
                    <a:pt x="47" y="121"/>
                  </a:lnTo>
                  <a:lnTo>
                    <a:pt x="47" y="121"/>
                  </a:lnTo>
                  <a:cubicBezTo>
                    <a:pt x="53" y="128"/>
                    <a:pt x="51" y="138"/>
                    <a:pt x="52" y="138"/>
                  </a:cubicBezTo>
                  <a:cubicBezTo>
                    <a:pt x="52" y="138"/>
                    <a:pt x="54" y="125"/>
                    <a:pt x="69" y="82"/>
                  </a:cubicBezTo>
                  <a:lnTo>
                    <a:pt x="69" y="82"/>
                  </a:lnTo>
                  <a:cubicBezTo>
                    <a:pt x="59" y="101"/>
                    <a:pt x="53" y="111"/>
                    <a:pt x="48" y="119"/>
                  </a:cubicBezTo>
                  <a:lnTo>
                    <a:pt x="48" y="119"/>
                  </a:lnTo>
                  <a:lnTo>
                    <a:pt x="69" y="14"/>
                  </a:lnTo>
                  <a:close/>
                  <a:moveTo>
                    <a:pt x="43" y="192"/>
                  </a:moveTo>
                  <a:cubicBezTo>
                    <a:pt x="44" y="192"/>
                    <a:pt x="44" y="193"/>
                    <a:pt x="44" y="193"/>
                  </a:cubicBezTo>
                  <a:lnTo>
                    <a:pt x="44" y="193"/>
                  </a:lnTo>
                  <a:cubicBezTo>
                    <a:pt x="41" y="201"/>
                    <a:pt x="38" y="209"/>
                    <a:pt x="35" y="217"/>
                  </a:cubicBezTo>
                  <a:cubicBezTo>
                    <a:pt x="38" y="208"/>
                    <a:pt x="41" y="199"/>
                    <a:pt x="43" y="192"/>
                  </a:cubicBezTo>
                  <a:close/>
                  <a:moveTo>
                    <a:pt x="83" y="217"/>
                  </a:moveTo>
                  <a:cubicBezTo>
                    <a:pt x="84" y="218"/>
                    <a:pt x="84" y="218"/>
                    <a:pt x="84" y="218"/>
                  </a:cubicBezTo>
                  <a:lnTo>
                    <a:pt x="84" y="218"/>
                  </a:lnTo>
                  <a:cubicBezTo>
                    <a:pt x="84" y="218"/>
                    <a:pt x="84" y="218"/>
                    <a:pt x="84" y="217"/>
                  </a:cubicBezTo>
                  <a:close/>
                  <a:moveTo>
                    <a:pt x="85" y="211"/>
                  </a:moveTo>
                  <a:cubicBezTo>
                    <a:pt x="85" y="211"/>
                    <a:pt x="85" y="213"/>
                    <a:pt x="85" y="215"/>
                  </a:cubicBezTo>
                  <a:lnTo>
                    <a:pt x="85" y="215"/>
                  </a:lnTo>
                  <a:cubicBezTo>
                    <a:pt x="85" y="216"/>
                    <a:pt x="85" y="217"/>
                    <a:pt x="84" y="217"/>
                  </a:cubicBezTo>
                  <a:lnTo>
                    <a:pt x="85" y="217"/>
                  </a:lnTo>
                  <a:cubicBezTo>
                    <a:pt x="85" y="218"/>
                    <a:pt x="85" y="219"/>
                    <a:pt x="86" y="219"/>
                  </a:cubicBezTo>
                  <a:lnTo>
                    <a:pt x="86" y="219"/>
                  </a:lnTo>
                  <a:cubicBezTo>
                    <a:pt x="85" y="219"/>
                    <a:pt x="85" y="219"/>
                    <a:pt x="84" y="218"/>
                  </a:cubicBezTo>
                  <a:lnTo>
                    <a:pt x="84" y="218"/>
                  </a:lnTo>
                  <a:cubicBezTo>
                    <a:pt x="83" y="222"/>
                    <a:pt x="81" y="225"/>
                    <a:pt x="80" y="228"/>
                  </a:cubicBezTo>
                  <a:lnTo>
                    <a:pt x="80" y="228"/>
                  </a:lnTo>
                  <a:cubicBezTo>
                    <a:pt x="79" y="228"/>
                    <a:pt x="78" y="227"/>
                    <a:pt x="77" y="226"/>
                  </a:cubicBezTo>
                  <a:lnTo>
                    <a:pt x="77" y="226"/>
                  </a:lnTo>
                  <a:cubicBezTo>
                    <a:pt x="79" y="222"/>
                    <a:pt x="80" y="220"/>
                    <a:pt x="81" y="217"/>
                  </a:cubicBezTo>
                  <a:lnTo>
                    <a:pt x="83" y="217"/>
                  </a:lnTo>
                  <a:cubicBezTo>
                    <a:pt x="83" y="217"/>
                    <a:pt x="82" y="216"/>
                    <a:pt x="81" y="216"/>
                  </a:cubicBezTo>
                  <a:lnTo>
                    <a:pt x="81" y="216"/>
                  </a:lnTo>
                  <a:cubicBezTo>
                    <a:pt x="83" y="212"/>
                    <a:pt x="84" y="211"/>
                    <a:pt x="85" y="211"/>
                  </a:cubicBezTo>
                  <a:close/>
                  <a:moveTo>
                    <a:pt x="136" y="120"/>
                  </a:moveTo>
                  <a:cubicBezTo>
                    <a:pt x="136" y="150"/>
                    <a:pt x="135" y="153"/>
                    <a:pt x="102" y="217"/>
                  </a:cubicBezTo>
                  <a:lnTo>
                    <a:pt x="98" y="232"/>
                  </a:lnTo>
                  <a:lnTo>
                    <a:pt x="98" y="232"/>
                  </a:lnTo>
                  <a:cubicBezTo>
                    <a:pt x="95" y="228"/>
                    <a:pt x="91" y="225"/>
                    <a:pt x="88" y="222"/>
                  </a:cubicBezTo>
                  <a:lnTo>
                    <a:pt x="88" y="222"/>
                  </a:lnTo>
                  <a:cubicBezTo>
                    <a:pt x="89" y="221"/>
                    <a:pt x="89" y="219"/>
                    <a:pt x="90" y="217"/>
                  </a:cubicBezTo>
                  <a:lnTo>
                    <a:pt x="102" y="217"/>
                  </a:lnTo>
                  <a:cubicBezTo>
                    <a:pt x="119" y="167"/>
                    <a:pt x="128" y="141"/>
                    <a:pt x="136" y="120"/>
                  </a:cubicBezTo>
                  <a:close/>
                  <a:moveTo>
                    <a:pt x="77" y="226"/>
                  </a:moveTo>
                  <a:cubicBezTo>
                    <a:pt x="78" y="227"/>
                    <a:pt x="79" y="228"/>
                    <a:pt x="80" y="228"/>
                  </a:cubicBezTo>
                  <a:lnTo>
                    <a:pt x="80" y="228"/>
                  </a:lnTo>
                  <a:cubicBezTo>
                    <a:pt x="76" y="236"/>
                    <a:pt x="72" y="244"/>
                    <a:pt x="69" y="251"/>
                  </a:cubicBezTo>
                  <a:cubicBezTo>
                    <a:pt x="72" y="240"/>
                    <a:pt x="75" y="232"/>
                    <a:pt x="77" y="226"/>
                  </a:cubicBezTo>
                  <a:close/>
                  <a:moveTo>
                    <a:pt x="136" y="251"/>
                  </a:moveTo>
                  <a:lnTo>
                    <a:pt x="170" y="319"/>
                  </a:lnTo>
                  <a:cubicBezTo>
                    <a:pt x="170" y="319"/>
                    <a:pt x="170" y="285"/>
                    <a:pt x="136" y="251"/>
                  </a:cubicBezTo>
                  <a:close/>
                  <a:moveTo>
                    <a:pt x="69" y="14"/>
                  </a:moveTo>
                  <a:lnTo>
                    <a:pt x="69" y="82"/>
                  </a:lnTo>
                  <a:cubicBezTo>
                    <a:pt x="72" y="79"/>
                    <a:pt x="74" y="76"/>
                    <a:pt x="77" y="74"/>
                  </a:cubicBezTo>
                  <a:lnTo>
                    <a:pt x="77" y="74"/>
                  </a:lnTo>
                  <a:cubicBezTo>
                    <a:pt x="78" y="93"/>
                    <a:pt x="72" y="121"/>
                    <a:pt x="46" y="189"/>
                  </a:cubicBezTo>
                  <a:lnTo>
                    <a:pt x="46" y="189"/>
                  </a:lnTo>
                  <a:cubicBezTo>
                    <a:pt x="45" y="189"/>
                    <a:pt x="45" y="189"/>
                    <a:pt x="44" y="189"/>
                  </a:cubicBezTo>
                  <a:lnTo>
                    <a:pt x="44" y="189"/>
                  </a:lnTo>
                  <a:cubicBezTo>
                    <a:pt x="56" y="152"/>
                    <a:pt x="59" y="140"/>
                    <a:pt x="58" y="140"/>
                  </a:cubicBezTo>
                  <a:lnTo>
                    <a:pt x="58" y="140"/>
                  </a:lnTo>
                  <a:cubicBezTo>
                    <a:pt x="57" y="140"/>
                    <a:pt x="46" y="165"/>
                    <a:pt x="38" y="185"/>
                  </a:cubicBezTo>
                  <a:lnTo>
                    <a:pt x="38" y="185"/>
                  </a:lnTo>
                  <a:cubicBezTo>
                    <a:pt x="37" y="185"/>
                    <a:pt x="36" y="184"/>
                    <a:pt x="35" y="183"/>
                  </a:cubicBezTo>
                  <a:lnTo>
                    <a:pt x="35" y="183"/>
                  </a:lnTo>
                  <a:cubicBezTo>
                    <a:pt x="36" y="184"/>
                    <a:pt x="37" y="185"/>
                    <a:pt x="37" y="186"/>
                  </a:cubicBezTo>
                  <a:lnTo>
                    <a:pt x="37" y="186"/>
                  </a:lnTo>
                  <a:cubicBezTo>
                    <a:pt x="32" y="198"/>
                    <a:pt x="28" y="207"/>
                    <a:pt x="28" y="207"/>
                  </a:cubicBezTo>
                  <a:cubicBezTo>
                    <a:pt x="27" y="207"/>
                    <a:pt x="29" y="201"/>
                    <a:pt x="35" y="183"/>
                  </a:cubicBezTo>
                  <a:cubicBezTo>
                    <a:pt x="35" y="167"/>
                    <a:pt x="35" y="156"/>
                    <a:pt x="35" y="150"/>
                  </a:cubicBezTo>
                  <a:cubicBezTo>
                    <a:pt x="35" y="150"/>
                    <a:pt x="1" y="284"/>
                    <a:pt x="1" y="319"/>
                  </a:cubicBezTo>
                  <a:lnTo>
                    <a:pt x="1" y="319"/>
                  </a:lnTo>
                  <a:cubicBezTo>
                    <a:pt x="1" y="306"/>
                    <a:pt x="6" y="293"/>
                    <a:pt x="10" y="286"/>
                  </a:cubicBezTo>
                  <a:lnTo>
                    <a:pt x="10" y="286"/>
                  </a:lnTo>
                  <a:cubicBezTo>
                    <a:pt x="7" y="294"/>
                    <a:pt x="4" y="305"/>
                    <a:pt x="1" y="319"/>
                  </a:cubicBezTo>
                  <a:cubicBezTo>
                    <a:pt x="15" y="290"/>
                    <a:pt x="17" y="280"/>
                    <a:pt x="15" y="280"/>
                  </a:cubicBezTo>
                  <a:lnTo>
                    <a:pt x="15" y="280"/>
                  </a:lnTo>
                  <a:cubicBezTo>
                    <a:pt x="14" y="280"/>
                    <a:pt x="12" y="282"/>
                    <a:pt x="10" y="286"/>
                  </a:cubicBezTo>
                  <a:lnTo>
                    <a:pt x="10" y="286"/>
                  </a:lnTo>
                  <a:cubicBezTo>
                    <a:pt x="18" y="260"/>
                    <a:pt x="24" y="254"/>
                    <a:pt x="27" y="254"/>
                  </a:cubicBezTo>
                  <a:cubicBezTo>
                    <a:pt x="30" y="254"/>
                    <a:pt x="31" y="257"/>
                    <a:pt x="33" y="258"/>
                  </a:cubicBezTo>
                  <a:lnTo>
                    <a:pt x="33" y="258"/>
                  </a:lnTo>
                  <a:cubicBezTo>
                    <a:pt x="29" y="278"/>
                    <a:pt x="21" y="299"/>
                    <a:pt x="1" y="319"/>
                  </a:cubicBezTo>
                  <a:cubicBezTo>
                    <a:pt x="29" y="319"/>
                    <a:pt x="34" y="274"/>
                    <a:pt x="53" y="239"/>
                  </a:cubicBezTo>
                  <a:lnTo>
                    <a:pt x="53" y="239"/>
                  </a:lnTo>
                  <a:cubicBezTo>
                    <a:pt x="50" y="246"/>
                    <a:pt x="48" y="255"/>
                    <a:pt x="45" y="265"/>
                  </a:cubicBezTo>
                  <a:lnTo>
                    <a:pt x="45" y="265"/>
                  </a:lnTo>
                  <a:lnTo>
                    <a:pt x="1" y="353"/>
                  </a:lnTo>
                  <a:cubicBezTo>
                    <a:pt x="10" y="343"/>
                    <a:pt x="23" y="328"/>
                    <a:pt x="35" y="314"/>
                  </a:cubicBezTo>
                  <a:lnTo>
                    <a:pt x="35" y="314"/>
                  </a:lnTo>
                  <a:cubicBezTo>
                    <a:pt x="35" y="316"/>
                    <a:pt x="35" y="317"/>
                    <a:pt x="35" y="319"/>
                  </a:cubicBezTo>
                  <a:lnTo>
                    <a:pt x="35" y="319"/>
                  </a:lnTo>
                  <a:cubicBezTo>
                    <a:pt x="35" y="319"/>
                    <a:pt x="35" y="317"/>
                    <a:pt x="35" y="313"/>
                  </a:cubicBezTo>
                  <a:lnTo>
                    <a:pt x="35" y="313"/>
                  </a:lnTo>
                  <a:cubicBezTo>
                    <a:pt x="52" y="293"/>
                    <a:pt x="68" y="275"/>
                    <a:pt x="74" y="275"/>
                  </a:cubicBezTo>
                  <a:cubicBezTo>
                    <a:pt x="80" y="275"/>
                    <a:pt x="79" y="287"/>
                    <a:pt x="69" y="319"/>
                  </a:cubicBezTo>
                  <a:lnTo>
                    <a:pt x="69" y="319"/>
                  </a:lnTo>
                  <a:lnTo>
                    <a:pt x="94" y="243"/>
                  </a:lnTo>
                  <a:lnTo>
                    <a:pt x="94" y="243"/>
                  </a:lnTo>
                  <a:cubicBezTo>
                    <a:pt x="123" y="271"/>
                    <a:pt x="146" y="294"/>
                    <a:pt x="170" y="319"/>
                  </a:cubicBezTo>
                  <a:lnTo>
                    <a:pt x="170" y="319"/>
                  </a:lnTo>
                  <a:cubicBezTo>
                    <a:pt x="154" y="302"/>
                    <a:pt x="137" y="278"/>
                    <a:pt x="116" y="253"/>
                  </a:cubicBezTo>
                  <a:lnTo>
                    <a:pt x="116" y="253"/>
                  </a:lnTo>
                  <a:cubicBezTo>
                    <a:pt x="117" y="255"/>
                    <a:pt x="116" y="256"/>
                    <a:pt x="114" y="256"/>
                  </a:cubicBezTo>
                  <a:cubicBezTo>
                    <a:pt x="111" y="256"/>
                    <a:pt x="103" y="251"/>
                    <a:pt x="94" y="242"/>
                  </a:cubicBezTo>
                  <a:lnTo>
                    <a:pt x="94" y="242"/>
                  </a:lnTo>
                  <a:lnTo>
                    <a:pt x="98" y="232"/>
                  </a:lnTo>
                  <a:lnTo>
                    <a:pt x="98" y="232"/>
                  </a:lnTo>
                  <a:cubicBezTo>
                    <a:pt x="104" y="239"/>
                    <a:pt x="111" y="246"/>
                    <a:pt x="116" y="253"/>
                  </a:cubicBezTo>
                  <a:lnTo>
                    <a:pt x="116" y="253"/>
                  </a:lnTo>
                  <a:cubicBezTo>
                    <a:pt x="116" y="249"/>
                    <a:pt x="114" y="243"/>
                    <a:pt x="110" y="233"/>
                  </a:cubicBezTo>
                  <a:lnTo>
                    <a:pt x="110" y="233"/>
                  </a:lnTo>
                  <a:cubicBezTo>
                    <a:pt x="109" y="233"/>
                    <a:pt x="108" y="234"/>
                    <a:pt x="108" y="234"/>
                  </a:cubicBezTo>
                  <a:cubicBezTo>
                    <a:pt x="104" y="234"/>
                    <a:pt x="102" y="229"/>
                    <a:pt x="102" y="217"/>
                  </a:cubicBezTo>
                  <a:lnTo>
                    <a:pt x="102" y="217"/>
                  </a:lnTo>
                  <a:cubicBezTo>
                    <a:pt x="105" y="223"/>
                    <a:pt x="108" y="229"/>
                    <a:pt x="110" y="233"/>
                  </a:cubicBezTo>
                  <a:lnTo>
                    <a:pt x="110" y="233"/>
                  </a:lnTo>
                  <a:cubicBezTo>
                    <a:pt x="124" y="227"/>
                    <a:pt x="153" y="167"/>
                    <a:pt x="165" y="167"/>
                  </a:cubicBezTo>
                  <a:cubicBezTo>
                    <a:pt x="168" y="167"/>
                    <a:pt x="170" y="172"/>
                    <a:pt x="170" y="183"/>
                  </a:cubicBezTo>
                  <a:lnTo>
                    <a:pt x="170" y="319"/>
                  </a:lnTo>
                  <a:cubicBezTo>
                    <a:pt x="190" y="339"/>
                    <a:pt x="212" y="360"/>
                    <a:pt x="238" y="387"/>
                  </a:cubicBezTo>
                  <a:cubicBezTo>
                    <a:pt x="211" y="347"/>
                    <a:pt x="206" y="333"/>
                    <a:pt x="210" y="333"/>
                  </a:cubicBezTo>
                  <a:cubicBezTo>
                    <a:pt x="218" y="333"/>
                    <a:pt x="251" y="366"/>
                    <a:pt x="272" y="387"/>
                  </a:cubicBezTo>
                  <a:lnTo>
                    <a:pt x="207" y="62"/>
                  </a:lnTo>
                  <a:lnTo>
                    <a:pt x="207" y="62"/>
                  </a:lnTo>
                  <a:cubicBezTo>
                    <a:pt x="197" y="85"/>
                    <a:pt x="189" y="112"/>
                    <a:pt x="170" y="150"/>
                  </a:cubicBezTo>
                  <a:cubicBezTo>
                    <a:pt x="170" y="142"/>
                    <a:pt x="169" y="140"/>
                    <a:pt x="166" y="140"/>
                  </a:cubicBezTo>
                  <a:cubicBezTo>
                    <a:pt x="160" y="140"/>
                    <a:pt x="147" y="159"/>
                    <a:pt x="140" y="159"/>
                  </a:cubicBezTo>
                  <a:cubicBezTo>
                    <a:pt x="138" y="159"/>
                    <a:pt x="136" y="157"/>
                    <a:pt x="136" y="150"/>
                  </a:cubicBezTo>
                  <a:cubicBezTo>
                    <a:pt x="160" y="126"/>
                    <a:pt x="167" y="102"/>
                    <a:pt x="169" y="102"/>
                  </a:cubicBezTo>
                  <a:cubicBezTo>
                    <a:pt x="170" y="102"/>
                    <a:pt x="170" y="106"/>
                    <a:pt x="170" y="116"/>
                  </a:cubicBezTo>
                  <a:cubicBezTo>
                    <a:pt x="196" y="76"/>
                    <a:pt x="202" y="68"/>
                    <a:pt x="202" y="68"/>
                  </a:cubicBezTo>
                  <a:lnTo>
                    <a:pt x="202" y="68"/>
                  </a:lnTo>
                  <a:cubicBezTo>
                    <a:pt x="201" y="68"/>
                    <a:pt x="196" y="73"/>
                    <a:pt x="195" y="73"/>
                  </a:cubicBezTo>
                  <a:cubicBezTo>
                    <a:pt x="193" y="73"/>
                    <a:pt x="194" y="68"/>
                    <a:pt x="204" y="48"/>
                  </a:cubicBezTo>
                  <a:lnTo>
                    <a:pt x="204" y="48"/>
                  </a:lnTo>
                  <a:cubicBezTo>
                    <a:pt x="204" y="48"/>
                    <a:pt x="170" y="82"/>
                    <a:pt x="170" y="82"/>
                  </a:cubicBezTo>
                  <a:cubicBezTo>
                    <a:pt x="170" y="82"/>
                    <a:pt x="151" y="139"/>
                    <a:pt x="142" y="139"/>
                  </a:cubicBezTo>
                  <a:cubicBezTo>
                    <a:pt x="139" y="139"/>
                    <a:pt x="137" y="134"/>
                    <a:pt x="136" y="120"/>
                  </a:cubicBezTo>
                  <a:lnTo>
                    <a:pt x="136" y="120"/>
                  </a:lnTo>
                  <a:cubicBezTo>
                    <a:pt x="145" y="99"/>
                    <a:pt x="153" y="82"/>
                    <a:pt x="170" y="48"/>
                  </a:cubicBezTo>
                  <a:lnTo>
                    <a:pt x="170" y="48"/>
                  </a:lnTo>
                  <a:cubicBezTo>
                    <a:pt x="149" y="69"/>
                    <a:pt x="128" y="116"/>
                    <a:pt x="107" y="165"/>
                  </a:cubicBezTo>
                  <a:lnTo>
                    <a:pt x="107" y="165"/>
                  </a:lnTo>
                  <a:lnTo>
                    <a:pt x="136" y="48"/>
                  </a:lnTo>
                  <a:lnTo>
                    <a:pt x="136" y="48"/>
                  </a:lnTo>
                  <a:cubicBezTo>
                    <a:pt x="113" y="71"/>
                    <a:pt x="106" y="111"/>
                    <a:pt x="103" y="111"/>
                  </a:cubicBezTo>
                  <a:cubicBezTo>
                    <a:pt x="102" y="111"/>
                    <a:pt x="102" y="103"/>
                    <a:pt x="102" y="82"/>
                  </a:cubicBezTo>
                  <a:lnTo>
                    <a:pt x="136" y="14"/>
                  </a:lnTo>
                  <a:lnTo>
                    <a:pt x="136" y="14"/>
                  </a:lnTo>
                  <a:cubicBezTo>
                    <a:pt x="105" y="76"/>
                    <a:pt x="103" y="53"/>
                    <a:pt x="77" y="74"/>
                  </a:cubicBezTo>
                  <a:lnTo>
                    <a:pt x="77" y="74"/>
                  </a:lnTo>
                  <a:cubicBezTo>
                    <a:pt x="76" y="56"/>
                    <a:pt x="69" y="46"/>
                    <a:pt x="69" y="1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7"/>
            <p:cNvSpPr/>
            <p:nvPr/>
          </p:nvSpPr>
          <p:spPr>
            <a:xfrm>
              <a:off x="4153700" y="25611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lnTo>
                    <a:pt x="1" y="34"/>
                  </a:lnTo>
                  <a:cubicBezTo>
                    <a:pt x="1" y="34"/>
                    <a:pt x="1" y="34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7"/>
            <p:cNvSpPr/>
            <p:nvPr/>
          </p:nvSpPr>
          <p:spPr>
            <a:xfrm>
              <a:off x="4152850" y="2561175"/>
              <a:ext cx="875" cy="400"/>
            </a:xfrm>
            <a:custGeom>
              <a:avLst/>
              <a:gdLst/>
              <a:ahLst/>
              <a:cxnLst/>
              <a:rect l="l" t="t" r="r" b="b"/>
              <a:pathLst>
                <a:path w="35" h="16" extrusionOk="0">
                  <a:moveTo>
                    <a:pt x="1" y="1"/>
                  </a:moveTo>
                  <a:cubicBezTo>
                    <a:pt x="1" y="12"/>
                    <a:pt x="1" y="16"/>
                    <a:pt x="2" y="16"/>
                  </a:cubicBezTo>
                  <a:cubicBezTo>
                    <a:pt x="5" y="16"/>
                    <a:pt x="12" y="1"/>
                    <a:pt x="3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7"/>
            <p:cNvSpPr/>
            <p:nvPr/>
          </p:nvSpPr>
          <p:spPr>
            <a:xfrm>
              <a:off x="4154550" y="2562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7"/>
            <p:cNvSpPr/>
            <p:nvPr/>
          </p:nvSpPr>
          <p:spPr>
            <a:xfrm>
              <a:off x="4157950" y="256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35"/>
                  </a:moveTo>
                  <a:lnTo>
                    <a:pt x="0" y="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7"/>
            <p:cNvSpPr/>
            <p:nvPr/>
          </p:nvSpPr>
          <p:spPr>
            <a:xfrm>
              <a:off x="4152850" y="2557800"/>
              <a:ext cx="25" cy="1700"/>
            </a:xfrm>
            <a:custGeom>
              <a:avLst/>
              <a:gdLst/>
              <a:ahLst/>
              <a:cxnLst/>
              <a:rect l="l" t="t" r="r" b="b"/>
              <a:pathLst>
                <a:path w="1" h="68" extrusionOk="0">
                  <a:moveTo>
                    <a:pt x="1" y="0"/>
                  </a:moveTo>
                  <a:lnTo>
                    <a:pt x="1" y="68"/>
                  </a:lnTo>
                  <a:cubicBezTo>
                    <a:pt x="1" y="34"/>
                    <a:pt x="1" y="34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7"/>
            <p:cNvSpPr/>
            <p:nvPr/>
          </p:nvSpPr>
          <p:spPr>
            <a:xfrm>
              <a:off x="4150325" y="255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7"/>
            <p:cNvSpPr/>
            <p:nvPr/>
          </p:nvSpPr>
          <p:spPr>
            <a:xfrm>
              <a:off x="4145900" y="2556600"/>
              <a:ext cx="7825" cy="12200"/>
            </a:xfrm>
            <a:custGeom>
              <a:avLst/>
              <a:gdLst/>
              <a:ahLst/>
              <a:cxnLst/>
              <a:rect l="l" t="t" r="r" b="b"/>
              <a:pathLst>
                <a:path w="313" h="488" extrusionOk="0">
                  <a:moveTo>
                    <a:pt x="245" y="14"/>
                  </a:moveTo>
                  <a:cubicBezTo>
                    <a:pt x="245" y="14"/>
                    <a:pt x="245" y="14"/>
                    <a:pt x="245" y="14"/>
                  </a:cubicBezTo>
                  <a:cubicBezTo>
                    <a:pt x="245" y="14"/>
                    <a:pt x="245" y="14"/>
                    <a:pt x="245" y="14"/>
                  </a:cubicBezTo>
                  <a:close/>
                  <a:moveTo>
                    <a:pt x="211" y="14"/>
                  </a:moveTo>
                  <a:cubicBezTo>
                    <a:pt x="211" y="14"/>
                    <a:pt x="211" y="14"/>
                    <a:pt x="211" y="14"/>
                  </a:cubicBezTo>
                  <a:cubicBezTo>
                    <a:pt x="211" y="14"/>
                    <a:pt x="211" y="14"/>
                    <a:pt x="211" y="14"/>
                  </a:cubicBezTo>
                  <a:close/>
                  <a:moveTo>
                    <a:pt x="245" y="14"/>
                  </a:moveTo>
                  <a:cubicBezTo>
                    <a:pt x="245" y="14"/>
                    <a:pt x="245" y="14"/>
                    <a:pt x="245" y="14"/>
                  </a:cubicBezTo>
                  <a:cubicBezTo>
                    <a:pt x="245" y="14"/>
                    <a:pt x="245" y="14"/>
                    <a:pt x="245" y="14"/>
                  </a:cubicBezTo>
                  <a:close/>
                  <a:moveTo>
                    <a:pt x="211" y="14"/>
                  </a:moveTo>
                  <a:cubicBezTo>
                    <a:pt x="211" y="14"/>
                    <a:pt x="211" y="14"/>
                    <a:pt x="211" y="14"/>
                  </a:cubicBezTo>
                  <a:cubicBezTo>
                    <a:pt x="211" y="14"/>
                    <a:pt x="211" y="14"/>
                    <a:pt x="211" y="14"/>
                  </a:cubicBezTo>
                  <a:close/>
                  <a:moveTo>
                    <a:pt x="245" y="14"/>
                  </a:moveTo>
                  <a:cubicBezTo>
                    <a:pt x="245" y="14"/>
                    <a:pt x="245" y="14"/>
                    <a:pt x="245" y="14"/>
                  </a:cubicBezTo>
                  <a:cubicBezTo>
                    <a:pt x="245" y="14"/>
                    <a:pt x="245" y="14"/>
                    <a:pt x="245" y="14"/>
                  </a:cubicBezTo>
                  <a:close/>
                  <a:moveTo>
                    <a:pt x="211" y="14"/>
                  </a:moveTo>
                  <a:cubicBezTo>
                    <a:pt x="211" y="14"/>
                    <a:pt x="211" y="14"/>
                    <a:pt x="211" y="14"/>
                  </a:cubicBezTo>
                  <a:cubicBezTo>
                    <a:pt x="211" y="14"/>
                    <a:pt x="211" y="14"/>
                    <a:pt x="211" y="14"/>
                  </a:cubicBezTo>
                  <a:close/>
                  <a:moveTo>
                    <a:pt x="245" y="14"/>
                  </a:moveTo>
                  <a:cubicBezTo>
                    <a:pt x="245" y="14"/>
                    <a:pt x="245" y="14"/>
                    <a:pt x="245" y="14"/>
                  </a:cubicBezTo>
                  <a:cubicBezTo>
                    <a:pt x="245" y="14"/>
                    <a:pt x="245" y="14"/>
                    <a:pt x="245" y="14"/>
                  </a:cubicBezTo>
                  <a:close/>
                  <a:moveTo>
                    <a:pt x="224" y="0"/>
                  </a:moveTo>
                  <a:cubicBezTo>
                    <a:pt x="221" y="0"/>
                    <a:pt x="216" y="4"/>
                    <a:pt x="211" y="14"/>
                  </a:cubicBezTo>
                  <a:cubicBezTo>
                    <a:pt x="211" y="14"/>
                    <a:pt x="211" y="14"/>
                    <a:pt x="211" y="14"/>
                  </a:cubicBezTo>
                  <a:lnTo>
                    <a:pt x="211" y="14"/>
                  </a:lnTo>
                  <a:lnTo>
                    <a:pt x="242" y="45"/>
                  </a:lnTo>
                  <a:lnTo>
                    <a:pt x="242" y="45"/>
                  </a:lnTo>
                  <a:cubicBezTo>
                    <a:pt x="239" y="26"/>
                    <a:pt x="234" y="0"/>
                    <a:pt x="224" y="0"/>
                  </a:cubicBezTo>
                  <a:close/>
                  <a:moveTo>
                    <a:pt x="144" y="10"/>
                  </a:moveTo>
                  <a:cubicBezTo>
                    <a:pt x="144" y="10"/>
                    <a:pt x="143" y="12"/>
                    <a:pt x="143" y="14"/>
                  </a:cubicBezTo>
                  <a:cubicBezTo>
                    <a:pt x="143" y="14"/>
                    <a:pt x="143" y="14"/>
                    <a:pt x="143" y="48"/>
                  </a:cubicBezTo>
                  <a:cubicBezTo>
                    <a:pt x="148" y="53"/>
                    <a:pt x="151" y="56"/>
                    <a:pt x="154" y="57"/>
                  </a:cubicBezTo>
                  <a:lnTo>
                    <a:pt x="154" y="57"/>
                  </a:lnTo>
                  <a:cubicBezTo>
                    <a:pt x="153" y="54"/>
                    <a:pt x="153" y="51"/>
                    <a:pt x="152" y="48"/>
                  </a:cubicBezTo>
                  <a:lnTo>
                    <a:pt x="157" y="48"/>
                  </a:lnTo>
                  <a:cubicBezTo>
                    <a:pt x="155" y="41"/>
                    <a:pt x="151" y="31"/>
                    <a:pt x="148" y="24"/>
                  </a:cubicBezTo>
                  <a:lnTo>
                    <a:pt x="148" y="24"/>
                  </a:lnTo>
                  <a:cubicBezTo>
                    <a:pt x="146" y="16"/>
                    <a:pt x="145" y="10"/>
                    <a:pt x="144" y="10"/>
                  </a:cubicBezTo>
                  <a:close/>
                  <a:moveTo>
                    <a:pt x="245" y="14"/>
                  </a:moveTo>
                  <a:cubicBezTo>
                    <a:pt x="245" y="30"/>
                    <a:pt x="245" y="41"/>
                    <a:pt x="245" y="48"/>
                  </a:cubicBezTo>
                  <a:lnTo>
                    <a:pt x="245" y="48"/>
                  </a:lnTo>
                  <a:lnTo>
                    <a:pt x="242" y="45"/>
                  </a:lnTo>
                  <a:lnTo>
                    <a:pt x="242" y="45"/>
                  </a:lnTo>
                  <a:cubicBezTo>
                    <a:pt x="243" y="55"/>
                    <a:pt x="244" y="62"/>
                    <a:pt x="244" y="62"/>
                  </a:cubicBezTo>
                  <a:cubicBezTo>
                    <a:pt x="245" y="62"/>
                    <a:pt x="245" y="58"/>
                    <a:pt x="245" y="48"/>
                  </a:cubicBezTo>
                  <a:lnTo>
                    <a:pt x="245" y="48"/>
                  </a:lnTo>
                  <a:lnTo>
                    <a:pt x="245" y="48"/>
                  </a:lnTo>
                  <a:cubicBezTo>
                    <a:pt x="245" y="40"/>
                    <a:pt x="245" y="31"/>
                    <a:pt x="245" y="14"/>
                  </a:cubicBezTo>
                  <a:close/>
                  <a:moveTo>
                    <a:pt x="76" y="48"/>
                  </a:moveTo>
                  <a:cubicBezTo>
                    <a:pt x="76" y="69"/>
                    <a:pt x="76" y="77"/>
                    <a:pt x="83" y="88"/>
                  </a:cubicBezTo>
                  <a:lnTo>
                    <a:pt x="83" y="88"/>
                  </a:lnTo>
                  <a:cubicBezTo>
                    <a:pt x="80" y="75"/>
                    <a:pt x="76" y="60"/>
                    <a:pt x="76" y="48"/>
                  </a:cubicBezTo>
                  <a:close/>
                  <a:moveTo>
                    <a:pt x="77" y="43"/>
                  </a:moveTo>
                  <a:cubicBezTo>
                    <a:pt x="76" y="43"/>
                    <a:pt x="76" y="44"/>
                    <a:pt x="76" y="48"/>
                  </a:cubicBezTo>
                  <a:cubicBezTo>
                    <a:pt x="76" y="48"/>
                    <a:pt x="76" y="48"/>
                    <a:pt x="76" y="48"/>
                  </a:cubicBezTo>
                  <a:lnTo>
                    <a:pt x="76" y="48"/>
                  </a:lnTo>
                  <a:cubicBezTo>
                    <a:pt x="84" y="75"/>
                    <a:pt x="91" y="87"/>
                    <a:pt x="96" y="93"/>
                  </a:cubicBezTo>
                  <a:lnTo>
                    <a:pt x="96" y="93"/>
                  </a:lnTo>
                  <a:cubicBezTo>
                    <a:pt x="89" y="71"/>
                    <a:pt x="80" y="43"/>
                    <a:pt x="77" y="43"/>
                  </a:cubicBezTo>
                  <a:close/>
                  <a:moveTo>
                    <a:pt x="42" y="82"/>
                  </a:moveTo>
                  <a:cubicBezTo>
                    <a:pt x="56" y="110"/>
                    <a:pt x="64" y="120"/>
                    <a:pt x="71" y="126"/>
                  </a:cubicBezTo>
                  <a:lnTo>
                    <a:pt x="71" y="126"/>
                  </a:lnTo>
                  <a:lnTo>
                    <a:pt x="42" y="82"/>
                  </a:lnTo>
                  <a:close/>
                  <a:moveTo>
                    <a:pt x="112" y="142"/>
                  </a:moveTo>
                  <a:lnTo>
                    <a:pt x="112" y="142"/>
                  </a:lnTo>
                  <a:cubicBezTo>
                    <a:pt x="113" y="142"/>
                    <a:pt x="114" y="143"/>
                    <a:pt x="117" y="147"/>
                  </a:cubicBezTo>
                  <a:lnTo>
                    <a:pt x="117" y="147"/>
                  </a:lnTo>
                  <a:cubicBezTo>
                    <a:pt x="117" y="147"/>
                    <a:pt x="117" y="147"/>
                    <a:pt x="117" y="147"/>
                  </a:cubicBezTo>
                  <a:cubicBezTo>
                    <a:pt x="114" y="147"/>
                    <a:pt x="111" y="142"/>
                    <a:pt x="112" y="142"/>
                  </a:cubicBezTo>
                  <a:close/>
                  <a:moveTo>
                    <a:pt x="121" y="152"/>
                  </a:moveTo>
                  <a:cubicBezTo>
                    <a:pt x="126" y="158"/>
                    <a:pt x="133" y="168"/>
                    <a:pt x="143" y="184"/>
                  </a:cubicBezTo>
                  <a:cubicBezTo>
                    <a:pt x="159" y="215"/>
                    <a:pt x="160" y="232"/>
                    <a:pt x="164" y="247"/>
                  </a:cubicBezTo>
                  <a:lnTo>
                    <a:pt x="164" y="247"/>
                  </a:lnTo>
                  <a:cubicBezTo>
                    <a:pt x="161" y="246"/>
                    <a:pt x="159" y="245"/>
                    <a:pt x="156" y="243"/>
                  </a:cubicBezTo>
                  <a:lnTo>
                    <a:pt x="156" y="243"/>
                  </a:lnTo>
                  <a:cubicBezTo>
                    <a:pt x="152" y="235"/>
                    <a:pt x="148" y="226"/>
                    <a:pt x="143" y="217"/>
                  </a:cubicBezTo>
                  <a:lnTo>
                    <a:pt x="143" y="217"/>
                  </a:lnTo>
                  <a:cubicBezTo>
                    <a:pt x="143" y="223"/>
                    <a:pt x="144" y="229"/>
                    <a:pt x="146" y="235"/>
                  </a:cubicBezTo>
                  <a:lnTo>
                    <a:pt x="146" y="235"/>
                  </a:lnTo>
                  <a:cubicBezTo>
                    <a:pt x="135" y="225"/>
                    <a:pt x="122" y="209"/>
                    <a:pt x="110" y="184"/>
                  </a:cubicBezTo>
                  <a:lnTo>
                    <a:pt x="110" y="184"/>
                  </a:lnTo>
                  <a:cubicBezTo>
                    <a:pt x="114" y="188"/>
                    <a:pt x="118" y="190"/>
                    <a:pt x="120" y="190"/>
                  </a:cubicBezTo>
                  <a:cubicBezTo>
                    <a:pt x="127" y="190"/>
                    <a:pt x="125" y="173"/>
                    <a:pt x="121" y="152"/>
                  </a:cubicBezTo>
                  <a:close/>
                  <a:moveTo>
                    <a:pt x="8" y="251"/>
                  </a:moveTo>
                  <a:cubicBezTo>
                    <a:pt x="28" y="268"/>
                    <a:pt x="42" y="278"/>
                    <a:pt x="51" y="284"/>
                  </a:cubicBezTo>
                  <a:lnTo>
                    <a:pt x="51" y="284"/>
                  </a:lnTo>
                  <a:cubicBezTo>
                    <a:pt x="35" y="262"/>
                    <a:pt x="27" y="251"/>
                    <a:pt x="8" y="251"/>
                  </a:cubicBezTo>
                  <a:close/>
                  <a:moveTo>
                    <a:pt x="211" y="14"/>
                  </a:moveTo>
                  <a:cubicBezTo>
                    <a:pt x="211" y="22"/>
                    <a:pt x="211" y="35"/>
                    <a:pt x="211" y="48"/>
                  </a:cubicBezTo>
                  <a:cubicBezTo>
                    <a:pt x="211" y="78"/>
                    <a:pt x="211" y="107"/>
                    <a:pt x="233" y="136"/>
                  </a:cubicBezTo>
                  <a:lnTo>
                    <a:pt x="233" y="136"/>
                  </a:lnTo>
                  <a:cubicBezTo>
                    <a:pt x="221" y="145"/>
                    <a:pt x="245" y="291"/>
                    <a:pt x="245" y="319"/>
                  </a:cubicBezTo>
                  <a:cubicBezTo>
                    <a:pt x="245" y="299"/>
                    <a:pt x="245" y="273"/>
                    <a:pt x="245" y="251"/>
                  </a:cubicBezTo>
                  <a:cubicBezTo>
                    <a:pt x="245" y="150"/>
                    <a:pt x="245" y="116"/>
                    <a:pt x="279" y="48"/>
                  </a:cubicBezTo>
                  <a:lnTo>
                    <a:pt x="279" y="48"/>
                  </a:lnTo>
                  <a:lnTo>
                    <a:pt x="245" y="82"/>
                  </a:lnTo>
                  <a:cubicBezTo>
                    <a:pt x="245" y="103"/>
                    <a:pt x="245" y="90"/>
                    <a:pt x="245" y="116"/>
                  </a:cubicBezTo>
                  <a:cubicBezTo>
                    <a:pt x="211" y="14"/>
                    <a:pt x="211" y="48"/>
                    <a:pt x="211" y="14"/>
                  </a:cubicBezTo>
                  <a:close/>
                  <a:moveTo>
                    <a:pt x="313" y="14"/>
                  </a:moveTo>
                  <a:cubicBezTo>
                    <a:pt x="279" y="82"/>
                    <a:pt x="279" y="184"/>
                    <a:pt x="279" y="217"/>
                  </a:cubicBezTo>
                  <a:lnTo>
                    <a:pt x="279" y="116"/>
                  </a:lnTo>
                  <a:cubicBezTo>
                    <a:pt x="279" y="184"/>
                    <a:pt x="245" y="217"/>
                    <a:pt x="245" y="285"/>
                  </a:cubicBezTo>
                  <a:cubicBezTo>
                    <a:pt x="245" y="285"/>
                    <a:pt x="245" y="322"/>
                    <a:pt x="252" y="322"/>
                  </a:cubicBezTo>
                  <a:cubicBezTo>
                    <a:pt x="257" y="322"/>
                    <a:pt x="265" y="306"/>
                    <a:pt x="279" y="251"/>
                  </a:cubicBezTo>
                  <a:cubicBezTo>
                    <a:pt x="279" y="184"/>
                    <a:pt x="313" y="82"/>
                    <a:pt x="313" y="14"/>
                  </a:cubicBezTo>
                  <a:close/>
                  <a:moveTo>
                    <a:pt x="163" y="309"/>
                  </a:moveTo>
                  <a:cubicBezTo>
                    <a:pt x="165" y="309"/>
                    <a:pt x="170" y="311"/>
                    <a:pt x="177" y="319"/>
                  </a:cubicBezTo>
                  <a:cubicBezTo>
                    <a:pt x="177" y="322"/>
                    <a:pt x="177" y="324"/>
                    <a:pt x="177" y="326"/>
                  </a:cubicBezTo>
                  <a:lnTo>
                    <a:pt x="177" y="326"/>
                  </a:lnTo>
                  <a:cubicBezTo>
                    <a:pt x="173" y="321"/>
                    <a:pt x="168" y="315"/>
                    <a:pt x="163" y="309"/>
                  </a:cubicBezTo>
                  <a:close/>
                  <a:moveTo>
                    <a:pt x="170" y="288"/>
                  </a:moveTo>
                  <a:lnTo>
                    <a:pt x="170" y="288"/>
                  </a:lnTo>
                  <a:cubicBezTo>
                    <a:pt x="174" y="296"/>
                    <a:pt x="179" y="306"/>
                    <a:pt x="183" y="316"/>
                  </a:cubicBezTo>
                  <a:lnTo>
                    <a:pt x="183" y="316"/>
                  </a:lnTo>
                  <a:cubicBezTo>
                    <a:pt x="182" y="315"/>
                    <a:pt x="181" y="314"/>
                    <a:pt x="181" y="314"/>
                  </a:cubicBezTo>
                  <a:lnTo>
                    <a:pt x="181" y="314"/>
                  </a:lnTo>
                  <a:cubicBezTo>
                    <a:pt x="179" y="314"/>
                    <a:pt x="180" y="320"/>
                    <a:pt x="181" y="326"/>
                  </a:cubicBezTo>
                  <a:lnTo>
                    <a:pt x="181" y="326"/>
                  </a:lnTo>
                  <a:cubicBezTo>
                    <a:pt x="168" y="298"/>
                    <a:pt x="167" y="294"/>
                    <a:pt x="170" y="288"/>
                  </a:cubicBezTo>
                  <a:close/>
                  <a:moveTo>
                    <a:pt x="181" y="326"/>
                  </a:moveTo>
                  <a:cubicBezTo>
                    <a:pt x="183" y="330"/>
                    <a:pt x="184" y="333"/>
                    <a:pt x="186" y="337"/>
                  </a:cubicBezTo>
                  <a:lnTo>
                    <a:pt x="186" y="337"/>
                  </a:lnTo>
                  <a:cubicBezTo>
                    <a:pt x="185" y="336"/>
                    <a:pt x="184" y="334"/>
                    <a:pt x="183" y="333"/>
                  </a:cubicBezTo>
                  <a:lnTo>
                    <a:pt x="183" y="333"/>
                  </a:lnTo>
                  <a:cubicBezTo>
                    <a:pt x="182" y="331"/>
                    <a:pt x="182" y="328"/>
                    <a:pt x="181" y="326"/>
                  </a:cubicBezTo>
                  <a:close/>
                  <a:moveTo>
                    <a:pt x="134" y="341"/>
                  </a:moveTo>
                  <a:lnTo>
                    <a:pt x="139" y="346"/>
                  </a:lnTo>
                  <a:lnTo>
                    <a:pt x="139" y="346"/>
                  </a:lnTo>
                  <a:cubicBezTo>
                    <a:pt x="136" y="345"/>
                    <a:pt x="134" y="343"/>
                    <a:pt x="134" y="343"/>
                  </a:cubicBezTo>
                  <a:lnTo>
                    <a:pt x="134" y="343"/>
                  </a:lnTo>
                  <a:cubicBezTo>
                    <a:pt x="134" y="343"/>
                    <a:pt x="136" y="346"/>
                    <a:pt x="143" y="353"/>
                  </a:cubicBezTo>
                  <a:lnTo>
                    <a:pt x="139" y="346"/>
                  </a:lnTo>
                  <a:lnTo>
                    <a:pt x="139" y="346"/>
                  </a:lnTo>
                  <a:cubicBezTo>
                    <a:pt x="142" y="349"/>
                    <a:pt x="146" y="352"/>
                    <a:pt x="150" y="355"/>
                  </a:cubicBezTo>
                  <a:lnTo>
                    <a:pt x="150" y="355"/>
                  </a:lnTo>
                  <a:cubicBezTo>
                    <a:pt x="145" y="350"/>
                    <a:pt x="140" y="346"/>
                    <a:pt x="134" y="341"/>
                  </a:cubicBezTo>
                  <a:close/>
                  <a:moveTo>
                    <a:pt x="195" y="355"/>
                  </a:moveTo>
                  <a:lnTo>
                    <a:pt x="195" y="355"/>
                  </a:lnTo>
                  <a:cubicBezTo>
                    <a:pt x="196" y="356"/>
                    <a:pt x="197" y="358"/>
                    <a:pt x="197" y="359"/>
                  </a:cubicBezTo>
                  <a:lnTo>
                    <a:pt x="197" y="359"/>
                  </a:lnTo>
                  <a:cubicBezTo>
                    <a:pt x="195" y="356"/>
                    <a:pt x="195" y="355"/>
                    <a:pt x="195" y="355"/>
                  </a:cubicBezTo>
                  <a:close/>
                  <a:moveTo>
                    <a:pt x="191" y="371"/>
                  </a:moveTo>
                  <a:lnTo>
                    <a:pt x="191" y="371"/>
                  </a:lnTo>
                  <a:cubicBezTo>
                    <a:pt x="197" y="376"/>
                    <a:pt x="204" y="381"/>
                    <a:pt x="211" y="387"/>
                  </a:cubicBezTo>
                  <a:cubicBezTo>
                    <a:pt x="185" y="387"/>
                    <a:pt x="199" y="387"/>
                    <a:pt x="191" y="371"/>
                  </a:cubicBezTo>
                  <a:close/>
                  <a:moveTo>
                    <a:pt x="150" y="355"/>
                  </a:moveTo>
                  <a:cubicBezTo>
                    <a:pt x="200" y="398"/>
                    <a:pt x="218" y="413"/>
                    <a:pt x="219" y="413"/>
                  </a:cubicBezTo>
                  <a:cubicBezTo>
                    <a:pt x="221" y="413"/>
                    <a:pt x="187" y="381"/>
                    <a:pt x="171" y="363"/>
                  </a:cubicBezTo>
                  <a:lnTo>
                    <a:pt x="171" y="363"/>
                  </a:lnTo>
                  <a:cubicBezTo>
                    <a:pt x="170" y="363"/>
                    <a:pt x="170" y="363"/>
                    <a:pt x="170" y="363"/>
                  </a:cubicBezTo>
                  <a:cubicBezTo>
                    <a:pt x="164" y="363"/>
                    <a:pt x="157" y="359"/>
                    <a:pt x="150" y="355"/>
                  </a:cubicBezTo>
                  <a:close/>
                  <a:moveTo>
                    <a:pt x="177" y="14"/>
                  </a:moveTo>
                  <a:lnTo>
                    <a:pt x="177" y="14"/>
                  </a:lnTo>
                  <a:cubicBezTo>
                    <a:pt x="211" y="116"/>
                    <a:pt x="177" y="48"/>
                    <a:pt x="177" y="116"/>
                  </a:cubicBezTo>
                  <a:cubicBezTo>
                    <a:pt x="177" y="102"/>
                    <a:pt x="177" y="79"/>
                    <a:pt x="177" y="48"/>
                  </a:cubicBezTo>
                  <a:lnTo>
                    <a:pt x="157" y="48"/>
                  </a:lnTo>
                  <a:cubicBezTo>
                    <a:pt x="159" y="54"/>
                    <a:pt x="159" y="58"/>
                    <a:pt x="156" y="58"/>
                  </a:cubicBezTo>
                  <a:cubicBezTo>
                    <a:pt x="156" y="58"/>
                    <a:pt x="155" y="57"/>
                    <a:pt x="154" y="57"/>
                  </a:cubicBezTo>
                  <a:lnTo>
                    <a:pt x="154" y="57"/>
                  </a:lnTo>
                  <a:cubicBezTo>
                    <a:pt x="158" y="83"/>
                    <a:pt x="160" y="111"/>
                    <a:pt x="156" y="111"/>
                  </a:cubicBezTo>
                  <a:cubicBezTo>
                    <a:pt x="154" y="111"/>
                    <a:pt x="150" y="103"/>
                    <a:pt x="143" y="82"/>
                  </a:cubicBezTo>
                  <a:lnTo>
                    <a:pt x="143" y="82"/>
                  </a:lnTo>
                  <a:cubicBezTo>
                    <a:pt x="143" y="100"/>
                    <a:pt x="143" y="118"/>
                    <a:pt x="148" y="146"/>
                  </a:cubicBezTo>
                  <a:lnTo>
                    <a:pt x="148" y="146"/>
                  </a:lnTo>
                  <a:cubicBezTo>
                    <a:pt x="147" y="144"/>
                    <a:pt x="146" y="143"/>
                    <a:pt x="145" y="143"/>
                  </a:cubicBezTo>
                  <a:cubicBezTo>
                    <a:pt x="144" y="143"/>
                    <a:pt x="143" y="145"/>
                    <a:pt x="143" y="150"/>
                  </a:cubicBezTo>
                  <a:cubicBezTo>
                    <a:pt x="152" y="167"/>
                    <a:pt x="154" y="174"/>
                    <a:pt x="153" y="174"/>
                  </a:cubicBezTo>
                  <a:cubicBezTo>
                    <a:pt x="150" y="174"/>
                    <a:pt x="130" y="143"/>
                    <a:pt x="134" y="143"/>
                  </a:cubicBezTo>
                  <a:lnTo>
                    <a:pt x="134" y="143"/>
                  </a:lnTo>
                  <a:cubicBezTo>
                    <a:pt x="135" y="143"/>
                    <a:pt x="138" y="145"/>
                    <a:pt x="143" y="150"/>
                  </a:cubicBezTo>
                  <a:cubicBezTo>
                    <a:pt x="129" y="107"/>
                    <a:pt x="121" y="100"/>
                    <a:pt x="114" y="99"/>
                  </a:cubicBezTo>
                  <a:lnTo>
                    <a:pt x="114" y="99"/>
                  </a:lnTo>
                  <a:cubicBezTo>
                    <a:pt x="119" y="124"/>
                    <a:pt x="120" y="137"/>
                    <a:pt x="119" y="143"/>
                  </a:cubicBezTo>
                  <a:lnTo>
                    <a:pt x="119" y="143"/>
                  </a:lnTo>
                  <a:cubicBezTo>
                    <a:pt x="116" y="128"/>
                    <a:pt x="113" y="112"/>
                    <a:pt x="111" y="99"/>
                  </a:cubicBezTo>
                  <a:lnTo>
                    <a:pt x="111" y="99"/>
                  </a:lnTo>
                  <a:cubicBezTo>
                    <a:pt x="112" y="99"/>
                    <a:pt x="113" y="99"/>
                    <a:pt x="114" y="99"/>
                  </a:cubicBezTo>
                  <a:lnTo>
                    <a:pt x="114" y="99"/>
                  </a:lnTo>
                  <a:cubicBezTo>
                    <a:pt x="112" y="94"/>
                    <a:pt x="111" y="88"/>
                    <a:pt x="110" y="82"/>
                  </a:cubicBezTo>
                  <a:lnTo>
                    <a:pt x="110" y="82"/>
                  </a:lnTo>
                  <a:cubicBezTo>
                    <a:pt x="110" y="87"/>
                    <a:pt x="110" y="92"/>
                    <a:pt x="111" y="99"/>
                  </a:cubicBezTo>
                  <a:lnTo>
                    <a:pt x="111" y="99"/>
                  </a:lnTo>
                  <a:cubicBezTo>
                    <a:pt x="111" y="99"/>
                    <a:pt x="110" y="99"/>
                    <a:pt x="110" y="99"/>
                  </a:cubicBezTo>
                  <a:cubicBezTo>
                    <a:pt x="105" y="99"/>
                    <a:pt x="101" y="99"/>
                    <a:pt x="96" y="93"/>
                  </a:cubicBezTo>
                  <a:lnTo>
                    <a:pt x="96" y="93"/>
                  </a:lnTo>
                  <a:cubicBezTo>
                    <a:pt x="98" y="99"/>
                    <a:pt x="100" y="104"/>
                    <a:pt x="101" y="108"/>
                  </a:cubicBezTo>
                  <a:lnTo>
                    <a:pt x="101" y="108"/>
                  </a:lnTo>
                  <a:cubicBezTo>
                    <a:pt x="93" y="99"/>
                    <a:pt x="87" y="93"/>
                    <a:pt x="83" y="88"/>
                  </a:cubicBezTo>
                  <a:lnTo>
                    <a:pt x="83" y="88"/>
                  </a:lnTo>
                  <a:cubicBezTo>
                    <a:pt x="87" y="101"/>
                    <a:pt x="91" y="111"/>
                    <a:pt x="91" y="111"/>
                  </a:cubicBezTo>
                  <a:cubicBezTo>
                    <a:pt x="90" y="111"/>
                    <a:pt x="86" y="104"/>
                    <a:pt x="77" y="84"/>
                  </a:cubicBezTo>
                  <a:lnTo>
                    <a:pt x="77" y="84"/>
                  </a:lnTo>
                  <a:lnTo>
                    <a:pt x="110" y="150"/>
                  </a:lnTo>
                  <a:cubicBezTo>
                    <a:pt x="89" y="130"/>
                    <a:pt x="81" y="133"/>
                    <a:pt x="71" y="126"/>
                  </a:cubicBezTo>
                  <a:lnTo>
                    <a:pt x="71" y="126"/>
                  </a:lnTo>
                  <a:lnTo>
                    <a:pt x="110" y="184"/>
                  </a:lnTo>
                  <a:cubicBezTo>
                    <a:pt x="81" y="155"/>
                    <a:pt x="66" y="142"/>
                    <a:pt x="60" y="142"/>
                  </a:cubicBezTo>
                  <a:cubicBezTo>
                    <a:pt x="50" y="142"/>
                    <a:pt x="74" y="186"/>
                    <a:pt x="107" y="249"/>
                  </a:cubicBezTo>
                  <a:lnTo>
                    <a:pt x="107" y="249"/>
                  </a:lnTo>
                  <a:cubicBezTo>
                    <a:pt x="99" y="241"/>
                    <a:pt x="76" y="217"/>
                    <a:pt x="76" y="217"/>
                  </a:cubicBezTo>
                  <a:cubicBezTo>
                    <a:pt x="76" y="217"/>
                    <a:pt x="54" y="195"/>
                    <a:pt x="47" y="195"/>
                  </a:cubicBezTo>
                  <a:cubicBezTo>
                    <a:pt x="44" y="195"/>
                    <a:pt x="45" y="200"/>
                    <a:pt x="51" y="212"/>
                  </a:cubicBezTo>
                  <a:lnTo>
                    <a:pt x="51" y="212"/>
                  </a:lnTo>
                  <a:cubicBezTo>
                    <a:pt x="37" y="197"/>
                    <a:pt x="20" y="184"/>
                    <a:pt x="8" y="184"/>
                  </a:cubicBezTo>
                  <a:cubicBezTo>
                    <a:pt x="22" y="198"/>
                    <a:pt x="31" y="207"/>
                    <a:pt x="35" y="212"/>
                  </a:cubicBezTo>
                  <a:lnTo>
                    <a:pt x="35" y="212"/>
                  </a:lnTo>
                  <a:cubicBezTo>
                    <a:pt x="17" y="199"/>
                    <a:pt x="8" y="194"/>
                    <a:pt x="4" y="194"/>
                  </a:cubicBezTo>
                  <a:cubicBezTo>
                    <a:pt x="1" y="194"/>
                    <a:pt x="2" y="199"/>
                    <a:pt x="7" y="205"/>
                  </a:cubicBezTo>
                  <a:lnTo>
                    <a:pt x="7" y="205"/>
                  </a:lnTo>
                  <a:cubicBezTo>
                    <a:pt x="3" y="206"/>
                    <a:pt x="7" y="214"/>
                    <a:pt x="34" y="242"/>
                  </a:cubicBezTo>
                  <a:lnTo>
                    <a:pt x="34" y="242"/>
                  </a:lnTo>
                  <a:cubicBezTo>
                    <a:pt x="53" y="266"/>
                    <a:pt x="71" y="290"/>
                    <a:pt x="64" y="290"/>
                  </a:cubicBezTo>
                  <a:cubicBezTo>
                    <a:pt x="62" y="290"/>
                    <a:pt x="58" y="288"/>
                    <a:pt x="51" y="284"/>
                  </a:cubicBezTo>
                  <a:lnTo>
                    <a:pt x="51" y="284"/>
                  </a:lnTo>
                  <a:cubicBezTo>
                    <a:pt x="63" y="301"/>
                    <a:pt x="80" y="324"/>
                    <a:pt x="110" y="353"/>
                  </a:cubicBezTo>
                  <a:cubicBezTo>
                    <a:pt x="128" y="371"/>
                    <a:pt x="152" y="395"/>
                    <a:pt x="177" y="421"/>
                  </a:cubicBezTo>
                  <a:cubicBezTo>
                    <a:pt x="161" y="404"/>
                    <a:pt x="156" y="398"/>
                    <a:pt x="159" y="398"/>
                  </a:cubicBezTo>
                  <a:lnTo>
                    <a:pt x="159" y="398"/>
                  </a:lnTo>
                  <a:cubicBezTo>
                    <a:pt x="166" y="398"/>
                    <a:pt x="227" y="448"/>
                    <a:pt x="242" y="477"/>
                  </a:cubicBezTo>
                  <a:lnTo>
                    <a:pt x="242" y="477"/>
                  </a:lnTo>
                  <a:cubicBezTo>
                    <a:pt x="221" y="437"/>
                    <a:pt x="113" y="353"/>
                    <a:pt x="143" y="353"/>
                  </a:cubicBezTo>
                  <a:cubicBezTo>
                    <a:pt x="125" y="334"/>
                    <a:pt x="110" y="319"/>
                    <a:pt x="110" y="319"/>
                  </a:cubicBezTo>
                  <a:lnTo>
                    <a:pt x="110" y="319"/>
                  </a:lnTo>
                  <a:cubicBezTo>
                    <a:pt x="118" y="327"/>
                    <a:pt x="127" y="334"/>
                    <a:pt x="134" y="341"/>
                  </a:cubicBezTo>
                  <a:lnTo>
                    <a:pt x="134" y="341"/>
                  </a:lnTo>
                  <a:lnTo>
                    <a:pt x="95" y="289"/>
                  </a:lnTo>
                  <a:lnTo>
                    <a:pt x="95" y="289"/>
                  </a:lnTo>
                  <a:cubicBezTo>
                    <a:pt x="121" y="297"/>
                    <a:pt x="143" y="319"/>
                    <a:pt x="143" y="319"/>
                  </a:cubicBezTo>
                  <a:cubicBezTo>
                    <a:pt x="143" y="319"/>
                    <a:pt x="177" y="353"/>
                    <a:pt x="177" y="353"/>
                  </a:cubicBezTo>
                  <a:cubicBezTo>
                    <a:pt x="177" y="356"/>
                    <a:pt x="177" y="358"/>
                    <a:pt x="176" y="359"/>
                  </a:cubicBezTo>
                  <a:lnTo>
                    <a:pt x="176" y="359"/>
                  </a:lnTo>
                  <a:cubicBezTo>
                    <a:pt x="167" y="353"/>
                    <a:pt x="163" y="351"/>
                    <a:pt x="162" y="351"/>
                  </a:cubicBezTo>
                  <a:lnTo>
                    <a:pt x="162" y="351"/>
                  </a:lnTo>
                  <a:cubicBezTo>
                    <a:pt x="160" y="351"/>
                    <a:pt x="164" y="356"/>
                    <a:pt x="171" y="363"/>
                  </a:cubicBezTo>
                  <a:lnTo>
                    <a:pt x="171" y="363"/>
                  </a:lnTo>
                  <a:cubicBezTo>
                    <a:pt x="173" y="363"/>
                    <a:pt x="175" y="362"/>
                    <a:pt x="176" y="359"/>
                  </a:cubicBezTo>
                  <a:lnTo>
                    <a:pt x="176" y="359"/>
                  </a:lnTo>
                  <a:cubicBezTo>
                    <a:pt x="178" y="361"/>
                    <a:pt x="181" y="363"/>
                    <a:pt x="183" y="365"/>
                  </a:cubicBezTo>
                  <a:lnTo>
                    <a:pt x="183" y="365"/>
                  </a:lnTo>
                  <a:cubicBezTo>
                    <a:pt x="194" y="387"/>
                    <a:pt x="195" y="387"/>
                    <a:pt x="198" y="387"/>
                  </a:cubicBezTo>
                  <a:cubicBezTo>
                    <a:pt x="203" y="387"/>
                    <a:pt x="211" y="387"/>
                    <a:pt x="245" y="421"/>
                  </a:cubicBezTo>
                  <a:cubicBezTo>
                    <a:pt x="225" y="396"/>
                    <a:pt x="213" y="380"/>
                    <a:pt x="205" y="370"/>
                  </a:cubicBezTo>
                  <a:lnTo>
                    <a:pt x="205" y="370"/>
                  </a:lnTo>
                  <a:cubicBezTo>
                    <a:pt x="207" y="376"/>
                    <a:pt x="209" y="381"/>
                    <a:pt x="211" y="387"/>
                  </a:cubicBezTo>
                  <a:cubicBezTo>
                    <a:pt x="206" y="376"/>
                    <a:pt x="201" y="367"/>
                    <a:pt x="197" y="359"/>
                  </a:cubicBezTo>
                  <a:lnTo>
                    <a:pt x="197" y="359"/>
                  </a:lnTo>
                  <a:cubicBezTo>
                    <a:pt x="199" y="361"/>
                    <a:pt x="201" y="365"/>
                    <a:pt x="205" y="370"/>
                  </a:cubicBezTo>
                  <a:lnTo>
                    <a:pt x="205" y="370"/>
                  </a:lnTo>
                  <a:cubicBezTo>
                    <a:pt x="204" y="367"/>
                    <a:pt x="203" y="364"/>
                    <a:pt x="202" y="361"/>
                  </a:cubicBezTo>
                  <a:lnTo>
                    <a:pt x="202" y="361"/>
                  </a:lnTo>
                  <a:cubicBezTo>
                    <a:pt x="207" y="366"/>
                    <a:pt x="214" y="373"/>
                    <a:pt x="215" y="373"/>
                  </a:cubicBezTo>
                  <a:cubicBezTo>
                    <a:pt x="215" y="373"/>
                    <a:pt x="212" y="368"/>
                    <a:pt x="199" y="352"/>
                  </a:cubicBezTo>
                  <a:lnTo>
                    <a:pt x="199" y="352"/>
                  </a:lnTo>
                  <a:cubicBezTo>
                    <a:pt x="200" y="355"/>
                    <a:pt x="201" y="358"/>
                    <a:pt x="202" y="361"/>
                  </a:cubicBezTo>
                  <a:lnTo>
                    <a:pt x="202" y="361"/>
                  </a:lnTo>
                  <a:cubicBezTo>
                    <a:pt x="199" y="358"/>
                    <a:pt x="196" y="355"/>
                    <a:pt x="195" y="355"/>
                  </a:cubicBezTo>
                  <a:lnTo>
                    <a:pt x="195" y="355"/>
                  </a:lnTo>
                  <a:cubicBezTo>
                    <a:pt x="195" y="355"/>
                    <a:pt x="195" y="355"/>
                    <a:pt x="195" y="355"/>
                  </a:cubicBezTo>
                  <a:lnTo>
                    <a:pt x="195" y="355"/>
                  </a:lnTo>
                  <a:cubicBezTo>
                    <a:pt x="192" y="348"/>
                    <a:pt x="189" y="342"/>
                    <a:pt x="186" y="337"/>
                  </a:cubicBezTo>
                  <a:lnTo>
                    <a:pt x="186" y="337"/>
                  </a:lnTo>
                  <a:cubicBezTo>
                    <a:pt x="191" y="343"/>
                    <a:pt x="195" y="348"/>
                    <a:pt x="199" y="352"/>
                  </a:cubicBezTo>
                  <a:lnTo>
                    <a:pt x="199" y="352"/>
                  </a:lnTo>
                  <a:cubicBezTo>
                    <a:pt x="193" y="338"/>
                    <a:pt x="188" y="327"/>
                    <a:pt x="183" y="316"/>
                  </a:cubicBezTo>
                  <a:lnTo>
                    <a:pt x="183" y="316"/>
                  </a:lnTo>
                  <a:cubicBezTo>
                    <a:pt x="188" y="319"/>
                    <a:pt x="196" y="330"/>
                    <a:pt x="211" y="353"/>
                  </a:cubicBezTo>
                  <a:cubicBezTo>
                    <a:pt x="211" y="353"/>
                    <a:pt x="195" y="321"/>
                    <a:pt x="174" y="279"/>
                  </a:cubicBezTo>
                  <a:lnTo>
                    <a:pt x="174" y="279"/>
                  </a:lnTo>
                  <a:cubicBezTo>
                    <a:pt x="174" y="278"/>
                    <a:pt x="175" y="277"/>
                    <a:pt x="175" y="276"/>
                  </a:cubicBezTo>
                  <a:lnTo>
                    <a:pt x="175" y="276"/>
                  </a:lnTo>
                  <a:cubicBezTo>
                    <a:pt x="181" y="285"/>
                    <a:pt x="189" y="296"/>
                    <a:pt x="202" y="310"/>
                  </a:cubicBezTo>
                  <a:lnTo>
                    <a:pt x="202" y="310"/>
                  </a:lnTo>
                  <a:cubicBezTo>
                    <a:pt x="202" y="310"/>
                    <a:pt x="202" y="309"/>
                    <a:pt x="202" y="308"/>
                  </a:cubicBezTo>
                  <a:lnTo>
                    <a:pt x="202" y="308"/>
                  </a:lnTo>
                  <a:cubicBezTo>
                    <a:pt x="207" y="315"/>
                    <a:pt x="211" y="319"/>
                    <a:pt x="211" y="319"/>
                  </a:cubicBezTo>
                  <a:lnTo>
                    <a:pt x="211" y="319"/>
                  </a:lnTo>
                  <a:cubicBezTo>
                    <a:pt x="208" y="316"/>
                    <a:pt x="205" y="313"/>
                    <a:pt x="202" y="310"/>
                  </a:cubicBezTo>
                  <a:lnTo>
                    <a:pt x="202" y="310"/>
                  </a:lnTo>
                  <a:cubicBezTo>
                    <a:pt x="207" y="324"/>
                    <a:pt x="210" y="332"/>
                    <a:pt x="210" y="332"/>
                  </a:cubicBezTo>
                  <a:cubicBezTo>
                    <a:pt x="211" y="332"/>
                    <a:pt x="211" y="328"/>
                    <a:pt x="211" y="319"/>
                  </a:cubicBezTo>
                  <a:cubicBezTo>
                    <a:pt x="216" y="329"/>
                    <a:pt x="219" y="333"/>
                    <a:pt x="220" y="333"/>
                  </a:cubicBezTo>
                  <a:cubicBezTo>
                    <a:pt x="226" y="333"/>
                    <a:pt x="196" y="237"/>
                    <a:pt x="202" y="237"/>
                  </a:cubicBezTo>
                  <a:lnTo>
                    <a:pt x="202" y="237"/>
                  </a:lnTo>
                  <a:cubicBezTo>
                    <a:pt x="203" y="237"/>
                    <a:pt x="206" y="241"/>
                    <a:pt x="211" y="251"/>
                  </a:cubicBezTo>
                  <a:cubicBezTo>
                    <a:pt x="211" y="238"/>
                    <a:pt x="211" y="228"/>
                    <a:pt x="212" y="222"/>
                  </a:cubicBezTo>
                  <a:lnTo>
                    <a:pt x="212" y="222"/>
                  </a:lnTo>
                  <a:cubicBezTo>
                    <a:pt x="220" y="262"/>
                    <a:pt x="224" y="275"/>
                    <a:pt x="225" y="275"/>
                  </a:cubicBezTo>
                  <a:cubicBezTo>
                    <a:pt x="229" y="275"/>
                    <a:pt x="220" y="212"/>
                    <a:pt x="215" y="212"/>
                  </a:cubicBezTo>
                  <a:cubicBezTo>
                    <a:pt x="214" y="212"/>
                    <a:pt x="213" y="215"/>
                    <a:pt x="212" y="222"/>
                  </a:cubicBezTo>
                  <a:lnTo>
                    <a:pt x="212" y="222"/>
                  </a:lnTo>
                  <a:cubicBezTo>
                    <a:pt x="212" y="221"/>
                    <a:pt x="211" y="219"/>
                    <a:pt x="211" y="217"/>
                  </a:cubicBezTo>
                  <a:cubicBezTo>
                    <a:pt x="211" y="192"/>
                    <a:pt x="211" y="169"/>
                    <a:pt x="211" y="150"/>
                  </a:cubicBezTo>
                  <a:cubicBezTo>
                    <a:pt x="211" y="48"/>
                    <a:pt x="211" y="82"/>
                    <a:pt x="177" y="14"/>
                  </a:cubicBezTo>
                  <a:close/>
                  <a:moveTo>
                    <a:pt x="242" y="477"/>
                  </a:moveTo>
                  <a:lnTo>
                    <a:pt x="242" y="477"/>
                  </a:lnTo>
                  <a:cubicBezTo>
                    <a:pt x="244" y="481"/>
                    <a:pt x="245" y="485"/>
                    <a:pt x="245" y="488"/>
                  </a:cubicBezTo>
                  <a:lnTo>
                    <a:pt x="245" y="488"/>
                  </a:lnTo>
                  <a:cubicBezTo>
                    <a:pt x="245" y="485"/>
                    <a:pt x="244" y="481"/>
                    <a:pt x="242" y="477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7"/>
            <p:cNvSpPr/>
            <p:nvPr/>
          </p:nvSpPr>
          <p:spPr>
            <a:xfrm>
              <a:off x="4146075" y="2559475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69"/>
                  </a:moveTo>
                  <a:lnTo>
                    <a:pt x="1" y="1"/>
                  </a:lnTo>
                  <a:lnTo>
                    <a:pt x="69" y="69"/>
                  </a:lnTo>
                  <a:cubicBezTo>
                    <a:pt x="35" y="69"/>
                    <a:pt x="69" y="69"/>
                    <a:pt x="69" y="69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7"/>
            <p:cNvSpPr/>
            <p:nvPr/>
          </p:nvSpPr>
          <p:spPr>
            <a:xfrm>
              <a:off x="4147775" y="25611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1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7"/>
            <p:cNvSpPr/>
            <p:nvPr/>
          </p:nvSpPr>
          <p:spPr>
            <a:xfrm>
              <a:off x="4146075" y="25628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34"/>
                  </a:moveTo>
                  <a:cubicBezTo>
                    <a:pt x="1" y="34"/>
                    <a:pt x="1" y="0"/>
                    <a:pt x="1" y="34"/>
                  </a:cubicBezTo>
                  <a:cubicBezTo>
                    <a:pt x="35" y="34"/>
                    <a:pt x="35" y="34"/>
                    <a:pt x="1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7"/>
            <p:cNvSpPr/>
            <p:nvPr/>
          </p:nvSpPr>
          <p:spPr>
            <a:xfrm>
              <a:off x="4146925" y="25645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1" y="0"/>
                  </a:moveTo>
                  <a:lnTo>
                    <a:pt x="3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7"/>
            <p:cNvSpPr/>
            <p:nvPr/>
          </p:nvSpPr>
          <p:spPr>
            <a:xfrm>
              <a:off x="4146075" y="2564575"/>
              <a:ext cx="6800" cy="8475"/>
            </a:xfrm>
            <a:custGeom>
              <a:avLst/>
              <a:gdLst/>
              <a:ahLst/>
              <a:cxnLst/>
              <a:rect l="l" t="t" r="r" b="b"/>
              <a:pathLst>
                <a:path w="272" h="339" extrusionOk="0">
                  <a:moveTo>
                    <a:pt x="1" y="0"/>
                  </a:moveTo>
                  <a:cubicBezTo>
                    <a:pt x="26" y="25"/>
                    <a:pt x="33" y="32"/>
                    <a:pt x="48" y="33"/>
                  </a:cubicBezTo>
                  <a:lnTo>
                    <a:pt x="48" y="33"/>
                  </a:lnTo>
                  <a:cubicBezTo>
                    <a:pt x="43" y="31"/>
                    <a:pt x="30" y="22"/>
                    <a:pt x="1" y="0"/>
                  </a:cubicBezTo>
                  <a:close/>
                  <a:moveTo>
                    <a:pt x="48" y="33"/>
                  </a:moveTo>
                  <a:lnTo>
                    <a:pt x="48" y="33"/>
                  </a:lnTo>
                  <a:cubicBezTo>
                    <a:pt x="49" y="34"/>
                    <a:pt x="49" y="34"/>
                    <a:pt x="50" y="34"/>
                  </a:cubicBezTo>
                  <a:lnTo>
                    <a:pt x="50" y="34"/>
                  </a:lnTo>
                  <a:cubicBezTo>
                    <a:pt x="50" y="34"/>
                    <a:pt x="50" y="34"/>
                    <a:pt x="50" y="34"/>
                  </a:cubicBezTo>
                  <a:lnTo>
                    <a:pt x="50" y="34"/>
                  </a:lnTo>
                  <a:cubicBezTo>
                    <a:pt x="49" y="33"/>
                    <a:pt x="49" y="33"/>
                    <a:pt x="48" y="33"/>
                  </a:cubicBezTo>
                  <a:close/>
                  <a:moveTo>
                    <a:pt x="20" y="0"/>
                  </a:moveTo>
                  <a:cubicBezTo>
                    <a:pt x="16" y="0"/>
                    <a:pt x="49" y="30"/>
                    <a:pt x="50" y="34"/>
                  </a:cubicBezTo>
                  <a:lnTo>
                    <a:pt x="50" y="34"/>
                  </a:lnTo>
                  <a:cubicBezTo>
                    <a:pt x="55" y="34"/>
                    <a:pt x="61" y="34"/>
                    <a:pt x="69" y="34"/>
                  </a:cubicBezTo>
                  <a:cubicBezTo>
                    <a:pt x="35" y="9"/>
                    <a:pt x="22" y="0"/>
                    <a:pt x="20" y="0"/>
                  </a:cubicBezTo>
                  <a:close/>
                  <a:moveTo>
                    <a:pt x="1" y="34"/>
                  </a:moveTo>
                  <a:lnTo>
                    <a:pt x="1" y="34"/>
                  </a:lnTo>
                  <a:cubicBezTo>
                    <a:pt x="24" y="45"/>
                    <a:pt x="35" y="49"/>
                    <a:pt x="42" y="52"/>
                  </a:cubicBezTo>
                  <a:lnTo>
                    <a:pt x="42" y="52"/>
                  </a:lnTo>
                  <a:cubicBezTo>
                    <a:pt x="27" y="41"/>
                    <a:pt x="12" y="34"/>
                    <a:pt x="1" y="34"/>
                  </a:cubicBezTo>
                  <a:close/>
                  <a:moveTo>
                    <a:pt x="62" y="20"/>
                  </a:moveTo>
                  <a:cubicBezTo>
                    <a:pt x="58" y="20"/>
                    <a:pt x="59" y="24"/>
                    <a:pt x="69" y="34"/>
                  </a:cubicBezTo>
                  <a:cubicBezTo>
                    <a:pt x="69" y="34"/>
                    <a:pt x="69" y="34"/>
                    <a:pt x="69" y="34"/>
                  </a:cubicBezTo>
                  <a:lnTo>
                    <a:pt x="69" y="34"/>
                  </a:lnTo>
                  <a:cubicBezTo>
                    <a:pt x="103" y="34"/>
                    <a:pt x="103" y="68"/>
                    <a:pt x="136" y="68"/>
                  </a:cubicBezTo>
                  <a:cubicBezTo>
                    <a:pt x="112" y="44"/>
                    <a:pt x="72" y="20"/>
                    <a:pt x="62" y="20"/>
                  </a:cubicBezTo>
                  <a:close/>
                  <a:moveTo>
                    <a:pt x="75" y="76"/>
                  </a:moveTo>
                  <a:cubicBezTo>
                    <a:pt x="82" y="82"/>
                    <a:pt x="91" y="91"/>
                    <a:pt x="103" y="102"/>
                  </a:cubicBezTo>
                  <a:cubicBezTo>
                    <a:pt x="103" y="102"/>
                    <a:pt x="91" y="90"/>
                    <a:pt x="75" y="76"/>
                  </a:cubicBezTo>
                  <a:close/>
                  <a:moveTo>
                    <a:pt x="212" y="158"/>
                  </a:moveTo>
                  <a:lnTo>
                    <a:pt x="212" y="158"/>
                  </a:lnTo>
                  <a:cubicBezTo>
                    <a:pt x="212" y="158"/>
                    <a:pt x="212" y="158"/>
                    <a:pt x="212" y="158"/>
                  </a:cubicBezTo>
                  <a:cubicBezTo>
                    <a:pt x="212" y="158"/>
                    <a:pt x="212" y="158"/>
                    <a:pt x="212" y="158"/>
                  </a:cubicBezTo>
                  <a:lnTo>
                    <a:pt x="212" y="158"/>
                  </a:lnTo>
                  <a:cubicBezTo>
                    <a:pt x="212" y="158"/>
                    <a:pt x="212" y="158"/>
                    <a:pt x="212" y="158"/>
                  </a:cubicBezTo>
                  <a:close/>
                  <a:moveTo>
                    <a:pt x="212" y="158"/>
                  </a:moveTo>
                  <a:cubicBezTo>
                    <a:pt x="218" y="165"/>
                    <a:pt x="226" y="169"/>
                    <a:pt x="238" y="169"/>
                  </a:cubicBezTo>
                  <a:cubicBezTo>
                    <a:pt x="217" y="159"/>
                    <a:pt x="212" y="158"/>
                    <a:pt x="212" y="158"/>
                  </a:cubicBezTo>
                  <a:close/>
                  <a:moveTo>
                    <a:pt x="69" y="203"/>
                  </a:moveTo>
                  <a:lnTo>
                    <a:pt x="69" y="203"/>
                  </a:lnTo>
                  <a:cubicBezTo>
                    <a:pt x="81" y="228"/>
                    <a:pt x="84" y="235"/>
                    <a:pt x="85" y="235"/>
                  </a:cubicBezTo>
                  <a:cubicBezTo>
                    <a:pt x="86" y="235"/>
                    <a:pt x="85" y="233"/>
                    <a:pt x="86" y="231"/>
                  </a:cubicBezTo>
                  <a:lnTo>
                    <a:pt x="86" y="231"/>
                  </a:lnTo>
                  <a:cubicBezTo>
                    <a:pt x="82" y="224"/>
                    <a:pt x="76" y="215"/>
                    <a:pt x="69" y="203"/>
                  </a:cubicBezTo>
                  <a:close/>
                  <a:moveTo>
                    <a:pt x="69" y="34"/>
                  </a:moveTo>
                  <a:cubicBezTo>
                    <a:pt x="69" y="68"/>
                    <a:pt x="136" y="102"/>
                    <a:pt x="170" y="136"/>
                  </a:cubicBezTo>
                  <a:cubicBezTo>
                    <a:pt x="103" y="102"/>
                    <a:pt x="103" y="102"/>
                    <a:pt x="69" y="69"/>
                  </a:cubicBezTo>
                  <a:lnTo>
                    <a:pt x="69" y="69"/>
                  </a:lnTo>
                  <a:lnTo>
                    <a:pt x="103" y="102"/>
                  </a:lnTo>
                  <a:cubicBezTo>
                    <a:pt x="57" y="57"/>
                    <a:pt x="57" y="57"/>
                    <a:pt x="42" y="52"/>
                  </a:cubicBezTo>
                  <a:lnTo>
                    <a:pt x="42" y="52"/>
                  </a:lnTo>
                  <a:cubicBezTo>
                    <a:pt x="54" y="59"/>
                    <a:pt x="65" y="68"/>
                    <a:pt x="75" y="76"/>
                  </a:cubicBezTo>
                  <a:lnTo>
                    <a:pt x="75" y="76"/>
                  </a:lnTo>
                  <a:cubicBezTo>
                    <a:pt x="65" y="68"/>
                    <a:pt x="58" y="65"/>
                    <a:pt x="55" y="65"/>
                  </a:cubicBezTo>
                  <a:cubicBezTo>
                    <a:pt x="45" y="65"/>
                    <a:pt x="61" y="94"/>
                    <a:pt x="103" y="136"/>
                  </a:cubicBezTo>
                  <a:cubicBezTo>
                    <a:pt x="119" y="152"/>
                    <a:pt x="119" y="161"/>
                    <a:pt x="111" y="161"/>
                  </a:cubicBezTo>
                  <a:cubicBezTo>
                    <a:pt x="103" y="161"/>
                    <a:pt x="86" y="152"/>
                    <a:pt x="69" y="136"/>
                  </a:cubicBezTo>
                  <a:lnTo>
                    <a:pt x="69" y="136"/>
                  </a:lnTo>
                  <a:lnTo>
                    <a:pt x="103" y="169"/>
                  </a:lnTo>
                  <a:cubicBezTo>
                    <a:pt x="120" y="187"/>
                    <a:pt x="124" y="193"/>
                    <a:pt x="121" y="193"/>
                  </a:cubicBezTo>
                  <a:cubicBezTo>
                    <a:pt x="113" y="193"/>
                    <a:pt x="69" y="162"/>
                    <a:pt x="64" y="162"/>
                  </a:cubicBezTo>
                  <a:lnTo>
                    <a:pt x="64" y="162"/>
                  </a:lnTo>
                  <a:cubicBezTo>
                    <a:pt x="62" y="162"/>
                    <a:pt x="64" y="164"/>
                    <a:pt x="69" y="169"/>
                  </a:cubicBezTo>
                  <a:cubicBezTo>
                    <a:pt x="69" y="169"/>
                    <a:pt x="149" y="276"/>
                    <a:pt x="143" y="276"/>
                  </a:cubicBezTo>
                  <a:cubicBezTo>
                    <a:pt x="142" y="276"/>
                    <a:pt x="140" y="275"/>
                    <a:pt x="136" y="271"/>
                  </a:cubicBezTo>
                  <a:cubicBezTo>
                    <a:pt x="103" y="237"/>
                    <a:pt x="103" y="237"/>
                    <a:pt x="70" y="171"/>
                  </a:cubicBezTo>
                  <a:lnTo>
                    <a:pt x="70" y="171"/>
                  </a:lnTo>
                  <a:lnTo>
                    <a:pt x="103" y="237"/>
                  </a:lnTo>
                  <a:cubicBezTo>
                    <a:pt x="95" y="229"/>
                    <a:pt x="91" y="227"/>
                    <a:pt x="88" y="227"/>
                  </a:cubicBezTo>
                  <a:cubicBezTo>
                    <a:pt x="86" y="227"/>
                    <a:pt x="86" y="229"/>
                    <a:pt x="86" y="231"/>
                  </a:cubicBezTo>
                  <a:lnTo>
                    <a:pt x="86" y="231"/>
                  </a:lnTo>
                  <a:cubicBezTo>
                    <a:pt x="116" y="285"/>
                    <a:pt x="46" y="219"/>
                    <a:pt x="136" y="339"/>
                  </a:cubicBezTo>
                  <a:cubicBezTo>
                    <a:pt x="136" y="271"/>
                    <a:pt x="272" y="305"/>
                    <a:pt x="170" y="203"/>
                  </a:cubicBezTo>
                  <a:lnTo>
                    <a:pt x="170" y="203"/>
                  </a:lnTo>
                  <a:lnTo>
                    <a:pt x="204" y="237"/>
                  </a:lnTo>
                  <a:cubicBezTo>
                    <a:pt x="186" y="210"/>
                    <a:pt x="187" y="202"/>
                    <a:pt x="195" y="202"/>
                  </a:cubicBezTo>
                  <a:cubicBezTo>
                    <a:pt x="198" y="202"/>
                    <a:pt x="202" y="203"/>
                    <a:pt x="205" y="205"/>
                  </a:cubicBezTo>
                  <a:lnTo>
                    <a:pt x="205" y="205"/>
                  </a:lnTo>
                  <a:lnTo>
                    <a:pt x="238" y="237"/>
                  </a:lnTo>
                  <a:cubicBezTo>
                    <a:pt x="265" y="237"/>
                    <a:pt x="162" y="150"/>
                    <a:pt x="172" y="150"/>
                  </a:cubicBezTo>
                  <a:lnTo>
                    <a:pt x="172" y="150"/>
                  </a:lnTo>
                  <a:cubicBezTo>
                    <a:pt x="174" y="150"/>
                    <a:pt x="184" y="156"/>
                    <a:pt x="204" y="169"/>
                  </a:cubicBezTo>
                  <a:lnTo>
                    <a:pt x="171" y="136"/>
                  </a:lnTo>
                  <a:lnTo>
                    <a:pt x="171" y="136"/>
                  </a:lnTo>
                  <a:cubicBezTo>
                    <a:pt x="182" y="147"/>
                    <a:pt x="185" y="151"/>
                    <a:pt x="187" y="151"/>
                  </a:cubicBezTo>
                  <a:cubicBezTo>
                    <a:pt x="189" y="151"/>
                    <a:pt x="183" y="139"/>
                    <a:pt x="197" y="136"/>
                  </a:cubicBezTo>
                  <a:lnTo>
                    <a:pt x="197" y="136"/>
                  </a:lnTo>
                  <a:cubicBezTo>
                    <a:pt x="202" y="145"/>
                    <a:pt x="206" y="152"/>
                    <a:pt x="212" y="158"/>
                  </a:cubicBezTo>
                  <a:lnTo>
                    <a:pt x="212" y="158"/>
                  </a:lnTo>
                  <a:cubicBezTo>
                    <a:pt x="212" y="158"/>
                    <a:pt x="217" y="157"/>
                    <a:pt x="200" y="136"/>
                  </a:cubicBezTo>
                  <a:lnTo>
                    <a:pt x="200" y="136"/>
                  </a:lnTo>
                  <a:cubicBezTo>
                    <a:pt x="201" y="136"/>
                    <a:pt x="202" y="136"/>
                    <a:pt x="204" y="136"/>
                  </a:cubicBezTo>
                  <a:cubicBezTo>
                    <a:pt x="192" y="123"/>
                    <a:pt x="171" y="103"/>
                    <a:pt x="170" y="102"/>
                  </a:cubicBezTo>
                  <a:lnTo>
                    <a:pt x="170" y="102"/>
                  </a:lnTo>
                  <a:cubicBezTo>
                    <a:pt x="176" y="107"/>
                    <a:pt x="180" y="112"/>
                    <a:pt x="184" y="117"/>
                  </a:cubicBezTo>
                  <a:lnTo>
                    <a:pt x="184" y="117"/>
                  </a:lnTo>
                  <a:cubicBezTo>
                    <a:pt x="173" y="105"/>
                    <a:pt x="158" y="90"/>
                    <a:pt x="138" y="70"/>
                  </a:cubicBezTo>
                  <a:lnTo>
                    <a:pt x="138" y="70"/>
                  </a:lnTo>
                  <a:cubicBezTo>
                    <a:pt x="184" y="115"/>
                    <a:pt x="194" y="129"/>
                    <a:pt x="188" y="129"/>
                  </a:cubicBezTo>
                  <a:cubicBezTo>
                    <a:pt x="180" y="129"/>
                    <a:pt x="136" y="96"/>
                    <a:pt x="132" y="96"/>
                  </a:cubicBezTo>
                  <a:lnTo>
                    <a:pt x="132" y="96"/>
                  </a:lnTo>
                  <a:cubicBezTo>
                    <a:pt x="131" y="96"/>
                    <a:pt x="132" y="98"/>
                    <a:pt x="136" y="102"/>
                  </a:cubicBezTo>
                  <a:cubicBezTo>
                    <a:pt x="103" y="68"/>
                    <a:pt x="103" y="68"/>
                    <a:pt x="69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7"/>
            <p:cNvSpPr/>
            <p:nvPr/>
          </p:nvSpPr>
          <p:spPr>
            <a:xfrm>
              <a:off x="4147775" y="2570325"/>
              <a:ext cx="1725" cy="3575"/>
            </a:xfrm>
            <a:custGeom>
              <a:avLst/>
              <a:gdLst/>
              <a:ahLst/>
              <a:cxnLst/>
              <a:rect l="l" t="t" r="r" b="b"/>
              <a:pathLst>
                <a:path w="69" h="143" extrusionOk="0">
                  <a:moveTo>
                    <a:pt x="2" y="0"/>
                  </a:moveTo>
                  <a:cubicBezTo>
                    <a:pt x="1" y="0"/>
                    <a:pt x="1" y="3"/>
                    <a:pt x="1" y="7"/>
                  </a:cubicBezTo>
                  <a:lnTo>
                    <a:pt x="35" y="75"/>
                  </a:lnTo>
                  <a:cubicBezTo>
                    <a:pt x="35" y="75"/>
                    <a:pt x="35" y="96"/>
                    <a:pt x="51" y="105"/>
                  </a:cubicBezTo>
                  <a:lnTo>
                    <a:pt x="51" y="105"/>
                  </a:lnTo>
                  <a:cubicBezTo>
                    <a:pt x="28" y="53"/>
                    <a:pt x="8" y="0"/>
                    <a:pt x="2" y="0"/>
                  </a:cubicBezTo>
                  <a:close/>
                  <a:moveTo>
                    <a:pt x="51" y="105"/>
                  </a:moveTo>
                  <a:lnTo>
                    <a:pt x="51" y="105"/>
                  </a:lnTo>
                  <a:cubicBezTo>
                    <a:pt x="56" y="118"/>
                    <a:pt x="62" y="131"/>
                    <a:pt x="68" y="143"/>
                  </a:cubicBezTo>
                  <a:cubicBezTo>
                    <a:pt x="68" y="126"/>
                    <a:pt x="68" y="126"/>
                    <a:pt x="68" y="126"/>
                  </a:cubicBezTo>
                  <a:cubicBezTo>
                    <a:pt x="68" y="126"/>
                    <a:pt x="68" y="126"/>
                    <a:pt x="68" y="109"/>
                  </a:cubicBezTo>
                  <a:cubicBezTo>
                    <a:pt x="61" y="109"/>
                    <a:pt x="55" y="107"/>
                    <a:pt x="51" y="10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7"/>
            <p:cNvSpPr/>
            <p:nvPr/>
          </p:nvSpPr>
          <p:spPr>
            <a:xfrm>
              <a:off x="4146075" y="2569650"/>
              <a:ext cx="3425" cy="7125"/>
            </a:xfrm>
            <a:custGeom>
              <a:avLst/>
              <a:gdLst/>
              <a:ahLst/>
              <a:cxnLst/>
              <a:rect l="l" t="t" r="r" b="b"/>
              <a:pathLst>
                <a:path w="137" h="285" extrusionOk="0">
                  <a:moveTo>
                    <a:pt x="1" y="0"/>
                  </a:moveTo>
                  <a:cubicBezTo>
                    <a:pt x="13" y="24"/>
                    <a:pt x="20" y="35"/>
                    <a:pt x="25" y="40"/>
                  </a:cubicBezTo>
                  <a:lnTo>
                    <a:pt x="25" y="40"/>
                  </a:lnTo>
                  <a:cubicBezTo>
                    <a:pt x="16" y="29"/>
                    <a:pt x="1" y="1"/>
                    <a:pt x="1" y="0"/>
                  </a:cubicBezTo>
                  <a:close/>
                  <a:moveTo>
                    <a:pt x="35" y="34"/>
                  </a:moveTo>
                  <a:cubicBezTo>
                    <a:pt x="35" y="34"/>
                    <a:pt x="35" y="43"/>
                    <a:pt x="31" y="43"/>
                  </a:cubicBezTo>
                  <a:cubicBezTo>
                    <a:pt x="29" y="43"/>
                    <a:pt x="28" y="42"/>
                    <a:pt x="25" y="40"/>
                  </a:cubicBezTo>
                  <a:lnTo>
                    <a:pt x="25" y="40"/>
                  </a:lnTo>
                  <a:cubicBezTo>
                    <a:pt x="28" y="42"/>
                    <a:pt x="30" y="44"/>
                    <a:pt x="31" y="44"/>
                  </a:cubicBezTo>
                  <a:cubicBezTo>
                    <a:pt x="33" y="44"/>
                    <a:pt x="35" y="41"/>
                    <a:pt x="35" y="34"/>
                  </a:cubicBezTo>
                  <a:close/>
                  <a:moveTo>
                    <a:pt x="1" y="68"/>
                  </a:moveTo>
                  <a:cubicBezTo>
                    <a:pt x="8" y="88"/>
                    <a:pt x="13" y="101"/>
                    <a:pt x="17" y="109"/>
                  </a:cubicBezTo>
                  <a:lnTo>
                    <a:pt x="17" y="109"/>
                  </a:lnTo>
                  <a:cubicBezTo>
                    <a:pt x="13" y="95"/>
                    <a:pt x="7" y="81"/>
                    <a:pt x="1" y="68"/>
                  </a:cubicBezTo>
                  <a:close/>
                  <a:moveTo>
                    <a:pt x="105" y="161"/>
                  </a:moveTo>
                  <a:cubicBezTo>
                    <a:pt x="103" y="163"/>
                    <a:pt x="103" y="166"/>
                    <a:pt x="103" y="170"/>
                  </a:cubicBezTo>
                  <a:cubicBezTo>
                    <a:pt x="105" y="172"/>
                    <a:pt x="106" y="173"/>
                    <a:pt x="107" y="173"/>
                  </a:cubicBezTo>
                  <a:cubicBezTo>
                    <a:pt x="109" y="173"/>
                    <a:pt x="108" y="169"/>
                    <a:pt x="105" y="161"/>
                  </a:cubicBezTo>
                  <a:close/>
                  <a:moveTo>
                    <a:pt x="120" y="212"/>
                  </a:moveTo>
                  <a:lnTo>
                    <a:pt x="120" y="212"/>
                  </a:lnTo>
                  <a:cubicBezTo>
                    <a:pt x="130" y="227"/>
                    <a:pt x="136" y="237"/>
                    <a:pt x="136" y="237"/>
                  </a:cubicBezTo>
                  <a:cubicBezTo>
                    <a:pt x="131" y="226"/>
                    <a:pt x="126" y="218"/>
                    <a:pt x="120" y="212"/>
                  </a:cubicBezTo>
                  <a:close/>
                  <a:moveTo>
                    <a:pt x="29" y="22"/>
                  </a:moveTo>
                  <a:cubicBezTo>
                    <a:pt x="29" y="22"/>
                    <a:pt x="31" y="26"/>
                    <a:pt x="35" y="34"/>
                  </a:cubicBezTo>
                  <a:lnTo>
                    <a:pt x="35" y="34"/>
                  </a:lnTo>
                  <a:lnTo>
                    <a:pt x="35" y="34"/>
                  </a:lnTo>
                  <a:cubicBezTo>
                    <a:pt x="35" y="68"/>
                    <a:pt x="35" y="102"/>
                    <a:pt x="69" y="136"/>
                  </a:cubicBezTo>
                  <a:cubicBezTo>
                    <a:pt x="76" y="159"/>
                    <a:pt x="79" y="168"/>
                    <a:pt x="78" y="168"/>
                  </a:cubicBezTo>
                  <a:cubicBezTo>
                    <a:pt x="74" y="168"/>
                    <a:pt x="27" y="60"/>
                    <a:pt x="1" y="34"/>
                  </a:cubicBezTo>
                  <a:lnTo>
                    <a:pt x="1" y="34"/>
                  </a:lnTo>
                  <a:cubicBezTo>
                    <a:pt x="22" y="77"/>
                    <a:pt x="30" y="120"/>
                    <a:pt x="25" y="120"/>
                  </a:cubicBezTo>
                  <a:cubicBezTo>
                    <a:pt x="23" y="120"/>
                    <a:pt x="20" y="117"/>
                    <a:pt x="17" y="109"/>
                  </a:cubicBezTo>
                  <a:lnTo>
                    <a:pt x="17" y="109"/>
                  </a:lnTo>
                  <a:cubicBezTo>
                    <a:pt x="19" y="117"/>
                    <a:pt x="21" y="124"/>
                    <a:pt x="23" y="131"/>
                  </a:cubicBezTo>
                  <a:lnTo>
                    <a:pt x="23" y="131"/>
                  </a:lnTo>
                  <a:cubicBezTo>
                    <a:pt x="18" y="121"/>
                    <a:pt x="11" y="112"/>
                    <a:pt x="1" y="102"/>
                  </a:cubicBezTo>
                  <a:lnTo>
                    <a:pt x="1" y="102"/>
                  </a:lnTo>
                  <a:cubicBezTo>
                    <a:pt x="1" y="170"/>
                    <a:pt x="35" y="237"/>
                    <a:pt x="69" y="271"/>
                  </a:cubicBezTo>
                  <a:cubicBezTo>
                    <a:pt x="73" y="281"/>
                    <a:pt x="76" y="285"/>
                    <a:pt x="77" y="285"/>
                  </a:cubicBezTo>
                  <a:cubicBezTo>
                    <a:pt x="82" y="285"/>
                    <a:pt x="62" y="221"/>
                    <a:pt x="48" y="177"/>
                  </a:cubicBezTo>
                  <a:lnTo>
                    <a:pt x="48" y="177"/>
                  </a:lnTo>
                  <a:cubicBezTo>
                    <a:pt x="58" y="192"/>
                    <a:pt x="69" y="203"/>
                    <a:pt x="69" y="203"/>
                  </a:cubicBezTo>
                  <a:cubicBezTo>
                    <a:pt x="69" y="203"/>
                    <a:pt x="77" y="195"/>
                    <a:pt x="90" y="195"/>
                  </a:cubicBezTo>
                  <a:cubicBezTo>
                    <a:pt x="98" y="195"/>
                    <a:pt x="109" y="199"/>
                    <a:pt x="120" y="212"/>
                  </a:cubicBezTo>
                  <a:lnTo>
                    <a:pt x="120" y="212"/>
                  </a:lnTo>
                  <a:cubicBezTo>
                    <a:pt x="100" y="180"/>
                    <a:pt x="69" y="125"/>
                    <a:pt x="69" y="102"/>
                  </a:cubicBezTo>
                  <a:lnTo>
                    <a:pt x="69" y="89"/>
                  </a:lnTo>
                  <a:lnTo>
                    <a:pt x="69" y="89"/>
                  </a:lnTo>
                  <a:cubicBezTo>
                    <a:pt x="84" y="117"/>
                    <a:pt x="99" y="146"/>
                    <a:pt x="105" y="161"/>
                  </a:cubicBezTo>
                  <a:lnTo>
                    <a:pt x="105" y="161"/>
                  </a:lnTo>
                  <a:cubicBezTo>
                    <a:pt x="108" y="158"/>
                    <a:pt x="112" y="158"/>
                    <a:pt x="116" y="158"/>
                  </a:cubicBezTo>
                  <a:lnTo>
                    <a:pt x="116" y="158"/>
                  </a:lnTo>
                  <a:cubicBezTo>
                    <a:pt x="129" y="158"/>
                    <a:pt x="136" y="158"/>
                    <a:pt x="69" y="68"/>
                  </a:cubicBezTo>
                  <a:lnTo>
                    <a:pt x="69" y="89"/>
                  </a:lnTo>
                  <a:lnTo>
                    <a:pt x="69" y="89"/>
                  </a:lnTo>
                  <a:cubicBezTo>
                    <a:pt x="50" y="54"/>
                    <a:pt x="31" y="22"/>
                    <a:pt x="29" y="22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7"/>
            <p:cNvSpPr/>
            <p:nvPr/>
          </p:nvSpPr>
          <p:spPr>
            <a:xfrm>
              <a:off x="4147775" y="257472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4"/>
                  </a:moveTo>
                  <a:cubicBezTo>
                    <a:pt x="1" y="34"/>
                    <a:pt x="1" y="34"/>
                    <a:pt x="1" y="0"/>
                  </a:cubicBezTo>
                  <a:lnTo>
                    <a:pt x="1" y="34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7"/>
            <p:cNvSpPr/>
            <p:nvPr/>
          </p:nvSpPr>
          <p:spPr>
            <a:xfrm>
              <a:off x="3891250" y="2595050"/>
              <a:ext cx="34750" cy="31350"/>
            </a:xfrm>
            <a:custGeom>
              <a:avLst/>
              <a:gdLst/>
              <a:ahLst/>
              <a:cxnLst/>
              <a:rect l="l" t="t" r="r" b="b"/>
              <a:pathLst>
                <a:path w="1390" h="1254" extrusionOk="0">
                  <a:moveTo>
                    <a:pt x="1389" y="0"/>
                  </a:moveTo>
                  <a:lnTo>
                    <a:pt x="1389" y="0"/>
                  </a:lnTo>
                  <a:cubicBezTo>
                    <a:pt x="1105" y="63"/>
                    <a:pt x="748" y="200"/>
                    <a:pt x="495" y="393"/>
                  </a:cubicBezTo>
                  <a:lnTo>
                    <a:pt x="495" y="393"/>
                  </a:lnTo>
                  <a:lnTo>
                    <a:pt x="1389" y="0"/>
                  </a:lnTo>
                  <a:close/>
                  <a:moveTo>
                    <a:pt x="495" y="393"/>
                  </a:moveTo>
                  <a:lnTo>
                    <a:pt x="1" y="610"/>
                  </a:lnTo>
                  <a:cubicBezTo>
                    <a:pt x="130" y="559"/>
                    <a:pt x="245" y="534"/>
                    <a:pt x="345" y="528"/>
                  </a:cubicBezTo>
                  <a:lnTo>
                    <a:pt x="345" y="528"/>
                  </a:lnTo>
                  <a:cubicBezTo>
                    <a:pt x="161" y="729"/>
                    <a:pt x="101" y="975"/>
                    <a:pt x="306" y="1253"/>
                  </a:cubicBezTo>
                  <a:cubicBezTo>
                    <a:pt x="937" y="979"/>
                    <a:pt x="857" y="527"/>
                    <a:pt x="390" y="527"/>
                  </a:cubicBezTo>
                  <a:cubicBezTo>
                    <a:pt x="375" y="527"/>
                    <a:pt x="360" y="527"/>
                    <a:pt x="345" y="528"/>
                  </a:cubicBezTo>
                  <a:lnTo>
                    <a:pt x="345" y="528"/>
                  </a:lnTo>
                  <a:cubicBezTo>
                    <a:pt x="389" y="480"/>
                    <a:pt x="439" y="435"/>
                    <a:pt x="495" y="393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7"/>
            <p:cNvSpPr/>
            <p:nvPr/>
          </p:nvSpPr>
          <p:spPr>
            <a:xfrm>
              <a:off x="3890425" y="2608600"/>
              <a:ext cx="850" cy="1700"/>
            </a:xfrm>
            <a:custGeom>
              <a:avLst/>
              <a:gdLst/>
              <a:ahLst/>
              <a:cxnLst/>
              <a:rect l="l" t="t" r="r" b="b"/>
              <a:pathLst>
                <a:path w="34" h="68" extrusionOk="0">
                  <a:moveTo>
                    <a:pt x="0" y="0"/>
                  </a:moveTo>
                  <a:lnTo>
                    <a:pt x="0" y="34"/>
                  </a:lnTo>
                  <a:lnTo>
                    <a:pt x="34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7"/>
            <p:cNvSpPr/>
            <p:nvPr/>
          </p:nvSpPr>
          <p:spPr>
            <a:xfrm>
              <a:off x="3891250" y="2607750"/>
              <a:ext cx="2575" cy="7625"/>
            </a:xfrm>
            <a:custGeom>
              <a:avLst/>
              <a:gdLst/>
              <a:ahLst/>
              <a:cxnLst/>
              <a:rect l="l" t="t" r="r" b="b"/>
              <a:pathLst>
                <a:path w="103" h="305" extrusionOk="0">
                  <a:moveTo>
                    <a:pt x="59" y="218"/>
                  </a:moveTo>
                  <a:cubicBezTo>
                    <a:pt x="61" y="235"/>
                    <a:pt x="76" y="260"/>
                    <a:pt x="78" y="260"/>
                  </a:cubicBezTo>
                  <a:cubicBezTo>
                    <a:pt x="79" y="260"/>
                    <a:pt x="77" y="254"/>
                    <a:pt x="69" y="237"/>
                  </a:cubicBezTo>
                  <a:cubicBezTo>
                    <a:pt x="65" y="230"/>
                    <a:pt x="62" y="224"/>
                    <a:pt x="59" y="218"/>
                  </a:cubicBezTo>
                  <a:close/>
                  <a:moveTo>
                    <a:pt x="1" y="0"/>
                  </a:moveTo>
                  <a:cubicBezTo>
                    <a:pt x="1" y="34"/>
                    <a:pt x="1" y="102"/>
                    <a:pt x="35" y="169"/>
                  </a:cubicBezTo>
                  <a:lnTo>
                    <a:pt x="35" y="169"/>
                  </a:lnTo>
                  <a:cubicBezTo>
                    <a:pt x="35" y="169"/>
                    <a:pt x="1" y="102"/>
                    <a:pt x="35" y="102"/>
                  </a:cubicBezTo>
                  <a:cubicBezTo>
                    <a:pt x="35" y="162"/>
                    <a:pt x="35" y="169"/>
                    <a:pt x="59" y="218"/>
                  </a:cubicBezTo>
                  <a:lnTo>
                    <a:pt x="59" y="218"/>
                  </a:lnTo>
                  <a:cubicBezTo>
                    <a:pt x="58" y="210"/>
                    <a:pt x="60" y="203"/>
                    <a:pt x="69" y="203"/>
                  </a:cubicBezTo>
                  <a:lnTo>
                    <a:pt x="103" y="305"/>
                  </a:lnTo>
                  <a:lnTo>
                    <a:pt x="103" y="271"/>
                  </a:lnTo>
                  <a:cubicBezTo>
                    <a:pt x="35" y="68"/>
                    <a:pt x="69" y="136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7"/>
            <p:cNvSpPr/>
            <p:nvPr/>
          </p:nvSpPr>
          <p:spPr>
            <a:xfrm>
              <a:off x="3892950" y="2610275"/>
              <a:ext cx="875" cy="2575"/>
            </a:xfrm>
            <a:custGeom>
              <a:avLst/>
              <a:gdLst/>
              <a:ahLst/>
              <a:cxnLst/>
              <a:rect l="l" t="t" r="r" b="b"/>
              <a:pathLst>
                <a:path w="35" h="103" extrusionOk="0">
                  <a:moveTo>
                    <a:pt x="1" y="1"/>
                  </a:moveTo>
                  <a:cubicBezTo>
                    <a:pt x="1" y="35"/>
                    <a:pt x="1" y="68"/>
                    <a:pt x="35" y="102"/>
                  </a:cubicBezTo>
                  <a:cubicBezTo>
                    <a:pt x="1" y="68"/>
                    <a:pt x="1" y="35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7"/>
            <p:cNvSpPr/>
            <p:nvPr/>
          </p:nvSpPr>
          <p:spPr>
            <a:xfrm>
              <a:off x="3892950" y="2608600"/>
              <a:ext cx="875" cy="3400"/>
            </a:xfrm>
            <a:custGeom>
              <a:avLst/>
              <a:gdLst/>
              <a:ahLst/>
              <a:cxnLst/>
              <a:rect l="l" t="t" r="r" b="b"/>
              <a:pathLst>
                <a:path w="35" h="136" extrusionOk="0">
                  <a:moveTo>
                    <a:pt x="1" y="0"/>
                  </a:moveTo>
                  <a:lnTo>
                    <a:pt x="1" y="34"/>
                  </a:lnTo>
                  <a:cubicBezTo>
                    <a:pt x="1" y="34"/>
                    <a:pt x="1" y="135"/>
                    <a:pt x="35" y="13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7"/>
            <p:cNvSpPr/>
            <p:nvPr/>
          </p:nvSpPr>
          <p:spPr>
            <a:xfrm>
              <a:off x="3893800" y="2608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34"/>
                    <a:pt x="1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7"/>
            <p:cNvSpPr/>
            <p:nvPr/>
          </p:nvSpPr>
          <p:spPr>
            <a:xfrm>
              <a:off x="3893800" y="2609450"/>
              <a:ext cx="1725" cy="4250"/>
            </a:xfrm>
            <a:custGeom>
              <a:avLst/>
              <a:gdLst/>
              <a:ahLst/>
              <a:cxnLst/>
              <a:rect l="l" t="t" r="r" b="b"/>
              <a:pathLst>
                <a:path w="69" h="170" extrusionOk="0">
                  <a:moveTo>
                    <a:pt x="1" y="0"/>
                  </a:moveTo>
                  <a:lnTo>
                    <a:pt x="1" y="0"/>
                  </a:lnTo>
                  <a:cubicBezTo>
                    <a:pt x="27" y="27"/>
                    <a:pt x="33" y="94"/>
                    <a:pt x="34" y="106"/>
                  </a:cubicBezTo>
                  <a:lnTo>
                    <a:pt x="34" y="106"/>
                  </a:lnTo>
                  <a:cubicBezTo>
                    <a:pt x="34" y="108"/>
                    <a:pt x="33" y="109"/>
                    <a:pt x="32" y="109"/>
                  </a:cubicBezTo>
                  <a:cubicBezTo>
                    <a:pt x="27" y="109"/>
                    <a:pt x="14" y="78"/>
                    <a:pt x="6" y="78"/>
                  </a:cubicBezTo>
                  <a:cubicBezTo>
                    <a:pt x="3" y="78"/>
                    <a:pt x="1" y="84"/>
                    <a:pt x="1" y="101"/>
                  </a:cubicBezTo>
                  <a:lnTo>
                    <a:pt x="34" y="169"/>
                  </a:lnTo>
                  <a:cubicBezTo>
                    <a:pt x="68" y="169"/>
                    <a:pt x="35" y="35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7"/>
            <p:cNvSpPr/>
            <p:nvPr/>
          </p:nvSpPr>
          <p:spPr>
            <a:xfrm>
              <a:off x="3893800" y="260942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35"/>
                    <a:pt x="1" y="35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7"/>
            <p:cNvSpPr/>
            <p:nvPr/>
          </p:nvSpPr>
          <p:spPr>
            <a:xfrm>
              <a:off x="3892950" y="2609425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1" y="1"/>
                  </a:moveTo>
                  <a:lnTo>
                    <a:pt x="1" y="35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7"/>
            <p:cNvSpPr/>
            <p:nvPr/>
          </p:nvSpPr>
          <p:spPr>
            <a:xfrm>
              <a:off x="3894650" y="2608600"/>
              <a:ext cx="1725" cy="5950"/>
            </a:xfrm>
            <a:custGeom>
              <a:avLst/>
              <a:gdLst/>
              <a:ahLst/>
              <a:cxnLst/>
              <a:rect l="l" t="t" r="r" b="b"/>
              <a:pathLst>
                <a:path w="69" h="238" extrusionOk="0">
                  <a:moveTo>
                    <a:pt x="0" y="0"/>
                  </a:moveTo>
                  <a:cubicBezTo>
                    <a:pt x="14" y="54"/>
                    <a:pt x="17" y="65"/>
                    <a:pt x="15" y="65"/>
                  </a:cubicBezTo>
                  <a:cubicBezTo>
                    <a:pt x="14" y="65"/>
                    <a:pt x="11" y="60"/>
                    <a:pt x="8" y="60"/>
                  </a:cubicBezTo>
                  <a:cubicBezTo>
                    <a:pt x="4" y="60"/>
                    <a:pt x="0" y="68"/>
                    <a:pt x="0" y="102"/>
                  </a:cubicBezTo>
                  <a:cubicBezTo>
                    <a:pt x="34" y="102"/>
                    <a:pt x="68" y="169"/>
                    <a:pt x="68" y="237"/>
                  </a:cubicBezTo>
                  <a:lnTo>
                    <a:pt x="68" y="203"/>
                  </a:lnTo>
                  <a:cubicBezTo>
                    <a:pt x="68" y="169"/>
                    <a:pt x="34" y="68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7"/>
            <p:cNvSpPr/>
            <p:nvPr/>
          </p:nvSpPr>
          <p:spPr>
            <a:xfrm>
              <a:off x="3897175" y="261620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5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3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7"/>
            <p:cNvSpPr/>
            <p:nvPr/>
          </p:nvSpPr>
          <p:spPr>
            <a:xfrm>
              <a:off x="3896350" y="2610275"/>
              <a:ext cx="2550" cy="7775"/>
            </a:xfrm>
            <a:custGeom>
              <a:avLst/>
              <a:gdLst/>
              <a:ahLst/>
              <a:cxnLst/>
              <a:rect l="l" t="t" r="r" b="b"/>
              <a:pathLst>
                <a:path w="102" h="311" extrusionOk="0">
                  <a:moveTo>
                    <a:pt x="34" y="1"/>
                  </a:moveTo>
                  <a:cubicBezTo>
                    <a:pt x="34" y="1"/>
                    <a:pt x="0" y="1"/>
                    <a:pt x="34" y="101"/>
                  </a:cubicBezTo>
                  <a:lnTo>
                    <a:pt x="34" y="101"/>
                  </a:lnTo>
                  <a:cubicBezTo>
                    <a:pt x="17" y="52"/>
                    <a:pt x="26" y="52"/>
                    <a:pt x="34" y="52"/>
                  </a:cubicBezTo>
                  <a:cubicBezTo>
                    <a:pt x="42" y="52"/>
                    <a:pt x="51" y="52"/>
                    <a:pt x="34" y="1"/>
                  </a:cubicBezTo>
                  <a:close/>
                  <a:moveTo>
                    <a:pt x="19" y="132"/>
                  </a:moveTo>
                  <a:lnTo>
                    <a:pt x="19" y="132"/>
                  </a:lnTo>
                  <a:cubicBezTo>
                    <a:pt x="17" y="132"/>
                    <a:pt x="29" y="176"/>
                    <a:pt x="33" y="176"/>
                  </a:cubicBezTo>
                  <a:cubicBezTo>
                    <a:pt x="34" y="176"/>
                    <a:pt x="34" y="174"/>
                    <a:pt x="34" y="170"/>
                  </a:cubicBezTo>
                  <a:cubicBezTo>
                    <a:pt x="24" y="141"/>
                    <a:pt x="20" y="132"/>
                    <a:pt x="19" y="132"/>
                  </a:cubicBezTo>
                  <a:close/>
                  <a:moveTo>
                    <a:pt x="0" y="35"/>
                  </a:moveTo>
                  <a:lnTo>
                    <a:pt x="34" y="170"/>
                  </a:lnTo>
                  <a:cubicBezTo>
                    <a:pt x="34" y="204"/>
                    <a:pt x="34" y="238"/>
                    <a:pt x="34" y="238"/>
                  </a:cubicBezTo>
                  <a:cubicBezTo>
                    <a:pt x="34" y="234"/>
                    <a:pt x="35" y="232"/>
                    <a:pt x="36" y="232"/>
                  </a:cubicBezTo>
                  <a:cubicBezTo>
                    <a:pt x="47" y="232"/>
                    <a:pt x="89" y="311"/>
                    <a:pt x="99" y="311"/>
                  </a:cubicBezTo>
                  <a:cubicBezTo>
                    <a:pt x="101" y="311"/>
                    <a:pt x="102" y="309"/>
                    <a:pt x="102" y="306"/>
                  </a:cubicBezTo>
                  <a:cubicBezTo>
                    <a:pt x="102" y="306"/>
                    <a:pt x="68" y="102"/>
                    <a:pt x="68" y="35"/>
                  </a:cubicBezTo>
                  <a:lnTo>
                    <a:pt x="68" y="68"/>
                  </a:lnTo>
                  <a:cubicBezTo>
                    <a:pt x="63" y="64"/>
                    <a:pt x="59" y="61"/>
                    <a:pt x="57" y="61"/>
                  </a:cubicBezTo>
                  <a:cubicBezTo>
                    <a:pt x="45" y="61"/>
                    <a:pt x="57" y="109"/>
                    <a:pt x="45" y="109"/>
                  </a:cubicBezTo>
                  <a:cubicBezTo>
                    <a:pt x="42" y="109"/>
                    <a:pt x="39" y="107"/>
                    <a:pt x="34" y="102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7"/>
            <p:cNvSpPr/>
            <p:nvPr/>
          </p:nvSpPr>
          <p:spPr>
            <a:xfrm>
              <a:off x="3898875" y="2613675"/>
              <a:ext cx="25" cy="2550"/>
            </a:xfrm>
            <a:custGeom>
              <a:avLst/>
              <a:gdLst/>
              <a:ahLst/>
              <a:cxnLst/>
              <a:rect l="l" t="t" r="r" b="b"/>
              <a:pathLst>
                <a:path w="1" h="102" extrusionOk="0">
                  <a:moveTo>
                    <a:pt x="1" y="34"/>
                  </a:moveTo>
                  <a:lnTo>
                    <a:pt x="1" y="1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7"/>
            <p:cNvSpPr/>
            <p:nvPr/>
          </p:nvSpPr>
          <p:spPr>
            <a:xfrm>
              <a:off x="3898875" y="2609975"/>
              <a:ext cx="1725" cy="6875"/>
            </a:xfrm>
            <a:custGeom>
              <a:avLst/>
              <a:gdLst/>
              <a:ahLst/>
              <a:cxnLst/>
              <a:rect l="l" t="t" r="r" b="b"/>
              <a:pathLst>
                <a:path w="69" h="275" extrusionOk="0">
                  <a:moveTo>
                    <a:pt x="21" y="0"/>
                  </a:moveTo>
                  <a:cubicBezTo>
                    <a:pt x="16" y="0"/>
                    <a:pt x="9" y="4"/>
                    <a:pt x="1" y="13"/>
                  </a:cubicBezTo>
                  <a:cubicBezTo>
                    <a:pt x="1" y="47"/>
                    <a:pt x="1" y="114"/>
                    <a:pt x="1" y="148"/>
                  </a:cubicBezTo>
                  <a:cubicBezTo>
                    <a:pt x="1" y="172"/>
                    <a:pt x="1" y="181"/>
                    <a:pt x="1" y="181"/>
                  </a:cubicBezTo>
                  <a:cubicBezTo>
                    <a:pt x="3" y="181"/>
                    <a:pt x="9" y="80"/>
                    <a:pt x="35" y="80"/>
                  </a:cubicBezTo>
                  <a:cubicBezTo>
                    <a:pt x="35" y="99"/>
                    <a:pt x="35" y="118"/>
                    <a:pt x="35" y="148"/>
                  </a:cubicBezTo>
                  <a:lnTo>
                    <a:pt x="68" y="114"/>
                  </a:lnTo>
                  <a:cubicBezTo>
                    <a:pt x="43" y="38"/>
                    <a:pt x="37" y="0"/>
                    <a:pt x="21" y="0"/>
                  </a:cubicBezTo>
                  <a:close/>
                  <a:moveTo>
                    <a:pt x="35" y="148"/>
                  </a:moveTo>
                  <a:cubicBezTo>
                    <a:pt x="35" y="166"/>
                    <a:pt x="35" y="188"/>
                    <a:pt x="35" y="216"/>
                  </a:cubicBezTo>
                  <a:cubicBezTo>
                    <a:pt x="35" y="259"/>
                    <a:pt x="35" y="275"/>
                    <a:pt x="36" y="275"/>
                  </a:cubicBezTo>
                  <a:cubicBezTo>
                    <a:pt x="38" y="275"/>
                    <a:pt x="45" y="205"/>
                    <a:pt x="68" y="182"/>
                  </a:cubicBezTo>
                  <a:cubicBezTo>
                    <a:pt x="68" y="182"/>
                    <a:pt x="35" y="148"/>
                    <a:pt x="35" y="148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7"/>
            <p:cNvSpPr/>
            <p:nvPr/>
          </p:nvSpPr>
          <p:spPr>
            <a:xfrm>
              <a:off x="3898025" y="2609650"/>
              <a:ext cx="875" cy="650"/>
            </a:xfrm>
            <a:custGeom>
              <a:avLst/>
              <a:gdLst/>
              <a:ahLst/>
              <a:cxnLst/>
              <a:rect l="l" t="t" r="r" b="b"/>
              <a:pathLst>
                <a:path w="35" h="26" extrusionOk="0">
                  <a:moveTo>
                    <a:pt x="5" y="0"/>
                  </a:moveTo>
                  <a:cubicBezTo>
                    <a:pt x="1" y="0"/>
                    <a:pt x="1" y="9"/>
                    <a:pt x="1" y="26"/>
                  </a:cubicBezTo>
                  <a:lnTo>
                    <a:pt x="35" y="26"/>
                  </a:lnTo>
                  <a:cubicBezTo>
                    <a:pt x="18" y="9"/>
                    <a:pt x="9" y="0"/>
                    <a:pt x="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7"/>
            <p:cNvSpPr/>
            <p:nvPr/>
          </p:nvSpPr>
          <p:spPr>
            <a:xfrm>
              <a:off x="3900575" y="2614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7"/>
            <p:cNvSpPr/>
            <p:nvPr/>
          </p:nvSpPr>
          <p:spPr>
            <a:xfrm>
              <a:off x="3899725" y="2609425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34" y="1"/>
                  </a:moveTo>
                  <a:cubicBezTo>
                    <a:pt x="1" y="35"/>
                    <a:pt x="1" y="35"/>
                    <a:pt x="1" y="69"/>
                  </a:cubicBezTo>
                  <a:lnTo>
                    <a:pt x="34" y="69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7"/>
            <p:cNvSpPr/>
            <p:nvPr/>
          </p:nvSpPr>
          <p:spPr>
            <a:xfrm>
              <a:off x="3900575" y="2609300"/>
              <a:ext cx="9750" cy="7050"/>
            </a:xfrm>
            <a:custGeom>
              <a:avLst/>
              <a:gdLst/>
              <a:ahLst/>
              <a:cxnLst/>
              <a:rect l="l" t="t" r="r" b="b"/>
              <a:pathLst>
                <a:path w="390" h="282" extrusionOk="0">
                  <a:moveTo>
                    <a:pt x="93" y="41"/>
                  </a:moveTo>
                  <a:lnTo>
                    <a:pt x="78" y="100"/>
                  </a:lnTo>
                  <a:lnTo>
                    <a:pt x="78" y="100"/>
                  </a:lnTo>
                  <a:cubicBezTo>
                    <a:pt x="74" y="95"/>
                    <a:pt x="69" y="84"/>
                    <a:pt x="68" y="52"/>
                  </a:cubicBezTo>
                  <a:lnTo>
                    <a:pt x="68" y="52"/>
                  </a:lnTo>
                  <a:cubicBezTo>
                    <a:pt x="68" y="54"/>
                    <a:pt x="69" y="55"/>
                    <a:pt x="69" y="55"/>
                  </a:cubicBezTo>
                  <a:cubicBezTo>
                    <a:pt x="72" y="55"/>
                    <a:pt x="77" y="44"/>
                    <a:pt x="93" y="41"/>
                  </a:cubicBezTo>
                  <a:close/>
                  <a:moveTo>
                    <a:pt x="170" y="141"/>
                  </a:moveTo>
                  <a:cubicBezTo>
                    <a:pt x="170" y="141"/>
                    <a:pt x="170" y="141"/>
                    <a:pt x="170" y="141"/>
                  </a:cubicBezTo>
                  <a:lnTo>
                    <a:pt x="170" y="141"/>
                  </a:lnTo>
                  <a:cubicBezTo>
                    <a:pt x="170" y="141"/>
                    <a:pt x="170" y="141"/>
                    <a:pt x="170" y="141"/>
                  </a:cubicBezTo>
                  <a:close/>
                  <a:moveTo>
                    <a:pt x="153" y="169"/>
                  </a:moveTo>
                  <a:cubicBezTo>
                    <a:pt x="152" y="171"/>
                    <a:pt x="151" y="173"/>
                    <a:pt x="149" y="175"/>
                  </a:cubicBezTo>
                  <a:lnTo>
                    <a:pt x="149" y="175"/>
                  </a:lnTo>
                  <a:cubicBezTo>
                    <a:pt x="154" y="174"/>
                    <a:pt x="153" y="173"/>
                    <a:pt x="153" y="169"/>
                  </a:cubicBezTo>
                  <a:close/>
                  <a:moveTo>
                    <a:pt x="170" y="209"/>
                  </a:moveTo>
                  <a:cubicBezTo>
                    <a:pt x="170" y="209"/>
                    <a:pt x="170" y="209"/>
                    <a:pt x="170" y="209"/>
                  </a:cubicBezTo>
                  <a:lnTo>
                    <a:pt x="170" y="209"/>
                  </a:lnTo>
                  <a:cubicBezTo>
                    <a:pt x="169" y="209"/>
                    <a:pt x="155" y="224"/>
                    <a:pt x="165" y="224"/>
                  </a:cubicBezTo>
                  <a:cubicBezTo>
                    <a:pt x="170" y="224"/>
                    <a:pt x="181" y="220"/>
                    <a:pt x="204" y="209"/>
                  </a:cubicBezTo>
                  <a:close/>
                  <a:moveTo>
                    <a:pt x="111" y="233"/>
                  </a:moveTo>
                  <a:cubicBezTo>
                    <a:pt x="111" y="234"/>
                    <a:pt x="110" y="234"/>
                    <a:pt x="110" y="234"/>
                  </a:cubicBezTo>
                  <a:cubicBezTo>
                    <a:pt x="110" y="234"/>
                    <a:pt x="111" y="234"/>
                    <a:pt x="111" y="234"/>
                  </a:cubicBezTo>
                  <a:lnTo>
                    <a:pt x="111" y="234"/>
                  </a:lnTo>
                  <a:cubicBezTo>
                    <a:pt x="109" y="246"/>
                    <a:pt x="106" y="261"/>
                    <a:pt x="102" y="277"/>
                  </a:cubicBezTo>
                  <a:cubicBezTo>
                    <a:pt x="115" y="239"/>
                    <a:pt x="113" y="234"/>
                    <a:pt x="112" y="234"/>
                  </a:cubicBezTo>
                  <a:lnTo>
                    <a:pt x="112" y="234"/>
                  </a:lnTo>
                  <a:cubicBezTo>
                    <a:pt x="111" y="234"/>
                    <a:pt x="111" y="234"/>
                    <a:pt x="111" y="234"/>
                  </a:cubicBezTo>
                  <a:lnTo>
                    <a:pt x="111" y="234"/>
                  </a:lnTo>
                  <a:cubicBezTo>
                    <a:pt x="111" y="234"/>
                    <a:pt x="111" y="233"/>
                    <a:pt x="111" y="233"/>
                  </a:cubicBezTo>
                  <a:close/>
                  <a:moveTo>
                    <a:pt x="88" y="0"/>
                  </a:moveTo>
                  <a:cubicBezTo>
                    <a:pt x="74" y="0"/>
                    <a:pt x="54" y="26"/>
                    <a:pt x="43" y="26"/>
                  </a:cubicBezTo>
                  <a:cubicBezTo>
                    <a:pt x="38" y="26"/>
                    <a:pt x="34" y="21"/>
                    <a:pt x="34" y="6"/>
                  </a:cubicBezTo>
                  <a:cubicBezTo>
                    <a:pt x="34" y="40"/>
                    <a:pt x="34" y="141"/>
                    <a:pt x="34" y="175"/>
                  </a:cubicBezTo>
                  <a:cubicBezTo>
                    <a:pt x="34" y="40"/>
                    <a:pt x="0" y="175"/>
                    <a:pt x="0" y="6"/>
                  </a:cubicBezTo>
                  <a:cubicBezTo>
                    <a:pt x="0" y="27"/>
                    <a:pt x="0" y="112"/>
                    <a:pt x="0" y="112"/>
                  </a:cubicBezTo>
                  <a:cubicBezTo>
                    <a:pt x="0" y="207"/>
                    <a:pt x="0" y="142"/>
                    <a:pt x="0" y="209"/>
                  </a:cubicBezTo>
                  <a:cubicBezTo>
                    <a:pt x="0" y="229"/>
                    <a:pt x="0" y="234"/>
                    <a:pt x="0" y="234"/>
                  </a:cubicBezTo>
                  <a:cubicBezTo>
                    <a:pt x="0" y="241"/>
                    <a:pt x="0" y="253"/>
                    <a:pt x="0" y="277"/>
                  </a:cubicBezTo>
                  <a:cubicBezTo>
                    <a:pt x="0" y="280"/>
                    <a:pt x="1" y="281"/>
                    <a:pt x="2" y="281"/>
                  </a:cubicBezTo>
                  <a:cubicBezTo>
                    <a:pt x="12" y="281"/>
                    <a:pt x="71" y="138"/>
                    <a:pt x="102" y="107"/>
                  </a:cubicBezTo>
                  <a:lnTo>
                    <a:pt x="102" y="107"/>
                  </a:lnTo>
                  <a:lnTo>
                    <a:pt x="68" y="175"/>
                  </a:lnTo>
                  <a:cubicBezTo>
                    <a:pt x="79" y="164"/>
                    <a:pt x="91" y="156"/>
                    <a:pt x="100" y="156"/>
                  </a:cubicBezTo>
                  <a:cubicBezTo>
                    <a:pt x="114" y="156"/>
                    <a:pt x="122" y="177"/>
                    <a:pt x="111" y="233"/>
                  </a:cubicBezTo>
                  <a:lnTo>
                    <a:pt x="111" y="233"/>
                  </a:lnTo>
                  <a:cubicBezTo>
                    <a:pt x="114" y="230"/>
                    <a:pt x="123" y="217"/>
                    <a:pt x="149" y="175"/>
                  </a:cubicBezTo>
                  <a:lnTo>
                    <a:pt x="149" y="175"/>
                  </a:lnTo>
                  <a:cubicBezTo>
                    <a:pt x="147" y="175"/>
                    <a:pt x="143" y="175"/>
                    <a:pt x="136" y="175"/>
                  </a:cubicBezTo>
                  <a:lnTo>
                    <a:pt x="170" y="141"/>
                  </a:lnTo>
                  <a:lnTo>
                    <a:pt x="170" y="141"/>
                  </a:lnTo>
                  <a:cubicBezTo>
                    <a:pt x="155" y="156"/>
                    <a:pt x="153" y="165"/>
                    <a:pt x="153" y="169"/>
                  </a:cubicBezTo>
                  <a:lnTo>
                    <a:pt x="153" y="169"/>
                  </a:lnTo>
                  <a:cubicBezTo>
                    <a:pt x="158" y="161"/>
                    <a:pt x="163" y="152"/>
                    <a:pt x="170" y="141"/>
                  </a:cubicBezTo>
                  <a:lnTo>
                    <a:pt x="170" y="141"/>
                  </a:lnTo>
                  <a:cubicBezTo>
                    <a:pt x="170" y="141"/>
                    <a:pt x="136" y="209"/>
                    <a:pt x="136" y="209"/>
                  </a:cubicBezTo>
                  <a:cubicBezTo>
                    <a:pt x="170" y="141"/>
                    <a:pt x="204" y="141"/>
                    <a:pt x="237" y="107"/>
                  </a:cubicBezTo>
                  <a:lnTo>
                    <a:pt x="237" y="107"/>
                  </a:lnTo>
                  <a:cubicBezTo>
                    <a:pt x="204" y="141"/>
                    <a:pt x="204" y="175"/>
                    <a:pt x="170" y="175"/>
                  </a:cubicBezTo>
                  <a:cubicBezTo>
                    <a:pt x="136" y="209"/>
                    <a:pt x="102" y="243"/>
                    <a:pt x="136" y="243"/>
                  </a:cubicBezTo>
                  <a:cubicBezTo>
                    <a:pt x="136" y="243"/>
                    <a:pt x="136" y="209"/>
                    <a:pt x="170" y="209"/>
                  </a:cubicBezTo>
                  <a:lnTo>
                    <a:pt x="237" y="175"/>
                  </a:lnTo>
                  <a:cubicBezTo>
                    <a:pt x="271" y="175"/>
                    <a:pt x="204" y="209"/>
                    <a:pt x="237" y="209"/>
                  </a:cubicBezTo>
                  <a:lnTo>
                    <a:pt x="373" y="209"/>
                  </a:lnTo>
                  <a:cubicBezTo>
                    <a:pt x="390" y="192"/>
                    <a:pt x="373" y="192"/>
                    <a:pt x="352" y="192"/>
                  </a:cubicBezTo>
                  <a:cubicBezTo>
                    <a:pt x="331" y="192"/>
                    <a:pt x="305" y="192"/>
                    <a:pt x="305" y="175"/>
                  </a:cubicBezTo>
                  <a:lnTo>
                    <a:pt x="373" y="175"/>
                  </a:lnTo>
                  <a:cubicBezTo>
                    <a:pt x="339" y="141"/>
                    <a:pt x="271" y="141"/>
                    <a:pt x="305" y="107"/>
                  </a:cubicBezTo>
                  <a:cubicBezTo>
                    <a:pt x="316" y="96"/>
                    <a:pt x="320" y="92"/>
                    <a:pt x="319" y="92"/>
                  </a:cubicBezTo>
                  <a:lnTo>
                    <a:pt x="319" y="92"/>
                  </a:lnTo>
                  <a:cubicBezTo>
                    <a:pt x="316" y="92"/>
                    <a:pt x="294" y="107"/>
                    <a:pt x="271" y="107"/>
                  </a:cubicBezTo>
                  <a:cubicBezTo>
                    <a:pt x="237" y="40"/>
                    <a:pt x="170" y="74"/>
                    <a:pt x="102" y="6"/>
                  </a:cubicBezTo>
                  <a:lnTo>
                    <a:pt x="100" y="15"/>
                  </a:lnTo>
                  <a:lnTo>
                    <a:pt x="100" y="15"/>
                  </a:lnTo>
                  <a:cubicBezTo>
                    <a:pt x="97" y="4"/>
                    <a:pt x="93" y="0"/>
                    <a:pt x="88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7"/>
            <p:cNvSpPr/>
            <p:nvPr/>
          </p:nvSpPr>
          <p:spPr>
            <a:xfrm>
              <a:off x="3904800" y="2614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7"/>
            <p:cNvSpPr/>
            <p:nvPr/>
          </p:nvSpPr>
          <p:spPr>
            <a:xfrm>
              <a:off x="3903950" y="2614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7"/>
            <p:cNvSpPr/>
            <p:nvPr/>
          </p:nvSpPr>
          <p:spPr>
            <a:xfrm>
              <a:off x="3908200" y="261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7"/>
            <p:cNvSpPr/>
            <p:nvPr/>
          </p:nvSpPr>
          <p:spPr>
            <a:xfrm>
              <a:off x="3903950" y="2615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7"/>
            <p:cNvSpPr/>
            <p:nvPr/>
          </p:nvSpPr>
          <p:spPr>
            <a:xfrm>
              <a:off x="3902275" y="261620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34" y="1"/>
                    <a:pt x="0" y="35"/>
                    <a:pt x="0" y="35"/>
                  </a:cubicBezTo>
                  <a:cubicBezTo>
                    <a:pt x="0" y="35"/>
                    <a:pt x="0" y="35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7"/>
            <p:cNvSpPr/>
            <p:nvPr/>
          </p:nvSpPr>
          <p:spPr>
            <a:xfrm>
              <a:off x="3904800" y="2614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7"/>
            <p:cNvSpPr/>
            <p:nvPr/>
          </p:nvSpPr>
          <p:spPr>
            <a:xfrm>
              <a:off x="3902175" y="2614525"/>
              <a:ext cx="9425" cy="7125"/>
            </a:xfrm>
            <a:custGeom>
              <a:avLst/>
              <a:gdLst/>
              <a:ahLst/>
              <a:cxnLst/>
              <a:rect l="l" t="t" r="r" b="b"/>
              <a:pathLst>
                <a:path w="377" h="285" extrusionOk="0">
                  <a:moveTo>
                    <a:pt x="72" y="0"/>
                  </a:moveTo>
                  <a:cubicBezTo>
                    <a:pt x="72" y="0"/>
                    <a:pt x="104" y="0"/>
                    <a:pt x="136" y="31"/>
                  </a:cubicBezTo>
                  <a:lnTo>
                    <a:pt x="136" y="31"/>
                  </a:lnTo>
                  <a:cubicBezTo>
                    <a:pt x="134" y="30"/>
                    <a:pt x="132" y="30"/>
                    <a:pt x="130" y="29"/>
                  </a:cubicBezTo>
                  <a:lnTo>
                    <a:pt x="130" y="29"/>
                  </a:lnTo>
                  <a:cubicBezTo>
                    <a:pt x="104" y="17"/>
                    <a:pt x="97" y="17"/>
                    <a:pt x="93" y="17"/>
                  </a:cubicBezTo>
                  <a:cubicBezTo>
                    <a:pt x="89" y="17"/>
                    <a:pt x="89" y="17"/>
                    <a:pt x="72" y="0"/>
                  </a:cubicBezTo>
                  <a:close/>
                  <a:moveTo>
                    <a:pt x="72" y="34"/>
                  </a:moveTo>
                  <a:lnTo>
                    <a:pt x="113" y="48"/>
                  </a:lnTo>
                  <a:lnTo>
                    <a:pt x="113" y="48"/>
                  </a:lnTo>
                  <a:cubicBezTo>
                    <a:pt x="111" y="46"/>
                    <a:pt x="108" y="44"/>
                    <a:pt x="105" y="42"/>
                  </a:cubicBezTo>
                  <a:lnTo>
                    <a:pt x="105" y="42"/>
                  </a:lnTo>
                  <a:cubicBezTo>
                    <a:pt x="116" y="47"/>
                    <a:pt x="135" y="55"/>
                    <a:pt x="173" y="68"/>
                  </a:cubicBezTo>
                  <a:lnTo>
                    <a:pt x="173" y="68"/>
                  </a:lnTo>
                  <a:lnTo>
                    <a:pt x="113" y="48"/>
                  </a:lnTo>
                  <a:lnTo>
                    <a:pt x="113" y="48"/>
                  </a:lnTo>
                  <a:cubicBezTo>
                    <a:pt x="137" y="65"/>
                    <a:pt x="159" y="81"/>
                    <a:pt x="177" y="91"/>
                  </a:cubicBezTo>
                  <a:lnTo>
                    <a:pt x="177" y="91"/>
                  </a:lnTo>
                  <a:cubicBezTo>
                    <a:pt x="177" y="91"/>
                    <a:pt x="177" y="91"/>
                    <a:pt x="177" y="91"/>
                  </a:cubicBezTo>
                  <a:cubicBezTo>
                    <a:pt x="171" y="91"/>
                    <a:pt x="169" y="93"/>
                    <a:pt x="165" y="93"/>
                  </a:cubicBezTo>
                  <a:cubicBezTo>
                    <a:pt x="157" y="93"/>
                    <a:pt x="140" y="85"/>
                    <a:pt x="72" y="34"/>
                  </a:cubicBezTo>
                  <a:close/>
                  <a:moveTo>
                    <a:pt x="72" y="0"/>
                  </a:moveTo>
                  <a:cubicBezTo>
                    <a:pt x="53" y="0"/>
                    <a:pt x="66" y="11"/>
                    <a:pt x="82" y="21"/>
                  </a:cubicBezTo>
                  <a:lnTo>
                    <a:pt x="82" y="21"/>
                  </a:lnTo>
                  <a:cubicBezTo>
                    <a:pt x="77" y="19"/>
                    <a:pt x="72" y="18"/>
                    <a:pt x="67" y="16"/>
                  </a:cubicBezTo>
                  <a:lnTo>
                    <a:pt x="67" y="16"/>
                  </a:lnTo>
                  <a:cubicBezTo>
                    <a:pt x="80" y="24"/>
                    <a:pt x="93" y="33"/>
                    <a:pt x="105" y="42"/>
                  </a:cubicBezTo>
                  <a:lnTo>
                    <a:pt x="105" y="42"/>
                  </a:lnTo>
                  <a:cubicBezTo>
                    <a:pt x="88" y="34"/>
                    <a:pt x="93" y="34"/>
                    <a:pt x="72" y="34"/>
                  </a:cubicBezTo>
                  <a:cubicBezTo>
                    <a:pt x="69" y="34"/>
                    <a:pt x="67" y="34"/>
                    <a:pt x="65" y="35"/>
                  </a:cubicBezTo>
                  <a:lnTo>
                    <a:pt x="65" y="35"/>
                  </a:lnTo>
                  <a:cubicBezTo>
                    <a:pt x="55" y="27"/>
                    <a:pt x="45" y="18"/>
                    <a:pt x="40" y="9"/>
                  </a:cubicBezTo>
                  <a:lnTo>
                    <a:pt x="40" y="9"/>
                  </a:lnTo>
                  <a:cubicBezTo>
                    <a:pt x="49" y="11"/>
                    <a:pt x="58" y="14"/>
                    <a:pt x="67" y="16"/>
                  </a:cubicBezTo>
                  <a:lnTo>
                    <a:pt x="67" y="16"/>
                  </a:lnTo>
                  <a:cubicBezTo>
                    <a:pt x="57" y="10"/>
                    <a:pt x="48" y="5"/>
                    <a:pt x="38" y="0"/>
                  </a:cubicBezTo>
                  <a:lnTo>
                    <a:pt x="38" y="0"/>
                  </a:lnTo>
                  <a:cubicBezTo>
                    <a:pt x="38" y="3"/>
                    <a:pt x="39" y="6"/>
                    <a:pt x="40" y="9"/>
                  </a:cubicBezTo>
                  <a:lnTo>
                    <a:pt x="40" y="9"/>
                  </a:lnTo>
                  <a:cubicBezTo>
                    <a:pt x="28" y="6"/>
                    <a:pt x="18" y="4"/>
                    <a:pt x="12" y="4"/>
                  </a:cubicBezTo>
                  <a:cubicBezTo>
                    <a:pt x="0" y="4"/>
                    <a:pt x="4" y="11"/>
                    <a:pt x="38" y="34"/>
                  </a:cubicBezTo>
                  <a:cubicBezTo>
                    <a:pt x="38" y="34"/>
                    <a:pt x="52" y="34"/>
                    <a:pt x="62" y="43"/>
                  </a:cubicBezTo>
                  <a:lnTo>
                    <a:pt x="62" y="43"/>
                  </a:lnTo>
                  <a:cubicBezTo>
                    <a:pt x="63" y="49"/>
                    <a:pt x="67" y="57"/>
                    <a:pt x="72" y="63"/>
                  </a:cubicBezTo>
                  <a:lnTo>
                    <a:pt x="72" y="63"/>
                  </a:lnTo>
                  <a:cubicBezTo>
                    <a:pt x="72" y="65"/>
                    <a:pt x="72" y="66"/>
                    <a:pt x="72" y="68"/>
                  </a:cubicBezTo>
                  <a:cubicBezTo>
                    <a:pt x="73" y="68"/>
                    <a:pt x="74" y="68"/>
                    <a:pt x="75" y="68"/>
                  </a:cubicBezTo>
                  <a:lnTo>
                    <a:pt x="75" y="68"/>
                  </a:lnTo>
                  <a:cubicBezTo>
                    <a:pt x="79" y="73"/>
                    <a:pt x="82" y="77"/>
                    <a:pt x="82" y="77"/>
                  </a:cubicBezTo>
                  <a:cubicBezTo>
                    <a:pt x="81" y="77"/>
                    <a:pt x="79" y="75"/>
                    <a:pt x="72" y="68"/>
                  </a:cubicBezTo>
                  <a:lnTo>
                    <a:pt x="38" y="68"/>
                  </a:lnTo>
                  <a:cubicBezTo>
                    <a:pt x="53" y="77"/>
                    <a:pt x="62" y="84"/>
                    <a:pt x="68" y="88"/>
                  </a:cubicBezTo>
                  <a:lnTo>
                    <a:pt x="68" y="88"/>
                  </a:lnTo>
                  <a:cubicBezTo>
                    <a:pt x="68" y="87"/>
                    <a:pt x="67" y="87"/>
                    <a:pt x="67" y="87"/>
                  </a:cubicBezTo>
                  <a:cubicBezTo>
                    <a:pt x="63" y="87"/>
                    <a:pt x="66" y="96"/>
                    <a:pt x="106" y="136"/>
                  </a:cubicBezTo>
                  <a:cubicBezTo>
                    <a:pt x="140" y="169"/>
                    <a:pt x="140" y="169"/>
                    <a:pt x="140" y="169"/>
                  </a:cubicBezTo>
                  <a:cubicBezTo>
                    <a:pt x="140" y="169"/>
                    <a:pt x="140" y="169"/>
                    <a:pt x="140" y="136"/>
                  </a:cubicBezTo>
                  <a:cubicBezTo>
                    <a:pt x="173" y="203"/>
                    <a:pt x="173" y="237"/>
                    <a:pt x="207" y="271"/>
                  </a:cubicBezTo>
                  <a:cubicBezTo>
                    <a:pt x="207" y="271"/>
                    <a:pt x="173" y="203"/>
                    <a:pt x="173" y="169"/>
                  </a:cubicBezTo>
                  <a:lnTo>
                    <a:pt x="173" y="169"/>
                  </a:lnTo>
                  <a:cubicBezTo>
                    <a:pt x="207" y="203"/>
                    <a:pt x="241" y="271"/>
                    <a:pt x="241" y="271"/>
                  </a:cubicBezTo>
                  <a:cubicBezTo>
                    <a:pt x="261" y="281"/>
                    <a:pt x="272" y="285"/>
                    <a:pt x="279" y="285"/>
                  </a:cubicBezTo>
                  <a:cubicBezTo>
                    <a:pt x="295" y="285"/>
                    <a:pt x="285" y="261"/>
                    <a:pt x="309" y="237"/>
                  </a:cubicBezTo>
                  <a:cubicBezTo>
                    <a:pt x="309" y="203"/>
                    <a:pt x="140" y="136"/>
                    <a:pt x="140" y="102"/>
                  </a:cubicBezTo>
                  <a:lnTo>
                    <a:pt x="140" y="102"/>
                  </a:lnTo>
                  <a:lnTo>
                    <a:pt x="309" y="203"/>
                  </a:lnTo>
                  <a:cubicBezTo>
                    <a:pt x="309" y="169"/>
                    <a:pt x="377" y="136"/>
                    <a:pt x="241" y="68"/>
                  </a:cubicBezTo>
                  <a:lnTo>
                    <a:pt x="241" y="68"/>
                  </a:lnTo>
                  <a:cubicBezTo>
                    <a:pt x="241" y="68"/>
                    <a:pt x="275" y="68"/>
                    <a:pt x="309" y="102"/>
                  </a:cubicBezTo>
                  <a:cubicBezTo>
                    <a:pt x="309" y="87"/>
                    <a:pt x="261" y="67"/>
                    <a:pt x="210" y="51"/>
                  </a:cubicBezTo>
                  <a:lnTo>
                    <a:pt x="210" y="51"/>
                  </a:lnTo>
                  <a:cubicBezTo>
                    <a:pt x="211" y="51"/>
                    <a:pt x="211" y="51"/>
                    <a:pt x="212" y="51"/>
                  </a:cubicBezTo>
                  <a:cubicBezTo>
                    <a:pt x="241" y="51"/>
                    <a:pt x="275" y="51"/>
                    <a:pt x="343" y="68"/>
                  </a:cubicBezTo>
                  <a:cubicBezTo>
                    <a:pt x="343" y="34"/>
                    <a:pt x="275" y="34"/>
                    <a:pt x="27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7"/>
            <p:cNvSpPr/>
            <p:nvPr/>
          </p:nvSpPr>
          <p:spPr>
            <a:xfrm>
              <a:off x="3903125" y="26145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lnTo>
                    <a:pt x="34" y="34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7"/>
            <p:cNvSpPr/>
            <p:nvPr/>
          </p:nvSpPr>
          <p:spPr>
            <a:xfrm>
              <a:off x="3900775" y="2614950"/>
              <a:ext cx="7450" cy="12525"/>
            </a:xfrm>
            <a:custGeom>
              <a:avLst/>
              <a:gdLst/>
              <a:ahLst/>
              <a:cxnLst/>
              <a:rect l="l" t="t" r="r" b="b"/>
              <a:pathLst>
                <a:path w="298" h="501" extrusionOk="0">
                  <a:moveTo>
                    <a:pt x="60" y="119"/>
                  </a:moveTo>
                  <a:cubicBezTo>
                    <a:pt x="71" y="129"/>
                    <a:pt x="82" y="140"/>
                    <a:pt x="94" y="152"/>
                  </a:cubicBezTo>
                  <a:lnTo>
                    <a:pt x="94" y="152"/>
                  </a:lnTo>
                  <a:cubicBezTo>
                    <a:pt x="86" y="135"/>
                    <a:pt x="77" y="119"/>
                    <a:pt x="60" y="119"/>
                  </a:cubicBezTo>
                  <a:close/>
                  <a:moveTo>
                    <a:pt x="7" y="1"/>
                  </a:moveTo>
                  <a:cubicBezTo>
                    <a:pt x="1" y="1"/>
                    <a:pt x="52" y="67"/>
                    <a:pt x="45" y="67"/>
                  </a:cubicBezTo>
                  <a:cubicBezTo>
                    <a:pt x="44" y="67"/>
                    <a:pt x="38" y="62"/>
                    <a:pt x="26" y="51"/>
                  </a:cubicBezTo>
                  <a:lnTo>
                    <a:pt x="26" y="51"/>
                  </a:lnTo>
                  <a:lnTo>
                    <a:pt x="128" y="186"/>
                  </a:lnTo>
                  <a:lnTo>
                    <a:pt x="128" y="186"/>
                  </a:lnTo>
                  <a:cubicBezTo>
                    <a:pt x="146" y="205"/>
                    <a:pt x="168" y="227"/>
                    <a:pt x="196" y="254"/>
                  </a:cubicBezTo>
                  <a:cubicBezTo>
                    <a:pt x="191" y="249"/>
                    <a:pt x="187" y="247"/>
                    <a:pt x="185" y="247"/>
                  </a:cubicBezTo>
                  <a:cubicBezTo>
                    <a:pt x="171" y="247"/>
                    <a:pt x="196" y="322"/>
                    <a:pt x="196" y="322"/>
                  </a:cubicBezTo>
                  <a:cubicBezTo>
                    <a:pt x="162" y="254"/>
                    <a:pt x="94" y="186"/>
                    <a:pt x="94" y="152"/>
                  </a:cubicBezTo>
                  <a:lnTo>
                    <a:pt x="94" y="152"/>
                  </a:lnTo>
                  <a:cubicBezTo>
                    <a:pt x="102" y="169"/>
                    <a:pt x="111" y="186"/>
                    <a:pt x="128" y="186"/>
                  </a:cubicBezTo>
                  <a:lnTo>
                    <a:pt x="128" y="186"/>
                  </a:lnTo>
                  <a:cubicBezTo>
                    <a:pt x="115" y="174"/>
                    <a:pt x="104" y="163"/>
                    <a:pt x="94" y="152"/>
                  </a:cubicBezTo>
                  <a:lnTo>
                    <a:pt x="94" y="152"/>
                  </a:lnTo>
                  <a:cubicBezTo>
                    <a:pt x="94" y="164"/>
                    <a:pt x="90" y="167"/>
                    <a:pt x="85" y="167"/>
                  </a:cubicBezTo>
                  <a:cubicBezTo>
                    <a:pt x="75" y="167"/>
                    <a:pt x="61" y="153"/>
                    <a:pt x="60" y="152"/>
                  </a:cubicBezTo>
                  <a:lnTo>
                    <a:pt x="60" y="152"/>
                  </a:lnTo>
                  <a:cubicBezTo>
                    <a:pt x="94" y="186"/>
                    <a:pt x="60" y="186"/>
                    <a:pt x="128" y="254"/>
                  </a:cubicBezTo>
                  <a:cubicBezTo>
                    <a:pt x="153" y="304"/>
                    <a:pt x="159" y="335"/>
                    <a:pt x="148" y="335"/>
                  </a:cubicBezTo>
                  <a:cubicBezTo>
                    <a:pt x="144" y="335"/>
                    <a:pt x="137" y="331"/>
                    <a:pt x="128" y="322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60" y="186"/>
                    <a:pt x="94" y="254"/>
                    <a:pt x="26" y="186"/>
                  </a:cubicBezTo>
                  <a:lnTo>
                    <a:pt x="26" y="186"/>
                  </a:lnTo>
                  <a:cubicBezTo>
                    <a:pt x="94" y="288"/>
                    <a:pt x="60" y="322"/>
                    <a:pt x="162" y="491"/>
                  </a:cubicBezTo>
                  <a:cubicBezTo>
                    <a:pt x="169" y="498"/>
                    <a:pt x="173" y="500"/>
                    <a:pt x="175" y="500"/>
                  </a:cubicBezTo>
                  <a:cubicBezTo>
                    <a:pt x="183" y="500"/>
                    <a:pt x="162" y="457"/>
                    <a:pt x="162" y="457"/>
                  </a:cubicBezTo>
                  <a:cubicBezTo>
                    <a:pt x="128" y="423"/>
                    <a:pt x="128" y="356"/>
                    <a:pt x="94" y="322"/>
                  </a:cubicBezTo>
                  <a:lnTo>
                    <a:pt x="94" y="322"/>
                  </a:lnTo>
                  <a:cubicBezTo>
                    <a:pt x="102" y="329"/>
                    <a:pt x="106" y="332"/>
                    <a:pt x="108" y="332"/>
                  </a:cubicBezTo>
                  <a:cubicBezTo>
                    <a:pt x="112" y="332"/>
                    <a:pt x="110" y="324"/>
                    <a:pt x="111" y="324"/>
                  </a:cubicBezTo>
                  <a:lnTo>
                    <a:pt x="111" y="324"/>
                  </a:lnTo>
                  <a:cubicBezTo>
                    <a:pt x="112" y="324"/>
                    <a:pt x="115" y="331"/>
                    <a:pt x="128" y="356"/>
                  </a:cubicBezTo>
                  <a:lnTo>
                    <a:pt x="162" y="423"/>
                  </a:lnTo>
                  <a:cubicBezTo>
                    <a:pt x="229" y="423"/>
                    <a:pt x="263" y="389"/>
                    <a:pt x="297" y="322"/>
                  </a:cubicBezTo>
                  <a:lnTo>
                    <a:pt x="263" y="322"/>
                  </a:lnTo>
                  <a:cubicBezTo>
                    <a:pt x="229" y="288"/>
                    <a:pt x="229" y="288"/>
                    <a:pt x="229" y="254"/>
                  </a:cubicBezTo>
                  <a:lnTo>
                    <a:pt x="162" y="186"/>
                  </a:lnTo>
                  <a:cubicBezTo>
                    <a:pt x="128" y="152"/>
                    <a:pt x="94" y="119"/>
                    <a:pt x="60" y="85"/>
                  </a:cubicBezTo>
                  <a:cubicBezTo>
                    <a:pt x="60" y="51"/>
                    <a:pt x="94" y="85"/>
                    <a:pt x="26" y="17"/>
                  </a:cubicBezTo>
                  <a:cubicBezTo>
                    <a:pt x="15" y="5"/>
                    <a:pt x="9" y="1"/>
                    <a:pt x="7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7"/>
            <p:cNvSpPr/>
            <p:nvPr/>
          </p:nvSpPr>
          <p:spPr>
            <a:xfrm>
              <a:off x="3903950" y="261790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lnTo>
                    <a:pt x="35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7"/>
            <p:cNvSpPr/>
            <p:nvPr/>
          </p:nvSpPr>
          <p:spPr>
            <a:xfrm>
              <a:off x="3907000" y="2621775"/>
              <a:ext cx="2075" cy="1225"/>
            </a:xfrm>
            <a:custGeom>
              <a:avLst/>
              <a:gdLst/>
              <a:ahLst/>
              <a:cxnLst/>
              <a:rect l="l" t="t" r="r" b="b"/>
              <a:pathLst>
                <a:path w="83" h="49" extrusionOk="0">
                  <a:moveTo>
                    <a:pt x="1" y="1"/>
                  </a:moveTo>
                  <a:cubicBezTo>
                    <a:pt x="0" y="1"/>
                    <a:pt x="4" y="5"/>
                    <a:pt x="14" y="15"/>
                  </a:cubicBezTo>
                  <a:cubicBezTo>
                    <a:pt x="18" y="15"/>
                    <a:pt x="20" y="15"/>
                    <a:pt x="23" y="15"/>
                  </a:cubicBezTo>
                  <a:lnTo>
                    <a:pt x="23" y="15"/>
                  </a:lnTo>
                  <a:cubicBezTo>
                    <a:pt x="10" y="6"/>
                    <a:pt x="2" y="1"/>
                    <a:pt x="1" y="1"/>
                  </a:cubicBezTo>
                  <a:close/>
                  <a:moveTo>
                    <a:pt x="23" y="15"/>
                  </a:moveTo>
                  <a:cubicBezTo>
                    <a:pt x="37" y="24"/>
                    <a:pt x="57" y="36"/>
                    <a:pt x="82" y="49"/>
                  </a:cubicBezTo>
                  <a:cubicBezTo>
                    <a:pt x="51" y="18"/>
                    <a:pt x="49" y="15"/>
                    <a:pt x="23" y="1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7"/>
            <p:cNvSpPr/>
            <p:nvPr/>
          </p:nvSpPr>
          <p:spPr>
            <a:xfrm>
              <a:off x="3901425" y="261960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0" y="0"/>
                  </a:moveTo>
                  <a:lnTo>
                    <a:pt x="0" y="34"/>
                  </a:lnTo>
                  <a:lnTo>
                    <a:pt x="34" y="34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7"/>
            <p:cNvSpPr/>
            <p:nvPr/>
          </p:nvSpPr>
          <p:spPr>
            <a:xfrm>
              <a:off x="3901425" y="2622125"/>
              <a:ext cx="3400" cy="5950"/>
            </a:xfrm>
            <a:custGeom>
              <a:avLst/>
              <a:gdLst/>
              <a:ahLst/>
              <a:cxnLst/>
              <a:rect l="l" t="t" r="r" b="b"/>
              <a:pathLst>
                <a:path w="136" h="238" extrusionOk="0">
                  <a:moveTo>
                    <a:pt x="0" y="1"/>
                  </a:moveTo>
                  <a:cubicBezTo>
                    <a:pt x="10" y="20"/>
                    <a:pt x="22" y="39"/>
                    <a:pt x="35" y="58"/>
                  </a:cubicBezTo>
                  <a:lnTo>
                    <a:pt x="35" y="58"/>
                  </a:lnTo>
                  <a:cubicBezTo>
                    <a:pt x="18" y="27"/>
                    <a:pt x="0" y="1"/>
                    <a:pt x="0" y="1"/>
                  </a:cubicBezTo>
                  <a:close/>
                  <a:moveTo>
                    <a:pt x="35" y="58"/>
                  </a:moveTo>
                  <a:cubicBezTo>
                    <a:pt x="52" y="87"/>
                    <a:pt x="68" y="120"/>
                    <a:pt x="68" y="136"/>
                  </a:cubicBezTo>
                  <a:cubicBezTo>
                    <a:pt x="60" y="119"/>
                    <a:pt x="55" y="113"/>
                    <a:pt x="53" y="113"/>
                  </a:cubicBezTo>
                  <a:lnTo>
                    <a:pt x="53" y="113"/>
                  </a:lnTo>
                  <a:cubicBezTo>
                    <a:pt x="47" y="113"/>
                    <a:pt x="60" y="170"/>
                    <a:pt x="34" y="170"/>
                  </a:cubicBezTo>
                  <a:cubicBezTo>
                    <a:pt x="68" y="204"/>
                    <a:pt x="68" y="238"/>
                    <a:pt x="102" y="238"/>
                  </a:cubicBezTo>
                  <a:cubicBezTo>
                    <a:pt x="102" y="238"/>
                    <a:pt x="80" y="195"/>
                    <a:pt x="106" y="195"/>
                  </a:cubicBezTo>
                  <a:cubicBezTo>
                    <a:pt x="113" y="195"/>
                    <a:pt x="122" y="197"/>
                    <a:pt x="136" y="204"/>
                  </a:cubicBezTo>
                  <a:cubicBezTo>
                    <a:pt x="111" y="155"/>
                    <a:pt x="69" y="106"/>
                    <a:pt x="35" y="58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7"/>
            <p:cNvSpPr/>
            <p:nvPr/>
          </p:nvSpPr>
          <p:spPr>
            <a:xfrm>
              <a:off x="3892100" y="2617525"/>
              <a:ext cx="10200" cy="9725"/>
            </a:xfrm>
            <a:custGeom>
              <a:avLst/>
              <a:gdLst/>
              <a:ahLst/>
              <a:cxnLst/>
              <a:rect l="l" t="t" r="r" b="b"/>
              <a:pathLst>
                <a:path w="408" h="389" extrusionOk="0">
                  <a:moveTo>
                    <a:pt x="207" y="102"/>
                  </a:moveTo>
                  <a:cubicBezTo>
                    <a:pt x="208" y="103"/>
                    <a:pt x="208" y="105"/>
                    <a:pt x="209" y="106"/>
                  </a:cubicBezTo>
                  <a:lnTo>
                    <a:pt x="209" y="106"/>
                  </a:lnTo>
                  <a:cubicBezTo>
                    <a:pt x="198" y="110"/>
                    <a:pt x="185" y="113"/>
                    <a:pt x="170" y="117"/>
                  </a:cubicBezTo>
                  <a:cubicBezTo>
                    <a:pt x="186" y="111"/>
                    <a:pt x="198" y="106"/>
                    <a:pt x="207" y="102"/>
                  </a:cubicBezTo>
                  <a:close/>
                  <a:moveTo>
                    <a:pt x="310" y="180"/>
                  </a:moveTo>
                  <a:lnTo>
                    <a:pt x="310" y="180"/>
                  </a:lnTo>
                  <a:cubicBezTo>
                    <a:pt x="312" y="196"/>
                    <a:pt x="310" y="203"/>
                    <a:pt x="306" y="203"/>
                  </a:cubicBezTo>
                  <a:cubicBezTo>
                    <a:pt x="305" y="203"/>
                    <a:pt x="302" y="202"/>
                    <a:pt x="300" y="199"/>
                  </a:cubicBezTo>
                  <a:lnTo>
                    <a:pt x="300" y="199"/>
                  </a:lnTo>
                  <a:cubicBezTo>
                    <a:pt x="310" y="192"/>
                    <a:pt x="312" y="189"/>
                    <a:pt x="309" y="189"/>
                  </a:cubicBezTo>
                  <a:cubicBezTo>
                    <a:pt x="307" y="189"/>
                    <a:pt x="303" y="190"/>
                    <a:pt x="297" y="193"/>
                  </a:cubicBezTo>
                  <a:lnTo>
                    <a:pt x="297" y="193"/>
                  </a:lnTo>
                  <a:lnTo>
                    <a:pt x="310" y="180"/>
                  </a:lnTo>
                  <a:close/>
                  <a:moveTo>
                    <a:pt x="306" y="219"/>
                  </a:moveTo>
                  <a:lnTo>
                    <a:pt x="306" y="219"/>
                  </a:lnTo>
                  <a:cubicBezTo>
                    <a:pt x="311" y="224"/>
                    <a:pt x="317" y="231"/>
                    <a:pt x="322" y="238"/>
                  </a:cubicBezTo>
                  <a:lnTo>
                    <a:pt x="322" y="238"/>
                  </a:lnTo>
                  <a:cubicBezTo>
                    <a:pt x="320" y="239"/>
                    <a:pt x="318" y="240"/>
                    <a:pt x="317" y="241"/>
                  </a:cubicBezTo>
                  <a:lnTo>
                    <a:pt x="317" y="241"/>
                  </a:lnTo>
                  <a:lnTo>
                    <a:pt x="306" y="219"/>
                  </a:lnTo>
                  <a:close/>
                  <a:moveTo>
                    <a:pt x="310" y="240"/>
                  </a:moveTo>
                  <a:lnTo>
                    <a:pt x="316" y="241"/>
                  </a:lnTo>
                  <a:lnTo>
                    <a:pt x="316" y="241"/>
                  </a:lnTo>
                  <a:cubicBezTo>
                    <a:pt x="315" y="242"/>
                    <a:pt x="313" y="243"/>
                    <a:pt x="312" y="243"/>
                  </a:cubicBezTo>
                  <a:lnTo>
                    <a:pt x="312" y="243"/>
                  </a:lnTo>
                  <a:cubicBezTo>
                    <a:pt x="311" y="242"/>
                    <a:pt x="310" y="241"/>
                    <a:pt x="310" y="240"/>
                  </a:cubicBezTo>
                  <a:close/>
                  <a:moveTo>
                    <a:pt x="317" y="241"/>
                  </a:moveTo>
                  <a:lnTo>
                    <a:pt x="325" y="243"/>
                  </a:lnTo>
                  <a:lnTo>
                    <a:pt x="325" y="243"/>
                  </a:lnTo>
                  <a:cubicBezTo>
                    <a:pt x="326" y="243"/>
                    <a:pt x="326" y="243"/>
                    <a:pt x="326" y="243"/>
                  </a:cubicBezTo>
                  <a:lnTo>
                    <a:pt x="326" y="243"/>
                  </a:lnTo>
                  <a:cubicBezTo>
                    <a:pt x="326" y="243"/>
                    <a:pt x="326" y="243"/>
                    <a:pt x="326" y="243"/>
                  </a:cubicBezTo>
                  <a:lnTo>
                    <a:pt x="326" y="243"/>
                  </a:lnTo>
                  <a:lnTo>
                    <a:pt x="325" y="243"/>
                  </a:lnTo>
                  <a:lnTo>
                    <a:pt x="325" y="243"/>
                  </a:lnTo>
                  <a:cubicBezTo>
                    <a:pt x="323" y="244"/>
                    <a:pt x="322" y="245"/>
                    <a:pt x="319" y="247"/>
                  </a:cubicBezTo>
                  <a:lnTo>
                    <a:pt x="319" y="247"/>
                  </a:lnTo>
                  <a:lnTo>
                    <a:pt x="317" y="241"/>
                  </a:lnTo>
                  <a:close/>
                  <a:moveTo>
                    <a:pt x="326" y="243"/>
                  </a:moveTo>
                  <a:lnTo>
                    <a:pt x="373" y="253"/>
                  </a:lnTo>
                  <a:cubicBezTo>
                    <a:pt x="362" y="264"/>
                    <a:pt x="354" y="268"/>
                    <a:pt x="351" y="268"/>
                  </a:cubicBezTo>
                  <a:cubicBezTo>
                    <a:pt x="343" y="268"/>
                    <a:pt x="351" y="253"/>
                    <a:pt x="373" y="253"/>
                  </a:cubicBezTo>
                  <a:cubicBezTo>
                    <a:pt x="357" y="253"/>
                    <a:pt x="348" y="253"/>
                    <a:pt x="336" y="257"/>
                  </a:cubicBezTo>
                  <a:lnTo>
                    <a:pt x="336" y="257"/>
                  </a:lnTo>
                  <a:cubicBezTo>
                    <a:pt x="332" y="252"/>
                    <a:pt x="329" y="247"/>
                    <a:pt x="326" y="243"/>
                  </a:cubicBezTo>
                  <a:close/>
                  <a:moveTo>
                    <a:pt x="316" y="249"/>
                  </a:moveTo>
                  <a:lnTo>
                    <a:pt x="316" y="249"/>
                  </a:lnTo>
                  <a:cubicBezTo>
                    <a:pt x="310" y="253"/>
                    <a:pt x="303" y="258"/>
                    <a:pt x="294" y="265"/>
                  </a:cubicBezTo>
                  <a:lnTo>
                    <a:pt x="294" y="265"/>
                  </a:lnTo>
                  <a:cubicBezTo>
                    <a:pt x="294" y="261"/>
                    <a:pt x="294" y="258"/>
                    <a:pt x="293" y="254"/>
                  </a:cubicBezTo>
                  <a:lnTo>
                    <a:pt x="293" y="254"/>
                  </a:lnTo>
                  <a:cubicBezTo>
                    <a:pt x="263" y="272"/>
                    <a:pt x="233" y="292"/>
                    <a:pt x="207" y="318"/>
                  </a:cubicBezTo>
                  <a:lnTo>
                    <a:pt x="207" y="318"/>
                  </a:lnTo>
                  <a:cubicBezTo>
                    <a:pt x="207" y="318"/>
                    <a:pt x="207" y="318"/>
                    <a:pt x="206" y="318"/>
                  </a:cubicBezTo>
                  <a:lnTo>
                    <a:pt x="206" y="318"/>
                  </a:lnTo>
                  <a:cubicBezTo>
                    <a:pt x="206" y="319"/>
                    <a:pt x="205" y="319"/>
                    <a:pt x="204" y="320"/>
                  </a:cubicBezTo>
                  <a:cubicBezTo>
                    <a:pt x="205" y="319"/>
                    <a:pt x="206" y="319"/>
                    <a:pt x="207" y="318"/>
                  </a:cubicBezTo>
                  <a:lnTo>
                    <a:pt x="207" y="318"/>
                  </a:lnTo>
                  <a:cubicBezTo>
                    <a:pt x="219" y="327"/>
                    <a:pt x="230" y="339"/>
                    <a:pt x="238" y="354"/>
                  </a:cubicBezTo>
                  <a:lnTo>
                    <a:pt x="238" y="388"/>
                  </a:lnTo>
                  <a:lnTo>
                    <a:pt x="306" y="388"/>
                  </a:lnTo>
                  <a:lnTo>
                    <a:pt x="272" y="320"/>
                  </a:lnTo>
                  <a:lnTo>
                    <a:pt x="272" y="320"/>
                  </a:lnTo>
                  <a:cubicBezTo>
                    <a:pt x="276" y="323"/>
                    <a:pt x="280" y="324"/>
                    <a:pt x="283" y="324"/>
                  </a:cubicBezTo>
                  <a:cubicBezTo>
                    <a:pt x="299" y="324"/>
                    <a:pt x="298" y="299"/>
                    <a:pt x="296" y="275"/>
                  </a:cubicBezTo>
                  <a:lnTo>
                    <a:pt x="296" y="275"/>
                  </a:lnTo>
                  <a:cubicBezTo>
                    <a:pt x="289" y="278"/>
                    <a:pt x="281" y="282"/>
                    <a:pt x="272" y="286"/>
                  </a:cubicBezTo>
                  <a:cubicBezTo>
                    <a:pt x="280" y="278"/>
                    <a:pt x="288" y="271"/>
                    <a:pt x="294" y="265"/>
                  </a:cubicBezTo>
                  <a:lnTo>
                    <a:pt x="294" y="265"/>
                  </a:lnTo>
                  <a:cubicBezTo>
                    <a:pt x="295" y="268"/>
                    <a:pt x="295" y="271"/>
                    <a:pt x="296" y="275"/>
                  </a:cubicBezTo>
                  <a:lnTo>
                    <a:pt x="296" y="275"/>
                  </a:lnTo>
                  <a:cubicBezTo>
                    <a:pt x="308" y="269"/>
                    <a:pt x="317" y="264"/>
                    <a:pt x="324" y="261"/>
                  </a:cubicBezTo>
                  <a:lnTo>
                    <a:pt x="324" y="261"/>
                  </a:lnTo>
                  <a:cubicBezTo>
                    <a:pt x="328" y="268"/>
                    <a:pt x="334" y="277"/>
                    <a:pt x="339" y="286"/>
                  </a:cubicBezTo>
                  <a:lnTo>
                    <a:pt x="326" y="260"/>
                  </a:lnTo>
                  <a:lnTo>
                    <a:pt x="326" y="260"/>
                  </a:lnTo>
                  <a:cubicBezTo>
                    <a:pt x="326" y="260"/>
                    <a:pt x="325" y="261"/>
                    <a:pt x="324" y="261"/>
                  </a:cubicBezTo>
                  <a:lnTo>
                    <a:pt x="324" y="261"/>
                  </a:lnTo>
                  <a:cubicBezTo>
                    <a:pt x="321" y="257"/>
                    <a:pt x="318" y="252"/>
                    <a:pt x="316" y="249"/>
                  </a:cubicBezTo>
                  <a:close/>
                  <a:moveTo>
                    <a:pt x="84" y="0"/>
                  </a:moveTo>
                  <a:cubicBezTo>
                    <a:pt x="53" y="0"/>
                    <a:pt x="23" y="4"/>
                    <a:pt x="1" y="16"/>
                  </a:cubicBezTo>
                  <a:cubicBezTo>
                    <a:pt x="69" y="49"/>
                    <a:pt x="102" y="117"/>
                    <a:pt x="69" y="151"/>
                  </a:cubicBezTo>
                  <a:cubicBezTo>
                    <a:pt x="97" y="144"/>
                    <a:pt x="114" y="141"/>
                    <a:pt x="123" y="141"/>
                  </a:cubicBezTo>
                  <a:cubicBezTo>
                    <a:pt x="148" y="141"/>
                    <a:pt x="119" y="161"/>
                    <a:pt x="133" y="161"/>
                  </a:cubicBezTo>
                  <a:cubicBezTo>
                    <a:pt x="138" y="161"/>
                    <a:pt x="149" y="158"/>
                    <a:pt x="170" y="151"/>
                  </a:cubicBezTo>
                  <a:lnTo>
                    <a:pt x="170" y="151"/>
                  </a:lnTo>
                  <a:cubicBezTo>
                    <a:pt x="170" y="151"/>
                    <a:pt x="170" y="151"/>
                    <a:pt x="170" y="151"/>
                  </a:cubicBezTo>
                  <a:cubicBezTo>
                    <a:pt x="192" y="151"/>
                    <a:pt x="171" y="165"/>
                    <a:pt x="135" y="185"/>
                  </a:cubicBezTo>
                  <a:lnTo>
                    <a:pt x="135" y="185"/>
                  </a:lnTo>
                  <a:cubicBezTo>
                    <a:pt x="147" y="175"/>
                    <a:pt x="158" y="163"/>
                    <a:pt x="170" y="151"/>
                  </a:cubicBezTo>
                  <a:lnTo>
                    <a:pt x="170" y="151"/>
                  </a:lnTo>
                  <a:cubicBezTo>
                    <a:pt x="136" y="185"/>
                    <a:pt x="102" y="185"/>
                    <a:pt x="69" y="219"/>
                  </a:cubicBezTo>
                  <a:cubicBezTo>
                    <a:pt x="78" y="229"/>
                    <a:pt x="88" y="233"/>
                    <a:pt x="99" y="233"/>
                  </a:cubicBezTo>
                  <a:cubicBezTo>
                    <a:pt x="103" y="233"/>
                    <a:pt x="107" y="232"/>
                    <a:pt x="111" y="231"/>
                  </a:cubicBezTo>
                  <a:lnTo>
                    <a:pt x="111" y="231"/>
                  </a:lnTo>
                  <a:lnTo>
                    <a:pt x="69" y="253"/>
                  </a:lnTo>
                  <a:cubicBezTo>
                    <a:pt x="95" y="279"/>
                    <a:pt x="162" y="285"/>
                    <a:pt x="206" y="318"/>
                  </a:cubicBezTo>
                  <a:lnTo>
                    <a:pt x="206" y="318"/>
                  </a:lnTo>
                  <a:cubicBezTo>
                    <a:pt x="300" y="223"/>
                    <a:pt x="178" y="282"/>
                    <a:pt x="232" y="224"/>
                  </a:cubicBezTo>
                  <a:lnTo>
                    <a:pt x="232" y="224"/>
                  </a:lnTo>
                  <a:lnTo>
                    <a:pt x="248" y="227"/>
                  </a:lnTo>
                  <a:lnTo>
                    <a:pt x="248" y="227"/>
                  </a:lnTo>
                  <a:cubicBezTo>
                    <a:pt x="245" y="225"/>
                    <a:pt x="242" y="222"/>
                    <a:pt x="238" y="219"/>
                  </a:cubicBezTo>
                  <a:lnTo>
                    <a:pt x="238" y="219"/>
                  </a:lnTo>
                  <a:cubicBezTo>
                    <a:pt x="238" y="219"/>
                    <a:pt x="238" y="219"/>
                    <a:pt x="238" y="219"/>
                  </a:cubicBezTo>
                  <a:lnTo>
                    <a:pt x="270" y="219"/>
                  </a:lnTo>
                  <a:cubicBezTo>
                    <a:pt x="269" y="224"/>
                    <a:pt x="267" y="229"/>
                    <a:pt x="265" y="231"/>
                  </a:cubicBezTo>
                  <a:lnTo>
                    <a:pt x="265" y="231"/>
                  </a:lnTo>
                  <a:lnTo>
                    <a:pt x="248" y="227"/>
                  </a:lnTo>
                  <a:lnTo>
                    <a:pt x="248" y="227"/>
                  </a:lnTo>
                  <a:cubicBezTo>
                    <a:pt x="253" y="231"/>
                    <a:pt x="257" y="233"/>
                    <a:pt x="260" y="233"/>
                  </a:cubicBezTo>
                  <a:cubicBezTo>
                    <a:pt x="262" y="233"/>
                    <a:pt x="263" y="232"/>
                    <a:pt x="265" y="231"/>
                  </a:cubicBezTo>
                  <a:lnTo>
                    <a:pt x="265" y="231"/>
                  </a:lnTo>
                  <a:lnTo>
                    <a:pt x="291" y="236"/>
                  </a:lnTo>
                  <a:lnTo>
                    <a:pt x="291" y="236"/>
                  </a:lnTo>
                  <a:cubicBezTo>
                    <a:pt x="291" y="229"/>
                    <a:pt x="292" y="225"/>
                    <a:pt x="294" y="225"/>
                  </a:cubicBezTo>
                  <a:cubicBezTo>
                    <a:pt x="297" y="225"/>
                    <a:pt x="302" y="229"/>
                    <a:pt x="310" y="240"/>
                  </a:cubicBezTo>
                  <a:lnTo>
                    <a:pt x="310" y="240"/>
                  </a:lnTo>
                  <a:lnTo>
                    <a:pt x="291" y="236"/>
                  </a:lnTo>
                  <a:lnTo>
                    <a:pt x="291" y="236"/>
                  </a:lnTo>
                  <a:cubicBezTo>
                    <a:pt x="291" y="241"/>
                    <a:pt x="292" y="247"/>
                    <a:pt x="293" y="254"/>
                  </a:cubicBezTo>
                  <a:lnTo>
                    <a:pt x="293" y="254"/>
                  </a:lnTo>
                  <a:cubicBezTo>
                    <a:pt x="299" y="250"/>
                    <a:pt x="306" y="247"/>
                    <a:pt x="312" y="243"/>
                  </a:cubicBezTo>
                  <a:lnTo>
                    <a:pt x="312" y="243"/>
                  </a:lnTo>
                  <a:cubicBezTo>
                    <a:pt x="313" y="245"/>
                    <a:pt x="315" y="247"/>
                    <a:pt x="316" y="249"/>
                  </a:cubicBezTo>
                  <a:lnTo>
                    <a:pt x="316" y="249"/>
                  </a:lnTo>
                  <a:cubicBezTo>
                    <a:pt x="317" y="248"/>
                    <a:pt x="318" y="247"/>
                    <a:pt x="319" y="247"/>
                  </a:cubicBezTo>
                  <a:lnTo>
                    <a:pt x="319" y="247"/>
                  </a:lnTo>
                  <a:lnTo>
                    <a:pt x="326" y="260"/>
                  </a:lnTo>
                  <a:lnTo>
                    <a:pt x="326" y="260"/>
                  </a:lnTo>
                  <a:cubicBezTo>
                    <a:pt x="330" y="259"/>
                    <a:pt x="333" y="258"/>
                    <a:pt x="336" y="257"/>
                  </a:cubicBezTo>
                  <a:lnTo>
                    <a:pt x="336" y="257"/>
                  </a:lnTo>
                  <a:cubicBezTo>
                    <a:pt x="359" y="293"/>
                    <a:pt x="383" y="340"/>
                    <a:pt x="407" y="388"/>
                  </a:cubicBezTo>
                  <a:cubicBezTo>
                    <a:pt x="407" y="371"/>
                    <a:pt x="407" y="371"/>
                    <a:pt x="407" y="371"/>
                  </a:cubicBezTo>
                  <a:cubicBezTo>
                    <a:pt x="407" y="371"/>
                    <a:pt x="407" y="371"/>
                    <a:pt x="407" y="354"/>
                  </a:cubicBezTo>
                  <a:lnTo>
                    <a:pt x="373" y="320"/>
                  </a:lnTo>
                  <a:cubicBezTo>
                    <a:pt x="360" y="294"/>
                    <a:pt x="357" y="283"/>
                    <a:pt x="360" y="283"/>
                  </a:cubicBezTo>
                  <a:lnTo>
                    <a:pt x="360" y="283"/>
                  </a:lnTo>
                  <a:cubicBezTo>
                    <a:pt x="365" y="283"/>
                    <a:pt x="386" y="312"/>
                    <a:pt x="407" y="354"/>
                  </a:cubicBezTo>
                  <a:cubicBezTo>
                    <a:pt x="407" y="295"/>
                    <a:pt x="384" y="259"/>
                    <a:pt x="358" y="225"/>
                  </a:cubicBezTo>
                  <a:lnTo>
                    <a:pt x="358" y="225"/>
                  </a:lnTo>
                  <a:cubicBezTo>
                    <a:pt x="371" y="218"/>
                    <a:pt x="385" y="207"/>
                    <a:pt x="407" y="185"/>
                  </a:cubicBezTo>
                  <a:lnTo>
                    <a:pt x="407" y="185"/>
                  </a:lnTo>
                  <a:cubicBezTo>
                    <a:pt x="396" y="196"/>
                    <a:pt x="377" y="208"/>
                    <a:pt x="354" y="220"/>
                  </a:cubicBezTo>
                  <a:lnTo>
                    <a:pt x="354" y="220"/>
                  </a:lnTo>
                  <a:cubicBezTo>
                    <a:pt x="342" y="205"/>
                    <a:pt x="329" y="189"/>
                    <a:pt x="318" y="172"/>
                  </a:cubicBezTo>
                  <a:lnTo>
                    <a:pt x="318" y="172"/>
                  </a:lnTo>
                  <a:lnTo>
                    <a:pt x="339" y="151"/>
                  </a:lnTo>
                  <a:lnTo>
                    <a:pt x="339" y="151"/>
                  </a:lnTo>
                  <a:cubicBezTo>
                    <a:pt x="339" y="151"/>
                    <a:pt x="322" y="159"/>
                    <a:pt x="314" y="159"/>
                  </a:cubicBezTo>
                  <a:cubicBezTo>
                    <a:pt x="306" y="159"/>
                    <a:pt x="306" y="151"/>
                    <a:pt x="339" y="117"/>
                  </a:cubicBezTo>
                  <a:lnTo>
                    <a:pt x="373" y="117"/>
                  </a:lnTo>
                  <a:cubicBezTo>
                    <a:pt x="306" y="117"/>
                    <a:pt x="339" y="83"/>
                    <a:pt x="272" y="83"/>
                  </a:cubicBezTo>
                  <a:lnTo>
                    <a:pt x="339" y="49"/>
                  </a:lnTo>
                  <a:cubicBezTo>
                    <a:pt x="285" y="49"/>
                    <a:pt x="296" y="72"/>
                    <a:pt x="231" y="98"/>
                  </a:cubicBezTo>
                  <a:lnTo>
                    <a:pt x="231" y="98"/>
                  </a:lnTo>
                  <a:cubicBezTo>
                    <a:pt x="230" y="96"/>
                    <a:pt x="228" y="94"/>
                    <a:pt x="227" y="92"/>
                  </a:cubicBezTo>
                  <a:lnTo>
                    <a:pt x="227" y="92"/>
                  </a:lnTo>
                  <a:cubicBezTo>
                    <a:pt x="235" y="87"/>
                    <a:pt x="234" y="86"/>
                    <a:pt x="227" y="86"/>
                  </a:cubicBezTo>
                  <a:cubicBezTo>
                    <a:pt x="226" y="86"/>
                    <a:pt x="224" y="86"/>
                    <a:pt x="222" y="86"/>
                  </a:cubicBezTo>
                  <a:lnTo>
                    <a:pt x="222" y="86"/>
                  </a:lnTo>
                  <a:cubicBezTo>
                    <a:pt x="216" y="78"/>
                    <a:pt x="211" y="73"/>
                    <a:pt x="208" y="73"/>
                  </a:cubicBezTo>
                  <a:cubicBezTo>
                    <a:pt x="205" y="73"/>
                    <a:pt x="204" y="76"/>
                    <a:pt x="204" y="83"/>
                  </a:cubicBezTo>
                  <a:cubicBezTo>
                    <a:pt x="204" y="85"/>
                    <a:pt x="204" y="86"/>
                    <a:pt x="204" y="88"/>
                  </a:cubicBezTo>
                  <a:lnTo>
                    <a:pt x="204" y="88"/>
                  </a:lnTo>
                  <a:cubicBezTo>
                    <a:pt x="189" y="90"/>
                    <a:pt x="171" y="93"/>
                    <a:pt x="163" y="93"/>
                  </a:cubicBezTo>
                  <a:cubicBezTo>
                    <a:pt x="155" y="93"/>
                    <a:pt x="155" y="91"/>
                    <a:pt x="170" y="83"/>
                  </a:cubicBezTo>
                  <a:cubicBezTo>
                    <a:pt x="204" y="66"/>
                    <a:pt x="212" y="66"/>
                    <a:pt x="225" y="66"/>
                  </a:cubicBezTo>
                  <a:cubicBezTo>
                    <a:pt x="231" y="66"/>
                    <a:pt x="238" y="66"/>
                    <a:pt x="250" y="64"/>
                  </a:cubicBezTo>
                  <a:lnTo>
                    <a:pt x="250" y="64"/>
                  </a:lnTo>
                  <a:cubicBezTo>
                    <a:pt x="250" y="64"/>
                    <a:pt x="250" y="64"/>
                    <a:pt x="250" y="64"/>
                  </a:cubicBezTo>
                  <a:cubicBezTo>
                    <a:pt x="257" y="64"/>
                    <a:pt x="272" y="61"/>
                    <a:pt x="305" y="49"/>
                  </a:cubicBezTo>
                  <a:lnTo>
                    <a:pt x="305" y="49"/>
                  </a:lnTo>
                  <a:cubicBezTo>
                    <a:pt x="279" y="58"/>
                    <a:pt x="262" y="62"/>
                    <a:pt x="250" y="64"/>
                  </a:cubicBezTo>
                  <a:lnTo>
                    <a:pt x="250" y="64"/>
                  </a:lnTo>
                  <a:cubicBezTo>
                    <a:pt x="239" y="64"/>
                    <a:pt x="260" y="49"/>
                    <a:pt x="238" y="49"/>
                  </a:cubicBezTo>
                  <a:lnTo>
                    <a:pt x="339" y="49"/>
                  </a:lnTo>
                  <a:cubicBezTo>
                    <a:pt x="339" y="49"/>
                    <a:pt x="170" y="16"/>
                    <a:pt x="170" y="16"/>
                  </a:cubicBezTo>
                  <a:lnTo>
                    <a:pt x="204" y="16"/>
                  </a:lnTo>
                  <a:cubicBezTo>
                    <a:pt x="204" y="16"/>
                    <a:pt x="144" y="0"/>
                    <a:pt x="8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7"/>
            <p:cNvSpPr/>
            <p:nvPr/>
          </p:nvSpPr>
          <p:spPr>
            <a:xfrm>
              <a:off x="3902275" y="26272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7"/>
            <p:cNvSpPr/>
            <p:nvPr/>
          </p:nvSpPr>
          <p:spPr>
            <a:xfrm>
              <a:off x="3896350" y="26170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0" y="1"/>
                    <a:pt x="34" y="35"/>
                    <a:pt x="34" y="35"/>
                  </a:cubicBezTo>
                  <a:cubicBezTo>
                    <a:pt x="34" y="35"/>
                    <a:pt x="34" y="35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7"/>
            <p:cNvSpPr/>
            <p:nvPr/>
          </p:nvSpPr>
          <p:spPr>
            <a:xfrm>
              <a:off x="3902275" y="2626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7"/>
            <p:cNvSpPr/>
            <p:nvPr/>
          </p:nvSpPr>
          <p:spPr>
            <a:xfrm>
              <a:off x="3899725" y="26212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lnTo>
                    <a:pt x="34" y="35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7"/>
            <p:cNvSpPr/>
            <p:nvPr/>
          </p:nvSpPr>
          <p:spPr>
            <a:xfrm>
              <a:off x="3898875" y="2616200"/>
              <a:ext cx="1725" cy="2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68" y="1"/>
                  </a:moveTo>
                  <a:lnTo>
                    <a:pt x="1" y="1"/>
                  </a:lnTo>
                  <a:cubicBezTo>
                    <a:pt x="35" y="1"/>
                    <a:pt x="35" y="1"/>
                    <a:pt x="68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7"/>
            <p:cNvSpPr/>
            <p:nvPr/>
          </p:nvSpPr>
          <p:spPr>
            <a:xfrm>
              <a:off x="3902275" y="2613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7"/>
            <p:cNvSpPr/>
            <p:nvPr/>
          </p:nvSpPr>
          <p:spPr>
            <a:xfrm>
              <a:off x="3892100" y="2596725"/>
              <a:ext cx="16975" cy="20350"/>
            </a:xfrm>
            <a:custGeom>
              <a:avLst/>
              <a:gdLst/>
              <a:ahLst/>
              <a:cxnLst/>
              <a:rect l="l" t="t" r="r" b="b"/>
              <a:pathLst>
                <a:path w="679" h="814" extrusionOk="0">
                  <a:moveTo>
                    <a:pt x="475" y="201"/>
                  </a:moveTo>
                  <a:cubicBezTo>
                    <a:pt x="486" y="210"/>
                    <a:pt x="494" y="213"/>
                    <a:pt x="499" y="213"/>
                  </a:cubicBezTo>
                  <a:cubicBezTo>
                    <a:pt x="504" y="213"/>
                    <a:pt x="506" y="209"/>
                    <a:pt x="507" y="203"/>
                  </a:cubicBezTo>
                  <a:lnTo>
                    <a:pt x="507" y="203"/>
                  </a:lnTo>
                  <a:cubicBezTo>
                    <a:pt x="517" y="208"/>
                    <a:pt x="528" y="214"/>
                    <a:pt x="535" y="214"/>
                  </a:cubicBezTo>
                  <a:cubicBezTo>
                    <a:pt x="540" y="214"/>
                    <a:pt x="543" y="211"/>
                    <a:pt x="543" y="204"/>
                  </a:cubicBezTo>
                  <a:lnTo>
                    <a:pt x="576" y="272"/>
                  </a:lnTo>
                  <a:cubicBezTo>
                    <a:pt x="576" y="272"/>
                    <a:pt x="546" y="257"/>
                    <a:pt x="526" y="257"/>
                  </a:cubicBezTo>
                  <a:cubicBezTo>
                    <a:pt x="516" y="257"/>
                    <a:pt x="509" y="261"/>
                    <a:pt x="509" y="272"/>
                  </a:cubicBezTo>
                  <a:cubicBezTo>
                    <a:pt x="509" y="238"/>
                    <a:pt x="475" y="204"/>
                    <a:pt x="475" y="204"/>
                  </a:cubicBezTo>
                  <a:cubicBezTo>
                    <a:pt x="475" y="203"/>
                    <a:pt x="475" y="202"/>
                    <a:pt x="475" y="201"/>
                  </a:cubicBezTo>
                  <a:close/>
                  <a:moveTo>
                    <a:pt x="564" y="402"/>
                  </a:moveTo>
                  <a:cubicBezTo>
                    <a:pt x="566" y="412"/>
                    <a:pt x="570" y="425"/>
                    <a:pt x="576" y="441"/>
                  </a:cubicBezTo>
                  <a:cubicBezTo>
                    <a:pt x="576" y="432"/>
                    <a:pt x="571" y="417"/>
                    <a:pt x="564" y="402"/>
                  </a:cubicBezTo>
                  <a:close/>
                  <a:moveTo>
                    <a:pt x="204" y="475"/>
                  </a:moveTo>
                  <a:lnTo>
                    <a:pt x="222" y="511"/>
                  </a:lnTo>
                  <a:lnTo>
                    <a:pt x="222" y="511"/>
                  </a:lnTo>
                  <a:cubicBezTo>
                    <a:pt x="226" y="504"/>
                    <a:pt x="222" y="493"/>
                    <a:pt x="204" y="475"/>
                  </a:cubicBezTo>
                  <a:close/>
                  <a:moveTo>
                    <a:pt x="543" y="1"/>
                  </a:moveTo>
                  <a:cubicBezTo>
                    <a:pt x="543" y="35"/>
                    <a:pt x="610" y="170"/>
                    <a:pt x="576" y="170"/>
                  </a:cubicBezTo>
                  <a:cubicBezTo>
                    <a:pt x="576" y="170"/>
                    <a:pt x="543" y="136"/>
                    <a:pt x="543" y="103"/>
                  </a:cubicBezTo>
                  <a:cubicBezTo>
                    <a:pt x="509" y="103"/>
                    <a:pt x="576" y="204"/>
                    <a:pt x="576" y="238"/>
                  </a:cubicBezTo>
                  <a:cubicBezTo>
                    <a:pt x="517" y="149"/>
                    <a:pt x="496" y="121"/>
                    <a:pt x="490" y="121"/>
                  </a:cubicBezTo>
                  <a:lnTo>
                    <a:pt x="490" y="121"/>
                  </a:lnTo>
                  <a:cubicBezTo>
                    <a:pt x="482" y="121"/>
                    <a:pt x="508" y="179"/>
                    <a:pt x="507" y="203"/>
                  </a:cubicBezTo>
                  <a:lnTo>
                    <a:pt x="507" y="203"/>
                  </a:lnTo>
                  <a:cubicBezTo>
                    <a:pt x="497" y="198"/>
                    <a:pt x="489" y="194"/>
                    <a:pt x="483" y="194"/>
                  </a:cubicBezTo>
                  <a:cubicBezTo>
                    <a:pt x="479" y="194"/>
                    <a:pt x="476" y="196"/>
                    <a:pt x="475" y="201"/>
                  </a:cubicBezTo>
                  <a:lnTo>
                    <a:pt x="475" y="201"/>
                  </a:lnTo>
                  <a:cubicBezTo>
                    <a:pt x="466" y="194"/>
                    <a:pt x="455" y="184"/>
                    <a:pt x="441" y="170"/>
                  </a:cubicBezTo>
                  <a:cubicBezTo>
                    <a:pt x="441" y="204"/>
                    <a:pt x="407" y="170"/>
                    <a:pt x="441" y="238"/>
                  </a:cubicBezTo>
                  <a:cubicBezTo>
                    <a:pt x="424" y="204"/>
                    <a:pt x="424" y="204"/>
                    <a:pt x="420" y="204"/>
                  </a:cubicBezTo>
                  <a:cubicBezTo>
                    <a:pt x="416" y="204"/>
                    <a:pt x="407" y="204"/>
                    <a:pt x="373" y="170"/>
                  </a:cubicBezTo>
                  <a:lnTo>
                    <a:pt x="373" y="170"/>
                  </a:lnTo>
                  <a:cubicBezTo>
                    <a:pt x="424" y="233"/>
                    <a:pt x="423" y="245"/>
                    <a:pt x="410" y="245"/>
                  </a:cubicBezTo>
                  <a:cubicBezTo>
                    <a:pt x="403" y="245"/>
                    <a:pt x="392" y="241"/>
                    <a:pt x="385" y="241"/>
                  </a:cubicBezTo>
                  <a:cubicBezTo>
                    <a:pt x="370" y="241"/>
                    <a:pt x="371" y="255"/>
                    <a:pt x="441" y="340"/>
                  </a:cubicBezTo>
                  <a:cubicBezTo>
                    <a:pt x="418" y="328"/>
                    <a:pt x="411" y="325"/>
                    <a:pt x="408" y="325"/>
                  </a:cubicBezTo>
                  <a:cubicBezTo>
                    <a:pt x="403" y="325"/>
                    <a:pt x="418" y="340"/>
                    <a:pt x="373" y="340"/>
                  </a:cubicBezTo>
                  <a:cubicBezTo>
                    <a:pt x="339" y="306"/>
                    <a:pt x="373" y="306"/>
                    <a:pt x="373" y="306"/>
                  </a:cubicBezTo>
                  <a:cubicBezTo>
                    <a:pt x="363" y="301"/>
                    <a:pt x="357" y="299"/>
                    <a:pt x="353" y="299"/>
                  </a:cubicBezTo>
                  <a:cubicBezTo>
                    <a:pt x="339" y="299"/>
                    <a:pt x="365" y="330"/>
                    <a:pt x="364" y="330"/>
                  </a:cubicBezTo>
                  <a:cubicBezTo>
                    <a:pt x="363" y="330"/>
                    <a:pt x="357" y="323"/>
                    <a:pt x="339" y="306"/>
                  </a:cubicBezTo>
                  <a:cubicBezTo>
                    <a:pt x="306" y="306"/>
                    <a:pt x="373" y="373"/>
                    <a:pt x="407" y="441"/>
                  </a:cubicBezTo>
                  <a:cubicBezTo>
                    <a:pt x="373" y="407"/>
                    <a:pt x="339" y="373"/>
                    <a:pt x="272" y="306"/>
                  </a:cubicBezTo>
                  <a:lnTo>
                    <a:pt x="272" y="306"/>
                  </a:lnTo>
                  <a:cubicBezTo>
                    <a:pt x="339" y="407"/>
                    <a:pt x="306" y="373"/>
                    <a:pt x="339" y="441"/>
                  </a:cubicBezTo>
                  <a:cubicBezTo>
                    <a:pt x="339" y="441"/>
                    <a:pt x="373" y="441"/>
                    <a:pt x="407" y="475"/>
                  </a:cubicBezTo>
                  <a:cubicBezTo>
                    <a:pt x="373" y="475"/>
                    <a:pt x="441" y="543"/>
                    <a:pt x="441" y="577"/>
                  </a:cubicBezTo>
                  <a:cubicBezTo>
                    <a:pt x="390" y="543"/>
                    <a:pt x="399" y="543"/>
                    <a:pt x="407" y="543"/>
                  </a:cubicBezTo>
                  <a:cubicBezTo>
                    <a:pt x="416" y="543"/>
                    <a:pt x="424" y="543"/>
                    <a:pt x="373" y="509"/>
                  </a:cubicBezTo>
                  <a:lnTo>
                    <a:pt x="373" y="509"/>
                  </a:lnTo>
                  <a:cubicBezTo>
                    <a:pt x="373" y="509"/>
                    <a:pt x="373" y="509"/>
                    <a:pt x="373" y="509"/>
                  </a:cubicBezTo>
                  <a:cubicBezTo>
                    <a:pt x="339" y="441"/>
                    <a:pt x="339" y="441"/>
                    <a:pt x="272" y="373"/>
                  </a:cubicBezTo>
                  <a:cubicBezTo>
                    <a:pt x="272" y="373"/>
                    <a:pt x="272" y="407"/>
                    <a:pt x="272" y="475"/>
                  </a:cubicBezTo>
                  <a:cubicBezTo>
                    <a:pt x="272" y="475"/>
                    <a:pt x="238" y="441"/>
                    <a:pt x="238" y="441"/>
                  </a:cubicBezTo>
                  <a:cubicBezTo>
                    <a:pt x="230" y="437"/>
                    <a:pt x="225" y="436"/>
                    <a:pt x="222" y="436"/>
                  </a:cubicBezTo>
                  <a:cubicBezTo>
                    <a:pt x="198" y="436"/>
                    <a:pt x="298" y="543"/>
                    <a:pt x="238" y="543"/>
                  </a:cubicBezTo>
                  <a:lnTo>
                    <a:pt x="222" y="511"/>
                  </a:lnTo>
                  <a:lnTo>
                    <a:pt x="222" y="511"/>
                  </a:lnTo>
                  <a:cubicBezTo>
                    <a:pt x="211" y="529"/>
                    <a:pt x="145" y="518"/>
                    <a:pt x="170" y="543"/>
                  </a:cubicBezTo>
                  <a:cubicBezTo>
                    <a:pt x="204" y="577"/>
                    <a:pt x="238" y="577"/>
                    <a:pt x="272" y="610"/>
                  </a:cubicBezTo>
                  <a:cubicBezTo>
                    <a:pt x="231" y="586"/>
                    <a:pt x="213" y="577"/>
                    <a:pt x="209" y="577"/>
                  </a:cubicBezTo>
                  <a:cubicBezTo>
                    <a:pt x="199" y="577"/>
                    <a:pt x="262" y="627"/>
                    <a:pt x="245" y="627"/>
                  </a:cubicBezTo>
                  <a:cubicBezTo>
                    <a:pt x="240" y="627"/>
                    <a:pt x="228" y="622"/>
                    <a:pt x="204" y="610"/>
                  </a:cubicBezTo>
                  <a:lnTo>
                    <a:pt x="204" y="610"/>
                  </a:lnTo>
                  <a:cubicBezTo>
                    <a:pt x="301" y="675"/>
                    <a:pt x="336" y="709"/>
                    <a:pt x="369" y="742"/>
                  </a:cubicBezTo>
                  <a:lnTo>
                    <a:pt x="369" y="742"/>
                  </a:lnTo>
                  <a:cubicBezTo>
                    <a:pt x="369" y="742"/>
                    <a:pt x="369" y="742"/>
                    <a:pt x="368" y="741"/>
                  </a:cubicBezTo>
                  <a:lnTo>
                    <a:pt x="368" y="741"/>
                  </a:lnTo>
                  <a:cubicBezTo>
                    <a:pt x="370" y="743"/>
                    <a:pt x="372" y="744"/>
                    <a:pt x="373" y="746"/>
                  </a:cubicBezTo>
                  <a:cubicBezTo>
                    <a:pt x="372" y="745"/>
                    <a:pt x="370" y="743"/>
                    <a:pt x="369" y="742"/>
                  </a:cubicBezTo>
                  <a:lnTo>
                    <a:pt x="369" y="742"/>
                  </a:lnTo>
                  <a:cubicBezTo>
                    <a:pt x="382" y="746"/>
                    <a:pt x="390" y="746"/>
                    <a:pt x="407" y="746"/>
                  </a:cubicBezTo>
                  <a:cubicBezTo>
                    <a:pt x="373" y="712"/>
                    <a:pt x="272" y="678"/>
                    <a:pt x="272" y="644"/>
                  </a:cubicBezTo>
                  <a:lnTo>
                    <a:pt x="272" y="644"/>
                  </a:lnTo>
                  <a:cubicBezTo>
                    <a:pt x="373" y="712"/>
                    <a:pt x="339" y="678"/>
                    <a:pt x="441" y="712"/>
                  </a:cubicBezTo>
                  <a:cubicBezTo>
                    <a:pt x="339" y="644"/>
                    <a:pt x="407" y="678"/>
                    <a:pt x="339" y="644"/>
                  </a:cubicBezTo>
                  <a:cubicBezTo>
                    <a:pt x="339" y="627"/>
                    <a:pt x="339" y="619"/>
                    <a:pt x="348" y="619"/>
                  </a:cubicBezTo>
                  <a:cubicBezTo>
                    <a:pt x="356" y="619"/>
                    <a:pt x="373" y="627"/>
                    <a:pt x="407" y="644"/>
                  </a:cubicBezTo>
                  <a:cubicBezTo>
                    <a:pt x="407" y="644"/>
                    <a:pt x="407" y="655"/>
                    <a:pt x="407" y="664"/>
                  </a:cubicBezTo>
                  <a:lnTo>
                    <a:pt x="407" y="664"/>
                  </a:lnTo>
                  <a:cubicBezTo>
                    <a:pt x="405" y="664"/>
                    <a:pt x="403" y="663"/>
                    <a:pt x="401" y="663"/>
                  </a:cubicBezTo>
                  <a:cubicBezTo>
                    <a:pt x="396" y="663"/>
                    <a:pt x="396" y="667"/>
                    <a:pt x="407" y="678"/>
                  </a:cubicBezTo>
                  <a:lnTo>
                    <a:pt x="441" y="678"/>
                  </a:lnTo>
                  <a:cubicBezTo>
                    <a:pt x="445" y="682"/>
                    <a:pt x="447" y="684"/>
                    <a:pt x="447" y="684"/>
                  </a:cubicBezTo>
                  <a:cubicBezTo>
                    <a:pt x="447" y="684"/>
                    <a:pt x="371" y="605"/>
                    <a:pt x="391" y="605"/>
                  </a:cubicBezTo>
                  <a:cubicBezTo>
                    <a:pt x="394" y="605"/>
                    <a:pt x="400" y="607"/>
                    <a:pt x="407" y="610"/>
                  </a:cubicBezTo>
                  <a:cubicBezTo>
                    <a:pt x="373" y="577"/>
                    <a:pt x="373" y="577"/>
                    <a:pt x="272" y="509"/>
                  </a:cubicBezTo>
                  <a:cubicBezTo>
                    <a:pt x="339" y="509"/>
                    <a:pt x="407" y="577"/>
                    <a:pt x="407" y="577"/>
                  </a:cubicBezTo>
                  <a:cubicBezTo>
                    <a:pt x="368" y="537"/>
                    <a:pt x="364" y="528"/>
                    <a:pt x="370" y="528"/>
                  </a:cubicBezTo>
                  <a:cubicBezTo>
                    <a:pt x="375" y="528"/>
                    <a:pt x="385" y="533"/>
                    <a:pt x="390" y="534"/>
                  </a:cubicBezTo>
                  <a:lnTo>
                    <a:pt x="390" y="534"/>
                  </a:lnTo>
                  <a:cubicBezTo>
                    <a:pt x="435" y="599"/>
                    <a:pt x="414" y="549"/>
                    <a:pt x="475" y="610"/>
                  </a:cubicBezTo>
                  <a:cubicBezTo>
                    <a:pt x="480" y="615"/>
                    <a:pt x="482" y="617"/>
                    <a:pt x="482" y="617"/>
                  </a:cubicBezTo>
                  <a:cubicBezTo>
                    <a:pt x="482" y="617"/>
                    <a:pt x="412" y="543"/>
                    <a:pt x="441" y="543"/>
                  </a:cubicBezTo>
                  <a:cubicBezTo>
                    <a:pt x="475" y="577"/>
                    <a:pt x="475" y="577"/>
                    <a:pt x="509" y="610"/>
                  </a:cubicBezTo>
                  <a:cubicBezTo>
                    <a:pt x="485" y="587"/>
                    <a:pt x="462" y="548"/>
                    <a:pt x="472" y="548"/>
                  </a:cubicBezTo>
                  <a:cubicBezTo>
                    <a:pt x="477" y="548"/>
                    <a:pt x="488" y="556"/>
                    <a:pt x="509" y="577"/>
                  </a:cubicBezTo>
                  <a:lnTo>
                    <a:pt x="441" y="509"/>
                  </a:lnTo>
                  <a:lnTo>
                    <a:pt x="441" y="509"/>
                  </a:lnTo>
                  <a:cubicBezTo>
                    <a:pt x="458" y="526"/>
                    <a:pt x="466" y="526"/>
                    <a:pt x="479" y="526"/>
                  </a:cubicBezTo>
                  <a:cubicBezTo>
                    <a:pt x="492" y="526"/>
                    <a:pt x="509" y="526"/>
                    <a:pt x="543" y="543"/>
                  </a:cubicBezTo>
                  <a:lnTo>
                    <a:pt x="441" y="441"/>
                  </a:lnTo>
                  <a:lnTo>
                    <a:pt x="441" y="441"/>
                  </a:lnTo>
                  <a:cubicBezTo>
                    <a:pt x="479" y="470"/>
                    <a:pt x="501" y="482"/>
                    <a:pt x="512" y="482"/>
                  </a:cubicBezTo>
                  <a:cubicBezTo>
                    <a:pt x="538" y="482"/>
                    <a:pt x="490" y="403"/>
                    <a:pt x="441" y="306"/>
                  </a:cubicBezTo>
                  <a:lnTo>
                    <a:pt x="441" y="306"/>
                  </a:lnTo>
                  <a:cubicBezTo>
                    <a:pt x="441" y="306"/>
                    <a:pt x="475" y="340"/>
                    <a:pt x="475" y="340"/>
                  </a:cubicBezTo>
                  <a:cubicBezTo>
                    <a:pt x="475" y="373"/>
                    <a:pt x="509" y="373"/>
                    <a:pt x="509" y="407"/>
                  </a:cubicBezTo>
                  <a:cubicBezTo>
                    <a:pt x="509" y="407"/>
                    <a:pt x="520" y="413"/>
                    <a:pt x="528" y="413"/>
                  </a:cubicBezTo>
                  <a:cubicBezTo>
                    <a:pt x="541" y="413"/>
                    <a:pt x="549" y="401"/>
                    <a:pt x="509" y="340"/>
                  </a:cubicBezTo>
                  <a:cubicBezTo>
                    <a:pt x="509" y="335"/>
                    <a:pt x="510" y="333"/>
                    <a:pt x="512" y="333"/>
                  </a:cubicBezTo>
                  <a:cubicBezTo>
                    <a:pt x="522" y="333"/>
                    <a:pt x="548" y="369"/>
                    <a:pt x="564" y="402"/>
                  </a:cubicBezTo>
                  <a:lnTo>
                    <a:pt x="564" y="402"/>
                  </a:lnTo>
                  <a:cubicBezTo>
                    <a:pt x="558" y="373"/>
                    <a:pt x="568" y="367"/>
                    <a:pt x="582" y="367"/>
                  </a:cubicBezTo>
                  <a:cubicBezTo>
                    <a:pt x="592" y="367"/>
                    <a:pt x="605" y="370"/>
                    <a:pt x="614" y="370"/>
                  </a:cubicBezTo>
                  <a:cubicBezTo>
                    <a:pt x="621" y="370"/>
                    <a:pt x="626" y="368"/>
                    <a:pt x="623" y="356"/>
                  </a:cubicBezTo>
                  <a:lnTo>
                    <a:pt x="623" y="356"/>
                  </a:lnTo>
                  <a:cubicBezTo>
                    <a:pt x="633" y="368"/>
                    <a:pt x="639" y="372"/>
                    <a:pt x="642" y="372"/>
                  </a:cubicBezTo>
                  <a:cubicBezTo>
                    <a:pt x="657" y="372"/>
                    <a:pt x="607" y="257"/>
                    <a:pt x="628" y="257"/>
                  </a:cubicBezTo>
                  <a:cubicBezTo>
                    <a:pt x="635" y="257"/>
                    <a:pt x="650" y="270"/>
                    <a:pt x="678" y="306"/>
                  </a:cubicBezTo>
                  <a:cubicBezTo>
                    <a:pt x="678" y="272"/>
                    <a:pt x="678" y="238"/>
                    <a:pt x="644" y="170"/>
                  </a:cubicBezTo>
                  <a:lnTo>
                    <a:pt x="644" y="170"/>
                  </a:lnTo>
                  <a:lnTo>
                    <a:pt x="678" y="204"/>
                  </a:lnTo>
                  <a:cubicBezTo>
                    <a:pt x="678" y="170"/>
                    <a:pt x="644" y="103"/>
                    <a:pt x="610" y="35"/>
                  </a:cubicBezTo>
                  <a:lnTo>
                    <a:pt x="610" y="69"/>
                  </a:lnTo>
                  <a:cubicBezTo>
                    <a:pt x="617" y="82"/>
                    <a:pt x="620" y="88"/>
                    <a:pt x="620" y="88"/>
                  </a:cubicBezTo>
                  <a:cubicBezTo>
                    <a:pt x="618" y="88"/>
                    <a:pt x="570" y="1"/>
                    <a:pt x="543" y="1"/>
                  </a:cubicBezTo>
                  <a:close/>
                  <a:moveTo>
                    <a:pt x="102" y="577"/>
                  </a:moveTo>
                  <a:cubicBezTo>
                    <a:pt x="170" y="610"/>
                    <a:pt x="102" y="610"/>
                    <a:pt x="170" y="678"/>
                  </a:cubicBezTo>
                  <a:lnTo>
                    <a:pt x="69" y="610"/>
                  </a:lnTo>
                  <a:lnTo>
                    <a:pt x="69" y="610"/>
                  </a:lnTo>
                  <a:cubicBezTo>
                    <a:pt x="69" y="644"/>
                    <a:pt x="272" y="712"/>
                    <a:pt x="170" y="712"/>
                  </a:cubicBezTo>
                  <a:lnTo>
                    <a:pt x="136" y="678"/>
                  </a:lnTo>
                  <a:cubicBezTo>
                    <a:pt x="102" y="712"/>
                    <a:pt x="1" y="780"/>
                    <a:pt x="136" y="814"/>
                  </a:cubicBezTo>
                  <a:lnTo>
                    <a:pt x="373" y="814"/>
                  </a:lnTo>
                  <a:cubicBezTo>
                    <a:pt x="320" y="814"/>
                    <a:pt x="245" y="793"/>
                    <a:pt x="199" y="767"/>
                  </a:cubicBezTo>
                  <a:lnTo>
                    <a:pt x="199" y="767"/>
                  </a:lnTo>
                  <a:cubicBezTo>
                    <a:pt x="221" y="774"/>
                    <a:pt x="243" y="780"/>
                    <a:pt x="272" y="780"/>
                  </a:cubicBezTo>
                  <a:lnTo>
                    <a:pt x="170" y="746"/>
                  </a:lnTo>
                  <a:lnTo>
                    <a:pt x="170" y="746"/>
                  </a:lnTo>
                  <a:cubicBezTo>
                    <a:pt x="177" y="753"/>
                    <a:pt x="187" y="760"/>
                    <a:pt x="199" y="767"/>
                  </a:cubicBezTo>
                  <a:lnTo>
                    <a:pt x="199" y="767"/>
                  </a:lnTo>
                  <a:cubicBezTo>
                    <a:pt x="170" y="757"/>
                    <a:pt x="142" y="746"/>
                    <a:pt x="102" y="746"/>
                  </a:cubicBezTo>
                  <a:cubicBezTo>
                    <a:pt x="85" y="729"/>
                    <a:pt x="111" y="729"/>
                    <a:pt x="132" y="729"/>
                  </a:cubicBezTo>
                  <a:cubicBezTo>
                    <a:pt x="153" y="729"/>
                    <a:pt x="170" y="729"/>
                    <a:pt x="136" y="712"/>
                  </a:cubicBezTo>
                  <a:lnTo>
                    <a:pt x="136" y="712"/>
                  </a:lnTo>
                  <a:cubicBezTo>
                    <a:pt x="238" y="746"/>
                    <a:pt x="272" y="746"/>
                    <a:pt x="339" y="780"/>
                  </a:cubicBezTo>
                  <a:lnTo>
                    <a:pt x="306" y="747"/>
                  </a:lnTo>
                  <a:lnTo>
                    <a:pt x="306" y="747"/>
                  </a:lnTo>
                  <a:cubicBezTo>
                    <a:pt x="339" y="780"/>
                    <a:pt x="340" y="780"/>
                    <a:pt x="373" y="780"/>
                  </a:cubicBezTo>
                  <a:cubicBezTo>
                    <a:pt x="336" y="755"/>
                    <a:pt x="335" y="748"/>
                    <a:pt x="346" y="748"/>
                  </a:cubicBezTo>
                  <a:cubicBezTo>
                    <a:pt x="358" y="748"/>
                    <a:pt x="383" y="756"/>
                    <a:pt x="389" y="756"/>
                  </a:cubicBezTo>
                  <a:cubicBezTo>
                    <a:pt x="392" y="756"/>
                    <a:pt x="389" y="754"/>
                    <a:pt x="373" y="746"/>
                  </a:cubicBezTo>
                  <a:cubicBezTo>
                    <a:pt x="325" y="722"/>
                    <a:pt x="311" y="715"/>
                    <a:pt x="307" y="713"/>
                  </a:cubicBezTo>
                  <a:lnTo>
                    <a:pt x="307" y="713"/>
                  </a:lnTo>
                  <a:cubicBezTo>
                    <a:pt x="339" y="729"/>
                    <a:pt x="356" y="737"/>
                    <a:pt x="368" y="741"/>
                  </a:cubicBezTo>
                  <a:lnTo>
                    <a:pt x="368" y="741"/>
                  </a:lnTo>
                  <a:cubicBezTo>
                    <a:pt x="333" y="712"/>
                    <a:pt x="272" y="711"/>
                    <a:pt x="272" y="678"/>
                  </a:cubicBezTo>
                  <a:lnTo>
                    <a:pt x="272" y="678"/>
                  </a:lnTo>
                  <a:cubicBezTo>
                    <a:pt x="281" y="683"/>
                    <a:pt x="286" y="685"/>
                    <a:pt x="287" y="685"/>
                  </a:cubicBezTo>
                  <a:cubicBezTo>
                    <a:pt x="294" y="685"/>
                    <a:pt x="161" y="606"/>
                    <a:pt x="102" y="577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7"/>
            <p:cNvSpPr/>
            <p:nvPr/>
          </p:nvSpPr>
          <p:spPr>
            <a:xfrm>
              <a:off x="3904800" y="2607750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1" y="0"/>
                  </a:moveTo>
                  <a:lnTo>
                    <a:pt x="68" y="34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7"/>
            <p:cNvSpPr/>
            <p:nvPr/>
          </p:nvSpPr>
          <p:spPr>
            <a:xfrm>
              <a:off x="3904800" y="260690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7"/>
            <p:cNvSpPr/>
            <p:nvPr/>
          </p:nvSpPr>
          <p:spPr>
            <a:xfrm>
              <a:off x="3909875" y="26026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5" y="1"/>
                  </a:moveTo>
                  <a:cubicBezTo>
                    <a:pt x="1" y="1"/>
                    <a:pt x="1" y="1"/>
                    <a:pt x="1" y="35"/>
                  </a:cubicBezTo>
                  <a:cubicBezTo>
                    <a:pt x="1" y="35"/>
                    <a:pt x="35" y="35"/>
                    <a:pt x="3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7"/>
            <p:cNvSpPr/>
            <p:nvPr/>
          </p:nvSpPr>
          <p:spPr>
            <a:xfrm>
              <a:off x="3909050" y="2601825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0"/>
                  </a:move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7"/>
            <p:cNvSpPr/>
            <p:nvPr/>
          </p:nvSpPr>
          <p:spPr>
            <a:xfrm>
              <a:off x="3907350" y="2589975"/>
              <a:ext cx="11875" cy="11875"/>
            </a:xfrm>
            <a:custGeom>
              <a:avLst/>
              <a:gdLst/>
              <a:ahLst/>
              <a:cxnLst/>
              <a:rect l="l" t="t" r="r" b="b"/>
              <a:pathLst>
                <a:path w="475" h="475" extrusionOk="0">
                  <a:moveTo>
                    <a:pt x="373" y="103"/>
                  </a:moveTo>
                  <a:cubicBezTo>
                    <a:pt x="374" y="138"/>
                    <a:pt x="380" y="150"/>
                    <a:pt x="407" y="203"/>
                  </a:cubicBezTo>
                  <a:lnTo>
                    <a:pt x="373" y="103"/>
                  </a:lnTo>
                  <a:close/>
                  <a:moveTo>
                    <a:pt x="70" y="230"/>
                  </a:moveTo>
                  <a:cubicBezTo>
                    <a:pt x="69" y="230"/>
                    <a:pt x="68" y="232"/>
                    <a:pt x="68" y="237"/>
                  </a:cubicBezTo>
                  <a:cubicBezTo>
                    <a:pt x="68" y="254"/>
                    <a:pt x="68" y="254"/>
                    <a:pt x="68" y="254"/>
                  </a:cubicBezTo>
                  <a:cubicBezTo>
                    <a:pt x="68" y="254"/>
                    <a:pt x="68" y="254"/>
                    <a:pt x="68" y="271"/>
                  </a:cubicBezTo>
                  <a:cubicBezTo>
                    <a:pt x="73" y="276"/>
                    <a:pt x="78" y="280"/>
                    <a:pt x="83" y="284"/>
                  </a:cubicBezTo>
                  <a:lnTo>
                    <a:pt x="83" y="284"/>
                  </a:lnTo>
                  <a:cubicBezTo>
                    <a:pt x="84" y="262"/>
                    <a:pt x="74" y="230"/>
                    <a:pt x="70" y="230"/>
                  </a:cubicBezTo>
                  <a:close/>
                  <a:moveTo>
                    <a:pt x="271" y="237"/>
                  </a:moveTo>
                  <a:cubicBezTo>
                    <a:pt x="271" y="271"/>
                    <a:pt x="305" y="339"/>
                    <a:pt x="305" y="339"/>
                  </a:cubicBezTo>
                  <a:cubicBezTo>
                    <a:pt x="305" y="339"/>
                    <a:pt x="305" y="305"/>
                    <a:pt x="271" y="237"/>
                  </a:cubicBezTo>
                  <a:close/>
                  <a:moveTo>
                    <a:pt x="34" y="237"/>
                  </a:moveTo>
                  <a:cubicBezTo>
                    <a:pt x="34" y="254"/>
                    <a:pt x="30" y="258"/>
                    <a:pt x="25" y="258"/>
                  </a:cubicBezTo>
                  <a:cubicBezTo>
                    <a:pt x="19" y="258"/>
                    <a:pt x="13" y="254"/>
                    <a:pt x="9" y="254"/>
                  </a:cubicBezTo>
                  <a:cubicBezTo>
                    <a:pt x="0" y="254"/>
                    <a:pt x="0" y="271"/>
                    <a:pt x="34" y="373"/>
                  </a:cubicBezTo>
                  <a:cubicBezTo>
                    <a:pt x="68" y="406"/>
                    <a:pt x="68" y="406"/>
                    <a:pt x="68" y="440"/>
                  </a:cubicBezTo>
                  <a:cubicBezTo>
                    <a:pt x="80" y="446"/>
                    <a:pt x="90" y="449"/>
                    <a:pt x="96" y="449"/>
                  </a:cubicBezTo>
                  <a:cubicBezTo>
                    <a:pt x="125" y="449"/>
                    <a:pt x="102" y="394"/>
                    <a:pt x="102" y="339"/>
                  </a:cubicBezTo>
                  <a:lnTo>
                    <a:pt x="68" y="339"/>
                  </a:lnTo>
                  <a:cubicBezTo>
                    <a:pt x="47" y="286"/>
                    <a:pt x="42" y="269"/>
                    <a:pt x="46" y="269"/>
                  </a:cubicBezTo>
                  <a:lnTo>
                    <a:pt x="46" y="269"/>
                  </a:lnTo>
                  <a:cubicBezTo>
                    <a:pt x="49" y="269"/>
                    <a:pt x="57" y="281"/>
                    <a:pt x="67" y="292"/>
                  </a:cubicBezTo>
                  <a:lnTo>
                    <a:pt x="67" y="292"/>
                  </a:lnTo>
                  <a:cubicBezTo>
                    <a:pt x="60" y="263"/>
                    <a:pt x="34" y="237"/>
                    <a:pt x="34" y="237"/>
                  </a:cubicBezTo>
                  <a:close/>
                  <a:moveTo>
                    <a:pt x="407" y="0"/>
                  </a:moveTo>
                  <a:cubicBezTo>
                    <a:pt x="373" y="68"/>
                    <a:pt x="237" y="0"/>
                    <a:pt x="237" y="169"/>
                  </a:cubicBezTo>
                  <a:lnTo>
                    <a:pt x="204" y="102"/>
                  </a:lnTo>
                  <a:lnTo>
                    <a:pt x="204" y="102"/>
                  </a:lnTo>
                  <a:cubicBezTo>
                    <a:pt x="212" y="136"/>
                    <a:pt x="210" y="147"/>
                    <a:pt x="202" y="147"/>
                  </a:cubicBezTo>
                  <a:cubicBezTo>
                    <a:pt x="192" y="147"/>
                    <a:pt x="172" y="126"/>
                    <a:pt x="160" y="126"/>
                  </a:cubicBezTo>
                  <a:cubicBezTo>
                    <a:pt x="147" y="126"/>
                    <a:pt x="144" y="148"/>
                    <a:pt x="170" y="237"/>
                  </a:cubicBezTo>
                  <a:lnTo>
                    <a:pt x="136" y="135"/>
                  </a:lnTo>
                  <a:cubicBezTo>
                    <a:pt x="133" y="133"/>
                    <a:pt x="131" y="132"/>
                    <a:pt x="130" y="132"/>
                  </a:cubicBezTo>
                  <a:cubicBezTo>
                    <a:pt x="116" y="132"/>
                    <a:pt x="142" y="224"/>
                    <a:pt x="130" y="231"/>
                  </a:cubicBezTo>
                  <a:lnTo>
                    <a:pt x="130" y="231"/>
                  </a:lnTo>
                  <a:lnTo>
                    <a:pt x="102" y="203"/>
                  </a:lnTo>
                  <a:lnTo>
                    <a:pt x="102" y="203"/>
                  </a:lnTo>
                  <a:cubicBezTo>
                    <a:pt x="116" y="224"/>
                    <a:pt x="124" y="232"/>
                    <a:pt x="128" y="232"/>
                  </a:cubicBezTo>
                  <a:cubicBezTo>
                    <a:pt x="129" y="232"/>
                    <a:pt x="130" y="232"/>
                    <a:pt x="130" y="231"/>
                  </a:cubicBezTo>
                  <a:lnTo>
                    <a:pt x="130" y="231"/>
                  </a:lnTo>
                  <a:lnTo>
                    <a:pt x="136" y="237"/>
                  </a:lnTo>
                  <a:lnTo>
                    <a:pt x="102" y="237"/>
                  </a:lnTo>
                  <a:cubicBezTo>
                    <a:pt x="122" y="277"/>
                    <a:pt x="118" y="293"/>
                    <a:pt x="105" y="293"/>
                  </a:cubicBezTo>
                  <a:cubicBezTo>
                    <a:pt x="99" y="293"/>
                    <a:pt x="92" y="290"/>
                    <a:pt x="83" y="284"/>
                  </a:cubicBezTo>
                  <a:lnTo>
                    <a:pt x="83" y="284"/>
                  </a:lnTo>
                  <a:cubicBezTo>
                    <a:pt x="83" y="292"/>
                    <a:pt x="80" y="299"/>
                    <a:pt x="75" y="303"/>
                  </a:cubicBezTo>
                  <a:lnTo>
                    <a:pt x="75" y="303"/>
                  </a:lnTo>
                  <a:cubicBezTo>
                    <a:pt x="72" y="299"/>
                    <a:pt x="69" y="296"/>
                    <a:pt x="67" y="292"/>
                  </a:cubicBezTo>
                  <a:lnTo>
                    <a:pt x="67" y="292"/>
                  </a:lnTo>
                  <a:cubicBezTo>
                    <a:pt x="68" y="297"/>
                    <a:pt x="68" y="301"/>
                    <a:pt x="68" y="305"/>
                  </a:cubicBezTo>
                  <a:cubicBezTo>
                    <a:pt x="71" y="305"/>
                    <a:pt x="73" y="304"/>
                    <a:pt x="75" y="303"/>
                  </a:cubicBezTo>
                  <a:lnTo>
                    <a:pt x="75" y="303"/>
                  </a:lnTo>
                  <a:cubicBezTo>
                    <a:pt x="83" y="312"/>
                    <a:pt x="91" y="319"/>
                    <a:pt x="96" y="319"/>
                  </a:cubicBezTo>
                  <a:cubicBezTo>
                    <a:pt x="100" y="319"/>
                    <a:pt x="102" y="315"/>
                    <a:pt x="102" y="305"/>
                  </a:cubicBezTo>
                  <a:cubicBezTo>
                    <a:pt x="136" y="373"/>
                    <a:pt x="102" y="373"/>
                    <a:pt x="136" y="406"/>
                  </a:cubicBezTo>
                  <a:cubicBezTo>
                    <a:pt x="161" y="439"/>
                    <a:pt x="171" y="450"/>
                    <a:pt x="175" y="450"/>
                  </a:cubicBezTo>
                  <a:cubicBezTo>
                    <a:pt x="181" y="450"/>
                    <a:pt x="161" y="410"/>
                    <a:pt x="163" y="410"/>
                  </a:cubicBezTo>
                  <a:lnTo>
                    <a:pt x="163" y="410"/>
                  </a:lnTo>
                  <a:cubicBezTo>
                    <a:pt x="165" y="410"/>
                    <a:pt x="174" y="425"/>
                    <a:pt x="204" y="474"/>
                  </a:cubicBezTo>
                  <a:cubicBezTo>
                    <a:pt x="237" y="474"/>
                    <a:pt x="204" y="440"/>
                    <a:pt x="204" y="440"/>
                  </a:cubicBezTo>
                  <a:cubicBezTo>
                    <a:pt x="204" y="406"/>
                    <a:pt x="204" y="406"/>
                    <a:pt x="170" y="373"/>
                  </a:cubicBezTo>
                  <a:cubicBezTo>
                    <a:pt x="170" y="373"/>
                    <a:pt x="136" y="305"/>
                    <a:pt x="136" y="271"/>
                  </a:cubicBezTo>
                  <a:lnTo>
                    <a:pt x="136" y="271"/>
                  </a:lnTo>
                  <a:cubicBezTo>
                    <a:pt x="143" y="285"/>
                    <a:pt x="147" y="290"/>
                    <a:pt x="149" y="290"/>
                  </a:cubicBezTo>
                  <a:cubicBezTo>
                    <a:pt x="153" y="290"/>
                    <a:pt x="150" y="275"/>
                    <a:pt x="147" y="259"/>
                  </a:cubicBezTo>
                  <a:lnTo>
                    <a:pt x="147" y="259"/>
                  </a:lnTo>
                  <a:cubicBezTo>
                    <a:pt x="170" y="306"/>
                    <a:pt x="170" y="313"/>
                    <a:pt x="170" y="373"/>
                  </a:cubicBezTo>
                  <a:lnTo>
                    <a:pt x="170" y="305"/>
                  </a:lnTo>
                  <a:cubicBezTo>
                    <a:pt x="170" y="305"/>
                    <a:pt x="237" y="373"/>
                    <a:pt x="237" y="406"/>
                  </a:cubicBezTo>
                  <a:cubicBezTo>
                    <a:pt x="237" y="339"/>
                    <a:pt x="237" y="372"/>
                    <a:pt x="204" y="305"/>
                  </a:cubicBezTo>
                  <a:lnTo>
                    <a:pt x="204" y="305"/>
                  </a:lnTo>
                  <a:cubicBezTo>
                    <a:pt x="216" y="329"/>
                    <a:pt x="228" y="340"/>
                    <a:pt x="238" y="340"/>
                  </a:cubicBezTo>
                  <a:cubicBezTo>
                    <a:pt x="257" y="340"/>
                    <a:pt x="271" y="303"/>
                    <a:pt x="271" y="237"/>
                  </a:cubicBezTo>
                  <a:cubicBezTo>
                    <a:pt x="271" y="211"/>
                    <a:pt x="276" y="200"/>
                    <a:pt x="284" y="200"/>
                  </a:cubicBezTo>
                  <a:cubicBezTo>
                    <a:pt x="297" y="200"/>
                    <a:pt x="318" y="229"/>
                    <a:pt x="339" y="271"/>
                  </a:cubicBezTo>
                  <a:lnTo>
                    <a:pt x="305" y="203"/>
                  </a:lnTo>
                  <a:cubicBezTo>
                    <a:pt x="305" y="179"/>
                    <a:pt x="309" y="170"/>
                    <a:pt x="315" y="170"/>
                  </a:cubicBezTo>
                  <a:cubicBezTo>
                    <a:pt x="330" y="170"/>
                    <a:pt x="356" y="220"/>
                    <a:pt x="367" y="220"/>
                  </a:cubicBezTo>
                  <a:cubicBezTo>
                    <a:pt x="371" y="220"/>
                    <a:pt x="373" y="215"/>
                    <a:pt x="373" y="203"/>
                  </a:cubicBezTo>
                  <a:cubicBezTo>
                    <a:pt x="373" y="173"/>
                    <a:pt x="346" y="62"/>
                    <a:pt x="364" y="62"/>
                  </a:cubicBezTo>
                  <a:cubicBezTo>
                    <a:pt x="366" y="62"/>
                    <a:pt x="369" y="64"/>
                    <a:pt x="373" y="68"/>
                  </a:cubicBezTo>
                  <a:cubicBezTo>
                    <a:pt x="373" y="82"/>
                    <a:pt x="373" y="93"/>
                    <a:pt x="373" y="102"/>
                  </a:cubicBezTo>
                  <a:lnTo>
                    <a:pt x="373" y="102"/>
                  </a:lnTo>
                  <a:cubicBezTo>
                    <a:pt x="373" y="102"/>
                    <a:pt x="373" y="102"/>
                    <a:pt x="373" y="102"/>
                  </a:cubicBezTo>
                  <a:lnTo>
                    <a:pt x="373" y="102"/>
                  </a:lnTo>
                  <a:lnTo>
                    <a:pt x="373" y="103"/>
                  </a:lnTo>
                  <a:lnTo>
                    <a:pt x="373" y="103"/>
                  </a:lnTo>
                  <a:cubicBezTo>
                    <a:pt x="373" y="102"/>
                    <a:pt x="373" y="102"/>
                    <a:pt x="373" y="102"/>
                  </a:cubicBezTo>
                  <a:lnTo>
                    <a:pt x="373" y="102"/>
                  </a:lnTo>
                  <a:cubicBezTo>
                    <a:pt x="381" y="110"/>
                    <a:pt x="388" y="112"/>
                    <a:pt x="393" y="112"/>
                  </a:cubicBezTo>
                  <a:cubicBezTo>
                    <a:pt x="398" y="112"/>
                    <a:pt x="402" y="110"/>
                    <a:pt x="407" y="110"/>
                  </a:cubicBezTo>
                  <a:cubicBezTo>
                    <a:pt x="415" y="110"/>
                    <a:pt x="424" y="119"/>
                    <a:pt x="441" y="169"/>
                  </a:cubicBezTo>
                  <a:cubicBezTo>
                    <a:pt x="407" y="34"/>
                    <a:pt x="474" y="135"/>
                    <a:pt x="407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7"/>
            <p:cNvSpPr/>
            <p:nvPr/>
          </p:nvSpPr>
          <p:spPr>
            <a:xfrm>
              <a:off x="3917500" y="2589125"/>
              <a:ext cx="1500" cy="3575"/>
            </a:xfrm>
            <a:custGeom>
              <a:avLst/>
              <a:gdLst/>
              <a:ahLst/>
              <a:cxnLst/>
              <a:rect l="l" t="t" r="r" b="b"/>
              <a:pathLst>
                <a:path w="60" h="143" extrusionOk="0">
                  <a:moveTo>
                    <a:pt x="35" y="0"/>
                  </a:moveTo>
                  <a:cubicBezTo>
                    <a:pt x="35" y="17"/>
                    <a:pt x="26" y="17"/>
                    <a:pt x="18" y="17"/>
                  </a:cubicBezTo>
                  <a:cubicBezTo>
                    <a:pt x="9" y="17"/>
                    <a:pt x="1" y="17"/>
                    <a:pt x="1" y="34"/>
                  </a:cubicBezTo>
                  <a:cubicBezTo>
                    <a:pt x="35" y="68"/>
                    <a:pt x="35" y="68"/>
                    <a:pt x="35" y="68"/>
                  </a:cubicBezTo>
                  <a:lnTo>
                    <a:pt x="35" y="136"/>
                  </a:lnTo>
                  <a:cubicBezTo>
                    <a:pt x="39" y="140"/>
                    <a:pt x="43" y="142"/>
                    <a:pt x="45" y="142"/>
                  </a:cubicBezTo>
                  <a:cubicBezTo>
                    <a:pt x="60" y="142"/>
                    <a:pt x="35" y="59"/>
                    <a:pt x="3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7"/>
            <p:cNvSpPr/>
            <p:nvPr/>
          </p:nvSpPr>
          <p:spPr>
            <a:xfrm>
              <a:off x="3918250" y="2585375"/>
              <a:ext cx="6050" cy="7450"/>
            </a:xfrm>
            <a:custGeom>
              <a:avLst/>
              <a:gdLst/>
              <a:ahLst/>
              <a:cxnLst/>
              <a:rect l="l" t="t" r="r" b="b"/>
              <a:pathLst>
                <a:path w="242" h="298" extrusionOk="0">
                  <a:moveTo>
                    <a:pt x="5" y="150"/>
                  </a:moveTo>
                  <a:lnTo>
                    <a:pt x="10" y="162"/>
                  </a:lnTo>
                  <a:lnTo>
                    <a:pt x="10" y="162"/>
                  </a:lnTo>
                  <a:cubicBezTo>
                    <a:pt x="11" y="161"/>
                    <a:pt x="13" y="161"/>
                    <a:pt x="13" y="161"/>
                  </a:cubicBezTo>
                  <a:lnTo>
                    <a:pt x="13" y="161"/>
                  </a:lnTo>
                  <a:cubicBezTo>
                    <a:pt x="16" y="161"/>
                    <a:pt x="16" y="161"/>
                    <a:pt x="5" y="150"/>
                  </a:cubicBezTo>
                  <a:close/>
                  <a:moveTo>
                    <a:pt x="10" y="162"/>
                  </a:moveTo>
                  <a:cubicBezTo>
                    <a:pt x="5" y="164"/>
                    <a:pt x="1" y="176"/>
                    <a:pt x="38" y="252"/>
                  </a:cubicBezTo>
                  <a:lnTo>
                    <a:pt x="38" y="252"/>
                  </a:lnTo>
                  <a:cubicBezTo>
                    <a:pt x="38" y="252"/>
                    <a:pt x="17" y="208"/>
                    <a:pt x="25" y="208"/>
                  </a:cubicBezTo>
                  <a:cubicBezTo>
                    <a:pt x="28" y="208"/>
                    <a:pt x="32" y="211"/>
                    <a:pt x="38" y="218"/>
                  </a:cubicBezTo>
                  <a:lnTo>
                    <a:pt x="10" y="162"/>
                  </a:lnTo>
                  <a:close/>
                  <a:moveTo>
                    <a:pt x="197" y="1"/>
                  </a:moveTo>
                  <a:cubicBezTo>
                    <a:pt x="182" y="1"/>
                    <a:pt x="203" y="150"/>
                    <a:pt x="174" y="150"/>
                  </a:cubicBezTo>
                  <a:cubicBezTo>
                    <a:pt x="174" y="150"/>
                    <a:pt x="140" y="116"/>
                    <a:pt x="140" y="82"/>
                  </a:cubicBezTo>
                  <a:cubicBezTo>
                    <a:pt x="120" y="102"/>
                    <a:pt x="101" y="122"/>
                    <a:pt x="81" y="122"/>
                  </a:cubicBezTo>
                  <a:cubicBezTo>
                    <a:pt x="67" y="122"/>
                    <a:pt x="53" y="111"/>
                    <a:pt x="38" y="82"/>
                  </a:cubicBezTo>
                  <a:lnTo>
                    <a:pt x="38" y="82"/>
                  </a:lnTo>
                  <a:cubicBezTo>
                    <a:pt x="38" y="83"/>
                    <a:pt x="72" y="184"/>
                    <a:pt x="38" y="218"/>
                  </a:cubicBezTo>
                  <a:lnTo>
                    <a:pt x="72" y="286"/>
                  </a:lnTo>
                  <a:cubicBezTo>
                    <a:pt x="77" y="294"/>
                    <a:pt x="79" y="298"/>
                    <a:pt x="81" y="298"/>
                  </a:cubicBezTo>
                  <a:cubicBezTo>
                    <a:pt x="90" y="298"/>
                    <a:pt x="50" y="147"/>
                    <a:pt x="67" y="147"/>
                  </a:cubicBezTo>
                  <a:cubicBezTo>
                    <a:pt x="68" y="147"/>
                    <a:pt x="70" y="148"/>
                    <a:pt x="72" y="150"/>
                  </a:cubicBezTo>
                  <a:lnTo>
                    <a:pt x="106" y="286"/>
                  </a:lnTo>
                  <a:cubicBezTo>
                    <a:pt x="129" y="286"/>
                    <a:pt x="121" y="255"/>
                    <a:pt x="134" y="255"/>
                  </a:cubicBezTo>
                  <a:cubicBezTo>
                    <a:pt x="140" y="255"/>
                    <a:pt x="151" y="263"/>
                    <a:pt x="174" y="286"/>
                  </a:cubicBezTo>
                  <a:cubicBezTo>
                    <a:pt x="174" y="286"/>
                    <a:pt x="140" y="252"/>
                    <a:pt x="140" y="252"/>
                  </a:cubicBezTo>
                  <a:cubicBezTo>
                    <a:pt x="140" y="252"/>
                    <a:pt x="106" y="218"/>
                    <a:pt x="106" y="184"/>
                  </a:cubicBezTo>
                  <a:cubicBezTo>
                    <a:pt x="106" y="161"/>
                    <a:pt x="108" y="152"/>
                    <a:pt x="111" y="152"/>
                  </a:cubicBezTo>
                  <a:cubicBezTo>
                    <a:pt x="121" y="152"/>
                    <a:pt x="148" y="259"/>
                    <a:pt x="174" y="286"/>
                  </a:cubicBezTo>
                  <a:cubicBezTo>
                    <a:pt x="174" y="238"/>
                    <a:pt x="174" y="175"/>
                    <a:pt x="197" y="175"/>
                  </a:cubicBezTo>
                  <a:cubicBezTo>
                    <a:pt x="207" y="175"/>
                    <a:pt x="221" y="187"/>
                    <a:pt x="242" y="218"/>
                  </a:cubicBezTo>
                  <a:cubicBezTo>
                    <a:pt x="229" y="193"/>
                    <a:pt x="221" y="168"/>
                    <a:pt x="216" y="147"/>
                  </a:cubicBezTo>
                  <a:lnTo>
                    <a:pt x="216" y="147"/>
                  </a:lnTo>
                  <a:cubicBezTo>
                    <a:pt x="221" y="159"/>
                    <a:pt x="229" y="172"/>
                    <a:pt x="242" y="184"/>
                  </a:cubicBezTo>
                  <a:cubicBezTo>
                    <a:pt x="242" y="150"/>
                    <a:pt x="208" y="49"/>
                    <a:pt x="208" y="15"/>
                  </a:cubicBezTo>
                  <a:cubicBezTo>
                    <a:pt x="203" y="5"/>
                    <a:pt x="199" y="1"/>
                    <a:pt x="197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7"/>
            <p:cNvSpPr/>
            <p:nvPr/>
          </p:nvSpPr>
          <p:spPr>
            <a:xfrm>
              <a:off x="3921750" y="2586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1"/>
                    <a:pt x="0" y="34"/>
                    <a:pt x="0" y="34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7"/>
            <p:cNvSpPr/>
            <p:nvPr/>
          </p:nvSpPr>
          <p:spPr>
            <a:xfrm>
              <a:off x="3988625" y="2782150"/>
              <a:ext cx="19500" cy="22875"/>
            </a:xfrm>
            <a:custGeom>
              <a:avLst/>
              <a:gdLst/>
              <a:ahLst/>
              <a:cxnLst/>
              <a:rect l="l" t="t" r="r" b="b"/>
              <a:pathLst>
                <a:path w="780" h="915" extrusionOk="0">
                  <a:moveTo>
                    <a:pt x="0" y="0"/>
                  </a:moveTo>
                  <a:lnTo>
                    <a:pt x="0" y="0"/>
                  </a:lnTo>
                  <a:cubicBezTo>
                    <a:pt x="106" y="153"/>
                    <a:pt x="212" y="274"/>
                    <a:pt x="293" y="378"/>
                  </a:cubicBezTo>
                  <a:lnTo>
                    <a:pt x="293" y="378"/>
                  </a:lnTo>
                  <a:cubicBezTo>
                    <a:pt x="300" y="352"/>
                    <a:pt x="305" y="328"/>
                    <a:pt x="305" y="305"/>
                  </a:cubicBezTo>
                  <a:cubicBezTo>
                    <a:pt x="335" y="305"/>
                    <a:pt x="363" y="305"/>
                    <a:pt x="390" y="305"/>
                  </a:cubicBezTo>
                  <a:lnTo>
                    <a:pt x="390" y="305"/>
                  </a:lnTo>
                  <a:lnTo>
                    <a:pt x="0" y="0"/>
                  </a:lnTo>
                  <a:close/>
                  <a:moveTo>
                    <a:pt x="390" y="305"/>
                  </a:moveTo>
                  <a:lnTo>
                    <a:pt x="779" y="610"/>
                  </a:lnTo>
                  <a:cubicBezTo>
                    <a:pt x="779" y="335"/>
                    <a:pt x="641" y="308"/>
                    <a:pt x="390" y="305"/>
                  </a:cubicBezTo>
                  <a:close/>
                  <a:moveTo>
                    <a:pt x="293" y="378"/>
                  </a:moveTo>
                  <a:cubicBezTo>
                    <a:pt x="257" y="503"/>
                    <a:pt x="165" y="662"/>
                    <a:pt x="305" y="914"/>
                  </a:cubicBezTo>
                  <a:cubicBezTo>
                    <a:pt x="504" y="716"/>
                    <a:pt x="443" y="575"/>
                    <a:pt x="293" y="378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7"/>
            <p:cNvSpPr/>
            <p:nvPr/>
          </p:nvSpPr>
          <p:spPr>
            <a:xfrm>
              <a:off x="3988625" y="2781300"/>
              <a:ext cx="1700" cy="875"/>
            </a:xfrm>
            <a:custGeom>
              <a:avLst/>
              <a:gdLst/>
              <a:ahLst/>
              <a:cxnLst/>
              <a:rect l="l" t="t" r="r" b="b"/>
              <a:pathLst>
                <a:path w="68" h="35" extrusionOk="0">
                  <a:moveTo>
                    <a:pt x="0" y="0"/>
                  </a:moveTo>
                  <a:lnTo>
                    <a:pt x="0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7"/>
            <p:cNvSpPr/>
            <p:nvPr/>
          </p:nvSpPr>
          <p:spPr>
            <a:xfrm>
              <a:off x="3983550" y="2781300"/>
              <a:ext cx="7625" cy="4250"/>
            </a:xfrm>
            <a:custGeom>
              <a:avLst/>
              <a:gdLst/>
              <a:ahLst/>
              <a:cxnLst/>
              <a:rect l="l" t="t" r="r" b="b"/>
              <a:pathLst>
                <a:path w="305" h="170" extrusionOk="0">
                  <a:moveTo>
                    <a:pt x="305" y="0"/>
                  </a:moveTo>
                  <a:cubicBezTo>
                    <a:pt x="271" y="0"/>
                    <a:pt x="203" y="34"/>
                    <a:pt x="136" y="68"/>
                  </a:cubicBezTo>
                  <a:cubicBezTo>
                    <a:pt x="136" y="68"/>
                    <a:pt x="166" y="53"/>
                    <a:pt x="176" y="53"/>
                  </a:cubicBezTo>
                  <a:cubicBezTo>
                    <a:pt x="181" y="53"/>
                    <a:pt x="181" y="57"/>
                    <a:pt x="169" y="68"/>
                  </a:cubicBezTo>
                  <a:cubicBezTo>
                    <a:pt x="137" y="101"/>
                    <a:pt x="136" y="70"/>
                    <a:pt x="74" y="129"/>
                  </a:cubicBezTo>
                  <a:lnTo>
                    <a:pt x="74" y="129"/>
                  </a:lnTo>
                  <a:cubicBezTo>
                    <a:pt x="80" y="127"/>
                    <a:pt x="86" y="126"/>
                    <a:pt x="91" y="126"/>
                  </a:cubicBezTo>
                  <a:cubicBezTo>
                    <a:pt x="94" y="126"/>
                    <a:pt x="96" y="126"/>
                    <a:pt x="98" y="128"/>
                  </a:cubicBezTo>
                  <a:lnTo>
                    <a:pt x="98" y="128"/>
                  </a:lnTo>
                  <a:cubicBezTo>
                    <a:pt x="223" y="48"/>
                    <a:pt x="186" y="89"/>
                    <a:pt x="305" y="0"/>
                  </a:cubicBezTo>
                  <a:close/>
                  <a:moveTo>
                    <a:pt x="74" y="129"/>
                  </a:moveTo>
                  <a:cubicBezTo>
                    <a:pt x="58" y="135"/>
                    <a:pt x="41" y="145"/>
                    <a:pt x="45" y="145"/>
                  </a:cubicBezTo>
                  <a:cubicBezTo>
                    <a:pt x="47" y="145"/>
                    <a:pt x="53" y="143"/>
                    <a:pt x="68" y="136"/>
                  </a:cubicBezTo>
                  <a:cubicBezTo>
                    <a:pt x="70" y="133"/>
                    <a:pt x="72" y="131"/>
                    <a:pt x="74" y="129"/>
                  </a:cubicBezTo>
                  <a:close/>
                  <a:moveTo>
                    <a:pt x="98" y="128"/>
                  </a:moveTo>
                  <a:cubicBezTo>
                    <a:pt x="89" y="133"/>
                    <a:pt x="79" y="140"/>
                    <a:pt x="69" y="147"/>
                  </a:cubicBezTo>
                  <a:lnTo>
                    <a:pt x="69" y="147"/>
                  </a:lnTo>
                  <a:lnTo>
                    <a:pt x="102" y="136"/>
                  </a:lnTo>
                  <a:cubicBezTo>
                    <a:pt x="102" y="132"/>
                    <a:pt x="100" y="129"/>
                    <a:pt x="98" y="128"/>
                  </a:cubicBezTo>
                  <a:close/>
                  <a:moveTo>
                    <a:pt x="69" y="147"/>
                  </a:moveTo>
                  <a:lnTo>
                    <a:pt x="0" y="170"/>
                  </a:lnTo>
                  <a:lnTo>
                    <a:pt x="34" y="170"/>
                  </a:lnTo>
                  <a:cubicBezTo>
                    <a:pt x="46" y="161"/>
                    <a:pt x="58" y="154"/>
                    <a:pt x="69" y="147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7"/>
            <p:cNvSpPr/>
            <p:nvPr/>
          </p:nvSpPr>
          <p:spPr>
            <a:xfrm>
              <a:off x="3986075" y="2782975"/>
              <a:ext cx="2575" cy="1725"/>
            </a:xfrm>
            <a:custGeom>
              <a:avLst/>
              <a:gdLst/>
              <a:ahLst/>
              <a:cxnLst/>
              <a:rect l="l" t="t" r="r" b="b"/>
              <a:pathLst>
                <a:path w="103" h="69" extrusionOk="0">
                  <a:moveTo>
                    <a:pt x="102" y="1"/>
                  </a:moveTo>
                  <a:cubicBezTo>
                    <a:pt x="68" y="35"/>
                    <a:pt x="35" y="35"/>
                    <a:pt x="1" y="69"/>
                  </a:cubicBezTo>
                  <a:cubicBezTo>
                    <a:pt x="35" y="35"/>
                    <a:pt x="68" y="35"/>
                    <a:pt x="102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7"/>
            <p:cNvSpPr/>
            <p:nvPr/>
          </p:nvSpPr>
          <p:spPr>
            <a:xfrm>
              <a:off x="3986925" y="2782150"/>
              <a:ext cx="3400" cy="1700"/>
            </a:xfrm>
            <a:custGeom>
              <a:avLst/>
              <a:gdLst/>
              <a:ahLst/>
              <a:cxnLst/>
              <a:rect l="l" t="t" r="r" b="b"/>
              <a:pathLst>
                <a:path w="136" h="68" extrusionOk="0">
                  <a:moveTo>
                    <a:pt x="136" y="0"/>
                  </a:moveTo>
                  <a:lnTo>
                    <a:pt x="1" y="68"/>
                  </a:lnTo>
                  <a:cubicBezTo>
                    <a:pt x="34" y="68"/>
                    <a:pt x="68" y="34"/>
                    <a:pt x="102" y="34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7"/>
            <p:cNvSpPr/>
            <p:nvPr/>
          </p:nvSpPr>
          <p:spPr>
            <a:xfrm>
              <a:off x="3989475" y="2783200"/>
              <a:ext cx="450" cy="650"/>
            </a:xfrm>
            <a:custGeom>
              <a:avLst/>
              <a:gdLst/>
              <a:ahLst/>
              <a:cxnLst/>
              <a:rect l="l" t="t" r="r" b="b"/>
              <a:pathLst>
                <a:path w="18" h="26" extrusionOk="0">
                  <a:moveTo>
                    <a:pt x="13" y="0"/>
                  </a:moveTo>
                  <a:cubicBezTo>
                    <a:pt x="9" y="0"/>
                    <a:pt x="0" y="9"/>
                    <a:pt x="0" y="26"/>
                  </a:cubicBezTo>
                  <a:cubicBezTo>
                    <a:pt x="17" y="9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7"/>
            <p:cNvSpPr/>
            <p:nvPr/>
          </p:nvSpPr>
          <p:spPr>
            <a:xfrm>
              <a:off x="3985225" y="2783200"/>
              <a:ext cx="5525" cy="3200"/>
            </a:xfrm>
            <a:custGeom>
              <a:avLst/>
              <a:gdLst/>
              <a:ahLst/>
              <a:cxnLst/>
              <a:rect l="l" t="t" r="r" b="b"/>
              <a:pathLst>
                <a:path w="221" h="128" extrusionOk="0">
                  <a:moveTo>
                    <a:pt x="212" y="0"/>
                  </a:moveTo>
                  <a:cubicBezTo>
                    <a:pt x="204" y="0"/>
                    <a:pt x="187" y="9"/>
                    <a:pt x="170" y="26"/>
                  </a:cubicBezTo>
                  <a:cubicBezTo>
                    <a:pt x="136" y="60"/>
                    <a:pt x="69" y="94"/>
                    <a:pt x="69" y="94"/>
                  </a:cubicBezTo>
                  <a:cubicBezTo>
                    <a:pt x="69" y="94"/>
                    <a:pt x="112" y="50"/>
                    <a:pt x="95" y="50"/>
                  </a:cubicBezTo>
                  <a:cubicBezTo>
                    <a:pt x="90" y="50"/>
                    <a:pt x="82" y="53"/>
                    <a:pt x="69" y="60"/>
                  </a:cubicBezTo>
                  <a:lnTo>
                    <a:pt x="1" y="127"/>
                  </a:lnTo>
                  <a:cubicBezTo>
                    <a:pt x="35" y="127"/>
                    <a:pt x="170" y="26"/>
                    <a:pt x="204" y="26"/>
                  </a:cubicBezTo>
                  <a:cubicBezTo>
                    <a:pt x="221" y="9"/>
                    <a:pt x="221" y="0"/>
                    <a:pt x="212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7"/>
            <p:cNvSpPr/>
            <p:nvPr/>
          </p:nvSpPr>
          <p:spPr>
            <a:xfrm>
              <a:off x="3988625" y="27838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1"/>
                  </a:moveTo>
                  <a:cubicBezTo>
                    <a:pt x="34" y="1"/>
                    <a:pt x="34" y="1"/>
                    <a:pt x="34" y="1"/>
                  </a:cubicBezTo>
                  <a:cubicBezTo>
                    <a:pt x="0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7"/>
            <p:cNvSpPr/>
            <p:nvPr/>
          </p:nvSpPr>
          <p:spPr>
            <a:xfrm>
              <a:off x="3987775" y="2782975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34" y="1"/>
                  </a:moveTo>
                  <a:lnTo>
                    <a:pt x="0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7"/>
            <p:cNvSpPr/>
            <p:nvPr/>
          </p:nvSpPr>
          <p:spPr>
            <a:xfrm>
              <a:off x="3986075" y="2783825"/>
              <a:ext cx="4250" cy="3425"/>
            </a:xfrm>
            <a:custGeom>
              <a:avLst/>
              <a:gdLst/>
              <a:ahLst/>
              <a:cxnLst/>
              <a:rect l="l" t="t" r="r" b="b"/>
              <a:pathLst>
                <a:path w="170" h="137" extrusionOk="0">
                  <a:moveTo>
                    <a:pt x="170" y="1"/>
                  </a:moveTo>
                  <a:lnTo>
                    <a:pt x="170" y="1"/>
                  </a:lnTo>
                  <a:cubicBezTo>
                    <a:pt x="134" y="37"/>
                    <a:pt x="123" y="47"/>
                    <a:pt x="122" y="47"/>
                  </a:cubicBezTo>
                  <a:cubicBezTo>
                    <a:pt x="120" y="47"/>
                    <a:pt x="135" y="27"/>
                    <a:pt x="123" y="27"/>
                  </a:cubicBezTo>
                  <a:cubicBezTo>
                    <a:pt x="119" y="27"/>
                    <a:pt x="113" y="29"/>
                    <a:pt x="102" y="35"/>
                  </a:cubicBezTo>
                  <a:cubicBezTo>
                    <a:pt x="102" y="35"/>
                    <a:pt x="55" y="82"/>
                    <a:pt x="1" y="136"/>
                  </a:cubicBezTo>
                  <a:cubicBezTo>
                    <a:pt x="35" y="102"/>
                    <a:pt x="136" y="69"/>
                    <a:pt x="17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7"/>
            <p:cNvSpPr/>
            <p:nvPr/>
          </p:nvSpPr>
          <p:spPr>
            <a:xfrm>
              <a:off x="3983550" y="2788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34"/>
                  </a:moveTo>
                  <a:cubicBezTo>
                    <a:pt x="34" y="34"/>
                    <a:pt x="34" y="0"/>
                    <a:pt x="34" y="0"/>
                  </a:cubicBezTo>
                  <a:cubicBezTo>
                    <a:pt x="34" y="0"/>
                    <a:pt x="34" y="34"/>
                    <a:pt x="0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7"/>
            <p:cNvSpPr/>
            <p:nvPr/>
          </p:nvSpPr>
          <p:spPr>
            <a:xfrm>
              <a:off x="3982700" y="2786375"/>
              <a:ext cx="6800" cy="5100"/>
            </a:xfrm>
            <a:custGeom>
              <a:avLst/>
              <a:gdLst/>
              <a:ahLst/>
              <a:cxnLst/>
              <a:rect l="l" t="t" r="r" b="b"/>
              <a:pathLst>
                <a:path w="272" h="204" extrusionOk="0">
                  <a:moveTo>
                    <a:pt x="237" y="34"/>
                  </a:moveTo>
                  <a:cubicBezTo>
                    <a:pt x="216" y="34"/>
                    <a:pt x="194" y="48"/>
                    <a:pt x="173" y="67"/>
                  </a:cubicBezTo>
                  <a:lnTo>
                    <a:pt x="173" y="67"/>
                  </a:lnTo>
                  <a:cubicBezTo>
                    <a:pt x="186" y="60"/>
                    <a:pt x="237" y="34"/>
                    <a:pt x="237" y="34"/>
                  </a:cubicBezTo>
                  <a:close/>
                  <a:moveTo>
                    <a:pt x="271" y="0"/>
                  </a:moveTo>
                  <a:cubicBezTo>
                    <a:pt x="271" y="0"/>
                    <a:pt x="271" y="1"/>
                    <a:pt x="170" y="34"/>
                  </a:cubicBezTo>
                  <a:lnTo>
                    <a:pt x="136" y="68"/>
                  </a:lnTo>
                  <a:cubicBezTo>
                    <a:pt x="136" y="68"/>
                    <a:pt x="136" y="68"/>
                    <a:pt x="136" y="68"/>
                  </a:cubicBezTo>
                  <a:lnTo>
                    <a:pt x="136" y="68"/>
                  </a:lnTo>
                  <a:cubicBezTo>
                    <a:pt x="136" y="68"/>
                    <a:pt x="136" y="68"/>
                    <a:pt x="136" y="68"/>
                  </a:cubicBezTo>
                  <a:lnTo>
                    <a:pt x="136" y="68"/>
                  </a:lnTo>
                  <a:cubicBezTo>
                    <a:pt x="102" y="102"/>
                    <a:pt x="68" y="102"/>
                    <a:pt x="68" y="102"/>
                  </a:cubicBezTo>
                  <a:cubicBezTo>
                    <a:pt x="102" y="102"/>
                    <a:pt x="0" y="204"/>
                    <a:pt x="0" y="204"/>
                  </a:cubicBezTo>
                  <a:cubicBezTo>
                    <a:pt x="34" y="204"/>
                    <a:pt x="203" y="68"/>
                    <a:pt x="271" y="34"/>
                  </a:cubicBezTo>
                  <a:lnTo>
                    <a:pt x="271" y="34"/>
                  </a:lnTo>
                  <a:lnTo>
                    <a:pt x="136" y="102"/>
                  </a:lnTo>
                  <a:cubicBezTo>
                    <a:pt x="148" y="90"/>
                    <a:pt x="160" y="77"/>
                    <a:pt x="173" y="67"/>
                  </a:cubicBezTo>
                  <a:lnTo>
                    <a:pt x="173" y="67"/>
                  </a:lnTo>
                  <a:cubicBezTo>
                    <a:pt x="171" y="68"/>
                    <a:pt x="170" y="68"/>
                    <a:pt x="170" y="68"/>
                  </a:cubicBezTo>
                  <a:cubicBezTo>
                    <a:pt x="209" y="29"/>
                    <a:pt x="223" y="20"/>
                    <a:pt x="229" y="20"/>
                  </a:cubicBezTo>
                  <a:cubicBezTo>
                    <a:pt x="234" y="20"/>
                    <a:pt x="234" y="26"/>
                    <a:pt x="239" y="26"/>
                  </a:cubicBezTo>
                  <a:cubicBezTo>
                    <a:pt x="243" y="26"/>
                    <a:pt x="251" y="21"/>
                    <a:pt x="27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7"/>
            <p:cNvSpPr/>
            <p:nvPr/>
          </p:nvSpPr>
          <p:spPr>
            <a:xfrm>
              <a:off x="3985225" y="2788925"/>
              <a:ext cx="1725" cy="1700"/>
            </a:xfrm>
            <a:custGeom>
              <a:avLst/>
              <a:gdLst/>
              <a:ahLst/>
              <a:cxnLst/>
              <a:rect l="l" t="t" r="r" b="b"/>
              <a:pathLst>
                <a:path w="69" h="68" extrusionOk="0">
                  <a:moveTo>
                    <a:pt x="35" y="34"/>
                  </a:moveTo>
                  <a:lnTo>
                    <a:pt x="1" y="6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7"/>
            <p:cNvSpPr/>
            <p:nvPr/>
          </p:nvSpPr>
          <p:spPr>
            <a:xfrm>
              <a:off x="3984925" y="2787225"/>
              <a:ext cx="6250" cy="4750"/>
            </a:xfrm>
            <a:custGeom>
              <a:avLst/>
              <a:gdLst/>
              <a:ahLst/>
              <a:cxnLst/>
              <a:rect l="l" t="t" r="r" b="b"/>
              <a:pathLst>
                <a:path w="250" h="190" extrusionOk="0">
                  <a:moveTo>
                    <a:pt x="216" y="0"/>
                  </a:moveTo>
                  <a:lnTo>
                    <a:pt x="177" y="20"/>
                  </a:lnTo>
                  <a:lnTo>
                    <a:pt x="177" y="20"/>
                  </a:lnTo>
                  <a:cubicBezTo>
                    <a:pt x="180" y="15"/>
                    <a:pt x="182" y="9"/>
                    <a:pt x="182" y="0"/>
                  </a:cubicBezTo>
                  <a:lnTo>
                    <a:pt x="182" y="0"/>
                  </a:lnTo>
                  <a:cubicBezTo>
                    <a:pt x="148" y="34"/>
                    <a:pt x="114" y="68"/>
                    <a:pt x="114" y="68"/>
                  </a:cubicBezTo>
                  <a:cubicBezTo>
                    <a:pt x="81" y="91"/>
                    <a:pt x="73" y="98"/>
                    <a:pt x="78" y="98"/>
                  </a:cubicBezTo>
                  <a:cubicBezTo>
                    <a:pt x="88" y="98"/>
                    <a:pt x="148" y="68"/>
                    <a:pt x="148" y="68"/>
                  </a:cubicBezTo>
                  <a:lnTo>
                    <a:pt x="148" y="68"/>
                  </a:lnTo>
                  <a:cubicBezTo>
                    <a:pt x="115" y="101"/>
                    <a:pt x="114" y="102"/>
                    <a:pt x="17" y="167"/>
                  </a:cubicBezTo>
                  <a:lnTo>
                    <a:pt x="17" y="167"/>
                  </a:lnTo>
                  <a:cubicBezTo>
                    <a:pt x="24" y="159"/>
                    <a:pt x="34" y="149"/>
                    <a:pt x="47" y="136"/>
                  </a:cubicBezTo>
                  <a:lnTo>
                    <a:pt x="47" y="136"/>
                  </a:lnTo>
                  <a:cubicBezTo>
                    <a:pt x="44" y="138"/>
                    <a:pt x="13" y="170"/>
                    <a:pt x="13" y="170"/>
                  </a:cubicBezTo>
                  <a:cubicBezTo>
                    <a:pt x="14" y="169"/>
                    <a:pt x="16" y="168"/>
                    <a:pt x="17" y="167"/>
                  </a:cubicBezTo>
                  <a:lnTo>
                    <a:pt x="17" y="167"/>
                  </a:lnTo>
                  <a:cubicBezTo>
                    <a:pt x="3" y="183"/>
                    <a:pt x="0" y="189"/>
                    <a:pt x="5" y="189"/>
                  </a:cubicBezTo>
                  <a:cubicBezTo>
                    <a:pt x="14" y="189"/>
                    <a:pt x="60" y="156"/>
                    <a:pt x="81" y="136"/>
                  </a:cubicBezTo>
                  <a:cubicBezTo>
                    <a:pt x="81" y="136"/>
                    <a:pt x="114" y="102"/>
                    <a:pt x="114" y="102"/>
                  </a:cubicBezTo>
                  <a:lnTo>
                    <a:pt x="148" y="102"/>
                  </a:lnTo>
                  <a:cubicBezTo>
                    <a:pt x="216" y="34"/>
                    <a:pt x="250" y="0"/>
                    <a:pt x="216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7"/>
            <p:cNvSpPr/>
            <p:nvPr/>
          </p:nvSpPr>
          <p:spPr>
            <a:xfrm>
              <a:off x="3989475" y="2786850"/>
              <a:ext cx="1250" cy="400"/>
            </a:xfrm>
            <a:custGeom>
              <a:avLst/>
              <a:gdLst/>
              <a:ahLst/>
              <a:cxnLst/>
              <a:rect l="l" t="t" r="r" b="b"/>
              <a:pathLst>
                <a:path w="50" h="16" extrusionOk="0">
                  <a:moveTo>
                    <a:pt x="48" y="0"/>
                  </a:moveTo>
                  <a:cubicBezTo>
                    <a:pt x="45" y="0"/>
                    <a:pt x="23" y="15"/>
                    <a:pt x="0" y="15"/>
                  </a:cubicBezTo>
                  <a:lnTo>
                    <a:pt x="34" y="15"/>
                  </a:lnTo>
                  <a:cubicBezTo>
                    <a:pt x="45" y="4"/>
                    <a:pt x="49" y="0"/>
                    <a:pt x="48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7"/>
            <p:cNvSpPr/>
            <p:nvPr/>
          </p:nvSpPr>
          <p:spPr>
            <a:xfrm>
              <a:off x="3986925" y="279060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35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7"/>
            <p:cNvSpPr/>
            <p:nvPr/>
          </p:nvSpPr>
          <p:spPr>
            <a:xfrm>
              <a:off x="3989475" y="2788075"/>
              <a:ext cx="1700" cy="875"/>
            </a:xfrm>
            <a:custGeom>
              <a:avLst/>
              <a:gdLst/>
              <a:ahLst/>
              <a:cxnLst/>
              <a:rect l="l" t="t" r="r" b="b"/>
              <a:pathLst>
                <a:path w="68" h="35" extrusionOk="0">
                  <a:moveTo>
                    <a:pt x="68" y="0"/>
                  </a:moveTo>
                  <a:lnTo>
                    <a:pt x="68" y="0"/>
                  </a:lnTo>
                  <a:cubicBezTo>
                    <a:pt x="68" y="0"/>
                    <a:pt x="49" y="0"/>
                    <a:pt x="39" y="14"/>
                  </a:cubicBezTo>
                  <a:lnTo>
                    <a:pt x="39" y="14"/>
                  </a:lnTo>
                  <a:lnTo>
                    <a:pt x="68" y="0"/>
                  </a:lnTo>
                  <a:close/>
                  <a:moveTo>
                    <a:pt x="39" y="14"/>
                  </a:moveTo>
                  <a:lnTo>
                    <a:pt x="0" y="34"/>
                  </a:lnTo>
                  <a:lnTo>
                    <a:pt x="34" y="34"/>
                  </a:lnTo>
                  <a:cubicBezTo>
                    <a:pt x="34" y="26"/>
                    <a:pt x="36" y="19"/>
                    <a:pt x="39" y="1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7"/>
            <p:cNvSpPr/>
            <p:nvPr/>
          </p:nvSpPr>
          <p:spPr>
            <a:xfrm>
              <a:off x="3985900" y="2788075"/>
              <a:ext cx="12050" cy="10175"/>
            </a:xfrm>
            <a:custGeom>
              <a:avLst/>
              <a:gdLst/>
              <a:ahLst/>
              <a:cxnLst/>
              <a:rect l="l" t="t" r="r" b="b"/>
              <a:pathLst>
                <a:path w="482" h="407" extrusionOk="0">
                  <a:moveTo>
                    <a:pt x="198" y="305"/>
                  </a:moveTo>
                  <a:cubicBezTo>
                    <a:pt x="186" y="313"/>
                    <a:pt x="177" y="322"/>
                    <a:pt x="177" y="339"/>
                  </a:cubicBezTo>
                  <a:cubicBezTo>
                    <a:pt x="183" y="326"/>
                    <a:pt x="190" y="315"/>
                    <a:pt x="198" y="305"/>
                  </a:cubicBezTo>
                  <a:close/>
                  <a:moveTo>
                    <a:pt x="261" y="331"/>
                  </a:moveTo>
                  <a:lnTo>
                    <a:pt x="261" y="331"/>
                  </a:lnTo>
                  <a:cubicBezTo>
                    <a:pt x="256" y="333"/>
                    <a:pt x="251" y="336"/>
                    <a:pt x="245" y="339"/>
                  </a:cubicBezTo>
                  <a:cubicBezTo>
                    <a:pt x="246" y="339"/>
                    <a:pt x="247" y="339"/>
                    <a:pt x="249" y="339"/>
                  </a:cubicBezTo>
                  <a:lnTo>
                    <a:pt x="249" y="339"/>
                  </a:lnTo>
                  <a:cubicBezTo>
                    <a:pt x="252" y="336"/>
                    <a:pt x="257" y="334"/>
                    <a:pt x="261" y="331"/>
                  </a:cubicBezTo>
                  <a:close/>
                  <a:moveTo>
                    <a:pt x="212" y="371"/>
                  </a:moveTo>
                  <a:cubicBezTo>
                    <a:pt x="211" y="372"/>
                    <a:pt x="210" y="372"/>
                    <a:pt x="210" y="373"/>
                  </a:cubicBezTo>
                  <a:lnTo>
                    <a:pt x="210" y="373"/>
                  </a:lnTo>
                  <a:cubicBezTo>
                    <a:pt x="210" y="373"/>
                    <a:pt x="210" y="373"/>
                    <a:pt x="211" y="373"/>
                  </a:cubicBezTo>
                  <a:cubicBezTo>
                    <a:pt x="211" y="372"/>
                    <a:pt x="212" y="372"/>
                    <a:pt x="212" y="371"/>
                  </a:cubicBezTo>
                  <a:close/>
                  <a:moveTo>
                    <a:pt x="210" y="373"/>
                  </a:moveTo>
                  <a:lnTo>
                    <a:pt x="210" y="373"/>
                  </a:lnTo>
                  <a:cubicBezTo>
                    <a:pt x="177" y="373"/>
                    <a:pt x="177" y="373"/>
                    <a:pt x="143" y="407"/>
                  </a:cubicBezTo>
                  <a:cubicBezTo>
                    <a:pt x="166" y="395"/>
                    <a:pt x="188" y="384"/>
                    <a:pt x="210" y="373"/>
                  </a:cubicBezTo>
                  <a:close/>
                  <a:moveTo>
                    <a:pt x="211" y="0"/>
                  </a:moveTo>
                  <a:cubicBezTo>
                    <a:pt x="192" y="19"/>
                    <a:pt x="143" y="68"/>
                    <a:pt x="143" y="68"/>
                  </a:cubicBezTo>
                  <a:cubicBezTo>
                    <a:pt x="75" y="102"/>
                    <a:pt x="109" y="102"/>
                    <a:pt x="75" y="136"/>
                  </a:cubicBezTo>
                  <a:cubicBezTo>
                    <a:pt x="60" y="143"/>
                    <a:pt x="52" y="146"/>
                    <a:pt x="47" y="146"/>
                  </a:cubicBezTo>
                  <a:cubicBezTo>
                    <a:pt x="39" y="146"/>
                    <a:pt x="43" y="138"/>
                    <a:pt x="41" y="138"/>
                  </a:cubicBezTo>
                  <a:lnTo>
                    <a:pt x="41" y="138"/>
                  </a:lnTo>
                  <a:cubicBezTo>
                    <a:pt x="39" y="138"/>
                    <a:pt x="33" y="144"/>
                    <a:pt x="8" y="169"/>
                  </a:cubicBezTo>
                  <a:cubicBezTo>
                    <a:pt x="1" y="176"/>
                    <a:pt x="2" y="179"/>
                    <a:pt x="9" y="179"/>
                  </a:cubicBezTo>
                  <a:cubicBezTo>
                    <a:pt x="37" y="179"/>
                    <a:pt x="157" y="136"/>
                    <a:pt x="211" y="136"/>
                  </a:cubicBezTo>
                  <a:lnTo>
                    <a:pt x="143" y="169"/>
                  </a:lnTo>
                  <a:cubicBezTo>
                    <a:pt x="160" y="161"/>
                    <a:pt x="173" y="157"/>
                    <a:pt x="181" y="157"/>
                  </a:cubicBezTo>
                  <a:cubicBezTo>
                    <a:pt x="205" y="157"/>
                    <a:pt x="185" y="195"/>
                    <a:pt x="109" y="271"/>
                  </a:cubicBezTo>
                  <a:cubicBezTo>
                    <a:pt x="129" y="251"/>
                    <a:pt x="138" y="246"/>
                    <a:pt x="143" y="246"/>
                  </a:cubicBezTo>
                  <a:cubicBezTo>
                    <a:pt x="148" y="246"/>
                    <a:pt x="150" y="252"/>
                    <a:pt x="159" y="252"/>
                  </a:cubicBezTo>
                  <a:cubicBezTo>
                    <a:pt x="167" y="252"/>
                    <a:pt x="182" y="247"/>
                    <a:pt x="211" y="227"/>
                  </a:cubicBezTo>
                  <a:lnTo>
                    <a:pt x="211" y="227"/>
                  </a:lnTo>
                  <a:cubicBezTo>
                    <a:pt x="211" y="230"/>
                    <a:pt x="211" y="233"/>
                    <a:pt x="211" y="237"/>
                  </a:cubicBezTo>
                  <a:lnTo>
                    <a:pt x="245" y="203"/>
                  </a:lnTo>
                  <a:lnTo>
                    <a:pt x="245" y="203"/>
                  </a:lnTo>
                  <a:cubicBezTo>
                    <a:pt x="235" y="213"/>
                    <a:pt x="228" y="217"/>
                    <a:pt x="223" y="219"/>
                  </a:cubicBezTo>
                  <a:lnTo>
                    <a:pt x="223" y="219"/>
                  </a:lnTo>
                  <a:cubicBezTo>
                    <a:pt x="230" y="214"/>
                    <a:pt x="237" y="209"/>
                    <a:pt x="245" y="203"/>
                  </a:cubicBezTo>
                  <a:lnTo>
                    <a:pt x="245" y="203"/>
                  </a:lnTo>
                  <a:cubicBezTo>
                    <a:pt x="245" y="203"/>
                    <a:pt x="177" y="271"/>
                    <a:pt x="211" y="271"/>
                  </a:cubicBezTo>
                  <a:cubicBezTo>
                    <a:pt x="245" y="203"/>
                    <a:pt x="279" y="203"/>
                    <a:pt x="312" y="169"/>
                  </a:cubicBezTo>
                  <a:lnTo>
                    <a:pt x="312" y="169"/>
                  </a:lnTo>
                  <a:cubicBezTo>
                    <a:pt x="285" y="225"/>
                    <a:pt x="234" y="258"/>
                    <a:pt x="198" y="305"/>
                  </a:cubicBezTo>
                  <a:lnTo>
                    <a:pt x="198" y="305"/>
                  </a:lnTo>
                  <a:cubicBezTo>
                    <a:pt x="211" y="296"/>
                    <a:pt x="228" y="288"/>
                    <a:pt x="245" y="271"/>
                  </a:cubicBezTo>
                  <a:lnTo>
                    <a:pt x="245" y="271"/>
                  </a:lnTo>
                  <a:cubicBezTo>
                    <a:pt x="257" y="258"/>
                    <a:pt x="279" y="237"/>
                    <a:pt x="279" y="237"/>
                  </a:cubicBezTo>
                  <a:cubicBezTo>
                    <a:pt x="312" y="237"/>
                    <a:pt x="211" y="305"/>
                    <a:pt x="177" y="339"/>
                  </a:cubicBezTo>
                  <a:cubicBezTo>
                    <a:pt x="177" y="339"/>
                    <a:pt x="253" y="282"/>
                    <a:pt x="277" y="282"/>
                  </a:cubicBezTo>
                  <a:cubicBezTo>
                    <a:pt x="285" y="282"/>
                    <a:pt x="287" y="288"/>
                    <a:pt x="279" y="305"/>
                  </a:cubicBezTo>
                  <a:lnTo>
                    <a:pt x="346" y="237"/>
                  </a:lnTo>
                  <a:lnTo>
                    <a:pt x="346" y="237"/>
                  </a:lnTo>
                  <a:cubicBezTo>
                    <a:pt x="345" y="238"/>
                    <a:pt x="279" y="305"/>
                    <a:pt x="312" y="305"/>
                  </a:cubicBezTo>
                  <a:cubicBezTo>
                    <a:pt x="312" y="305"/>
                    <a:pt x="312" y="305"/>
                    <a:pt x="312" y="305"/>
                  </a:cubicBezTo>
                  <a:lnTo>
                    <a:pt x="312" y="305"/>
                  </a:lnTo>
                  <a:cubicBezTo>
                    <a:pt x="288" y="317"/>
                    <a:pt x="273" y="325"/>
                    <a:pt x="261" y="331"/>
                  </a:cubicBezTo>
                  <a:lnTo>
                    <a:pt x="261" y="331"/>
                  </a:lnTo>
                  <a:cubicBezTo>
                    <a:pt x="270" y="328"/>
                    <a:pt x="277" y="326"/>
                    <a:pt x="284" y="324"/>
                  </a:cubicBezTo>
                  <a:lnTo>
                    <a:pt x="284" y="324"/>
                  </a:lnTo>
                  <a:cubicBezTo>
                    <a:pt x="273" y="331"/>
                    <a:pt x="265" y="337"/>
                    <a:pt x="257" y="342"/>
                  </a:cubicBezTo>
                  <a:lnTo>
                    <a:pt x="257" y="342"/>
                  </a:lnTo>
                  <a:cubicBezTo>
                    <a:pt x="256" y="341"/>
                    <a:pt x="253" y="339"/>
                    <a:pt x="249" y="339"/>
                  </a:cubicBezTo>
                  <a:lnTo>
                    <a:pt x="249" y="339"/>
                  </a:lnTo>
                  <a:cubicBezTo>
                    <a:pt x="236" y="347"/>
                    <a:pt x="228" y="355"/>
                    <a:pt x="212" y="371"/>
                  </a:cubicBezTo>
                  <a:lnTo>
                    <a:pt x="212" y="371"/>
                  </a:lnTo>
                  <a:cubicBezTo>
                    <a:pt x="219" y="367"/>
                    <a:pt x="226" y="364"/>
                    <a:pt x="233" y="360"/>
                  </a:cubicBezTo>
                  <a:lnTo>
                    <a:pt x="233" y="360"/>
                  </a:lnTo>
                  <a:cubicBezTo>
                    <a:pt x="211" y="378"/>
                    <a:pt x="211" y="386"/>
                    <a:pt x="211" y="407"/>
                  </a:cubicBezTo>
                  <a:cubicBezTo>
                    <a:pt x="236" y="381"/>
                    <a:pt x="261" y="356"/>
                    <a:pt x="259" y="345"/>
                  </a:cubicBezTo>
                  <a:lnTo>
                    <a:pt x="259" y="345"/>
                  </a:lnTo>
                  <a:cubicBezTo>
                    <a:pt x="271" y="338"/>
                    <a:pt x="282" y="330"/>
                    <a:pt x="292" y="323"/>
                  </a:cubicBezTo>
                  <a:lnTo>
                    <a:pt x="292" y="323"/>
                  </a:lnTo>
                  <a:cubicBezTo>
                    <a:pt x="298" y="322"/>
                    <a:pt x="304" y="322"/>
                    <a:pt x="308" y="322"/>
                  </a:cubicBezTo>
                  <a:cubicBezTo>
                    <a:pt x="321" y="322"/>
                    <a:pt x="329" y="322"/>
                    <a:pt x="346" y="305"/>
                  </a:cubicBezTo>
                  <a:cubicBezTo>
                    <a:pt x="380" y="271"/>
                    <a:pt x="414" y="271"/>
                    <a:pt x="482" y="237"/>
                  </a:cubicBezTo>
                  <a:cubicBezTo>
                    <a:pt x="482" y="230"/>
                    <a:pt x="477" y="227"/>
                    <a:pt x="470" y="227"/>
                  </a:cubicBezTo>
                  <a:cubicBezTo>
                    <a:pt x="452" y="227"/>
                    <a:pt x="416" y="247"/>
                    <a:pt x="408" y="247"/>
                  </a:cubicBezTo>
                  <a:cubicBezTo>
                    <a:pt x="406" y="247"/>
                    <a:pt x="407" y="244"/>
                    <a:pt x="414" y="237"/>
                  </a:cubicBezTo>
                  <a:cubicBezTo>
                    <a:pt x="414" y="237"/>
                    <a:pt x="448" y="203"/>
                    <a:pt x="448" y="203"/>
                  </a:cubicBezTo>
                  <a:cubicBezTo>
                    <a:pt x="425" y="203"/>
                    <a:pt x="388" y="218"/>
                    <a:pt x="375" y="218"/>
                  </a:cubicBezTo>
                  <a:cubicBezTo>
                    <a:pt x="369" y="218"/>
                    <a:pt x="369" y="215"/>
                    <a:pt x="380" y="203"/>
                  </a:cubicBezTo>
                  <a:cubicBezTo>
                    <a:pt x="414" y="169"/>
                    <a:pt x="380" y="169"/>
                    <a:pt x="346" y="169"/>
                  </a:cubicBezTo>
                  <a:cubicBezTo>
                    <a:pt x="346" y="136"/>
                    <a:pt x="245" y="136"/>
                    <a:pt x="279" y="68"/>
                  </a:cubicBezTo>
                  <a:lnTo>
                    <a:pt x="279" y="68"/>
                  </a:lnTo>
                  <a:lnTo>
                    <a:pt x="177" y="136"/>
                  </a:lnTo>
                  <a:cubicBezTo>
                    <a:pt x="211" y="102"/>
                    <a:pt x="177" y="136"/>
                    <a:pt x="245" y="68"/>
                  </a:cubicBezTo>
                  <a:cubicBezTo>
                    <a:pt x="270" y="43"/>
                    <a:pt x="272" y="36"/>
                    <a:pt x="266" y="36"/>
                  </a:cubicBezTo>
                  <a:cubicBezTo>
                    <a:pt x="259" y="36"/>
                    <a:pt x="244" y="44"/>
                    <a:pt x="239" y="44"/>
                  </a:cubicBezTo>
                  <a:cubicBezTo>
                    <a:pt x="236" y="44"/>
                    <a:pt x="237" y="42"/>
                    <a:pt x="245" y="34"/>
                  </a:cubicBezTo>
                  <a:cubicBezTo>
                    <a:pt x="211" y="34"/>
                    <a:pt x="143" y="102"/>
                    <a:pt x="109" y="136"/>
                  </a:cubicBezTo>
                  <a:cubicBezTo>
                    <a:pt x="211" y="34"/>
                    <a:pt x="109" y="102"/>
                    <a:pt x="21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7"/>
            <p:cNvSpPr/>
            <p:nvPr/>
          </p:nvSpPr>
          <p:spPr>
            <a:xfrm>
              <a:off x="3988625" y="27982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1"/>
                  </a:moveTo>
                  <a:cubicBezTo>
                    <a:pt x="34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7"/>
            <p:cNvSpPr/>
            <p:nvPr/>
          </p:nvSpPr>
          <p:spPr>
            <a:xfrm>
              <a:off x="3991150" y="279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7"/>
            <p:cNvSpPr/>
            <p:nvPr/>
          </p:nvSpPr>
          <p:spPr>
            <a:xfrm>
              <a:off x="3995400" y="279230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0"/>
                  </a:move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7"/>
            <p:cNvSpPr/>
            <p:nvPr/>
          </p:nvSpPr>
          <p:spPr>
            <a:xfrm>
              <a:off x="3988625" y="2796525"/>
              <a:ext cx="1700" cy="875"/>
            </a:xfrm>
            <a:custGeom>
              <a:avLst/>
              <a:gdLst/>
              <a:ahLst/>
              <a:cxnLst/>
              <a:rect l="l" t="t" r="r" b="b"/>
              <a:pathLst>
                <a:path w="68" h="35" extrusionOk="0">
                  <a:moveTo>
                    <a:pt x="68" y="1"/>
                  </a:moveTo>
                  <a:cubicBezTo>
                    <a:pt x="34" y="1"/>
                    <a:pt x="0" y="35"/>
                    <a:pt x="0" y="35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7"/>
            <p:cNvSpPr/>
            <p:nvPr/>
          </p:nvSpPr>
          <p:spPr>
            <a:xfrm>
              <a:off x="3987775" y="2794850"/>
              <a:ext cx="1725" cy="850"/>
            </a:xfrm>
            <a:custGeom>
              <a:avLst/>
              <a:gdLst/>
              <a:ahLst/>
              <a:cxnLst/>
              <a:rect l="l" t="t" r="r" b="b"/>
              <a:pathLst>
                <a:path w="69" h="34" extrusionOk="0">
                  <a:moveTo>
                    <a:pt x="68" y="0"/>
                  </a:moveTo>
                  <a:cubicBezTo>
                    <a:pt x="39" y="0"/>
                    <a:pt x="35" y="25"/>
                    <a:pt x="12" y="32"/>
                  </a:cubicBezTo>
                  <a:lnTo>
                    <a:pt x="12" y="32"/>
                  </a:lnTo>
                  <a:cubicBezTo>
                    <a:pt x="25" y="29"/>
                    <a:pt x="47" y="22"/>
                    <a:pt x="68" y="0"/>
                  </a:cubicBezTo>
                  <a:close/>
                  <a:moveTo>
                    <a:pt x="12" y="32"/>
                  </a:moveTo>
                  <a:cubicBezTo>
                    <a:pt x="5" y="34"/>
                    <a:pt x="0" y="34"/>
                    <a:pt x="0" y="34"/>
                  </a:cubicBezTo>
                  <a:cubicBezTo>
                    <a:pt x="5" y="34"/>
                    <a:pt x="9" y="33"/>
                    <a:pt x="12" y="32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7"/>
            <p:cNvSpPr/>
            <p:nvPr/>
          </p:nvSpPr>
          <p:spPr>
            <a:xfrm>
              <a:off x="3989475" y="2798225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1"/>
                  </a:move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7"/>
            <p:cNvSpPr/>
            <p:nvPr/>
          </p:nvSpPr>
          <p:spPr>
            <a:xfrm>
              <a:off x="3991525" y="2794000"/>
              <a:ext cx="10675" cy="5325"/>
            </a:xfrm>
            <a:custGeom>
              <a:avLst/>
              <a:gdLst/>
              <a:ahLst/>
              <a:cxnLst/>
              <a:rect l="l" t="t" r="r" b="b"/>
              <a:pathLst>
                <a:path w="427" h="213" extrusionOk="0">
                  <a:moveTo>
                    <a:pt x="284" y="68"/>
                  </a:moveTo>
                  <a:cubicBezTo>
                    <a:pt x="263" y="74"/>
                    <a:pt x="233" y="84"/>
                    <a:pt x="189" y="102"/>
                  </a:cubicBezTo>
                  <a:cubicBezTo>
                    <a:pt x="221" y="70"/>
                    <a:pt x="252" y="68"/>
                    <a:pt x="284" y="68"/>
                  </a:cubicBezTo>
                  <a:close/>
                  <a:moveTo>
                    <a:pt x="85" y="159"/>
                  </a:moveTo>
                  <a:lnTo>
                    <a:pt x="85" y="159"/>
                  </a:lnTo>
                  <a:cubicBezTo>
                    <a:pt x="86" y="160"/>
                    <a:pt x="86" y="161"/>
                    <a:pt x="87" y="162"/>
                  </a:cubicBezTo>
                  <a:lnTo>
                    <a:pt x="87" y="162"/>
                  </a:lnTo>
                  <a:cubicBezTo>
                    <a:pt x="87" y="161"/>
                    <a:pt x="88" y="161"/>
                    <a:pt x="89" y="161"/>
                  </a:cubicBezTo>
                  <a:lnTo>
                    <a:pt x="89" y="161"/>
                  </a:lnTo>
                  <a:cubicBezTo>
                    <a:pt x="88" y="161"/>
                    <a:pt x="87" y="162"/>
                    <a:pt x="87" y="162"/>
                  </a:cubicBezTo>
                  <a:lnTo>
                    <a:pt x="87" y="162"/>
                  </a:lnTo>
                  <a:cubicBezTo>
                    <a:pt x="87" y="162"/>
                    <a:pt x="87" y="162"/>
                    <a:pt x="87" y="162"/>
                  </a:cubicBezTo>
                  <a:lnTo>
                    <a:pt x="87" y="162"/>
                  </a:lnTo>
                  <a:cubicBezTo>
                    <a:pt x="70" y="170"/>
                    <a:pt x="74" y="170"/>
                    <a:pt x="54" y="170"/>
                  </a:cubicBezTo>
                  <a:lnTo>
                    <a:pt x="54" y="170"/>
                  </a:lnTo>
                  <a:lnTo>
                    <a:pt x="85" y="159"/>
                  </a:lnTo>
                  <a:close/>
                  <a:moveTo>
                    <a:pt x="20" y="170"/>
                  </a:moveTo>
                  <a:lnTo>
                    <a:pt x="20" y="170"/>
                  </a:lnTo>
                  <a:cubicBezTo>
                    <a:pt x="20" y="170"/>
                    <a:pt x="20" y="170"/>
                    <a:pt x="20" y="170"/>
                  </a:cubicBezTo>
                  <a:lnTo>
                    <a:pt x="20" y="170"/>
                  </a:lnTo>
                  <a:close/>
                  <a:moveTo>
                    <a:pt x="291" y="0"/>
                  </a:moveTo>
                  <a:cubicBezTo>
                    <a:pt x="291" y="0"/>
                    <a:pt x="223" y="34"/>
                    <a:pt x="223" y="34"/>
                  </a:cubicBezTo>
                  <a:cubicBezTo>
                    <a:pt x="189" y="34"/>
                    <a:pt x="121" y="102"/>
                    <a:pt x="121" y="102"/>
                  </a:cubicBezTo>
                  <a:cubicBezTo>
                    <a:pt x="87" y="102"/>
                    <a:pt x="54" y="136"/>
                    <a:pt x="20" y="136"/>
                  </a:cubicBezTo>
                  <a:lnTo>
                    <a:pt x="84" y="136"/>
                  </a:lnTo>
                  <a:cubicBezTo>
                    <a:pt x="84" y="136"/>
                    <a:pt x="84" y="136"/>
                    <a:pt x="84" y="136"/>
                  </a:cubicBezTo>
                  <a:lnTo>
                    <a:pt x="84" y="136"/>
                  </a:lnTo>
                  <a:cubicBezTo>
                    <a:pt x="51" y="138"/>
                    <a:pt x="20" y="170"/>
                    <a:pt x="20" y="170"/>
                  </a:cubicBezTo>
                  <a:lnTo>
                    <a:pt x="20" y="170"/>
                  </a:lnTo>
                  <a:lnTo>
                    <a:pt x="87" y="136"/>
                  </a:lnTo>
                  <a:lnTo>
                    <a:pt x="87" y="136"/>
                  </a:lnTo>
                  <a:cubicBezTo>
                    <a:pt x="71" y="153"/>
                    <a:pt x="71" y="153"/>
                    <a:pt x="66" y="153"/>
                  </a:cubicBezTo>
                  <a:cubicBezTo>
                    <a:pt x="62" y="153"/>
                    <a:pt x="54" y="153"/>
                    <a:pt x="20" y="170"/>
                  </a:cubicBezTo>
                  <a:cubicBezTo>
                    <a:pt x="42" y="170"/>
                    <a:pt x="65" y="154"/>
                    <a:pt x="77" y="154"/>
                  </a:cubicBezTo>
                  <a:cubicBezTo>
                    <a:pt x="79" y="154"/>
                    <a:pt x="81" y="155"/>
                    <a:pt x="82" y="155"/>
                  </a:cubicBezTo>
                  <a:lnTo>
                    <a:pt x="82" y="155"/>
                  </a:lnTo>
                  <a:lnTo>
                    <a:pt x="121" y="136"/>
                  </a:lnTo>
                  <a:lnTo>
                    <a:pt x="121" y="136"/>
                  </a:lnTo>
                  <a:cubicBezTo>
                    <a:pt x="116" y="141"/>
                    <a:pt x="107" y="148"/>
                    <a:pt x="97" y="155"/>
                  </a:cubicBezTo>
                  <a:lnTo>
                    <a:pt x="97" y="155"/>
                  </a:lnTo>
                  <a:lnTo>
                    <a:pt x="85" y="159"/>
                  </a:lnTo>
                  <a:lnTo>
                    <a:pt x="85" y="159"/>
                  </a:lnTo>
                  <a:cubicBezTo>
                    <a:pt x="85" y="157"/>
                    <a:pt x="83" y="156"/>
                    <a:pt x="82" y="155"/>
                  </a:cubicBezTo>
                  <a:lnTo>
                    <a:pt x="82" y="155"/>
                  </a:lnTo>
                  <a:lnTo>
                    <a:pt x="54" y="170"/>
                  </a:lnTo>
                  <a:lnTo>
                    <a:pt x="75" y="170"/>
                  </a:lnTo>
                  <a:cubicBezTo>
                    <a:pt x="79" y="167"/>
                    <a:pt x="83" y="165"/>
                    <a:pt x="87" y="162"/>
                  </a:cubicBezTo>
                  <a:lnTo>
                    <a:pt x="87" y="162"/>
                  </a:lnTo>
                  <a:cubicBezTo>
                    <a:pt x="87" y="164"/>
                    <a:pt x="87" y="167"/>
                    <a:pt x="87" y="170"/>
                  </a:cubicBezTo>
                  <a:cubicBezTo>
                    <a:pt x="90" y="170"/>
                    <a:pt x="92" y="170"/>
                    <a:pt x="94" y="170"/>
                  </a:cubicBezTo>
                  <a:lnTo>
                    <a:pt x="94" y="170"/>
                  </a:lnTo>
                  <a:cubicBezTo>
                    <a:pt x="147" y="147"/>
                    <a:pt x="200" y="125"/>
                    <a:pt x="223" y="102"/>
                  </a:cubicBezTo>
                  <a:lnTo>
                    <a:pt x="223" y="102"/>
                  </a:lnTo>
                  <a:cubicBezTo>
                    <a:pt x="155" y="170"/>
                    <a:pt x="223" y="136"/>
                    <a:pt x="54" y="203"/>
                  </a:cubicBezTo>
                  <a:cubicBezTo>
                    <a:pt x="54" y="203"/>
                    <a:pt x="99" y="188"/>
                    <a:pt x="109" y="188"/>
                  </a:cubicBezTo>
                  <a:cubicBezTo>
                    <a:pt x="111" y="188"/>
                    <a:pt x="111" y="189"/>
                    <a:pt x="110" y="190"/>
                  </a:cubicBezTo>
                  <a:lnTo>
                    <a:pt x="110" y="190"/>
                  </a:lnTo>
                  <a:cubicBezTo>
                    <a:pt x="105" y="192"/>
                    <a:pt x="99" y="194"/>
                    <a:pt x="100" y="197"/>
                  </a:cubicBezTo>
                  <a:lnTo>
                    <a:pt x="100" y="197"/>
                  </a:lnTo>
                  <a:cubicBezTo>
                    <a:pt x="97" y="199"/>
                    <a:pt x="93" y="201"/>
                    <a:pt x="87" y="203"/>
                  </a:cubicBezTo>
                  <a:cubicBezTo>
                    <a:pt x="93" y="202"/>
                    <a:pt x="98" y="200"/>
                    <a:pt x="102" y="199"/>
                  </a:cubicBezTo>
                  <a:lnTo>
                    <a:pt x="102" y="199"/>
                  </a:lnTo>
                  <a:cubicBezTo>
                    <a:pt x="106" y="201"/>
                    <a:pt x="121" y="203"/>
                    <a:pt x="155" y="203"/>
                  </a:cubicBezTo>
                  <a:lnTo>
                    <a:pt x="155" y="170"/>
                  </a:lnTo>
                  <a:lnTo>
                    <a:pt x="324" y="170"/>
                  </a:lnTo>
                  <a:cubicBezTo>
                    <a:pt x="426" y="136"/>
                    <a:pt x="358" y="136"/>
                    <a:pt x="392" y="102"/>
                  </a:cubicBezTo>
                  <a:cubicBezTo>
                    <a:pt x="375" y="102"/>
                    <a:pt x="354" y="106"/>
                    <a:pt x="332" y="112"/>
                  </a:cubicBezTo>
                  <a:lnTo>
                    <a:pt x="332" y="112"/>
                  </a:lnTo>
                  <a:lnTo>
                    <a:pt x="358" y="102"/>
                  </a:lnTo>
                  <a:cubicBezTo>
                    <a:pt x="339" y="82"/>
                    <a:pt x="342" y="63"/>
                    <a:pt x="315" y="63"/>
                  </a:cubicBezTo>
                  <a:cubicBezTo>
                    <a:pt x="309" y="63"/>
                    <a:pt x="300" y="64"/>
                    <a:pt x="289" y="67"/>
                  </a:cubicBezTo>
                  <a:lnTo>
                    <a:pt x="289" y="67"/>
                  </a:lnTo>
                  <a:cubicBezTo>
                    <a:pt x="285" y="64"/>
                    <a:pt x="279" y="62"/>
                    <a:pt x="272" y="62"/>
                  </a:cubicBezTo>
                  <a:cubicBezTo>
                    <a:pt x="252" y="62"/>
                    <a:pt x="220" y="73"/>
                    <a:pt x="188" y="86"/>
                  </a:cubicBezTo>
                  <a:lnTo>
                    <a:pt x="188" y="86"/>
                  </a:lnTo>
                  <a:cubicBezTo>
                    <a:pt x="213" y="69"/>
                    <a:pt x="239" y="51"/>
                    <a:pt x="291" y="34"/>
                  </a:cubicBezTo>
                  <a:lnTo>
                    <a:pt x="291" y="0"/>
                  </a:lnTo>
                  <a:close/>
                  <a:moveTo>
                    <a:pt x="75" y="170"/>
                  </a:moveTo>
                  <a:cubicBezTo>
                    <a:pt x="40" y="192"/>
                    <a:pt x="0" y="213"/>
                    <a:pt x="1" y="213"/>
                  </a:cubicBezTo>
                  <a:cubicBezTo>
                    <a:pt x="1" y="213"/>
                    <a:pt x="7" y="210"/>
                    <a:pt x="20" y="203"/>
                  </a:cubicBezTo>
                  <a:cubicBezTo>
                    <a:pt x="38" y="194"/>
                    <a:pt x="59" y="185"/>
                    <a:pt x="81" y="176"/>
                  </a:cubicBezTo>
                  <a:lnTo>
                    <a:pt x="81" y="176"/>
                  </a:lnTo>
                  <a:cubicBezTo>
                    <a:pt x="69" y="185"/>
                    <a:pt x="44" y="203"/>
                    <a:pt x="20" y="203"/>
                  </a:cubicBezTo>
                  <a:cubicBezTo>
                    <a:pt x="51" y="203"/>
                    <a:pt x="111" y="175"/>
                    <a:pt x="94" y="170"/>
                  </a:cubicBezTo>
                  <a:lnTo>
                    <a:pt x="94" y="170"/>
                  </a:lnTo>
                  <a:cubicBezTo>
                    <a:pt x="89" y="172"/>
                    <a:pt x="85" y="174"/>
                    <a:pt x="81" y="176"/>
                  </a:cubicBezTo>
                  <a:lnTo>
                    <a:pt x="81" y="176"/>
                  </a:lnTo>
                  <a:cubicBezTo>
                    <a:pt x="85" y="172"/>
                    <a:pt x="87" y="170"/>
                    <a:pt x="87" y="17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7"/>
            <p:cNvSpPr/>
            <p:nvPr/>
          </p:nvSpPr>
          <p:spPr>
            <a:xfrm>
              <a:off x="3992000" y="27982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1" y="1"/>
                  </a:moveTo>
                  <a:lnTo>
                    <a:pt x="35" y="1"/>
                  </a:lnTo>
                  <a:cubicBezTo>
                    <a:pt x="35" y="1"/>
                    <a:pt x="35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7"/>
            <p:cNvSpPr/>
            <p:nvPr/>
          </p:nvSpPr>
          <p:spPr>
            <a:xfrm>
              <a:off x="3993700" y="2799075"/>
              <a:ext cx="9325" cy="4250"/>
            </a:xfrm>
            <a:custGeom>
              <a:avLst/>
              <a:gdLst/>
              <a:ahLst/>
              <a:cxnLst/>
              <a:rect l="l" t="t" r="r" b="b"/>
              <a:pathLst>
                <a:path w="373" h="170" extrusionOk="0">
                  <a:moveTo>
                    <a:pt x="35" y="1"/>
                  </a:moveTo>
                  <a:cubicBezTo>
                    <a:pt x="47" y="1"/>
                    <a:pt x="58" y="1"/>
                    <a:pt x="70" y="2"/>
                  </a:cubicBezTo>
                  <a:lnTo>
                    <a:pt x="70" y="2"/>
                  </a:lnTo>
                  <a:cubicBezTo>
                    <a:pt x="79" y="12"/>
                    <a:pt x="79" y="15"/>
                    <a:pt x="74" y="15"/>
                  </a:cubicBezTo>
                  <a:cubicBezTo>
                    <a:pt x="65" y="15"/>
                    <a:pt x="38" y="2"/>
                    <a:pt x="35" y="1"/>
                  </a:cubicBezTo>
                  <a:close/>
                  <a:moveTo>
                    <a:pt x="81" y="4"/>
                  </a:moveTo>
                  <a:cubicBezTo>
                    <a:pt x="106" y="7"/>
                    <a:pt x="134" y="12"/>
                    <a:pt x="172" y="24"/>
                  </a:cubicBezTo>
                  <a:lnTo>
                    <a:pt x="172" y="24"/>
                  </a:lnTo>
                  <a:cubicBezTo>
                    <a:pt x="138" y="17"/>
                    <a:pt x="100" y="8"/>
                    <a:pt x="81" y="4"/>
                  </a:cubicBezTo>
                  <a:close/>
                  <a:moveTo>
                    <a:pt x="180" y="101"/>
                  </a:moveTo>
                  <a:cubicBezTo>
                    <a:pt x="177" y="101"/>
                    <a:pt x="174" y="102"/>
                    <a:pt x="170" y="102"/>
                  </a:cubicBezTo>
                  <a:cubicBezTo>
                    <a:pt x="174" y="102"/>
                    <a:pt x="179" y="103"/>
                    <a:pt x="185" y="104"/>
                  </a:cubicBezTo>
                  <a:lnTo>
                    <a:pt x="185" y="104"/>
                  </a:lnTo>
                  <a:cubicBezTo>
                    <a:pt x="183" y="103"/>
                    <a:pt x="181" y="102"/>
                    <a:pt x="180" y="101"/>
                  </a:cubicBezTo>
                  <a:close/>
                  <a:moveTo>
                    <a:pt x="0" y="0"/>
                  </a:moveTo>
                  <a:cubicBezTo>
                    <a:pt x="13" y="0"/>
                    <a:pt x="24" y="0"/>
                    <a:pt x="35" y="1"/>
                  </a:cubicBezTo>
                  <a:lnTo>
                    <a:pt x="35" y="1"/>
                  </a:lnTo>
                  <a:cubicBezTo>
                    <a:pt x="102" y="34"/>
                    <a:pt x="68" y="34"/>
                    <a:pt x="136" y="34"/>
                  </a:cubicBezTo>
                  <a:cubicBezTo>
                    <a:pt x="204" y="68"/>
                    <a:pt x="237" y="68"/>
                    <a:pt x="204" y="68"/>
                  </a:cubicBezTo>
                  <a:lnTo>
                    <a:pt x="170" y="68"/>
                  </a:lnTo>
                  <a:cubicBezTo>
                    <a:pt x="68" y="34"/>
                    <a:pt x="102" y="34"/>
                    <a:pt x="34" y="34"/>
                  </a:cubicBezTo>
                  <a:cubicBezTo>
                    <a:pt x="114" y="54"/>
                    <a:pt x="135" y="74"/>
                    <a:pt x="180" y="101"/>
                  </a:cubicBezTo>
                  <a:lnTo>
                    <a:pt x="180" y="101"/>
                  </a:lnTo>
                  <a:cubicBezTo>
                    <a:pt x="190" y="97"/>
                    <a:pt x="187" y="87"/>
                    <a:pt x="197" y="87"/>
                  </a:cubicBezTo>
                  <a:cubicBezTo>
                    <a:pt x="204" y="87"/>
                    <a:pt x="215" y="91"/>
                    <a:pt x="237" y="102"/>
                  </a:cubicBezTo>
                  <a:lnTo>
                    <a:pt x="305" y="136"/>
                  </a:lnTo>
                  <a:cubicBezTo>
                    <a:pt x="339" y="102"/>
                    <a:pt x="339" y="34"/>
                    <a:pt x="305" y="0"/>
                  </a:cubicBezTo>
                  <a:lnTo>
                    <a:pt x="305" y="34"/>
                  </a:lnTo>
                  <a:cubicBezTo>
                    <a:pt x="237" y="0"/>
                    <a:pt x="237" y="0"/>
                    <a:pt x="237" y="0"/>
                  </a:cubicBezTo>
                  <a:close/>
                  <a:moveTo>
                    <a:pt x="185" y="104"/>
                  </a:moveTo>
                  <a:cubicBezTo>
                    <a:pt x="216" y="122"/>
                    <a:pt x="259" y="143"/>
                    <a:pt x="339" y="170"/>
                  </a:cubicBezTo>
                  <a:cubicBezTo>
                    <a:pt x="373" y="170"/>
                    <a:pt x="305" y="170"/>
                    <a:pt x="305" y="136"/>
                  </a:cubicBezTo>
                  <a:cubicBezTo>
                    <a:pt x="276" y="136"/>
                    <a:pt x="221" y="110"/>
                    <a:pt x="185" y="10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7"/>
            <p:cNvSpPr/>
            <p:nvPr/>
          </p:nvSpPr>
          <p:spPr>
            <a:xfrm>
              <a:off x="3994550" y="2799075"/>
              <a:ext cx="1725" cy="2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0" y="0"/>
                  </a:moveTo>
                  <a:lnTo>
                    <a:pt x="68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7"/>
            <p:cNvSpPr/>
            <p:nvPr/>
          </p:nvSpPr>
          <p:spPr>
            <a:xfrm>
              <a:off x="3999625" y="2799075"/>
              <a:ext cx="2575" cy="25"/>
            </a:xfrm>
            <a:custGeom>
              <a:avLst/>
              <a:gdLst/>
              <a:ahLst/>
              <a:cxnLst/>
              <a:rect l="l" t="t" r="r" b="b"/>
              <a:pathLst>
                <a:path w="103" h="1" extrusionOk="0">
                  <a:moveTo>
                    <a:pt x="102" y="0"/>
                  </a:moveTo>
                  <a:lnTo>
                    <a:pt x="34" y="0"/>
                  </a:lnTo>
                  <a:cubicBezTo>
                    <a:pt x="0" y="0"/>
                    <a:pt x="34" y="0"/>
                    <a:pt x="102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7"/>
            <p:cNvSpPr/>
            <p:nvPr/>
          </p:nvSpPr>
          <p:spPr>
            <a:xfrm>
              <a:off x="3994550" y="27999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0" y="0"/>
                  </a:moveTo>
                  <a:lnTo>
                    <a:pt x="0" y="0"/>
                  </a:lnTo>
                  <a:lnTo>
                    <a:pt x="34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7"/>
            <p:cNvSpPr/>
            <p:nvPr/>
          </p:nvSpPr>
          <p:spPr>
            <a:xfrm>
              <a:off x="3996250" y="2800775"/>
              <a:ext cx="5950" cy="4250"/>
            </a:xfrm>
            <a:custGeom>
              <a:avLst/>
              <a:gdLst/>
              <a:ahLst/>
              <a:cxnLst/>
              <a:rect l="l" t="t" r="r" b="b"/>
              <a:pathLst>
                <a:path w="238" h="170" extrusionOk="0">
                  <a:moveTo>
                    <a:pt x="0" y="0"/>
                  </a:moveTo>
                  <a:cubicBezTo>
                    <a:pt x="2" y="1"/>
                    <a:pt x="135" y="68"/>
                    <a:pt x="135" y="102"/>
                  </a:cubicBezTo>
                  <a:cubicBezTo>
                    <a:pt x="121" y="95"/>
                    <a:pt x="114" y="92"/>
                    <a:pt x="112" y="92"/>
                  </a:cubicBezTo>
                  <a:cubicBezTo>
                    <a:pt x="107" y="92"/>
                    <a:pt x="136" y="111"/>
                    <a:pt x="142" y="111"/>
                  </a:cubicBezTo>
                  <a:cubicBezTo>
                    <a:pt x="144" y="111"/>
                    <a:pt x="143" y="109"/>
                    <a:pt x="136" y="102"/>
                  </a:cubicBezTo>
                  <a:lnTo>
                    <a:pt x="136" y="102"/>
                  </a:lnTo>
                  <a:cubicBezTo>
                    <a:pt x="169" y="136"/>
                    <a:pt x="203" y="136"/>
                    <a:pt x="203" y="169"/>
                  </a:cubicBezTo>
                  <a:lnTo>
                    <a:pt x="203" y="169"/>
                  </a:lnTo>
                  <a:cubicBezTo>
                    <a:pt x="203" y="145"/>
                    <a:pt x="186" y="122"/>
                    <a:pt x="200" y="122"/>
                  </a:cubicBezTo>
                  <a:cubicBezTo>
                    <a:pt x="206" y="122"/>
                    <a:pt x="217" y="126"/>
                    <a:pt x="237" y="136"/>
                  </a:cubicBezTo>
                  <a:cubicBezTo>
                    <a:pt x="169" y="68"/>
                    <a:pt x="68" y="34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7"/>
            <p:cNvSpPr/>
            <p:nvPr/>
          </p:nvSpPr>
          <p:spPr>
            <a:xfrm>
              <a:off x="3991150" y="2799575"/>
              <a:ext cx="9350" cy="8000"/>
            </a:xfrm>
            <a:custGeom>
              <a:avLst/>
              <a:gdLst/>
              <a:ahLst/>
              <a:cxnLst/>
              <a:rect l="l" t="t" r="r" b="b"/>
              <a:pathLst>
                <a:path w="374" h="320" extrusionOk="0">
                  <a:moveTo>
                    <a:pt x="80" y="50"/>
                  </a:moveTo>
                  <a:cubicBezTo>
                    <a:pt x="84" y="50"/>
                    <a:pt x="96" y="58"/>
                    <a:pt x="92" y="58"/>
                  </a:cubicBezTo>
                  <a:cubicBezTo>
                    <a:pt x="91" y="58"/>
                    <a:pt x="87" y="57"/>
                    <a:pt x="78" y="53"/>
                  </a:cubicBezTo>
                  <a:lnTo>
                    <a:pt x="78" y="53"/>
                  </a:lnTo>
                  <a:cubicBezTo>
                    <a:pt x="78" y="51"/>
                    <a:pt x="78" y="50"/>
                    <a:pt x="80" y="50"/>
                  </a:cubicBezTo>
                  <a:close/>
                  <a:moveTo>
                    <a:pt x="170" y="82"/>
                  </a:moveTo>
                  <a:cubicBezTo>
                    <a:pt x="173" y="85"/>
                    <a:pt x="176" y="88"/>
                    <a:pt x="180" y="90"/>
                  </a:cubicBezTo>
                  <a:lnTo>
                    <a:pt x="180" y="90"/>
                  </a:lnTo>
                  <a:cubicBezTo>
                    <a:pt x="179" y="90"/>
                    <a:pt x="179" y="90"/>
                    <a:pt x="179" y="90"/>
                  </a:cubicBezTo>
                  <a:lnTo>
                    <a:pt x="179" y="90"/>
                  </a:lnTo>
                  <a:lnTo>
                    <a:pt x="170" y="82"/>
                  </a:lnTo>
                  <a:close/>
                  <a:moveTo>
                    <a:pt x="190" y="98"/>
                  </a:moveTo>
                  <a:cubicBezTo>
                    <a:pt x="192" y="99"/>
                    <a:pt x="194" y="100"/>
                    <a:pt x="196" y="102"/>
                  </a:cubicBezTo>
                  <a:lnTo>
                    <a:pt x="196" y="102"/>
                  </a:lnTo>
                  <a:cubicBezTo>
                    <a:pt x="195" y="102"/>
                    <a:pt x="193" y="103"/>
                    <a:pt x="191" y="103"/>
                  </a:cubicBezTo>
                  <a:lnTo>
                    <a:pt x="191" y="103"/>
                  </a:lnTo>
                  <a:lnTo>
                    <a:pt x="187" y="99"/>
                  </a:lnTo>
                  <a:lnTo>
                    <a:pt x="187" y="99"/>
                  </a:lnTo>
                  <a:cubicBezTo>
                    <a:pt x="188" y="98"/>
                    <a:pt x="189" y="98"/>
                    <a:pt x="190" y="98"/>
                  </a:cubicBezTo>
                  <a:close/>
                  <a:moveTo>
                    <a:pt x="114" y="122"/>
                  </a:moveTo>
                  <a:lnTo>
                    <a:pt x="126" y="123"/>
                  </a:lnTo>
                  <a:lnTo>
                    <a:pt x="126" y="123"/>
                  </a:lnTo>
                  <a:cubicBezTo>
                    <a:pt x="127" y="124"/>
                    <a:pt x="127" y="125"/>
                    <a:pt x="125" y="125"/>
                  </a:cubicBezTo>
                  <a:cubicBezTo>
                    <a:pt x="124" y="125"/>
                    <a:pt x="120" y="124"/>
                    <a:pt x="114" y="122"/>
                  </a:cubicBezTo>
                  <a:close/>
                  <a:moveTo>
                    <a:pt x="262" y="142"/>
                  </a:moveTo>
                  <a:lnTo>
                    <a:pt x="238" y="150"/>
                  </a:lnTo>
                  <a:cubicBezTo>
                    <a:pt x="230" y="157"/>
                    <a:pt x="233" y="160"/>
                    <a:pt x="240" y="160"/>
                  </a:cubicBezTo>
                  <a:cubicBezTo>
                    <a:pt x="250" y="160"/>
                    <a:pt x="268" y="156"/>
                    <a:pt x="279" y="153"/>
                  </a:cubicBezTo>
                  <a:lnTo>
                    <a:pt x="279" y="153"/>
                  </a:lnTo>
                  <a:cubicBezTo>
                    <a:pt x="281" y="155"/>
                    <a:pt x="284" y="156"/>
                    <a:pt x="286" y="158"/>
                  </a:cubicBezTo>
                  <a:lnTo>
                    <a:pt x="286" y="158"/>
                  </a:lnTo>
                  <a:cubicBezTo>
                    <a:pt x="292" y="154"/>
                    <a:pt x="292" y="152"/>
                    <a:pt x="289" y="152"/>
                  </a:cubicBezTo>
                  <a:cubicBezTo>
                    <a:pt x="287" y="152"/>
                    <a:pt x="283" y="153"/>
                    <a:pt x="279" y="153"/>
                  </a:cubicBezTo>
                  <a:lnTo>
                    <a:pt x="279" y="153"/>
                  </a:lnTo>
                  <a:cubicBezTo>
                    <a:pt x="274" y="149"/>
                    <a:pt x="268" y="145"/>
                    <a:pt x="262" y="142"/>
                  </a:cubicBezTo>
                  <a:close/>
                  <a:moveTo>
                    <a:pt x="170" y="150"/>
                  </a:moveTo>
                  <a:lnTo>
                    <a:pt x="148" y="161"/>
                  </a:lnTo>
                  <a:lnTo>
                    <a:pt x="148" y="161"/>
                  </a:lnTo>
                  <a:cubicBezTo>
                    <a:pt x="147" y="161"/>
                    <a:pt x="147" y="161"/>
                    <a:pt x="147" y="161"/>
                  </a:cubicBezTo>
                  <a:lnTo>
                    <a:pt x="147" y="161"/>
                  </a:lnTo>
                  <a:cubicBezTo>
                    <a:pt x="146" y="161"/>
                    <a:pt x="144" y="162"/>
                    <a:pt x="143" y="162"/>
                  </a:cubicBezTo>
                  <a:lnTo>
                    <a:pt x="143" y="162"/>
                  </a:lnTo>
                  <a:cubicBezTo>
                    <a:pt x="138" y="160"/>
                    <a:pt x="134" y="157"/>
                    <a:pt x="129" y="155"/>
                  </a:cubicBezTo>
                  <a:lnTo>
                    <a:pt x="129" y="155"/>
                  </a:lnTo>
                  <a:cubicBezTo>
                    <a:pt x="129" y="155"/>
                    <a:pt x="129" y="155"/>
                    <a:pt x="129" y="155"/>
                  </a:cubicBezTo>
                  <a:lnTo>
                    <a:pt x="129" y="155"/>
                  </a:lnTo>
                  <a:cubicBezTo>
                    <a:pt x="129" y="155"/>
                    <a:pt x="129" y="155"/>
                    <a:pt x="129" y="155"/>
                  </a:cubicBezTo>
                  <a:lnTo>
                    <a:pt x="129" y="155"/>
                  </a:lnTo>
                  <a:cubicBezTo>
                    <a:pt x="129" y="155"/>
                    <a:pt x="129" y="155"/>
                    <a:pt x="129" y="155"/>
                  </a:cubicBezTo>
                  <a:lnTo>
                    <a:pt x="129" y="155"/>
                  </a:lnTo>
                  <a:cubicBezTo>
                    <a:pt x="132" y="154"/>
                    <a:pt x="135" y="153"/>
                    <a:pt x="138" y="152"/>
                  </a:cubicBezTo>
                  <a:lnTo>
                    <a:pt x="138" y="152"/>
                  </a:lnTo>
                  <a:cubicBezTo>
                    <a:pt x="141" y="155"/>
                    <a:pt x="144" y="157"/>
                    <a:pt x="147" y="161"/>
                  </a:cubicBezTo>
                  <a:lnTo>
                    <a:pt x="147" y="161"/>
                  </a:lnTo>
                  <a:cubicBezTo>
                    <a:pt x="154" y="157"/>
                    <a:pt x="162" y="154"/>
                    <a:pt x="170" y="150"/>
                  </a:cubicBezTo>
                  <a:close/>
                  <a:moveTo>
                    <a:pt x="37" y="0"/>
                  </a:moveTo>
                  <a:cubicBezTo>
                    <a:pt x="31" y="0"/>
                    <a:pt x="30" y="4"/>
                    <a:pt x="35" y="14"/>
                  </a:cubicBezTo>
                  <a:cubicBezTo>
                    <a:pt x="47" y="27"/>
                    <a:pt x="60" y="35"/>
                    <a:pt x="72" y="41"/>
                  </a:cubicBezTo>
                  <a:lnTo>
                    <a:pt x="72" y="41"/>
                  </a:lnTo>
                  <a:cubicBezTo>
                    <a:pt x="46" y="45"/>
                    <a:pt x="21" y="48"/>
                    <a:pt x="1" y="48"/>
                  </a:cubicBezTo>
                  <a:cubicBezTo>
                    <a:pt x="47" y="71"/>
                    <a:pt x="78" y="94"/>
                    <a:pt x="81" y="117"/>
                  </a:cubicBezTo>
                  <a:lnTo>
                    <a:pt x="81" y="117"/>
                  </a:lnTo>
                  <a:lnTo>
                    <a:pt x="69" y="116"/>
                  </a:lnTo>
                  <a:lnTo>
                    <a:pt x="69" y="116"/>
                  </a:lnTo>
                  <a:cubicBezTo>
                    <a:pt x="73" y="120"/>
                    <a:pt x="77" y="124"/>
                    <a:pt x="81" y="127"/>
                  </a:cubicBezTo>
                  <a:lnTo>
                    <a:pt x="81" y="127"/>
                  </a:lnTo>
                  <a:cubicBezTo>
                    <a:pt x="82" y="124"/>
                    <a:pt x="82" y="121"/>
                    <a:pt x="81" y="117"/>
                  </a:cubicBezTo>
                  <a:lnTo>
                    <a:pt x="81" y="117"/>
                  </a:lnTo>
                  <a:lnTo>
                    <a:pt x="107" y="121"/>
                  </a:lnTo>
                  <a:lnTo>
                    <a:pt x="107" y="121"/>
                  </a:lnTo>
                  <a:cubicBezTo>
                    <a:pt x="112" y="125"/>
                    <a:pt x="116" y="129"/>
                    <a:pt x="119" y="133"/>
                  </a:cubicBezTo>
                  <a:cubicBezTo>
                    <a:pt x="119" y="133"/>
                    <a:pt x="119" y="133"/>
                    <a:pt x="142" y="125"/>
                  </a:cubicBezTo>
                  <a:lnTo>
                    <a:pt x="142" y="125"/>
                  </a:lnTo>
                  <a:lnTo>
                    <a:pt x="158" y="127"/>
                  </a:lnTo>
                  <a:lnTo>
                    <a:pt x="158" y="127"/>
                  </a:lnTo>
                  <a:cubicBezTo>
                    <a:pt x="149" y="134"/>
                    <a:pt x="140" y="139"/>
                    <a:pt x="131" y="144"/>
                  </a:cubicBezTo>
                  <a:lnTo>
                    <a:pt x="131" y="144"/>
                  </a:lnTo>
                  <a:cubicBezTo>
                    <a:pt x="127" y="141"/>
                    <a:pt x="124" y="137"/>
                    <a:pt x="119" y="133"/>
                  </a:cubicBezTo>
                  <a:lnTo>
                    <a:pt x="119" y="133"/>
                  </a:lnTo>
                  <a:cubicBezTo>
                    <a:pt x="119" y="133"/>
                    <a:pt x="119" y="133"/>
                    <a:pt x="100" y="139"/>
                  </a:cubicBezTo>
                  <a:lnTo>
                    <a:pt x="100" y="139"/>
                  </a:lnTo>
                  <a:cubicBezTo>
                    <a:pt x="94" y="136"/>
                    <a:pt x="88" y="132"/>
                    <a:pt x="81" y="127"/>
                  </a:cubicBezTo>
                  <a:lnTo>
                    <a:pt x="81" y="127"/>
                  </a:lnTo>
                  <a:cubicBezTo>
                    <a:pt x="80" y="135"/>
                    <a:pt x="76" y="142"/>
                    <a:pt x="69" y="150"/>
                  </a:cubicBezTo>
                  <a:cubicBezTo>
                    <a:pt x="82" y="145"/>
                    <a:pt x="92" y="142"/>
                    <a:pt x="100" y="139"/>
                  </a:cubicBezTo>
                  <a:lnTo>
                    <a:pt x="100" y="139"/>
                  </a:lnTo>
                  <a:cubicBezTo>
                    <a:pt x="106" y="143"/>
                    <a:pt x="113" y="146"/>
                    <a:pt x="119" y="150"/>
                  </a:cubicBezTo>
                  <a:lnTo>
                    <a:pt x="119" y="150"/>
                  </a:lnTo>
                  <a:cubicBezTo>
                    <a:pt x="123" y="148"/>
                    <a:pt x="127" y="146"/>
                    <a:pt x="131" y="144"/>
                  </a:cubicBezTo>
                  <a:lnTo>
                    <a:pt x="131" y="144"/>
                  </a:lnTo>
                  <a:cubicBezTo>
                    <a:pt x="132" y="146"/>
                    <a:pt x="134" y="147"/>
                    <a:pt x="136" y="149"/>
                  </a:cubicBezTo>
                  <a:lnTo>
                    <a:pt x="136" y="149"/>
                  </a:lnTo>
                  <a:cubicBezTo>
                    <a:pt x="143" y="142"/>
                    <a:pt x="151" y="135"/>
                    <a:pt x="159" y="127"/>
                  </a:cubicBezTo>
                  <a:lnTo>
                    <a:pt x="159" y="127"/>
                  </a:lnTo>
                  <a:lnTo>
                    <a:pt x="177" y="129"/>
                  </a:lnTo>
                  <a:lnTo>
                    <a:pt x="177" y="129"/>
                  </a:lnTo>
                  <a:cubicBezTo>
                    <a:pt x="176" y="139"/>
                    <a:pt x="159" y="145"/>
                    <a:pt x="138" y="152"/>
                  </a:cubicBezTo>
                  <a:lnTo>
                    <a:pt x="138" y="152"/>
                  </a:lnTo>
                  <a:cubicBezTo>
                    <a:pt x="137" y="151"/>
                    <a:pt x="137" y="150"/>
                    <a:pt x="136" y="149"/>
                  </a:cubicBezTo>
                  <a:lnTo>
                    <a:pt x="136" y="149"/>
                  </a:lnTo>
                  <a:cubicBezTo>
                    <a:pt x="133" y="151"/>
                    <a:pt x="131" y="153"/>
                    <a:pt x="129" y="155"/>
                  </a:cubicBezTo>
                  <a:lnTo>
                    <a:pt x="129" y="155"/>
                  </a:lnTo>
                  <a:cubicBezTo>
                    <a:pt x="126" y="153"/>
                    <a:pt x="123" y="151"/>
                    <a:pt x="119" y="150"/>
                  </a:cubicBezTo>
                  <a:lnTo>
                    <a:pt x="119" y="150"/>
                  </a:lnTo>
                  <a:cubicBezTo>
                    <a:pt x="102" y="158"/>
                    <a:pt x="86" y="167"/>
                    <a:pt x="69" y="184"/>
                  </a:cubicBezTo>
                  <a:cubicBezTo>
                    <a:pt x="73" y="184"/>
                    <a:pt x="77" y="183"/>
                    <a:pt x="81" y="182"/>
                  </a:cubicBezTo>
                  <a:lnTo>
                    <a:pt x="81" y="182"/>
                  </a:lnTo>
                  <a:cubicBezTo>
                    <a:pt x="93" y="180"/>
                    <a:pt x="114" y="175"/>
                    <a:pt x="143" y="162"/>
                  </a:cubicBezTo>
                  <a:lnTo>
                    <a:pt x="143" y="162"/>
                  </a:lnTo>
                  <a:cubicBezTo>
                    <a:pt x="143" y="163"/>
                    <a:pt x="144" y="163"/>
                    <a:pt x="144" y="163"/>
                  </a:cubicBezTo>
                  <a:lnTo>
                    <a:pt x="144" y="163"/>
                  </a:lnTo>
                  <a:lnTo>
                    <a:pt x="148" y="161"/>
                  </a:lnTo>
                  <a:lnTo>
                    <a:pt x="148" y="161"/>
                  </a:lnTo>
                  <a:cubicBezTo>
                    <a:pt x="153" y="167"/>
                    <a:pt x="160" y="174"/>
                    <a:pt x="170" y="184"/>
                  </a:cubicBezTo>
                  <a:cubicBezTo>
                    <a:pt x="161" y="175"/>
                    <a:pt x="153" y="168"/>
                    <a:pt x="144" y="163"/>
                  </a:cubicBezTo>
                  <a:lnTo>
                    <a:pt x="144" y="163"/>
                  </a:lnTo>
                  <a:lnTo>
                    <a:pt x="35" y="217"/>
                  </a:lnTo>
                  <a:cubicBezTo>
                    <a:pt x="69" y="217"/>
                    <a:pt x="136" y="217"/>
                    <a:pt x="136" y="251"/>
                  </a:cubicBezTo>
                  <a:lnTo>
                    <a:pt x="238" y="319"/>
                  </a:lnTo>
                  <a:lnTo>
                    <a:pt x="238" y="251"/>
                  </a:lnTo>
                  <a:cubicBezTo>
                    <a:pt x="238" y="251"/>
                    <a:pt x="238" y="217"/>
                    <a:pt x="306" y="217"/>
                  </a:cubicBezTo>
                  <a:lnTo>
                    <a:pt x="241" y="196"/>
                  </a:lnTo>
                  <a:lnTo>
                    <a:pt x="241" y="196"/>
                  </a:lnTo>
                  <a:cubicBezTo>
                    <a:pt x="216" y="212"/>
                    <a:pt x="192" y="230"/>
                    <a:pt x="170" y="251"/>
                  </a:cubicBezTo>
                  <a:cubicBezTo>
                    <a:pt x="214" y="208"/>
                    <a:pt x="214" y="195"/>
                    <a:pt x="207" y="193"/>
                  </a:cubicBezTo>
                  <a:lnTo>
                    <a:pt x="207" y="193"/>
                  </a:lnTo>
                  <a:cubicBezTo>
                    <a:pt x="211" y="192"/>
                    <a:pt x="215" y="191"/>
                    <a:pt x="221" y="189"/>
                  </a:cubicBezTo>
                  <a:lnTo>
                    <a:pt x="221" y="189"/>
                  </a:lnTo>
                  <a:lnTo>
                    <a:pt x="241" y="196"/>
                  </a:lnTo>
                  <a:lnTo>
                    <a:pt x="241" y="196"/>
                  </a:lnTo>
                  <a:cubicBezTo>
                    <a:pt x="260" y="185"/>
                    <a:pt x="278" y="174"/>
                    <a:pt x="295" y="165"/>
                  </a:cubicBezTo>
                  <a:lnTo>
                    <a:pt x="295" y="165"/>
                  </a:lnTo>
                  <a:cubicBezTo>
                    <a:pt x="313" y="180"/>
                    <a:pt x="329" y="197"/>
                    <a:pt x="339" y="217"/>
                  </a:cubicBezTo>
                  <a:cubicBezTo>
                    <a:pt x="339" y="184"/>
                    <a:pt x="373" y="184"/>
                    <a:pt x="339" y="184"/>
                  </a:cubicBezTo>
                  <a:lnTo>
                    <a:pt x="312" y="156"/>
                  </a:lnTo>
                  <a:lnTo>
                    <a:pt x="312" y="156"/>
                  </a:lnTo>
                  <a:cubicBezTo>
                    <a:pt x="306" y="159"/>
                    <a:pt x="301" y="162"/>
                    <a:pt x="295" y="165"/>
                  </a:cubicBezTo>
                  <a:lnTo>
                    <a:pt x="295" y="165"/>
                  </a:lnTo>
                  <a:cubicBezTo>
                    <a:pt x="292" y="163"/>
                    <a:pt x="289" y="160"/>
                    <a:pt x="286" y="158"/>
                  </a:cubicBezTo>
                  <a:lnTo>
                    <a:pt x="286" y="158"/>
                  </a:lnTo>
                  <a:cubicBezTo>
                    <a:pt x="279" y="163"/>
                    <a:pt x="264" y="171"/>
                    <a:pt x="238" y="184"/>
                  </a:cubicBezTo>
                  <a:cubicBezTo>
                    <a:pt x="231" y="186"/>
                    <a:pt x="225" y="188"/>
                    <a:pt x="221" y="189"/>
                  </a:cubicBezTo>
                  <a:lnTo>
                    <a:pt x="221" y="189"/>
                  </a:lnTo>
                  <a:lnTo>
                    <a:pt x="204" y="184"/>
                  </a:lnTo>
                  <a:cubicBezTo>
                    <a:pt x="237" y="184"/>
                    <a:pt x="206" y="152"/>
                    <a:pt x="185" y="130"/>
                  </a:cubicBezTo>
                  <a:lnTo>
                    <a:pt x="185" y="130"/>
                  </a:lnTo>
                  <a:lnTo>
                    <a:pt x="211" y="134"/>
                  </a:lnTo>
                  <a:lnTo>
                    <a:pt x="211" y="134"/>
                  </a:lnTo>
                  <a:cubicBezTo>
                    <a:pt x="219" y="138"/>
                    <a:pt x="228" y="143"/>
                    <a:pt x="238" y="150"/>
                  </a:cubicBezTo>
                  <a:lnTo>
                    <a:pt x="223" y="135"/>
                  </a:lnTo>
                  <a:lnTo>
                    <a:pt x="223" y="135"/>
                  </a:lnTo>
                  <a:lnTo>
                    <a:pt x="259" y="140"/>
                  </a:lnTo>
                  <a:lnTo>
                    <a:pt x="259" y="140"/>
                  </a:lnTo>
                  <a:cubicBezTo>
                    <a:pt x="260" y="140"/>
                    <a:pt x="261" y="141"/>
                    <a:pt x="262" y="142"/>
                  </a:cubicBezTo>
                  <a:lnTo>
                    <a:pt x="262" y="142"/>
                  </a:lnTo>
                  <a:lnTo>
                    <a:pt x="266" y="140"/>
                  </a:lnTo>
                  <a:lnTo>
                    <a:pt x="266" y="140"/>
                  </a:lnTo>
                  <a:lnTo>
                    <a:pt x="295" y="144"/>
                  </a:lnTo>
                  <a:lnTo>
                    <a:pt x="295" y="144"/>
                  </a:lnTo>
                  <a:cubicBezTo>
                    <a:pt x="289" y="141"/>
                    <a:pt x="284" y="138"/>
                    <a:pt x="280" y="136"/>
                  </a:cubicBezTo>
                  <a:lnTo>
                    <a:pt x="280" y="136"/>
                  </a:lnTo>
                  <a:lnTo>
                    <a:pt x="296" y="130"/>
                  </a:lnTo>
                  <a:lnTo>
                    <a:pt x="296" y="130"/>
                  </a:lnTo>
                  <a:cubicBezTo>
                    <a:pt x="305" y="134"/>
                    <a:pt x="317" y="139"/>
                    <a:pt x="331" y="145"/>
                  </a:cubicBezTo>
                  <a:lnTo>
                    <a:pt x="331" y="145"/>
                  </a:lnTo>
                  <a:cubicBezTo>
                    <a:pt x="329" y="146"/>
                    <a:pt x="328" y="147"/>
                    <a:pt x="326" y="148"/>
                  </a:cubicBezTo>
                  <a:lnTo>
                    <a:pt x="326" y="148"/>
                  </a:lnTo>
                  <a:lnTo>
                    <a:pt x="295" y="144"/>
                  </a:lnTo>
                  <a:lnTo>
                    <a:pt x="295" y="144"/>
                  </a:lnTo>
                  <a:cubicBezTo>
                    <a:pt x="298" y="146"/>
                    <a:pt x="302" y="148"/>
                    <a:pt x="306" y="150"/>
                  </a:cubicBezTo>
                  <a:lnTo>
                    <a:pt x="312" y="156"/>
                  </a:lnTo>
                  <a:lnTo>
                    <a:pt x="312" y="156"/>
                  </a:lnTo>
                  <a:cubicBezTo>
                    <a:pt x="317" y="153"/>
                    <a:pt x="321" y="151"/>
                    <a:pt x="326" y="148"/>
                  </a:cubicBezTo>
                  <a:lnTo>
                    <a:pt x="326" y="148"/>
                  </a:lnTo>
                  <a:lnTo>
                    <a:pt x="339" y="150"/>
                  </a:lnTo>
                  <a:cubicBezTo>
                    <a:pt x="339" y="150"/>
                    <a:pt x="373" y="150"/>
                    <a:pt x="373" y="116"/>
                  </a:cubicBezTo>
                  <a:lnTo>
                    <a:pt x="373" y="116"/>
                  </a:lnTo>
                  <a:cubicBezTo>
                    <a:pt x="364" y="125"/>
                    <a:pt x="349" y="135"/>
                    <a:pt x="331" y="145"/>
                  </a:cubicBezTo>
                  <a:lnTo>
                    <a:pt x="331" y="145"/>
                  </a:lnTo>
                  <a:cubicBezTo>
                    <a:pt x="320" y="140"/>
                    <a:pt x="309" y="135"/>
                    <a:pt x="299" y="129"/>
                  </a:cubicBezTo>
                  <a:lnTo>
                    <a:pt x="299" y="129"/>
                  </a:lnTo>
                  <a:lnTo>
                    <a:pt x="339" y="116"/>
                  </a:lnTo>
                  <a:cubicBezTo>
                    <a:pt x="339" y="116"/>
                    <a:pt x="238" y="116"/>
                    <a:pt x="339" y="82"/>
                  </a:cubicBezTo>
                  <a:lnTo>
                    <a:pt x="272" y="82"/>
                  </a:lnTo>
                  <a:lnTo>
                    <a:pt x="339" y="48"/>
                  </a:lnTo>
                  <a:cubicBezTo>
                    <a:pt x="288" y="48"/>
                    <a:pt x="295" y="68"/>
                    <a:pt x="225" y="93"/>
                  </a:cubicBezTo>
                  <a:lnTo>
                    <a:pt x="225" y="93"/>
                  </a:lnTo>
                  <a:cubicBezTo>
                    <a:pt x="222" y="91"/>
                    <a:pt x="219" y="89"/>
                    <a:pt x="216" y="88"/>
                  </a:cubicBezTo>
                  <a:lnTo>
                    <a:pt x="216" y="88"/>
                  </a:lnTo>
                  <a:cubicBezTo>
                    <a:pt x="221" y="85"/>
                    <a:pt x="222" y="84"/>
                    <a:pt x="219" y="84"/>
                  </a:cubicBezTo>
                  <a:cubicBezTo>
                    <a:pt x="217" y="84"/>
                    <a:pt x="214" y="85"/>
                    <a:pt x="210" y="85"/>
                  </a:cubicBezTo>
                  <a:lnTo>
                    <a:pt x="210" y="85"/>
                  </a:lnTo>
                  <a:cubicBezTo>
                    <a:pt x="203" y="81"/>
                    <a:pt x="195" y="78"/>
                    <a:pt x="188" y="74"/>
                  </a:cubicBezTo>
                  <a:lnTo>
                    <a:pt x="188" y="74"/>
                  </a:lnTo>
                  <a:cubicBezTo>
                    <a:pt x="208" y="65"/>
                    <a:pt x="215" y="65"/>
                    <a:pt x="225" y="65"/>
                  </a:cubicBezTo>
                  <a:cubicBezTo>
                    <a:pt x="231" y="65"/>
                    <a:pt x="238" y="65"/>
                    <a:pt x="250" y="63"/>
                  </a:cubicBezTo>
                  <a:lnTo>
                    <a:pt x="250" y="63"/>
                  </a:lnTo>
                  <a:cubicBezTo>
                    <a:pt x="250" y="63"/>
                    <a:pt x="250" y="63"/>
                    <a:pt x="250" y="63"/>
                  </a:cubicBezTo>
                  <a:cubicBezTo>
                    <a:pt x="257" y="63"/>
                    <a:pt x="272" y="59"/>
                    <a:pt x="306" y="48"/>
                  </a:cubicBezTo>
                  <a:lnTo>
                    <a:pt x="306" y="48"/>
                  </a:lnTo>
                  <a:cubicBezTo>
                    <a:pt x="279" y="57"/>
                    <a:pt x="262" y="61"/>
                    <a:pt x="250" y="63"/>
                  </a:cubicBezTo>
                  <a:lnTo>
                    <a:pt x="250" y="63"/>
                  </a:lnTo>
                  <a:cubicBezTo>
                    <a:pt x="239" y="63"/>
                    <a:pt x="260" y="48"/>
                    <a:pt x="238" y="48"/>
                  </a:cubicBezTo>
                  <a:cubicBezTo>
                    <a:pt x="339" y="48"/>
                    <a:pt x="238" y="48"/>
                    <a:pt x="339" y="14"/>
                  </a:cubicBezTo>
                  <a:lnTo>
                    <a:pt x="339" y="14"/>
                  </a:lnTo>
                  <a:lnTo>
                    <a:pt x="170" y="48"/>
                  </a:lnTo>
                  <a:cubicBezTo>
                    <a:pt x="238" y="14"/>
                    <a:pt x="204" y="14"/>
                    <a:pt x="204" y="14"/>
                  </a:cubicBezTo>
                  <a:lnTo>
                    <a:pt x="204" y="14"/>
                  </a:lnTo>
                  <a:cubicBezTo>
                    <a:pt x="204" y="14"/>
                    <a:pt x="160" y="25"/>
                    <a:pt x="109" y="35"/>
                  </a:cubicBezTo>
                  <a:lnTo>
                    <a:pt x="109" y="35"/>
                  </a:lnTo>
                  <a:cubicBezTo>
                    <a:pt x="80" y="17"/>
                    <a:pt x="50" y="0"/>
                    <a:pt x="37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7"/>
            <p:cNvSpPr/>
            <p:nvPr/>
          </p:nvSpPr>
          <p:spPr>
            <a:xfrm>
              <a:off x="3999625" y="280500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0"/>
                  </a:moveTo>
                  <a:lnTo>
                    <a:pt x="0" y="0"/>
                  </a:lnTo>
                  <a:cubicBezTo>
                    <a:pt x="0" y="0"/>
                    <a:pt x="0" y="0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7"/>
            <p:cNvSpPr/>
            <p:nvPr/>
          </p:nvSpPr>
          <p:spPr>
            <a:xfrm>
              <a:off x="3995400" y="27999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0" y="0"/>
                    <a:pt x="0" y="0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7"/>
            <p:cNvSpPr/>
            <p:nvPr/>
          </p:nvSpPr>
          <p:spPr>
            <a:xfrm>
              <a:off x="3999625" y="2803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7"/>
            <p:cNvSpPr/>
            <p:nvPr/>
          </p:nvSpPr>
          <p:spPr>
            <a:xfrm>
              <a:off x="3994550" y="28007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0" y="0"/>
                  </a:move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7"/>
            <p:cNvSpPr/>
            <p:nvPr/>
          </p:nvSpPr>
          <p:spPr>
            <a:xfrm>
              <a:off x="3997925" y="27990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5" y="0"/>
                  </a:moveTo>
                  <a:lnTo>
                    <a:pt x="1" y="0"/>
                  </a:lnTo>
                  <a:cubicBezTo>
                    <a:pt x="1" y="0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7"/>
            <p:cNvSpPr/>
            <p:nvPr/>
          </p:nvSpPr>
          <p:spPr>
            <a:xfrm>
              <a:off x="3999625" y="279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7"/>
            <p:cNvSpPr/>
            <p:nvPr/>
          </p:nvSpPr>
          <p:spPr>
            <a:xfrm>
              <a:off x="3990300" y="2783825"/>
              <a:ext cx="11900" cy="16125"/>
            </a:xfrm>
            <a:custGeom>
              <a:avLst/>
              <a:gdLst/>
              <a:ahLst/>
              <a:cxnLst/>
              <a:rect l="l" t="t" r="r" b="b"/>
              <a:pathLst>
                <a:path w="476" h="645" extrusionOk="0">
                  <a:moveTo>
                    <a:pt x="331" y="89"/>
                  </a:moveTo>
                  <a:cubicBezTo>
                    <a:pt x="324" y="89"/>
                    <a:pt x="314" y="146"/>
                    <a:pt x="301" y="166"/>
                  </a:cubicBezTo>
                  <a:lnTo>
                    <a:pt x="301" y="166"/>
                  </a:lnTo>
                  <a:cubicBezTo>
                    <a:pt x="298" y="155"/>
                    <a:pt x="291" y="140"/>
                    <a:pt x="278" y="137"/>
                  </a:cubicBezTo>
                  <a:lnTo>
                    <a:pt x="278" y="137"/>
                  </a:lnTo>
                  <a:cubicBezTo>
                    <a:pt x="283" y="163"/>
                    <a:pt x="289" y="172"/>
                    <a:pt x="294" y="172"/>
                  </a:cubicBezTo>
                  <a:cubicBezTo>
                    <a:pt x="296" y="172"/>
                    <a:pt x="299" y="170"/>
                    <a:pt x="301" y="166"/>
                  </a:cubicBezTo>
                  <a:lnTo>
                    <a:pt x="301" y="166"/>
                  </a:lnTo>
                  <a:cubicBezTo>
                    <a:pt x="304" y="173"/>
                    <a:pt x="305" y="180"/>
                    <a:pt x="305" y="180"/>
                  </a:cubicBezTo>
                  <a:cubicBezTo>
                    <a:pt x="306" y="180"/>
                    <a:pt x="306" y="177"/>
                    <a:pt x="306" y="170"/>
                  </a:cubicBezTo>
                  <a:lnTo>
                    <a:pt x="306" y="238"/>
                  </a:lnTo>
                  <a:lnTo>
                    <a:pt x="340" y="238"/>
                  </a:lnTo>
                  <a:cubicBezTo>
                    <a:pt x="340" y="124"/>
                    <a:pt x="336" y="89"/>
                    <a:pt x="331" y="89"/>
                  </a:cubicBezTo>
                  <a:close/>
                  <a:moveTo>
                    <a:pt x="289" y="238"/>
                  </a:moveTo>
                  <a:lnTo>
                    <a:pt x="289" y="238"/>
                  </a:lnTo>
                  <a:cubicBezTo>
                    <a:pt x="294" y="248"/>
                    <a:pt x="299" y="258"/>
                    <a:pt x="302" y="265"/>
                  </a:cubicBezTo>
                  <a:lnTo>
                    <a:pt x="302" y="265"/>
                  </a:lnTo>
                  <a:cubicBezTo>
                    <a:pt x="303" y="265"/>
                    <a:pt x="305" y="265"/>
                    <a:pt x="306" y="266"/>
                  </a:cubicBezTo>
                  <a:lnTo>
                    <a:pt x="306" y="266"/>
                  </a:lnTo>
                  <a:lnTo>
                    <a:pt x="306" y="238"/>
                  </a:lnTo>
                  <a:close/>
                  <a:moveTo>
                    <a:pt x="353" y="259"/>
                  </a:moveTo>
                  <a:cubicBezTo>
                    <a:pt x="357" y="259"/>
                    <a:pt x="361" y="267"/>
                    <a:pt x="365" y="289"/>
                  </a:cubicBezTo>
                  <a:lnTo>
                    <a:pt x="365" y="289"/>
                  </a:lnTo>
                  <a:cubicBezTo>
                    <a:pt x="361" y="286"/>
                    <a:pt x="354" y="283"/>
                    <a:pt x="344" y="279"/>
                  </a:cubicBezTo>
                  <a:lnTo>
                    <a:pt x="344" y="279"/>
                  </a:lnTo>
                  <a:cubicBezTo>
                    <a:pt x="347" y="267"/>
                    <a:pt x="350" y="259"/>
                    <a:pt x="353" y="259"/>
                  </a:cubicBezTo>
                  <a:close/>
                  <a:moveTo>
                    <a:pt x="241" y="304"/>
                  </a:moveTo>
                  <a:cubicBezTo>
                    <a:pt x="252" y="305"/>
                    <a:pt x="262" y="306"/>
                    <a:pt x="272" y="306"/>
                  </a:cubicBezTo>
                  <a:lnTo>
                    <a:pt x="272" y="306"/>
                  </a:lnTo>
                  <a:lnTo>
                    <a:pt x="272" y="306"/>
                  </a:lnTo>
                  <a:lnTo>
                    <a:pt x="272" y="306"/>
                  </a:lnTo>
                  <a:cubicBezTo>
                    <a:pt x="263" y="315"/>
                    <a:pt x="254" y="319"/>
                    <a:pt x="244" y="320"/>
                  </a:cubicBezTo>
                  <a:lnTo>
                    <a:pt x="244" y="320"/>
                  </a:lnTo>
                  <a:cubicBezTo>
                    <a:pt x="243" y="315"/>
                    <a:pt x="242" y="309"/>
                    <a:pt x="241" y="304"/>
                  </a:cubicBezTo>
                  <a:close/>
                  <a:moveTo>
                    <a:pt x="367" y="299"/>
                  </a:moveTo>
                  <a:cubicBezTo>
                    <a:pt x="368" y="306"/>
                    <a:pt x="370" y="313"/>
                    <a:pt x="371" y="322"/>
                  </a:cubicBezTo>
                  <a:lnTo>
                    <a:pt x="371" y="322"/>
                  </a:lnTo>
                  <a:lnTo>
                    <a:pt x="337" y="314"/>
                  </a:lnTo>
                  <a:lnTo>
                    <a:pt x="337" y="314"/>
                  </a:lnTo>
                  <a:cubicBezTo>
                    <a:pt x="338" y="311"/>
                    <a:pt x="339" y="308"/>
                    <a:pt x="339" y="305"/>
                  </a:cubicBezTo>
                  <a:lnTo>
                    <a:pt x="339" y="305"/>
                  </a:lnTo>
                  <a:cubicBezTo>
                    <a:pt x="354" y="304"/>
                    <a:pt x="363" y="302"/>
                    <a:pt x="367" y="299"/>
                  </a:cubicBezTo>
                  <a:close/>
                  <a:moveTo>
                    <a:pt x="301" y="392"/>
                  </a:moveTo>
                  <a:cubicBezTo>
                    <a:pt x="304" y="392"/>
                    <a:pt x="322" y="398"/>
                    <a:pt x="325" y="402"/>
                  </a:cubicBezTo>
                  <a:lnTo>
                    <a:pt x="325" y="402"/>
                  </a:lnTo>
                  <a:cubicBezTo>
                    <a:pt x="304" y="395"/>
                    <a:pt x="299" y="392"/>
                    <a:pt x="301" y="392"/>
                  </a:cubicBezTo>
                  <a:close/>
                  <a:moveTo>
                    <a:pt x="103" y="407"/>
                  </a:moveTo>
                  <a:lnTo>
                    <a:pt x="148" y="430"/>
                  </a:lnTo>
                  <a:lnTo>
                    <a:pt x="148" y="430"/>
                  </a:lnTo>
                  <a:cubicBezTo>
                    <a:pt x="145" y="424"/>
                    <a:pt x="132" y="417"/>
                    <a:pt x="103" y="407"/>
                  </a:cubicBezTo>
                  <a:close/>
                  <a:moveTo>
                    <a:pt x="360" y="475"/>
                  </a:moveTo>
                  <a:lnTo>
                    <a:pt x="360" y="475"/>
                  </a:lnTo>
                  <a:cubicBezTo>
                    <a:pt x="364" y="477"/>
                    <a:pt x="368" y="479"/>
                    <a:pt x="373" y="481"/>
                  </a:cubicBezTo>
                  <a:lnTo>
                    <a:pt x="373" y="481"/>
                  </a:lnTo>
                  <a:cubicBezTo>
                    <a:pt x="373" y="479"/>
                    <a:pt x="373" y="477"/>
                    <a:pt x="373" y="475"/>
                  </a:cubicBezTo>
                  <a:close/>
                  <a:moveTo>
                    <a:pt x="407" y="475"/>
                  </a:moveTo>
                  <a:cubicBezTo>
                    <a:pt x="386" y="475"/>
                    <a:pt x="378" y="478"/>
                    <a:pt x="377" y="483"/>
                  </a:cubicBezTo>
                  <a:lnTo>
                    <a:pt x="377" y="483"/>
                  </a:lnTo>
                  <a:cubicBezTo>
                    <a:pt x="376" y="482"/>
                    <a:pt x="375" y="482"/>
                    <a:pt x="373" y="481"/>
                  </a:cubicBezTo>
                  <a:lnTo>
                    <a:pt x="373" y="481"/>
                  </a:lnTo>
                  <a:cubicBezTo>
                    <a:pt x="373" y="509"/>
                    <a:pt x="373" y="509"/>
                    <a:pt x="373" y="509"/>
                  </a:cubicBezTo>
                  <a:lnTo>
                    <a:pt x="407" y="509"/>
                  </a:lnTo>
                  <a:cubicBezTo>
                    <a:pt x="407" y="509"/>
                    <a:pt x="375" y="493"/>
                    <a:pt x="377" y="483"/>
                  </a:cubicBezTo>
                  <a:lnTo>
                    <a:pt x="377" y="483"/>
                  </a:lnTo>
                  <a:cubicBezTo>
                    <a:pt x="387" y="487"/>
                    <a:pt x="398" y="491"/>
                    <a:pt x="408" y="495"/>
                  </a:cubicBezTo>
                  <a:lnTo>
                    <a:pt x="408" y="495"/>
                  </a:lnTo>
                  <a:cubicBezTo>
                    <a:pt x="407" y="490"/>
                    <a:pt x="407" y="484"/>
                    <a:pt x="407" y="475"/>
                  </a:cubicBezTo>
                  <a:close/>
                  <a:moveTo>
                    <a:pt x="408" y="495"/>
                  </a:moveTo>
                  <a:cubicBezTo>
                    <a:pt x="410" y="509"/>
                    <a:pt x="416" y="509"/>
                    <a:pt x="441" y="509"/>
                  </a:cubicBezTo>
                  <a:cubicBezTo>
                    <a:pt x="441" y="509"/>
                    <a:pt x="426" y="503"/>
                    <a:pt x="408" y="495"/>
                  </a:cubicBezTo>
                  <a:close/>
                  <a:moveTo>
                    <a:pt x="69" y="509"/>
                  </a:moveTo>
                  <a:cubicBezTo>
                    <a:pt x="69" y="526"/>
                    <a:pt x="120" y="534"/>
                    <a:pt x="158" y="538"/>
                  </a:cubicBezTo>
                  <a:lnTo>
                    <a:pt x="158" y="538"/>
                  </a:lnTo>
                  <a:lnTo>
                    <a:pt x="69" y="509"/>
                  </a:lnTo>
                  <a:close/>
                  <a:moveTo>
                    <a:pt x="373" y="543"/>
                  </a:moveTo>
                  <a:lnTo>
                    <a:pt x="373" y="570"/>
                  </a:lnTo>
                  <a:lnTo>
                    <a:pt x="373" y="570"/>
                  </a:lnTo>
                  <a:cubicBezTo>
                    <a:pt x="389" y="565"/>
                    <a:pt x="402" y="557"/>
                    <a:pt x="373" y="543"/>
                  </a:cubicBezTo>
                  <a:close/>
                  <a:moveTo>
                    <a:pt x="365" y="572"/>
                  </a:moveTo>
                  <a:lnTo>
                    <a:pt x="365" y="572"/>
                  </a:lnTo>
                  <a:cubicBezTo>
                    <a:pt x="368" y="574"/>
                    <a:pt x="370" y="575"/>
                    <a:pt x="373" y="576"/>
                  </a:cubicBezTo>
                  <a:lnTo>
                    <a:pt x="373" y="576"/>
                  </a:lnTo>
                  <a:cubicBezTo>
                    <a:pt x="344" y="576"/>
                    <a:pt x="352" y="576"/>
                    <a:pt x="365" y="572"/>
                  </a:cubicBezTo>
                  <a:close/>
                  <a:moveTo>
                    <a:pt x="373" y="576"/>
                  </a:moveTo>
                  <a:lnTo>
                    <a:pt x="373" y="577"/>
                  </a:lnTo>
                  <a:lnTo>
                    <a:pt x="407" y="577"/>
                  </a:lnTo>
                  <a:cubicBezTo>
                    <a:pt x="393" y="577"/>
                    <a:pt x="382" y="577"/>
                    <a:pt x="373" y="576"/>
                  </a:cubicBezTo>
                  <a:close/>
                  <a:moveTo>
                    <a:pt x="407" y="1"/>
                  </a:moveTo>
                  <a:cubicBezTo>
                    <a:pt x="377" y="32"/>
                    <a:pt x="374" y="175"/>
                    <a:pt x="374" y="175"/>
                  </a:cubicBezTo>
                  <a:cubicBezTo>
                    <a:pt x="373" y="175"/>
                    <a:pt x="373" y="173"/>
                    <a:pt x="373" y="170"/>
                  </a:cubicBezTo>
                  <a:cubicBezTo>
                    <a:pt x="340" y="170"/>
                    <a:pt x="373" y="102"/>
                    <a:pt x="373" y="69"/>
                  </a:cubicBezTo>
                  <a:cubicBezTo>
                    <a:pt x="340" y="69"/>
                    <a:pt x="340" y="204"/>
                    <a:pt x="340" y="238"/>
                  </a:cubicBezTo>
                  <a:lnTo>
                    <a:pt x="310" y="267"/>
                  </a:lnTo>
                  <a:lnTo>
                    <a:pt x="310" y="267"/>
                  </a:lnTo>
                  <a:cubicBezTo>
                    <a:pt x="309" y="267"/>
                    <a:pt x="307" y="266"/>
                    <a:pt x="306" y="266"/>
                  </a:cubicBezTo>
                  <a:lnTo>
                    <a:pt x="306" y="266"/>
                  </a:lnTo>
                  <a:lnTo>
                    <a:pt x="306" y="272"/>
                  </a:lnTo>
                  <a:cubicBezTo>
                    <a:pt x="306" y="272"/>
                    <a:pt x="304" y="269"/>
                    <a:pt x="302" y="265"/>
                  </a:cubicBezTo>
                  <a:lnTo>
                    <a:pt x="302" y="265"/>
                  </a:lnTo>
                  <a:cubicBezTo>
                    <a:pt x="275" y="256"/>
                    <a:pt x="241" y="247"/>
                    <a:pt x="204" y="238"/>
                  </a:cubicBezTo>
                  <a:lnTo>
                    <a:pt x="289" y="238"/>
                  </a:lnTo>
                  <a:cubicBezTo>
                    <a:pt x="280" y="221"/>
                    <a:pt x="272" y="204"/>
                    <a:pt x="272" y="204"/>
                  </a:cubicBezTo>
                  <a:cubicBezTo>
                    <a:pt x="272" y="204"/>
                    <a:pt x="272" y="136"/>
                    <a:pt x="272" y="136"/>
                  </a:cubicBezTo>
                  <a:cubicBezTo>
                    <a:pt x="274" y="136"/>
                    <a:pt x="276" y="137"/>
                    <a:pt x="278" y="137"/>
                  </a:cubicBezTo>
                  <a:lnTo>
                    <a:pt x="278" y="137"/>
                  </a:lnTo>
                  <a:cubicBezTo>
                    <a:pt x="276" y="128"/>
                    <a:pt x="274" y="116"/>
                    <a:pt x="272" y="102"/>
                  </a:cubicBezTo>
                  <a:cubicBezTo>
                    <a:pt x="272" y="136"/>
                    <a:pt x="272" y="102"/>
                    <a:pt x="238" y="170"/>
                  </a:cubicBezTo>
                  <a:cubicBezTo>
                    <a:pt x="272" y="69"/>
                    <a:pt x="238" y="136"/>
                    <a:pt x="238" y="35"/>
                  </a:cubicBezTo>
                  <a:cubicBezTo>
                    <a:pt x="238" y="102"/>
                    <a:pt x="238" y="136"/>
                    <a:pt x="238" y="136"/>
                  </a:cubicBezTo>
                  <a:lnTo>
                    <a:pt x="136" y="238"/>
                  </a:lnTo>
                  <a:cubicBezTo>
                    <a:pt x="136" y="238"/>
                    <a:pt x="35" y="238"/>
                    <a:pt x="204" y="272"/>
                  </a:cubicBezTo>
                  <a:lnTo>
                    <a:pt x="136" y="272"/>
                  </a:lnTo>
                  <a:cubicBezTo>
                    <a:pt x="136" y="272"/>
                    <a:pt x="136" y="272"/>
                    <a:pt x="136" y="272"/>
                  </a:cubicBezTo>
                  <a:lnTo>
                    <a:pt x="136" y="272"/>
                  </a:lnTo>
                  <a:cubicBezTo>
                    <a:pt x="99" y="272"/>
                    <a:pt x="135" y="282"/>
                    <a:pt x="156" y="286"/>
                  </a:cubicBezTo>
                  <a:lnTo>
                    <a:pt x="156" y="286"/>
                  </a:lnTo>
                  <a:cubicBezTo>
                    <a:pt x="177" y="292"/>
                    <a:pt x="208" y="300"/>
                    <a:pt x="238" y="303"/>
                  </a:cubicBezTo>
                  <a:lnTo>
                    <a:pt x="238" y="303"/>
                  </a:lnTo>
                  <a:cubicBezTo>
                    <a:pt x="238" y="295"/>
                    <a:pt x="238" y="285"/>
                    <a:pt x="238" y="272"/>
                  </a:cubicBezTo>
                  <a:cubicBezTo>
                    <a:pt x="238" y="268"/>
                    <a:pt x="238" y="266"/>
                    <a:pt x="238" y="266"/>
                  </a:cubicBezTo>
                  <a:cubicBezTo>
                    <a:pt x="238" y="266"/>
                    <a:pt x="239" y="283"/>
                    <a:pt x="241" y="304"/>
                  </a:cubicBezTo>
                  <a:lnTo>
                    <a:pt x="241" y="304"/>
                  </a:lnTo>
                  <a:cubicBezTo>
                    <a:pt x="240" y="304"/>
                    <a:pt x="239" y="303"/>
                    <a:pt x="238" y="303"/>
                  </a:cubicBezTo>
                  <a:lnTo>
                    <a:pt x="238" y="303"/>
                  </a:lnTo>
                  <a:cubicBezTo>
                    <a:pt x="238" y="310"/>
                    <a:pt x="238" y="316"/>
                    <a:pt x="238" y="321"/>
                  </a:cubicBezTo>
                  <a:lnTo>
                    <a:pt x="238" y="321"/>
                  </a:lnTo>
                  <a:cubicBezTo>
                    <a:pt x="240" y="321"/>
                    <a:pt x="242" y="320"/>
                    <a:pt x="244" y="320"/>
                  </a:cubicBezTo>
                  <a:lnTo>
                    <a:pt x="244" y="320"/>
                  </a:lnTo>
                  <a:cubicBezTo>
                    <a:pt x="245" y="324"/>
                    <a:pt x="245" y="328"/>
                    <a:pt x="246" y="331"/>
                  </a:cubicBezTo>
                  <a:lnTo>
                    <a:pt x="246" y="331"/>
                  </a:lnTo>
                  <a:lnTo>
                    <a:pt x="238" y="339"/>
                  </a:lnTo>
                  <a:cubicBezTo>
                    <a:pt x="238" y="339"/>
                    <a:pt x="238" y="339"/>
                    <a:pt x="238" y="321"/>
                  </a:cubicBezTo>
                  <a:lnTo>
                    <a:pt x="238" y="321"/>
                  </a:lnTo>
                  <a:cubicBezTo>
                    <a:pt x="237" y="321"/>
                    <a:pt x="236" y="321"/>
                    <a:pt x="236" y="321"/>
                  </a:cubicBezTo>
                  <a:cubicBezTo>
                    <a:pt x="214" y="321"/>
                    <a:pt x="186" y="311"/>
                    <a:pt x="142" y="307"/>
                  </a:cubicBezTo>
                  <a:lnTo>
                    <a:pt x="142" y="307"/>
                  </a:lnTo>
                  <a:cubicBezTo>
                    <a:pt x="140" y="307"/>
                    <a:pt x="138" y="306"/>
                    <a:pt x="136" y="306"/>
                  </a:cubicBezTo>
                  <a:lnTo>
                    <a:pt x="136" y="306"/>
                  </a:lnTo>
                  <a:cubicBezTo>
                    <a:pt x="136" y="306"/>
                    <a:pt x="136" y="306"/>
                    <a:pt x="136" y="307"/>
                  </a:cubicBezTo>
                  <a:lnTo>
                    <a:pt x="136" y="307"/>
                  </a:lnTo>
                  <a:cubicBezTo>
                    <a:pt x="126" y="306"/>
                    <a:pt x="115" y="306"/>
                    <a:pt x="103" y="306"/>
                  </a:cubicBezTo>
                  <a:cubicBezTo>
                    <a:pt x="117" y="310"/>
                    <a:pt x="128" y="314"/>
                    <a:pt x="137" y="316"/>
                  </a:cubicBezTo>
                  <a:lnTo>
                    <a:pt x="137" y="316"/>
                  </a:lnTo>
                  <a:cubicBezTo>
                    <a:pt x="137" y="340"/>
                    <a:pt x="144" y="343"/>
                    <a:pt x="204" y="373"/>
                  </a:cubicBezTo>
                  <a:cubicBezTo>
                    <a:pt x="193" y="385"/>
                    <a:pt x="182" y="388"/>
                    <a:pt x="170" y="388"/>
                  </a:cubicBezTo>
                  <a:cubicBezTo>
                    <a:pt x="148" y="388"/>
                    <a:pt x="125" y="373"/>
                    <a:pt x="103" y="373"/>
                  </a:cubicBezTo>
                  <a:cubicBezTo>
                    <a:pt x="35" y="373"/>
                    <a:pt x="238" y="441"/>
                    <a:pt x="170" y="441"/>
                  </a:cubicBezTo>
                  <a:lnTo>
                    <a:pt x="148" y="430"/>
                  </a:lnTo>
                  <a:lnTo>
                    <a:pt x="148" y="430"/>
                  </a:lnTo>
                  <a:cubicBezTo>
                    <a:pt x="156" y="444"/>
                    <a:pt x="113" y="451"/>
                    <a:pt x="136" y="475"/>
                  </a:cubicBezTo>
                  <a:lnTo>
                    <a:pt x="165" y="475"/>
                  </a:lnTo>
                  <a:cubicBezTo>
                    <a:pt x="195" y="488"/>
                    <a:pt x="245" y="509"/>
                    <a:pt x="171" y="509"/>
                  </a:cubicBezTo>
                  <a:lnTo>
                    <a:pt x="171" y="509"/>
                  </a:lnTo>
                  <a:cubicBezTo>
                    <a:pt x="132" y="498"/>
                    <a:pt x="92" y="487"/>
                    <a:pt x="69" y="475"/>
                  </a:cubicBezTo>
                  <a:lnTo>
                    <a:pt x="69" y="475"/>
                  </a:lnTo>
                  <a:cubicBezTo>
                    <a:pt x="134" y="507"/>
                    <a:pt x="74" y="509"/>
                    <a:pt x="158" y="538"/>
                  </a:cubicBezTo>
                  <a:lnTo>
                    <a:pt x="158" y="538"/>
                  </a:lnTo>
                  <a:cubicBezTo>
                    <a:pt x="158" y="538"/>
                    <a:pt x="158" y="538"/>
                    <a:pt x="158" y="538"/>
                  </a:cubicBezTo>
                  <a:lnTo>
                    <a:pt x="158" y="538"/>
                  </a:lnTo>
                  <a:lnTo>
                    <a:pt x="170" y="543"/>
                  </a:lnTo>
                  <a:cubicBezTo>
                    <a:pt x="166" y="541"/>
                    <a:pt x="162" y="540"/>
                    <a:pt x="158" y="538"/>
                  </a:cubicBezTo>
                  <a:lnTo>
                    <a:pt x="158" y="538"/>
                  </a:lnTo>
                  <a:cubicBezTo>
                    <a:pt x="196" y="543"/>
                    <a:pt x="221" y="543"/>
                    <a:pt x="170" y="543"/>
                  </a:cubicBezTo>
                  <a:lnTo>
                    <a:pt x="103" y="543"/>
                  </a:lnTo>
                  <a:cubicBezTo>
                    <a:pt x="136" y="577"/>
                    <a:pt x="1" y="644"/>
                    <a:pt x="170" y="644"/>
                  </a:cubicBezTo>
                  <a:cubicBezTo>
                    <a:pt x="204" y="644"/>
                    <a:pt x="340" y="610"/>
                    <a:pt x="373" y="610"/>
                  </a:cubicBezTo>
                  <a:lnTo>
                    <a:pt x="306" y="610"/>
                  </a:lnTo>
                  <a:cubicBezTo>
                    <a:pt x="238" y="610"/>
                    <a:pt x="170" y="577"/>
                    <a:pt x="136" y="577"/>
                  </a:cubicBezTo>
                  <a:lnTo>
                    <a:pt x="373" y="577"/>
                  </a:lnTo>
                  <a:cubicBezTo>
                    <a:pt x="373" y="577"/>
                    <a:pt x="373" y="577"/>
                    <a:pt x="373" y="576"/>
                  </a:cubicBezTo>
                  <a:lnTo>
                    <a:pt x="373" y="576"/>
                  </a:lnTo>
                  <a:cubicBezTo>
                    <a:pt x="373" y="576"/>
                    <a:pt x="373" y="576"/>
                    <a:pt x="373" y="576"/>
                  </a:cubicBezTo>
                  <a:lnTo>
                    <a:pt x="373" y="576"/>
                  </a:lnTo>
                  <a:lnTo>
                    <a:pt x="373" y="570"/>
                  </a:lnTo>
                  <a:lnTo>
                    <a:pt x="373" y="570"/>
                  </a:lnTo>
                  <a:cubicBezTo>
                    <a:pt x="371" y="571"/>
                    <a:pt x="368" y="572"/>
                    <a:pt x="365" y="572"/>
                  </a:cubicBezTo>
                  <a:lnTo>
                    <a:pt x="365" y="572"/>
                  </a:lnTo>
                  <a:cubicBezTo>
                    <a:pt x="306" y="543"/>
                    <a:pt x="306" y="543"/>
                    <a:pt x="306" y="543"/>
                  </a:cubicBezTo>
                  <a:lnTo>
                    <a:pt x="272" y="543"/>
                  </a:lnTo>
                  <a:cubicBezTo>
                    <a:pt x="316" y="543"/>
                    <a:pt x="245" y="528"/>
                    <a:pt x="171" y="509"/>
                  </a:cubicBezTo>
                  <a:lnTo>
                    <a:pt x="171" y="509"/>
                  </a:lnTo>
                  <a:cubicBezTo>
                    <a:pt x="306" y="509"/>
                    <a:pt x="340" y="543"/>
                    <a:pt x="373" y="543"/>
                  </a:cubicBezTo>
                  <a:lnTo>
                    <a:pt x="407" y="543"/>
                  </a:lnTo>
                  <a:cubicBezTo>
                    <a:pt x="386" y="543"/>
                    <a:pt x="337" y="529"/>
                    <a:pt x="304" y="519"/>
                  </a:cubicBezTo>
                  <a:lnTo>
                    <a:pt x="304" y="519"/>
                  </a:lnTo>
                  <a:cubicBezTo>
                    <a:pt x="327" y="526"/>
                    <a:pt x="333" y="526"/>
                    <a:pt x="340" y="526"/>
                  </a:cubicBezTo>
                  <a:cubicBezTo>
                    <a:pt x="348" y="526"/>
                    <a:pt x="357" y="526"/>
                    <a:pt x="407" y="543"/>
                  </a:cubicBezTo>
                  <a:cubicBezTo>
                    <a:pt x="306" y="509"/>
                    <a:pt x="373" y="509"/>
                    <a:pt x="306" y="475"/>
                  </a:cubicBezTo>
                  <a:lnTo>
                    <a:pt x="360" y="475"/>
                  </a:lnTo>
                  <a:cubicBezTo>
                    <a:pt x="347" y="469"/>
                    <a:pt x="339" y="465"/>
                    <a:pt x="342" y="465"/>
                  </a:cubicBezTo>
                  <a:cubicBezTo>
                    <a:pt x="344" y="465"/>
                    <a:pt x="353" y="468"/>
                    <a:pt x="373" y="475"/>
                  </a:cubicBezTo>
                  <a:cubicBezTo>
                    <a:pt x="306" y="441"/>
                    <a:pt x="306" y="441"/>
                    <a:pt x="204" y="407"/>
                  </a:cubicBezTo>
                  <a:cubicBezTo>
                    <a:pt x="227" y="407"/>
                    <a:pt x="279" y="422"/>
                    <a:pt x="312" y="422"/>
                  </a:cubicBezTo>
                  <a:cubicBezTo>
                    <a:pt x="322" y="422"/>
                    <a:pt x="331" y="421"/>
                    <a:pt x="336" y="417"/>
                  </a:cubicBezTo>
                  <a:lnTo>
                    <a:pt x="336" y="417"/>
                  </a:lnTo>
                  <a:cubicBezTo>
                    <a:pt x="361" y="424"/>
                    <a:pt x="367" y="424"/>
                    <a:pt x="373" y="424"/>
                  </a:cubicBezTo>
                  <a:cubicBezTo>
                    <a:pt x="382" y="424"/>
                    <a:pt x="390" y="424"/>
                    <a:pt x="441" y="441"/>
                  </a:cubicBezTo>
                  <a:cubicBezTo>
                    <a:pt x="475" y="441"/>
                    <a:pt x="340" y="407"/>
                    <a:pt x="373" y="407"/>
                  </a:cubicBezTo>
                  <a:lnTo>
                    <a:pt x="407" y="407"/>
                  </a:lnTo>
                  <a:cubicBezTo>
                    <a:pt x="272" y="407"/>
                    <a:pt x="407" y="407"/>
                    <a:pt x="272" y="373"/>
                  </a:cubicBezTo>
                  <a:cubicBezTo>
                    <a:pt x="250" y="373"/>
                    <a:pt x="242" y="359"/>
                    <a:pt x="212" y="340"/>
                  </a:cubicBezTo>
                  <a:lnTo>
                    <a:pt x="212" y="340"/>
                  </a:lnTo>
                  <a:cubicBezTo>
                    <a:pt x="220" y="341"/>
                    <a:pt x="233" y="344"/>
                    <a:pt x="251" y="350"/>
                  </a:cubicBezTo>
                  <a:lnTo>
                    <a:pt x="251" y="350"/>
                  </a:lnTo>
                  <a:cubicBezTo>
                    <a:pt x="256" y="364"/>
                    <a:pt x="263" y="373"/>
                    <a:pt x="272" y="373"/>
                  </a:cubicBezTo>
                  <a:cubicBezTo>
                    <a:pt x="272" y="367"/>
                    <a:pt x="272" y="362"/>
                    <a:pt x="272" y="358"/>
                  </a:cubicBezTo>
                  <a:lnTo>
                    <a:pt x="272" y="358"/>
                  </a:lnTo>
                  <a:cubicBezTo>
                    <a:pt x="278" y="360"/>
                    <a:pt x="285" y="363"/>
                    <a:pt x="291" y="366"/>
                  </a:cubicBezTo>
                  <a:lnTo>
                    <a:pt x="291" y="366"/>
                  </a:lnTo>
                  <a:cubicBezTo>
                    <a:pt x="293" y="371"/>
                    <a:pt x="295" y="373"/>
                    <a:pt x="297" y="373"/>
                  </a:cubicBezTo>
                  <a:cubicBezTo>
                    <a:pt x="298" y="373"/>
                    <a:pt x="299" y="372"/>
                    <a:pt x="300" y="370"/>
                  </a:cubicBezTo>
                  <a:lnTo>
                    <a:pt x="300" y="370"/>
                  </a:lnTo>
                  <a:cubicBezTo>
                    <a:pt x="302" y="371"/>
                    <a:pt x="304" y="372"/>
                    <a:pt x="306" y="373"/>
                  </a:cubicBezTo>
                  <a:cubicBezTo>
                    <a:pt x="272" y="373"/>
                    <a:pt x="373" y="407"/>
                    <a:pt x="407" y="407"/>
                  </a:cubicBezTo>
                  <a:lnTo>
                    <a:pt x="441" y="407"/>
                  </a:lnTo>
                  <a:cubicBezTo>
                    <a:pt x="407" y="407"/>
                    <a:pt x="340" y="373"/>
                    <a:pt x="407" y="373"/>
                  </a:cubicBezTo>
                  <a:lnTo>
                    <a:pt x="340" y="373"/>
                  </a:lnTo>
                  <a:cubicBezTo>
                    <a:pt x="373" y="373"/>
                    <a:pt x="373" y="339"/>
                    <a:pt x="441" y="339"/>
                  </a:cubicBezTo>
                  <a:lnTo>
                    <a:pt x="374" y="323"/>
                  </a:lnTo>
                  <a:lnTo>
                    <a:pt x="374" y="323"/>
                  </a:lnTo>
                  <a:cubicBezTo>
                    <a:pt x="374" y="294"/>
                    <a:pt x="379" y="261"/>
                    <a:pt x="407" y="204"/>
                  </a:cubicBezTo>
                  <a:cubicBezTo>
                    <a:pt x="407" y="181"/>
                    <a:pt x="407" y="153"/>
                    <a:pt x="407" y="121"/>
                  </a:cubicBezTo>
                  <a:cubicBezTo>
                    <a:pt x="407" y="121"/>
                    <a:pt x="407" y="28"/>
                    <a:pt x="407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7"/>
            <p:cNvSpPr/>
            <p:nvPr/>
          </p:nvSpPr>
          <p:spPr>
            <a:xfrm>
              <a:off x="3998775" y="2789750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35"/>
                    <a:pt x="34" y="35"/>
                    <a:pt x="1" y="35"/>
                  </a:cubicBezTo>
                  <a:lnTo>
                    <a:pt x="68" y="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7"/>
            <p:cNvSpPr/>
            <p:nvPr/>
          </p:nvSpPr>
          <p:spPr>
            <a:xfrm>
              <a:off x="3997925" y="278975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5" y="1"/>
                  </a:moveTo>
                  <a:cubicBezTo>
                    <a:pt x="35" y="1"/>
                    <a:pt x="35" y="1"/>
                    <a:pt x="1" y="1"/>
                  </a:cubicBezTo>
                  <a:cubicBezTo>
                    <a:pt x="1" y="1"/>
                    <a:pt x="1" y="1"/>
                    <a:pt x="3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7"/>
            <p:cNvSpPr/>
            <p:nvPr/>
          </p:nvSpPr>
          <p:spPr>
            <a:xfrm>
              <a:off x="4000475" y="27914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7"/>
            <p:cNvSpPr/>
            <p:nvPr/>
          </p:nvSpPr>
          <p:spPr>
            <a:xfrm>
              <a:off x="4000475" y="2789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35"/>
                  </a:moveTo>
                  <a:lnTo>
                    <a:pt x="0" y="1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7"/>
            <p:cNvSpPr/>
            <p:nvPr/>
          </p:nvSpPr>
          <p:spPr>
            <a:xfrm>
              <a:off x="4000475" y="2783525"/>
              <a:ext cx="13575" cy="7950"/>
            </a:xfrm>
            <a:custGeom>
              <a:avLst/>
              <a:gdLst/>
              <a:ahLst/>
              <a:cxnLst/>
              <a:rect l="l" t="t" r="r" b="b"/>
              <a:pathLst>
                <a:path w="543" h="318" extrusionOk="0">
                  <a:moveTo>
                    <a:pt x="98" y="71"/>
                  </a:moveTo>
                  <a:cubicBezTo>
                    <a:pt x="97" y="71"/>
                    <a:pt x="95" y="73"/>
                    <a:pt x="93" y="75"/>
                  </a:cubicBezTo>
                  <a:lnTo>
                    <a:pt x="93" y="75"/>
                  </a:lnTo>
                  <a:cubicBezTo>
                    <a:pt x="95" y="73"/>
                    <a:pt x="96" y="72"/>
                    <a:pt x="98" y="72"/>
                  </a:cubicBezTo>
                  <a:cubicBezTo>
                    <a:pt x="102" y="72"/>
                    <a:pt x="102" y="81"/>
                    <a:pt x="102" y="81"/>
                  </a:cubicBezTo>
                  <a:cubicBezTo>
                    <a:pt x="102" y="74"/>
                    <a:pt x="101" y="71"/>
                    <a:pt x="98" y="71"/>
                  </a:cubicBezTo>
                  <a:close/>
                  <a:moveTo>
                    <a:pt x="93" y="75"/>
                  </a:moveTo>
                  <a:cubicBezTo>
                    <a:pt x="88" y="80"/>
                    <a:pt x="80" y="91"/>
                    <a:pt x="68" y="114"/>
                  </a:cubicBezTo>
                  <a:lnTo>
                    <a:pt x="68" y="114"/>
                  </a:lnTo>
                  <a:cubicBezTo>
                    <a:pt x="68" y="114"/>
                    <a:pt x="83" y="86"/>
                    <a:pt x="93" y="75"/>
                  </a:cubicBezTo>
                  <a:close/>
                  <a:moveTo>
                    <a:pt x="136" y="114"/>
                  </a:moveTo>
                  <a:cubicBezTo>
                    <a:pt x="136" y="174"/>
                    <a:pt x="110" y="181"/>
                    <a:pt x="103" y="205"/>
                  </a:cubicBezTo>
                  <a:lnTo>
                    <a:pt x="103" y="205"/>
                  </a:lnTo>
                  <a:cubicBezTo>
                    <a:pt x="105" y="181"/>
                    <a:pt x="110" y="156"/>
                    <a:pt x="121" y="135"/>
                  </a:cubicBezTo>
                  <a:lnTo>
                    <a:pt x="121" y="135"/>
                  </a:lnTo>
                  <a:cubicBezTo>
                    <a:pt x="121" y="137"/>
                    <a:pt x="121" y="138"/>
                    <a:pt x="121" y="138"/>
                  </a:cubicBezTo>
                  <a:cubicBezTo>
                    <a:pt x="123" y="138"/>
                    <a:pt x="127" y="132"/>
                    <a:pt x="136" y="114"/>
                  </a:cubicBezTo>
                  <a:close/>
                  <a:moveTo>
                    <a:pt x="136" y="182"/>
                  </a:moveTo>
                  <a:lnTo>
                    <a:pt x="136" y="182"/>
                  </a:lnTo>
                  <a:cubicBezTo>
                    <a:pt x="131" y="191"/>
                    <a:pt x="128" y="199"/>
                    <a:pt x="126" y="206"/>
                  </a:cubicBezTo>
                  <a:lnTo>
                    <a:pt x="126" y="206"/>
                  </a:lnTo>
                  <a:cubicBezTo>
                    <a:pt x="131" y="192"/>
                    <a:pt x="136" y="183"/>
                    <a:pt x="136" y="182"/>
                  </a:cubicBezTo>
                  <a:close/>
                  <a:moveTo>
                    <a:pt x="126" y="206"/>
                  </a:moveTo>
                  <a:cubicBezTo>
                    <a:pt x="116" y="232"/>
                    <a:pt x="102" y="275"/>
                    <a:pt x="102" y="318"/>
                  </a:cubicBezTo>
                  <a:cubicBezTo>
                    <a:pt x="131" y="259"/>
                    <a:pt x="110" y="251"/>
                    <a:pt x="126" y="206"/>
                  </a:cubicBezTo>
                  <a:close/>
                  <a:moveTo>
                    <a:pt x="189" y="0"/>
                  </a:moveTo>
                  <a:cubicBezTo>
                    <a:pt x="170" y="0"/>
                    <a:pt x="148" y="47"/>
                    <a:pt x="136" y="73"/>
                  </a:cubicBezTo>
                  <a:lnTo>
                    <a:pt x="136" y="73"/>
                  </a:lnTo>
                  <a:lnTo>
                    <a:pt x="136" y="47"/>
                  </a:lnTo>
                  <a:cubicBezTo>
                    <a:pt x="128" y="78"/>
                    <a:pt x="126" y="89"/>
                    <a:pt x="127" y="89"/>
                  </a:cubicBezTo>
                  <a:cubicBezTo>
                    <a:pt x="128" y="89"/>
                    <a:pt x="131" y="82"/>
                    <a:pt x="136" y="73"/>
                  </a:cubicBezTo>
                  <a:lnTo>
                    <a:pt x="136" y="73"/>
                  </a:lnTo>
                  <a:lnTo>
                    <a:pt x="136" y="114"/>
                  </a:lnTo>
                  <a:cubicBezTo>
                    <a:pt x="130" y="120"/>
                    <a:pt x="125" y="127"/>
                    <a:pt x="121" y="135"/>
                  </a:cubicBezTo>
                  <a:lnTo>
                    <a:pt x="121" y="135"/>
                  </a:lnTo>
                  <a:cubicBezTo>
                    <a:pt x="122" y="129"/>
                    <a:pt x="127" y="115"/>
                    <a:pt x="131" y="110"/>
                  </a:cubicBezTo>
                  <a:lnTo>
                    <a:pt x="131" y="110"/>
                  </a:lnTo>
                  <a:cubicBezTo>
                    <a:pt x="133" y="111"/>
                    <a:pt x="134" y="113"/>
                    <a:pt x="136" y="114"/>
                  </a:cubicBezTo>
                  <a:cubicBezTo>
                    <a:pt x="136" y="109"/>
                    <a:pt x="135" y="107"/>
                    <a:pt x="134" y="107"/>
                  </a:cubicBezTo>
                  <a:cubicBezTo>
                    <a:pt x="133" y="107"/>
                    <a:pt x="132" y="108"/>
                    <a:pt x="131" y="110"/>
                  </a:cubicBezTo>
                  <a:lnTo>
                    <a:pt x="131" y="110"/>
                  </a:lnTo>
                  <a:cubicBezTo>
                    <a:pt x="102" y="81"/>
                    <a:pt x="102" y="81"/>
                    <a:pt x="102" y="81"/>
                  </a:cubicBezTo>
                  <a:cubicBezTo>
                    <a:pt x="102" y="120"/>
                    <a:pt x="102" y="137"/>
                    <a:pt x="95" y="137"/>
                  </a:cubicBezTo>
                  <a:cubicBezTo>
                    <a:pt x="90" y="137"/>
                    <a:pt x="82" y="128"/>
                    <a:pt x="68" y="114"/>
                  </a:cubicBezTo>
                  <a:cubicBezTo>
                    <a:pt x="68" y="81"/>
                    <a:pt x="68" y="47"/>
                    <a:pt x="68" y="47"/>
                  </a:cubicBezTo>
                  <a:cubicBezTo>
                    <a:pt x="64" y="51"/>
                    <a:pt x="60" y="52"/>
                    <a:pt x="57" y="52"/>
                  </a:cubicBezTo>
                  <a:cubicBezTo>
                    <a:pt x="46" y="52"/>
                    <a:pt x="39" y="33"/>
                    <a:pt x="32" y="33"/>
                  </a:cubicBezTo>
                  <a:cubicBezTo>
                    <a:pt x="24" y="33"/>
                    <a:pt x="16" y="56"/>
                    <a:pt x="0" y="148"/>
                  </a:cubicBezTo>
                  <a:cubicBezTo>
                    <a:pt x="0" y="182"/>
                    <a:pt x="0" y="216"/>
                    <a:pt x="0" y="250"/>
                  </a:cubicBezTo>
                  <a:cubicBezTo>
                    <a:pt x="0" y="256"/>
                    <a:pt x="2" y="259"/>
                    <a:pt x="4" y="259"/>
                  </a:cubicBezTo>
                  <a:cubicBezTo>
                    <a:pt x="12" y="259"/>
                    <a:pt x="34" y="210"/>
                    <a:pt x="34" y="182"/>
                  </a:cubicBezTo>
                  <a:cubicBezTo>
                    <a:pt x="45" y="118"/>
                    <a:pt x="49" y="98"/>
                    <a:pt x="50" y="98"/>
                  </a:cubicBezTo>
                  <a:lnTo>
                    <a:pt x="50" y="98"/>
                  </a:lnTo>
                  <a:cubicBezTo>
                    <a:pt x="53" y="98"/>
                    <a:pt x="48" y="161"/>
                    <a:pt x="58" y="161"/>
                  </a:cubicBezTo>
                  <a:cubicBezTo>
                    <a:pt x="60" y="161"/>
                    <a:pt x="64" y="157"/>
                    <a:pt x="68" y="148"/>
                  </a:cubicBezTo>
                  <a:lnTo>
                    <a:pt x="68" y="148"/>
                  </a:lnTo>
                  <a:cubicBezTo>
                    <a:pt x="68" y="216"/>
                    <a:pt x="68" y="216"/>
                    <a:pt x="34" y="250"/>
                  </a:cubicBezTo>
                  <a:cubicBezTo>
                    <a:pt x="34" y="283"/>
                    <a:pt x="38" y="294"/>
                    <a:pt x="44" y="294"/>
                  </a:cubicBezTo>
                  <a:cubicBezTo>
                    <a:pt x="55" y="294"/>
                    <a:pt x="71" y="254"/>
                    <a:pt x="76" y="254"/>
                  </a:cubicBezTo>
                  <a:lnTo>
                    <a:pt x="76" y="254"/>
                  </a:lnTo>
                  <a:cubicBezTo>
                    <a:pt x="79" y="254"/>
                    <a:pt x="78" y="269"/>
                    <a:pt x="68" y="318"/>
                  </a:cubicBezTo>
                  <a:cubicBezTo>
                    <a:pt x="102" y="284"/>
                    <a:pt x="102" y="250"/>
                    <a:pt x="102" y="250"/>
                  </a:cubicBezTo>
                  <a:cubicBezTo>
                    <a:pt x="102" y="240"/>
                    <a:pt x="102" y="228"/>
                    <a:pt x="103" y="215"/>
                  </a:cubicBezTo>
                  <a:lnTo>
                    <a:pt x="103" y="215"/>
                  </a:lnTo>
                  <a:lnTo>
                    <a:pt x="136" y="182"/>
                  </a:lnTo>
                  <a:lnTo>
                    <a:pt x="136" y="182"/>
                  </a:lnTo>
                  <a:cubicBezTo>
                    <a:pt x="136" y="182"/>
                    <a:pt x="136" y="182"/>
                    <a:pt x="136" y="182"/>
                  </a:cubicBezTo>
                  <a:cubicBezTo>
                    <a:pt x="136" y="233"/>
                    <a:pt x="144" y="250"/>
                    <a:pt x="157" y="250"/>
                  </a:cubicBezTo>
                  <a:cubicBezTo>
                    <a:pt x="170" y="250"/>
                    <a:pt x="187" y="233"/>
                    <a:pt x="204" y="216"/>
                  </a:cubicBezTo>
                  <a:lnTo>
                    <a:pt x="204" y="216"/>
                  </a:lnTo>
                  <a:cubicBezTo>
                    <a:pt x="204" y="216"/>
                    <a:pt x="182" y="259"/>
                    <a:pt x="173" y="259"/>
                  </a:cubicBezTo>
                  <a:cubicBezTo>
                    <a:pt x="171" y="259"/>
                    <a:pt x="170" y="257"/>
                    <a:pt x="170" y="250"/>
                  </a:cubicBezTo>
                  <a:lnTo>
                    <a:pt x="170" y="250"/>
                  </a:lnTo>
                  <a:cubicBezTo>
                    <a:pt x="170" y="259"/>
                    <a:pt x="172" y="263"/>
                    <a:pt x="176" y="263"/>
                  </a:cubicBezTo>
                  <a:cubicBezTo>
                    <a:pt x="188" y="263"/>
                    <a:pt x="213" y="232"/>
                    <a:pt x="237" y="182"/>
                  </a:cubicBezTo>
                  <a:cubicBezTo>
                    <a:pt x="244" y="176"/>
                    <a:pt x="249" y="173"/>
                    <a:pt x="253" y="173"/>
                  </a:cubicBezTo>
                  <a:cubicBezTo>
                    <a:pt x="270" y="173"/>
                    <a:pt x="265" y="222"/>
                    <a:pt x="237" y="250"/>
                  </a:cubicBezTo>
                  <a:lnTo>
                    <a:pt x="271" y="216"/>
                  </a:lnTo>
                  <a:cubicBezTo>
                    <a:pt x="292" y="202"/>
                    <a:pt x="304" y="197"/>
                    <a:pt x="311" y="197"/>
                  </a:cubicBezTo>
                  <a:cubicBezTo>
                    <a:pt x="333" y="197"/>
                    <a:pt x="293" y="255"/>
                    <a:pt x="298" y="255"/>
                  </a:cubicBezTo>
                  <a:cubicBezTo>
                    <a:pt x="299" y="255"/>
                    <a:pt x="301" y="254"/>
                    <a:pt x="305" y="250"/>
                  </a:cubicBezTo>
                  <a:cubicBezTo>
                    <a:pt x="332" y="250"/>
                    <a:pt x="403" y="207"/>
                    <a:pt x="430" y="207"/>
                  </a:cubicBezTo>
                  <a:cubicBezTo>
                    <a:pt x="437" y="207"/>
                    <a:pt x="441" y="209"/>
                    <a:pt x="441" y="216"/>
                  </a:cubicBezTo>
                  <a:cubicBezTo>
                    <a:pt x="373" y="250"/>
                    <a:pt x="373" y="250"/>
                    <a:pt x="339" y="284"/>
                  </a:cubicBezTo>
                  <a:cubicBezTo>
                    <a:pt x="339" y="284"/>
                    <a:pt x="407" y="250"/>
                    <a:pt x="407" y="250"/>
                  </a:cubicBezTo>
                  <a:lnTo>
                    <a:pt x="407" y="250"/>
                  </a:lnTo>
                  <a:cubicBezTo>
                    <a:pt x="373" y="284"/>
                    <a:pt x="441" y="284"/>
                    <a:pt x="373" y="318"/>
                  </a:cubicBezTo>
                  <a:cubicBezTo>
                    <a:pt x="396" y="310"/>
                    <a:pt x="408" y="307"/>
                    <a:pt x="416" y="307"/>
                  </a:cubicBezTo>
                  <a:cubicBezTo>
                    <a:pt x="430" y="307"/>
                    <a:pt x="428" y="315"/>
                    <a:pt x="442" y="315"/>
                  </a:cubicBezTo>
                  <a:cubicBezTo>
                    <a:pt x="454" y="315"/>
                    <a:pt x="480" y="309"/>
                    <a:pt x="542" y="284"/>
                  </a:cubicBezTo>
                  <a:cubicBezTo>
                    <a:pt x="508" y="250"/>
                    <a:pt x="474" y="182"/>
                    <a:pt x="441" y="148"/>
                  </a:cubicBezTo>
                  <a:cubicBezTo>
                    <a:pt x="399" y="106"/>
                    <a:pt x="357" y="78"/>
                    <a:pt x="315" y="78"/>
                  </a:cubicBezTo>
                  <a:cubicBezTo>
                    <a:pt x="289" y="78"/>
                    <a:pt x="263" y="89"/>
                    <a:pt x="237" y="114"/>
                  </a:cubicBezTo>
                  <a:lnTo>
                    <a:pt x="271" y="47"/>
                  </a:lnTo>
                  <a:lnTo>
                    <a:pt x="271" y="47"/>
                  </a:lnTo>
                  <a:cubicBezTo>
                    <a:pt x="258" y="67"/>
                    <a:pt x="250" y="74"/>
                    <a:pt x="245" y="74"/>
                  </a:cubicBezTo>
                  <a:cubicBezTo>
                    <a:pt x="233" y="74"/>
                    <a:pt x="236" y="39"/>
                    <a:pt x="228" y="39"/>
                  </a:cubicBezTo>
                  <a:cubicBezTo>
                    <a:pt x="221" y="39"/>
                    <a:pt x="207" y="62"/>
                    <a:pt x="170" y="148"/>
                  </a:cubicBezTo>
                  <a:lnTo>
                    <a:pt x="204" y="13"/>
                  </a:lnTo>
                  <a:cubicBezTo>
                    <a:pt x="199" y="4"/>
                    <a:pt x="194" y="0"/>
                    <a:pt x="189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7"/>
            <p:cNvSpPr/>
            <p:nvPr/>
          </p:nvSpPr>
          <p:spPr>
            <a:xfrm>
              <a:off x="4010625" y="2790600"/>
              <a:ext cx="3425" cy="1225"/>
            </a:xfrm>
            <a:custGeom>
              <a:avLst/>
              <a:gdLst/>
              <a:ahLst/>
              <a:cxnLst/>
              <a:rect l="l" t="t" r="r" b="b"/>
              <a:pathLst>
                <a:path w="137" h="49" extrusionOk="0">
                  <a:moveTo>
                    <a:pt x="102" y="1"/>
                  </a:moveTo>
                  <a:cubicBezTo>
                    <a:pt x="102" y="1"/>
                    <a:pt x="81" y="22"/>
                    <a:pt x="89" y="31"/>
                  </a:cubicBezTo>
                  <a:lnTo>
                    <a:pt x="89" y="31"/>
                  </a:lnTo>
                  <a:cubicBezTo>
                    <a:pt x="108" y="22"/>
                    <a:pt x="125" y="11"/>
                    <a:pt x="136" y="1"/>
                  </a:cubicBezTo>
                  <a:close/>
                  <a:moveTo>
                    <a:pt x="89" y="31"/>
                  </a:moveTo>
                  <a:cubicBezTo>
                    <a:pt x="86" y="32"/>
                    <a:pt x="83" y="33"/>
                    <a:pt x="80" y="35"/>
                  </a:cubicBezTo>
                  <a:lnTo>
                    <a:pt x="102" y="35"/>
                  </a:lnTo>
                  <a:cubicBezTo>
                    <a:pt x="95" y="35"/>
                    <a:pt x="91" y="33"/>
                    <a:pt x="89" y="31"/>
                  </a:cubicBezTo>
                  <a:close/>
                  <a:moveTo>
                    <a:pt x="1" y="35"/>
                  </a:moveTo>
                  <a:cubicBezTo>
                    <a:pt x="1" y="45"/>
                    <a:pt x="9" y="49"/>
                    <a:pt x="23" y="49"/>
                  </a:cubicBezTo>
                  <a:cubicBezTo>
                    <a:pt x="38" y="49"/>
                    <a:pt x="59" y="43"/>
                    <a:pt x="80" y="3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7"/>
            <p:cNvSpPr/>
            <p:nvPr/>
          </p:nvSpPr>
          <p:spPr>
            <a:xfrm>
              <a:off x="4010625" y="2791550"/>
              <a:ext cx="8500" cy="5850"/>
            </a:xfrm>
            <a:custGeom>
              <a:avLst/>
              <a:gdLst/>
              <a:ahLst/>
              <a:cxnLst/>
              <a:rect l="l" t="t" r="r" b="b"/>
              <a:pathLst>
                <a:path w="340" h="234" extrusionOk="0">
                  <a:moveTo>
                    <a:pt x="99" y="15"/>
                  </a:moveTo>
                  <a:lnTo>
                    <a:pt x="99" y="15"/>
                  </a:lnTo>
                  <a:cubicBezTo>
                    <a:pt x="81" y="16"/>
                    <a:pt x="47" y="30"/>
                    <a:pt x="68" y="30"/>
                  </a:cubicBezTo>
                  <a:cubicBezTo>
                    <a:pt x="81" y="24"/>
                    <a:pt x="91" y="20"/>
                    <a:pt x="99" y="15"/>
                  </a:cubicBezTo>
                  <a:close/>
                  <a:moveTo>
                    <a:pt x="140" y="0"/>
                  </a:moveTo>
                  <a:cubicBezTo>
                    <a:pt x="134" y="0"/>
                    <a:pt x="123" y="4"/>
                    <a:pt x="99" y="15"/>
                  </a:cubicBezTo>
                  <a:lnTo>
                    <a:pt x="99" y="15"/>
                  </a:lnTo>
                  <a:cubicBezTo>
                    <a:pt x="100" y="15"/>
                    <a:pt x="100" y="15"/>
                    <a:pt x="101" y="15"/>
                  </a:cubicBezTo>
                  <a:cubicBezTo>
                    <a:pt x="110" y="15"/>
                    <a:pt x="114" y="19"/>
                    <a:pt x="102" y="30"/>
                  </a:cubicBezTo>
                  <a:lnTo>
                    <a:pt x="170" y="30"/>
                  </a:lnTo>
                  <a:cubicBezTo>
                    <a:pt x="125" y="30"/>
                    <a:pt x="155" y="0"/>
                    <a:pt x="140" y="0"/>
                  </a:cubicBezTo>
                  <a:close/>
                  <a:moveTo>
                    <a:pt x="136" y="98"/>
                  </a:moveTo>
                  <a:lnTo>
                    <a:pt x="136" y="98"/>
                  </a:lnTo>
                  <a:cubicBezTo>
                    <a:pt x="222" y="127"/>
                    <a:pt x="116" y="131"/>
                    <a:pt x="39" y="132"/>
                  </a:cubicBezTo>
                  <a:lnTo>
                    <a:pt x="39" y="132"/>
                  </a:lnTo>
                  <a:cubicBezTo>
                    <a:pt x="55" y="131"/>
                    <a:pt x="108" y="127"/>
                    <a:pt x="136" y="98"/>
                  </a:cubicBezTo>
                  <a:close/>
                  <a:moveTo>
                    <a:pt x="68" y="30"/>
                  </a:moveTo>
                  <a:lnTo>
                    <a:pt x="35" y="64"/>
                  </a:lnTo>
                  <a:cubicBezTo>
                    <a:pt x="13" y="72"/>
                    <a:pt x="8" y="74"/>
                    <a:pt x="13" y="74"/>
                  </a:cubicBezTo>
                  <a:cubicBezTo>
                    <a:pt x="27" y="74"/>
                    <a:pt x="115" y="55"/>
                    <a:pt x="140" y="55"/>
                  </a:cubicBezTo>
                  <a:cubicBezTo>
                    <a:pt x="150" y="55"/>
                    <a:pt x="150" y="57"/>
                    <a:pt x="136" y="64"/>
                  </a:cubicBezTo>
                  <a:lnTo>
                    <a:pt x="35" y="98"/>
                  </a:lnTo>
                  <a:cubicBezTo>
                    <a:pt x="35" y="98"/>
                    <a:pt x="68" y="98"/>
                    <a:pt x="1" y="132"/>
                  </a:cubicBezTo>
                  <a:cubicBezTo>
                    <a:pt x="102" y="132"/>
                    <a:pt x="170" y="200"/>
                    <a:pt x="68" y="200"/>
                  </a:cubicBezTo>
                  <a:lnTo>
                    <a:pt x="204" y="200"/>
                  </a:lnTo>
                  <a:cubicBezTo>
                    <a:pt x="193" y="211"/>
                    <a:pt x="181" y="215"/>
                    <a:pt x="170" y="215"/>
                  </a:cubicBezTo>
                  <a:cubicBezTo>
                    <a:pt x="147" y="215"/>
                    <a:pt x="125" y="200"/>
                    <a:pt x="102" y="200"/>
                  </a:cubicBezTo>
                  <a:cubicBezTo>
                    <a:pt x="102" y="200"/>
                    <a:pt x="68" y="234"/>
                    <a:pt x="68" y="234"/>
                  </a:cubicBezTo>
                  <a:lnTo>
                    <a:pt x="272" y="234"/>
                  </a:lnTo>
                  <a:cubicBezTo>
                    <a:pt x="339" y="200"/>
                    <a:pt x="136" y="166"/>
                    <a:pt x="136" y="166"/>
                  </a:cubicBezTo>
                  <a:lnTo>
                    <a:pt x="204" y="166"/>
                  </a:lnTo>
                  <a:cubicBezTo>
                    <a:pt x="204" y="132"/>
                    <a:pt x="170" y="98"/>
                    <a:pt x="238" y="64"/>
                  </a:cubicBezTo>
                  <a:cubicBezTo>
                    <a:pt x="238" y="47"/>
                    <a:pt x="204" y="47"/>
                    <a:pt x="166" y="47"/>
                  </a:cubicBezTo>
                  <a:cubicBezTo>
                    <a:pt x="128" y="47"/>
                    <a:pt x="85" y="47"/>
                    <a:pt x="68" y="3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7"/>
            <p:cNvSpPr/>
            <p:nvPr/>
          </p:nvSpPr>
          <p:spPr>
            <a:xfrm>
              <a:off x="4015700" y="27956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5" y="1"/>
                  </a:moveTo>
                  <a:cubicBezTo>
                    <a:pt x="35" y="1"/>
                    <a:pt x="35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7"/>
            <p:cNvSpPr/>
            <p:nvPr/>
          </p:nvSpPr>
          <p:spPr>
            <a:xfrm>
              <a:off x="3799400" y="2996325"/>
              <a:ext cx="21625" cy="17175"/>
            </a:xfrm>
            <a:custGeom>
              <a:avLst/>
              <a:gdLst/>
              <a:ahLst/>
              <a:cxnLst/>
              <a:rect l="l" t="t" r="r" b="b"/>
              <a:pathLst>
                <a:path w="865" h="687" extrusionOk="0">
                  <a:moveTo>
                    <a:pt x="85" y="1"/>
                  </a:moveTo>
                  <a:cubicBezTo>
                    <a:pt x="1" y="458"/>
                    <a:pt x="195" y="686"/>
                    <a:pt x="411" y="686"/>
                  </a:cubicBezTo>
                  <a:cubicBezTo>
                    <a:pt x="627" y="686"/>
                    <a:pt x="864" y="458"/>
                    <a:pt x="864" y="1"/>
                  </a:cubicBezTo>
                  <a:cubicBezTo>
                    <a:pt x="679" y="1"/>
                    <a:pt x="543" y="114"/>
                    <a:pt x="504" y="164"/>
                  </a:cubicBezTo>
                  <a:lnTo>
                    <a:pt x="504" y="164"/>
                  </a:lnTo>
                  <a:lnTo>
                    <a:pt x="221" y="305"/>
                  </a:lnTo>
                  <a:cubicBezTo>
                    <a:pt x="221" y="136"/>
                    <a:pt x="221" y="1"/>
                    <a:pt x="85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7"/>
            <p:cNvSpPr/>
            <p:nvPr/>
          </p:nvSpPr>
          <p:spPr>
            <a:xfrm>
              <a:off x="3813375" y="300057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0" y="0"/>
                  </a:move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7"/>
            <p:cNvSpPr/>
            <p:nvPr/>
          </p:nvSpPr>
          <p:spPr>
            <a:xfrm>
              <a:off x="3808300" y="2996325"/>
              <a:ext cx="5950" cy="5950"/>
            </a:xfrm>
            <a:custGeom>
              <a:avLst/>
              <a:gdLst/>
              <a:ahLst/>
              <a:cxnLst/>
              <a:rect l="l" t="t" r="r" b="b"/>
              <a:pathLst>
                <a:path w="238" h="238" extrusionOk="0">
                  <a:moveTo>
                    <a:pt x="0" y="1"/>
                  </a:moveTo>
                  <a:lnTo>
                    <a:pt x="34" y="35"/>
                  </a:lnTo>
                  <a:cubicBezTo>
                    <a:pt x="41" y="35"/>
                    <a:pt x="45" y="33"/>
                    <a:pt x="47" y="31"/>
                  </a:cubicBezTo>
                  <a:lnTo>
                    <a:pt x="47" y="31"/>
                  </a:lnTo>
                  <a:cubicBezTo>
                    <a:pt x="58" y="42"/>
                    <a:pt x="89" y="68"/>
                    <a:pt x="68" y="68"/>
                  </a:cubicBezTo>
                  <a:lnTo>
                    <a:pt x="36" y="36"/>
                  </a:lnTo>
                  <a:lnTo>
                    <a:pt x="36" y="36"/>
                  </a:lnTo>
                  <a:cubicBezTo>
                    <a:pt x="102" y="103"/>
                    <a:pt x="136" y="136"/>
                    <a:pt x="136" y="170"/>
                  </a:cubicBezTo>
                  <a:cubicBezTo>
                    <a:pt x="170" y="170"/>
                    <a:pt x="170" y="204"/>
                    <a:pt x="237" y="238"/>
                  </a:cubicBezTo>
                  <a:cubicBezTo>
                    <a:pt x="211" y="211"/>
                    <a:pt x="185" y="164"/>
                    <a:pt x="142" y="129"/>
                  </a:cubicBezTo>
                  <a:lnTo>
                    <a:pt x="142" y="129"/>
                  </a:lnTo>
                  <a:cubicBezTo>
                    <a:pt x="149" y="138"/>
                    <a:pt x="152" y="146"/>
                    <a:pt x="148" y="146"/>
                  </a:cubicBezTo>
                  <a:cubicBezTo>
                    <a:pt x="147" y="146"/>
                    <a:pt x="143" y="143"/>
                    <a:pt x="136" y="136"/>
                  </a:cubicBezTo>
                  <a:cubicBezTo>
                    <a:pt x="126" y="126"/>
                    <a:pt x="121" y="119"/>
                    <a:pt x="119" y="112"/>
                  </a:cubicBezTo>
                  <a:lnTo>
                    <a:pt x="119" y="112"/>
                  </a:lnTo>
                  <a:cubicBezTo>
                    <a:pt x="127" y="117"/>
                    <a:pt x="135" y="123"/>
                    <a:pt x="142" y="129"/>
                  </a:cubicBezTo>
                  <a:lnTo>
                    <a:pt x="142" y="129"/>
                  </a:lnTo>
                  <a:cubicBezTo>
                    <a:pt x="136" y="121"/>
                    <a:pt x="127" y="112"/>
                    <a:pt x="117" y="106"/>
                  </a:cubicBezTo>
                  <a:lnTo>
                    <a:pt x="117" y="106"/>
                  </a:lnTo>
                  <a:cubicBezTo>
                    <a:pt x="118" y="108"/>
                    <a:pt x="118" y="110"/>
                    <a:pt x="119" y="112"/>
                  </a:cubicBezTo>
                  <a:lnTo>
                    <a:pt x="119" y="112"/>
                  </a:lnTo>
                  <a:cubicBezTo>
                    <a:pt x="113" y="108"/>
                    <a:pt x="108" y="105"/>
                    <a:pt x="102" y="102"/>
                  </a:cubicBezTo>
                  <a:cubicBezTo>
                    <a:pt x="107" y="102"/>
                    <a:pt x="112" y="104"/>
                    <a:pt x="117" y="106"/>
                  </a:cubicBezTo>
                  <a:lnTo>
                    <a:pt x="117" y="106"/>
                  </a:lnTo>
                  <a:cubicBezTo>
                    <a:pt x="113" y="92"/>
                    <a:pt x="110" y="76"/>
                    <a:pt x="68" y="35"/>
                  </a:cubicBezTo>
                  <a:cubicBezTo>
                    <a:pt x="59" y="30"/>
                    <a:pt x="53" y="27"/>
                    <a:pt x="49" y="26"/>
                  </a:cubicBezTo>
                  <a:lnTo>
                    <a:pt x="49" y="26"/>
                  </a:lnTo>
                  <a:cubicBezTo>
                    <a:pt x="49" y="28"/>
                    <a:pt x="49" y="29"/>
                    <a:pt x="47" y="31"/>
                  </a:cubicBezTo>
                  <a:lnTo>
                    <a:pt x="47" y="31"/>
                  </a:lnTo>
                  <a:cubicBezTo>
                    <a:pt x="44" y="27"/>
                    <a:pt x="43" y="25"/>
                    <a:pt x="45" y="25"/>
                  </a:cubicBezTo>
                  <a:cubicBezTo>
                    <a:pt x="46" y="25"/>
                    <a:pt x="47" y="25"/>
                    <a:pt x="49" y="26"/>
                  </a:cubicBezTo>
                  <a:lnTo>
                    <a:pt x="49" y="26"/>
                  </a:lnTo>
                  <a:cubicBezTo>
                    <a:pt x="49" y="16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7"/>
            <p:cNvSpPr/>
            <p:nvPr/>
          </p:nvSpPr>
          <p:spPr>
            <a:xfrm>
              <a:off x="3810000" y="2998025"/>
              <a:ext cx="1700" cy="2575"/>
            </a:xfrm>
            <a:custGeom>
              <a:avLst/>
              <a:gdLst/>
              <a:ahLst/>
              <a:cxnLst/>
              <a:rect l="l" t="t" r="r" b="b"/>
              <a:pathLst>
                <a:path w="68" h="103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34"/>
                    <a:pt x="34" y="68"/>
                    <a:pt x="68" y="102"/>
                  </a:cubicBezTo>
                  <a:cubicBezTo>
                    <a:pt x="68" y="68"/>
                    <a:pt x="34" y="34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7"/>
            <p:cNvSpPr/>
            <p:nvPr/>
          </p:nvSpPr>
          <p:spPr>
            <a:xfrm>
              <a:off x="3810825" y="2998875"/>
              <a:ext cx="1725" cy="3400"/>
            </a:xfrm>
            <a:custGeom>
              <a:avLst/>
              <a:gdLst/>
              <a:ahLst/>
              <a:cxnLst/>
              <a:rect l="l" t="t" r="r" b="b"/>
              <a:pathLst>
                <a:path w="69" h="136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2"/>
                    <a:pt x="35" y="69"/>
                    <a:pt x="35" y="102"/>
                  </a:cubicBezTo>
                  <a:cubicBezTo>
                    <a:pt x="35" y="115"/>
                    <a:pt x="35" y="136"/>
                    <a:pt x="35" y="136"/>
                  </a:cubicBezTo>
                  <a:cubicBezTo>
                    <a:pt x="68" y="13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7"/>
            <p:cNvSpPr/>
            <p:nvPr/>
          </p:nvSpPr>
          <p:spPr>
            <a:xfrm>
              <a:off x="3810825" y="30005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5" y="0"/>
                  </a:moveTo>
                  <a:lnTo>
                    <a:pt x="35" y="0"/>
                  </a:lnTo>
                  <a:cubicBezTo>
                    <a:pt x="1" y="0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7"/>
            <p:cNvSpPr/>
            <p:nvPr/>
          </p:nvSpPr>
          <p:spPr>
            <a:xfrm>
              <a:off x="3811675" y="3000575"/>
              <a:ext cx="2350" cy="1200"/>
            </a:xfrm>
            <a:custGeom>
              <a:avLst/>
              <a:gdLst/>
              <a:ahLst/>
              <a:cxnLst/>
              <a:rect l="l" t="t" r="r" b="b"/>
              <a:pathLst>
                <a:path w="94" h="48" extrusionOk="0">
                  <a:moveTo>
                    <a:pt x="1" y="0"/>
                  </a:moveTo>
                  <a:lnTo>
                    <a:pt x="1" y="0"/>
                  </a:lnTo>
                  <a:cubicBezTo>
                    <a:pt x="3" y="2"/>
                    <a:pt x="4" y="4"/>
                    <a:pt x="7" y="5"/>
                  </a:cubicBezTo>
                  <a:lnTo>
                    <a:pt x="7" y="5"/>
                  </a:lnTo>
                  <a:cubicBezTo>
                    <a:pt x="3" y="2"/>
                    <a:pt x="1" y="0"/>
                    <a:pt x="1" y="0"/>
                  </a:cubicBezTo>
                  <a:close/>
                  <a:moveTo>
                    <a:pt x="7" y="5"/>
                  </a:moveTo>
                  <a:cubicBezTo>
                    <a:pt x="8" y="7"/>
                    <a:pt x="10" y="8"/>
                    <a:pt x="12" y="10"/>
                  </a:cubicBezTo>
                  <a:lnTo>
                    <a:pt x="12" y="10"/>
                  </a:lnTo>
                  <a:cubicBezTo>
                    <a:pt x="6" y="13"/>
                    <a:pt x="1" y="21"/>
                    <a:pt x="1" y="34"/>
                  </a:cubicBezTo>
                  <a:cubicBezTo>
                    <a:pt x="12" y="23"/>
                    <a:pt x="16" y="19"/>
                    <a:pt x="18" y="19"/>
                  </a:cubicBezTo>
                  <a:cubicBezTo>
                    <a:pt x="21" y="19"/>
                    <a:pt x="23" y="25"/>
                    <a:pt x="34" y="29"/>
                  </a:cubicBezTo>
                  <a:lnTo>
                    <a:pt x="34" y="29"/>
                  </a:lnTo>
                  <a:cubicBezTo>
                    <a:pt x="34" y="27"/>
                    <a:pt x="34" y="26"/>
                    <a:pt x="33" y="24"/>
                  </a:cubicBezTo>
                  <a:lnTo>
                    <a:pt x="33" y="24"/>
                  </a:lnTo>
                  <a:cubicBezTo>
                    <a:pt x="36" y="25"/>
                    <a:pt x="38" y="26"/>
                    <a:pt x="40" y="27"/>
                  </a:cubicBezTo>
                  <a:lnTo>
                    <a:pt x="40" y="27"/>
                  </a:lnTo>
                  <a:cubicBezTo>
                    <a:pt x="38" y="26"/>
                    <a:pt x="36" y="25"/>
                    <a:pt x="33" y="23"/>
                  </a:cubicBezTo>
                  <a:lnTo>
                    <a:pt x="33" y="23"/>
                  </a:lnTo>
                  <a:cubicBezTo>
                    <a:pt x="31" y="13"/>
                    <a:pt x="24" y="8"/>
                    <a:pt x="18" y="8"/>
                  </a:cubicBezTo>
                  <a:cubicBezTo>
                    <a:pt x="16" y="8"/>
                    <a:pt x="14" y="9"/>
                    <a:pt x="12" y="10"/>
                  </a:cubicBezTo>
                  <a:lnTo>
                    <a:pt x="12" y="10"/>
                  </a:lnTo>
                  <a:cubicBezTo>
                    <a:pt x="10" y="8"/>
                    <a:pt x="8" y="7"/>
                    <a:pt x="7" y="5"/>
                  </a:cubicBezTo>
                  <a:close/>
                  <a:moveTo>
                    <a:pt x="40" y="27"/>
                  </a:moveTo>
                  <a:cubicBezTo>
                    <a:pt x="44" y="29"/>
                    <a:pt x="48" y="31"/>
                    <a:pt x="52" y="33"/>
                  </a:cubicBezTo>
                  <a:lnTo>
                    <a:pt x="52" y="33"/>
                  </a:lnTo>
                  <a:cubicBezTo>
                    <a:pt x="44" y="32"/>
                    <a:pt x="39" y="31"/>
                    <a:pt x="34" y="29"/>
                  </a:cubicBezTo>
                  <a:lnTo>
                    <a:pt x="34" y="29"/>
                  </a:lnTo>
                  <a:cubicBezTo>
                    <a:pt x="35" y="31"/>
                    <a:pt x="35" y="32"/>
                    <a:pt x="35" y="34"/>
                  </a:cubicBezTo>
                  <a:lnTo>
                    <a:pt x="54" y="34"/>
                  </a:lnTo>
                  <a:cubicBezTo>
                    <a:pt x="71" y="42"/>
                    <a:pt x="87" y="48"/>
                    <a:pt x="90" y="48"/>
                  </a:cubicBezTo>
                  <a:cubicBezTo>
                    <a:pt x="94" y="48"/>
                    <a:pt x="88" y="44"/>
                    <a:pt x="68" y="34"/>
                  </a:cubicBezTo>
                  <a:lnTo>
                    <a:pt x="68" y="34"/>
                  </a:lnTo>
                  <a:cubicBezTo>
                    <a:pt x="68" y="34"/>
                    <a:pt x="68" y="34"/>
                    <a:pt x="68" y="34"/>
                  </a:cubicBezTo>
                  <a:cubicBezTo>
                    <a:pt x="59" y="34"/>
                    <a:pt x="49" y="31"/>
                    <a:pt x="40" y="27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7"/>
            <p:cNvSpPr/>
            <p:nvPr/>
          </p:nvSpPr>
          <p:spPr>
            <a:xfrm>
              <a:off x="3811675" y="300057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35" y="3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7"/>
            <p:cNvSpPr/>
            <p:nvPr/>
          </p:nvSpPr>
          <p:spPr>
            <a:xfrm>
              <a:off x="3811675" y="300057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7"/>
            <p:cNvSpPr/>
            <p:nvPr/>
          </p:nvSpPr>
          <p:spPr>
            <a:xfrm>
              <a:off x="3811675" y="2999725"/>
              <a:ext cx="5100" cy="4250"/>
            </a:xfrm>
            <a:custGeom>
              <a:avLst/>
              <a:gdLst/>
              <a:ahLst/>
              <a:cxnLst/>
              <a:rect l="l" t="t" r="r" b="b"/>
              <a:pathLst>
                <a:path w="204" h="170" extrusionOk="0">
                  <a:moveTo>
                    <a:pt x="1" y="0"/>
                  </a:moveTo>
                  <a:lnTo>
                    <a:pt x="1" y="0"/>
                  </a:lnTo>
                  <a:cubicBezTo>
                    <a:pt x="52" y="34"/>
                    <a:pt x="52" y="34"/>
                    <a:pt x="47" y="34"/>
                  </a:cubicBezTo>
                  <a:cubicBezTo>
                    <a:pt x="43" y="34"/>
                    <a:pt x="35" y="34"/>
                    <a:pt x="68" y="68"/>
                  </a:cubicBezTo>
                  <a:cubicBezTo>
                    <a:pt x="68" y="68"/>
                    <a:pt x="136" y="102"/>
                    <a:pt x="204" y="169"/>
                  </a:cubicBezTo>
                  <a:lnTo>
                    <a:pt x="170" y="136"/>
                  </a:lnTo>
                  <a:cubicBezTo>
                    <a:pt x="136" y="102"/>
                    <a:pt x="68" y="34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7"/>
            <p:cNvSpPr/>
            <p:nvPr/>
          </p:nvSpPr>
          <p:spPr>
            <a:xfrm>
              <a:off x="3817600" y="300480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5" y="0"/>
                  </a:moveTo>
                  <a:cubicBezTo>
                    <a:pt x="35" y="0"/>
                    <a:pt x="1" y="0"/>
                    <a:pt x="1" y="0"/>
                  </a:cubicBezTo>
                  <a:cubicBezTo>
                    <a:pt x="1" y="0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7"/>
            <p:cNvSpPr/>
            <p:nvPr/>
          </p:nvSpPr>
          <p:spPr>
            <a:xfrm>
              <a:off x="3814225" y="2999725"/>
              <a:ext cx="5100" cy="6800"/>
            </a:xfrm>
            <a:custGeom>
              <a:avLst/>
              <a:gdLst/>
              <a:ahLst/>
              <a:cxnLst/>
              <a:rect l="l" t="t" r="r" b="b"/>
              <a:pathLst>
                <a:path w="204" h="272" extrusionOk="0">
                  <a:moveTo>
                    <a:pt x="0" y="0"/>
                  </a:moveTo>
                  <a:cubicBezTo>
                    <a:pt x="0" y="27"/>
                    <a:pt x="0" y="33"/>
                    <a:pt x="34" y="68"/>
                  </a:cubicBezTo>
                  <a:lnTo>
                    <a:pt x="34" y="68"/>
                  </a:lnTo>
                  <a:cubicBezTo>
                    <a:pt x="34" y="61"/>
                    <a:pt x="36" y="58"/>
                    <a:pt x="38" y="58"/>
                  </a:cubicBezTo>
                  <a:cubicBezTo>
                    <a:pt x="38" y="58"/>
                    <a:pt x="39" y="59"/>
                    <a:pt x="39" y="59"/>
                  </a:cubicBezTo>
                  <a:lnTo>
                    <a:pt x="39" y="59"/>
                  </a:ln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1"/>
                    <a:pt x="0" y="0"/>
                  </a:cubicBezTo>
                  <a:close/>
                  <a:moveTo>
                    <a:pt x="34" y="68"/>
                  </a:moveTo>
                  <a:lnTo>
                    <a:pt x="34" y="68"/>
                  </a:lnTo>
                  <a:cubicBezTo>
                    <a:pt x="34" y="68"/>
                    <a:pt x="34" y="68"/>
                    <a:pt x="34" y="68"/>
                  </a:cubicBezTo>
                  <a:cubicBezTo>
                    <a:pt x="34" y="68"/>
                    <a:pt x="34" y="68"/>
                    <a:pt x="34" y="68"/>
                  </a:cubicBezTo>
                  <a:lnTo>
                    <a:pt x="34" y="68"/>
                  </a:lnTo>
                  <a:cubicBezTo>
                    <a:pt x="34" y="68"/>
                    <a:pt x="34" y="68"/>
                    <a:pt x="34" y="68"/>
                  </a:cubicBezTo>
                  <a:close/>
                  <a:moveTo>
                    <a:pt x="39" y="59"/>
                  </a:moveTo>
                  <a:lnTo>
                    <a:pt x="39" y="59"/>
                  </a:lnTo>
                  <a:cubicBezTo>
                    <a:pt x="41" y="62"/>
                    <a:pt x="44" y="65"/>
                    <a:pt x="47" y="70"/>
                  </a:cubicBezTo>
                  <a:lnTo>
                    <a:pt x="47" y="70"/>
                  </a:lnTo>
                  <a:cubicBezTo>
                    <a:pt x="48" y="70"/>
                    <a:pt x="49" y="71"/>
                    <a:pt x="51" y="72"/>
                  </a:cubicBezTo>
                  <a:lnTo>
                    <a:pt x="51" y="72"/>
                  </a:lnTo>
                  <a:cubicBezTo>
                    <a:pt x="47" y="65"/>
                    <a:pt x="43" y="60"/>
                    <a:pt x="39" y="59"/>
                  </a:cubicBezTo>
                  <a:close/>
                  <a:moveTo>
                    <a:pt x="0" y="68"/>
                  </a:moveTo>
                  <a:lnTo>
                    <a:pt x="102" y="136"/>
                  </a:lnTo>
                  <a:cubicBezTo>
                    <a:pt x="75" y="108"/>
                    <a:pt x="69" y="81"/>
                    <a:pt x="51" y="72"/>
                  </a:cubicBezTo>
                  <a:lnTo>
                    <a:pt x="51" y="72"/>
                  </a:lnTo>
                  <a:cubicBezTo>
                    <a:pt x="59" y="84"/>
                    <a:pt x="68" y="102"/>
                    <a:pt x="68" y="102"/>
                  </a:cubicBezTo>
                  <a:cubicBezTo>
                    <a:pt x="59" y="87"/>
                    <a:pt x="52" y="77"/>
                    <a:pt x="47" y="70"/>
                  </a:cubicBezTo>
                  <a:lnTo>
                    <a:pt x="47" y="70"/>
                  </a:lnTo>
                  <a:cubicBezTo>
                    <a:pt x="43" y="69"/>
                    <a:pt x="39" y="68"/>
                    <a:pt x="34" y="68"/>
                  </a:cubicBezTo>
                  <a:lnTo>
                    <a:pt x="34" y="68"/>
                  </a:lnTo>
                  <a:cubicBezTo>
                    <a:pt x="43" y="77"/>
                    <a:pt x="54" y="88"/>
                    <a:pt x="68" y="102"/>
                  </a:cubicBezTo>
                  <a:lnTo>
                    <a:pt x="0" y="68"/>
                  </a:lnTo>
                  <a:close/>
                  <a:moveTo>
                    <a:pt x="34" y="34"/>
                  </a:moveTo>
                  <a:cubicBezTo>
                    <a:pt x="34" y="34"/>
                    <a:pt x="102" y="136"/>
                    <a:pt x="102" y="136"/>
                  </a:cubicBezTo>
                  <a:cubicBezTo>
                    <a:pt x="136" y="169"/>
                    <a:pt x="136" y="203"/>
                    <a:pt x="136" y="203"/>
                  </a:cubicBezTo>
                  <a:cubicBezTo>
                    <a:pt x="136" y="198"/>
                    <a:pt x="137" y="196"/>
                    <a:pt x="140" y="196"/>
                  </a:cubicBezTo>
                  <a:cubicBezTo>
                    <a:pt x="154" y="196"/>
                    <a:pt x="204" y="271"/>
                    <a:pt x="204" y="271"/>
                  </a:cubicBezTo>
                  <a:cubicBezTo>
                    <a:pt x="204" y="237"/>
                    <a:pt x="68" y="68"/>
                    <a:pt x="34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7"/>
            <p:cNvSpPr/>
            <p:nvPr/>
          </p:nvSpPr>
          <p:spPr>
            <a:xfrm>
              <a:off x="3816750" y="3003100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1" y="1"/>
                  </a:moveTo>
                  <a:lnTo>
                    <a:pt x="69" y="34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7"/>
            <p:cNvSpPr/>
            <p:nvPr/>
          </p:nvSpPr>
          <p:spPr>
            <a:xfrm>
              <a:off x="3815075" y="2998875"/>
              <a:ext cx="4200" cy="6200"/>
            </a:xfrm>
            <a:custGeom>
              <a:avLst/>
              <a:gdLst/>
              <a:ahLst/>
              <a:cxnLst/>
              <a:rect l="l" t="t" r="r" b="b"/>
              <a:pathLst>
                <a:path w="168" h="248" extrusionOk="0">
                  <a:moveTo>
                    <a:pt x="20" y="59"/>
                  </a:moveTo>
                  <a:lnTo>
                    <a:pt x="34" y="102"/>
                  </a:lnTo>
                  <a:cubicBezTo>
                    <a:pt x="34" y="102"/>
                    <a:pt x="34" y="83"/>
                    <a:pt x="20" y="59"/>
                  </a:cubicBezTo>
                  <a:close/>
                  <a:moveTo>
                    <a:pt x="102" y="127"/>
                  </a:moveTo>
                  <a:lnTo>
                    <a:pt x="102" y="136"/>
                  </a:lnTo>
                  <a:cubicBezTo>
                    <a:pt x="102" y="136"/>
                    <a:pt x="103" y="137"/>
                    <a:pt x="106" y="140"/>
                  </a:cubicBezTo>
                  <a:lnTo>
                    <a:pt x="106" y="140"/>
                  </a:lnTo>
                  <a:cubicBezTo>
                    <a:pt x="104" y="135"/>
                    <a:pt x="103" y="131"/>
                    <a:pt x="102" y="127"/>
                  </a:cubicBezTo>
                  <a:close/>
                  <a:moveTo>
                    <a:pt x="0" y="0"/>
                  </a:moveTo>
                  <a:lnTo>
                    <a:pt x="17" y="51"/>
                  </a:lnTo>
                  <a:lnTo>
                    <a:pt x="17" y="51"/>
                  </a:lnTo>
                  <a:cubicBezTo>
                    <a:pt x="12" y="46"/>
                    <a:pt x="6" y="40"/>
                    <a:pt x="0" y="34"/>
                  </a:cubicBezTo>
                  <a:lnTo>
                    <a:pt x="0" y="34"/>
                  </a:lnTo>
                  <a:cubicBezTo>
                    <a:pt x="9" y="43"/>
                    <a:pt x="15" y="51"/>
                    <a:pt x="20" y="59"/>
                  </a:cubicBezTo>
                  <a:lnTo>
                    <a:pt x="20" y="59"/>
                  </a:lnTo>
                  <a:lnTo>
                    <a:pt x="17" y="51"/>
                  </a:lnTo>
                  <a:lnTo>
                    <a:pt x="17" y="51"/>
                  </a:lnTo>
                  <a:cubicBezTo>
                    <a:pt x="45" y="79"/>
                    <a:pt x="68" y="108"/>
                    <a:pt x="68" y="136"/>
                  </a:cubicBezTo>
                  <a:cubicBezTo>
                    <a:pt x="86" y="163"/>
                    <a:pt x="94" y="173"/>
                    <a:pt x="97" y="173"/>
                  </a:cubicBezTo>
                  <a:cubicBezTo>
                    <a:pt x="105" y="173"/>
                    <a:pt x="68" y="93"/>
                    <a:pt x="68" y="68"/>
                  </a:cubicBezTo>
                  <a:lnTo>
                    <a:pt x="68" y="68"/>
                  </a:lnTo>
                  <a:cubicBezTo>
                    <a:pt x="85" y="85"/>
                    <a:pt x="93" y="102"/>
                    <a:pt x="102" y="127"/>
                  </a:cubicBezTo>
                  <a:lnTo>
                    <a:pt x="102" y="127"/>
                  </a:lnTo>
                  <a:lnTo>
                    <a:pt x="102" y="102"/>
                  </a:lnTo>
                  <a:cubicBezTo>
                    <a:pt x="34" y="0"/>
                    <a:pt x="0" y="0"/>
                    <a:pt x="0" y="0"/>
                  </a:cubicBezTo>
                  <a:close/>
                  <a:moveTo>
                    <a:pt x="106" y="140"/>
                  </a:moveTo>
                  <a:cubicBezTo>
                    <a:pt x="113" y="164"/>
                    <a:pt x="121" y="194"/>
                    <a:pt x="136" y="237"/>
                  </a:cubicBezTo>
                  <a:cubicBezTo>
                    <a:pt x="136" y="237"/>
                    <a:pt x="136" y="203"/>
                    <a:pt x="136" y="203"/>
                  </a:cubicBezTo>
                  <a:cubicBezTo>
                    <a:pt x="157" y="236"/>
                    <a:pt x="165" y="247"/>
                    <a:pt x="166" y="247"/>
                  </a:cubicBezTo>
                  <a:cubicBezTo>
                    <a:pt x="167" y="247"/>
                    <a:pt x="136" y="193"/>
                    <a:pt x="136" y="170"/>
                  </a:cubicBezTo>
                  <a:cubicBezTo>
                    <a:pt x="136" y="170"/>
                    <a:pt x="115" y="149"/>
                    <a:pt x="106" y="14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7"/>
            <p:cNvSpPr/>
            <p:nvPr/>
          </p:nvSpPr>
          <p:spPr>
            <a:xfrm>
              <a:off x="3814650" y="2999075"/>
              <a:ext cx="450" cy="675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4" y="1"/>
                  </a:moveTo>
                  <a:cubicBezTo>
                    <a:pt x="0" y="1"/>
                    <a:pt x="0" y="9"/>
                    <a:pt x="17" y="26"/>
                  </a:cubicBezTo>
                  <a:cubicBezTo>
                    <a:pt x="17" y="9"/>
                    <a:pt x="9" y="1"/>
                    <a:pt x="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7"/>
            <p:cNvSpPr/>
            <p:nvPr/>
          </p:nvSpPr>
          <p:spPr>
            <a:xfrm>
              <a:off x="3818450" y="3003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7"/>
            <p:cNvSpPr/>
            <p:nvPr/>
          </p:nvSpPr>
          <p:spPr>
            <a:xfrm>
              <a:off x="3815925" y="29988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34"/>
                  </a:moveTo>
                  <a:lnTo>
                    <a:pt x="34" y="34"/>
                  </a:lnTo>
                  <a:lnTo>
                    <a:pt x="0" y="0"/>
                  </a:lnTo>
                  <a:cubicBezTo>
                    <a:pt x="0" y="0"/>
                    <a:pt x="0" y="0"/>
                    <a:pt x="34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7"/>
            <p:cNvSpPr/>
            <p:nvPr/>
          </p:nvSpPr>
          <p:spPr>
            <a:xfrm>
              <a:off x="3811675" y="2996325"/>
              <a:ext cx="9350" cy="8600"/>
            </a:xfrm>
            <a:custGeom>
              <a:avLst/>
              <a:gdLst/>
              <a:ahLst/>
              <a:cxnLst/>
              <a:rect l="l" t="t" r="r" b="b"/>
              <a:pathLst>
                <a:path w="374" h="344" extrusionOk="0">
                  <a:moveTo>
                    <a:pt x="170" y="1"/>
                  </a:moveTo>
                  <a:lnTo>
                    <a:pt x="185" y="15"/>
                  </a:lnTo>
                  <a:lnTo>
                    <a:pt x="185" y="15"/>
                  </a:lnTo>
                  <a:cubicBezTo>
                    <a:pt x="220" y="8"/>
                    <a:pt x="259" y="1"/>
                    <a:pt x="306" y="1"/>
                  </a:cubicBezTo>
                  <a:close/>
                  <a:moveTo>
                    <a:pt x="306" y="1"/>
                  </a:moveTo>
                  <a:cubicBezTo>
                    <a:pt x="306" y="1"/>
                    <a:pt x="306" y="1"/>
                    <a:pt x="306" y="35"/>
                  </a:cubicBezTo>
                  <a:cubicBezTo>
                    <a:pt x="316" y="35"/>
                    <a:pt x="327" y="38"/>
                    <a:pt x="336" y="43"/>
                  </a:cubicBezTo>
                  <a:lnTo>
                    <a:pt x="336" y="43"/>
                  </a:lnTo>
                  <a:cubicBezTo>
                    <a:pt x="349" y="39"/>
                    <a:pt x="361" y="35"/>
                    <a:pt x="373" y="35"/>
                  </a:cubicBezTo>
                  <a:lnTo>
                    <a:pt x="306" y="1"/>
                  </a:lnTo>
                  <a:close/>
                  <a:moveTo>
                    <a:pt x="238" y="68"/>
                  </a:moveTo>
                  <a:lnTo>
                    <a:pt x="243" y="73"/>
                  </a:lnTo>
                  <a:lnTo>
                    <a:pt x="243" y="73"/>
                  </a:lnTo>
                  <a:cubicBezTo>
                    <a:pt x="246" y="70"/>
                    <a:pt x="246" y="68"/>
                    <a:pt x="238" y="68"/>
                  </a:cubicBezTo>
                  <a:close/>
                  <a:moveTo>
                    <a:pt x="170" y="68"/>
                  </a:moveTo>
                  <a:cubicBezTo>
                    <a:pt x="178" y="81"/>
                    <a:pt x="185" y="92"/>
                    <a:pt x="190" y="102"/>
                  </a:cubicBezTo>
                  <a:lnTo>
                    <a:pt x="190" y="102"/>
                  </a:lnTo>
                  <a:cubicBezTo>
                    <a:pt x="191" y="102"/>
                    <a:pt x="192" y="102"/>
                    <a:pt x="193" y="102"/>
                  </a:cubicBezTo>
                  <a:lnTo>
                    <a:pt x="193" y="102"/>
                  </a:lnTo>
                  <a:cubicBezTo>
                    <a:pt x="187" y="88"/>
                    <a:pt x="181" y="75"/>
                    <a:pt x="176" y="68"/>
                  </a:cubicBezTo>
                  <a:close/>
                  <a:moveTo>
                    <a:pt x="1" y="68"/>
                  </a:moveTo>
                  <a:cubicBezTo>
                    <a:pt x="64" y="100"/>
                    <a:pt x="127" y="102"/>
                    <a:pt x="191" y="102"/>
                  </a:cubicBezTo>
                  <a:lnTo>
                    <a:pt x="191" y="102"/>
                  </a:lnTo>
                  <a:cubicBezTo>
                    <a:pt x="191" y="102"/>
                    <a:pt x="191" y="102"/>
                    <a:pt x="190" y="102"/>
                  </a:cubicBezTo>
                  <a:lnTo>
                    <a:pt x="190" y="102"/>
                  </a:lnTo>
                  <a:cubicBezTo>
                    <a:pt x="102" y="99"/>
                    <a:pt x="101" y="68"/>
                    <a:pt x="68" y="68"/>
                  </a:cubicBezTo>
                  <a:close/>
                  <a:moveTo>
                    <a:pt x="193" y="102"/>
                  </a:moveTo>
                  <a:lnTo>
                    <a:pt x="193" y="102"/>
                  </a:lnTo>
                  <a:cubicBezTo>
                    <a:pt x="193" y="102"/>
                    <a:pt x="193" y="102"/>
                    <a:pt x="193" y="102"/>
                  </a:cubicBezTo>
                  <a:lnTo>
                    <a:pt x="193" y="102"/>
                  </a:lnTo>
                  <a:cubicBezTo>
                    <a:pt x="192" y="102"/>
                    <a:pt x="191" y="102"/>
                    <a:pt x="191" y="102"/>
                  </a:cubicBezTo>
                  <a:lnTo>
                    <a:pt x="191" y="102"/>
                  </a:lnTo>
                  <a:cubicBezTo>
                    <a:pt x="191" y="102"/>
                    <a:pt x="191" y="102"/>
                    <a:pt x="191" y="102"/>
                  </a:cubicBezTo>
                  <a:lnTo>
                    <a:pt x="193" y="102"/>
                  </a:lnTo>
                  <a:cubicBezTo>
                    <a:pt x="193" y="102"/>
                    <a:pt x="193" y="102"/>
                    <a:pt x="193" y="102"/>
                  </a:cubicBezTo>
                  <a:lnTo>
                    <a:pt x="193" y="102"/>
                  </a:lnTo>
                  <a:cubicBezTo>
                    <a:pt x="197" y="102"/>
                    <a:pt x="200" y="102"/>
                    <a:pt x="204" y="102"/>
                  </a:cubicBezTo>
                  <a:cubicBezTo>
                    <a:pt x="200" y="102"/>
                    <a:pt x="196" y="102"/>
                    <a:pt x="193" y="102"/>
                  </a:cubicBezTo>
                  <a:close/>
                  <a:moveTo>
                    <a:pt x="68" y="102"/>
                  </a:moveTo>
                  <a:cubicBezTo>
                    <a:pt x="85" y="119"/>
                    <a:pt x="102" y="128"/>
                    <a:pt x="115" y="128"/>
                  </a:cubicBezTo>
                  <a:cubicBezTo>
                    <a:pt x="128" y="128"/>
                    <a:pt x="136" y="119"/>
                    <a:pt x="136" y="102"/>
                  </a:cubicBezTo>
                  <a:close/>
                  <a:moveTo>
                    <a:pt x="347" y="175"/>
                  </a:moveTo>
                  <a:cubicBezTo>
                    <a:pt x="347" y="176"/>
                    <a:pt x="347" y="177"/>
                    <a:pt x="347" y="178"/>
                  </a:cubicBezTo>
                  <a:lnTo>
                    <a:pt x="347" y="178"/>
                  </a:lnTo>
                  <a:lnTo>
                    <a:pt x="373" y="204"/>
                  </a:lnTo>
                  <a:cubicBezTo>
                    <a:pt x="360" y="191"/>
                    <a:pt x="352" y="182"/>
                    <a:pt x="347" y="175"/>
                  </a:cubicBezTo>
                  <a:close/>
                  <a:moveTo>
                    <a:pt x="351" y="160"/>
                  </a:moveTo>
                  <a:lnTo>
                    <a:pt x="373" y="204"/>
                  </a:lnTo>
                  <a:cubicBezTo>
                    <a:pt x="373" y="192"/>
                    <a:pt x="373" y="180"/>
                    <a:pt x="372" y="169"/>
                  </a:cubicBezTo>
                  <a:lnTo>
                    <a:pt x="372" y="169"/>
                  </a:lnTo>
                  <a:cubicBezTo>
                    <a:pt x="372" y="169"/>
                    <a:pt x="373" y="170"/>
                    <a:pt x="373" y="170"/>
                  </a:cubicBezTo>
                  <a:cubicBezTo>
                    <a:pt x="373" y="166"/>
                    <a:pt x="372" y="163"/>
                    <a:pt x="370" y="160"/>
                  </a:cubicBezTo>
                  <a:lnTo>
                    <a:pt x="370" y="160"/>
                  </a:lnTo>
                  <a:cubicBezTo>
                    <a:pt x="371" y="163"/>
                    <a:pt x="371" y="166"/>
                    <a:pt x="372" y="169"/>
                  </a:cubicBezTo>
                  <a:lnTo>
                    <a:pt x="372" y="169"/>
                  </a:lnTo>
                  <a:cubicBezTo>
                    <a:pt x="364" y="166"/>
                    <a:pt x="358" y="162"/>
                    <a:pt x="351" y="160"/>
                  </a:cubicBezTo>
                  <a:close/>
                  <a:moveTo>
                    <a:pt x="212" y="136"/>
                  </a:moveTo>
                  <a:cubicBezTo>
                    <a:pt x="218" y="136"/>
                    <a:pt x="224" y="136"/>
                    <a:pt x="229" y="136"/>
                  </a:cubicBezTo>
                  <a:lnTo>
                    <a:pt x="229" y="136"/>
                  </a:lnTo>
                  <a:cubicBezTo>
                    <a:pt x="249" y="175"/>
                    <a:pt x="272" y="218"/>
                    <a:pt x="272" y="238"/>
                  </a:cubicBezTo>
                  <a:cubicBezTo>
                    <a:pt x="217" y="128"/>
                    <a:pt x="251" y="196"/>
                    <a:pt x="212" y="136"/>
                  </a:cubicBezTo>
                  <a:close/>
                  <a:moveTo>
                    <a:pt x="185" y="15"/>
                  </a:moveTo>
                  <a:cubicBezTo>
                    <a:pt x="142" y="24"/>
                    <a:pt x="105" y="35"/>
                    <a:pt x="68" y="35"/>
                  </a:cubicBezTo>
                  <a:cubicBezTo>
                    <a:pt x="68" y="35"/>
                    <a:pt x="226" y="66"/>
                    <a:pt x="176" y="68"/>
                  </a:cubicBezTo>
                  <a:lnTo>
                    <a:pt x="176" y="68"/>
                  </a:lnTo>
                  <a:cubicBezTo>
                    <a:pt x="174" y="66"/>
                    <a:pt x="173" y="64"/>
                    <a:pt x="172" y="64"/>
                  </a:cubicBezTo>
                  <a:cubicBezTo>
                    <a:pt x="171" y="64"/>
                    <a:pt x="170" y="65"/>
                    <a:pt x="170" y="68"/>
                  </a:cubicBezTo>
                  <a:cubicBezTo>
                    <a:pt x="172" y="68"/>
                    <a:pt x="174" y="68"/>
                    <a:pt x="176" y="68"/>
                  </a:cubicBezTo>
                  <a:lnTo>
                    <a:pt x="176" y="68"/>
                  </a:lnTo>
                  <a:cubicBezTo>
                    <a:pt x="176" y="68"/>
                    <a:pt x="176" y="68"/>
                    <a:pt x="176" y="68"/>
                  </a:cubicBezTo>
                  <a:lnTo>
                    <a:pt x="220" y="68"/>
                  </a:lnTo>
                  <a:cubicBezTo>
                    <a:pt x="220" y="72"/>
                    <a:pt x="219" y="76"/>
                    <a:pt x="215" y="76"/>
                  </a:cubicBezTo>
                  <a:cubicBezTo>
                    <a:pt x="213" y="76"/>
                    <a:pt x="209" y="74"/>
                    <a:pt x="204" y="68"/>
                  </a:cubicBezTo>
                  <a:lnTo>
                    <a:pt x="204" y="68"/>
                  </a:lnTo>
                  <a:cubicBezTo>
                    <a:pt x="204" y="74"/>
                    <a:pt x="206" y="82"/>
                    <a:pt x="209" y="91"/>
                  </a:cubicBezTo>
                  <a:lnTo>
                    <a:pt x="209" y="91"/>
                  </a:lnTo>
                  <a:cubicBezTo>
                    <a:pt x="198" y="97"/>
                    <a:pt x="191" y="102"/>
                    <a:pt x="204" y="102"/>
                  </a:cubicBezTo>
                  <a:lnTo>
                    <a:pt x="193" y="102"/>
                  </a:lnTo>
                  <a:cubicBezTo>
                    <a:pt x="194" y="106"/>
                    <a:pt x="196" y="110"/>
                    <a:pt x="197" y="113"/>
                  </a:cubicBezTo>
                  <a:lnTo>
                    <a:pt x="197" y="113"/>
                  </a:lnTo>
                  <a:cubicBezTo>
                    <a:pt x="195" y="110"/>
                    <a:pt x="193" y="106"/>
                    <a:pt x="191" y="102"/>
                  </a:cubicBezTo>
                  <a:lnTo>
                    <a:pt x="136" y="102"/>
                  </a:lnTo>
                  <a:cubicBezTo>
                    <a:pt x="204" y="136"/>
                    <a:pt x="170" y="136"/>
                    <a:pt x="204" y="136"/>
                  </a:cubicBezTo>
                  <a:cubicBezTo>
                    <a:pt x="205" y="136"/>
                    <a:pt x="205" y="136"/>
                    <a:pt x="206" y="136"/>
                  </a:cubicBezTo>
                  <a:lnTo>
                    <a:pt x="206" y="136"/>
                  </a:lnTo>
                  <a:cubicBezTo>
                    <a:pt x="213" y="157"/>
                    <a:pt x="216" y="175"/>
                    <a:pt x="211" y="175"/>
                  </a:cubicBezTo>
                  <a:cubicBezTo>
                    <a:pt x="209" y="175"/>
                    <a:pt x="207" y="173"/>
                    <a:pt x="204" y="170"/>
                  </a:cubicBezTo>
                  <a:lnTo>
                    <a:pt x="204" y="170"/>
                  </a:lnTo>
                  <a:cubicBezTo>
                    <a:pt x="272" y="238"/>
                    <a:pt x="238" y="204"/>
                    <a:pt x="272" y="272"/>
                  </a:cubicBezTo>
                  <a:cubicBezTo>
                    <a:pt x="282" y="292"/>
                    <a:pt x="286" y="297"/>
                    <a:pt x="287" y="297"/>
                  </a:cubicBezTo>
                  <a:cubicBezTo>
                    <a:pt x="289" y="297"/>
                    <a:pt x="288" y="291"/>
                    <a:pt x="289" y="291"/>
                  </a:cubicBezTo>
                  <a:lnTo>
                    <a:pt x="289" y="291"/>
                  </a:lnTo>
                  <a:cubicBezTo>
                    <a:pt x="289" y="291"/>
                    <a:pt x="290" y="294"/>
                    <a:pt x="295" y="306"/>
                  </a:cubicBezTo>
                  <a:lnTo>
                    <a:pt x="295" y="306"/>
                  </a:lnTo>
                  <a:cubicBezTo>
                    <a:pt x="285" y="260"/>
                    <a:pt x="272" y="181"/>
                    <a:pt x="272" y="138"/>
                  </a:cubicBezTo>
                  <a:lnTo>
                    <a:pt x="272" y="138"/>
                  </a:lnTo>
                  <a:cubicBezTo>
                    <a:pt x="272" y="138"/>
                    <a:pt x="272" y="138"/>
                    <a:pt x="273" y="138"/>
                  </a:cubicBezTo>
                  <a:lnTo>
                    <a:pt x="273" y="138"/>
                  </a:lnTo>
                  <a:lnTo>
                    <a:pt x="306" y="204"/>
                  </a:lnTo>
                  <a:cubicBezTo>
                    <a:pt x="306" y="189"/>
                    <a:pt x="312" y="174"/>
                    <a:pt x="320" y="174"/>
                  </a:cubicBezTo>
                  <a:cubicBezTo>
                    <a:pt x="329" y="174"/>
                    <a:pt x="339" y="197"/>
                    <a:pt x="339" y="272"/>
                  </a:cubicBezTo>
                  <a:cubicBezTo>
                    <a:pt x="339" y="210"/>
                    <a:pt x="367" y="287"/>
                    <a:pt x="347" y="178"/>
                  </a:cubicBezTo>
                  <a:lnTo>
                    <a:pt x="347" y="178"/>
                  </a:lnTo>
                  <a:lnTo>
                    <a:pt x="316" y="147"/>
                  </a:lnTo>
                  <a:lnTo>
                    <a:pt x="316" y="147"/>
                  </a:lnTo>
                  <a:cubicBezTo>
                    <a:pt x="324" y="149"/>
                    <a:pt x="331" y="152"/>
                    <a:pt x="340" y="155"/>
                  </a:cubicBezTo>
                  <a:lnTo>
                    <a:pt x="340" y="155"/>
                  </a:lnTo>
                  <a:cubicBezTo>
                    <a:pt x="340" y="163"/>
                    <a:pt x="342" y="169"/>
                    <a:pt x="347" y="175"/>
                  </a:cubicBezTo>
                  <a:lnTo>
                    <a:pt x="347" y="175"/>
                  </a:lnTo>
                  <a:cubicBezTo>
                    <a:pt x="346" y="170"/>
                    <a:pt x="345" y="163"/>
                    <a:pt x="343" y="156"/>
                  </a:cubicBezTo>
                  <a:lnTo>
                    <a:pt x="343" y="156"/>
                  </a:lnTo>
                  <a:cubicBezTo>
                    <a:pt x="346" y="157"/>
                    <a:pt x="348" y="158"/>
                    <a:pt x="351" y="160"/>
                  </a:cubicBezTo>
                  <a:lnTo>
                    <a:pt x="351" y="160"/>
                  </a:lnTo>
                  <a:lnTo>
                    <a:pt x="343" y="142"/>
                  </a:lnTo>
                  <a:lnTo>
                    <a:pt x="343" y="142"/>
                  </a:lnTo>
                  <a:cubicBezTo>
                    <a:pt x="354" y="147"/>
                    <a:pt x="365" y="153"/>
                    <a:pt x="370" y="160"/>
                  </a:cubicBezTo>
                  <a:lnTo>
                    <a:pt x="370" y="160"/>
                  </a:lnTo>
                  <a:cubicBezTo>
                    <a:pt x="366" y="146"/>
                    <a:pt x="357" y="136"/>
                    <a:pt x="339" y="136"/>
                  </a:cubicBezTo>
                  <a:cubicBezTo>
                    <a:pt x="339" y="136"/>
                    <a:pt x="339" y="136"/>
                    <a:pt x="339" y="136"/>
                  </a:cubicBezTo>
                  <a:lnTo>
                    <a:pt x="339" y="136"/>
                  </a:lnTo>
                  <a:lnTo>
                    <a:pt x="343" y="142"/>
                  </a:lnTo>
                  <a:lnTo>
                    <a:pt x="343" y="142"/>
                  </a:lnTo>
                  <a:cubicBezTo>
                    <a:pt x="342" y="142"/>
                    <a:pt x="341" y="142"/>
                    <a:pt x="340" y="142"/>
                  </a:cubicBezTo>
                  <a:lnTo>
                    <a:pt x="340" y="142"/>
                  </a:lnTo>
                  <a:cubicBezTo>
                    <a:pt x="340" y="140"/>
                    <a:pt x="340" y="138"/>
                    <a:pt x="339" y="136"/>
                  </a:cubicBezTo>
                  <a:lnTo>
                    <a:pt x="339" y="136"/>
                  </a:lnTo>
                  <a:cubicBezTo>
                    <a:pt x="339" y="138"/>
                    <a:pt x="339" y="140"/>
                    <a:pt x="339" y="141"/>
                  </a:cubicBezTo>
                  <a:lnTo>
                    <a:pt x="339" y="141"/>
                  </a:lnTo>
                  <a:cubicBezTo>
                    <a:pt x="313" y="131"/>
                    <a:pt x="285" y="123"/>
                    <a:pt x="306" y="102"/>
                  </a:cubicBezTo>
                  <a:lnTo>
                    <a:pt x="306" y="102"/>
                  </a:lnTo>
                  <a:cubicBezTo>
                    <a:pt x="306" y="102"/>
                    <a:pt x="339" y="136"/>
                    <a:pt x="373" y="136"/>
                  </a:cubicBezTo>
                  <a:cubicBezTo>
                    <a:pt x="339" y="102"/>
                    <a:pt x="272" y="68"/>
                    <a:pt x="339" y="68"/>
                  </a:cubicBezTo>
                  <a:cubicBezTo>
                    <a:pt x="362" y="68"/>
                    <a:pt x="354" y="53"/>
                    <a:pt x="336" y="43"/>
                  </a:cubicBezTo>
                  <a:lnTo>
                    <a:pt x="336" y="43"/>
                  </a:lnTo>
                  <a:cubicBezTo>
                    <a:pt x="324" y="46"/>
                    <a:pt x="311" y="50"/>
                    <a:pt x="295" y="50"/>
                  </a:cubicBezTo>
                  <a:cubicBezTo>
                    <a:pt x="279" y="50"/>
                    <a:pt x="260" y="46"/>
                    <a:pt x="238" y="35"/>
                  </a:cubicBezTo>
                  <a:lnTo>
                    <a:pt x="238" y="35"/>
                  </a:lnTo>
                  <a:lnTo>
                    <a:pt x="249" y="80"/>
                  </a:lnTo>
                  <a:lnTo>
                    <a:pt x="243" y="73"/>
                  </a:lnTo>
                  <a:lnTo>
                    <a:pt x="243" y="73"/>
                  </a:lnTo>
                  <a:cubicBezTo>
                    <a:pt x="240" y="75"/>
                    <a:pt x="236" y="78"/>
                    <a:pt x="230" y="80"/>
                  </a:cubicBezTo>
                  <a:lnTo>
                    <a:pt x="230" y="80"/>
                  </a:lnTo>
                  <a:cubicBezTo>
                    <a:pt x="229" y="76"/>
                    <a:pt x="228" y="72"/>
                    <a:pt x="226" y="68"/>
                  </a:cubicBezTo>
                  <a:lnTo>
                    <a:pt x="238" y="68"/>
                  </a:lnTo>
                  <a:lnTo>
                    <a:pt x="185" y="15"/>
                  </a:lnTo>
                  <a:close/>
                  <a:moveTo>
                    <a:pt x="295" y="306"/>
                  </a:moveTo>
                  <a:lnTo>
                    <a:pt x="295" y="306"/>
                  </a:lnTo>
                  <a:cubicBezTo>
                    <a:pt x="299" y="329"/>
                    <a:pt x="303" y="344"/>
                    <a:pt x="305" y="344"/>
                  </a:cubicBezTo>
                  <a:cubicBezTo>
                    <a:pt x="305" y="344"/>
                    <a:pt x="306" y="342"/>
                    <a:pt x="306" y="339"/>
                  </a:cubicBezTo>
                  <a:cubicBezTo>
                    <a:pt x="301" y="324"/>
                    <a:pt x="297" y="314"/>
                    <a:pt x="295" y="306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7"/>
            <p:cNvSpPr/>
            <p:nvPr/>
          </p:nvSpPr>
          <p:spPr>
            <a:xfrm>
              <a:off x="3810825" y="29980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5" y="0"/>
                  </a:moveTo>
                  <a:cubicBezTo>
                    <a:pt x="35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5" y="0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7"/>
            <p:cNvSpPr/>
            <p:nvPr/>
          </p:nvSpPr>
          <p:spPr>
            <a:xfrm>
              <a:off x="3812525" y="29988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0"/>
                  </a:moveTo>
                  <a:cubicBezTo>
                    <a:pt x="34" y="0"/>
                    <a:pt x="34" y="0"/>
                    <a:pt x="1" y="0"/>
                  </a:cubicBez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7"/>
            <p:cNvSpPr/>
            <p:nvPr/>
          </p:nvSpPr>
          <p:spPr>
            <a:xfrm>
              <a:off x="3820150" y="2998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7"/>
            <p:cNvSpPr/>
            <p:nvPr/>
          </p:nvSpPr>
          <p:spPr>
            <a:xfrm>
              <a:off x="3811675" y="2997175"/>
              <a:ext cx="1725" cy="2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1" y="1"/>
                  </a:moveTo>
                  <a:lnTo>
                    <a:pt x="68" y="1"/>
                  </a:lnTo>
                  <a:cubicBezTo>
                    <a:pt x="35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7"/>
            <p:cNvSpPr/>
            <p:nvPr/>
          </p:nvSpPr>
          <p:spPr>
            <a:xfrm>
              <a:off x="3820150" y="3003100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0" y="1"/>
                  </a:moveTo>
                  <a:cubicBezTo>
                    <a:pt x="0" y="34"/>
                    <a:pt x="0" y="34"/>
                    <a:pt x="0" y="68"/>
                  </a:cubicBezTo>
                  <a:cubicBezTo>
                    <a:pt x="34" y="68"/>
                    <a:pt x="0" y="34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7"/>
            <p:cNvSpPr/>
            <p:nvPr/>
          </p:nvSpPr>
          <p:spPr>
            <a:xfrm>
              <a:off x="3811675" y="29988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1" y="0"/>
                  </a:moveTo>
                  <a:lnTo>
                    <a:pt x="1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7"/>
            <p:cNvSpPr/>
            <p:nvPr/>
          </p:nvSpPr>
          <p:spPr>
            <a:xfrm>
              <a:off x="3812425" y="2999725"/>
              <a:ext cx="10275" cy="5950"/>
            </a:xfrm>
            <a:custGeom>
              <a:avLst/>
              <a:gdLst/>
              <a:ahLst/>
              <a:cxnLst/>
              <a:rect l="l" t="t" r="r" b="b"/>
              <a:pathLst>
                <a:path w="411" h="238" extrusionOk="0">
                  <a:moveTo>
                    <a:pt x="38" y="68"/>
                  </a:moveTo>
                  <a:cubicBezTo>
                    <a:pt x="38" y="68"/>
                    <a:pt x="72" y="102"/>
                    <a:pt x="106" y="102"/>
                  </a:cubicBezTo>
                  <a:cubicBezTo>
                    <a:pt x="140" y="102"/>
                    <a:pt x="39" y="68"/>
                    <a:pt x="38" y="68"/>
                  </a:cubicBezTo>
                  <a:close/>
                  <a:moveTo>
                    <a:pt x="72" y="102"/>
                  </a:moveTo>
                  <a:cubicBezTo>
                    <a:pt x="61" y="102"/>
                    <a:pt x="65" y="105"/>
                    <a:pt x="72" y="111"/>
                  </a:cubicBezTo>
                  <a:lnTo>
                    <a:pt x="72" y="111"/>
                  </a:lnTo>
                  <a:lnTo>
                    <a:pt x="72" y="102"/>
                  </a:lnTo>
                  <a:close/>
                  <a:moveTo>
                    <a:pt x="72" y="111"/>
                  </a:moveTo>
                  <a:lnTo>
                    <a:pt x="72" y="136"/>
                  </a:lnTo>
                  <a:cubicBezTo>
                    <a:pt x="117" y="136"/>
                    <a:pt x="87" y="121"/>
                    <a:pt x="72" y="111"/>
                  </a:cubicBezTo>
                  <a:close/>
                  <a:moveTo>
                    <a:pt x="38" y="0"/>
                  </a:moveTo>
                  <a:lnTo>
                    <a:pt x="106" y="34"/>
                  </a:lnTo>
                  <a:cubicBezTo>
                    <a:pt x="106" y="34"/>
                    <a:pt x="76" y="19"/>
                    <a:pt x="56" y="19"/>
                  </a:cubicBezTo>
                  <a:cubicBezTo>
                    <a:pt x="46" y="19"/>
                    <a:pt x="38" y="23"/>
                    <a:pt x="38" y="34"/>
                  </a:cubicBezTo>
                  <a:lnTo>
                    <a:pt x="72" y="34"/>
                  </a:lnTo>
                  <a:cubicBezTo>
                    <a:pt x="106" y="34"/>
                    <a:pt x="72" y="34"/>
                    <a:pt x="174" y="68"/>
                  </a:cubicBezTo>
                  <a:lnTo>
                    <a:pt x="72" y="34"/>
                  </a:lnTo>
                  <a:lnTo>
                    <a:pt x="72" y="34"/>
                  </a:lnTo>
                  <a:lnTo>
                    <a:pt x="140" y="68"/>
                  </a:lnTo>
                  <a:cubicBezTo>
                    <a:pt x="117" y="68"/>
                    <a:pt x="35" y="53"/>
                    <a:pt x="12" y="53"/>
                  </a:cubicBezTo>
                  <a:cubicBezTo>
                    <a:pt x="1" y="53"/>
                    <a:pt x="5" y="57"/>
                    <a:pt x="38" y="68"/>
                  </a:cubicBezTo>
                  <a:cubicBezTo>
                    <a:pt x="106" y="68"/>
                    <a:pt x="174" y="102"/>
                    <a:pt x="242" y="102"/>
                  </a:cubicBezTo>
                  <a:cubicBezTo>
                    <a:pt x="174" y="102"/>
                    <a:pt x="196" y="117"/>
                    <a:pt x="169" y="117"/>
                  </a:cubicBezTo>
                  <a:cubicBezTo>
                    <a:pt x="155" y="117"/>
                    <a:pt x="129" y="113"/>
                    <a:pt x="72" y="102"/>
                  </a:cubicBezTo>
                  <a:lnTo>
                    <a:pt x="72" y="102"/>
                  </a:lnTo>
                  <a:cubicBezTo>
                    <a:pt x="123" y="136"/>
                    <a:pt x="106" y="136"/>
                    <a:pt x="89" y="136"/>
                  </a:cubicBezTo>
                  <a:cubicBezTo>
                    <a:pt x="72" y="136"/>
                    <a:pt x="55" y="136"/>
                    <a:pt x="106" y="169"/>
                  </a:cubicBezTo>
                  <a:lnTo>
                    <a:pt x="174" y="169"/>
                  </a:lnTo>
                  <a:cubicBezTo>
                    <a:pt x="242" y="203"/>
                    <a:pt x="242" y="237"/>
                    <a:pt x="276" y="237"/>
                  </a:cubicBezTo>
                  <a:cubicBezTo>
                    <a:pt x="276" y="237"/>
                    <a:pt x="242" y="203"/>
                    <a:pt x="208" y="170"/>
                  </a:cubicBezTo>
                  <a:lnTo>
                    <a:pt x="208" y="170"/>
                  </a:lnTo>
                  <a:cubicBezTo>
                    <a:pt x="242" y="203"/>
                    <a:pt x="309" y="237"/>
                    <a:pt x="309" y="237"/>
                  </a:cubicBezTo>
                  <a:cubicBezTo>
                    <a:pt x="411" y="237"/>
                    <a:pt x="343" y="203"/>
                    <a:pt x="377" y="203"/>
                  </a:cubicBezTo>
                  <a:cubicBezTo>
                    <a:pt x="343" y="170"/>
                    <a:pt x="176" y="136"/>
                    <a:pt x="174" y="136"/>
                  </a:cubicBezTo>
                  <a:lnTo>
                    <a:pt x="174" y="136"/>
                  </a:lnTo>
                  <a:lnTo>
                    <a:pt x="343" y="169"/>
                  </a:lnTo>
                  <a:cubicBezTo>
                    <a:pt x="343" y="169"/>
                    <a:pt x="390" y="146"/>
                    <a:pt x="309" y="100"/>
                  </a:cubicBezTo>
                  <a:lnTo>
                    <a:pt x="309" y="100"/>
                  </a:lnTo>
                  <a:cubicBezTo>
                    <a:pt x="308" y="95"/>
                    <a:pt x="303" y="92"/>
                    <a:pt x="295" y="88"/>
                  </a:cubicBezTo>
                  <a:lnTo>
                    <a:pt x="295" y="88"/>
                  </a:lnTo>
                  <a:cubicBezTo>
                    <a:pt x="298" y="90"/>
                    <a:pt x="301" y="93"/>
                    <a:pt x="305" y="97"/>
                  </a:cubicBezTo>
                  <a:lnTo>
                    <a:pt x="305" y="97"/>
                  </a:lnTo>
                  <a:cubicBezTo>
                    <a:pt x="291" y="89"/>
                    <a:pt x="273" y="81"/>
                    <a:pt x="251" y="72"/>
                  </a:cubicBezTo>
                  <a:lnTo>
                    <a:pt x="251" y="72"/>
                  </a:lnTo>
                  <a:cubicBezTo>
                    <a:pt x="269" y="77"/>
                    <a:pt x="285" y="82"/>
                    <a:pt x="295" y="88"/>
                  </a:cubicBezTo>
                  <a:lnTo>
                    <a:pt x="295" y="88"/>
                  </a:lnTo>
                  <a:cubicBezTo>
                    <a:pt x="275" y="68"/>
                    <a:pt x="270" y="68"/>
                    <a:pt x="242" y="68"/>
                  </a:cubicBezTo>
                  <a:cubicBezTo>
                    <a:pt x="245" y="69"/>
                    <a:pt x="248" y="70"/>
                    <a:pt x="251" y="72"/>
                  </a:cubicBezTo>
                  <a:lnTo>
                    <a:pt x="251" y="72"/>
                  </a:lnTo>
                  <a:cubicBezTo>
                    <a:pt x="176" y="50"/>
                    <a:pt x="59" y="34"/>
                    <a:pt x="106" y="34"/>
                  </a:cubicBezTo>
                  <a:lnTo>
                    <a:pt x="106" y="34"/>
                  </a:lnTo>
                  <a:cubicBezTo>
                    <a:pt x="174" y="51"/>
                    <a:pt x="208" y="51"/>
                    <a:pt x="237" y="51"/>
                  </a:cubicBezTo>
                  <a:cubicBezTo>
                    <a:pt x="267" y="51"/>
                    <a:pt x="292" y="51"/>
                    <a:pt x="343" y="68"/>
                  </a:cubicBezTo>
                  <a:cubicBezTo>
                    <a:pt x="343" y="68"/>
                    <a:pt x="276" y="34"/>
                    <a:pt x="309" y="34"/>
                  </a:cubicBezTo>
                  <a:cubicBezTo>
                    <a:pt x="242" y="34"/>
                    <a:pt x="174" y="0"/>
                    <a:pt x="174" y="0"/>
                  </a:cubicBezTo>
                  <a:lnTo>
                    <a:pt x="38" y="0"/>
                  </a:lnTo>
                  <a:cubicBezTo>
                    <a:pt x="106" y="0"/>
                    <a:pt x="72" y="0"/>
                    <a:pt x="140" y="34"/>
                  </a:cubicBezTo>
                  <a:cubicBezTo>
                    <a:pt x="72" y="34"/>
                    <a:pt x="106" y="0"/>
                    <a:pt x="38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7"/>
            <p:cNvSpPr/>
            <p:nvPr/>
          </p:nvSpPr>
          <p:spPr>
            <a:xfrm>
              <a:off x="3813375" y="30005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0" y="0"/>
                  </a:moveTo>
                  <a:lnTo>
                    <a:pt x="34" y="0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7"/>
            <p:cNvSpPr/>
            <p:nvPr/>
          </p:nvSpPr>
          <p:spPr>
            <a:xfrm>
              <a:off x="3811525" y="3002850"/>
              <a:ext cx="10350" cy="7900"/>
            </a:xfrm>
            <a:custGeom>
              <a:avLst/>
              <a:gdLst/>
              <a:ahLst/>
              <a:cxnLst/>
              <a:rect l="l" t="t" r="r" b="b"/>
              <a:pathLst>
                <a:path w="414" h="316" extrusionOk="0">
                  <a:moveTo>
                    <a:pt x="105" y="69"/>
                  </a:moveTo>
                  <a:lnTo>
                    <a:pt x="105" y="69"/>
                  </a:lnTo>
                  <a:cubicBezTo>
                    <a:pt x="138" y="93"/>
                    <a:pt x="176" y="112"/>
                    <a:pt x="176" y="112"/>
                  </a:cubicBezTo>
                  <a:lnTo>
                    <a:pt x="105" y="69"/>
                  </a:lnTo>
                  <a:close/>
                  <a:moveTo>
                    <a:pt x="108" y="78"/>
                  </a:moveTo>
                  <a:cubicBezTo>
                    <a:pt x="108" y="78"/>
                    <a:pt x="142" y="112"/>
                    <a:pt x="142" y="112"/>
                  </a:cubicBezTo>
                  <a:cubicBezTo>
                    <a:pt x="142" y="112"/>
                    <a:pt x="153" y="116"/>
                    <a:pt x="169" y="122"/>
                  </a:cubicBezTo>
                  <a:lnTo>
                    <a:pt x="169" y="122"/>
                  </a:lnTo>
                  <a:cubicBezTo>
                    <a:pt x="153" y="109"/>
                    <a:pt x="154" y="101"/>
                    <a:pt x="108" y="78"/>
                  </a:cubicBezTo>
                  <a:close/>
                  <a:moveTo>
                    <a:pt x="7" y="1"/>
                  </a:moveTo>
                  <a:cubicBezTo>
                    <a:pt x="1" y="1"/>
                    <a:pt x="46" y="20"/>
                    <a:pt x="40" y="20"/>
                  </a:cubicBezTo>
                  <a:cubicBezTo>
                    <a:pt x="38" y="20"/>
                    <a:pt x="28" y="18"/>
                    <a:pt x="7" y="11"/>
                  </a:cubicBezTo>
                  <a:lnTo>
                    <a:pt x="7" y="11"/>
                  </a:lnTo>
                  <a:lnTo>
                    <a:pt x="105" y="69"/>
                  </a:lnTo>
                  <a:lnTo>
                    <a:pt x="105" y="69"/>
                  </a:lnTo>
                  <a:cubicBezTo>
                    <a:pt x="94" y="61"/>
                    <a:pt x="83" y="53"/>
                    <a:pt x="74" y="44"/>
                  </a:cubicBezTo>
                  <a:lnTo>
                    <a:pt x="74" y="44"/>
                  </a:lnTo>
                  <a:cubicBezTo>
                    <a:pt x="142" y="78"/>
                    <a:pt x="210" y="112"/>
                    <a:pt x="278" y="146"/>
                  </a:cubicBezTo>
                  <a:cubicBezTo>
                    <a:pt x="255" y="146"/>
                    <a:pt x="251" y="150"/>
                    <a:pt x="257" y="155"/>
                  </a:cubicBezTo>
                  <a:lnTo>
                    <a:pt x="257" y="155"/>
                  </a:lnTo>
                  <a:cubicBezTo>
                    <a:pt x="224" y="141"/>
                    <a:pt x="191" y="129"/>
                    <a:pt x="169" y="122"/>
                  </a:cubicBezTo>
                  <a:lnTo>
                    <a:pt x="169" y="122"/>
                  </a:lnTo>
                  <a:cubicBezTo>
                    <a:pt x="177" y="128"/>
                    <a:pt x="188" y="135"/>
                    <a:pt x="210" y="146"/>
                  </a:cubicBezTo>
                  <a:cubicBezTo>
                    <a:pt x="265" y="174"/>
                    <a:pt x="298" y="201"/>
                    <a:pt x="271" y="211"/>
                  </a:cubicBezTo>
                  <a:lnTo>
                    <a:pt x="271" y="211"/>
                  </a:lnTo>
                  <a:cubicBezTo>
                    <a:pt x="260" y="206"/>
                    <a:pt x="252" y="204"/>
                    <a:pt x="247" y="204"/>
                  </a:cubicBezTo>
                  <a:cubicBezTo>
                    <a:pt x="242" y="204"/>
                    <a:pt x="239" y="205"/>
                    <a:pt x="237" y="207"/>
                  </a:cubicBezTo>
                  <a:lnTo>
                    <a:pt x="237" y="207"/>
                  </a:lnTo>
                  <a:cubicBezTo>
                    <a:pt x="210" y="180"/>
                    <a:pt x="210" y="180"/>
                    <a:pt x="210" y="180"/>
                  </a:cubicBezTo>
                  <a:cubicBezTo>
                    <a:pt x="142" y="112"/>
                    <a:pt x="176" y="146"/>
                    <a:pt x="108" y="112"/>
                  </a:cubicBezTo>
                  <a:lnTo>
                    <a:pt x="108" y="112"/>
                  </a:lnTo>
                  <a:cubicBezTo>
                    <a:pt x="171" y="154"/>
                    <a:pt x="182" y="183"/>
                    <a:pt x="221" y="223"/>
                  </a:cubicBezTo>
                  <a:lnTo>
                    <a:pt x="221" y="223"/>
                  </a:lnTo>
                  <a:cubicBezTo>
                    <a:pt x="219" y="222"/>
                    <a:pt x="215" y="219"/>
                    <a:pt x="210" y="214"/>
                  </a:cubicBezTo>
                  <a:lnTo>
                    <a:pt x="210" y="214"/>
                  </a:lnTo>
                  <a:cubicBezTo>
                    <a:pt x="216" y="219"/>
                    <a:pt x="222" y="225"/>
                    <a:pt x="229" y="230"/>
                  </a:cubicBezTo>
                  <a:lnTo>
                    <a:pt x="229" y="230"/>
                  </a:lnTo>
                  <a:cubicBezTo>
                    <a:pt x="226" y="228"/>
                    <a:pt x="224" y="225"/>
                    <a:pt x="221" y="223"/>
                  </a:cubicBezTo>
                  <a:lnTo>
                    <a:pt x="221" y="223"/>
                  </a:lnTo>
                  <a:cubicBezTo>
                    <a:pt x="222" y="223"/>
                    <a:pt x="223" y="224"/>
                    <a:pt x="224" y="224"/>
                  </a:cubicBezTo>
                  <a:cubicBezTo>
                    <a:pt x="230" y="224"/>
                    <a:pt x="229" y="212"/>
                    <a:pt x="237" y="207"/>
                  </a:cubicBezTo>
                  <a:lnTo>
                    <a:pt x="237" y="207"/>
                  </a:lnTo>
                  <a:cubicBezTo>
                    <a:pt x="239" y="209"/>
                    <a:pt x="241" y="211"/>
                    <a:pt x="244" y="214"/>
                  </a:cubicBezTo>
                  <a:cubicBezTo>
                    <a:pt x="256" y="214"/>
                    <a:pt x="265" y="213"/>
                    <a:pt x="271" y="211"/>
                  </a:cubicBezTo>
                  <a:lnTo>
                    <a:pt x="271" y="211"/>
                  </a:lnTo>
                  <a:cubicBezTo>
                    <a:pt x="273" y="212"/>
                    <a:pt x="275" y="213"/>
                    <a:pt x="278" y="214"/>
                  </a:cubicBezTo>
                  <a:lnTo>
                    <a:pt x="312" y="282"/>
                  </a:lnTo>
                  <a:cubicBezTo>
                    <a:pt x="379" y="282"/>
                    <a:pt x="413" y="214"/>
                    <a:pt x="379" y="180"/>
                  </a:cubicBezTo>
                  <a:cubicBezTo>
                    <a:pt x="312" y="146"/>
                    <a:pt x="312" y="146"/>
                    <a:pt x="312" y="146"/>
                  </a:cubicBezTo>
                  <a:lnTo>
                    <a:pt x="176" y="78"/>
                  </a:lnTo>
                  <a:lnTo>
                    <a:pt x="210" y="78"/>
                  </a:lnTo>
                  <a:cubicBezTo>
                    <a:pt x="142" y="78"/>
                    <a:pt x="108" y="44"/>
                    <a:pt x="74" y="44"/>
                  </a:cubicBezTo>
                  <a:cubicBezTo>
                    <a:pt x="74" y="28"/>
                    <a:pt x="83" y="28"/>
                    <a:pt x="83" y="28"/>
                  </a:cubicBezTo>
                  <a:cubicBezTo>
                    <a:pt x="83" y="28"/>
                    <a:pt x="74" y="28"/>
                    <a:pt x="41" y="11"/>
                  </a:cubicBezTo>
                  <a:cubicBezTo>
                    <a:pt x="19" y="3"/>
                    <a:pt x="10" y="1"/>
                    <a:pt x="7" y="1"/>
                  </a:cubicBezTo>
                  <a:close/>
                  <a:moveTo>
                    <a:pt x="229" y="230"/>
                  </a:moveTo>
                  <a:cubicBezTo>
                    <a:pt x="253" y="253"/>
                    <a:pt x="287" y="280"/>
                    <a:pt x="345" y="315"/>
                  </a:cubicBezTo>
                  <a:cubicBezTo>
                    <a:pt x="317" y="287"/>
                    <a:pt x="265" y="259"/>
                    <a:pt x="229" y="23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7"/>
            <p:cNvSpPr/>
            <p:nvPr/>
          </p:nvSpPr>
          <p:spPr>
            <a:xfrm>
              <a:off x="3814225" y="3003950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0" y="0"/>
                  </a:moveTo>
                  <a:lnTo>
                    <a:pt x="68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7"/>
            <p:cNvSpPr/>
            <p:nvPr/>
          </p:nvSpPr>
          <p:spPr>
            <a:xfrm>
              <a:off x="3819300" y="3006500"/>
              <a:ext cx="2575" cy="25"/>
            </a:xfrm>
            <a:custGeom>
              <a:avLst/>
              <a:gdLst/>
              <a:ahLst/>
              <a:cxnLst/>
              <a:rect l="l" t="t" r="r" b="b"/>
              <a:pathLst>
                <a:path w="103" h="1" extrusionOk="0">
                  <a:moveTo>
                    <a:pt x="102" y="0"/>
                  </a:moveTo>
                  <a:cubicBezTo>
                    <a:pt x="68" y="0"/>
                    <a:pt x="34" y="0"/>
                    <a:pt x="34" y="0"/>
                  </a:cubicBezTo>
                  <a:cubicBezTo>
                    <a:pt x="1" y="0"/>
                    <a:pt x="34" y="0"/>
                    <a:pt x="102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7"/>
            <p:cNvSpPr/>
            <p:nvPr/>
          </p:nvSpPr>
          <p:spPr>
            <a:xfrm>
              <a:off x="3813375" y="3005650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0" y="0"/>
                  </a:moveTo>
                  <a:lnTo>
                    <a:pt x="34" y="34"/>
                  </a:lnTo>
                  <a:lnTo>
                    <a:pt x="68" y="34"/>
                  </a:lnTo>
                  <a:cubicBezTo>
                    <a:pt x="34" y="34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7"/>
            <p:cNvSpPr/>
            <p:nvPr/>
          </p:nvSpPr>
          <p:spPr>
            <a:xfrm>
              <a:off x="3815075" y="3008000"/>
              <a:ext cx="5100" cy="4450"/>
            </a:xfrm>
            <a:custGeom>
              <a:avLst/>
              <a:gdLst/>
              <a:ahLst/>
              <a:cxnLst/>
              <a:rect l="l" t="t" r="r" b="b"/>
              <a:pathLst>
                <a:path w="204" h="178" extrusionOk="0">
                  <a:moveTo>
                    <a:pt x="7" y="1"/>
                  </a:moveTo>
                  <a:cubicBezTo>
                    <a:pt x="3" y="1"/>
                    <a:pt x="0" y="3"/>
                    <a:pt x="0" y="8"/>
                  </a:cubicBezTo>
                  <a:cubicBezTo>
                    <a:pt x="35" y="25"/>
                    <a:pt x="70" y="43"/>
                    <a:pt x="105" y="65"/>
                  </a:cubicBezTo>
                  <a:lnTo>
                    <a:pt x="105" y="65"/>
                  </a:lnTo>
                  <a:cubicBezTo>
                    <a:pt x="73" y="34"/>
                    <a:pt x="25" y="1"/>
                    <a:pt x="7" y="1"/>
                  </a:cubicBezTo>
                  <a:close/>
                  <a:moveTo>
                    <a:pt x="105" y="65"/>
                  </a:moveTo>
                  <a:cubicBezTo>
                    <a:pt x="123" y="82"/>
                    <a:pt x="136" y="99"/>
                    <a:pt x="136" y="109"/>
                  </a:cubicBezTo>
                  <a:cubicBezTo>
                    <a:pt x="113" y="87"/>
                    <a:pt x="106" y="79"/>
                    <a:pt x="104" y="79"/>
                  </a:cubicBezTo>
                  <a:lnTo>
                    <a:pt x="104" y="79"/>
                  </a:lnTo>
                  <a:cubicBezTo>
                    <a:pt x="102" y="79"/>
                    <a:pt x="124" y="109"/>
                    <a:pt x="102" y="109"/>
                  </a:cubicBezTo>
                  <a:cubicBezTo>
                    <a:pt x="136" y="143"/>
                    <a:pt x="170" y="177"/>
                    <a:pt x="203" y="177"/>
                  </a:cubicBezTo>
                  <a:cubicBezTo>
                    <a:pt x="203" y="153"/>
                    <a:pt x="170" y="129"/>
                    <a:pt x="174" y="129"/>
                  </a:cubicBezTo>
                  <a:lnTo>
                    <a:pt x="174" y="129"/>
                  </a:lnTo>
                  <a:cubicBezTo>
                    <a:pt x="175" y="129"/>
                    <a:pt x="184" y="133"/>
                    <a:pt x="203" y="143"/>
                  </a:cubicBezTo>
                  <a:cubicBezTo>
                    <a:pt x="171" y="111"/>
                    <a:pt x="138" y="86"/>
                    <a:pt x="105" y="6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7"/>
            <p:cNvSpPr/>
            <p:nvPr/>
          </p:nvSpPr>
          <p:spPr>
            <a:xfrm>
              <a:off x="3808300" y="3006175"/>
              <a:ext cx="10175" cy="10500"/>
            </a:xfrm>
            <a:custGeom>
              <a:avLst/>
              <a:gdLst/>
              <a:ahLst/>
              <a:cxnLst/>
              <a:rect l="l" t="t" r="r" b="b"/>
              <a:pathLst>
                <a:path w="407" h="420" extrusionOk="0">
                  <a:moveTo>
                    <a:pt x="136" y="47"/>
                  </a:moveTo>
                  <a:cubicBezTo>
                    <a:pt x="136" y="47"/>
                    <a:pt x="170" y="81"/>
                    <a:pt x="170" y="81"/>
                  </a:cubicBezTo>
                  <a:cubicBezTo>
                    <a:pt x="152" y="64"/>
                    <a:pt x="146" y="55"/>
                    <a:pt x="145" y="52"/>
                  </a:cubicBezTo>
                  <a:lnTo>
                    <a:pt x="145" y="52"/>
                  </a:lnTo>
                  <a:cubicBezTo>
                    <a:pt x="154" y="56"/>
                    <a:pt x="158" y="57"/>
                    <a:pt x="160" y="57"/>
                  </a:cubicBezTo>
                  <a:cubicBezTo>
                    <a:pt x="163" y="57"/>
                    <a:pt x="151" y="49"/>
                    <a:pt x="147" y="49"/>
                  </a:cubicBezTo>
                  <a:cubicBezTo>
                    <a:pt x="145" y="49"/>
                    <a:pt x="145" y="50"/>
                    <a:pt x="145" y="52"/>
                  </a:cubicBezTo>
                  <a:lnTo>
                    <a:pt x="145" y="52"/>
                  </a:lnTo>
                  <a:cubicBezTo>
                    <a:pt x="143" y="50"/>
                    <a:pt x="139" y="49"/>
                    <a:pt x="136" y="47"/>
                  </a:cubicBezTo>
                  <a:close/>
                  <a:moveTo>
                    <a:pt x="68" y="81"/>
                  </a:moveTo>
                  <a:lnTo>
                    <a:pt x="68" y="81"/>
                  </a:lnTo>
                  <a:cubicBezTo>
                    <a:pt x="68" y="81"/>
                    <a:pt x="68" y="81"/>
                    <a:pt x="68" y="81"/>
                  </a:cubicBezTo>
                  <a:close/>
                  <a:moveTo>
                    <a:pt x="34" y="81"/>
                  </a:moveTo>
                  <a:cubicBezTo>
                    <a:pt x="34" y="126"/>
                    <a:pt x="41" y="138"/>
                    <a:pt x="48" y="146"/>
                  </a:cubicBezTo>
                  <a:lnTo>
                    <a:pt x="48" y="146"/>
                  </a:lnTo>
                  <a:cubicBezTo>
                    <a:pt x="51" y="111"/>
                    <a:pt x="48" y="81"/>
                    <a:pt x="34" y="81"/>
                  </a:cubicBezTo>
                  <a:close/>
                  <a:moveTo>
                    <a:pt x="373" y="216"/>
                  </a:moveTo>
                  <a:lnTo>
                    <a:pt x="373" y="216"/>
                  </a:lnTo>
                  <a:cubicBezTo>
                    <a:pt x="384" y="227"/>
                    <a:pt x="395" y="239"/>
                    <a:pt x="407" y="250"/>
                  </a:cubicBezTo>
                  <a:cubicBezTo>
                    <a:pt x="373" y="216"/>
                    <a:pt x="407" y="216"/>
                    <a:pt x="373" y="216"/>
                  </a:cubicBezTo>
                  <a:close/>
                  <a:moveTo>
                    <a:pt x="136" y="284"/>
                  </a:moveTo>
                  <a:cubicBezTo>
                    <a:pt x="136" y="318"/>
                    <a:pt x="136" y="352"/>
                    <a:pt x="170" y="386"/>
                  </a:cubicBezTo>
                  <a:cubicBezTo>
                    <a:pt x="170" y="352"/>
                    <a:pt x="136" y="318"/>
                    <a:pt x="136" y="284"/>
                  </a:cubicBezTo>
                  <a:close/>
                  <a:moveTo>
                    <a:pt x="101" y="1"/>
                  </a:moveTo>
                  <a:cubicBezTo>
                    <a:pt x="98" y="1"/>
                    <a:pt x="97" y="4"/>
                    <a:pt x="102" y="13"/>
                  </a:cubicBezTo>
                  <a:cubicBezTo>
                    <a:pt x="136" y="47"/>
                    <a:pt x="170" y="47"/>
                    <a:pt x="203" y="81"/>
                  </a:cubicBezTo>
                  <a:cubicBezTo>
                    <a:pt x="203" y="105"/>
                    <a:pt x="220" y="129"/>
                    <a:pt x="218" y="129"/>
                  </a:cubicBezTo>
                  <a:cubicBezTo>
                    <a:pt x="217" y="129"/>
                    <a:pt x="213" y="125"/>
                    <a:pt x="203" y="115"/>
                  </a:cubicBezTo>
                  <a:cubicBezTo>
                    <a:pt x="170" y="81"/>
                    <a:pt x="170" y="81"/>
                    <a:pt x="170" y="81"/>
                  </a:cubicBezTo>
                  <a:cubicBezTo>
                    <a:pt x="143" y="81"/>
                    <a:pt x="202" y="124"/>
                    <a:pt x="192" y="124"/>
                  </a:cubicBezTo>
                  <a:cubicBezTo>
                    <a:pt x="190" y="124"/>
                    <a:pt x="183" y="121"/>
                    <a:pt x="170" y="115"/>
                  </a:cubicBezTo>
                  <a:lnTo>
                    <a:pt x="170" y="115"/>
                  </a:lnTo>
                  <a:cubicBezTo>
                    <a:pt x="203" y="149"/>
                    <a:pt x="170" y="149"/>
                    <a:pt x="237" y="216"/>
                  </a:cubicBezTo>
                  <a:cubicBezTo>
                    <a:pt x="170" y="149"/>
                    <a:pt x="170" y="149"/>
                    <a:pt x="103" y="82"/>
                  </a:cubicBezTo>
                  <a:lnTo>
                    <a:pt x="103" y="82"/>
                  </a:lnTo>
                  <a:cubicBezTo>
                    <a:pt x="137" y="116"/>
                    <a:pt x="204" y="183"/>
                    <a:pt x="237" y="250"/>
                  </a:cubicBezTo>
                  <a:cubicBezTo>
                    <a:pt x="219" y="231"/>
                    <a:pt x="210" y="226"/>
                    <a:pt x="206" y="226"/>
                  </a:cubicBezTo>
                  <a:cubicBezTo>
                    <a:pt x="200" y="226"/>
                    <a:pt x="206" y="241"/>
                    <a:pt x="200" y="241"/>
                  </a:cubicBezTo>
                  <a:cubicBezTo>
                    <a:pt x="197" y="241"/>
                    <a:pt x="188" y="235"/>
                    <a:pt x="170" y="216"/>
                  </a:cubicBezTo>
                  <a:lnTo>
                    <a:pt x="102" y="115"/>
                  </a:lnTo>
                  <a:lnTo>
                    <a:pt x="68" y="81"/>
                  </a:lnTo>
                  <a:lnTo>
                    <a:pt x="68" y="81"/>
                  </a:lnTo>
                  <a:lnTo>
                    <a:pt x="68" y="81"/>
                  </a:lnTo>
                  <a:lnTo>
                    <a:pt x="68" y="81"/>
                  </a:lnTo>
                  <a:cubicBezTo>
                    <a:pt x="98" y="141"/>
                    <a:pt x="75" y="121"/>
                    <a:pt x="69" y="140"/>
                  </a:cubicBezTo>
                  <a:lnTo>
                    <a:pt x="69" y="140"/>
                  </a:lnTo>
                  <a:cubicBezTo>
                    <a:pt x="68" y="128"/>
                    <a:pt x="68" y="113"/>
                    <a:pt x="68" y="81"/>
                  </a:cubicBezTo>
                  <a:lnTo>
                    <a:pt x="68" y="149"/>
                  </a:lnTo>
                  <a:cubicBezTo>
                    <a:pt x="68" y="145"/>
                    <a:pt x="68" y="142"/>
                    <a:pt x="69" y="140"/>
                  </a:cubicBezTo>
                  <a:lnTo>
                    <a:pt x="69" y="140"/>
                  </a:lnTo>
                  <a:cubicBezTo>
                    <a:pt x="71" y="156"/>
                    <a:pt x="75" y="164"/>
                    <a:pt x="86" y="209"/>
                  </a:cubicBezTo>
                  <a:lnTo>
                    <a:pt x="86" y="209"/>
                  </a:lnTo>
                  <a:cubicBezTo>
                    <a:pt x="83" y="221"/>
                    <a:pt x="88" y="295"/>
                    <a:pt x="77" y="295"/>
                  </a:cubicBezTo>
                  <a:cubicBezTo>
                    <a:pt x="75" y="295"/>
                    <a:pt x="72" y="292"/>
                    <a:pt x="68" y="284"/>
                  </a:cubicBezTo>
                  <a:cubicBezTo>
                    <a:pt x="68" y="240"/>
                    <a:pt x="68" y="239"/>
                    <a:pt x="68" y="216"/>
                  </a:cubicBezTo>
                  <a:cubicBezTo>
                    <a:pt x="68" y="160"/>
                    <a:pt x="58" y="156"/>
                    <a:pt x="48" y="146"/>
                  </a:cubicBezTo>
                  <a:lnTo>
                    <a:pt x="48" y="146"/>
                  </a:lnTo>
                  <a:cubicBezTo>
                    <a:pt x="45" y="194"/>
                    <a:pt x="34" y="250"/>
                    <a:pt x="34" y="250"/>
                  </a:cubicBezTo>
                  <a:cubicBezTo>
                    <a:pt x="34" y="216"/>
                    <a:pt x="34" y="216"/>
                    <a:pt x="0" y="216"/>
                  </a:cubicBezTo>
                  <a:cubicBezTo>
                    <a:pt x="34" y="216"/>
                    <a:pt x="0" y="386"/>
                    <a:pt x="0" y="419"/>
                  </a:cubicBezTo>
                  <a:cubicBezTo>
                    <a:pt x="24" y="395"/>
                    <a:pt x="48" y="372"/>
                    <a:pt x="84" y="372"/>
                  </a:cubicBezTo>
                  <a:cubicBezTo>
                    <a:pt x="99" y="372"/>
                    <a:pt x="116" y="376"/>
                    <a:pt x="136" y="386"/>
                  </a:cubicBezTo>
                  <a:cubicBezTo>
                    <a:pt x="122" y="331"/>
                    <a:pt x="119" y="321"/>
                    <a:pt x="121" y="321"/>
                  </a:cubicBezTo>
                  <a:lnTo>
                    <a:pt x="121" y="321"/>
                  </a:lnTo>
                  <a:cubicBezTo>
                    <a:pt x="122" y="321"/>
                    <a:pt x="125" y="325"/>
                    <a:pt x="128" y="325"/>
                  </a:cubicBezTo>
                  <a:cubicBezTo>
                    <a:pt x="132" y="325"/>
                    <a:pt x="136" y="318"/>
                    <a:pt x="136" y="284"/>
                  </a:cubicBezTo>
                  <a:cubicBezTo>
                    <a:pt x="136" y="278"/>
                    <a:pt x="137" y="275"/>
                    <a:pt x="139" y="275"/>
                  </a:cubicBezTo>
                  <a:cubicBezTo>
                    <a:pt x="144" y="275"/>
                    <a:pt x="157" y="301"/>
                    <a:pt x="164" y="335"/>
                  </a:cubicBezTo>
                  <a:lnTo>
                    <a:pt x="164" y="335"/>
                  </a:lnTo>
                  <a:cubicBezTo>
                    <a:pt x="156" y="321"/>
                    <a:pt x="146" y="304"/>
                    <a:pt x="136" y="284"/>
                  </a:cubicBezTo>
                  <a:lnTo>
                    <a:pt x="136" y="284"/>
                  </a:lnTo>
                  <a:lnTo>
                    <a:pt x="166" y="344"/>
                  </a:lnTo>
                  <a:lnTo>
                    <a:pt x="166" y="344"/>
                  </a:lnTo>
                  <a:cubicBezTo>
                    <a:pt x="168" y="357"/>
                    <a:pt x="170" y="371"/>
                    <a:pt x="170" y="386"/>
                  </a:cubicBezTo>
                  <a:cubicBezTo>
                    <a:pt x="178" y="386"/>
                    <a:pt x="182" y="383"/>
                    <a:pt x="183" y="379"/>
                  </a:cubicBezTo>
                  <a:lnTo>
                    <a:pt x="183" y="379"/>
                  </a:lnTo>
                  <a:lnTo>
                    <a:pt x="203" y="419"/>
                  </a:lnTo>
                  <a:cubicBezTo>
                    <a:pt x="234" y="359"/>
                    <a:pt x="237" y="245"/>
                    <a:pt x="309" y="245"/>
                  </a:cubicBezTo>
                  <a:cubicBezTo>
                    <a:pt x="318" y="245"/>
                    <a:pt x="328" y="246"/>
                    <a:pt x="339" y="250"/>
                  </a:cubicBezTo>
                  <a:lnTo>
                    <a:pt x="272" y="183"/>
                  </a:lnTo>
                  <a:lnTo>
                    <a:pt x="272" y="183"/>
                  </a:lnTo>
                  <a:cubicBezTo>
                    <a:pt x="275" y="186"/>
                    <a:pt x="276" y="187"/>
                    <a:pt x="276" y="187"/>
                  </a:cubicBezTo>
                  <a:cubicBezTo>
                    <a:pt x="276" y="187"/>
                    <a:pt x="208" y="116"/>
                    <a:pt x="235" y="116"/>
                  </a:cubicBezTo>
                  <a:cubicBezTo>
                    <a:pt x="244" y="116"/>
                    <a:pt x="265" y="124"/>
                    <a:pt x="305" y="149"/>
                  </a:cubicBezTo>
                  <a:lnTo>
                    <a:pt x="305" y="149"/>
                  </a:lnTo>
                  <a:cubicBezTo>
                    <a:pt x="316" y="159"/>
                    <a:pt x="327" y="171"/>
                    <a:pt x="339" y="182"/>
                  </a:cubicBezTo>
                  <a:cubicBezTo>
                    <a:pt x="325" y="154"/>
                    <a:pt x="322" y="143"/>
                    <a:pt x="327" y="143"/>
                  </a:cubicBezTo>
                  <a:cubicBezTo>
                    <a:pt x="334" y="143"/>
                    <a:pt x="353" y="163"/>
                    <a:pt x="373" y="182"/>
                  </a:cubicBezTo>
                  <a:cubicBezTo>
                    <a:pt x="339" y="115"/>
                    <a:pt x="271" y="115"/>
                    <a:pt x="203" y="47"/>
                  </a:cubicBezTo>
                  <a:lnTo>
                    <a:pt x="203" y="47"/>
                  </a:lnTo>
                  <a:cubicBezTo>
                    <a:pt x="227" y="78"/>
                    <a:pt x="232" y="90"/>
                    <a:pt x="227" y="90"/>
                  </a:cubicBezTo>
                  <a:cubicBezTo>
                    <a:pt x="213" y="90"/>
                    <a:pt x="118" y="1"/>
                    <a:pt x="10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7"/>
            <p:cNvSpPr/>
            <p:nvPr/>
          </p:nvSpPr>
          <p:spPr>
            <a:xfrm>
              <a:off x="3818450" y="3011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4"/>
                  </a:moveTo>
                  <a:lnTo>
                    <a:pt x="1" y="0"/>
                  </a:lnTo>
                  <a:cubicBezTo>
                    <a:pt x="1" y="34"/>
                    <a:pt x="1" y="34"/>
                    <a:pt x="1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7"/>
            <p:cNvSpPr/>
            <p:nvPr/>
          </p:nvSpPr>
          <p:spPr>
            <a:xfrm>
              <a:off x="3808300" y="3011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7"/>
            <p:cNvSpPr/>
            <p:nvPr/>
          </p:nvSpPr>
          <p:spPr>
            <a:xfrm>
              <a:off x="3817600" y="301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7"/>
            <p:cNvSpPr/>
            <p:nvPr/>
          </p:nvSpPr>
          <p:spPr>
            <a:xfrm>
              <a:off x="3813375" y="300732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0" y="1"/>
                  </a:moveTo>
                  <a:lnTo>
                    <a:pt x="34" y="35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7"/>
            <p:cNvSpPr/>
            <p:nvPr/>
          </p:nvSpPr>
          <p:spPr>
            <a:xfrm>
              <a:off x="3808300" y="300902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lnTo>
                    <a:pt x="0" y="35"/>
                  </a:lnTo>
                  <a:cubicBezTo>
                    <a:pt x="0" y="3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7"/>
            <p:cNvSpPr/>
            <p:nvPr/>
          </p:nvSpPr>
          <p:spPr>
            <a:xfrm>
              <a:off x="3807450" y="3007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7"/>
            <p:cNvSpPr/>
            <p:nvPr/>
          </p:nvSpPr>
          <p:spPr>
            <a:xfrm>
              <a:off x="3793850" y="2999725"/>
              <a:ext cx="15325" cy="15450"/>
            </a:xfrm>
            <a:custGeom>
              <a:avLst/>
              <a:gdLst/>
              <a:ahLst/>
              <a:cxnLst/>
              <a:rect l="l" t="t" r="r" b="b"/>
              <a:pathLst>
                <a:path w="613" h="618" extrusionOk="0">
                  <a:moveTo>
                    <a:pt x="104" y="0"/>
                  </a:moveTo>
                  <a:cubicBezTo>
                    <a:pt x="129" y="0"/>
                    <a:pt x="152" y="0"/>
                    <a:pt x="173" y="1"/>
                  </a:cubicBezTo>
                  <a:lnTo>
                    <a:pt x="173" y="1"/>
                  </a:lnTo>
                  <a:cubicBezTo>
                    <a:pt x="173" y="0"/>
                    <a:pt x="172" y="0"/>
                    <a:pt x="172" y="0"/>
                  </a:cubicBezTo>
                  <a:close/>
                  <a:moveTo>
                    <a:pt x="205" y="143"/>
                  </a:moveTo>
                  <a:cubicBezTo>
                    <a:pt x="191" y="147"/>
                    <a:pt x="177" y="153"/>
                    <a:pt x="173" y="163"/>
                  </a:cubicBezTo>
                  <a:lnTo>
                    <a:pt x="173" y="163"/>
                  </a:lnTo>
                  <a:cubicBezTo>
                    <a:pt x="206" y="156"/>
                    <a:pt x="212" y="149"/>
                    <a:pt x="205" y="143"/>
                  </a:cubicBezTo>
                  <a:close/>
                  <a:moveTo>
                    <a:pt x="578" y="271"/>
                  </a:moveTo>
                  <a:cubicBezTo>
                    <a:pt x="578" y="271"/>
                    <a:pt x="578" y="271"/>
                    <a:pt x="578" y="271"/>
                  </a:cubicBezTo>
                  <a:lnTo>
                    <a:pt x="578" y="271"/>
                  </a:lnTo>
                  <a:cubicBezTo>
                    <a:pt x="578" y="271"/>
                    <a:pt x="578" y="276"/>
                    <a:pt x="576" y="283"/>
                  </a:cubicBezTo>
                  <a:lnTo>
                    <a:pt x="576" y="283"/>
                  </a:lnTo>
                  <a:cubicBezTo>
                    <a:pt x="583" y="276"/>
                    <a:pt x="586" y="271"/>
                    <a:pt x="578" y="271"/>
                  </a:cubicBezTo>
                  <a:close/>
                  <a:moveTo>
                    <a:pt x="576" y="283"/>
                  </a:moveTo>
                  <a:cubicBezTo>
                    <a:pt x="569" y="289"/>
                    <a:pt x="558" y="297"/>
                    <a:pt x="546" y="305"/>
                  </a:cubicBezTo>
                  <a:lnTo>
                    <a:pt x="546" y="305"/>
                  </a:lnTo>
                  <a:cubicBezTo>
                    <a:pt x="565" y="304"/>
                    <a:pt x="573" y="292"/>
                    <a:pt x="576" y="283"/>
                  </a:cubicBezTo>
                  <a:close/>
                  <a:moveTo>
                    <a:pt x="546" y="305"/>
                  </a:moveTo>
                  <a:cubicBezTo>
                    <a:pt x="545" y="305"/>
                    <a:pt x="545" y="305"/>
                    <a:pt x="544" y="305"/>
                  </a:cubicBezTo>
                  <a:cubicBezTo>
                    <a:pt x="533" y="311"/>
                    <a:pt x="523" y="317"/>
                    <a:pt x="515" y="322"/>
                  </a:cubicBezTo>
                  <a:lnTo>
                    <a:pt x="515" y="322"/>
                  </a:lnTo>
                  <a:cubicBezTo>
                    <a:pt x="524" y="318"/>
                    <a:pt x="535" y="312"/>
                    <a:pt x="546" y="305"/>
                  </a:cubicBezTo>
                  <a:close/>
                  <a:moveTo>
                    <a:pt x="585" y="300"/>
                  </a:moveTo>
                  <a:cubicBezTo>
                    <a:pt x="584" y="300"/>
                    <a:pt x="581" y="302"/>
                    <a:pt x="578" y="305"/>
                  </a:cubicBezTo>
                  <a:lnTo>
                    <a:pt x="578" y="330"/>
                  </a:lnTo>
                  <a:lnTo>
                    <a:pt x="578" y="330"/>
                  </a:lnTo>
                  <a:cubicBezTo>
                    <a:pt x="581" y="328"/>
                    <a:pt x="583" y="326"/>
                    <a:pt x="586" y="324"/>
                  </a:cubicBezTo>
                  <a:lnTo>
                    <a:pt x="586" y="324"/>
                  </a:lnTo>
                  <a:cubicBezTo>
                    <a:pt x="586" y="325"/>
                    <a:pt x="586" y="327"/>
                    <a:pt x="586" y="328"/>
                  </a:cubicBezTo>
                  <a:lnTo>
                    <a:pt x="586" y="328"/>
                  </a:lnTo>
                  <a:cubicBezTo>
                    <a:pt x="596" y="320"/>
                    <a:pt x="605" y="312"/>
                    <a:pt x="612" y="305"/>
                  </a:cubicBezTo>
                  <a:lnTo>
                    <a:pt x="612" y="305"/>
                  </a:lnTo>
                  <a:cubicBezTo>
                    <a:pt x="600" y="317"/>
                    <a:pt x="593" y="320"/>
                    <a:pt x="586" y="324"/>
                  </a:cubicBezTo>
                  <a:lnTo>
                    <a:pt x="586" y="324"/>
                  </a:lnTo>
                  <a:cubicBezTo>
                    <a:pt x="589" y="312"/>
                    <a:pt x="590" y="300"/>
                    <a:pt x="585" y="300"/>
                  </a:cubicBezTo>
                  <a:close/>
                  <a:moveTo>
                    <a:pt x="612" y="305"/>
                  </a:moveTo>
                  <a:cubicBezTo>
                    <a:pt x="612" y="305"/>
                    <a:pt x="612" y="305"/>
                    <a:pt x="612" y="305"/>
                  </a:cubicBezTo>
                  <a:lnTo>
                    <a:pt x="612" y="305"/>
                  </a:lnTo>
                  <a:cubicBezTo>
                    <a:pt x="597" y="320"/>
                    <a:pt x="589" y="329"/>
                    <a:pt x="584" y="336"/>
                  </a:cubicBezTo>
                  <a:lnTo>
                    <a:pt x="584" y="336"/>
                  </a:lnTo>
                  <a:cubicBezTo>
                    <a:pt x="584" y="334"/>
                    <a:pt x="585" y="331"/>
                    <a:pt x="586" y="328"/>
                  </a:cubicBezTo>
                  <a:lnTo>
                    <a:pt x="586" y="328"/>
                  </a:lnTo>
                  <a:cubicBezTo>
                    <a:pt x="583" y="330"/>
                    <a:pt x="581" y="332"/>
                    <a:pt x="578" y="334"/>
                  </a:cubicBezTo>
                  <a:lnTo>
                    <a:pt x="578" y="334"/>
                  </a:lnTo>
                  <a:lnTo>
                    <a:pt x="578" y="330"/>
                  </a:lnTo>
                  <a:lnTo>
                    <a:pt x="578" y="330"/>
                  </a:lnTo>
                  <a:cubicBezTo>
                    <a:pt x="576" y="333"/>
                    <a:pt x="574" y="335"/>
                    <a:pt x="572" y="339"/>
                  </a:cubicBezTo>
                  <a:lnTo>
                    <a:pt x="572" y="339"/>
                  </a:lnTo>
                  <a:cubicBezTo>
                    <a:pt x="574" y="337"/>
                    <a:pt x="576" y="336"/>
                    <a:pt x="578" y="334"/>
                  </a:cubicBezTo>
                  <a:lnTo>
                    <a:pt x="578" y="334"/>
                  </a:lnTo>
                  <a:lnTo>
                    <a:pt x="578" y="339"/>
                  </a:lnTo>
                  <a:lnTo>
                    <a:pt x="578" y="373"/>
                  </a:lnTo>
                  <a:cubicBezTo>
                    <a:pt x="578" y="354"/>
                    <a:pt x="578" y="346"/>
                    <a:pt x="584" y="336"/>
                  </a:cubicBezTo>
                  <a:lnTo>
                    <a:pt x="584" y="336"/>
                  </a:lnTo>
                  <a:cubicBezTo>
                    <a:pt x="581" y="348"/>
                    <a:pt x="579" y="358"/>
                    <a:pt x="581" y="358"/>
                  </a:cubicBezTo>
                  <a:cubicBezTo>
                    <a:pt x="584" y="358"/>
                    <a:pt x="592" y="345"/>
                    <a:pt x="612" y="305"/>
                  </a:cubicBezTo>
                  <a:close/>
                  <a:moveTo>
                    <a:pt x="515" y="535"/>
                  </a:moveTo>
                  <a:lnTo>
                    <a:pt x="515" y="535"/>
                  </a:lnTo>
                  <a:cubicBezTo>
                    <a:pt x="512" y="547"/>
                    <a:pt x="511" y="561"/>
                    <a:pt x="511" y="576"/>
                  </a:cubicBezTo>
                  <a:cubicBezTo>
                    <a:pt x="507" y="580"/>
                    <a:pt x="504" y="581"/>
                    <a:pt x="503" y="581"/>
                  </a:cubicBezTo>
                  <a:cubicBezTo>
                    <a:pt x="496" y="581"/>
                    <a:pt x="508" y="552"/>
                    <a:pt x="515" y="535"/>
                  </a:cubicBezTo>
                  <a:close/>
                  <a:moveTo>
                    <a:pt x="173" y="1"/>
                  </a:moveTo>
                  <a:cubicBezTo>
                    <a:pt x="205" y="17"/>
                    <a:pt x="180" y="17"/>
                    <a:pt x="142" y="17"/>
                  </a:cubicBezTo>
                  <a:cubicBezTo>
                    <a:pt x="104" y="17"/>
                    <a:pt x="53" y="17"/>
                    <a:pt x="36" y="34"/>
                  </a:cubicBezTo>
                  <a:cubicBezTo>
                    <a:pt x="70" y="34"/>
                    <a:pt x="240" y="68"/>
                    <a:pt x="206" y="68"/>
                  </a:cubicBezTo>
                  <a:lnTo>
                    <a:pt x="138" y="68"/>
                  </a:lnTo>
                  <a:cubicBezTo>
                    <a:pt x="104" y="68"/>
                    <a:pt x="240" y="68"/>
                    <a:pt x="274" y="102"/>
                  </a:cubicBezTo>
                  <a:cubicBezTo>
                    <a:pt x="1" y="102"/>
                    <a:pt x="182" y="120"/>
                    <a:pt x="205" y="143"/>
                  </a:cubicBezTo>
                  <a:lnTo>
                    <a:pt x="205" y="143"/>
                  </a:lnTo>
                  <a:cubicBezTo>
                    <a:pt x="231" y="136"/>
                    <a:pt x="260" y="136"/>
                    <a:pt x="240" y="136"/>
                  </a:cubicBezTo>
                  <a:lnTo>
                    <a:pt x="303" y="120"/>
                  </a:lnTo>
                  <a:lnTo>
                    <a:pt x="303" y="120"/>
                  </a:lnTo>
                  <a:cubicBezTo>
                    <a:pt x="294" y="137"/>
                    <a:pt x="274" y="143"/>
                    <a:pt x="274" y="169"/>
                  </a:cubicBezTo>
                  <a:lnTo>
                    <a:pt x="172" y="169"/>
                  </a:lnTo>
                  <a:cubicBezTo>
                    <a:pt x="172" y="167"/>
                    <a:pt x="172" y="165"/>
                    <a:pt x="173" y="163"/>
                  </a:cubicBezTo>
                  <a:lnTo>
                    <a:pt x="173" y="163"/>
                  </a:lnTo>
                  <a:cubicBezTo>
                    <a:pt x="164" y="165"/>
                    <a:pt x="152" y="167"/>
                    <a:pt x="138" y="169"/>
                  </a:cubicBezTo>
                  <a:cubicBezTo>
                    <a:pt x="172" y="169"/>
                    <a:pt x="138" y="203"/>
                    <a:pt x="206" y="203"/>
                  </a:cubicBezTo>
                  <a:cubicBezTo>
                    <a:pt x="138" y="203"/>
                    <a:pt x="206" y="203"/>
                    <a:pt x="104" y="237"/>
                  </a:cubicBezTo>
                  <a:cubicBezTo>
                    <a:pt x="135" y="232"/>
                    <a:pt x="155" y="230"/>
                    <a:pt x="167" y="230"/>
                  </a:cubicBezTo>
                  <a:cubicBezTo>
                    <a:pt x="216" y="230"/>
                    <a:pt x="154" y="261"/>
                    <a:pt x="188" y="261"/>
                  </a:cubicBezTo>
                  <a:cubicBezTo>
                    <a:pt x="203" y="261"/>
                    <a:pt x="237" y="255"/>
                    <a:pt x="307" y="237"/>
                  </a:cubicBezTo>
                  <a:lnTo>
                    <a:pt x="307" y="237"/>
                  </a:lnTo>
                  <a:cubicBezTo>
                    <a:pt x="257" y="254"/>
                    <a:pt x="257" y="254"/>
                    <a:pt x="261" y="254"/>
                  </a:cubicBezTo>
                  <a:cubicBezTo>
                    <a:pt x="265" y="254"/>
                    <a:pt x="274" y="254"/>
                    <a:pt x="240" y="271"/>
                  </a:cubicBezTo>
                  <a:lnTo>
                    <a:pt x="206" y="271"/>
                  </a:lnTo>
                  <a:cubicBezTo>
                    <a:pt x="189" y="288"/>
                    <a:pt x="223" y="288"/>
                    <a:pt x="244" y="288"/>
                  </a:cubicBezTo>
                  <a:cubicBezTo>
                    <a:pt x="265" y="288"/>
                    <a:pt x="274" y="288"/>
                    <a:pt x="206" y="305"/>
                  </a:cubicBezTo>
                  <a:cubicBezTo>
                    <a:pt x="206" y="312"/>
                    <a:pt x="208" y="314"/>
                    <a:pt x="213" y="314"/>
                  </a:cubicBezTo>
                  <a:cubicBezTo>
                    <a:pt x="233" y="314"/>
                    <a:pt x="287" y="271"/>
                    <a:pt x="341" y="271"/>
                  </a:cubicBezTo>
                  <a:cubicBezTo>
                    <a:pt x="341" y="305"/>
                    <a:pt x="307" y="305"/>
                    <a:pt x="206" y="339"/>
                  </a:cubicBezTo>
                  <a:cubicBezTo>
                    <a:pt x="240" y="327"/>
                    <a:pt x="258" y="324"/>
                    <a:pt x="271" y="324"/>
                  </a:cubicBezTo>
                  <a:cubicBezTo>
                    <a:pt x="291" y="324"/>
                    <a:pt x="295" y="333"/>
                    <a:pt x="319" y="337"/>
                  </a:cubicBezTo>
                  <a:lnTo>
                    <a:pt x="319" y="337"/>
                  </a:lnTo>
                  <a:cubicBezTo>
                    <a:pt x="300" y="339"/>
                    <a:pt x="277" y="339"/>
                    <a:pt x="240" y="339"/>
                  </a:cubicBezTo>
                  <a:cubicBezTo>
                    <a:pt x="240" y="373"/>
                    <a:pt x="274" y="373"/>
                    <a:pt x="341" y="373"/>
                  </a:cubicBezTo>
                  <a:cubicBezTo>
                    <a:pt x="341" y="407"/>
                    <a:pt x="274" y="407"/>
                    <a:pt x="274" y="407"/>
                  </a:cubicBezTo>
                  <a:cubicBezTo>
                    <a:pt x="265" y="424"/>
                    <a:pt x="270" y="430"/>
                    <a:pt x="281" y="430"/>
                  </a:cubicBezTo>
                  <a:cubicBezTo>
                    <a:pt x="308" y="430"/>
                    <a:pt x="367" y="399"/>
                    <a:pt x="378" y="399"/>
                  </a:cubicBezTo>
                  <a:cubicBezTo>
                    <a:pt x="381" y="399"/>
                    <a:pt x="380" y="401"/>
                    <a:pt x="375" y="407"/>
                  </a:cubicBezTo>
                  <a:lnTo>
                    <a:pt x="307" y="440"/>
                  </a:lnTo>
                  <a:cubicBezTo>
                    <a:pt x="322" y="435"/>
                    <a:pt x="333" y="433"/>
                    <a:pt x="340" y="433"/>
                  </a:cubicBezTo>
                  <a:cubicBezTo>
                    <a:pt x="376" y="433"/>
                    <a:pt x="337" y="481"/>
                    <a:pt x="355" y="481"/>
                  </a:cubicBezTo>
                  <a:cubicBezTo>
                    <a:pt x="359" y="481"/>
                    <a:pt x="365" y="479"/>
                    <a:pt x="375" y="474"/>
                  </a:cubicBezTo>
                  <a:cubicBezTo>
                    <a:pt x="409" y="440"/>
                    <a:pt x="409" y="440"/>
                    <a:pt x="443" y="407"/>
                  </a:cubicBezTo>
                  <a:lnTo>
                    <a:pt x="443" y="407"/>
                  </a:lnTo>
                  <a:cubicBezTo>
                    <a:pt x="400" y="450"/>
                    <a:pt x="391" y="462"/>
                    <a:pt x="397" y="462"/>
                  </a:cubicBezTo>
                  <a:cubicBezTo>
                    <a:pt x="404" y="462"/>
                    <a:pt x="438" y="440"/>
                    <a:pt x="452" y="440"/>
                  </a:cubicBezTo>
                  <a:cubicBezTo>
                    <a:pt x="460" y="440"/>
                    <a:pt x="460" y="448"/>
                    <a:pt x="443" y="474"/>
                  </a:cubicBezTo>
                  <a:cubicBezTo>
                    <a:pt x="495" y="396"/>
                    <a:pt x="547" y="358"/>
                    <a:pt x="568" y="345"/>
                  </a:cubicBezTo>
                  <a:lnTo>
                    <a:pt x="568" y="345"/>
                  </a:lnTo>
                  <a:cubicBezTo>
                    <a:pt x="567" y="347"/>
                    <a:pt x="566" y="350"/>
                    <a:pt x="565" y="353"/>
                  </a:cubicBezTo>
                  <a:lnTo>
                    <a:pt x="565" y="353"/>
                  </a:lnTo>
                  <a:cubicBezTo>
                    <a:pt x="569" y="348"/>
                    <a:pt x="573" y="344"/>
                    <a:pt x="578" y="340"/>
                  </a:cubicBezTo>
                  <a:lnTo>
                    <a:pt x="578" y="340"/>
                  </a:lnTo>
                  <a:cubicBezTo>
                    <a:pt x="572" y="345"/>
                    <a:pt x="568" y="349"/>
                    <a:pt x="564" y="353"/>
                  </a:cubicBezTo>
                  <a:lnTo>
                    <a:pt x="564" y="353"/>
                  </a:lnTo>
                  <a:cubicBezTo>
                    <a:pt x="564" y="353"/>
                    <a:pt x="564" y="353"/>
                    <a:pt x="565" y="353"/>
                  </a:cubicBezTo>
                  <a:lnTo>
                    <a:pt x="565" y="353"/>
                  </a:lnTo>
                  <a:cubicBezTo>
                    <a:pt x="536" y="381"/>
                    <a:pt x="511" y="407"/>
                    <a:pt x="511" y="407"/>
                  </a:cubicBezTo>
                  <a:cubicBezTo>
                    <a:pt x="488" y="429"/>
                    <a:pt x="401" y="516"/>
                    <a:pt x="375" y="542"/>
                  </a:cubicBezTo>
                  <a:cubicBezTo>
                    <a:pt x="383" y="534"/>
                    <a:pt x="389" y="532"/>
                    <a:pt x="394" y="532"/>
                  </a:cubicBezTo>
                  <a:cubicBezTo>
                    <a:pt x="403" y="532"/>
                    <a:pt x="408" y="540"/>
                    <a:pt x="416" y="540"/>
                  </a:cubicBezTo>
                  <a:cubicBezTo>
                    <a:pt x="422" y="540"/>
                    <a:pt x="430" y="533"/>
                    <a:pt x="443" y="508"/>
                  </a:cubicBezTo>
                  <a:lnTo>
                    <a:pt x="443" y="508"/>
                  </a:lnTo>
                  <a:lnTo>
                    <a:pt x="409" y="576"/>
                  </a:lnTo>
                  <a:cubicBezTo>
                    <a:pt x="409" y="578"/>
                    <a:pt x="410" y="580"/>
                    <a:pt x="411" y="580"/>
                  </a:cubicBezTo>
                  <a:cubicBezTo>
                    <a:pt x="421" y="580"/>
                    <a:pt x="474" y="479"/>
                    <a:pt x="483" y="479"/>
                  </a:cubicBezTo>
                  <a:lnTo>
                    <a:pt x="483" y="479"/>
                  </a:lnTo>
                  <a:cubicBezTo>
                    <a:pt x="485" y="479"/>
                    <a:pt x="484" y="487"/>
                    <a:pt x="477" y="508"/>
                  </a:cubicBezTo>
                  <a:lnTo>
                    <a:pt x="443" y="542"/>
                  </a:lnTo>
                  <a:cubicBezTo>
                    <a:pt x="465" y="542"/>
                    <a:pt x="488" y="617"/>
                    <a:pt x="521" y="617"/>
                  </a:cubicBezTo>
                  <a:cubicBezTo>
                    <a:pt x="537" y="617"/>
                    <a:pt x="556" y="598"/>
                    <a:pt x="578" y="542"/>
                  </a:cubicBezTo>
                  <a:cubicBezTo>
                    <a:pt x="578" y="508"/>
                    <a:pt x="612" y="373"/>
                    <a:pt x="612" y="339"/>
                  </a:cubicBezTo>
                  <a:lnTo>
                    <a:pt x="612" y="339"/>
                  </a:lnTo>
                  <a:cubicBezTo>
                    <a:pt x="612" y="362"/>
                    <a:pt x="581" y="417"/>
                    <a:pt x="561" y="460"/>
                  </a:cubicBezTo>
                  <a:lnTo>
                    <a:pt x="561" y="460"/>
                  </a:lnTo>
                  <a:lnTo>
                    <a:pt x="578" y="407"/>
                  </a:lnTo>
                  <a:lnTo>
                    <a:pt x="578" y="407"/>
                  </a:lnTo>
                  <a:cubicBezTo>
                    <a:pt x="553" y="457"/>
                    <a:pt x="527" y="489"/>
                    <a:pt x="516" y="530"/>
                  </a:cubicBezTo>
                  <a:lnTo>
                    <a:pt x="516" y="530"/>
                  </a:lnTo>
                  <a:cubicBezTo>
                    <a:pt x="515" y="533"/>
                    <a:pt x="513" y="537"/>
                    <a:pt x="511" y="542"/>
                  </a:cubicBezTo>
                  <a:cubicBezTo>
                    <a:pt x="544" y="440"/>
                    <a:pt x="544" y="407"/>
                    <a:pt x="578" y="339"/>
                  </a:cubicBezTo>
                  <a:lnTo>
                    <a:pt x="578" y="339"/>
                  </a:lnTo>
                  <a:cubicBezTo>
                    <a:pt x="578" y="339"/>
                    <a:pt x="575" y="341"/>
                    <a:pt x="568" y="345"/>
                  </a:cubicBezTo>
                  <a:lnTo>
                    <a:pt x="568" y="345"/>
                  </a:lnTo>
                  <a:cubicBezTo>
                    <a:pt x="570" y="342"/>
                    <a:pt x="571" y="341"/>
                    <a:pt x="572" y="339"/>
                  </a:cubicBezTo>
                  <a:lnTo>
                    <a:pt x="572" y="339"/>
                  </a:lnTo>
                  <a:cubicBezTo>
                    <a:pt x="549" y="356"/>
                    <a:pt x="524" y="374"/>
                    <a:pt x="506" y="387"/>
                  </a:cubicBezTo>
                  <a:lnTo>
                    <a:pt x="506" y="387"/>
                  </a:lnTo>
                  <a:cubicBezTo>
                    <a:pt x="564" y="345"/>
                    <a:pt x="518" y="365"/>
                    <a:pt x="578" y="305"/>
                  </a:cubicBezTo>
                  <a:lnTo>
                    <a:pt x="578" y="305"/>
                  </a:lnTo>
                  <a:cubicBezTo>
                    <a:pt x="553" y="330"/>
                    <a:pt x="542" y="336"/>
                    <a:pt x="536" y="336"/>
                  </a:cubicBezTo>
                  <a:cubicBezTo>
                    <a:pt x="530" y="336"/>
                    <a:pt x="530" y="329"/>
                    <a:pt x="525" y="329"/>
                  </a:cubicBezTo>
                  <a:cubicBezTo>
                    <a:pt x="522" y="329"/>
                    <a:pt x="518" y="331"/>
                    <a:pt x="511" y="339"/>
                  </a:cubicBezTo>
                  <a:cubicBezTo>
                    <a:pt x="501" y="349"/>
                    <a:pt x="494" y="353"/>
                    <a:pt x="490" y="353"/>
                  </a:cubicBezTo>
                  <a:cubicBezTo>
                    <a:pt x="484" y="353"/>
                    <a:pt x="491" y="339"/>
                    <a:pt x="515" y="322"/>
                  </a:cubicBezTo>
                  <a:lnTo>
                    <a:pt x="515" y="322"/>
                  </a:lnTo>
                  <a:cubicBezTo>
                    <a:pt x="507" y="326"/>
                    <a:pt x="501" y="328"/>
                    <a:pt x="497" y="328"/>
                  </a:cubicBezTo>
                  <a:cubicBezTo>
                    <a:pt x="492" y="328"/>
                    <a:pt x="494" y="322"/>
                    <a:pt x="511" y="305"/>
                  </a:cubicBezTo>
                  <a:lnTo>
                    <a:pt x="511" y="305"/>
                  </a:lnTo>
                  <a:cubicBezTo>
                    <a:pt x="487" y="328"/>
                    <a:pt x="480" y="319"/>
                    <a:pt x="445" y="334"/>
                  </a:cubicBezTo>
                  <a:lnTo>
                    <a:pt x="445" y="334"/>
                  </a:lnTo>
                  <a:cubicBezTo>
                    <a:pt x="463" y="319"/>
                    <a:pt x="477" y="305"/>
                    <a:pt x="477" y="305"/>
                  </a:cubicBezTo>
                  <a:lnTo>
                    <a:pt x="477" y="305"/>
                  </a:lnTo>
                  <a:cubicBezTo>
                    <a:pt x="455" y="312"/>
                    <a:pt x="443" y="315"/>
                    <a:pt x="436" y="315"/>
                  </a:cubicBezTo>
                  <a:cubicBezTo>
                    <a:pt x="419" y="315"/>
                    <a:pt x="445" y="295"/>
                    <a:pt x="449" y="295"/>
                  </a:cubicBezTo>
                  <a:lnTo>
                    <a:pt x="449" y="295"/>
                  </a:lnTo>
                  <a:cubicBezTo>
                    <a:pt x="451" y="295"/>
                    <a:pt x="450" y="298"/>
                    <a:pt x="443" y="305"/>
                  </a:cubicBezTo>
                  <a:cubicBezTo>
                    <a:pt x="449" y="303"/>
                    <a:pt x="455" y="301"/>
                    <a:pt x="460" y="299"/>
                  </a:cubicBezTo>
                  <a:lnTo>
                    <a:pt x="460" y="299"/>
                  </a:lnTo>
                  <a:cubicBezTo>
                    <a:pt x="460" y="301"/>
                    <a:pt x="459" y="303"/>
                    <a:pt x="461" y="303"/>
                  </a:cubicBezTo>
                  <a:cubicBezTo>
                    <a:pt x="462" y="303"/>
                    <a:pt x="466" y="300"/>
                    <a:pt x="476" y="294"/>
                  </a:cubicBezTo>
                  <a:lnTo>
                    <a:pt x="476" y="294"/>
                  </a:lnTo>
                  <a:cubicBezTo>
                    <a:pt x="472" y="295"/>
                    <a:pt x="467" y="297"/>
                    <a:pt x="460" y="299"/>
                  </a:cubicBezTo>
                  <a:lnTo>
                    <a:pt x="460" y="299"/>
                  </a:lnTo>
                  <a:cubicBezTo>
                    <a:pt x="459" y="297"/>
                    <a:pt x="458" y="295"/>
                    <a:pt x="451" y="295"/>
                  </a:cubicBezTo>
                  <a:cubicBezTo>
                    <a:pt x="445" y="295"/>
                    <a:pt x="432" y="297"/>
                    <a:pt x="409" y="305"/>
                  </a:cubicBezTo>
                  <a:cubicBezTo>
                    <a:pt x="377" y="321"/>
                    <a:pt x="361" y="329"/>
                    <a:pt x="341" y="334"/>
                  </a:cubicBezTo>
                  <a:lnTo>
                    <a:pt x="341" y="334"/>
                  </a:lnTo>
                  <a:cubicBezTo>
                    <a:pt x="341" y="305"/>
                    <a:pt x="345" y="305"/>
                    <a:pt x="409" y="305"/>
                  </a:cubicBezTo>
                  <a:cubicBezTo>
                    <a:pt x="375" y="305"/>
                    <a:pt x="477" y="271"/>
                    <a:pt x="511" y="271"/>
                  </a:cubicBezTo>
                  <a:cubicBezTo>
                    <a:pt x="495" y="282"/>
                    <a:pt x="484" y="289"/>
                    <a:pt x="476" y="294"/>
                  </a:cubicBezTo>
                  <a:lnTo>
                    <a:pt x="476" y="294"/>
                  </a:lnTo>
                  <a:cubicBezTo>
                    <a:pt x="494" y="288"/>
                    <a:pt x="494" y="288"/>
                    <a:pt x="494" y="288"/>
                  </a:cubicBezTo>
                  <a:cubicBezTo>
                    <a:pt x="494" y="288"/>
                    <a:pt x="494" y="288"/>
                    <a:pt x="544" y="271"/>
                  </a:cubicBezTo>
                  <a:cubicBezTo>
                    <a:pt x="556" y="260"/>
                    <a:pt x="552" y="256"/>
                    <a:pt x="542" y="256"/>
                  </a:cubicBezTo>
                  <a:cubicBezTo>
                    <a:pt x="531" y="256"/>
                    <a:pt x="513" y="260"/>
                    <a:pt x="499" y="264"/>
                  </a:cubicBezTo>
                  <a:lnTo>
                    <a:pt x="499" y="264"/>
                  </a:lnTo>
                  <a:cubicBezTo>
                    <a:pt x="513" y="254"/>
                    <a:pt x="520" y="237"/>
                    <a:pt x="544" y="237"/>
                  </a:cubicBezTo>
                  <a:lnTo>
                    <a:pt x="544" y="237"/>
                  </a:lnTo>
                  <a:cubicBezTo>
                    <a:pt x="522" y="237"/>
                    <a:pt x="484" y="252"/>
                    <a:pt x="482" y="252"/>
                  </a:cubicBezTo>
                  <a:cubicBezTo>
                    <a:pt x="480" y="252"/>
                    <a:pt x="488" y="249"/>
                    <a:pt x="509" y="238"/>
                  </a:cubicBezTo>
                  <a:lnTo>
                    <a:pt x="509" y="238"/>
                  </a:lnTo>
                  <a:lnTo>
                    <a:pt x="443" y="271"/>
                  </a:lnTo>
                  <a:cubicBezTo>
                    <a:pt x="477" y="237"/>
                    <a:pt x="443" y="237"/>
                    <a:pt x="511" y="203"/>
                  </a:cubicBezTo>
                  <a:lnTo>
                    <a:pt x="511" y="203"/>
                  </a:lnTo>
                  <a:lnTo>
                    <a:pt x="448" y="219"/>
                  </a:lnTo>
                  <a:lnTo>
                    <a:pt x="448" y="219"/>
                  </a:lnTo>
                  <a:cubicBezTo>
                    <a:pt x="459" y="214"/>
                    <a:pt x="454" y="212"/>
                    <a:pt x="439" y="212"/>
                  </a:cubicBezTo>
                  <a:cubicBezTo>
                    <a:pt x="409" y="212"/>
                    <a:pt x="341" y="220"/>
                    <a:pt x="274" y="237"/>
                  </a:cubicBezTo>
                  <a:cubicBezTo>
                    <a:pt x="274" y="237"/>
                    <a:pt x="307" y="203"/>
                    <a:pt x="341" y="203"/>
                  </a:cubicBezTo>
                  <a:lnTo>
                    <a:pt x="375" y="203"/>
                  </a:lnTo>
                  <a:cubicBezTo>
                    <a:pt x="375" y="203"/>
                    <a:pt x="477" y="169"/>
                    <a:pt x="341" y="169"/>
                  </a:cubicBezTo>
                  <a:lnTo>
                    <a:pt x="443" y="169"/>
                  </a:lnTo>
                  <a:cubicBezTo>
                    <a:pt x="291" y="169"/>
                    <a:pt x="492" y="115"/>
                    <a:pt x="367" y="104"/>
                  </a:cubicBezTo>
                  <a:lnTo>
                    <a:pt x="367" y="104"/>
                  </a:lnTo>
                  <a:lnTo>
                    <a:pt x="375" y="102"/>
                  </a:lnTo>
                  <a:cubicBezTo>
                    <a:pt x="544" y="68"/>
                    <a:pt x="172" y="68"/>
                    <a:pt x="375" y="68"/>
                  </a:cubicBezTo>
                  <a:cubicBezTo>
                    <a:pt x="375" y="34"/>
                    <a:pt x="341" y="34"/>
                    <a:pt x="240" y="34"/>
                  </a:cubicBezTo>
                  <a:lnTo>
                    <a:pt x="307" y="34"/>
                  </a:lnTo>
                  <a:cubicBezTo>
                    <a:pt x="282" y="8"/>
                    <a:pt x="237" y="2"/>
                    <a:pt x="173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7"/>
            <p:cNvSpPr/>
            <p:nvPr/>
          </p:nvSpPr>
          <p:spPr>
            <a:xfrm>
              <a:off x="3804050" y="3003950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1" y="34"/>
                  </a:moveTo>
                  <a:lnTo>
                    <a:pt x="69" y="0"/>
                  </a:lnTo>
                  <a:lnTo>
                    <a:pt x="1" y="34"/>
                  </a:lnTo>
                  <a:cubicBezTo>
                    <a:pt x="1" y="34"/>
                    <a:pt x="1" y="34"/>
                    <a:pt x="1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7"/>
            <p:cNvSpPr/>
            <p:nvPr/>
          </p:nvSpPr>
          <p:spPr>
            <a:xfrm>
              <a:off x="3803225" y="3004800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0"/>
                  </a:moveTo>
                  <a:cubicBezTo>
                    <a:pt x="34" y="0"/>
                    <a:pt x="34" y="0"/>
                    <a:pt x="0" y="0"/>
                  </a:cubicBezTo>
                  <a:cubicBezTo>
                    <a:pt x="0" y="0"/>
                    <a:pt x="0" y="0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7"/>
            <p:cNvSpPr/>
            <p:nvPr/>
          </p:nvSpPr>
          <p:spPr>
            <a:xfrm>
              <a:off x="3802375" y="29997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0" y="0"/>
                    <a:pt x="0" y="0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7"/>
            <p:cNvSpPr/>
            <p:nvPr/>
          </p:nvSpPr>
          <p:spPr>
            <a:xfrm>
              <a:off x="3801525" y="2999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7"/>
            <p:cNvSpPr/>
            <p:nvPr/>
          </p:nvSpPr>
          <p:spPr>
            <a:xfrm>
              <a:off x="3793050" y="2989550"/>
              <a:ext cx="18650" cy="10200"/>
            </a:xfrm>
            <a:custGeom>
              <a:avLst/>
              <a:gdLst/>
              <a:ahLst/>
              <a:cxnLst/>
              <a:rect l="l" t="t" r="r" b="b"/>
              <a:pathLst>
                <a:path w="746" h="408" extrusionOk="0">
                  <a:moveTo>
                    <a:pt x="407" y="170"/>
                  </a:moveTo>
                  <a:lnTo>
                    <a:pt x="407" y="170"/>
                  </a:lnTo>
                  <a:cubicBezTo>
                    <a:pt x="407" y="198"/>
                    <a:pt x="385" y="247"/>
                    <a:pt x="376" y="247"/>
                  </a:cubicBezTo>
                  <a:cubicBezTo>
                    <a:pt x="375" y="247"/>
                    <a:pt x="373" y="244"/>
                    <a:pt x="373" y="238"/>
                  </a:cubicBezTo>
                  <a:lnTo>
                    <a:pt x="373" y="238"/>
                  </a:lnTo>
                  <a:cubicBezTo>
                    <a:pt x="373" y="247"/>
                    <a:pt x="376" y="251"/>
                    <a:pt x="379" y="251"/>
                  </a:cubicBezTo>
                  <a:cubicBezTo>
                    <a:pt x="389" y="251"/>
                    <a:pt x="407" y="220"/>
                    <a:pt x="407" y="170"/>
                  </a:cubicBezTo>
                  <a:close/>
                  <a:moveTo>
                    <a:pt x="664" y="228"/>
                  </a:moveTo>
                  <a:cubicBezTo>
                    <a:pt x="673" y="228"/>
                    <a:pt x="678" y="231"/>
                    <a:pt x="678" y="238"/>
                  </a:cubicBezTo>
                  <a:cubicBezTo>
                    <a:pt x="644" y="255"/>
                    <a:pt x="627" y="255"/>
                    <a:pt x="610" y="255"/>
                  </a:cubicBezTo>
                  <a:cubicBezTo>
                    <a:pt x="594" y="255"/>
                    <a:pt x="578" y="255"/>
                    <a:pt x="546" y="270"/>
                  </a:cubicBezTo>
                  <a:lnTo>
                    <a:pt x="546" y="270"/>
                  </a:lnTo>
                  <a:cubicBezTo>
                    <a:pt x="562" y="262"/>
                    <a:pt x="633" y="228"/>
                    <a:pt x="664" y="228"/>
                  </a:cubicBezTo>
                  <a:close/>
                  <a:moveTo>
                    <a:pt x="238" y="272"/>
                  </a:moveTo>
                  <a:lnTo>
                    <a:pt x="238" y="272"/>
                  </a:lnTo>
                  <a:cubicBezTo>
                    <a:pt x="241" y="273"/>
                    <a:pt x="245" y="274"/>
                    <a:pt x="248" y="275"/>
                  </a:cubicBezTo>
                  <a:lnTo>
                    <a:pt x="248" y="275"/>
                  </a:lnTo>
                  <a:cubicBezTo>
                    <a:pt x="242" y="273"/>
                    <a:pt x="238" y="272"/>
                    <a:pt x="238" y="272"/>
                  </a:cubicBezTo>
                  <a:close/>
                  <a:moveTo>
                    <a:pt x="248" y="275"/>
                  </a:moveTo>
                  <a:lnTo>
                    <a:pt x="248" y="275"/>
                  </a:lnTo>
                  <a:cubicBezTo>
                    <a:pt x="275" y="284"/>
                    <a:pt x="346" y="306"/>
                    <a:pt x="373" y="306"/>
                  </a:cubicBezTo>
                  <a:cubicBezTo>
                    <a:pt x="339" y="289"/>
                    <a:pt x="331" y="289"/>
                    <a:pt x="318" y="289"/>
                  </a:cubicBezTo>
                  <a:cubicBezTo>
                    <a:pt x="306" y="289"/>
                    <a:pt x="291" y="289"/>
                    <a:pt x="248" y="275"/>
                  </a:cubicBezTo>
                  <a:close/>
                  <a:moveTo>
                    <a:pt x="136" y="306"/>
                  </a:moveTo>
                  <a:lnTo>
                    <a:pt x="136" y="306"/>
                  </a:lnTo>
                  <a:cubicBezTo>
                    <a:pt x="119" y="322"/>
                    <a:pt x="128" y="331"/>
                    <a:pt x="140" y="335"/>
                  </a:cubicBezTo>
                  <a:lnTo>
                    <a:pt x="140" y="335"/>
                  </a:lnTo>
                  <a:cubicBezTo>
                    <a:pt x="136" y="331"/>
                    <a:pt x="136" y="322"/>
                    <a:pt x="136" y="306"/>
                  </a:cubicBezTo>
                  <a:close/>
                  <a:moveTo>
                    <a:pt x="339" y="1"/>
                  </a:moveTo>
                  <a:lnTo>
                    <a:pt x="1" y="102"/>
                  </a:lnTo>
                  <a:lnTo>
                    <a:pt x="68" y="238"/>
                  </a:lnTo>
                  <a:cubicBezTo>
                    <a:pt x="102" y="238"/>
                    <a:pt x="102" y="238"/>
                    <a:pt x="204" y="272"/>
                  </a:cubicBezTo>
                  <a:lnTo>
                    <a:pt x="68" y="238"/>
                  </a:lnTo>
                  <a:cubicBezTo>
                    <a:pt x="35" y="238"/>
                    <a:pt x="238" y="306"/>
                    <a:pt x="102" y="306"/>
                  </a:cubicBezTo>
                  <a:lnTo>
                    <a:pt x="170" y="306"/>
                  </a:lnTo>
                  <a:cubicBezTo>
                    <a:pt x="272" y="306"/>
                    <a:pt x="136" y="272"/>
                    <a:pt x="170" y="272"/>
                  </a:cubicBezTo>
                  <a:cubicBezTo>
                    <a:pt x="272" y="272"/>
                    <a:pt x="238" y="306"/>
                    <a:pt x="306" y="306"/>
                  </a:cubicBezTo>
                  <a:lnTo>
                    <a:pt x="238" y="272"/>
                  </a:lnTo>
                  <a:lnTo>
                    <a:pt x="306" y="272"/>
                  </a:lnTo>
                  <a:lnTo>
                    <a:pt x="339" y="238"/>
                  </a:lnTo>
                  <a:cubicBezTo>
                    <a:pt x="339" y="238"/>
                    <a:pt x="373" y="238"/>
                    <a:pt x="407" y="170"/>
                  </a:cubicBezTo>
                  <a:lnTo>
                    <a:pt x="407" y="170"/>
                  </a:lnTo>
                  <a:cubicBezTo>
                    <a:pt x="407" y="170"/>
                    <a:pt x="407" y="170"/>
                    <a:pt x="407" y="170"/>
                  </a:cubicBezTo>
                  <a:cubicBezTo>
                    <a:pt x="416" y="161"/>
                    <a:pt x="425" y="157"/>
                    <a:pt x="433" y="157"/>
                  </a:cubicBezTo>
                  <a:cubicBezTo>
                    <a:pt x="454" y="157"/>
                    <a:pt x="466" y="188"/>
                    <a:pt x="441" y="238"/>
                  </a:cubicBezTo>
                  <a:lnTo>
                    <a:pt x="475" y="170"/>
                  </a:lnTo>
                  <a:cubicBezTo>
                    <a:pt x="486" y="166"/>
                    <a:pt x="495" y="165"/>
                    <a:pt x="502" y="165"/>
                  </a:cubicBezTo>
                  <a:cubicBezTo>
                    <a:pt x="556" y="165"/>
                    <a:pt x="482" y="272"/>
                    <a:pt x="543" y="272"/>
                  </a:cubicBezTo>
                  <a:lnTo>
                    <a:pt x="644" y="272"/>
                  </a:lnTo>
                  <a:cubicBezTo>
                    <a:pt x="610" y="306"/>
                    <a:pt x="678" y="306"/>
                    <a:pt x="576" y="306"/>
                  </a:cubicBezTo>
                  <a:cubicBezTo>
                    <a:pt x="667" y="306"/>
                    <a:pt x="652" y="336"/>
                    <a:pt x="672" y="336"/>
                  </a:cubicBezTo>
                  <a:cubicBezTo>
                    <a:pt x="682" y="336"/>
                    <a:pt x="701" y="328"/>
                    <a:pt x="746" y="306"/>
                  </a:cubicBezTo>
                  <a:cubicBezTo>
                    <a:pt x="712" y="272"/>
                    <a:pt x="712" y="204"/>
                    <a:pt x="644" y="136"/>
                  </a:cubicBezTo>
                  <a:cubicBezTo>
                    <a:pt x="596" y="88"/>
                    <a:pt x="531" y="40"/>
                    <a:pt x="474" y="40"/>
                  </a:cubicBezTo>
                  <a:cubicBezTo>
                    <a:pt x="450" y="40"/>
                    <a:pt x="427" y="49"/>
                    <a:pt x="407" y="69"/>
                  </a:cubicBezTo>
                  <a:lnTo>
                    <a:pt x="441" y="35"/>
                  </a:lnTo>
                  <a:lnTo>
                    <a:pt x="441" y="35"/>
                  </a:lnTo>
                  <a:cubicBezTo>
                    <a:pt x="424" y="52"/>
                    <a:pt x="411" y="58"/>
                    <a:pt x="401" y="58"/>
                  </a:cubicBezTo>
                  <a:cubicBezTo>
                    <a:pt x="371" y="58"/>
                    <a:pt x="365" y="1"/>
                    <a:pt x="339" y="1"/>
                  </a:cubicBezTo>
                  <a:close/>
                  <a:moveTo>
                    <a:pt x="140" y="335"/>
                  </a:moveTo>
                  <a:cubicBezTo>
                    <a:pt x="145" y="339"/>
                    <a:pt x="153" y="339"/>
                    <a:pt x="170" y="339"/>
                  </a:cubicBezTo>
                  <a:cubicBezTo>
                    <a:pt x="170" y="339"/>
                    <a:pt x="153" y="339"/>
                    <a:pt x="140" y="335"/>
                  </a:cubicBezTo>
                  <a:close/>
                  <a:moveTo>
                    <a:pt x="170" y="306"/>
                  </a:moveTo>
                  <a:cubicBezTo>
                    <a:pt x="204" y="306"/>
                    <a:pt x="204" y="339"/>
                    <a:pt x="170" y="339"/>
                  </a:cubicBezTo>
                  <a:lnTo>
                    <a:pt x="102" y="339"/>
                  </a:lnTo>
                  <a:cubicBezTo>
                    <a:pt x="170" y="373"/>
                    <a:pt x="35" y="373"/>
                    <a:pt x="204" y="407"/>
                  </a:cubicBezTo>
                  <a:lnTo>
                    <a:pt x="306" y="407"/>
                  </a:lnTo>
                  <a:cubicBezTo>
                    <a:pt x="373" y="407"/>
                    <a:pt x="272" y="373"/>
                    <a:pt x="238" y="373"/>
                  </a:cubicBezTo>
                  <a:cubicBezTo>
                    <a:pt x="136" y="356"/>
                    <a:pt x="145" y="356"/>
                    <a:pt x="170" y="356"/>
                  </a:cubicBezTo>
                  <a:cubicBezTo>
                    <a:pt x="195" y="356"/>
                    <a:pt x="238" y="356"/>
                    <a:pt x="204" y="339"/>
                  </a:cubicBezTo>
                  <a:cubicBezTo>
                    <a:pt x="272" y="339"/>
                    <a:pt x="272" y="373"/>
                    <a:pt x="306" y="373"/>
                  </a:cubicBezTo>
                  <a:cubicBezTo>
                    <a:pt x="475" y="373"/>
                    <a:pt x="204" y="339"/>
                    <a:pt x="407" y="339"/>
                  </a:cubicBezTo>
                  <a:cubicBezTo>
                    <a:pt x="407" y="339"/>
                    <a:pt x="373" y="339"/>
                    <a:pt x="373" y="306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7"/>
            <p:cNvSpPr/>
            <p:nvPr/>
          </p:nvSpPr>
          <p:spPr>
            <a:xfrm>
              <a:off x="3808300" y="2997650"/>
              <a:ext cx="4250" cy="775"/>
            </a:xfrm>
            <a:custGeom>
              <a:avLst/>
              <a:gdLst/>
              <a:ahLst/>
              <a:cxnLst/>
              <a:rect l="l" t="t" r="r" b="b"/>
              <a:pathLst>
                <a:path w="170" h="31" extrusionOk="0">
                  <a:moveTo>
                    <a:pt x="152" y="0"/>
                  </a:moveTo>
                  <a:cubicBezTo>
                    <a:pt x="151" y="0"/>
                    <a:pt x="147" y="4"/>
                    <a:pt x="136" y="15"/>
                  </a:cubicBezTo>
                  <a:lnTo>
                    <a:pt x="0" y="15"/>
                  </a:lnTo>
                  <a:cubicBezTo>
                    <a:pt x="0" y="27"/>
                    <a:pt x="12" y="30"/>
                    <a:pt x="29" y="30"/>
                  </a:cubicBezTo>
                  <a:cubicBezTo>
                    <a:pt x="64" y="30"/>
                    <a:pt x="124" y="15"/>
                    <a:pt x="170" y="15"/>
                  </a:cubicBezTo>
                  <a:cubicBezTo>
                    <a:pt x="147" y="15"/>
                    <a:pt x="155" y="0"/>
                    <a:pt x="152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7"/>
            <p:cNvSpPr/>
            <p:nvPr/>
          </p:nvSpPr>
          <p:spPr>
            <a:xfrm>
              <a:off x="3807875" y="2998500"/>
              <a:ext cx="8900" cy="5475"/>
            </a:xfrm>
            <a:custGeom>
              <a:avLst/>
              <a:gdLst/>
              <a:ahLst/>
              <a:cxnLst/>
              <a:rect l="l" t="t" r="r" b="b"/>
              <a:pathLst>
                <a:path w="356" h="219" extrusionOk="0">
                  <a:moveTo>
                    <a:pt x="164" y="0"/>
                  </a:moveTo>
                  <a:cubicBezTo>
                    <a:pt x="153" y="0"/>
                    <a:pt x="130" y="4"/>
                    <a:pt x="85" y="15"/>
                  </a:cubicBezTo>
                  <a:lnTo>
                    <a:pt x="85" y="49"/>
                  </a:lnTo>
                  <a:lnTo>
                    <a:pt x="51" y="49"/>
                  </a:lnTo>
                  <a:cubicBezTo>
                    <a:pt x="0" y="66"/>
                    <a:pt x="43" y="66"/>
                    <a:pt x="89" y="66"/>
                  </a:cubicBezTo>
                  <a:cubicBezTo>
                    <a:pt x="136" y="66"/>
                    <a:pt x="187" y="66"/>
                    <a:pt x="153" y="83"/>
                  </a:cubicBezTo>
                  <a:lnTo>
                    <a:pt x="51" y="83"/>
                  </a:lnTo>
                  <a:cubicBezTo>
                    <a:pt x="51" y="83"/>
                    <a:pt x="85" y="117"/>
                    <a:pt x="17" y="117"/>
                  </a:cubicBezTo>
                  <a:cubicBezTo>
                    <a:pt x="85" y="151"/>
                    <a:pt x="187" y="185"/>
                    <a:pt x="85" y="185"/>
                  </a:cubicBezTo>
                  <a:lnTo>
                    <a:pt x="220" y="185"/>
                  </a:lnTo>
                  <a:cubicBezTo>
                    <a:pt x="209" y="196"/>
                    <a:pt x="198" y="200"/>
                    <a:pt x="187" y="200"/>
                  </a:cubicBezTo>
                  <a:cubicBezTo>
                    <a:pt x="164" y="200"/>
                    <a:pt x="141" y="185"/>
                    <a:pt x="119" y="185"/>
                  </a:cubicBezTo>
                  <a:cubicBezTo>
                    <a:pt x="85" y="185"/>
                    <a:pt x="51" y="218"/>
                    <a:pt x="85" y="218"/>
                  </a:cubicBezTo>
                  <a:cubicBezTo>
                    <a:pt x="108" y="207"/>
                    <a:pt x="134" y="203"/>
                    <a:pt x="160" y="203"/>
                  </a:cubicBezTo>
                  <a:cubicBezTo>
                    <a:pt x="213" y="203"/>
                    <a:pt x="266" y="218"/>
                    <a:pt x="288" y="218"/>
                  </a:cubicBezTo>
                  <a:cubicBezTo>
                    <a:pt x="356" y="185"/>
                    <a:pt x="119" y="185"/>
                    <a:pt x="153" y="151"/>
                  </a:cubicBezTo>
                  <a:lnTo>
                    <a:pt x="220" y="151"/>
                  </a:lnTo>
                  <a:cubicBezTo>
                    <a:pt x="220" y="117"/>
                    <a:pt x="187" y="83"/>
                    <a:pt x="254" y="49"/>
                  </a:cubicBezTo>
                  <a:lnTo>
                    <a:pt x="119" y="49"/>
                  </a:lnTo>
                  <a:lnTo>
                    <a:pt x="187" y="15"/>
                  </a:lnTo>
                  <a:cubicBezTo>
                    <a:pt x="164" y="15"/>
                    <a:pt x="187" y="0"/>
                    <a:pt x="16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7"/>
            <p:cNvSpPr/>
            <p:nvPr/>
          </p:nvSpPr>
          <p:spPr>
            <a:xfrm>
              <a:off x="3813375" y="300225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1"/>
                  </a:moveTo>
                  <a:cubicBezTo>
                    <a:pt x="34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7"/>
            <p:cNvSpPr/>
            <p:nvPr/>
          </p:nvSpPr>
          <p:spPr>
            <a:xfrm>
              <a:off x="3746500" y="3207300"/>
              <a:ext cx="47975" cy="34575"/>
            </a:xfrm>
            <a:custGeom>
              <a:avLst/>
              <a:gdLst/>
              <a:ahLst/>
              <a:cxnLst/>
              <a:rect l="l" t="t" r="r" b="b"/>
              <a:pathLst>
                <a:path w="1919" h="1383" extrusionOk="0">
                  <a:moveTo>
                    <a:pt x="887" y="419"/>
                  </a:moveTo>
                  <a:cubicBezTo>
                    <a:pt x="1026" y="547"/>
                    <a:pt x="1182" y="470"/>
                    <a:pt x="1423" y="603"/>
                  </a:cubicBezTo>
                  <a:lnTo>
                    <a:pt x="1118" y="908"/>
                  </a:lnTo>
                  <a:cubicBezTo>
                    <a:pt x="1066" y="713"/>
                    <a:pt x="987" y="548"/>
                    <a:pt x="887" y="419"/>
                  </a:cubicBezTo>
                  <a:close/>
                  <a:moveTo>
                    <a:pt x="1277" y="1"/>
                  </a:moveTo>
                  <a:cubicBezTo>
                    <a:pt x="1134" y="1"/>
                    <a:pt x="965" y="79"/>
                    <a:pt x="779" y="265"/>
                  </a:cubicBezTo>
                  <a:cubicBezTo>
                    <a:pt x="795" y="296"/>
                    <a:pt x="811" y="323"/>
                    <a:pt x="826" y="347"/>
                  </a:cubicBezTo>
                  <a:lnTo>
                    <a:pt x="826" y="347"/>
                  </a:lnTo>
                  <a:cubicBezTo>
                    <a:pt x="668" y="175"/>
                    <a:pt x="469" y="83"/>
                    <a:pt x="259" y="83"/>
                  </a:cubicBezTo>
                  <a:cubicBezTo>
                    <a:pt x="174" y="83"/>
                    <a:pt x="87" y="98"/>
                    <a:pt x="0" y="129"/>
                  </a:cubicBezTo>
                  <a:cubicBezTo>
                    <a:pt x="305" y="739"/>
                    <a:pt x="1118" y="1213"/>
                    <a:pt x="1558" y="1382"/>
                  </a:cubicBezTo>
                  <a:cubicBezTo>
                    <a:pt x="1919" y="790"/>
                    <a:pt x="1730" y="1"/>
                    <a:pt x="1277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7"/>
            <p:cNvSpPr/>
            <p:nvPr/>
          </p:nvSpPr>
          <p:spPr>
            <a:xfrm>
              <a:off x="3780350" y="3222375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35" y="0"/>
                  </a:moveTo>
                  <a:lnTo>
                    <a:pt x="1" y="68"/>
                  </a:lnTo>
                  <a:lnTo>
                    <a:pt x="35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7"/>
            <p:cNvSpPr/>
            <p:nvPr/>
          </p:nvSpPr>
          <p:spPr>
            <a:xfrm>
              <a:off x="3779500" y="3215600"/>
              <a:ext cx="3425" cy="8500"/>
            </a:xfrm>
            <a:custGeom>
              <a:avLst/>
              <a:gdLst/>
              <a:ahLst/>
              <a:cxnLst/>
              <a:rect l="l" t="t" r="r" b="b"/>
              <a:pathLst>
                <a:path w="137" h="340" extrusionOk="0">
                  <a:moveTo>
                    <a:pt x="103" y="0"/>
                  </a:moveTo>
                  <a:lnTo>
                    <a:pt x="35" y="34"/>
                  </a:lnTo>
                  <a:cubicBezTo>
                    <a:pt x="1" y="237"/>
                    <a:pt x="1" y="170"/>
                    <a:pt x="1" y="339"/>
                  </a:cubicBezTo>
                  <a:cubicBezTo>
                    <a:pt x="1" y="305"/>
                    <a:pt x="69" y="237"/>
                    <a:pt x="103" y="170"/>
                  </a:cubicBezTo>
                  <a:lnTo>
                    <a:pt x="103" y="170"/>
                  </a:lnTo>
                  <a:cubicBezTo>
                    <a:pt x="102" y="170"/>
                    <a:pt x="59" y="213"/>
                    <a:pt x="42" y="213"/>
                  </a:cubicBezTo>
                  <a:cubicBezTo>
                    <a:pt x="37" y="213"/>
                    <a:pt x="35" y="210"/>
                    <a:pt x="35" y="204"/>
                  </a:cubicBezTo>
                  <a:cubicBezTo>
                    <a:pt x="69" y="170"/>
                    <a:pt x="69" y="170"/>
                    <a:pt x="136" y="102"/>
                  </a:cubicBezTo>
                  <a:cubicBezTo>
                    <a:pt x="128" y="84"/>
                    <a:pt x="119" y="78"/>
                    <a:pt x="110" y="78"/>
                  </a:cubicBezTo>
                  <a:cubicBezTo>
                    <a:pt x="92" y="78"/>
                    <a:pt x="76" y="109"/>
                    <a:pt x="71" y="109"/>
                  </a:cubicBezTo>
                  <a:cubicBezTo>
                    <a:pt x="69" y="109"/>
                    <a:pt x="69" y="107"/>
                    <a:pt x="69" y="102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7"/>
            <p:cNvSpPr/>
            <p:nvPr/>
          </p:nvSpPr>
          <p:spPr>
            <a:xfrm>
              <a:off x="3778675" y="3218150"/>
              <a:ext cx="1700" cy="2550"/>
            </a:xfrm>
            <a:custGeom>
              <a:avLst/>
              <a:gdLst/>
              <a:ahLst/>
              <a:cxnLst/>
              <a:rect l="l" t="t" r="r" b="b"/>
              <a:pathLst>
                <a:path w="68" h="102" extrusionOk="0">
                  <a:moveTo>
                    <a:pt x="68" y="0"/>
                  </a:moveTo>
                  <a:lnTo>
                    <a:pt x="68" y="0"/>
                  </a:lnTo>
                  <a:cubicBezTo>
                    <a:pt x="34" y="34"/>
                    <a:pt x="0" y="68"/>
                    <a:pt x="34" y="102"/>
                  </a:cubicBezTo>
                  <a:cubicBezTo>
                    <a:pt x="34" y="68"/>
                    <a:pt x="34" y="34"/>
                    <a:pt x="68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7"/>
            <p:cNvSpPr/>
            <p:nvPr/>
          </p:nvSpPr>
          <p:spPr>
            <a:xfrm>
              <a:off x="3777825" y="3218975"/>
              <a:ext cx="1700" cy="2575"/>
            </a:xfrm>
            <a:custGeom>
              <a:avLst/>
              <a:gdLst/>
              <a:ahLst/>
              <a:cxnLst/>
              <a:rect l="l" t="t" r="r" b="b"/>
              <a:pathLst>
                <a:path w="68" h="103" extrusionOk="0">
                  <a:moveTo>
                    <a:pt x="68" y="1"/>
                  </a:moveTo>
                  <a:cubicBezTo>
                    <a:pt x="38" y="1"/>
                    <a:pt x="8" y="53"/>
                    <a:pt x="25" y="66"/>
                  </a:cubicBezTo>
                  <a:lnTo>
                    <a:pt x="25" y="66"/>
                  </a:lnTo>
                  <a:lnTo>
                    <a:pt x="68" y="1"/>
                  </a:lnTo>
                  <a:close/>
                  <a:moveTo>
                    <a:pt x="25" y="66"/>
                  </a:moveTo>
                  <a:lnTo>
                    <a:pt x="0" y="102"/>
                  </a:lnTo>
                  <a:lnTo>
                    <a:pt x="34" y="69"/>
                  </a:lnTo>
                  <a:cubicBezTo>
                    <a:pt x="30" y="69"/>
                    <a:pt x="27" y="68"/>
                    <a:pt x="25" y="66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7"/>
            <p:cNvSpPr/>
            <p:nvPr/>
          </p:nvSpPr>
          <p:spPr>
            <a:xfrm>
              <a:off x="3776125" y="321982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0" y="1"/>
                    <a:pt x="0" y="35"/>
                    <a:pt x="0" y="35"/>
                  </a:cubicBezTo>
                  <a:cubicBezTo>
                    <a:pt x="0" y="35"/>
                    <a:pt x="0" y="35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7"/>
            <p:cNvSpPr/>
            <p:nvPr/>
          </p:nvSpPr>
          <p:spPr>
            <a:xfrm>
              <a:off x="3775275" y="3215600"/>
              <a:ext cx="2575" cy="5475"/>
            </a:xfrm>
            <a:custGeom>
              <a:avLst/>
              <a:gdLst/>
              <a:ahLst/>
              <a:cxnLst/>
              <a:rect l="l" t="t" r="r" b="b"/>
              <a:pathLst>
                <a:path w="103" h="219" extrusionOk="0">
                  <a:moveTo>
                    <a:pt x="102" y="0"/>
                  </a:moveTo>
                  <a:cubicBezTo>
                    <a:pt x="68" y="0"/>
                    <a:pt x="34" y="170"/>
                    <a:pt x="1" y="204"/>
                  </a:cubicBezTo>
                  <a:cubicBezTo>
                    <a:pt x="1" y="215"/>
                    <a:pt x="4" y="219"/>
                    <a:pt x="9" y="219"/>
                  </a:cubicBezTo>
                  <a:cubicBezTo>
                    <a:pt x="19" y="219"/>
                    <a:pt x="34" y="204"/>
                    <a:pt x="34" y="204"/>
                  </a:cubicBezTo>
                  <a:cubicBezTo>
                    <a:pt x="34" y="204"/>
                    <a:pt x="34" y="204"/>
                    <a:pt x="34" y="170"/>
                  </a:cubicBezTo>
                  <a:cubicBezTo>
                    <a:pt x="34" y="141"/>
                    <a:pt x="60" y="61"/>
                    <a:pt x="67" y="61"/>
                  </a:cubicBezTo>
                  <a:cubicBezTo>
                    <a:pt x="68" y="61"/>
                    <a:pt x="68" y="63"/>
                    <a:pt x="68" y="68"/>
                  </a:cubicBezTo>
                  <a:cubicBezTo>
                    <a:pt x="94" y="68"/>
                    <a:pt x="81" y="125"/>
                    <a:pt x="87" y="125"/>
                  </a:cubicBezTo>
                  <a:cubicBezTo>
                    <a:pt x="89" y="125"/>
                    <a:pt x="94" y="119"/>
                    <a:pt x="102" y="102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7"/>
            <p:cNvSpPr/>
            <p:nvPr/>
          </p:nvSpPr>
          <p:spPr>
            <a:xfrm>
              <a:off x="3776975" y="3219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3777825" y="3218975"/>
              <a:ext cx="25" cy="1725"/>
            </a:xfrm>
            <a:custGeom>
              <a:avLst/>
              <a:gdLst/>
              <a:ahLst/>
              <a:cxnLst/>
              <a:rect l="l" t="t" r="r" b="b"/>
              <a:pathLst>
                <a:path w="1" h="69" extrusionOk="0">
                  <a:moveTo>
                    <a:pt x="0" y="69"/>
                  </a:moveTo>
                  <a:lnTo>
                    <a:pt x="0" y="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7"/>
            <p:cNvSpPr/>
            <p:nvPr/>
          </p:nvSpPr>
          <p:spPr>
            <a:xfrm>
              <a:off x="3773575" y="3213900"/>
              <a:ext cx="1725" cy="6800"/>
            </a:xfrm>
            <a:custGeom>
              <a:avLst/>
              <a:gdLst/>
              <a:ahLst/>
              <a:cxnLst/>
              <a:rect l="l" t="t" r="r" b="b"/>
              <a:pathLst>
                <a:path w="69" h="272" extrusionOk="0">
                  <a:moveTo>
                    <a:pt x="69" y="1"/>
                  </a:moveTo>
                  <a:lnTo>
                    <a:pt x="35" y="35"/>
                  </a:lnTo>
                  <a:cubicBezTo>
                    <a:pt x="35" y="102"/>
                    <a:pt x="1" y="204"/>
                    <a:pt x="1" y="272"/>
                  </a:cubicBezTo>
                  <a:cubicBezTo>
                    <a:pt x="14" y="217"/>
                    <a:pt x="28" y="207"/>
                    <a:pt x="39" y="207"/>
                  </a:cubicBezTo>
                  <a:cubicBezTo>
                    <a:pt x="47" y="207"/>
                    <a:pt x="54" y="211"/>
                    <a:pt x="59" y="211"/>
                  </a:cubicBezTo>
                  <a:cubicBezTo>
                    <a:pt x="65" y="211"/>
                    <a:pt x="69" y="204"/>
                    <a:pt x="69" y="170"/>
                  </a:cubicBezTo>
                  <a:cubicBezTo>
                    <a:pt x="35" y="170"/>
                    <a:pt x="35" y="68"/>
                    <a:pt x="69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7"/>
            <p:cNvSpPr/>
            <p:nvPr/>
          </p:nvSpPr>
          <p:spPr>
            <a:xfrm>
              <a:off x="3774425" y="321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7"/>
            <p:cNvSpPr/>
            <p:nvPr/>
          </p:nvSpPr>
          <p:spPr>
            <a:xfrm>
              <a:off x="3770200" y="3210375"/>
              <a:ext cx="5100" cy="7800"/>
            </a:xfrm>
            <a:custGeom>
              <a:avLst/>
              <a:gdLst/>
              <a:ahLst/>
              <a:cxnLst/>
              <a:rect l="l" t="t" r="r" b="b"/>
              <a:pathLst>
                <a:path w="204" h="312" extrusionOk="0">
                  <a:moveTo>
                    <a:pt x="202" y="1"/>
                  </a:moveTo>
                  <a:cubicBezTo>
                    <a:pt x="201" y="1"/>
                    <a:pt x="197" y="10"/>
                    <a:pt x="193" y="22"/>
                  </a:cubicBezTo>
                  <a:lnTo>
                    <a:pt x="193" y="22"/>
                  </a:lnTo>
                  <a:cubicBezTo>
                    <a:pt x="200" y="12"/>
                    <a:pt x="204" y="6"/>
                    <a:pt x="204" y="6"/>
                  </a:cubicBezTo>
                  <a:cubicBezTo>
                    <a:pt x="204" y="2"/>
                    <a:pt x="203" y="1"/>
                    <a:pt x="202" y="1"/>
                  </a:cubicBezTo>
                  <a:close/>
                  <a:moveTo>
                    <a:pt x="193" y="22"/>
                  </a:moveTo>
                  <a:lnTo>
                    <a:pt x="193" y="22"/>
                  </a:lnTo>
                  <a:cubicBezTo>
                    <a:pt x="159" y="71"/>
                    <a:pt x="57" y="215"/>
                    <a:pt x="0" y="243"/>
                  </a:cubicBezTo>
                  <a:cubicBezTo>
                    <a:pt x="34" y="243"/>
                    <a:pt x="134" y="143"/>
                    <a:pt x="136" y="142"/>
                  </a:cubicBezTo>
                  <a:lnTo>
                    <a:pt x="136" y="142"/>
                  </a:lnTo>
                  <a:cubicBezTo>
                    <a:pt x="102" y="176"/>
                    <a:pt x="68" y="209"/>
                    <a:pt x="68" y="243"/>
                  </a:cubicBezTo>
                  <a:cubicBezTo>
                    <a:pt x="68" y="243"/>
                    <a:pt x="102" y="176"/>
                    <a:pt x="136" y="176"/>
                  </a:cubicBezTo>
                  <a:cubicBezTo>
                    <a:pt x="170" y="108"/>
                    <a:pt x="170" y="108"/>
                    <a:pt x="170" y="74"/>
                  </a:cubicBezTo>
                  <a:cubicBezTo>
                    <a:pt x="170" y="78"/>
                    <a:pt x="170" y="79"/>
                    <a:pt x="171" y="79"/>
                  </a:cubicBezTo>
                  <a:cubicBezTo>
                    <a:pt x="174" y="79"/>
                    <a:pt x="185" y="46"/>
                    <a:pt x="193" y="22"/>
                  </a:cubicBezTo>
                  <a:close/>
                  <a:moveTo>
                    <a:pt x="167" y="136"/>
                  </a:moveTo>
                  <a:cubicBezTo>
                    <a:pt x="158" y="136"/>
                    <a:pt x="127" y="195"/>
                    <a:pt x="126" y="195"/>
                  </a:cubicBezTo>
                  <a:cubicBezTo>
                    <a:pt x="126" y="195"/>
                    <a:pt x="129" y="190"/>
                    <a:pt x="136" y="176"/>
                  </a:cubicBezTo>
                  <a:lnTo>
                    <a:pt x="136" y="176"/>
                  </a:lnTo>
                  <a:cubicBezTo>
                    <a:pt x="102" y="243"/>
                    <a:pt x="94" y="243"/>
                    <a:pt x="89" y="243"/>
                  </a:cubicBezTo>
                  <a:cubicBezTo>
                    <a:pt x="85" y="243"/>
                    <a:pt x="85" y="243"/>
                    <a:pt x="68" y="311"/>
                  </a:cubicBezTo>
                  <a:cubicBezTo>
                    <a:pt x="68" y="311"/>
                    <a:pt x="102" y="311"/>
                    <a:pt x="136" y="209"/>
                  </a:cubicBezTo>
                  <a:cubicBezTo>
                    <a:pt x="136" y="209"/>
                    <a:pt x="136" y="277"/>
                    <a:pt x="136" y="277"/>
                  </a:cubicBezTo>
                  <a:lnTo>
                    <a:pt x="170" y="142"/>
                  </a:lnTo>
                  <a:cubicBezTo>
                    <a:pt x="170" y="138"/>
                    <a:pt x="169" y="136"/>
                    <a:pt x="167" y="136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7"/>
            <p:cNvSpPr/>
            <p:nvPr/>
          </p:nvSpPr>
          <p:spPr>
            <a:xfrm>
              <a:off x="3772750" y="3212200"/>
              <a:ext cx="850" cy="1725"/>
            </a:xfrm>
            <a:custGeom>
              <a:avLst/>
              <a:gdLst/>
              <a:ahLst/>
              <a:cxnLst/>
              <a:rect l="l" t="t" r="r" b="b"/>
              <a:pathLst>
                <a:path w="34" h="69" extrusionOk="0">
                  <a:moveTo>
                    <a:pt x="34" y="1"/>
                  </a:moveTo>
                  <a:lnTo>
                    <a:pt x="0" y="35"/>
                  </a:lnTo>
                  <a:lnTo>
                    <a:pt x="0" y="69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7"/>
            <p:cNvSpPr/>
            <p:nvPr/>
          </p:nvSpPr>
          <p:spPr>
            <a:xfrm>
              <a:off x="3768500" y="3210875"/>
              <a:ext cx="5450" cy="5600"/>
            </a:xfrm>
            <a:custGeom>
              <a:avLst/>
              <a:gdLst/>
              <a:ahLst/>
              <a:cxnLst/>
              <a:rect l="l" t="t" r="r" b="b"/>
              <a:pathLst>
                <a:path w="218" h="224" extrusionOk="0">
                  <a:moveTo>
                    <a:pt x="212" y="0"/>
                  </a:moveTo>
                  <a:cubicBezTo>
                    <a:pt x="202" y="0"/>
                    <a:pt x="157" y="33"/>
                    <a:pt x="136" y="54"/>
                  </a:cubicBezTo>
                  <a:lnTo>
                    <a:pt x="102" y="54"/>
                  </a:lnTo>
                  <a:lnTo>
                    <a:pt x="68" y="88"/>
                  </a:lnTo>
                  <a:cubicBezTo>
                    <a:pt x="1" y="156"/>
                    <a:pt x="1" y="189"/>
                    <a:pt x="35" y="189"/>
                  </a:cubicBezTo>
                  <a:cubicBezTo>
                    <a:pt x="35" y="189"/>
                    <a:pt x="102" y="156"/>
                    <a:pt x="102" y="156"/>
                  </a:cubicBezTo>
                  <a:lnTo>
                    <a:pt x="102" y="156"/>
                  </a:lnTo>
                  <a:cubicBezTo>
                    <a:pt x="102" y="156"/>
                    <a:pt x="68" y="189"/>
                    <a:pt x="68" y="223"/>
                  </a:cubicBezTo>
                  <a:cubicBezTo>
                    <a:pt x="68" y="189"/>
                    <a:pt x="136" y="156"/>
                    <a:pt x="136" y="122"/>
                  </a:cubicBezTo>
                  <a:cubicBezTo>
                    <a:pt x="155" y="94"/>
                    <a:pt x="160" y="84"/>
                    <a:pt x="159" y="84"/>
                  </a:cubicBezTo>
                  <a:lnTo>
                    <a:pt x="159" y="84"/>
                  </a:lnTo>
                  <a:cubicBezTo>
                    <a:pt x="153" y="84"/>
                    <a:pt x="93" y="156"/>
                    <a:pt x="68" y="156"/>
                  </a:cubicBezTo>
                  <a:cubicBezTo>
                    <a:pt x="100" y="93"/>
                    <a:pt x="131" y="88"/>
                    <a:pt x="189" y="34"/>
                  </a:cubicBezTo>
                  <a:lnTo>
                    <a:pt x="189" y="34"/>
                  </a:lnTo>
                  <a:cubicBezTo>
                    <a:pt x="184" y="40"/>
                    <a:pt x="177" y="47"/>
                    <a:pt x="170" y="54"/>
                  </a:cubicBezTo>
                  <a:cubicBezTo>
                    <a:pt x="170" y="54"/>
                    <a:pt x="202" y="22"/>
                    <a:pt x="204" y="20"/>
                  </a:cubicBezTo>
                  <a:lnTo>
                    <a:pt x="204" y="20"/>
                  </a:lnTo>
                  <a:cubicBezTo>
                    <a:pt x="199" y="25"/>
                    <a:pt x="194" y="30"/>
                    <a:pt x="189" y="34"/>
                  </a:cubicBezTo>
                  <a:lnTo>
                    <a:pt x="189" y="34"/>
                  </a:lnTo>
                  <a:cubicBezTo>
                    <a:pt x="213" y="9"/>
                    <a:pt x="217" y="0"/>
                    <a:pt x="212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7"/>
            <p:cNvSpPr/>
            <p:nvPr/>
          </p:nvSpPr>
          <p:spPr>
            <a:xfrm>
              <a:off x="3769450" y="3216450"/>
              <a:ext cx="775" cy="400"/>
            </a:xfrm>
            <a:custGeom>
              <a:avLst/>
              <a:gdLst/>
              <a:ahLst/>
              <a:cxnLst/>
              <a:rect l="l" t="t" r="r" b="b"/>
              <a:pathLst>
                <a:path w="31" h="16" extrusionOk="0">
                  <a:moveTo>
                    <a:pt x="30" y="0"/>
                  </a:moveTo>
                  <a:cubicBezTo>
                    <a:pt x="8" y="0"/>
                    <a:pt x="0" y="15"/>
                    <a:pt x="8" y="15"/>
                  </a:cubicBezTo>
                  <a:cubicBezTo>
                    <a:pt x="12" y="15"/>
                    <a:pt x="19" y="12"/>
                    <a:pt x="3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7"/>
            <p:cNvSpPr/>
            <p:nvPr/>
          </p:nvSpPr>
          <p:spPr>
            <a:xfrm>
              <a:off x="3771900" y="321137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7"/>
            <p:cNvSpPr/>
            <p:nvPr/>
          </p:nvSpPr>
          <p:spPr>
            <a:xfrm>
              <a:off x="3767650" y="3213050"/>
              <a:ext cx="1725" cy="1250"/>
            </a:xfrm>
            <a:custGeom>
              <a:avLst/>
              <a:gdLst/>
              <a:ahLst/>
              <a:cxnLst/>
              <a:rect l="l" t="t" r="r" b="b"/>
              <a:pathLst>
                <a:path w="69" h="50" extrusionOk="0">
                  <a:moveTo>
                    <a:pt x="69" y="1"/>
                  </a:moveTo>
                  <a:lnTo>
                    <a:pt x="1" y="35"/>
                  </a:lnTo>
                  <a:cubicBezTo>
                    <a:pt x="1" y="35"/>
                    <a:pt x="16" y="50"/>
                    <a:pt x="36" y="50"/>
                  </a:cubicBezTo>
                  <a:cubicBezTo>
                    <a:pt x="46" y="50"/>
                    <a:pt x="57" y="46"/>
                    <a:pt x="69" y="35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7"/>
            <p:cNvSpPr/>
            <p:nvPr/>
          </p:nvSpPr>
          <p:spPr>
            <a:xfrm>
              <a:off x="3765975" y="3208450"/>
              <a:ext cx="19475" cy="11400"/>
            </a:xfrm>
            <a:custGeom>
              <a:avLst/>
              <a:gdLst/>
              <a:ahLst/>
              <a:cxnLst/>
              <a:rect l="l" t="t" r="r" b="b"/>
              <a:pathLst>
                <a:path w="779" h="456" extrusionOk="0">
                  <a:moveTo>
                    <a:pt x="192" y="178"/>
                  </a:moveTo>
                  <a:lnTo>
                    <a:pt x="192" y="178"/>
                  </a:lnTo>
                  <a:cubicBezTo>
                    <a:pt x="191" y="180"/>
                    <a:pt x="190" y="182"/>
                    <a:pt x="189" y="185"/>
                  </a:cubicBezTo>
                  <a:lnTo>
                    <a:pt x="203" y="185"/>
                  </a:lnTo>
                  <a:cubicBezTo>
                    <a:pt x="199" y="182"/>
                    <a:pt x="195" y="180"/>
                    <a:pt x="192" y="178"/>
                  </a:cubicBezTo>
                  <a:close/>
                  <a:moveTo>
                    <a:pt x="169" y="185"/>
                  </a:moveTo>
                  <a:cubicBezTo>
                    <a:pt x="175" y="191"/>
                    <a:pt x="180" y="195"/>
                    <a:pt x="185" y="199"/>
                  </a:cubicBezTo>
                  <a:lnTo>
                    <a:pt x="185" y="199"/>
                  </a:lnTo>
                  <a:cubicBezTo>
                    <a:pt x="186" y="194"/>
                    <a:pt x="187" y="190"/>
                    <a:pt x="189" y="185"/>
                  </a:cubicBezTo>
                  <a:close/>
                  <a:moveTo>
                    <a:pt x="203" y="151"/>
                  </a:moveTo>
                  <a:cubicBezTo>
                    <a:pt x="203" y="151"/>
                    <a:pt x="185" y="151"/>
                    <a:pt x="163" y="164"/>
                  </a:cubicBezTo>
                  <a:lnTo>
                    <a:pt x="163" y="164"/>
                  </a:lnTo>
                  <a:cubicBezTo>
                    <a:pt x="158" y="162"/>
                    <a:pt x="153" y="162"/>
                    <a:pt x="149" y="162"/>
                  </a:cubicBezTo>
                  <a:cubicBezTo>
                    <a:pt x="114" y="162"/>
                    <a:pt x="127" y="219"/>
                    <a:pt x="102" y="219"/>
                  </a:cubicBezTo>
                  <a:cubicBezTo>
                    <a:pt x="110" y="227"/>
                    <a:pt x="121" y="238"/>
                    <a:pt x="132" y="250"/>
                  </a:cubicBezTo>
                  <a:lnTo>
                    <a:pt x="132" y="250"/>
                  </a:lnTo>
                  <a:cubicBezTo>
                    <a:pt x="136" y="223"/>
                    <a:pt x="136" y="200"/>
                    <a:pt x="136" y="185"/>
                  </a:cubicBezTo>
                  <a:cubicBezTo>
                    <a:pt x="145" y="176"/>
                    <a:pt x="154" y="169"/>
                    <a:pt x="163" y="164"/>
                  </a:cubicBezTo>
                  <a:lnTo>
                    <a:pt x="163" y="164"/>
                  </a:lnTo>
                  <a:cubicBezTo>
                    <a:pt x="171" y="166"/>
                    <a:pt x="180" y="171"/>
                    <a:pt x="192" y="178"/>
                  </a:cubicBezTo>
                  <a:lnTo>
                    <a:pt x="192" y="178"/>
                  </a:lnTo>
                  <a:cubicBezTo>
                    <a:pt x="195" y="169"/>
                    <a:pt x="199" y="160"/>
                    <a:pt x="203" y="151"/>
                  </a:cubicBezTo>
                  <a:close/>
                  <a:moveTo>
                    <a:pt x="542" y="202"/>
                  </a:moveTo>
                  <a:lnTo>
                    <a:pt x="542" y="202"/>
                  </a:lnTo>
                  <a:cubicBezTo>
                    <a:pt x="534" y="230"/>
                    <a:pt x="529" y="256"/>
                    <a:pt x="536" y="256"/>
                  </a:cubicBezTo>
                  <a:cubicBezTo>
                    <a:pt x="537" y="256"/>
                    <a:pt x="539" y="255"/>
                    <a:pt x="542" y="253"/>
                  </a:cubicBezTo>
                  <a:cubicBezTo>
                    <a:pt x="542" y="236"/>
                    <a:pt x="542" y="218"/>
                    <a:pt x="542" y="202"/>
                  </a:cubicBezTo>
                  <a:close/>
                  <a:moveTo>
                    <a:pt x="576" y="0"/>
                  </a:moveTo>
                  <a:cubicBezTo>
                    <a:pt x="553" y="0"/>
                    <a:pt x="531" y="16"/>
                    <a:pt x="508" y="16"/>
                  </a:cubicBezTo>
                  <a:cubicBezTo>
                    <a:pt x="434" y="16"/>
                    <a:pt x="378" y="69"/>
                    <a:pt x="301" y="99"/>
                  </a:cubicBezTo>
                  <a:lnTo>
                    <a:pt x="301" y="99"/>
                  </a:lnTo>
                  <a:cubicBezTo>
                    <a:pt x="302" y="93"/>
                    <a:pt x="304" y="88"/>
                    <a:pt x="305" y="83"/>
                  </a:cubicBezTo>
                  <a:cubicBezTo>
                    <a:pt x="283" y="83"/>
                    <a:pt x="275" y="98"/>
                    <a:pt x="272" y="108"/>
                  </a:cubicBezTo>
                  <a:lnTo>
                    <a:pt x="272" y="108"/>
                  </a:lnTo>
                  <a:cubicBezTo>
                    <a:pt x="282" y="105"/>
                    <a:pt x="292" y="102"/>
                    <a:pt x="301" y="99"/>
                  </a:cubicBezTo>
                  <a:lnTo>
                    <a:pt x="301" y="99"/>
                  </a:lnTo>
                  <a:cubicBezTo>
                    <a:pt x="292" y="136"/>
                    <a:pt x="286" y="170"/>
                    <a:pt x="281" y="204"/>
                  </a:cubicBezTo>
                  <a:lnTo>
                    <a:pt x="281" y="204"/>
                  </a:lnTo>
                  <a:lnTo>
                    <a:pt x="271" y="185"/>
                  </a:lnTo>
                  <a:lnTo>
                    <a:pt x="271" y="185"/>
                  </a:lnTo>
                  <a:cubicBezTo>
                    <a:pt x="257" y="213"/>
                    <a:pt x="260" y="264"/>
                    <a:pt x="264" y="315"/>
                  </a:cubicBezTo>
                  <a:lnTo>
                    <a:pt x="264" y="315"/>
                  </a:lnTo>
                  <a:cubicBezTo>
                    <a:pt x="270" y="278"/>
                    <a:pt x="275" y="242"/>
                    <a:pt x="281" y="204"/>
                  </a:cubicBezTo>
                  <a:lnTo>
                    <a:pt x="281" y="204"/>
                  </a:lnTo>
                  <a:lnTo>
                    <a:pt x="305" y="253"/>
                  </a:lnTo>
                  <a:cubicBezTo>
                    <a:pt x="305" y="219"/>
                    <a:pt x="322" y="193"/>
                    <a:pt x="347" y="193"/>
                  </a:cubicBezTo>
                  <a:cubicBezTo>
                    <a:pt x="373" y="193"/>
                    <a:pt x="406" y="219"/>
                    <a:pt x="440" y="286"/>
                  </a:cubicBezTo>
                  <a:cubicBezTo>
                    <a:pt x="406" y="219"/>
                    <a:pt x="474" y="286"/>
                    <a:pt x="440" y="151"/>
                  </a:cubicBezTo>
                  <a:lnTo>
                    <a:pt x="440" y="151"/>
                  </a:lnTo>
                  <a:lnTo>
                    <a:pt x="440" y="117"/>
                  </a:lnTo>
                  <a:cubicBezTo>
                    <a:pt x="469" y="117"/>
                    <a:pt x="473" y="192"/>
                    <a:pt x="474" y="192"/>
                  </a:cubicBezTo>
                  <a:cubicBezTo>
                    <a:pt x="474" y="192"/>
                    <a:pt x="474" y="190"/>
                    <a:pt x="474" y="185"/>
                  </a:cubicBezTo>
                  <a:cubicBezTo>
                    <a:pt x="474" y="117"/>
                    <a:pt x="474" y="83"/>
                    <a:pt x="474" y="49"/>
                  </a:cubicBezTo>
                  <a:cubicBezTo>
                    <a:pt x="508" y="117"/>
                    <a:pt x="508" y="185"/>
                    <a:pt x="508" y="253"/>
                  </a:cubicBezTo>
                  <a:cubicBezTo>
                    <a:pt x="508" y="253"/>
                    <a:pt x="508" y="219"/>
                    <a:pt x="508" y="185"/>
                  </a:cubicBezTo>
                  <a:cubicBezTo>
                    <a:pt x="513" y="190"/>
                    <a:pt x="517" y="192"/>
                    <a:pt x="521" y="192"/>
                  </a:cubicBezTo>
                  <a:cubicBezTo>
                    <a:pt x="542" y="192"/>
                    <a:pt x="542" y="117"/>
                    <a:pt x="542" y="117"/>
                  </a:cubicBezTo>
                  <a:cubicBezTo>
                    <a:pt x="542" y="117"/>
                    <a:pt x="542" y="155"/>
                    <a:pt x="542" y="202"/>
                  </a:cubicBezTo>
                  <a:lnTo>
                    <a:pt x="542" y="202"/>
                  </a:lnTo>
                  <a:cubicBezTo>
                    <a:pt x="551" y="171"/>
                    <a:pt x="565" y="137"/>
                    <a:pt x="572" y="137"/>
                  </a:cubicBezTo>
                  <a:cubicBezTo>
                    <a:pt x="574" y="137"/>
                    <a:pt x="576" y="141"/>
                    <a:pt x="576" y="151"/>
                  </a:cubicBezTo>
                  <a:lnTo>
                    <a:pt x="610" y="83"/>
                  </a:lnTo>
                  <a:cubicBezTo>
                    <a:pt x="639" y="83"/>
                    <a:pt x="618" y="158"/>
                    <a:pt x="633" y="158"/>
                  </a:cubicBezTo>
                  <a:cubicBezTo>
                    <a:pt x="635" y="158"/>
                    <a:pt x="639" y="156"/>
                    <a:pt x="644" y="151"/>
                  </a:cubicBezTo>
                  <a:lnTo>
                    <a:pt x="644" y="151"/>
                  </a:lnTo>
                  <a:cubicBezTo>
                    <a:pt x="576" y="253"/>
                    <a:pt x="576" y="219"/>
                    <a:pt x="542" y="253"/>
                  </a:cubicBezTo>
                  <a:cubicBezTo>
                    <a:pt x="542" y="286"/>
                    <a:pt x="542" y="286"/>
                    <a:pt x="542" y="320"/>
                  </a:cubicBezTo>
                  <a:cubicBezTo>
                    <a:pt x="576" y="286"/>
                    <a:pt x="610" y="219"/>
                    <a:pt x="644" y="185"/>
                  </a:cubicBezTo>
                  <a:lnTo>
                    <a:pt x="644" y="185"/>
                  </a:lnTo>
                  <a:cubicBezTo>
                    <a:pt x="576" y="286"/>
                    <a:pt x="576" y="286"/>
                    <a:pt x="576" y="286"/>
                  </a:cubicBezTo>
                  <a:cubicBezTo>
                    <a:pt x="610" y="253"/>
                    <a:pt x="644" y="253"/>
                    <a:pt x="610" y="253"/>
                  </a:cubicBezTo>
                  <a:cubicBezTo>
                    <a:pt x="644" y="185"/>
                    <a:pt x="677" y="219"/>
                    <a:pt x="711" y="185"/>
                  </a:cubicBezTo>
                  <a:cubicBezTo>
                    <a:pt x="711" y="151"/>
                    <a:pt x="745" y="117"/>
                    <a:pt x="779" y="83"/>
                  </a:cubicBezTo>
                  <a:cubicBezTo>
                    <a:pt x="779" y="76"/>
                    <a:pt x="776" y="73"/>
                    <a:pt x="771" y="73"/>
                  </a:cubicBezTo>
                  <a:cubicBezTo>
                    <a:pt x="758" y="73"/>
                    <a:pt x="732" y="93"/>
                    <a:pt x="719" y="93"/>
                  </a:cubicBezTo>
                  <a:cubicBezTo>
                    <a:pt x="714" y="93"/>
                    <a:pt x="711" y="90"/>
                    <a:pt x="711" y="83"/>
                  </a:cubicBezTo>
                  <a:cubicBezTo>
                    <a:pt x="711" y="83"/>
                    <a:pt x="745" y="49"/>
                    <a:pt x="745" y="16"/>
                  </a:cubicBezTo>
                  <a:lnTo>
                    <a:pt x="745" y="16"/>
                  </a:lnTo>
                  <a:cubicBezTo>
                    <a:pt x="706" y="35"/>
                    <a:pt x="667" y="55"/>
                    <a:pt x="641" y="55"/>
                  </a:cubicBezTo>
                  <a:cubicBezTo>
                    <a:pt x="622" y="55"/>
                    <a:pt x="610" y="44"/>
                    <a:pt x="610" y="16"/>
                  </a:cubicBezTo>
                  <a:cubicBezTo>
                    <a:pt x="598" y="4"/>
                    <a:pt x="587" y="0"/>
                    <a:pt x="576" y="0"/>
                  </a:cubicBezTo>
                  <a:close/>
                  <a:moveTo>
                    <a:pt x="272" y="108"/>
                  </a:moveTo>
                  <a:lnTo>
                    <a:pt x="272" y="108"/>
                  </a:lnTo>
                  <a:cubicBezTo>
                    <a:pt x="251" y="114"/>
                    <a:pt x="228" y="117"/>
                    <a:pt x="203" y="117"/>
                  </a:cubicBezTo>
                  <a:lnTo>
                    <a:pt x="237" y="253"/>
                  </a:lnTo>
                  <a:cubicBezTo>
                    <a:pt x="220" y="219"/>
                    <a:pt x="220" y="219"/>
                    <a:pt x="216" y="219"/>
                  </a:cubicBezTo>
                  <a:cubicBezTo>
                    <a:pt x="212" y="219"/>
                    <a:pt x="206" y="219"/>
                    <a:pt x="185" y="199"/>
                  </a:cubicBezTo>
                  <a:lnTo>
                    <a:pt x="185" y="199"/>
                  </a:lnTo>
                  <a:cubicBezTo>
                    <a:pt x="176" y="228"/>
                    <a:pt x="173" y="259"/>
                    <a:pt x="171" y="293"/>
                  </a:cubicBezTo>
                  <a:lnTo>
                    <a:pt x="171" y="293"/>
                  </a:lnTo>
                  <a:cubicBezTo>
                    <a:pt x="159" y="279"/>
                    <a:pt x="145" y="263"/>
                    <a:pt x="132" y="250"/>
                  </a:cubicBezTo>
                  <a:lnTo>
                    <a:pt x="132" y="250"/>
                  </a:lnTo>
                  <a:cubicBezTo>
                    <a:pt x="131" y="264"/>
                    <a:pt x="128" y="278"/>
                    <a:pt x="124" y="294"/>
                  </a:cubicBezTo>
                  <a:lnTo>
                    <a:pt x="124" y="294"/>
                  </a:lnTo>
                  <a:cubicBezTo>
                    <a:pt x="115" y="293"/>
                    <a:pt x="100" y="285"/>
                    <a:pt x="68" y="253"/>
                  </a:cubicBezTo>
                  <a:cubicBezTo>
                    <a:pt x="0" y="253"/>
                    <a:pt x="102" y="320"/>
                    <a:pt x="102" y="354"/>
                  </a:cubicBezTo>
                  <a:cubicBezTo>
                    <a:pt x="112" y="334"/>
                    <a:pt x="119" y="313"/>
                    <a:pt x="124" y="294"/>
                  </a:cubicBezTo>
                  <a:lnTo>
                    <a:pt x="124" y="294"/>
                  </a:lnTo>
                  <a:cubicBezTo>
                    <a:pt x="125" y="294"/>
                    <a:pt x="125" y="294"/>
                    <a:pt x="126" y="294"/>
                  </a:cubicBezTo>
                  <a:cubicBezTo>
                    <a:pt x="133" y="294"/>
                    <a:pt x="136" y="289"/>
                    <a:pt x="141" y="289"/>
                  </a:cubicBezTo>
                  <a:cubicBezTo>
                    <a:pt x="146" y="289"/>
                    <a:pt x="154" y="294"/>
                    <a:pt x="170" y="312"/>
                  </a:cubicBezTo>
                  <a:lnTo>
                    <a:pt x="170" y="312"/>
                  </a:lnTo>
                  <a:cubicBezTo>
                    <a:pt x="170" y="306"/>
                    <a:pt x="171" y="300"/>
                    <a:pt x="171" y="293"/>
                  </a:cubicBezTo>
                  <a:lnTo>
                    <a:pt x="171" y="293"/>
                  </a:lnTo>
                  <a:cubicBezTo>
                    <a:pt x="189" y="316"/>
                    <a:pt x="203" y="339"/>
                    <a:pt x="203" y="354"/>
                  </a:cubicBezTo>
                  <a:cubicBezTo>
                    <a:pt x="189" y="336"/>
                    <a:pt x="179" y="322"/>
                    <a:pt x="170" y="312"/>
                  </a:cubicBezTo>
                  <a:lnTo>
                    <a:pt x="170" y="312"/>
                  </a:lnTo>
                  <a:cubicBezTo>
                    <a:pt x="169" y="336"/>
                    <a:pt x="169" y="361"/>
                    <a:pt x="169" y="388"/>
                  </a:cubicBezTo>
                  <a:lnTo>
                    <a:pt x="203" y="388"/>
                  </a:lnTo>
                  <a:cubicBezTo>
                    <a:pt x="206" y="393"/>
                    <a:pt x="208" y="397"/>
                    <a:pt x="210" y="401"/>
                  </a:cubicBezTo>
                  <a:lnTo>
                    <a:pt x="210" y="401"/>
                  </a:lnTo>
                  <a:cubicBezTo>
                    <a:pt x="237" y="307"/>
                    <a:pt x="239" y="212"/>
                    <a:pt x="271" y="117"/>
                  </a:cubicBezTo>
                  <a:cubicBezTo>
                    <a:pt x="271" y="117"/>
                    <a:pt x="271" y="113"/>
                    <a:pt x="272" y="108"/>
                  </a:cubicBezTo>
                  <a:close/>
                  <a:moveTo>
                    <a:pt x="210" y="401"/>
                  </a:moveTo>
                  <a:cubicBezTo>
                    <a:pt x="208" y="408"/>
                    <a:pt x="206" y="415"/>
                    <a:pt x="203" y="422"/>
                  </a:cubicBezTo>
                  <a:cubicBezTo>
                    <a:pt x="203" y="422"/>
                    <a:pt x="212" y="430"/>
                    <a:pt x="216" y="430"/>
                  </a:cubicBezTo>
                  <a:cubicBezTo>
                    <a:pt x="220" y="430"/>
                    <a:pt x="220" y="424"/>
                    <a:pt x="210" y="401"/>
                  </a:cubicBezTo>
                  <a:close/>
                  <a:moveTo>
                    <a:pt x="264" y="315"/>
                  </a:moveTo>
                  <a:cubicBezTo>
                    <a:pt x="258" y="360"/>
                    <a:pt x="250" y="405"/>
                    <a:pt x="237" y="456"/>
                  </a:cubicBezTo>
                  <a:cubicBezTo>
                    <a:pt x="277" y="456"/>
                    <a:pt x="270" y="386"/>
                    <a:pt x="264" y="31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7"/>
            <p:cNvSpPr/>
            <p:nvPr/>
          </p:nvSpPr>
          <p:spPr>
            <a:xfrm>
              <a:off x="3778675" y="32164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0"/>
                  </a:moveTo>
                  <a:cubicBezTo>
                    <a:pt x="0" y="0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7"/>
            <p:cNvSpPr/>
            <p:nvPr/>
          </p:nvSpPr>
          <p:spPr>
            <a:xfrm>
              <a:off x="3780350" y="3215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7"/>
            <p:cNvSpPr/>
            <p:nvPr/>
          </p:nvSpPr>
          <p:spPr>
            <a:xfrm>
              <a:off x="3781200" y="3208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7"/>
            <p:cNvSpPr/>
            <p:nvPr/>
          </p:nvSpPr>
          <p:spPr>
            <a:xfrm>
              <a:off x="3778675" y="3214750"/>
              <a:ext cx="25" cy="2575"/>
            </a:xfrm>
            <a:custGeom>
              <a:avLst/>
              <a:gdLst/>
              <a:ahLst/>
              <a:cxnLst/>
              <a:rect l="l" t="t" r="r" b="b"/>
              <a:pathLst>
                <a:path w="1" h="103" extrusionOk="0">
                  <a:moveTo>
                    <a:pt x="0" y="102"/>
                  </a:moveTo>
                  <a:cubicBezTo>
                    <a:pt x="0" y="68"/>
                    <a:pt x="0" y="34"/>
                    <a:pt x="0" y="1"/>
                  </a:cubicBezTo>
                  <a:cubicBezTo>
                    <a:pt x="0" y="34"/>
                    <a:pt x="0" y="68"/>
                    <a:pt x="0" y="102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7"/>
            <p:cNvSpPr/>
            <p:nvPr/>
          </p:nvSpPr>
          <p:spPr>
            <a:xfrm>
              <a:off x="3776975" y="3214750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0" y="1"/>
                  </a:moveTo>
                  <a:lnTo>
                    <a:pt x="0" y="1"/>
                  </a:lnTo>
                  <a:cubicBezTo>
                    <a:pt x="34" y="34"/>
                    <a:pt x="34" y="68"/>
                    <a:pt x="34" y="68"/>
                  </a:cubicBezTo>
                  <a:cubicBezTo>
                    <a:pt x="34" y="34"/>
                    <a:pt x="34" y="34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7"/>
            <p:cNvSpPr/>
            <p:nvPr/>
          </p:nvSpPr>
          <p:spPr>
            <a:xfrm>
              <a:off x="3778675" y="32164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34"/>
                  </a:move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7"/>
            <p:cNvSpPr/>
            <p:nvPr/>
          </p:nvSpPr>
          <p:spPr>
            <a:xfrm>
              <a:off x="3780500" y="3211375"/>
              <a:ext cx="12575" cy="11025"/>
            </a:xfrm>
            <a:custGeom>
              <a:avLst/>
              <a:gdLst/>
              <a:ahLst/>
              <a:cxnLst/>
              <a:rect l="l" t="t" r="r" b="b"/>
              <a:pathLst>
                <a:path w="503" h="441" extrusionOk="0">
                  <a:moveTo>
                    <a:pt x="198" y="0"/>
                  </a:moveTo>
                  <a:cubicBezTo>
                    <a:pt x="164" y="34"/>
                    <a:pt x="130" y="102"/>
                    <a:pt x="96" y="102"/>
                  </a:cubicBezTo>
                  <a:cubicBezTo>
                    <a:pt x="96" y="102"/>
                    <a:pt x="63" y="136"/>
                    <a:pt x="29" y="169"/>
                  </a:cubicBezTo>
                  <a:cubicBezTo>
                    <a:pt x="46" y="153"/>
                    <a:pt x="54" y="153"/>
                    <a:pt x="63" y="153"/>
                  </a:cubicBezTo>
                  <a:cubicBezTo>
                    <a:pt x="71" y="153"/>
                    <a:pt x="79" y="153"/>
                    <a:pt x="96" y="136"/>
                  </a:cubicBezTo>
                  <a:lnTo>
                    <a:pt x="96" y="136"/>
                  </a:lnTo>
                  <a:cubicBezTo>
                    <a:pt x="83" y="163"/>
                    <a:pt x="80" y="174"/>
                    <a:pt x="77" y="179"/>
                  </a:cubicBezTo>
                  <a:lnTo>
                    <a:pt x="77" y="179"/>
                  </a:lnTo>
                  <a:lnTo>
                    <a:pt x="96" y="169"/>
                  </a:lnTo>
                  <a:lnTo>
                    <a:pt x="96" y="169"/>
                  </a:lnTo>
                  <a:cubicBezTo>
                    <a:pt x="96" y="169"/>
                    <a:pt x="96" y="169"/>
                    <a:pt x="96" y="169"/>
                  </a:cubicBezTo>
                  <a:lnTo>
                    <a:pt x="96" y="169"/>
                  </a:lnTo>
                  <a:lnTo>
                    <a:pt x="96" y="169"/>
                  </a:lnTo>
                  <a:cubicBezTo>
                    <a:pt x="232" y="136"/>
                    <a:pt x="198" y="102"/>
                    <a:pt x="300" y="68"/>
                  </a:cubicBezTo>
                  <a:lnTo>
                    <a:pt x="333" y="68"/>
                  </a:lnTo>
                  <a:cubicBezTo>
                    <a:pt x="300" y="34"/>
                    <a:pt x="232" y="34"/>
                    <a:pt x="198" y="0"/>
                  </a:cubicBezTo>
                  <a:close/>
                  <a:moveTo>
                    <a:pt x="96" y="169"/>
                  </a:moveTo>
                  <a:lnTo>
                    <a:pt x="96" y="169"/>
                  </a:lnTo>
                  <a:cubicBezTo>
                    <a:pt x="94" y="174"/>
                    <a:pt x="93" y="178"/>
                    <a:pt x="93" y="181"/>
                  </a:cubicBezTo>
                  <a:lnTo>
                    <a:pt x="93" y="181"/>
                  </a:lnTo>
                  <a:cubicBezTo>
                    <a:pt x="95" y="178"/>
                    <a:pt x="96" y="174"/>
                    <a:pt x="96" y="169"/>
                  </a:cubicBezTo>
                  <a:close/>
                  <a:moveTo>
                    <a:pt x="77" y="179"/>
                  </a:moveTo>
                  <a:lnTo>
                    <a:pt x="29" y="203"/>
                  </a:lnTo>
                  <a:cubicBezTo>
                    <a:pt x="69" y="183"/>
                    <a:pt x="73" y="187"/>
                    <a:pt x="77" y="179"/>
                  </a:cubicBezTo>
                  <a:close/>
                  <a:moveTo>
                    <a:pt x="163" y="214"/>
                  </a:moveTo>
                  <a:lnTo>
                    <a:pt x="163" y="214"/>
                  </a:lnTo>
                  <a:cubicBezTo>
                    <a:pt x="150" y="217"/>
                    <a:pt x="141" y="218"/>
                    <a:pt x="134" y="218"/>
                  </a:cubicBezTo>
                  <a:lnTo>
                    <a:pt x="96" y="237"/>
                  </a:lnTo>
                  <a:lnTo>
                    <a:pt x="96" y="237"/>
                  </a:lnTo>
                  <a:lnTo>
                    <a:pt x="162" y="215"/>
                  </a:lnTo>
                  <a:lnTo>
                    <a:pt x="162" y="215"/>
                  </a:lnTo>
                  <a:cubicBezTo>
                    <a:pt x="162" y="215"/>
                    <a:pt x="163" y="214"/>
                    <a:pt x="163" y="214"/>
                  </a:cubicBezTo>
                  <a:close/>
                  <a:moveTo>
                    <a:pt x="338" y="425"/>
                  </a:moveTo>
                  <a:cubicBezTo>
                    <a:pt x="335" y="425"/>
                    <a:pt x="332" y="425"/>
                    <a:pt x="329" y="426"/>
                  </a:cubicBezTo>
                  <a:lnTo>
                    <a:pt x="329" y="426"/>
                  </a:lnTo>
                  <a:cubicBezTo>
                    <a:pt x="358" y="439"/>
                    <a:pt x="392" y="440"/>
                    <a:pt x="400" y="440"/>
                  </a:cubicBezTo>
                  <a:lnTo>
                    <a:pt x="400" y="440"/>
                  </a:lnTo>
                  <a:cubicBezTo>
                    <a:pt x="378" y="440"/>
                    <a:pt x="370" y="425"/>
                    <a:pt x="338" y="425"/>
                  </a:cubicBezTo>
                  <a:close/>
                  <a:moveTo>
                    <a:pt x="291" y="130"/>
                  </a:moveTo>
                  <a:cubicBezTo>
                    <a:pt x="259" y="130"/>
                    <a:pt x="143" y="189"/>
                    <a:pt x="105" y="189"/>
                  </a:cubicBezTo>
                  <a:cubicBezTo>
                    <a:pt x="98" y="189"/>
                    <a:pt x="94" y="186"/>
                    <a:pt x="93" y="181"/>
                  </a:cubicBezTo>
                  <a:lnTo>
                    <a:pt x="93" y="181"/>
                  </a:lnTo>
                  <a:cubicBezTo>
                    <a:pt x="80" y="203"/>
                    <a:pt x="29" y="203"/>
                    <a:pt x="29" y="203"/>
                  </a:cubicBezTo>
                  <a:lnTo>
                    <a:pt x="96" y="203"/>
                  </a:lnTo>
                  <a:cubicBezTo>
                    <a:pt x="119" y="203"/>
                    <a:pt x="111" y="218"/>
                    <a:pt x="134" y="218"/>
                  </a:cubicBezTo>
                  <a:lnTo>
                    <a:pt x="164" y="203"/>
                  </a:lnTo>
                  <a:lnTo>
                    <a:pt x="164" y="203"/>
                  </a:lnTo>
                  <a:cubicBezTo>
                    <a:pt x="164" y="207"/>
                    <a:pt x="164" y="210"/>
                    <a:pt x="163" y="214"/>
                  </a:cubicBezTo>
                  <a:lnTo>
                    <a:pt x="163" y="214"/>
                  </a:lnTo>
                  <a:cubicBezTo>
                    <a:pt x="172" y="211"/>
                    <a:pt x="184" y="208"/>
                    <a:pt x="198" y="203"/>
                  </a:cubicBezTo>
                  <a:lnTo>
                    <a:pt x="198" y="203"/>
                  </a:lnTo>
                  <a:lnTo>
                    <a:pt x="162" y="215"/>
                  </a:lnTo>
                  <a:lnTo>
                    <a:pt x="162" y="215"/>
                  </a:lnTo>
                  <a:cubicBezTo>
                    <a:pt x="145" y="275"/>
                    <a:pt x="1" y="307"/>
                    <a:pt x="96" y="339"/>
                  </a:cubicBezTo>
                  <a:cubicBezTo>
                    <a:pt x="96" y="305"/>
                    <a:pt x="130" y="305"/>
                    <a:pt x="164" y="305"/>
                  </a:cubicBezTo>
                  <a:cubicBezTo>
                    <a:pt x="175" y="294"/>
                    <a:pt x="172" y="290"/>
                    <a:pt x="162" y="290"/>
                  </a:cubicBezTo>
                  <a:cubicBezTo>
                    <a:pt x="142" y="290"/>
                    <a:pt x="96" y="305"/>
                    <a:pt x="96" y="305"/>
                  </a:cubicBezTo>
                  <a:cubicBezTo>
                    <a:pt x="151" y="278"/>
                    <a:pt x="205" y="272"/>
                    <a:pt x="242" y="254"/>
                  </a:cubicBezTo>
                  <a:lnTo>
                    <a:pt x="242" y="254"/>
                  </a:lnTo>
                  <a:cubicBezTo>
                    <a:pt x="227" y="274"/>
                    <a:pt x="267" y="284"/>
                    <a:pt x="130" y="339"/>
                  </a:cubicBezTo>
                  <a:cubicBezTo>
                    <a:pt x="130" y="356"/>
                    <a:pt x="147" y="356"/>
                    <a:pt x="160" y="356"/>
                  </a:cubicBezTo>
                  <a:cubicBezTo>
                    <a:pt x="173" y="356"/>
                    <a:pt x="181" y="356"/>
                    <a:pt x="164" y="373"/>
                  </a:cubicBezTo>
                  <a:lnTo>
                    <a:pt x="164" y="406"/>
                  </a:lnTo>
                  <a:cubicBezTo>
                    <a:pt x="172" y="404"/>
                    <a:pt x="178" y="402"/>
                    <a:pt x="183" y="400"/>
                  </a:cubicBezTo>
                  <a:lnTo>
                    <a:pt x="183" y="400"/>
                  </a:lnTo>
                  <a:cubicBezTo>
                    <a:pt x="172" y="409"/>
                    <a:pt x="169" y="425"/>
                    <a:pt x="232" y="440"/>
                  </a:cubicBezTo>
                  <a:lnTo>
                    <a:pt x="232" y="406"/>
                  </a:lnTo>
                  <a:lnTo>
                    <a:pt x="300" y="406"/>
                  </a:lnTo>
                  <a:cubicBezTo>
                    <a:pt x="300" y="406"/>
                    <a:pt x="300" y="406"/>
                    <a:pt x="266" y="440"/>
                  </a:cubicBezTo>
                  <a:cubicBezTo>
                    <a:pt x="293" y="431"/>
                    <a:pt x="314" y="427"/>
                    <a:pt x="329" y="426"/>
                  </a:cubicBezTo>
                  <a:lnTo>
                    <a:pt x="329" y="426"/>
                  </a:lnTo>
                  <a:cubicBezTo>
                    <a:pt x="318" y="421"/>
                    <a:pt x="308" y="415"/>
                    <a:pt x="300" y="406"/>
                  </a:cubicBezTo>
                  <a:lnTo>
                    <a:pt x="435" y="406"/>
                  </a:lnTo>
                  <a:cubicBezTo>
                    <a:pt x="503" y="373"/>
                    <a:pt x="435" y="339"/>
                    <a:pt x="469" y="305"/>
                  </a:cubicBezTo>
                  <a:cubicBezTo>
                    <a:pt x="455" y="298"/>
                    <a:pt x="437" y="295"/>
                    <a:pt x="418" y="295"/>
                  </a:cubicBezTo>
                  <a:cubicBezTo>
                    <a:pt x="367" y="295"/>
                    <a:pt x="305" y="315"/>
                    <a:pt x="265" y="315"/>
                  </a:cubicBezTo>
                  <a:cubicBezTo>
                    <a:pt x="251" y="315"/>
                    <a:pt x="239" y="312"/>
                    <a:pt x="232" y="305"/>
                  </a:cubicBezTo>
                  <a:lnTo>
                    <a:pt x="435" y="271"/>
                  </a:lnTo>
                  <a:cubicBezTo>
                    <a:pt x="406" y="242"/>
                    <a:pt x="402" y="163"/>
                    <a:pt x="293" y="163"/>
                  </a:cubicBezTo>
                  <a:cubicBezTo>
                    <a:pt x="276" y="163"/>
                    <a:pt x="255" y="165"/>
                    <a:pt x="232" y="169"/>
                  </a:cubicBezTo>
                  <a:cubicBezTo>
                    <a:pt x="266" y="136"/>
                    <a:pt x="300" y="136"/>
                    <a:pt x="300" y="136"/>
                  </a:cubicBezTo>
                  <a:cubicBezTo>
                    <a:pt x="300" y="132"/>
                    <a:pt x="296" y="130"/>
                    <a:pt x="291" y="130"/>
                  </a:cubicBezTo>
                  <a:close/>
                  <a:moveTo>
                    <a:pt x="400" y="440"/>
                  </a:moveTo>
                  <a:lnTo>
                    <a:pt x="400" y="440"/>
                  </a:lnTo>
                  <a:cubicBezTo>
                    <a:pt x="400" y="440"/>
                    <a:pt x="401" y="440"/>
                    <a:pt x="401" y="440"/>
                  </a:cubicBezTo>
                  <a:cubicBezTo>
                    <a:pt x="401" y="440"/>
                    <a:pt x="401" y="440"/>
                    <a:pt x="400" y="44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7"/>
            <p:cNvSpPr/>
            <p:nvPr/>
          </p:nvSpPr>
          <p:spPr>
            <a:xfrm>
              <a:off x="3782050" y="32164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7"/>
            <p:cNvSpPr/>
            <p:nvPr/>
          </p:nvSpPr>
          <p:spPr>
            <a:xfrm>
              <a:off x="3780350" y="3223225"/>
              <a:ext cx="13575" cy="10175"/>
            </a:xfrm>
            <a:custGeom>
              <a:avLst/>
              <a:gdLst/>
              <a:ahLst/>
              <a:cxnLst/>
              <a:rect l="l" t="t" r="r" b="b"/>
              <a:pathLst>
                <a:path w="543" h="407" extrusionOk="0">
                  <a:moveTo>
                    <a:pt x="102" y="0"/>
                  </a:moveTo>
                  <a:lnTo>
                    <a:pt x="102" y="0"/>
                  </a:lnTo>
                  <a:cubicBezTo>
                    <a:pt x="1" y="68"/>
                    <a:pt x="204" y="34"/>
                    <a:pt x="102" y="68"/>
                  </a:cubicBezTo>
                  <a:lnTo>
                    <a:pt x="272" y="102"/>
                  </a:lnTo>
                  <a:lnTo>
                    <a:pt x="170" y="102"/>
                  </a:lnTo>
                  <a:cubicBezTo>
                    <a:pt x="193" y="113"/>
                    <a:pt x="215" y="117"/>
                    <a:pt x="238" y="117"/>
                  </a:cubicBezTo>
                  <a:cubicBezTo>
                    <a:pt x="283" y="117"/>
                    <a:pt x="328" y="102"/>
                    <a:pt x="373" y="102"/>
                  </a:cubicBezTo>
                  <a:cubicBezTo>
                    <a:pt x="339" y="136"/>
                    <a:pt x="407" y="136"/>
                    <a:pt x="407" y="170"/>
                  </a:cubicBezTo>
                  <a:cubicBezTo>
                    <a:pt x="373" y="136"/>
                    <a:pt x="272" y="136"/>
                    <a:pt x="238" y="136"/>
                  </a:cubicBezTo>
                  <a:cubicBezTo>
                    <a:pt x="272" y="170"/>
                    <a:pt x="204" y="170"/>
                    <a:pt x="204" y="170"/>
                  </a:cubicBezTo>
                  <a:cubicBezTo>
                    <a:pt x="249" y="170"/>
                    <a:pt x="249" y="185"/>
                    <a:pt x="264" y="185"/>
                  </a:cubicBezTo>
                  <a:cubicBezTo>
                    <a:pt x="272" y="185"/>
                    <a:pt x="283" y="181"/>
                    <a:pt x="306" y="170"/>
                  </a:cubicBezTo>
                  <a:cubicBezTo>
                    <a:pt x="373" y="203"/>
                    <a:pt x="441" y="237"/>
                    <a:pt x="373" y="237"/>
                  </a:cubicBezTo>
                  <a:cubicBezTo>
                    <a:pt x="339" y="237"/>
                    <a:pt x="339" y="237"/>
                    <a:pt x="339" y="203"/>
                  </a:cubicBezTo>
                  <a:cubicBezTo>
                    <a:pt x="238" y="203"/>
                    <a:pt x="306" y="237"/>
                    <a:pt x="204" y="237"/>
                  </a:cubicBezTo>
                  <a:cubicBezTo>
                    <a:pt x="339" y="271"/>
                    <a:pt x="306" y="339"/>
                    <a:pt x="509" y="407"/>
                  </a:cubicBezTo>
                  <a:cubicBezTo>
                    <a:pt x="543" y="407"/>
                    <a:pt x="509" y="373"/>
                    <a:pt x="475" y="373"/>
                  </a:cubicBezTo>
                  <a:cubicBezTo>
                    <a:pt x="441" y="373"/>
                    <a:pt x="373" y="339"/>
                    <a:pt x="339" y="305"/>
                  </a:cubicBezTo>
                  <a:cubicBezTo>
                    <a:pt x="362" y="305"/>
                    <a:pt x="354" y="290"/>
                    <a:pt x="367" y="290"/>
                  </a:cubicBezTo>
                  <a:cubicBezTo>
                    <a:pt x="373" y="290"/>
                    <a:pt x="385" y="294"/>
                    <a:pt x="407" y="305"/>
                  </a:cubicBezTo>
                  <a:lnTo>
                    <a:pt x="475" y="339"/>
                  </a:lnTo>
                  <a:cubicBezTo>
                    <a:pt x="543" y="237"/>
                    <a:pt x="509" y="136"/>
                    <a:pt x="475" y="34"/>
                  </a:cubicBezTo>
                  <a:lnTo>
                    <a:pt x="475" y="102"/>
                  </a:lnTo>
                  <a:cubicBezTo>
                    <a:pt x="441" y="68"/>
                    <a:pt x="441" y="68"/>
                    <a:pt x="407" y="68"/>
                  </a:cubicBezTo>
                  <a:lnTo>
                    <a:pt x="272" y="68"/>
                  </a:lnTo>
                  <a:cubicBezTo>
                    <a:pt x="272" y="68"/>
                    <a:pt x="238" y="34"/>
                    <a:pt x="306" y="34"/>
                  </a:cubicBezTo>
                  <a:cubicBezTo>
                    <a:pt x="238" y="34"/>
                    <a:pt x="204" y="34"/>
                    <a:pt x="170" y="68"/>
                  </a:cubicBezTo>
                  <a:cubicBezTo>
                    <a:pt x="136" y="34"/>
                    <a:pt x="204" y="34"/>
                    <a:pt x="102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7"/>
            <p:cNvSpPr/>
            <p:nvPr/>
          </p:nvSpPr>
          <p:spPr>
            <a:xfrm>
              <a:off x="3785425" y="3223225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1" y="0"/>
                  </a:moveTo>
                  <a:lnTo>
                    <a:pt x="69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7"/>
            <p:cNvSpPr/>
            <p:nvPr/>
          </p:nvSpPr>
          <p:spPr>
            <a:xfrm>
              <a:off x="3790950" y="3223225"/>
              <a:ext cx="2125" cy="650"/>
            </a:xfrm>
            <a:custGeom>
              <a:avLst/>
              <a:gdLst/>
              <a:ahLst/>
              <a:cxnLst/>
              <a:rect l="l" t="t" r="r" b="b"/>
              <a:pathLst>
                <a:path w="85" h="26" extrusionOk="0">
                  <a:moveTo>
                    <a:pt x="17" y="0"/>
                  </a:moveTo>
                  <a:cubicBezTo>
                    <a:pt x="0" y="17"/>
                    <a:pt x="0" y="26"/>
                    <a:pt x="13" y="26"/>
                  </a:cubicBezTo>
                  <a:cubicBezTo>
                    <a:pt x="25" y="26"/>
                    <a:pt x="51" y="17"/>
                    <a:pt x="8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7"/>
            <p:cNvSpPr/>
            <p:nvPr/>
          </p:nvSpPr>
          <p:spPr>
            <a:xfrm>
              <a:off x="3785425" y="32291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0"/>
                  </a:moveTo>
                  <a:lnTo>
                    <a:pt x="1" y="34"/>
                  </a:lnTo>
                  <a:lnTo>
                    <a:pt x="35" y="34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7"/>
            <p:cNvSpPr/>
            <p:nvPr/>
          </p:nvSpPr>
          <p:spPr>
            <a:xfrm>
              <a:off x="3787125" y="3231675"/>
              <a:ext cx="5950" cy="5950"/>
            </a:xfrm>
            <a:custGeom>
              <a:avLst/>
              <a:gdLst/>
              <a:ahLst/>
              <a:cxnLst/>
              <a:rect l="l" t="t" r="r" b="b"/>
              <a:pathLst>
                <a:path w="238" h="238" extrusionOk="0">
                  <a:moveTo>
                    <a:pt x="1" y="1"/>
                  </a:moveTo>
                  <a:cubicBezTo>
                    <a:pt x="2" y="2"/>
                    <a:pt x="136" y="69"/>
                    <a:pt x="136" y="102"/>
                  </a:cubicBezTo>
                  <a:cubicBezTo>
                    <a:pt x="123" y="96"/>
                    <a:pt x="115" y="93"/>
                    <a:pt x="111" y="93"/>
                  </a:cubicBezTo>
                  <a:cubicBezTo>
                    <a:pt x="92" y="93"/>
                    <a:pt x="136" y="143"/>
                    <a:pt x="136" y="170"/>
                  </a:cubicBezTo>
                  <a:cubicBezTo>
                    <a:pt x="136" y="170"/>
                    <a:pt x="170" y="204"/>
                    <a:pt x="204" y="238"/>
                  </a:cubicBezTo>
                  <a:cubicBezTo>
                    <a:pt x="204" y="170"/>
                    <a:pt x="170" y="136"/>
                    <a:pt x="238" y="102"/>
                  </a:cubicBezTo>
                  <a:cubicBezTo>
                    <a:pt x="170" y="35"/>
                    <a:pt x="68" y="35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7"/>
            <p:cNvSpPr/>
            <p:nvPr/>
          </p:nvSpPr>
          <p:spPr>
            <a:xfrm>
              <a:off x="3771050" y="3231400"/>
              <a:ext cx="19500" cy="12150"/>
            </a:xfrm>
            <a:custGeom>
              <a:avLst/>
              <a:gdLst/>
              <a:ahLst/>
              <a:cxnLst/>
              <a:rect l="l" t="t" r="r" b="b"/>
              <a:pathLst>
                <a:path w="780" h="486" extrusionOk="0">
                  <a:moveTo>
                    <a:pt x="474" y="80"/>
                  </a:moveTo>
                  <a:cubicBezTo>
                    <a:pt x="489" y="94"/>
                    <a:pt x="496" y="99"/>
                    <a:pt x="498" y="99"/>
                  </a:cubicBezTo>
                  <a:cubicBezTo>
                    <a:pt x="501" y="99"/>
                    <a:pt x="499" y="93"/>
                    <a:pt x="497" y="87"/>
                  </a:cubicBezTo>
                  <a:lnTo>
                    <a:pt x="497" y="87"/>
                  </a:lnTo>
                  <a:cubicBezTo>
                    <a:pt x="491" y="82"/>
                    <a:pt x="484" y="80"/>
                    <a:pt x="474" y="80"/>
                  </a:cubicBezTo>
                  <a:close/>
                  <a:moveTo>
                    <a:pt x="236" y="83"/>
                  </a:moveTo>
                  <a:lnTo>
                    <a:pt x="236" y="83"/>
                  </a:lnTo>
                  <a:cubicBezTo>
                    <a:pt x="230" y="102"/>
                    <a:pt x="224" y="115"/>
                    <a:pt x="220" y="124"/>
                  </a:cubicBezTo>
                  <a:lnTo>
                    <a:pt x="220" y="124"/>
                  </a:lnTo>
                  <a:cubicBezTo>
                    <a:pt x="224" y="116"/>
                    <a:pt x="229" y="103"/>
                    <a:pt x="236" y="83"/>
                  </a:cubicBezTo>
                  <a:close/>
                  <a:moveTo>
                    <a:pt x="305" y="283"/>
                  </a:moveTo>
                  <a:lnTo>
                    <a:pt x="305" y="283"/>
                  </a:lnTo>
                  <a:cubicBezTo>
                    <a:pt x="301" y="294"/>
                    <a:pt x="298" y="301"/>
                    <a:pt x="295" y="307"/>
                  </a:cubicBezTo>
                  <a:lnTo>
                    <a:pt x="295" y="307"/>
                  </a:lnTo>
                  <a:cubicBezTo>
                    <a:pt x="295" y="298"/>
                    <a:pt x="298" y="290"/>
                    <a:pt x="305" y="283"/>
                  </a:cubicBezTo>
                  <a:close/>
                  <a:moveTo>
                    <a:pt x="305" y="346"/>
                  </a:moveTo>
                  <a:cubicBezTo>
                    <a:pt x="305" y="359"/>
                    <a:pt x="305" y="372"/>
                    <a:pt x="305" y="384"/>
                  </a:cubicBezTo>
                  <a:cubicBezTo>
                    <a:pt x="322" y="384"/>
                    <a:pt x="314" y="367"/>
                    <a:pt x="305" y="346"/>
                  </a:cubicBezTo>
                  <a:close/>
                  <a:moveTo>
                    <a:pt x="463" y="1"/>
                  </a:moveTo>
                  <a:cubicBezTo>
                    <a:pt x="463" y="1"/>
                    <a:pt x="467" y="4"/>
                    <a:pt x="474" y="12"/>
                  </a:cubicBezTo>
                  <a:cubicBezTo>
                    <a:pt x="508" y="80"/>
                    <a:pt x="542" y="80"/>
                    <a:pt x="576" y="147"/>
                  </a:cubicBezTo>
                  <a:cubicBezTo>
                    <a:pt x="576" y="147"/>
                    <a:pt x="598" y="191"/>
                    <a:pt x="589" y="191"/>
                  </a:cubicBezTo>
                  <a:cubicBezTo>
                    <a:pt x="587" y="191"/>
                    <a:pt x="583" y="188"/>
                    <a:pt x="576" y="181"/>
                  </a:cubicBezTo>
                  <a:cubicBezTo>
                    <a:pt x="542" y="147"/>
                    <a:pt x="508" y="113"/>
                    <a:pt x="542" y="113"/>
                  </a:cubicBezTo>
                  <a:cubicBezTo>
                    <a:pt x="512" y="83"/>
                    <a:pt x="500" y="74"/>
                    <a:pt x="496" y="74"/>
                  </a:cubicBezTo>
                  <a:cubicBezTo>
                    <a:pt x="492" y="74"/>
                    <a:pt x="494" y="81"/>
                    <a:pt x="497" y="87"/>
                  </a:cubicBezTo>
                  <a:lnTo>
                    <a:pt x="497" y="87"/>
                  </a:lnTo>
                  <a:cubicBezTo>
                    <a:pt x="511" y="99"/>
                    <a:pt x="518" y="123"/>
                    <a:pt x="542" y="147"/>
                  </a:cubicBezTo>
                  <a:cubicBezTo>
                    <a:pt x="538" y="144"/>
                    <a:pt x="536" y="142"/>
                    <a:pt x="534" y="142"/>
                  </a:cubicBezTo>
                  <a:cubicBezTo>
                    <a:pt x="523" y="142"/>
                    <a:pt x="557" y="221"/>
                    <a:pt x="526" y="221"/>
                  </a:cubicBezTo>
                  <a:cubicBezTo>
                    <a:pt x="522" y="221"/>
                    <a:pt x="516" y="219"/>
                    <a:pt x="508" y="215"/>
                  </a:cubicBezTo>
                  <a:lnTo>
                    <a:pt x="508" y="215"/>
                  </a:lnTo>
                  <a:cubicBezTo>
                    <a:pt x="542" y="249"/>
                    <a:pt x="542" y="283"/>
                    <a:pt x="576" y="351"/>
                  </a:cubicBezTo>
                  <a:cubicBezTo>
                    <a:pt x="508" y="249"/>
                    <a:pt x="508" y="249"/>
                    <a:pt x="441" y="114"/>
                  </a:cubicBezTo>
                  <a:lnTo>
                    <a:pt x="441" y="114"/>
                  </a:lnTo>
                  <a:cubicBezTo>
                    <a:pt x="474" y="181"/>
                    <a:pt x="508" y="317"/>
                    <a:pt x="542" y="418"/>
                  </a:cubicBezTo>
                  <a:cubicBezTo>
                    <a:pt x="501" y="349"/>
                    <a:pt x="487" y="336"/>
                    <a:pt x="482" y="336"/>
                  </a:cubicBezTo>
                  <a:cubicBezTo>
                    <a:pt x="478" y="336"/>
                    <a:pt x="477" y="341"/>
                    <a:pt x="475" y="341"/>
                  </a:cubicBezTo>
                  <a:cubicBezTo>
                    <a:pt x="472" y="341"/>
                    <a:pt x="465" y="331"/>
                    <a:pt x="441" y="283"/>
                  </a:cubicBezTo>
                  <a:cubicBezTo>
                    <a:pt x="430" y="230"/>
                    <a:pt x="426" y="214"/>
                    <a:pt x="424" y="214"/>
                  </a:cubicBezTo>
                  <a:lnTo>
                    <a:pt x="424" y="214"/>
                  </a:lnTo>
                  <a:cubicBezTo>
                    <a:pt x="422" y="214"/>
                    <a:pt x="427" y="263"/>
                    <a:pt x="418" y="263"/>
                  </a:cubicBezTo>
                  <a:cubicBezTo>
                    <a:pt x="415" y="263"/>
                    <a:pt x="412" y="259"/>
                    <a:pt x="407" y="249"/>
                  </a:cubicBezTo>
                  <a:lnTo>
                    <a:pt x="407" y="147"/>
                  </a:lnTo>
                  <a:cubicBezTo>
                    <a:pt x="407" y="147"/>
                    <a:pt x="396" y="169"/>
                    <a:pt x="386" y="169"/>
                  </a:cubicBezTo>
                  <a:cubicBezTo>
                    <a:pt x="379" y="169"/>
                    <a:pt x="373" y="157"/>
                    <a:pt x="373" y="113"/>
                  </a:cubicBezTo>
                  <a:lnTo>
                    <a:pt x="373" y="80"/>
                  </a:lnTo>
                  <a:cubicBezTo>
                    <a:pt x="360" y="105"/>
                    <a:pt x="348" y="111"/>
                    <a:pt x="335" y="111"/>
                  </a:cubicBezTo>
                  <a:cubicBezTo>
                    <a:pt x="322" y="111"/>
                    <a:pt x="308" y="103"/>
                    <a:pt x="294" y="103"/>
                  </a:cubicBezTo>
                  <a:cubicBezTo>
                    <a:pt x="287" y="103"/>
                    <a:pt x="279" y="106"/>
                    <a:pt x="271" y="113"/>
                  </a:cubicBezTo>
                  <a:lnTo>
                    <a:pt x="271" y="46"/>
                  </a:lnTo>
                  <a:lnTo>
                    <a:pt x="271" y="46"/>
                  </a:lnTo>
                  <a:cubicBezTo>
                    <a:pt x="237" y="113"/>
                    <a:pt x="305" y="113"/>
                    <a:pt x="237" y="249"/>
                  </a:cubicBezTo>
                  <a:cubicBezTo>
                    <a:pt x="259" y="185"/>
                    <a:pt x="260" y="165"/>
                    <a:pt x="251" y="165"/>
                  </a:cubicBezTo>
                  <a:cubicBezTo>
                    <a:pt x="237" y="165"/>
                    <a:pt x="193" y="228"/>
                    <a:pt x="176" y="228"/>
                  </a:cubicBezTo>
                  <a:cubicBezTo>
                    <a:pt x="172" y="228"/>
                    <a:pt x="170" y="224"/>
                    <a:pt x="170" y="215"/>
                  </a:cubicBezTo>
                  <a:cubicBezTo>
                    <a:pt x="196" y="135"/>
                    <a:pt x="202" y="160"/>
                    <a:pt x="220" y="124"/>
                  </a:cubicBezTo>
                  <a:lnTo>
                    <a:pt x="220" y="124"/>
                  </a:lnTo>
                  <a:cubicBezTo>
                    <a:pt x="214" y="136"/>
                    <a:pt x="210" y="139"/>
                    <a:pt x="208" y="139"/>
                  </a:cubicBezTo>
                  <a:cubicBezTo>
                    <a:pt x="207" y="139"/>
                    <a:pt x="207" y="139"/>
                    <a:pt x="206" y="139"/>
                  </a:cubicBezTo>
                  <a:lnTo>
                    <a:pt x="206" y="139"/>
                  </a:lnTo>
                  <a:cubicBezTo>
                    <a:pt x="233" y="50"/>
                    <a:pt x="172" y="110"/>
                    <a:pt x="237" y="12"/>
                  </a:cubicBezTo>
                  <a:lnTo>
                    <a:pt x="237" y="12"/>
                  </a:lnTo>
                  <a:lnTo>
                    <a:pt x="102" y="147"/>
                  </a:lnTo>
                  <a:cubicBezTo>
                    <a:pt x="102" y="80"/>
                    <a:pt x="102" y="80"/>
                    <a:pt x="68" y="80"/>
                  </a:cubicBezTo>
                  <a:cubicBezTo>
                    <a:pt x="102" y="113"/>
                    <a:pt x="0" y="215"/>
                    <a:pt x="0" y="283"/>
                  </a:cubicBezTo>
                  <a:cubicBezTo>
                    <a:pt x="18" y="274"/>
                    <a:pt x="39" y="269"/>
                    <a:pt x="61" y="269"/>
                  </a:cubicBezTo>
                  <a:cubicBezTo>
                    <a:pt x="120" y="269"/>
                    <a:pt x="188" y="301"/>
                    <a:pt x="237" y="351"/>
                  </a:cubicBezTo>
                  <a:cubicBezTo>
                    <a:pt x="248" y="308"/>
                    <a:pt x="255" y="295"/>
                    <a:pt x="261" y="295"/>
                  </a:cubicBezTo>
                  <a:cubicBezTo>
                    <a:pt x="270" y="295"/>
                    <a:pt x="276" y="317"/>
                    <a:pt x="284" y="317"/>
                  </a:cubicBezTo>
                  <a:cubicBezTo>
                    <a:pt x="288" y="317"/>
                    <a:pt x="291" y="314"/>
                    <a:pt x="295" y="307"/>
                  </a:cubicBezTo>
                  <a:lnTo>
                    <a:pt x="295" y="307"/>
                  </a:lnTo>
                  <a:cubicBezTo>
                    <a:pt x="295" y="320"/>
                    <a:pt x="300" y="334"/>
                    <a:pt x="305" y="346"/>
                  </a:cubicBezTo>
                  <a:lnTo>
                    <a:pt x="305" y="346"/>
                  </a:lnTo>
                  <a:cubicBezTo>
                    <a:pt x="305" y="325"/>
                    <a:pt x="305" y="304"/>
                    <a:pt x="305" y="283"/>
                  </a:cubicBezTo>
                  <a:lnTo>
                    <a:pt x="305" y="283"/>
                  </a:lnTo>
                  <a:cubicBezTo>
                    <a:pt x="305" y="283"/>
                    <a:pt x="305" y="283"/>
                    <a:pt x="305" y="283"/>
                  </a:cubicBezTo>
                  <a:cubicBezTo>
                    <a:pt x="339" y="283"/>
                    <a:pt x="339" y="351"/>
                    <a:pt x="339" y="418"/>
                  </a:cubicBezTo>
                  <a:cubicBezTo>
                    <a:pt x="373" y="418"/>
                    <a:pt x="339" y="384"/>
                    <a:pt x="339" y="317"/>
                  </a:cubicBezTo>
                  <a:lnTo>
                    <a:pt x="339" y="317"/>
                  </a:lnTo>
                  <a:lnTo>
                    <a:pt x="373" y="486"/>
                  </a:lnTo>
                  <a:cubicBezTo>
                    <a:pt x="441" y="486"/>
                    <a:pt x="508" y="452"/>
                    <a:pt x="542" y="452"/>
                  </a:cubicBezTo>
                  <a:lnTo>
                    <a:pt x="610" y="452"/>
                  </a:lnTo>
                  <a:cubicBezTo>
                    <a:pt x="644" y="418"/>
                    <a:pt x="644" y="384"/>
                    <a:pt x="678" y="384"/>
                  </a:cubicBezTo>
                  <a:lnTo>
                    <a:pt x="610" y="317"/>
                  </a:lnTo>
                  <a:cubicBezTo>
                    <a:pt x="663" y="290"/>
                    <a:pt x="571" y="140"/>
                    <a:pt x="609" y="140"/>
                  </a:cubicBezTo>
                  <a:cubicBezTo>
                    <a:pt x="620" y="140"/>
                    <a:pt x="640" y="152"/>
                    <a:pt x="678" y="181"/>
                  </a:cubicBezTo>
                  <a:lnTo>
                    <a:pt x="611" y="114"/>
                  </a:lnTo>
                  <a:lnTo>
                    <a:pt x="611" y="114"/>
                  </a:lnTo>
                  <a:cubicBezTo>
                    <a:pt x="645" y="148"/>
                    <a:pt x="712" y="215"/>
                    <a:pt x="779" y="249"/>
                  </a:cubicBezTo>
                  <a:cubicBezTo>
                    <a:pt x="762" y="232"/>
                    <a:pt x="762" y="232"/>
                    <a:pt x="762" y="232"/>
                  </a:cubicBezTo>
                  <a:cubicBezTo>
                    <a:pt x="762" y="232"/>
                    <a:pt x="762" y="232"/>
                    <a:pt x="745" y="215"/>
                  </a:cubicBezTo>
                  <a:lnTo>
                    <a:pt x="711" y="181"/>
                  </a:lnTo>
                  <a:cubicBezTo>
                    <a:pt x="697" y="153"/>
                    <a:pt x="695" y="142"/>
                    <a:pt x="702" y="142"/>
                  </a:cubicBezTo>
                  <a:cubicBezTo>
                    <a:pt x="712" y="142"/>
                    <a:pt x="740" y="162"/>
                    <a:pt x="779" y="181"/>
                  </a:cubicBezTo>
                  <a:cubicBezTo>
                    <a:pt x="711" y="80"/>
                    <a:pt x="610" y="113"/>
                    <a:pt x="542" y="46"/>
                  </a:cubicBezTo>
                  <a:lnTo>
                    <a:pt x="542" y="46"/>
                  </a:lnTo>
                  <a:cubicBezTo>
                    <a:pt x="575" y="87"/>
                    <a:pt x="584" y="102"/>
                    <a:pt x="579" y="102"/>
                  </a:cubicBezTo>
                  <a:cubicBezTo>
                    <a:pt x="567" y="102"/>
                    <a:pt x="464" y="1"/>
                    <a:pt x="463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7"/>
            <p:cNvSpPr/>
            <p:nvPr/>
          </p:nvSpPr>
          <p:spPr>
            <a:xfrm>
              <a:off x="3790525" y="323760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35"/>
                  </a:moveTo>
                  <a:cubicBezTo>
                    <a:pt x="0" y="35"/>
                    <a:pt x="0" y="35"/>
                    <a:pt x="0" y="1"/>
                  </a:cubicBezTo>
                  <a:cubicBezTo>
                    <a:pt x="0" y="35"/>
                    <a:pt x="0" y="35"/>
                    <a:pt x="0" y="3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7"/>
            <p:cNvSpPr/>
            <p:nvPr/>
          </p:nvSpPr>
          <p:spPr>
            <a:xfrm>
              <a:off x="3771900" y="32333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34" y="1"/>
                    <a:pt x="34" y="1"/>
                    <a:pt x="34" y="1"/>
                  </a:cubicBezTo>
                  <a:cubicBezTo>
                    <a:pt x="0" y="34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7"/>
            <p:cNvSpPr/>
            <p:nvPr/>
          </p:nvSpPr>
          <p:spPr>
            <a:xfrm>
              <a:off x="3790525" y="32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7"/>
            <p:cNvSpPr/>
            <p:nvPr/>
          </p:nvSpPr>
          <p:spPr>
            <a:xfrm>
              <a:off x="3785425" y="32316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lnTo>
                    <a:pt x="1" y="1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7"/>
            <p:cNvSpPr/>
            <p:nvPr/>
          </p:nvSpPr>
          <p:spPr>
            <a:xfrm>
              <a:off x="3770200" y="32291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0"/>
                  </a:moveTo>
                  <a:lnTo>
                    <a:pt x="0" y="34"/>
                  </a:ln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7"/>
            <p:cNvSpPr/>
            <p:nvPr/>
          </p:nvSpPr>
          <p:spPr>
            <a:xfrm>
              <a:off x="3764275" y="3223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7"/>
            <p:cNvSpPr/>
            <p:nvPr/>
          </p:nvSpPr>
          <p:spPr>
            <a:xfrm>
              <a:off x="3740600" y="3203750"/>
              <a:ext cx="33000" cy="31825"/>
            </a:xfrm>
            <a:custGeom>
              <a:avLst/>
              <a:gdLst/>
              <a:ahLst/>
              <a:cxnLst/>
              <a:rect l="l" t="t" r="r" b="b"/>
              <a:pathLst>
                <a:path w="1320" h="1273" extrusionOk="0">
                  <a:moveTo>
                    <a:pt x="331" y="291"/>
                  </a:moveTo>
                  <a:cubicBezTo>
                    <a:pt x="332" y="292"/>
                    <a:pt x="333" y="292"/>
                    <a:pt x="334" y="293"/>
                  </a:cubicBezTo>
                  <a:lnTo>
                    <a:pt x="334" y="293"/>
                  </a:lnTo>
                  <a:cubicBezTo>
                    <a:pt x="325" y="297"/>
                    <a:pt x="315" y="301"/>
                    <a:pt x="304" y="305"/>
                  </a:cubicBezTo>
                  <a:lnTo>
                    <a:pt x="331" y="291"/>
                  </a:lnTo>
                  <a:close/>
                  <a:moveTo>
                    <a:pt x="239" y="384"/>
                  </a:moveTo>
                  <a:lnTo>
                    <a:pt x="239" y="384"/>
                  </a:lnTo>
                  <a:cubicBezTo>
                    <a:pt x="234" y="395"/>
                    <a:pt x="226" y="407"/>
                    <a:pt x="226" y="419"/>
                  </a:cubicBezTo>
                  <a:lnTo>
                    <a:pt x="226" y="419"/>
                  </a:lnTo>
                  <a:cubicBezTo>
                    <a:pt x="243" y="402"/>
                    <a:pt x="246" y="391"/>
                    <a:pt x="239" y="384"/>
                  </a:cubicBezTo>
                  <a:close/>
                  <a:moveTo>
                    <a:pt x="251" y="568"/>
                  </a:moveTo>
                  <a:cubicBezTo>
                    <a:pt x="246" y="570"/>
                    <a:pt x="241" y="573"/>
                    <a:pt x="236" y="576"/>
                  </a:cubicBezTo>
                  <a:cubicBezTo>
                    <a:pt x="242" y="573"/>
                    <a:pt x="247" y="570"/>
                    <a:pt x="251" y="568"/>
                  </a:cubicBezTo>
                  <a:close/>
                  <a:moveTo>
                    <a:pt x="429" y="596"/>
                  </a:moveTo>
                  <a:cubicBezTo>
                    <a:pt x="426" y="597"/>
                    <a:pt x="424" y="601"/>
                    <a:pt x="424" y="601"/>
                  </a:cubicBezTo>
                  <a:cubicBezTo>
                    <a:pt x="425" y="601"/>
                    <a:pt x="426" y="600"/>
                    <a:pt x="429" y="596"/>
                  </a:cubicBezTo>
                  <a:close/>
                  <a:moveTo>
                    <a:pt x="1083" y="847"/>
                  </a:moveTo>
                  <a:cubicBezTo>
                    <a:pt x="1064" y="866"/>
                    <a:pt x="1035" y="895"/>
                    <a:pt x="1007" y="917"/>
                  </a:cubicBezTo>
                  <a:lnTo>
                    <a:pt x="1007" y="917"/>
                  </a:lnTo>
                  <a:cubicBezTo>
                    <a:pt x="1024" y="907"/>
                    <a:pt x="1038" y="902"/>
                    <a:pt x="1052" y="902"/>
                  </a:cubicBezTo>
                  <a:cubicBezTo>
                    <a:pt x="1060" y="902"/>
                    <a:pt x="1067" y="904"/>
                    <a:pt x="1073" y="907"/>
                  </a:cubicBezTo>
                  <a:lnTo>
                    <a:pt x="1073" y="907"/>
                  </a:lnTo>
                  <a:cubicBezTo>
                    <a:pt x="1083" y="877"/>
                    <a:pt x="1083" y="869"/>
                    <a:pt x="1083" y="847"/>
                  </a:cubicBezTo>
                  <a:close/>
                  <a:moveTo>
                    <a:pt x="1007" y="917"/>
                  </a:moveTo>
                  <a:lnTo>
                    <a:pt x="1007" y="917"/>
                  </a:lnTo>
                  <a:cubicBezTo>
                    <a:pt x="1000" y="921"/>
                    <a:pt x="992" y="927"/>
                    <a:pt x="984" y="934"/>
                  </a:cubicBezTo>
                  <a:lnTo>
                    <a:pt x="984" y="934"/>
                  </a:lnTo>
                  <a:cubicBezTo>
                    <a:pt x="992" y="929"/>
                    <a:pt x="999" y="923"/>
                    <a:pt x="1007" y="917"/>
                  </a:cubicBezTo>
                  <a:close/>
                  <a:moveTo>
                    <a:pt x="1073" y="907"/>
                  </a:moveTo>
                  <a:cubicBezTo>
                    <a:pt x="1070" y="919"/>
                    <a:pt x="1065" y="933"/>
                    <a:pt x="1059" y="952"/>
                  </a:cubicBezTo>
                  <a:lnTo>
                    <a:pt x="1059" y="952"/>
                  </a:lnTo>
                  <a:cubicBezTo>
                    <a:pt x="1073" y="934"/>
                    <a:pt x="1083" y="915"/>
                    <a:pt x="1083" y="915"/>
                  </a:cubicBezTo>
                  <a:cubicBezTo>
                    <a:pt x="1080" y="912"/>
                    <a:pt x="1077" y="909"/>
                    <a:pt x="1073" y="907"/>
                  </a:cubicBezTo>
                  <a:close/>
                  <a:moveTo>
                    <a:pt x="338" y="0"/>
                  </a:moveTo>
                  <a:cubicBezTo>
                    <a:pt x="307" y="31"/>
                    <a:pt x="332" y="174"/>
                    <a:pt x="312" y="174"/>
                  </a:cubicBezTo>
                  <a:cubicBezTo>
                    <a:pt x="310" y="174"/>
                    <a:pt x="307" y="173"/>
                    <a:pt x="304" y="170"/>
                  </a:cubicBezTo>
                  <a:cubicBezTo>
                    <a:pt x="297" y="176"/>
                    <a:pt x="292" y="179"/>
                    <a:pt x="288" y="179"/>
                  </a:cubicBezTo>
                  <a:cubicBezTo>
                    <a:pt x="270" y="179"/>
                    <a:pt x="270" y="129"/>
                    <a:pt x="270" y="102"/>
                  </a:cubicBezTo>
                  <a:cubicBezTo>
                    <a:pt x="236" y="102"/>
                    <a:pt x="236" y="237"/>
                    <a:pt x="236" y="271"/>
                  </a:cubicBezTo>
                  <a:cubicBezTo>
                    <a:pt x="1" y="402"/>
                    <a:pt x="210" y="351"/>
                    <a:pt x="239" y="384"/>
                  </a:cubicBezTo>
                  <a:lnTo>
                    <a:pt x="239" y="384"/>
                  </a:lnTo>
                  <a:cubicBezTo>
                    <a:pt x="246" y="369"/>
                    <a:pt x="251" y="354"/>
                    <a:pt x="236" y="339"/>
                  </a:cubicBezTo>
                  <a:lnTo>
                    <a:pt x="295" y="309"/>
                  </a:lnTo>
                  <a:lnTo>
                    <a:pt x="270" y="373"/>
                  </a:lnTo>
                  <a:cubicBezTo>
                    <a:pt x="282" y="349"/>
                    <a:pt x="290" y="325"/>
                    <a:pt x="298" y="308"/>
                  </a:cubicBezTo>
                  <a:lnTo>
                    <a:pt x="298" y="308"/>
                  </a:lnTo>
                  <a:lnTo>
                    <a:pt x="304" y="305"/>
                  </a:lnTo>
                  <a:lnTo>
                    <a:pt x="304" y="305"/>
                  </a:lnTo>
                  <a:cubicBezTo>
                    <a:pt x="304" y="339"/>
                    <a:pt x="304" y="373"/>
                    <a:pt x="304" y="407"/>
                  </a:cubicBezTo>
                  <a:cubicBezTo>
                    <a:pt x="270" y="407"/>
                    <a:pt x="236" y="441"/>
                    <a:pt x="236" y="441"/>
                  </a:cubicBezTo>
                  <a:cubicBezTo>
                    <a:pt x="229" y="433"/>
                    <a:pt x="226" y="426"/>
                    <a:pt x="226" y="419"/>
                  </a:cubicBezTo>
                  <a:lnTo>
                    <a:pt x="226" y="419"/>
                  </a:lnTo>
                  <a:cubicBezTo>
                    <a:pt x="220" y="425"/>
                    <a:pt x="212" y="432"/>
                    <a:pt x="202" y="441"/>
                  </a:cubicBezTo>
                  <a:cubicBezTo>
                    <a:pt x="236" y="474"/>
                    <a:pt x="236" y="508"/>
                    <a:pt x="304" y="508"/>
                  </a:cubicBezTo>
                  <a:cubicBezTo>
                    <a:pt x="211" y="539"/>
                    <a:pt x="287" y="542"/>
                    <a:pt x="251" y="568"/>
                  </a:cubicBezTo>
                  <a:lnTo>
                    <a:pt x="251" y="568"/>
                  </a:lnTo>
                  <a:cubicBezTo>
                    <a:pt x="274" y="555"/>
                    <a:pt x="288" y="550"/>
                    <a:pt x="297" y="550"/>
                  </a:cubicBezTo>
                  <a:cubicBezTo>
                    <a:pt x="331" y="550"/>
                    <a:pt x="291" y="619"/>
                    <a:pt x="335" y="619"/>
                  </a:cubicBezTo>
                  <a:cubicBezTo>
                    <a:pt x="353" y="619"/>
                    <a:pt x="384" y="608"/>
                    <a:pt x="439" y="576"/>
                  </a:cubicBezTo>
                  <a:lnTo>
                    <a:pt x="439" y="576"/>
                  </a:lnTo>
                  <a:cubicBezTo>
                    <a:pt x="435" y="586"/>
                    <a:pt x="431" y="592"/>
                    <a:pt x="429" y="596"/>
                  </a:cubicBezTo>
                  <a:lnTo>
                    <a:pt x="429" y="596"/>
                  </a:lnTo>
                  <a:cubicBezTo>
                    <a:pt x="429" y="596"/>
                    <a:pt x="430" y="596"/>
                    <a:pt x="430" y="596"/>
                  </a:cubicBezTo>
                  <a:cubicBezTo>
                    <a:pt x="434" y="596"/>
                    <a:pt x="439" y="604"/>
                    <a:pt x="439" y="644"/>
                  </a:cubicBezTo>
                  <a:lnTo>
                    <a:pt x="406" y="644"/>
                  </a:lnTo>
                  <a:cubicBezTo>
                    <a:pt x="396" y="662"/>
                    <a:pt x="400" y="668"/>
                    <a:pt x="408" y="668"/>
                  </a:cubicBezTo>
                  <a:cubicBezTo>
                    <a:pt x="415" y="668"/>
                    <a:pt x="426" y="664"/>
                    <a:pt x="434" y="659"/>
                  </a:cubicBezTo>
                  <a:lnTo>
                    <a:pt x="434" y="659"/>
                  </a:lnTo>
                  <a:cubicBezTo>
                    <a:pt x="427" y="663"/>
                    <a:pt x="418" y="669"/>
                    <a:pt x="406" y="678"/>
                  </a:cubicBezTo>
                  <a:cubicBezTo>
                    <a:pt x="414" y="694"/>
                    <a:pt x="422" y="700"/>
                    <a:pt x="430" y="700"/>
                  </a:cubicBezTo>
                  <a:cubicBezTo>
                    <a:pt x="458" y="700"/>
                    <a:pt x="490" y="636"/>
                    <a:pt x="541" y="610"/>
                  </a:cubicBezTo>
                  <a:lnTo>
                    <a:pt x="541" y="610"/>
                  </a:lnTo>
                  <a:cubicBezTo>
                    <a:pt x="541" y="678"/>
                    <a:pt x="507" y="678"/>
                    <a:pt x="439" y="779"/>
                  </a:cubicBezTo>
                  <a:cubicBezTo>
                    <a:pt x="490" y="745"/>
                    <a:pt x="507" y="737"/>
                    <a:pt x="520" y="737"/>
                  </a:cubicBezTo>
                  <a:cubicBezTo>
                    <a:pt x="533" y="737"/>
                    <a:pt x="541" y="745"/>
                    <a:pt x="575" y="745"/>
                  </a:cubicBezTo>
                  <a:cubicBezTo>
                    <a:pt x="575" y="711"/>
                    <a:pt x="575" y="678"/>
                    <a:pt x="643" y="678"/>
                  </a:cubicBezTo>
                  <a:cubicBezTo>
                    <a:pt x="643" y="684"/>
                    <a:pt x="645" y="687"/>
                    <a:pt x="650" y="687"/>
                  </a:cubicBezTo>
                  <a:cubicBezTo>
                    <a:pt x="670" y="687"/>
                    <a:pt x="724" y="644"/>
                    <a:pt x="778" y="644"/>
                  </a:cubicBezTo>
                  <a:cubicBezTo>
                    <a:pt x="746" y="675"/>
                    <a:pt x="731" y="684"/>
                    <a:pt x="723" y="684"/>
                  </a:cubicBezTo>
                  <a:cubicBezTo>
                    <a:pt x="713" y="684"/>
                    <a:pt x="714" y="671"/>
                    <a:pt x="710" y="671"/>
                  </a:cubicBezTo>
                  <a:cubicBezTo>
                    <a:pt x="705" y="671"/>
                    <a:pt x="698" y="680"/>
                    <a:pt x="676" y="711"/>
                  </a:cubicBezTo>
                  <a:cubicBezTo>
                    <a:pt x="609" y="745"/>
                    <a:pt x="609" y="711"/>
                    <a:pt x="541" y="779"/>
                  </a:cubicBezTo>
                  <a:cubicBezTo>
                    <a:pt x="541" y="803"/>
                    <a:pt x="575" y="827"/>
                    <a:pt x="619" y="827"/>
                  </a:cubicBezTo>
                  <a:cubicBezTo>
                    <a:pt x="637" y="827"/>
                    <a:pt x="657" y="823"/>
                    <a:pt x="676" y="813"/>
                  </a:cubicBezTo>
                  <a:lnTo>
                    <a:pt x="676" y="813"/>
                  </a:lnTo>
                  <a:cubicBezTo>
                    <a:pt x="676" y="847"/>
                    <a:pt x="609" y="881"/>
                    <a:pt x="643" y="881"/>
                  </a:cubicBezTo>
                  <a:cubicBezTo>
                    <a:pt x="633" y="911"/>
                    <a:pt x="640" y="920"/>
                    <a:pt x="655" y="920"/>
                  </a:cubicBezTo>
                  <a:cubicBezTo>
                    <a:pt x="680" y="920"/>
                    <a:pt x="724" y="895"/>
                    <a:pt x="742" y="895"/>
                  </a:cubicBezTo>
                  <a:cubicBezTo>
                    <a:pt x="749" y="895"/>
                    <a:pt x="752" y="900"/>
                    <a:pt x="744" y="915"/>
                  </a:cubicBezTo>
                  <a:lnTo>
                    <a:pt x="710" y="949"/>
                  </a:lnTo>
                  <a:cubicBezTo>
                    <a:pt x="724" y="935"/>
                    <a:pt x="733" y="930"/>
                    <a:pt x="740" y="930"/>
                  </a:cubicBezTo>
                  <a:cubicBezTo>
                    <a:pt x="769" y="930"/>
                    <a:pt x="758" y="1016"/>
                    <a:pt x="812" y="1016"/>
                  </a:cubicBezTo>
                  <a:cubicBezTo>
                    <a:pt x="846" y="982"/>
                    <a:pt x="846" y="949"/>
                    <a:pt x="880" y="949"/>
                  </a:cubicBezTo>
                  <a:cubicBezTo>
                    <a:pt x="842" y="986"/>
                    <a:pt x="833" y="998"/>
                    <a:pt x="838" y="998"/>
                  </a:cubicBezTo>
                  <a:cubicBezTo>
                    <a:pt x="847" y="998"/>
                    <a:pt x="892" y="967"/>
                    <a:pt x="914" y="967"/>
                  </a:cubicBezTo>
                  <a:cubicBezTo>
                    <a:pt x="928" y="967"/>
                    <a:pt x="932" y="979"/>
                    <a:pt x="913" y="1016"/>
                  </a:cubicBezTo>
                  <a:cubicBezTo>
                    <a:pt x="938" y="980"/>
                    <a:pt x="962" y="953"/>
                    <a:pt x="984" y="934"/>
                  </a:cubicBezTo>
                  <a:lnTo>
                    <a:pt x="984" y="934"/>
                  </a:lnTo>
                  <a:cubicBezTo>
                    <a:pt x="970" y="943"/>
                    <a:pt x="957" y="949"/>
                    <a:pt x="947" y="949"/>
                  </a:cubicBezTo>
                  <a:cubicBezTo>
                    <a:pt x="1015" y="847"/>
                    <a:pt x="947" y="881"/>
                    <a:pt x="1015" y="779"/>
                  </a:cubicBezTo>
                  <a:lnTo>
                    <a:pt x="1015" y="779"/>
                  </a:lnTo>
                  <a:cubicBezTo>
                    <a:pt x="989" y="819"/>
                    <a:pt x="973" y="827"/>
                    <a:pt x="961" y="827"/>
                  </a:cubicBezTo>
                  <a:cubicBezTo>
                    <a:pt x="951" y="827"/>
                    <a:pt x="945" y="822"/>
                    <a:pt x="937" y="822"/>
                  </a:cubicBezTo>
                  <a:cubicBezTo>
                    <a:pt x="931" y="822"/>
                    <a:pt x="924" y="827"/>
                    <a:pt x="913" y="847"/>
                  </a:cubicBezTo>
                  <a:cubicBezTo>
                    <a:pt x="880" y="847"/>
                    <a:pt x="880" y="847"/>
                    <a:pt x="913" y="779"/>
                  </a:cubicBezTo>
                  <a:lnTo>
                    <a:pt x="947" y="779"/>
                  </a:lnTo>
                  <a:cubicBezTo>
                    <a:pt x="947" y="745"/>
                    <a:pt x="947" y="745"/>
                    <a:pt x="947" y="745"/>
                  </a:cubicBezTo>
                  <a:cubicBezTo>
                    <a:pt x="947" y="745"/>
                    <a:pt x="917" y="775"/>
                    <a:pt x="907" y="775"/>
                  </a:cubicBezTo>
                  <a:cubicBezTo>
                    <a:pt x="902" y="775"/>
                    <a:pt x="902" y="768"/>
                    <a:pt x="913" y="745"/>
                  </a:cubicBezTo>
                  <a:cubicBezTo>
                    <a:pt x="930" y="728"/>
                    <a:pt x="939" y="728"/>
                    <a:pt x="943" y="728"/>
                  </a:cubicBezTo>
                  <a:cubicBezTo>
                    <a:pt x="947" y="728"/>
                    <a:pt x="947" y="728"/>
                    <a:pt x="947" y="711"/>
                  </a:cubicBezTo>
                  <a:cubicBezTo>
                    <a:pt x="947" y="708"/>
                    <a:pt x="946" y="706"/>
                    <a:pt x="942" y="706"/>
                  </a:cubicBezTo>
                  <a:cubicBezTo>
                    <a:pt x="926" y="706"/>
                    <a:pt x="873" y="750"/>
                    <a:pt x="851" y="750"/>
                  </a:cubicBezTo>
                  <a:cubicBezTo>
                    <a:pt x="840" y="750"/>
                    <a:pt x="836" y="740"/>
                    <a:pt x="846" y="711"/>
                  </a:cubicBezTo>
                  <a:lnTo>
                    <a:pt x="846" y="711"/>
                  </a:lnTo>
                  <a:cubicBezTo>
                    <a:pt x="812" y="779"/>
                    <a:pt x="778" y="745"/>
                    <a:pt x="710" y="847"/>
                  </a:cubicBezTo>
                  <a:cubicBezTo>
                    <a:pt x="710" y="813"/>
                    <a:pt x="778" y="711"/>
                    <a:pt x="744" y="711"/>
                  </a:cubicBezTo>
                  <a:cubicBezTo>
                    <a:pt x="726" y="729"/>
                    <a:pt x="720" y="735"/>
                    <a:pt x="720" y="735"/>
                  </a:cubicBezTo>
                  <a:cubicBezTo>
                    <a:pt x="718" y="735"/>
                    <a:pt x="745" y="704"/>
                    <a:pt x="731" y="704"/>
                  </a:cubicBezTo>
                  <a:cubicBezTo>
                    <a:pt x="727" y="704"/>
                    <a:pt x="721" y="706"/>
                    <a:pt x="710" y="711"/>
                  </a:cubicBezTo>
                  <a:cubicBezTo>
                    <a:pt x="812" y="644"/>
                    <a:pt x="710" y="678"/>
                    <a:pt x="812" y="644"/>
                  </a:cubicBezTo>
                  <a:cubicBezTo>
                    <a:pt x="821" y="626"/>
                    <a:pt x="818" y="620"/>
                    <a:pt x="809" y="620"/>
                  </a:cubicBezTo>
                  <a:cubicBezTo>
                    <a:pt x="789" y="620"/>
                    <a:pt x="738" y="651"/>
                    <a:pt x="718" y="651"/>
                  </a:cubicBezTo>
                  <a:cubicBezTo>
                    <a:pt x="713" y="651"/>
                    <a:pt x="710" y="649"/>
                    <a:pt x="710" y="644"/>
                  </a:cubicBezTo>
                  <a:cubicBezTo>
                    <a:pt x="710" y="610"/>
                    <a:pt x="744" y="576"/>
                    <a:pt x="744" y="576"/>
                  </a:cubicBezTo>
                  <a:cubicBezTo>
                    <a:pt x="722" y="576"/>
                    <a:pt x="684" y="606"/>
                    <a:pt x="681" y="606"/>
                  </a:cubicBezTo>
                  <a:cubicBezTo>
                    <a:pt x="680" y="606"/>
                    <a:pt x="688" y="599"/>
                    <a:pt x="710" y="576"/>
                  </a:cubicBezTo>
                  <a:lnTo>
                    <a:pt x="710" y="576"/>
                  </a:lnTo>
                  <a:lnTo>
                    <a:pt x="643" y="610"/>
                  </a:lnTo>
                  <a:cubicBezTo>
                    <a:pt x="676" y="576"/>
                    <a:pt x="643" y="576"/>
                    <a:pt x="676" y="508"/>
                  </a:cubicBezTo>
                  <a:lnTo>
                    <a:pt x="676" y="508"/>
                  </a:lnTo>
                  <a:lnTo>
                    <a:pt x="575" y="576"/>
                  </a:lnTo>
                  <a:cubicBezTo>
                    <a:pt x="606" y="515"/>
                    <a:pt x="595" y="495"/>
                    <a:pt x="564" y="495"/>
                  </a:cubicBezTo>
                  <a:cubicBezTo>
                    <a:pt x="527" y="495"/>
                    <a:pt x="461" y="524"/>
                    <a:pt x="406" y="542"/>
                  </a:cubicBezTo>
                  <a:cubicBezTo>
                    <a:pt x="406" y="542"/>
                    <a:pt x="406" y="508"/>
                    <a:pt x="439" y="474"/>
                  </a:cubicBezTo>
                  <a:lnTo>
                    <a:pt x="473" y="474"/>
                  </a:lnTo>
                  <a:cubicBezTo>
                    <a:pt x="473" y="451"/>
                    <a:pt x="489" y="412"/>
                    <a:pt x="466" y="412"/>
                  </a:cubicBezTo>
                  <a:cubicBezTo>
                    <a:pt x="456" y="412"/>
                    <a:pt x="437" y="420"/>
                    <a:pt x="406" y="441"/>
                  </a:cubicBezTo>
                  <a:cubicBezTo>
                    <a:pt x="372" y="441"/>
                    <a:pt x="473" y="373"/>
                    <a:pt x="473" y="373"/>
                  </a:cubicBezTo>
                  <a:lnTo>
                    <a:pt x="473" y="373"/>
                  </a:lnTo>
                  <a:cubicBezTo>
                    <a:pt x="463" y="376"/>
                    <a:pt x="454" y="377"/>
                    <a:pt x="447" y="377"/>
                  </a:cubicBezTo>
                  <a:cubicBezTo>
                    <a:pt x="385" y="377"/>
                    <a:pt x="465" y="276"/>
                    <a:pt x="401" y="276"/>
                  </a:cubicBezTo>
                  <a:cubicBezTo>
                    <a:pt x="398" y="276"/>
                    <a:pt x="395" y="277"/>
                    <a:pt x="391" y="277"/>
                  </a:cubicBezTo>
                  <a:lnTo>
                    <a:pt x="391" y="277"/>
                  </a:lnTo>
                  <a:cubicBezTo>
                    <a:pt x="399" y="257"/>
                    <a:pt x="406" y="234"/>
                    <a:pt x="406" y="204"/>
                  </a:cubicBezTo>
                  <a:lnTo>
                    <a:pt x="406" y="237"/>
                  </a:lnTo>
                  <a:cubicBezTo>
                    <a:pt x="406" y="237"/>
                    <a:pt x="473" y="136"/>
                    <a:pt x="439" y="68"/>
                  </a:cubicBezTo>
                  <a:lnTo>
                    <a:pt x="439" y="68"/>
                  </a:lnTo>
                  <a:lnTo>
                    <a:pt x="439" y="102"/>
                  </a:lnTo>
                  <a:cubicBezTo>
                    <a:pt x="433" y="115"/>
                    <a:pt x="427" y="121"/>
                    <a:pt x="423" y="121"/>
                  </a:cubicBezTo>
                  <a:cubicBezTo>
                    <a:pt x="403" y="121"/>
                    <a:pt x="392" y="28"/>
                    <a:pt x="338" y="0"/>
                  </a:cubicBezTo>
                  <a:close/>
                  <a:moveTo>
                    <a:pt x="872" y="1077"/>
                  </a:moveTo>
                  <a:cubicBezTo>
                    <a:pt x="865" y="1077"/>
                    <a:pt x="856" y="1079"/>
                    <a:pt x="846" y="1084"/>
                  </a:cubicBezTo>
                  <a:cubicBezTo>
                    <a:pt x="854" y="1084"/>
                    <a:pt x="863" y="1081"/>
                    <a:pt x="872" y="1077"/>
                  </a:cubicBezTo>
                  <a:lnTo>
                    <a:pt x="872" y="1077"/>
                  </a:lnTo>
                  <a:cubicBezTo>
                    <a:pt x="872" y="1077"/>
                    <a:pt x="872" y="1077"/>
                    <a:pt x="872" y="1077"/>
                  </a:cubicBezTo>
                  <a:close/>
                  <a:moveTo>
                    <a:pt x="1117" y="881"/>
                  </a:moveTo>
                  <a:lnTo>
                    <a:pt x="1117" y="915"/>
                  </a:lnTo>
                  <a:cubicBezTo>
                    <a:pt x="1083" y="982"/>
                    <a:pt x="1083" y="949"/>
                    <a:pt x="1049" y="982"/>
                  </a:cubicBezTo>
                  <a:cubicBezTo>
                    <a:pt x="1053" y="971"/>
                    <a:pt x="1056" y="961"/>
                    <a:pt x="1059" y="952"/>
                  </a:cubicBezTo>
                  <a:lnTo>
                    <a:pt x="1059" y="952"/>
                  </a:lnTo>
                  <a:cubicBezTo>
                    <a:pt x="1047" y="968"/>
                    <a:pt x="1031" y="982"/>
                    <a:pt x="1015" y="982"/>
                  </a:cubicBezTo>
                  <a:cubicBezTo>
                    <a:pt x="1015" y="971"/>
                    <a:pt x="1012" y="966"/>
                    <a:pt x="1007" y="966"/>
                  </a:cubicBezTo>
                  <a:cubicBezTo>
                    <a:pt x="986" y="966"/>
                    <a:pt x="925" y="1051"/>
                    <a:pt x="872" y="1077"/>
                  </a:cubicBezTo>
                  <a:lnTo>
                    <a:pt x="872" y="1077"/>
                  </a:lnTo>
                  <a:cubicBezTo>
                    <a:pt x="902" y="1077"/>
                    <a:pt x="915" y="1108"/>
                    <a:pt x="940" y="1108"/>
                  </a:cubicBezTo>
                  <a:cubicBezTo>
                    <a:pt x="950" y="1108"/>
                    <a:pt x="963" y="1102"/>
                    <a:pt x="981" y="1084"/>
                  </a:cubicBezTo>
                  <a:lnTo>
                    <a:pt x="981" y="1084"/>
                  </a:lnTo>
                  <a:lnTo>
                    <a:pt x="913" y="1152"/>
                  </a:lnTo>
                  <a:cubicBezTo>
                    <a:pt x="917" y="1155"/>
                    <a:pt x="921" y="1156"/>
                    <a:pt x="925" y="1156"/>
                  </a:cubicBezTo>
                  <a:cubicBezTo>
                    <a:pt x="962" y="1156"/>
                    <a:pt x="1041" y="1068"/>
                    <a:pt x="1053" y="1068"/>
                  </a:cubicBezTo>
                  <a:cubicBezTo>
                    <a:pt x="1056" y="1068"/>
                    <a:pt x="1055" y="1073"/>
                    <a:pt x="1049" y="1084"/>
                  </a:cubicBezTo>
                  <a:lnTo>
                    <a:pt x="1015" y="1152"/>
                  </a:lnTo>
                  <a:cubicBezTo>
                    <a:pt x="1070" y="1179"/>
                    <a:pt x="1080" y="1272"/>
                    <a:pt x="1153" y="1272"/>
                  </a:cubicBezTo>
                  <a:cubicBezTo>
                    <a:pt x="1171" y="1272"/>
                    <a:pt x="1192" y="1267"/>
                    <a:pt x="1218" y="1253"/>
                  </a:cubicBezTo>
                  <a:cubicBezTo>
                    <a:pt x="1252" y="1186"/>
                    <a:pt x="1286" y="1084"/>
                    <a:pt x="1320" y="1050"/>
                  </a:cubicBezTo>
                  <a:cubicBezTo>
                    <a:pt x="1252" y="1050"/>
                    <a:pt x="1184" y="1118"/>
                    <a:pt x="1151" y="1152"/>
                  </a:cubicBezTo>
                  <a:lnTo>
                    <a:pt x="1184" y="1050"/>
                  </a:lnTo>
                  <a:lnTo>
                    <a:pt x="1184" y="1050"/>
                  </a:lnTo>
                  <a:cubicBezTo>
                    <a:pt x="1151" y="1118"/>
                    <a:pt x="1117" y="1152"/>
                    <a:pt x="1083" y="1186"/>
                  </a:cubicBezTo>
                  <a:cubicBezTo>
                    <a:pt x="1078" y="1191"/>
                    <a:pt x="1075" y="1193"/>
                    <a:pt x="1074" y="1193"/>
                  </a:cubicBezTo>
                  <a:cubicBezTo>
                    <a:pt x="1068" y="1193"/>
                    <a:pt x="1098" y="1145"/>
                    <a:pt x="1092" y="1145"/>
                  </a:cubicBezTo>
                  <a:lnTo>
                    <a:pt x="1092" y="1145"/>
                  </a:lnTo>
                  <a:cubicBezTo>
                    <a:pt x="1091" y="1145"/>
                    <a:pt x="1088" y="1147"/>
                    <a:pt x="1083" y="1152"/>
                  </a:cubicBezTo>
                  <a:cubicBezTo>
                    <a:pt x="1151" y="1050"/>
                    <a:pt x="1151" y="1050"/>
                    <a:pt x="1218" y="982"/>
                  </a:cubicBezTo>
                  <a:lnTo>
                    <a:pt x="1218" y="982"/>
                  </a:lnTo>
                  <a:lnTo>
                    <a:pt x="1151" y="1016"/>
                  </a:lnTo>
                  <a:cubicBezTo>
                    <a:pt x="1184" y="982"/>
                    <a:pt x="1151" y="982"/>
                    <a:pt x="1184" y="949"/>
                  </a:cubicBezTo>
                  <a:lnTo>
                    <a:pt x="1184" y="949"/>
                  </a:lnTo>
                  <a:cubicBezTo>
                    <a:pt x="1164" y="962"/>
                    <a:pt x="1152" y="968"/>
                    <a:pt x="1145" y="968"/>
                  </a:cubicBezTo>
                  <a:cubicBezTo>
                    <a:pt x="1117" y="968"/>
                    <a:pt x="1171" y="881"/>
                    <a:pt x="1117" y="88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7"/>
            <p:cNvSpPr/>
            <p:nvPr/>
          </p:nvSpPr>
          <p:spPr>
            <a:xfrm>
              <a:off x="3753275" y="3213900"/>
              <a:ext cx="1700" cy="1725"/>
            </a:xfrm>
            <a:custGeom>
              <a:avLst/>
              <a:gdLst/>
              <a:ahLst/>
              <a:cxnLst/>
              <a:rect l="l" t="t" r="r" b="b"/>
              <a:pathLst>
                <a:path w="68" h="69" extrusionOk="0">
                  <a:moveTo>
                    <a:pt x="0" y="68"/>
                  </a:moveTo>
                  <a:lnTo>
                    <a:pt x="68" y="1"/>
                  </a:lnTo>
                  <a:lnTo>
                    <a:pt x="0" y="68"/>
                  </a:lnTo>
                  <a:cubicBezTo>
                    <a:pt x="0" y="68"/>
                    <a:pt x="34" y="68"/>
                    <a:pt x="0" y="68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7"/>
            <p:cNvSpPr/>
            <p:nvPr/>
          </p:nvSpPr>
          <p:spPr>
            <a:xfrm>
              <a:off x="3752425" y="321560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0"/>
                  </a:moveTo>
                  <a:cubicBezTo>
                    <a:pt x="34" y="0"/>
                    <a:pt x="0" y="0"/>
                    <a:pt x="0" y="0"/>
                  </a:cubicBezTo>
                  <a:cubicBezTo>
                    <a:pt x="0" y="0"/>
                    <a:pt x="0" y="0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7"/>
            <p:cNvSpPr/>
            <p:nvPr/>
          </p:nvSpPr>
          <p:spPr>
            <a:xfrm>
              <a:off x="3751575" y="3211000"/>
              <a:ext cx="875" cy="775"/>
            </a:xfrm>
            <a:custGeom>
              <a:avLst/>
              <a:gdLst/>
              <a:ahLst/>
              <a:cxnLst/>
              <a:rect l="l" t="t" r="r" b="b"/>
              <a:pathLst>
                <a:path w="35" h="31" extrusionOk="0">
                  <a:moveTo>
                    <a:pt x="2" y="0"/>
                  </a:moveTo>
                  <a:cubicBezTo>
                    <a:pt x="0" y="0"/>
                    <a:pt x="0" y="4"/>
                    <a:pt x="0" y="15"/>
                  </a:cubicBezTo>
                  <a:cubicBezTo>
                    <a:pt x="0" y="15"/>
                    <a:pt x="0" y="30"/>
                    <a:pt x="10" y="30"/>
                  </a:cubicBezTo>
                  <a:cubicBezTo>
                    <a:pt x="15" y="30"/>
                    <a:pt x="23" y="26"/>
                    <a:pt x="34" y="15"/>
                  </a:cubicBezTo>
                  <a:cubicBezTo>
                    <a:pt x="12" y="15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7"/>
            <p:cNvSpPr/>
            <p:nvPr/>
          </p:nvSpPr>
          <p:spPr>
            <a:xfrm>
              <a:off x="3751575" y="32096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0" y="0"/>
                  </a:moveTo>
                  <a:lnTo>
                    <a:pt x="0" y="34"/>
                  </a:lnTo>
                  <a:lnTo>
                    <a:pt x="34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7"/>
            <p:cNvSpPr/>
            <p:nvPr/>
          </p:nvSpPr>
          <p:spPr>
            <a:xfrm>
              <a:off x="3752425" y="3204250"/>
              <a:ext cx="22875" cy="12225"/>
            </a:xfrm>
            <a:custGeom>
              <a:avLst/>
              <a:gdLst/>
              <a:ahLst/>
              <a:cxnLst/>
              <a:rect l="l" t="t" r="r" b="b"/>
              <a:pathLst>
                <a:path w="915" h="489" extrusionOk="0">
                  <a:moveTo>
                    <a:pt x="419" y="316"/>
                  </a:moveTo>
                  <a:lnTo>
                    <a:pt x="419" y="316"/>
                  </a:lnTo>
                  <a:cubicBezTo>
                    <a:pt x="411" y="319"/>
                    <a:pt x="407" y="319"/>
                    <a:pt x="407" y="319"/>
                  </a:cubicBezTo>
                  <a:cubicBezTo>
                    <a:pt x="411" y="319"/>
                    <a:pt x="415" y="318"/>
                    <a:pt x="419" y="316"/>
                  </a:cubicBezTo>
                  <a:close/>
                  <a:moveTo>
                    <a:pt x="50" y="1"/>
                  </a:moveTo>
                  <a:cubicBezTo>
                    <a:pt x="31" y="1"/>
                    <a:pt x="16" y="23"/>
                    <a:pt x="0" y="116"/>
                  </a:cubicBezTo>
                  <a:cubicBezTo>
                    <a:pt x="0" y="150"/>
                    <a:pt x="0" y="184"/>
                    <a:pt x="0" y="184"/>
                  </a:cubicBezTo>
                  <a:cubicBezTo>
                    <a:pt x="10" y="203"/>
                    <a:pt x="17" y="212"/>
                    <a:pt x="24" y="212"/>
                  </a:cubicBezTo>
                  <a:cubicBezTo>
                    <a:pt x="40" y="212"/>
                    <a:pt x="54" y="164"/>
                    <a:pt x="102" y="116"/>
                  </a:cubicBezTo>
                  <a:lnTo>
                    <a:pt x="68" y="116"/>
                  </a:lnTo>
                  <a:cubicBezTo>
                    <a:pt x="87" y="68"/>
                    <a:pt x="98" y="53"/>
                    <a:pt x="105" y="53"/>
                  </a:cubicBezTo>
                  <a:cubicBezTo>
                    <a:pt x="117" y="53"/>
                    <a:pt x="115" y="108"/>
                    <a:pt x="123" y="108"/>
                  </a:cubicBezTo>
                  <a:cubicBezTo>
                    <a:pt x="125" y="108"/>
                    <a:pt x="129" y="101"/>
                    <a:pt x="136" y="82"/>
                  </a:cubicBezTo>
                  <a:lnTo>
                    <a:pt x="136" y="82"/>
                  </a:lnTo>
                  <a:cubicBezTo>
                    <a:pt x="136" y="184"/>
                    <a:pt x="102" y="184"/>
                    <a:pt x="102" y="217"/>
                  </a:cubicBezTo>
                  <a:cubicBezTo>
                    <a:pt x="102" y="251"/>
                    <a:pt x="106" y="262"/>
                    <a:pt x="112" y="262"/>
                  </a:cubicBezTo>
                  <a:cubicBezTo>
                    <a:pt x="123" y="262"/>
                    <a:pt x="139" y="232"/>
                    <a:pt x="152" y="232"/>
                  </a:cubicBezTo>
                  <a:cubicBezTo>
                    <a:pt x="162" y="232"/>
                    <a:pt x="170" y="251"/>
                    <a:pt x="170" y="319"/>
                  </a:cubicBezTo>
                  <a:cubicBezTo>
                    <a:pt x="170" y="319"/>
                    <a:pt x="203" y="285"/>
                    <a:pt x="203" y="285"/>
                  </a:cubicBezTo>
                  <a:cubicBezTo>
                    <a:pt x="203" y="251"/>
                    <a:pt x="203" y="251"/>
                    <a:pt x="203" y="217"/>
                  </a:cubicBezTo>
                  <a:cubicBezTo>
                    <a:pt x="203" y="217"/>
                    <a:pt x="237" y="116"/>
                    <a:pt x="271" y="82"/>
                  </a:cubicBezTo>
                  <a:lnTo>
                    <a:pt x="271" y="82"/>
                  </a:lnTo>
                  <a:cubicBezTo>
                    <a:pt x="261" y="112"/>
                    <a:pt x="257" y="121"/>
                    <a:pt x="257" y="121"/>
                  </a:cubicBezTo>
                  <a:cubicBezTo>
                    <a:pt x="257" y="121"/>
                    <a:pt x="269" y="96"/>
                    <a:pt x="284" y="96"/>
                  </a:cubicBezTo>
                  <a:cubicBezTo>
                    <a:pt x="290" y="96"/>
                    <a:pt x="298" y="101"/>
                    <a:pt x="305" y="116"/>
                  </a:cubicBezTo>
                  <a:cubicBezTo>
                    <a:pt x="294" y="138"/>
                    <a:pt x="287" y="152"/>
                    <a:pt x="281" y="163"/>
                  </a:cubicBezTo>
                  <a:lnTo>
                    <a:pt x="281" y="163"/>
                  </a:lnTo>
                  <a:cubicBezTo>
                    <a:pt x="278" y="158"/>
                    <a:pt x="275" y="154"/>
                    <a:pt x="271" y="150"/>
                  </a:cubicBezTo>
                  <a:lnTo>
                    <a:pt x="237" y="217"/>
                  </a:lnTo>
                  <a:cubicBezTo>
                    <a:pt x="260" y="194"/>
                    <a:pt x="268" y="187"/>
                    <a:pt x="281" y="163"/>
                  </a:cubicBezTo>
                  <a:lnTo>
                    <a:pt x="281" y="163"/>
                  </a:lnTo>
                  <a:cubicBezTo>
                    <a:pt x="297" y="199"/>
                    <a:pt x="271" y="255"/>
                    <a:pt x="271" y="285"/>
                  </a:cubicBezTo>
                  <a:cubicBezTo>
                    <a:pt x="305" y="251"/>
                    <a:pt x="271" y="251"/>
                    <a:pt x="305" y="184"/>
                  </a:cubicBezTo>
                  <a:cubicBezTo>
                    <a:pt x="305" y="248"/>
                    <a:pt x="332" y="272"/>
                    <a:pt x="378" y="272"/>
                  </a:cubicBezTo>
                  <a:cubicBezTo>
                    <a:pt x="401" y="272"/>
                    <a:pt x="429" y="265"/>
                    <a:pt x="461" y="256"/>
                  </a:cubicBezTo>
                  <a:lnTo>
                    <a:pt x="461" y="256"/>
                  </a:lnTo>
                  <a:cubicBezTo>
                    <a:pt x="443" y="268"/>
                    <a:pt x="437" y="304"/>
                    <a:pt x="419" y="316"/>
                  </a:cubicBezTo>
                  <a:lnTo>
                    <a:pt x="419" y="316"/>
                  </a:lnTo>
                  <a:cubicBezTo>
                    <a:pt x="431" y="310"/>
                    <a:pt x="453" y="294"/>
                    <a:pt x="474" y="251"/>
                  </a:cubicBezTo>
                  <a:cubicBezTo>
                    <a:pt x="487" y="245"/>
                    <a:pt x="498" y="242"/>
                    <a:pt x="508" y="242"/>
                  </a:cubicBezTo>
                  <a:cubicBezTo>
                    <a:pt x="552" y="242"/>
                    <a:pt x="570" y="298"/>
                    <a:pt x="542" y="353"/>
                  </a:cubicBezTo>
                  <a:lnTo>
                    <a:pt x="576" y="319"/>
                  </a:lnTo>
                  <a:cubicBezTo>
                    <a:pt x="593" y="308"/>
                    <a:pt x="605" y="303"/>
                    <a:pt x="612" y="303"/>
                  </a:cubicBezTo>
                  <a:cubicBezTo>
                    <a:pt x="645" y="303"/>
                    <a:pt x="604" y="391"/>
                    <a:pt x="654" y="391"/>
                  </a:cubicBezTo>
                  <a:cubicBezTo>
                    <a:pt x="660" y="391"/>
                    <a:pt x="668" y="390"/>
                    <a:pt x="678" y="387"/>
                  </a:cubicBezTo>
                  <a:cubicBezTo>
                    <a:pt x="678" y="387"/>
                    <a:pt x="764" y="343"/>
                    <a:pt x="799" y="343"/>
                  </a:cubicBezTo>
                  <a:cubicBezTo>
                    <a:pt x="808" y="343"/>
                    <a:pt x="813" y="346"/>
                    <a:pt x="813" y="353"/>
                  </a:cubicBezTo>
                  <a:cubicBezTo>
                    <a:pt x="745" y="387"/>
                    <a:pt x="745" y="387"/>
                    <a:pt x="678" y="421"/>
                  </a:cubicBezTo>
                  <a:lnTo>
                    <a:pt x="779" y="387"/>
                  </a:lnTo>
                  <a:lnTo>
                    <a:pt x="779" y="387"/>
                  </a:lnTo>
                  <a:cubicBezTo>
                    <a:pt x="750" y="446"/>
                    <a:pt x="797" y="453"/>
                    <a:pt x="765" y="477"/>
                  </a:cubicBezTo>
                  <a:lnTo>
                    <a:pt x="765" y="477"/>
                  </a:lnTo>
                  <a:cubicBezTo>
                    <a:pt x="778" y="470"/>
                    <a:pt x="788" y="468"/>
                    <a:pt x="797" y="468"/>
                  </a:cubicBezTo>
                  <a:cubicBezTo>
                    <a:pt x="818" y="468"/>
                    <a:pt x="828" y="484"/>
                    <a:pt x="844" y="484"/>
                  </a:cubicBezTo>
                  <a:cubicBezTo>
                    <a:pt x="858" y="484"/>
                    <a:pt x="877" y="471"/>
                    <a:pt x="915" y="421"/>
                  </a:cubicBezTo>
                  <a:cubicBezTo>
                    <a:pt x="847" y="387"/>
                    <a:pt x="813" y="319"/>
                    <a:pt x="745" y="251"/>
                  </a:cubicBezTo>
                  <a:cubicBezTo>
                    <a:pt x="678" y="184"/>
                    <a:pt x="610" y="150"/>
                    <a:pt x="474" y="150"/>
                  </a:cubicBezTo>
                  <a:lnTo>
                    <a:pt x="542" y="116"/>
                  </a:lnTo>
                  <a:lnTo>
                    <a:pt x="542" y="116"/>
                  </a:lnTo>
                  <a:cubicBezTo>
                    <a:pt x="526" y="124"/>
                    <a:pt x="514" y="127"/>
                    <a:pt x="504" y="127"/>
                  </a:cubicBezTo>
                  <a:cubicBezTo>
                    <a:pt x="451" y="127"/>
                    <a:pt x="463" y="39"/>
                    <a:pt x="429" y="39"/>
                  </a:cubicBezTo>
                  <a:cubicBezTo>
                    <a:pt x="413" y="39"/>
                    <a:pt x="387" y="58"/>
                    <a:pt x="339" y="116"/>
                  </a:cubicBezTo>
                  <a:lnTo>
                    <a:pt x="407" y="14"/>
                  </a:lnTo>
                  <a:cubicBezTo>
                    <a:pt x="402" y="5"/>
                    <a:pt x="397" y="2"/>
                    <a:pt x="390" y="2"/>
                  </a:cubicBezTo>
                  <a:cubicBezTo>
                    <a:pt x="361" y="2"/>
                    <a:pt x="316" y="76"/>
                    <a:pt x="291" y="76"/>
                  </a:cubicBezTo>
                  <a:cubicBezTo>
                    <a:pt x="279" y="76"/>
                    <a:pt x="271" y="61"/>
                    <a:pt x="271" y="14"/>
                  </a:cubicBezTo>
                  <a:lnTo>
                    <a:pt x="237" y="82"/>
                  </a:lnTo>
                  <a:cubicBezTo>
                    <a:pt x="220" y="99"/>
                    <a:pt x="203" y="107"/>
                    <a:pt x="191" y="107"/>
                  </a:cubicBezTo>
                  <a:cubicBezTo>
                    <a:pt x="178" y="107"/>
                    <a:pt x="170" y="99"/>
                    <a:pt x="170" y="82"/>
                  </a:cubicBezTo>
                  <a:cubicBezTo>
                    <a:pt x="170" y="65"/>
                    <a:pt x="170" y="54"/>
                    <a:pt x="170" y="48"/>
                  </a:cubicBezTo>
                  <a:cubicBezTo>
                    <a:pt x="170" y="31"/>
                    <a:pt x="167" y="25"/>
                    <a:pt x="164" y="25"/>
                  </a:cubicBezTo>
                  <a:cubicBezTo>
                    <a:pt x="155" y="25"/>
                    <a:pt x="136" y="82"/>
                    <a:pt x="136" y="82"/>
                  </a:cubicBezTo>
                  <a:cubicBezTo>
                    <a:pt x="102" y="48"/>
                    <a:pt x="136" y="14"/>
                    <a:pt x="136" y="14"/>
                  </a:cubicBezTo>
                  <a:lnTo>
                    <a:pt x="136" y="14"/>
                  </a:lnTo>
                  <a:cubicBezTo>
                    <a:pt x="127" y="18"/>
                    <a:pt x="120" y="20"/>
                    <a:pt x="112" y="20"/>
                  </a:cubicBezTo>
                  <a:cubicBezTo>
                    <a:pt x="87" y="20"/>
                    <a:pt x="67" y="1"/>
                    <a:pt x="50" y="1"/>
                  </a:cubicBezTo>
                  <a:close/>
                  <a:moveTo>
                    <a:pt x="765" y="477"/>
                  </a:moveTo>
                  <a:cubicBezTo>
                    <a:pt x="759" y="480"/>
                    <a:pt x="753" y="483"/>
                    <a:pt x="745" y="488"/>
                  </a:cubicBezTo>
                  <a:cubicBezTo>
                    <a:pt x="754" y="484"/>
                    <a:pt x="761" y="480"/>
                    <a:pt x="765" y="477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7"/>
            <p:cNvSpPr/>
            <p:nvPr/>
          </p:nvSpPr>
          <p:spPr>
            <a:xfrm>
              <a:off x="3772750" y="3215250"/>
              <a:ext cx="3400" cy="2425"/>
            </a:xfrm>
            <a:custGeom>
              <a:avLst/>
              <a:gdLst/>
              <a:ahLst/>
              <a:cxnLst/>
              <a:rect l="l" t="t" r="r" b="b"/>
              <a:pathLst>
                <a:path w="136" h="97" extrusionOk="0">
                  <a:moveTo>
                    <a:pt x="123" y="0"/>
                  </a:moveTo>
                  <a:cubicBezTo>
                    <a:pt x="119" y="0"/>
                    <a:pt x="112" y="5"/>
                    <a:pt x="102" y="14"/>
                  </a:cubicBezTo>
                  <a:cubicBezTo>
                    <a:pt x="102" y="14"/>
                    <a:pt x="68" y="48"/>
                    <a:pt x="68" y="48"/>
                  </a:cubicBezTo>
                  <a:lnTo>
                    <a:pt x="0" y="82"/>
                  </a:lnTo>
                  <a:cubicBezTo>
                    <a:pt x="0" y="92"/>
                    <a:pt x="9" y="96"/>
                    <a:pt x="22" y="96"/>
                  </a:cubicBezTo>
                  <a:cubicBezTo>
                    <a:pt x="54" y="96"/>
                    <a:pt x="112" y="72"/>
                    <a:pt x="135" y="48"/>
                  </a:cubicBezTo>
                  <a:cubicBezTo>
                    <a:pt x="135" y="24"/>
                    <a:pt x="135" y="0"/>
                    <a:pt x="123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7"/>
            <p:cNvSpPr/>
            <p:nvPr/>
          </p:nvSpPr>
          <p:spPr>
            <a:xfrm>
              <a:off x="3773325" y="3216700"/>
              <a:ext cx="11300" cy="11625"/>
            </a:xfrm>
            <a:custGeom>
              <a:avLst/>
              <a:gdLst/>
              <a:ahLst/>
              <a:cxnLst/>
              <a:rect l="l" t="t" r="r" b="b"/>
              <a:pathLst>
                <a:path w="452" h="465" extrusionOk="0">
                  <a:moveTo>
                    <a:pt x="100" y="0"/>
                  </a:moveTo>
                  <a:cubicBezTo>
                    <a:pt x="89" y="0"/>
                    <a:pt x="71" y="6"/>
                    <a:pt x="45" y="24"/>
                  </a:cubicBezTo>
                  <a:cubicBezTo>
                    <a:pt x="45" y="41"/>
                    <a:pt x="62" y="41"/>
                    <a:pt x="79" y="41"/>
                  </a:cubicBezTo>
                  <a:cubicBezTo>
                    <a:pt x="96" y="41"/>
                    <a:pt x="112" y="41"/>
                    <a:pt x="112" y="58"/>
                  </a:cubicBezTo>
                  <a:lnTo>
                    <a:pt x="146" y="24"/>
                  </a:lnTo>
                  <a:lnTo>
                    <a:pt x="146" y="24"/>
                  </a:lnTo>
                  <a:cubicBezTo>
                    <a:pt x="141" y="29"/>
                    <a:pt x="138" y="31"/>
                    <a:pt x="135" y="31"/>
                  </a:cubicBezTo>
                  <a:cubicBezTo>
                    <a:pt x="124" y="31"/>
                    <a:pt x="127" y="0"/>
                    <a:pt x="100" y="0"/>
                  </a:cubicBezTo>
                  <a:close/>
                  <a:moveTo>
                    <a:pt x="45" y="58"/>
                  </a:moveTo>
                  <a:lnTo>
                    <a:pt x="79" y="92"/>
                  </a:lnTo>
                  <a:lnTo>
                    <a:pt x="112" y="58"/>
                  </a:lnTo>
                  <a:close/>
                  <a:moveTo>
                    <a:pt x="219" y="77"/>
                  </a:moveTo>
                  <a:cubicBezTo>
                    <a:pt x="184" y="77"/>
                    <a:pt x="124" y="92"/>
                    <a:pt x="79" y="92"/>
                  </a:cubicBezTo>
                  <a:lnTo>
                    <a:pt x="11" y="92"/>
                  </a:lnTo>
                  <a:cubicBezTo>
                    <a:pt x="1" y="122"/>
                    <a:pt x="14" y="131"/>
                    <a:pt x="38" y="131"/>
                  </a:cubicBezTo>
                  <a:cubicBezTo>
                    <a:pt x="76" y="131"/>
                    <a:pt x="141" y="106"/>
                    <a:pt x="169" y="106"/>
                  </a:cubicBezTo>
                  <a:cubicBezTo>
                    <a:pt x="182" y="106"/>
                    <a:pt x="188" y="111"/>
                    <a:pt x="180" y="126"/>
                  </a:cubicBezTo>
                  <a:lnTo>
                    <a:pt x="79" y="193"/>
                  </a:lnTo>
                  <a:cubicBezTo>
                    <a:pt x="79" y="227"/>
                    <a:pt x="112" y="227"/>
                    <a:pt x="79" y="261"/>
                  </a:cubicBezTo>
                  <a:lnTo>
                    <a:pt x="112" y="261"/>
                  </a:lnTo>
                  <a:cubicBezTo>
                    <a:pt x="112" y="227"/>
                    <a:pt x="146" y="227"/>
                    <a:pt x="180" y="193"/>
                  </a:cubicBezTo>
                  <a:lnTo>
                    <a:pt x="180" y="193"/>
                  </a:lnTo>
                  <a:cubicBezTo>
                    <a:pt x="282" y="227"/>
                    <a:pt x="112" y="227"/>
                    <a:pt x="79" y="295"/>
                  </a:cubicBezTo>
                  <a:cubicBezTo>
                    <a:pt x="180" y="295"/>
                    <a:pt x="248" y="363"/>
                    <a:pt x="180" y="397"/>
                  </a:cubicBezTo>
                  <a:cubicBezTo>
                    <a:pt x="214" y="380"/>
                    <a:pt x="248" y="371"/>
                    <a:pt x="273" y="371"/>
                  </a:cubicBezTo>
                  <a:cubicBezTo>
                    <a:pt x="299" y="371"/>
                    <a:pt x="316" y="380"/>
                    <a:pt x="316" y="397"/>
                  </a:cubicBezTo>
                  <a:cubicBezTo>
                    <a:pt x="282" y="431"/>
                    <a:pt x="248" y="431"/>
                    <a:pt x="214" y="431"/>
                  </a:cubicBezTo>
                  <a:cubicBezTo>
                    <a:pt x="214" y="431"/>
                    <a:pt x="180" y="464"/>
                    <a:pt x="214" y="464"/>
                  </a:cubicBezTo>
                  <a:cubicBezTo>
                    <a:pt x="238" y="440"/>
                    <a:pt x="296" y="417"/>
                    <a:pt x="352" y="417"/>
                  </a:cubicBezTo>
                  <a:cubicBezTo>
                    <a:pt x="375" y="417"/>
                    <a:pt x="397" y="421"/>
                    <a:pt x="417" y="431"/>
                  </a:cubicBezTo>
                  <a:cubicBezTo>
                    <a:pt x="451" y="329"/>
                    <a:pt x="214" y="363"/>
                    <a:pt x="214" y="295"/>
                  </a:cubicBezTo>
                  <a:lnTo>
                    <a:pt x="282" y="295"/>
                  </a:lnTo>
                  <a:cubicBezTo>
                    <a:pt x="248" y="193"/>
                    <a:pt x="180" y="126"/>
                    <a:pt x="248" y="92"/>
                  </a:cubicBezTo>
                  <a:cubicBezTo>
                    <a:pt x="248" y="81"/>
                    <a:pt x="237" y="77"/>
                    <a:pt x="219" y="77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7"/>
            <p:cNvSpPr/>
            <p:nvPr/>
          </p:nvSpPr>
          <p:spPr>
            <a:xfrm>
              <a:off x="3780350" y="3223425"/>
              <a:ext cx="875" cy="675"/>
            </a:xfrm>
            <a:custGeom>
              <a:avLst/>
              <a:gdLst/>
              <a:ahLst/>
              <a:cxnLst/>
              <a:rect l="l" t="t" r="r" b="b"/>
              <a:pathLst>
                <a:path w="35" h="27" extrusionOk="0">
                  <a:moveTo>
                    <a:pt x="30" y="1"/>
                  </a:moveTo>
                  <a:cubicBezTo>
                    <a:pt x="26" y="1"/>
                    <a:pt x="18" y="9"/>
                    <a:pt x="1" y="26"/>
                  </a:cubicBezTo>
                  <a:lnTo>
                    <a:pt x="35" y="26"/>
                  </a:lnTo>
                  <a:cubicBezTo>
                    <a:pt x="35" y="9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7"/>
            <p:cNvSpPr/>
            <p:nvPr/>
          </p:nvSpPr>
          <p:spPr>
            <a:xfrm>
              <a:off x="3843850" y="3152100"/>
              <a:ext cx="8500" cy="3425"/>
            </a:xfrm>
            <a:custGeom>
              <a:avLst/>
              <a:gdLst/>
              <a:ahLst/>
              <a:cxnLst/>
              <a:rect l="l" t="t" r="r" b="b"/>
              <a:pathLst>
                <a:path w="340" h="137" extrusionOk="0">
                  <a:moveTo>
                    <a:pt x="339" y="1"/>
                  </a:moveTo>
                  <a:cubicBezTo>
                    <a:pt x="1" y="1"/>
                    <a:pt x="170" y="136"/>
                    <a:pt x="170" y="136"/>
                  </a:cubicBezTo>
                  <a:lnTo>
                    <a:pt x="339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7"/>
            <p:cNvSpPr/>
            <p:nvPr/>
          </p:nvSpPr>
          <p:spPr>
            <a:xfrm>
              <a:off x="3851475" y="3152100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0" y="1"/>
                  </a:moveTo>
                  <a:lnTo>
                    <a:pt x="34" y="68"/>
                  </a:lnTo>
                  <a:lnTo>
                    <a:pt x="34" y="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7"/>
            <p:cNvSpPr/>
            <p:nvPr/>
          </p:nvSpPr>
          <p:spPr>
            <a:xfrm>
              <a:off x="3851475" y="3146175"/>
              <a:ext cx="25" cy="8500"/>
            </a:xfrm>
            <a:custGeom>
              <a:avLst/>
              <a:gdLst/>
              <a:ahLst/>
              <a:cxnLst/>
              <a:rect l="l" t="t" r="r" b="b"/>
              <a:pathLst>
                <a:path w="1" h="340" extrusionOk="0">
                  <a:moveTo>
                    <a:pt x="0" y="1"/>
                  </a:moveTo>
                  <a:lnTo>
                    <a:pt x="0" y="34"/>
                  </a:lnTo>
                  <a:cubicBezTo>
                    <a:pt x="0" y="238"/>
                    <a:pt x="0" y="170"/>
                    <a:pt x="0" y="339"/>
                  </a:cubicBezTo>
                  <a:lnTo>
                    <a:pt x="0" y="136"/>
                  </a:lnTo>
                  <a:cubicBezTo>
                    <a:pt x="0" y="170"/>
                    <a:pt x="0" y="238"/>
                    <a:pt x="0" y="204"/>
                  </a:cubicBezTo>
                  <a:cubicBezTo>
                    <a:pt x="0" y="136"/>
                    <a:pt x="0" y="170"/>
                    <a:pt x="0" y="68"/>
                  </a:cubicBezTo>
                  <a:cubicBezTo>
                    <a:pt x="0" y="1"/>
                    <a:pt x="0" y="136"/>
                    <a:pt x="0" y="102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7"/>
            <p:cNvSpPr/>
            <p:nvPr/>
          </p:nvSpPr>
          <p:spPr>
            <a:xfrm>
              <a:off x="3851475" y="3148725"/>
              <a:ext cx="25" cy="2550"/>
            </a:xfrm>
            <a:custGeom>
              <a:avLst/>
              <a:gdLst/>
              <a:ahLst/>
              <a:cxnLst/>
              <a:rect l="l" t="t" r="r" b="b"/>
              <a:pathLst>
                <a:path w="1" h="102" extrusionOk="0">
                  <a:moveTo>
                    <a:pt x="0" y="102"/>
                  </a:moveTo>
                  <a:cubicBezTo>
                    <a:pt x="0" y="68"/>
                    <a:pt x="0" y="34"/>
                    <a:pt x="0" y="0"/>
                  </a:cubicBezTo>
                  <a:cubicBezTo>
                    <a:pt x="0" y="34"/>
                    <a:pt x="0" y="102"/>
                    <a:pt x="0" y="102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7"/>
            <p:cNvSpPr/>
            <p:nvPr/>
          </p:nvSpPr>
          <p:spPr>
            <a:xfrm>
              <a:off x="3851475" y="3149575"/>
              <a:ext cx="25" cy="3400"/>
            </a:xfrm>
            <a:custGeom>
              <a:avLst/>
              <a:gdLst/>
              <a:ahLst/>
              <a:cxnLst/>
              <a:rect l="l" t="t" r="r" b="b"/>
              <a:pathLst>
                <a:path w="1" h="136" extrusionOk="0">
                  <a:moveTo>
                    <a:pt x="0" y="102"/>
                  </a:moveTo>
                  <a:cubicBezTo>
                    <a:pt x="0" y="102"/>
                    <a:pt x="0" y="34"/>
                    <a:pt x="0" y="0"/>
                  </a:cubicBezTo>
                  <a:lnTo>
                    <a:pt x="0" y="136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7"/>
            <p:cNvSpPr/>
            <p:nvPr/>
          </p:nvSpPr>
          <p:spPr>
            <a:xfrm>
              <a:off x="3851475" y="315210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3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7"/>
            <p:cNvSpPr/>
            <p:nvPr/>
          </p:nvSpPr>
          <p:spPr>
            <a:xfrm>
              <a:off x="3850625" y="3147025"/>
              <a:ext cx="875" cy="5100"/>
            </a:xfrm>
            <a:custGeom>
              <a:avLst/>
              <a:gdLst/>
              <a:ahLst/>
              <a:cxnLst/>
              <a:rect l="l" t="t" r="r" b="b"/>
              <a:pathLst>
                <a:path w="35" h="204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9"/>
                    <a:pt x="11" y="68"/>
                    <a:pt x="20" y="114"/>
                  </a:cubicBezTo>
                  <a:lnTo>
                    <a:pt x="20" y="114"/>
                  </a:lnTo>
                  <a:cubicBezTo>
                    <a:pt x="19" y="103"/>
                    <a:pt x="19" y="95"/>
                    <a:pt x="24" y="95"/>
                  </a:cubicBezTo>
                  <a:cubicBezTo>
                    <a:pt x="26" y="95"/>
                    <a:pt x="30" y="97"/>
                    <a:pt x="34" y="102"/>
                  </a:cubicBezTo>
                  <a:lnTo>
                    <a:pt x="0" y="0"/>
                  </a:lnTo>
                  <a:close/>
                  <a:moveTo>
                    <a:pt x="20" y="114"/>
                  </a:moveTo>
                  <a:cubicBezTo>
                    <a:pt x="22" y="139"/>
                    <a:pt x="34" y="183"/>
                    <a:pt x="34" y="203"/>
                  </a:cubicBezTo>
                  <a:lnTo>
                    <a:pt x="34" y="203"/>
                  </a:lnTo>
                  <a:cubicBezTo>
                    <a:pt x="34" y="188"/>
                    <a:pt x="27" y="152"/>
                    <a:pt x="20" y="11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7"/>
            <p:cNvSpPr/>
            <p:nvPr/>
          </p:nvSpPr>
          <p:spPr>
            <a:xfrm>
              <a:off x="3851475" y="3151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1"/>
                    <a:pt x="0" y="1"/>
                    <a:pt x="0" y="3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7"/>
            <p:cNvSpPr/>
            <p:nvPr/>
          </p:nvSpPr>
          <p:spPr>
            <a:xfrm>
              <a:off x="3851475" y="3150400"/>
              <a:ext cx="25" cy="1725"/>
            </a:xfrm>
            <a:custGeom>
              <a:avLst/>
              <a:gdLst/>
              <a:ahLst/>
              <a:cxnLst/>
              <a:rect l="l" t="t" r="r" b="b"/>
              <a:pathLst>
                <a:path w="1" h="69" extrusionOk="0">
                  <a:moveTo>
                    <a:pt x="0" y="69"/>
                  </a:moveTo>
                  <a:lnTo>
                    <a:pt x="0" y="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7"/>
            <p:cNvSpPr/>
            <p:nvPr/>
          </p:nvSpPr>
          <p:spPr>
            <a:xfrm>
              <a:off x="3850625" y="3146175"/>
              <a:ext cx="875" cy="5950"/>
            </a:xfrm>
            <a:custGeom>
              <a:avLst/>
              <a:gdLst/>
              <a:ahLst/>
              <a:cxnLst/>
              <a:rect l="l" t="t" r="r" b="b"/>
              <a:pathLst>
                <a:path w="35" h="238" extrusionOk="0">
                  <a:moveTo>
                    <a:pt x="0" y="1"/>
                  </a:moveTo>
                  <a:lnTo>
                    <a:pt x="0" y="34"/>
                  </a:lnTo>
                  <a:cubicBezTo>
                    <a:pt x="0" y="102"/>
                    <a:pt x="0" y="204"/>
                    <a:pt x="34" y="238"/>
                  </a:cubicBezTo>
                  <a:cubicBezTo>
                    <a:pt x="29" y="223"/>
                    <a:pt x="26" y="213"/>
                    <a:pt x="24" y="207"/>
                  </a:cubicBezTo>
                  <a:lnTo>
                    <a:pt x="24" y="207"/>
                  </a:lnTo>
                  <a:cubicBezTo>
                    <a:pt x="25" y="209"/>
                    <a:pt x="26" y="210"/>
                    <a:pt x="28" y="210"/>
                  </a:cubicBezTo>
                  <a:cubicBezTo>
                    <a:pt x="31" y="210"/>
                    <a:pt x="34" y="202"/>
                    <a:pt x="34" y="170"/>
                  </a:cubicBezTo>
                  <a:cubicBezTo>
                    <a:pt x="0" y="170"/>
                    <a:pt x="0" y="68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7"/>
            <p:cNvSpPr/>
            <p:nvPr/>
          </p:nvSpPr>
          <p:spPr>
            <a:xfrm>
              <a:off x="3849775" y="3144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7"/>
            <p:cNvSpPr/>
            <p:nvPr/>
          </p:nvSpPr>
          <p:spPr>
            <a:xfrm>
              <a:off x="3848075" y="3142650"/>
              <a:ext cx="2575" cy="7775"/>
            </a:xfrm>
            <a:custGeom>
              <a:avLst/>
              <a:gdLst/>
              <a:ahLst/>
              <a:cxnLst/>
              <a:rect l="l" t="t" r="r" b="b"/>
              <a:pathLst>
                <a:path w="103" h="311" extrusionOk="0">
                  <a:moveTo>
                    <a:pt x="69" y="137"/>
                  </a:moveTo>
                  <a:cubicBezTo>
                    <a:pt x="69" y="137"/>
                    <a:pt x="69" y="138"/>
                    <a:pt x="69" y="142"/>
                  </a:cubicBezTo>
                  <a:lnTo>
                    <a:pt x="84" y="201"/>
                  </a:lnTo>
                  <a:lnTo>
                    <a:pt x="84" y="201"/>
                  </a:lnTo>
                  <a:cubicBezTo>
                    <a:pt x="82" y="183"/>
                    <a:pt x="72" y="137"/>
                    <a:pt x="69" y="137"/>
                  </a:cubicBezTo>
                  <a:close/>
                  <a:moveTo>
                    <a:pt x="36" y="1"/>
                  </a:moveTo>
                  <a:cubicBezTo>
                    <a:pt x="35" y="1"/>
                    <a:pt x="35" y="2"/>
                    <a:pt x="35" y="6"/>
                  </a:cubicBezTo>
                  <a:cubicBezTo>
                    <a:pt x="1" y="6"/>
                    <a:pt x="69" y="209"/>
                    <a:pt x="69" y="277"/>
                  </a:cubicBezTo>
                  <a:lnTo>
                    <a:pt x="69" y="243"/>
                  </a:lnTo>
                  <a:cubicBezTo>
                    <a:pt x="74" y="248"/>
                    <a:pt x="77" y="250"/>
                    <a:pt x="79" y="250"/>
                  </a:cubicBezTo>
                  <a:cubicBezTo>
                    <a:pt x="80" y="250"/>
                    <a:pt x="81" y="250"/>
                    <a:pt x="82" y="249"/>
                  </a:cubicBezTo>
                  <a:lnTo>
                    <a:pt x="82" y="249"/>
                  </a:lnTo>
                  <a:cubicBezTo>
                    <a:pt x="86" y="260"/>
                    <a:pt x="86" y="260"/>
                    <a:pt x="86" y="260"/>
                  </a:cubicBezTo>
                  <a:cubicBezTo>
                    <a:pt x="86" y="260"/>
                    <a:pt x="86" y="260"/>
                    <a:pt x="102" y="311"/>
                  </a:cubicBezTo>
                  <a:cubicBezTo>
                    <a:pt x="102" y="311"/>
                    <a:pt x="102" y="311"/>
                    <a:pt x="102" y="277"/>
                  </a:cubicBezTo>
                  <a:lnTo>
                    <a:pt x="84" y="201"/>
                  </a:lnTo>
                  <a:lnTo>
                    <a:pt x="84" y="201"/>
                  </a:lnTo>
                  <a:cubicBezTo>
                    <a:pt x="84" y="206"/>
                    <a:pt x="84" y="208"/>
                    <a:pt x="83" y="208"/>
                  </a:cubicBezTo>
                  <a:cubicBezTo>
                    <a:pt x="81" y="208"/>
                    <a:pt x="77" y="199"/>
                    <a:pt x="69" y="175"/>
                  </a:cubicBezTo>
                  <a:cubicBezTo>
                    <a:pt x="69" y="108"/>
                    <a:pt x="69" y="108"/>
                    <a:pt x="69" y="74"/>
                  </a:cubicBezTo>
                  <a:cubicBezTo>
                    <a:pt x="69" y="78"/>
                    <a:pt x="68" y="79"/>
                    <a:pt x="67" y="79"/>
                  </a:cubicBezTo>
                  <a:cubicBezTo>
                    <a:pt x="62" y="79"/>
                    <a:pt x="41" y="1"/>
                    <a:pt x="36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7"/>
            <p:cNvSpPr/>
            <p:nvPr/>
          </p:nvSpPr>
          <p:spPr>
            <a:xfrm>
              <a:off x="3848925" y="3144475"/>
              <a:ext cx="875" cy="2575"/>
            </a:xfrm>
            <a:custGeom>
              <a:avLst/>
              <a:gdLst/>
              <a:ahLst/>
              <a:cxnLst/>
              <a:rect l="l" t="t" r="r" b="b"/>
              <a:pathLst>
                <a:path w="35" h="103" extrusionOk="0">
                  <a:moveTo>
                    <a:pt x="1" y="1"/>
                  </a:moveTo>
                  <a:lnTo>
                    <a:pt x="1" y="69"/>
                  </a:lnTo>
                  <a:lnTo>
                    <a:pt x="35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7"/>
            <p:cNvSpPr/>
            <p:nvPr/>
          </p:nvSpPr>
          <p:spPr>
            <a:xfrm>
              <a:off x="3848925" y="3143850"/>
              <a:ext cx="1725" cy="6900"/>
            </a:xfrm>
            <a:custGeom>
              <a:avLst/>
              <a:gdLst/>
              <a:ahLst/>
              <a:cxnLst/>
              <a:rect l="l" t="t" r="r" b="b"/>
              <a:pathLst>
                <a:path w="69" h="276" extrusionOk="0">
                  <a:moveTo>
                    <a:pt x="11" y="1"/>
                  </a:moveTo>
                  <a:cubicBezTo>
                    <a:pt x="7" y="1"/>
                    <a:pt x="5" y="11"/>
                    <a:pt x="3" y="26"/>
                  </a:cubicBezTo>
                  <a:lnTo>
                    <a:pt x="3" y="26"/>
                  </a:lnTo>
                  <a:cubicBezTo>
                    <a:pt x="2" y="26"/>
                    <a:pt x="2" y="26"/>
                    <a:pt x="1" y="26"/>
                  </a:cubicBezTo>
                  <a:cubicBezTo>
                    <a:pt x="1" y="28"/>
                    <a:pt x="2" y="30"/>
                    <a:pt x="3" y="31"/>
                  </a:cubicBezTo>
                  <a:lnTo>
                    <a:pt x="3" y="31"/>
                  </a:lnTo>
                  <a:cubicBezTo>
                    <a:pt x="3" y="30"/>
                    <a:pt x="3" y="28"/>
                    <a:pt x="3" y="26"/>
                  </a:cubicBezTo>
                  <a:lnTo>
                    <a:pt x="3" y="26"/>
                  </a:lnTo>
                  <a:cubicBezTo>
                    <a:pt x="18" y="27"/>
                    <a:pt x="26" y="34"/>
                    <a:pt x="30" y="42"/>
                  </a:cubicBezTo>
                  <a:lnTo>
                    <a:pt x="30" y="42"/>
                  </a:lnTo>
                  <a:cubicBezTo>
                    <a:pt x="22" y="12"/>
                    <a:pt x="16" y="1"/>
                    <a:pt x="11" y="1"/>
                  </a:cubicBezTo>
                  <a:close/>
                  <a:moveTo>
                    <a:pt x="30" y="42"/>
                  </a:moveTo>
                  <a:lnTo>
                    <a:pt x="30" y="42"/>
                  </a:lnTo>
                  <a:cubicBezTo>
                    <a:pt x="31" y="47"/>
                    <a:pt x="33" y="53"/>
                    <a:pt x="35" y="60"/>
                  </a:cubicBezTo>
                  <a:cubicBezTo>
                    <a:pt x="35" y="60"/>
                    <a:pt x="35" y="51"/>
                    <a:pt x="30" y="42"/>
                  </a:cubicBezTo>
                  <a:close/>
                  <a:moveTo>
                    <a:pt x="3" y="31"/>
                  </a:moveTo>
                  <a:cubicBezTo>
                    <a:pt x="1" y="53"/>
                    <a:pt x="1" y="81"/>
                    <a:pt x="1" y="94"/>
                  </a:cubicBezTo>
                  <a:cubicBezTo>
                    <a:pt x="11" y="94"/>
                    <a:pt x="18" y="97"/>
                    <a:pt x="23" y="101"/>
                  </a:cubicBezTo>
                  <a:lnTo>
                    <a:pt x="23" y="101"/>
                  </a:lnTo>
                  <a:cubicBezTo>
                    <a:pt x="18" y="82"/>
                    <a:pt x="12" y="59"/>
                    <a:pt x="3" y="31"/>
                  </a:cubicBezTo>
                  <a:close/>
                  <a:moveTo>
                    <a:pt x="23" y="101"/>
                  </a:moveTo>
                  <a:cubicBezTo>
                    <a:pt x="35" y="148"/>
                    <a:pt x="35" y="172"/>
                    <a:pt x="35" y="195"/>
                  </a:cubicBezTo>
                  <a:cubicBezTo>
                    <a:pt x="35" y="188"/>
                    <a:pt x="35" y="175"/>
                    <a:pt x="35" y="161"/>
                  </a:cubicBezTo>
                  <a:cubicBezTo>
                    <a:pt x="35" y="174"/>
                    <a:pt x="35" y="186"/>
                    <a:pt x="36" y="197"/>
                  </a:cubicBezTo>
                  <a:lnTo>
                    <a:pt x="36" y="197"/>
                  </a:lnTo>
                  <a:cubicBezTo>
                    <a:pt x="35" y="196"/>
                    <a:pt x="35" y="195"/>
                    <a:pt x="35" y="195"/>
                  </a:cubicBezTo>
                  <a:lnTo>
                    <a:pt x="35" y="195"/>
                  </a:lnTo>
                  <a:lnTo>
                    <a:pt x="36" y="199"/>
                  </a:lnTo>
                  <a:lnTo>
                    <a:pt x="36" y="199"/>
                  </a:lnTo>
                  <a:cubicBezTo>
                    <a:pt x="36" y="198"/>
                    <a:pt x="36" y="197"/>
                    <a:pt x="36" y="197"/>
                  </a:cubicBezTo>
                  <a:lnTo>
                    <a:pt x="36" y="197"/>
                  </a:lnTo>
                  <a:cubicBezTo>
                    <a:pt x="43" y="204"/>
                    <a:pt x="68" y="233"/>
                    <a:pt x="68" y="263"/>
                  </a:cubicBezTo>
                  <a:lnTo>
                    <a:pt x="68" y="263"/>
                  </a:lnTo>
                  <a:cubicBezTo>
                    <a:pt x="68" y="229"/>
                    <a:pt x="35" y="161"/>
                    <a:pt x="35" y="127"/>
                  </a:cubicBezTo>
                  <a:cubicBezTo>
                    <a:pt x="35" y="127"/>
                    <a:pt x="35" y="111"/>
                    <a:pt x="23" y="101"/>
                  </a:cubicBezTo>
                  <a:close/>
                  <a:moveTo>
                    <a:pt x="36" y="199"/>
                  </a:moveTo>
                  <a:lnTo>
                    <a:pt x="36" y="199"/>
                  </a:lnTo>
                  <a:cubicBezTo>
                    <a:pt x="41" y="250"/>
                    <a:pt x="55" y="276"/>
                    <a:pt x="63" y="276"/>
                  </a:cubicBezTo>
                  <a:cubicBezTo>
                    <a:pt x="66" y="276"/>
                    <a:pt x="68" y="271"/>
                    <a:pt x="68" y="263"/>
                  </a:cubicBezTo>
                  <a:lnTo>
                    <a:pt x="36" y="199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7"/>
            <p:cNvSpPr/>
            <p:nvPr/>
          </p:nvSpPr>
          <p:spPr>
            <a:xfrm>
              <a:off x="3850625" y="315040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35"/>
                    <a:pt x="0" y="35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7"/>
            <p:cNvSpPr/>
            <p:nvPr/>
          </p:nvSpPr>
          <p:spPr>
            <a:xfrm>
              <a:off x="3848925" y="31461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1" y="1"/>
                  </a:moveTo>
                  <a:cubicBezTo>
                    <a:pt x="35" y="1"/>
                    <a:pt x="35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7"/>
            <p:cNvSpPr/>
            <p:nvPr/>
          </p:nvSpPr>
          <p:spPr>
            <a:xfrm>
              <a:off x="3849775" y="3149575"/>
              <a:ext cx="25" cy="1700"/>
            </a:xfrm>
            <a:custGeom>
              <a:avLst/>
              <a:gdLst/>
              <a:ahLst/>
              <a:cxnLst/>
              <a:rect l="l" t="t" r="r" b="b"/>
              <a:pathLst>
                <a:path w="1" h="68" extrusionOk="0">
                  <a:moveTo>
                    <a:pt x="1" y="0"/>
                  </a:moveTo>
                  <a:lnTo>
                    <a:pt x="1" y="0"/>
                  </a:lnTo>
                  <a:lnTo>
                    <a:pt x="1" y="68"/>
                  </a:lnTo>
                  <a:cubicBezTo>
                    <a:pt x="1" y="34"/>
                    <a:pt x="1" y="34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7"/>
            <p:cNvSpPr/>
            <p:nvPr/>
          </p:nvSpPr>
          <p:spPr>
            <a:xfrm>
              <a:off x="3846400" y="3144375"/>
              <a:ext cx="4050" cy="9450"/>
            </a:xfrm>
            <a:custGeom>
              <a:avLst/>
              <a:gdLst/>
              <a:ahLst/>
              <a:cxnLst/>
              <a:rect l="l" t="t" r="r" b="b"/>
              <a:pathLst>
                <a:path w="162" h="378" extrusionOk="0">
                  <a:moveTo>
                    <a:pt x="49" y="157"/>
                  </a:moveTo>
                  <a:cubicBezTo>
                    <a:pt x="54" y="169"/>
                    <a:pt x="59" y="183"/>
                    <a:pt x="63" y="194"/>
                  </a:cubicBezTo>
                  <a:lnTo>
                    <a:pt x="63" y="194"/>
                  </a:lnTo>
                  <a:cubicBezTo>
                    <a:pt x="58" y="181"/>
                    <a:pt x="53" y="169"/>
                    <a:pt x="49" y="157"/>
                  </a:cubicBezTo>
                  <a:close/>
                  <a:moveTo>
                    <a:pt x="102" y="106"/>
                  </a:moveTo>
                  <a:lnTo>
                    <a:pt x="102" y="106"/>
                  </a:lnTo>
                  <a:cubicBezTo>
                    <a:pt x="129" y="214"/>
                    <a:pt x="113" y="151"/>
                    <a:pt x="122" y="205"/>
                  </a:cubicBezTo>
                  <a:lnTo>
                    <a:pt x="122" y="205"/>
                  </a:lnTo>
                  <a:cubicBezTo>
                    <a:pt x="113" y="167"/>
                    <a:pt x="102" y="126"/>
                    <a:pt x="102" y="106"/>
                  </a:cubicBezTo>
                  <a:close/>
                  <a:moveTo>
                    <a:pt x="0" y="5"/>
                  </a:moveTo>
                  <a:cubicBezTo>
                    <a:pt x="0" y="39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73"/>
                  </a:lnTo>
                  <a:cubicBezTo>
                    <a:pt x="0" y="73"/>
                    <a:pt x="0" y="74"/>
                    <a:pt x="34" y="208"/>
                  </a:cubicBezTo>
                  <a:cubicBezTo>
                    <a:pt x="34" y="172"/>
                    <a:pt x="25" y="137"/>
                    <a:pt x="16" y="101"/>
                  </a:cubicBezTo>
                  <a:lnTo>
                    <a:pt x="16" y="101"/>
                  </a:lnTo>
                  <a:cubicBezTo>
                    <a:pt x="22" y="111"/>
                    <a:pt x="27" y="117"/>
                    <a:pt x="31" y="123"/>
                  </a:cubicBezTo>
                  <a:lnTo>
                    <a:pt x="31" y="123"/>
                  </a:lnTo>
                  <a:cubicBezTo>
                    <a:pt x="28" y="114"/>
                    <a:pt x="23" y="100"/>
                    <a:pt x="12" y="86"/>
                  </a:cubicBezTo>
                  <a:lnTo>
                    <a:pt x="12" y="86"/>
                  </a:lnTo>
                  <a:cubicBezTo>
                    <a:pt x="6" y="59"/>
                    <a:pt x="0" y="32"/>
                    <a:pt x="0" y="5"/>
                  </a:cubicBezTo>
                  <a:close/>
                  <a:moveTo>
                    <a:pt x="68" y="204"/>
                  </a:moveTo>
                  <a:cubicBezTo>
                    <a:pt x="72" y="214"/>
                    <a:pt x="76" y="223"/>
                    <a:pt x="81" y="233"/>
                  </a:cubicBezTo>
                  <a:lnTo>
                    <a:pt x="81" y="233"/>
                  </a:lnTo>
                  <a:cubicBezTo>
                    <a:pt x="76" y="224"/>
                    <a:pt x="72" y="215"/>
                    <a:pt x="68" y="205"/>
                  </a:cubicBezTo>
                  <a:lnTo>
                    <a:pt x="68" y="205"/>
                  </a:lnTo>
                  <a:lnTo>
                    <a:pt x="68" y="208"/>
                  </a:lnTo>
                  <a:cubicBezTo>
                    <a:pt x="68" y="208"/>
                    <a:pt x="68" y="207"/>
                    <a:pt x="68" y="205"/>
                  </a:cubicBezTo>
                  <a:lnTo>
                    <a:pt x="68" y="205"/>
                  </a:lnTo>
                  <a:cubicBezTo>
                    <a:pt x="68" y="205"/>
                    <a:pt x="68" y="205"/>
                    <a:pt x="68" y="205"/>
                  </a:cubicBezTo>
                  <a:lnTo>
                    <a:pt x="68" y="205"/>
                  </a:lnTo>
                  <a:lnTo>
                    <a:pt x="68" y="204"/>
                  </a:lnTo>
                  <a:close/>
                  <a:moveTo>
                    <a:pt x="53" y="212"/>
                  </a:moveTo>
                  <a:cubicBezTo>
                    <a:pt x="54" y="226"/>
                    <a:pt x="62" y="249"/>
                    <a:pt x="66" y="249"/>
                  </a:cubicBezTo>
                  <a:cubicBezTo>
                    <a:pt x="67" y="249"/>
                    <a:pt x="68" y="247"/>
                    <a:pt x="68" y="242"/>
                  </a:cubicBezTo>
                  <a:lnTo>
                    <a:pt x="53" y="212"/>
                  </a:lnTo>
                  <a:close/>
                  <a:moveTo>
                    <a:pt x="94" y="0"/>
                  </a:moveTo>
                  <a:cubicBezTo>
                    <a:pt x="79" y="0"/>
                    <a:pt x="91" y="83"/>
                    <a:pt x="98" y="151"/>
                  </a:cubicBezTo>
                  <a:lnTo>
                    <a:pt x="98" y="151"/>
                  </a:lnTo>
                  <a:cubicBezTo>
                    <a:pt x="98" y="151"/>
                    <a:pt x="97" y="151"/>
                    <a:pt x="97" y="151"/>
                  </a:cubicBezTo>
                  <a:cubicBezTo>
                    <a:pt x="90" y="151"/>
                    <a:pt x="74" y="118"/>
                    <a:pt x="34" y="39"/>
                  </a:cubicBezTo>
                  <a:lnTo>
                    <a:pt x="34" y="39"/>
                  </a:lnTo>
                  <a:cubicBezTo>
                    <a:pt x="47" y="77"/>
                    <a:pt x="50" y="82"/>
                    <a:pt x="51" y="82"/>
                  </a:cubicBezTo>
                  <a:cubicBezTo>
                    <a:pt x="51" y="82"/>
                    <a:pt x="51" y="81"/>
                    <a:pt x="51" y="81"/>
                  </a:cubicBezTo>
                  <a:lnTo>
                    <a:pt x="51" y="81"/>
                  </a:lnTo>
                  <a:cubicBezTo>
                    <a:pt x="51" y="81"/>
                    <a:pt x="51" y="90"/>
                    <a:pt x="68" y="174"/>
                  </a:cubicBezTo>
                  <a:lnTo>
                    <a:pt x="68" y="204"/>
                  </a:lnTo>
                  <a:lnTo>
                    <a:pt x="68" y="204"/>
                  </a:lnTo>
                  <a:cubicBezTo>
                    <a:pt x="68" y="204"/>
                    <a:pt x="68" y="204"/>
                    <a:pt x="68" y="204"/>
                  </a:cubicBezTo>
                  <a:lnTo>
                    <a:pt x="68" y="204"/>
                  </a:lnTo>
                  <a:cubicBezTo>
                    <a:pt x="68" y="204"/>
                    <a:pt x="68" y="205"/>
                    <a:pt x="68" y="205"/>
                  </a:cubicBezTo>
                  <a:lnTo>
                    <a:pt x="68" y="205"/>
                  </a:lnTo>
                  <a:cubicBezTo>
                    <a:pt x="66" y="202"/>
                    <a:pt x="65" y="198"/>
                    <a:pt x="63" y="195"/>
                  </a:cubicBezTo>
                  <a:lnTo>
                    <a:pt x="63" y="195"/>
                  </a:lnTo>
                  <a:cubicBezTo>
                    <a:pt x="58" y="178"/>
                    <a:pt x="53" y="165"/>
                    <a:pt x="49" y="156"/>
                  </a:cubicBezTo>
                  <a:lnTo>
                    <a:pt x="49" y="156"/>
                  </a:lnTo>
                  <a:cubicBezTo>
                    <a:pt x="45" y="145"/>
                    <a:pt x="42" y="135"/>
                    <a:pt x="40" y="125"/>
                  </a:cubicBezTo>
                  <a:lnTo>
                    <a:pt x="40" y="125"/>
                  </a:lnTo>
                  <a:cubicBezTo>
                    <a:pt x="53" y="164"/>
                    <a:pt x="60" y="185"/>
                    <a:pt x="68" y="204"/>
                  </a:cubicBezTo>
                  <a:lnTo>
                    <a:pt x="68" y="204"/>
                  </a:lnTo>
                  <a:cubicBezTo>
                    <a:pt x="67" y="185"/>
                    <a:pt x="64" y="111"/>
                    <a:pt x="37" y="107"/>
                  </a:cubicBezTo>
                  <a:lnTo>
                    <a:pt x="37" y="107"/>
                  </a:lnTo>
                  <a:cubicBezTo>
                    <a:pt x="35" y="95"/>
                    <a:pt x="34" y="84"/>
                    <a:pt x="34" y="73"/>
                  </a:cubicBezTo>
                  <a:cubicBezTo>
                    <a:pt x="31" y="70"/>
                    <a:pt x="29" y="69"/>
                    <a:pt x="28" y="69"/>
                  </a:cubicBezTo>
                  <a:cubicBezTo>
                    <a:pt x="21" y="69"/>
                    <a:pt x="25" y="96"/>
                    <a:pt x="31" y="124"/>
                  </a:cubicBezTo>
                  <a:lnTo>
                    <a:pt x="31" y="124"/>
                  </a:lnTo>
                  <a:cubicBezTo>
                    <a:pt x="31" y="124"/>
                    <a:pt x="31" y="123"/>
                    <a:pt x="31" y="123"/>
                  </a:cubicBezTo>
                  <a:lnTo>
                    <a:pt x="31" y="123"/>
                  </a:lnTo>
                  <a:cubicBezTo>
                    <a:pt x="31" y="124"/>
                    <a:pt x="32" y="125"/>
                    <a:pt x="32" y="126"/>
                  </a:cubicBezTo>
                  <a:lnTo>
                    <a:pt x="32" y="126"/>
                  </a:lnTo>
                  <a:cubicBezTo>
                    <a:pt x="32" y="128"/>
                    <a:pt x="33" y="130"/>
                    <a:pt x="33" y="131"/>
                  </a:cubicBezTo>
                  <a:lnTo>
                    <a:pt x="33" y="131"/>
                  </a:lnTo>
                  <a:cubicBezTo>
                    <a:pt x="34" y="137"/>
                    <a:pt x="34" y="140"/>
                    <a:pt x="34" y="140"/>
                  </a:cubicBezTo>
                  <a:cubicBezTo>
                    <a:pt x="35" y="141"/>
                    <a:pt x="35" y="143"/>
                    <a:pt x="36" y="144"/>
                  </a:cubicBezTo>
                  <a:lnTo>
                    <a:pt x="36" y="144"/>
                  </a:lnTo>
                  <a:cubicBezTo>
                    <a:pt x="41" y="168"/>
                    <a:pt x="46" y="188"/>
                    <a:pt x="43" y="188"/>
                  </a:cubicBezTo>
                  <a:cubicBezTo>
                    <a:pt x="42" y="188"/>
                    <a:pt x="39" y="184"/>
                    <a:pt x="34" y="174"/>
                  </a:cubicBezTo>
                  <a:lnTo>
                    <a:pt x="34" y="174"/>
                  </a:lnTo>
                  <a:lnTo>
                    <a:pt x="53" y="212"/>
                  </a:lnTo>
                  <a:lnTo>
                    <a:pt x="53" y="212"/>
                  </a:lnTo>
                  <a:cubicBezTo>
                    <a:pt x="52" y="206"/>
                    <a:pt x="53" y="201"/>
                    <a:pt x="57" y="201"/>
                  </a:cubicBezTo>
                  <a:cubicBezTo>
                    <a:pt x="59" y="201"/>
                    <a:pt x="61" y="202"/>
                    <a:pt x="64" y="204"/>
                  </a:cubicBezTo>
                  <a:lnTo>
                    <a:pt x="64" y="204"/>
                  </a:lnTo>
                  <a:cubicBezTo>
                    <a:pt x="68" y="217"/>
                    <a:pt x="68" y="225"/>
                    <a:pt x="68" y="242"/>
                  </a:cubicBezTo>
                  <a:cubicBezTo>
                    <a:pt x="68" y="263"/>
                    <a:pt x="81" y="284"/>
                    <a:pt x="91" y="314"/>
                  </a:cubicBezTo>
                  <a:lnTo>
                    <a:pt x="91" y="314"/>
                  </a:lnTo>
                  <a:cubicBezTo>
                    <a:pt x="93" y="311"/>
                    <a:pt x="97" y="310"/>
                    <a:pt x="102" y="310"/>
                  </a:cubicBezTo>
                  <a:cubicBezTo>
                    <a:pt x="102" y="299"/>
                    <a:pt x="102" y="288"/>
                    <a:pt x="102" y="276"/>
                  </a:cubicBezTo>
                  <a:cubicBezTo>
                    <a:pt x="102" y="283"/>
                    <a:pt x="102" y="286"/>
                    <a:pt x="102" y="286"/>
                  </a:cubicBezTo>
                  <a:cubicBezTo>
                    <a:pt x="103" y="286"/>
                    <a:pt x="106" y="266"/>
                    <a:pt x="118" y="266"/>
                  </a:cubicBezTo>
                  <a:cubicBezTo>
                    <a:pt x="123" y="266"/>
                    <a:pt x="128" y="269"/>
                    <a:pt x="136" y="276"/>
                  </a:cubicBezTo>
                  <a:lnTo>
                    <a:pt x="105" y="183"/>
                  </a:lnTo>
                  <a:lnTo>
                    <a:pt x="105" y="183"/>
                  </a:lnTo>
                  <a:cubicBezTo>
                    <a:pt x="105" y="183"/>
                    <a:pt x="105" y="183"/>
                    <a:pt x="106" y="183"/>
                  </a:cubicBezTo>
                  <a:cubicBezTo>
                    <a:pt x="109" y="183"/>
                    <a:pt x="114" y="187"/>
                    <a:pt x="122" y="206"/>
                  </a:cubicBezTo>
                  <a:lnTo>
                    <a:pt x="122" y="206"/>
                  </a:lnTo>
                  <a:cubicBezTo>
                    <a:pt x="125" y="220"/>
                    <a:pt x="129" y="242"/>
                    <a:pt x="136" y="276"/>
                  </a:cubicBezTo>
                  <a:cubicBezTo>
                    <a:pt x="136" y="261"/>
                    <a:pt x="130" y="235"/>
                    <a:pt x="123" y="207"/>
                  </a:cubicBezTo>
                  <a:lnTo>
                    <a:pt x="123" y="207"/>
                  </a:lnTo>
                  <a:cubicBezTo>
                    <a:pt x="126" y="215"/>
                    <a:pt x="131" y="227"/>
                    <a:pt x="136" y="242"/>
                  </a:cubicBezTo>
                  <a:cubicBezTo>
                    <a:pt x="136" y="258"/>
                    <a:pt x="136" y="269"/>
                    <a:pt x="136" y="276"/>
                  </a:cubicBezTo>
                  <a:cubicBezTo>
                    <a:pt x="139" y="279"/>
                    <a:pt x="141" y="280"/>
                    <a:pt x="143" y="280"/>
                  </a:cubicBezTo>
                  <a:cubicBezTo>
                    <a:pt x="161" y="280"/>
                    <a:pt x="141" y="170"/>
                    <a:pt x="136" y="170"/>
                  </a:cubicBezTo>
                  <a:cubicBezTo>
                    <a:pt x="136" y="170"/>
                    <a:pt x="136" y="171"/>
                    <a:pt x="136" y="174"/>
                  </a:cubicBezTo>
                  <a:cubicBezTo>
                    <a:pt x="102" y="73"/>
                    <a:pt x="136" y="140"/>
                    <a:pt x="102" y="73"/>
                  </a:cubicBezTo>
                  <a:cubicBezTo>
                    <a:pt x="102" y="63"/>
                    <a:pt x="102" y="57"/>
                    <a:pt x="102" y="53"/>
                  </a:cubicBezTo>
                  <a:cubicBezTo>
                    <a:pt x="102" y="53"/>
                    <a:pt x="102" y="44"/>
                    <a:pt x="102" y="5"/>
                  </a:cubicBezTo>
                  <a:cubicBezTo>
                    <a:pt x="99" y="2"/>
                    <a:pt x="96" y="0"/>
                    <a:pt x="94" y="0"/>
                  </a:cubicBezTo>
                  <a:close/>
                  <a:moveTo>
                    <a:pt x="91" y="314"/>
                  </a:moveTo>
                  <a:cubicBezTo>
                    <a:pt x="90" y="315"/>
                    <a:pt x="89" y="316"/>
                    <a:pt x="88" y="317"/>
                  </a:cubicBezTo>
                  <a:lnTo>
                    <a:pt x="88" y="317"/>
                  </a:lnTo>
                  <a:cubicBezTo>
                    <a:pt x="87" y="315"/>
                    <a:pt x="87" y="315"/>
                    <a:pt x="87" y="315"/>
                  </a:cubicBezTo>
                  <a:lnTo>
                    <a:pt x="87" y="315"/>
                  </a:lnTo>
                  <a:cubicBezTo>
                    <a:pt x="87" y="315"/>
                    <a:pt x="87" y="316"/>
                    <a:pt x="88" y="319"/>
                  </a:cubicBezTo>
                  <a:lnTo>
                    <a:pt x="88" y="319"/>
                  </a:lnTo>
                  <a:cubicBezTo>
                    <a:pt x="82" y="337"/>
                    <a:pt x="102" y="377"/>
                    <a:pt x="102" y="377"/>
                  </a:cubicBezTo>
                  <a:cubicBezTo>
                    <a:pt x="102" y="360"/>
                    <a:pt x="102" y="352"/>
                    <a:pt x="102" y="344"/>
                  </a:cubicBezTo>
                  <a:cubicBezTo>
                    <a:pt x="100" y="340"/>
                    <a:pt x="98" y="336"/>
                    <a:pt x="97" y="333"/>
                  </a:cubicBezTo>
                  <a:lnTo>
                    <a:pt x="97" y="333"/>
                  </a:lnTo>
                  <a:cubicBezTo>
                    <a:pt x="95" y="326"/>
                    <a:pt x="93" y="320"/>
                    <a:pt x="91" y="31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7"/>
            <p:cNvSpPr/>
            <p:nvPr/>
          </p:nvSpPr>
          <p:spPr>
            <a:xfrm>
              <a:off x="3845550" y="31436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1" y="34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7"/>
            <p:cNvSpPr/>
            <p:nvPr/>
          </p:nvSpPr>
          <p:spPr>
            <a:xfrm>
              <a:off x="3846400" y="3146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7"/>
            <p:cNvSpPr/>
            <p:nvPr/>
          </p:nvSpPr>
          <p:spPr>
            <a:xfrm>
              <a:off x="3848925" y="315210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5"/>
                  </a:moveTo>
                  <a:lnTo>
                    <a:pt x="1" y="35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7"/>
            <p:cNvSpPr/>
            <p:nvPr/>
          </p:nvSpPr>
          <p:spPr>
            <a:xfrm>
              <a:off x="3846400" y="3143650"/>
              <a:ext cx="850" cy="2550"/>
            </a:xfrm>
            <a:custGeom>
              <a:avLst/>
              <a:gdLst/>
              <a:ahLst/>
              <a:cxnLst/>
              <a:rect l="l" t="t" r="r" b="b"/>
              <a:pathLst>
                <a:path w="34" h="102" extrusionOk="0">
                  <a:moveTo>
                    <a:pt x="0" y="0"/>
                  </a:moveTo>
                  <a:cubicBezTo>
                    <a:pt x="0" y="34"/>
                    <a:pt x="0" y="68"/>
                    <a:pt x="34" y="1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7"/>
            <p:cNvSpPr/>
            <p:nvPr/>
          </p:nvSpPr>
          <p:spPr>
            <a:xfrm>
              <a:off x="3847250" y="3144475"/>
              <a:ext cx="0" cy="875"/>
            </a:xfrm>
            <a:custGeom>
              <a:avLst/>
              <a:gdLst/>
              <a:ahLst/>
              <a:cxnLst/>
              <a:rect l="l" t="t" r="r" b="b"/>
              <a:pathLst>
                <a:path h="35" extrusionOk="0">
                  <a:moveTo>
                    <a:pt x="0" y="35"/>
                  </a:moveTo>
                  <a:cubicBezTo>
                    <a:pt x="0" y="35"/>
                    <a:pt x="0" y="1"/>
                    <a:pt x="0" y="1"/>
                  </a:cubicBezTo>
                  <a:cubicBezTo>
                    <a:pt x="0" y="1"/>
                    <a:pt x="0" y="1"/>
                    <a:pt x="0" y="3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7"/>
            <p:cNvSpPr/>
            <p:nvPr/>
          </p:nvSpPr>
          <p:spPr>
            <a:xfrm>
              <a:off x="3845550" y="31444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0" y="1"/>
                  </a:moveTo>
                  <a:lnTo>
                    <a:pt x="34" y="35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7"/>
            <p:cNvSpPr/>
            <p:nvPr/>
          </p:nvSpPr>
          <p:spPr>
            <a:xfrm>
              <a:off x="3847250" y="3145375"/>
              <a:ext cx="3400" cy="10150"/>
            </a:xfrm>
            <a:custGeom>
              <a:avLst/>
              <a:gdLst/>
              <a:ahLst/>
              <a:cxnLst/>
              <a:rect l="l" t="t" r="r" b="b"/>
              <a:pathLst>
                <a:path w="136" h="406" extrusionOk="0">
                  <a:moveTo>
                    <a:pt x="0" y="67"/>
                  </a:moveTo>
                  <a:cubicBezTo>
                    <a:pt x="0" y="81"/>
                    <a:pt x="0" y="83"/>
                    <a:pt x="3" y="86"/>
                  </a:cubicBezTo>
                  <a:lnTo>
                    <a:pt x="3" y="86"/>
                  </a:lnTo>
                  <a:cubicBezTo>
                    <a:pt x="1" y="79"/>
                    <a:pt x="0" y="72"/>
                    <a:pt x="0" y="67"/>
                  </a:cubicBezTo>
                  <a:close/>
                  <a:moveTo>
                    <a:pt x="20" y="1"/>
                  </a:moveTo>
                  <a:lnTo>
                    <a:pt x="20" y="1"/>
                  </a:lnTo>
                  <a:cubicBezTo>
                    <a:pt x="16" y="1"/>
                    <a:pt x="24" y="51"/>
                    <a:pt x="29" y="91"/>
                  </a:cubicBezTo>
                  <a:lnTo>
                    <a:pt x="29" y="91"/>
                  </a:lnTo>
                  <a:cubicBezTo>
                    <a:pt x="20" y="73"/>
                    <a:pt x="0" y="33"/>
                    <a:pt x="0" y="33"/>
                  </a:cubicBezTo>
                  <a:lnTo>
                    <a:pt x="0" y="33"/>
                  </a:lnTo>
                  <a:cubicBezTo>
                    <a:pt x="0" y="59"/>
                    <a:pt x="21" y="86"/>
                    <a:pt x="30" y="96"/>
                  </a:cubicBezTo>
                  <a:lnTo>
                    <a:pt x="30" y="96"/>
                  </a:lnTo>
                  <a:cubicBezTo>
                    <a:pt x="30" y="95"/>
                    <a:pt x="30" y="93"/>
                    <a:pt x="29" y="91"/>
                  </a:cubicBezTo>
                  <a:lnTo>
                    <a:pt x="29" y="91"/>
                  </a:lnTo>
                  <a:cubicBezTo>
                    <a:pt x="32" y="97"/>
                    <a:pt x="34" y="100"/>
                    <a:pt x="34" y="100"/>
                  </a:cubicBezTo>
                  <a:cubicBezTo>
                    <a:pt x="34" y="100"/>
                    <a:pt x="34" y="33"/>
                    <a:pt x="34" y="33"/>
                  </a:cubicBezTo>
                  <a:cubicBezTo>
                    <a:pt x="26" y="10"/>
                    <a:pt x="22" y="1"/>
                    <a:pt x="20" y="1"/>
                  </a:cubicBezTo>
                  <a:close/>
                  <a:moveTo>
                    <a:pt x="49" y="112"/>
                  </a:moveTo>
                  <a:lnTo>
                    <a:pt x="68" y="168"/>
                  </a:lnTo>
                  <a:cubicBezTo>
                    <a:pt x="66" y="161"/>
                    <a:pt x="63" y="155"/>
                    <a:pt x="62" y="150"/>
                  </a:cubicBezTo>
                  <a:lnTo>
                    <a:pt x="62" y="150"/>
                  </a:lnTo>
                  <a:cubicBezTo>
                    <a:pt x="83" y="215"/>
                    <a:pt x="76" y="201"/>
                    <a:pt x="71" y="211"/>
                  </a:cubicBezTo>
                  <a:lnTo>
                    <a:pt x="71" y="211"/>
                  </a:lnTo>
                  <a:lnTo>
                    <a:pt x="68" y="202"/>
                  </a:lnTo>
                  <a:lnTo>
                    <a:pt x="68" y="202"/>
                  </a:lnTo>
                  <a:cubicBezTo>
                    <a:pt x="68" y="202"/>
                    <a:pt x="69" y="206"/>
                    <a:pt x="71" y="211"/>
                  </a:cubicBezTo>
                  <a:lnTo>
                    <a:pt x="71" y="211"/>
                  </a:lnTo>
                  <a:cubicBezTo>
                    <a:pt x="69" y="214"/>
                    <a:pt x="68" y="221"/>
                    <a:pt x="68" y="236"/>
                  </a:cubicBezTo>
                  <a:cubicBezTo>
                    <a:pt x="68" y="215"/>
                    <a:pt x="55" y="167"/>
                    <a:pt x="45" y="118"/>
                  </a:cubicBezTo>
                  <a:lnTo>
                    <a:pt x="45" y="118"/>
                  </a:lnTo>
                  <a:cubicBezTo>
                    <a:pt x="46" y="119"/>
                    <a:pt x="46" y="119"/>
                    <a:pt x="47" y="119"/>
                  </a:cubicBezTo>
                  <a:cubicBezTo>
                    <a:pt x="48" y="119"/>
                    <a:pt x="49" y="118"/>
                    <a:pt x="49" y="116"/>
                  </a:cubicBezTo>
                  <a:lnTo>
                    <a:pt x="49" y="116"/>
                  </a:lnTo>
                  <a:cubicBezTo>
                    <a:pt x="52" y="124"/>
                    <a:pt x="56" y="135"/>
                    <a:pt x="62" y="150"/>
                  </a:cubicBezTo>
                  <a:lnTo>
                    <a:pt x="62" y="150"/>
                  </a:lnTo>
                  <a:cubicBezTo>
                    <a:pt x="58" y="139"/>
                    <a:pt x="54" y="127"/>
                    <a:pt x="49" y="112"/>
                  </a:cubicBezTo>
                  <a:lnTo>
                    <a:pt x="49" y="112"/>
                  </a:lnTo>
                  <a:cubicBezTo>
                    <a:pt x="49" y="112"/>
                    <a:pt x="49" y="112"/>
                    <a:pt x="49" y="112"/>
                  </a:cubicBezTo>
                  <a:close/>
                  <a:moveTo>
                    <a:pt x="74" y="263"/>
                  </a:moveTo>
                  <a:cubicBezTo>
                    <a:pt x="78" y="272"/>
                    <a:pt x="81" y="281"/>
                    <a:pt x="84" y="290"/>
                  </a:cubicBezTo>
                  <a:lnTo>
                    <a:pt x="84" y="290"/>
                  </a:lnTo>
                  <a:cubicBezTo>
                    <a:pt x="82" y="287"/>
                    <a:pt x="81" y="285"/>
                    <a:pt x="79" y="283"/>
                  </a:cubicBezTo>
                  <a:lnTo>
                    <a:pt x="79" y="283"/>
                  </a:lnTo>
                  <a:cubicBezTo>
                    <a:pt x="78" y="276"/>
                    <a:pt x="76" y="269"/>
                    <a:pt x="74" y="263"/>
                  </a:cubicBezTo>
                  <a:close/>
                  <a:moveTo>
                    <a:pt x="103" y="258"/>
                  </a:moveTo>
                  <a:lnTo>
                    <a:pt x="103" y="258"/>
                  </a:lnTo>
                  <a:cubicBezTo>
                    <a:pt x="104" y="272"/>
                    <a:pt x="107" y="285"/>
                    <a:pt x="110" y="297"/>
                  </a:cubicBezTo>
                  <a:lnTo>
                    <a:pt x="110" y="297"/>
                  </a:lnTo>
                  <a:cubicBezTo>
                    <a:pt x="106" y="285"/>
                    <a:pt x="104" y="272"/>
                    <a:pt x="103" y="258"/>
                  </a:cubicBezTo>
                  <a:close/>
                  <a:moveTo>
                    <a:pt x="34" y="33"/>
                  </a:moveTo>
                  <a:cubicBezTo>
                    <a:pt x="34" y="45"/>
                    <a:pt x="35" y="58"/>
                    <a:pt x="37" y="72"/>
                  </a:cubicBezTo>
                  <a:lnTo>
                    <a:pt x="37" y="72"/>
                  </a:lnTo>
                  <a:cubicBezTo>
                    <a:pt x="35" y="69"/>
                    <a:pt x="34" y="66"/>
                    <a:pt x="34" y="66"/>
                  </a:cubicBezTo>
                  <a:lnTo>
                    <a:pt x="34" y="66"/>
                  </a:lnTo>
                  <a:cubicBezTo>
                    <a:pt x="34" y="66"/>
                    <a:pt x="34" y="66"/>
                    <a:pt x="34" y="66"/>
                  </a:cubicBezTo>
                  <a:lnTo>
                    <a:pt x="34" y="66"/>
                  </a:lnTo>
                  <a:cubicBezTo>
                    <a:pt x="34" y="86"/>
                    <a:pt x="34" y="83"/>
                    <a:pt x="41" y="97"/>
                  </a:cubicBezTo>
                  <a:lnTo>
                    <a:pt x="41" y="97"/>
                  </a:lnTo>
                  <a:cubicBezTo>
                    <a:pt x="42" y="104"/>
                    <a:pt x="43" y="111"/>
                    <a:pt x="45" y="118"/>
                  </a:cubicBezTo>
                  <a:lnTo>
                    <a:pt x="45" y="118"/>
                  </a:lnTo>
                  <a:cubicBezTo>
                    <a:pt x="42" y="116"/>
                    <a:pt x="39" y="110"/>
                    <a:pt x="34" y="100"/>
                  </a:cubicBezTo>
                  <a:cubicBezTo>
                    <a:pt x="34" y="100"/>
                    <a:pt x="32" y="99"/>
                    <a:pt x="30" y="96"/>
                  </a:cubicBezTo>
                  <a:lnTo>
                    <a:pt x="30" y="96"/>
                  </a:lnTo>
                  <a:cubicBezTo>
                    <a:pt x="30" y="96"/>
                    <a:pt x="30" y="96"/>
                    <a:pt x="30" y="96"/>
                  </a:cubicBezTo>
                  <a:lnTo>
                    <a:pt x="30" y="96"/>
                  </a:lnTo>
                  <a:lnTo>
                    <a:pt x="0" y="66"/>
                  </a:lnTo>
                  <a:lnTo>
                    <a:pt x="0" y="66"/>
                  </a:lnTo>
                  <a:cubicBezTo>
                    <a:pt x="17" y="100"/>
                    <a:pt x="17" y="100"/>
                    <a:pt x="17" y="100"/>
                  </a:cubicBezTo>
                  <a:cubicBezTo>
                    <a:pt x="17" y="100"/>
                    <a:pt x="17" y="100"/>
                    <a:pt x="34" y="134"/>
                  </a:cubicBezTo>
                  <a:cubicBezTo>
                    <a:pt x="14" y="95"/>
                    <a:pt x="6" y="90"/>
                    <a:pt x="3" y="86"/>
                  </a:cubicBezTo>
                  <a:lnTo>
                    <a:pt x="3" y="86"/>
                  </a:lnTo>
                  <a:cubicBezTo>
                    <a:pt x="10" y="121"/>
                    <a:pt x="34" y="168"/>
                    <a:pt x="34" y="168"/>
                  </a:cubicBezTo>
                  <a:cubicBezTo>
                    <a:pt x="34" y="168"/>
                    <a:pt x="68" y="270"/>
                    <a:pt x="68" y="304"/>
                  </a:cubicBezTo>
                  <a:cubicBezTo>
                    <a:pt x="68" y="304"/>
                    <a:pt x="102" y="371"/>
                    <a:pt x="102" y="371"/>
                  </a:cubicBezTo>
                  <a:cubicBezTo>
                    <a:pt x="98" y="355"/>
                    <a:pt x="94" y="341"/>
                    <a:pt x="91" y="328"/>
                  </a:cubicBezTo>
                  <a:lnTo>
                    <a:pt x="91" y="328"/>
                  </a:lnTo>
                  <a:cubicBezTo>
                    <a:pt x="108" y="373"/>
                    <a:pt x="113" y="385"/>
                    <a:pt x="116" y="385"/>
                  </a:cubicBezTo>
                  <a:cubicBezTo>
                    <a:pt x="118" y="385"/>
                    <a:pt x="120" y="375"/>
                    <a:pt x="129" y="372"/>
                  </a:cubicBezTo>
                  <a:lnTo>
                    <a:pt x="129" y="372"/>
                  </a:lnTo>
                  <a:cubicBezTo>
                    <a:pt x="133" y="387"/>
                    <a:pt x="135" y="399"/>
                    <a:pt x="135" y="405"/>
                  </a:cubicBezTo>
                  <a:cubicBezTo>
                    <a:pt x="135" y="401"/>
                    <a:pt x="135" y="398"/>
                    <a:pt x="135" y="397"/>
                  </a:cubicBezTo>
                  <a:cubicBezTo>
                    <a:pt x="135" y="397"/>
                    <a:pt x="135" y="388"/>
                    <a:pt x="135" y="337"/>
                  </a:cubicBezTo>
                  <a:cubicBezTo>
                    <a:pt x="135" y="344"/>
                    <a:pt x="134" y="346"/>
                    <a:pt x="132" y="346"/>
                  </a:cubicBezTo>
                  <a:cubicBezTo>
                    <a:pt x="127" y="346"/>
                    <a:pt x="117" y="325"/>
                    <a:pt x="110" y="297"/>
                  </a:cubicBezTo>
                  <a:lnTo>
                    <a:pt x="110" y="297"/>
                  </a:lnTo>
                  <a:cubicBezTo>
                    <a:pt x="114" y="311"/>
                    <a:pt x="122" y="324"/>
                    <a:pt x="135" y="337"/>
                  </a:cubicBezTo>
                  <a:cubicBezTo>
                    <a:pt x="135" y="337"/>
                    <a:pt x="106" y="278"/>
                    <a:pt x="102" y="242"/>
                  </a:cubicBezTo>
                  <a:lnTo>
                    <a:pt x="102" y="242"/>
                  </a:lnTo>
                  <a:cubicBezTo>
                    <a:pt x="102" y="248"/>
                    <a:pt x="102" y="253"/>
                    <a:pt x="103" y="258"/>
                  </a:cubicBezTo>
                  <a:lnTo>
                    <a:pt x="103" y="258"/>
                  </a:lnTo>
                  <a:cubicBezTo>
                    <a:pt x="102" y="251"/>
                    <a:pt x="102" y="243"/>
                    <a:pt x="102" y="236"/>
                  </a:cubicBezTo>
                  <a:lnTo>
                    <a:pt x="102" y="236"/>
                  </a:lnTo>
                  <a:cubicBezTo>
                    <a:pt x="102" y="238"/>
                    <a:pt x="102" y="240"/>
                    <a:pt x="102" y="242"/>
                  </a:cubicBezTo>
                  <a:lnTo>
                    <a:pt x="102" y="242"/>
                  </a:lnTo>
                  <a:cubicBezTo>
                    <a:pt x="102" y="230"/>
                    <a:pt x="102" y="217"/>
                    <a:pt x="102" y="202"/>
                  </a:cubicBezTo>
                  <a:cubicBezTo>
                    <a:pt x="102" y="193"/>
                    <a:pt x="102" y="182"/>
                    <a:pt x="102" y="168"/>
                  </a:cubicBezTo>
                  <a:lnTo>
                    <a:pt x="68" y="134"/>
                  </a:lnTo>
                  <a:cubicBezTo>
                    <a:pt x="65" y="124"/>
                    <a:pt x="63" y="116"/>
                    <a:pt x="62" y="109"/>
                  </a:cubicBezTo>
                  <a:lnTo>
                    <a:pt x="62" y="109"/>
                  </a:lnTo>
                  <a:cubicBezTo>
                    <a:pt x="63" y="109"/>
                    <a:pt x="63" y="110"/>
                    <a:pt x="64" y="110"/>
                  </a:cubicBezTo>
                  <a:cubicBezTo>
                    <a:pt x="66" y="110"/>
                    <a:pt x="68" y="107"/>
                    <a:pt x="68" y="100"/>
                  </a:cubicBezTo>
                  <a:lnTo>
                    <a:pt x="68" y="100"/>
                  </a:lnTo>
                  <a:cubicBezTo>
                    <a:pt x="72" y="108"/>
                    <a:pt x="75" y="115"/>
                    <a:pt x="77" y="115"/>
                  </a:cubicBezTo>
                  <a:cubicBezTo>
                    <a:pt x="79" y="115"/>
                    <a:pt x="77" y="104"/>
                    <a:pt x="68" y="66"/>
                  </a:cubicBezTo>
                  <a:lnTo>
                    <a:pt x="68" y="100"/>
                  </a:lnTo>
                  <a:lnTo>
                    <a:pt x="68" y="100"/>
                  </a:lnTo>
                  <a:cubicBezTo>
                    <a:pt x="64" y="93"/>
                    <a:pt x="60" y="85"/>
                    <a:pt x="59" y="85"/>
                  </a:cubicBezTo>
                  <a:lnTo>
                    <a:pt x="59" y="85"/>
                  </a:lnTo>
                  <a:cubicBezTo>
                    <a:pt x="57" y="85"/>
                    <a:pt x="58" y="91"/>
                    <a:pt x="62" y="109"/>
                  </a:cubicBezTo>
                  <a:lnTo>
                    <a:pt x="62" y="109"/>
                  </a:lnTo>
                  <a:cubicBezTo>
                    <a:pt x="57" y="106"/>
                    <a:pt x="51" y="97"/>
                    <a:pt x="46" y="88"/>
                  </a:cubicBezTo>
                  <a:lnTo>
                    <a:pt x="46" y="88"/>
                  </a:lnTo>
                  <a:cubicBezTo>
                    <a:pt x="48" y="98"/>
                    <a:pt x="49" y="106"/>
                    <a:pt x="49" y="112"/>
                  </a:cubicBezTo>
                  <a:lnTo>
                    <a:pt x="49" y="112"/>
                  </a:lnTo>
                  <a:lnTo>
                    <a:pt x="38" y="77"/>
                  </a:lnTo>
                  <a:lnTo>
                    <a:pt x="38" y="77"/>
                  </a:lnTo>
                  <a:cubicBezTo>
                    <a:pt x="38" y="77"/>
                    <a:pt x="38" y="77"/>
                    <a:pt x="38" y="77"/>
                  </a:cubicBezTo>
                  <a:lnTo>
                    <a:pt x="38" y="77"/>
                  </a:lnTo>
                  <a:cubicBezTo>
                    <a:pt x="37" y="76"/>
                    <a:pt x="36" y="74"/>
                    <a:pt x="36" y="72"/>
                  </a:cubicBezTo>
                  <a:lnTo>
                    <a:pt x="36" y="72"/>
                  </a:lnTo>
                  <a:lnTo>
                    <a:pt x="38" y="77"/>
                  </a:lnTo>
                  <a:lnTo>
                    <a:pt x="38" y="77"/>
                  </a:lnTo>
                  <a:cubicBezTo>
                    <a:pt x="37" y="76"/>
                    <a:pt x="37" y="74"/>
                    <a:pt x="37" y="72"/>
                  </a:cubicBezTo>
                  <a:lnTo>
                    <a:pt x="37" y="72"/>
                  </a:lnTo>
                  <a:cubicBezTo>
                    <a:pt x="39" y="76"/>
                    <a:pt x="42" y="82"/>
                    <a:pt x="46" y="88"/>
                  </a:cubicBezTo>
                  <a:lnTo>
                    <a:pt x="46" y="88"/>
                  </a:lnTo>
                  <a:cubicBezTo>
                    <a:pt x="42" y="64"/>
                    <a:pt x="34" y="33"/>
                    <a:pt x="34" y="33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7"/>
            <p:cNvSpPr/>
            <p:nvPr/>
          </p:nvSpPr>
          <p:spPr>
            <a:xfrm>
              <a:off x="3847250" y="31461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7"/>
            <p:cNvSpPr/>
            <p:nvPr/>
          </p:nvSpPr>
          <p:spPr>
            <a:xfrm>
              <a:off x="3848675" y="3144250"/>
              <a:ext cx="2825" cy="12100"/>
            </a:xfrm>
            <a:custGeom>
              <a:avLst/>
              <a:gdLst/>
              <a:ahLst/>
              <a:cxnLst/>
              <a:rect l="l" t="t" r="r" b="b"/>
              <a:pathLst>
                <a:path w="113" h="484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3" y="12"/>
                    <a:pt x="11" y="44"/>
                  </a:cubicBezTo>
                  <a:cubicBezTo>
                    <a:pt x="11" y="95"/>
                    <a:pt x="11" y="103"/>
                    <a:pt x="11" y="103"/>
                  </a:cubicBezTo>
                  <a:cubicBezTo>
                    <a:pt x="11" y="105"/>
                    <a:pt x="11" y="107"/>
                    <a:pt x="11" y="111"/>
                  </a:cubicBezTo>
                  <a:cubicBezTo>
                    <a:pt x="16" y="117"/>
                    <a:pt x="21" y="123"/>
                    <a:pt x="25" y="128"/>
                  </a:cubicBezTo>
                  <a:lnTo>
                    <a:pt x="25" y="128"/>
                  </a:lnTo>
                  <a:lnTo>
                    <a:pt x="11" y="44"/>
                  </a:lnTo>
                  <a:lnTo>
                    <a:pt x="11" y="44"/>
                  </a:lnTo>
                  <a:cubicBezTo>
                    <a:pt x="17" y="63"/>
                    <a:pt x="20" y="70"/>
                    <a:pt x="20" y="70"/>
                  </a:cubicBezTo>
                  <a:cubicBezTo>
                    <a:pt x="22" y="70"/>
                    <a:pt x="3" y="1"/>
                    <a:pt x="1" y="1"/>
                  </a:cubicBezTo>
                  <a:close/>
                  <a:moveTo>
                    <a:pt x="25" y="128"/>
                  </a:moveTo>
                  <a:lnTo>
                    <a:pt x="45" y="247"/>
                  </a:lnTo>
                  <a:cubicBezTo>
                    <a:pt x="45" y="190"/>
                    <a:pt x="45" y="157"/>
                    <a:pt x="25" y="128"/>
                  </a:cubicBezTo>
                  <a:close/>
                  <a:moveTo>
                    <a:pt x="62" y="217"/>
                  </a:moveTo>
                  <a:cubicBezTo>
                    <a:pt x="67" y="234"/>
                    <a:pt x="70" y="250"/>
                    <a:pt x="73" y="265"/>
                  </a:cubicBezTo>
                  <a:lnTo>
                    <a:pt x="73" y="265"/>
                  </a:lnTo>
                  <a:cubicBezTo>
                    <a:pt x="66" y="242"/>
                    <a:pt x="63" y="227"/>
                    <a:pt x="62" y="217"/>
                  </a:cubicBezTo>
                  <a:close/>
                  <a:moveTo>
                    <a:pt x="45" y="111"/>
                  </a:moveTo>
                  <a:cubicBezTo>
                    <a:pt x="45" y="136"/>
                    <a:pt x="45" y="179"/>
                    <a:pt x="45" y="213"/>
                  </a:cubicBezTo>
                  <a:lnTo>
                    <a:pt x="53" y="245"/>
                  </a:lnTo>
                  <a:lnTo>
                    <a:pt x="53" y="245"/>
                  </a:lnTo>
                  <a:cubicBezTo>
                    <a:pt x="50" y="230"/>
                    <a:pt x="49" y="217"/>
                    <a:pt x="47" y="203"/>
                  </a:cubicBezTo>
                  <a:lnTo>
                    <a:pt x="47" y="203"/>
                  </a:lnTo>
                  <a:cubicBezTo>
                    <a:pt x="53" y="235"/>
                    <a:pt x="66" y="283"/>
                    <a:pt x="73" y="328"/>
                  </a:cubicBezTo>
                  <a:lnTo>
                    <a:pt x="73" y="328"/>
                  </a:lnTo>
                  <a:lnTo>
                    <a:pt x="53" y="245"/>
                  </a:lnTo>
                  <a:lnTo>
                    <a:pt x="53" y="245"/>
                  </a:lnTo>
                  <a:cubicBezTo>
                    <a:pt x="57" y="273"/>
                    <a:pt x="64" y="303"/>
                    <a:pt x="75" y="337"/>
                  </a:cubicBezTo>
                  <a:lnTo>
                    <a:pt x="75" y="337"/>
                  </a:lnTo>
                  <a:cubicBezTo>
                    <a:pt x="74" y="334"/>
                    <a:pt x="74" y="331"/>
                    <a:pt x="73" y="328"/>
                  </a:cubicBezTo>
                  <a:lnTo>
                    <a:pt x="73" y="328"/>
                  </a:lnTo>
                  <a:lnTo>
                    <a:pt x="78" y="349"/>
                  </a:lnTo>
                  <a:cubicBezTo>
                    <a:pt x="78" y="340"/>
                    <a:pt x="78" y="329"/>
                    <a:pt x="78" y="315"/>
                  </a:cubicBezTo>
                  <a:cubicBezTo>
                    <a:pt x="78" y="331"/>
                    <a:pt x="87" y="357"/>
                    <a:pt x="95" y="382"/>
                  </a:cubicBezTo>
                  <a:lnTo>
                    <a:pt x="95" y="382"/>
                  </a:lnTo>
                  <a:cubicBezTo>
                    <a:pt x="88" y="342"/>
                    <a:pt x="83" y="314"/>
                    <a:pt x="78" y="289"/>
                  </a:cubicBezTo>
                  <a:lnTo>
                    <a:pt x="78" y="289"/>
                  </a:lnTo>
                  <a:cubicBezTo>
                    <a:pt x="78" y="286"/>
                    <a:pt x="78" y="284"/>
                    <a:pt x="78" y="281"/>
                  </a:cubicBezTo>
                  <a:cubicBezTo>
                    <a:pt x="78" y="281"/>
                    <a:pt x="78" y="281"/>
                    <a:pt x="78" y="281"/>
                  </a:cubicBezTo>
                  <a:lnTo>
                    <a:pt x="78" y="281"/>
                  </a:lnTo>
                  <a:cubicBezTo>
                    <a:pt x="78" y="283"/>
                    <a:pt x="78" y="286"/>
                    <a:pt x="78" y="289"/>
                  </a:cubicBezTo>
                  <a:lnTo>
                    <a:pt x="78" y="289"/>
                  </a:lnTo>
                  <a:cubicBezTo>
                    <a:pt x="77" y="281"/>
                    <a:pt x="75" y="273"/>
                    <a:pt x="73" y="265"/>
                  </a:cubicBezTo>
                  <a:lnTo>
                    <a:pt x="73" y="265"/>
                  </a:lnTo>
                  <a:cubicBezTo>
                    <a:pt x="75" y="270"/>
                    <a:pt x="77" y="275"/>
                    <a:pt x="78" y="281"/>
                  </a:cubicBezTo>
                  <a:lnTo>
                    <a:pt x="78" y="281"/>
                  </a:lnTo>
                  <a:cubicBezTo>
                    <a:pt x="78" y="234"/>
                    <a:pt x="76" y="231"/>
                    <a:pt x="61" y="193"/>
                  </a:cubicBezTo>
                  <a:lnTo>
                    <a:pt x="61" y="193"/>
                  </a:lnTo>
                  <a:cubicBezTo>
                    <a:pt x="62" y="200"/>
                    <a:pt x="61" y="206"/>
                    <a:pt x="62" y="217"/>
                  </a:cubicBezTo>
                  <a:lnTo>
                    <a:pt x="62" y="217"/>
                  </a:lnTo>
                  <a:cubicBezTo>
                    <a:pt x="58" y="197"/>
                    <a:pt x="52" y="175"/>
                    <a:pt x="45" y="146"/>
                  </a:cubicBezTo>
                  <a:lnTo>
                    <a:pt x="45" y="146"/>
                  </a:lnTo>
                  <a:cubicBezTo>
                    <a:pt x="45" y="146"/>
                    <a:pt x="45" y="146"/>
                    <a:pt x="45" y="146"/>
                  </a:cubicBezTo>
                  <a:lnTo>
                    <a:pt x="45" y="146"/>
                  </a:lnTo>
                  <a:cubicBezTo>
                    <a:pt x="52" y="166"/>
                    <a:pt x="57" y="181"/>
                    <a:pt x="61" y="193"/>
                  </a:cubicBezTo>
                  <a:lnTo>
                    <a:pt x="61" y="193"/>
                  </a:lnTo>
                  <a:cubicBezTo>
                    <a:pt x="61" y="183"/>
                    <a:pt x="58" y="172"/>
                    <a:pt x="45" y="146"/>
                  </a:cubicBezTo>
                  <a:lnTo>
                    <a:pt x="45" y="146"/>
                  </a:lnTo>
                  <a:cubicBezTo>
                    <a:pt x="45" y="134"/>
                    <a:pt x="45" y="123"/>
                    <a:pt x="45" y="111"/>
                  </a:cubicBezTo>
                  <a:close/>
                  <a:moveTo>
                    <a:pt x="75" y="337"/>
                  </a:moveTo>
                  <a:cubicBezTo>
                    <a:pt x="77" y="353"/>
                    <a:pt x="78" y="368"/>
                    <a:pt x="78" y="382"/>
                  </a:cubicBezTo>
                  <a:cubicBezTo>
                    <a:pt x="78" y="396"/>
                    <a:pt x="78" y="412"/>
                    <a:pt x="78" y="450"/>
                  </a:cubicBezTo>
                  <a:cubicBezTo>
                    <a:pt x="78" y="450"/>
                    <a:pt x="94" y="465"/>
                    <a:pt x="104" y="465"/>
                  </a:cubicBezTo>
                  <a:cubicBezTo>
                    <a:pt x="106" y="465"/>
                    <a:pt x="107" y="465"/>
                    <a:pt x="109" y="463"/>
                  </a:cubicBezTo>
                  <a:lnTo>
                    <a:pt x="109" y="463"/>
                  </a:lnTo>
                  <a:cubicBezTo>
                    <a:pt x="110" y="470"/>
                    <a:pt x="111" y="477"/>
                    <a:pt x="112" y="484"/>
                  </a:cubicBezTo>
                  <a:cubicBezTo>
                    <a:pt x="112" y="471"/>
                    <a:pt x="112" y="450"/>
                    <a:pt x="112" y="450"/>
                  </a:cubicBezTo>
                  <a:cubicBezTo>
                    <a:pt x="112" y="457"/>
                    <a:pt x="111" y="461"/>
                    <a:pt x="109" y="463"/>
                  </a:cubicBezTo>
                  <a:lnTo>
                    <a:pt x="109" y="463"/>
                  </a:lnTo>
                  <a:cubicBezTo>
                    <a:pt x="106" y="446"/>
                    <a:pt x="103" y="430"/>
                    <a:pt x="101" y="416"/>
                  </a:cubicBezTo>
                  <a:lnTo>
                    <a:pt x="101" y="416"/>
                  </a:lnTo>
                  <a:lnTo>
                    <a:pt x="112" y="450"/>
                  </a:lnTo>
                  <a:cubicBezTo>
                    <a:pt x="112" y="433"/>
                    <a:pt x="104" y="407"/>
                    <a:pt x="95" y="382"/>
                  </a:cubicBezTo>
                  <a:lnTo>
                    <a:pt x="95" y="382"/>
                  </a:lnTo>
                  <a:cubicBezTo>
                    <a:pt x="97" y="392"/>
                    <a:pt x="99" y="404"/>
                    <a:pt x="101" y="416"/>
                  </a:cubicBezTo>
                  <a:lnTo>
                    <a:pt x="101" y="416"/>
                  </a:lnTo>
                  <a:lnTo>
                    <a:pt x="78" y="349"/>
                  </a:lnTo>
                  <a:cubicBezTo>
                    <a:pt x="77" y="345"/>
                    <a:pt x="76" y="341"/>
                    <a:pt x="75" y="337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7"/>
            <p:cNvSpPr/>
            <p:nvPr/>
          </p:nvSpPr>
          <p:spPr>
            <a:xfrm>
              <a:off x="3849775" y="3147875"/>
              <a:ext cx="25" cy="1725"/>
            </a:xfrm>
            <a:custGeom>
              <a:avLst/>
              <a:gdLst/>
              <a:ahLst/>
              <a:cxnLst/>
              <a:rect l="l" t="t" r="r" b="b"/>
              <a:pathLst>
                <a:path w="1" h="69" extrusionOk="0">
                  <a:moveTo>
                    <a:pt x="1" y="0"/>
                  </a:moveTo>
                  <a:lnTo>
                    <a:pt x="1" y="68"/>
                  </a:lnTo>
                  <a:lnTo>
                    <a:pt x="1" y="34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7"/>
            <p:cNvSpPr/>
            <p:nvPr/>
          </p:nvSpPr>
          <p:spPr>
            <a:xfrm>
              <a:off x="3850625" y="3153800"/>
              <a:ext cx="25" cy="1725"/>
            </a:xfrm>
            <a:custGeom>
              <a:avLst/>
              <a:gdLst/>
              <a:ahLst/>
              <a:cxnLst/>
              <a:rect l="l" t="t" r="r" b="b"/>
              <a:pathLst>
                <a:path w="1" h="69" extrusionOk="0">
                  <a:moveTo>
                    <a:pt x="0" y="68"/>
                  </a:move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34"/>
                    <a:pt x="0" y="68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7"/>
            <p:cNvSpPr/>
            <p:nvPr/>
          </p:nvSpPr>
          <p:spPr>
            <a:xfrm>
              <a:off x="3850625" y="3147875"/>
              <a:ext cx="25" cy="1725"/>
            </a:xfrm>
            <a:custGeom>
              <a:avLst/>
              <a:gdLst/>
              <a:ahLst/>
              <a:cxnLst/>
              <a:rect l="l" t="t" r="r" b="b"/>
              <a:pathLst>
                <a:path w="1" h="69" extrusionOk="0">
                  <a:moveTo>
                    <a:pt x="0" y="0"/>
                  </a:moveTo>
                  <a:lnTo>
                    <a:pt x="0" y="34"/>
                  </a:lnTo>
                  <a:lnTo>
                    <a:pt x="0" y="68"/>
                  </a:lnTo>
                  <a:cubicBezTo>
                    <a:pt x="0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7"/>
            <p:cNvSpPr/>
            <p:nvPr/>
          </p:nvSpPr>
          <p:spPr>
            <a:xfrm>
              <a:off x="3850625" y="3150300"/>
              <a:ext cx="875" cy="6050"/>
            </a:xfrm>
            <a:custGeom>
              <a:avLst/>
              <a:gdLst/>
              <a:ahLst/>
              <a:cxnLst/>
              <a:rect l="l" t="t" r="r" b="b"/>
              <a:pathLst>
                <a:path w="35" h="242" extrusionOk="0">
                  <a:moveTo>
                    <a:pt x="1" y="0"/>
                  </a:moveTo>
                  <a:cubicBezTo>
                    <a:pt x="1" y="0"/>
                    <a:pt x="0" y="2"/>
                    <a:pt x="0" y="5"/>
                  </a:cubicBezTo>
                  <a:cubicBezTo>
                    <a:pt x="0" y="73"/>
                    <a:pt x="34" y="174"/>
                    <a:pt x="34" y="242"/>
                  </a:cubicBezTo>
                  <a:cubicBezTo>
                    <a:pt x="34" y="208"/>
                    <a:pt x="34" y="174"/>
                    <a:pt x="34" y="174"/>
                  </a:cubicBezTo>
                  <a:cubicBezTo>
                    <a:pt x="34" y="143"/>
                    <a:pt x="6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7"/>
            <p:cNvSpPr/>
            <p:nvPr/>
          </p:nvSpPr>
          <p:spPr>
            <a:xfrm>
              <a:off x="3850625" y="3145125"/>
              <a:ext cx="1725" cy="10400"/>
            </a:xfrm>
            <a:custGeom>
              <a:avLst/>
              <a:gdLst/>
              <a:ahLst/>
              <a:cxnLst/>
              <a:rect l="l" t="t" r="r" b="b"/>
              <a:pathLst>
                <a:path w="69" h="416" extrusionOk="0">
                  <a:moveTo>
                    <a:pt x="1" y="0"/>
                  </a:moveTo>
                  <a:cubicBezTo>
                    <a:pt x="1" y="0"/>
                    <a:pt x="0" y="3"/>
                    <a:pt x="0" y="9"/>
                  </a:cubicBezTo>
                  <a:cubicBezTo>
                    <a:pt x="2" y="11"/>
                    <a:pt x="3" y="14"/>
                    <a:pt x="4" y="16"/>
                  </a:cubicBezTo>
                  <a:lnTo>
                    <a:pt x="4" y="16"/>
                  </a:lnTo>
                  <a:cubicBezTo>
                    <a:pt x="3" y="6"/>
                    <a:pt x="2" y="0"/>
                    <a:pt x="1" y="0"/>
                  </a:cubicBezTo>
                  <a:close/>
                  <a:moveTo>
                    <a:pt x="0" y="110"/>
                  </a:moveTo>
                  <a:cubicBezTo>
                    <a:pt x="0" y="123"/>
                    <a:pt x="1" y="135"/>
                    <a:pt x="2" y="147"/>
                  </a:cubicBezTo>
                  <a:lnTo>
                    <a:pt x="2" y="147"/>
                  </a:lnTo>
                  <a:cubicBezTo>
                    <a:pt x="1" y="146"/>
                    <a:pt x="1" y="145"/>
                    <a:pt x="0" y="144"/>
                  </a:cubicBezTo>
                  <a:lnTo>
                    <a:pt x="0" y="144"/>
                  </a:lnTo>
                  <a:cubicBezTo>
                    <a:pt x="1" y="146"/>
                    <a:pt x="2" y="147"/>
                    <a:pt x="2" y="149"/>
                  </a:cubicBezTo>
                  <a:lnTo>
                    <a:pt x="2" y="149"/>
                  </a:lnTo>
                  <a:cubicBezTo>
                    <a:pt x="2" y="148"/>
                    <a:pt x="2" y="148"/>
                    <a:pt x="2" y="147"/>
                  </a:cubicBezTo>
                  <a:lnTo>
                    <a:pt x="2" y="147"/>
                  </a:lnTo>
                  <a:cubicBezTo>
                    <a:pt x="5" y="153"/>
                    <a:pt x="8" y="159"/>
                    <a:pt x="11" y="164"/>
                  </a:cubicBezTo>
                  <a:lnTo>
                    <a:pt x="11" y="164"/>
                  </a:lnTo>
                  <a:cubicBezTo>
                    <a:pt x="8" y="155"/>
                    <a:pt x="5" y="138"/>
                    <a:pt x="0" y="110"/>
                  </a:cubicBezTo>
                  <a:close/>
                  <a:moveTo>
                    <a:pt x="4" y="16"/>
                  </a:moveTo>
                  <a:cubicBezTo>
                    <a:pt x="9" y="56"/>
                    <a:pt x="18" y="159"/>
                    <a:pt x="15" y="171"/>
                  </a:cubicBezTo>
                  <a:lnTo>
                    <a:pt x="15" y="171"/>
                  </a:lnTo>
                  <a:cubicBezTo>
                    <a:pt x="14" y="168"/>
                    <a:pt x="12" y="166"/>
                    <a:pt x="11" y="164"/>
                  </a:cubicBezTo>
                  <a:lnTo>
                    <a:pt x="11" y="164"/>
                  </a:lnTo>
                  <a:cubicBezTo>
                    <a:pt x="12" y="169"/>
                    <a:pt x="13" y="172"/>
                    <a:pt x="14" y="172"/>
                  </a:cubicBezTo>
                  <a:cubicBezTo>
                    <a:pt x="14" y="172"/>
                    <a:pt x="15" y="171"/>
                    <a:pt x="15" y="171"/>
                  </a:cubicBezTo>
                  <a:lnTo>
                    <a:pt x="15" y="171"/>
                  </a:lnTo>
                  <a:cubicBezTo>
                    <a:pt x="23" y="185"/>
                    <a:pt x="28" y="190"/>
                    <a:pt x="31" y="196"/>
                  </a:cubicBezTo>
                  <a:lnTo>
                    <a:pt x="31" y="196"/>
                  </a:lnTo>
                  <a:cubicBezTo>
                    <a:pt x="24" y="125"/>
                    <a:pt x="10" y="129"/>
                    <a:pt x="30" y="86"/>
                  </a:cubicBezTo>
                  <a:lnTo>
                    <a:pt x="30" y="86"/>
                  </a:lnTo>
                  <a:cubicBezTo>
                    <a:pt x="34" y="109"/>
                    <a:pt x="34" y="127"/>
                    <a:pt x="34" y="144"/>
                  </a:cubicBezTo>
                  <a:cubicBezTo>
                    <a:pt x="34" y="114"/>
                    <a:pt x="34" y="90"/>
                    <a:pt x="34" y="76"/>
                  </a:cubicBezTo>
                  <a:cubicBezTo>
                    <a:pt x="33" y="80"/>
                    <a:pt x="31" y="83"/>
                    <a:pt x="30" y="86"/>
                  </a:cubicBezTo>
                  <a:lnTo>
                    <a:pt x="30" y="86"/>
                  </a:lnTo>
                  <a:cubicBezTo>
                    <a:pt x="25" y="67"/>
                    <a:pt x="18" y="45"/>
                    <a:pt x="4" y="16"/>
                  </a:cubicBezTo>
                  <a:close/>
                  <a:moveTo>
                    <a:pt x="19" y="196"/>
                  </a:moveTo>
                  <a:cubicBezTo>
                    <a:pt x="18" y="196"/>
                    <a:pt x="31" y="283"/>
                    <a:pt x="34" y="283"/>
                  </a:cubicBezTo>
                  <a:cubicBezTo>
                    <a:pt x="34" y="283"/>
                    <a:pt x="34" y="282"/>
                    <a:pt x="34" y="280"/>
                  </a:cubicBezTo>
                  <a:cubicBezTo>
                    <a:pt x="24" y="217"/>
                    <a:pt x="20" y="196"/>
                    <a:pt x="19" y="196"/>
                  </a:cubicBezTo>
                  <a:close/>
                  <a:moveTo>
                    <a:pt x="61" y="159"/>
                  </a:moveTo>
                  <a:cubicBezTo>
                    <a:pt x="53" y="159"/>
                    <a:pt x="39" y="217"/>
                    <a:pt x="35" y="217"/>
                  </a:cubicBezTo>
                  <a:cubicBezTo>
                    <a:pt x="35" y="217"/>
                    <a:pt x="34" y="215"/>
                    <a:pt x="34" y="212"/>
                  </a:cubicBezTo>
                  <a:cubicBezTo>
                    <a:pt x="34" y="223"/>
                    <a:pt x="34" y="234"/>
                    <a:pt x="34" y="246"/>
                  </a:cubicBezTo>
                  <a:cubicBezTo>
                    <a:pt x="34" y="214"/>
                    <a:pt x="34" y="204"/>
                    <a:pt x="31" y="196"/>
                  </a:cubicBezTo>
                  <a:lnTo>
                    <a:pt x="31" y="196"/>
                  </a:lnTo>
                  <a:cubicBezTo>
                    <a:pt x="33" y="217"/>
                    <a:pt x="34" y="244"/>
                    <a:pt x="34" y="280"/>
                  </a:cubicBezTo>
                  <a:lnTo>
                    <a:pt x="34" y="314"/>
                  </a:lnTo>
                  <a:cubicBezTo>
                    <a:pt x="34" y="259"/>
                    <a:pt x="40" y="248"/>
                    <a:pt x="46" y="248"/>
                  </a:cubicBezTo>
                  <a:cubicBezTo>
                    <a:pt x="51" y="248"/>
                    <a:pt x="55" y="253"/>
                    <a:pt x="59" y="253"/>
                  </a:cubicBezTo>
                  <a:cubicBezTo>
                    <a:pt x="64" y="253"/>
                    <a:pt x="68" y="246"/>
                    <a:pt x="68" y="212"/>
                  </a:cubicBezTo>
                  <a:cubicBezTo>
                    <a:pt x="68" y="172"/>
                    <a:pt x="65" y="159"/>
                    <a:pt x="61" y="159"/>
                  </a:cubicBezTo>
                  <a:close/>
                  <a:moveTo>
                    <a:pt x="2" y="149"/>
                  </a:moveTo>
                  <a:lnTo>
                    <a:pt x="2" y="149"/>
                  </a:lnTo>
                  <a:cubicBezTo>
                    <a:pt x="3" y="157"/>
                    <a:pt x="4" y="164"/>
                    <a:pt x="5" y="172"/>
                  </a:cubicBezTo>
                  <a:lnTo>
                    <a:pt x="5" y="172"/>
                  </a:lnTo>
                  <a:cubicBezTo>
                    <a:pt x="4" y="171"/>
                    <a:pt x="3" y="171"/>
                    <a:pt x="3" y="171"/>
                  </a:cubicBezTo>
                  <a:cubicBezTo>
                    <a:pt x="1" y="171"/>
                    <a:pt x="0" y="173"/>
                    <a:pt x="0" y="178"/>
                  </a:cubicBezTo>
                  <a:lnTo>
                    <a:pt x="0" y="212"/>
                  </a:lnTo>
                  <a:cubicBezTo>
                    <a:pt x="0" y="212"/>
                    <a:pt x="0" y="347"/>
                    <a:pt x="34" y="415"/>
                  </a:cubicBezTo>
                  <a:cubicBezTo>
                    <a:pt x="58" y="367"/>
                    <a:pt x="48" y="319"/>
                    <a:pt x="40" y="319"/>
                  </a:cubicBezTo>
                  <a:lnTo>
                    <a:pt x="40" y="319"/>
                  </a:lnTo>
                  <a:cubicBezTo>
                    <a:pt x="37" y="319"/>
                    <a:pt x="34" y="328"/>
                    <a:pt x="34" y="347"/>
                  </a:cubicBezTo>
                  <a:lnTo>
                    <a:pt x="34" y="381"/>
                  </a:lnTo>
                  <a:cubicBezTo>
                    <a:pt x="34" y="302"/>
                    <a:pt x="13" y="243"/>
                    <a:pt x="5" y="172"/>
                  </a:cubicBezTo>
                  <a:lnTo>
                    <a:pt x="5" y="172"/>
                  </a:lnTo>
                  <a:cubicBezTo>
                    <a:pt x="9" y="176"/>
                    <a:pt x="15" y="191"/>
                    <a:pt x="15" y="191"/>
                  </a:cubicBezTo>
                  <a:cubicBezTo>
                    <a:pt x="16" y="191"/>
                    <a:pt x="13" y="181"/>
                    <a:pt x="2" y="149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7"/>
            <p:cNvSpPr/>
            <p:nvPr/>
          </p:nvSpPr>
          <p:spPr>
            <a:xfrm>
              <a:off x="3851475" y="31546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34"/>
                  </a:move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34"/>
                    <a:pt x="0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7"/>
            <p:cNvSpPr/>
            <p:nvPr/>
          </p:nvSpPr>
          <p:spPr>
            <a:xfrm>
              <a:off x="3850625" y="315040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3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7"/>
            <p:cNvSpPr/>
            <p:nvPr/>
          </p:nvSpPr>
          <p:spPr>
            <a:xfrm>
              <a:off x="3851475" y="3154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7"/>
            <p:cNvSpPr/>
            <p:nvPr/>
          </p:nvSpPr>
          <p:spPr>
            <a:xfrm>
              <a:off x="3850625" y="314872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0"/>
                  </a:moveTo>
                  <a:lnTo>
                    <a:pt x="0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7"/>
            <p:cNvSpPr/>
            <p:nvPr/>
          </p:nvSpPr>
          <p:spPr>
            <a:xfrm>
              <a:off x="3849775" y="31478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0"/>
                  </a:moveTo>
                  <a:lnTo>
                    <a:pt x="1" y="34"/>
                  </a:lnTo>
                  <a:cubicBezTo>
                    <a:pt x="1" y="3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7"/>
            <p:cNvSpPr/>
            <p:nvPr/>
          </p:nvSpPr>
          <p:spPr>
            <a:xfrm>
              <a:off x="3848925" y="31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7"/>
            <p:cNvSpPr/>
            <p:nvPr/>
          </p:nvSpPr>
          <p:spPr>
            <a:xfrm>
              <a:off x="3845500" y="3146075"/>
              <a:ext cx="5150" cy="9675"/>
            </a:xfrm>
            <a:custGeom>
              <a:avLst/>
              <a:gdLst/>
              <a:ahLst/>
              <a:cxnLst/>
              <a:rect l="l" t="t" r="r" b="b"/>
              <a:pathLst>
                <a:path w="206" h="387" extrusionOk="0">
                  <a:moveTo>
                    <a:pt x="138" y="5"/>
                  </a:moveTo>
                  <a:cubicBezTo>
                    <a:pt x="138" y="5"/>
                    <a:pt x="138" y="5"/>
                    <a:pt x="138" y="5"/>
                  </a:cubicBezTo>
                  <a:cubicBezTo>
                    <a:pt x="138" y="5"/>
                    <a:pt x="138" y="5"/>
                    <a:pt x="138" y="5"/>
                  </a:cubicBezTo>
                  <a:close/>
                  <a:moveTo>
                    <a:pt x="104" y="1"/>
                  </a:moveTo>
                  <a:cubicBezTo>
                    <a:pt x="104" y="1"/>
                    <a:pt x="104" y="2"/>
                    <a:pt x="104" y="5"/>
                  </a:cubicBezTo>
                  <a:cubicBezTo>
                    <a:pt x="104" y="5"/>
                    <a:pt x="104" y="5"/>
                    <a:pt x="107" y="8"/>
                  </a:cubicBezTo>
                  <a:lnTo>
                    <a:pt x="107" y="8"/>
                  </a:lnTo>
                  <a:cubicBezTo>
                    <a:pt x="106" y="3"/>
                    <a:pt x="105" y="1"/>
                    <a:pt x="104" y="1"/>
                  </a:cubicBezTo>
                  <a:close/>
                  <a:moveTo>
                    <a:pt x="172" y="38"/>
                  </a:moveTo>
                  <a:cubicBezTo>
                    <a:pt x="172" y="38"/>
                    <a:pt x="172" y="38"/>
                    <a:pt x="172" y="38"/>
                  </a:cubicBezTo>
                  <a:cubicBezTo>
                    <a:pt x="172" y="38"/>
                    <a:pt x="172" y="38"/>
                    <a:pt x="172" y="38"/>
                  </a:cubicBezTo>
                  <a:close/>
                  <a:moveTo>
                    <a:pt x="172" y="38"/>
                  </a:moveTo>
                  <a:cubicBezTo>
                    <a:pt x="172" y="38"/>
                    <a:pt x="172" y="38"/>
                    <a:pt x="172" y="38"/>
                  </a:cubicBezTo>
                  <a:cubicBezTo>
                    <a:pt x="172" y="38"/>
                    <a:pt x="172" y="38"/>
                    <a:pt x="172" y="38"/>
                  </a:cubicBezTo>
                  <a:close/>
                  <a:moveTo>
                    <a:pt x="172" y="38"/>
                  </a:moveTo>
                  <a:cubicBezTo>
                    <a:pt x="172" y="38"/>
                    <a:pt x="172" y="38"/>
                    <a:pt x="172" y="38"/>
                  </a:cubicBezTo>
                  <a:cubicBezTo>
                    <a:pt x="172" y="38"/>
                    <a:pt x="172" y="38"/>
                    <a:pt x="172" y="38"/>
                  </a:cubicBezTo>
                  <a:close/>
                  <a:moveTo>
                    <a:pt x="70" y="39"/>
                  </a:moveTo>
                  <a:cubicBezTo>
                    <a:pt x="70" y="98"/>
                    <a:pt x="70" y="105"/>
                    <a:pt x="93" y="129"/>
                  </a:cubicBezTo>
                  <a:lnTo>
                    <a:pt x="93" y="129"/>
                  </a:lnTo>
                  <a:lnTo>
                    <a:pt x="87" y="106"/>
                  </a:lnTo>
                  <a:lnTo>
                    <a:pt x="71" y="74"/>
                  </a:lnTo>
                  <a:lnTo>
                    <a:pt x="71" y="74"/>
                  </a:lnTo>
                  <a:cubicBezTo>
                    <a:pt x="81" y="94"/>
                    <a:pt x="85" y="101"/>
                    <a:pt x="85" y="101"/>
                  </a:cubicBezTo>
                  <a:cubicBezTo>
                    <a:pt x="86" y="101"/>
                    <a:pt x="70" y="62"/>
                    <a:pt x="70" y="39"/>
                  </a:cubicBezTo>
                  <a:close/>
                  <a:moveTo>
                    <a:pt x="113" y="128"/>
                  </a:moveTo>
                  <a:lnTo>
                    <a:pt x="113" y="128"/>
                  </a:lnTo>
                  <a:cubicBezTo>
                    <a:pt x="117" y="138"/>
                    <a:pt x="120" y="154"/>
                    <a:pt x="118" y="159"/>
                  </a:cubicBezTo>
                  <a:lnTo>
                    <a:pt x="118" y="159"/>
                  </a:lnTo>
                  <a:cubicBezTo>
                    <a:pt x="118" y="158"/>
                    <a:pt x="118" y="157"/>
                    <a:pt x="118" y="157"/>
                  </a:cubicBezTo>
                  <a:lnTo>
                    <a:pt x="118" y="157"/>
                  </a:lnTo>
                  <a:cubicBezTo>
                    <a:pt x="117" y="148"/>
                    <a:pt x="115" y="138"/>
                    <a:pt x="113" y="128"/>
                  </a:cubicBezTo>
                  <a:close/>
                  <a:moveTo>
                    <a:pt x="104" y="72"/>
                  </a:moveTo>
                  <a:cubicBezTo>
                    <a:pt x="111" y="93"/>
                    <a:pt x="115" y="101"/>
                    <a:pt x="117" y="101"/>
                  </a:cubicBezTo>
                  <a:cubicBezTo>
                    <a:pt x="118" y="101"/>
                    <a:pt x="119" y="97"/>
                    <a:pt x="119" y="91"/>
                  </a:cubicBezTo>
                  <a:lnTo>
                    <a:pt x="119" y="91"/>
                  </a:lnTo>
                  <a:cubicBezTo>
                    <a:pt x="131" y="110"/>
                    <a:pt x="136" y="134"/>
                    <a:pt x="137" y="172"/>
                  </a:cubicBezTo>
                  <a:lnTo>
                    <a:pt x="137" y="172"/>
                  </a:lnTo>
                  <a:cubicBezTo>
                    <a:pt x="126" y="140"/>
                    <a:pt x="123" y="133"/>
                    <a:pt x="121" y="133"/>
                  </a:cubicBezTo>
                  <a:cubicBezTo>
                    <a:pt x="120" y="133"/>
                    <a:pt x="121" y="137"/>
                    <a:pt x="121" y="137"/>
                  </a:cubicBezTo>
                  <a:cubicBezTo>
                    <a:pt x="120" y="137"/>
                    <a:pt x="117" y="127"/>
                    <a:pt x="104" y="72"/>
                  </a:cubicBezTo>
                  <a:close/>
                  <a:moveTo>
                    <a:pt x="138" y="5"/>
                  </a:moveTo>
                  <a:cubicBezTo>
                    <a:pt x="138" y="39"/>
                    <a:pt x="172" y="174"/>
                    <a:pt x="172" y="174"/>
                  </a:cubicBezTo>
                  <a:cubicBezTo>
                    <a:pt x="172" y="161"/>
                    <a:pt x="172" y="150"/>
                    <a:pt x="172" y="140"/>
                  </a:cubicBezTo>
                  <a:cubicBezTo>
                    <a:pt x="172" y="131"/>
                    <a:pt x="172" y="126"/>
                    <a:pt x="172" y="126"/>
                  </a:cubicBezTo>
                  <a:cubicBezTo>
                    <a:pt x="172" y="126"/>
                    <a:pt x="173" y="159"/>
                    <a:pt x="177" y="199"/>
                  </a:cubicBezTo>
                  <a:lnTo>
                    <a:pt x="177" y="199"/>
                  </a:lnTo>
                  <a:cubicBezTo>
                    <a:pt x="175" y="196"/>
                    <a:pt x="174" y="194"/>
                    <a:pt x="173" y="194"/>
                  </a:cubicBezTo>
                  <a:cubicBezTo>
                    <a:pt x="172" y="194"/>
                    <a:pt x="172" y="198"/>
                    <a:pt x="172" y="208"/>
                  </a:cubicBezTo>
                  <a:cubicBezTo>
                    <a:pt x="172" y="196"/>
                    <a:pt x="172" y="184"/>
                    <a:pt x="172" y="174"/>
                  </a:cubicBezTo>
                  <a:cubicBezTo>
                    <a:pt x="138" y="38"/>
                    <a:pt x="138" y="106"/>
                    <a:pt x="138" y="5"/>
                  </a:cubicBezTo>
                  <a:close/>
                  <a:moveTo>
                    <a:pt x="123" y="285"/>
                  </a:moveTo>
                  <a:cubicBezTo>
                    <a:pt x="124" y="285"/>
                    <a:pt x="127" y="289"/>
                    <a:pt x="133" y="300"/>
                  </a:cubicBezTo>
                  <a:lnTo>
                    <a:pt x="133" y="300"/>
                  </a:lnTo>
                  <a:cubicBezTo>
                    <a:pt x="133" y="300"/>
                    <a:pt x="132" y="300"/>
                    <a:pt x="132" y="300"/>
                  </a:cubicBezTo>
                  <a:cubicBezTo>
                    <a:pt x="132" y="300"/>
                    <a:pt x="131" y="300"/>
                    <a:pt x="130" y="299"/>
                  </a:cubicBezTo>
                  <a:lnTo>
                    <a:pt x="130" y="299"/>
                  </a:lnTo>
                  <a:lnTo>
                    <a:pt x="125" y="292"/>
                  </a:lnTo>
                  <a:lnTo>
                    <a:pt x="125" y="292"/>
                  </a:lnTo>
                  <a:cubicBezTo>
                    <a:pt x="123" y="289"/>
                    <a:pt x="122" y="285"/>
                    <a:pt x="123" y="285"/>
                  </a:cubicBezTo>
                  <a:close/>
                  <a:moveTo>
                    <a:pt x="138" y="309"/>
                  </a:moveTo>
                  <a:cubicBezTo>
                    <a:pt x="138" y="311"/>
                    <a:pt x="138" y="312"/>
                    <a:pt x="138" y="314"/>
                  </a:cubicBezTo>
                  <a:lnTo>
                    <a:pt x="138" y="314"/>
                  </a:lnTo>
                  <a:cubicBezTo>
                    <a:pt x="137" y="312"/>
                    <a:pt x="136" y="311"/>
                    <a:pt x="135" y="309"/>
                  </a:cubicBezTo>
                  <a:close/>
                  <a:moveTo>
                    <a:pt x="155" y="324"/>
                  </a:moveTo>
                  <a:cubicBezTo>
                    <a:pt x="158" y="333"/>
                    <a:pt x="161" y="344"/>
                    <a:pt x="164" y="355"/>
                  </a:cubicBezTo>
                  <a:lnTo>
                    <a:pt x="164" y="355"/>
                  </a:lnTo>
                  <a:cubicBezTo>
                    <a:pt x="164" y="355"/>
                    <a:pt x="164" y="355"/>
                    <a:pt x="164" y="355"/>
                  </a:cubicBezTo>
                  <a:lnTo>
                    <a:pt x="164" y="355"/>
                  </a:lnTo>
                  <a:cubicBezTo>
                    <a:pt x="172" y="377"/>
                    <a:pt x="172" y="377"/>
                    <a:pt x="172" y="377"/>
                  </a:cubicBezTo>
                  <a:cubicBezTo>
                    <a:pt x="169" y="369"/>
                    <a:pt x="167" y="362"/>
                    <a:pt x="164" y="355"/>
                  </a:cubicBezTo>
                  <a:lnTo>
                    <a:pt x="164" y="355"/>
                  </a:lnTo>
                  <a:cubicBezTo>
                    <a:pt x="165" y="356"/>
                    <a:pt x="166" y="357"/>
                    <a:pt x="167" y="359"/>
                  </a:cubicBezTo>
                  <a:lnTo>
                    <a:pt x="167" y="359"/>
                  </a:lnTo>
                  <a:cubicBezTo>
                    <a:pt x="166" y="352"/>
                    <a:pt x="164" y="347"/>
                    <a:pt x="163" y="341"/>
                  </a:cubicBezTo>
                  <a:lnTo>
                    <a:pt x="163" y="341"/>
                  </a:lnTo>
                  <a:cubicBezTo>
                    <a:pt x="166" y="347"/>
                    <a:pt x="168" y="350"/>
                    <a:pt x="170" y="350"/>
                  </a:cubicBezTo>
                  <a:cubicBezTo>
                    <a:pt x="171" y="350"/>
                    <a:pt x="172" y="348"/>
                    <a:pt x="172" y="343"/>
                  </a:cubicBezTo>
                  <a:cubicBezTo>
                    <a:pt x="169" y="337"/>
                    <a:pt x="167" y="330"/>
                    <a:pt x="165" y="325"/>
                  </a:cubicBezTo>
                  <a:lnTo>
                    <a:pt x="165" y="325"/>
                  </a:lnTo>
                  <a:cubicBezTo>
                    <a:pt x="166" y="330"/>
                    <a:pt x="167" y="334"/>
                    <a:pt x="168" y="338"/>
                  </a:cubicBezTo>
                  <a:lnTo>
                    <a:pt x="168" y="338"/>
                  </a:lnTo>
                  <a:cubicBezTo>
                    <a:pt x="165" y="334"/>
                    <a:pt x="162" y="330"/>
                    <a:pt x="160" y="326"/>
                  </a:cubicBezTo>
                  <a:lnTo>
                    <a:pt x="160" y="326"/>
                  </a:lnTo>
                  <a:cubicBezTo>
                    <a:pt x="161" y="331"/>
                    <a:pt x="162" y="336"/>
                    <a:pt x="163" y="341"/>
                  </a:cubicBezTo>
                  <a:lnTo>
                    <a:pt x="163" y="341"/>
                  </a:lnTo>
                  <a:cubicBezTo>
                    <a:pt x="161" y="337"/>
                    <a:pt x="158" y="331"/>
                    <a:pt x="155" y="324"/>
                  </a:cubicBezTo>
                  <a:close/>
                  <a:moveTo>
                    <a:pt x="167" y="359"/>
                  </a:moveTo>
                  <a:lnTo>
                    <a:pt x="167" y="359"/>
                  </a:lnTo>
                  <a:cubicBezTo>
                    <a:pt x="168" y="365"/>
                    <a:pt x="170" y="371"/>
                    <a:pt x="172" y="377"/>
                  </a:cubicBezTo>
                  <a:lnTo>
                    <a:pt x="172" y="377"/>
                  </a:lnTo>
                  <a:cubicBezTo>
                    <a:pt x="172" y="369"/>
                    <a:pt x="170" y="363"/>
                    <a:pt x="167" y="359"/>
                  </a:cubicBezTo>
                  <a:close/>
                  <a:moveTo>
                    <a:pt x="138" y="5"/>
                  </a:moveTo>
                  <a:cubicBezTo>
                    <a:pt x="138" y="19"/>
                    <a:pt x="138" y="30"/>
                    <a:pt x="138" y="38"/>
                  </a:cubicBezTo>
                  <a:cubicBezTo>
                    <a:pt x="119" y="20"/>
                    <a:pt x="111" y="11"/>
                    <a:pt x="107" y="8"/>
                  </a:cubicBezTo>
                  <a:lnTo>
                    <a:pt x="107" y="8"/>
                  </a:lnTo>
                  <a:cubicBezTo>
                    <a:pt x="111" y="25"/>
                    <a:pt x="119" y="70"/>
                    <a:pt x="119" y="91"/>
                  </a:cubicBezTo>
                  <a:lnTo>
                    <a:pt x="119" y="91"/>
                  </a:lnTo>
                  <a:cubicBezTo>
                    <a:pt x="115" y="84"/>
                    <a:pt x="110" y="78"/>
                    <a:pt x="104" y="72"/>
                  </a:cubicBezTo>
                  <a:lnTo>
                    <a:pt x="104" y="72"/>
                  </a:lnTo>
                  <a:cubicBezTo>
                    <a:pt x="104" y="85"/>
                    <a:pt x="109" y="107"/>
                    <a:pt x="113" y="128"/>
                  </a:cubicBezTo>
                  <a:lnTo>
                    <a:pt x="113" y="128"/>
                  </a:lnTo>
                  <a:cubicBezTo>
                    <a:pt x="111" y="124"/>
                    <a:pt x="109" y="121"/>
                    <a:pt x="107" y="121"/>
                  </a:cubicBezTo>
                  <a:cubicBezTo>
                    <a:pt x="105" y="121"/>
                    <a:pt x="104" y="126"/>
                    <a:pt x="104" y="140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4" y="89"/>
                    <a:pt x="104" y="89"/>
                    <a:pt x="104" y="38"/>
                  </a:cubicBezTo>
                  <a:cubicBezTo>
                    <a:pt x="97" y="25"/>
                    <a:pt x="93" y="20"/>
                    <a:pt x="91" y="20"/>
                  </a:cubicBezTo>
                  <a:lnTo>
                    <a:pt x="91" y="20"/>
                  </a:lnTo>
                  <a:cubicBezTo>
                    <a:pt x="85" y="20"/>
                    <a:pt x="92" y="53"/>
                    <a:pt x="97" y="79"/>
                  </a:cubicBezTo>
                  <a:lnTo>
                    <a:pt x="97" y="79"/>
                  </a:lnTo>
                  <a:cubicBezTo>
                    <a:pt x="88" y="56"/>
                    <a:pt x="70" y="38"/>
                    <a:pt x="70" y="38"/>
                  </a:cubicBezTo>
                  <a:lnTo>
                    <a:pt x="70" y="38"/>
                  </a:lnTo>
                  <a:lnTo>
                    <a:pt x="87" y="106"/>
                  </a:lnTo>
                  <a:lnTo>
                    <a:pt x="104" y="140"/>
                  </a:lnTo>
                  <a:cubicBezTo>
                    <a:pt x="100" y="136"/>
                    <a:pt x="96" y="132"/>
                    <a:pt x="93" y="129"/>
                  </a:cubicBezTo>
                  <a:lnTo>
                    <a:pt x="93" y="129"/>
                  </a:lnTo>
                  <a:lnTo>
                    <a:pt x="104" y="174"/>
                  </a:lnTo>
                  <a:cubicBezTo>
                    <a:pt x="83" y="133"/>
                    <a:pt x="72" y="117"/>
                    <a:pt x="68" y="117"/>
                  </a:cubicBezTo>
                  <a:lnTo>
                    <a:pt x="68" y="117"/>
                  </a:lnTo>
                  <a:cubicBezTo>
                    <a:pt x="60" y="117"/>
                    <a:pt x="86" y="192"/>
                    <a:pt x="128" y="260"/>
                  </a:cubicBezTo>
                  <a:lnTo>
                    <a:pt x="128" y="260"/>
                  </a:lnTo>
                  <a:cubicBezTo>
                    <a:pt x="120" y="242"/>
                    <a:pt x="112" y="224"/>
                    <a:pt x="104" y="208"/>
                  </a:cubicBezTo>
                  <a:lnTo>
                    <a:pt x="104" y="208"/>
                  </a:lnTo>
                  <a:cubicBezTo>
                    <a:pt x="130" y="234"/>
                    <a:pt x="136" y="260"/>
                    <a:pt x="153" y="316"/>
                  </a:cubicBezTo>
                  <a:lnTo>
                    <a:pt x="153" y="316"/>
                  </a:lnTo>
                  <a:cubicBezTo>
                    <a:pt x="152" y="315"/>
                    <a:pt x="151" y="314"/>
                    <a:pt x="150" y="313"/>
                  </a:cubicBezTo>
                  <a:lnTo>
                    <a:pt x="150" y="313"/>
                  </a:lnTo>
                  <a:cubicBezTo>
                    <a:pt x="150" y="313"/>
                    <a:pt x="150" y="313"/>
                    <a:pt x="150" y="314"/>
                  </a:cubicBezTo>
                  <a:lnTo>
                    <a:pt x="150" y="314"/>
                  </a:lnTo>
                  <a:cubicBezTo>
                    <a:pt x="150" y="313"/>
                    <a:pt x="150" y="313"/>
                    <a:pt x="150" y="313"/>
                  </a:cubicBezTo>
                  <a:lnTo>
                    <a:pt x="150" y="313"/>
                  </a:lnTo>
                  <a:cubicBezTo>
                    <a:pt x="150" y="313"/>
                    <a:pt x="150" y="313"/>
                    <a:pt x="150" y="313"/>
                  </a:cubicBezTo>
                  <a:lnTo>
                    <a:pt x="150" y="313"/>
                  </a:lnTo>
                  <a:cubicBezTo>
                    <a:pt x="147" y="303"/>
                    <a:pt x="143" y="290"/>
                    <a:pt x="138" y="276"/>
                  </a:cubicBezTo>
                  <a:cubicBezTo>
                    <a:pt x="138" y="278"/>
                    <a:pt x="138" y="281"/>
                    <a:pt x="138" y="283"/>
                  </a:cubicBezTo>
                  <a:lnTo>
                    <a:pt x="138" y="283"/>
                  </a:lnTo>
                  <a:cubicBezTo>
                    <a:pt x="136" y="279"/>
                    <a:pt x="134" y="274"/>
                    <a:pt x="132" y="270"/>
                  </a:cubicBezTo>
                  <a:lnTo>
                    <a:pt x="132" y="270"/>
                  </a:lnTo>
                  <a:cubicBezTo>
                    <a:pt x="135" y="273"/>
                    <a:pt x="138" y="276"/>
                    <a:pt x="138" y="276"/>
                  </a:cubicBezTo>
                  <a:cubicBezTo>
                    <a:pt x="134" y="270"/>
                    <a:pt x="131" y="265"/>
                    <a:pt x="128" y="260"/>
                  </a:cubicBezTo>
                  <a:lnTo>
                    <a:pt x="128" y="260"/>
                  </a:lnTo>
                  <a:cubicBezTo>
                    <a:pt x="129" y="263"/>
                    <a:pt x="131" y="266"/>
                    <a:pt x="132" y="270"/>
                  </a:cubicBezTo>
                  <a:lnTo>
                    <a:pt x="132" y="270"/>
                  </a:lnTo>
                  <a:cubicBezTo>
                    <a:pt x="122" y="260"/>
                    <a:pt x="104" y="242"/>
                    <a:pt x="104" y="242"/>
                  </a:cubicBezTo>
                  <a:cubicBezTo>
                    <a:pt x="104" y="208"/>
                    <a:pt x="70" y="208"/>
                    <a:pt x="70" y="174"/>
                  </a:cubicBezTo>
                  <a:cubicBezTo>
                    <a:pt x="70" y="174"/>
                    <a:pt x="59" y="152"/>
                    <a:pt x="56" y="152"/>
                  </a:cubicBezTo>
                  <a:lnTo>
                    <a:pt x="56" y="152"/>
                  </a:lnTo>
                  <a:cubicBezTo>
                    <a:pt x="54" y="152"/>
                    <a:pt x="55" y="158"/>
                    <a:pt x="61" y="178"/>
                  </a:cubicBezTo>
                  <a:lnTo>
                    <a:pt x="61" y="178"/>
                  </a:lnTo>
                  <a:cubicBezTo>
                    <a:pt x="49" y="159"/>
                    <a:pt x="36" y="140"/>
                    <a:pt x="36" y="140"/>
                  </a:cubicBezTo>
                  <a:lnTo>
                    <a:pt x="36" y="140"/>
                  </a:lnTo>
                  <a:cubicBezTo>
                    <a:pt x="53" y="174"/>
                    <a:pt x="55" y="185"/>
                    <a:pt x="51" y="185"/>
                  </a:cubicBezTo>
                  <a:cubicBezTo>
                    <a:pt x="44" y="185"/>
                    <a:pt x="19" y="155"/>
                    <a:pt x="16" y="155"/>
                  </a:cubicBezTo>
                  <a:lnTo>
                    <a:pt x="16" y="155"/>
                  </a:lnTo>
                  <a:cubicBezTo>
                    <a:pt x="16" y="155"/>
                    <a:pt x="16" y="155"/>
                    <a:pt x="16" y="155"/>
                  </a:cubicBezTo>
                  <a:lnTo>
                    <a:pt x="16" y="155"/>
                  </a:lnTo>
                  <a:cubicBezTo>
                    <a:pt x="13" y="153"/>
                    <a:pt x="12" y="153"/>
                    <a:pt x="11" y="153"/>
                  </a:cubicBezTo>
                  <a:lnTo>
                    <a:pt x="11" y="153"/>
                  </a:lnTo>
                  <a:cubicBezTo>
                    <a:pt x="0" y="153"/>
                    <a:pt x="78" y="260"/>
                    <a:pt x="63" y="260"/>
                  </a:cubicBezTo>
                  <a:cubicBezTo>
                    <a:pt x="58" y="260"/>
                    <a:pt x="41" y="246"/>
                    <a:pt x="2" y="208"/>
                  </a:cubicBezTo>
                  <a:lnTo>
                    <a:pt x="2" y="208"/>
                  </a:lnTo>
                  <a:cubicBezTo>
                    <a:pt x="36" y="242"/>
                    <a:pt x="36" y="242"/>
                    <a:pt x="104" y="309"/>
                  </a:cubicBezTo>
                  <a:lnTo>
                    <a:pt x="126" y="309"/>
                  </a:lnTo>
                  <a:cubicBezTo>
                    <a:pt x="129" y="314"/>
                    <a:pt x="131" y="318"/>
                    <a:pt x="133" y="321"/>
                  </a:cubicBezTo>
                  <a:lnTo>
                    <a:pt x="133" y="321"/>
                  </a:lnTo>
                  <a:cubicBezTo>
                    <a:pt x="138" y="334"/>
                    <a:pt x="138" y="343"/>
                    <a:pt x="138" y="343"/>
                  </a:cubicBezTo>
                  <a:lnTo>
                    <a:pt x="138" y="343"/>
                  </a:lnTo>
                  <a:cubicBezTo>
                    <a:pt x="138" y="336"/>
                    <a:pt x="136" y="329"/>
                    <a:pt x="134" y="323"/>
                  </a:cubicBezTo>
                  <a:lnTo>
                    <a:pt x="134" y="323"/>
                  </a:lnTo>
                  <a:cubicBezTo>
                    <a:pt x="135" y="325"/>
                    <a:pt x="137" y="327"/>
                    <a:pt x="138" y="329"/>
                  </a:cubicBezTo>
                  <a:lnTo>
                    <a:pt x="138" y="329"/>
                  </a:lnTo>
                  <a:cubicBezTo>
                    <a:pt x="138" y="343"/>
                    <a:pt x="138" y="343"/>
                    <a:pt x="138" y="343"/>
                  </a:cubicBezTo>
                  <a:cubicBezTo>
                    <a:pt x="138" y="343"/>
                    <a:pt x="138" y="343"/>
                    <a:pt x="138" y="343"/>
                  </a:cubicBezTo>
                  <a:lnTo>
                    <a:pt x="138" y="343"/>
                  </a:lnTo>
                  <a:cubicBezTo>
                    <a:pt x="138" y="343"/>
                    <a:pt x="141" y="343"/>
                    <a:pt x="145" y="344"/>
                  </a:cubicBezTo>
                  <a:lnTo>
                    <a:pt x="145" y="344"/>
                  </a:lnTo>
                  <a:cubicBezTo>
                    <a:pt x="147" y="348"/>
                    <a:pt x="146" y="349"/>
                    <a:pt x="145" y="349"/>
                  </a:cubicBezTo>
                  <a:cubicBezTo>
                    <a:pt x="143" y="349"/>
                    <a:pt x="138" y="343"/>
                    <a:pt x="138" y="343"/>
                  </a:cubicBezTo>
                  <a:lnTo>
                    <a:pt x="138" y="343"/>
                  </a:lnTo>
                  <a:cubicBezTo>
                    <a:pt x="138" y="343"/>
                    <a:pt x="138" y="343"/>
                    <a:pt x="138" y="343"/>
                  </a:cubicBezTo>
                  <a:lnTo>
                    <a:pt x="138" y="343"/>
                  </a:lnTo>
                  <a:cubicBezTo>
                    <a:pt x="138" y="343"/>
                    <a:pt x="159" y="387"/>
                    <a:pt x="168" y="387"/>
                  </a:cubicBezTo>
                  <a:cubicBezTo>
                    <a:pt x="170" y="387"/>
                    <a:pt x="172" y="384"/>
                    <a:pt x="172" y="377"/>
                  </a:cubicBezTo>
                  <a:cubicBezTo>
                    <a:pt x="141" y="346"/>
                    <a:pt x="138" y="344"/>
                    <a:pt x="138" y="343"/>
                  </a:cubicBezTo>
                  <a:lnTo>
                    <a:pt x="138" y="343"/>
                  </a:lnTo>
                  <a:cubicBezTo>
                    <a:pt x="142" y="347"/>
                    <a:pt x="144" y="349"/>
                    <a:pt x="146" y="349"/>
                  </a:cubicBezTo>
                  <a:cubicBezTo>
                    <a:pt x="147" y="349"/>
                    <a:pt x="148" y="347"/>
                    <a:pt x="148" y="345"/>
                  </a:cubicBezTo>
                  <a:lnTo>
                    <a:pt x="148" y="345"/>
                  </a:lnTo>
                  <a:cubicBezTo>
                    <a:pt x="150" y="345"/>
                    <a:pt x="152" y="346"/>
                    <a:pt x="153" y="347"/>
                  </a:cubicBezTo>
                  <a:lnTo>
                    <a:pt x="153" y="347"/>
                  </a:lnTo>
                  <a:cubicBezTo>
                    <a:pt x="158" y="363"/>
                    <a:pt x="148" y="353"/>
                    <a:pt x="172" y="377"/>
                  </a:cubicBezTo>
                  <a:cubicBezTo>
                    <a:pt x="172" y="377"/>
                    <a:pt x="172" y="377"/>
                    <a:pt x="158" y="349"/>
                  </a:cubicBezTo>
                  <a:lnTo>
                    <a:pt x="158" y="349"/>
                  </a:lnTo>
                  <a:cubicBezTo>
                    <a:pt x="160" y="351"/>
                    <a:pt x="162" y="352"/>
                    <a:pt x="164" y="355"/>
                  </a:cubicBezTo>
                  <a:lnTo>
                    <a:pt x="164" y="355"/>
                  </a:lnTo>
                  <a:cubicBezTo>
                    <a:pt x="161" y="345"/>
                    <a:pt x="157" y="332"/>
                    <a:pt x="150" y="314"/>
                  </a:cubicBezTo>
                  <a:lnTo>
                    <a:pt x="150" y="314"/>
                  </a:lnTo>
                  <a:cubicBezTo>
                    <a:pt x="152" y="317"/>
                    <a:pt x="153" y="320"/>
                    <a:pt x="155" y="324"/>
                  </a:cubicBezTo>
                  <a:lnTo>
                    <a:pt x="155" y="324"/>
                  </a:lnTo>
                  <a:cubicBezTo>
                    <a:pt x="154" y="321"/>
                    <a:pt x="153" y="318"/>
                    <a:pt x="153" y="316"/>
                  </a:cubicBezTo>
                  <a:lnTo>
                    <a:pt x="153" y="316"/>
                  </a:lnTo>
                  <a:cubicBezTo>
                    <a:pt x="155" y="319"/>
                    <a:pt x="157" y="322"/>
                    <a:pt x="160" y="326"/>
                  </a:cubicBezTo>
                  <a:lnTo>
                    <a:pt x="160" y="326"/>
                  </a:lnTo>
                  <a:cubicBezTo>
                    <a:pt x="157" y="309"/>
                    <a:pt x="155" y="299"/>
                    <a:pt x="155" y="293"/>
                  </a:cubicBezTo>
                  <a:lnTo>
                    <a:pt x="155" y="293"/>
                  </a:lnTo>
                  <a:cubicBezTo>
                    <a:pt x="158" y="302"/>
                    <a:pt x="161" y="312"/>
                    <a:pt x="165" y="325"/>
                  </a:cubicBezTo>
                  <a:lnTo>
                    <a:pt x="165" y="325"/>
                  </a:lnTo>
                  <a:cubicBezTo>
                    <a:pt x="164" y="316"/>
                    <a:pt x="162" y="307"/>
                    <a:pt x="161" y="296"/>
                  </a:cubicBezTo>
                  <a:lnTo>
                    <a:pt x="161" y="296"/>
                  </a:lnTo>
                  <a:cubicBezTo>
                    <a:pt x="172" y="327"/>
                    <a:pt x="172" y="343"/>
                    <a:pt x="172" y="343"/>
                  </a:cubicBezTo>
                  <a:lnTo>
                    <a:pt x="172" y="343"/>
                  </a:lnTo>
                  <a:cubicBezTo>
                    <a:pt x="172" y="318"/>
                    <a:pt x="172" y="293"/>
                    <a:pt x="158" y="268"/>
                  </a:cubicBezTo>
                  <a:lnTo>
                    <a:pt x="158" y="268"/>
                  </a:lnTo>
                  <a:cubicBezTo>
                    <a:pt x="159" y="277"/>
                    <a:pt x="160" y="287"/>
                    <a:pt x="161" y="296"/>
                  </a:cubicBezTo>
                  <a:lnTo>
                    <a:pt x="161" y="296"/>
                  </a:lnTo>
                  <a:cubicBezTo>
                    <a:pt x="159" y="291"/>
                    <a:pt x="157" y="285"/>
                    <a:pt x="154" y="279"/>
                  </a:cubicBezTo>
                  <a:lnTo>
                    <a:pt x="154" y="279"/>
                  </a:lnTo>
                  <a:cubicBezTo>
                    <a:pt x="154" y="274"/>
                    <a:pt x="152" y="269"/>
                    <a:pt x="144" y="253"/>
                  </a:cubicBezTo>
                  <a:lnTo>
                    <a:pt x="144" y="253"/>
                  </a:lnTo>
                  <a:cubicBezTo>
                    <a:pt x="144" y="254"/>
                    <a:pt x="144" y="254"/>
                    <a:pt x="144" y="254"/>
                  </a:cubicBezTo>
                  <a:lnTo>
                    <a:pt x="144" y="254"/>
                  </a:lnTo>
                  <a:cubicBezTo>
                    <a:pt x="142" y="250"/>
                    <a:pt x="140" y="246"/>
                    <a:pt x="138" y="242"/>
                  </a:cubicBezTo>
                  <a:lnTo>
                    <a:pt x="138" y="242"/>
                  </a:lnTo>
                  <a:cubicBezTo>
                    <a:pt x="140" y="246"/>
                    <a:pt x="142" y="250"/>
                    <a:pt x="144" y="253"/>
                  </a:cubicBezTo>
                  <a:lnTo>
                    <a:pt x="144" y="253"/>
                  </a:lnTo>
                  <a:cubicBezTo>
                    <a:pt x="143" y="251"/>
                    <a:pt x="143" y="248"/>
                    <a:pt x="142" y="246"/>
                  </a:cubicBezTo>
                  <a:lnTo>
                    <a:pt x="142" y="246"/>
                  </a:lnTo>
                  <a:cubicBezTo>
                    <a:pt x="141" y="245"/>
                    <a:pt x="139" y="243"/>
                    <a:pt x="138" y="242"/>
                  </a:cubicBezTo>
                  <a:lnTo>
                    <a:pt x="138" y="242"/>
                  </a:lnTo>
                  <a:cubicBezTo>
                    <a:pt x="138" y="242"/>
                    <a:pt x="138" y="242"/>
                    <a:pt x="138" y="242"/>
                  </a:cubicBezTo>
                  <a:cubicBezTo>
                    <a:pt x="138" y="242"/>
                    <a:pt x="138" y="208"/>
                    <a:pt x="104" y="174"/>
                  </a:cubicBezTo>
                  <a:lnTo>
                    <a:pt x="104" y="174"/>
                  </a:lnTo>
                  <a:cubicBezTo>
                    <a:pt x="109" y="179"/>
                    <a:pt x="112" y="181"/>
                    <a:pt x="114" y="181"/>
                  </a:cubicBezTo>
                  <a:cubicBezTo>
                    <a:pt x="119" y="181"/>
                    <a:pt x="120" y="172"/>
                    <a:pt x="118" y="159"/>
                  </a:cubicBezTo>
                  <a:lnTo>
                    <a:pt x="118" y="159"/>
                  </a:lnTo>
                  <a:cubicBezTo>
                    <a:pt x="118" y="159"/>
                    <a:pt x="118" y="159"/>
                    <a:pt x="118" y="159"/>
                  </a:cubicBezTo>
                  <a:lnTo>
                    <a:pt x="118" y="159"/>
                  </a:lnTo>
                  <a:cubicBezTo>
                    <a:pt x="128" y="184"/>
                    <a:pt x="138" y="223"/>
                    <a:pt x="138" y="242"/>
                  </a:cubicBezTo>
                  <a:lnTo>
                    <a:pt x="138" y="242"/>
                  </a:lnTo>
                  <a:cubicBezTo>
                    <a:pt x="138" y="214"/>
                    <a:pt x="138" y="191"/>
                    <a:pt x="137" y="172"/>
                  </a:cubicBezTo>
                  <a:lnTo>
                    <a:pt x="137" y="172"/>
                  </a:lnTo>
                  <a:cubicBezTo>
                    <a:pt x="137" y="173"/>
                    <a:pt x="138" y="173"/>
                    <a:pt x="138" y="174"/>
                  </a:cubicBezTo>
                  <a:cubicBezTo>
                    <a:pt x="138" y="208"/>
                    <a:pt x="138" y="225"/>
                    <a:pt x="142" y="246"/>
                  </a:cubicBezTo>
                  <a:lnTo>
                    <a:pt x="142" y="246"/>
                  </a:lnTo>
                  <a:cubicBezTo>
                    <a:pt x="149" y="253"/>
                    <a:pt x="154" y="261"/>
                    <a:pt x="158" y="268"/>
                  </a:cubicBezTo>
                  <a:lnTo>
                    <a:pt x="158" y="268"/>
                  </a:lnTo>
                  <a:cubicBezTo>
                    <a:pt x="156" y="246"/>
                    <a:pt x="156" y="228"/>
                    <a:pt x="161" y="228"/>
                  </a:cubicBezTo>
                  <a:cubicBezTo>
                    <a:pt x="163" y="228"/>
                    <a:pt x="167" y="232"/>
                    <a:pt x="172" y="242"/>
                  </a:cubicBezTo>
                  <a:cubicBezTo>
                    <a:pt x="172" y="240"/>
                    <a:pt x="172" y="239"/>
                    <a:pt x="172" y="237"/>
                  </a:cubicBezTo>
                  <a:lnTo>
                    <a:pt x="172" y="237"/>
                  </a:lnTo>
                  <a:cubicBezTo>
                    <a:pt x="176" y="252"/>
                    <a:pt x="180" y="265"/>
                    <a:pt x="181" y="265"/>
                  </a:cubicBezTo>
                  <a:cubicBezTo>
                    <a:pt x="182" y="265"/>
                    <a:pt x="180" y="251"/>
                    <a:pt x="172" y="208"/>
                  </a:cubicBezTo>
                  <a:lnTo>
                    <a:pt x="172" y="208"/>
                  </a:lnTo>
                  <a:lnTo>
                    <a:pt x="179" y="222"/>
                  </a:lnTo>
                  <a:lnTo>
                    <a:pt x="179" y="222"/>
                  </a:lnTo>
                  <a:cubicBezTo>
                    <a:pt x="182" y="249"/>
                    <a:pt x="186" y="277"/>
                    <a:pt x="192" y="302"/>
                  </a:cubicBezTo>
                  <a:lnTo>
                    <a:pt x="192" y="302"/>
                  </a:lnTo>
                  <a:lnTo>
                    <a:pt x="172" y="242"/>
                  </a:lnTo>
                  <a:lnTo>
                    <a:pt x="172" y="242"/>
                  </a:lnTo>
                  <a:cubicBezTo>
                    <a:pt x="205" y="343"/>
                    <a:pt x="172" y="276"/>
                    <a:pt x="205" y="343"/>
                  </a:cubicBezTo>
                  <a:lnTo>
                    <a:pt x="205" y="343"/>
                  </a:lnTo>
                  <a:cubicBezTo>
                    <a:pt x="200" y="332"/>
                    <a:pt x="195" y="318"/>
                    <a:pt x="192" y="302"/>
                  </a:cubicBezTo>
                  <a:lnTo>
                    <a:pt x="192" y="302"/>
                  </a:lnTo>
                  <a:lnTo>
                    <a:pt x="205" y="343"/>
                  </a:lnTo>
                  <a:cubicBezTo>
                    <a:pt x="205" y="343"/>
                    <a:pt x="195" y="280"/>
                    <a:pt x="186" y="236"/>
                  </a:cubicBezTo>
                  <a:lnTo>
                    <a:pt x="186" y="236"/>
                  </a:lnTo>
                  <a:lnTo>
                    <a:pt x="205" y="276"/>
                  </a:lnTo>
                  <a:cubicBezTo>
                    <a:pt x="205" y="266"/>
                    <a:pt x="205" y="255"/>
                    <a:pt x="205" y="242"/>
                  </a:cubicBezTo>
                  <a:cubicBezTo>
                    <a:pt x="172" y="140"/>
                    <a:pt x="172" y="140"/>
                    <a:pt x="172" y="38"/>
                  </a:cubicBezTo>
                  <a:cubicBezTo>
                    <a:pt x="172" y="56"/>
                    <a:pt x="172" y="74"/>
                    <a:pt x="172" y="106"/>
                  </a:cubicBezTo>
                  <a:cubicBezTo>
                    <a:pt x="172" y="38"/>
                    <a:pt x="172" y="38"/>
                    <a:pt x="138" y="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7"/>
            <p:cNvSpPr/>
            <p:nvPr/>
          </p:nvSpPr>
          <p:spPr>
            <a:xfrm>
              <a:off x="3846400" y="3147875"/>
              <a:ext cx="850" cy="2550"/>
            </a:xfrm>
            <a:custGeom>
              <a:avLst/>
              <a:gdLst/>
              <a:ahLst/>
              <a:cxnLst/>
              <a:rect l="l" t="t" r="r" b="b"/>
              <a:pathLst>
                <a:path w="34" h="102" extrusionOk="0">
                  <a:moveTo>
                    <a:pt x="0" y="0"/>
                  </a:moveTo>
                  <a:lnTo>
                    <a:pt x="34" y="102"/>
                  </a:lnTo>
                  <a:cubicBezTo>
                    <a:pt x="34" y="68"/>
                    <a:pt x="34" y="68"/>
                    <a:pt x="34" y="6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7"/>
            <p:cNvSpPr/>
            <p:nvPr/>
          </p:nvSpPr>
          <p:spPr>
            <a:xfrm>
              <a:off x="3847250" y="3149575"/>
              <a:ext cx="0" cy="850"/>
            </a:xfrm>
            <a:custGeom>
              <a:avLst/>
              <a:gdLst/>
              <a:ahLst/>
              <a:cxnLst/>
              <a:rect l="l" t="t" r="r" b="b"/>
              <a:pathLst>
                <a:path h="34" extrusionOk="0">
                  <a:moveTo>
                    <a:pt x="0" y="0"/>
                  </a:moveTo>
                  <a:cubicBezTo>
                    <a:pt x="0" y="0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7"/>
            <p:cNvSpPr/>
            <p:nvPr/>
          </p:nvSpPr>
          <p:spPr>
            <a:xfrm>
              <a:off x="3845550" y="3151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0" y="35"/>
                  </a:moveTo>
                  <a:cubicBezTo>
                    <a:pt x="0" y="35"/>
                    <a:pt x="0" y="1"/>
                    <a:pt x="0" y="35"/>
                  </a:cubicBezTo>
                  <a:cubicBezTo>
                    <a:pt x="34" y="35"/>
                    <a:pt x="34" y="35"/>
                    <a:pt x="0" y="3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7"/>
            <p:cNvSpPr/>
            <p:nvPr/>
          </p:nvSpPr>
          <p:spPr>
            <a:xfrm>
              <a:off x="3846400" y="3152950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1"/>
                  </a:moveTo>
                  <a:lnTo>
                    <a:pt x="3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7"/>
            <p:cNvSpPr/>
            <p:nvPr/>
          </p:nvSpPr>
          <p:spPr>
            <a:xfrm>
              <a:off x="3844700" y="3152950"/>
              <a:ext cx="5925" cy="875"/>
            </a:xfrm>
            <a:custGeom>
              <a:avLst/>
              <a:gdLst/>
              <a:ahLst/>
              <a:cxnLst/>
              <a:rect l="l" t="t" r="r" b="b"/>
              <a:pathLst>
                <a:path w="237" h="35" extrusionOk="0">
                  <a:moveTo>
                    <a:pt x="34" y="1"/>
                  </a:moveTo>
                  <a:cubicBezTo>
                    <a:pt x="0" y="1"/>
                    <a:pt x="34" y="1"/>
                    <a:pt x="68" y="34"/>
                  </a:cubicBezTo>
                  <a:lnTo>
                    <a:pt x="102" y="34"/>
                  </a:lnTo>
                  <a:cubicBezTo>
                    <a:pt x="68" y="17"/>
                    <a:pt x="57" y="11"/>
                    <a:pt x="58" y="10"/>
                  </a:cubicBezTo>
                  <a:lnTo>
                    <a:pt x="58" y="10"/>
                  </a:lnTo>
                  <a:cubicBezTo>
                    <a:pt x="87" y="21"/>
                    <a:pt x="97" y="25"/>
                    <a:pt x="98" y="25"/>
                  </a:cubicBezTo>
                  <a:cubicBezTo>
                    <a:pt x="100" y="25"/>
                    <a:pt x="64" y="10"/>
                    <a:pt x="59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8" y="10"/>
                  </a:lnTo>
                  <a:cubicBezTo>
                    <a:pt x="51" y="7"/>
                    <a:pt x="43" y="4"/>
                    <a:pt x="34" y="1"/>
                  </a:cubicBezTo>
                  <a:close/>
                  <a:moveTo>
                    <a:pt x="102" y="1"/>
                  </a:moveTo>
                  <a:lnTo>
                    <a:pt x="102" y="1"/>
                  </a:lnTo>
                  <a:cubicBezTo>
                    <a:pt x="136" y="34"/>
                    <a:pt x="136" y="34"/>
                    <a:pt x="136" y="34"/>
                  </a:cubicBezTo>
                  <a:cubicBezTo>
                    <a:pt x="170" y="34"/>
                    <a:pt x="136" y="34"/>
                    <a:pt x="102" y="1"/>
                  </a:cubicBezTo>
                  <a:close/>
                  <a:moveTo>
                    <a:pt x="237" y="1"/>
                  </a:moveTo>
                  <a:cubicBezTo>
                    <a:pt x="204" y="34"/>
                    <a:pt x="203" y="34"/>
                    <a:pt x="170" y="34"/>
                  </a:cubicBezTo>
                  <a:lnTo>
                    <a:pt x="204" y="34"/>
                  </a:lnTo>
                  <a:cubicBezTo>
                    <a:pt x="228" y="10"/>
                    <a:pt x="235" y="3"/>
                    <a:pt x="237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7"/>
            <p:cNvSpPr/>
            <p:nvPr/>
          </p:nvSpPr>
          <p:spPr>
            <a:xfrm>
              <a:off x="3850625" y="315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7"/>
            <p:cNvSpPr/>
            <p:nvPr/>
          </p:nvSpPr>
          <p:spPr>
            <a:xfrm>
              <a:off x="3849775" y="3148725"/>
              <a:ext cx="5950" cy="5100"/>
            </a:xfrm>
            <a:custGeom>
              <a:avLst/>
              <a:gdLst/>
              <a:ahLst/>
              <a:cxnLst/>
              <a:rect l="l" t="t" r="r" b="b"/>
              <a:pathLst>
                <a:path w="238" h="204" extrusionOk="0">
                  <a:moveTo>
                    <a:pt x="204" y="0"/>
                  </a:moveTo>
                  <a:cubicBezTo>
                    <a:pt x="195" y="9"/>
                    <a:pt x="183" y="21"/>
                    <a:pt x="170" y="34"/>
                  </a:cubicBezTo>
                  <a:cubicBezTo>
                    <a:pt x="204" y="34"/>
                    <a:pt x="238" y="0"/>
                    <a:pt x="204" y="0"/>
                  </a:cubicBezTo>
                  <a:close/>
                  <a:moveTo>
                    <a:pt x="114" y="109"/>
                  </a:moveTo>
                  <a:lnTo>
                    <a:pt x="114" y="109"/>
                  </a:lnTo>
                  <a:cubicBezTo>
                    <a:pt x="113" y="110"/>
                    <a:pt x="112" y="110"/>
                    <a:pt x="112" y="111"/>
                  </a:cubicBezTo>
                  <a:lnTo>
                    <a:pt x="112" y="111"/>
                  </a:lnTo>
                  <a:cubicBezTo>
                    <a:pt x="112" y="110"/>
                    <a:pt x="113" y="110"/>
                    <a:pt x="114" y="109"/>
                  </a:cubicBezTo>
                  <a:close/>
                  <a:moveTo>
                    <a:pt x="170" y="34"/>
                  </a:moveTo>
                  <a:lnTo>
                    <a:pt x="170" y="34"/>
                  </a:lnTo>
                  <a:cubicBezTo>
                    <a:pt x="136" y="68"/>
                    <a:pt x="93" y="111"/>
                    <a:pt x="68" y="136"/>
                  </a:cubicBezTo>
                  <a:cubicBezTo>
                    <a:pt x="68" y="144"/>
                    <a:pt x="68" y="148"/>
                    <a:pt x="69" y="150"/>
                  </a:cubicBezTo>
                  <a:lnTo>
                    <a:pt x="69" y="150"/>
                  </a:lnTo>
                  <a:cubicBezTo>
                    <a:pt x="68" y="155"/>
                    <a:pt x="68" y="161"/>
                    <a:pt x="68" y="170"/>
                  </a:cubicBezTo>
                  <a:cubicBezTo>
                    <a:pt x="68" y="151"/>
                    <a:pt x="78" y="143"/>
                    <a:pt x="87" y="139"/>
                  </a:cubicBezTo>
                  <a:lnTo>
                    <a:pt x="87" y="139"/>
                  </a:lnTo>
                  <a:cubicBezTo>
                    <a:pt x="80" y="148"/>
                    <a:pt x="74" y="158"/>
                    <a:pt x="68" y="170"/>
                  </a:cubicBezTo>
                  <a:cubicBezTo>
                    <a:pt x="102" y="136"/>
                    <a:pt x="136" y="102"/>
                    <a:pt x="170" y="68"/>
                  </a:cubicBezTo>
                  <a:lnTo>
                    <a:pt x="170" y="68"/>
                  </a:lnTo>
                  <a:cubicBezTo>
                    <a:pt x="170" y="68"/>
                    <a:pt x="170" y="68"/>
                    <a:pt x="170" y="68"/>
                  </a:cubicBezTo>
                  <a:lnTo>
                    <a:pt x="170" y="34"/>
                  </a:lnTo>
                  <a:close/>
                  <a:moveTo>
                    <a:pt x="34" y="170"/>
                  </a:moveTo>
                  <a:lnTo>
                    <a:pt x="34" y="170"/>
                  </a:lnTo>
                  <a:cubicBezTo>
                    <a:pt x="28" y="176"/>
                    <a:pt x="18" y="186"/>
                    <a:pt x="1" y="203"/>
                  </a:cubicBezTo>
                  <a:cubicBezTo>
                    <a:pt x="9" y="195"/>
                    <a:pt x="18" y="189"/>
                    <a:pt x="25" y="184"/>
                  </a:cubicBezTo>
                  <a:lnTo>
                    <a:pt x="25" y="184"/>
                  </a:lnTo>
                  <a:cubicBezTo>
                    <a:pt x="26" y="184"/>
                    <a:pt x="27" y="185"/>
                    <a:pt x="28" y="185"/>
                  </a:cubicBezTo>
                  <a:cubicBezTo>
                    <a:pt x="30" y="185"/>
                    <a:pt x="32" y="184"/>
                    <a:pt x="34" y="184"/>
                  </a:cubicBezTo>
                  <a:lnTo>
                    <a:pt x="34" y="184"/>
                  </a:lnTo>
                  <a:cubicBezTo>
                    <a:pt x="22" y="193"/>
                    <a:pt x="1" y="203"/>
                    <a:pt x="1" y="203"/>
                  </a:cubicBezTo>
                  <a:cubicBezTo>
                    <a:pt x="20" y="203"/>
                    <a:pt x="29" y="192"/>
                    <a:pt x="39" y="182"/>
                  </a:cubicBezTo>
                  <a:lnTo>
                    <a:pt x="39" y="182"/>
                  </a:lnTo>
                  <a:cubicBezTo>
                    <a:pt x="37" y="183"/>
                    <a:pt x="36" y="183"/>
                    <a:pt x="34" y="184"/>
                  </a:cubicBezTo>
                  <a:lnTo>
                    <a:pt x="34" y="184"/>
                  </a:lnTo>
                  <a:cubicBezTo>
                    <a:pt x="39" y="180"/>
                    <a:pt x="42" y="178"/>
                    <a:pt x="43" y="175"/>
                  </a:cubicBezTo>
                  <a:lnTo>
                    <a:pt x="43" y="175"/>
                  </a:lnTo>
                  <a:cubicBezTo>
                    <a:pt x="48" y="173"/>
                    <a:pt x="53" y="172"/>
                    <a:pt x="56" y="171"/>
                  </a:cubicBezTo>
                  <a:lnTo>
                    <a:pt x="56" y="171"/>
                  </a:lnTo>
                  <a:cubicBezTo>
                    <a:pt x="49" y="173"/>
                    <a:pt x="44" y="178"/>
                    <a:pt x="39" y="182"/>
                  </a:cubicBezTo>
                  <a:lnTo>
                    <a:pt x="39" y="182"/>
                  </a:lnTo>
                  <a:cubicBezTo>
                    <a:pt x="52" y="178"/>
                    <a:pt x="68" y="170"/>
                    <a:pt x="68" y="170"/>
                  </a:cubicBezTo>
                  <a:lnTo>
                    <a:pt x="68" y="170"/>
                  </a:lnTo>
                  <a:cubicBezTo>
                    <a:pt x="68" y="170"/>
                    <a:pt x="68" y="170"/>
                    <a:pt x="68" y="17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7"/>
            <p:cNvSpPr/>
            <p:nvPr/>
          </p:nvSpPr>
          <p:spPr>
            <a:xfrm>
              <a:off x="3851475" y="315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7"/>
            <p:cNvSpPr/>
            <p:nvPr/>
          </p:nvSpPr>
          <p:spPr>
            <a:xfrm>
              <a:off x="3910725" y="3074225"/>
              <a:ext cx="11050" cy="7625"/>
            </a:xfrm>
            <a:custGeom>
              <a:avLst/>
              <a:gdLst/>
              <a:ahLst/>
              <a:cxnLst/>
              <a:rect l="l" t="t" r="r" b="b"/>
              <a:pathLst>
                <a:path w="442" h="305" extrusionOk="0">
                  <a:moveTo>
                    <a:pt x="441" y="0"/>
                  </a:moveTo>
                  <a:lnTo>
                    <a:pt x="1" y="136"/>
                  </a:lnTo>
                  <a:cubicBezTo>
                    <a:pt x="136" y="305"/>
                    <a:pt x="136" y="305"/>
                    <a:pt x="306" y="305"/>
                  </a:cubicBezTo>
                  <a:cubicBezTo>
                    <a:pt x="441" y="136"/>
                    <a:pt x="441" y="0"/>
                    <a:pt x="44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7"/>
            <p:cNvSpPr/>
            <p:nvPr/>
          </p:nvSpPr>
          <p:spPr>
            <a:xfrm>
              <a:off x="3922575" y="3074225"/>
              <a:ext cx="1725" cy="2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1" y="0"/>
                  </a:moveTo>
                  <a:lnTo>
                    <a:pt x="1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7"/>
            <p:cNvSpPr/>
            <p:nvPr/>
          </p:nvSpPr>
          <p:spPr>
            <a:xfrm>
              <a:off x="3915800" y="3074225"/>
              <a:ext cx="8500" cy="25"/>
            </a:xfrm>
            <a:custGeom>
              <a:avLst/>
              <a:gdLst/>
              <a:ahLst/>
              <a:cxnLst/>
              <a:rect l="l" t="t" r="r" b="b"/>
              <a:pathLst>
                <a:path w="340" h="1" extrusionOk="0">
                  <a:moveTo>
                    <a:pt x="1" y="0"/>
                  </a:moveTo>
                  <a:lnTo>
                    <a:pt x="35" y="0"/>
                  </a:lnTo>
                  <a:cubicBezTo>
                    <a:pt x="272" y="0"/>
                    <a:pt x="204" y="0"/>
                    <a:pt x="340" y="0"/>
                  </a:cubicBezTo>
                  <a:cubicBezTo>
                    <a:pt x="306" y="0"/>
                    <a:pt x="238" y="0"/>
                    <a:pt x="170" y="0"/>
                  </a:cubicBezTo>
                  <a:cubicBezTo>
                    <a:pt x="170" y="0"/>
                    <a:pt x="238" y="0"/>
                    <a:pt x="238" y="0"/>
                  </a:cubicBezTo>
                  <a:cubicBezTo>
                    <a:pt x="170" y="0"/>
                    <a:pt x="170" y="0"/>
                    <a:pt x="103" y="0"/>
                  </a:cubicBezTo>
                  <a:cubicBezTo>
                    <a:pt x="35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7"/>
            <p:cNvSpPr/>
            <p:nvPr/>
          </p:nvSpPr>
          <p:spPr>
            <a:xfrm>
              <a:off x="3919200" y="3074225"/>
              <a:ext cx="2575" cy="25"/>
            </a:xfrm>
            <a:custGeom>
              <a:avLst/>
              <a:gdLst/>
              <a:ahLst/>
              <a:cxnLst/>
              <a:rect l="l" t="t" r="r" b="b"/>
              <a:pathLst>
                <a:path w="103" h="1" extrusionOk="0">
                  <a:moveTo>
                    <a:pt x="102" y="0"/>
                  </a:moveTo>
                  <a:cubicBezTo>
                    <a:pt x="68" y="0"/>
                    <a:pt x="34" y="0"/>
                    <a:pt x="0" y="0"/>
                  </a:cubicBezTo>
                  <a:cubicBezTo>
                    <a:pt x="34" y="0"/>
                    <a:pt x="68" y="0"/>
                    <a:pt x="102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7"/>
            <p:cNvSpPr/>
            <p:nvPr/>
          </p:nvSpPr>
          <p:spPr>
            <a:xfrm>
              <a:off x="3920050" y="3074225"/>
              <a:ext cx="3400" cy="25"/>
            </a:xfrm>
            <a:custGeom>
              <a:avLst/>
              <a:gdLst/>
              <a:ahLst/>
              <a:cxnLst/>
              <a:rect l="l" t="t" r="r" b="b"/>
              <a:pathLst>
                <a:path w="136" h="1" extrusionOk="0">
                  <a:moveTo>
                    <a:pt x="68" y="0"/>
                  </a:moveTo>
                  <a:cubicBezTo>
                    <a:pt x="68" y="0"/>
                    <a:pt x="0" y="0"/>
                    <a:pt x="0" y="0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7"/>
            <p:cNvSpPr/>
            <p:nvPr/>
          </p:nvSpPr>
          <p:spPr>
            <a:xfrm>
              <a:off x="3921750" y="307422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0"/>
                  </a:moveTo>
                  <a:cubicBezTo>
                    <a:pt x="0" y="0"/>
                    <a:pt x="0" y="34"/>
                    <a:pt x="0" y="34"/>
                  </a:cubicBezTo>
                  <a:cubicBezTo>
                    <a:pt x="34" y="34"/>
                    <a:pt x="34" y="34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7"/>
            <p:cNvSpPr/>
            <p:nvPr/>
          </p:nvSpPr>
          <p:spPr>
            <a:xfrm>
              <a:off x="3917500" y="3074225"/>
              <a:ext cx="5100" cy="875"/>
            </a:xfrm>
            <a:custGeom>
              <a:avLst/>
              <a:gdLst/>
              <a:ahLst/>
              <a:cxnLst/>
              <a:rect l="l" t="t" r="r" b="b"/>
              <a:pathLst>
                <a:path w="204" h="35" extrusionOk="0">
                  <a:moveTo>
                    <a:pt x="1" y="0"/>
                  </a:moveTo>
                  <a:cubicBezTo>
                    <a:pt x="1" y="0"/>
                    <a:pt x="61" y="0"/>
                    <a:pt x="121" y="10"/>
                  </a:cubicBezTo>
                  <a:lnTo>
                    <a:pt x="121" y="10"/>
                  </a:lnTo>
                  <a:cubicBezTo>
                    <a:pt x="83" y="0"/>
                    <a:pt x="46" y="0"/>
                    <a:pt x="68" y="0"/>
                  </a:cubicBezTo>
                  <a:close/>
                  <a:moveTo>
                    <a:pt x="121" y="10"/>
                  </a:moveTo>
                  <a:lnTo>
                    <a:pt x="121" y="10"/>
                  </a:lnTo>
                  <a:cubicBezTo>
                    <a:pt x="140" y="15"/>
                    <a:pt x="159" y="23"/>
                    <a:pt x="170" y="34"/>
                  </a:cubicBezTo>
                  <a:lnTo>
                    <a:pt x="204" y="34"/>
                  </a:lnTo>
                  <a:cubicBezTo>
                    <a:pt x="181" y="23"/>
                    <a:pt x="151" y="15"/>
                    <a:pt x="121" y="1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7"/>
            <p:cNvSpPr/>
            <p:nvPr/>
          </p:nvSpPr>
          <p:spPr>
            <a:xfrm>
              <a:off x="3920900" y="30742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0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7"/>
            <p:cNvSpPr/>
            <p:nvPr/>
          </p:nvSpPr>
          <p:spPr>
            <a:xfrm>
              <a:off x="3920900" y="30742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0"/>
                  </a:moveTo>
                  <a:lnTo>
                    <a:pt x="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7"/>
            <p:cNvSpPr/>
            <p:nvPr/>
          </p:nvSpPr>
          <p:spPr>
            <a:xfrm>
              <a:off x="3916650" y="3074225"/>
              <a:ext cx="5950" cy="875"/>
            </a:xfrm>
            <a:custGeom>
              <a:avLst/>
              <a:gdLst/>
              <a:ahLst/>
              <a:cxnLst/>
              <a:rect l="l" t="t" r="r" b="b"/>
              <a:pathLst>
                <a:path w="238" h="35" extrusionOk="0">
                  <a:moveTo>
                    <a:pt x="1" y="0"/>
                  </a:moveTo>
                  <a:cubicBezTo>
                    <a:pt x="69" y="0"/>
                    <a:pt x="170" y="34"/>
                    <a:pt x="238" y="34"/>
                  </a:cubicBezTo>
                  <a:cubicBezTo>
                    <a:pt x="170" y="17"/>
                    <a:pt x="170" y="17"/>
                    <a:pt x="174" y="17"/>
                  </a:cubicBezTo>
                  <a:cubicBezTo>
                    <a:pt x="179" y="17"/>
                    <a:pt x="187" y="17"/>
                    <a:pt x="136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7"/>
            <p:cNvSpPr/>
            <p:nvPr/>
          </p:nvSpPr>
          <p:spPr>
            <a:xfrm>
              <a:off x="3914125" y="307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7"/>
            <p:cNvSpPr/>
            <p:nvPr/>
          </p:nvSpPr>
          <p:spPr>
            <a:xfrm>
              <a:off x="3912425" y="3073375"/>
              <a:ext cx="7650" cy="1725"/>
            </a:xfrm>
            <a:custGeom>
              <a:avLst/>
              <a:gdLst/>
              <a:ahLst/>
              <a:cxnLst/>
              <a:rect l="l" t="t" r="r" b="b"/>
              <a:pathLst>
                <a:path w="306" h="69" extrusionOk="0">
                  <a:moveTo>
                    <a:pt x="1" y="0"/>
                  </a:moveTo>
                  <a:cubicBezTo>
                    <a:pt x="12" y="0"/>
                    <a:pt x="42" y="4"/>
                    <a:pt x="78" y="10"/>
                  </a:cubicBezTo>
                  <a:lnTo>
                    <a:pt x="78" y="10"/>
                  </a:lnTo>
                  <a:cubicBezTo>
                    <a:pt x="75" y="7"/>
                    <a:pt x="72" y="4"/>
                    <a:pt x="68" y="0"/>
                  </a:cubicBezTo>
                  <a:close/>
                  <a:moveTo>
                    <a:pt x="78" y="10"/>
                  </a:moveTo>
                  <a:cubicBezTo>
                    <a:pt x="103" y="34"/>
                    <a:pt x="110" y="34"/>
                    <a:pt x="170" y="34"/>
                  </a:cubicBezTo>
                  <a:lnTo>
                    <a:pt x="189" y="34"/>
                  </a:lnTo>
                  <a:cubicBezTo>
                    <a:pt x="154" y="25"/>
                    <a:pt x="113" y="16"/>
                    <a:pt x="78" y="10"/>
                  </a:cubicBezTo>
                  <a:close/>
                  <a:moveTo>
                    <a:pt x="204" y="34"/>
                  </a:moveTo>
                  <a:lnTo>
                    <a:pt x="204" y="34"/>
                  </a:lnTo>
                  <a:cubicBezTo>
                    <a:pt x="305" y="68"/>
                    <a:pt x="305" y="68"/>
                    <a:pt x="305" y="68"/>
                  </a:cubicBezTo>
                  <a:cubicBezTo>
                    <a:pt x="255" y="51"/>
                    <a:pt x="263" y="51"/>
                    <a:pt x="267" y="51"/>
                  </a:cubicBezTo>
                  <a:cubicBezTo>
                    <a:pt x="271" y="51"/>
                    <a:pt x="271" y="51"/>
                    <a:pt x="204" y="34"/>
                  </a:cubicBezTo>
                  <a:close/>
                  <a:moveTo>
                    <a:pt x="237" y="59"/>
                  </a:moveTo>
                  <a:cubicBezTo>
                    <a:pt x="237" y="62"/>
                    <a:pt x="238" y="65"/>
                    <a:pt x="238" y="68"/>
                  </a:cubicBezTo>
                  <a:cubicBezTo>
                    <a:pt x="249" y="68"/>
                    <a:pt x="245" y="64"/>
                    <a:pt x="237" y="59"/>
                  </a:cubicBezTo>
                  <a:close/>
                  <a:moveTo>
                    <a:pt x="170" y="34"/>
                  </a:moveTo>
                  <a:lnTo>
                    <a:pt x="221" y="51"/>
                  </a:lnTo>
                  <a:lnTo>
                    <a:pt x="221" y="51"/>
                  </a:lnTo>
                  <a:cubicBezTo>
                    <a:pt x="226" y="54"/>
                    <a:pt x="232" y="57"/>
                    <a:pt x="237" y="59"/>
                  </a:cubicBezTo>
                  <a:lnTo>
                    <a:pt x="237" y="59"/>
                  </a:lnTo>
                  <a:cubicBezTo>
                    <a:pt x="236" y="58"/>
                    <a:pt x="236" y="57"/>
                    <a:pt x="236" y="56"/>
                  </a:cubicBezTo>
                  <a:lnTo>
                    <a:pt x="236" y="56"/>
                  </a:lnTo>
                  <a:lnTo>
                    <a:pt x="271" y="68"/>
                  </a:lnTo>
                  <a:cubicBezTo>
                    <a:pt x="264" y="61"/>
                    <a:pt x="250" y="54"/>
                    <a:pt x="230" y="47"/>
                  </a:cubicBezTo>
                  <a:lnTo>
                    <a:pt x="230" y="47"/>
                  </a:lnTo>
                  <a:cubicBezTo>
                    <a:pt x="223" y="39"/>
                    <a:pt x="211" y="36"/>
                    <a:pt x="198" y="35"/>
                  </a:cubicBezTo>
                  <a:lnTo>
                    <a:pt x="198" y="35"/>
                  </a:lnTo>
                  <a:cubicBezTo>
                    <a:pt x="197" y="35"/>
                    <a:pt x="197" y="36"/>
                    <a:pt x="197" y="36"/>
                  </a:cubicBezTo>
                  <a:lnTo>
                    <a:pt x="197" y="36"/>
                  </a:lnTo>
                  <a:cubicBezTo>
                    <a:pt x="195" y="36"/>
                    <a:pt x="192" y="35"/>
                    <a:pt x="190" y="34"/>
                  </a:cubicBezTo>
                  <a:lnTo>
                    <a:pt x="190" y="34"/>
                  </a:lnTo>
                  <a:cubicBezTo>
                    <a:pt x="193" y="35"/>
                    <a:pt x="195" y="35"/>
                    <a:pt x="198" y="35"/>
                  </a:cubicBezTo>
                  <a:lnTo>
                    <a:pt x="198" y="35"/>
                  </a:lnTo>
                  <a:cubicBezTo>
                    <a:pt x="199" y="34"/>
                    <a:pt x="201" y="34"/>
                    <a:pt x="204" y="34"/>
                  </a:cubicBezTo>
                  <a:lnTo>
                    <a:pt x="189" y="34"/>
                  </a:lnTo>
                  <a:cubicBezTo>
                    <a:pt x="189" y="34"/>
                    <a:pt x="190" y="34"/>
                    <a:pt x="190" y="34"/>
                  </a:cubicBezTo>
                  <a:lnTo>
                    <a:pt x="190" y="34"/>
                  </a:lnTo>
                  <a:cubicBezTo>
                    <a:pt x="184" y="34"/>
                    <a:pt x="177" y="34"/>
                    <a:pt x="170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7"/>
            <p:cNvSpPr/>
            <p:nvPr/>
          </p:nvSpPr>
          <p:spPr>
            <a:xfrm>
              <a:off x="3914975" y="3074225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34" y="0"/>
                  </a:moveTo>
                  <a:lnTo>
                    <a:pt x="0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7"/>
            <p:cNvSpPr/>
            <p:nvPr/>
          </p:nvSpPr>
          <p:spPr>
            <a:xfrm>
              <a:off x="3913475" y="3073375"/>
              <a:ext cx="6975" cy="2100"/>
            </a:xfrm>
            <a:custGeom>
              <a:avLst/>
              <a:gdLst/>
              <a:ahLst/>
              <a:cxnLst/>
              <a:rect l="l" t="t" r="r" b="b"/>
              <a:pathLst>
                <a:path w="279" h="84" extrusionOk="0">
                  <a:moveTo>
                    <a:pt x="43" y="30"/>
                  </a:moveTo>
                  <a:cubicBezTo>
                    <a:pt x="52" y="34"/>
                    <a:pt x="60" y="34"/>
                    <a:pt x="60" y="34"/>
                  </a:cubicBezTo>
                  <a:cubicBezTo>
                    <a:pt x="54" y="33"/>
                    <a:pt x="48" y="31"/>
                    <a:pt x="43" y="30"/>
                  </a:cubicBezTo>
                  <a:close/>
                  <a:moveTo>
                    <a:pt x="26" y="0"/>
                  </a:moveTo>
                  <a:cubicBezTo>
                    <a:pt x="26" y="13"/>
                    <a:pt x="31" y="21"/>
                    <a:pt x="37" y="26"/>
                  </a:cubicBezTo>
                  <a:lnTo>
                    <a:pt x="37" y="26"/>
                  </a:lnTo>
                  <a:cubicBezTo>
                    <a:pt x="18" y="23"/>
                    <a:pt x="2" y="19"/>
                    <a:pt x="1" y="19"/>
                  </a:cubicBezTo>
                  <a:lnTo>
                    <a:pt x="1" y="19"/>
                  </a:lnTo>
                  <a:cubicBezTo>
                    <a:pt x="0" y="19"/>
                    <a:pt x="11" y="22"/>
                    <a:pt x="43" y="30"/>
                  </a:cubicBezTo>
                  <a:lnTo>
                    <a:pt x="43" y="30"/>
                  </a:lnTo>
                  <a:cubicBezTo>
                    <a:pt x="41" y="29"/>
                    <a:pt x="39" y="28"/>
                    <a:pt x="37" y="26"/>
                  </a:cubicBezTo>
                  <a:lnTo>
                    <a:pt x="37" y="26"/>
                  </a:lnTo>
                  <a:cubicBezTo>
                    <a:pt x="58" y="30"/>
                    <a:pt x="82" y="34"/>
                    <a:pt x="94" y="34"/>
                  </a:cubicBezTo>
                  <a:lnTo>
                    <a:pt x="114" y="34"/>
                  </a:lnTo>
                  <a:cubicBezTo>
                    <a:pt x="121" y="37"/>
                    <a:pt x="129" y="41"/>
                    <a:pt x="138" y="45"/>
                  </a:cubicBezTo>
                  <a:lnTo>
                    <a:pt x="138" y="45"/>
                  </a:lnTo>
                  <a:lnTo>
                    <a:pt x="162" y="68"/>
                  </a:lnTo>
                  <a:cubicBezTo>
                    <a:pt x="229" y="68"/>
                    <a:pt x="267" y="83"/>
                    <a:pt x="275" y="83"/>
                  </a:cubicBezTo>
                  <a:cubicBezTo>
                    <a:pt x="278" y="83"/>
                    <a:pt x="275" y="79"/>
                    <a:pt x="263" y="68"/>
                  </a:cubicBezTo>
                  <a:cubicBezTo>
                    <a:pt x="233" y="68"/>
                    <a:pt x="175" y="41"/>
                    <a:pt x="139" y="35"/>
                  </a:cubicBezTo>
                  <a:lnTo>
                    <a:pt x="139" y="35"/>
                  </a:lnTo>
                  <a:cubicBezTo>
                    <a:pt x="114" y="26"/>
                    <a:pt x="79" y="18"/>
                    <a:pt x="26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7"/>
            <p:cNvSpPr/>
            <p:nvPr/>
          </p:nvSpPr>
          <p:spPr>
            <a:xfrm>
              <a:off x="3920050" y="30750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7"/>
            <p:cNvSpPr/>
            <p:nvPr/>
          </p:nvSpPr>
          <p:spPr>
            <a:xfrm>
              <a:off x="3915800" y="3074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7"/>
            <p:cNvSpPr/>
            <p:nvPr/>
          </p:nvSpPr>
          <p:spPr>
            <a:xfrm>
              <a:off x="3919200" y="307507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0" y="0"/>
                  </a:moveTo>
                  <a:lnTo>
                    <a:pt x="34" y="34"/>
                  </a:lnTo>
                  <a:cubicBezTo>
                    <a:pt x="34" y="34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7"/>
            <p:cNvSpPr/>
            <p:nvPr/>
          </p:nvSpPr>
          <p:spPr>
            <a:xfrm>
              <a:off x="3913275" y="3073975"/>
              <a:ext cx="7975" cy="4500"/>
            </a:xfrm>
            <a:custGeom>
              <a:avLst/>
              <a:gdLst/>
              <a:ahLst/>
              <a:cxnLst/>
              <a:rect l="l" t="t" r="r" b="b"/>
              <a:pathLst>
                <a:path w="319" h="180" extrusionOk="0">
                  <a:moveTo>
                    <a:pt x="35" y="1"/>
                  </a:moveTo>
                  <a:cubicBezTo>
                    <a:pt x="29" y="1"/>
                    <a:pt x="28" y="4"/>
                    <a:pt x="34" y="10"/>
                  </a:cubicBezTo>
                  <a:lnTo>
                    <a:pt x="71" y="10"/>
                  </a:lnTo>
                  <a:cubicBezTo>
                    <a:pt x="55" y="4"/>
                    <a:pt x="42" y="1"/>
                    <a:pt x="35" y="1"/>
                  </a:cubicBezTo>
                  <a:close/>
                  <a:moveTo>
                    <a:pt x="68" y="10"/>
                  </a:moveTo>
                  <a:lnTo>
                    <a:pt x="68" y="10"/>
                  </a:lnTo>
                  <a:cubicBezTo>
                    <a:pt x="75" y="15"/>
                    <a:pt x="82" y="19"/>
                    <a:pt x="88" y="23"/>
                  </a:cubicBezTo>
                  <a:lnTo>
                    <a:pt x="88" y="23"/>
                  </a:lnTo>
                  <a:cubicBezTo>
                    <a:pt x="86" y="20"/>
                    <a:pt x="80" y="16"/>
                    <a:pt x="68" y="10"/>
                  </a:cubicBezTo>
                  <a:close/>
                  <a:moveTo>
                    <a:pt x="0" y="10"/>
                  </a:moveTo>
                  <a:cubicBezTo>
                    <a:pt x="10" y="19"/>
                    <a:pt x="21" y="29"/>
                    <a:pt x="34" y="37"/>
                  </a:cubicBezTo>
                  <a:lnTo>
                    <a:pt x="34" y="37"/>
                  </a:lnTo>
                  <a:cubicBezTo>
                    <a:pt x="34" y="10"/>
                    <a:pt x="32" y="10"/>
                    <a:pt x="0" y="10"/>
                  </a:cubicBezTo>
                  <a:close/>
                  <a:moveTo>
                    <a:pt x="34" y="37"/>
                  </a:moveTo>
                  <a:cubicBezTo>
                    <a:pt x="34" y="39"/>
                    <a:pt x="34" y="42"/>
                    <a:pt x="34" y="44"/>
                  </a:cubicBezTo>
                  <a:cubicBezTo>
                    <a:pt x="38" y="44"/>
                    <a:pt x="42" y="44"/>
                    <a:pt x="45" y="44"/>
                  </a:cubicBezTo>
                  <a:lnTo>
                    <a:pt x="45" y="44"/>
                  </a:lnTo>
                  <a:cubicBezTo>
                    <a:pt x="41" y="42"/>
                    <a:pt x="38" y="40"/>
                    <a:pt x="34" y="37"/>
                  </a:cubicBezTo>
                  <a:close/>
                  <a:moveTo>
                    <a:pt x="34" y="44"/>
                  </a:moveTo>
                  <a:cubicBezTo>
                    <a:pt x="38" y="44"/>
                    <a:pt x="42" y="44"/>
                    <a:pt x="46" y="44"/>
                  </a:cubicBezTo>
                  <a:lnTo>
                    <a:pt x="46" y="44"/>
                  </a:lnTo>
                  <a:cubicBezTo>
                    <a:pt x="45" y="44"/>
                    <a:pt x="45" y="44"/>
                    <a:pt x="45" y="44"/>
                  </a:cubicBezTo>
                  <a:lnTo>
                    <a:pt x="45" y="44"/>
                  </a:lnTo>
                  <a:cubicBezTo>
                    <a:pt x="56" y="44"/>
                    <a:pt x="66" y="45"/>
                    <a:pt x="77" y="47"/>
                  </a:cubicBezTo>
                  <a:lnTo>
                    <a:pt x="77" y="47"/>
                  </a:lnTo>
                  <a:cubicBezTo>
                    <a:pt x="70" y="44"/>
                    <a:pt x="61" y="44"/>
                    <a:pt x="45" y="44"/>
                  </a:cubicBezTo>
                  <a:lnTo>
                    <a:pt x="45" y="44"/>
                  </a:lnTo>
                  <a:cubicBezTo>
                    <a:pt x="45" y="44"/>
                    <a:pt x="45" y="44"/>
                    <a:pt x="45" y="44"/>
                  </a:cubicBezTo>
                  <a:lnTo>
                    <a:pt x="45" y="44"/>
                  </a:lnTo>
                  <a:cubicBezTo>
                    <a:pt x="42" y="44"/>
                    <a:pt x="38" y="44"/>
                    <a:pt x="34" y="44"/>
                  </a:cubicBezTo>
                  <a:close/>
                  <a:moveTo>
                    <a:pt x="65" y="37"/>
                  </a:moveTo>
                  <a:cubicBezTo>
                    <a:pt x="63" y="37"/>
                    <a:pt x="63" y="39"/>
                    <a:pt x="68" y="44"/>
                  </a:cubicBezTo>
                  <a:cubicBezTo>
                    <a:pt x="74" y="44"/>
                    <a:pt x="81" y="45"/>
                    <a:pt x="89" y="47"/>
                  </a:cubicBezTo>
                  <a:lnTo>
                    <a:pt x="89" y="47"/>
                  </a:lnTo>
                  <a:cubicBezTo>
                    <a:pt x="77" y="41"/>
                    <a:pt x="68" y="37"/>
                    <a:pt x="65" y="37"/>
                  </a:cubicBezTo>
                  <a:close/>
                  <a:moveTo>
                    <a:pt x="137" y="60"/>
                  </a:moveTo>
                  <a:cubicBezTo>
                    <a:pt x="137" y="61"/>
                    <a:pt x="138" y="61"/>
                    <a:pt x="139" y="61"/>
                  </a:cubicBezTo>
                  <a:lnTo>
                    <a:pt x="139" y="61"/>
                  </a:lnTo>
                  <a:cubicBezTo>
                    <a:pt x="139" y="61"/>
                    <a:pt x="138" y="60"/>
                    <a:pt x="137" y="60"/>
                  </a:cubicBezTo>
                  <a:close/>
                  <a:moveTo>
                    <a:pt x="133" y="63"/>
                  </a:moveTo>
                  <a:lnTo>
                    <a:pt x="133" y="63"/>
                  </a:lnTo>
                  <a:cubicBezTo>
                    <a:pt x="133" y="63"/>
                    <a:pt x="133" y="63"/>
                    <a:pt x="134" y="63"/>
                  </a:cubicBezTo>
                  <a:lnTo>
                    <a:pt x="134" y="63"/>
                  </a:lnTo>
                  <a:cubicBezTo>
                    <a:pt x="134" y="63"/>
                    <a:pt x="134" y="63"/>
                    <a:pt x="134" y="63"/>
                  </a:cubicBezTo>
                  <a:lnTo>
                    <a:pt x="134" y="63"/>
                  </a:lnTo>
                  <a:cubicBezTo>
                    <a:pt x="134" y="63"/>
                    <a:pt x="134" y="63"/>
                    <a:pt x="133" y="63"/>
                  </a:cubicBezTo>
                  <a:close/>
                  <a:moveTo>
                    <a:pt x="139" y="61"/>
                  </a:moveTo>
                  <a:cubicBezTo>
                    <a:pt x="146" y="64"/>
                    <a:pt x="153" y="66"/>
                    <a:pt x="159" y="68"/>
                  </a:cubicBezTo>
                  <a:lnTo>
                    <a:pt x="159" y="68"/>
                  </a:lnTo>
                  <a:cubicBezTo>
                    <a:pt x="149" y="61"/>
                    <a:pt x="143" y="61"/>
                    <a:pt x="140" y="61"/>
                  </a:cubicBezTo>
                  <a:cubicBezTo>
                    <a:pt x="140" y="61"/>
                    <a:pt x="140" y="61"/>
                    <a:pt x="139" y="61"/>
                  </a:cubicBezTo>
                  <a:close/>
                  <a:moveTo>
                    <a:pt x="144" y="65"/>
                  </a:moveTo>
                  <a:cubicBezTo>
                    <a:pt x="149" y="66"/>
                    <a:pt x="155" y="68"/>
                    <a:pt x="160" y="70"/>
                  </a:cubicBezTo>
                  <a:lnTo>
                    <a:pt x="160" y="70"/>
                  </a:lnTo>
                  <a:cubicBezTo>
                    <a:pt x="160" y="69"/>
                    <a:pt x="160" y="69"/>
                    <a:pt x="159" y="69"/>
                  </a:cubicBezTo>
                  <a:lnTo>
                    <a:pt x="159" y="69"/>
                  </a:lnTo>
                  <a:cubicBezTo>
                    <a:pt x="160" y="69"/>
                    <a:pt x="160" y="69"/>
                    <a:pt x="161" y="69"/>
                  </a:cubicBezTo>
                  <a:lnTo>
                    <a:pt x="161" y="69"/>
                  </a:lnTo>
                  <a:cubicBezTo>
                    <a:pt x="161" y="69"/>
                    <a:pt x="161" y="69"/>
                    <a:pt x="161" y="69"/>
                  </a:cubicBezTo>
                  <a:lnTo>
                    <a:pt x="161" y="69"/>
                  </a:lnTo>
                  <a:cubicBezTo>
                    <a:pt x="161" y="69"/>
                    <a:pt x="161" y="69"/>
                    <a:pt x="161" y="69"/>
                  </a:cubicBezTo>
                  <a:lnTo>
                    <a:pt x="161" y="69"/>
                  </a:lnTo>
                  <a:lnTo>
                    <a:pt x="162" y="70"/>
                  </a:lnTo>
                  <a:lnTo>
                    <a:pt x="162" y="70"/>
                  </a:lnTo>
                  <a:cubicBezTo>
                    <a:pt x="161" y="70"/>
                    <a:pt x="161" y="70"/>
                    <a:pt x="160" y="70"/>
                  </a:cubicBezTo>
                  <a:lnTo>
                    <a:pt x="160" y="70"/>
                  </a:lnTo>
                  <a:cubicBezTo>
                    <a:pt x="162" y="71"/>
                    <a:pt x="164" y="72"/>
                    <a:pt x="166" y="74"/>
                  </a:cubicBezTo>
                  <a:lnTo>
                    <a:pt x="166" y="74"/>
                  </a:lnTo>
                  <a:cubicBezTo>
                    <a:pt x="162" y="73"/>
                    <a:pt x="157" y="71"/>
                    <a:pt x="153" y="70"/>
                  </a:cubicBezTo>
                  <a:lnTo>
                    <a:pt x="153" y="70"/>
                  </a:lnTo>
                  <a:cubicBezTo>
                    <a:pt x="151" y="68"/>
                    <a:pt x="147" y="67"/>
                    <a:pt x="144" y="65"/>
                  </a:cubicBezTo>
                  <a:close/>
                  <a:moveTo>
                    <a:pt x="276" y="66"/>
                  </a:moveTo>
                  <a:cubicBezTo>
                    <a:pt x="285" y="70"/>
                    <a:pt x="294" y="74"/>
                    <a:pt x="305" y="78"/>
                  </a:cubicBezTo>
                  <a:cubicBezTo>
                    <a:pt x="318" y="78"/>
                    <a:pt x="301" y="73"/>
                    <a:pt x="276" y="66"/>
                  </a:cubicBezTo>
                  <a:close/>
                  <a:moveTo>
                    <a:pt x="34" y="44"/>
                  </a:moveTo>
                  <a:cubicBezTo>
                    <a:pt x="34" y="44"/>
                    <a:pt x="34" y="44"/>
                    <a:pt x="60" y="53"/>
                  </a:cubicBezTo>
                  <a:lnTo>
                    <a:pt x="60" y="53"/>
                  </a:lnTo>
                  <a:cubicBezTo>
                    <a:pt x="56" y="51"/>
                    <a:pt x="52" y="48"/>
                    <a:pt x="48" y="46"/>
                  </a:cubicBezTo>
                  <a:lnTo>
                    <a:pt x="48" y="46"/>
                  </a:lnTo>
                  <a:cubicBezTo>
                    <a:pt x="58" y="48"/>
                    <a:pt x="68" y="53"/>
                    <a:pt x="76" y="58"/>
                  </a:cubicBezTo>
                  <a:lnTo>
                    <a:pt x="76" y="58"/>
                  </a:lnTo>
                  <a:cubicBezTo>
                    <a:pt x="70" y="56"/>
                    <a:pt x="65" y="54"/>
                    <a:pt x="60" y="53"/>
                  </a:cubicBezTo>
                  <a:lnTo>
                    <a:pt x="60" y="53"/>
                  </a:lnTo>
                  <a:cubicBezTo>
                    <a:pt x="69" y="58"/>
                    <a:pt x="78" y="62"/>
                    <a:pt x="87" y="65"/>
                  </a:cubicBezTo>
                  <a:lnTo>
                    <a:pt x="87" y="65"/>
                  </a:lnTo>
                  <a:cubicBezTo>
                    <a:pt x="96" y="72"/>
                    <a:pt x="102" y="78"/>
                    <a:pt x="102" y="78"/>
                  </a:cubicBezTo>
                  <a:cubicBezTo>
                    <a:pt x="128" y="91"/>
                    <a:pt x="139" y="94"/>
                    <a:pt x="145" y="95"/>
                  </a:cubicBezTo>
                  <a:lnTo>
                    <a:pt x="145" y="95"/>
                  </a:lnTo>
                  <a:cubicBezTo>
                    <a:pt x="135" y="87"/>
                    <a:pt x="126" y="81"/>
                    <a:pt x="119" y="76"/>
                  </a:cubicBezTo>
                  <a:lnTo>
                    <a:pt x="119" y="76"/>
                  </a:lnTo>
                  <a:cubicBezTo>
                    <a:pt x="125" y="77"/>
                    <a:pt x="131" y="78"/>
                    <a:pt x="136" y="78"/>
                  </a:cubicBezTo>
                  <a:cubicBezTo>
                    <a:pt x="127" y="75"/>
                    <a:pt x="119" y="72"/>
                    <a:pt x="112" y="70"/>
                  </a:cubicBezTo>
                  <a:lnTo>
                    <a:pt x="112" y="70"/>
                  </a:lnTo>
                  <a:cubicBezTo>
                    <a:pt x="99" y="60"/>
                    <a:pt x="92" y="53"/>
                    <a:pt x="85" y="50"/>
                  </a:cubicBezTo>
                  <a:lnTo>
                    <a:pt x="85" y="50"/>
                  </a:lnTo>
                  <a:cubicBezTo>
                    <a:pt x="90" y="51"/>
                    <a:pt x="95" y="52"/>
                    <a:pt x="100" y="53"/>
                  </a:cubicBezTo>
                  <a:lnTo>
                    <a:pt x="100" y="53"/>
                  </a:lnTo>
                  <a:cubicBezTo>
                    <a:pt x="92" y="50"/>
                    <a:pt x="85" y="48"/>
                    <a:pt x="77" y="47"/>
                  </a:cubicBezTo>
                  <a:lnTo>
                    <a:pt x="77" y="47"/>
                  </a:lnTo>
                  <a:cubicBezTo>
                    <a:pt x="80" y="47"/>
                    <a:pt x="82" y="48"/>
                    <a:pt x="85" y="50"/>
                  </a:cubicBezTo>
                  <a:lnTo>
                    <a:pt x="85" y="50"/>
                  </a:lnTo>
                  <a:cubicBezTo>
                    <a:pt x="71" y="47"/>
                    <a:pt x="58" y="45"/>
                    <a:pt x="46" y="44"/>
                  </a:cubicBezTo>
                  <a:lnTo>
                    <a:pt x="46" y="44"/>
                  </a:lnTo>
                  <a:cubicBezTo>
                    <a:pt x="46" y="45"/>
                    <a:pt x="47" y="45"/>
                    <a:pt x="48" y="46"/>
                  </a:cubicBezTo>
                  <a:lnTo>
                    <a:pt x="48" y="46"/>
                  </a:lnTo>
                  <a:cubicBezTo>
                    <a:pt x="43" y="45"/>
                    <a:pt x="39" y="44"/>
                    <a:pt x="34" y="44"/>
                  </a:cubicBezTo>
                  <a:close/>
                  <a:moveTo>
                    <a:pt x="145" y="95"/>
                  </a:moveTo>
                  <a:cubicBezTo>
                    <a:pt x="152" y="100"/>
                    <a:pt x="160" y="105"/>
                    <a:pt x="170" y="112"/>
                  </a:cubicBezTo>
                  <a:cubicBezTo>
                    <a:pt x="153" y="95"/>
                    <a:pt x="153" y="95"/>
                    <a:pt x="149" y="95"/>
                  </a:cubicBezTo>
                  <a:cubicBezTo>
                    <a:pt x="148" y="95"/>
                    <a:pt x="146" y="95"/>
                    <a:pt x="145" y="95"/>
                  </a:cubicBezTo>
                  <a:close/>
                  <a:moveTo>
                    <a:pt x="71" y="10"/>
                  </a:moveTo>
                  <a:cubicBezTo>
                    <a:pt x="98" y="20"/>
                    <a:pt x="133" y="35"/>
                    <a:pt x="161" y="50"/>
                  </a:cubicBezTo>
                  <a:lnTo>
                    <a:pt x="161" y="50"/>
                  </a:lnTo>
                  <a:cubicBezTo>
                    <a:pt x="159" y="49"/>
                    <a:pt x="156" y="49"/>
                    <a:pt x="154" y="48"/>
                  </a:cubicBezTo>
                  <a:lnTo>
                    <a:pt x="154" y="48"/>
                  </a:lnTo>
                  <a:cubicBezTo>
                    <a:pt x="151" y="46"/>
                    <a:pt x="144" y="44"/>
                    <a:pt x="136" y="44"/>
                  </a:cubicBezTo>
                  <a:cubicBezTo>
                    <a:pt x="136" y="44"/>
                    <a:pt x="136" y="44"/>
                    <a:pt x="136" y="44"/>
                  </a:cubicBezTo>
                  <a:lnTo>
                    <a:pt x="136" y="44"/>
                  </a:lnTo>
                  <a:lnTo>
                    <a:pt x="153" y="52"/>
                  </a:lnTo>
                  <a:lnTo>
                    <a:pt x="153" y="52"/>
                  </a:lnTo>
                  <a:cubicBezTo>
                    <a:pt x="157" y="52"/>
                    <a:pt x="157" y="51"/>
                    <a:pt x="154" y="49"/>
                  </a:cubicBezTo>
                  <a:lnTo>
                    <a:pt x="154" y="49"/>
                  </a:lnTo>
                  <a:cubicBezTo>
                    <a:pt x="157" y="49"/>
                    <a:pt x="160" y="50"/>
                    <a:pt x="163" y="51"/>
                  </a:cubicBezTo>
                  <a:lnTo>
                    <a:pt x="163" y="51"/>
                  </a:lnTo>
                  <a:cubicBezTo>
                    <a:pt x="162" y="50"/>
                    <a:pt x="162" y="50"/>
                    <a:pt x="161" y="50"/>
                  </a:cubicBezTo>
                  <a:lnTo>
                    <a:pt x="161" y="50"/>
                  </a:lnTo>
                  <a:cubicBezTo>
                    <a:pt x="174" y="53"/>
                    <a:pt x="183" y="54"/>
                    <a:pt x="190" y="54"/>
                  </a:cubicBezTo>
                  <a:lnTo>
                    <a:pt x="190" y="54"/>
                  </a:lnTo>
                  <a:cubicBezTo>
                    <a:pt x="204" y="61"/>
                    <a:pt x="204" y="61"/>
                    <a:pt x="204" y="61"/>
                  </a:cubicBezTo>
                  <a:cubicBezTo>
                    <a:pt x="189" y="57"/>
                    <a:pt x="175" y="54"/>
                    <a:pt x="163" y="51"/>
                  </a:cubicBezTo>
                  <a:lnTo>
                    <a:pt x="163" y="51"/>
                  </a:lnTo>
                  <a:cubicBezTo>
                    <a:pt x="181" y="60"/>
                    <a:pt x="196" y="70"/>
                    <a:pt x="204" y="78"/>
                  </a:cubicBezTo>
                  <a:lnTo>
                    <a:pt x="153" y="52"/>
                  </a:lnTo>
                  <a:lnTo>
                    <a:pt x="153" y="52"/>
                  </a:lnTo>
                  <a:cubicBezTo>
                    <a:pt x="151" y="52"/>
                    <a:pt x="147" y="52"/>
                    <a:pt x="142" y="50"/>
                  </a:cubicBezTo>
                  <a:lnTo>
                    <a:pt x="142" y="50"/>
                  </a:lnTo>
                  <a:lnTo>
                    <a:pt x="161" y="69"/>
                  </a:lnTo>
                  <a:lnTo>
                    <a:pt x="161" y="69"/>
                  </a:lnTo>
                  <a:cubicBezTo>
                    <a:pt x="160" y="69"/>
                    <a:pt x="160" y="69"/>
                    <a:pt x="159" y="68"/>
                  </a:cubicBezTo>
                  <a:lnTo>
                    <a:pt x="159" y="68"/>
                  </a:lnTo>
                  <a:cubicBezTo>
                    <a:pt x="159" y="68"/>
                    <a:pt x="159" y="69"/>
                    <a:pt x="159" y="69"/>
                  </a:cubicBezTo>
                  <a:lnTo>
                    <a:pt x="159" y="69"/>
                  </a:lnTo>
                  <a:cubicBezTo>
                    <a:pt x="152" y="66"/>
                    <a:pt x="144" y="64"/>
                    <a:pt x="136" y="61"/>
                  </a:cubicBezTo>
                  <a:lnTo>
                    <a:pt x="136" y="61"/>
                  </a:lnTo>
                  <a:cubicBezTo>
                    <a:pt x="120" y="53"/>
                    <a:pt x="103" y="45"/>
                    <a:pt x="102" y="44"/>
                  </a:cubicBezTo>
                  <a:lnTo>
                    <a:pt x="102" y="44"/>
                  </a:lnTo>
                  <a:cubicBezTo>
                    <a:pt x="115" y="50"/>
                    <a:pt x="126" y="55"/>
                    <a:pt x="137" y="60"/>
                  </a:cubicBezTo>
                  <a:lnTo>
                    <a:pt x="137" y="60"/>
                  </a:lnTo>
                  <a:cubicBezTo>
                    <a:pt x="136" y="58"/>
                    <a:pt x="136" y="55"/>
                    <a:pt x="136" y="48"/>
                  </a:cubicBezTo>
                  <a:lnTo>
                    <a:pt x="136" y="48"/>
                  </a:lnTo>
                  <a:cubicBezTo>
                    <a:pt x="138" y="49"/>
                    <a:pt x="140" y="50"/>
                    <a:pt x="142" y="50"/>
                  </a:cubicBezTo>
                  <a:lnTo>
                    <a:pt x="142" y="50"/>
                  </a:lnTo>
                  <a:lnTo>
                    <a:pt x="136" y="44"/>
                  </a:lnTo>
                  <a:lnTo>
                    <a:pt x="136" y="44"/>
                  </a:lnTo>
                  <a:cubicBezTo>
                    <a:pt x="136" y="46"/>
                    <a:pt x="136" y="47"/>
                    <a:pt x="136" y="48"/>
                  </a:cubicBezTo>
                  <a:lnTo>
                    <a:pt x="136" y="48"/>
                  </a:lnTo>
                  <a:cubicBezTo>
                    <a:pt x="125" y="44"/>
                    <a:pt x="109" y="36"/>
                    <a:pt x="88" y="23"/>
                  </a:cubicBezTo>
                  <a:lnTo>
                    <a:pt x="88" y="23"/>
                  </a:lnTo>
                  <a:cubicBezTo>
                    <a:pt x="95" y="33"/>
                    <a:pt x="54" y="26"/>
                    <a:pt x="110" y="53"/>
                  </a:cubicBezTo>
                  <a:lnTo>
                    <a:pt x="110" y="53"/>
                  </a:lnTo>
                  <a:cubicBezTo>
                    <a:pt x="102" y="50"/>
                    <a:pt x="95" y="48"/>
                    <a:pt x="89" y="47"/>
                  </a:cubicBezTo>
                  <a:lnTo>
                    <a:pt x="89" y="47"/>
                  </a:lnTo>
                  <a:cubicBezTo>
                    <a:pt x="93" y="49"/>
                    <a:pt x="97" y="51"/>
                    <a:pt x="102" y="54"/>
                  </a:cubicBezTo>
                  <a:lnTo>
                    <a:pt x="102" y="54"/>
                  </a:lnTo>
                  <a:cubicBezTo>
                    <a:pt x="101" y="54"/>
                    <a:pt x="101" y="53"/>
                    <a:pt x="100" y="53"/>
                  </a:cubicBezTo>
                  <a:lnTo>
                    <a:pt x="100" y="53"/>
                  </a:lnTo>
                  <a:cubicBezTo>
                    <a:pt x="101" y="54"/>
                    <a:pt x="103" y="54"/>
                    <a:pt x="104" y="55"/>
                  </a:cubicBezTo>
                  <a:lnTo>
                    <a:pt x="104" y="55"/>
                  </a:lnTo>
                  <a:cubicBezTo>
                    <a:pt x="108" y="57"/>
                    <a:pt x="113" y="60"/>
                    <a:pt x="117" y="62"/>
                  </a:cubicBezTo>
                  <a:lnTo>
                    <a:pt x="117" y="62"/>
                  </a:lnTo>
                  <a:cubicBezTo>
                    <a:pt x="123" y="66"/>
                    <a:pt x="129" y="71"/>
                    <a:pt x="136" y="78"/>
                  </a:cubicBezTo>
                  <a:cubicBezTo>
                    <a:pt x="132" y="74"/>
                    <a:pt x="129" y="71"/>
                    <a:pt x="128" y="69"/>
                  </a:cubicBezTo>
                  <a:lnTo>
                    <a:pt x="128" y="69"/>
                  </a:lnTo>
                  <a:cubicBezTo>
                    <a:pt x="143" y="78"/>
                    <a:pt x="154" y="85"/>
                    <a:pt x="152" y="85"/>
                  </a:cubicBezTo>
                  <a:cubicBezTo>
                    <a:pt x="151" y="85"/>
                    <a:pt x="146" y="83"/>
                    <a:pt x="136" y="78"/>
                  </a:cubicBezTo>
                  <a:lnTo>
                    <a:pt x="136" y="78"/>
                  </a:lnTo>
                  <a:lnTo>
                    <a:pt x="174" y="97"/>
                  </a:lnTo>
                  <a:lnTo>
                    <a:pt x="174" y="97"/>
                  </a:lnTo>
                  <a:cubicBezTo>
                    <a:pt x="173" y="97"/>
                    <a:pt x="172" y="97"/>
                    <a:pt x="171" y="97"/>
                  </a:cubicBezTo>
                  <a:cubicBezTo>
                    <a:pt x="162" y="97"/>
                    <a:pt x="158" y="100"/>
                    <a:pt x="170" y="112"/>
                  </a:cubicBezTo>
                  <a:cubicBezTo>
                    <a:pt x="204" y="146"/>
                    <a:pt x="237" y="146"/>
                    <a:pt x="305" y="179"/>
                  </a:cubicBezTo>
                  <a:cubicBezTo>
                    <a:pt x="305" y="179"/>
                    <a:pt x="237" y="146"/>
                    <a:pt x="237" y="146"/>
                  </a:cubicBezTo>
                  <a:cubicBezTo>
                    <a:pt x="271" y="146"/>
                    <a:pt x="305" y="179"/>
                    <a:pt x="305" y="179"/>
                  </a:cubicBezTo>
                  <a:cubicBezTo>
                    <a:pt x="293" y="167"/>
                    <a:pt x="280" y="155"/>
                    <a:pt x="271" y="146"/>
                  </a:cubicBezTo>
                  <a:cubicBezTo>
                    <a:pt x="305" y="146"/>
                    <a:pt x="271" y="146"/>
                    <a:pt x="237" y="112"/>
                  </a:cubicBezTo>
                  <a:cubicBezTo>
                    <a:pt x="250" y="112"/>
                    <a:pt x="258" y="111"/>
                    <a:pt x="263" y="109"/>
                  </a:cubicBezTo>
                  <a:lnTo>
                    <a:pt x="263" y="109"/>
                  </a:lnTo>
                  <a:cubicBezTo>
                    <a:pt x="265" y="110"/>
                    <a:pt x="268" y="111"/>
                    <a:pt x="271" y="112"/>
                  </a:cubicBezTo>
                  <a:cubicBezTo>
                    <a:pt x="269" y="111"/>
                    <a:pt x="266" y="109"/>
                    <a:pt x="264" y="108"/>
                  </a:cubicBezTo>
                  <a:lnTo>
                    <a:pt x="264" y="108"/>
                  </a:lnTo>
                  <a:cubicBezTo>
                    <a:pt x="264" y="108"/>
                    <a:pt x="263" y="109"/>
                    <a:pt x="263" y="109"/>
                  </a:cubicBezTo>
                  <a:lnTo>
                    <a:pt x="263" y="109"/>
                  </a:lnTo>
                  <a:cubicBezTo>
                    <a:pt x="227" y="97"/>
                    <a:pt x="195" y="85"/>
                    <a:pt x="166" y="74"/>
                  </a:cubicBezTo>
                  <a:lnTo>
                    <a:pt x="166" y="74"/>
                  </a:lnTo>
                  <a:lnTo>
                    <a:pt x="170" y="78"/>
                  </a:lnTo>
                  <a:cubicBezTo>
                    <a:pt x="168" y="77"/>
                    <a:pt x="167" y="75"/>
                    <a:pt x="166" y="74"/>
                  </a:cubicBezTo>
                  <a:lnTo>
                    <a:pt x="166" y="74"/>
                  </a:lnTo>
                  <a:cubicBezTo>
                    <a:pt x="166" y="74"/>
                    <a:pt x="166" y="74"/>
                    <a:pt x="166" y="74"/>
                  </a:cubicBezTo>
                  <a:lnTo>
                    <a:pt x="166" y="74"/>
                  </a:lnTo>
                  <a:lnTo>
                    <a:pt x="162" y="70"/>
                  </a:lnTo>
                  <a:lnTo>
                    <a:pt x="162" y="70"/>
                  </a:lnTo>
                  <a:cubicBezTo>
                    <a:pt x="164" y="70"/>
                    <a:pt x="166" y="71"/>
                    <a:pt x="168" y="72"/>
                  </a:cubicBezTo>
                  <a:lnTo>
                    <a:pt x="168" y="72"/>
                  </a:lnTo>
                  <a:cubicBezTo>
                    <a:pt x="198" y="82"/>
                    <a:pt x="226" y="90"/>
                    <a:pt x="264" y="108"/>
                  </a:cubicBezTo>
                  <a:lnTo>
                    <a:pt x="264" y="108"/>
                  </a:lnTo>
                  <a:cubicBezTo>
                    <a:pt x="275" y="103"/>
                    <a:pt x="269" y="94"/>
                    <a:pt x="273" y="87"/>
                  </a:cubicBezTo>
                  <a:lnTo>
                    <a:pt x="273" y="87"/>
                  </a:lnTo>
                  <a:cubicBezTo>
                    <a:pt x="291" y="91"/>
                    <a:pt x="298" y="93"/>
                    <a:pt x="299" y="93"/>
                  </a:cubicBezTo>
                  <a:cubicBezTo>
                    <a:pt x="300" y="93"/>
                    <a:pt x="285" y="88"/>
                    <a:pt x="274" y="84"/>
                  </a:cubicBezTo>
                  <a:lnTo>
                    <a:pt x="274" y="84"/>
                  </a:lnTo>
                  <a:cubicBezTo>
                    <a:pt x="278" y="80"/>
                    <a:pt x="287" y="78"/>
                    <a:pt x="305" y="78"/>
                  </a:cubicBezTo>
                  <a:lnTo>
                    <a:pt x="203" y="52"/>
                  </a:lnTo>
                  <a:lnTo>
                    <a:pt x="203" y="52"/>
                  </a:lnTo>
                  <a:cubicBezTo>
                    <a:pt x="205" y="51"/>
                    <a:pt x="206" y="50"/>
                    <a:pt x="208" y="49"/>
                  </a:cubicBezTo>
                  <a:lnTo>
                    <a:pt x="208" y="49"/>
                  </a:lnTo>
                  <a:cubicBezTo>
                    <a:pt x="222" y="53"/>
                    <a:pt x="252" y="60"/>
                    <a:pt x="276" y="66"/>
                  </a:cubicBezTo>
                  <a:lnTo>
                    <a:pt x="276" y="66"/>
                  </a:lnTo>
                  <a:cubicBezTo>
                    <a:pt x="236" y="51"/>
                    <a:pt x="220" y="46"/>
                    <a:pt x="213" y="46"/>
                  </a:cubicBezTo>
                  <a:cubicBezTo>
                    <a:pt x="210" y="46"/>
                    <a:pt x="209" y="47"/>
                    <a:pt x="208" y="49"/>
                  </a:cubicBezTo>
                  <a:lnTo>
                    <a:pt x="208" y="49"/>
                  </a:lnTo>
                  <a:cubicBezTo>
                    <a:pt x="199" y="46"/>
                    <a:pt x="196" y="44"/>
                    <a:pt x="204" y="44"/>
                  </a:cubicBezTo>
                  <a:cubicBezTo>
                    <a:pt x="153" y="27"/>
                    <a:pt x="144" y="27"/>
                    <a:pt x="140" y="27"/>
                  </a:cubicBezTo>
                  <a:cubicBezTo>
                    <a:pt x="136" y="27"/>
                    <a:pt x="136" y="27"/>
                    <a:pt x="102" y="1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7"/>
            <p:cNvSpPr/>
            <p:nvPr/>
          </p:nvSpPr>
          <p:spPr>
            <a:xfrm>
              <a:off x="3912425" y="30733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0"/>
                  </a:moveTo>
                  <a:cubicBezTo>
                    <a:pt x="1" y="0"/>
                    <a:pt x="1" y="34"/>
                    <a:pt x="1" y="34"/>
                  </a:cubicBezTo>
                  <a:lnTo>
                    <a:pt x="34" y="34"/>
                  </a:lnTo>
                  <a:cubicBezTo>
                    <a:pt x="1" y="34"/>
                    <a:pt x="1" y="34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7"/>
            <p:cNvSpPr/>
            <p:nvPr/>
          </p:nvSpPr>
          <p:spPr>
            <a:xfrm>
              <a:off x="3914125" y="3075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7"/>
            <p:cNvSpPr/>
            <p:nvPr/>
          </p:nvSpPr>
          <p:spPr>
            <a:xfrm>
              <a:off x="3920050" y="3077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7"/>
            <p:cNvSpPr/>
            <p:nvPr/>
          </p:nvSpPr>
          <p:spPr>
            <a:xfrm>
              <a:off x="3912425" y="3074225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1" y="0"/>
                  </a:moveTo>
                  <a:lnTo>
                    <a:pt x="68" y="34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7"/>
            <p:cNvSpPr/>
            <p:nvPr/>
          </p:nvSpPr>
          <p:spPr>
            <a:xfrm>
              <a:off x="3913275" y="3074225"/>
              <a:ext cx="1725" cy="2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68" y="0"/>
                  </a:moveTo>
                  <a:cubicBezTo>
                    <a:pt x="34" y="0"/>
                    <a:pt x="34" y="0"/>
                    <a:pt x="0" y="0"/>
                  </a:cubicBezTo>
                  <a:cubicBezTo>
                    <a:pt x="0" y="0"/>
                    <a:pt x="0" y="0"/>
                    <a:pt x="68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7"/>
            <p:cNvSpPr/>
            <p:nvPr/>
          </p:nvSpPr>
          <p:spPr>
            <a:xfrm>
              <a:off x="3912425" y="30742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1" y="0"/>
                  </a:move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7"/>
            <p:cNvSpPr/>
            <p:nvPr/>
          </p:nvSpPr>
          <p:spPr>
            <a:xfrm>
              <a:off x="3913475" y="3074900"/>
              <a:ext cx="8700" cy="5650"/>
            </a:xfrm>
            <a:custGeom>
              <a:avLst/>
              <a:gdLst/>
              <a:ahLst/>
              <a:cxnLst/>
              <a:rect l="l" t="t" r="r" b="b"/>
              <a:pathLst>
                <a:path w="348" h="226" extrusionOk="0">
                  <a:moveTo>
                    <a:pt x="63" y="41"/>
                  </a:moveTo>
                  <a:cubicBezTo>
                    <a:pt x="63" y="41"/>
                    <a:pt x="63" y="41"/>
                    <a:pt x="63" y="41"/>
                  </a:cubicBezTo>
                  <a:lnTo>
                    <a:pt x="63" y="41"/>
                  </a:lnTo>
                  <a:cubicBezTo>
                    <a:pt x="65" y="41"/>
                    <a:pt x="67" y="41"/>
                    <a:pt x="68" y="41"/>
                  </a:cubicBezTo>
                  <a:lnTo>
                    <a:pt x="68" y="41"/>
                  </a:lnTo>
                  <a:cubicBezTo>
                    <a:pt x="68" y="41"/>
                    <a:pt x="68" y="41"/>
                    <a:pt x="68" y="41"/>
                  </a:cubicBezTo>
                  <a:close/>
                  <a:moveTo>
                    <a:pt x="72" y="48"/>
                  </a:moveTo>
                  <a:cubicBezTo>
                    <a:pt x="79" y="52"/>
                    <a:pt x="85" y="56"/>
                    <a:pt x="91" y="59"/>
                  </a:cubicBezTo>
                  <a:lnTo>
                    <a:pt x="91" y="59"/>
                  </a:lnTo>
                  <a:cubicBezTo>
                    <a:pt x="91" y="59"/>
                    <a:pt x="90" y="59"/>
                    <a:pt x="90" y="58"/>
                  </a:cubicBezTo>
                  <a:lnTo>
                    <a:pt x="90" y="58"/>
                  </a:lnTo>
                  <a:cubicBezTo>
                    <a:pt x="92" y="60"/>
                    <a:pt x="94" y="61"/>
                    <a:pt x="96" y="62"/>
                  </a:cubicBezTo>
                  <a:lnTo>
                    <a:pt x="96" y="62"/>
                  </a:lnTo>
                  <a:cubicBezTo>
                    <a:pt x="94" y="61"/>
                    <a:pt x="93" y="60"/>
                    <a:pt x="91" y="59"/>
                  </a:cubicBezTo>
                  <a:lnTo>
                    <a:pt x="91" y="59"/>
                  </a:lnTo>
                  <a:cubicBezTo>
                    <a:pt x="91" y="60"/>
                    <a:pt x="91" y="61"/>
                    <a:pt x="92" y="61"/>
                  </a:cubicBezTo>
                  <a:lnTo>
                    <a:pt x="92" y="61"/>
                  </a:lnTo>
                  <a:cubicBezTo>
                    <a:pt x="89" y="60"/>
                    <a:pt x="86" y="58"/>
                    <a:pt x="83" y="56"/>
                  </a:cubicBezTo>
                  <a:lnTo>
                    <a:pt x="83" y="56"/>
                  </a:lnTo>
                  <a:cubicBezTo>
                    <a:pt x="86" y="59"/>
                    <a:pt x="89" y="61"/>
                    <a:pt x="93" y="64"/>
                  </a:cubicBezTo>
                  <a:lnTo>
                    <a:pt x="93" y="64"/>
                  </a:lnTo>
                  <a:cubicBezTo>
                    <a:pt x="93" y="64"/>
                    <a:pt x="93" y="64"/>
                    <a:pt x="93" y="64"/>
                  </a:cubicBezTo>
                  <a:lnTo>
                    <a:pt x="93" y="64"/>
                  </a:lnTo>
                  <a:cubicBezTo>
                    <a:pt x="90" y="62"/>
                    <a:pt x="86" y="59"/>
                    <a:pt x="82" y="56"/>
                  </a:cubicBezTo>
                  <a:lnTo>
                    <a:pt x="82" y="56"/>
                  </a:lnTo>
                  <a:cubicBezTo>
                    <a:pt x="82" y="56"/>
                    <a:pt x="82" y="56"/>
                    <a:pt x="83" y="56"/>
                  </a:cubicBezTo>
                  <a:lnTo>
                    <a:pt x="83" y="56"/>
                  </a:lnTo>
                  <a:cubicBezTo>
                    <a:pt x="79" y="54"/>
                    <a:pt x="76" y="51"/>
                    <a:pt x="72" y="48"/>
                  </a:cubicBezTo>
                  <a:close/>
                  <a:moveTo>
                    <a:pt x="73" y="41"/>
                  </a:moveTo>
                  <a:cubicBezTo>
                    <a:pt x="83" y="42"/>
                    <a:pt x="81" y="45"/>
                    <a:pt x="120" y="60"/>
                  </a:cubicBezTo>
                  <a:lnTo>
                    <a:pt x="120" y="60"/>
                  </a:lnTo>
                  <a:cubicBezTo>
                    <a:pt x="113" y="56"/>
                    <a:pt x="107" y="51"/>
                    <a:pt x="100" y="45"/>
                  </a:cubicBezTo>
                  <a:lnTo>
                    <a:pt x="100" y="45"/>
                  </a:lnTo>
                  <a:cubicBezTo>
                    <a:pt x="110" y="51"/>
                    <a:pt x="118" y="57"/>
                    <a:pt x="126" y="62"/>
                  </a:cubicBezTo>
                  <a:lnTo>
                    <a:pt x="126" y="62"/>
                  </a:lnTo>
                  <a:cubicBezTo>
                    <a:pt x="124" y="62"/>
                    <a:pt x="122" y="61"/>
                    <a:pt x="120" y="60"/>
                  </a:cubicBezTo>
                  <a:lnTo>
                    <a:pt x="120" y="60"/>
                  </a:lnTo>
                  <a:cubicBezTo>
                    <a:pt x="121" y="61"/>
                    <a:pt x="122" y="61"/>
                    <a:pt x="123" y="62"/>
                  </a:cubicBezTo>
                  <a:lnTo>
                    <a:pt x="123" y="62"/>
                  </a:lnTo>
                  <a:lnTo>
                    <a:pt x="128" y="63"/>
                  </a:lnTo>
                  <a:lnTo>
                    <a:pt x="128" y="63"/>
                  </a:lnTo>
                  <a:cubicBezTo>
                    <a:pt x="127" y="63"/>
                    <a:pt x="127" y="63"/>
                    <a:pt x="126" y="62"/>
                  </a:cubicBezTo>
                  <a:lnTo>
                    <a:pt x="126" y="62"/>
                  </a:lnTo>
                  <a:cubicBezTo>
                    <a:pt x="136" y="66"/>
                    <a:pt x="147" y="70"/>
                    <a:pt x="162" y="75"/>
                  </a:cubicBezTo>
                  <a:lnTo>
                    <a:pt x="162" y="75"/>
                  </a:lnTo>
                  <a:lnTo>
                    <a:pt x="128" y="63"/>
                  </a:lnTo>
                  <a:lnTo>
                    <a:pt x="128" y="63"/>
                  </a:lnTo>
                  <a:cubicBezTo>
                    <a:pt x="130" y="65"/>
                    <a:pt x="133" y="67"/>
                    <a:pt x="136" y="69"/>
                  </a:cubicBezTo>
                  <a:lnTo>
                    <a:pt x="136" y="69"/>
                  </a:lnTo>
                  <a:cubicBezTo>
                    <a:pt x="131" y="67"/>
                    <a:pt x="127" y="64"/>
                    <a:pt x="123" y="62"/>
                  </a:cubicBezTo>
                  <a:lnTo>
                    <a:pt x="123" y="62"/>
                  </a:lnTo>
                  <a:lnTo>
                    <a:pt x="83" y="48"/>
                  </a:lnTo>
                  <a:lnTo>
                    <a:pt x="83" y="48"/>
                  </a:lnTo>
                  <a:cubicBezTo>
                    <a:pt x="85" y="50"/>
                    <a:pt x="87" y="53"/>
                    <a:pt x="88" y="55"/>
                  </a:cubicBezTo>
                  <a:lnTo>
                    <a:pt x="88" y="55"/>
                  </a:lnTo>
                  <a:lnTo>
                    <a:pt x="86" y="54"/>
                  </a:lnTo>
                  <a:lnTo>
                    <a:pt x="86" y="54"/>
                  </a:lnTo>
                  <a:cubicBezTo>
                    <a:pt x="87" y="55"/>
                    <a:pt x="88" y="56"/>
                    <a:pt x="89" y="57"/>
                  </a:cubicBezTo>
                  <a:lnTo>
                    <a:pt x="89" y="57"/>
                  </a:lnTo>
                  <a:cubicBezTo>
                    <a:pt x="89" y="56"/>
                    <a:pt x="89" y="56"/>
                    <a:pt x="88" y="55"/>
                  </a:cubicBezTo>
                  <a:lnTo>
                    <a:pt x="88" y="55"/>
                  </a:lnTo>
                  <a:lnTo>
                    <a:pt x="128" y="75"/>
                  </a:lnTo>
                  <a:cubicBezTo>
                    <a:pt x="123" y="75"/>
                    <a:pt x="116" y="73"/>
                    <a:pt x="107" y="69"/>
                  </a:cubicBezTo>
                  <a:lnTo>
                    <a:pt x="107" y="69"/>
                  </a:lnTo>
                  <a:cubicBezTo>
                    <a:pt x="104" y="67"/>
                    <a:pt x="101" y="65"/>
                    <a:pt x="97" y="63"/>
                  </a:cubicBezTo>
                  <a:lnTo>
                    <a:pt x="97" y="63"/>
                  </a:lnTo>
                  <a:cubicBezTo>
                    <a:pt x="95" y="61"/>
                    <a:pt x="92" y="59"/>
                    <a:pt x="89" y="57"/>
                  </a:cubicBezTo>
                  <a:lnTo>
                    <a:pt x="89" y="57"/>
                  </a:lnTo>
                  <a:cubicBezTo>
                    <a:pt x="90" y="57"/>
                    <a:pt x="90" y="58"/>
                    <a:pt x="90" y="58"/>
                  </a:cubicBezTo>
                  <a:lnTo>
                    <a:pt x="90" y="58"/>
                  </a:lnTo>
                  <a:cubicBezTo>
                    <a:pt x="83" y="54"/>
                    <a:pt x="75" y="49"/>
                    <a:pt x="69" y="45"/>
                  </a:cubicBezTo>
                  <a:lnTo>
                    <a:pt x="69" y="45"/>
                  </a:lnTo>
                  <a:cubicBezTo>
                    <a:pt x="69" y="45"/>
                    <a:pt x="68" y="45"/>
                    <a:pt x="68" y="45"/>
                  </a:cubicBezTo>
                  <a:lnTo>
                    <a:pt x="68" y="45"/>
                  </a:lnTo>
                  <a:lnTo>
                    <a:pt x="86" y="54"/>
                  </a:lnTo>
                  <a:lnTo>
                    <a:pt x="86" y="54"/>
                  </a:lnTo>
                  <a:cubicBezTo>
                    <a:pt x="82" y="51"/>
                    <a:pt x="79" y="49"/>
                    <a:pt x="75" y="46"/>
                  </a:cubicBezTo>
                  <a:lnTo>
                    <a:pt x="75" y="46"/>
                  </a:lnTo>
                  <a:lnTo>
                    <a:pt x="83" y="48"/>
                  </a:lnTo>
                  <a:lnTo>
                    <a:pt x="83" y="48"/>
                  </a:lnTo>
                  <a:cubicBezTo>
                    <a:pt x="80" y="46"/>
                    <a:pt x="77" y="43"/>
                    <a:pt x="73" y="41"/>
                  </a:cubicBezTo>
                  <a:close/>
                  <a:moveTo>
                    <a:pt x="246" y="176"/>
                  </a:moveTo>
                  <a:cubicBezTo>
                    <a:pt x="251" y="176"/>
                    <a:pt x="256" y="176"/>
                    <a:pt x="263" y="176"/>
                  </a:cubicBezTo>
                  <a:cubicBezTo>
                    <a:pt x="263" y="183"/>
                    <a:pt x="262" y="186"/>
                    <a:pt x="260" y="186"/>
                  </a:cubicBezTo>
                  <a:cubicBezTo>
                    <a:pt x="256" y="186"/>
                    <a:pt x="252" y="182"/>
                    <a:pt x="246" y="176"/>
                  </a:cubicBezTo>
                  <a:close/>
                  <a:moveTo>
                    <a:pt x="9" y="0"/>
                  </a:moveTo>
                  <a:cubicBezTo>
                    <a:pt x="1" y="0"/>
                    <a:pt x="32" y="25"/>
                    <a:pt x="65" y="46"/>
                  </a:cubicBezTo>
                  <a:lnTo>
                    <a:pt x="65" y="46"/>
                  </a:lnTo>
                  <a:lnTo>
                    <a:pt x="94" y="75"/>
                  </a:lnTo>
                  <a:cubicBezTo>
                    <a:pt x="94" y="71"/>
                    <a:pt x="94" y="67"/>
                    <a:pt x="93" y="64"/>
                  </a:cubicBezTo>
                  <a:lnTo>
                    <a:pt x="93" y="64"/>
                  </a:lnTo>
                  <a:cubicBezTo>
                    <a:pt x="101" y="71"/>
                    <a:pt x="102" y="74"/>
                    <a:pt x="99" y="74"/>
                  </a:cubicBezTo>
                  <a:lnTo>
                    <a:pt x="99" y="74"/>
                  </a:lnTo>
                  <a:cubicBezTo>
                    <a:pt x="102" y="74"/>
                    <a:pt x="103" y="73"/>
                    <a:pt x="103" y="71"/>
                  </a:cubicBezTo>
                  <a:lnTo>
                    <a:pt x="103" y="71"/>
                  </a:lnTo>
                  <a:cubicBezTo>
                    <a:pt x="103" y="71"/>
                    <a:pt x="103" y="71"/>
                    <a:pt x="103" y="71"/>
                  </a:cubicBezTo>
                  <a:lnTo>
                    <a:pt x="103" y="71"/>
                  </a:lnTo>
                  <a:cubicBezTo>
                    <a:pt x="103" y="73"/>
                    <a:pt x="102" y="74"/>
                    <a:pt x="99" y="74"/>
                  </a:cubicBezTo>
                  <a:lnTo>
                    <a:pt x="99" y="74"/>
                  </a:lnTo>
                  <a:cubicBezTo>
                    <a:pt x="99" y="74"/>
                    <a:pt x="99" y="74"/>
                    <a:pt x="99" y="74"/>
                  </a:cubicBezTo>
                  <a:lnTo>
                    <a:pt x="99" y="74"/>
                  </a:lnTo>
                  <a:cubicBezTo>
                    <a:pt x="98" y="75"/>
                    <a:pt x="96" y="75"/>
                    <a:pt x="94" y="75"/>
                  </a:cubicBezTo>
                  <a:lnTo>
                    <a:pt x="94" y="75"/>
                  </a:lnTo>
                  <a:cubicBezTo>
                    <a:pt x="96" y="75"/>
                    <a:pt x="97" y="75"/>
                    <a:pt x="99" y="74"/>
                  </a:cubicBezTo>
                  <a:lnTo>
                    <a:pt x="99" y="74"/>
                  </a:lnTo>
                  <a:cubicBezTo>
                    <a:pt x="98" y="75"/>
                    <a:pt x="96" y="75"/>
                    <a:pt x="94" y="75"/>
                  </a:cubicBezTo>
                  <a:cubicBezTo>
                    <a:pt x="86" y="75"/>
                    <a:pt x="77" y="75"/>
                    <a:pt x="128" y="109"/>
                  </a:cubicBezTo>
                  <a:lnTo>
                    <a:pt x="162" y="109"/>
                  </a:lnTo>
                  <a:cubicBezTo>
                    <a:pt x="162" y="109"/>
                    <a:pt x="162" y="109"/>
                    <a:pt x="162" y="109"/>
                  </a:cubicBezTo>
                  <a:lnTo>
                    <a:pt x="162" y="109"/>
                  </a:lnTo>
                  <a:cubicBezTo>
                    <a:pt x="176" y="123"/>
                    <a:pt x="187" y="134"/>
                    <a:pt x="196" y="142"/>
                  </a:cubicBezTo>
                  <a:lnTo>
                    <a:pt x="196" y="142"/>
                  </a:lnTo>
                  <a:cubicBezTo>
                    <a:pt x="196" y="142"/>
                    <a:pt x="196" y="142"/>
                    <a:pt x="196" y="142"/>
                  </a:cubicBezTo>
                  <a:cubicBezTo>
                    <a:pt x="199" y="146"/>
                    <a:pt x="202" y="149"/>
                    <a:pt x="206" y="152"/>
                  </a:cubicBezTo>
                  <a:lnTo>
                    <a:pt x="206" y="152"/>
                  </a:lnTo>
                  <a:cubicBezTo>
                    <a:pt x="217" y="163"/>
                    <a:pt x="225" y="169"/>
                    <a:pt x="232" y="172"/>
                  </a:cubicBezTo>
                  <a:lnTo>
                    <a:pt x="232" y="172"/>
                  </a:lnTo>
                  <a:cubicBezTo>
                    <a:pt x="264" y="194"/>
                    <a:pt x="297" y="210"/>
                    <a:pt x="297" y="210"/>
                  </a:cubicBezTo>
                  <a:cubicBezTo>
                    <a:pt x="320" y="222"/>
                    <a:pt x="331" y="225"/>
                    <a:pt x="336" y="225"/>
                  </a:cubicBezTo>
                  <a:cubicBezTo>
                    <a:pt x="346" y="225"/>
                    <a:pt x="331" y="210"/>
                    <a:pt x="331" y="210"/>
                  </a:cubicBezTo>
                  <a:cubicBezTo>
                    <a:pt x="331" y="210"/>
                    <a:pt x="347" y="210"/>
                    <a:pt x="312" y="176"/>
                  </a:cubicBezTo>
                  <a:lnTo>
                    <a:pt x="331" y="176"/>
                  </a:lnTo>
                  <a:cubicBezTo>
                    <a:pt x="323" y="176"/>
                    <a:pt x="315" y="174"/>
                    <a:pt x="307" y="171"/>
                  </a:cubicBezTo>
                  <a:lnTo>
                    <a:pt x="307" y="171"/>
                  </a:lnTo>
                  <a:cubicBezTo>
                    <a:pt x="298" y="163"/>
                    <a:pt x="287" y="154"/>
                    <a:pt x="272" y="142"/>
                  </a:cubicBezTo>
                  <a:lnTo>
                    <a:pt x="272" y="142"/>
                  </a:lnTo>
                  <a:cubicBezTo>
                    <a:pt x="280" y="142"/>
                    <a:pt x="289" y="142"/>
                    <a:pt x="297" y="142"/>
                  </a:cubicBezTo>
                  <a:cubicBezTo>
                    <a:pt x="297" y="142"/>
                    <a:pt x="110" y="35"/>
                    <a:pt x="92" y="35"/>
                  </a:cubicBezTo>
                  <a:cubicBezTo>
                    <a:pt x="91" y="35"/>
                    <a:pt x="90" y="36"/>
                    <a:pt x="91" y="37"/>
                  </a:cubicBezTo>
                  <a:lnTo>
                    <a:pt x="91" y="37"/>
                  </a:lnTo>
                  <a:cubicBezTo>
                    <a:pt x="81" y="28"/>
                    <a:pt x="71" y="18"/>
                    <a:pt x="61" y="8"/>
                  </a:cubicBezTo>
                  <a:lnTo>
                    <a:pt x="61" y="8"/>
                  </a:lnTo>
                  <a:lnTo>
                    <a:pt x="94" y="41"/>
                  </a:lnTo>
                  <a:lnTo>
                    <a:pt x="73" y="41"/>
                  </a:lnTo>
                  <a:cubicBezTo>
                    <a:pt x="73" y="41"/>
                    <a:pt x="73" y="41"/>
                    <a:pt x="73" y="41"/>
                  </a:cubicBezTo>
                  <a:lnTo>
                    <a:pt x="73" y="41"/>
                  </a:lnTo>
                  <a:cubicBezTo>
                    <a:pt x="72" y="41"/>
                    <a:pt x="70" y="41"/>
                    <a:pt x="68" y="41"/>
                  </a:cubicBezTo>
                  <a:lnTo>
                    <a:pt x="68" y="41"/>
                  </a:lnTo>
                  <a:cubicBezTo>
                    <a:pt x="70" y="43"/>
                    <a:pt x="73" y="44"/>
                    <a:pt x="75" y="46"/>
                  </a:cubicBezTo>
                  <a:lnTo>
                    <a:pt x="75" y="46"/>
                  </a:lnTo>
                  <a:lnTo>
                    <a:pt x="65" y="43"/>
                  </a:lnTo>
                  <a:lnTo>
                    <a:pt x="65" y="43"/>
                  </a:lnTo>
                  <a:cubicBezTo>
                    <a:pt x="66" y="43"/>
                    <a:pt x="67" y="44"/>
                    <a:pt x="68" y="45"/>
                  </a:cubicBezTo>
                  <a:lnTo>
                    <a:pt x="68" y="45"/>
                  </a:lnTo>
                  <a:lnTo>
                    <a:pt x="60" y="41"/>
                  </a:lnTo>
                  <a:lnTo>
                    <a:pt x="60" y="41"/>
                  </a:lnTo>
                  <a:cubicBezTo>
                    <a:pt x="60" y="41"/>
                    <a:pt x="60" y="41"/>
                    <a:pt x="60" y="41"/>
                  </a:cubicBezTo>
                  <a:lnTo>
                    <a:pt x="60" y="41"/>
                  </a:lnTo>
                  <a:lnTo>
                    <a:pt x="65" y="43"/>
                  </a:lnTo>
                  <a:lnTo>
                    <a:pt x="65" y="43"/>
                  </a:lnTo>
                  <a:cubicBezTo>
                    <a:pt x="65" y="42"/>
                    <a:pt x="64" y="41"/>
                    <a:pt x="63" y="41"/>
                  </a:cubicBezTo>
                  <a:lnTo>
                    <a:pt x="63" y="41"/>
                  </a:lnTo>
                  <a:cubicBezTo>
                    <a:pt x="62" y="41"/>
                    <a:pt x="61" y="41"/>
                    <a:pt x="60" y="41"/>
                  </a:cubicBezTo>
                  <a:lnTo>
                    <a:pt x="60" y="41"/>
                  </a:lnTo>
                  <a:cubicBezTo>
                    <a:pt x="60" y="41"/>
                    <a:pt x="60" y="41"/>
                    <a:pt x="60" y="41"/>
                  </a:cubicBezTo>
                  <a:lnTo>
                    <a:pt x="60" y="41"/>
                  </a:lnTo>
                  <a:lnTo>
                    <a:pt x="60" y="41"/>
                  </a:lnTo>
                  <a:lnTo>
                    <a:pt x="60" y="41"/>
                  </a:lnTo>
                  <a:cubicBezTo>
                    <a:pt x="60" y="41"/>
                    <a:pt x="60" y="41"/>
                    <a:pt x="60" y="41"/>
                  </a:cubicBezTo>
                  <a:lnTo>
                    <a:pt x="63" y="41"/>
                  </a:lnTo>
                  <a:cubicBezTo>
                    <a:pt x="51" y="31"/>
                    <a:pt x="39" y="19"/>
                    <a:pt x="26" y="7"/>
                  </a:cubicBezTo>
                  <a:lnTo>
                    <a:pt x="26" y="7"/>
                  </a:lnTo>
                  <a:cubicBezTo>
                    <a:pt x="26" y="7"/>
                    <a:pt x="27" y="7"/>
                    <a:pt x="27" y="7"/>
                  </a:cubicBezTo>
                  <a:lnTo>
                    <a:pt x="27" y="7"/>
                  </a:lnTo>
                  <a:cubicBezTo>
                    <a:pt x="38" y="19"/>
                    <a:pt x="54" y="31"/>
                    <a:pt x="68" y="41"/>
                  </a:cubicBezTo>
                  <a:lnTo>
                    <a:pt x="73" y="41"/>
                  </a:lnTo>
                  <a:cubicBezTo>
                    <a:pt x="60" y="33"/>
                    <a:pt x="44" y="24"/>
                    <a:pt x="27" y="8"/>
                  </a:cubicBezTo>
                  <a:lnTo>
                    <a:pt x="27" y="8"/>
                  </a:lnTo>
                  <a:cubicBezTo>
                    <a:pt x="61" y="41"/>
                    <a:pt x="94" y="41"/>
                    <a:pt x="94" y="41"/>
                  </a:cubicBezTo>
                  <a:cubicBezTo>
                    <a:pt x="94" y="41"/>
                    <a:pt x="60" y="7"/>
                    <a:pt x="26" y="7"/>
                  </a:cubicBezTo>
                  <a:cubicBezTo>
                    <a:pt x="17" y="2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7"/>
            <p:cNvSpPr/>
            <p:nvPr/>
          </p:nvSpPr>
          <p:spPr>
            <a:xfrm>
              <a:off x="3914125" y="307507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0" y="0"/>
                  </a:moveTo>
                  <a:lnTo>
                    <a:pt x="34" y="34"/>
                  </a:lnTo>
                  <a:cubicBezTo>
                    <a:pt x="34" y="34"/>
                    <a:pt x="34" y="34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7"/>
            <p:cNvSpPr/>
            <p:nvPr/>
          </p:nvSpPr>
          <p:spPr>
            <a:xfrm>
              <a:off x="3913175" y="3074875"/>
              <a:ext cx="9425" cy="8175"/>
            </a:xfrm>
            <a:custGeom>
              <a:avLst/>
              <a:gdLst/>
              <a:ahLst/>
              <a:cxnLst/>
              <a:rect l="l" t="t" r="r" b="b"/>
              <a:pathLst>
                <a:path w="377" h="327" extrusionOk="0">
                  <a:moveTo>
                    <a:pt x="9" y="1"/>
                  </a:moveTo>
                  <a:cubicBezTo>
                    <a:pt x="1" y="1"/>
                    <a:pt x="5" y="7"/>
                    <a:pt x="12" y="13"/>
                  </a:cubicBezTo>
                  <a:lnTo>
                    <a:pt x="12" y="13"/>
                  </a:lnTo>
                  <a:cubicBezTo>
                    <a:pt x="10" y="11"/>
                    <a:pt x="7" y="10"/>
                    <a:pt x="4" y="8"/>
                  </a:cubicBezTo>
                  <a:lnTo>
                    <a:pt x="4" y="8"/>
                  </a:lnTo>
                  <a:lnTo>
                    <a:pt x="65" y="57"/>
                  </a:lnTo>
                  <a:lnTo>
                    <a:pt x="65" y="57"/>
                  </a:lnTo>
                  <a:cubicBezTo>
                    <a:pt x="71" y="53"/>
                    <a:pt x="79" y="48"/>
                    <a:pt x="38" y="8"/>
                  </a:cubicBezTo>
                  <a:cubicBezTo>
                    <a:pt x="23" y="3"/>
                    <a:pt x="14" y="1"/>
                    <a:pt x="9" y="1"/>
                  </a:cubicBezTo>
                  <a:close/>
                  <a:moveTo>
                    <a:pt x="114" y="99"/>
                  </a:moveTo>
                  <a:cubicBezTo>
                    <a:pt x="118" y="103"/>
                    <a:pt x="123" y="106"/>
                    <a:pt x="127" y="107"/>
                  </a:cubicBezTo>
                  <a:lnTo>
                    <a:pt x="127" y="107"/>
                  </a:lnTo>
                  <a:cubicBezTo>
                    <a:pt x="123" y="105"/>
                    <a:pt x="119" y="102"/>
                    <a:pt x="114" y="99"/>
                  </a:cubicBezTo>
                  <a:close/>
                  <a:moveTo>
                    <a:pt x="140" y="110"/>
                  </a:moveTo>
                  <a:cubicBezTo>
                    <a:pt x="140" y="110"/>
                    <a:pt x="140" y="110"/>
                    <a:pt x="140" y="110"/>
                  </a:cubicBezTo>
                  <a:lnTo>
                    <a:pt x="140" y="110"/>
                  </a:lnTo>
                  <a:lnTo>
                    <a:pt x="157" y="118"/>
                  </a:lnTo>
                  <a:lnTo>
                    <a:pt x="157" y="118"/>
                  </a:lnTo>
                  <a:cubicBezTo>
                    <a:pt x="156" y="110"/>
                    <a:pt x="161" y="110"/>
                    <a:pt x="140" y="110"/>
                  </a:cubicBezTo>
                  <a:close/>
                  <a:moveTo>
                    <a:pt x="157" y="127"/>
                  </a:moveTo>
                  <a:cubicBezTo>
                    <a:pt x="159" y="128"/>
                    <a:pt x="161" y="129"/>
                    <a:pt x="163" y="130"/>
                  </a:cubicBezTo>
                  <a:lnTo>
                    <a:pt x="163" y="130"/>
                  </a:lnTo>
                  <a:cubicBezTo>
                    <a:pt x="165" y="134"/>
                    <a:pt x="169" y="138"/>
                    <a:pt x="174" y="143"/>
                  </a:cubicBezTo>
                  <a:cubicBezTo>
                    <a:pt x="181" y="151"/>
                    <a:pt x="191" y="161"/>
                    <a:pt x="208" y="177"/>
                  </a:cubicBezTo>
                  <a:cubicBezTo>
                    <a:pt x="188" y="158"/>
                    <a:pt x="177" y="147"/>
                    <a:pt x="170" y="140"/>
                  </a:cubicBezTo>
                  <a:lnTo>
                    <a:pt x="170" y="140"/>
                  </a:lnTo>
                  <a:lnTo>
                    <a:pt x="174" y="143"/>
                  </a:lnTo>
                  <a:cubicBezTo>
                    <a:pt x="166" y="135"/>
                    <a:pt x="161" y="131"/>
                    <a:pt x="157" y="127"/>
                  </a:cubicBezTo>
                  <a:close/>
                  <a:moveTo>
                    <a:pt x="220" y="166"/>
                  </a:moveTo>
                  <a:lnTo>
                    <a:pt x="220" y="166"/>
                  </a:lnTo>
                  <a:cubicBezTo>
                    <a:pt x="227" y="170"/>
                    <a:pt x="234" y="174"/>
                    <a:pt x="241" y="177"/>
                  </a:cubicBezTo>
                  <a:cubicBezTo>
                    <a:pt x="239" y="177"/>
                    <a:pt x="237" y="178"/>
                    <a:pt x="236" y="178"/>
                  </a:cubicBezTo>
                  <a:lnTo>
                    <a:pt x="236" y="178"/>
                  </a:lnTo>
                  <a:cubicBezTo>
                    <a:pt x="231" y="174"/>
                    <a:pt x="226" y="170"/>
                    <a:pt x="220" y="166"/>
                  </a:cubicBezTo>
                  <a:close/>
                  <a:moveTo>
                    <a:pt x="65" y="57"/>
                  </a:moveTo>
                  <a:lnTo>
                    <a:pt x="65" y="57"/>
                  </a:lnTo>
                  <a:cubicBezTo>
                    <a:pt x="61" y="59"/>
                    <a:pt x="58" y="62"/>
                    <a:pt x="72" y="76"/>
                  </a:cubicBezTo>
                  <a:cubicBezTo>
                    <a:pt x="88" y="84"/>
                    <a:pt x="101" y="91"/>
                    <a:pt x="114" y="99"/>
                  </a:cubicBezTo>
                  <a:lnTo>
                    <a:pt x="114" y="99"/>
                  </a:lnTo>
                  <a:cubicBezTo>
                    <a:pt x="112" y="97"/>
                    <a:pt x="111" y="95"/>
                    <a:pt x="109" y="92"/>
                  </a:cubicBezTo>
                  <a:lnTo>
                    <a:pt x="109" y="92"/>
                  </a:lnTo>
                  <a:lnTo>
                    <a:pt x="129" y="108"/>
                  </a:lnTo>
                  <a:lnTo>
                    <a:pt x="129" y="108"/>
                  </a:lnTo>
                  <a:cubicBezTo>
                    <a:pt x="129" y="108"/>
                    <a:pt x="128" y="107"/>
                    <a:pt x="127" y="107"/>
                  </a:cubicBezTo>
                  <a:lnTo>
                    <a:pt x="127" y="107"/>
                  </a:lnTo>
                  <a:cubicBezTo>
                    <a:pt x="129" y="108"/>
                    <a:pt x="131" y="110"/>
                    <a:pt x="133" y="111"/>
                  </a:cubicBezTo>
                  <a:lnTo>
                    <a:pt x="133" y="111"/>
                  </a:lnTo>
                  <a:lnTo>
                    <a:pt x="161" y="133"/>
                  </a:lnTo>
                  <a:lnTo>
                    <a:pt x="161" y="133"/>
                  </a:lnTo>
                  <a:cubicBezTo>
                    <a:pt x="150" y="126"/>
                    <a:pt x="145" y="129"/>
                    <a:pt x="106" y="110"/>
                  </a:cubicBezTo>
                  <a:lnTo>
                    <a:pt x="106" y="110"/>
                  </a:lnTo>
                  <a:cubicBezTo>
                    <a:pt x="208" y="177"/>
                    <a:pt x="208" y="177"/>
                    <a:pt x="343" y="313"/>
                  </a:cubicBezTo>
                  <a:cubicBezTo>
                    <a:pt x="353" y="323"/>
                    <a:pt x="357" y="327"/>
                    <a:pt x="358" y="327"/>
                  </a:cubicBezTo>
                  <a:cubicBezTo>
                    <a:pt x="360" y="327"/>
                    <a:pt x="343" y="303"/>
                    <a:pt x="343" y="279"/>
                  </a:cubicBezTo>
                  <a:cubicBezTo>
                    <a:pt x="309" y="279"/>
                    <a:pt x="275" y="211"/>
                    <a:pt x="241" y="211"/>
                  </a:cubicBezTo>
                  <a:cubicBezTo>
                    <a:pt x="264" y="211"/>
                    <a:pt x="241" y="196"/>
                    <a:pt x="244" y="196"/>
                  </a:cubicBezTo>
                  <a:lnTo>
                    <a:pt x="244" y="196"/>
                  </a:lnTo>
                  <a:cubicBezTo>
                    <a:pt x="245" y="196"/>
                    <a:pt x="253" y="200"/>
                    <a:pt x="275" y="211"/>
                  </a:cubicBezTo>
                  <a:lnTo>
                    <a:pt x="343" y="279"/>
                  </a:lnTo>
                  <a:cubicBezTo>
                    <a:pt x="377" y="279"/>
                    <a:pt x="377" y="279"/>
                    <a:pt x="343" y="245"/>
                  </a:cubicBezTo>
                  <a:cubicBezTo>
                    <a:pt x="309" y="211"/>
                    <a:pt x="275" y="211"/>
                    <a:pt x="275" y="177"/>
                  </a:cubicBezTo>
                  <a:lnTo>
                    <a:pt x="157" y="118"/>
                  </a:lnTo>
                  <a:lnTo>
                    <a:pt x="157" y="118"/>
                  </a:lnTo>
                  <a:cubicBezTo>
                    <a:pt x="157" y="119"/>
                    <a:pt x="158" y="121"/>
                    <a:pt x="158" y="122"/>
                  </a:cubicBezTo>
                  <a:lnTo>
                    <a:pt x="158" y="122"/>
                  </a:lnTo>
                  <a:cubicBezTo>
                    <a:pt x="147" y="114"/>
                    <a:pt x="140" y="110"/>
                    <a:pt x="140" y="110"/>
                  </a:cubicBezTo>
                  <a:lnTo>
                    <a:pt x="140" y="110"/>
                  </a:lnTo>
                  <a:cubicBezTo>
                    <a:pt x="148" y="118"/>
                    <a:pt x="152" y="122"/>
                    <a:pt x="157" y="127"/>
                  </a:cubicBezTo>
                  <a:lnTo>
                    <a:pt x="157" y="127"/>
                  </a:lnTo>
                  <a:cubicBezTo>
                    <a:pt x="157" y="126"/>
                    <a:pt x="156" y="126"/>
                    <a:pt x="156" y="126"/>
                  </a:cubicBezTo>
                  <a:lnTo>
                    <a:pt x="156" y="126"/>
                  </a:lnTo>
                  <a:cubicBezTo>
                    <a:pt x="150" y="120"/>
                    <a:pt x="144" y="115"/>
                    <a:pt x="138" y="110"/>
                  </a:cubicBezTo>
                  <a:lnTo>
                    <a:pt x="138" y="110"/>
                  </a:lnTo>
                  <a:cubicBezTo>
                    <a:pt x="139" y="110"/>
                    <a:pt x="140" y="110"/>
                    <a:pt x="140" y="110"/>
                  </a:cubicBezTo>
                  <a:cubicBezTo>
                    <a:pt x="132" y="102"/>
                    <a:pt x="122" y="92"/>
                    <a:pt x="106" y="76"/>
                  </a:cubicBezTo>
                  <a:lnTo>
                    <a:pt x="106" y="76"/>
                  </a:lnTo>
                  <a:cubicBezTo>
                    <a:pt x="106" y="80"/>
                    <a:pt x="106" y="83"/>
                    <a:pt x="107" y="87"/>
                  </a:cubicBezTo>
                  <a:lnTo>
                    <a:pt x="107" y="87"/>
                  </a:lnTo>
                  <a:cubicBezTo>
                    <a:pt x="103" y="84"/>
                    <a:pt x="99" y="82"/>
                    <a:pt x="95" y="81"/>
                  </a:cubicBezTo>
                  <a:lnTo>
                    <a:pt x="95" y="81"/>
                  </a:lnTo>
                  <a:lnTo>
                    <a:pt x="65" y="57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7"/>
            <p:cNvSpPr/>
            <p:nvPr/>
          </p:nvSpPr>
          <p:spPr>
            <a:xfrm>
              <a:off x="3915800" y="3076750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1" y="1"/>
                  </a:moveTo>
                  <a:lnTo>
                    <a:pt x="35" y="35"/>
                  </a:lnTo>
                  <a:lnTo>
                    <a:pt x="69" y="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7"/>
            <p:cNvSpPr/>
            <p:nvPr/>
          </p:nvSpPr>
          <p:spPr>
            <a:xfrm>
              <a:off x="3920350" y="3080150"/>
              <a:ext cx="2250" cy="875"/>
            </a:xfrm>
            <a:custGeom>
              <a:avLst/>
              <a:gdLst/>
              <a:ahLst/>
              <a:cxnLst/>
              <a:rect l="l" t="t" r="r" b="b"/>
              <a:pathLst>
                <a:path w="90" h="35" extrusionOk="0">
                  <a:moveTo>
                    <a:pt x="22" y="0"/>
                  </a:moveTo>
                  <a:cubicBezTo>
                    <a:pt x="0" y="0"/>
                    <a:pt x="7" y="0"/>
                    <a:pt x="33" y="10"/>
                  </a:cubicBezTo>
                  <a:lnTo>
                    <a:pt x="33" y="10"/>
                  </a:lnTo>
                  <a:cubicBezTo>
                    <a:pt x="26" y="4"/>
                    <a:pt x="22" y="0"/>
                    <a:pt x="22" y="0"/>
                  </a:cubicBezTo>
                  <a:close/>
                  <a:moveTo>
                    <a:pt x="33" y="10"/>
                  </a:moveTo>
                  <a:cubicBezTo>
                    <a:pt x="46" y="20"/>
                    <a:pt x="68" y="34"/>
                    <a:pt x="90" y="34"/>
                  </a:cubicBezTo>
                  <a:cubicBezTo>
                    <a:pt x="66" y="22"/>
                    <a:pt x="47" y="15"/>
                    <a:pt x="33" y="1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7"/>
            <p:cNvSpPr/>
            <p:nvPr/>
          </p:nvSpPr>
          <p:spPr>
            <a:xfrm>
              <a:off x="3915800" y="307760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lnTo>
                    <a:pt x="1" y="1"/>
                  </a:lnTo>
                  <a:lnTo>
                    <a:pt x="35" y="34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7"/>
            <p:cNvSpPr/>
            <p:nvPr/>
          </p:nvSpPr>
          <p:spPr>
            <a:xfrm>
              <a:off x="3917500" y="3079125"/>
              <a:ext cx="5100" cy="4425"/>
            </a:xfrm>
            <a:custGeom>
              <a:avLst/>
              <a:gdLst/>
              <a:ahLst/>
              <a:cxnLst/>
              <a:rect l="l" t="t" r="r" b="b"/>
              <a:pathLst>
                <a:path w="204" h="177" extrusionOk="0">
                  <a:moveTo>
                    <a:pt x="6" y="1"/>
                  </a:moveTo>
                  <a:cubicBezTo>
                    <a:pt x="3" y="1"/>
                    <a:pt x="1" y="3"/>
                    <a:pt x="1" y="7"/>
                  </a:cubicBezTo>
                  <a:cubicBezTo>
                    <a:pt x="34" y="24"/>
                    <a:pt x="67" y="49"/>
                    <a:pt x="100" y="73"/>
                  </a:cubicBezTo>
                  <a:lnTo>
                    <a:pt x="100" y="73"/>
                  </a:lnTo>
                  <a:cubicBezTo>
                    <a:pt x="65" y="40"/>
                    <a:pt x="21" y="1"/>
                    <a:pt x="6" y="1"/>
                  </a:cubicBezTo>
                  <a:close/>
                  <a:moveTo>
                    <a:pt x="100" y="73"/>
                  </a:moveTo>
                  <a:cubicBezTo>
                    <a:pt x="115" y="87"/>
                    <a:pt x="128" y="100"/>
                    <a:pt x="136" y="109"/>
                  </a:cubicBezTo>
                  <a:cubicBezTo>
                    <a:pt x="136" y="109"/>
                    <a:pt x="170" y="143"/>
                    <a:pt x="204" y="177"/>
                  </a:cubicBezTo>
                  <a:cubicBezTo>
                    <a:pt x="204" y="153"/>
                    <a:pt x="170" y="129"/>
                    <a:pt x="174" y="129"/>
                  </a:cubicBezTo>
                  <a:lnTo>
                    <a:pt x="174" y="129"/>
                  </a:lnTo>
                  <a:cubicBezTo>
                    <a:pt x="176" y="129"/>
                    <a:pt x="184" y="133"/>
                    <a:pt x="204" y="143"/>
                  </a:cubicBezTo>
                  <a:cubicBezTo>
                    <a:pt x="169" y="126"/>
                    <a:pt x="135" y="99"/>
                    <a:pt x="100" y="73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7"/>
            <p:cNvSpPr/>
            <p:nvPr/>
          </p:nvSpPr>
          <p:spPr>
            <a:xfrm>
              <a:off x="3913675" y="3076650"/>
              <a:ext cx="7250" cy="8600"/>
            </a:xfrm>
            <a:custGeom>
              <a:avLst/>
              <a:gdLst/>
              <a:ahLst/>
              <a:cxnLst/>
              <a:rect l="l" t="t" r="r" b="b"/>
              <a:pathLst>
                <a:path w="290" h="344" extrusionOk="0">
                  <a:moveTo>
                    <a:pt x="154" y="5"/>
                  </a:moveTo>
                  <a:lnTo>
                    <a:pt x="154" y="5"/>
                  </a:lnTo>
                  <a:cubicBezTo>
                    <a:pt x="154" y="5"/>
                    <a:pt x="154" y="5"/>
                    <a:pt x="154" y="5"/>
                  </a:cubicBezTo>
                  <a:close/>
                  <a:moveTo>
                    <a:pt x="18" y="39"/>
                  </a:moveTo>
                  <a:cubicBezTo>
                    <a:pt x="18" y="72"/>
                    <a:pt x="18" y="72"/>
                    <a:pt x="52" y="72"/>
                  </a:cubicBezTo>
                  <a:lnTo>
                    <a:pt x="18" y="39"/>
                  </a:lnTo>
                  <a:close/>
                  <a:moveTo>
                    <a:pt x="103" y="106"/>
                  </a:moveTo>
                  <a:cubicBezTo>
                    <a:pt x="103" y="107"/>
                    <a:pt x="103" y="107"/>
                    <a:pt x="103" y="107"/>
                  </a:cubicBezTo>
                  <a:lnTo>
                    <a:pt x="103" y="107"/>
                  </a:lnTo>
                  <a:cubicBezTo>
                    <a:pt x="104" y="107"/>
                    <a:pt x="104" y="107"/>
                    <a:pt x="104" y="107"/>
                  </a:cubicBezTo>
                  <a:lnTo>
                    <a:pt x="104" y="107"/>
                  </a:lnTo>
                  <a:lnTo>
                    <a:pt x="103" y="106"/>
                  </a:lnTo>
                  <a:close/>
                  <a:moveTo>
                    <a:pt x="86" y="106"/>
                  </a:moveTo>
                  <a:cubicBezTo>
                    <a:pt x="100" y="113"/>
                    <a:pt x="106" y="116"/>
                    <a:pt x="109" y="116"/>
                  </a:cubicBezTo>
                  <a:cubicBezTo>
                    <a:pt x="112" y="116"/>
                    <a:pt x="109" y="112"/>
                    <a:pt x="103" y="107"/>
                  </a:cubicBezTo>
                  <a:lnTo>
                    <a:pt x="103" y="107"/>
                  </a:lnTo>
                  <a:cubicBezTo>
                    <a:pt x="98" y="106"/>
                    <a:pt x="93" y="106"/>
                    <a:pt x="86" y="106"/>
                  </a:cubicBezTo>
                  <a:close/>
                  <a:moveTo>
                    <a:pt x="104" y="107"/>
                  </a:moveTo>
                  <a:lnTo>
                    <a:pt x="153" y="140"/>
                  </a:lnTo>
                  <a:lnTo>
                    <a:pt x="153" y="140"/>
                  </a:lnTo>
                  <a:cubicBezTo>
                    <a:pt x="128" y="115"/>
                    <a:pt x="118" y="109"/>
                    <a:pt x="104" y="107"/>
                  </a:cubicBezTo>
                  <a:close/>
                  <a:moveTo>
                    <a:pt x="110" y="116"/>
                  </a:moveTo>
                  <a:cubicBezTo>
                    <a:pt x="102" y="116"/>
                    <a:pt x="124" y="138"/>
                    <a:pt x="140" y="145"/>
                  </a:cubicBezTo>
                  <a:lnTo>
                    <a:pt x="140" y="145"/>
                  </a:lnTo>
                  <a:cubicBezTo>
                    <a:pt x="141" y="142"/>
                    <a:pt x="146" y="140"/>
                    <a:pt x="153" y="140"/>
                  </a:cubicBezTo>
                  <a:lnTo>
                    <a:pt x="153" y="140"/>
                  </a:lnTo>
                  <a:cubicBezTo>
                    <a:pt x="153" y="140"/>
                    <a:pt x="154" y="140"/>
                    <a:pt x="154" y="140"/>
                  </a:cubicBezTo>
                  <a:lnTo>
                    <a:pt x="154" y="140"/>
                  </a:lnTo>
                  <a:cubicBezTo>
                    <a:pt x="154" y="141"/>
                    <a:pt x="153" y="143"/>
                    <a:pt x="153" y="145"/>
                  </a:cubicBezTo>
                  <a:lnTo>
                    <a:pt x="153" y="145"/>
                  </a:lnTo>
                  <a:cubicBezTo>
                    <a:pt x="153" y="144"/>
                    <a:pt x="154" y="143"/>
                    <a:pt x="154" y="141"/>
                  </a:cubicBezTo>
                  <a:lnTo>
                    <a:pt x="154" y="141"/>
                  </a:lnTo>
                  <a:cubicBezTo>
                    <a:pt x="154" y="141"/>
                    <a:pt x="154" y="141"/>
                    <a:pt x="154" y="141"/>
                  </a:cubicBezTo>
                  <a:lnTo>
                    <a:pt x="154" y="141"/>
                  </a:lnTo>
                  <a:cubicBezTo>
                    <a:pt x="154" y="140"/>
                    <a:pt x="154" y="140"/>
                    <a:pt x="154" y="140"/>
                  </a:cubicBezTo>
                  <a:lnTo>
                    <a:pt x="154" y="140"/>
                  </a:lnTo>
                  <a:cubicBezTo>
                    <a:pt x="154" y="140"/>
                    <a:pt x="154" y="140"/>
                    <a:pt x="154" y="140"/>
                  </a:cubicBezTo>
                  <a:lnTo>
                    <a:pt x="153" y="140"/>
                  </a:lnTo>
                  <a:lnTo>
                    <a:pt x="153" y="140"/>
                  </a:lnTo>
                  <a:cubicBezTo>
                    <a:pt x="153" y="140"/>
                    <a:pt x="153" y="140"/>
                    <a:pt x="153" y="140"/>
                  </a:cubicBezTo>
                  <a:lnTo>
                    <a:pt x="153" y="140"/>
                  </a:lnTo>
                  <a:cubicBezTo>
                    <a:pt x="127" y="122"/>
                    <a:pt x="114" y="116"/>
                    <a:pt x="110" y="116"/>
                  </a:cubicBezTo>
                  <a:close/>
                  <a:moveTo>
                    <a:pt x="140" y="145"/>
                  </a:moveTo>
                  <a:cubicBezTo>
                    <a:pt x="136" y="151"/>
                    <a:pt x="143" y="161"/>
                    <a:pt x="148" y="168"/>
                  </a:cubicBezTo>
                  <a:lnTo>
                    <a:pt x="148" y="168"/>
                  </a:lnTo>
                  <a:cubicBezTo>
                    <a:pt x="150" y="158"/>
                    <a:pt x="151" y="150"/>
                    <a:pt x="153" y="145"/>
                  </a:cubicBezTo>
                  <a:lnTo>
                    <a:pt x="153" y="145"/>
                  </a:lnTo>
                  <a:cubicBezTo>
                    <a:pt x="152" y="147"/>
                    <a:pt x="150" y="147"/>
                    <a:pt x="148" y="147"/>
                  </a:cubicBezTo>
                  <a:cubicBezTo>
                    <a:pt x="146" y="147"/>
                    <a:pt x="143" y="146"/>
                    <a:pt x="140" y="145"/>
                  </a:cubicBezTo>
                  <a:close/>
                  <a:moveTo>
                    <a:pt x="154" y="141"/>
                  </a:moveTo>
                  <a:cubicBezTo>
                    <a:pt x="154" y="147"/>
                    <a:pt x="154" y="158"/>
                    <a:pt x="154" y="174"/>
                  </a:cubicBezTo>
                  <a:cubicBezTo>
                    <a:pt x="156" y="176"/>
                    <a:pt x="157" y="178"/>
                    <a:pt x="159" y="179"/>
                  </a:cubicBezTo>
                  <a:lnTo>
                    <a:pt x="159" y="179"/>
                  </a:lnTo>
                  <a:cubicBezTo>
                    <a:pt x="161" y="169"/>
                    <a:pt x="163" y="159"/>
                    <a:pt x="164" y="150"/>
                  </a:cubicBezTo>
                  <a:lnTo>
                    <a:pt x="164" y="150"/>
                  </a:lnTo>
                  <a:cubicBezTo>
                    <a:pt x="171" y="157"/>
                    <a:pt x="179" y="165"/>
                    <a:pt x="188" y="174"/>
                  </a:cubicBezTo>
                  <a:lnTo>
                    <a:pt x="188" y="175"/>
                  </a:lnTo>
                  <a:lnTo>
                    <a:pt x="188" y="175"/>
                  </a:lnTo>
                  <a:cubicBezTo>
                    <a:pt x="191" y="177"/>
                    <a:pt x="192" y="179"/>
                    <a:pt x="192" y="179"/>
                  </a:cubicBezTo>
                  <a:cubicBezTo>
                    <a:pt x="192" y="179"/>
                    <a:pt x="178" y="164"/>
                    <a:pt x="164" y="149"/>
                  </a:cubicBezTo>
                  <a:lnTo>
                    <a:pt x="164" y="149"/>
                  </a:lnTo>
                  <a:cubicBezTo>
                    <a:pt x="164" y="149"/>
                    <a:pt x="164" y="150"/>
                    <a:pt x="164" y="150"/>
                  </a:cubicBezTo>
                  <a:lnTo>
                    <a:pt x="164" y="150"/>
                  </a:lnTo>
                  <a:cubicBezTo>
                    <a:pt x="160" y="147"/>
                    <a:pt x="157" y="144"/>
                    <a:pt x="154" y="141"/>
                  </a:cubicBezTo>
                  <a:close/>
                  <a:moveTo>
                    <a:pt x="8" y="1"/>
                  </a:moveTo>
                  <a:cubicBezTo>
                    <a:pt x="0" y="1"/>
                    <a:pt x="39" y="33"/>
                    <a:pt x="74" y="61"/>
                  </a:cubicBezTo>
                  <a:lnTo>
                    <a:pt x="74" y="61"/>
                  </a:lnTo>
                  <a:lnTo>
                    <a:pt x="52" y="72"/>
                  </a:lnTo>
                  <a:lnTo>
                    <a:pt x="103" y="106"/>
                  </a:lnTo>
                  <a:lnTo>
                    <a:pt x="103" y="106"/>
                  </a:lnTo>
                  <a:cubicBezTo>
                    <a:pt x="90" y="94"/>
                    <a:pt x="67" y="72"/>
                    <a:pt x="86" y="72"/>
                  </a:cubicBezTo>
                  <a:cubicBezTo>
                    <a:pt x="86" y="72"/>
                    <a:pt x="86" y="72"/>
                    <a:pt x="86" y="72"/>
                  </a:cubicBezTo>
                  <a:lnTo>
                    <a:pt x="86" y="72"/>
                  </a:lnTo>
                  <a:cubicBezTo>
                    <a:pt x="88" y="74"/>
                    <a:pt x="90" y="75"/>
                    <a:pt x="92" y="76"/>
                  </a:cubicBezTo>
                  <a:lnTo>
                    <a:pt x="92" y="76"/>
                  </a:lnTo>
                  <a:cubicBezTo>
                    <a:pt x="111" y="90"/>
                    <a:pt x="125" y="101"/>
                    <a:pt x="124" y="101"/>
                  </a:cubicBezTo>
                  <a:cubicBezTo>
                    <a:pt x="124" y="101"/>
                    <a:pt x="114" y="93"/>
                    <a:pt x="86" y="72"/>
                  </a:cubicBezTo>
                  <a:lnTo>
                    <a:pt x="86" y="72"/>
                  </a:lnTo>
                  <a:cubicBezTo>
                    <a:pt x="96" y="83"/>
                    <a:pt x="108" y="94"/>
                    <a:pt x="120" y="106"/>
                  </a:cubicBezTo>
                  <a:lnTo>
                    <a:pt x="120" y="106"/>
                  </a:lnTo>
                  <a:cubicBezTo>
                    <a:pt x="127" y="113"/>
                    <a:pt x="131" y="116"/>
                    <a:pt x="133" y="116"/>
                  </a:cubicBezTo>
                  <a:cubicBezTo>
                    <a:pt x="135" y="116"/>
                    <a:pt x="135" y="114"/>
                    <a:pt x="135" y="111"/>
                  </a:cubicBezTo>
                  <a:lnTo>
                    <a:pt x="135" y="111"/>
                  </a:lnTo>
                  <a:cubicBezTo>
                    <a:pt x="138" y="118"/>
                    <a:pt x="151" y="134"/>
                    <a:pt x="164" y="149"/>
                  </a:cubicBezTo>
                  <a:lnTo>
                    <a:pt x="164" y="149"/>
                  </a:lnTo>
                  <a:cubicBezTo>
                    <a:pt x="165" y="140"/>
                    <a:pt x="166" y="132"/>
                    <a:pt x="167" y="125"/>
                  </a:cubicBezTo>
                  <a:lnTo>
                    <a:pt x="167" y="125"/>
                  </a:lnTo>
                  <a:cubicBezTo>
                    <a:pt x="169" y="127"/>
                    <a:pt x="171" y="128"/>
                    <a:pt x="173" y="129"/>
                  </a:cubicBezTo>
                  <a:lnTo>
                    <a:pt x="173" y="129"/>
                  </a:lnTo>
                  <a:cubicBezTo>
                    <a:pt x="171" y="128"/>
                    <a:pt x="169" y="126"/>
                    <a:pt x="167" y="125"/>
                  </a:cubicBezTo>
                  <a:lnTo>
                    <a:pt x="167" y="125"/>
                  </a:lnTo>
                  <a:cubicBezTo>
                    <a:pt x="167" y="125"/>
                    <a:pt x="167" y="125"/>
                    <a:pt x="167" y="125"/>
                  </a:cubicBezTo>
                  <a:lnTo>
                    <a:pt x="167" y="125"/>
                  </a:lnTo>
                  <a:cubicBezTo>
                    <a:pt x="149" y="112"/>
                    <a:pt x="139" y="107"/>
                    <a:pt x="136" y="107"/>
                  </a:cubicBezTo>
                  <a:cubicBezTo>
                    <a:pt x="135" y="107"/>
                    <a:pt x="134" y="108"/>
                    <a:pt x="134" y="108"/>
                  </a:cubicBezTo>
                  <a:lnTo>
                    <a:pt x="134" y="108"/>
                  </a:lnTo>
                  <a:cubicBezTo>
                    <a:pt x="134" y="105"/>
                    <a:pt x="133" y="102"/>
                    <a:pt x="131" y="98"/>
                  </a:cubicBezTo>
                  <a:lnTo>
                    <a:pt x="131" y="98"/>
                  </a:lnTo>
                  <a:cubicBezTo>
                    <a:pt x="144" y="106"/>
                    <a:pt x="155" y="115"/>
                    <a:pt x="167" y="125"/>
                  </a:cubicBezTo>
                  <a:lnTo>
                    <a:pt x="167" y="125"/>
                  </a:lnTo>
                  <a:cubicBezTo>
                    <a:pt x="167" y="123"/>
                    <a:pt x="167" y="122"/>
                    <a:pt x="168" y="120"/>
                  </a:cubicBezTo>
                  <a:lnTo>
                    <a:pt x="168" y="120"/>
                  </a:lnTo>
                  <a:lnTo>
                    <a:pt x="188" y="140"/>
                  </a:lnTo>
                  <a:cubicBezTo>
                    <a:pt x="182" y="136"/>
                    <a:pt x="177" y="133"/>
                    <a:pt x="173" y="129"/>
                  </a:cubicBezTo>
                  <a:lnTo>
                    <a:pt x="173" y="129"/>
                  </a:lnTo>
                  <a:cubicBezTo>
                    <a:pt x="198" y="150"/>
                    <a:pt x="222" y="175"/>
                    <a:pt x="255" y="208"/>
                  </a:cubicBezTo>
                  <a:cubicBezTo>
                    <a:pt x="231" y="184"/>
                    <a:pt x="207" y="160"/>
                    <a:pt x="219" y="160"/>
                  </a:cubicBezTo>
                  <a:cubicBezTo>
                    <a:pt x="220" y="160"/>
                    <a:pt x="220" y="160"/>
                    <a:pt x="220" y="160"/>
                  </a:cubicBezTo>
                  <a:lnTo>
                    <a:pt x="220" y="160"/>
                  </a:lnTo>
                  <a:cubicBezTo>
                    <a:pt x="201" y="145"/>
                    <a:pt x="183" y="132"/>
                    <a:pt x="168" y="119"/>
                  </a:cubicBezTo>
                  <a:lnTo>
                    <a:pt x="168" y="119"/>
                  </a:lnTo>
                  <a:cubicBezTo>
                    <a:pt x="170" y="90"/>
                    <a:pt x="168" y="75"/>
                    <a:pt x="165" y="62"/>
                  </a:cubicBezTo>
                  <a:lnTo>
                    <a:pt x="165" y="62"/>
                  </a:lnTo>
                  <a:cubicBezTo>
                    <a:pt x="188" y="46"/>
                    <a:pt x="188" y="64"/>
                    <a:pt x="188" y="5"/>
                  </a:cubicBezTo>
                  <a:lnTo>
                    <a:pt x="188" y="5"/>
                  </a:lnTo>
                  <a:lnTo>
                    <a:pt x="155" y="21"/>
                  </a:lnTo>
                  <a:lnTo>
                    <a:pt x="155" y="21"/>
                  </a:lnTo>
                  <a:cubicBezTo>
                    <a:pt x="154" y="17"/>
                    <a:pt x="154" y="11"/>
                    <a:pt x="154" y="5"/>
                  </a:cubicBezTo>
                  <a:lnTo>
                    <a:pt x="154" y="22"/>
                  </a:lnTo>
                  <a:lnTo>
                    <a:pt x="154" y="22"/>
                  </a:lnTo>
                  <a:lnTo>
                    <a:pt x="80" y="59"/>
                  </a:lnTo>
                  <a:lnTo>
                    <a:pt x="80" y="59"/>
                  </a:lnTo>
                  <a:cubicBezTo>
                    <a:pt x="59" y="46"/>
                    <a:pt x="39" y="25"/>
                    <a:pt x="18" y="5"/>
                  </a:cubicBezTo>
                  <a:cubicBezTo>
                    <a:pt x="13" y="2"/>
                    <a:pt x="10" y="1"/>
                    <a:pt x="8" y="1"/>
                  </a:cubicBezTo>
                  <a:close/>
                  <a:moveTo>
                    <a:pt x="220" y="160"/>
                  </a:moveTo>
                  <a:cubicBezTo>
                    <a:pt x="241" y="178"/>
                    <a:pt x="263" y="199"/>
                    <a:pt x="280" y="225"/>
                  </a:cubicBezTo>
                  <a:lnTo>
                    <a:pt x="280" y="225"/>
                  </a:lnTo>
                  <a:cubicBezTo>
                    <a:pt x="284" y="224"/>
                    <a:pt x="289" y="221"/>
                    <a:pt x="289" y="208"/>
                  </a:cubicBezTo>
                  <a:lnTo>
                    <a:pt x="255" y="174"/>
                  </a:lnTo>
                  <a:cubicBezTo>
                    <a:pt x="236" y="164"/>
                    <a:pt x="225" y="160"/>
                    <a:pt x="220" y="160"/>
                  </a:cubicBezTo>
                  <a:close/>
                  <a:moveTo>
                    <a:pt x="280" y="225"/>
                  </a:moveTo>
                  <a:cubicBezTo>
                    <a:pt x="278" y="225"/>
                    <a:pt x="277" y="225"/>
                    <a:pt x="276" y="225"/>
                  </a:cubicBezTo>
                  <a:cubicBezTo>
                    <a:pt x="272" y="225"/>
                    <a:pt x="272" y="225"/>
                    <a:pt x="289" y="242"/>
                  </a:cubicBezTo>
                  <a:cubicBezTo>
                    <a:pt x="286" y="236"/>
                    <a:pt x="283" y="230"/>
                    <a:pt x="280" y="225"/>
                  </a:cubicBezTo>
                  <a:close/>
                  <a:moveTo>
                    <a:pt x="148" y="168"/>
                  </a:moveTo>
                  <a:cubicBezTo>
                    <a:pt x="140" y="211"/>
                    <a:pt x="129" y="295"/>
                    <a:pt x="154" y="343"/>
                  </a:cubicBezTo>
                  <a:cubicBezTo>
                    <a:pt x="154" y="331"/>
                    <a:pt x="154" y="319"/>
                    <a:pt x="154" y="310"/>
                  </a:cubicBezTo>
                  <a:cubicBezTo>
                    <a:pt x="154" y="255"/>
                    <a:pt x="159" y="245"/>
                    <a:pt x="166" y="245"/>
                  </a:cubicBezTo>
                  <a:cubicBezTo>
                    <a:pt x="170" y="245"/>
                    <a:pt x="175" y="249"/>
                    <a:pt x="179" y="249"/>
                  </a:cubicBezTo>
                  <a:cubicBezTo>
                    <a:pt x="184" y="249"/>
                    <a:pt x="188" y="242"/>
                    <a:pt x="188" y="208"/>
                  </a:cubicBezTo>
                  <a:cubicBezTo>
                    <a:pt x="188" y="228"/>
                    <a:pt x="188" y="286"/>
                    <a:pt x="188" y="310"/>
                  </a:cubicBezTo>
                  <a:cubicBezTo>
                    <a:pt x="188" y="310"/>
                    <a:pt x="221" y="276"/>
                    <a:pt x="255" y="276"/>
                  </a:cubicBezTo>
                  <a:cubicBezTo>
                    <a:pt x="221" y="276"/>
                    <a:pt x="221" y="242"/>
                    <a:pt x="188" y="208"/>
                  </a:cubicBezTo>
                  <a:lnTo>
                    <a:pt x="188" y="208"/>
                  </a:lnTo>
                  <a:lnTo>
                    <a:pt x="289" y="310"/>
                  </a:lnTo>
                  <a:cubicBezTo>
                    <a:pt x="263" y="284"/>
                    <a:pt x="218" y="219"/>
                    <a:pt x="228" y="219"/>
                  </a:cubicBezTo>
                  <a:lnTo>
                    <a:pt x="228" y="219"/>
                  </a:lnTo>
                  <a:cubicBezTo>
                    <a:pt x="231" y="219"/>
                    <a:pt x="239" y="226"/>
                    <a:pt x="255" y="242"/>
                  </a:cubicBezTo>
                  <a:lnTo>
                    <a:pt x="221" y="208"/>
                  </a:lnTo>
                  <a:cubicBezTo>
                    <a:pt x="193" y="189"/>
                    <a:pt x="181" y="183"/>
                    <a:pt x="176" y="183"/>
                  </a:cubicBezTo>
                  <a:cubicBezTo>
                    <a:pt x="168" y="183"/>
                    <a:pt x="180" y="199"/>
                    <a:pt x="179" y="199"/>
                  </a:cubicBezTo>
                  <a:cubicBezTo>
                    <a:pt x="178" y="199"/>
                    <a:pt x="174" y="194"/>
                    <a:pt x="159" y="179"/>
                  </a:cubicBezTo>
                  <a:lnTo>
                    <a:pt x="159" y="179"/>
                  </a:lnTo>
                  <a:cubicBezTo>
                    <a:pt x="158" y="188"/>
                    <a:pt x="156" y="198"/>
                    <a:pt x="154" y="208"/>
                  </a:cubicBezTo>
                  <a:cubicBezTo>
                    <a:pt x="154" y="195"/>
                    <a:pt x="154" y="184"/>
                    <a:pt x="154" y="174"/>
                  </a:cubicBezTo>
                  <a:cubicBezTo>
                    <a:pt x="154" y="174"/>
                    <a:pt x="151" y="171"/>
                    <a:pt x="148" y="168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7"/>
            <p:cNvSpPr/>
            <p:nvPr/>
          </p:nvSpPr>
          <p:spPr>
            <a:xfrm>
              <a:off x="3920900" y="30826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1"/>
                  </a:moveTo>
                  <a:lnTo>
                    <a:pt x="0" y="1"/>
                  </a:lnTo>
                  <a:cubicBezTo>
                    <a:pt x="0" y="1"/>
                    <a:pt x="0" y="1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7"/>
            <p:cNvSpPr/>
            <p:nvPr/>
          </p:nvSpPr>
          <p:spPr>
            <a:xfrm>
              <a:off x="3917500" y="30801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3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7"/>
            <p:cNvSpPr/>
            <p:nvPr/>
          </p:nvSpPr>
          <p:spPr>
            <a:xfrm>
              <a:off x="3920900" y="3081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7"/>
            <p:cNvSpPr/>
            <p:nvPr/>
          </p:nvSpPr>
          <p:spPr>
            <a:xfrm>
              <a:off x="3915800" y="307845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1" y="0"/>
                  </a:moveTo>
                  <a:lnTo>
                    <a:pt x="1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7"/>
            <p:cNvSpPr/>
            <p:nvPr/>
          </p:nvSpPr>
          <p:spPr>
            <a:xfrm>
              <a:off x="3916650" y="307760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lnTo>
                    <a:pt x="1" y="34"/>
                  </a:lnTo>
                  <a:cubicBezTo>
                    <a:pt x="1" y="3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7"/>
            <p:cNvSpPr/>
            <p:nvPr/>
          </p:nvSpPr>
          <p:spPr>
            <a:xfrm>
              <a:off x="3916650" y="307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7"/>
            <p:cNvSpPr/>
            <p:nvPr/>
          </p:nvSpPr>
          <p:spPr>
            <a:xfrm>
              <a:off x="3909875" y="3075075"/>
              <a:ext cx="7650" cy="10175"/>
            </a:xfrm>
            <a:custGeom>
              <a:avLst/>
              <a:gdLst/>
              <a:ahLst/>
              <a:cxnLst/>
              <a:rect l="l" t="t" r="r" b="b"/>
              <a:pathLst>
                <a:path w="306" h="407" extrusionOk="0">
                  <a:moveTo>
                    <a:pt x="272" y="68"/>
                  </a:moveTo>
                  <a:lnTo>
                    <a:pt x="272" y="68"/>
                  </a:lnTo>
                  <a:cubicBezTo>
                    <a:pt x="272" y="68"/>
                    <a:pt x="272" y="68"/>
                    <a:pt x="272" y="68"/>
                  </a:cubicBezTo>
                  <a:cubicBezTo>
                    <a:pt x="272" y="68"/>
                    <a:pt x="272" y="68"/>
                    <a:pt x="272" y="68"/>
                  </a:cubicBezTo>
                  <a:close/>
                  <a:moveTo>
                    <a:pt x="272" y="68"/>
                  </a:moveTo>
                  <a:cubicBezTo>
                    <a:pt x="272" y="68"/>
                    <a:pt x="272" y="68"/>
                    <a:pt x="272" y="68"/>
                  </a:cubicBezTo>
                  <a:lnTo>
                    <a:pt x="272" y="68"/>
                  </a:lnTo>
                  <a:cubicBezTo>
                    <a:pt x="272" y="68"/>
                    <a:pt x="272" y="68"/>
                    <a:pt x="272" y="68"/>
                  </a:cubicBezTo>
                  <a:lnTo>
                    <a:pt x="272" y="68"/>
                  </a:lnTo>
                  <a:cubicBezTo>
                    <a:pt x="272" y="68"/>
                    <a:pt x="272" y="68"/>
                    <a:pt x="272" y="68"/>
                  </a:cubicBezTo>
                  <a:close/>
                  <a:moveTo>
                    <a:pt x="257" y="95"/>
                  </a:moveTo>
                  <a:cubicBezTo>
                    <a:pt x="257" y="96"/>
                    <a:pt x="257" y="96"/>
                    <a:pt x="257" y="96"/>
                  </a:cubicBezTo>
                  <a:lnTo>
                    <a:pt x="257" y="96"/>
                  </a:lnTo>
                  <a:cubicBezTo>
                    <a:pt x="257" y="96"/>
                    <a:pt x="258" y="96"/>
                    <a:pt x="258" y="95"/>
                  </a:cubicBezTo>
                  <a:lnTo>
                    <a:pt x="258" y="95"/>
                  </a:lnTo>
                  <a:cubicBezTo>
                    <a:pt x="258" y="96"/>
                    <a:pt x="257" y="97"/>
                    <a:pt x="257" y="98"/>
                  </a:cubicBezTo>
                  <a:lnTo>
                    <a:pt x="257" y="98"/>
                  </a:lnTo>
                  <a:cubicBezTo>
                    <a:pt x="257" y="98"/>
                    <a:pt x="257" y="97"/>
                    <a:pt x="257" y="96"/>
                  </a:cubicBezTo>
                  <a:lnTo>
                    <a:pt x="257" y="96"/>
                  </a:lnTo>
                  <a:cubicBezTo>
                    <a:pt x="256" y="97"/>
                    <a:pt x="256" y="97"/>
                    <a:pt x="256" y="97"/>
                  </a:cubicBezTo>
                  <a:lnTo>
                    <a:pt x="256" y="97"/>
                  </a:lnTo>
                  <a:cubicBezTo>
                    <a:pt x="256" y="97"/>
                    <a:pt x="256" y="96"/>
                    <a:pt x="257" y="95"/>
                  </a:cubicBezTo>
                  <a:close/>
                  <a:moveTo>
                    <a:pt x="256" y="97"/>
                  </a:moveTo>
                  <a:lnTo>
                    <a:pt x="256" y="97"/>
                  </a:lnTo>
                  <a:cubicBezTo>
                    <a:pt x="255" y="98"/>
                    <a:pt x="255" y="98"/>
                    <a:pt x="255" y="98"/>
                  </a:cubicBezTo>
                  <a:lnTo>
                    <a:pt x="255" y="98"/>
                  </a:lnTo>
                  <a:cubicBezTo>
                    <a:pt x="255" y="98"/>
                    <a:pt x="255" y="98"/>
                    <a:pt x="255" y="98"/>
                  </a:cubicBezTo>
                  <a:lnTo>
                    <a:pt x="255" y="98"/>
                  </a:lnTo>
                  <a:cubicBezTo>
                    <a:pt x="255" y="97"/>
                    <a:pt x="255" y="97"/>
                    <a:pt x="256" y="97"/>
                  </a:cubicBezTo>
                  <a:close/>
                  <a:moveTo>
                    <a:pt x="243" y="101"/>
                  </a:moveTo>
                  <a:cubicBezTo>
                    <a:pt x="241" y="102"/>
                    <a:pt x="240" y="102"/>
                    <a:pt x="238" y="102"/>
                  </a:cubicBezTo>
                  <a:cubicBezTo>
                    <a:pt x="238" y="105"/>
                    <a:pt x="238" y="107"/>
                    <a:pt x="239" y="107"/>
                  </a:cubicBezTo>
                  <a:cubicBezTo>
                    <a:pt x="240" y="107"/>
                    <a:pt x="241" y="105"/>
                    <a:pt x="243" y="101"/>
                  </a:cubicBezTo>
                  <a:close/>
                  <a:moveTo>
                    <a:pt x="241" y="116"/>
                  </a:moveTo>
                  <a:cubicBezTo>
                    <a:pt x="238" y="118"/>
                    <a:pt x="238" y="120"/>
                    <a:pt x="238" y="131"/>
                  </a:cubicBezTo>
                  <a:lnTo>
                    <a:pt x="238" y="131"/>
                  </a:lnTo>
                  <a:cubicBezTo>
                    <a:pt x="240" y="124"/>
                    <a:pt x="241" y="119"/>
                    <a:pt x="241" y="116"/>
                  </a:cubicBezTo>
                  <a:close/>
                  <a:moveTo>
                    <a:pt x="260" y="115"/>
                  </a:moveTo>
                  <a:cubicBezTo>
                    <a:pt x="256" y="129"/>
                    <a:pt x="255" y="133"/>
                    <a:pt x="255" y="133"/>
                  </a:cubicBezTo>
                  <a:cubicBezTo>
                    <a:pt x="255" y="133"/>
                    <a:pt x="255" y="128"/>
                    <a:pt x="254" y="128"/>
                  </a:cubicBezTo>
                  <a:cubicBezTo>
                    <a:pt x="254" y="128"/>
                    <a:pt x="254" y="128"/>
                    <a:pt x="253" y="129"/>
                  </a:cubicBezTo>
                  <a:lnTo>
                    <a:pt x="253" y="129"/>
                  </a:lnTo>
                  <a:cubicBezTo>
                    <a:pt x="256" y="123"/>
                    <a:pt x="258" y="118"/>
                    <a:pt x="260" y="115"/>
                  </a:cubicBezTo>
                  <a:close/>
                  <a:moveTo>
                    <a:pt x="231" y="152"/>
                  </a:moveTo>
                  <a:lnTo>
                    <a:pt x="231" y="152"/>
                  </a:lnTo>
                  <a:cubicBezTo>
                    <a:pt x="228" y="157"/>
                    <a:pt x="225" y="166"/>
                    <a:pt x="224" y="171"/>
                  </a:cubicBezTo>
                  <a:lnTo>
                    <a:pt x="224" y="171"/>
                  </a:lnTo>
                  <a:cubicBezTo>
                    <a:pt x="226" y="164"/>
                    <a:pt x="229" y="158"/>
                    <a:pt x="231" y="152"/>
                  </a:cubicBezTo>
                  <a:close/>
                  <a:moveTo>
                    <a:pt x="204" y="187"/>
                  </a:moveTo>
                  <a:cubicBezTo>
                    <a:pt x="203" y="195"/>
                    <a:pt x="202" y="199"/>
                    <a:pt x="197" y="201"/>
                  </a:cubicBezTo>
                  <a:lnTo>
                    <a:pt x="197" y="201"/>
                  </a:lnTo>
                  <a:cubicBezTo>
                    <a:pt x="199" y="197"/>
                    <a:pt x="201" y="192"/>
                    <a:pt x="204" y="187"/>
                  </a:cubicBezTo>
                  <a:close/>
                  <a:moveTo>
                    <a:pt x="255" y="98"/>
                  </a:moveTo>
                  <a:cubicBezTo>
                    <a:pt x="255" y="98"/>
                    <a:pt x="255" y="98"/>
                    <a:pt x="255" y="98"/>
                  </a:cubicBezTo>
                  <a:lnTo>
                    <a:pt x="255" y="98"/>
                  </a:lnTo>
                  <a:cubicBezTo>
                    <a:pt x="255" y="98"/>
                    <a:pt x="255" y="98"/>
                    <a:pt x="255" y="98"/>
                  </a:cubicBezTo>
                  <a:lnTo>
                    <a:pt x="255" y="98"/>
                  </a:lnTo>
                  <a:cubicBezTo>
                    <a:pt x="255" y="100"/>
                    <a:pt x="255" y="101"/>
                    <a:pt x="255" y="102"/>
                  </a:cubicBezTo>
                  <a:lnTo>
                    <a:pt x="255" y="102"/>
                  </a:lnTo>
                  <a:cubicBezTo>
                    <a:pt x="256" y="101"/>
                    <a:pt x="256" y="99"/>
                    <a:pt x="257" y="98"/>
                  </a:cubicBezTo>
                  <a:lnTo>
                    <a:pt x="257" y="98"/>
                  </a:lnTo>
                  <a:cubicBezTo>
                    <a:pt x="257" y="99"/>
                    <a:pt x="257" y="100"/>
                    <a:pt x="258" y="100"/>
                  </a:cubicBezTo>
                  <a:cubicBezTo>
                    <a:pt x="258" y="100"/>
                    <a:pt x="259" y="100"/>
                    <a:pt x="259" y="100"/>
                  </a:cubicBezTo>
                  <a:lnTo>
                    <a:pt x="259" y="100"/>
                  </a:lnTo>
                  <a:cubicBezTo>
                    <a:pt x="255" y="113"/>
                    <a:pt x="252" y="126"/>
                    <a:pt x="248" y="137"/>
                  </a:cubicBezTo>
                  <a:lnTo>
                    <a:pt x="248" y="137"/>
                  </a:lnTo>
                  <a:cubicBezTo>
                    <a:pt x="255" y="115"/>
                    <a:pt x="255" y="108"/>
                    <a:pt x="255" y="102"/>
                  </a:cubicBezTo>
                  <a:lnTo>
                    <a:pt x="255" y="102"/>
                  </a:lnTo>
                  <a:cubicBezTo>
                    <a:pt x="252" y="108"/>
                    <a:pt x="250" y="113"/>
                    <a:pt x="247" y="119"/>
                  </a:cubicBezTo>
                  <a:lnTo>
                    <a:pt x="247" y="119"/>
                  </a:lnTo>
                  <a:cubicBezTo>
                    <a:pt x="248" y="117"/>
                    <a:pt x="248" y="115"/>
                    <a:pt x="249" y="114"/>
                  </a:cubicBezTo>
                  <a:lnTo>
                    <a:pt x="249" y="114"/>
                  </a:lnTo>
                  <a:cubicBezTo>
                    <a:pt x="246" y="119"/>
                    <a:pt x="243" y="126"/>
                    <a:pt x="238" y="135"/>
                  </a:cubicBezTo>
                  <a:cubicBezTo>
                    <a:pt x="238" y="134"/>
                    <a:pt x="238" y="133"/>
                    <a:pt x="238" y="131"/>
                  </a:cubicBezTo>
                  <a:lnTo>
                    <a:pt x="238" y="131"/>
                  </a:lnTo>
                  <a:cubicBezTo>
                    <a:pt x="236" y="137"/>
                    <a:pt x="234" y="144"/>
                    <a:pt x="231" y="152"/>
                  </a:cubicBezTo>
                  <a:lnTo>
                    <a:pt x="231" y="152"/>
                  </a:lnTo>
                  <a:cubicBezTo>
                    <a:pt x="232" y="151"/>
                    <a:pt x="232" y="150"/>
                    <a:pt x="233" y="150"/>
                  </a:cubicBezTo>
                  <a:lnTo>
                    <a:pt x="233" y="150"/>
                  </a:lnTo>
                  <a:cubicBezTo>
                    <a:pt x="227" y="169"/>
                    <a:pt x="224" y="175"/>
                    <a:pt x="223" y="175"/>
                  </a:cubicBezTo>
                  <a:cubicBezTo>
                    <a:pt x="223" y="175"/>
                    <a:pt x="223" y="173"/>
                    <a:pt x="224" y="171"/>
                  </a:cubicBezTo>
                  <a:lnTo>
                    <a:pt x="224" y="171"/>
                  </a:lnTo>
                  <a:cubicBezTo>
                    <a:pt x="218" y="184"/>
                    <a:pt x="211" y="200"/>
                    <a:pt x="203" y="215"/>
                  </a:cubicBezTo>
                  <a:lnTo>
                    <a:pt x="203" y="215"/>
                  </a:lnTo>
                  <a:cubicBezTo>
                    <a:pt x="204" y="211"/>
                    <a:pt x="204" y="207"/>
                    <a:pt x="204" y="203"/>
                  </a:cubicBezTo>
                  <a:cubicBezTo>
                    <a:pt x="211" y="182"/>
                    <a:pt x="215" y="168"/>
                    <a:pt x="217" y="159"/>
                  </a:cubicBezTo>
                  <a:lnTo>
                    <a:pt x="217" y="159"/>
                  </a:lnTo>
                  <a:cubicBezTo>
                    <a:pt x="213" y="169"/>
                    <a:pt x="208" y="179"/>
                    <a:pt x="204" y="187"/>
                  </a:cubicBezTo>
                  <a:lnTo>
                    <a:pt x="204" y="187"/>
                  </a:lnTo>
                  <a:cubicBezTo>
                    <a:pt x="204" y="183"/>
                    <a:pt x="204" y="177"/>
                    <a:pt x="204" y="169"/>
                  </a:cubicBezTo>
                  <a:lnTo>
                    <a:pt x="219" y="147"/>
                  </a:lnTo>
                  <a:lnTo>
                    <a:pt x="219" y="147"/>
                  </a:lnTo>
                  <a:cubicBezTo>
                    <a:pt x="220" y="148"/>
                    <a:pt x="219" y="152"/>
                    <a:pt x="217" y="159"/>
                  </a:cubicBezTo>
                  <a:lnTo>
                    <a:pt x="217" y="159"/>
                  </a:lnTo>
                  <a:cubicBezTo>
                    <a:pt x="222" y="149"/>
                    <a:pt x="227" y="139"/>
                    <a:pt x="231" y="129"/>
                  </a:cubicBezTo>
                  <a:lnTo>
                    <a:pt x="231" y="129"/>
                  </a:lnTo>
                  <a:lnTo>
                    <a:pt x="219" y="147"/>
                  </a:lnTo>
                  <a:lnTo>
                    <a:pt x="219" y="147"/>
                  </a:lnTo>
                  <a:cubicBezTo>
                    <a:pt x="219" y="147"/>
                    <a:pt x="218" y="147"/>
                    <a:pt x="218" y="147"/>
                  </a:cubicBezTo>
                  <a:lnTo>
                    <a:pt x="218" y="147"/>
                  </a:lnTo>
                  <a:cubicBezTo>
                    <a:pt x="215" y="147"/>
                    <a:pt x="204" y="169"/>
                    <a:pt x="204" y="169"/>
                  </a:cubicBezTo>
                  <a:lnTo>
                    <a:pt x="204" y="169"/>
                  </a:lnTo>
                  <a:cubicBezTo>
                    <a:pt x="210" y="157"/>
                    <a:pt x="216" y="147"/>
                    <a:pt x="220" y="139"/>
                  </a:cubicBezTo>
                  <a:lnTo>
                    <a:pt x="220" y="139"/>
                  </a:lnTo>
                  <a:cubicBezTo>
                    <a:pt x="218" y="144"/>
                    <a:pt x="217" y="146"/>
                    <a:pt x="218" y="146"/>
                  </a:cubicBezTo>
                  <a:cubicBezTo>
                    <a:pt x="219" y="146"/>
                    <a:pt x="232" y="123"/>
                    <a:pt x="233" y="118"/>
                  </a:cubicBezTo>
                  <a:lnTo>
                    <a:pt x="233" y="118"/>
                  </a:lnTo>
                  <a:cubicBezTo>
                    <a:pt x="234" y="117"/>
                    <a:pt x="235" y="116"/>
                    <a:pt x="236" y="115"/>
                  </a:cubicBezTo>
                  <a:lnTo>
                    <a:pt x="236" y="115"/>
                  </a:lnTo>
                  <a:cubicBezTo>
                    <a:pt x="235" y="119"/>
                    <a:pt x="233" y="124"/>
                    <a:pt x="231" y="129"/>
                  </a:cubicBezTo>
                  <a:lnTo>
                    <a:pt x="231" y="129"/>
                  </a:lnTo>
                  <a:lnTo>
                    <a:pt x="241" y="114"/>
                  </a:lnTo>
                  <a:lnTo>
                    <a:pt x="241" y="114"/>
                  </a:lnTo>
                  <a:cubicBezTo>
                    <a:pt x="241" y="115"/>
                    <a:pt x="241" y="115"/>
                    <a:pt x="241" y="116"/>
                  </a:cubicBezTo>
                  <a:lnTo>
                    <a:pt x="241" y="116"/>
                  </a:lnTo>
                  <a:cubicBezTo>
                    <a:pt x="243" y="113"/>
                    <a:pt x="247" y="110"/>
                    <a:pt x="253" y="102"/>
                  </a:cubicBezTo>
                  <a:lnTo>
                    <a:pt x="253" y="102"/>
                  </a:lnTo>
                  <a:cubicBezTo>
                    <a:pt x="251" y="106"/>
                    <a:pt x="250" y="110"/>
                    <a:pt x="249" y="114"/>
                  </a:cubicBezTo>
                  <a:lnTo>
                    <a:pt x="249" y="114"/>
                  </a:lnTo>
                  <a:cubicBezTo>
                    <a:pt x="254" y="102"/>
                    <a:pt x="255" y="101"/>
                    <a:pt x="255" y="98"/>
                  </a:cubicBezTo>
                  <a:lnTo>
                    <a:pt x="255" y="98"/>
                  </a:lnTo>
                  <a:cubicBezTo>
                    <a:pt x="254" y="99"/>
                    <a:pt x="253" y="101"/>
                    <a:pt x="253" y="102"/>
                  </a:cubicBezTo>
                  <a:lnTo>
                    <a:pt x="253" y="102"/>
                  </a:lnTo>
                  <a:cubicBezTo>
                    <a:pt x="253" y="100"/>
                    <a:pt x="253" y="99"/>
                    <a:pt x="254" y="98"/>
                  </a:cubicBezTo>
                  <a:lnTo>
                    <a:pt x="254" y="98"/>
                  </a:lnTo>
                  <a:cubicBezTo>
                    <a:pt x="254" y="98"/>
                    <a:pt x="255" y="98"/>
                    <a:pt x="255" y="98"/>
                  </a:cubicBezTo>
                  <a:close/>
                  <a:moveTo>
                    <a:pt x="136" y="237"/>
                  </a:moveTo>
                  <a:cubicBezTo>
                    <a:pt x="136" y="237"/>
                    <a:pt x="136" y="237"/>
                    <a:pt x="136" y="237"/>
                  </a:cubicBezTo>
                  <a:lnTo>
                    <a:pt x="136" y="237"/>
                  </a:lnTo>
                  <a:cubicBezTo>
                    <a:pt x="136" y="237"/>
                    <a:pt x="136" y="237"/>
                    <a:pt x="136" y="237"/>
                  </a:cubicBezTo>
                  <a:close/>
                  <a:moveTo>
                    <a:pt x="306" y="68"/>
                  </a:moveTo>
                  <a:lnTo>
                    <a:pt x="306" y="68"/>
                  </a:lnTo>
                  <a:cubicBezTo>
                    <a:pt x="306" y="102"/>
                    <a:pt x="272" y="203"/>
                    <a:pt x="272" y="237"/>
                  </a:cubicBezTo>
                  <a:cubicBezTo>
                    <a:pt x="272" y="248"/>
                    <a:pt x="272" y="259"/>
                    <a:pt x="272" y="271"/>
                  </a:cubicBezTo>
                  <a:cubicBezTo>
                    <a:pt x="306" y="237"/>
                    <a:pt x="306" y="102"/>
                    <a:pt x="306" y="68"/>
                  </a:cubicBezTo>
                  <a:close/>
                  <a:moveTo>
                    <a:pt x="169" y="290"/>
                  </a:moveTo>
                  <a:cubicBezTo>
                    <a:pt x="170" y="294"/>
                    <a:pt x="170" y="299"/>
                    <a:pt x="170" y="305"/>
                  </a:cubicBezTo>
                  <a:cubicBezTo>
                    <a:pt x="167" y="308"/>
                    <a:pt x="164" y="311"/>
                    <a:pt x="162" y="313"/>
                  </a:cubicBezTo>
                  <a:lnTo>
                    <a:pt x="162" y="313"/>
                  </a:lnTo>
                  <a:cubicBezTo>
                    <a:pt x="165" y="306"/>
                    <a:pt x="168" y="300"/>
                    <a:pt x="166" y="300"/>
                  </a:cubicBezTo>
                  <a:lnTo>
                    <a:pt x="166" y="300"/>
                  </a:lnTo>
                  <a:cubicBezTo>
                    <a:pt x="166" y="300"/>
                    <a:pt x="165" y="300"/>
                    <a:pt x="164" y="301"/>
                  </a:cubicBezTo>
                  <a:lnTo>
                    <a:pt x="164" y="301"/>
                  </a:lnTo>
                  <a:cubicBezTo>
                    <a:pt x="166" y="297"/>
                    <a:pt x="168" y="294"/>
                    <a:pt x="169" y="290"/>
                  </a:cubicBezTo>
                  <a:close/>
                  <a:moveTo>
                    <a:pt x="109" y="332"/>
                  </a:moveTo>
                  <a:cubicBezTo>
                    <a:pt x="108" y="334"/>
                    <a:pt x="107" y="335"/>
                    <a:pt x="106" y="336"/>
                  </a:cubicBezTo>
                  <a:lnTo>
                    <a:pt x="106" y="336"/>
                  </a:lnTo>
                  <a:cubicBezTo>
                    <a:pt x="108" y="333"/>
                    <a:pt x="109" y="332"/>
                    <a:pt x="109" y="332"/>
                  </a:cubicBezTo>
                  <a:close/>
                  <a:moveTo>
                    <a:pt x="54" y="298"/>
                  </a:moveTo>
                  <a:cubicBezTo>
                    <a:pt x="50" y="298"/>
                    <a:pt x="44" y="300"/>
                    <a:pt x="35" y="305"/>
                  </a:cubicBezTo>
                  <a:lnTo>
                    <a:pt x="35" y="339"/>
                  </a:lnTo>
                  <a:cubicBezTo>
                    <a:pt x="41" y="326"/>
                    <a:pt x="49" y="312"/>
                    <a:pt x="58" y="300"/>
                  </a:cubicBezTo>
                  <a:lnTo>
                    <a:pt x="58" y="300"/>
                  </a:lnTo>
                  <a:cubicBezTo>
                    <a:pt x="57" y="299"/>
                    <a:pt x="56" y="298"/>
                    <a:pt x="54" y="298"/>
                  </a:cubicBezTo>
                  <a:close/>
                  <a:moveTo>
                    <a:pt x="272" y="0"/>
                  </a:moveTo>
                  <a:cubicBezTo>
                    <a:pt x="272" y="0"/>
                    <a:pt x="268" y="19"/>
                    <a:pt x="264" y="41"/>
                  </a:cubicBezTo>
                  <a:lnTo>
                    <a:pt x="264" y="41"/>
                  </a:lnTo>
                  <a:cubicBezTo>
                    <a:pt x="258" y="58"/>
                    <a:pt x="249" y="89"/>
                    <a:pt x="243" y="101"/>
                  </a:cubicBezTo>
                  <a:lnTo>
                    <a:pt x="243" y="101"/>
                  </a:lnTo>
                  <a:cubicBezTo>
                    <a:pt x="246" y="101"/>
                    <a:pt x="248" y="100"/>
                    <a:pt x="251" y="100"/>
                  </a:cubicBezTo>
                  <a:lnTo>
                    <a:pt x="251" y="100"/>
                  </a:lnTo>
                  <a:lnTo>
                    <a:pt x="241" y="114"/>
                  </a:lnTo>
                  <a:lnTo>
                    <a:pt x="241" y="114"/>
                  </a:lnTo>
                  <a:cubicBezTo>
                    <a:pt x="241" y="113"/>
                    <a:pt x="240" y="112"/>
                    <a:pt x="240" y="112"/>
                  </a:cubicBezTo>
                  <a:lnTo>
                    <a:pt x="240" y="112"/>
                  </a:lnTo>
                  <a:cubicBezTo>
                    <a:pt x="239" y="112"/>
                    <a:pt x="237" y="113"/>
                    <a:pt x="236" y="115"/>
                  </a:cubicBezTo>
                  <a:lnTo>
                    <a:pt x="236" y="115"/>
                  </a:lnTo>
                  <a:cubicBezTo>
                    <a:pt x="237" y="110"/>
                    <a:pt x="238" y="105"/>
                    <a:pt x="238" y="102"/>
                  </a:cubicBezTo>
                  <a:lnTo>
                    <a:pt x="238" y="102"/>
                  </a:lnTo>
                  <a:cubicBezTo>
                    <a:pt x="234" y="109"/>
                    <a:pt x="231" y="115"/>
                    <a:pt x="229" y="120"/>
                  </a:cubicBezTo>
                  <a:lnTo>
                    <a:pt x="229" y="120"/>
                  </a:lnTo>
                  <a:cubicBezTo>
                    <a:pt x="222" y="128"/>
                    <a:pt x="205" y="152"/>
                    <a:pt x="170" y="203"/>
                  </a:cubicBezTo>
                  <a:cubicBezTo>
                    <a:pt x="184" y="203"/>
                    <a:pt x="192" y="203"/>
                    <a:pt x="197" y="201"/>
                  </a:cubicBezTo>
                  <a:lnTo>
                    <a:pt x="197" y="201"/>
                  </a:lnTo>
                  <a:cubicBezTo>
                    <a:pt x="195" y="207"/>
                    <a:pt x="194" y="210"/>
                    <a:pt x="195" y="210"/>
                  </a:cubicBezTo>
                  <a:cubicBezTo>
                    <a:pt x="197" y="210"/>
                    <a:pt x="199" y="208"/>
                    <a:pt x="204" y="203"/>
                  </a:cubicBezTo>
                  <a:lnTo>
                    <a:pt x="204" y="203"/>
                  </a:lnTo>
                  <a:cubicBezTo>
                    <a:pt x="196" y="219"/>
                    <a:pt x="188" y="237"/>
                    <a:pt x="180" y="255"/>
                  </a:cubicBezTo>
                  <a:lnTo>
                    <a:pt x="180" y="255"/>
                  </a:lnTo>
                  <a:cubicBezTo>
                    <a:pt x="188" y="242"/>
                    <a:pt x="196" y="228"/>
                    <a:pt x="203" y="215"/>
                  </a:cubicBezTo>
                  <a:lnTo>
                    <a:pt x="203" y="215"/>
                  </a:lnTo>
                  <a:cubicBezTo>
                    <a:pt x="199" y="234"/>
                    <a:pt x="186" y="256"/>
                    <a:pt x="169" y="290"/>
                  </a:cubicBezTo>
                  <a:lnTo>
                    <a:pt x="169" y="290"/>
                  </a:lnTo>
                  <a:cubicBezTo>
                    <a:pt x="169" y="287"/>
                    <a:pt x="169" y="286"/>
                    <a:pt x="168" y="284"/>
                  </a:cubicBezTo>
                  <a:lnTo>
                    <a:pt x="168" y="284"/>
                  </a:lnTo>
                  <a:cubicBezTo>
                    <a:pt x="164" y="293"/>
                    <a:pt x="161" y="301"/>
                    <a:pt x="158" y="308"/>
                  </a:cubicBezTo>
                  <a:lnTo>
                    <a:pt x="158" y="308"/>
                  </a:lnTo>
                  <a:cubicBezTo>
                    <a:pt x="161" y="304"/>
                    <a:pt x="163" y="302"/>
                    <a:pt x="164" y="301"/>
                  </a:cubicBezTo>
                  <a:lnTo>
                    <a:pt x="164" y="301"/>
                  </a:lnTo>
                  <a:cubicBezTo>
                    <a:pt x="162" y="306"/>
                    <a:pt x="159" y="312"/>
                    <a:pt x="157" y="318"/>
                  </a:cubicBezTo>
                  <a:lnTo>
                    <a:pt x="157" y="318"/>
                  </a:lnTo>
                  <a:cubicBezTo>
                    <a:pt x="155" y="320"/>
                    <a:pt x="153" y="322"/>
                    <a:pt x="151" y="324"/>
                  </a:cubicBezTo>
                  <a:lnTo>
                    <a:pt x="151" y="324"/>
                  </a:lnTo>
                  <a:cubicBezTo>
                    <a:pt x="153" y="319"/>
                    <a:pt x="155" y="314"/>
                    <a:pt x="158" y="308"/>
                  </a:cubicBezTo>
                  <a:lnTo>
                    <a:pt x="158" y="308"/>
                  </a:lnTo>
                  <a:cubicBezTo>
                    <a:pt x="153" y="314"/>
                    <a:pt x="146" y="324"/>
                    <a:pt x="136" y="339"/>
                  </a:cubicBezTo>
                  <a:cubicBezTo>
                    <a:pt x="136" y="343"/>
                    <a:pt x="137" y="345"/>
                    <a:pt x="138" y="345"/>
                  </a:cubicBezTo>
                  <a:cubicBezTo>
                    <a:pt x="139" y="345"/>
                    <a:pt x="140" y="345"/>
                    <a:pt x="140" y="344"/>
                  </a:cubicBezTo>
                  <a:lnTo>
                    <a:pt x="140" y="344"/>
                  </a:lnTo>
                  <a:cubicBezTo>
                    <a:pt x="143" y="342"/>
                    <a:pt x="148" y="337"/>
                    <a:pt x="152" y="331"/>
                  </a:cubicBezTo>
                  <a:lnTo>
                    <a:pt x="152" y="331"/>
                  </a:lnTo>
                  <a:cubicBezTo>
                    <a:pt x="147" y="343"/>
                    <a:pt x="142" y="357"/>
                    <a:pt x="136" y="373"/>
                  </a:cubicBezTo>
                  <a:cubicBezTo>
                    <a:pt x="182" y="304"/>
                    <a:pt x="182" y="297"/>
                    <a:pt x="187" y="290"/>
                  </a:cubicBezTo>
                  <a:lnTo>
                    <a:pt x="187" y="290"/>
                  </a:lnTo>
                  <a:cubicBezTo>
                    <a:pt x="182" y="303"/>
                    <a:pt x="177" y="319"/>
                    <a:pt x="170" y="339"/>
                  </a:cubicBezTo>
                  <a:cubicBezTo>
                    <a:pt x="170" y="339"/>
                    <a:pt x="204" y="305"/>
                    <a:pt x="204" y="271"/>
                  </a:cubicBezTo>
                  <a:lnTo>
                    <a:pt x="204" y="271"/>
                  </a:lnTo>
                  <a:cubicBezTo>
                    <a:pt x="204" y="271"/>
                    <a:pt x="204" y="271"/>
                    <a:pt x="204" y="271"/>
                  </a:cubicBezTo>
                  <a:cubicBezTo>
                    <a:pt x="204" y="271"/>
                    <a:pt x="204" y="339"/>
                    <a:pt x="204" y="339"/>
                  </a:cubicBezTo>
                  <a:cubicBezTo>
                    <a:pt x="214" y="309"/>
                    <a:pt x="218" y="299"/>
                    <a:pt x="220" y="299"/>
                  </a:cubicBezTo>
                  <a:lnTo>
                    <a:pt x="220" y="299"/>
                  </a:lnTo>
                  <a:cubicBezTo>
                    <a:pt x="221" y="299"/>
                    <a:pt x="221" y="302"/>
                    <a:pt x="221" y="305"/>
                  </a:cubicBezTo>
                  <a:lnTo>
                    <a:pt x="221" y="305"/>
                  </a:lnTo>
                  <a:lnTo>
                    <a:pt x="204" y="339"/>
                  </a:lnTo>
                  <a:cubicBezTo>
                    <a:pt x="204" y="349"/>
                    <a:pt x="205" y="353"/>
                    <a:pt x="206" y="353"/>
                  </a:cubicBezTo>
                  <a:cubicBezTo>
                    <a:pt x="209" y="353"/>
                    <a:pt x="215" y="329"/>
                    <a:pt x="221" y="305"/>
                  </a:cubicBezTo>
                  <a:lnTo>
                    <a:pt x="221" y="305"/>
                  </a:lnTo>
                  <a:cubicBezTo>
                    <a:pt x="221" y="312"/>
                    <a:pt x="220" y="325"/>
                    <a:pt x="224" y="325"/>
                  </a:cubicBezTo>
                  <a:cubicBezTo>
                    <a:pt x="226" y="325"/>
                    <a:pt x="231" y="320"/>
                    <a:pt x="238" y="305"/>
                  </a:cubicBezTo>
                  <a:cubicBezTo>
                    <a:pt x="238" y="293"/>
                    <a:pt x="238" y="281"/>
                    <a:pt x="238" y="271"/>
                  </a:cubicBezTo>
                  <a:lnTo>
                    <a:pt x="221" y="305"/>
                  </a:lnTo>
                  <a:cubicBezTo>
                    <a:pt x="227" y="281"/>
                    <a:pt x="233" y="257"/>
                    <a:pt x="236" y="257"/>
                  </a:cubicBezTo>
                  <a:cubicBezTo>
                    <a:pt x="237" y="257"/>
                    <a:pt x="238" y="261"/>
                    <a:pt x="238" y="271"/>
                  </a:cubicBezTo>
                  <a:cubicBezTo>
                    <a:pt x="238" y="252"/>
                    <a:pt x="238" y="237"/>
                    <a:pt x="238" y="237"/>
                  </a:cubicBezTo>
                  <a:cubicBezTo>
                    <a:pt x="238" y="250"/>
                    <a:pt x="238" y="261"/>
                    <a:pt x="239" y="269"/>
                  </a:cubicBezTo>
                  <a:lnTo>
                    <a:pt x="239" y="269"/>
                  </a:lnTo>
                  <a:cubicBezTo>
                    <a:pt x="260" y="182"/>
                    <a:pt x="268" y="124"/>
                    <a:pt x="270" y="93"/>
                  </a:cubicBezTo>
                  <a:lnTo>
                    <a:pt x="270" y="93"/>
                  </a:lnTo>
                  <a:cubicBezTo>
                    <a:pt x="271" y="89"/>
                    <a:pt x="271" y="83"/>
                    <a:pt x="272" y="74"/>
                  </a:cubicBezTo>
                  <a:lnTo>
                    <a:pt x="272" y="74"/>
                  </a:lnTo>
                  <a:cubicBezTo>
                    <a:pt x="272" y="70"/>
                    <a:pt x="272" y="68"/>
                    <a:pt x="272" y="68"/>
                  </a:cubicBezTo>
                  <a:cubicBezTo>
                    <a:pt x="272" y="34"/>
                    <a:pt x="272" y="34"/>
                    <a:pt x="272" y="0"/>
                  </a:cubicBezTo>
                  <a:close/>
                  <a:moveTo>
                    <a:pt x="240" y="337"/>
                  </a:moveTo>
                  <a:cubicBezTo>
                    <a:pt x="238" y="341"/>
                    <a:pt x="238" y="347"/>
                    <a:pt x="238" y="373"/>
                  </a:cubicBezTo>
                  <a:cubicBezTo>
                    <a:pt x="238" y="363"/>
                    <a:pt x="239" y="351"/>
                    <a:pt x="240" y="337"/>
                  </a:cubicBezTo>
                  <a:close/>
                  <a:moveTo>
                    <a:pt x="270" y="156"/>
                  </a:moveTo>
                  <a:cubicBezTo>
                    <a:pt x="267" y="156"/>
                    <a:pt x="259" y="191"/>
                    <a:pt x="253" y="234"/>
                  </a:cubicBezTo>
                  <a:lnTo>
                    <a:pt x="253" y="234"/>
                  </a:lnTo>
                  <a:cubicBezTo>
                    <a:pt x="252" y="232"/>
                    <a:pt x="252" y="232"/>
                    <a:pt x="251" y="232"/>
                  </a:cubicBezTo>
                  <a:lnTo>
                    <a:pt x="251" y="232"/>
                  </a:lnTo>
                  <a:cubicBezTo>
                    <a:pt x="249" y="232"/>
                    <a:pt x="245" y="241"/>
                    <a:pt x="239" y="269"/>
                  </a:cubicBezTo>
                  <a:lnTo>
                    <a:pt x="239" y="269"/>
                  </a:lnTo>
                  <a:cubicBezTo>
                    <a:pt x="239" y="269"/>
                    <a:pt x="239" y="269"/>
                    <a:pt x="239" y="269"/>
                  </a:cubicBezTo>
                  <a:lnTo>
                    <a:pt x="239" y="269"/>
                  </a:lnTo>
                  <a:cubicBezTo>
                    <a:pt x="238" y="269"/>
                    <a:pt x="238" y="270"/>
                    <a:pt x="238" y="271"/>
                  </a:cubicBezTo>
                  <a:cubicBezTo>
                    <a:pt x="238" y="270"/>
                    <a:pt x="238" y="269"/>
                    <a:pt x="239" y="269"/>
                  </a:cubicBezTo>
                  <a:lnTo>
                    <a:pt x="239" y="269"/>
                  </a:lnTo>
                  <a:cubicBezTo>
                    <a:pt x="239" y="288"/>
                    <a:pt x="241" y="295"/>
                    <a:pt x="243" y="295"/>
                  </a:cubicBezTo>
                  <a:cubicBezTo>
                    <a:pt x="243" y="295"/>
                    <a:pt x="244" y="294"/>
                    <a:pt x="244" y="293"/>
                  </a:cubicBezTo>
                  <a:lnTo>
                    <a:pt x="244" y="293"/>
                  </a:lnTo>
                  <a:cubicBezTo>
                    <a:pt x="242" y="309"/>
                    <a:pt x="241" y="324"/>
                    <a:pt x="240" y="337"/>
                  </a:cubicBezTo>
                  <a:lnTo>
                    <a:pt x="240" y="337"/>
                  </a:lnTo>
                  <a:cubicBezTo>
                    <a:pt x="241" y="335"/>
                    <a:pt x="242" y="334"/>
                    <a:pt x="245" y="331"/>
                  </a:cubicBezTo>
                  <a:lnTo>
                    <a:pt x="245" y="331"/>
                  </a:lnTo>
                  <a:cubicBezTo>
                    <a:pt x="241" y="355"/>
                    <a:pt x="238" y="373"/>
                    <a:pt x="238" y="373"/>
                  </a:cubicBezTo>
                  <a:lnTo>
                    <a:pt x="272" y="271"/>
                  </a:lnTo>
                  <a:lnTo>
                    <a:pt x="272" y="271"/>
                  </a:lnTo>
                  <a:cubicBezTo>
                    <a:pt x="258" y="312"/>
                    <a:pt x="250" y="325"/>
                    <a:pt x="245" y="331"/>
                  </a:cubicBezTo>
                  <a:lnTo>
                    <a:pt x="245" y="331"/>
                  </a:lnTo>
                  <a:cubicBezTo>
                    <a:pt x="253" y="287"/>
                    <a:pt x="265" y="223"/>
                    <a:pt x="270" y="223"/>
                  </a:cubicBezTo>
                  <a:cubicBezTo>
                    <a:pt x="271" y="223"/>
                    <a:pt x="272" y="227"/>
                    <a:pt x="272" y="237"/>
                  </a:cubicBezTo>
                  <a:cubicBezTo>
                    <a:pt x="272" y="215"/>
                    <a:pt x="272" y="194"/>
                    <a:pt x="272" y="169"/>
                  </a:cubicBezTo>
                  <a:cubicBezTo>
                    <a:pt x="272" y="160"/>
                    <a:pt x="271" y="156"/>
                    <a:pt x="270" y="156"/>
                  </a:cubicBezTo>
                  <a:close/>
                  <a:moveTo>
                    <a:pt x="230" y="100"/>
                  </a:moveTo>
                  <a:cubicBezTo>
                    <a:pt x="230" y="100"/>
                    <a:pt x="210" y="125"/>
                    <a:pt x="191" y="148"/>
                  </a:cubicBezTo>
                  <a:lnTo>
                    <a:pt x="191" y="148"/>
                  </a:lnTo>
                  <a:cubicBezTo>
                    <a:pt x="174" y="165"/>
                    <a:pt x="165" y="174"/>
                    <a:pt x="136" y="203"/>
                  </a:cubicBezTo>
                  <a:lnTo>
                    <a:pt x="136" y="203"/>
                  </a:lnTo>
                  <a:cubicBezTo>
                    <a:pt x="136" y="204"/>
                    <a:pt x="92" y="248"/>
                    <a:pt x="58" y="300"/>
                  </a:cubicBezTo>
                  <a:lnTo>
                    <a:pt x="58" y="300"/>
                  </a:lnTo>
                  <a:cubicBezTo>
                    <a:pt x="60" y="304"/>
                    <a:pt x="53" y="316"/>
                    <a:pt x="43" y="330"/>
                  </a:cubicBezTo>
                  <a:lnTo>
                    <a:pt x="43" y="330"/>
                  </a:lnTo>
                  <a:cubicBezTo>
                    <a:pt x="40" y="333"/>
                    <a:pt x="38" y="336"/>
                    <a:pt x="35" y="339"/>
                  </a:cubicBezTo>
                  <a:cubicBezTo>
                    <a:pt x="35" y="340"/>
                    <a:pt x="35" y="341"/>
                    <a:pt x="35" y="342"/>
                  </a:cubicBezTo>
                  <a:lnTo>
                    <a:pt x="35" y="342"/>
                  </a:lnTo>
                  <a:cubicBezTo>
                    <a:pt x="19" y="365"/>
                    <a:pt x="1" y="392"/>
                    <a:pt x="1" y="406"/>
                  </a:cubicBezTo>
                  <a:cubicBezTo>
                    <a:pt x="1" y="406"/>
                    <a:pt x="19" y="376"/>
                    <a:pt x="40" y="344"/>
                  </a:cubicBezTo>
                  <a:lnTo>
                    <a:pt x="40" y="344"/>
                  </a:lnTo>
                  <a:cubicBezTo>
                    <a:pt x="54" y="340"/>
                    <a:pt x="91" y="295"/>
                    <a:pt x="115" y="264"/>
                  </a:cubicBezTo>
                  <a:lnTo>
                    <a:pt x="115" y="264"/>
                  </a:lnTo>
                  <a:cubicBezTo>
                    <a:pt x="116" y="265"/>
                    <a:pt x="116" y="266"/>
                    <a:pt x="117" y="267"/>
                  </a:cubicBezTo>
                  <a:lnTo>
                    <a:pt x="117" y="267"/>
                  </a:lnTo>
                  <a:cubicBezTo>
                    <a:pt x="123" y="258"/>
                    <a:pt x="129" y="248"/>
                    <a:pt x="136" y="237"/>
                  </a:cubicBezTo>
                  <a:lnTo>
                    <a:pt x="136" y="237"/>
                  </a:lnTo>
                  <a:cubicBezTo>
                    <a:pt x="136" y="237"/>
                    <a:pt x="128" y="249"/>
                    <a:pt x="115" y="264"/>
                  </a:cubicBezTo>
                  <a:lnTo>
                    <a:pt x="115" y="264"/>
                  </a:lnTo>
                  <a:cubicBezTo>
                    <a:pt x="115" y="264"/>
                    <a:pt x="114" y="264"/>
                    <a:pt x="113" y="264"/>
                  </a:cubicBezTo>
                  <a:cubicBezTo>
                    <a:pt x="111" y="264"/>
                    <a:pt x="107" y="266"/>
                    <a:pt x="103" y="271"/>
                  </a:cubicBezTo>
                  <a:cubicBezTo>
                    <a:pt x="103" y="271"/>
                    <a:pt x="84" y="290"/>
                    <a:pt x="61" y="313"/>
                  </a:cubicBezTo>
                  <a:lnTo>
                    <a:pt x="61" y="313"/>
                  </a:lnTo>
                  <a:cubicBezTo>
                    <a:pt x="78" y="287"/>
                    <a:pt x="94" y="266"/>
                    <a:pt x="100" y="266"/>
                  </a:cubicBezTo>
                  <a:cubicBezTo>
                    <a:pt x="102" y="266"/>
                    <a:pt x="103" y="268"/>
                    <a:pt x="103" y="271"/>
                  </a:cubicBezTo>
                  <a:lnTo>
                    <a:pt x="204" y="135"/>
                  </a:lnTo>
                  <a:cubicBezTo>
                    <a:pt x="224" y="109"/>
                    <a:pt x="231" y="100"/>
                    <a:pt x="230" y="100"/>
                  </a:cubicBezTo>
                  <a:close/>
                  <a:moveTo>
                    <a:pt x="170" y="203"/>
                  </a:moveTo>
                  <a:cubicBezTo>
                    <a:pt x="170" y="203"/>
                    <a:pt x="149" y="247"/>
                    <a:pt x="140" y="247"/>
                  </a:cubicBezTo>
                  <a:cubicBezTo>
                    <a:pt x="138" y="247"/>
                    <a:pt x="136" y="244"/>
                    <a:pt x="136" y="237"/>
                  </a:cubicBezTo>
                  <a:cubicBezTo>
                    <a:pt x="136" y="257"/>
                    <a:pt x="124" y="278"/>
                    <a:pt x="114" y="291"/>
                  </a:cubicBezTo>
                  <a:lnTo>
                    <a:pt x="114" y="291"/>
                  </a:lnTo>
                  <a:cubicBezTo>
                    <a:pt x="117" y="281"/>
                    <a:pt x="119" y="271"/>
                    <a:pt x="117" y="267"/>
                  </a:cubicBezTo>
                  <a:lnTo>
                    <a:pt x="117" y="267"/>
                  </a:lnTo>
                  <a:cubicBezTo>
                    <a:pt x="68" y="340"/>
                    <a:pt x="55" y="363"/>
                    <a:pt x="58" y="363"/>
                  </a:cubicBezTo>
                  <a:cubicBezTo>
                    <a:pt x="62" y="363"/>
                    <a:pt x="93" y="324"/>
                    <a:pt x="104" y="312"/>
                  </a:cubicBezTo>
                  <a:lnTo>
                    <a:pt x="104" y="312"/>
                  </a:lnTo>
                  <a:cubicBezTo>
                    <a:pt x="104" y="312"/>
                    <a:pt x="104" y="312"/>
                    <a:pt x="104" y="312"/>
                  </a:cubicBezTo>
                  <a:cubicBezTo>
                    <a:pt x="105" y="312"/>
                    <a:pt x="106" y="311"/>
                    <a:pt x="107" y="309"/>
                  </a:cubicBezTo>
                  <a:lnTo>
                    <a:pt x="107" y="309"/>
                  </a:lnTo>
                  <a:cubicBezTo>
                    <a:pt x="108" y="309"/>
                    <a:pt x="108" y="308"/>
                    <a:pt x="108" y="308"/>
                  </a:cubicBezTo>
                  <a:lnTo>
                    <a:pt x="108" y="308"/>
                  </a:lnTo>
                  <a:cubicBezTo>
                    <a:pt x="110" y="308"/>
                    <a:pt x="101" y="324"/>
                    <a:pt x="69" y="373"/>
                  </a:cubicBezTo>
                  <a:cubicBezTo>
                    <a:pt x="81" y="360"/>
                    <a:pt x="89" y="357"/>
                    <a:pt x="95" y="354"/>
                  </a:cubicBezTo>
                  <a:lnTo>
                    <a:pt x="95" y="354"/>
                  </a:lnTo>
                  <a:cubicBezTo>
                    <a:pt x="89" y="366"/>
                    <a:pt x="81" y="383"/>
                    <a:pt x="69" y="406"/>
                  </a:cubicBezTo>
                  <a:cubicBezTo>
                    <a:pt x="89" y="376"/>
                    <a:pt x="97" y="361"/>
                    <a:pt x="100" y="352"/>
                  </a:cubicBezTo>
                  <a:lnTo>
                    <a:pt x="100" y="352"/>
                  </a:lnTo>
                  <a:cubicBezTo>
                    <a:pt x="99" y="353"/>
                    <a:pt x="97" y="354"/>
                    <a:pt x="95" y="354"/>
                  </a:cubicBezTo>
                  <a:lnTo>
                    <a:pt x="95" y="354"/>
                  </a:lnTo>
                  <a:cubicBezTo>
                    <a:pt x="98" y="349"/>
                    <a:pt x="101" y="345"/>
                    <a:pt x="103" y="341"/>
                  </a:cubicBezTo>
                  <a:lnTo>
                    <a:pt x="103" y="341"/>
                  </a:lnTo>
                  <a:cubicBezTo>
                    <a:pt x="102" y="343"/>
                    <a:pt x="103" y="345"/>
                    <a:pt x="100" y="352"/>
                  </a:cubicBezTo>
                  <a:lnTo>
                    <a:pt x="100" y="352"/>
                  </a:lnTo>
                  <a:cubicBezTo>
                    <a:pt x="103" y="351"/>
                    <a:pt x="105" y="350"/>
                    <a:pt x="107" y="348"/>
                  </a:cubicBezTo>
                  <a:lnTo>
                    <a:pt x="107" y="348"/>
                  </a:lnTo>
                  <a:cubicBezTo>
                    <a:pt x="106" y="357"/>
                    <a:pt x="104" y="366"/>
                    <a:pt x="107" y="366"/>
                  </a:cubicBezTo>
                  <a:cubicBezTo>
                    <a:pt x="111" y="366"/>
                    <a:pt x="124" y="350"/>
                    <a:pt x="156" y="295"/>
                  </a:cubicBezTo>
                  <a:lnTo>
                    <a:pt x="156" y="295"/>
                  </a:lnTo>
                  <a:cubicBezTo>
                    <a:pt x="156" y="295"/>
                    <a:pt x="156" y="295"/>
                    <a:pt x="156" y="295"/>
                  </a:cubicBezTo>
                  <a:cubicBezTo>
                    <a:pt x="154" y="295"/>
                    <a:pt x="160" y="280"/>
                    <a:pt x="165" y="280"/>
                  </a:cubicBezTo>
                  <a:cubicBezTo>
                    <a:pt x="165" y="280"/>
                    <a:pt x="165" y="280"/>
                    <a:pt x="165" y="280"/>
                  </a:cubicBezTo>
                  <a:lnTo>
                    <a:pt x="165" y="280"/>
                  </a:lnTo>
                  <a:cubicBezTo>
                    <a:pt x="167" y="277"/>
                    <a:pt x="168" y="274"/>
                    <a:pt x="170" y="271"/>
                  </a:cubicBezTo>
                  <a:lnTo>
                    <a:pt x="170" y="271"/>
                  </a:lnTo>
                  <a:cubicBezTo>
                    <a:pt x="168" y="275"/>
                    <a:pt x="167" y="278"/>
                    <a:pt x="165" y="280"/>
                  </a:cubicBezTo>
                  <a:lnTo>
                    <a:pt x="165" y="280"/>
                  </a:lnTo>
                  <a:cubicBezTo>
                    <a:pt x="165" y="280"/>
                    <a:pt x="165" y="280"/>
                    <a:pt x="165" y="280"/>
                  </a:cubicBezTo>
                  <a:lnTo>
                    <a:pt x="165" y="280"/>
                  </a:lnTo>
                  <a:cubicBezTo>
                    <a:pt x="162" y="285"/>
                    <a:pt x="159" y="290"/>
                    <a:pt x="156" y="295"/>
                  </a:cubicBezTo>
                  <a:lnTo>
                    <a:pt x="156" y="295"/>
                  </a:lnTo>
                  <a:cubicBezTo>
                    <a:pt x="158" y="294"/>
                    <a:pt x="161" y="289"/>
                    <a:pt x="165" y="280"/>
                  </a:cubicBezTo>
                  <a:lnTo>
                    <a:pt x="165" y="280"/>
                  </a:lnTo>
                  <a:cubicBezTo>
                    <a:pt x="166" y="281"/>
                    <a:pt x="167" y="282"/>
                    <a:pt x="168" y="284"/>
                  </a:cubicBezTo>
                  <a:lnTo>
                    <a:pt x="168" y="284"/>
                  </a:lnTo>
                  <a:cubicBezTo>
                    <a:pt x="172" y="275"/>
                    <a:pt x="176" y="265"/>
                    <a:pt x="180" y="255"/>
                  </a:cubicBezTo>
                  <a:lnTo>
                    <a:pt x="180" y="255"/>
                  </a:lnTo>
                  <a:cubicBezTo>
                    <a:pt x="177" y="261"/>
                    <a:pt x="174" y="266"/>
                    <a:pt x="170" y="271"/>
                  </a:cubicBezTo>
                  <a:cubicBezTo>
                    <a:pt x="170" y="271"/>
                    <a:pt x="170" y="237"/>
                    <a:pt x="170" y="203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7"/>
            <p:cNvSpPr/>
            <p:nvPr/>
          </p:nvSpPr>
          <p:spPr>
            <a:xfrm>
              <a:off x="3915800" y="3076750"/>
              <a:ext cx="875" cy="2575"/>
            </a:xfrm>
            <a:custGeom>
              <a:avLst/>
              <a:gdLst/>
              <a:ahLst/>
              <a:cxnLst/>
              <a:rect l="l" t="t" r="r" b="b"/>
              <a:pathLst>
                <a:path w="35" h="103" extrusionOk="0">
                  <a:moveTo>
                    <a:pt x="35" y="1"/>
                  </a:moveTo>
                  <a:lnTo>
                    <a:pt x="1" y="68"/>
                  </a:lnTo>
                  <a:cubicBezTo>
                    <a:pt x="1" y="68"/>
                    <a:pt x="1" y="68"/>
                    <a:pt x="1" y="102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7"/>
            <p:cNvSpPr/>
            <p:nvPr/>
          </p:nvSpPr>
          <p:spPr>
            <a:xfrm>
              <a:off x="3914975" y="30784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0"/>
                  </a:moveTo>
                  <a:cubicBezTo>
                    <a:pt x="34" y="0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7"/>
            <p:cNvSpPr/>
            <p:nvPr/>
          </p:nvSpPr>
          <p:spPr>
            <a:xfrm>
              <a:off x="3914125" y="30784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0" y="0"/>
                  </a:moveTo>
                  <a:cubicBezTo>
                    <a:pt x="0" y="0"/>
                    <a:pt x="34" y="0"/>
                    <a:pt x="0" y="0"/>
                  </a:cubicBezTo>
                  <a:cubicBezTo>
                    <a:pt x="0" y="34"/>
                    <a:pt x="0" y="34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7"/>
            <p:cNvSpPr/>
            <p:nvPr/>
          </p:nvSpPr>
          <p:spPr>
            <a:xfrm>
              <a:off x="3913275" y="308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7"/>
            <p:cNvSpPr/>
            <p:nvPr/>
          </p:nvSpPr>
          <p:spPr>
            <a:xfrm>
              <a:off x="3906500" y="3078450"/>
              <a:ext cx="7650" cy="6075"/>
            </a:xfrm>
            <a:custGeom>
              <a:avLst/>
              <a:gdLst/>
              <a:ahLst/>
              <a:cxnLst/>
              <a:rect l="l" t="t" r="r" b="b"/>
              <a:pathLst>
                <a:path w="306" h="243" extrusionOk="0">
                  <a:moveTo>
                    <a:pt x="305" y="0"/>
                  </a:moveTo>
                  <a:cubicBezTo>
                    <a:pt x="305" y="0"/>
                    <a:pt x="271" y="1"/>
                    <a:pt x="271" y="34"/>
                  </a:cubicBezTo>
                  <a:cubicBezTo>
                    <a:pt x="280" y="26"/>
                    <a:pt x="291" y="15"/>
                    <a:pt x="305" y="0"/>
                  </a:cubicBezTo>
                  <a:close/>
                  <a:moveTo>
                    <a:pt x="271" y="34"/>
                  </a:moveTo>
                  <a:cubicBezTo>
                    <a:pt x="238" y="34"/>
                    <a:pt x="238" y="68"/>
                    <a:pt x="238" y="68"/>
                  </a:cubicBezTo>
                  <a:cubicBezTo>
                    <a:pt x="250" y="56"/>
                    <a:pt x="262" y="44"/>
                    <a:pt x="271" y="34"/>
                  </a:cubicBezTo>
                  <a:close/>
                  <a:moveTo>
                    <a:pt x="101" y="123"/>
                  </a:moveTo>
                  <a:cubicBezTo>
                    <a:pt x="98" y="125"/>
                    <a:pt x="95" y="128"/>
                    <a:pt x="92" y="131"/>
                  </a:cubicBezTo>
                  <a:lnTo>
                    <a:pt x="92" y="131"/>
                  </a:lnTo>
                  <a:cubicBezTo>
                    <a:pt x="95" y="128"/>
                    <a:pt x="98" y="125"/>
                    <a:pt x="101" y="123"/>
                  </a:cubicBezTo>
                  <a:close/>
                  <a:moveTo>
                    <a:pt x="192" y="102"/>
                  </a:moveTo>
                  <a:cubicBezTo>
                    <a:pt x="186" y="111"/>
                    <a:pt x="179" y="122"/>
                    <a:pt x="170" y="136"/>
                  </a:cubicBezTo>
                  <a:lnTo>
                    <a:pt x="170" y="136"/>
                  </a:lnTo>
                  <a:cubicBezTo>
                    <a:pt x="157" y="148"/>
                    <a:pt x="145" y="160"/>
                    <a:pt x="136" y="170"/>
                  </a:cubicBezTo>
                  <a:cubicBezTo>
                    <a:pt x="192" y="113"/>
                    <a:pt x="178" y="104"/>
                    <a:pt x="192" y="102"/>
                  </a:cubicBezTo>
                  <a:close/>
                  <a:moveTo>
                    <a:pt x="122" y="198"/>
                  </a:moveTo>
                  <a:cubicBezTo>
                    <a:pt x="123" y="200"/>
                    <a:pt x="125" y="201"/>
                    <a:pt x="126" y="202"/>
                  </a:cubicBezTo>
                  <a:lnTo>
                    <a:pt x="126" y="202"/>
                  </a:lnTo>
                  <a:cubicBezTo>
                    <a:pt x="123" y="204"/>
                    <a:pt x="120" y="206"/>
                    <a:pt x="117" y="208"/>
                  </a:cubicBezTo>
                  <a:lnTo>
                    <a:pt x="117" y="208"/>
                  </a:lnTo>
                  <a:lnTo>
                    <a:pt x="122" y="198"/>
                  </a:lnTo>
                  <a:close/>
                  <a:moveTo>
                    <a:pt x="136" y="170"/>
                  </a:moveTo>
                  <a:lnTo>
                    <a:pt x="121" y="185"/>
                  </a:lnTo>
                  <a:lnTo>
                    <a:pt x="121" y="185"/>
                  </a:lnTo>
                  <a:cubicBezTo>
                    <a:pt x="121" y="185"/>
                    <a:pt x="121" y="185"/>
                    <a:pt x="121" y="185"/>
                  </a:cubicBezTo>
                  <a:lnTo>
                    <a:pt x="121" y="185"/>
                  </a:lnTo>
                  <a:cubicBezTo>
                    <a:pt x="98" y="207"/>
                    <a:pt x="83" y="221"/>
                    <a:pt x="74" y="229"/>
                  </a:cubicBezTo>
                  <a:lnTo>
                    <a:pt x="74" y="229"/>
                  </a:lnTo>
                  <a:cubicBezTo>
                    <a:pt x="76" y="225"/>
                    <a:pt x="78" y="222"/>
                    <a:pt x="80" y="219"/>
                  </a:cubicBezTo>
                  <a:lnTo>
                    <a:pt x="80" y="219"/>
                  </a:lnTo>
                  <a:cubicBezTo>
                    <a:pt x="94" y="203"/>
                    <a:pt x="112" y="184"/>
                    <a:pt x="119" y="184"/>
                  </a:cubicBezTo>
                  <a:cubicBezTo>
                    <a:pt x="119" y="184"/>
                    <a:pt x="120" y="184"/>
                    <a:pt x="121" y="185"/>
                  </a:cubicBezTo>
                  <a:lnTo>
                    <a:pt x="121" y="185"/>
                  </a:lnTo>
                  <a:cubicBezTo>
                    <a:pt x="125" y="180"/>
                    <a:pt x="130" y="175"/>
                    <a:pt x="136" y="170"/>
                  </a:cubicBezTo>
                  <a:close/>
                  <a:moveTo>
                    <a:pt x="200" y="59"/>
                  </a:moveTo>
                  <a:cubicBezTo>
                    <a:pt x="191" y="59"/>
                    <a:pt x="170" y="102"/>
                    <a:pt x="170" y="102"/>
                  </a:cubicBezTo>
                  <a:lnTo>
                    <a:pt x="170" y="102"/>
                  </a:lnTo>
                  <a:cubicBezTo>
                    <a:pt x="160" y="112"/>
                    <a:pt x="148" y="123"/>
                    <a:pt x="136" y="136"/>
                  </a:cubicBezTo>
                  <a:lnTo>
                    <a:pt x="170" y="68"/>
                  </a:lnTo>
                  <a:lnTo>
                    <a:pt x="170" y="68"/>
                  </a:lnTo>
                  <a:cubicBezTo>
                    <a:pt x="145" y="117"/>
                    <a:pt x="121" y="148"/>
                    <a:pt x="122" y="149"/>
                  </a:cubicBezTo>
                  <a:lnTo>
                    <a:pt x="122" y="149"/>
                  </a:lnTo>
                  <a:cubicBezTo>
                    <a:pt x="125" y="146"/>
                    <a:pt x="130" y="142"/>
                    <a:pt x="136" y="136"/>
                  </a:cubicBezTo>
                  <a:lnTo>
                    <a:pt x="136" y="136"/>
                  </a:lnTo>
                  <a:cubicBezTo>
                    <a:pt x="127" y="145"/>
                    <a:pt x="123" y="149"/>
                    <a:pt x="122" y="149"/>
                  </a:cubicBezTo>
                  <a:cubicBezTo>
                    <a:pt x="122" y="149"/>
                    <a:pt x="122" y="149"/>
                    <a:pt x="122" y="149"/>
                  </a:cubicBezTo>
                  <a:lnTo>
                    <a:pt x="122" y="149"/>
                  </a:lnTo>
                  <a:cubicBezTo>
                    <a:pt x="117" y="153"/>
                    <a:pt x="114" y="155"/>
                    <a:pt x="113" y="155"/>
                  </a:cubicBezTo>
                  <a:cubicBezTo>
                    <a:pt x="105" y="155"/>
                    <a:pt x="147" y="97"/>
                    <a:pt x="143" y="97"/>
                  </a:cubicBezTo>
                  <a:lnTo>
                    <a:pt x="143" y="97"/>
                  </a:lnTo>
                  <a:cubicBezTo>
                    <a:pt x="142" y="97"/>
                    <a:pt x="140" y="98"/>
                    <a:pt x="136" y="102"/>
                  </a:cubicBezTo>
                  <a:cubicBezTo>
                    <a:pt x="127" y="102"/>
                    <a:pt x="115" y="111"/>
                    <a:pt x="101" y="123"/>
                  </a:cubicBezTo>
                  <a:lnTo>
                    <a:pt x="101" y="123"/>
                  </a:lnTo>
                  <a:cubicBezTo>
                    <a:pt x="108" y="117"/>
                    <a:pt x="119" y="111"/>
                    <a:pt x="136" y="102"/>
                  </a:cubicBezTo>
                  <a:lnTo>
                    <a:pt x="136" y="102"/>
                  </a:lnTo>
                  <a:lnTo>
                    <a:pt x="68" y="170"/>
                  </a:lnTo>
                  <a:lnTo>
                    <a:pt x="68" y="170"/>
                  </a:lnTo>
                  <a:cubicBezTo>
                    <a:pt x="93" y="145"/>
                    <a:pt x="81" y="157"/>
                    <a:pt x="87" y="138"/>
                  </a:cubicBezTo>
                  <a:lnTo>
                    <a:pt x="87" y="138"/>
                  </a:lnTo>
                  <a:cubicBezTo>
                    <a:pt x="89" y="135"/>
                    <a:pt x="90" y="133"/>
                    <a:pt x="92" y="131"/>
                  </a:cubicBezTo>
                  <a:lnTo>
                    <a:pt x="92" y="131"/>
                  </a:lnTo>
                  <a:cubicBezTo>
                    <a:pt x="91" y="132"/>
                    <a:pt x="89" y="134"/>
                    <a:pt x="88" y="135"/>
                  </a:cubicBezTo>
                  <a:lnTo>
                    <a:pt x="88" y="135"/>
                  </a:lnTo>
                  <a:cubicBezTo>
                    <a:pt x="90" y="128"/>
                    <a:pt x="94" y="118"/>
                    <a:pt x="102" y="102"/>
                  </a:cubicBezTo>
                  <a:lnTo>
                    <a:pt x="102" y="102"/>
                  </a:lnTo>
                  <a:cubicBezTo>
                    <a:pt x="34" y="204"/>
                    <a:pt x="102" y="102"/>
                    <a:pt x="0" y="238"/>
                  </a:cubicBezTo>
                  <a:cubicBezTo>
                    <a:pt x="9" y="229"/>
                    <a:pt x="13" y="227"/>
                    <a:pt x="16" y="227"/>
                  </a:cubicBezTo>
                  <a:cubicBezTo>
                    <a:pt x="20" y="227"/>
                    <a:pt x="22" y="229"/>
                    <a:pt x="26" y="229"/>
                  </a:cubicBezTo>
                  <a:cubicBezTo>
                    <a:pt x="34" y="229"/>
                    <a:pt x="51" y="221"/>
                    <a:pt x="102" y="170"/>
                  </a:cubicBezTo>
                  <a:lnTo>
                    <a:pt x="102" y="170"/>
                  </a:lnTo>
                  <a:lnTo>
                    <a:pt x="83" y="208"/>
                  </a:lnTo>
                  <a:lnTo>
                    <a:pt x="83" y="208"/>
                  </a:lnTo>
                  <a:cubicBezTo>
                    <a:pt x="75" y="214"/>
                    <a:pt x="54" y="240"/>
                    <a:pt x="59" y="240"/>
                  </a:cubicBezTo>
                  <a:cubicBezTo>
                    <a:pt x="60" y="240"/>
                    <a:pt x="62" y="239"/>
                    <a:pt x="67" y="235"/>
                  </a:cubicBezTo>
                  <a:lnTo>
                    <a:pt x="67" y="235"/>
                  </a:lnTo>
                  <a:cubicBezTo>
                    <a:pt x="64" y="239"/>
                    <a:pt x="62" y="242"/>
                    <a:pt x="63" y="242"/>
                  </a:cubicBezTo>
                  <a:cubicBezTo>
                    <a:pt x="63" y="242"/>
                    <a:pt x="65" y="241"/>
                    <a:pt x="68" y="238"/>
                  </a:cubicBezTo>
                  <a:lnTo>
                    <a:pt x="71" y="231"/>
                  </a:lnTo>
                  <a:lnTo>
                    <a:pt x="71" y="231"/>
                  </a:lnTo>
                  <a:cubicBezTo>
                    <a:pt x="70" y="233"/>
                    <a:pt x="69" y="234"/>
                    <a:pt x="67" y="235"/>
                  </a:cubicBezTo>
                  <a:lnTo>
                    <a:pt x="67" y="235"/>
                  </a:lnTo>
                  <a:cubicBezTo>
                    <a:pt x="69" y="232"/>
                    <a:pt x="71" y="229"/>
                    <a:pt x="74" y="226"/>
                  </a:cubicBezTo>
                  <a:lnTo>
                    <a:pt x="74" y="226"/>
                  </a:lnTo>
                  <a:lnTo>
                    <a:pt x="71" y="231"/>
                  </a:lnTo>
                  <a:lnTo>
                    <a:pt x="71" y="231"/>
                  </a:lnTo>
                  <a:cubicBezTo>
                    <a:pt x="72" y="231"/>
                    <a:pt x="73" y="230"/>
                    <a:pt x="74" y="229"/>
                  </a:cubicBezTo>
                  <a:lnTo>
                    <a:pt x="74" y="229"/>
                  </a:lnTo>
                  <a:cubicBezTo>
                    <a:pt x="72" y="232"/>
                    <a:pt x="70" y="235"/>
                    <a:pt x="68" y="238"/>
                  </a:cubicBezTo>
                  <a:lnTo>
                    <a:pt x="121" y="185"/>
                  </a:lnTo>
                  <a:lnTo>
                    <a:pt x="121" y="185"/>
                  </a:lnTo>
                  <a:cubicBezTo>
                    <a:pt x="122" y="188"/>
                    <a:pt x="121" y="195"/>
                    <a:pt x="115" y="210"/>
                  </a:cubicBezTo>
                  <a:lnTo>
                    <a:pt x="115" y="210"/>
                  </a:lnTo>
                  <a:cubicBezTo>
                    <a:pt x="107" y="217"/>
                    <a:pt x="102" y="225"/>
                    <a:pt x="102" y="238"/>
                  </a:cubicBezTo>
                  <a:cubicBezTo>
                    <a:pt x="108" y="232"/>
                    <a:pt x="110" y="230"/>
                    <a:pt x="112" y="230"/>
                  </a:cubicBezTo>
                  <a:lnTo>
                    <a:pt x="112" y="230"/>
                  </a:lnTo>
                  <a:cubicBezTo>
                    <a:pt x="115" y="230"/>
                    <a:pt x="110" y="243"/>
                    <a:pt x="117" y="243"/>
                  </a:cubicBezTo>
                  <a:cubicBezTo>
                    <a:pt x="124" y="243"/>
                    <a:pt x="145" y="228"/>
                    <a:pt x="204" y="170"/>
                  </a:cubicBezTo>
                  <a:cubicBezTo>
                    <a:pt x="238" y="136"/>
                    <a:pt x="238" y="102"/>
                    <a:pt x="238" y="102"/>
                  </a:cubicBezTo>
                  <a:cubicBezTo>
                    <a:pt x="248" y="81"/>
                    <a:pt x="252" y="73"/>
                    <a:pt x="252" y="73"/>
                  </a:cubicBezTo>
                  <a:lnTo>
                    <a:pt x="252" y="73"/>
                  </a:lnTo>
                  <a:cubicBezTo>
                    <a:pt x="250" y="73"/>
                    <a:pt x="227" y="113"/>
                    <a:pt x="204" y="136"/>
                  </a:cubicBezTo>
                  <a:cubicBezTo>
                    <a:pt x="189" y="151"/>
                    <a:pt x="178" y="162"/>
                    <a:pt x="170" y="170"/>
                  </a:cubicBezTo>
                  <a:lnTo>
                    <a:pt x="170" y="170"/>
                  </a:lnTo>
                  <a:cubicBezTo>
                    <a:pt x="203" y="103"/>
                    <a:pt x="204" y="102"/>
                    <a:pt x="237" y="69"/>
                  </a:cubicBezTo>
                  <a:lnTo>
                    <a:pt x="237" y="69"/>
                  </a:lnTo>
                  <a:cubicBezTo>
                    <a:pt x="233" y="72"/>
                    <a:pt x="220" y="86"/>
                    <a:pt x="204" y="102"/>
                  </a:cubicBezTo>
                  <a:cubicBezTo>
                    <a:pt x="198" y="102"/>
                    <a:pt x="194" y="102"/>
                    <a:pt x="192" y="102"/>
                  </a:cubicBezTo>
                  <a:lnTo>
                    <a:pt x="192" y="102"/>
                  </a:lnTo>
                  <a:cubicBezTo>
                    <a:pt x="207" y="77"/>
                    <a:pt x="211" y="68"/>
                    <a:pt x="208" y="68"/>
                  </a:cubicBezTo>
                  <a:lnTo>
                    <a:pt x="208" y="68"/>
                  </a:lnTo>
                  <a:cubicBezTo>
                    <a:pt x="204" y="68"/>
                    <a:pt x="187" y="85"/>
                    <a:pt x="170" y="102"/>
                  </a:cubicBezTo>
                  <a:lnTo>
                    <a:pt x="170" y="102"/>
                  </a:lnTo>
                  <a:cubicBezTo>
                    <a:pt x="184" y="88"/>
                    <a:pt x="196" y="76"/>
                    <a:pt x="204" y="68"/>
                  </a:cubicBezTo>
                  <a:lnTo>
                    <a:pt x="204" y="68"/>
                  </a:lnTo>
                  <a:cubicBezTo>
                    <a:pt x="204" y="61"/>
                    <a:pt x="202" y="59"/>
                    <a:pt x="200" y="59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7"/>
            <p:cNvSpPr/>
            <p:nvPr/>
          </p:nvSpPr>
          <p:spPr>
            <a:xfrm>
              <a:off x="3906500" y="3081825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8" y="1"/>
                  </a:moveTo>
                  <a:cubicBezTo>
                    <a:pt x="55" y="14"/>
                    <a:pt x="26" y="43"/>
                    <a:pt x="0" y="69"/>
                  </a:cubicBezTo>
                  <a:lnTo>
                    <a:pt x="0" y="69"/>
                  </a:lnTo>
                  <a:cubicBezTo>
                    <a:pt x="0" y="69"/>
                    <a:pt x="16" y="54"/>
                    <a:pt x="26" y="54"/>
                  </a:cubicBezTo>
                  <a:cubicBezTo>
                    <a:pt x="31" y="54"/>
                    <a:pt x="34" y="57"/>
                    <a:pt x="34" y="69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7"/>
            <p:cNvSpPr/>
            <p:nvPr/>
          </p:nvSpPr>
          <p:spPr>
            <a:xfrm>
              <a:off x="3902950" y="3080150"/>
              <a:ext cx="5750" cy="5100"/>
            </a:xfrm>
            <a:custGeom>
              <a:avLst/>
              <a:gdLst/>
              <a:ahLst/>
              <a:cxnLst/>
              <a:rect l="l" t="t" r="r" b="b"/>
              <a:pathLst>
                <a:path w="230" h="204" extrusionOk="0">
                  <a:moveTo>
                    <a:pt x="222" y="30"/>
                  </a:moveTo>
                  <a:cubicBezTo>
                    <a:pt x="220" y="30"/>
                    <a:pt x="216" y="31"/>
                    <a:pt x="210" y="34"/>
                  </a:cubicBezTo>
                  <a:lnTo>
                    <a:pt x="210" y="34"/>
                  </a:lnTo>
                  <a:lnTo>
                    <a:pt x="210" y="34"/>
                  </a:lnTo>
                  <a:lnTo>
                    <a:pt x="193" y="68"/>
                  </a:lnTo>
                  <a:lnTo>
                    <a:pt x="193" y="68"/>
                  </a:lnTo>
                  <a:cubicBezTo>
                    <a:pt x="214" y="47"/>
                    <a:pt x="230" y="30"/>
                    <a:pt x="222" y="30"/>
                  </a:cubicBezTo>
                  <a:close/>
                  <a:moveTo>
                    <a:pt x="171" y="103"/>
                  </a:moveTo>
                  <a:cubicBezTo>
                    <a:pt x="168" y="103"/>
                    <a:pt x="165" y="105"/>
                    <a:pt x="162" y="106"/>
                  </a:cubicBezTo>
                  <a:lnTo>
                    <a:pt x="162" y="106"/>
                  </a:lnTo>
                  <a:lnTo>
                    <a:pt x="161" y="109"/>
                  </a:lnTo>
                  <a:lnTo>
                    <a:pt x="161" y="109"/>
                  </a:lnTo>
                  <a:cubicBezTo>
                    <a:pt x="164" y="107"/>
                    <a:pt x="168" y="105"/>
                    <a:pt x="171" y="103"/>
                  </a:cubicBezTo>
                  <a:close/>
                  <a:moveTo>
                    <a:pt x="210" y="0"/>
                  </a:moveTo>
                  <a:lnTo>
                    <a:pt x="210" y="0"/>
                  </a:lnTo>
                  <a:cubicBezTo>
                    <a:pt x="193" y="35"/>
                    <a:pt x="167" y="60"/>
                    <a:pt x="155" y="68"/>
                  </a:cubicBezTo>
                  <a:lnTo>
                    <a:pt x="155" y="68"/>
                  </a:lnTo>
                  <a:cubicBezTo>
                    <a:pt x="163" y="58"/>
                    <a:pt x="170" y="47"/>
                    <a:pt x="176" y="34"/>
                  </a:cubicBezTo>
                  <a:lnTo>
                    <a:pt x="176" y="34"/>
                  </a:lnTo>
                  <a:cubicBezTo>
                    <a:pt x="176" y="34"/>
                    <a:pt x="176" y="34"/>
                    <a:pt x="176" y="34"/>
                  </a:cubicBezTo>
                  <a:lnTo>
                    <a:pt x="176" y="34"/>
                  </a:lnTo>
                  <a:cubicBezTo>
                    <a:pt x="150" y="60"/>
                    <a:pt x="144" y="71"/>
                    <a:pt x="149" y="71"/>
                  </a:cubicBezTo>
                  <a:cubicBezTo>
                    <a:pt x="150" y="71"/>
                    <a:pt x="152" y="70"/>
                    <a:pt x="155" y="68"/>
                  </a:cubicBezTo>
                  <a:lnTo>
                    <a:pt x="155" y="68"/>
                  </a:lnTo>
                  <a:cubicBezTo>
                    <a:pt x="120" y="113"/>
                    <a:pt x="75" y="136"/>
                    <a:pt x="75" y="136"/>
                  </a:cubicBezTo>
                  <a:cubicBezTo>
                    <a:pt x="109" y="102"/>
                    <a:pt x="109" y="102"/>
                    <a:pt x="142" y="68"/>
                  </a:cubicBezTo>
                  <a:cubicBezTo>
                    <a:pt x="142" y="68"/>
                    <a:pt x="168" y="42"/>
                    <a:pt x="175" y="36"/>
                  </a:cubicBezTo>
                  <a:lnTo>
                    <a:pt x="175" y="36"/>
                  </a:lnTo>
                  <a:cubicBezTo>
                    <a:pt x="108" y="103"/>
                    <a:pt x="41" y="170"/>
                    <a:pt x="7" y="170"/>
                  </a:cubicBezTo>
                  <a:cubicBezTo>
                    <a:pt x="0" y="183"/>
                    <a:pt x="2" y="189"/>
                    <a:pt x="8" y="189"/>
                  </a:cubicBezTo>
                  <a:cubicBezTo>
                    <a:pt x="24" y="189"/>
                    <a:pt x="69" y="157"/>
                    <a:pt x="103" y="132"/>
                  </a:cubicBezTo>
                  <a:lnTo>
                    <a:pt x="103" y="132"/>
                  </a:lnTo>
                  <a:cubicBezTo>
                    <a:pt x="96" y="143"/>
                    <a:pt x="88" y="156"/>
                    <a:pt x="75" y="170"/>
                  </a:cubicBezTo>
                  <a:cubicBezTo>
                    <a:pt x="75" y="170"/>
                    <a:pt x="83" y="161"/>
                    <a:pt x="87" y="161"/>
                  </a:cubicBezTo>
                  <a:cubicBezTo>
                    <a:pt x="92" y="161"/>
                    <a:pt x="92" y="170"/>
                    <a:pt x="75" y="203"/>
                  </a:cubicBezTo>
                  <a:cubicBezTo>
                    <a:pt x="75" y="203"/>
                    <a:pt x="105" y="158"/>
                    <a:pt x="135" y="128"/>
                  </a:cubicBezTo>
                  <a:lnTo>
                    <a:pt x="135" y="128"/>
                  </a:lnTo>
                  <a:cubicBezTo>
                    <a:pt x="129" y="136"/>
                    <a:pt x="126" y="140"/>
                    <a:pt x="130" y="140"/>
                  </a:cubicBezTo>
                  <a:cubicBezTo>
                    <a:pt x="132" y="140"/>
                    <a:pt x="136" y="139"/>
                    <a:pt x="142" y="136"/>
                  </a:cubicBezTo>
                  <a:lnTo>
                    <a:pt x="142" y="136"/>
                  </a:lnTo>
                  <a:lnTo>
                    <a:pt x="109" y="170"/>
                  </a:lnTo>
                  <a:cubicBezTo>
                    <a:pt x="117" y="161"/>
                    <a:pt x="121" y="159"/>
                    <a:pt x="124" y="159"/>
                  </a:cubicBezTo>
                  <a:cubicBezTo>
                    <a:pt x="127" y="159"/>
                    <a:pt x="128" y="161"/>
                    <a:pt x="130" y="161"/>
                  </a:cubicBezTo>
                  <a:cubicBezTo>
                    <a:pt x="134" y="161"/>
                    <a:pt x="142" y="153"/>
                    <a:pt x="176" y="102"/>
                  </a:cubicBezTo>
                  <a:lnTo>
                    <a:pt x="176" y="102"/>
                  </a:lnTo>
                  <a:lnTo>
                    <a:pt x="142" y="136"/>
                  </a:lnTo>
                  <a:lnTo>
                    <a:pt x="161" y="109"/>
                  </a:lnTo>
                  <a:lnTo>
                    <a:pt x="161" y="109"/>
                  </a:lnTo>
                  <a:cubicBezTo>
                    <a:pt x="159" y="109"/>
                    <a:pt x="157" y="110"/>
                    <a:pt x="155" y="111"/>
                  </a:cubicBezTo>
                  <a:lnTo>
                    <a:pt x="155" y="111"/>
                  </a:lnTo>
                  <a:cubicBezTo>
                    <a:pt x="157" y="109"/>
                    <a:pt x="160" y="108"/>
                    <a:pt x="162" y="106"/>
                  </a:cubicBezTo>
                  <a:lnTo>
                    <a:pt x="162" y="106"/>
                  </a:lnTo>
                  <a:lnTo>
                    <a:pt x="176" y="85"/>
                  </a:lnTo>
                  <a:lnTo>
                    <a:pt x="176" y="85"/>
                  </a:lnTo>
                  <a:cubicBezTo>
                    <a:pt x="167" y="94"/>
                    <a:pt x="158" y="103"/>
                    <a:pt x="150" y="112"/>
                  </a:cubicBezTo>
                  <a:lnTo>
                    <a:pt x="150" y="112"/>
                  </a:lnTo>
                  <a:cubicBezTo>
                    <a:pt x="150" y="112"/>
                    <a:pt x="150" y="112"/>
                    <a:pt x="150" y="112"/>
                  </a:cubicBezTo>
                  <a:cubicBezTo>
                    <a:pt x="147" y="112"/>
                    <a:pt x="145" y="111"/>
                    <a:pt x="144" y="109"/>
                  </a:cubicBezTo>
                  <a:lnTo>
                    <a:pt x="144" y="109"/>
                  </a:lnTo>
                  <a:cubicBezTo>
                    <a:pt x="154" y="100"/>
                    <a:pt x="165" y="87"/>
                    <a:pt x="176" y="73"/>
                  </a:cubicBezTo>
                  <a:lnTo>
                    <a:pt x="176" y="73"/>
                  </a:lnTo>
                  <a:lnTo>
                    <a:pt x="176" y="85"/>
                  </a:lnTo>
                  <a:lnTo>
                    <a:pt x="176" y="85"/>
                  </a:lnTo>
                  <a:lnTo>
                    <a:pt x="176" y="85"/>
                  </a:lnTo>
                  <a:lnTo>
                    <a:pt x="176" y="99"/>
                  </a:lnTo>
                  <a:lnTo>
                    <a:pt x="176" y="99"/>
                  </a:lnTo>
                  <a:cubicBezTo>
                    <a:pt x="175" y="100"/>
                    <a:pt x="173" y="101"/>
                    <a:pt x="171" y="103"/>
                  </a:cubicBezTo>
                  <a:lnTo>
                    <a:pt x="171" y="103"/>
                  </a:lnTo>
                  <a:cubicBezTo>
                    <a:pt x="173" y="102"/>
                    <a:pt x="175" y="102"/>
                    <a:pt x="176" y="102"/>
                  </a:cubicBezTo>
                  <a:cubicBezTo>
                    <a:pt x="183" y="95"/>
                    <a:pt x="186" y="92"/>
                    <a:pt x="186" y="92"/>
                  </a:cubicBezTo>
                  <a:lnTo>
                    <a:pt x="186" y="92"/>
                  </a:lnTo>
                  <a:cubicBezTo>
                    <a:pt x="186" y="92"/>
                    <a:pt x="183" y="94"/>
                    <a:pt x="179" y="97"/>
                  </a:cubicBezTo>
                  <a:lnTo>
                    <a:pt x="179" y="97"/>
                  </a:lnTo>
                  <a:lnTo>
                    <a:pt x="193" y="68"/>
                  </a:lnTo>
                  <a:lnTo>
                    <a:pt x="193" y="68"/>
                  </a:lnTo>
                  <a:cubicBezTo>
                    <a:pt x="188" y="73"/>
                    <a:pt x="182" y="79"/>
                    <a:pt x="176" y="85"/>
                  </a:cubicBezTo>
                  <a:lnTo>
                    <a:pt x="210" y="34"/>
                  </a:lnTo>
                  <a:lnTo>
                    <a:pt x="210" y="34"/>
                  </a:lnTo>
                  <a:cubicBezTo>
                    <a:pt x="210" y="34"/>
                    <a:pt x="202" y="42"/>
                    <a:pt x="190" y="54"/>
                  </a:cubicBezTo>
                  <a:lnTo>
                    <a:pt x="190" y="54"/>
                  </a:lnTo>
                  <a:cubicBezTo>
                    <a:pt x="202" y="36"/>
                    <a:pt x="210" y="17"/>
                    <a:pt x="21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7"/>
            <p:cNvSpPr/>
            <p:nvPr/>
          </p:nvSpPr>
          <p:spPr>
            <a:xfrm>
              <a:off x="3903950" y="30843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1" y="1"/>
                  </a:moveTo>
                  <a:cubicBezTo>
                    <a:pt x="35" y="1"/>
                    <a:pt x="35" y="1"/>
                    <a:pt x="35" y="1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7"/>
            <p:cNvSpPr/>
            <p:nvPr/>
          </p:nvSpPr>
          <p:spPr>
            <a:xfrm>
              <a:off x="5137450" y="3687375"/>
              <a:ext cx="16100" cy="14200"/>
            </a:xfrm>
            <a:custGeom>
              <a:avLst/>
              <a:gdLst/>
              <a:ahLst/>
              <a:cxnLst/>
              <a:rect l="l" t="t" r="r" b="b"/>
              <a:pathLst>
                <a:path w="644" h="568" extrusionOk="0">
                  <a:moveTo>
                    <a:pt x="237" y="0"/>
                  </a:moveTo>
                  <a:cubicBezTo>
                    <a:pt x="161" y="0"/>
                    <a:pt x="85" y="42"/>
                    <a:pt x="0" y="127"/>
                  </a:cubicBezTo>
                  <a:cubicBezTo>
                    <a:pt x="170" y="567"/>
                    <a:pt x="0" y="432"/>
                    <a:pt x="305" y="567"/>
                  </a:cubicBezTo>
                  <a:cubicBezTo>
                    <a:pt x="475" y="567"/>
                    <a:pt x="644" y="432"/>
                    <a:pt x="475" y="263"/>
                  </a:cubicBezTo>
                  <a:lnTo>
                    <a:pt x="475" y="127"/>
                  </a:lnTo>
                  <a:cubicBezTo>
                    <a:pt x="390" y="42"/>
                    <a:pt x="314" y="0"/>
                    <a:pt x="237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7"/>
            <p:cNvSpPr/>
            <p:nvPr/>
          </p:nvSpPr>
          <p:spPr>
            <a:xfrm>
              <a:off x="5149300" y="3693075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34" y="1"/>
                  </a:moveTo>
                  <a:lnTo>
                    <a:pt x="1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7"/>
            <p:cNvSpPr/>
            <p:nvPr/>
          </p:nvSpPr>
          <p:spPr>
            <a:xfrm>
              <a:off x="5145075" y="3693075"/>
              <a:ext cx="6800" cy="5100"/>
            </a:xfrm>
            <a:custGeom>
              <a:avLst/>
              <a:gdLst/>
              <a:ahLst/>
              <a:cxnLst/>
              <a:rect l="l" t="t" r="r" b="b"/>
              <a:pathLst>
                <a:path w="272" h="204" extrusionOk="0">
                  <a:moveTo>
                    <a:pt x="271" y="1"/>
                  </a:moveTo>
                  <a:cubicBezTo>
                    <a:pt x="237" y="1"/>
                    <a:pt x="170" y="35"/>
                    <a:pt x="102" y="102"/>
                  </a:cubicBezTo>
                  <a:lnTo>
                    <a:pt x="102" y="102"/>
                  </a:lnTo>
                  <a:cubicBezTo>
                    <a:pt x="102" y="102"/>
                    <a:pt x="145" y="59"/>
                    <a:pt x="162" y="59"/>
                  </a:cubicBezTo>
                  <a:cubicBezTo>
                    <a:pt x="167" y="59"/>
                    <a:pt x="170" y="62"/>
                    <a:pt x="170" y="68"/>
                  </a:cubicBezTo>
                  <a:cubicBezTo>
                    <a:pt x="102" y="102"/>
                    <a:pt x="102" y="102"/>
                    <a:pt x="68" y="170"/>
                  </a:cubicBezTo>
                  <a:cubicBezTo>
                    <a:pt x="54" y="177"/>
                    <a:pt x="48" y="180"/>
                    <a:pt x="45" y="180"/>
                  </a:cubicBezTo>
                  <a:cubicBezTo>
                    <a:pt x="35" y="180"/>
                    <a:pt x="95" y="136"/>
                    <a:pt x="68" y="136"/>
                  </a:cubicBezTo>
                  <a:lnTo>
                    <a:pt x="0" y="204"/>
                  </a:lnTo>
                  <a:lnTo>
                    <a:pt x="34" y="204"/>
                  </a:lnTo>
                  <a:cubicBezTo>
                    <a:pt x="203" y="68"/>
                    <a:pt x="136" y="102"/>
                    <a:pt x="27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7"/>
            <p:cNvSpPr/>
            <p:nvPr/>
          </p:nvSpPr>
          <p:spPr>
            <a:xfrm>
              <a:off x="5147600" y="3694775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69" y="0"/>
                  </a:lnTo>
                  <a:cubicBezTo>
                    <a:pt x="57" y="12"/>
                    <a:pt x="45" y="24"/>
                    <a:pt x="35" y="34"/>
                  </a:cubicBezTo>
                  <a:lnTo>
                    <a:pt x="35" y="34"/>
                  </a:lnTo>
                  <a:cubicBezTo>
                    <a:pt x="52" y="26"/>
                    <a:pt x="69" y="17"/>
                    <a:pt x="69" y="0"/>
                  </a:cubicBezTo>
                  <a:close/>
                  <a:moveTo>
                    <a:pt x="35" y="34"/>
                  </a:moveTo>
                  <a:lnTo>
                    <a:pt x="35" y="34"/>
                  </a:lnTo>
                  <a:cubicBezTo>
                    <a:pt x="18" y="43"/>
                    <a:pt x="1" y="51"/>
                    <a:pt x="1" y="68"/>
                  </a:cubicBezTo>
                  <a:cubicBezTo>
                    <a:pt x="1" y="68"/>
                    <a:pt x="15" y="54"/>
                    <a:pt x="35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7"/>
            <p:cNvSpPr/>
            <p:nvPr/>
          </p:nvSpPr>
          <p:spPr>
            <a:xfrm>
              <a:off x="5147600" y="3693925"/>
              <a:ext cx="3425" cy="2575"/>
            </a:xfrm>
            <a:custGeom>
              <a:avLst/>
              <a:gdLst/>
              <a:ahLst/>
              <a:cxnLst/>
              <a:rect l="l" t="t" r="r" b="b"/>
              <a:pathLst>
                <a:path w="137" h="103" extrusionOk="0">
                  <a:moveTo>
                    <a:pt x="136" y="1"/>
                  </a:moveTo>
                  <a:lnTo>
                    <a:pt x="89" y="36"/>
                  </a:lnTo>
                  <a:lnTo>
                    <a:pt x="89" y="36"/>
                  </a:lnTo>
                  <a:cubicBezTo>
                    <a:pt x="93" y="35"/>
                    <a:pt x="98" y="34"/>
                    <a:pt x="102" y="34"/>
                  </a:cubicBezTo>
                  <a:lnTo>
                    <a:pt x="136" y="1"/>
                  </a:lnTo>
                  <a:close/>
                  <a:moveTo>
                    <a:pt x="89" y="36"/>
                  </a:moveTo>
                  <a:cubicBezTo>
                    <a:pt x="59" y="44"/>
                    <a:pt x="30" y="73"/>
                    <a:pt x="1" y="102"/>
                  </a:cubicBezTo>
                  <a:lnTo>
                    <a:pt x="89" y="36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7"/>
            <p:cNvSpPr/>
            <p:nvPr/>
          </p:nvSpPr>
          <p:spPr>
            <a:xfrm>
              <a:off x="5150150" y="36947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0" y="0"/>
                  </a:moveTo>
                  <a:cubicBezTo>
                    <a:pt x="0" y="0"/>
                    <a:pt x="0" y="34"/>
                    <a:pt x="0" y="34"/>
                  </a:cubicBezTo>
                  <a:cubicBezTo>
                    <a:pt x="0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7"/>
            <p:cNvSpPr/>
            <p:nvPr/>
          </p:nvSpPr>
          <p:spPr>
            <a:xfrm>
              <a:off x="5145925" y="3694775"/>
              <a:ext cx="5950" cy="2575"/>
            </a:xfrm>
            <a:custGeom>
              <a:avLst/>
              <a:gdLst/>
              <a:ahLst/>
              <a:cxnLst/>
              <a:rect l="l" t="t" r="r" b="b"/>
              <a:pathLst>
                <a:path w="238" h="103" extrusionOk="0">
                  <a:moveTo>
                    <a:pt x="169" y="0"/>
                  </a:moveTo>
                  <a:lnTo>
                    <a:pt x="169" y="34"/>
                  </a:lnTo>
                  <a:cubicBezTo>
                    <a:pt x="237" y="0"/>
                    <a:pt x="203" y="0"/>
                    <a:pt x="169" y="0"/>
                  </a:cubicBezTo>
                  <a:close/>
                  <a:moveTo>
                    <a:pt x="169" y="34"/>
                  </a:moveTo>
                  <a:cubicBezTo>
                    <a:pt x="144" y="34"/>
                    <a:pt x="80" y="73"/>
                    <a:pt x="64" y="77"/>
                  </a:cubicBezTo>
                  <a:lnTo>
                    <a:pt x="64" y="77"/>
                  </a:lnTo>
                  <a:cubicBezTo>
                    <a:pt x="73" y="74"/>
                    <a:pt x="96" y="58"/>
                    <a:pt x="91" y="58"/>
                  </a:cubicBezTo>
                  <a:cubicBezTo>
                    <a:pt x="89" y="58"/>
                    <a:pt x="82" y="61"/>
                    <a:pt x="68" y="68"/>
                  </a:cubicBezTo>
                  <a:lnTo>
                    <a:pt x="0" y="102"/>
                  </a:lnTo>
                  <a:cubicBezTo>
                    <a:pt x="34" y="102"/>
                    <a:pt x="135" y="35"/>
                    <a:pt x="169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7"/>
            <p:cNvSpPr/>
            <p:nvPr/>
          </p:nvSpPr>
          <p:spPr>
            <a:xfrm>
              <a:off x="5149300" y="36956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" y="0"/>
                    <a:pt x="1" y="0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7"/>
            <p:cNvSpPr/>
            <p:nvPr/>
          </p:nvSpPr>
          <p:spPr>
            <a:xfrm>
              <a:off x="5148450" y="3694775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35" y="0"/>
                  </a:moveTo>
                  <a:lnTo>
                    <a:pt x="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7"/>
            <p:cNvSpPr/>
            <p:nvPr/>
          </p:nvSpPr>
          <p:spPr>
            <a:xfrm>
              <a:off x="5145925" y="3695625"/>
              <a:ext cx="5100" cy="2550"/>
            </a:xfrm>
            <a:custGeom>
              <a:avLst/>
              <a:gdLst/>
              <a:ahLst/>
              <a:cxnLst/>
              <a:rect l="l" t="t" r="r" b="b"/>
              <a:pathLst>
                <a:path w="204" h="102" extrusionOk="0">
                  <a:moveTo>
                    <a:pt x="203" y="0"/>
                  </a:moveTo>
                  <a:cubicBezTo>
                    <a:pt x="190" y="7"/>
                    <a:pt x="175" y="14"/>
                    <a:pt x="160" y="20"/>
                  </a:cubicBezTo>
                  <a:lnTo>
                    <a:pt x="160" y="20"/>
                  </a:lnTo>
                  <a:cubicBezTo>
                    <a:pt x="170" y="16"/>
                    <a:pt x="184" y="10"/>
                    <a:pt x="203" y="0"/>
                  </a:cubicBezTo>
                  <a:close/>
                  <a:moveTo>
                    <a:pt x="142" y="10"/>
                  </a:moveTo>
                  <a:cubicBezTo>
                    <a:pt x="140" y="10"/>
                    <a:pt x="130" y="15"/>
                    <a:pt x="102" y="34"/>
                  </a:cubicBezTo>
                  <a:cubicBezTo>
                    <a:pt x="102" y="34"/>
                    <a:pt x="102" y="34"/>
                    <a:pt x="89" y="47"/>
                  </a:cubicBezTo>
                  <a:lnTo>
                    <a:pt x="89" y="47"/>
                  </a:lnTo>
                  <a:cubicBezTo>
                    <a:pt x="112" y="39"/>
                    <a:pt x="137" y="30"/>
                    <a:pt x="160" y="20"/>
                  </a:cubicBezTo>
                  <a:lnTo>
                    <a:pt x="160" y="20"/>
                  </a:lnTo>
                  <a:cubicBezTo>
                    <a:pt x="151" y="23"/>
                    <a:pt x="146" y="25"/>
                    <a:pt x="142" y="25"/>
                  </a:cubicBezTo>
                  <a:cubicBezTo>
                    <a:pt x="131" y="25"/>
                    <a:pt x="146" y="10"/>
                    <a:pt x="142" y="10"/>
                  </a:cubicBezTo>
                  <a:close/>
                  <a:moveTo>
                    <a:pt x="89" y="47"/>
                  </a:moveTo>
                  <a:cubicBezTo>
                    <a:pt x="51" y="60"/>
                    <a:pt x="17" y="68"/>
                    <a:pt x="0" y="68"/>
                  </a:cubicBezTo>
                  <a:lnTo>
                    <a:pt x="0" y="102"/>
                  </a:lnTo>
                  <a:cubicBezTo>
                    <a:pt x="34" y="68"/>
                    <a:pt x="34" y="68"/>
                    <a:pt x="68" y="68"/>
                  </a:cubicBezTo>
                  <a:cubicBezTo>
                    <a:pt x="77" y="59"/>
                    <a:pt x="84" y="52"/>
                    <a:pt x="89" y="47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7"/>
            <p:cNvSpPr/>
            <p:nvPr/>
          </p:nvSpPr>
          <p:spPr>
            <a:xfrm>
              <a:off x="5146750" y="3697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7"/>
            <p:cNvSpPr/>
            <p:nvPr/>
          </p:nvSpPr>
          <p:spPr>
            <a:xfrm>
              <a:off x="5145925" y="3696475"/>
              <a:ext cx="3400" cy="1700"/>
            </a:xfrm>
            <a:custGeom>
              <a:avLst/>
              <a:gdLst/>
              <a:ahLst/>
              <a:cxnLst/>
              <a:rect l="l" t="t" r="r" b="b"/>
              <a:pathLst>
                <a:path w="136" h="68" extrusionOk="0">
                  <a:moveTo>
                    <a:pt x="102" y="34"/>
                  </a:moveTo>
                  <a:lnTo>
                    <a:pt x="34" y="34"/>
                  </a:lnTo>
                  <a:cubicBezTo>
                    <a:pt x="34" y="34"/>
                    <a:pt x="68" y="34"/>
                    <a:pt x="68" y="34"/>
                  </a:cubicBezTo>
                  <a:cubicBezTo>
                    <a:pt x="68" y="34"/>
                    <a:pt x="68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136" y="0"/>
                    <a:pt x="34" y="34"/>
                    <a:pt x="136" y="0"/>
                  </a:cubicBezTo>
                  <a:cubicBezTo>
                    <a:pt x="136" y="0"/>
                    <a:pt x="136" y="0"/>
                    <a:pt x="34" y="34"/>
                  </a:cubicBezTo>
                  <a:lnTo>
                    <a:pt x="102" y="0"/>
                  </a:lnTo>
                  <a:lnTo>
                    <a:pt x="34" y="34"/>
                  </a:lnTo>
                  <a:cubicBezTo>
                    <a:pt x="0" y="68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102" y="34"/>
                    <a:pt x="102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7"/>
            <p:cNvSpPr/>
            <p:nvPr/>
          </p:nvSpPr>
          <p:spPr>
            <a:xfrm>
              <a:off x="5147600" y="3697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7"/>
            <p:cNvSpPr/>
            <p:nvPr/>
          </p:nvSpPr>
          <p:spPr>
            <a:xfrm>
              <a:off x="5146750" y="3697325"/>
              <a:ext cx="2575" cy="25"/>
            </a:xfrm>
            <a:custGeom>
              <a:avLst/>
              <a:gdLst/>
              <a:ahLst/>
              <a:cxnLst/>
              <a:rect l="l" t="t" r="r" b="b"/>
              <a:pathLst>
                <a:path w="103" h="1" extrusionOk="0">
                  <a:moveTo>
                    <a:pt x="103" y="0"/>
                  </a:moveTo>
                  <a:cubicBezTo>
                    <a:pt x="103" y="0"/>
                    <a:pt x="1" y="0"/>
                    <a:pt x="35" y="0"/>
                  </a:cubicBezTo>
                  <a:cubicBezTo>
                    <a:pt x="35" y="0"/>
                    <a:pt x="69" y="0"/>
                    <a:pt x="69" y="0"/>
                  </a:cubicBezTo>
                  <a:cubicBezTo>
                    <a:pt x="69" y="0"/>
                    <a:pt x="35" y="0"/>
                    <a:pt x="35" y="0"/>
                  </a:cubicBezTo>
                  <a:lnTo>
                    <a:pt x="35" y="0"/>
                  </a:lnTo>
                  <a:cubicBezTo>
                    <a:pt x="35" y="0"/>
                    <a:pt x="1" y="0"/>
                    <a:pt x="35" y="0"/>
                  </a:cubicBezTo>
                  <a:cubicBezTo>
                    <a:pt x="1" y="0"/>
                    <a:pt x="35" y="0"/>
                    <a:pt x="35" y="0"/>
                  </a:cubicBez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cubicBezTo>
                    <a:pt x="1" y="0"/>
                    <a:pt x="35" y="0"/>
                    <a:pt x="35" y="0"/>
                  </a:cubicBezTo>
                  <a:cubicBezTo>
                    <a:pt x="69" y="0"/>
                    <a:pt x="69" y="0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7"/>
            <p:cNvSpPr/>
            <p:nvPr/>
          </p:nvSpPr>
          <p:spPr>
            <a:xfrm>
              <a:off x="5148450" y="3697325"/>
              <a:ext cx="1725" cy="2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35" y="0"/>
                  </a:moveTo>
                  <a:cubicBezTo>
                    <a:pt x="35" y="0"/>
                    <a:pt x="35" y="0"/>
                    <a:pt x="1" y="0"/>
                  </a:cubicBezTo>
                  <a:cubicBezTo>
                    <a:pt x="35" y="0"/>
                    <a:pt x="68" y="0"/>
                    <a:pt x="3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7"/>
            <p:cNvSpPr/>
            <p:nvPr/>
          </p:nvSpPr>
          <p:spPr>
            <a:xfrm>
              <a:off x="5147600" y="3697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7"/>
            <p:cNvSpPr/>
            <p:nvPr/>
          </p:nvSpPr>
          <p:spPr>
            <a:xfrm>
              <a:off x="5147600" y="3697325"/>
              <a:ext cx="1725" cy="2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35" y="0"/>
                  </a:moveTo>
                  <a:lnTo>
                    <a:pt x="1" y="0"/>
                  </a:lnTo>
                  <a:lnTo>
                    <a:pt x="69" y="0"/>
                  </a:lnTo>
                  <a:cubicBezTo>
                    <a:pt x="69" y="0"/>
                    <a:pt x="69" y="0"/>
                    <a:pt x="35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7"/>
            <p:cNvSpPr/>
            <p:nvPr/>
          </p:nvSpPr>
          <p:spPr>
            <a:xfrm>
              <a:off x="5145075" y="3695400"/>
              <a:ext cx="5525" cy="7025"/>
            </a:xfrm>
            <a:custGeom>
              <a:avLst/>
              <a:gdLst/>
              <a:ahLst/>
              <a:cxnLst/>
              <a:rect l="l" t="t" r="r" b="b"/>
              <a:pathLst>
                <a:path w="221" h="281" extrusionOk="0">
                  <a:moveTo>
                    <a:pt x="25" y="43"/>
                  </a:moveTo>
                  <a:cubicBezTo>
                    <a:pt x="30" y="54"/>
                    <a:pt x="34" y="65"/>
                    <a:pt x="34" y="77"/>
                  </a:cubicBezTo>
                  <a:lnTo>
                    <a:pt x="34" y="77"/>
                  </a:lnTo>
                  <a:cubicBezTo>
                    <a:pt x="34" y="77"/>
                    <a:pt x="34" y="63"/>
                    <a:pt x="25" y="43"/>
                  </a:cubicBezTo>
                  <a:close/>
                  <a:moveTo>
                    <a:pt x="11" y="41"/>
                  </a:moveTo>
                  <a:cubicBezTo>
                    <a:pt x="8" y="42"/>
                    <a:pt x="5" y="43"/>
                    <a:pt x="0" y="43"/>
                  </a:cubicBezTo>
                  <a:cubicBezTo>
                    <a:pt x="13" y="68"/>
                    <a:pt x="20" y="79"/>
                    <a:pt x="25" y="85"/>
                  </a:cubicBezTo>
                  <a:lnTo>
                    <a:pt x="25" y="85"/>
                  </a:lnTo>
                  <a:cubicBezTo>
                    <a:pt x="19" y="66"/>
                    <a:pt x="14" y="52"/>
                    <a:pt x="11" y="41"/>
                  </a:cubicBezTo>
                  <a:close/>
                  <a:moveTo>
                    <a:pt x="51" y="63"/>
                  </a:moveTo>
                  <a:lnTo>
                    <a:pt x="51" y="63"/>
                  </a:lnTo>
                  <a:cubicBezTo>
                    <a:pt x="53" y="65"/>
                    <a:pt x="55" y="66"/>
                    <a:pt x="58" y="68"/>
                  </a:cubicBezTo>
                  <a:lnTo>
                    <a:pt x="58" y="68"/>
                  </a:lnTo>
                  <a:cubicBezTo>
                    <a:pt x="58" y="68"/>
                    <a:pt x="58" y="67"/>
                    <a:pt x="58" y="67"/>
                  </a:cubicBezTo>
                  <a:lnTo>
                    <a:pt x="58" y="67"/>
                  </a:lnTo>
                  <a:cubicBezTo>
                    <a:pt x="61" y="70"/>
                    <a:pt x="64" y="73"/>
                    <a:pt x="68" y="77"/>
                  </a:cubicBezTo>
                  <a:lnTo>
                    <a:pt x="68" y="77"/>
                  </a:lnTo>
                  <a:cubicBezTo>
                    <a:pt x="64" y="73"/>
                    <a:pt x="61" y="71"/>
                    <a:pt x="58" y="68"/>
                  </a:cubicBezTo>
                  <a:lnTo>
                    <a:pt x="58" y="68"/>
                  </a:lnTo>
                  <a:cubicBezTo>
                    <a:pt x="60" y="74"/>
                    <a:pt x="62" y="80"/>
                    <a:pt x="64" y="86"/>
                  </a:cubicBezTo>
                  <a:lnTo>
                    <a:pt x="64" y="86"/>
                  </a:lnTo>
                  <a:cubicBezTo>
                    <a:pt x="60" y="79"/>
                    <a:pt x="56" y="71"/>
                    <a:pt x="51" y="63"/>
                  </a:cubicBezTo>
                  <a:close/>
                  <a:moveTo>
                    <a:pt x="25" y="85"/>
                  </a:moveTo>
                  <a:cubicBezTo>
                    <a:pt x="28" y="93"/>
                    <a:pt x="31" y="101"/>
                    <a:pt x="34" y="111"/>
                  </a:cubicBezTo>
                  <a:cubicBezTo>
                    <a:pt x="34" y="89"/>
                    <a:pt x="34" y="95"/>
                    <a:pt x="25" y="85"/>
                  </a:cubicBezTo>
                  <a:close/>
                  <a:moveTo>
                    <a:pt x="4" y="1"/>
                  </a:moveTo>
                  <a:cubicBezTo>
                    <a:pt x="0" y="1"/>
                    <a:pt x="0" y="9"/>
                    <a:pt x="0" y="9"/>
                  </a:cubicBezTo>
                  <a:cubicBezTo>
                    <a:pt x="0" y="9"/>
                    <a:pt x="0" y="9"/>
                    <a:pt x="11" y="41"/>
                  </a:cubicBezTo>
                  <a:lnTo>
                    <a:pt x="11" y="41"/>
                  </a:lnTo>
                  <a:cubicBezTo>
                    <a:pt x="13" y="40"/>
                    <a:pt x="14" y="39"/>
                    <a:pt x="14" y="38"/>
                  </a:cubicBezTo>
                  <a:lnTo>
                    <a:pt x="14" y="38"/>
                  </a:lnTo>
                  <a:cubicBezTo>
                    <a:pt x="19" y="47"/>
                    <a:pt x="26" y="60"/>
                    <a:pt x="34" y="77"/>
                  </a:cubicBezTo>
                  <a:cubicBezTo>
                    <a:pt x="68" y="77"/>
                    <a:pt x="68" y="111"/>
                    <a:pt x="68" y="111"/>
                  </a:cubicBezTo>
                  <a:lnTo>
                    <a:pt x="68" y="111"/>
                  </a:lnTo>
                  <a:cubicBezTo>
                    <a:pt x="68" y="104"/>
                    <a:pt x="66" y="95"/>
                    <a:pt x="64" y="86"/>
                  </a:cubicBezTo>
                  <a:lnTo>
                    <a:pt x="64" y="86"/>
                  </a:lnTo>
                  <a:cubicBezTo>
                    <a:pt x="74" y="106"/>
                    <a:pt x="82" y="125"/>
                    <a:pt x="102" y="145"/>
                  </a:cubicBezTo>
                  <a:cubicBezTo>
                    <a:pt x="102" y="145"/>
                    <a:pt x="68" y="111"/>
                    <a:pt x="34" y="77"/>
                  </a:cubicBezTo>
                  <a:lnTo>
                    <a:pt x="34" y="77"/>
                  </a:lnTo>
                  <a:lnTo>
                    <a:pt x="68" y="145"/>
                  </a:lnTo>
                  <a:cubicBezTo>
                    <a:pt x="68" y="145"/>
                    <a:pt x="46" y="101"/>
                    <a:pt x="38" y="101"/>
                  </a:cubicBezTo>
                  <a:cubicBezTo>
                    <a:pt x="35" y="101"/>
                    <a:pt x="34" y="104"/>
                    <a:pt x="34" y="111"/>
                  </a:cubicBezTo>
                  <a:cubicBezTo>
                    <a:pt x="34" y="179"/>
                    <a:pt x="68" y="212"/>
                    <a:pt x="68" y="246"/>
                  </a:cubicBezTo>
                  <a:cubicBezTo>
                    <a:pt x="68" y="228"/>
                    <a:pt x="68" y="179"/>
                    <a:pt x="68" y="179"/>
                  </a:cubicBezTo>
                  <a:cubicBezTo>
                    <a:pt x="68" y="212"/>
                    <a:pt x="102" y="246"/>
                    <a:pt x="102" y="280"/>
                  </a:cubicBezTo>
                  <a:cubicBezTo>
                    <a:pt x="102" y="232"/>
                    <a:pt x="85" y="184"/>
                    <a:pt x="87" y="184"/>
                  </a:cubicBezTo>
                  <a:lnTo>
                    <a:pt x="87" y="184"/>
                  </a:lnTo>
                  <a:cubicBezTo>
                    <a:pt x="88" y="184"/>
                    <a:pt x="92" y="193"/>
                    <a:pt x="102" y="212"/>
                  </a:cubicBezTo>
                  <a:cubicBezTo>
                    <a:pt x="136" y="212"/>
                    <a:pt x="102" y="179"/>
                    <a:pt x="102" y="179"/>
                  </a:cubicBezTo>
                  <a:cubicBezTo>
                    <a:pt x="129" y="179"/>
                    <a:pt x="113" y="135"/>
                    <a:pt x="140" y="135"/>
                  </a:cubicBezTo>
                  <a:cubicBezTo>
                    <a:pt x="146" y="135"/>
                    <a:pt x="156" y="138"/>
                    <a:pt x="170" y="145"/>
                  </a:cubicBezTo>
                  <a:lnTo>
                    <a:pt x="68" y="77"/>
                  </a:lnTo>
                  <a:lnTo>
                    <a:pt x="68" y="77"/>
                  </a:lnTo>
                  <a:cubicBezTo>
                    <a:pt x="102" y="94"/>
                    <a:pt x="102" y="94"/>
                    <a:pt x="102" y="94"/>
                  </a:cubicBezTo>
                  <a:cubicBezTo>
                    <a:pt x="102" y="94"/>
                    <a:pt x="102" y="94"/>
                    <a:pt x="136" y="111"/>
                  </a:cubicBezTo>
                  <a:cubicBezTo>
                    <a:pt x="170" y="122"/>
                    <a:pt x="181" y="126"/>
                    <a:pt x="182" y="126"/>
                  </a:cubicBezTo>
                  <a:cubicBezTo>
                    <a:pt x="185" y="126"/>
                    <a:pt x="147" y="111"/>
                    <a:pt x="170" y="111"/>
                  </a:cubicBezTo>
                  <a:cubicBezTo>
                    <a:pt x="170" y="111"/>
                    <a:pt x="150" y="111"/>
                    <a:pt x="127" y="97"/>
                  </a:cubicBezTo>
                  <a:lnTo>
                    <a:pt x="127" y="97"/>
                  </a:lnTo>
                  <a:cubicBezTo>
                    <a:pt x="133" y="99"/>
                    <a:pt x="146" y="103"/>
                    <a:pt x="170" y="111"/>
                  </a:cubicBezTo>
                  <a:cubicBezTo>
                    <a:pt x="221" y="111"/>
                    <a:pt x="137" y="92"/>
                    <a:pt x="107" y="82"/>
                  </a:cubicBezTo>
                  <a:lnTo>
                    <a:pt x="107" y="82"/>
                  </a:lnTo>
                  <a:cubicBezTo>
                    <a:pt x="105" y="81"/>
                    <a:pt x="104" y="79"/>
                    <a:pt x="102" y="77"/>
                  </a:cubicBezTo>
                  <a:cubicBezTo>
                    <a:pt x="90" y="66"/>
                    <a:pt x="83" y="62"/>
                    <a:pt x="78" y="62"/>
                  </a:cubicBezTo>
                  <a:cubicBezTo>
                    <a:pt x="68" y="62"/>
                    <a:pt x="68" y="77"/>
                    <a:pt x="68" y="77"/>
                  </a:cubicBezTo>
                  <a:cubicBezTo>
                    <a:pt x="68" y="77"/>
                    <a:pt x="46" y="34"/>
                    <a:pt x="38" y="34"/>
                  </a:cubicBezTo>
                  <a:cubicBezTo>
                    <a:pt x="36" y="34"/>
                    <a:pt x="34" y="36"/>
                    <a:pt x="34" y="41"/>
                  </a:cubicBezTo>
                  <a:lnTo>
                    <a:pt x="34" y="41"/>
                  </a:lnTo>
                  <a:cubicBezTo>
                    <a:pt x="34" y="36"/>
                    <a:pt x="35" y="34"/>
                    <a:pt x="37" y="34"/>
                  </a:cubicBezTo>
                  <a:cubicBezTo>
                    <a:pt x="42" y="34"/>
                    <a:pt x="51" y="49"/>
                    <a:pt x="58" y="67"/>
                  </a:cubicBezTo>
                  <a:lnTo>
                    <a:pt x="58" y="67"/>
                  </a:lnTo>
                  <a:cubicBezTo>
                    <a:pt x="47" y="56"/>
                    <a:pt x="39" y="48"/>
                    <a:pt x="34" y="43"/>
                  </a:cubicBezTo>
                  <a:lnTo>
                    <a:pt x="34" y="43"/>
                  </a:ln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22"/>
                    <a:pt x="17" y="13"/>
                  </a:cubicBezTo>
                  <a:lnTo>
                    <a:pt x="17" y="13"/>
                  </a:lnTo>
                  <a:cubicBezTo>
                    <a:pt x="11" y="4"/>
                    <a:pt x="7" y="1"/>
                    <a:pt x="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7"/>
            <p:cNvSpPr/>
            <p:nvPr/>
          </p:nvSpPr>
          <p:spPr>
            <a:xfrm>
              <a:off x="5145075" y="3695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7"/>
            <p:cNvSpPr/>
            <p:nvPr/>
          </p:nvSpPr>
          <p:spPr>
            <a:xfrm>
              <a:off x="5145075" y="3695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7"/>
            <p:cNvSpPr/>
            <p:nvPr/>
          </p:nvSpPr>
          <p:spPr>
            <a:xfrm>
              <a:off x="5147600" y="3700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7"/>
            <p:cNvSpPr/>
            <p:nvPr/>
          </p:nvSpPr>
          <p:spPr>
            <a:xfrm>
              <a:off x="5145075" y="3695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7"/>
            <p:cNvSpPr/>
            <p:nvPr/>
          </p:nvSpPr>
          <p:spPr>
            <a:xfrm>
              <a:off x="5145925" y="3696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7"/>
            <p:cNvSpPr/>
            <p:nvPr/>
          </p:nvSpPr>
          <p:spPr>
            <a:xfrm>
              <a:off x="5145075" y="3695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7"/>
            <p:cNvSpPr/>
            <p:nvPr/>
          </p:nvSpPr>
          <p:spPr>
            <a:xfrm>
              <a:off x="5142875" y="3694900"/>
              <a:ext cx="5975" cy="8500"/>
            </a:xfrm>
            <a:custGeom>
              <a:avLst/>
              <a:gdLst/>
              <a:ahLst/>
              <a:cxnLst/>
              <a:rect l="l" t="t" r="r" b="b"/>
              <a:pathLst>
                <a:path w="239" h="340" extrusionOk="0">
                  <a:moveTo>
                    <a:pt x="238" y="0"/>
                  </a:moveTo>
                  <a:cubicBezTo>
                    <a:pt x="237" y="0"/>
                    <a:pt x="229" y="14"/>
                    <a:pt x="217" y="30"/>
                  </a:cubicBezTo>
                  <a:lnTo>
                    <a:pt x="217" y="30"/>
                  </a:lnTo>
                  <a:cubicBezTo>
                    <a:pt x="219" y="29"/>
                    <a:pt x="221" y="29"/>
                    <a:pt x="224" y="29"/>
                  </a:cubicBezTo>
                  <a:cubicBezTo>
                    <a:pt x="234" y="8"/>
                    <a:pt x="238" y="0"/>
                    <a:pt x="238" y="0"/>
                  </a:cubicBezTo>
                  <a:close/>
                  <a:moveTo>
                    <a:pt x="217" y="30"/>
                  </a:moveTo>
                  <a:cubicBezTo>
                    <a:pt x="201" y="32"/>
                    <a:pt x="194" y="45"/>
                    <a:pt x="191" y="61"/>
                  </a:cubicBezTo>
                  <a:lnTo>
                    <a:pt x="191" y="61"/>
                  </a:lnTo>
                  <a:cubicBezTo>
                    <a:pt x="201" y="52"/>
                    <a:pt x="210" y="40"/>
                    <a:pt x="217" y="30"/>
                  </a:cubicBezTo>
                  <a:close/>
                  <a:moveTo>
                    <a:pt x="188" y="56"/>
                  </a:moveTo>
                  <a:cubicBezTo>
                    <a:pt x="186" y="56"/>
                    <a:pt x="184" y="59"/>
                    <a:pt x="182" y="63"/>
                  </a:cubicBezTo>
                  <a:lnTo>
                    <a:pt x="190" y="63"/>
                  </a:lnTo>
                  <a:cubicBezTo>
                    <a:pt x="190" y="58"/>
                    <a:pt x="189" y="56"/>
                    <a:pt x="188" y="56"/>
                  </a:cubicBezTo>
                  <a:close/>
                  <a:moveTo>
                    <a:pt x="88" y="29"/>
                  </a:moveTo>
                  <a:cubicBezTo>
                    <a:pt x="88" y="51"/>
                    <a:pt x="88" y="45"/>
                    <a:pt x="88" y="63"/>
                  </a:cubicBezTo>
                  <a:cubicBezTo>
                    <a:pt x="91" y="73"/>
                    <a:pt x="93" y="83"/>
                    <a:pt x="95" y="91"/>
                  </a:cubicBezTo>
                  <a:lnTo>
                    <a:pt x="95" y="91"/>
                  </a:lnTo>
                  <a:cubicBezTo>
                    <a:pt x="93" y="78"/>
                    <a:pt x="91" y="68"/>
                    <a:pt x="90" y="63"/>
                  </a:cubicBezTo>
                  <a:lnTo>
                    <a:pt x="103" y="63"/>
                  </a:lnTo>
                  <a:cubicBezTo>
                    <a:pt x="104" y="64"/>
                    <a:pt x="104" y="65"/>
                    <a:pt x="105" y="67"/>
                  </a:cubicBezTo>
                  <a:lnTo>
                    <a:pt x="105" y="67"/>
                  </a:lnTo>
                  <a:cubicBezTo>
                    <a:pt x="105" y="65"/>
                    <a:pt x="105" y="64"/>
                    <a:pt x="105" y="63"/>
                  </a:cubicBezTo>
                  <a:lnTo>
                    <a:pt x="112" y="63"/>
                  </a:lnTo>
                  <a:cubicBezTo>
                    <a:pt x="107" y="52"/>
                    <a:pt x="99" y="41"/>
                    <a:pt x="88" y="29"/>
                  </a:cubicBezTo>
                  <a:close/>
                  <a:moveTo>
                    <a:pt x="153" y="71"/>
                  </a:moveTo>
                  <a:lnTo>
                    <a:pt x="153" y="71"/>
                  </a:lnTo>
                  <a:cubicBezTo>
                    <a:pt x="147" y="90"/>
                    <a:pt x="145" y="97"/>
                    <a:pt x="146" y="97"/>
                  </a:cubicBezTo>
                  <a:cubicBezTo>
                    <a:pt x="147" y="97"/>
                    <a:pt x="152" y="81"/>
                    <a:pt x="153" y="71"/>
                  </a:cubicBezTo>
                  <a:close/>
                  <a:moveTo>
                    <a:pt x="156" y="63"/>
                  </a:moveTo>
                  <a:lnTo>
                    <a:pt x="156" y="97"/>
                  </a:lnTo>
                  <a:cubicBezTo>
                    <a:pt x="156" y="102"/>
                    <a:pt x="157" y="104"/>
                    <a:pt x="158" y="104"/>
                  </a:cubicBezTo>
                  <a:cubicBezTo>
                    <a:pt x="162" y="104"/>
                    <a:pt x="174" y="76"/>
                    <a:pt x="182" y="63"/>
                  </a:cubicBezTo>
                  <a:close/>
                  <a:moveTo>
                    <a:pt x="112" y="63"/>
                  </a:moveTo>
                  <a:cubicBezTo>
                    <a:pt x="117" y="73"/>
                    <a:pt x="119" y="84"/>
                    <a:pt x="120" y="94"/>
                  </a:cubicBezTo>
                  <a:lnTo>
                    <a:pt x="120" y="94"/>
                  </a:lnTo>
                  <a:cubicBezTo>
                    <a:pt x="114" y="82"/>
                    <a:pt x="109" y="73"/>
                    <a:pt x="105" y="67"/>
                  </a:cubicBezTo>
                  <a:lnTo>
                    <a:pt x="105" y="67"/>
                  </a:lnTo>
                  <a:cubicBezTo>
                    <a:pt x="105" y="74"/>
                    <a:pt x="107" y="82"/>
                    <a:pt x="121" y="96"/>
                  </a:cubicBezTo>
                  <a:lnTo>
                    <a:pt x="121" y="96"/>
                  </a:lnTo>
                  <a:cubicBezTo>
                    <a:pt x="122" y="107"/>
                    <a:pt x="122" y="119"/>
                    <a:pt x="122" y="131"/>
                  </a:cubicBezTo>
                  <a:lnTo>
                    <a:pt x="122" y="97"/>
                  </a:lnTo>
                  <a:cubicBezTo>
                    <a:pt x="139" y="72"/>
                    <a:pt x="147" y="63"/>
                    <a:pt x="151" y="63"/>
                  </a:cubicBezTo>
                  <a:cubicBezTo>
                    <a:pt x="153" y="63"/>
                    <a:pt x="154" y="66"/>
                    <a:pt x="153" y="71"/>
                  </a:cubicBezTo>
                  <a:lnTo>
                    <a:pt x="153" y="71"/>
                  </a:lnTo>
                  <a:cubicBezTo>
                    <a:pt x="154" y="68"/>
                    <a:pt x="155" y="66"/>
                    <a:pt x="156" y="63"/>
                  </a:cubicBezTo>
                  <a:close/>
                  <a:moveTo>
                    <a:pt x="224" y="29"/>
                  </a:moveTo>
                  <a:lnTo>
                    <a:pt x="224" y="29"/>
                  </a:lnTo>
                  <a:cubicBezTo>
                    <a:pt x="224" y="29"/>
                    <a:pt x="203" y="61"/>
                    <a:pt x="190" y="83"/>
                  </a:cubicBezTo>
                  <a:lnTo>
                    <a:pt x="190" y="83"/>
                  </a:lnTo>
                  <a:cubicBezTo>
                    <a:pt x="190" y="75"/>
                    <a:pt x="190" y="68"/>
                    <a:pt x="191" y="61"/>
                  </a:cubicBezTo>
                  <a:lnTo>
                    <a:pt x="191" y="61"/>
                  </a:lnTo>
                  <a:cubicBezTo>
                    <a:pt x="191" y="62"/>
                    <a:pt x="190" y="63"/>
                    <a:pt x="190" y="63"/>
                  </a:cubicBezTo>
                  <a:cubicBezTo>
                    <a:pt x="171" y="101"/>
                    <a:pt x="160" y="123"/>
                    <a:pt x="153" y="137"/>
                  </a:cubicBezTo>
                  <a:lnTo>
                    <a:pt x="153" y="137"/>
                  </a:lnTo>
                  <a:cubicBezTo>
                    <a:pt x="163" y="123"/>
                    <a:pt x="174" y="108"/>
                    <a:pt x="184" y="93"/>
                  </a:cubicBezTo>
                  <a:lnTo>
                    <a:pt x="184" y="93"/>
                  </a:lnTo>
                  <a:cubicBezTo>
                    <a:pt x="181" y="99"/>
                    <a:pt x="179" y="104"/>
                    <a:pt x="181" y="104"/>
                  </a:cubicBezTo>
                  <a:cubicBezTo>
                    <a:pt x="182" y="104"/>
                    <a:pt x="185" y="102"/>
                    <a:pt x="190" y="97"/>
                  </a:cubicBezTo>
                  <a:cubicBezTo>
                    <a:pt x="190" y="93"/>
                    <a:pt x="190" y="89"/>
                    <a:pt x="190" y="85"/>
                  </a:cubicBezTo>
                  <a:lnTo>
                    <a:pt x="190" y="85"/>
                  </a:lnTo>
                  <a:cubicBezTo>
                    <a:pt x="202" y="67"/>
                    <a:pt x="214" y="48"/>
                    <a:pt x="224" y="29"/>
                  </a:cubicBezTo>
                  <a:close/>
                  <a:moveTo>
                    <a:pt x="95" y="91"/>
                  </a:moveTo>
                  <a:cubicBezTo>
                    <a:pt x="98" y="107"/>
                    <a:pt x="101" y="127"/>
                    <a:pt x="104" y="149"/>
                  </a:cubicBezTo>
                  <a:lnTo>
                    <a:pt x="104" y="149"/>
                  </a:lnTo>
                  <a:cubicBezTo>
                    <a:pt x="105" y="148"/>
                    <a:pt x="107" y="146"/>
                    <a:pt x="108" y="145"/>
                  </a:cubicBezTo>
                  <a:lnTo>
                    <a:pt x="108" y="145"/>
                  </a:lnTo>
                  <a:cubicBezTo>
                    <a:pt x="105" y="130"/>
                    <a:pt x="101" y="113"/>
                    <a:pt x="95" y="91"/>
                  </a:cubicBezTo>
                  <a:close/>
                  <a:moveTo>
                    <a:pt x="104" y="149"/>
                  </a:moveTo>
                  <a:cubicBezTo>
                    <a:pt x="89" y="166"/>
                    <a:pt x="88" y="172"/>
                    <a:pt x="88" y="196"/>
                  </a:cubicBezTo>
                  <a:lnTo>
                    <a:pt x="88" y="196"/>
                  </a:lnTo>
                  <a:cubicBezTo>
                    <a:pt x="88" y="171"/>
                    <a:pt x="89" y="166"/>
                    <a:pt x="106" y="165"/>
                  </a:cubicBezTo>
                  <a:lnTo>
                    <a:pt x="106" y="165"/>
                  </a:lnTo>
                  <a:cubicBezTo>
                    <a:pt x="107" y="169"/>
                    <a:pt x="108" y="174"/>
                    <a:pt x="108" y="179"/>
                  </a:cubicBezTo>
                  <a:lnTo>
                    <a:pt x="108" y="179"/>
                  </a:lnTo>
                  <a:cubicBezTo>
                    <a:pt x="110" y="177"/>
                    <a:pt x="112" y="175"/>
                    <a:pt x="114" y="173"/>
                  </a:cubicBezTo>
                  <a:lnTo>
                    <a:pt x="114" y="173"/>
                  </a:lnTo>
                  <a:cubicBezTo>
                    <a:pt x="114" y="170"/>
                    <a:pt x="113" y="167"/>
                    <a:pt x="113" y="165"/>
                  </a:cubicBezTo>
                  <a:lnTo>
                    <a:pt x="113" y="165"/>
                  </a:lnTo>
                  <a:cubicBezTo>
                    <a:pt x="110" y="165"/>
                    <a:pt x="108" y="165"/>
                    <a:pt x="106" y="165"/>
                  </a:cubicBezTo>
                  <a:lnTo>
                    <a:pt x="106" y="165"/>
                  </a:lnTo>
                  <a:cubicBezTo>
                    <a:pt x="106" y="160"/>
                    <a:pt x="105" y="154"/>
                    <a:pt x="104" y="149"/>
                  </a:cubicBezTo>
                  <a:close/>
                  <a:moveTo>
                    <a:pt x="110" y="194"/>
                  </a:moveTo>
                  <a:lnTo>
                    <a:pt x="54" y="334"/>
                  </a:lnTo>
                  <a:cubicBezTo>
                    <a:pt x="54" y="334"/>
                    <a:pt x="54" y="334"/>
                    <a:pt x="88" y="300"/>
                  </a:cubicBezTo>
                  <a:cubicBezTo>
                    <a:pt x="88" y="300"/>
                    <a:pt x="107" y="281"/>
                    <a:pt x="117" y="243"/>
                  </a:cubicBezTo>
                  <a:lnTo>
                    <a:pt x="117" y="243"/>
                  </a:lnTo>
                  <a:cubicBezTo>
                    <a:pt x="120" y="270"/>
                    <a:pt x="122" y="292"/>
                    <a:pt x="122" y="300"/>
                  </a:cubicBezTo>
                  <a:cubicBezTo>
                    <a:pt x="122" y="265"/>
                    <a:pt x="122" y="242"/>
                    <a:pt x="121" y="222"/>
                  </a:cubicBezTo>
                  <a:lnTo>
                    <a:pt x="121" y="222"/>
                  </a:lnTo>
                  <a:cubicBezTo>
                    <a:pt x="120" y="230"/>
                    <a:pt x="118" y="237"/>
                    <a:pt x="117" y="243"/>
                  </a:cubicBezTo>
                  <a:lnTo>
                    <a:pt x="117" y="243"/>
                  </a:lnTo>
                  <a:cubicBezTo>
                    <a:pt x="115" y="228"/>
                    <a:pt x="113" y="211"/>
                    <a:pt x="110" y="194"/>
                  </a:cubicBezTo>
                  <a:close/>
                  <a:moveTo>
                    <a:pt x="122" y="131"/>
                  </a:moveTo>
                  <a:cubicBezTo>
                    <a:pt x="117" y="136"/>
                    <a:pt x="112" y="141"/>
                    <a:pt x="108" y="145"/>
                  </a:cubicBezTo>
                  <a:lnTo>
                    <a:pt x="108" y="145"/>
                  </a:lnTo>
                  <a:cubicBezTo>
                    <a:pt x="110" y="152"/>
                    <a:pt x="111" y="159"/>
                    <a:pt x="113" y="165"/>
                  </a:cubicBezTo>
                  <a:lnTo>
                    <a:pt x="113" y="165"/>
                  </a:lnTo>
                  <a:cubicBezTo>
                    <a:pt x="115" y="165"/>
                    <a:pt x="119" y="165"/>
                    <a:pt x="122" y="165"/>
                  </a:cubicBezTo>
                  <a:cubicBezTo>
                    <a:pt x="122" y="165"/>
                    <a:pt x="122" y="165"/>
                    <a:pt x="122" y="165"/>
                  </a:cubicBezTo>
                  <a:lnTo>
                    <a:pt x="122" y="165"/>
                  </a:lnTo>
                  <a:cubicBezTo>
                    <a:pt x="119" y="168"/>
                    <a:pt x="117" y="170"/>
                    <a:pt x="114" y="173"/>
                  </a:cubicBezTo>
                  <a:lnTo>
                    <a:pt x="114" y="173"/>
                  </a:lnTo>
                  <a:cubicBezTo>
                    <a:pt x="115" y="175"/>
                    <a:pt x="115" y="176"/>
                    <a:pt x="115" y="178"/>
                  </a:cubicBezTo>
                  <a:lnTo>
                    <a:pt x="115" y="178"/>
                  </a:lnTo>
                  <a:cubicBezTo>
                    <a:pt x="120" y="170"/>
                    <a:pt x="122" y="165"/>
                    <a:pt x="122" y="165"/>
                  </a:cubicBezTo>
                  <a:lnTo>
                    <a:pt x="122" y="165"/>
                  </a:lnTo>
                  <a:lnTo>
                    <a:pt x="116" y="181"/>
                  </a:lnTo>
                  <a:lnTo>
                    <a:pt x="116" y="181"/>
                  </a:lnTo>
                  <a:cubicBezTo>
                    <a:pt x="115" y="180"/>
                    <a:pt x="115" y="179"/>
                    <a:pt x="115" y="178"/>
                  </a:cubicBezTo>
                  <a:lnTo>
                    <a:pt x="115" y="178"/>
                  </a:lnTo>
                  <a:cubicBezTo>
                    <a:pt x="114" y="181"/>
                    <a:pt x="112" y="185"/>
                    <a:pt x="110" y="189"/>
                  </a:cubicBezTo>
                  <a:lnTo>
                    <a:pt x="110" y="189"/>
                  </a:lnTo>
                  <a:cubicBezTo>
                    <a:pt x="109" y="185"/>
                    <a:pt x="109" y="182"/>
                    <a:pt x="108" y="179"/>
                  </a:cubicBezTo>
                  <a:lnTo>
                    <a:pt x="108" y="179"/>
                  </a:lnTo>
                  <a:cubicBezTo>
                    <a:pt x="101" y="186"/>
                    <a:pt x="94" y="193"/>
                    <a:pt x="88" y="199"/>
                  </a:cubicBezTo>
                  <a:cubicBezTo>
                    <a:pt x="54" y="199"/>
                    <a:pt x="20" y="266"/>
                    <a:pt x="20" y="266"/>
                  </a:cubicBezTo>
                  <a:cubicBezTo>
                    <a:pt x="47" y="239"/>
                    <a:pt x="53" y="234"/>
                    <a:pt x="88" y="199"/>
                  </a:cubicBezTo>
                  <a:lnTo>
                    <a:pt x="88" y="199"/>
                  </a:lnTo>
                  <a:cubicBezTo>
                    <a:pt x="61" y="226"/>
                    <a:pt x="33" y="276"/>
                    <a:pt x="24" y="276"/>
                  </a:cubicBezTo>
                  <a:cubicBezTo>
                    <a:pt x="22" y="276"/>
                    <a:pt x="20" y="273"/>
                    <a:pt x="20" y="266"/>
                  </a:cubicBezTo>
                  <a:cubicBezTo>
                    <a:pt x="0" y="327"/>
                    <a:pt x="4" y="339"/>
                    <a:pt x="11" y="339"/>
                  </a:cubicBezTo>
                  <a:cubicBezTo>
                    <a:pt x="15" y="339"/>
                    <a:pt x="20" y="334"/>
                    <a:pt x="20" y="334"/>
                  </a:cubicBezTo>
                  <a:cubicBezTo>
                    <a:pt x="45" y="309"/>
                    <a:pt x="89" y="229"/>
                    <a:pt x="110" y="189"/>
                  </a:cubicBezTo>
                  <a:lnTo>
                    <a:pt x="110" y="189"/>
                  </a:lnTo>
                  <a:cubicBezTo>
                    <a:pt x="110" y="191"/>
                    <a:pt x="110" y="192"/>
                    <a:pt x="110" y="194"/>
                  </a:cubicBezTo>
                  <a:lnTo>
                    <a:pt x="110" y="194"/>
                  </a:lnTo>
                  <a:lnTo>
                    <a:pt x="116" y="181"/>
                  </a:lnTo>
                  <a:lnTo>
                    <a:pt x="116" y="181"/>
                  </a:lnTo>
                  <a:cubicBezTo>
                    <a:pt x="118" y="195"/>
                    <a:pt x="120" y="208"/>
                    <a:pt x="121" y="222"/>
                  </a:cubicBezTo>
                  <a:lnTo>
                    <a:pt x="121" y="222"/>
                  </a:lnTo>
                  <a:cubicBezTo>
                    <a:pt x="122" y="215"/>
                    <a:pt x="122" y="207"/>
                    <a:pt x="122" y="199"/>
                  </a:cubicBezTo>
                  <a:cubicBezTo>
                    <a:pt x="122" y="232"/>
                    <a:pt x="122" y="266"/>
                    <a:pt x="122" y="300"/>
                  </a:cubicBezTo>
                  <a:lnTo>
                    <a:pt x="122" y="334"/>
                  </a:lnTo>
                  <a:cubicBezTo>
                    <a:pt x="156" y="300"/>
                    <a:pt x="122" y="232"/>
                    <a:pt x="156" y="232"/>
                  </a:cubicBezTo>
                  <a:cubicBezTo>
                    <a:pt x="143" y="219"/>
                    <a:pt x="135" y="201"/>
                    <a:pt x="130" y="183"/>
                  </a:cubicBezTo>
                  <a:lnTo>
                    <a:pt x="130" y="183"/>
                  </a:lnTo>
                  <a:cubicBezTo>
                    <a:pt x="144" y="154"/>
                    <a:pt x="138" y="167"/>
                    <a:pt x="153" y="137"/>
                  </a:cubicBezTo>
                  <a:lnTo>
                    <a:pt x="153" y="137"/>
                  </a:lnTo>
                  <a:cubicBezTo>
                    <a:pt x="143" y="152"/>
                    <a:pt x="134" y="165"/>
                    <a:pt x="128" y="177"/>
                  </a:cubicBezTo>
                  <a:lnTo>
                    <a:pt x="128" y="177"/>
                  </a:lnTo>
                  <a:cubicBezTo>
                    <a:pt x="122" y="152"/>
                    <a:pt x="122" y="131"/>
                    <a:pt x="122" y="13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7"/>
            <p:cNvSpPr/>
            <p:nvPr/>
          </p:nvSpPr>
          <p:spPr>
            <a:xfrm>
              <a:off x="5145075" y="3695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7"/>
            <p:cNvSpPr/>
            <p:nvPr/>
          </p:nvSpPr>
          <p:spPr>
            <a:xfrm>
              <a:off x="5138350" y="3693950"/>
              <a:ext cx="9800" cy="9325"/>
            </a:xfrm>
            <a:custGeom>
              <a:avLst/>
              <a:gdLst/>
              <a:ahLst/>
              <a:cxnLst/>
              <a:rect l="l" t="t" r="r" b="b"/>
              <a:pathLst>
                <a:path w="392" h="373" extrusionOk="0">
                  <a:moveTo>
                    <a:pt x="390" y="0"/>
                  </a:moveTo>
                  <a:cubicBezTo>
                    <a:pt x="386" y="0"/>
                    <a:pt x="347" y="50"/>
                    <a:pt x="352" y="50"/>
                  </a:cubicBezTo>
                  <a:cubicBezTo>
                    <a:pt x="353" y="50"/>
                    <a:pt x="359" y="45"/>
                    <a:pt x="371" y="34"/>
                  </a:cubicBezTo>
                  <a:lnTo>
                    <a:pt x="371" y="34"/>
                  </a:lnTo>
                  <a:cubicBezTo>
                    <a:pt x="354" y="50"/>
                    <a:pt x="343" y="61"/>
                    <a:pt x="337" y="67"/>
                  </a:cubicBezTo>
                  <a:lnTo>
                    <a:pt x="337" y="67"/>
                  </a:lnTo>
                  <a:cubicBezTo>
                    <a:pt x="312" y="117"/>
                    <a:pt x="288" y="130"/>
                    <a:pt x="276" y="160"/>
                  </a:cubicBezTo>
                  <a:lnTo>
                    <a:pt x="276" y="160"/>
                  </a:lnTo>
                  <a:lnTo>
                    <a:pt x="371" y="33"/>
                  </a:lnTo>
                  <a:cubicBezTo>
                    <a:pt x="387" y="9"/>
                    <a:pt x="392" y="0"/>
                    <a:pt x="390" y="0"/>
                  </a:cubicBezTo>
                  <a:close/>
                  <a:moveTo>
                    <a:pt x="276" y="160"/>
                  </a:moveTo>
                  <a:lnTo>
                    <a:pt x="269" y="169"/>
                  </a:lnTo>
                  <a:cubicBezTo>
                    <a:pt x="269" y="169"/>
                    <a:pt x="269" y="169"/>
                    <a:pt x="269" y="203"/>
                  </a:cubicBezTo>
                  <a:cubicBezTo>
                    <a:pt x="269" y="184"/>
                    <a:pt x="272" y="171"/>
                    <a:pt x="276" y="160"/>
                  </a:cubicBezTo>
                  <a:close/>
                  <a:moveTo>
                    <a:pt x="242" y="174"/>
                  </a:moveTo>
                  <a:lnTo>
                    <a:pt x="242" y="174"/>
                  </a:lnTo>
                  <a:cubicBezTo>
                    <a:pt x="232" y="194"/>
                    <a:pt x="221" y="216"/>
                    <a:pt x="211" y="244"/>
                  </a:cubicBezTo>
                  <a:lnTo>
                    <a:pt x="211" y="244"/>
                  </a:lnTo>
                  <a:cubicBezTo>
                    <a:pt x="211" y="241"/>
                    <a:pt x="210" y="240"/>
                    <a:pt x="208" y="240"/>
                  </a:cubicBezTo>
                  <a:cubicBezTo>
                    <a:pt x="198" y="240"/>
                    <a:pt x="168" y="270"/>
                    <a:pt x="168" y="270"/>
                  </a:cubicBezTo>
                  <a:cubicBezTo>
                    <a:pt x="177" y="261"/>
                    <a:pt x="189" y="247"/>
                    <a:pt x="201" y="231"/>
                  </a:cubicBezTo>
                  <a:lnTo>
                    <a:pt x="201" y="231"/>
                  </a:lnTo>
                  <a:cubicBezTo>
                    <a:pt x="201" y="234"/>
                    <a:pt x="201" y="237"/>
                    <a:pt x="201" y="237"/>
                  </a:cubicBezTo>
                  <a:cubicBezTo>
                    <a:pt x="203" y="233"/>
                    <a:pt x="204" y="229"/>
                    <a:pt x="205" y="226"/>
                  </a:cubicBezTo>
                  <a:lnTo>
                    <a:pt x="205" y="226"/>
                  </a:lnTo>
                  <a:cubicBezTo>
                    <a:pt x="218" y="208"/>
                    <a:pt x="231" y="190"/>
                    <a:pt x="242" y="174"/>
                  </a:cubicBezTo>
                  <a:close/>
                  <a:moveTo>
                    <a:pt x="191" y="222"/>
                  </a:moveTo>
                  <a:cubicBezTo>
                    <a:pt x="191" y="222"/>
                    <a:pt x="192" y="222"/>
                    <a:pt x="192" y="222"/>
                  </a:cubicBezTo>
                  <a:lnTo>
                    <a:pt x="192" y="222"/>
                  </a:lnTo>
                  <a:cubicBezTo>
                    <a:pt x="174" y="253"/>
                    <a:pt x="159" y="274"/>
                    <a:pt x="155" y="274"/>
                  </a:cubicBezTo>
                  <a:cubicBezTo>
                    <a:pt x="152" y="274"/>
                    <a:pt x="155" y="262"/>
                    <a:pt x="168" y="237"/>
                  </a:cubicBezTo>
                  <a:lnTo>
                    <a:pt x="168" y="237"/>
                  </a:lnTo>
                  <a:cubicBezTo>
                    <a:pt x="168" y="237"/>
                    <a:pt x="168" y="237"/>
                    <a:pt x="168" y="237"/>
                  </a:cubicBezTo>
                  <a:cubicBezTo>
                    <a:pt x="179" y="225"/>
                    <a:pt x="186" y="222"/>
                    <a:pt x="191" y="222"/>
                  </a:cubicBezTo>
                  <a:close/>
                  <a:moveTo>
                    <a:pt x="102" y="289"/>
                  </a:moveTo>
                  <a:cubicBezTo>
                    <a:pt x="86" y="303"/>
                    <a:pt x="72" y="316"/>
                    <a:pt x="68" y="329"/>
                  </a:cubicBezTo>
                  <a:lnTo>
                    <a:pt x="68" y="329"/>
                  </a:lnTo>
                  <a:cubicBezTo>
                    <a:pt x="80" y="314"/>
                    <a:pt x="91" y="301"/>
                    <a:pt x="102" y="289"/>
                  </a:cubicBezTo>
                  <a:close/>
                  <a:moveTo>
                    <a:pt x="68" y="329"/>
                  </a:moveTo>
                  <a:lnTo>
                    <a:pt x="68" y="329"/>
                  </a:lnTo>
                  <a:cubicBezTo>
                    <a:pt x="65" y="332"/>
                    <a:pt x="62" y="335"/>
                    <a:pt x="59" y="339"/>
                  </a:cubicBezTo>
                  <a:lnTo>
                    <a:pt x="59" y="339"/>
                  </a:lnTo>
                  <a:cubicBezTo>
                    <a:pt x="62" y="338"/>
                    <a:pt x="64" y="338"/>
                    <a:pt x="66" y="338"/>
                  </a:cubicBezTo>
                  <a:cubicBezTo>
                    <a:pt x="66" y="335"/>
                    <a:pt x="67" y="332"/>
                    <a:pt x="68" y="329"/>
                  </a:cubicBezTo>
                  <a:close/>
                  <a:moveTo>
                    <a:pt x="59" y="339"/>
                  </a:moveTo>
                  <a:lnTo>
                    <a:pt x="59" y="339"/>
                  </a:lnTo>
                  <a:cubicBezTo>
                    <a:pt x="28" y="342"/>
                    <a:pt x="0" y="372"/>
                    <a:pt x="32" y="372"/>
                  </a:cubicBezTo>
                  <a:cubicBezTo>
                    <a:pt x="42" y="360"/>
                    <a:pt x="51" y="349"/>
                    <a:pt x="59" y="339"/>
                  </a:cubicBezTo>
                  <a:close/>
                  <a:moveTo>
                    <a:pt x="303" y="67"/>
                  </a:moveTo>
                  <a:lnTo>
                    <a:pt x="303" y="67"/>
                  </a:lnTo>
                  <a:cubicBezTo>
                    <a:pt x="292" y="90"/>
                    <a:pt x="280" y="109"/>
                    <a:pt x="269" y="128"/>
                  </a:cubicBezTo>
                  <a:lnTo>
                    <a:pt x="269" y="128"/>
                  </a:lnTo>
                  <a:cubicBezTo>
                    <a:pt x="269" y="115"/>
                    <a:pt x="269" y="101"/>
                    <a:pt x="269" y="101"/>
                  </a:cubicBezTo>
                  <a:cubicBezTo>
                    <a:pt x="269" y="101"/>
                    <a:pt x="269" y="101"/>
                    <a:pt x="269" y="101"/>
                  </a:cubicBezTo>
                  <a:lnTo>
                    <a:pt x="269" y="101"/>
                  </a:lnTo>
                  <a:cubicBezTo>
                    <a:pt x="228" y="142"/>
                    <a:pt x="224" y="146"/>
                    <a:pt x="220" y="165"/>
                  </a:cubicBezTo>
                  <a:lnTo>
                    <a:pt x="220" y="165"/>
                  </a:lnTo>
                  <a:cubicBezTo>
                    <a:pt x="236" y="148"/>
                    <a:pt x="251" y="128"/>
                    <a:pt x="269" y="101"/>
                  </a:cubicBezTo>
                  <a:lnTo>
                    <a:pt x="269" y="101"/>
                  </a:lnTo>
                  <a:cubicBezTo>
                    <a:pt x="238" y="164"/>
                    <a:pt x="264" y="140"/>
                    <a:pt x="215" y="189"/>
                  </a:cubicBezTo>
                  <a:lnTo>
                    <a:pt x="215" y="189"/>
                  </a:lnTo>
                  <a:cubicBezTo>
                    <a:pt x="218" y="179"/>
                    <a:pt x="219" y="171"/>
                    <a:pt x="220" y="165"/>
                  </a:cubicBezTo>
                  <a:lnTo>
                    <a:pt x="220" y="165"/>
                  </a:lnTo>
                  <a:cubicBezTo>
                    <a:pt x="188" y="201"/>
                    <a:pt x="156" y="229"/>
                    <a:pt x="102" y="289"/>
                  </a:cubicBezTo>
                  <a:lnTo>
                    <a:pt x="102" y="289"/>
                  </a:lnTo>
                  <a:cubicBezTo>
                    <a:pt x="113" y="280"/>
                    <a:pt x="126" y="271"/>
                    <a:pt x="138" y="261"/>
                  </a:cubicBezTo>
                  <a:lnTo>
                    <a:pt x="138" y="261"/>
                  </a:lnTo>
                  <a:cubicBezTo>
                    <a:pt x="137" y="264"/>
                    <a:pt x="135" y="267"/>
                    <a:pt x="134" y="270"/>
                  </a:cubicBezTo>
                  <a:lnTo>
                    <a:pt x="66" y="338"/>
                  </a:lnTo>
                  <a:cubicBezTo>
                    <a:pt x="66" y="372"/>
                    <a:pt x="100" y="372"/>
                    <a:pt x="134" y="372"/>
                  </a:cubicBezTo>
                  <a:lnTo>
                    <a:pt x="134" y="338"/>
                  </a:lnTo>
                  <a:cubicBezTo>
                    <a:pt x="168" y="304"/>
                    <a:pt x="168" y="304"/>
                    <a:pt x="201" y="270"/>
                  </a:cubicBezTo>
                  <a:lnTo>
                    <a:pt x="269" y="169"/>
                  </a:lnTo>
                  <a:cubicBezTo>
                    <a:pt x="269" y="169"/>
                    <a:pt x="303" y="101"/>
                    <a:pt x="303" y="67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7"/>
            <p:cNvSpPr/>
            <p:nvPr/>
          </p:nvSpPr>
          <p:spPr>
            <a:xfrm>
              <a:off x="5145075" y="36973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lnTo>
                    <a:pt x="0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7"/>
            <p:cNvSpPr/>
            <p:nvPr/>
          </p:nvSpPr>
          <p:spPr>
            <a:xfrm>
              <a:off x="5141675" y="370155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1" y="68"/>
                  </a:moveTo>
                  <a:cubicBezTo>
                    <a:pt x="35" y="34"/>
                    <a:pt x="35" y="34"/>
                    <a:pt x="68" y="0"/>
                  </a:cubicBezTo>
                  <a:cubicBezTo>
                    <a:pt x="68" y="0"/>
                    <a:pt x="35" y="34"/>
                    <a:pt x="1" y="68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7"/>
            <p:cNvSpPr/>
            <p:nvPr/>
          </p:nvSpPr>
          <p:spPr>
            <a:xfrm>
              <a:off x="5144225" y="36964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0"/>
                  </a:moveTo>
                  <a:lnTo>
                    <a:pt x="0" y="34"/>
                  </a:lnTo>
                  <a:cubicBezTo>
                    <a:pt x="34" y="34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7"/>
            <p:cNvSpPr/>
            <p:nvPr/>
          </p:nvSpPr>
          <p:spPr>
            <a:xfrm>
              <a:off x="5138300" y="3698150"/>
              <a:ext cx="5100" cy="5125"/>
            </a:xfrm>
            <a:custGeom>
              <a:avLst/>
              <a:gdLst/>
              <a:ahLst/>
              <a:cxnLst/>
              <a:rect l="l" t="t" r="r" b="b"/>
              <a:pathLst>
                <a:path w="204" h="205" extrusionOk="0">
                  <a:moveTo>
                    <a:pt x="203" y="1"/>
                  </a:moveTo>
                  <a:cubicBezTo>
                    <a:pt x="200" y="4"/>
                    <a:pt x="101" y="103"/>
                    <a:pt x="68" y="136"/>
                  </a:cubicBezTo>
                  <a:cubicBezTo>
                    <a:pt x="93" y="111"/>
                    <a:pt x="95" y="105"/>
                    <a:pt x="89" y="105"/>
                  </a:cubicBezTo>
                  <a:cubicBezTo>
                    <a:pt x="83" y="105"/>
                    <a:pt x="67" y="113"/>
                    <a:pt x="62" y="113"/>
                  </a:cubicBezTo>
                  <a:cubicBezTo>
                    <a:pt x="60" y="113"/>
                    <a:pt x="60" y="110"/>
                    <a:pt x="68" y="103"/>
                  </a:cubicBezTo>
                  <a:lnTo>
                    <a:pt x="68" y="103"/>
                  </a:lnTo>
                  <a:cubicBezTo>
                    <a:pt x="34" y="136"/>
                    <a:pt x="0" y="170"/>
                    <a:pt x="0" y="170"/>
                  </a:cubicBezTo>
                  <a:cubicBezTo>
                    <a:pt x="0" y="170"/>
                    <a:pt x="17" y="162"/>
                    <a:pt x="30" y="162"/>
                  </a:cubicBezTo>
                  <a:cubicBezTo>
                    <a:pt x="43" y="162"/>
                    <a:pt x="51" y="170"/>
                    <a:pt x="34" y="204"/>
                  </a:cubicBezTo>
                  <a:cubicBezTo>
                    <a:pt x="102" y="136"/>
                    <a:pt x="136" y="69"/>
                    <a:pt x="203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7"/>
            <p:cNvSpPr/>
            <p:nvPr/>
          </p:nvSpPr>
          <p:spPr>
            <a:xfrm>
              <a:off x="5135750" y="3693925"/>
              <a:ext cx="10200" cy="7650"/>
            </a:xfrm>
            <a:custGeom>
              <a:avLst/>
              <a:gdLst/>
              <a:ahLst/>
              <a:cxnLst/>
              <a:rect l="l" t="t" r="r" b="b"/>
              <a:pathLst>
                <a:path w="408" h="306" extrusionOk="0">
                  <a:moveTo>
                    <a:pt x="204" y="1"/>
                  </a:moveTo>
                  <a:cubicBezTo>
                    <a:pt x="204" y="1"/>
                    <a:pt x="204" y="1"/>
                    <a:pt x="181" y="23"/>
                  </a:cubicBezTo>
                  <a:lnTo>
                    <a:pt x="181" y="23"/>
                  </a:lnTo>
                  <a:cubicBezTo>
                    <a:pt x="195" y="16"/>
                    <a:pt x="204" y="8"/>
                    <a:pt x="204" y="1"/>
                  </a:cubicBezTo>
                  <a:close/>
                  <a:moveTo>
                    <a:pt x="213" y="44"/>
                  </a:moveTo>
                  <a:cubicBezTo>
                    <a:pt x="213" y="45"/>
                    <a:pt x="213" y="45"/>
                    <a:pt x="213" y="45"/>
                  </a:cubicBezTo>
                  <a:lnTo>
                    <a:pt x="213" y="45"/>
                  </a:lnTo>
                  <a:cubicBezTo>
                    <a:pt x="213" y="45"/>
                    <a:pt x="213" y="44"/>
                    <a:pt x="213" y="44"/>
                  </a:cubicBezTo>
                  <a:close/>
                  <a:moveTo>
                    <a:pt x="339" y="1"/>
                  </a:moveTo>
                  <a:lnTo>
                    <a:pt x="339" y="1"/>
                  </a:lnTo>
                  <a:cubicBezTo>
                    <a:pt x="263" y="26"/>
                    <a:pt x="282" y="32"/>
                    <a:pt x="224" y="49"/>
                  </a:cubicBezTo>
                  <a:lnTo>
                    <a:pt x="224" y="49"/>
                  </a:lnTo>
                  <a:cubicBezTo>
                    <a:pt x="220" y="49"/>
                    <a:pt x="218" y="49"/>
                    <a:pt x="216" y="49"/>
                  </a:cubicBezTo>
                  <a:cubicBezTo>
                    <a:pt x="212" y="49"/>
                    <a:pt x="212" y="47"/>
                    <a:pt x="213" y="45"/>
                  </a:cubicBezTo>
                  <a:lnTo>
                    <a:pt x="213" y="45"/>
                  </a:lnTo>
                  <a:cubicBezTo>
                    <a:pt x="211" y="46"/>
                    <a:pt x="204" y="49"/>
                    <a:pt x="194" y="53"/>
                  </a:cubicBezTo>
                  <a:lnTo>
                    <a:pt x="194" y="53"/>
                  </a:lnTo>
                  <a:cubicBezTo>
                    <a:pt x="202" y="52"/>
                    <a:pt x="208" y="51"/>
                    <a:pt x="213" y="51"/>
                  </a:cubicBezTo>
                  <a:lnTo>
                    <a:pt x="213" y="51"/>
                  </a:lnTo>
                  <a:cubicBezTo>
                    <a:pt x="202" y="54"/>
                    <a:pt x="189" y="57"/>
                    <a:pt x="173" y="61"/>
                  </a:cubicBezTo>
                  <a:lnTo>
                    <a:pt x="173" y="61"/>
                  </a:lnTo>
                  <a:cubicBezTo>
                    <a:pt x="181" y="58"/>
                    <a:pt x="188" y="55"/>
                    <a:pt x="194" y="53"/>
                  </a:cubicBezTo>
                  <a:lnTo>
                    <a:pt x="194" y="53"/>
                  </a:lnTo>
                  <a:cubicBezTo>
                    <a:pt x="182" y="55"/>
                    <a:pt x="164" y="59"/>
                    <a:pt x="136" y="68"/>
                  </a:cubicBezTo>
                  <a:cubicBezTo>
                    <a:pt x="150" y="66"/>
                    <a:pt x="162" y="63"/>
                    <a:pt x="173" y="61"/>
                  </a:cubicBezTo>
                  <a:lnTo>
                    <a:pt x="173" y="61"/>
                  </a:lnTo>
                  <a:cubicBezTo>
                    <a:pt x="152" y="68"/>
                    <a:pt x="130" y="75"/>
                    <a:pt x="126" y="75"/>
                  </a:cubicBezTo>
                  <a:cubicBezTo>
                    <a:pt x="123" y="75"/>
                    <a:pt x="126" y="73"/>
                    <a:pt x="136" y="68"/>
                  </a:cubicBezTo>
                  <a:cubicBezTo>
                    <a:pt x="189" y="51"/>
                    <a:pt x="210" y="44"/>
                    <a:pt x="213" y="44"/>
                  </a:cubicBezTo>
                  <a:cubicBezTo>
                    <a:pt x="213" y="44"/>
                    <a:pt x="213" y="44"/>
                    <a:pt x="213" y="44"/>
                  </a:cubicBezTo>
                  <a:lnTo>
                    <a:pt x="213" y="44"/>
                  </a:lnTo>
                  <a:cubicBezTo>
                    <a:pt x="215" y="40"/>
                    <a:pt x="218" y="34"/>
                    <a:pt x="204" y="34"/>
                  </a:cubicBezTo>
                  <a:cubicBezTo>
                    <a:pt x="255" y="18"/>
                    <a:pt x="263" y="18"/>
                    <a:pt x="272" y="18"/>
                  </a:cubicBezTo>
                  <a:cubicBezTo>
                    <a:pt x="280" y="18"/>
                    <a:pt x="289" y="18"/>
                    <a:pt x="339" y="1"/>
                  </a:cubicBezTo>
                  <a:close/>
                  <a:moveTo>
                    <a:pt x="339" y="68"/>
                  </a:moveTo>
                  <a:cubicBezTo>
                    <a:pt x="339" y="69"/>
                    <a:pt x="336" y="72"/>
                    <a:pt x="305" y="102"/>
                  </a:cubicBezTo>
                  <a:cubicBezTo>
                    <a:pt x="343" y="77"/>
                    <a:pt x="353" y="71"/>
                    <a:pt x="352" y="71"/>
                  </a:cubicBezTo>
                  <a:lnTo>
                    <a:pt x="352" y="71"/>
                  </a:lnTo>
                  <a:cubicBezTo>
                    <a:pt x="351" y="71"/>
                    <a:pt x="337" y="78"/>
                    <a:pt x="333" y="78"/>
                  </a:cubicBezTo>
                  <a:cubicBezTo>
                    <a:pt x="331" y="78"/>
                    <a:pt x="332" y="76"/>
                    <a:pt x="339" y="68"/>
                  </a:cubicBezTo>
                  <a:close/>
                  <a:moveTo>
                    <a:pt x="262" y="78"/>
                  </a:moveTo>
                  <a:cubicBezTo>
                    <a:pt x="256" y="78"/>
                    <a:pt x="239" y="84"/>
                    <a:pt x="204" y="102"/>
                  </a:cubicBezTo>
                  <a:cubicBezTo>
                    <a:pt x="213" y="102"/>
                    <a:pt x="217" y="105"/>
                    <a:pt x="219" y="108"/>
                  </a:cubicBezTo>
                  <a:lnTo>
                    <a:pt x="219" y="108"/>
                  </a:lnTo>
                  <a:cubicBezTo>
                    <a:pt x="239" y="103"/>
                    <a:pt x="273" y="78"/>
                    <a:pt x="262" y="78"/>
                  </a:cubicBezTo>
                  <a:close/>
                  <a:moveTo>
                    <a:pt x="112" y="136"/>
                  </a:moveTo>
                  <a:cubicBezTo>
                    <a:pt x="96" y="146"/>
                    <a:pt x="80" y="158"/>
                    <a:pt x="68" y="170"/>
                  </a:cubicBezTo>
                  <a:lnTo>
                    <a:pt x="68" y="170"/>
                  </a:lnTo>
                  <a:cubicBezTo>
                    <a:pt x="69" y="170"/>
                    <a:pt x="83" y="155"/>
                    <a:pt x="112" y="136"/>
                  </a:cubicBezTo>
                  <a:close/>
                  <a:moveTo>
                    <a:pt x="170" y="102"/>
                  </a:moveTo>
                  <a:cubicBezTo>
                    <a:pt x="102" y="136"/>
                    <a:pt x="68" y="136"/>
                    <a:pt x="35" y="170"/>
                  </a:cubicBezTo>
                  <a:cubicBezTo>
                    <a:pt x="68" y="170"/>
                    <a:pt x="102" y="137"/>
                    <a:pt x="168" y="103"/>
                  </a:cubicBezTo>
                  <a:lnTo>
                    <a:pt x="168" y="103"/>
                  </a:lnTo>
                  <a:cubicBezTo>
                    <a:pt x="146" y="114"/>
                    <a:pt x="127" y="126"/>
                    <a:pt x="112" y="136"/>
                  </a:cubicBezTo>
                  <a:lnTo>
                    <a:pt x="112" y="136"/>
                  </a:lnTo>
                  <a:cubicBezTo>
                    <a:pt x="141" y="117"/>
                    <a:pt x="169" y="103"/>
                    <a:pt x="170" y="102"/>
                  </a:cubicBezTo>
                  <a:close/>
                  <a:moveTo>
                    <a:pt x="339" y="1"/>
                  </a:moveTo>
                  <a:lnTo>
                    <a:pt x="170" y="34"/>
                  </a:lnTo>
                  <a:cubicBezTo>
                    <a:pt x="174" y="30"/>
                    <a:pt x="178" y="27"/>
                    <a:pt x="181" y="23"/>
                  </a:cubicBezTo>
                  <a:lnTo>
                    <a:pt x="181" y="23"/>
                  </a:lnTo>
                  <a:cubicBezTo>
                    <a:pt x="134" y="48"/>
                    <a:pt x="27" y="68"/>
                    <a:pt x="1" y="68"/>
                  </a:cubicBezTo>
                  <a:cubicBezTo>
                    <a:pt x="68" y="68"/>
                    <a:pt x="102" y="102"/>
                    <a:pt x="68" y="136"/>
                  </a:cubicBezTo>
                  <a:cubicBezTo>
                    <a:pt x="106" y="111"/>
                    <a:pt x="116" y="104"/>
                    <a:pt x="118" y="104"/>
                  </a:cubicBezTo>
                  <a:lnTo>
                    <a:pt x="118" y="104"/>
                  </a:lnTo>
                  <a:cubicBezTo>
                    <a:pt x="121" y="104"/>
                    <a:pt x="115" y="112"/>
                    <a:pt x="128" y="112"/>
                  </a:cubicBezTo>
                  <a:cubicBezTo>
                    <a:pt x="134" y="112"/>
                    <a:pt x="147" y="110"/>
                    <a:pt x="170" y="102"/>
                  </a:cubicBezTo>
                  <a:lnTo>
                    <a:pt x="170" y="102"/>
                  </a:lnTo>
                  <a:lnTo>
                    <a:pt x="35" y="204"/>
                  </a:lnTo>
                  <a:cubicBezTo>
                    <a:pt x="51" y="204"/>
                    <a:pt x="85" y="195"/>
                    <a:pt x="107" y="195"/>
                  </a:cubicBezTo>
                  <a:cubicBezTo>
                    <a:pt x="128" y="195"/>
                    <a:pt x="136" y="204"/>
                    <a:pt x="102" y="238"/>
                  </a:cubicBezTo>
                  <a:lnTo>
                    <a:pt x="170" y="204"/>
                  </a:lnTo>
                  <a:cubicBezTo>
                    <a:pt x="170" y="207"/>
                    <a:pt x="172" y="208"/>
                    <a:pt x="175" y="208"/>
                  </a:cubicBezTo>
                  <a:cubicBezTo>
                    <a:pt x="195" y="208"/>
                    <a:pt x="271" y="150"/>
                    <a:pt x="271" y="150"/>
                  </a:cubicBezTo>
                  <a:lnTo>
                    <a:pt x="271" y="150"/>
                  </a:lnTo>
                  <a:cubicBezTo>
                    <a:pt x="271" y="150"/>
                    <a:pt x="254" y="164"/>
                    <a:pt x="204" y="204"/>
                  </a:cubicBezTo>
                  <a:lnTo>
                    <a:pt x="225" y="193"/>
                  </a:lnTo>
                  <a:lnTo>
                    <a:pt x="225" y="193"/>
                  </a:lnTo>
                  <a:cubicBezTo>
                    <a:pt x="213" y="203"/>
                    <a:pt x="200" y="215"/>
                    <a:pt x="188" y="229"/>
                  </a:cubicBezTo>
                  <a:lnTo>
                    <a:pt x="188" y="229"/>
                  </a:lnTo>
                  <a:cubicBezTo>
                    <a:pt x="197" y="225"/>
                    <a:pt x="203" y="224"/>
                    <a:pt x="206" y="224"/>
                  </a:cubicBezTo>
                  <a:cubicBezTo>
                    <a:pt x="218" y="224"/>
                    <a:pt x="194" y="248"/>
                    <a:pt x="170" y="271"/>
                  </a:cubicBezTo>
                  <a:cubicBezTo>
                    <a:pt x="238" y="238"/>
                    <a:pt x="272" y="170"/>
                    <a:pt x="339" y="102"/>
                  </a:cubicBezTo>
                  <a:lnTo>
                    <a:pt x="339" y="102"/>
                  </a:lnTo>
                  <a:cubicBezTo>
                    <a:pt x="366" y="76"/>
                    <a:pt x="397" y="45"/>
                    <a:pt x="407" y="34"/>
                  </a:cubicBezTo>
                  <a:lnTo>
                    <a:pt x="407" y="34"/>
                  </a:lnTo>
                  <a:cubicBezTo>
                    <a:pt x="339" y="68"/>
                    <a:pt x="339" y="102"/>
                    <a:pt x="305" y="136"/>
                  </a:cubicBezTo>
                  <a:cubicBezTo>
                    <a:pt x="283" y="136"/>
                    <a:pt x="260" y="151"/>
                    <a:pt x="258" y="151"/>
                  </a:cubicBezTo>
                  <a:cubicBezTo>
                    <a:pt x="257" y="151"/>
                    <a:pt x="260" y="147"/>
                    <a:pt x="272" y="136"/>
                  </a:cubicBezTo>
                  <a:cubicBezTo>
                    <a:pt x="305" y="102"/>
                    <a:pt x="305" y="102"/>
                    <a:pt x="305" y="102"/>
                  </a:cubicBezTo>
                  <a:cubicBezTo>
                    <a:pt x="311" y="97"/>
                    <a:pt x="313" y="95"/>
                    <a:pt x="312" y="95"/>
                  </a:cubicBezTo>
                  <a:lnTo>
                    <a:pt x="312" y="95"/>
                  </a:lnTo>
                  <a:cubicBezTo>
                    <a:pt x="312" y="95"/>
                    <a:pt x="279" y="126"/>
                    <a:pt x="268" y="126"/>
                  </a:cubicBezTo>
                  <a:cubicBezTo>
                    <a:pt x="263" y="126"/>
                    <a:pt x="263" y="120"/>
                    <a:pt x="272" y="102"/>
                  </a:cubicBezTo>
                  <a:lnTo>
                    <a:pt x="272" y="102"/>
                  </a:lnTo>
                  <a:cubicBezTo>
                    <a:pt x="289" y="85"/>
                    <a:pt x="305" y="68"/>
                    <a:pt x="339" y="34"/>
                  </a:cubicBezTo>
                  <a:lnTo>
                    <a:pt x="339" y="34"/>
                  </a:lnTo>
                  <a:cubicBezTo>
                    <a:pt x="305" y="68"/>
                    <a:pt x="204" y="136"/>
                    <a:pt x="136" y="204"/>
                  </a:cubicBezTo>
                  <a:cubicBezTo>
                    <a:pt x="180" y="160"/>
                    <a:pt x="180" y="148"/>
                    <a:pt x="173" y="145"/>
                  </a:cubicBezTo>
                  <a:lnTo>
                    <a:pt x="173" y="145"/>
                  </a:lnTo>
                  <a:cubicBezTo>
                    <a:pt x="180" y="144"/>
                    <a:pt x="189" y="141"/>
                    <a:pt x="204" y="136"/>
                  </a:cubicBezTo>
                  <a:cubicBezTo>
                    <a:pt x="204" y="136"/>
                    <a:pt x="222" y="118"/>
                    <a:pt x="219" y="108"/>
                  </a:cubicBezTo>
                  <a:lnTo>
                    <a:pt x="219" y="108"/>
                  </a:lnTo>
                  <a:cubicBezTo>
                    <a:pt x="216" y="109"/>
                    <a:pt x="214" y="109"/>
                    <a:pt x="212" y="109"/>
                  </a:cubicBezTo>
                  <a:cubicBezTo>
                    <a:pt x="207" y="109"/>
                    <a:pt x="204" y="107"/>
                    <a:pt x="204" y="102"/>
                  </a:cubicBezTo>
                  <a:lnTo>
                    <a:pt x="291" y="44"/>
                  </a:lnTo>
                  <a:lnTo>
                    <a:pt x="291" y="44"/>
                  </a:lnTo>
                  <a:cubicBezTo>
                    <a:pt x="291" y="45"/>
                    <a:pt x="292" y="47"/>
                    <a:pt x="293" y="47"/>
                  </a:cubicBezTo>
                  <a:lnTo>
                    <a:pt x="293" y="47"/>
                  </a:lnTo>
                  <a:cubicBezTo>
                    <a:pt x="276" y="66"/>
                    <a:pt x="273" y="74"/>
                    <a:pt x="277" y="74"/>
                  </a:cubicBezTo>
                  <a:cubicBezTo>
                    <a:pt x="281" y="74"/>
                    <a:pt x="295" y="63"/>
                    <a:pt x="302" y="49"/>
                  </a:cubicBezTo>
                  <a:lnTo>
                    <a:pt x="302" y="49"/>
                  </a:lnTo>
                  <a:cubicBezTo>
                    <a:pt x="308" y="49"/>
                    <a:pt x="319" y="44"/>
                    <a:pt x="339" y="34"/>
                  </a:cubicBezTo>
                  <a:lnTo>
                    <a:pt x="339" y="34"/>
                  </a:lnTo>
                  <a:cubicBezTo>
                    <a:pt x="339" y="34"/>
                    <a:pt x="339" y="34"/>
                    <a:pt x="339" y="34"/>
                  </a:cubicBezTo>
                  <a:lnTo>
                    <a:pt x="305" y="34"/>
                  </a:lnTo>
                  <a:lnTo>
                    <a:pt x="291" y="44"/>
                  </a:lnTo>
                  <a:lnTo>
                    <a:pt x="291" y="44"/>
                  </a:lnTo>
                  <a:cubicBezTo>
                    <a:pt x="288" y="40"/>
                    <a:pt x="285" y="34"/>
                    <a:pt x="272" y="34"/>
                  </a:cubicBezTo>
                  <a:lnTo>
                    <a:pt x="339" y="1"/>
                  </a:lnTo>
                  <a:lnTo>
                    <a:pt x="339" y="1"/>
                  </a:lnTo>
                  <a:cubicBezTo>
                    <a:pt x="339" y="1"/>
                    <a:pt x="339" y="1"/>
                    <a:pt x="339" y="1"/>
                  </a:cubicBezTo>
                  <a:close/>
                  <a:moveTo>
                    <a:pt x="188" y="229"/>
                  </a:moveTo>
                  <a:lnTo>
                    <a:pt x="188" y="229"/>
                  </a:lnTo>
                  <a:cubicBezTo>
                    <a:pt x="183" y="231"/>
                    <a:pt x="177" y="234"/>
                    <a:pt x="170" y="238"/>
                  </a:cubicBezTo>
                  <a:lnTo>
                    <a:pt x="136" y="271"/>
                  </a:lnTo>
                  <a:cubicBezTo>
                    <a:pt x="136" y="288"/>
                    <a:pt x="136" y="288"/>
                    <a:pt x="136" y="288"/>
                  </a:cubicBezTo>
                  <a:cubicBezTo>
                    <a:pt x="136" y="288"/>
                    <a:pt x="136" y="288"/>
                    <a:pt x="136" y="305"/>
                  </a:cubicBezTo>
                  <a:cubicBezTo>
                    <a:pt x="150" y="279"/>
                    <a:pt x="168" y="252"/>
                    <a:pt x="188" y="229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7"/>
            <p:cNvSpPr/>
            <p:nvPr/>
          </p:nvSpPr>
          <p:spPr>
            <a:xfrm>
              <a:off x="5138300" y="370155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0" y="0"/>
                  </a:moveTo>
                  <a:lnTo>
                    <a:pt x="34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7"/>
            <p:cNvSpPr/>
            <p:nvPr/>
          </p:nvSpPr>
          <p:spPr>
            <a:xfrm>
              <a:off x="5140000" y="3693925"/>
              <a:ext cx="850" cy="400"/>
            </a:xfrm>
            <a:custGeom>
              <a:avLst/>
              <a:gdLst/>
              <a:ahLst/>
              <a:cxnLst/>
              <a:rect l="l" t="t" r="r" b="b"/>
              <a:pathLst>
                <a:path w="34" h="16" extrusionOk="0">
                  <a:moveTo>
                    <a:pt x="0" y="1"/>
                  </a:moveTo>
                  <a:cubicBezTo>
                    <a:pt x="0" y="12"/>
                    <a:pt x="0" y="16"/>
                    <a:pt x="1" y="16"/>
                  </a:cubicBezTo>
                  <a:cubicBezTo>
                    <a:pt x="4" y="16"/>
                    <a:pt x="11" y="1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7"/>
            <p:cNvSpPr/>
            <p:nvPr/>
          </p:nvSpPr>
          <p:spPr>
            <a:xfrm>
              <a:off x="5140000" y="37007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7"/>
            <p:cNvSpPr/>
            <p:nvPr/>
          </p:nvSpPr>
          <p:spPr>
            <a:xfrm>
              <a:off x="5143375" y="36973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0"/>
                  </a:moveTo>
                  <a:lnTo>
                    <a:pt x="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7"/>
            <p:cNvSpPr/>
            <p:nvPr/>
          </p:nvSpPr>
          <p:spPr>
            <a:xfrm>
              <a:off x="5141675" y="3693075"/>
              <a:ext cx="1725" cy="2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68" y="1"/>
                  </a:moveTo>
                  <a:lnTo>
                    <a:pt x="1" y="1"/>
                  </a:lnTo>
                  <a:cubicBezTo>
                    <a:pt x="35" y="1"/>
                    <a:pt x="35" y="1"/>
                    <a:pt x="68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7"/>
            <p:cNvSpPr/>
            <p:nvPr/>
          </p:nvSpPr>
          <p:spPr>
            <a:xfrm>
              <a:off x="5142525" y="368970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7"/>
            <p:cNvSpPr/>
            <p:nvPr/>
          </p:nvSpPr>
          <p:spPr>
            <a:xfrm>
              <a:off x="5135350" y="3682075"/>
              <a:ext cx="9750" cy="12950"/>
            </a:xfrm>
            <a:custGeom>
              <a:avLst/>
              <a:gdLst/>
              <a:ahLst/>
              <a:cxnLst/>
              <a:rect l="l" t="t" r="r" b="b"/>
              <a:pathLst>
                <a:path w="390" h="518" extrusionOk="0">
                  <a:moveTo>
                    <a:pt x="51" y="102"/>
                  </a:moveTo>
                  <a:cubicBezTo>
                    <a:pt x="67" y="126"/>
                    <a:pt x="77" y="139"/>
                    <a:pt x="84" y="146"/>
                  </a:cubicBezTo>
                  <a:lnTo>
                    <a:pt x="84" y="146"/>
                  </a:lnTo>
                  <a:cubicBezTo>
                    <a:pt x="76" y="135"/>
                    <a:pt x="66" y="121"/>
                    <a:pt x="51" y="102"/>
                  </a:cubicBezTo>
                  <a:close/>
                  <a:moveTo>
                    <a:pt x="142" y="98"/>
                  </a:moveTo>
                  <a:lnTo>
                    <a:pt x="142" y="98"/>
                  </a:lnTo>
                  <a:cubicBezTo>
                    <a:pt x="136" y="98"/>
                    <a:pt x="149" y="142"/>
                    <a:pt x="153" y="165"/>
                  </a:cubicBezTo>
                  <a:lnTo>
                    <a:pt x="153" y="165"/>
                  </a:lnTo>
                  <a:cubicBezTo>
                    <a:pt x="153" y="163"/>
                    <a:pt x="153" y="163"/>
                    <a:pt x="154" y="163"/>
                  </a:cubicBezTo>
                  <a:cubicBezTo>
                    <a:pt x="159" y="163"/>
                    <a:pt x="173" y="194"/>
                    <a:pt x="180" y="194"/>
                  </a:cubicBezTo>
                  <a:cubicBezTo>
                    <a:pt x="184" y="194"/>
                    <a:pt x="186" y="188"/>
                    <a:pt x="186" y="171"/>
                  </a:cubicBezTo>
                  <a:lnTo>
                    <a:pt x="186" y="171"/>
                  </a:lnTo>
                  <a:cubicBezTo>
                    <a:pt x="187" y="172"/>
                    <a:pt x="187" y="174"/>
                    <a:pt x="188" y="175"/>
                  </a:cubicBezTo>
                  <a:lnTo>
                    <a:pt x="188" y="175"/>
                  </a:lnTo>
                  <a:lnTo>
                    <a:pt x="186" y="170"/>
                  </a:lnTo>
                  <a:cubicBezTo>
                    <a:pt x="186" y="170"/>
                    <a:pt x="186" y="171"/>
                    <a:pt x="186" y="171"/>
                  </a:cubicBezTo>
                  <a:lnTo>
                    <a:pt x="186" y="171"/>
                  </a:lnTo>
                  <a:cubicBezTo>
                    <a:pt x="158" y="116"/>
                    <a:pt x="145" y="98"/>
                    <a:pt x="142" y="98"/>
                  </a:cubicBezTo>
                  <a:close/>
                  <a:moveTo>
                    <a:pt x="254" y="204"/>
                  </a:moveTo>
                  <a:lnTo>
                    <a:pt x="254" y="204"/>
                  </a:lnTo>
                  <a:cubicBezTo>
                    <a:pt x="254" y="204"/>
                    <a:pt x="254" y="204"/>
                    <a:pt x="254" y="204"/>
                  </a:cubicBezTo>
                  <a:close/>
                  <a:moveTo>
                    <a:pt x="78" y="198"/>
                  </a:moveTo>
                  <a:cubicBezTo>
                    <a:pt x="76" y="198"/>
                    <a:pt x="80" y="205"/>
                    <a:pt x="84" y="213"/>
                  </a:cubicBezTo>
                  <a:lnTo>
                    <a:pt x="84" y="213"/>
                  </a:lnTo>
                  <a:cubicBezTo>
                    <a:pt x="84" y="204"/>
                    <a:pt x="84" y="204"/>
                    <a:pt x="84" y="204"/>
                  </a:cubicBezTo>
                  <a:cubicBezTo>
                    <a:pt x="80" y="200"/>
                    <a:pt x="78" y="198"/>
                    <a:pt x="78" y="198"/>
                  </a:cubicBezTo>
                  <a:close/>
                  <a:moveTo>
                    <a:pt x="279" y="297"/>
                  </a:moveTo>
                  <a:lnTo>
                    <a:pt x="276" y="305"/>
                  </a:lnTo>
                  <a:lnTo>
                    <a:pt x="276" y="305"/>
                  </a:lnTo>
                  <a:cubicBezTo>
                    <a:pt x="277" y="305"/>
                    <a:pt x="277" y="305"/>
                    <a:pt x="278" y="305"/>
                  </a:cubicBezTo>
                  <a:lnTo>
                    <a:pt x="278" y="305"/>
                  </a:lnTo>
                  <a:lnTo>
                    <a:pt x="279" y="297"/>
                  </a:lnTo>
                  <a:close/>
                  <a:moveTo>
                    <a:pt x="233" y="287"/>
                  </a:moveTo>
                  <a:lnTo>
                    <a:pt x="241" y="306"/>
                  </a:lnTo>
                  <a:lnTo>
                    <a:pt x="241" y="306"/>
                  </a:lnTo>
                  <a:cubicBezTo>
                    <a:pt x="239" y="306"/>
                    <a:pt x="238" y="306"/>
                    <a:pt x="237" y="306"/>
                  </a:cubicBezTo>
                  <a:lnTo>
                    <a:pt x="237" y="306"/>
                  </a:lnTo>
                  <a:cubicBezTo>
                    <a:pt x="235" y="301"/>
                    <a:pt x="232" y="295"/>
                    <a:pt x="229" y="289"/>
                  </a:cubicBezTo>
                  <a:lnTo>
                    <a:pt x="229" y="289"/>
                  </a:lnTo>
                  <a:cubicBezTo>
                    <a:pt x="230" y="288"/>
                    <a:pt x="232" y="288"/>
                    <a:pt x="233" y="287"/>
                  </a:cubicBezTo>
                  <a:close/>
                  <a:moveTo>
                    <a:pt x="208" y="298"/>
                  </a:moveTo>
                  <a:lnTo>
                    <a:pt x="208" y="298"/>
                  </a:lnTo>
                  <a:cubicBezTo>
                    <a:pt x="206" y="301"/>
                    <a:pt x="205" y="304"/>
                    <a:pt x="204" y="308"/>
                  </a:cubicBezTo>
                  <a:lnTo>
                    <a:pt x="204" y="308"/>
                  </a:lnTo>
                  <a:cubicBezTo>
                    <a:pt x="201" y="305"/>
                    <a:pt x="199" y="303"/>
                    <a:pt x="197" y="302"/>
                  </a:cubicBezTo>
                  <a:lnTo>
                    <a:pt x="197" y="302"/>
                  </a:lnTo>
                  <a:cubicBezTo>
                    <a:pt x="196" y="302"/>
                    <a:pt x="196" y="302"/>
                    <a:pt x="195" y="302"/>
                  </a:cubicBezTo>
                  <a:lnTo>
                    <a:pt x="195" y="302"/>
                  </a:lnTo>
                  <a:cubicBezTo>
                    <a:pt x="195" y="302"/>
                    <a:pt x="196" y="302"/>
                    <a:pt x="196" y="301"/>
                  </a:cubicBezTo>
                  <a:lnTo>
                    <a:pt x="196" y="301"/>
                  </a:lnTo>
                  <a:cubicBezTo>
                    <a:pt x="196" y="301"/>
                    <a:pt x="197" y="302"/>
                    <a:pt x="197" y="302"/>
                  </a:cubicBezTo>
                  <a:lnTo>
                    <a:pt x="197" y="302"/>
                  </a:lnTo>
                  <a:cubicBezTo>
                    <a:pt x="201" y="300"/>
                    <a:pt x="204" y="299"/>
                    <a:pt x="208" y="298"/>
                  </a:cubicBezTo>
                  <a:close/>
                  <a:moveTo>
                    <a:pt x="204" y="308"/>
                  </a:moveTo>
                  <a:lnTo>
                    <a:pt x="204" y="308"/>
                  </a:lnTo>
                  <a:cubicBezTo>
                    <a:pt x="204" y="308"/>
                    <a:pt x="205" y="309"/>
                    <a:pt x="206" y="310"/>
                  </a:cubicBezTo>
                  <a:lnTo>
                    <a:pt x="206" y="310"/>
                  </a:lnTo>
                  <a:cubicBezTo>
                    <a:pt x="204" y="310"/>
                    <a:pt x="203" y="310"/>
                    <a:pt x="202" y="311"/>
                  </a:cubicBezTo>
                  <a:lnTo>
                    <a:pt x="202" y="311"/>
                  </a:lnTo>
                  <a:cubicBezTo>
                    <a:pt x="203" y="310"/>
                    <a:pt x="203" y="309"/>
                    <a:pt x="204" y="308"/>
                  </a:cubicBezTo>
                  <a:close/>
                  <a:moveTo>
                    <a:pt x="202" y="311"/>
                  </a:moveTo>
                  <a:lnTo>
                    <a:pt x="202" y="311"/>
                  </a:lnTo>
                  <a:cubicBezTo>
                    <a:pt x="202" y="311"/>
                    <a:pt x="202" y="311"/>
                    <a:pt x="202" y="311"/>
                  </a:cubicBezTo>
                  <a:lnTo>
                    <a:pt x="202" y="311"/>
                  </a:lnTo>
                  <a:cubicBezTo>
                    <a:pt x="201" y="311"/>
                    <a:pt x="200" y="312"/>
                    <a:pt x="199" y="312"/>
                  </a:cubicBezTo>
                  <a:lnTo>
                    <a:pt x="199" y="312"/>
                  </a:lnTo>
                  <a:cubicBezTo>
                    <a:pt x="200" y="311"/>
                    <a:pt x="201" y="311"/>
                    <a:pt x="202" y="311"/>
                  </a:cubicBezTo>
                  <a:close/>
                  <a:moveTo>
                    <a:pt x="186" y="314"/>
                  </a:moveTo>
                  <a:cubicBezTo>
                    <a:pt x="186" y="315"/>
                    <a:pt x="186" y="315"/>
                    <a:pt x="186" y="315"/>
                  </a:cubicBezTo>
                  <a:lnTo>
                    <a:pt x="186" y="315"/>
                  </a:lnTo>
                  <a:cubicBezTo>
                    <a:pt x="185" y="315"/>
                    <a:pt x="184" y="315"/>
                    <a:pt x="183" y="315"/>
                  </a:cubicBezTo>
                  <a:lnTo>
                    <a:pt x="183" y="315"/>
                  </a:lnTo>
                  <a:cubicBezTo>
                    <a:pt x="184" y="315"/>
                    <a:pt x="185" y="315"/>
                    <a:pt x="186" y="314"/>
                  </a:cubicBezTo>
                  <a:close/>
                  <a:moveTo>
                    <a:pt x="125" y="238"/>
                  </a:moveTo>
                  <a:cubicBezTo>
                    <a:pt x="152" y="242"/>
                    <a:pt x="154" y="274"/>
                    <a:pt x="186" y="305"/>
                  </a:cubicBezTo>
                  <a:cubicBezTo>
                    <a:pt x="186" y="300"/>
                    <a:pt x="187" y="298"/>
                    <a:pt x="190" y="298"/>
                  </a:cubicBezTo>
                  <a:cubicBezTo>
                    <a:pt x="191" y="298"/>
                    <a:pt x="193" y="299"/>
                    <a:pt x="195" y="301"/>
                  </a:cubicBezTo>
                  <a:lnTo>
                    <a:pt x="195" y="301"/>
                  </a:lnTo>
                  <a:cubicBezTo>
                    <a:pt x="193" y="302"/>
                    <a:pt x="190" y="303"/>
                    <a:pt x="186" y="305"/>
                  </a:cubicBezTo>
                  <a:cubicBezTo>
                    <a:pt x="189" y="304"/>
                    <a:pt x="192" y="303"/>
                    <a:pt x="195" y="302"/>
                  </a:cubicBezTo>
                  <a:lnTo>
                    <a:pt x="195" y="302"/>
                  </a:lnTo>
                  <a:cubicBezTo>
                    <a:pt x="192" y="304"/>
                    <a:pt x="190" y="306"/>
                    <a:pt x="187" y="307"/>
                  </a:cubicBezTo>
                  <a:lnTo>
                    <a:pt x="187" y="307"/>
                  </a:lnTo>
                  <a:cubicBezTo>
                    <a:pt x="187" y="307"/>
                    <a:pt x="186" y="306"/>
                    <a:pt x="186" y="305"/>
                  </a:cubicBezTo>
                  <a:cubicBezTo>
                    <a:pt x="186" y="305"/>
                    <a:pt x="186" y="305"/>
                    <a:pt x="186" y="308"/>
                  </a:cubicBezTo>
                  <a:lnTo>
                    <a:pt x="186" y="308"/>
                  </a:lnTo>
                  <a:cubicBezTo>
                    <a:pt x="186" y="308"/>
                    <a:pt x="187" y="308"/>
                    <a:pt x="187" y="307"/>
                  </a:cubicBezTo>
                  <a:lnTo>
                    <a:pt x="187" y="307"/>
                  </a:lnTo>
                  <a:cubicBezTo>
                    <a:pt x="189" y="309"/>
                    <a:pt x="190" y="311"/>
                    <a:pt x="191" y="313"/>
                  </a:cubicBezTo>
                  <a:lnTo>
                    <a:pt x="191" y="313"/>
                  </a:lnTo>
                  <a:cubicBezTo>
                    <a:pt x="194" y="313"/>
                    <a:pt x="197" y="312"/>
                    <a:pt x="199" y="312"/>
                  </a:cubicBezTo>
                  <a:lnTo>
                    <a:pt x="199" y="312"/>
                  </a:lnTo>
                  <a:cubicBezTo>
                    <a:pt x="196" y="313"/>
                    <a:pt x="194" y="313"/>
                    <a:pt x="192" y="314"/>
                  </a:cubicBezTo>
                  <a:lnTo>
                    <a:pt x="192" y="314"/>
                  </a:lnTo>
                  <a:cubicBezTo>
                    <a:pt x="192" y="314"/>
                    <a:pt x="191" y="313"/>
                    <a:pt x="191" y="313"/>
                  </a:cubicBezTo>
                  <a:lnTo>
                    <a:pt x="191" y="313"/>
                  </a:lnTo>
                  <a:cubicBezTo>
                    <a:pt x="190" y="314"/>
                    <a:pt x="188" y="314"/>
                    <a:pt x="186" y="314"/>
                  </a:cubicBezTo>
                  <a:lnTo>
                    <a:pt x="186" y="314"/>
                  </a:lnTo>
                  <a:cubicBezTo>
                    <a:pt x="186" y="312"/>
                    <a:pt x="186" y="310"/>
                    <a:pt x="186" y="308"/>
                  </a:cubicBezTo>
                  <a:lnTo>
                    <a:pt x="186" y="308"/>
                  </a:lnTo>
                  <a:cubicBezTo>
                    <a:pt x="181" y="312"/>
                    <a:pt x="178" y="315"/>
                    <a:pt x="183" y="315"/>
                  </a:cubicBezTo>
                  <a:cubicBezTo>
                    <a:pt x="183" y="315"/>
                    <a:pt x="183" y="315"/>
                    <a:pt x="183" y="315"/>
                  </a:cubicBezTo>
                  <a:lnTo>
                    <a:pt x="183" y="315"/>
                  </a:lnTo>
                  <a:cubicBezTo>
                    <a:pt x="180" y="316"/>
                    <a:pt x="177" y="317"/>
                    <a:pt x="173" y="317"/>
                  </a:cubicBezTo>
                  <a:lnTo>
                    <a:pt x="173" y="317"/>
                  </a:lnTo>
                  <a:cubicBezTo>
                    <a:pt x="156" y="293"/>
                    <a:pt x="137" y="266"/>
                    <a:pt x="120" y="240"/>
                  </a:cubicBezTo>
                  <a:lnTo>
                    <a:pt x="120" y="240"/>
                  </a:lnTo>
                  <a:cubicBezTo>
                    <a:pt x="123" y="243"/>
                    <a:pt x="131" y="251"/>
                    <a:pt x="152" y="271"/>
                  </a:cubicBezTo>
                  <a:cubicBezTo>
                    <a:pt x="142" y="259"/>
                    <a:pt x="133" y="248"/>
                    <a:pt x="125" y="238"/>
                  </a:cubicBezTo>
                  <a:close/>
                  <a:moveTo>
                    <a:pt x="201" y="313"/>
                  </a:moveTo>
                  <a:cubicBezTo>
                    <a:pt x="200" y="317"/>
                    <a:pt x="199" y="320"/>
                    <a:pt x="198" y="323"/>
                  </a:cubicBezTo>
                  <a:lnTo>
                    <a:pt x="198" y="323"/>
                  </a:lnTo>
                  <a:cubicBezTo>
                    <a:pt x="197" y="321"/>
                    <a:pt x="195" y="319"/>
                    <a:pt x="194" y="316"/>
                  </a:cubicBezTo>
                  <a:lnTo>
                    <a:pt x="194" y="316"/>
                  </a:lnTo>
                  <a:cubicBezTo>
                    <a:pt x="196" y="315"/>
                    <a:pt x="199" y="314"/>
                    <a:pt x="201" y="313"/>
                  </a:cubicBezTo>
                  <a:close/>
                  <a:moveTo>
                    <a:pt x="186" y="319"/>
                  </a:moveTo>
                  <a:cubicBezTo>
                    <a:pt x="186" y="323"/>
                    <a:pt x="186" y="329"/>
                    <a:pt x="186" y="336"/>
                  </a:cubicBezTo>
                  <a:lnTo>
                    <a:pt x="186" y="336"/>
                  </a:lnTo>
                  <a:cubicBezTo>
                    <a:pt x="183" y="331"/>
                    <a:pt x="180" y="327"/>
                    <a:pt x="177" y="322"/>
                  </a:cubicBezTo>
                  <a:lnTo>
                    <a:pt x="177" y="322"/>
                  </a:lnTo>
                  <a:cubicBezTo>
                    <a:pt x="180" y="321"/>
                    <a:pt x="183" y="320"/>
                    <a:pt x="186" y="319"/>
                  </a:cubicBezTo>
                  <a:close/>
                  <a:moveTo>
                    <a:pt x="273" y="310"/>
                  </a:moveTo>
                  <a:cubicBezTo>
                    <a:pt x="273" y="311"/>
                    <a:pt x="273" y="311"/>
                    <a:pt x="274" y="312"/>
                  </a:cubicBezTo>
                  <a:lnTo>
                    <a:pt x="274" y="312"/>
                  </a:lnTo>
                  <a:cubicBezTo>
                    <a:pt x="274" y="312"/>
                    <a:pt x="274" y="312"/>
                    <a:pt x="274" y="312"/>
                  </a:cubicBezTo>
                  <a:lnTo>
                    <a:pt x="274" y="312"/>
                  </a:lnTo>
                  <a:lnTo>
                    <a:pt x="274" y="312"/>
                  </a:lnTo>
                  <a:lnTo>
                    <a:pt x="274" y="312"/>
                  </a:lnTo>
                  <a:cubicBezTo>
                    <a:pt x="274" y="312"/>
                    <a:pt x="274" y="312"/>
                    <a:pt x="274" y="312"/>
                  </a:cubicBezTo>
                  <a:lnTo>
                    <a:pt x="274" y="312"/>
                  </a:lnTo>
                  <a:cubicBezTo>
                    <a:pt x="272" y="313"/>
                    <a:pt x="270" y="314"/>
                    <a:pt x="269" y="315"/>
                  </a:cubicBezTo>
                  <a:lnTo>
                    <a:pt x="269" y="315"/>
                  </a:lnTo>
                  <a:cubicBezTo>
                    <a:pt x="270" y="316"/>
                    <a:pt x="271" y="318"/>
                    <a:pt x="272" y="319"/>
                  </a:cubicBezTo>
                  <a:lnTo>
                    <a:pt x="272" y="319"/>
                  </a:lnTo>
                  <a:lnTo>
                    <a:pt x="265" y="338"/>
                  </a:lnTo>
                  <a:lnTo>
                    <a:pt x="265" y="338"/>
                  </a:lnTo>
                  <a:cubicBezTo>
                    <a:pt x="264" y="332"/>
                    <a:pt x="262" y="326"/>
                    <a:pt x="260" y="319"/>
                  </a:cubicBezTo>
                  <a:lnTo>
                    <a:pt x="260" y="319"/>
                  </a:lnTo>
                  <a:cubicBezTo>
                    <a:pt x="262" y="318"/>
                    <a:pt x="266" y="316"/>
                    <a:pt x="269" y="315"/>
                  </a:cubicBezTo>
                  <a:lnTo>
                    <a:pt x="269" y="315"/>
                  </a:lnTo>
                  <a:cubicBezTo>
                    <a:pt x="268" y="314"/>
                    <a:pt x="268" y="313"/>
                    <a:pt x="267" y="312"/>
                  </a:cubicBezTo>
                  <a:lnTo>
                    <a:pt x="267" y="312"/>
                  </a:lnTo>
                  <a:cubicBezTo>
                    <a:pt x="269" y="311"/>
                    <a:pt x="271" y="311"/>
                    <a:pt x="273" y="310"/>
                  </a:cubicBezTo>
                  <a:close/>
                  <a:moveTo>
                    <a:pt x="237" y="331"/>
                  </a:moveTo>
                  <a:cubicBezTo>
                    <a:pt x="239" y="333"/>
                    <a:pt x="241" y="336"/>
                    <a:pt x="243" y="339"/>
                  </a:cubicBezTo>
                  <a:lnTo>
                    <a:pt x="243" y="339"/>
                  </a:lnTo>
                  <a:cubicBezTo>
                    <a:pt x="241" y="339"/>
                    <a:pt x="239" y="339"/>
                    <a:pt x="237" y="339"/>
                  </a:cubicBezTo>
                  <a:lnTo>
                    <a:pt x="237" y="339"/>
                  </a:lnTo>
                  <a:cubicBezTo>
                    <a:pt x="236" y="336"/>
                    <a:pt x="235" y="334"/>
                    <a:pt x="235" y="333"/>
                  </a:cubicBezTo>
                  <a:lnTo>
                    <a:pt x="235" y="333"/>
                  </a:lnTo>
                  <a:cubicBezTo>
                    <a:pt x="236" y="332"/>
                    <a:pt x="236" y="332"/>
                    <a:pt x="237" y="331"/>
                  </a:cubicBezTo>
                  <a:close/>
                  <a:moveTo>
                    <a:pt x="148" y="331"/>
                  </a:moveTo>
                  <a:lnTo>
                    <a:pt x="148" y="331"/>
                  </a:lnTo>
                  <a:cubicBezTo>
                    <a:pt x="149" y="334"/>
                    <a:pt x="151" y="336"/>
                    <a:pt x="152" y="339"/>
                  </a:cubicBezTo>
                  <a:cubicBezTo>
                    <a:pt x="150" y="337"/>
                    <a:pt x="147" y="334"/>
                    <a:pt x="145" y="332"/>
                  </a:cubicBezTo>
                  <a:lnTo>
                    <a:pt x="145" y="332"/>
                  </a:lnTo>
                  <a:cubicBezTo>
                    <a:pt x="146" y="331"/>
                    <a:pt x="147" y="331"/>
                    <a:pt x="148" y="331"/>
                  </a:cubicBezTo>
                  <a:close/>
                  <a:moveTo>
                    <a:pt x="248" y="325"/>
                  </a:moveTo>
                  <a:lnTo>
                    <a:pt x="254" y="339"/>
                  </a:lnTo>
                  <a:cubicBezTo>
                    <a:pt x="253" y="339"/>
                    <a:pt x="253" y="339"/>
                    <a:pt x="253" y="339"/>
                  </a:cubicBezTo>
                  <a:lnTo>
                    <a:pt x="253" y="339"/>
                  </a:lnTo>
                  <a:cubicBezTo>
                    <a:pt x="251" y="335"/>
                    <a:pt x="249" y="331"/>
                    <a:pt x="247" y="326"/>
                  </a:cubicBezTo>
                  <a:lnTo>
                    <a:pt x="247" y="326"/>
                  </a:lnTo>
                  <a:cubicBezTo>
                    <a:pt x="247" y="326"/>
                    <a:pt x="248" y="326"/>
                    <a:pt x="248" y="325"/>
                  </a:cubicBezTo>
                  <a:close/>
                  <a:moveTo>
                    <a:pt x="189" y="339"/>
                  </a:moveTo>
                  <a:cubicBezTo>
                    <a:pt x="190" y="339"/>
                    <a:pt x="192" y="340"/>
                    <a:pt x="193" y="340"/>
                  </a:cubicBezTo>
                  <a:lnTo>
                    <a:pt x="193" y="340"/>
                  </a:lnTo>
                  <a:cubicBezTo>
                    <a:pt x="193" y="341"/>
                    <a:pt x="192" y="343"/>
                    <a:pt x="192" y="344"/>
                  </a:cubicBezTo>
                  <a:lnTo>
                    <a:pt x="192" y="344"/>
                  </a:lnTo>
                  <a:cubicBezTo>
                    <a:pt x="191" y="342"/>
                    <a:pt x="190" y="341"/>
                    <a:pt x="189" y="339"/>
                  </a:cubicBezTo>
                  <a:close/>
                  <a:moveTo>
                    <a:pt x="186" y="339"/>
                  </a:moveTo>
                  <a:cubicBezTo>
                    <a:pt x="188" y="342"/>
                    <a:pt x="190" y="344"/>
                    <a:pt x="191" y="346"/>
                  </a:cubicBezTo>
                  <a:lnTo>
                    <a:pt x="191" y="346"/>
                  </a:lnTo>
                  <a:cubicBezTo>
                    <a:pt x="191" y="347"/>
                    <a:pt x="191" y="348"/>
                    <a:pt x="191" y="349"/>
                  </a:cubicBezTo>
                  <a:lnTo>
                    <a:pt x="191" y="349"/>
                  </a:lnTo>
                  <a:lnTo>
                    <a:pt x="186" y="339"/>
                  </a:lnTo>
                  <a:close/>
                  <a:moveTo>
                    <a:pt x="265" y="338"/>
                  </a:moveTo>
                  <a:lnTo>
                    <a:pt x="265" y="338"/>
                  </a:lnTo>
                  <a:cubicBezTo>
                    <a:pt x="266" y="342"/>
                    <a:pt x="268" y="345"/>
                    <a:pt x="269" y="349"/>
                  </a:cubicBezTo>
                  <a:lnTo>
                    <a:pt x="269" y="349"/>
                  </a:lnTo>
                  <a:cubicBezTo>
                    <a:pt x="268" y="349"/>
                    <a:pt x="266" y="350"/>
                    <a:pt x="265" y="350"/>
                  </a:cubicBezTo>
                  <a:lnTo>
                    <a:pt x="265" y="350"/>
                  </a:lnTo>
                  <a:cubicBezTo>
                    <a:pt x="265" y="347"/>
                    <a:pt x="266" y="344"/>
                    <a:pt x="264" y="342"/>
                  </a:cubicBezTo>
                  <a:lnTo>
                    <a:pt x="264" y="342"/>
                  </a:lnTo>
                  <a:lnTo>
                    <a:pt x="265" y="338"/>
                  </a:lnTo>
                  <a:close/>
                  <a:moveTo>
                    <a:pt x="259" y="357"/>
                  </a:moveTo>
                  <a:cubicBezTo>
                    <a:pt x="259" y="358"/>
                    <a:pt x="259" y="358"/>
                    <a:pt x="259" y="358"/>
                  </a:cubicBezTo>
                  <a:lnTo>
                    <a:pt x="259" y="358"/>
                  </a:lnTo>
                  <a:lnTo>
                    <a:pt x="259" y="357"/>
                  </a:lnTo>
                  <a:close/>
                  <a:moveTo>
                    <a:pt x="96" y="363"/>
                  </a:moveTo>
                  <a:cubicBezTo>
                    <a:pt x="101" y="363"/>
                    <a:pt x="99" y="366"/>
                    <a:pt x="84" y="373"/>
                  </a:cubicBezTo>
                  <a:lnTo>
                    <a:pt x="51" y="373"/>
                  </a:lnTo>
                  <a:cubicBezTo>
                    <a:pt x="70" y="368"/>
                    <a:pt x="90" y="363"/>
                    <a:pt x="96" y="363"/>
                  </a:cubicBezTo>
                  <a:close/>
                  <a:moveTo>
                    <a:pt x="321" y="373"/>
                  </a:moveTo>
                  <a:cubicBezTo>
                    <a:pt x="320" y="373"/>
                    <a:pt x="319" y="373"/>
                    <a:pt x="317" y="373"/>
                  </a:cubicBezTo>
                  <a:lnTo>
                    <a:pt x="317" y="373"/>
                  </a:lnTo>
                  <a:cubicBezTo>
                    <a:pt x="317" y="373"/>
                    <a:pt x="317" y="373"/>
                    <a:pt x="317" y="373"/>
                  </a:cubicBezTo>
                  <a:lnTo>
                    <a:pt x="317" y="373"/>
                  </a:lnTo>
                  <a:cubicBezTo>
                    <a:pt x="319" y="373"/>
                    <a:pt x="320" y="373"/>
                    <a:pt x="321" y="373"/>
                  </a:cubicBezTo>
                  <a:close/>
                  <a:moveTo>
                    <a:pt x="355" y="339"/>
                  </a:moveTo>
                  <a:lnTo>
                    <a:pt x="355" y="339"/>
                  </a:lnTo>
                  <a:cubicBezTo>
                    <a:pt x="329" y="352"/>
                    <a:pt x="297" y="366"/>
                    <a:pt x="268" y="375"/>
                  </a:cubicBezTo>
                  <a:lnTo>
                    <a:pt x="268" y="375"/>
                  </a:lnTo>
                  <a:cubicBezTo>
                    <a:pt x="289" y="373"/>
                    <a:pt x="305" y="373"/>
                    <a:pt x="317" y="373"/>
                  </a:cubicBezTo>
                  <a:lnTo>
                    <a:pt x="317" y="373"/>
                  </a:lnTo>
                  <a:cubicBezTo>
                    <a:pt x="330" y="365"/>
                    <a:pt x="338" y="356"/>
                    <a:pt x="355" y="339"/>
                  </a:cubicBezTo>
                  <a:close/>
                  <a:moveTo>
                    <a:pt x="187" y="373"/>
                  </a:moveTo>
                  <a:lnTo>
                    <a:pt x="187" y="373"/>
                  </a:lnTo>
                  <a:cubicBezTo>
                    <a:pt x="187" y="374"/>
                    <a:pt x="187" y="376"/>
                    <a:pt x="187" y="378"/>
                  </a:cubicBezTo>
                  <a:lnTo>
                    <a:pt x="187" y="378"/>
                  </a:lnTo>
                  <a:cubicBezTo>
                    <a:pt x="186" y="376"/>
                    <a:pt x="186" y="375"/>
                    <a:pt x="186" y="373"/>
                  </a:cubicBezTo>
                  <a:cubicBezTo>
                    <a:pt x="186" y="373"/>
                    <a:pt x="187" y="373"/>
                    <a:pt x="187" y="373"/>
                  </a:cubicBezTo>
                  <a:close/>
                  <a:moveTo>
                    <a:pt x="124" y="336"/>
                  </a:moveTo>
                  <a:cubicBezTo>
                    <a:pt x="131" y="347"/>
                    <a:pt x="139" y="360"/>
                    <a:pt x="152" y="373"/>
                  </a:cubicBezTo>
                  <a:cubicBezTo>
                    <a:pt x="137" y="379"/>
                    <a:pt x="126" y="384"/>
                    <a:pt x="117" y="388"/>
                  </a:cubicBezTo>
                  <a:lnTo>
                    <a:pt x="117" y="388"/>
                  </a:lnTo>
                  <a:cubicBezTo>
                    <a:pt x="128" y="380"/>
                    <a:pt x="137" y="373"/>
                    <a:pt x="152" y="373"/>
                  </a:cubicBezTo>
                  <a:cubicBezTo>
                    <a:pt x="136" y="357"/>
                    <a:pt x="128" y="349"/>
                    <a:pt x="116" y="337"/>
                  </a:cubicBezTo>
                  <a:lnTo>
                    <a:pt x="116" y="337"/>
                  </a:lnTo>
                  <a:cubicBezTo>
                    <a:pt x="119" y="337"/>
                    <a:pt x="121" y="336"/>
                    <a:pt x="124" y="336"/>
                  </a:cubicBezTo>
                  <a:close/>
                  <a:moveTo>
                    <a:pt x="152" y="373"/>
                  </a:moveTo>
                  <a:cubicBezTo>
                    <a:pt x="152" y="373"/>
                    <a:pt x="160" y="380"/>
                    <a:pt x="170" y="392"/>
                  </a:cubicBezTo>
                  <a:lnTo>
                    <a:pt x="170" y="392"/>
                  </a:lnTo>
                  <a:cubicBezTo>
                    <a:pt x="175" y="390"/>
                    <a:pt x="181" y="389"/>
                    <a:pt x="186" y="388"/>
                  </a:cubicBezTo>
                  <a:lnTo>
                    <a:pt x="186" y="388"/>
                  </a:lnTo>
                  <a:cubicBezTo>
                    <a:pt x="186" y="393"/>
                    <a:pt x="186" y="398"/>
                    <a:pt x="186" y="403"/>
                  </a:cubicBezTo>
                  <a:lnTo>
                    <a:pt x="186" y="403"/>
                  </a:lnTo>
                  <a:cubicBezTo>
                    <a:pt x="184" y="404"/>
                    <a:pt x="183" y="404"/>
                    <a:pt x="181" y="405"/>
                  </a:cubicBezTo>
                  <a:lnTo>
                    <a:pt x="181" y="405"/>
                  </a:lnTo>
                  <a:cubicBezTo>
                    <a:pt x="177" y="400"/>
                    <a:pt x="173" y="396"/>
                    <a:pt x="170" y="392"/>
                  </a:cubicBezTo>
                  <a:lnTo>
                    <a:pt x="170" y="392"/>
                  </a:lnTo>
                  <a:cubicBezTo>
                    <a:pt x="167" y="392"/>
                    <a:pt x="165" y="393"/>
                    <a:pt x="163" y="393"/>
                  </a:cubicBezTo>
                  <a:lnTo>
                    <a:pt x="163" y="393"/>
                  </a:lnTo>
                  <a:cubicBezTo>
                    <a:pt x="160" y="388"/>
                    <a:pt x="156" y="381"/>
                    <a:pt x="152" y="373"/>
                  </a:cubicBezTo>
                  <a:close/>
                  <a:moveTo>
                    <a:pt x="321" y="373"/>
                  </a:moveTo>
                  <a:cubicBezTo>
                    <a:pt x="290" y="389"/>
                    <a:pt x="273" y="397"/>
                    <a:pt x="264" y="402"/>
                  </a:cubicBezTo>
                  <a:lnTo>
                    <a:pt x="264" y="402"/>
                  </a:lnTo>
                  <a:lnTo>
                    <a:pt x="264" y="402"/>
                  </a:lnTo>
                  <a:lnTo>
                    <a:pt x="264" y="402"/>
                  </a:lnTo>
                  <a:cubicBezTo>
                    <a:pt x="261" y="403"/>
                    <a:pt x="257" y="405"/>
                    <a:pt x="254" y="407"/>
                  </a:cubicBezTo>
                  <a:cubicBezTo>
                    <a:pt x="254" y="407"/>
                    <a:pt x="254" y="407"/>
                    <a:pt x="264" y="402"/>
                  </a:cubicBezTo>
                  <a:lnTo>
                    <a:pt x="264" y="402"/>
                  </a:lnTo>
                  <a:lnTo>
                    <a:pt x="260" y="432"/>
                  </a:lnTo>
                  <a:lnTo>
                    <a:pt x="260" y="432"/>
                  </a:lnTo>
                  <a:cubicBezTo>
                    <a:pt x="279" y="426"/>
                    <a:pt x="298" y="418"/>
                    <a:pt x="321" y="407"/>
                  </a:cubicBezTo>
                  <a:lnTo>
                    <a:pt x="355" y="407"/>
                  </a:lnTo>
                  <a:cubicBezTo>
                    <a:pt x="220" y="407"/>
                    <a:pt x="389" y="373"/>
                    <a:pt x="321" y="373"/>
                  </a:cubicBezTo>
                  <a:close/>
                  <a:moveTo>
                    <a:pt x="234" y="431"/>
                  </a:moveTo>
                  <a:lnTo>
                    <a:pt x="234" y="431"/>
                  </a:lnTo>
                  <a:cubicBezTo>
                    <a:pt x="237" y="433"/>
                    <a:pt x="241" y="434"/>
                    <a:pt x="246" y="437"/>
                  </a:cubicBezTo>
                  <a:lnTo>
                    <a:pt x="246" y="437"/>
                  </a:lnTo>
                  <a:cubicBezTo>
                    <a:pt x="246" y="437"/>
                    <a:pt x="246" y="437"/>
                    <a:pt x="246" y="437"/>
                  </a:cubicBezTo>
                  <a:lnTo>
                    <a:pt x="246" y="437"/>
                  </a:lnTo>
                  <a:lnTo>
                    <a:pt x="253" y="440"/>
                  </a:lnTo>
                  <a:lnTo>
                    <a:pt x="253" y="440"/>
                  </a:lnTo>
                  <a:cubicBezTo>
                    <a:pt x="250" y="439"/>
                    <a:pt x="248" y="438"/>
                    <a:pt x="246" y="437"/>
                  </a:cubicBezTo>
                  <a:lnTo>
                    <a:pt x="246" y="437"/>
                  </a:lnTo>
                  <a:cubicBezTo>
                    <a:pt x="243" y="438"/>
                    <a:pt x="240" y="439"/>
                    <a:pt x="236" y="440"/>
                  </a:cubicBezTo>
                  <a:lnTo>
                    <a:pt x="236" y="440"/>
                  </a:lnTo>
                  <a:lnTo>
                    <a:pt x="233" y="434"/>
                  </a:lnTo>
                  <a:lnTo>
                    <a:pt x="234" y="431"/>
                  </a:lnTo>
                  <a:close/>
                  <a:moveTo>
                    <a:pt x="234" y="440"/>
                  </a:moveTo>
                  <a:lnTo>
                    <a:pt x="234" y="440"/>
                  </a:lnTo>
                  <a:cubicBezTo>
                    <a:pt x="234" y="441"/>
                    <a:pt x="234" y="441"/>
                    <a:pt x="235" y="442"/>
                  </a:cubicBezTo>
                  <a:lnTo>
                    <a:pt x="235" y="442"/>
                  </a:lnTo>
                  <a:cubicBezTo>
                    <a:pt x="233" y="442"/>
                    <a:pt x="232" y="442"/>
                    <a:pt x="231" y="442"/>
                  </a:cubicBezTo>
                  <a:lnTo>
                    <a:pt x="231" y="442"/>
                  </a:lnTo>
                  <a:lnTo>
                    <a:pt x="231" y="441"/>
                  </a:lnTo>
                  <a:lnTo>
                    <a:pt x="231" y="441"/>
                  </a:lnTo>
                  <a:cubicBezTo>
                    <a:pt x="232" y="441"/>
                    <a:pt x="233" y="441"/>
                    <a:pt x="234" y="440"/>
                  </a:cubicBezTo>
                  <a:close/>
                  <a:moveTo>
                    <a:pt x="236" y="440"/>
                  </a:moveTo>
                  <a:lnTo>
                    <a:pt x="237" y="441"/>
                  </a:lnTo>
                  <a:lnTo>
                    <a:pt x="237" y="441"/>
                  </a:lnTo>
                  <a:cubicBezTo>
                    <a:pt x="242" y="441"/>
                    <a:pt x="248" y="441"/>
                    <a:pt x="254" y="441"/>
                  </a:cubicBezTo>
                  <a:lnTo>
                    <a:pt x="240" y="445"/>
                  </a:lnTo>
                  <a:lnTo>
                    <a:pt x="240" y="445"/>
                  </a:lnTo>
                  <a:cubicBezTo>
                    <a:pt x="239" y="444"/>
                    <a:pt x="238" y="443"/>
                    <a:pt x="237" y="442"/>
                  </a:cubicBezTo>
                  <a:lnTo>
                    <a:pt x="237" y="442"/>
                  </a:lnTo>
                  <a:lnTo>
                    <a:pt x="237" y="441"/>
                  </a:lnTo>
                  <a:lnTo>
                    <a:pt x="237" y="441"/>
                  </a:lnTo>
                  <a:cubicBezTo>
                    <a:pt x="237" y="441"/>
                    <a:pt x="237" y="441"/>
                    <a:pt x="237" y="441"/>
                  </a:cubicBezTo>
                  <a:lnTo>
                    <a:pt x="237" y="441"/>
                  </a:lnTo>
                  <a:cubicBezTo>
                    <a:pt x="237" y="441"/>
                    <a:pt x="236" y="440"/>
                    <a:pt x="236" y="440"/>
                  </a:cubicBezTo>
                  <a:lnTo>
                    <a:pt x="236" y="440"/>
                  </a:lnTo>
                  <a:cubicBezTo>
                    <a:pt x="236" y="440"/>
                    <a:pt x="236" y="440"/>
                    <a:pt x="236" y="440"/>
                  </a:cubicBezTo>
                  <a:close/>
                  <a:moveTo>
                    <a:pt x="238" y="446"/>
                  </a:moveTo>
                  <a:cubicBezTo>
                    <a:pt x="238" y="446"/>
                    <a:pt x="238" y="447"/>
                    <a:pt x="239" y="447"/>
                  </a:cubicBezTo>
                  <a:lnTo>
                    <a:pt x="239" y="447"/>
                  </a:lnTo>
                  <a:cubicBezTo>
                    <a:pt x="236" y="448"/>
                    <a:pt x="233" y="448"/>
                    <a:pt x="230" y="449"/>
                  </a:cubicBezTo>
                  <a:lnTo>
                    <a:pt x="230" y="449"/>
                  </a:lnTo>
                  <a:lnTo>
                    <a:pt x="238" y="446"/>
                  </a:lnTo>
                  <a:close/>
                  <a:moveTo>
                    <a:pt x="107" y="464"/>
                  </a:moveTo>
                  <a:cubicBezTo>
                    <a:pt x="88" y="468"/>
                    <a:pt x="69" y="475"/>
                    <a:pt x="84" y="475"/>
                  </a:cubicBezTo>
                  <a:lnTo>
                    <a:pt x="107" y="464"/>
                  </a:lnTo>
                  <a:close/>
                  <a:moveTo>
                    <a:pt x="186" y="1"/>
                  </a:moveTo>
                  <a:cubicBezTo>
                    <a:pt x="186" y="24"/>
                    <a:pt x="202" y="113"/>
                    <a:pt x="212" y="154"/>
                  </a:cubicBezTo>
                  <a:lnTo>
                    <a:pt x="212" y="154"/>
                  </a:lnTo>
                  <a:cubicBezTo>
                    <a:pt x="202" y="132"/>
                    <a:pt x="186" y="92"/>
                    <a:pt x="186" y="68"/>
                  </a:cubicBezTo>
                  <a:cubicBezTo>
                    <a:pt x="152" y="68"/>
                    <a:pt x="220" y="204"/>
                    <a:pt x="220" y="238"/>
                  </a:cubicBezTo>
                  <a:cubicBezTo>
                    <a:pt x="208" y="213"/>
                    <a:pt x="197" y="192"/>
                    <a:pt x="188" y="175"/>
                  </a:cubicBezTo>
                  <a:lnTo>
                    <a:pt x="188" y="175"/>
                  </a:lnTo>
                  <a:lnTo>
                    <a:pt x="227" y="271"/>
                  </a:lnTo>
                  <a:lnTo>
                    <a:pt x="220" y="271"/>
                  </a:lnTo>
                  <a:cubicBezTo>
                    <a:pt x="220" y="271"/>
                    <a:pt x="186" y="238"/>
                    <a:pt x="186" y="238"/>
                  </a:cubicBezTo>
                  <a:cubicBezTo>
                    <a:pt x="157" y="208"/>
                    <a:pt x="128" y="179"/>
                    <a:pt x="142" y="172"/>
                  </a:cubicBezTo>
                  <a:lnTo>
                    <a:pt x="142" y="172"/>
                  </a:lnTo>
                  <a:cubicBezTo>
                    <a:pt x="146" y="177"/>
                    <a:pt x="149" y="179"/>
                    <a:pt x="151" y="179"/>
                  </a:cubicBezTo>
                  <a:cubicBezTo>
                    <a:pt x="154" y="179"/>
                    <a:pt x="154" y="173"/>
                    <a:pt x="153" y="165"/>
                  </a:cubicBezTo>
                  <a:lnTo>
                    <a:pt x="153" y="165"/>
                  </a:lnTo>
                  <a:cubicBezTo>
                    <a:pt x="152" y="166"/>
                    <a:pt x="152" y="168"/>
                    <a:pt x="152" y="170"/>
                  </a:cubicBezTo>
                  <a:cubicBezTo>
                    <a:pt x="148" y="170"/>
                    <a:pt x="144" y="170"/>
                    <a:pt x="142" y="172"/>
                  </a:cubicBezTo>
                  <a:lnTo>
                    <a:pt x="142" y="172"/>
                  </a:lnTo>
                  <a:cubicBezTo>
                    <a:pt x="137" y="165"/>
                    <a:pt x="129" y="154"/>
                    <a:pt x="118" y="136"/>
                  </a:cubicBezTo>
                  <a:cubicBezTo>
                    <a:pt x="118" y="136"/>
                    <a:pt x="101" y="136"/>
                    <a:pt x="103" y="161"/>
                  </a:cubicBezTo>
                  <a:lnTo>
                    <a:pt x="103" y="161"/>
                  </a:lnTo>
                  <a:cubicBezTo>
                    <a:pt x="100" y="153"/>
                    <a:pt x="99" y="153"/>
                    <a:pt x="97" y="153"/>
                  </a:cubicBezTo>
                  <a:cubicBezTo>
                    <a:pt x="95" y="153"/>
                    <a:pt x="92" y="153"/>
                    <a:pt x="84" y="146"/>
                  </a:cubicBezTo>
                  <a:lnTo>
                    <a:pt x="84" y="146"/>
                  </a:lnTo>
                  <a:cubicBezTo>
                    <a:pt x="102" y="171"/>
                    <a:pt x="102" y="176"/>
                    <a:pt x="98" y="176"/>
                  </a:cubicBezTo>
                  <a:cubicBezTo>
                    <a:pt x="94" y="176"/>
                    <a:pt x="87" y="173"/>
                    <a:pt x="83" y="173"/>
                  </a:cubicBezTo>
                  <a:cubicBezTo>
                    <a:pt x="77" y="173"/>
                    <a:pt x="80" y="183"/>
                    <a:pt x="125" y="238"/>
                  </a:cubicBezTo>
                  <a:lnTo>
                    <a:pt x="125" y="238"/>
                  </a:lnTo>
                  <a:cubicBezTo>
                    <a:pt x="123" y="238"/>
                    <a:pt x="121" y="238"/>
                    <a:pt x="118" y="238"/>
                  </a:cubicBezTo>
                  <a:cubicBezTo>
                    <a:pt x="119" y="238"/>
                    <a:pt x="120" y="239"/>
                    <a:pt x="120" y="240"/>
                  </a:cubicBezTo>
                  <a:lnTo>
                    <a:pt x="120" y="240"/>
                  </a:lnTo>
                  <a:cubicBezTo>
                    <a:pt x="120" y="240"/>
                    <a:pt x="119" y="240"/>
                    <a:pt x="119" y="240"/>
                  </a:cubicBezTo>
                  <a:lnTo>
                    <a:pt x="119" y="240"/>
                  </a:lnTo>
                  <a:cubicBezTo>
                    <a:pt x="117" y="240"/>
                    <a:pt x="121" y="248"/>
                    <a:pt x="113" y="248"/>
                  </a:cubicBezTo>
                  <a:cubicBezTo>
                    <a:pt x="108" y="248"/>
                    <a:pt x="100" y="245"/>
                    <a:pt x="84" y="238"/>
                  </a:cubicBezTo>
                  <a:cubicBezTo>
                    <a:pt x="84" y="237"/>
                    <a:pt x="84" y="236"/>
                    <a:pt x="84" y="235"/>
                  </a:cubicBezTo>
                  <a:lnTo>
                    <a:pt x="84" y="235"/>
                  </a:lnTo>
                  <a:cubicBezTo>
                    <a:pt x="90" y="240"/>
                    <a:pt x="94" y="242"/>
                    <a:pt x="96" y="242"/>
                  </a:cubicBezTo>
                  <a:cubicBezTo>
                    <a:pt x="101" y="242"/>
                    <a:pt x="92" y="226"/>
                    <a:pt x="84" y="213"/>
                  </a:cubicBezTo>
                  <a:lnTo>
                    <a:pt x="84" y="213"/>
                  </a:lnTo>
                  <a:cubicBezTo>
                    <a:pt x="84" y="218"/>
                    <a:pt x="84" y="225"/>
                    <a:pt x="84" y="235"/>
                  </a:cubicBezTo>
                  <a:lnTo>
                    <a:pt x="84" y="235"/>
                  </a:lnTo>
                  <a:cubicBezTo>
                    <a:pt x="77" y="229"/>
                    <a:pt x="66" y="219"/>
                    <a:pt x="51" y="204"/>
                  </a:cubicBezTo>
                  <a:lnTo>
                    <a:pt x="51" y="204"/>
                  </a:lnTo>
                  <a:cubicBezTo>
                    <a:pt x="52" y="205"/>
                    <a:pt x="109" y="262"/>
                    <a:pt x="144" y="324"/>
                  </a:cubicBezTo>
                  <a:lnTo>
                    <a:pt x="144" y="324"/>
                  </a:lnTo>
                  <a:cubicBezTo>
                    <a:pt x="142" y="325"/>
                    <a:pt x="141" y="325"/>
                    <a:pt x="139" y="326"/>
                  </a:cubicBezTo>
                  <a:lnTo>
                    <a:pt x="139" y="326"/>
                  </a:lnTo>
                  <a:cubicBezTo>
                    <a:pt x="109" y="296"/>
                    <a:pt x="76" y="262"/>
                    <a:pt x="17" y="204"/>
                  </a:cubicBezTo>
                  <a:lnTo>
                    <a:pt x="17" y="204"/>
                  </a:lnTo>
                  <a:cubicBezTo>
                    <a:pt x="118" y="305"/>
                    <a:pt x="51" y="271"/>
                    <a:pt x="84" y="305"/>
                  </a:cubicBezTo>
                  <a:cubicBezTo>
                    <a:pt x="103" y="305"/>
                    <a:pt x="111" y="315"/>
                    <a:pt x="121" y="330"/>
                  </a:cubicBezTo>
                  <a:lnTo>
                    <a:pt x="121" y="330"/>
                  </a:lnTo>
                  <a:cubicBezTo>
                    <a:pt x="118" y="331"/>
                    <a:pt x="115" y="332"/>
                    <a:pt x="112" y="332"/>
                  </a:cubicBezTo>
                  <a:lnTo>
                    <a:pt x="112" y="332"/>
                  </a:lnTo>
                  <a:cubicBezTo>
                    <a:pt x="99" y="320"/>
                    <a:pt x="82" y="303"/>
                    <a:pt x="51" y="271"/>
                  </a:cubicBezTo>
                  <a:lnTo>
                    <a:pt x="17" y="339"/>
                  </a:lnTo>
                  <a:lnTo>
                    <a:pt x="84" y="339"/>
                  </a:lnTo>
                  <a:cubicBezTo>
                    <a:pt x="84" y="339"/>
                    <a:pt x="17" y="373"/>
                    <a:pt x="17" y="373"/>
                  </a:cubicBezTo>
                  <a:cubicBezTo>
                    <a:pt x="2" y="380"/>
                    <a:pt x="0" y="383"/>
                    <a:pt x="5" y="383"/>
                  </a:cubicBezTo>
                  <a:cubicBezTo>
                    <a:pt x="11" y="383"/>
                    <a:pt x="27" y="379"/>
                    <a:pt x="45" y="374"/>
                  </a:cubicBezTo>
                  <a:lnTo>
                    <a:pt x="45" y="374"/>
                  </a:lnTo>
                  <a:cubicBezTo>
                    <a:pt x="96" y="381"/>
                    <a:pt x="21" y="407"/>
                    <a:pt x="51" y="407"/>
                  </a:cubicBezTo>
                  <a:cubicBezTo>
                    <a:pt x="71" y="407"/>
                    <a:pt x="86" y="404"/>
                    <a:pt x="97" y="399"/>
                  </a:cubicBezTo>
                  <a:lnTo>
                    <a:pt x="97" y="399"/>
                  </a:lnTo>
                  <a:cubicBezTo>
                    <a:pt x="92" y="403"/>
                    <a:pt x="95" y="405"/>
                    <a:pt x="102" y="405"/>
                  </a:cubicBezTo>
                  <a:cubicBezTo>
                    <a:pt x="112" y="405"/>
                    <a:pt x="129" y="402"/>
                    <a:pt x="141" y="400"/>
                  </a:cubicBezTo>
                  <a:lnTo>
                    <a:pt x="141" y="400"/>
                  </a:lnTo>
                  <a:cubicBezTo>
                    <a:pt x="134" y="402"/>
                    <a:pt x="126" y="404"/>
                    <a:pt x="118" y="407"/>
                  </a:cubicBezTo>
                  <a:cubicBezTo>
                    <a:pt x="149" y="399"/>
                    <a:pt x="159" y="397"/>
                    <a:pt x="158" y="397"/>
                  </a:cubicBezTo>
                  <a:lnTo>
                    <a:pt x="158" y="397"/>
                  </a:lnTo>
                  <a:cubicBezTo>
                    <a:pt x="157" y="397"/>
                    <a:pt x="150" y="398"/>
                    <a:pt x="141" y="400"/>
                  </a:cubicBezTo>
                  <a:lnTo>
                    <a:pt x="141" y="400"/>
                  </a:lnTo>
                  <a:cubicBezTo>
                    <a:pt x="149" y="397"/>
                    <a:pt x="156" y="395"/>
                    <a:pt x="163" y="393"/>
                  </a:cubicBezTo>
                  <a:lnTo>
                    <a:pt x="163" y="393"/>
                  </a:lnTo>
                  <a:cubicBezTo>
                    <a:pt x="166" y="399"/>
                    <a:pt x="169" y="404"/>
                    <a:pt x="172" y="407"/>
                  </a:cubicBezTo>
                  <a:lnTo>
                    <a:pt x="172" y="407"/>
                  </a:lnTo>
                  <a:cubicBezTo>
                    <a:pt x="175" y="406"/>
                    <a:pt x="178" y="405"/>
                    <a:pt x="181" y="405"/>
                  </a:cubicBezTo>
                  <a:lnTo>
                    <a:pt x="181" y="405"/>
                  </a:lnTo>
                  <a:cubicBezTo>
                    <a:pt x="182" y="407"/>
                    <a:pt x="184" y="409"/>
                    <a:pt x="186" y="411"/>
                  </a:cubicBezTo>
                  <a:lnTo>
                    <a:pt x="186" y="411"/>
                  </a:lnTo>
                  <a:cubicBezTo>
                    <a:pt x="185" y="413"/>
                    <a:pt x="184" y="415"/>
                    <a:pt x="182" y="415"/>
                  </a:cubicBezTo>
                  <a:cubicBezTo>
                    <a:pt x="180" y="415"/>
                    <a:pt x="177" y="413"/>
                    <a:pt x="172" y="407"/>
                  </a:cubicBezTo>
                  <a:lnTo>
                    <a:pt x="172" y="407"/>
                  </a:lnTo>
                  <a:cubicBezTo>
                    <a:pt x="124" y="420"/>
                    <a:pt x="54" y="441"/>
                    <a:pt x="17" y="441"/>
                  </a:cubicBezTo>
                  <a:lnTo>
                    <a:pt x="118" y="441"/>
                  </a:lnTo>
                  <a:lnTo>
                    <a:pt x="17" y="475"/>
                  </a:lnTo>
                  <a:cubicBezTo>
                    <a:pt x="17" y="475"/>
                    <a:pt x="147" y="431"/>
                    <a:pt x="164" y="431"/>
                  </a:cubicBezTo>
                  <a:cubicBezTo>
                    <a:pt x="168" y="431"/>
                    <a:pt x="166" y="434"/>
                    <a:pt x="152" y="441"/>
                  </a:cubicBezTo>
                  <a:lnTo>
                    <a:pt x="107" y="464"/>
                  </a:lnTo>
                  <a:lnTo>
                    <a:pt x="107" y="464"/>
                  </a:lnTo>
                  <a:cubicBezTo>
                    <a:pt x="116" y="461"/>
                    <a:pt x="126" y="460"/>
                    <a:pt x="132" y="460"/>
                  </a:cubicBezTo>
                  <a:cubicBezTo>
                    <a:pt x="140" y="460"/>
                    <a:pt x="141" y="462"/>
                    <a:pt x="127" y="470"/>
                  </a:cubicBezTo>
                  <a:lnTo>
                    <a:pt x="127" y="470"/>
                  </a:lnTo>
                  <a:cubicBezTo>
                    <a:pt x="114" y="473"/>
                    <a:pt x="100" y="475"/>
                    <a:pt x="84" y="475"/>
                  </a:cubicBezTo>
                  <a:cubicBezTo>
                    <a:pt x="84" y="475"/>
                    <a:pt x="19" y="518"/>
                    <a:pt x="63" y="518"/>
                  </a:cubicBezTo>
                  <a:cubicBezTo>
                    <a:pt x="74" y="518"/>
                    <a:pt x="91" y="515"/>
                    <a:pt x="118" y="508"/>
                  </a:cubicBezTo>
                  <a:cubicBezTo>
                    <a:pt x="145" y="495"/>
                    <a:pt x="182" y="482"/>
                    <a:pt x="220" y="470"/>
                  </a:cubicBezTo>
                  <a:lnTo>
                    <a:pt x="220" y="470"/>
                  </a:lnTo>
                  <a:cubicBezTo>
                    <a:pt x="220" y="472"/>
                    <a:pt x="220" y="473"/>
                    <a:pt x="220" y="475"/>
                  </a:cubicBezTo>
                  <a:lnTo>
                    <a:pt x="221" y="470"/>
                  </a:lnTo>
                  <a:lnTo>
                    <a:pt x="221" y="470"/>
                  </a:lnTo>
                  <a:cubicBezTo>
                    <a:pt x="225" y="469"/>
                    <a:pt x="229" y="468"/>
                    <a:pt x="232" y="467"/>
                  </a:cubicBezTo>
                  <a:lnTo>
                    <a:pt x="232" y="467"/>
                  </a:lnTo>
                  <a:cubicBezTo>
                    <a:pt x="239" y="471"/>
                    <a:pt x="246" y="475"/>
                    <a:pt x="254" y="475"/>
                  </a:cubicBezTo>
                  <a:cubicBezTo>
                    <a:pt x="254" y="475"/>
                    <a:pt x="249" y="470"/>
                    <a:pt x="243" y="464"/>
                  </a:cubicBezTo>
                  <a:lnTo>
                    <a:pt x="243" y="464"/>
                  </a:lnTo>
                  <a:cubicBezTo>
                    <a:pt x="239" y="465"/>
                    <a:pt x="236" y="466"/>
                    <a:pt x="232" y="467"/>
                  </a:cubicBezTo>
                  <a:lnTo>
                    <a:pt x="232" y="467"/>
                  </a:lnTo>
                  <a:cubicBezTo>
                    <a:pt x="230" y="465"/>
                    <a:pt x="227" y="463"/>
                    <a:pt x="225" y="460"/>
                  </a:cubicBezTo>
                  <a:lnTo>
                    <a:pt x="225" y="460"/>
                  </a:lnTo>
                  <a:lnTo>
                    <a:pt x="228" y="449"/>
                  </a:lnTo>
                  <a:lnTo>
                    <a:pt x="228" y="449"/>
                  </a:lnTo>
                  <a:cubicBezTo>
                    <a:pt x="233" y="454"/>
                    <a:pt x="238" y="459"/>
                    <a:pt x="243" y="464"/>
                  </a:cubicBezTo>
                  <a:lnTo>
                    <a:pt x="243" y="464"/>
                  </a:lnTo>
                  <a:cubicBezTo>
                    <a:pt x="244" y="463"/>
                    <a:pt x="246" y="463"/>
                    <a:pt x="247" y="462"/>
                  </a:cubicBezTo>
                  <a:lnTo>
                    <a:pt x="247" y="462"/>
                  </a:lnTo>
                  <a:cubicBezTo>
                    <a:pt x="249" y="466"/>
                    <a:pt x="252" y="470"/>
                    <a:pt x="254" y="475"/>
                  </a:cubicBezTo>
                  <a:lnTo>
                    <a:pt x="248" y="462"/>
                  </a:lnTo>
                  <a:lnTo>
                    <a:pt x="248" y="462"/>
                  </a:lnTo>
                  <a:cubicBezTo>
                    <a:pt x="249" y="462"/>
                    <a:pt x="250" y="462"/>
                    <a:pt x="251" y="462"/>
                  </a:cubicBezTo>
                  <a:lnTo>
                    <a:pt x="251" y="462"/>
                  </a:lnTo>
                  <a:cubicBezTo>
                    <a:pt x="253" y="466"/>
                    <a:pt x="254" y="470"/>
                    <a:pt x="254" y="475"/>
                  </a:cubicBezTo>
                  <a:lnTo>
                    <a:pt x="256" y="460"/>
                  </a:lnTo>
                  <a:lnTo>
                    <a:pt x="256" y="460"/>
                  </a:lnTo>
                  <a:cubicBezTo>
                    <a:pt x="254" y="461"/>
                    <a:pt x="252" y="461"/>
                    <a:pt x="251" y="462"/>
                  </a:cubicBezTo>
                  <a:lnTo>
                    <a:pt x="251" y="462"/>
                  </a:lnTo>
                  <a:cubicBezTo>
                    <a:pt x="248" y="456"/>
                    <a:pt x="245" y="451"/>
                    <a:pt x="242" y="447"/>
                  </a:cubicBezTo>
                  <a:lnTo>
                    <a:pt x="242" y="447"/>
                  </a:lnTo>
                  <a:cubicBezTo>
                    <a:pt x="241" y="447"/>
                    <a:pt x="240" y="447"/>
                    <a:pt x="240" y="447"/>
                  </a:cubicBezTo>
                  <a:lnTo>
                    <a:pt x="240" y="447"/>
                  </a:lnTo>
                  <a:lnTo>
                    <a:pt x="239" y="446"/>
                  </a:lnTo>
                  <a:lnTo>
                    <a:pt x="239" y="446"/>
                  </a:lnTo>
                  <a:lnTo>
                    <a:pt x="240" y="445"/>
                  </a:lnTo>
                  <a:lnTo>
                    <a:pt x="240" y="445"/>
                  </a:lnTo>
                  <a:cubicBezTo>
                    <a:pt x="241" y="446"/>
                    <a:pt x="241" y="446"/>
                    <a:pt x="242" y="447"/>
                  </a:cubicBezTo>
                  <a:lnTo>
                    <a:pt x="242" y="447"/>
                  </a:lnTo>
                  <a:cubicBezTo>
                    <a:pt x="247" y="446"/>
                    <a:pt x="253" y="445"/>
                    <a:pt x="258" y="444"/>
                  </a:cubicBezTo>
                  <a:lnTo>
                    <a:pt x="258" y="444"/>
                  </a:lnTo>
                  <a:lnTo>
                    <a:pt x="256" y="460"/>
                  </a:lnTo>
                  <a:lnTo>
                    <a:pt x="256" y="460"/>
                  </a:lnTo>
                  <a:cubicBezTo>
                    <a:pt x="300" y="448"/>
                    <a:pt x="339" y="441"/>
                    <a:pt x="355" y="441"/>
                  </a:cubicBezTo>
                  <a:cubicBezTo>
                    <a:pt x="323" y="441"/>
                    <a:pt x="290" y="441"/>
                    <a:pt x="258" y="444"/>
                  </a:cubicBezTo>
                  <a:lnTo>
                    <a:pt x="258" y="444"/>
                  </a:lnTo>
                  <a:lnTo>
                    <a:pt x="260" y="432"/>
                  </a:lnTo>
                  <a:lnTo>
                    <a:pt x="260" y="432"/>
                  </a:lnTo>
                  <a:cubicBezTo>
                    <a:pt x="255" y="434"/>
                    <a:pt x="251" y="435"/>
                    <a:pt x="246" y="437"/>
                  </a:cubicBezTo>
                  <a:lnTo>
                    <a:pt x="246" y="437"/>
                  </a:lnTo>
                  <a:lnTo>
                    <a:pt x="234" y="431"/>
                  </a:lnTo>
                  <a:lnTo>
                    <a:pt x="234" y="431"/>
                  </a:lnTo>
                  <a:lnTo>
                    <a:pt x="247" y="395"/>
                  </a:lnTo>
                  <a:lnTo>
                    <a:pt x="247" y="395"/>
                  </a:lnTo>
                  <a:cubicBezTo>
                    <a:pt x="231" y="401"/>
                    <a:pt x="220" y="407"/>
                    <a:pt x="220" y="407"/>
                  </a:cubicBezTo>
                  <a:cubicBezTo>
                    <a:pt x="227" y="400"/>
                    <a:pt x="225" y="397"/>
                    <a:pt x="218" y="397"/>
                  </a:cubicBezTo>
                  <a:cubicBezTo>
                    <a:pt x="217" y="397"/>
                    <a:pt x="216" y="397"/>
                    <a:pt x="215" y="397"/>
                  </a:cubicBezTo>
                  <a:lnTo>
                    <a:pt x="215" y="397"/>
                  </a:lnTo>
                  <a:lnTo>
                    <a:pt x="210" y="387"/>
                  </a:lnTo>
                  <a:lnTo>
                    <a:pt x="210" y="387"/>
                  </a:lnTo>
                  <a:cubicBezTo>
                    <a:pt x="210" y="387"/>
                    <a:pt x="209" y="387"/>
                    <a:pt x="209" y="387"/>
                  </a:cubicBezTo>
                  <a:cubicBezTo>
                    <a:pt x="204" y="387"/>
                    <a:pt x="200" y="387"/>
                    <a:pt x="196" y="385"/>
                  </a:cubicBezTo>
                  <a:lnTo>
                    <a:pt x="196" y="385"/>
                  </a:lnTo>
                  <a:cubicBezTo>
                    <a:pt x="200" y="385"/>
                    <a:pt x="204" y="384"/>
                    <a:pt x="208" y="383"/>
                  </a:cubicBezTo>
                  <a:lnTo>
                    <a:pt x="208" y="383"/>
                  </a:lnTo>
                  <a:lnTo>
                    <a:pt x="210" y="387"/>
                  </a:lnTo>
                  <a:lnTo>
                    <a:pt x="210" y="387"/>
                  </a:lnTo>
                  <a:cubicBezTo>
                    <a:pt x="213" y="387"/>
                    <a:pt x="217" y="387"/>
                    <a:pt x="221" y="386"/>
                  </a:cubicBezTo>
                  <a:lnTo>
                    <a:pt x="221" y="386"/>
                  </a:lnTo>
                  <a:cubicBezTo>
                    <a:pt x="227" y="393"/>
                    <a:pt x="229" y="396"/>
                    <a:pt x="229" y="396"/>
                  </a:cubicBezTo>
                  <a:cubicBezTo>
                    <a:pt x="229" y="396"/>
                    <a:pt x="227" y="392"/>
                    <a:pt x="222" y="386"/>
                  </a:cubicBezTo>
                  <a:lnTo>
                    <a:pt x="222" y="386"/>
                  </a:lnTo>
                  <a:cubicBezTo>
                    <a:pt x="222" y="386"/>
                    <a:pt x="222" y="386"/>
                    <a:pt x="221" y="386"/>
                  </a:cubicBezTo>
                  <a:lnTo>
                    <a:pt x="221" y="386"/>
                  </a:lnTo>
                  <a:cubicBezTo>
                    <a:pt x="220" y="385"/>
                    <a:pt x="219" y="383"/>
                    <a:pt x="218" y="381"/>
                  </a:cubicBezTo>
                  <a:lnTo>
                    <a:pt x="218" y="381"/>
                  </a:lnTo>
                  <a:cubicBezTo>
                    <a:pt x="215" y="382"/>
                    <a:pt x="211" y="382"/>
                    <a:pt x="208" y="383"/>
                  </a:cubicBezTo>
                  <a:lnTo>
                    <a:pt x="208" y="383"/>
                  </a:lnTo>
                  <a:lnTo>
                    <a:pt x="201" y="369"/>
                  </a:lnTo>
                  <a:lnTo>
                    <a:pt x="201" y="369"/>
                  </a:lnTo>
                  <a:cubicBezTo>
                    <a:pt x="203" y="369"/>
                    <a:pt x="205" y="368"/>
                    <a:pt x="207" y="368"/>
                  </a:cubicBezTo>
                  <a:lnTo>
                    <a:pt x="207" y="368"/>
                  </a:lnTo>
                  <a:cubicBezTo>
                    <a:pt x="211" y="373"/>
                    <a:pt x="215" y="378"/>
                    <a:pt x="218" y="381"/>
                  </a:cubicBezTo>
                  <a:lnTo>
                    <a:pt x="218" y="381"/>
                  </a:lnTo>
                  <a:cubicBezTo>
                    <a:pt x="218" y="381"/>
                    <a:pt x="218" y="381"/>
                    <a:pt x="218" y="381"/>
                  </a:cubicBezTo>
                  <a:lnTo>
                    <a:pt x="218" y="381"/>
                  </a:lnTo>
                  <a:cubicBezTo>
                    <a:pt x="216" y="377"/>
                    <a:pt x="212" y="372"/>
                    <a:pt x="208" y="367"/>
                  </a:cubicBezTo>
                  <a:lnTo>
                    <a:pt x="208" y="367"/>
                  </a:lnTo>
                  <a:cubicBezTo>
                    <a:pt x="223" y="363"/>
                    <a:pt x="234" y="360"/>
                    <a:pt x="243" y="357"/>
                  </a:cubicBezTo>
                  <a:lnTo>
                    <a:pt x="243" y="357"/>
                  </a:lnTo>
                  <a:cubicBezTo>
                    <a:pt x="249" y="367"/>
                    <a:pt x="254" y="373"/>
                    <a:pt x="254" y="373"/>
                  </a:cubicBezTo>
                  <a:cubicBezTo>
                    <a:pt x="251" y="367"/>
                    <a:pt x="248" y="361"/>
                    <a:pt x="246" y="357"/>
                  </a:cubicBezTo>
                  <a:lnTo>
                    <a:pt x="246" y="357"/>
                  </a:lnTo>
                  <a:cubicBezTo>
                    <a:pt x="249" y="356"/>
                    <a:pt x="252" y="355"/>
                    <a:pt x="254" y="354"/>
                  </a:cubicBezTo>
                  <a:lnTo>
                    <a:pt x="254" y="354"/>
                  </a:lnTo>
                  <a:cubicBezTo>
                    <a:pt x="256" y="356"/>
                    <a:pt x="258" y="358"/>
                    <a:pt x="259" y="358"/>
                  </a:cubicBezTo>
                  <a:lnTo>
                    <a:pt x="259" y="358"/>
                  </a:lnTo>
                  <a:lnTo>
                    <a:pt x="253" y="376"/>
                  </a:lnTo>
                  <a:lnTo>
                    <a:pt x="253" y="376"/>
                  </a:lnTo>
                  <a:cubicBezTo>
                    <a:pt x="242" y="378"/>
                    <a:pt x="231" y="379"/>
                    <a:pt x="218" y="381"/>
                  </a:cubicBezTo>
                  <a:lnTo>
                    <a:pt x="218" y="381"/>
                  </a:lnTo>
                  <a:cubicBezTo>
                    <a:pt x="220" y="383"/>
                    <a:pt x="221" y="385"/>
                    <a:pt x="222" y="386"/>
                  </a:cubicBezTo>
                  <a:lnTo>
                    <a:pt x="222" y="386"/>
                  </a:lnTo>
                  <a:cubicBezTo>
                    <a:pt x="231" y="385"/>
                    <a:pt x="241" y="383"/>
                    <a:pt x="251" y="380"/>
                  </a:cubicBezTo>
                  <a:lnTo>
                    <a:pt x="251" y="380"/>
                  </a:lnTo>
                  <a:lnTo>
                    <a:pt x="247" y="395"/>
                  </a:lnTo>
                  <a:lnTo>
                    <a:pt x="247" y="395"/>
                  </a:lnTo>
                  <a:cubicBezTo>
                    <a:pt x="253" y="392"/>
                    <a:pt x="259" y="389"/>
                    <a:pt x="266" y="387"/>
                  </a:cubicBezTo>
                  <a:lnTo>
                    <a:pt x="266" y="387"/>
                  </a:lnTo>
                  <a:lnTo>
                    <a:pt x="264" y="402"/>
                  </a:lnTo>
                  <a:lnTo>
                    <a:pt x="264" y="402"/>
                  </a:lnTo>
                  <a:cubicBezTo>
                    <a:pt x="291" y="388"/>
                    <a:pt x="306" y="381"/>
                    <a:pt x="317" y="373"/>
                  </a:cubicBezTo>
                  <a:lnTo>
                    <a:pt x="317" y="373"/>
                  </a:lnTo>
                  <a:cubicBezTo>
                    <a:pt x="303" y="374"/>
                    <a:pt x="284" y="380"/>
                    <a:pt x="266" y="387"/>
                  </a:cubicBezTo>
                  <a:lnTo>
                    <a:pt x="266" y="387"/>
                  </a:lnTo>
                  <a:lnTo>
                    <a:pt x="268" y="375"/>
                  </a:lnTo>
                  <a:lnTo>
                    <a:pt x="268" y="375"/>
                  </a:lnTo>
                  <a:cubicBezTo>
                    <a:pt x="268" y="375"/>
                    <a:pt x="268" y="375"/>
                    <a:pt x="268" y="375"/>
                  </a:cubicBezTo>
                  <a:lnTo>
                    <a:pt x="268" y="375"/>
                  </a:lnTo>
                  <a:cubicBezTo>
                    <a:pt x="268" y="375"/>
                    <a:pt x="268" y="375"/>
                    <a:pt x="268" y="375"/>
                  </a:cubicBezTo>
                  <a:lnTo>
                    <a:pt x="268" y="375"/>
                  </a:lnTo>
                  <a:lnTo>
                    <a:pt x="269" y="368"/>
                  </a:lnTo>
                  <a:lnTo>
                    <a:pt x="269" y="368"/>
                  </a:lnTo>
                  <a:cubicBezTo>
                    <a:pt x="271" y="371"/>
                    <a:pt x="272" y="372"/>
                    <a:pt x="273" y="372"/>
                  </a:cubicBezTo>
                  <a:cubicBezTo>
                    <a:pt x="274" y="372"/>
                    <a:pt x="273" y="366"/>
                    <a:pt x="271" y="356"/>
                  </a:cubicBezTo>
                  <a:lnTo>
                    <a:pt x="271" y="356"/>
                  </a:lnTo>
                  <a:lnTo>
                    <a:pt x="269" y="368"/>
                  </a:lnTo>
                  <a:lnTo>
                    <a:pt x="269" y="368"/>
                  </a:lnTo>
                  <a:cubicBezTo>
                    <a:pt x="267" y="364"/>
                    <a:pt x="264" y="359"/>
                    <a:pt x="261" y="352"/>
                  </a:cubicBezTo>
                  <a:lnTo>
                    <a:pt x="261" y="352"/>
                  </a:lnTo>
                  <a:lnTo>
                    <a:pt x="259" y="357"/>
                  </a:lnTo>
                  <a:lnTo>
                    <a:pt x="259" y="357"/>
                  </a:lnTo>
                  <a:cubicBezTo>
                    <a:pt x="259" y="356"/>
                    <a:pt x="259" y="354"/>
                    <a:pt x="258" y="352"/>
                  </a:cubicBezTo>
                  <a:lnTo>
                    <a:pt x="258" y="352"/>
                  </a:lnTo>
                  <a:cubicBezTo>
                    <a:pt x="259" y="352"/>
                    <a:pt x="259" y="352"/>
                    <a:pt x="260" y="352"/>
                  </a:cubicBezTo>
                  <a:lnTo>
                    <a:pt x="260" y="352"/>
                  </a:lnTo>
                  <a:cubicBezTo>
                    <a:pt x="260" y="352"/>
                    <a:pt x="260" y="352"/>
                    <a:pt x="261" y="352"/>
                  </a:cubicBezTo>
                  <a:lnTo>
                    <a:pt x="261" y="352"/>
                  </a:lnTo>
                  <a:lnTo>
                    <a:pt x="261" y="352"/>
                  </a:lnTo>
                  <a:lnTo>
                    <a:pt x="261" y="352"/>
                  </a:lnTo>
                  <a:cubicBezTo>
                    <a:pt x="262" y="351"/>
                    <a:pt x="264" y="350"/>
                    <a:pt x="265" y="350"/>
                  </a:cubicBezTo>
                  <a:lnTo>
                    <a:pt x="265" y="350"/>
                  </a:lnTo>
                  <a:cubicBezTo>
                    <a:pt x="266" y="351"/>
                    <a:pt x="267" y="353"/>
                    <a:pt x="270" y="354"/>
                  </a:cubicBezTo>
                  <a:lnTo>
                    <a:pt x="270" y="354"/>
                  </a:lnTo>
                  <a:cubicBezTo>
                    <a:pt x="270" y="354"/>
                    <a:pt x="270" y="355"/>
                    <a:pt x="271" y="356"/>
                  </a:cubicBezTo>
                  <a:lnTo>
                    <a:pt x="271" y="356"/>
                  </a:lnTo>
                  <a:lnTo>
                    <a:pt x="271" y="354"/>
                  </a:lnTo>
                  <a:lnTo>
                    <a:pt x="271" y="354"/>
                  </a:lnTo>
                  <a:cubicBezTo>
                    <a:pt x="272" y="354"/>
                    <a:pt x="274" y="354"/>
                    <a:pt x="276" y="354"/>
                  </a:cubicBezTo>
                  <a:cubicBezTo>
                    <a:pt x="288" y="354"/>
                    <a:pt x="310" y="350"/>
                    <a:pt x="355" y="339"/>
                  </a:cubicBezTo>
                  <a:lnTo>
                    <a:pt x="355" y="339"/>
                  </a:lnTo>
                  <a:cubicBezTo>
                    <a:pt x="355" y="339"/>
                    <a:pt x="355" y="339"/>
                    <a:pt x="355" y="339"/>
                  </a:cubicBezTo>
                  <a:cubicBezTo>
                    <a:pt x="291" y="339"/>
                    <a:pt x="295" y="339"/>
                    <a:pt x="272" y="348"/>
                  </a:cubicBezTo>
                  <a:lnTo>
                    <a:pt x="272" y="348"/>
                  </a:lnTo>
                  <a:lnTo>
                    <a:pt x="275" y="325"/>
                  </a:lnTo>
                  <a:lnTo>
                    <a:pt x="275" y="325"/>
                  </a:lnTo>
                  <a:cubicBezTo>
                    <a:pt x="279" y="330"/>
                    <a:pt x="283" y="334"/>
                    <a:pt x="288" y="339"/>
                  </a:cubicBezTo>
                  <a:cubicBezTo>
                    <a:pt x="283" y="331"/>
                    <a:pt x="280" y="323"/>
                    <a:pt x="276" y="317"/>
                  </a:cubicBezTo>
                  <a:lnTo>
                    <a:pt x="276" y="317"/>
                  </a:lnTo>
                  <a:lnTo>
                    <a:pt x="277" y="310"/>
                  </a:lnTo>
                  <a:lnTo>
                    <a:pt x="277" y="310"/>
                  </a:lnTo>
                  <a:cubicBezTo>
                    <a:pt x="276" y="311"/>
                    <a:pt x="275" y="312"/>
                    <a:pt x="274" y="312"/>
                  </a:cubicBezTo>
                  <a:lnTo>
                    <a:pt x="274" y="312"/>
                  </a:lnTo>
                  <a:lnTo>
                    <a:pt x="275" y="309"/>
                  </a:lnTo>
                  <a:lnTo>
                    <a:pt x="275" y="309"/>
                  </a:lnTo>
                  <a:cubicBezTo>
                    <a:pt x="276" y="309"/>
                    <a:pt x="277" y="309"/>
                    <a:pt x="277" y="309"/>
                  </a:cubicBezTo>
                  <a:lnTo>
                    <a:pt x="277" y="309"/>
                  </a:lnTo>
                  <a:lnTo>
                    <a:pt x="277" y="310"/>
                  </a:lnTo>
                  <a:lnTo>
                    <a:pt x="277" y="310"/>
                  </a:lnTo>
                  <a:cubicBezTo>
                    <a:pt x="280" y="309"/>
                    <a:pt x="284" y="307"/>
                    <a:pt x="288" y="305"/>
                  </a:cubicBezTo>
                  <a:lnTo>
                    <a:pt x="355" y="305"/>
                  </a:lnTo>
                  <a:cubicBezTo>
                    <a:pt x="355" y="298"/>
                    <a:pt x="348" y="295"/>
                    <a:pt x="337" y="295"/>
                  </a:cubicBezTo>
                  <a:cubicBezTo>
                    <a:pt x="322" y="295"/>
                    <a:pt x="300" y="300"/>
                    <a:pt x="283" y="305"/>
                  </a:cubicBezTo>
                  <a:lnTo>
                    <a:pt x="283" y="305"/>
                  </a:lnTo>
                  <a:cubicBezTo>
                    <a:pt x="282" y="305"/>
                    <a:pt x="280" y="305"/>
                    <a:pt x="278" y="305"/>
                  </a:cubicBezTo>
                  <a:lnTo>
                    <a:pt x="278" y="305"/>
                  </a:lnTo>
                  <a:lnTo>
                    <a:pt x="278" y="307"/>
                  </a:lnTo>
                  <a:lnTo>
                    <a:pt x="278" y="307"/>
                  </a:lnTo>
                  <a:cubicBezTo>
                    <a:pt x="277" y="307"/>
                    <a:pt x="276" y="307"/>
                    <a:pt x="276" y="308"/>
                  </a:cubicBezTo>
                  <a:lnTo>
                    <a:pt x="276" y="308"/>
                  </a:lnTo>
                  <a:lnTo>
                    <a:pt x="276" y="305"/>
                  </a:lnTo>
                  <a:lnTo>
                    <a:pt x="276" y="305"/>
                  </a:lnTo>
                  <a:cubicBezTo>
                    <a:pt x="274" y="305"/>
                    <a:pt x="272" y="305"/>
                    <a:pt x="270" y="305"/>
                  </a:cubicBezTo>
                  <a:lnTo>
                    <a:pt x="270" y="305"/>
                  </a:lnTo>
                  <a:cubicBezTo>
                    <a:pt x="265" y="296"/>
                    <a:pt x="261" y="288"/>
                    <a:pt x="258" y="283"/>
                  </a:cubicBezTo>
                  <a:lnTo>
                    <a:pt x="258" y="283"/>
                  </a:lnTo>
                  <a:cubicBezTo>
                    <a:pt x="259" y="291"/>
                    <a:pt x="261" y="298"/>
                    <a:pt x="264" y="305"/>
                  </a:cubicBezTo>
                  <a:lnTo>
                    <a:pt x="264" y="305"/>
                  </a:lnTo>
                  <a:cubicBezTo>
                    <a:pt x="266" y="305"/>
                    <a:pt x="268" y="305"/>
                    <a:pt x="270" y="305"/>
                  </a:cubicBezTo>
                  <a:lnTo>
                    <a:pt x="270" y="305"/>
                  </a:lnTo>
                  <a:cubicBezTo>
                    <a:pt x="271" y="306"/>
                    <a:pt x="271" y="308"/>
                    <a:pt x="272" y="309"/>
                  </a:cubicBezTo>
                  <a:lnTo>
                    <a:pt x="272" y="309"/>
                  </a:lnTo>
                  <a:cubicBezTo>
                    <a:pt x="270" y="309"/>
                    <a:pt x="268" y="310"/>
                    <a:pt x="267" y="310"/>
                  </a:cubicBezTo>
                  <a:lnTo>
                    <a:pt x="267" y="310"/>
                  </a:lnTo>
                  <a:cubicBezTo>
                    <a:pt x="266" y="309"/>
                    <a:pt x="265" y="307"/>
                    <a:pt x="264" y="305"/>
                  </a:cubicBezTo>
                  <a:lnTo>
                    <a:pt x="264" y="305"/>
                  </a:lnTo>
                  <a:cubicBezTo>
                    <a:pt x="261" y="305"/>
                    <a:pt x="258" y="305"/>
                    <a:pt x="256" y="305"/>
                  </a:cubicBezTo>
                  <a:lnTo>
                    <a:pt x="256" y="305"/>
                  </a:lnTo>
                  <a:cubicBezTo>
                    <a:pt x="252" y="294"/>
                    <a:pt x="250" y="285"/>
                    <a:pt x="249" y="279"/>
                  </a:cubicBezTo>
                  <a:lnTo>
                    <a:pt x="249" y="279"/>
                  </a:lnTo>
                  <a:cubicBezTo>
                    <a:pt x="250" y="278"/>
                    <a:pt x="252" y="277"/>
                    <a:pt x="253" y="276"/>
                  </a:cubicBezTo>
                  <a:lnTo>
                    <a:pt x="253" y="276"/>
                  </a:lnTo>
                  <a:cubicBezTo>
                    <a:pt x="254" y="278"/>
                    <a:pt x="256" y="280"/>
                    <a:pt x="258" y="283"/>
                  </a:cubicBezTo>
                  <a:lnTo>
                    <a:pt x="258" y="283"/>
                  </a:lnTo>
                  <a:cubicBezTo>
                    <a:pt x="257" y="280"/>
                    <a:pt x="257" y="277"/>
                    <a:pt x="256" y="274"/>
                  </a:cubicBezTo>
                  <a:lnTo>
                    <a:pt x="256" y="274"/>
                  </a:lnTo>
                  <a:cubicBezTo>
                    <a:pt x="261" y="273"/>
                    <a:pt x="268" y="272"/>
                    <a:pt x="283" y="272"/>
                  </a:cubicBezTo>
                  <a:lnTo>
                    <a:pt x="283" y="272"/>
                  </a:lnTo>
                  <a:lnTo>
                    <a:pt x="279" y="297"/>
                  </a:lnTo>
                  <a:lnTo>
                    <a:pt x="288" y="271"/>
                  </a:lnTo>
                  <a:lnTo>
                    <a:pt x="288" y="271"/>
                  </a:lnTo>
                  <a:cubicBezTo>
                    <a:pt x="296" y="271"/>
                    <a:pt x="307" y="271"/>
                    <a:pt x="321" y="271"/>
                  </a:cubicBezTo>
                  <a:cubicBezTo>
                    <a:pt x="321" y="238"/>
                    <a:pt x="321" y="238"/>
                    <a:pt x="288" y="238"/>
                  </a:cubicBezTo>
                  <a:lnTo>
                    <a:pt x="283" y="271"/>
                  </a:lnTo>
                  <a:lnTo>
                    <a:pt x="256" y="271"/>
                  </a:lnTo>
                  <a:cubicBezTo>
                    <a:pt x="254" y="253"/>
                    <a:pt x="254" y="231"/>
                    <a:pt x="254" y="204"/>
                  </a:cubicBezTo>
                  <a:lnTo>
                    <a:pt x="254" y="238"/>
                  </a:lnTo>
                  <a:cubicBezTo>
                    <a:pt x="254" y="204"/>
                    <a:pt x="254" y="136"/>
                    <a:pt x="220" y="68"/>
                  </a:cubicBezTo>
                  <a:lnTo>
                    <a:pt x="220" y="99"/>
                  </a:lnTo>
                  <a:lnTo>
                    <a:pt x="220" y="99"/>
                  </a:lnTo>
                  <a:cubicBezTo>
                    <a:pt x="207" y="70"/>
                    <a:pt x="186" y="19"/>
                    <a:pt x="186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7"/>
            <p:cNvSpPr/>
            <p:nvPr/>
          </p:nvSpPr>
          <p:spPr>
            <a:xfrm>
              <a:off x="5140825" y="36913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lnTo>
                    <a:pt x="35" y="35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7"/>
            <p:cNvSpPr/>
            <p:nvPr/>
          </p:nvSpPr>
          <p:spPr>
            <a:xfrm>
              <a:off x="5140000" y="36905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34"/>
                  </a:moveTo>
                  <a:cubicBezTo>
                    <a:pt x="34" y="34"/>
                    <a:pt x="34" y="0"/>
                    <a:pt x="34" y="0"/>
                  </a:cubicBezTo>
                  <a:cubicBezTo>
                    <a:pt x="0" y="0"/>
                    <a:pt x="0" y="0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7"/>
            <p:cNvSpPr/>
            <p:nvPr/>
          </p:nvSpPr>
          <p:spPr>
            <a:xfrm>
              <a:off x="5142525" y="36888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7"/>
            <p:cNvSpPr/>
            <p:nvPr/>
          </p:nvSpPr>
          <p:spPr>
            <a:xfrm>
              <a:off x="5141675" y="368800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5" y="1"/>
                  </a:moveTo>
                  <a:lnTo>
                    <a:pt x="1" y="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7"/>
            <p:cNvSpPr/>
            <p:nvPr/>
          </p:nvSpPr>
          <p:spPr>
            <a:xfrm>
              <a:off x="5141275" y="3680300"/>
              <a:ext cx="9750" cy="8575"/>
            </a:xfrm>
            <a:custGeom>
              <a:avLst/>
              <a:gdLst/>
              <a:ahLst/>
              <a:cxnLst/>
              <a:rect l="l" t="t" r="r" b="b"/>
              <a:pathLst>
                <a:path w="390" h="343" extrusionOk="0">
                  <a:moveTo>
                    <a:pt x="84" y="71"/>
                  </a:moveTo>
                  <a:lnTo>
                    <a:pt x="84" y="71"/>
                  </a:lnTo>
                  <a:cubicBezTo>
                    <a:pt x="84" y="71"/>
                    <a:pt x="84" y="71"/>
                    <a:pt x="84" y="71"/>
                  </a:cubicBezTo>
                  <a:close/>
                  <a:moveTo>
                    <a:pt x="255" y="204"/>
                  </a:moveTo>
                  <a:lnTo>
                    <a:pt x="255" y="204"/>
                  </a:lnTo>
                  <a:cubicBezTo>
                    <a:pt x="255" y="205"/>
                    <a:pt x="254" y="206"/>
                    <a:pt x="254" y="207"/>
                  </a:cubicBezTo>
                  <a:lnTo>
                    <a:pt x="254" y="207"/>
                  </a:lnTo>
                  <a:cubicBezTo>
                    <a:pt x="254" y="207"/>
                    <a:pt x="254" y="206"/>
                    <a:pt x="255" y="204"/>
                  </a:cubicBezTo>
                  <a:close/>
                  <a:moveTo>
                    <a:pt x="158" y="38"/>
                  </a:moveTo>
                  <a:cubicBezTo>
                    <a:pt x="152" y="38"/>
                    <a:pt x="141" y="60"/>
                    <a:pt x="118" y="139"/>
                  </a:cubicBezTo>
                  <a:cubicBezTo>
                    <a:pt x="118" y="207"/>
                    <a:pt x="84" y="207"/>
                    <a:pt x="84" y="241"/>
                  </a:cubicBezTo>
                  <a:lnTo>
                    <a:pt x="118" y="173"/>
                  </a:lnTo>
                  <a:cubicBezTo>
                    <a:pt x="118" y="173"/>
                    <a:pt x="118" y="187"/>
                    <a:pt x="118" y="207"/>
                  </a:cubicBezTo>
                  <a:cubicBezTo>
                    <a:pt x="118" y="241"/>
                    <a:pt x="118" y="258"/>
                    <a:pt x="123" y="258"/>
                  </a:cubicBezTo>
                  <a:cubicBezTo>
                    <a:pt x="127" y="258"/>
                    <a:pt x="135" y="241"/>
                    <a:pt x="152" y="207"/>
                  </a:cubicBezTo>
                  <a:cubicBezTo>
                    <a:pt x="152" y="207"/>
                    <a:pt x="152" y="275"/>
                    <a:pt x="152" y="275"/>
                  </a:cubicBezTo>
                  <a:cubicBezTo>
                    <a:pt x="152" y="275"/>
                    <a:pt x="152" y="241"/>
                    <a:pt x="186" y="173"/>
                  </a:cubicBezTo>
                  <a:cubicBezTo>
                    <a:pt x="186" y="164"/>
                    <a:pt x="188" y="160"/>
                    <a:pt x="191" y="160"/>
                  </a:cubicBezTo>
                  <a:cubicBezTo>
                    <a:pt x="199" y="160"/>
                    <a:pt x="211" y="191"/>
                    <a:pt x="186" y="241"/>
                  </a:cubicBezTo>
                  <a:lnTo>
                    <a:pt x="220" y="173"/>
                  </a:lnTo>
                  <a:cubicBezTo>
                    <a:pt x="228" y="149"/>
                    <a:pt x="232" y="140"/>
                    <a:pt x="234" y="140"/>
                  </a:cubicBezTo>
                  <a:lnTo>
                    <a:pt x="234" y="140"/>
                  </a:lnTo>
                  <a:cubicBezTo>
                    <a:pt x="241" y="140"/>
                    <a:pt x="231" y="211"/>
                    <a:pt x="246" y="211"/>
                  </a:cubicBezTo>
                  <a:cubicBezTo>
                    <a:pt x="248" y="211"/>
                    <a:pt x="251" y="210"/>
                    <a:pt x="254" y="207"/>
                  </a:cubicBezTo>
                  <a:lnTo>
                    <a:pt x="288" y="139"/>
                  </a:lnTo>
                  <a:cubicBezTo>
                    <a:pt x="288" y="141"/>
                    <a:pt x="288" y="142"/>
                    <a:pt x="288" y="143"/>
                  </a:cubicBezTo>
                  <a:lnTo>
                    <a:pt x="288" y="143"/>
                  </a:lnTo>
                  <a:cubicBezTo>
                    <a:pt x="301" y="120"/>
                    <a:pt x="314" y="100"/>
                    <a:pt x="319" y="100"/>
                  </a:cubicBezTo>
                  <a:cubicBezTo>
                    <a:pt x="321" y="100"/>
                    <a:pt x="322" y="102"/>
                    <a:pt x="322" y="105"/>
                  </a:cubicBezTo>
                  <a:cubicBezTo>
                    <a:pt x="307" y="135"/>
                    <a:pt x="298" y="145"/>
                    <a:pt x="291" y="153"/>
                  </a:cubicBezTo>
                  <a:lnTo>
                    <a:pt x="291" y="153"/>
                  </a:lnTo>
                  <a:cubicBezTo>
                    <a:pt x="289" y="151"/>
                    <a:pt x="288" y="148"/>
                    <a:pt x="288" y="143"/>
                  </a:cubicBezTo>
                  <a:lnTo>
                    <a:pt x="288" y="143"/>
                  </a:lnTo>
                  <a:cubicBezTo>
                    <a:pt x="274" y="167"/>
                    <a:pt x="260" y="195"/>
                    <a:pt x="255" y="204"/>
                  </a:cubicBezTo>
                  <a:lnTo>
                    <a:pt x="255" y="204"/>
                  </a:lnTo>
                  <a:cubicBezTo>
                    <a:pt x="273" y="168"/>
                    <a:pt x="282" y="163"/>
                    <a:pt x="291" y="153"/>
                  </a:cubicBezTo>
                  <a:lnTo>
                    <a:pt x="291" y="153"/>
                  </a:lnTo>
                  <a:cubicBezTo>
                    <a:pt x="299" y="164"/>
                    <a:pt x="315" y="153"/>
                    <a:pt x="288" y="207"/>
                  </a:cubicBezTo>
                  <a:cubicBezTo>
                    <a:pt x="355" y="105"/>
                    <a:pt x="288" y="207"/>
                    <a:pt x="389" y="71"/>
                  </a:cubicBezTo>
                  <a:lnTo>
                    <a:pt x="389" y="71"/>
                  </a:lnTo>
                  <a:cubicBezTo>
                    <a:pt x="381" y="75"/>
                    <a:pt x="374" y="77"/>
                    <a:pt x="366" y="77"/>
                  </a:cubicBezTo>
                  <a:cubicBezTo>
                    <a:pt x="334" y="77"/>
                    <a:pt x="308" y="44"/>
                    <a:pt x="272" y="44"/>
                  </a:cubicBezTo>
                  <a:cubicBezTo>
                    <a:pt x="249" y="44"/>
                    <a:pt x="222" y="58"/>
                    <a:pt x="186" y="105"/>
                  </a:cubicBezTo>
                  <a:lnTo>
                    <a:pt x="186" y="38"/>
                  </a:lnTo>
                  <a:cubicBezTo>
                    <a:pt x="179" y="68"/>
                    <a:pt x="174" y="78"/>
                    <a:pt x="172" y="78"/>
                  </a:cubicBezTo>
                  <a:cubicBezTo>
                    <a:pt x="166" y="78"/>
                    <a:pt x="167" y="38"/>
                    <a:pt x="158" y="38"/>
                  </a:cubicBezTo>
                  <a:close/>
                  <a:moveTo>
                    <a:pt x="51" y="71"/>
                  </a:moveTo>
                  <a:cubicBezTo>
                    <a:pt x="43" y="88"/>
                    <a:pt x="35" y="92"/>
                    <a:pt x="27" y="92"/>
                  </a:cubicBezTo>
                  <a:cubicBezTo>
                    <a:pt x="18" y="92"/>
                    <a:pt x="10" y="83"/>
                    <a:pt x="5" y="83"/>
                  </a:cubicBezTo>
                  <a:cubicBezTo>
                    <a:pt x="0" y="83"/>
                    <a:pt x="2" y="99"/>
                    <a:pt x="17" y="173"/>
                  </a:cubicBezTo>
                  <a:cubicBezTo>
                    <a:pt x="17" y="207"/>
                    <a:pt x="17" y="241"/>
                    <a:pt x="17" y="275"/>
                  </a:cubicBezTo>
                  <a:cubicBezTo>
                    <a:pt x="25" y="291"/>
                    <a:pt x="31" y="297"/>
                    <a:pt x="36" y="297"/>
                  </a:cubicBezTo>
                  <a:cubicBezTo>
                    <a:pt x="51" y="297"/>
                    <a:pt x="51" y="233"/>
                    <a:pt x="51" y="207"/>
                  </a:cubicBezTo>
                  <a:cubicBezTo>
                    <a:pt x="46" y="178"/>
                    <a:pt x="42" y="158"/>
                    <a:pt x="40" y="145"/>
                  </a:cubicBezTo>
                  <a:lnTo>
                    <a:pt x="40" y="145"/>
                  </a:lnTo>
                  <a:cubicBezTo>
                    <a:pt x="42" y="155"/>
                    <a:pt x="45" y="166"/>
                    <a:pt x="48" y="166"/>
                  </a:cubicBezTo>
                  <a:cubicBezTo>
                    <a:pt x="49" y="166"/>
                    <a:pt x="51" y="159"/>
                    <a:pt x="51" y="139"/>
                  </a:cubicBezTo>
                  <a:cubicBezTo>
                    <a:pt x="51" y="105"/>
                    <a:pt x="51" y="71"/>
                    <a:pt x="51" y="71"/>
                  </a:cubicBezTo>
                  <a:close/>
                  <a:moveTo>
                    <a:pt x="118" y="0"/>
                  </a:moveTo>
                  <a:cubicBezTo>
                    <a:pt x="115" y="0"/>
                    <a:pt x="97" y="114"/>
                    <a:pt x="89" y="114"/>
                  </a:cubicBezTo>
                  <a:cubicBezTo>
                    <a:pt x="86" y="114"/>
                    <a:pt x="84" y="102"/>
                    <a:pt x="84" y="71"/>
                  </a:cubicBezTo>
                  <a:lnTo>
                    <a:pt x="84" y="105"/>
                  </a:lnTo>
                  <a:cubicBezTo>
                    <a:pt x="84" y="145"/>
                    <a:pt x="73" y="161"/>
                    <a:pt x="63" y="161"/>
                  </a:cubicBezTo>
                  <a:cubicBezTo>
                    <a:pt x="56" y="161"/>
                    <a:pt x="51" y="153"/>
                    <a:pt x="51" y="139"/>
                  </a:cubicBezTo>
                  <a:cubicBezTo>
                    <a:pt x="51" y="241"/>
                    <a:pt x="51" y="241"/>
                    <a:pt x="51" y="275"/>
                  </a:cubicBezTo>
                  <a:cubicBezTo>
                    <a:pt x="59" y="308"/>
                    <a:pt x="65" y="319"/>
                    <a:pt x="70" y="319"/>
                  </a:cubicBezTo>
                  <a:cubicBezTo>
                    <a:pt x="79" y="319"/>
                    <a:pt x="82" y="279"/>
                    <a:pt x="84" y="279"/>
                  </a:cubicBezTo>
                  <a:cubicBezTo>
                    <a:pt x="84" y="279"/>
                    <a:pt x="84" y="294"/>
                    <a:pt x="84" y="342"/>
                  </a:cubicBezTo>
                  <a:cubicBezTo>
                    <a:pt x="84" y="333"/>
                    <a:pt x="84" y="321"/>
                    <a:pt x="84" y="309"/>
                  </a:cubicBezTo>
                  <a:cubicBezTo>
                    <a:pt x="84" y="309"/>
                    <a:pt x="84" y="275"/>
                    <a:pt x="84" y="275"/>
                  </a:cubicBezTo>
                  <a:cubicBezTo>
                    <a:pt x="84" y="241"/>
                    <a:pt x="84" y="173"/>
                    <a:pt x="84" y="139"/>
                  </a:cubicBezTo>
                  <a:cubicBezTo>
                    <a:pt x="84" y="154"/>
                    <a:pt x="84" y="159"/>
                    <a:pt x="85" y="159"/>
                  </a:cubicBezTo>
                  <a:cubicBezTo>
                    <a:pt x="86" y="159"/>
                    <a:pt x="89" y="120"/>
                    <a:pt x="101" y="120"/>
                  </a:cubicBezTo>
                  <a:cubicBezTo>
                    <a:pt x="106" y="120"/>
                    <a:pt x="111" y="125"/>
                    <a:pt x="118" y="139"/>
                  </a:cubicBezTo>
                  <a:lnTo>
                    <a:pt x="118" y="4"/>
                  </a:lnTo>
                  <a:cubicBezTo>
                    <a:pt x="118" y="1"/>
                    <a:pt x="118" y="0"/>
                    <a:pt x="118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7"/>
            <p:cNvSpPr/>
            <p:nvPr/>
          </p:nvSpPr>
          <p:spPr>
            <a:xfrm>
              <a:off x="5149300" y="3682075"/>
              <a:ext cx="1725" cy="2725"/>
            </a:xfrm>
            <a:custGeom>
              <a:avLst/>
              <a:gdLst/>
              <a:ahLst/>
              <a:cxnLst/>
              <a:rect l="l" t="t" r="r" b="b"/>
              <a:pathLst>
                <a:path w="69" h="109" extrusionOk="0">
                  <a:moveTo>
                    <a:pt x="68" y="0"/>
                  </a:moveTo>
                  <a:cubicBezTo>
                    <a:pt x="68" y="9"/>
                    <a:pt x="64" y="22"/>
                    <a:pt x="58" y="36"/>
                  </a:cubicBezTo>
                  <a:lnTo>
                    <a:pt x="58" y="36"/>
                  </a:lnTo>
                  <a:cubicBezTo>
                    <a:pt x="61" y="35"/>
                    <a:pt x="64" y="34"/>
                    <a:pt x="68" y="34"/>
                  </a:cubicBezTo>
                  <a:cubicBezTo>
                    <a:pt x="68" y="17"/>
                    <a:pt x="68" y="7"/>
                    <a:pt x="68" y="0"/>
                  </a:cubicBezTo>
                  <a:close/>
                  <a:moveTo>
                    <a:pt x="34" y="34"/>
                  </a:moveTo>
                  <a:lnTo>
                    <a:pt x="1" y="102"/>
                  </a:lnTo>
                  <a:cubicBezTo>
                    <a:pt x="1" y="107"/>
                    <a:pt x="2" y="109"/>
                    <a:pt x="4" y="109"/>
                  </a:cubicBezTo>
                  <a:cubicBezTo>
                    <a:pt x="14" y="109"/>
                    <a:pt x="42" y="69"/>
                    <a:pt x="58" y="36"/>
                  </a:cubicBezTo>
                  <a:lnTo>
                    <a:pt x="58" y="36"/>
                  </a:lnTo>
                  <a:cubicBezTo>
                    <a:pt x="43" y="39"/>
                    <a:pt x="38" y="49"/>
                    <a:pt x="36" y="49"/>
                  </a:cubicBezTo>
                  <a:cubicBezTo>
                    <a:pt x="34" y="49"/>
                    <a:pt x="34" y="46"/>
                    <a:pt x="34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7"/>
            <p:cNvSpPr/>
            <p:nvPr/>
          </p:nvSpPr>
          <p:spPr>
            <a:xfrm>
              <a:off x="5149150" y="3681900"/>
              <a:ext cx="7100" cy="5275"/>
            </a:xfrm>
            <a:custGeom>
              <a:avLst/>
              <a:gdLst/>
              <a:ahLst/>
              <a:cxnLst/>
              <a:rect l="l" t="t" r="r" b="b"/>
              <a:pathLst>
                <a:path w="284" h="211" extrusionOk="0">
                  <a:moveTo>
                    <a:pt x="108" y="7"/>
                  </a:moveTo>
                  <a:cubicBezTo>
                    <a:pt x="97" y="30"/>
                    <a:pt x="93" y="34"/>
                    <a:pt x="91" y="34"/>
                  </a:cubicBezTo>
                  <a:cubicBezTo>
                    <a:pt x="89" y="34"/>
                    <a:pt x="88" y="33"/>
                    <a:pt x="87" y="33"/>
                  </a:cubicBezTo>
                  <a:cubicBezTo>
                    <a:pt x="83" y="33"/>
                    <a:pt x="74" y="41"/>
                    <a:pt x="40" y="109"/>
                  </a:cubicBezTo>
                  <a:cubicBezTo>
                    <a:pt x="40" y="109"/>
                    <a:pt x="62" y="66"/>
                    <a:pt x="71" y="66"/>
                  </a:cubicBezTo>
                  <a:cubicBezTo>
                    <a:pt x="73" y="66"/>
                    <a:pt x="74" y="68"/>
                    <a:pt x="74" y="75"/>
                  </a:cubicBezTo>
                  <a:lnTo>
                    <a:pt x="40" y="109"/>
                  </a:lnTo>
                  <a:lnTo>
                    <a:pt x="57" y="109"/>
                  </a:lnTo>
                  <a:cubicBezTo>
                    <a:pt x="66" y="100"/>
                    <a:pt x="75" y="92"/>
                    <a:pt x="83" y="84"/>
                  </a:cubicBezTo>
                  <a:lnTo>
                    <a:pt x="83" y="84"/>
                  </a:lnTo>
                  <a:lnTo>
                    <a:pt x="81" y="89"/>
                  </a:lnTo>
                  <a:lnTo>
                    <a:pt x="81" y="89"/>
                  </a:lnTo>
                  <a:cubicBezTo>
                    <a:pt x="82" y="87"/>
                    <a:pt x="84" y="84"/>
                    <a:pt x="85" y="82"/>
                  </a:cubicBezTo>
                  <a:lnTo>
                    <a:pt x="85" y="82"/>
                  </a:lnTo>
                  <a:cubicBezTo>
                    <a:pt x="84" y="82"/>
                    <a:pt x="83" y="83"/>
                    <a:pt x="83" y="84"/>
                  </a:cubicBezTo>
                  <a:lnTo>
                    <a:pt x="83" y="84"/>
                  </a:lnTo>
                  <a:lnTo>
                    <a:pt x="108" y="7"/>
                  </a:lnTo>
                  <a:close/>
                  <a:moveTo>
                    <a:pt x="81" y="89"/>
                  </a:moveTo>
                  <a:cubicBezTo>
                    <a:pt x="77" y="97"/>
                    <a:pt x="74" y="104"/>
                    <a:pt x="74" y="109"/>
                  </a:cubicBezTo>
                  <a:lnTo>
                    <a:pt x="81" y="89"/>
                  </a:lnTo>
                  <a:close/>
                  <a:moveTo>
                    <a:pt x="206" y="75"/>
                  </a:moveTo>
                  <a:lnTo>
                    <a:pt x="206" y="75"/>
                  </a:lnTo>
                  <a:cubicBezTo>
                    <a:pt x="180" y="95"/>
                    <a:pt x="155" y="114"/>
                    <a:pt x="146" y="114"/>
                  </a:cubicBezTo>
                  <a:cubicBezTo>
                    <a:pt x="143" y="114"/>
                    <a:pt x="142" y="112"/>
                    <a:pt x="142" y="109"/>
                  </a:cubicBezTo>
                  <a:cubicBezTo>
                    <a:pt x="142" y="109"/>
                    <a:pt x="173" y="78"/>
                    <a:pt x="206" y="75"/>
                  </a:cubicBezTo>
                  <a:close/>
                  <a:moveTo>
                    <a:pt x="131" y="87"/>
                  </a:moveTo>
                  <a:cubicBezTo>
                    <a:pt x="131" y="87"/>
                    <a:pt x="122" y="98"/>
                    <a:pt x="108" y="115"/>
                  </a:cubicBezTo>
                  <a:lnTo>
                    <a:pt x="108" y="115"/>
                  </a:lnTo>
                  <a:cubicBezTo>
                    <a:pt x="108" y="113"/>
                    <a:pt x="108" y="111"/>
                    <a:pt x="108" y="109"/>
                  </a:cubicBezTo>
                  <a:cubicBezTo>
                    <a:pt x="124" y="93"/>
                    <a:pt x="130" y="87"/>
                    <a:pt x="131" y="87"/>
                  </a:cubicBezTo>
                  <a:close/>
                  <a:moveTo>
                    <a:pt x="57" y="109"/>
                  </a:moveTo>
                  <a:lnTo>
                    <a:pt x="57" y="109"/>
                  </a:lnTo>
                  <a:cubicBezTo>
                    <a:pt x="52" y="115"/>
                    <a:pt x="46" y="121"/>
                    <a:pt x="40" y="126"/>
                  </a:cubicBezTo>
                  <a:lnTo>
                    <a:pt x="40" y="126"/>
                  </a:lnTo>
                  <a:lnTo>
                    <a:pt x="74" y="109"/>
                  </a:lnTo>
                  <a:close/>
                  <a:moveTo>
                    <a:pt x="40" y="126"/>
                  </a:moveTo>
                  <a:lnTo>
                    <a:pt x="7" y="143"/>
                  </a:lnTo>
                  <a:cubicBezTo>
                    <a:pt x="2" y="153"/>
                    <a:pt x="1" y="157"/>
                    <a:pt x="3" y="157"/>
                  </a:cubicBezTo>
                  <a:cubicBezTo>
                    <a:pt x="8" y="157"/>
                    <a:pt x="23" y="143"/>
                    <a:pt x="40" y="126"/>
                  </a:cubicBezTo>
                  <a:close/>
                  <a:moveTo>
                    <a:pt x="63" y="173"/>
                  </a:moveTo>
                  <a:cubicBezTo>
                    <a:pt x="55" y="185"/>
                    <a:pt x="48" y="196"/>
                    <a:pt x="42" y="207"/>
                  </a:cubicBezTo>
                  <a:lnTo>
                    <a:pt x="42" y="207"/>
                  </a:lnTo>
                  <a:cubicBezTo>
                    <a:pt x="46" y="199"/>
                    <a:pt x="56" y="182"/>
                    <a:pt x="63" y="173"/>
                  </a:cubicBezTo>
                  <a:close/>
                  <a:moveTo>
                    <a:pt x="170" y="1"/>
                  </a:moveTo>
                  <a:cubicBezTo>
                    <a:pt x="154" y="1"/>
                    <a:pt x="107" y="47"/>
                    <a:pt x="85" y="82"/>
                  </a:cubicBezTo>
                  <a:lnTo>
                    <a:pt x="85" y="82"/>
                  </a:lnTo>
                  <a:cubicBezTo>
                    <a:pt x="98" y="70"/>
                    <a:pt x="108" y="61"/>
                    <a:pt x="111" y="61"/>
                  </a:cubicBezTo>
                  <a:cubicBezTo>
                    <a:pt x="114" y="61"/>
                    <a:pt x="113" y="65"/>
                    <a:pt x="108" y="75"/>
                  </a:cubicBezTo>
                  <a:lnTo>
                    <a:pt x="40" y="143"/>
                  </a:lnTo>
                  <a:cubicBezTo>
                    <a:pt x="40" y="177"/>
                    <a:pt x="74" y="143"/>
                    <a:pt x="40" y="211"/>
                  </a:cubicBezTo>
                  <a:cubicBezTo>
                    <a:pt x="82" y="169"/>
                    <a:pt x="124" y="140"/>
                    <a:pt x="134" y="140"/>
                  </a:cubicBezTo>
                  <a:cubicBezTo>
                    <a:pt x="140" y="140"/>
                    <a:pt x="134" y="151"/>
                    <a:pt x="108" y="177"/>
                  </a:cubicBezTo>
                  <a:cubicBezTo>
                    <a:pt x="176" y="143"/>
                    <a:pt x="210" y="75"/>
                    <a:pt x="210" y="75"/>
                  </a:cubicBezTo>
                  <a:lnTo>
                    <a:pt x="210" y="75"/>
                  </a:lnTo>
                  <a:cubicBezTo>
                    <a:pt x="210" y="109"/>
                    <a:pt x="176" y="143"/>
                    <a:pt x="142" y="177"/>
                  </a:cubicBezTo>
                  <a:cubicBezTo>
                    <a:pt x="176" y="143"/>
                    <a:pt x="244" y="75"/>
                    <a:pt x="277" y="41"/>
                  </a:cubicBezTo>
                  <a:cubicBezTo>
                    <a:pt x="283" y="30"/>
                    <a:pt x="283" y="25"/>
                    <a:pt x="279" y="25"/>
                  </a:cubicBezTo>
                  <a:cubicBezTo>
                    <a:pt x="269" y="25"/>
                    <a:pt x="238" y="50"/>
                    <a:pt x="208" y="74"/>
                  </a:cubicBezTo>
                  <a:lnTo>
                    <a:pt x="208" y="74"/>
                  </a:lnTo>
                  <a:cubicBezTo>
                    <a:pt x="175" y="41"/>
                    <a:pt x="142" y="41"/>
                    <a:pt x="176" y="7"/>
                  </a:cubicBezTo>
                  <a:cubicBezTo>
                    <a:pt x="176" y="3"/>
                    <a:pt x="174" y="1"/>
                    <a:pt x="17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7"/>
            <p:cNvSpPr/>
            <p:nvPr/>
          </p:nvSpPr>
          <p:spPr>
            <a:xfrm>
              <a:off x="5154375" y="368292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1" y="34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7"/>
            <p:cNvSpPr/>
            <p:nvPr/>
          </p:nvSpPr>
          <p:spPr>
            <a:xfrm>
              <a:off x="5236300" y="3445025"/>
              <a:ext cx="21050" cy="19500"/>
            </a:xfrm>
            <a:custGeom>
              <a:avLst/>
              <a:gdLst/>
              <a:ahLst/>
              <a:cxnLst/>
              <a:rect l="l" t="t" r="r" b="b"/>
              <a:pathLst>
                <a:path w="842" h="780" extrusionOk="0">
                  <a:moveTo>
                    <a:pt x="677" y="610"/>
                  </a:moveTo>
                  <a:cubicBezTo>
                    <a:pt x="677" y="610"/>
                    <a:pt x="677" y="610"/>
                    <a:pt x="676" y="610"/>
                  </a:cubicBezTo>
                  <a:lnTo>
                    <a:pt x="720" y="610"/>
                  </a:lnTo>
                  <a:cubicBezTo>
                    <a:pt x="705" y="610"/>
                    <a:pt x="691" y="610"/>
                    <a:pt x="677" y="610"/>
                  </a:cubicBezTo>
                  <a:close/>
                  <a:moveTo>
                    <a:pt x="246" y="1"/>
                  </a:moveTo>
                  <a:cubicBezTo>
                    <a:pt x="0" y="355"/>
                    <a:pt x="150" y="534"/>
                    <a:pt x="465" y="590"/>
                  </a:cubicBezTo>
                  <a:lnTo>
                    <a:pt x="465" y="590"/>
                  </a:lnTo>
                  <a:cubicBezTo>
                    <a:pt x="481" y="652"/>
                    <a:pt x="520" y="716"/>
                    <a:pt x="584" y="779"/>
                  </a:cubicBezTo>
                  <a:cubicBezTo>
                    <a:pt x="622" y="720"/>
                    <a:pt x="653" y="664"/>
                    <a:pt x="676" y="610"/>
                  </a:cubicBezTo>
                  <a:lnTo>
                    <a:pt x="584" y="610"/>
                  </a:lnTo>
                  <a:cubicBezTo>
                    <a:pt x="584" y="610"/>
                    <a:pt x="587" y="609"/>
                    <a:pt x="592" y="606"/>
                  </a:cubicBezTo>
                  <a:lnTo>
                    <a:pt x="592" y="606"/>
                  </a:lnTo>
                  <a:cubicBezTo>
                    <a:pt x="619" y="608"/>
                    <a:pt x="648" y="609"/>
                    <a:pt x="677" y="610"/>
                  </a:cubicBezTo>
                  <a:lnTo>
                    <a:pt x="677" y="610"/>
                  </a:lnTo>
                  <a:cubicBezTo>
                    <a:pt x="842" y="234"/>
                    <a:pt x="660" y="1"/>
                    <a:pt x="246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7"/>
            <p:cNvSpPr/>
            <p:nvPr/>
          </p:nvSpPr>
          <p:spPr>
            <a:xfrm>
              <a:off x="5250050" y="3458575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0" y="0"/>
                  </a:moveTo>
                  <a:lnTo>
                    <a:pt x="0" y="34"/>
                  </a:lnTo>
                  <a:lnTo>
                    <a:pt x="34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7"/>
            <p:cNvSpPr/>
            <p:nvPr/>
          </p:nvSpPr>
          <p:spPr>
            <a:xfrm>
              <a:off x="5250050" y="3457725"/>
              <a:ext cx="5100" cy="6800"/>
            </a:xfrm>
            <a:custGeom>
              <a:avLst/>
              <a:gdLst/>
              <a:ahLst/>
              <a:cxnLst/>
              <a:rect l="l" t="t" r="r" b="b"/>
              <a:pathLst>
                <a:path w="204" h="272" extrusionOk="0">
                  <a:moveTo>
                    <a:pt x="0" y="1"/>
                  </a:moveTo>
                  <a:cubicBezTo>
                    <a:pt x="0" y="34"/>
                    <a:pt x="34" y="102"/>
                    <a:pt x="68" y="170"/>
                  </a:cubicBezTo>
                  <a:cubicBezTo>
                    <a:pt x="68" y="170"/>
                    <a:pt x="34" y="102"/>
                    <a:pt x="68" y="102"/>
                  </a:cubicBezTo>
                  <a:cubicBezTo>
                    <a:pt x="102" y="170"/>
                    <a:pt x="68" y="170"/>
                    <a:pt x="102" y="238"/>
                  </a:cubicBezTo>
                  <a:cubicBezTo>
                    <a:pt x="112" y="243"/>
                    <a:pt x="119" y="245"/>
                    <a:pt x="124" y="245"/>
                  </a:cubicBezTo>
                  <a:cubicBezTo>
                    <a:pt x="147" y="245"/>
                    <a:pt x="120" y="197"/>
                    <a:pt x="127" y="197"/>
                  </a:cubicBezTo>
                  <a:lnTo>
                    <a:pt x="127" y="197"/>
                  </a:lnTo>
                  <a:cubicBezTo>
                    <a:pt x="128" y="197"/>
                    <a:pt x="131" y="199"/>
                    <a:pt x="136" y="204"/>
                  </a:cubicBezTo>
                  <a:lnTo>
                    <a:pt x="170" y="271"/>
                  </a:lnTo>
                  <a:lnTo>
                    <a:pt x="203" y="238"/>
                  </a:lnTo>
                  <a:cubicBezTo>
                    <a:pt x="68" y="68"/>
                    <a:pt x="102" y="102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7"/>
            <p:cNvSpPr/>
            <p:nvPr/>
          </p:nvSpPr>
          <p:spPr>
            <a:xfrm>
              <a:off x="5251750" y="3460275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0" y="0"/>
                  </a:moveTo>
                  <a:cubicBezTo>
                    <a:pt x="34" y="0"/>
                    <a:pt x="68" y="34"/>
                    <a:pt x="68" y="68"/>
                  </a:cubicBezTo>
                  <a:cubicBezTo>
                    <a:pt x="68" y="34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7"/>
            <p:cNvSpPr/>
            <p:nvPr/>
          </p:nvSpPr>
          <p:spPr>
            <a:xfrm>
              <a:off x="5251750" y="3458575"/>
              <a:ext cx="1700" cy="2550"/>
            </a:xfrm>
            <a:custGeom>
              <a:avLst/>
              <a:gdLst/>
              <a:ahLst/>
              <a:cxnLst/>
              <a:rect l="l" t="t" r="r" b="b"/>
              <a:pathLst>
                <a:path w="68" h="102" extrusionOk="0">
                  <a:moveTo>
                    <a:pt x="0" y="0"/>
                  </a:moveTo>
                  <a:lnTo>
                    <a:pt x="0" y="34"/>
                  </a:lnTo>
                  <a:cubicBezTo>
                    <a:pt x="14" y="34"/>
                    <a:pt x="27" y="45"/>
                    <a:pt x="38" y="58"/>
                  </a:cubicBezTo>
                  <a:lnTo>
                    <a:pt x="38" y="58"/>
                  </a:lnTo>
                  <a:lnTo>
                    <a:pt x="0" y="0"/>
                  </a:lnTo>
                  <a:close/>
                  <a:moveTo>
                    <a:pt x="38" y="58"/>
                  </a:moveTo>
                  <a:lnTo>
                    <a:pt x="68" y="102"/>
                  </a:lnTo>
                  <a:cubicBezTo>
                    <a:pt x="68" y="102"/>
                    <a:pt x="56" y="78"/>
                    <a:pt x="38" y="58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7"/>
            <p:cNvSpPr/>
            <p:nvPr/>
          </p:nvSpPr>
          <p:spPr>
            <a:xfrm>
              <a:off x="5252575" y="345772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1"/>
                    <a:pt x="1" y="34"/>
                    <a:pt x="1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7"/>
            <p:cNvSpPr/>
            <p:nvPr/>
          </p:nvSpPr>
          <p:spPr>
            <a:xfrm>
              <a:off x="5252150" y="3457950"/>
              <a:ext cx="3850" cy="4025"/>
            </a:xfrm>
            <a:custGeom>
              <a:avLst/>
              <a:gdLst/>
              <a:ahLst/>
              <a:cxnLst/>
              <a:rect l="l" t="t" r="r" b="b"/>
              <a:pathLst>
                <a:path w="154" h="161" extrusionOk="0">
                  <a:moveTo>
                    <a:pt x="5" y="0"/>
                  </a:moveTo>
                  <a:cubicBezTo>
                    <a:pt x="1" y="0"/>
                    <a:pt x="1" y="8"/>
                    <a:pt x="18" y="25"/>
                  </a:cubicBezTo>
                  <a:cubicBezTo>
                    <a:pt x="18" y="8"/>
                    <a:pt x="9" y="0"/>
                    <a:pt x="5" y="0"/>
                  </a:cubicBezTo>
                  <a:close/>
                  <a:moveTo>
                    <a:pt x="18" y="25"/>
                  </a:moveTo>
                  <a:cubicBezTo>
                    <a:pt x="40" y="47"/>
                    <a:pt x="75" y="83"/>
                    <a:pt x="89" y="106"/>
                  </a:cubicBezTo>
                  <a:lnTo>
                    <a:pt x="89" y="106"/>
                  </a:lnTo>
                  <a:cubicBezTo>
                    <a:pt x="85" y="101"/>
                    <a:pt x="81" y="97"/>
                    <a:pt x="78" y="97"/>
                  </a:cubicBezTo>
                  <a:cubicBezTo>
                    <a:pt x="74" y="97"/>
                    <a:pt x="74" y="104"/>
                    <a:pt x="86" y="127"/>
                  </a:cubicBezTo>
                  <a:lnTo>
                    <a:pt x="153" y="161"/>
                  </a:lnTo>
                  <a:cubicBezTo>
                    <a:pt x="153" y="127"/>
                    <a:pt x="52" y="25"/>
                    <a:pt x="18" y="2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7"/>
            <p:cNvSpPr/>
            <p:nvPr/>
          </p:nvSpPr>
          <p:spPr>
            <a:xfrm>
              <a:off x="5252575" y="3458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cubicBezTo>
                    <a:pt x="35" y="34"/>
                    <a:pt x="35" y="34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7"/>
            <p:cNvSpPr/>
            <p:nvPr/>
          </p:nvSpPr>
          <p:spPr>
            <a:xfrm>
              <a:off x="5252575" y="3458575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1" y="0"/>
                  </a:moveTo>
                  <a:lnTo>
                    <a:pt x="1" y="34"/>
                  </a:lnTo>
                  <a:lnTo>
                    <a:pt x="35" y="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7"/>
            <p:cNvSpPr/>
            <p:nvPr/>
          </p:nvSpPr>
          <p:spPr>
            <a:xfrm>
              <a:off x="5253425" y="3457725"/>
              <a:ext cx="5100" cy="3400"/>
            </a:xfrm>
            <a:custGeom>
              <a:avLst/>
              <a:gdLst/>
              <a:ahLst/>
              <a:cxnLst/>
              <a:rect l="l" t="t" r="r" b="b"/>
              <a:pathLst>
                <a:path w="204" h="136" extrusionOk="0">
                  <a:moveTo>
                    <a:pt x="1" y="1"/>
                  </a:moveTo>
                  <a:cubicBezTo>
                    <a:pt x="52" y="34"/>
                    <a:pt x="43" y="34"/>
                    <a:pt x="30" y="34"/>
                  </a:cubicBezTo>
                  <a:cubicBezTo>
                    <a:pt x="18" y="34"/>
                    <a:pt x="1" y="34"/>
                    <a:pt x="35" y="68"/>
                  </a:cubicBezTo>
                  <a:cubicBezTo>
                    <a:pt x="41" y="62"/>
                    <a:pt x="49" y="59"/>
                    <a:pt x="57" y="59"/>
                  </a:cubicBezTo>
                  <a:cubicBezTo>
                    <a:pt x="94" y="59"/>
                    <a:pt x="149" y="109"/>
                    <a:pt x="204" y="136"/>
                  </a:cubicBezTo>
                  <a:cubicBezTo>
                    <a:pt x="204" y="136"/>
                    <a:pt x="170" y="68"/>
                    <a:pt x="170" y="68"/>
                  </a:cubicBezTo>
                  <a:cubicBezTo>
                    <a:pt x="136" y="34"/>
                    <a:pt x="35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7"/>
            <p:cNvSpPr/>
            <p:nvPr/>
          </p:nvSpPr>
          <p:spPr>
            <a:xfrm>
              <a:off x="5261050" y="34594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7"/>
            <p:cNvSpPr/>
            <p:nvPr/>
          </p:nvSpPr>
          <p:spPr>
            <a:xfrm>
              <a:off x="5255125" y="3455175"/>
              <a:ext cx="8500" cy="4275"/>
            </a:xfrm>
            <a:custGeom>
              <a:avLst/>
              <a:gdLst/>
              <a:ahLst/>
              <a:cxnLst/>
              <a:rect l="l" t="t" r="r" b="b"/>
              <a:pathLst>
                <a:path w="340" h="171" extrusionOk="0">
                  <a:moveTo>
                    <a:pt x="34" y="1"/>
                  </a:moveTo>
                  <a:lnTo>
                    <a:pt x="34" y="1"/>
                  </a:lnTo>
                  <a:cubicBezTo>
                    <a:pt x="37" y="2"/>
                    <a:pt x="170" y="69"/>
                    <a:pt x="170" y="69"/>
                  </a:cubicBezTo>
                  <a:cubicBezTo>
                    <a:pt x="136" y="69"/>
                    <a:pt x="102" y="69"/>
                    <a:pt x="68" y="35"/>
                  </a:cubicBezTo>
                  <a:lnTo>
                    <a:pt x="68" y="35"/>
                  </a:lnTo>
                  <a:cubicBezTo>
                    <a:pt x="68" y="69"/>
                    <a:pt x="136" y="69"/>
                    <a:pt x="136" y="103"/>
                  </a:cubicBezTo>
                  <a:cubicBezTo>
                    <a:pt x="0" y="69"/>
                    <a:pt x="136" y="69"/>
                    <a:pt x="0" y="35"/>
                  </a:cubicBezTo>
                  <a:lnTo>
                    <a:pt x="0" y="35"/>
                  </a:lnTo>
                  <a:cubicBezTo>
                    <a:pt x="0" y="69"/>
                    <a:pt x="34" y="69"/>
                    <a:pt x="102" y="103"/>
                  </a:cubicBezTo>
                  <a:lnTo>
                    <a:pt x="34" y="103"/>
                  </a:lnTo>
                  <a:lnTo>
                    <a:pt x="170" y="136"/>
                  </a:lnTo>
                  <a:cubicBezTo>
                    <a:pt x="204" y="136"/>
                    <a:pt x="68" y="103"/>
                    <a:pt x="170" y="103"/>
                  </a:cubicBezTo>
                  <a:cubicBezTo>
                    <a:pt x="238" y="136"/>
                    <a:pt x="238" y="136"/>
                    <a:pt x="238" y="170"/>
                  </a:cubicBezTo>
                  <a:cubicBezTo>
                    <a:pt x="238" y="103"/>
                    <a:pt x="339" y="103"/>
                    <a:pt x="339" y="69"/>
                  </a:cubicBezTo>
                  <a:cubicBezTo>
                    <a:pt x="339" y="35"/>
                    <a:pt x="102" y="35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7"/>
            <p:cNvSpPr/>
            <p:nvPr/>
          </p:nvSpPr>
          <p:spPr>
            <a:xfrm>
              <a:off x="5259350" y="3455175"/>
              <a:ext cx="1725" cy="2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35" y="1"/>
                  </a:moveTo>
                  <a:lnTo>
                    <a:pt x="6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7"/>
            <p:cNvSpPr/>
            <p:nvPr/>
          </p:nvSpPr>
          <p:spPr>
            <a:xfrm>
              <a:off x="5254275" y="3452650"/>
              <a:ext cx="9350" cy="2550"/>
            </a:xfrm>
            <a:custGeom>
              <a:avLst/>
              <a:gdLst/>
              <a:ahLst/>
              <a:cxnLst/>
              <a:rect l="l" t="t" r="r" b="b"/>
              <a:pathLst>
                <a:path w="374" h="102" extrusionOk="0">
                  <a:moveTo>
                    <a:pt x="170" y="0"/>
                  </a:moveTo>
                  <a:cubicBezTo>
                    <a:pt x="170" y="0"/>
                    <a:pt x="136" y="34"/>
                    <a:pt x="136" y="34"/>
                  </a:cubicBezTo>
                  <a:lnTo>
                    <a:pt x="102" y="34"/>
                  </a:lnTo>
                  <a:cubicBezTo>
                    <a:pt x="1" y="34"/>
                    <a:pt x="1" y="68"/>
                    <a:pt x="34" y="68"/>
                  </a:cubicBezTo>
                  <a:lnTo>
                    <a:pt x="102" y="102"/>
                  </a:lnTo>
                  <a:lnTo>
                    <a:pt x="170" y="102"/>
                  </a:lnTo>
                  <a:cubicBezTo>
                    <a:pt x="305" y="102"/>
                    <a:pt x="102" y="68"/>
                    <a:pt x="102" y="68"/>
                  </a:cubicBezTo>
                  <a:cubicBezTo>
                    <a:pt x="119" y="51"/>
                    <a:pt x="136" y="51"/>
                    <a:pt x="161" y="51"/>
                  </a:cubicBezTo>
                  <a:cubicBezTo>
                    <a:pt x="183" y="51"/>
                    <a:pt x="211" y="51"/>
                    <a:pt x="251" y="40"/>
                  </a:cubicBezTo>
                  <a:lnTo>
                    <a:pt x="251" y="40"/>
                  </a:lnTo>
                  <a:cubicBezTo>
                    <a:pt x="244" y="45"/>
                    <a:pt x="238" y="53"/>
                    <a:pt x="238" y="68"/>
                  </a:cubicBezTo>
                  <a:cubicBezTo>
                    <a:pt x="373" y="34"/>
                    <a:pt x="238" y="0"/>
                    <a:pt x="17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7"/>
            <p:cNvSpPr/>
            <p:nvPr/>
          </p:nvSpPr>
          <p:spPr>
            <a:xfrm>
              <a:off x="5254275" y="3455175"/>
              <a:ext cx="1725" cy="2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34" y="1"/>
                  </a:moveTo>
                  <a:cubicBezTo>
                    <a:pt x="34" y="1"/>
                    <a:pt x="34" y="1"/>
                    <a:pt x="68" y="1"/>
                  </a:cubicBezTo>
                  <a:cubicBezTo>
                    <a:pt x="34" y="1"/>
                    <a:pt x="1" y="1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7"/>
            <p:cNvSpPr/>
            <p:nvPr/>
          </p:nvSpPr>
          <p:spPr>
            <a:xfrm>
              <a:off x="5258500" y="345265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35" y="0"/>
                    <a:pt x="35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7"/>
            <p:cNvSpPr/>
            <p:nvPr/>
          </p:nvSpPr>
          <p:spPr>
            <a:xfrm>
              <a:off x="5254275" y="345350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0"/>
                  </a:moveTo>
                  <a:lnTo>
                    <a:pt x="34" y="0"/>
                  </a:lnTo>
                  <a:lnTo>
                    <a:pt x="1" y="0"/>
                  </a:lnTo>
                  <a:cubicBezTo>
                    <a:pt x="1" y="0"/>
                    <a:pt x="1" y="0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7"/>
            <p:cNvSpPr/>
            <p:nvPr/>
          </p:nvSpPr>
          <p:spPr>
            <a:xfrm>
              <a:off x="5247500" y="3449925"/>
              <a:ext cx="12725" cy="20525"/>
            </a:xfrm>
            <a:custGeom>
              <a:avLst/>
              <a:gdLst/>
              <a:ahLst/>
              <a:cxnLst/>
              <a:rect l="l" t="t" r="r" b="b"/>
              <a:pathLst>
                <a:path w="509" h="821" extrusionOk="0">
                  <a:moveTo>
                    <a:pt x="305" y="42"/>
                  </a:moveTo>
                  <a:lnTo>
                    <a:pt x="262" y="59"/>
                  </a:lnTo>
                  <a:lnTo>
                    <a:pt x="262" y="59"/>
                  </a:lnTo>
                  <a:cubicBezTo>
                    <a:pt x="265" y="59"/>
                    <a:pt x="266" y="59"/>
                    <a:pt x="267" y="59"/>
                  </a:cubicBezTo>
                  <a:cubicBezTo>
                    <a:pt x="272" y="59"/>
                    <a:pt x="272" y="59"/>
                    <a:pt x="305" y="42"/>
                  </a:cubicBezTo>
                  <a:close/>
                  <a:moveTo>
                    <a:pt x="373" y="75"/>
                  </a:moveTo>
                  <a:cubicBezTo>
                    <a:pt x="347" y="81"/>
                    <a:pt x="329" y="84"/>
                    <a:pt x="316" y="87"/>
                  </a:cubicBezTo>
                  <a:lnTo>
                    <a:pt x="316" y="87"/>
                  </a:lnTo>
                  <a:lnTo>
                    <a:pt x="322" y="84"/>
                  </a:lnTo>
                  <a:lnTo>
                    <a:pt x="322" y="84"/>
                  </a:lnTo>
                  <a:cubicBezTo>
                    <a:pt x="343" y="79"/>
                    <a:pt x="362" y="75"/>
                    <a:pt x="373" y="75"/>
                  </a:cubicBezTo>
                  <a:close/>
                  <a:moveTo>
                    <a:pt x="262" y="59"/>
                  </a:moveTo>
                  <a:cubicBezTo>
                    <a:pt x="256" y="60"/>
                    <a:pt x="241" y="63"/>
                    <a:pt x="204" y="75"/>
                  </a:cubicBezTo>
                  <a:cubicBezTo>
                    <a:pt x="136" y="92"/>
                    <a:pt x="145" y="92"/>
                    <a:pt x="166" y="92"/>
                  </a:cubicBezTo>
                  <a:cubicBezTo>
                    <a:pt x="170" y="92"/>
                    <a:pt x="174" y="92"/>
                    <a:pt x="178" y="93"/>
                  </a:cubicBezTo>
                  <a:lnTo>
                    <a:pt x="178" y="93"/>
                  </a:lnTo>
                  <a:lnTo>
                    <a:pt x="262" y="59"/>
                  </a:lnTo>
                  <a:close/>
                  <a:moveTo>
                    <a:pt x="381" y="1"/>
                  </a:moveTo>
                  <a:cubicBezTo>
                    <a:pt x="337" y="1"/>
                    <a:pt x="310" y="58"/>
                    <a:pt x="285" y="93"/>
                  </a:cubicBezTo>
                  <a:lnTo>
                    <a:pt x="285" y="93"/>
                  </a:lnTo>
                  <a:cubicBezTo>
                    <a:pt x="295" y="91"/>
                    <a:pt x="304" y="88"/>
                    <a:pt x="314" y="86"/>
                  </a:cubicBezTo>
                  <a:lnTo>
                    <a:pt x="314" y="86"/>
                  </a:lnTo>
                  <a:cubicBezTo>
                    <a:pt x="313" y="87"/>
                    <a:pt x="313" y="87"/>
                    <a:pt x="313" y="88"/>
                  </a:cubicBezTo>
                  <a:lnTo>
                    <a:pt x="313" y="88"/>
                  </a:lnTo>
                  <a:cubicBezTo>
                    <a:pt x="278" y="95"/>
                    <a:pt x="293" y="94"/>
                    <a:pt x="286" y="102"/>
                  </a:cubicBezTo>
                  <a:lnTo>
                    <a:pt x="286" y="102"/>
                  </a:lnTo>
                  <a:lnTo>
                    <a:pt x="311" y="89"/>
                  </a:lnTo>
                  <a:lnTo>
                    <a:pt x="311" y="89"/>
                  </a:lnTo>
                  <a:cubicBezTo>
                    <a:pt x="305" y="99"/>
                    <a:pt x="305" y="109"/>
                    <a:pt x="305" y="109"/>
                  </a:cubicBezTo>
                  <a:cubicBezTo>
                    <a:pt x="305" y="112"/>
                    <a:pt x="305" y="115"/>
                    <a:pt x="306" y="118"/>
                  </a:cubicBezTo>
                  <a:lnTo>
                    <a:pt x="306" y="118"/>
                  </a:lnTo>
                  <a:cubicBezTo>
                    <a:pt x="325" y="113"/>
                    <a:pt x="339" y="109"/>
                    <a:pt x="339" y="109"/>
                  </a:cubicBezTo>
                  <a:cubicBezTo>
                    <a:pt x="441" y="109"/>
                    <a:pt x="373" y="109"/>
                    <a:pt x="441" y="75"/>
                  </a:cubicBezTo>
                  <a:cubicBezTo>
                    <a:pt x="486" y="75"/>
                    <a:pt x="456" y="91"/>
                    <a:pt x="461" y="91"/>
                  </a:cubicBezTo>
                  <a:cubicBezTo>
                    <a:pt x="464" y="91"/>
                    <a:pt x="475" y="87"/>
                    <a:pt x="509" y="75"/>
                  </a:cubicBezTo>
                  <a:cubicBezTo>
                    <a:pt x="509" y="42"/>
                    <a:pt x="475" y="42"/>
                    <a:pt x="407" y="8"/>
                  </a:cubicBezTo>
                  <a:cubicBezTo>
                    <a:pt x="398" y="3"/>
                    <a:pt x="389" y="1"/>
                    <a:pt x="381" y="1"/>
                  </a:cubicBezTo>
                  <a:close/>
                  <a:moveTo>
                    <a:pt x="193" y="533"/>
                  </a:moveTo>
                  <a:cubicBezTo>
                    <a:pt x="190" y="533"/>
                    <a:pt x="192" y="538"/>
                    <a:pt x="204" y="550"/>
                  </a:cubicBezTo>
                  <a:lnTo>
                    <a:pt x="193" y="533"/>
                  </a:lnTo>
                  <a:close/>
                  <a:moveTo>
                    <a:pt x="200" y="667"/>
                  </a:moveTo>
                  <a:cubicBezTo>
                    <a:pt x="272" y="787"/>
                    <a:pt x="272" y="787"/>
                    <a:pt x="272" y="787"/>
                  </a:cubicBezTo>
                  <a:cubicBezTo>
                    <a:pt x="247" y="737"/>
                    <a:pt x="222" y="706"/>
                    <a:pt x="224" y="706"/>
                  </a:cubicBezTo>
                  <a:lnTo>
                    <a:pt x="224" y="706"/>
                  </a:lnTo>
                  <a:cubicBezTo>
                    <a:pt x="224" y="706"/>
                    <a:pt x="229" y="710"/>
                    <a:pt x="238" y="719"/>
                  </a:cubicBezTo>
                  <a:cubicBezTo>
                    <a:pt x="222" y="695"/>
                    <a:pt x="210" y="679"/>
                    <a:pt x="200" y="667"/>
                  </a:cubicBezTo>
                  <a:close/>
                  <a:moveTo>
                    <a:pt x="178" y="93"/>
                  </a:moveTo>
                  <a:lnTo>
                    <a:pt x="136" y="109"/>
                  </a:lnTo>
                  <a:cubicBezTo>
                    <a:pt x="170" y="109"/>
                    <a:pt x="170" y="143"/>
                    <a:pt x="102" y="211"/>
                  </a:cubicBezTo>
                  <a:cubicBezTo>
                    <a:pt x="68" y="245"/>
                    <a:pt x="102" y="279"/>
                    <a:pt x="102" y="346"/>
                  </a:cubicBezTo>
                  <a:cubicBezTo>
                    <a:pt x="57" y="346"/>
                    <a:pt x="27" y="331"/>
                    <a:pt x="22" y="331"/>
                  </a:cubicBezTo>
                  <a:cubicBezTo>
                    <a:pt x="20" y="331"/>
                    <a:pt x="23" y="335"/>
                    <a:pt x="35" y="346"/>
                  </a:cubicBezTo>
                  <a:cubicBezTo>
                    <a:pt x="64" y="390"/>
                    <a:pt x="62" y="402"/>
                    <a:pt x="50" y="402"/>
                  </a:cubicBezTo>
                  <a:cubicBezTo>
                    <a:pt x="34" y="402"/>
                    <a:pt x="1" y="380"/>
                    <a:pt x="1" y="380"/>
                  </a:cubicBezTo>
                  <a:lnTo>
                    <a:pt x="1" y="380"/>
                  </a:lnTo>
                  <a:cubicBezTo>
                    <a:pt x="12" y="391"/>
                    <a:pt x="19" y="402"/>
                    <a:pt x="25" y="413"/>
                  </a:cubicBezTo>
                  <a:lnTo>
                    <a:pt x="25" y="413"/>
                  </a:lnTo>
                  <a:cubicBezTo>
                    <a:pt x="25" y="410"/>
                    <a:pt x="25" y="409"/>
                    <a:pt x="27" y="409"/>
                  </a:cubicBezTo>
                  <a:cubicBezTo>
                    <a:pt x="28" y="409"/>
                    <a:pt x="31" y="410"/>
                    <a:pt x="35" y="414"/>
                  </a:cubicBezTo>
                  <a:cubicBezTo>
                    <a:pt x="46" y="437"/>
                    <a:pt x="57" y="459"/>
                    <a:pt x="68" y="482"/>
                  </a:cubicBezTo>
                  <a:lnTo>
                    <a:pt x="68" y="482"/>
                  </a:lnTo>
                  <a:cubicBezTo>
                    <a:pt x="46" y="459"/>
                    <a:pt x="38" y="436"/>
                    <a:pt x="25" y="413"/>
                  </a:cubicBezTo>
                  <a:lnTo>
                    <a:pt x="25" y="413"/>
                  </a:lnTo>
                  <a:cubicBezTo>
                    <a:pt x="27" y="430"/>
                    <a:pt x="57" y="487"/>
                    <a:pt x="66" y="487"/>
                  </a:cubicBezTo>
                  <a:cubicBezTo>
                    <a:pt x="68" y="487"/>
                    <a:pt x="68" y="486"/>
                    <a:pt x="68" y="482"/>
                  </a:cubicBezTo>
                  <a:lnTo>
                    <a:pt x="68" y="482"/>
                  </a:lnTo>
                  <a:cubicBezTo>
                    <a:pt x="91" y="527"/>
                    <a:pt x="114" y="572"/>
                    <a:pt x="136" y="617"/>
                  </a:cubicBezTo>
                  <a:cubicBezTo>
                    <a:pt x="162" y="643"/>
                    <a:pt x="168" y="630"/>
                    <a:pt x="200" y="667"/>
                  </a:cubicBezTo>
                  <a:lnTo>
                    <a:pt x="200" y="667"/>
                  </a:lnTo>
                  <a:cubicBezTo>
                    <a:pt x="195" y="658"/>
                    <a:pt x="189" y="649"/>
                    <a:pt x="183" y="639"/>
                  </a:cubicBezTo>
                  <a:lnTo>
                    <a:pt x="183" y="639"/>
                  </a:lnTo>
                  <a:cubicBezTo>
                    <a:pt x="225" y="700"/>
                    <a:pt x="309" y="760"/>
                    <a:pt x="339" y="820"/>
                  </a:cubicBezTo>
                  <a:cubicBezTo>
                    <a:pt x="339" y="753"/>
                    <a:pt x="339" y="753"/>
                    <a:pt x="305" y="719"/>
                  </a:cubicBezTo>
                  <a:cubicBezTo>
                    <a:pt x="238" y="651"/>
                    <a:pt x="238" y="719"/>
                    <a:pt x="170" y="583"/>
                  </a:cubicBezTo>
                  <a:cubicBezTo>
                    <a:pt x="204" y="583"/>
                    <a:pt x="102" y="448"/>
                    <a:pt x="136" y="448"/>
                  </a:cubicBezTo>
                  <a:lnTo>
                    <a:pt x="193" y="533"/>
                  </a:lnTo>
                  <a:lnTo>
                    <a:pt x="193" y="533"/>
                  </a:lnTo>
                  <a:cubicBezTo>
                    <a:pt x="193" y="533"/>
                    <a:pt x="193" y="533"/>
                    <a:pt x="193" y="533"/>
                  </a:cubicBezTo>
                  <a:cubicBezTo>
                    <a:pt x="207" y="533"/>
                    <a:pt x="312" y="600"/>
                    <a:pt x="355" y="600"/>
                  </a:cubicBezTo>
                  <a:cubicBezTo>
                    <a:pt x="366" y="600"/>
                    <a:pt x="373" y="595"/>
                    <a:pt x="373" y="583"/>
                  </a:cubicBezTo>
                  <a:cubicBezTo>
                    <a:pt x="305" y="550"/>
                    <a:pt x="170" y="448"/>
                    <a:pt x="170" y="414"/>
                  </a:cubicBezTo>
                  <a:lnTo>
                    <a:pt x="170" y="414"/>
                  </a:lnTo>
                  <a:cubicBezTo>
                    <a:pt x="197" y="442"/>
                    <a:pt x="269" y="491"/>
                    <a:pt x="278" y="491"/>
                  </a:cubicBezTo>
                  <a:cubicBezTo>
                    <a:pt x="280" y="491"/>
                    <a:pt x="278" y="488"/>
                    <a:pt x="272" y="482"/>
                  </a:cubicBezTo>
                  <a:lnTo>
                    <a:pt x="272" y="482"/>
                  </a:lnTo>
                  <a:cubicBezTo>
                    <a:pt x="339" y="516"/>
                    <a:pt x="373" y="550"/>
                    <a:pt x="373" y="550"/>
                  </a:cubicBezTo>
                  <a:cubicBezTo>
                    <a:pt x="339" y="516"/>
                    <a:pt x="305" y="448"/>
                    <a:pt x="272" y="414"/>
                  </a:cubicBezTo>
                  <a:cubicBezTo>
                    <a:pt x="204" y="380"/>
                    <a:pt x="170" y="313"/>
                    <a:pt x="102" y="279"/>
                  </a:cubicBezTo>
                  <a:lnTo>
                    <a:pt x="102" y="279"/>
                  </a:lnTo>
                  <a:cubicBezTo>
                    <a:pt x="170" y="313"/>
                    <a:pt x="204" y="313"/>
                    <a:pt x="305" y="346"/>
                  </a:cubicBezTo>
                  <a:cubicBezTo>
                    <a:pt x="305" y="313"/>
                    <a:pt x="204" y="313"/>
                    <a:pt x="170" y="279"/>
                  </a:cubicBezTo>
                  <a:lnTo>
                    <a:pt x="238" y="279"/>
                  </a:lnTo>
                  <a:cubicBezTo>
                    <a:pt x="238" y="245"/>
                    <a:pt x="238" y="245"/>
                    <a:pt x="170" y="245"/>
                  </a:cubicBezTo>
                  <a:cubicBezTo>
                    <a:pt x="373" y="245"/>
                    <a:pt x="305" y="177"/>
                    <a:pt x="373" y="177"/>
                  </a:cubicBezTo>
                  <a:cubicBezTo>
                    <a:pt x="312" y="146"/>
                    <a:pt x="306" y="143"/>
                    <a:pt x="306" y="118"/>
                  </a:cubicBezTo>
                  <a:lnTo>
                    <a:pt x="306" y="118"/>
                  </a:lnTo>
                  <a:cubicBezTo>
                    <a:pt x="265" y="128"/>
                    <a:pt x="204" y="143"/>
                    <a:pt x="204" y="143"/>
                  </a:cubicBezTo>
                  <a:cubicBezTo>
                    <a:pt x="264" y="119"/>
                    <a:pt x="281" y="108"/>
                    <a:pt x="286" y="102"/>
                  </a:cubicBezTo>
                  <a:lnTo>
                    <a:pt x="286" y="102"/>
                  </a:lnTo>
                  <a:lnTo>
                    <a:pt x="272" y="109"/>
                  </a:lnTo>
                  <a:cubicBezTo>
                    <a:pt x="276" y="105"/>
                    <a:pt x="280" y="100"/>
                    <a:pt x="285" y="93"/>
                  </a:cubicBezTo>
                  <a:lnTo>
                    <a:pt x="285" y="93"/>
                  </a:lnTo>
                  <a:cubicBezTo>
                    <a:pt x="252" y="102"/>
                    <a:pt x="220" y="109"/>
                    <a:pt x="204" y="109"/>
                  </a:cubicBezTo>
                  <a:cubicBezTo>
                    <a:pt x="218" y="96"/>
                    <a:pt x="198" y="93"/>
                    <a:pt x="178" y="93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7"/>
            <p:cNvSpPr/>
            <p:nvPr/>
          </p:nvSpPr>
          <p:spPr>
            <a:xfrm>
              <a:off x="5256825" y="347042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0" y="0"/>
                  </a:moveTo>
                  <a:cubicBezTo>
                    <a:pt x="0" y="1"/>
                    <a:pt x="0" y="34"/>
                    <a:pt x="34" y="34"/>
                  </a:cubicBezTo>
                  <a:cubicBezTo>
                    <a:pt x="34" y="34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7"/>
            <p:cNvSpPr/>
            <p:nvPr/>
          </p:nvSpPr>
          <p:spPr>
            <a:xfrm>
              <a:off x="5254275" y="3469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12"/>
                    <a:pt x="5" y="20"/>
                    <a:pt x="10" y="25"/>
                  </a:cubicBezTo>
                  <a:lnTo>
                    <a:pt x="10" y="25"/>
                  </a:lnTo>
                  <a:cubicBezTo>
                    <a:pt x="1" y="15"/>
                    <a:pt x="1" y="1"/>
                    <a:pt x="1" y="1"/>
                  </a:cubicBezTo>
                  <a:close/>
                  <a:moveTo>
                    <a:pt x="10" y="25"/>
                  </a:moveTo>
                  <a:cubicBezTo>
                    <a:pt x="15" y="30"/>
                    <a:pt x="23" y="34"/>
                    <a:pt x="34" y="34"/>
                  </a:cubicBezTo>
                  <a:cubicBezTo>
                    <a:pt x="34" y="34"/>
                    <a:pt x="20" y="34"/>
                    <a:pt x="10" y="2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7"/>
            <p:cNvSpPr/>
            <p:nvPr/>
          </p:nvSpPr>
          <p:spPr>
            <a:xfrm>
              <a:off x="5248350" y="3458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34"/>
                    <a:pt x="1" y="34"/>
                    <a:pt x="1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7"/>
            <p:cNvSpPr/>
            <p:nvPr/>
          </p:nvSpPr>
          <p:spPr>
            <a:xfrm>
              <a:off x="5256825" y="3463650"/>
              <a:ext cx="2550" cy="3425"/>
            </a:xfrm>
            <a:custGeom>
              <a:avLst/>
              <a:gdLst/>
              <a:ahLst/>
              <a:cxnLst/>
              <a:rect l="l" t="t" r="r" b="b"/>
              <a:pathLst>
                <a:path w="102" h="137" extrusionOk="0">
                  <a:moveTo>
                    <a:pt x="0" y="1"/>
                  </a:moveTo>
                  <a:cubicBezTo>
                    <a:pt x="34" y="68"/>
                    <a:pt x="68" y="102"/>
                    <a:pt x="102" y="136"/>
                  </a:cubicBezTo>
                  <a:cubicBezTo>
                    <a:pt x="102" y="68"/>
                    <a:pt x="68" y="34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7"/>
            <p:cNvSpPr/>
            <p:nvPr/>
          </p:nvSpPr>
          <p:spPr>
            <a:xfrm>
              <a:off x="5255975" y="3455175"/>
              <a:ext cx="1725" cy="675"/>
            </a:xfrm>
            <a:custGeom>
              <a:avLst/>
              <a:gdLst/>
              <a:ahLst/>
              <a:cxnLst/>
              <a:rect l="l" t="t" r="r" b="b"/>
              <a:pathLst>
                <a:path w="69" h="27" extrusionOk="0">
                  <a:moveTo>
                    <a:pt x="0" y="1"/>
                  </a:moveTo>
                  <a:cubicBezTo>
                    <a:pt x="17" y="18"/>
                    <a:pt x="34" y="26"/>
                    <a:pt x="47" y="26"/>
                  </a:cubicBezTo>
                  <a:cubicBezTo>
                    <a:pt x="60" y="26"/>
                    <a:pt x="68" y="18"/>
                    <a:pt x="68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7"/>
            <p:cNvSpPr/>
            <p:nvPr/>
          </p:nvSpPr>
          <p:spPr>
            <a:xfrm>
              <a:off x="5255125" y="3470425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0" y="0"/>
                  </a:moveTo>
                  <a:lnTo>
                    <a:pt x="34" y="34"/>
                  </a:lnTo>
                  <a:lnTo>
                    <a:pt x="68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7"/>
            <p:cNvSpPr/>
            <p:nvPr/>
          </p:nvSpPr>
          <p:spPr>
            <a:xfrm>
              <a:off x="5248350" y="3461100"/>
              <a:ext cx="7000" cy="10150"/>
            </a:xfrm>
            <a:custGeom>
              <a:avLst/>
              <a:gdLst/>
              <a:ahLst/>
              <a:cxnLst/>
              <a:rect l="l" t="t" r="r" b="b"/>
              <a:pathLst>
                <a:path w="280" h="406" extrusionOk="0">
                  <a:moveTo>
                    <a:pt x="1" y="1"/>
                  </a:moveTo>
                  <a:cubicBezTo>
                    <a:pt x="1" y="23"/>
                    <a:pt x="15" y="31"/>
                    <a:pt x="25" y="33"/>
                  </a:cubicBezTo>
                  <a:lnTo>
                    <a:pt x="25" y="33"/>
                  </a:lnTo>
                  <a:cubicBezTo>
                    <a:pt x="17" y="23"/>
                    <a:pt x="9" y="13"/>
                    <a:pt x="1" y="1"/>
                  </a:cubicBezTo>
                  <a:close/>
                  <a:moveTo>
                    <a:pt x="136" y="35"/>
                  </a:moveTo>
                  <a:cubicBezTo>
                    <a:pt x="120" y="35"/>
                    <a:pt x="127" y="50"/>
                    <a:pt x="139" y="70"/>
                  </a:cubicBezTo>
                  <a:lnTo>
                    <a:pt x="139" y="70"/>
                  </a:lnTo>
                  <a:cubicBezTo>
                    <a:pt x="136" y="58"/>
                    <a:pt x="136" y="46"/>
                    <a:pt x="136" y="35"/>
                  </a:cubicBezTo>
                  <a:close/>
                  <a:moveTo>
                    <a:pt x="139" y="70"/>
                  </a:moveTo>
                  <a:cubicBezTo>
                    <a:pt x="142" y="87"/>
                    <a:pt x="150" y="107"/>
                    <a:pt x="170" y="132"/>
                  </a:cubicBezTo>
                  <a:lnTo>
                    <a:pt x="170" y="132"/>
                  </a:lnTo>
                  <a:cubicBezTo>
                    <a:pt x="167" y="114"/>
                    <a:pt x="150" y="90"/>
                    <a:pt x="139" y="70"/>
                  </a:cubicBezTo>
                  <a:close/>
                  <a:moveTo>
                    <a:pt x="170" y="132"/>
                  </a:moveTo>
                  <a:cubicBezTo>
                    <a:pt x="170" y="134"/>
                    <a:pt x="170" y="135"/>
                    <a:pt x="170" y="136"/>
                  </a:cubicBezTo>
                  <a:cubicBezTo>
                    <a:pt x="171" y="136"/>
                    <a:pt x="172" y="136"/>
                    <a:pt x="173" y="136"/>
                  </a:cubicBezTo>
                  <a:lnTo>
                    <a:pt x="173" y="136"/>
                  </a:lnTo>
                  <a:cubicBezTo>
                    <a:pt x="172" y="135"/>
                    <a:pt x="171" y="133"/>
                    <a:pt x="170" y="132"/>
                  </a:cubicBezTo>
                  <a:close/>
                  <a:moveTo>
                    <a:pt x="173" y="136"/>
                  </a:moveTo>
                  <a:cubicBezTo>
                    <a:pt x="181" y="147"/>
                    <a:pt x="191" y="158"/>
                    <a:pt x="204" y="170"/>
                  </a:cubicBezTo>
                  <a:cubicBezTo>
                    <a:pt x="204" y="138"/>
                    <a:pt x="204" y="136"/>
                    <a:pt x="173" y="136"/>
                  </a:cubicBezTo>
                  <a:close/>
                  <a:moveTo>
                    <a:pt x="34" y="35"/>
                  </a:moveTo>
                  <a:cubicBezTo>
                    <a:pt x="68" y="69"/>
                    <a:pt x="170" y="204"/>
                    <a:pt x="170" y="238"/>
                  </a:cubicBezTo>
                  <a:lnTo>
                    <a:pt x="122" y="178"/>
                  </a:lnTo>
                  <a:lnTo>
                    <a:pt x="122" y="178"/>
                  </a:lnTo>
                  <a:cubicBezTo>
                    <a:pt x="112" y="160"/>
                    <a:pt x="103" y="144"/>
                    <a:pt x="92" y="127"/>
                  </a:cubicBezTo>
                  <a:lnTo>
                    <a:pt x="92" y="127"/>
                  </a:lnTo>
                  <a:cubicBezTo>
                    <a:pt x="95" y="130"/>
                    <a:pt x="99" y="133"/>
                    <a:pt x="102" y="136"/>
                  </a:cubicBezTo>
                  <a:cubicBezTo>
                    <a:pt x="67" y="78"/>
                    <a:pt x="48" y="52"/>
                    <a:pt x="38" y="43"/>
                  </a:cubicBezTo>
                  <a:lnTo>
                    <a:pt x="38" y="43"/>
                  </a:lnTo>
                  <a:cubicBezTo>
                    <a:pt x="37" y="40"/>
                    <a:pt x="36" y="37"/>
                    <a:pt x="34" y="35"/>
                  </a:cubicBezTo>
                  <a:close/>
                  <a:moveTo>
                    <a:pt x="164" y="251"/>
                  </a:moveTo>
                  <a:cubicBezTo>
                    <a:pt x="169" y="256"/>
                    <a:pt x="174" y="262"/>
                    <a:pt x="180" y="269"/>
                  </a:cubicBezTo>
                  <a:lnTo>
                    <a:pt x="180" y="269"/>
                  </a:lnTo>
                  <a:cubicBezTo>
                    <a:pt x="180" y="271"/>
                    <a:pt x="181" y="273"/>
                    <a:pt x="182" y="275"/>
                  </a:cubicBezTo>
                  <a:lnTo>
                    <a:pt x="182" y="275"/>
                  </a:lnTo>
                  <a:cubicBezTo>
                    <a:pt x="175" y="267"/>
                    <a:pt x="170" y="258"/>
                    <a:pt x="164" y="251"/>
                  </a:cubicBezTo>
                  <a:close/>
                  <a:moveTo>
                    <a:pt x="180" y="283"/>
                  </a:moveTo>
                  <a:lnTo>
                    <a:pt x="180" y="283"/>
                  </a:lnTo>
                  <a:cubicBezTo>
                    <a:pt x="182" y="285"/>
                    <a:pt x="184" y="288"/>
                    <a:pt x="186" y="291"/>
                  </a:cubicBezTo>
                  <a:lnTo>
                    <a:pt x="186" y="291"/>
                  </a:lnTo>
                  <a:cubicBezTo>
                    <a:pt x="186" y="291"/>
                    <a:pt x="186" y="291"/>
                    <a:pt x="187" y="292"/>
                  </a:cubicBezTo>
                  <a:lnTo>
                    <a:pt x="187" y="292"/>
                  </a:lnTo>
                  <a:cubicBezTo>
                    <a:pt x="184" y="289"/>
                    <a:pt x="182" y="286"/>
                    <a:pt x="180" y="284"/>
                  </a:cubicBezTo>
                  <a:lnTo>
                    <a:pt x="180" y="284"/>
                  </a:lnTo>
                  <a:cubicBezTo>
                    <a:pt x="180" y="284"/>
                    <a:pt x="180" y="283"/>
                    <a:pt x="180" y="283"/>
                  </a:cubicBezTo>
                  <a:close/>
                  <a:moveTo>
                    <a:pt x="187" y="292"/>
                  </a:moveTo>
                  <a:lnTo>
                    <a:pt x="187" y="292"/>
                  </a:lnTo>
                  <a:cubicBezTo>
                    <a:pt x="188" y="293"/>
                    <a:pt x="189" y="295"/>
                    <a:pt x="190" y="297"/>
                  </a:cubicBezTo>
                  <a:lnTo>
                    <a:pt x="190" y="297"/>
                  </a:lnTo>
                  <a:cubicBezTo>
                    <a:pt x="191" y="297"/>
                    <a:pt x="191" y="297"/>
                    <a:pt x="191" y="297"/>
                  </a:cubicBezTo>
                  <a:lnTo>
                    <a:pt x="191" y="297"/>
                  </a:lnTo>
                  <a:cubicBezTo>
                    <a:pt x="192" y="298"/>
                    <a:pt x="193" y="300"/>
                    <a:pt x="195" y="302"/>
                  </a:cubicBezTo>
                  <a:lnTo>
                    <a:pt x="195" y="302"/>
                  </a:lnTo>
                  <a:cubicBezTo>
                    <a:pt x="195" y="302"/>
                    <a:pt x="195" y="303"/>
                    <a:pt x="195" y="303"/>
                  </a:cubicBezTo>
                  <a:lnTo>
                    <a:pt x="195" y="303"/>
                  </a:lnTo>
                  <a:cubicBezTo>
                    <a:pt x="194" y="301"/>
                    <a:pt x="192" y="299"/>
                    <a:pt x="190" y="297"/>
                  </a:cubicBezTo>
                  <a:lnTo>
                    <a:pt x="190" y="297"/>
                  </a:lnTo>
                  <a:cubicBezTo>
                    <a:pt x="190" y="297"/>
                    <a:pt x="190" y="298"/>
                    <a:pt x="190" y="300"/>
                  </a:cubicBezTo>
                  <a:lnTo>
                    <a:pt x="190" y="300"/>
                  </a:lnTo>
                  <a:cubicBezTo>
                    <a:pt x="189" y="298"/>
                    <a:pt x="188" y="296"/>
                    <a:pt x="187" y="292"/>
                  </a:cubicBezTo>
                  <a:close/>
                  <a:moveTo>
                    <a:pt x="195" y="303"/>
                  </a:moveTo>
                  <a:lnTo>
                    <a:pt x="195" y="303"/>
                  </a:lnTo>
                  <a:cubicBezTo>
                    <a:pt x="196" y="304"/>
                    <a:pt x="196" y="305"/>
                    <a:pt x="197" y="305"/>
                  </a:cubicBezTo>
                  <a:lnTo>
                    <a:pt x="197" y="305"/>
                  </a:lnTo>
                  <a:cubicBezTo>
                    <a:pt x="196" y="305"/>
                    <a:pt x="196" y="305"/>
                    <a:pt x="196" y="305"/>
                  </a:cubicBezTo>
                  <a:lnTo>
                    <a:pt x="196" y="305"/>
                  </a:lnTo>
                  <a:cubicBezTo>
                    <a:pt x="196" y="304"/>
                    <a:pt x="195" y="304"/>
                    <a:pt x="195" y="303"/>
                  </a:cubicBezTo>
                  <a:close/>
                  <a:moveTo>
                    <a:pt x="195" y="298"/>
                  </a:moveTo>
                  <a:lnTo>
                    <a:pt x="195" y="298"/>
                  </a:lnTo>
                  <a:cubicBezTo>
                    <a:pt x="197" y="299"/>
                    <a:pt x="200" y="302"/>
                    <a:pt x="203" y="305"/>
                  </a:cubicBezTo>
                  <a:lnTo>
                    <a:pt x="203" y="305"/>
                  </a:lnTo>
                  <a:cubicBezTo>
                    <a:pt x="199" y="301"/>
                    <a:pt x="197" y="299"/>
                    <a:pt x="195" y="299"/>
                  </a:cubicBezTo>
                  <a:lnTo>
                    <a:pt x="195" y="299"/>
                  </a:lnTo>
                  <a:cubicBezTo>
                    <a:pt x="195" y="299"/>
                    <a:pt x="195" y="298"/>
                    <a:pt x="195" y="298"/>
                  </a:cubicBezTo>
                  <a:close/>
                  <a:moveTo>
                    <a:pt x="197" y="305"/>
                  </a:moveTo>
                  <a:lnTo>
                    <a:pt x="197" y="305"/>
                  </a:lnTo>
                  <a:cubicBezTo>
                    <a:pt x="197" y="305"/>
                    <a:pt x="197" y="306"/>
                    <a:pt x="197" y="306"/>
                  </a:cubicBezTo>
                  <a:lnTo>
                    <a:pt x="197" y="306"/>
                  </a:lnTo>
                  <a:cubicBezTo>
                    <a:pt x="199" y="308"/>
                    <a:pt x="200" y="310"/>
                    <a:pt x="201" y="312"/>
                  </a:cubicBezTo>
                  <a:lnTo>
                    <a:pt x="201" y="312"/>
                  </a:lnTo>
                  <a:cubicBezTo>
                    <a:pt x="200" y="309"/>
                    <a:pt x="198" y="307"/>
                    <a:pt x="197" y="305"/>
                  </a:cubicBezTo>
                  <a:close/>
                  <a:moveTo>
                    <a:pt x="201" y="308"/>
                  </a:moveTo>
                  <a:cubicBezTo>
                    <a:pt x="202" y="308"/>
                    <a:pt x="203" y="309"/>
                    <a:pt x="204" y="310"/>
                  </a:cubicBezTo>
                  <a:lnTo>
                    <a:pt x="204" y="310"/>
                  </a:lnTo>
                  <a:lnTo>
                    <a:pt x="204" y="313"/>
                  </a:lnTo>
                  <a:lnTo>
                    <a:pt x="204" y="313"/>
                  </a:lnTo>
                  <a:cubicBezTo>
                    <a:pt x="203" y="311"/>
                    <a:pt x="202" y="309"/>
                    <a:pt x="201" y="308"/>
                  </a:cubicBezTo>
                  <a:close/>
                  <a:moveTo>
                    <a:pt x="201" y="312"/>
                  </a:moveTo>
                  <a:cubicBezTo>
                    <a:pt x="202" y="313"/>
                    <a:pt x="203" y="314"/>
                    <a:pt x="204" y="315"/>
                  </a:cubicBezTo>
                  <a:lnTo>
                    <a:pt x="204" y="315"/>
                  </a:lnTo>
                  <a:lnTo>
                    <a:pt x="204" y="315"/>
                  </a:lnTo>
                  <a:lnTo>
                    <a:pt x="204" y="315"/>
                  </a:lnTo>
                  <a:cubicBezTo>
                    <a:pt x="203" y="314"/>
                    <a:pt x="202" y="313"/>
                    <a:pt x="201" y="312"/>
                  </a:cubicBezTo>
                  <a:close/>
                  <a:moveTo>
                    <a:pt x="189" y="285"/>
                  </a:moveTo>
                  <a:cubicBezTo>
                    <a:pt x="193" y="295"/>
                    <a:pt x="199" y="301"/>
                    <a:pt x="238" y="340"/>
                  </a:cubicBezTo>
                  <a:cubicBezTo>
                    <a:pt x="219" y="321"/>
                    <a:pt x="203" y="302"/>
                    <a:pt x="189" y="285"/>
                  </a:cubicBezTo>
                  <a:close/>
                  <a:moveTo>
                    <a:pt x="62" y="5"/>
                  </a:moveTo>
                  <a:cubicBezTo>
                    <a:pt x="49" y="5"/>
                    <a:pt x="57" y="35"/>
                    <a:pt x="34" y="35"/>
                  </a:cubicBezTo>
                  <a:cubicBezTo>
                    <a:pt x="34" y="35"/>
                    <a:pt x="30" y="35"/>
                    <a:pt x="25" y="33"/>
                  </a:cubicBezTo>
                  <a:lnTo>
                    <a:pt x="25" y="33"/>
                  </a:lnTo>
                  <a:cubicBezTo>
                    <a:pt x="26" y="36"/>
                    <a:pt x="28" y="38"/>
                    <a:pt x="30" y="40"/>
                  </a:cubicBezTo>
                  <a:lnTo>
                    <a:pt x="30" y="40"/>
                  </a:lnTo>
                  <a:cubicBezTo>
                    <a:pt x="27" y="46"/>
                    <a:pt x="34" y="69"/>
                    <a:pt x="34" y="69"/>
                  </a:cubicBezTo>
                  <a:lnTo>
                    <a:pt x="34" y="69"/>
                  </a:lnTo>
                  <a:lnTo>
                    <a:pt x="34" y="69"/>
                  </a:lnTo>
                  <a:cubicBezTo>
                    <a:pt x="34" y="91"/>
                    <a:pt x="48" y="98"/>
                    <a:pt x="68" y="110"/>
                  </a:cubicBezTo>
                  <a:lnTo>
                    <a:pt x="68" y="110"/>
                  </a:lnTo>
                  <a:lnTo>
                    <a:pt x="94" y="143"/>
                  </a:lnTo>
                  <a:lnTo>
                    <a:pt x="94" y="143"/>
                  </a:lnTo>
                  <a:cubicBezTo>
                    <a:pt x="88" y="133"/>
                    <a:pt x="81" y="124"/>
                    <a:pt x="75" y="115"/>
                  </a:cubicBezTo>
                  <a:lnTo>
                    <a:pt x="75" y="115"/>
                  </a:lnTo>
                  <a:cubicBezTo>
                    <a:pt x="78" y="117"/>
                    <a:pt x="80" y="118"/>
                    <a:pt x="83" y="120"/>
                  </a:cubicBezTo>
                  <a:lnTo>
                    <a:pt x="83" y="120"/>
                  </a:lnTo>
                  <a:cubicBezTo>
                    <a:pt x="74" y="106"/>
                    <a:pt x="65" y="91"/>
                    <a:pt x="57" y="77"/>
                  </a:cubicBezTo>
                  <a:lnTo>
                    <a:pt x="57" y="77"/>
                  </a:lnTo>
                  <a:cubicBezTo>
                    <a:pt x="71" y="96"/>
                    <a:pt x="82" y="112"/>
                    <a:pt x="92" y="127"/>
                  </a:cubicBezTo>
                  <a:lnTo>
                    <a:pt x="92" y="127"/>
                  </a:lnTo>
                  <a:cubicBezTo>
                    <a:pt x="89" y="125"/>
                    <a:pt x="86" y="122"/>
                    <a:pt x="83" y="120"/>
                  </a:cubicBezTo>
                  <a:lnTo>
                    <a:pt x="83" y="120"/>
                  </a:lnTo>
                  <a:cubicBezTo>
                    <a:pt x="91" y="134"/>
                    <a:pt x="100" y="148"/>
                    <a:pt x="107" y="160"/>
                  </a:cubicBezTo>
                  <a:lnTo>
                    <a:pt x="107" y="160"/>
                  </a:lnTo>
                  <a:lnTo>
                    <a:pt x="94" y="143"/>
                  </a:lnTo>
                  <a:lnTo>
                    <a:pt x="94" y="143"/>
                  </a:lnTo>
                  <a:cubicBezTo>
                    <a:pt x="110" y="168"/>
                    <a:pt x="127" y="195"/>
                    <a:pt x="142" y="220"/>
                  </a:cubicBezTo>
                  <a:lnTo>
                    <a:pt x="142" y="220"/>
                  </a:lnTo>
                  <a:cubicBezTo>
                    <a:pt x="127" y="199"/>
                    <a:pt x="113" y="181"/>
                    <a:pt x="102" y="170"/>
                  </a:cubicBezTo>
                  <a:lnTo>
                    <a:pt x="102" y="170"/>
                  </a:lnTo>
                  <a:cubicBezTo>
                    <a:pt x="145" y="234"/>
                    <a:pt x="134" y="218"/>
                    <a:pt x="153" y="239"/>
                  </a:cubicBezTo>
                  <a:lnTo>
                    <a:pt x="153" y="239"/>
                  </a:lnTo>
                  <a:cubicBezTo>
                    <a:pt x="152" y="236"/>
                    <a:pt x="151" y="234"/>
                    <a:pt x="150" y="232"/>
                  </a:cubicBezTo>
                  <a:lnTo>
                    <a:pt x="150" y="232"/>
                  </a:lnTo>
                  <a:cubicBezTo>
                    <a:pt x="150" y="232"/>
                    <a:pt x="150" y="232"/>
                    <a:pt x="150" y="232"/>
                  </a:cubicBezTo>
                  <a:lnTo>
                    <a:pt x="150" y="232"/>
                  </a:lnTo>
                  <a:lnTo>
                    <a:pt x="153" y="239"/>
                  </a:lnTo>
                  <a:lnTo>
                    <a:pt x="153" y="239"/>
                  </a:lnTo>
                  <a:cubicBezTo>
                    <a:pt x="153" y="239"/>
                    <a:pt x="153" y="239"/>
                    <a:pt x="153" y="239"/>
                  </a:cubicBezTo>
                  <a:lnTo>
                    <a:pt x="153" y="239"/>
                  </a:lnTo>
                  <a:cubicBezTo>
                    <a:pt x="158" y="249"/>
                    <a:pt x="164" y="260"/>
                    <a:pt x="170" y="272"/>
                  </a:cubicBezTo>
                  <a:lnTo>
                    <a:pt x="153" y="239"/>
                  </a:lnTo>
                  <a:lnTo>
                    <a:pt x="153" y="239"/>
                  </a:lnTo>
                  <a:cubicBezTo>
                    <a:pt x="154" y="239"/>
                    <a:pt x="154" y="239"/>
                    <a:pt x="154" y="240"/>
                  </a:cubicBezTo>
                  <a:lnTo>
                    <a:pt x="154" y="240"/>
                  </a:lnTo>
                  <a:cubicBezTo>
                    <a:pt x="153" y="238"/>
                    <a:pt x="153" y="237"/>
                    <a:pt x="152" y="235"/>
                  </a:cubicBezTo>
                  <a:lnTo>
                    <a:pt x="152" y="235"/>
                  </a:lnTo>
                  <a:cubicBezTo>
                    <a:pt x="153" y="237"/>
                    <a:pt x="154" y="239"/>
                    <a:pt x="155" y="241"/>
                  </a:cubicBezTo>
                  <a:lnTo>
                    <a:pt x="155" y="241"/>
                  </a:lnTo>
                  <a:cubicBezTo>
                    <a:pt x="155" y="240"/>
                    <a:pt x="155" y="240"/>
                    <a:pt x="154" y="240"/>
                  </a:cubicBezTo>
                  <a:lnTo>
                    <a:pt x="154" y="240"/>
                  </a:lnTo>
                  <a:cubicBezTo>
                    <a:pt x="162" y="255"/>
                    <a:pt x="169" y="267"/>
                    <a:pt x="174" y="276"/>
                  </a:cubicBezTo>
                  <a:lnTo>
                    <a:pt x="174" y="276"/>
                  </a:lnTo>
                  <a:lnTo>
                    <a:pt x="170" y="272"/>
                  </a:lnTo>
                  <a:lnTo>
                    <a:pt x="170" y="272"/>
                  </a:lnTo>
                  <a:cubicBezTo>
                    <a:pt x="170" y="272"/>
                    <a:pt x="170" y="272"/>
                    <a:pt x="170" y="272"/>
                  </a:cubicBezTo>
                  <a:lnTo>
                    <a:pt x="170" y="272"/>
                  </a:lnTo>
                  <a:lnTo>
                    <a:pt x="170" y="272"/>
                  </a:lnTo>
                  <a:lnTo>
                    <a:pt x="170" y="272"/>
                  </a:lnTo>
                  <a:cubicBezTo>
                    <a:pt x="176" y="282"/>
                    <a:pt x="180" y="287"/>
                    <a:pt x="182" y="290"/>
                  </a:cubicBezTo>
                  <a:lnTo>
                    <a:pt x="182" y="290"/>
                  </a:lnTo>
                  <a:cubicBezTo>
                    <a:pt x="185" y="295"/>
                    <a:pt x="188" y="299"/>
                    <a:pt x="190" y="303"/>
                  </a:cubicBezTo>
                  <a:lnTo>
                    <a:pt x="190" y="303"/>
                  </a:lnTo>
                  <a:cubicBezTo>
                    <a:pt x="192" y="309"/>
                    <a:pt x="197" y="318"/>
                    <a:pt x="204" y="329"/>
                  </a:cubicBezTo>
                  <a:lnTo>
                    <a:pt x="204" y="329"/>
                  </a:lnTo>
                  <a:cubicBezTo>
                    <a:pt x="204" y="332"/>
                    <a:pt x="204" y="335"/>
                    <a:pt x="204" y="340"/>
                  </a:cubicBezTo>
                  <a:lnTo>
                    <a:pt x="204" y="329"/>
                  </a:lnTo>
                  <a:lnTo>
                    <a:pt x="204" y="329"/>
                  </a:lnTo>
                  <a:cubicBezTo>
                    <a:pt x="213" y="344"/>
                    <a:pt x="225" y="361"/>
                    <a:pt x="238" y="373"/>
                  </a:cubicBezTo>
                  <a:cubicBezTo>
                    <a:pt x="238" y="373"/>
                    <a:pt x="217" y="342"/>
                    <a:pt x="204" y="320"/>
                  </a:cubicBezTo>
                  <a:lnTo>
                    <a:pt x="204" y="320"/>
                  </a:lnTo>
                  <a:lnTo>
                    <a:pt x="204" y="315"/>
                  </a:lnTo>
                  <a:lnTo>
                    <a:pt x="204" y="315"/>
                  </a:lnTo>
                  <a:cubicBezTo>
                    <a:pt x="223" y="345"/>
                    <a:pt x="238" y="373"/>
                    <a:pt x="238" y="373"/>
                  </a:cubicBezTo>
                  <a:lnTo>
                    <a:pt x="238" y="373"/>
                  </a:lnTo>
                  <a:cubicBezTo>
                    <a:pt x="230" y="359"/>
                    <a:pt x="221" y="342"/>
                    <a:pt x="211" y="325"/>
                  </a:cubicBezTo>
                  <a:lnTo>
                    <a:pt x="211" y="325"/>
                  </a:lnTo>
                  <a:cubicBezTo>
                    <a:pt x="239" y="363"/>
                    <a:pt x="268" y="406"/>
                    <a:pt x="276" y="406"/>
                  </a:cubicBezTo>
                  <a:cubicBezTo>
                    <a:pt x="280" y="406"/>
                    <a:pt x="279" y="396"/>
                    <a:pt x="271" y="373"/>
                  </a:cubicBezTo>
                  <a:cubicBezTo>
                    <a:pt x="242" y="373"/>
                    <a:pt x="238" y="348"/>
                    <a:pt x="215" y="319"/>
                  </a:cubicBezTo>
                  <a:lnTo>
                    <a:pt x="215" y="319"/>
                  </a:lnTo>
                  <a:cubicBezTo>
                    <a:pt x="221" y="324"/>
                    <a:pt x="229" y="331"/>
                    <a:pt x="238" y="340"/>
                  </a:cubicBezTo>
                  <a:lnTo>
                    <a:pt x="193" y="295"/>
                  </a:lnTo>
                  <a:lnTo>
                    <a:pt x="193" y="295"/>
                  </a:lnTo>
                  <a:cubicBezTo>
                    <a:pt x="190" y="290"/>
                    <a:pt x="186" y="284"/>
                    <a:pt x="183" y="279"/>
                  </a:cubicBezTo>
                  <a:lnTo>
                    <a:pt x="183" y="279"/>
                  </a:lnTo>
                  <a:cubicBezTo>
                    <a:pt x="184" y="282"/>
                    <a:pt x="185" y="285"/>
                    <a:pt x="185" y="287"/>
                  </a:cubicBezTo>
                  <a:lnTo>
                    <a:pt x="185" y="287"/>
                  </a:lnTo>
                  <a:lnTo>
                    <a:pt x="179" y="281"/>
                  </a:lnTo>
                  <a:lnTo>
                    <a:pt x="179" y="281"/>
                  </a:lnTo>
                  <a:cubicBezTo>
                    <a:pt x="179" y="281"/>
                    <a:pt x="179" y="282"/>
                    <a:pt x="180" y="283"/>
                  </a:cubicBezTo>
                  <a:lnTo>
                    <a:pt x="180" y="283"/>
                  </a:lnTo>
                  <a:cubicBezTo>
                    <a:pt x="178" y="281"/>
                    <a:pt x="176" y="279"/>
                    <a:pt x="175" y="277"/>
                  </a:cubicBezTo>
                  <a:lnTo>
                    <a:pt x="175" y="277"/>
                  </a:lnTo>
                  <a:cubicBezTo>
                    <a:pt x="175" y="277"/>
                    <a:pt x="175" y="277"/>
                    <a:pt x="175" y="277"/>
                  </a:cubicBezTo>
                  <a:lnTo>
                    <a:pt x="175" y="277"/>
                  </a:lnTo>
                  <a:cubicBezTo>
                    <a:pt x="173" y="275"/>
                    <a:pt x="172" y="274"/>
                    <a:pt x="170" y="272"/>
                  </a:cubicBezTo>
                  <a:lnTo>
                    <a:pt x="170" y="272"/>
                  </a:lnTo>
                  <a:cubicBezTo>
                    <a:pt x="172" y="274"/>
                    <a:pt x="173" y="275"/>
                    <a:pt x="175" y="277"/>
                  </a:cubicBezTo>
                  <a:lnTo>
                    <a:pt x="175" y="277"/>
                  </a:lnTo>
                  <a:cubicBezTo>
                    <a:pt x="175" y="277"/>
                    <a:pt x="175" y="277"/>
                    <a:pt x="174" y="276"/>
                  </a:cubicBezTo>
                  <a:lnTo>
                    <a:pt x="174" y="276"/>
                  </a:lnTo>
                  <a:lnTo>
                    <a:pt x="179" y="281"/>
                  </a:lnTo>
                  <a:lnTo>
                    <a:pt x="179" y="281"/>
                  </a:lnTo>
                  <a:cubicBezTo>
                    <a:pt x="174" y="272"/>
                    <a:pt x="165" y="258"/>
                    <a:pt x="155" y="241"/>
                  </a:cubicBezTo>
                  <a:lnTo>
                    <a:pt x="155" y="241"/>
                  </a:lnTo>
                  <a:cubicBezTo>
                    <a:pt x="158" y="243"/>
                    <a:pt x="161" y="247"/>
                    <a:pt x="164" y="251"/>
                  </a:cubicBezTo>
                  <a:lnTo>
                    <a:pt x="164" y="251"/>
                  </a:lnTo>
                  <a:cubicBezTo>
                    <a:pt x="159" y="242"/>
                    <a:pt x="153" y="234"/>
                    <a:pt x="147" y="227"/>
                  </a:cubicBezTo>
                  <a:lnTo>
                    <a:pt x="147" y="227"/>
                  </a:lnTo>
                  <a:cubicBezTo>
                    <a:pt x="144" y="220"/>
                    <a:pt x="140" y="212"/>
                    <a:pt x="136" y="204"/>
                  </a:cubicBezTo>
                  <a:lnTo>
                    <a:pt x="136" y="204"/>
                  </a:lnTo>
                  <a:lnTo>
                    <a:pt x="147" y="226"/>
                  </a:lnTo>
                  <a:lnTo>
                    <a:pt x="147" y="226"/>
                  </a:lnTo>
                  <a:cubicBezTo>
                    <a:pt x="147" y="226"/>
                    <a:pt x="147" y="226"/>
                    <a:pt x="147" y="226"/>
                  </a:cubicBezTo>
                  <a:lnTo>
                    <a:pt x="147" y="226"/>
                  </a:lnTo>
                  <a:cubicBezTo>
                    <a:pt x="142" y="217"/>
                    <a:pt x="138" y="209"/>
                    <a:pt x="135" y="202"/>
                  </a:cubicBezTo>
                  <a:lnTo>
                    <a:pt x="135" y="202"/>
                  </a:lnTo>
                  <a:cubicBezTo>
                    <a:pt x="136" y="204"/>
                    <a:pt x="136" y="204"/>
                    <a:pt x="136" y="204"/>
                  </a:cubicBezTo>
                  <a:cubicBezTo>
                    <a:pt x="136" y="204"/>
                    <a:pt x="146" y="223"/>
                    <a:pt x="164" y="251"/>
                  </a:cubicBezTo>
                  <a:lnTo>
                    <a:pt x="164" y="251"/>
                  </a:lnTo>
                  <a:cubicBezTo>
                    <a:pt x="164" y="251"/>
                    <a:pt x="164" y="251"/>
                    <a:pt x="164" y="251"/>
                  </a:cubicBezTo>
                  <a:lnTo>
                    <a:pt x="164" y="251"/>
                  </a:lnTo>
                  <a:cubicBezTo>
                    <a:pt x="170" y="260"/>
                    <a:pt x="177" y="269"/>
                    <a:pt x="183" y="279"/>
                  </a:cubicBezTo>
                  <a:lnTo>
                    <a:pt x="183" y="279"/>
                  </a:lnTo>
                  <a:cubicBezTo>
                    <a:pt x="182" y="278"/>
                    <a:pt x="182" y="276"/>
                    <a:pt x="182" y="275"/>
                  </a:cubicBezTo>
                  <a:lnTo>
                    <a:pt x="182" y="275"/>
                  </a:lnTo>
                  <a:cubicBezTo>
                    <a:pt x="184" y="278"/>
                    <a:pt x="187" y="282"/>
                    <a:pt x="189" y="285"/>
                  </a:cubicBezTo>
                  <a:lnTo>
                    <a:pt x="189" y="285"/>
                  </a:lnTo>
                  <a:cubicBezTo>
                    <a:pt x="189" y="283"/>
                    <a:pt x="188" y="280"/>
                    <a:pt x="187" y="277"/>
                  </a:cubicBezTo>
                  <a:lnTo>
                    <a:pt x="187" y="277"/>
                  </a:lnTo>
                  <a:cubicBezTo>
                    <a:pt x="199" y="292"/>
                    <a:pt x="216" y="312"/>
                    <a:pt x="238" y="340"/>
                  </a:cubicBezTo>
                  <a:cubicBezTo>
                    <a:pt x="267" y="340"/>
                    <a:pt x="221" y="265"/>
                    <a:pt x="229" y="265"/>
                  </a:cubicBezTo>
                  <a:lnTo>
                    <a:pt x="229" y="265"/>
                  </a:lnTo>
                  <a:cubicBezTo>
                    <a:pt x="230" y="265"/>
                    <a:pt x="233" y="267"/>
                    <a:pt x="238" y="272"/>
                  </a:cubicBezTo>
                  <a:lnTo>
                    <a:pt x="271" y="306"/>
                  </a:lnTo>
                  <a:lnTo>
                    <a:pt x="271" y="306"/>
                  </a:lnTo>
                  <a:cubicBezTo>
                    <a:pt x="221" y="255"/>
                    <a:pt x="229" y="255"/>
                    <a:pt x="242" y="255"/>
                  </a:cubicBezTo>
                  <a:cubicBezTo>
                    <a:pt x="255" y="255"/>
                    <a:pt x="271" y="255"/>
                    <a:pt x="238" y="204"/>
                  </a:cubicBezTo>
                  <a:lnTo>
                    <a:pt x="204" y="204"/>
                  </a:lnTo>
                  <a:cubicBezTo>
                    <a:pt x="170" y="136"/>
                    <a:pt x="170" y="136"/>
                    <a:pt x="170" y="136"/>
                  </a:cubicBezTo>
                  <a:cubicBezTo>
                    <a:pt x="136" y="103"/>
                    <a:pt x="68" y="35"/>
                    <a:pt x="102" y="35"/>
                  </a:cubicBezTo>
                  <a:cubicBezTo>
                    <a:pt x="80" y="12"/>
                    <a:pt x="68" y="5"/>
                    <a:pt x="62" y="5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7"/>
            <p:cNvSpPr/>
            <p:nvPr/>
          </p:nvSpPr>
          <p:spPr>
            <a:xfrm>
              <a:off x="5253425" y="3469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lnTo>
                    <a:pt x="35" y="34"/>
                  </a:lnTo>
                  <a:cubicBezTo>
                    <a:pt x="35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7"/>
            <p:cNvSpPr/>
            <p:nvPr/>
          </p:nvSpPr>
          <p:spPr>
            <a:xfrm>
              <a:off x="5249200" y="3456875"/>
              <a:ext cx="9475" cy="10675"/>
            </a:xfrm>
            <a:custGeom>
              <a:avLst/>
              <a:gdLst/>
              <a:ahLst/>
              <a:cxnLst/>
              <a:rect l="l" t="t" r="r" b="b"/>
              <a:pathLst>
                <a:path w="379" h="427" extrusionOk="0">
                  <a:moveTo>
                    <a:pt x="34" y="1"/>
                  </a:moveTo>
                  <a:cubicBezTo>
                    <a:pt x="0" y="1"/>
                    <a:pt x="34" y="1"/>
                    <a:pt x="68" y="35"/>
                  </a:cubicBezTo>
                  <a:cubicBezTo>
                    <a:pt x="96" y="35"/>
                    <a:pt x="145" y="57"/>
                    <a:pt x="181" y="65"/>
                  </a:cubicBezTo>
                  <a:lnTo>
                    <a:pt x="181" y="65"/>
                  </a:lnTo>
                  <a:cubicBezTo>
                    <a:pt x="152" y="46"/>
                    <a:pt x="109" y="26"/>
                    <a:pt x="34" y="1"/>
                  </a:cubicBezTo>
                  <a:close/>
                  <a:moveTo>
                    <a:pt x="181" y="65"/>
                  </a:moveTo>
                  <a:cubicBezTo>
                    <a:pt x="184" y="67"/>
                    <a:pt x="187" y="69"/>
                    <a:pt x="190" y="72"/>
                  </a:cubicBezTo>
                  <a:lnTo>
                    <a:pt x="190" y="72"/>
                  </a:lnTo>
                  <a:cubicBezTo>
                    <a:pt x="193" y="70"/>
                    <a:pt x="197" y="68"/>
                    <a:pt x="204" y="68"/>
                  </a:cubicBezTo>
                  <a:cubicBezTo>
                    <a:pt x="197" y="68"/>
                    <a:pt x="189" y="67"/>
                    <a:pt x="181" y="65"/>
                  </a:cubicBezTo>
                  <a:close/>
                  <a:moveTo>
                    <a:pt x="221" y="266"/>
                  </a:moveTo>
                  <a:cubicBezTo>
                    <a:pt x="221" y="270"/>
                    <a:pt x="220" y="271"/>
                    <a:pt x="224" y="271"/>
                  </a:cubicBezTo>
                  <a:lnTo>
                    <a:pt x="224" y="271"/>
                  </a:lnTo>
                  <a:cubicBezTo>
                    <a:pt x="223" y="270"/>
                    <a:pt x="222" y="268"/>
                    <a:pt x="221" y="266"/>
                  </a:cubicBezTo>
                  <a:close/>
                  <a:moveTo>
                    <a:pt x="68" y="35"/>
                  </a:moveTo>
                  <a:cubicBezTo>
                    <a:pt x="40" y="35"/>
                    <a:pt x="35" y="57"/>
                    <a:pt x="35" y="102"/>
                  </a:cubicBezTo>
                  <a:lnTo>
                    <a:pt x="35" y="102"/>
                  </a:lnTo>
                  <a:cubicBezTo>
                    <a:pt x="34" y="102"/>
                    <a:pt x="34" y="102"/>
                    <a:pt x="34" y="102"/>
                  </a:cubicBezTo>
                  <a:lnTo>
                    <a:pt x="34" y="136"/>
                  </a:lnTo>
                  <a:cubicBezTo>
                    <a:pt x="34" y="124"/>
                    <a:pt x="34" y="113"/>
                    <a:pt x="35" y="102"/>
                  </a:cubicBezTo>
                  <a:lnTo>
                    <a:pt x="35" y="102"/>
                  </a:lnTo>
                  <a:cubicBezTo>
                    <a:pt x="102" y="170"/>
                    <a:pt x="102" y="170"/>
                    <a:pt x="102" y="204"/>
                  </a:cubicBezTo>
                  <a:lnTo>
                    <a:pt x="217" y="261"/>
                  </a:lnTo>
                  <a:lnTo>
                    <a:pt x="217" y="261"/>
                  </a:lnTo>
                  <a:cubicBezTo>
                    <a:pt x="218" y="263"/>
                    <a:pt x="219" y="265"/>
                    <a:pt x="221" y="266"/>
                  </a:cubicBezTo>
                  <a:lnTo>
                    <a:pt x="221" y="266"/>
                  </a:lnTo>
                  <a:cubicBezTo>
                    <a:pt x="221" y="265"/>
                    <a:pt x="220" y="264"/>
                    <a:pt x="220" y="263"/>
                  </a:cubicBezTo>
                  <a:lnTo>
                    <a:pt x="220" y="263"/>
                  </a:lnTo>
                  <a:lnTo>
                    <a:pt x="237" y="272"/>
                  </a:lnTo>
                  <a:cubicBezTo>
                    <a:pt x="231" y="272"/>
                    <a:pt x="227" y="272"/>
                    <a:pt x="224" y="271"/>
                  </a:cubicBezTo>
                  <a:lnTo>
                    <a:pt x="224" y="271"/>
                  </a:lnTo>
                  <a:cubicBezTo>
                    <a:pt x="251" y="307"/>
                    <a:pt x="278" y="312"/>
                    <a:pt x="305" y="339"/>
                  </a:cubicBezTo>
                  <a:cubicBezTo>
                    <a:pt x="305" y="373"/>
                    <a:pt x="271" y="339"/>
                    <a:pt x="305" y="407"/>
                  </a:cubicBezTo>
                  <a:cubicBezTo>
                    <a:pt x="333" y="421"/>
                    <a:pt x="348" y="426"/>
                    <a:pt x="355" y="426"/>
                  </a:cubicBezTo>
                  <a:cubicBezTo>
                    <a:pt x="379" y="426"/>
                    <a:pt x="316" y="368"/>
                    <a:pt x="348" y="368"/>
                  </a:cubicBezTo>
                  <a:cubicBezTo>
                    <a:pt x="353" y="368"/>
                    <a:pt x="361" y="369"/>
                    <a:pt x="373" y="373"/>
                  </a:cubicBezTo>
                  <a:lnTo>
                    <a:pt x="204" y="238"/>
                  </a:lnTo>
                  <a:cubicBezTo>
                    <a:pt x="237" y="238"/>
                    <a:pt x="271" y="272"/>
                    <a:pt x="305" y="305"/>
                  </a:cubicBezTo>
                  <a:cubicBezTo>
                    <a:pt x="271" y="238"/>
                    <a:pt x="204" y="238"/>
                    <a:pt x="136" y="170"/>
                  </a:cubicBezTo>
                  <a:lnTo>
                    <a:pt x="136" y="170"/>
                  </a:lnTo>
                  <a:cubicBezTo>
                    <a:pt x="123" y="157"/>
                    <a:pt x="102" y="136"/>
                    <a:pt x="102" y="136"/>
                  </a:cubicBezTo>
                  <a:lnTo>
                    <a:pt x="102" y="136"/>
                  </a:lnTo>
                  <a:cubicBezTo>
                    <a:pt x="170" y="170"/>
                    <a:pt x="271" y="238"/>
                    <a:pt x="271" y="238"/>
                  </a:cubicBezTo>
                  <a:cubicBezTo>
                    <a:pt x="260" y="226"/>
                    <a:pt x="260" y="223"/>
                    <a:pt x="265" y="223"/>
                  </a:cubicBezTo>
                  <a:cubicBezTo>
                    <a:pt x="275" y="223"/>
                    <a:pt x="305" y="238"/>
                    <a:pt x="305" y="238"/>
                  </a:cubicBezTo>
                  <a:cubicBezTo>
                    <a:pt x="237" y="204"/>
                    <a:pt x="271" y="170"/>
                    <a:pt x="204" y="170"/>
                  </a:cubicBezTo>
                  <a:cubicBezTo>
                    <a:pt x="170" y="136"/>
                    <a:pt x="102" y="102"/>
                    <a:pt x="170" y="102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37" y="153"/>
                    <a:pt x="246" y="153"/>
                    <a:pt x="254" y="153"/>
                  </a:cubicBezTo>
                  <a:cubicBezTo>
                    <a:pt x="263" y="153"/>
                    <a:pt x="271" y="153"/>
                    <a:pt x="305" y="170"/>
                  </a:cubicBezTo>
                  <a:cubicBezTo>
                    <a:pt x="245" y="130"/>
                    <a:pt x="232" y="102"/>
                    <a:pt x="190" y="72"/>
                  </a:cubicBezTo>
                  <a:lnTo>
                    <a:pt x="190" y="72"/>
                  </a:lnTo>
                  <a:cubicBezTo>
                    <a:pt x="184" y="76"/>
                    <a:pt x="185" y="83"/>
                    <a:pt x="176" y="83"/>
                  </a:cubicBezTo>
                  <a:cubicBezTo>
                    <a:pt x="170" y="83"/>
                    <a:pt x="158" y="80"/>
                    <a:pt x="136" y="68"/>
                  </a:cubicBezTo>
                  <a:lnTo>
                    <a:pt x="68" y="35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7"/>
            <p:cNvSpPr/>
            <p:nvPr/>
          </p:nvSpPr>
          <p:spPr>
            <a:xfrm>
              <a:off x="5254275" y="346450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0"/>
                  </a:moveTo>
                  <a:lnTo>
                    <a:pt x="1" y="34"/>
                  </a:lnTo>
                  <a:lnTo>
                    <a:pt x="34" y="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7"/>
            <p:cNvSpPr/>
            <p:nvPr/>
          </p:nvSpPr>
          <p:spPr>
            <a:xfrm>
              <a:off x="5250050" y="3460275"/>
              <a:ext cx="1700" cy="850"/>
            </a:xfrm>
            <a:custGeom>
              <a:avLst/>
              <a:gdLst/>
              <a:ahLst/>
              <a:cxnLst/>
              <a:rect l="l" t="t" r="r" b="b"/>
              <a:pathLst>
                <a:path w="68" h="34" extrusionOk="0">
                  <a:moveTo>
                    <a:pt x="0" y="0"/>
                  </a:moveTo>
                  <a:cubicBezTo>
                    <a:pt x="2" y="2"/>
                    <a:pt x="34" y="34"/>
                    <a:pt x="34" y="34"/>
                  </a:cubicBezTo>
                  <a:cubicBezTo>
                    <a:pt x="68" y="34"/>
                    <a:pt x="34" y="34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7"/>
            <p:cNvSpPr/>
            <p:nvPr/>
          </p:nvSpPr>
          <p:spPr>
            <a:xfrm>
              <a:off x="5256825" y="346027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7"/>
            <p:cNvSpPr/>
            <p:nvPr/>
          </p:nvSpPr>
          <p:spPr>
            <a:xfrm>
              <a:off x="5250050" y="3456025"/>
              <a:ext cx="5950" cy="2575"/>
            </a:xfrm>
            <a:custGeom>
              <a:avLst/>
              <a:gdLst/>
              <a:ahLst/>
              <a:cxnLst/>
              <a:rect l="l" t="t" r="r" b="b"/>
              <a:pathLst>
                <a:path w="238" h="103" extrusionOk="0">
                  <a:moveTo>
                    <a:pt x="0" y="1"/>
                  </a:moveTo>
                  <a:cubicBezTo>
                    <a:pt x="0" y="1"/>
                    <a:pt x="68" y="35"/>
                    <a:pt x="0" y="35"/>
                  </a:cubicBezTo>
                  <a:cubicBezTo>
                    <a:pt x="53" y="61"/>
                    <a:pt x="105" y="67"/>
                    <a:pt x="174" y="84"/>
                  </a:cubicBezTo>
                  <a:lnTo>
                    <a:pt x="174" y="84"/>
                  </a:lnTo>
                  <a:cubicBezTo>
                    <a:pt x="134" y="71"/>
                    <a:pt x="86" y="53"/>
                    <a:pt x="68" y="35"/>
                  </a:cubicBezTo>
                  <a:lnTo>
                    <a:pt x="68" y="35"/>
                  </a:lnTo>
                  <a:cubicBezTo>
                    <a:pt x="102" y="46"/>
                    <a:pt x="113" y="50"/>
                    <a:pt x="114" y="50"/>
                  </a:cubicBezTo>
                  <a:cubicBezTo>
                    <a:pt x="117" y="50"/>
                    <a:pt x="79" y="35"/>
                    <a:pt x="102" y="35"/>
                  </a:cubicBezTo>
                  <a:cubicBezTo>
                    <a:pt x="68" y="1"/>
                    <a:pt x="34" y="1"/>
                    <a:pt x="0" y="1"/>
                  </a:cubicBezTo>
                  <a:close/>
                  <a:moveTo>
                    <a:pt x="174" y="84"/>
                  </a:moveTo>
                  <a:cubicBezTo>
                    <a:pt x="208" y="95"/>
                    <a:pt x="237" y="102"/>
                    <a:pt x="237" y="102"/>
                  </a:cubicBezTo>
                  <a:cubicBezTo>
                    <a:pt x="215" y="95"/>
                    <a:pt x="193" y="89"/>
                    <a:pt x="174" y="8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7"/>
            <p:cNvSpPr/>
            <p:nvPr/>
          </p:nvSpPr>
          <p:spPr>
            <a:xfrm>
              <a:off x="5249200" y="3444175"/>
              <a:ext cx="12725" cy="13100"/>
            </a:xfrm>
            <a:custGeom>
              <a:avLst/>
              <a:gdLst/>
              <a:ahLst/>
              <a:cxnLst/>
              <a:rect l="l" t="t" r="r" b="b"/>
              <a:pathLst>
                <a:path w="509" h="524" extrusionOk="0">
                  <a:moveTo>
                    <a:pt x="102" y="475"/>
                  </a:moveTo>
                  <a:cubicBezTo>
                    <a:pt x="123" y="475"/>
                    <a:pt x="147" y="475"/>
                    <a:pt x="172" y="476"/>
                  </a:cubicBezTo>
                  <a:lnTo>
                    <a:pt x="172" y="476"/>
                  </a:lnTo>
                  <a:cubicBezTo>
                    <a:pt x="171" y="475"/>
                    <a:pt x="170" y="475"/>
                    <a:pt x="170" y="475"/>
                  </a:cubicBezTo>
                  <a:close/>
                  <a:moveTo>
                    <a:pt x="271" y="1"/>
                  </a:moveTo>
                  <a:cubicBezTo>
                    <a:pt x="271" y="1"/>
                    <a:pt x="237" y="35"/>
                    <a:pt x="204" y="35"/>
                  </a:cubicBezTo>
                  <a:cubicBezTo>
                    <a:pt x="170" y="68"/>
                    <a:pt x="136" y="102"/>
                    <a:pt x="136" y="102"/>
                  </a:cubicBezTo>
                  <a:cubicBezTo>
                    <a:pt x="170" y="68"/>
                    <a:pt x="136" y="68"/>
                    <a:pt x="136" y="68"/>
                  </a:cubicBezTo>
                  <a:cubicBezTo>
                    <a:pt x="136" y="68"/>
                    <a:pt x="34" y="170"/>
                    <a:pt x="0" y="204"/>
                  </a:cubicBezTo>
                  <a:cubicBezTo>
                    <a:pt x="20" y="194"/>
                    <a:pt x="37" y="190"/>
                    <a:pt x="50" y="190"/>
                  </a:cubicBezTo>
                  <a:cubicBezTo>
                    <a:pt x="82" y="190"/>
                    <a:pt x="92" y="214"/>
                    <a:pt x="68" y="238"/>
                  </a:cubicBezTo>
                  <a:cubicBezTo>
                    <a:pt x="106" y="219"/>
                    <a:pt x="122" y="213"/>
                    <a:pt x="130" y="213"/>
                  </a:cubicBezTo>
                  <a:cubicBezTo>
                    <a:pt x="142" y="213"/>
                    <a:pt x="130" y="228"/>
                    <a:pt x="142" y="228"/>
                  </a:cubicBezTo>
                  <a:cubicBezTo>
                    <a:pt x="149" y="228"/>
                    <a:pt x="166" y="223"/>
                    <a:pt x="204" y="204"/>
                  </a:cubicBezTo>
                  <a:lnTo>
                    <a:pt x="204" y="204"/>
                  </a:lnTo>
                  <a:cubicBezTo>
                    <a:pt x="204" y="204"/>
                    <a:pt x="204" y="204"/>
                    <a:pt x="204" y="204"/>
                  </a:cubicBezTo>
                  <a:lnTo>
                    <a:pt x="204" y="204"/>
                  </a:lnTo>
                  <a:cubicBezTo>
                    <a:pt x="204" y="204"/>
                    <a:pt x="136" y="272"/>
                    <a:pt x="102" y="272"/>
                  </a:cubicBezTo>
                  <a:cubicBezTo>
                    <a:pt x="102" y="280"/>
                    <a:pt x="104" y="284"/>
                    <a:pt x="108" y="285"/>
                  </a:cubicBezTo>
                  <a:lnTo>
                    <a:pt x="108" y="285"/>
                  </a:lnTo>
                  <a:lnTo>
                    <a:pt x="68" y="305"/>
                  </a:lnTo>
                  <a:cubicBezTo>
                    <a:pt x="102" y="305"/>
                    <a:pt x="237" y="373"/>
                    <a:pt x="136" y="407"/>
                  </a:cubicBezTo>
                  <a:lnTo>
                    <a:pt x="237" y="407"/>
                  </a:lnTo>
                  <a:cubicBezTo>
                    <a:pt x="170" y="441"/>
                    <a:pt x="407" y="475"/>
                    <a:pt x="237" y="475"/>
                  </a:cubicBezTo>
                  <a:lnTo>
                    <a:pt x="262" y="487"/>
                  </a:lnTo>
                  <a:lnTo>
                    <a:pt x="262" y="487"/>
                  </a:lnTo>
                  <a:cubicBezTo>
                    <a:pt x="236" y="480"/>
                    <a:pt x="204" y="477"/>
                    <a:pt x="172" y="476"/>
                  </a:cubicBezTo>
                  <a:lnTo>
                    <a:pt x="172" y="476"/>
                  </a:lnTo>
                  <a:cubicBezTo>
                    <a:pt x="237" y="509"/>
                    <a:pt x="203" y="509"/>
                    <a:pt x="136" y="509"/>
                  </a:cubicBezTo>
                  <a:cubicBezTo>
                    <a:pt x="158" y="520"/>
                    <a:pt x="181" y="524"/>
                    <a:pt x="205" y="524"/>
                  </a:cubicBezTo>
                  <a:cubicBezTo>
                    <a:pt x="253" y="524"/>
                    <a:pt x="305" y="509"/>
                    <a:pt x="373" y="509"/>
                  </a:cubicBezTo>
                  <a:cubicBezTo>
                    <a:pt x="288" y="492"/>
                    <a:pt x="331" y="492"/>
                    <a:pt x="386" y="492"/>
                  </a:cubicBezTo>
                  <a:cubicBezTo>
                    <a:pt x="441" y="492"/>
                    <a:pt x="508" y="492"/>
                    <a:pt x="475" y="475"/>
                  </a:cubicBezTo>
                  <a:cubicBezTo>
                    <a:pt x="441" y="458"/>
                    <a:pt x="415" y="458"/>
                    <a:pt x="394" y="458"/>
                  </a:cubicBezTo>
                  <a:cubicBezTo>
                    <a:pt x="373" y="458"/>
                    <a:pt x="356" y="458"/>
                    <a:pt x="339" y="441"/>
                  </a:cubicBezTo>
                  <a:cubicBezTo>
                    <a:pt x="339" y="441"/>
                    <a:pt x="271" y="441"/>
                    <a:pt x="305" y="407"/>
                  </a:cubicBezTo>
                  <a:cubicBezTo>
                    <a:pt x="373" y="407"/>
                    <a:pt x="373" y="441"/>
                    <a:pt x="373" y="441"/>
                  </a:cubicBezTo>
                  <a:cubicBezTo>
                    <a:pt x="475" y="441"/>
                    <a:pt x="339" y="441"/>
                    <a:pt x="407" y="407"/>
                  </a:cubicBezTo>
                  <a:lnTo>
                    <a:pt x="373" y="407"/>
                  </a:lnTo>
                  <a:cubicBezTo>
                    <a:pt x="390" y="390"/>
                    <a:pt x="364" y="390"/>
                    <a:pt x="343" y="390"/>
                  </a:cubicBezTo>
                  <a:cubicBezTo>
                    <a:pt x="322" y="390"/>
                    <a:pt x="305" y="390"/>
                    <a:pt x="339" y="373"/>
                  </a:cubicBezTo>
                  <a:cubicBezTo>
                    <a:pt x="317" y="373"/>
                    <a:pt x="309" y="358"/>
                    <a:pt x="286" y="358"/>
                  </a:cubicBezTo>
                  <a:cubicBezTo>
                    <a:pt x="285" y="358"/>
                    <a:pt x="283" y="358"/>
                    <a:pt x="282" y="358"/>
                  </a:cubicBezTo>
                  <a:lnTo>
                    <a:pt x="282" y="358"/>
                  </a:lnTo>
                  <a:cubicBezTo>
                    <a:pt x="341" y="338"/>
                    <a:pt x="351" y="334"/>
                    <a:pt x="407" y="305"/>
                  </a:cubicBezTo>
                  <a:cubicBezTo>
                    <a:pt x="373" y="305"/>
                    <a:pt x="271" y="339"/>
                    <a:pt x="170" y="339"/>
                  </a:cubicBezTo>
                  <a:cubicBezTo>
                    <a:pt x="305" y="305"/>
                    <a:pt x="170" y="339"/>
                    <a:pt x="237" y="272"/>
                  </a:cubicBezTo>
                  <a:cubicBezTo>
                    <a:pt x="271" y="272"/>
                    <a:pt x="271" y="272"/>
                    <a:pt x="271" y="305"/>
                  </a:cubicBezTo>
                  <a:cubicBezTo>
                    <a:pt x="322" y="272"/>
                    <a:pt x="314" y="263"/>
                    <a:pt x="297" y="263"/>
                  </a:cubicBezTo>
                  <a:lnTo>
                    <a:pt x="297" y="263"/>
                  </a:lnTo>
                  <a:lnTo>
                    <a:pt x="373" y="238"/>
                  </a:lnTo>
                  <a:cubicBezTo>
                    <a:pt x="339" y="204"/>
                    <a:pt x="271" y="238"/>
                    <a:pt x="339" y="170"/>
                  </a:cubicBezTo>
                  <a:lnTo>
                    <a:pt x="407" y="170"/>
                  </a:lnTo>
                  <a:cubicBezTo>
                    <a:pt x="305" y="170"/>
                    <a:pt x="305" y="102"/>
                    <a:pt x="271" y="102"/>
                  </a:cubicBezTo>
                  <a:lnTo>
                    <a:pt x="305" y="68"/>
                  </a:lnTo>
                  <a:cubicBezTo>
                    <a:pt x="237" y="68"/>
                    <a:pt x="305" y="102"/>
                    <a:pt x="170" y="170"/>
                  </a:cubicBezTo>
                  <a:cubicBezTo>
                    <a:pt x="210" y="140"/>
                    <a:pt x="220" y="131"/>
                    <a:pt x="216" y="131"/>
                  </a:cubicBezTo>
                  <a:cubicBezTo>
                    <a:pt x="209" y="131"/>
                    <a:pt x="162" y="156"/>
                    <a:pt x="142" y="156"/>
                  </a:cubicBezTo>
                  <a:cubicBezTo>
                    <a:pt x="132" y="156"/>
                    <a:pt x="129" y="151"/>
                    <a:pt x="136" y="136"/>
                  </a:cubicBezTo>
                  <a:cubicBezTo>
                    <a:pt x="204" y="102"/>
                    <a:pt x="204" y="136"/>
                    <a:pt x="271" y="68"/>
                  </a:cubicBezTo>
                  <a:lnTo>
                    <a:pt x="271" y="68"/>
                  </a:lnTo>
                  <a:cubicBezTo>
                    <a:pt x="234" y="93"/>
                    <a:pt x="219" y="100"/>
                    <a:pt x="214" y="100"/>
                  </a:cubicBezTo>
                  <a:cubicBezTo>
                    <a:pt x="209" y="100"/>
                    <a:pt x="215" y="92"/>
                    <a:pt x="214" y="92"/>
                  </a:cubicBezTo>
                  <a:lnTo>
                    <a:pt x="214" y="92"/>
                  </a:lnTo>
                  <a:cubicBezTo>
                    <a:pt x="214" y="92"/>
                    <a:pt x="211" y="95"/>
                    <a:pt x="204" y="102"/>
                  </a:cubicBezTo>
                  <a:cubicBezTo>
                    <a:pt x="271" y="35"/>
                    <a:pt x="204" y="68"/>
                    <a:pt x="271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7"/>
            <p:cNvSpPr/>
            <p:nvPr/>
          </p:nvSpPr>
          <p:spPr>
            <a:xfrm>
              <a:off x="5250900" y="34560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0" y="1"/>
                  </a:move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7"/>
            <p:cNvSpPr/>
            <p:nvPr/>
          </p:nvSpPr>
          <p:spPr>
            <a:xfrm>
              <a:off x="5251750" y="3445875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0"/>
                  </a:moveTo>
                  <a:cubicBezTo>
                    <a:pt x="34" y="0"/>
                    <a:pt x="34" y="0"/>
                    <a:pt x="0" y="0"/>
                  </a:cubicBezTo>
                  <a:cubicBezTo>
                    <a:pt x="0" y="0"/>
                    <a:pt x="0" y="0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7"/>
            <p:cNvSpPr/>
            <p:nvPr/>
          </p:nvSpPr>
          <p:spPr>
            <a:xfrm>
              <a:off x="5252575" y="345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7"/>
            <p:cNvSpPr/>
            <p:nvPr/>
          </p:nvSpPr>
          <p:spPr>
            <a:xfrm>
              <a:off x="5256825" y="34577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1"/>
                  </a:moveTo>
                  <a:lnTo>
                    <a:pt x="3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7"/>
            <p:cNvSpPr/>
            <p:nvPr/>
          </p:nvSpPr>
          <p:spPr>
            <a:xfrm>
              <a:off x="5251750" y="34424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lnTo>
                    <a:pt x="0" y="35"/>
                  </a:lnTo>
                  <a:cubicBezTo>
                    <a:pt x="0" y="3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7"/>
            <p:cNvSpPr/>
            <p:nvPr/>
          </p:nvSpPr>
          <p:spPr>
            <a:xfrm>
              <a:off x="5245800" y="3439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7"/>
            <p:cNvSpPr/>
            <p:nvPr/>
          </p:nvSpPr>
          <p:spPr>
            <a:xfrm>
              <a:off x="5233125" y="3438250"/>
              <a:ext cx="21175" cy="16950"/>
            </a:xfrm>
            <a:custGeom>
              <a:avLst/>
              <a:gdLst/>
              <a:ahLst/>
              <a:cxnLst/>
              <a:rect l="l" t="t" r="r" b="b"/>
              <a:pathLst>
                <a:path w="847" h="678" extrusionOk="0">
                  <a:moveTo>
                    <a:pt x="542" y="35"/>
                  </a:moveTo>
                  <a:cubicBezTo>
                    <a:pt x="542" y="35"/>
                    <a:pt x="542" y="35"/>
                    <a:pt x="542" y="35"/>
                  </a:cubicBezTo>
                  <a:cubicBezTo>
                    <a:pt x="542" y="35"/>
                    <a:pt x="542" y="35"/>
                    <a:pt x="542" y="35"/>
                  </a:cubicBezTo>
                  <a:close/>
                  <a:moveTo>
                    <a:pt x="239" y="189"/>
                  </a:moveTo>
                  <a:cubicBezTo>
                    <a:pt x="245" y="194"/>
                    <a:pt x="251" y="200"/>
                    <a:pt x="268" y="213"/>
                  </a:cubicBezTo>
                  <a:lnTo>
                    <a:pt x="268" y="213"/>
                  </a:lnTo>
                  <a:cubicBezTo>
                    <a:pt x="267" y="209"/>
                    <a:pt x="261" y="202"/>
                    <a:pt x="239" y="189"/>
                  </a:cubicBezTo>
                  <a:close/>
                  <a:moveTo>
                    <a:pt x="268" y="213"/>
                  </a:moveTo>
                  <a:cubicBezTo>
                    <a:pt x="270" y="222"/>
                    <a:pt x="242" y="217"/>
                    <a:pt x="305" y="238"/>
                  </a:cubicBezTo>
                  <a:cubicBezTo>
                    <a:pt x="289" y="227"/>
                    <a:pt x="277" y="219"/>
                    <a:pt x="268" y="213"/>
                  </a:cubicBezTo>
                  <a:close/>
                  <a:moveTo>
                    <a:pt x="440" y="339"/>
                  </a:moveTo>
                  <a:lnTo>
                    <a:pt x="440" y="339"/>
                  </a:lnTo>
                  <a:cubicBezTo>
                    <a:pt x="440" y="339"/>
                    <a:pt x="440" y="339"/>
                    <a:pt x="440" y="339"/>
                  </a:cubicBezTo>
                  <a:close/>
                  <a:moveTo>
                    <a:pt x="401" y="363"/>
                  </a:moveTo>
                  <a:cubicBezTo>
                    <a:pt x="414" y="374"/>
                    <a:pt x="436" y="388"/>
                    <a:pt x="474" y="407"/>
                  </a:cubicBezTo>
                  <a:cubicBezTo>
                    <a:pt x="445" y="387"/>
                    <a:pt x="421" y="373"/>
                    <a:pt x="401" y="363"/>
                  </a:cubicBezTo>
                  <a:close/>
                  <a:moveTo>
                    <a:pt x="376" y="407"/>
                  </a:moveTo>
                  <a:cubicBezTo>
                    <a:pt x="384" y="414"/>
                    <a:pt x="396" y="422"/>
                    <a:pt x="404" y="429"/>
                  </a:cubicBezTo>
                  <a:lnTo>
                    <a:pt x="404" y="429"/>
                  </a:lnTo>
                  <a:cubicBezTo>
                    <a:pt x="401" y="420"/>
                    <a:pt x="394" y="408"/>
                    <a:pt x="376" y="407"/>
                  </a:cubicBezTo>
                  <a:close/>
                  <a:moveTo>
                    <a:pt x="404" y="429"/>
                  </a:moveTo>
                  <a:cubicBezTo>
                    <a:pt x="406" y="435"/>
                    <a:pt x="406" y="441"/>
                    <a:pt x="406" y="441"/>
                  </a:cubicBezTo>
                  <a:cubicBezTo>
                    <a:pt x="416" y="441"/>
                    <a:pt x="412" y="436"/>
                    <a:pt x="404" y="429"/>
                  </a:cubicBezTo>
                  <a:close/>
                  <a:moveTo>
                    <a:pt x="474" y="1"/>
                  </a:moveTo>
                  <a:cubicBezTo>
                    <a:pt x="474" y="1"/>
                    <a:pt x="454" y="101"/>
                    <a:pt x="445" y="101"/>
                  </a:cubicBezTo>
                  <a:cubicBezTo>
                    <a:pt x="442" y="101"/>
                    <a:pt x="440" y="92"/>
                    <a:pt x="440" y="68"/>
                  </a:cubicBezTo>
                  <a:cubicBezTo>
                    <a:pt x="406" y="136"/>
                    <a:pt x="406" y="136"/>
                    <a:pt x="406" y="272"/>
                  </a:cubicBezTo>
                  <a:cubicBezTo>
                    <a:pt x="406" y="213"/>
                    <a:pt x="406" y="129"/>
                    <a:pt x="385" y="129"/>
                  </a:cubicBezTo>
                  <a:cubicBezTo>
                    <a:pt x="381" y="129"/>
                    <a:pt x="377" y="131"/>
                    <a:pt x="373" y="136"/>
                  </a:cubicBezTo>
                  <a:lnTo>
                    <a:pt x="271" y="204"/>
                  </a:lnTo>
                  <a:cubicBezTo>
                    <a:pt x="275" y="206"/>
                    <a:pt x="278" y="207"/>
                    <a:pt x="280" y="208"/>
                  </a:cubicBezTo>
                  <a:lnTo>
                    <a:pt x="280" y="208"/>
                  </a:lnTo>
                  <a:cubicBezTo>
                    <a:pt x="281" y="212"/>
                    <a:pt x="288" y="221"/>
                    <a:pt x="305" y="238"/>
                  </a:cubicBezTo>
                  <a:cubicBezTo>
                    <a:pt x="327" y="260"/>
                    <a:pt x="335" y="283"/>
                    <a:pt x="368" y="305"/>
                  </a:cubicBezTo>
                  <a:lnTo>
                    <a:pt x="368" y="305"/>
                  </a:lnTo>
                  <a:cubicBezTo>
                    <a:pt x="335" y="305"/>
                    <a:pt x="303" y="304"/>
                    <a:pt x="271" y="272"/>
                  </a:cubicBezTo>
                  <a:cubicBezTo>
                    <a:pt x="305" y="272"/>
                    <a:pt x="237" y="204"/>
                    <a:pt x="203" y="170"/>
                  </a:cubicBezTo>
                  <a:lnTo>
                    <a:pt x="203" y="170"/>
                  </a:lnTo>
                  <a:cubicBezTo>
                    <a:pt x="218" y="178"/>
                    <a:pt x="230" y="184"/>
                    <a:pt x="239" y="189"/>
                  </a:cubicBezTo>
                  <a:lnTo>
                    <a:pt x="239" y="189"/>
                  </a:lnTo>
                  <a:cubicBezTo>
                    <a:pt x="230" y="180"/>
                    <a:pt x="225" y="173"/>
                    <a:pt x="169" y="136"/>
                  </a:cubicBezTo>
                  <a:cubicBezTo>
                    <a:pt x="135" y="136"/>
                    <a:pt x="237" y="238"/>
                    <a:pt x="237" y="238"/>
                  </a:cubicBezTo>
                  <a:cubicBezTo>
                    <a:pt x="203" y="204"/>
                    <a:pt x="169" y="204"/>
                    <a:pt x="169" y="204"/>
                  </a:cubicBezTo>
                  <a:lnTo>
                    <a:pt x="169" y="204"/>
                  </a:lnTo>
                  <a:cubicBezTo>
                    <a:pt x="169" y="204"/>
                    <a:pt x="213" y="247"/>
                    <a:pt x="195" y="247"/>
                  </a:cubicBezTo>
                  <a:cubicBezTo>
                    <a:pt x="191" y="247"/>
                    <a:pt x="183" y="244"/>
                    <a:pt x="169" y="238"/>
                  </a:cubicBezTo>
                  <a:lnTo>
                    <a:pt x="169" y="238"/>
                  </a:lnTo>
                  <a:lnTo>
                    <a:pt x="237" y="272"/>
                  </a:lnTo>
                  <a:lnTo>
                    <a:pt x="135" y="272"/>
                  </a:lnTo>
                  <a:lnTo>
                    <a:pt x="237" y="339"/>
                  </a:lnTo>
                  <a:lnTo>
                    <a:pt x="237" y="339"/>
                  </a:lnTo>
                  <a:cubicBezTo>
                    <a:pt x="212" y="333"/>
                    <a:pt x="195" y="330"/>
                    <a:pt x="185" y="330"/>
                  </a:cubicBezTo>
                  <a:cubicBezTo>
                    <a:pt x="139" y="330"/>
                    <a:pt x="222" y="386"/>
                    <a:pt x="305" y="441"/>
                  </a:cubicBezTo>
                  <a:lnTo>
                    <a:pt x="271" y="441"/>
                  </a:lnTo>
                  <a:cubicBezTo>
                    <a:pt x="237" y="407"/>
                    <a:pt x="237" y="407"/>
                    <a:pt x="203" y="407"/>
                  </a:cubicBezTo>
                  <a:cubicBezTo>
                    <a:pt x="203" y="407"/>
                    <a:pt x="135" y="407"/>
                    <a:pt x="237" y="441"/>
                  </a:cubicBezTo>
                  <a:cubicBezTo>
                    <a:pt x="248" y="452"/>
                    <a:pt x="245" y="456"/>
                    <a:pt x="233" y="456"/>
                  </a:cubicBezTo>
                  <a:cubicBezTo>
                    <a:pt x="211" y="456"/>
                    <a:pt x="158" y="441"/>
                    <a:pt x="135" y="441"/>
                  </a:cubicBezTo>
                  <a:cubicBezTo>
                    <a:pt x="271" y="509"/>
                    <a:pt x="0" y="475"/>
                    <a:pt x="237" y="542"/>
                  </a:cubicBezTo>
                  <a:cubicBezTo>
                    <a:pt x="237" y="542"/>
                    <a:pt x="305" y="509"/>
                    <a:pt x="305" y="509"/>
                  </a:cubicBezTo>
                  <a:cubicBezTo>
                    <a:pt x="305" y="509"/>
                    <a:pt x="357" y="509"/>
                    <a:pt x="370" y="532"/>
                  </a:cubicBezTo>
                  <a:lnTo>
                    <a:pt x="370" y="532"/>
                  </a:lnTo>
                  <a:cubicBezTo>
                    <a:pt x="360" y="529"/>
                    <a:pt x="354" y="528"/>
                    <a:pt x="349" y="528"/>
                  </a:cubicBezTo>
                  <a:cubicBezTo>
                    <a:pt x="337" y="528"/>
                    <a:pt x="337" y="534"/>
                    <a:pt x="342" y="542"/>
                  </a:cubicBezTo>
                  <a:lnTo>
                    <a:pt x="373" y="542"/>
                  </a:lnTo>
                  <a:cubicBezTo>
                    <a:pt x="373" y="538"/>
                    <a:pt x="372" y="535"/>
                    <a:pt x="370" y="532"/>
                  </a:cubicBezTo>
                  <a:lnTo>
                    <a:pt x="370" y="532"/>
                  </a:lnTo>
                  <a:cubicBezTo>
                    <a:pt x="379" y="534"/>
                    <a:pt x="391" y="537"/>
                    <a:pt x="406" y="542"/>
                  </a:cubicBezTo>
                  <a:cubicBezTo>
                    <a:pt x="373" y="509"/>
                    <a:pt x="406" y="509"/>
                    <a:pt x="339" y="475"/>
                  </a:cubicBezTo>
                  <a:lnTo>
                    <a:pt x="339" y="475"/>
                  </a:lnTo>
                  <a:cubicBezTo>
                    <a:pt x="389" y="492"/>
                    <a:pt x="398" y="492"/>
                    <a:pt x="406" y="492"/>
                  </a:cubicBezTo>
                  <a:cubicBezTo>
                    <a:pt x="415" y="492"/>
                    <a:pt x="423" y="492"/>
                    <a:pt x="474" y="509"/>
                  </a:cubicBezTo>
                  <a:cubicBezTo>
                    <a:pt x="271" y="441"/>
                    <a:pt x="542" y="509"/>
                    <a:pt x="305" y="407"/>
                  </a:cubicBezTo>
                  <a:lnTo>
                    <a:pt x="305" y="407"/>
                  </a:lnTo>
                  <a:cubicBezTo>
                    <a:pt x="339" y="418"/>
                    <a:pt x="350" y="422"/>
                    <a:pt x="352" y="422"/>
                  </a:cubicBezTo>
                  <a:cubicBezTo>
                    <a:pt x="357" y="422"/>
                    <a:pt x="327" y="407"/>
                    <a:pt x="373" y="407"/>
                  </a:cubicBezTo>
                  <a:cubicBezTo>
                    <a:pt x="374" y="407"/>
                    <a:pt x="375" y="407"/>
                    <a:pt x="376" y="407"/>
                  </a:cubicBezTo>
                  <a:lnTo>
                    <a:pt x="376" y="407"/>
                  </a:lnTo>
                  <a:cubicBezTo>
                    <a:pt x="369" y="402"/>
                    <a:pt x="365" y="398"/>
                    <a:pt x="371" y="398"/>
                  </a:cubicBezTo>
                  <a:cubicBezTo>
                    <a:pt x="375" y="398"/>
                    <a:pt x="386" y="400"/>
                    <a:pt x="406" y="407"/>
                  </a:cubicBezTo>
                  <a:cubicBezTo>
                    <a:pt x="440" y="407"/>
                    <a:pt x="339" y="373"/>
                    <a:pt x="305" y="339"/>
                  </a:cubicBezTo>
                  <a:cubicBezTo>
                    <a:pt x="329" y="339"/>
                    <a:pt x="353" y="339"/>
                    <a:pt x="401" y="363"/>
                  </a:cubicBezTo>
                  <a:lnTo>
                    <a:pt x="401" y="363"/>
                  </a:lnTo>
                  <a:cubicBezTo>
                    <a:pt x="372" y="339"/>
                    <a:pt x="392" y="331"/>
                    <a:pt x="379" y="312"/>
                  </a:cubicBezTo>
                  <a:lnTo>
                    <a:pt x="379" y="312"/>
                  </a:lnTo>
                  <a:cubicBezTo>
                    <a:pt x="382" y="315"/>
                    <a:pt x="387" y="317"/>
                    <a:pt x="391" y="319"/>
                  </a:cubicBezTo>
                  <a:lnTo>
                    <a:pt x="391" y="319"/>
                  </a:lnTo>
                  <a:cubicBezTo>
                    <a:pt x="391" y="331"/>
                    <a:pt x="394" y="339"/>
                    <a:pt x="406" y="339"/>
                  </a:cubicBezTo>
                  <a:cubicBezTo>
                    <a:pt x="406" y="349"/>
                    <a:pt x="407" y="353"/>
                    <a:pt x="408" y="353"/>
                  </a:cubicBezTo>
                  <a:cubicBezTo>
                    <a:pt x="410" y="353"/>
                    <a:pt x="413" y="344"/>
                    <a:pt x="417" y="331"/>
                  </a:cubicBezTo>
                  <a:lnTo>
                    <a:pt x="417" y="331"/>
                  </a:lnTo>
                  <a:cubicBezTo>
                    <a:pt x="424" y="334"/>
                    <a:pt x="432" y="336"/>
                    <a:pt x="440" y="339"/>
                  </a:cubicBezTo>
                  <a:lnTo>
                    <a:pt x="440" y="339"/>
                  </a:lnTo>
                  <a:cubicBezTo>
                    <a:pt x="440" y="339"/>
                    <a:pt x="440" y="320"/>
                    <a:pt x="426" y="296"/>
                  </a:cubicBezTo>
                  <a:lnTo>
                    <a:pt x="426" y="296"/>
                  </a:lnTo>
                  <a:cubicBezTo>
                    <a:pt x="431" y="276"/>
                    <a:pt x="436" y="258"/>
                    <a:pt x="438" y="258"/>
                  </a:cubicBezTo>
                  <a:cubicBezTo>
                    <a:pt x="440" y="258"/>
                    <a:pt x="440" y="262"/>
                    <a:pt x="440" y="272"/>
                  </a:cubicBezTo>
                  <a:lnTo>
                    <a:pt x="440" y="339"/>
                  </a:lnTo>
                  <a:cubicBezTo>
                    <a:pt x="440" y="309"/>
                    <a:pt x="443" y="300"/>
                    <a:pt x="447" y="300"/>
                  </a:cubicBezTo>
                  <a:cubicBezTo>
                    <a:pt x="454" y="300"/>
                    <a:pt x="464" y="325"/>
                    <a:pt x="470" y="325"/>
                  </a:cubicBezTo>
                  <a:cubicBezTo>
                    <a:pt x="473" y="325"/>
                    <a:pt x="474" y="320"/>
                    <a:pt x="474" y="305"/>
                  </a:cubicBezTo>
                  <a:cubicBezTo>
                    <a:pt x="491" y="288"/>
                    <a:pt x="500" y="271"/>
                    <a:pt x="504" y="258"/>
                  </a:cubicBezTo>
                  <a:lnTo>
                    <a:pt x="504" y="258"/>
                  </a:lnTo>
                  <a:cubicBezTo>
                    <a:pt x="499" y="286"/>
                    <a:pt x="498" y="295"/>
                    <a:pt x="499" y="295"/>
                  </a:cubicBezTo>
                  <a:cubicBezTo>
                    <a:pt x="503" y="295"/>
                    <a:pt x="523" y="232"/>
                    <a:pt x="534" y="232"/>
                  </a:cubicBezTo>
                  <a:cubicBezTo>
                    <a:pt x="539" y="232"/>
                    <a:pt x="542" y="242"/>
                    <a:pt x="542" y="272"/>
                  </a:cubicBezTo>
                  <a:cubicBezTo>
                    <a:pt x="572" y="180"/>
                    <a:pt x="603" y="116"/>
                    <a:pt x="634" y="104"/>
                  </a:cubicBezTo>
                  <a:lnTo>
                    <a:pt x="634" y="104"/>
                  </a:lnTo>
                  <a:cubicBezTo>
                    <a:pt x="629" y="117"/>
                    <a:pt x="621" y="136"/>
                    <a:pt x="610" y="170"/>
                  </a:cubicBezTo>
                  <a:cubicBezTo>
                    <a:pt x="615" y="164"/>
                    <a:pt x="620" y="160"/>
                    <a:pt x="624" y="158"/>
                  </a:cubicBezTo>
                  <a:lnTo>
                    <a:pt x="624" y="158"/>
                  </a:lnTo>
                  <a:cubicBezTo>
                    <a:pt x="617" y="173"/>
                    <a:pt x="610" y="189"/>
                    <a:pt x="610" y="204"/>
                  </a:cubicBezTo>
                  <a:cubicBezTo>
                    <a:pt x="610" y="193"/>
                    <a:pt x="608" y="188"/>
                    <a:pt x="605" y="188"/>
                  </a:cubicBezTo>
                  <a:cubicBezTo>
                    <a:pt x="589" y="188"/>
                    <a:pt x="536" y="316"/>
                    <a:pt x="508" y="373"/>
                  </a:cubicBezTo>
                  <a:cubicBezTo>
                    <a:pt x="525" y="339"/>
                    <a:pt x="533" y="339"/>
                    <a:pt x="542" y="339"/>
                  </a:cubicBezTo>
                  <a:cubicBezTo>
                    <a:pt x="550" y="339"/>
                    <a:pt x="559" y="339"/>
                    <a:pt x="576" y="306"/>
                  </a:cubicBezTo>
                  <a:lnTo>
                    <a:pt x="576" y="306"/>
                  </a:lnTo>
                  <a:lnTo>
                    <a:pt x="542" y="373"/>
                  </a:lnTo>
                  <a:cubicBezTo>
                    <a:pt x="542" y="376"/>
                    <a:pt x="542" y="377"/>
                    <a:pt x="544" y="377"/>
                  </a:cubicBezTo>
                  <a:cubicBezTo>
                    <a:pt x="555" y="377"/>
                    <a:pt x="616" y="258"/>
                    <a:pt x="616" y="258"/>
                  </a:cubicBezTo>
                  <a:lnTo>
                    <a:pt x="616" y="258"/>
                  </a:lnTo>
                  <a:cubicBezTo>
                    <a:pt x="617" y="258"/>
                    <a:pt x="614" y="262"/>
                    <a:pt x="610" y="272"/>
                  </a:cubicBezTo>
                  <a:lnTo>
                    <a:pt x="576" y="339"/>
                  </a:lnTo>
                  <a:cubicBezTo>
                    <a:pt x="621" y="339"/>
                    <a:pt x="606" y="384"/>
                    <a:pt x="631" y="384"/>
                  </a:cubicBezTo>
                  <a:cubicBezTo>
                    <a:pt x="643" y="384"/>
                    <a:pt x="666" y="373"/>
                    <a:pt x="711" y="339"/>
                  </a:cubicBezTo>
                  <a:cubicBezTo>
                    <a:pt x="745" y="305"/>
                    <a:pt x="813" y="204"/>
                    <a:pt x="847" y="170"/>
                  </a:cubicBezTo>
                  <a:cubicBezTo>
                    <a:pt x="801" y="170"/>
                    <a:pt x="755" y="201"/>
                    <a:pt x="719" y="242"/>
                  </a:cubicBezTo>
                  <a:lnTo>
                    <a:pt x="719" y="242"/>
                  </a:lnTo>
                  <a:lnTo>
                    <a:pt x="745" y="204"/>
                  </a:lnTo>
                  <a:lnTo>
                    <a:pt x="745" y="204"/>
                  </a:lnTo>
                  <a:cubicBezTo>
                    <a:pt x="677" y="272"/>
                    <a:pt x="643" y="305"/>
                    <a:pt x="643" y="339"/>
                  </a:cubicBezTo>
                  <a:cubicBezTo>
                    <a:pt x="638" y="344"/>
                    <a:pt x="636" y="346"/>
                    <a:pt x="634" y="346"/>
                  </a:cubicBezTo>
                  <a:cubicBezTo>
                    <a:pt x="628" y="346"/>
                    <a:pt x="658" y="298"/>
                    <a:pt x="652" y="298"/>
                  </a:cubicBezTo>
                  <a:lnTo>
                    <a:pt x="652" y="298"/>
                  </a:lnTo>
                  <a:cubicBezTo>
                    <a:pt x="651" y="298"/>
                    <a:pt x="648" y="300"/>
                    <a:pt x="643" y="305"/>
                  </a:cubicBezTo>
                  <a:cubicBezTo>
                    <a:pt x="677" y="204"/>
                    <a:pt x="711" y="204"/>
                    <a:pt x="745" y="136"/>
                  </a:cubicBezTo>
                  <a:lnTo>
                    <a:pt x="745" y="136"/>
                  </a:lnTo>
                  <a:lnTo>
                    <a:pt x="711" y="170"/>
                  </a:lnTo>
                  <a:cubicBezTo>
                    <a:pt x="711" y="136"/>
                    <a:pt x="711" y="136"/>
                    <a:pt x="745" y="102"/>
                  </a:cubicBezTo>
                  <a:lnTo>
                    <a:pt x="745" y="102"/>
                  </a:lnTo>
                  <a:cubicBezTo>
                    <a:pt x="721" y="126"/>
                    <a:pt x="706" y="135"/>
                    <a:pt x="697" y="135"/>
                  </a:cubicBezTo>
                  <a:cubicBezTo>
                    <a:pt x="671" y="135"/>
                    <a:pt x="689" y="64"/>
                    <a:pt x="659" y="64"/>
                  </a:cubicBezTo>
                  <a:cubicBezTo>
                    <a:pt x="655" y="64"/>
                    <a:pt x="650" y="65"/>
                    <a:pt x="643" y="68"/>
                  </a:cubicBezTo>
                  <a:lnTo>
                    <a:pt x="677" y="102"/>
                  </a:lnTo>
                  <a:cubicBezTo>
                    <a:pt x="649" y="159"/>
                    <a:pt x="644" y="145"/>
                    <a:pt x="624" y="158"/>
                  </a:cubicBezTo>
                  <a:lnTo>
                    <a:pt x="624" y="158"/>
                  </a:lnTo>
                  <a:cubicBezTo>
                    <a:pt x="633" y="139"/>
                    <a:pt x="643" y="121"/>
                    <a:pt x="643" y="102"/>
                  </a:cubicBezTo>
                  <a:cubicBezTo>
                    <a:pt x="640" y="102"/>
                    <a:pt x="637" y="103"/>
                    <a:pt x="634" y="104"/>
                  </a:cubicBezTo>
                  <a:lnTo>
                    <a:pt x="634" y="104"/>
                  </a:lnTo>
                  <a:cubicBezTo>
                    <a:pt x="643" y="80"/>
                    <a:pt x="643" y="79"/>
                    <a:pt x="643" y="35"/>
                  </a:cubicBezTo>
                  <a:lnTo>
                    <a:pt x="643" y="35"/>
                  </a:lnTo>
                  <a:cubicBezTo>
                    <a:pt x="610" y="102"/>
                    <a:pt x="576" y="204"/>
                    <a:pt x="542" y="204"/>
                  </a:cubicBezTo>
                  <a:cubicBezTo>
                    <a:pt x="576" y="68"/>
                    <a:pt x="542" y="136"/>
                    <a:pt x="542" y="35"/>
                  </a:cubicBezTo>
                  <a:cubicBezTo>
                    <a:pt x="542" y="136"/>
                    <a:pt x="508" y="68"/>
                    <a:pt x="508" y="136"/>
                  </a:cubicBezTo>
                  <a:cubicBezTo>
                    <a:pt x="508" y="145"/>
                    <a:pt x="506" y="149"/>
                    <a:pt x="503" y="149"/>
                  </a:cubicBezTo>
                  <a:cubicBezTo>
                    <a:pt x="495" y="149"/>
                    <a:pt x="483" y="118"/>
                    <a:pt x="508" y="68"/>
                  </a:cubicBezTo>
                  <a:cubicBezTo>
                    <a:pt x="508" y="35"/>
                    <a:pt x="508" y="35"/>
                    <a:pt x="508" y="35"/>
                  </a:cubicBezTo>
                  <a:cubicBezTo>
                    <a:pt x="481" y="35"/>
                    <a:pt x="475" y="78"/>
                    <a:pt x="474" y="78"/>
                  </a:cubicBezTo>
                  <a:cubicBezTo>
                    <a:pt x="474" y="78"/>
                    <a:pt x="474" y="75"/>
                    <a:pt x="474" y="68"/>
                  </a:cubicBezTo>
                  <a:cubicBezTo>
                    <a:pt x="474" y="35"/>
                    <a:pt x="474" y="35"/>
                    <a:pt x="474" y="1"/>
                  </a:cubicBezTo>
                  <a:close/>
                  <a:moveTo>
                    <a:pt x="169" y="542"/>
                  </a:moveTo>
                  <a:cubicBezTo>
                    <a:pt x="68" y="542"/>
                    <a:pt x="135" y="576"/>
                    <a:pt x="169" y="576"/>
                  </a:cubicBezTo>
                  <a:cubicBezTo>
                    <a:pt x="237" y="610"/>
                    <a:pt x="271" y="610"/>
                    <a:pt x="169" y="644"/>
                  </a:cubicBezTo>
                  <a:cubicBezTo>
                    <a:pt x="192" y="644"/>
                    <a:pt x="214" y="659"/>
                    <a:pt x="247" y="659"/>
                  </a:cubicBezTo>
                  <a:cubicBezTo>
                    <a:pt x="263" y="659"/>
                    <a:pt x="282" y="655"/>
                    <a:pt x="305" y="644"/>
                  </a:cubicBezTo>
                  <a:lnTo>
                    <a:pt x="305" y="644"/>
                  </a:lnTo>
                  <a:lnTo>
                    <a:pt x="237" y="678"/>
                  </a:lnTo>
                  <a:cubicBezTo>
                    <a:pt x="271" y="678"/>
                    <a:pt x="373" y="644"/>
                    <a:pt x="440" y="610"/>
                  </a:cubicBezTo>
                  <a:lnTo>
                    <a:pt x="406" y="610"/>
                  </a:lnTo>
                  <a:cubicBezTo>
                    <a:pt x="386" y="617"/>
                    <a:pt x="377" y="620"/>
                    <a:pt x="375" y="620"/>
                  </a:cubicBezTo>
                  <a:cubicBezTo>
                    <a:pt x="367" y="620"/>
                    <a:pt x="481" y="576"/>
                    <a:pt x="508" y="576"/>
                  </a:cubicBezTo>
                  <a:lnTo>
                    <a:pt x="508" y="576"/>
                  </a:lnTo>
                  <a:cubicBezTo>
                    <a:pt x="480" y="576"/>
                    <a:pt x="363" y="599"/>
                    <a:pt x="339" y="607"/>
                  </a:cubicBezTo>
                  <a:lnTo>
                    <a:pt x="339" y="607"/>
                  </a:lnTo>
                  <a:cubicBezTo>
                    <a:pt x="341" y="576"/>
                    <a:pt x="374" y="576"/>
                    <a:pt x="406" y="576"/>
                  </a:cubicBezTo>
                  <a:lnTo>
                    <a:pt x="373" y="576"/>
                  </a:lnTo>
                  <a:cubicBezTo>
                    <a:pt x="360" y="564"/>
                    <a:pt x="348" y="552"/>
                    <a:pt x="342" y="542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7"/>
            <p:cNvSpPr/>
            <p:nvPr/>
          </p:nvSpPr>
          <p:spPr>
            <a:xfrm>
              <a:off x="5236500" y="3446725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68" y="34"/>
                  </a:moveTo>
                  <a:lnTo>
                    <a:pt x="0" y="0"/>
                  </a:lnTo>
                  <a:lnTo>
                    <a:pt x="68" y="34"/>
                  </a:lnTo>
                  <a:cubicBezTo>
                    <a:pt x="34" y="34"/>
                    <a:pt x="34" y="34"/>
                    <a:pt x="68" y="34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7"/>
            <p:cNvSpPr/>
            <p:nvPr/>
          </p:nvSpPr>
          <p:spPr>
            <a:xfrm>
              <a:off x="5238200" y="3447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0"/>
                  </a:moveTo>
                  <a:cubicBezTo>
                    <a:pt x="0" y="0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7"/>
            <p:cNvSpPr/>
            <p:nvPr/>
          </p:nvSpPr>
          <p:spPr>
            <a:xfrm>
              <a:off x="5237350" y="3455175"/>
              <a:ext cx="1725" cy="875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34" y="1"/>
                  </a:moveTo>
                  <a:cubicBezTo>
                    <a:pt x="34" y="35"/>
                    <a:pt x="0" y="35"/>
                    <a:pt x="34" y="35"/>
                  </a:cubicBezTo>
                  <a:cubicBezTo>
                    <a:pt x="34" y="35"/>
                    <a:pt x="68" y="1"/>
                    <a:pt x="34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7"/>
            <p:cNvSpPr/>
            <p:nvPr/>
          </p:nvSpPr>
          <p:spPr>
            <a:xfrm>
              <a:off x="5239050" y="3455175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1"/>
                  </a:moveTo>
                  <a:lnTo>
                    <a:pt x="3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7"/>
            <p:cNvSpPr/>
            <p:nvPr/>
          </p:nvSpPr>
          <p:spPr>
            <a:xfrm>
              <a:off x="5239875" y="3451800"/>
              <a:ext cx="10200" cy="6800"/>
            </a:xfrm>
            <a:custGeom>
              <a:avLst/>
              <a:gdLst/>
              <a:ahLst/>
              <a:cxnLst/>
              <a:rect l="l" t="t" r="r" b="b"/>
              <a:pathLst>
                <a:path w="408" h="272" extrusionOk="0">
                  <a:moveTo>
                    <a:pt x="204" y="43"/>
                  </a:moveTo>
                  <a:lnTo>
                    <a:pt x="204" y="43"/>
                  </a:lnTo>
                  <a:cubicBezTo>
                    <a:pt x="204" y="43"/>
                    <a:pt x="204" y="43"/>
                    <a:pt x="203" y="43"/>
                  </a:cubicBezTo>
                  <a:lnTo>
                    <a:pt x="203" y="43"/>
                  </a:lnTo>
                  <a:cubicBezTo>
                    <a:pt x="203" y="43"/>
                    <a:pt x="203" y="43"/>
                    <a:pt x="203" y="43"/>
                  </a:cubicBezTo>
                  <a:lnTo>
                    <a:pt x="203" y="43"/>
                  </a:lnTo>
                  <a:cubicBezTo>
                    <a:pt x="204" y="43"/>
                    <a:pt x="204" y="43"/>
                    <a:pt x="204" y="43"/>
                  </a:cubicBezTo>
                  <a:close/>
                  <a:moveTo>
                    <a:pt x="204" y="34"/>
                  </a:moveTo>
                  <a:cubicBezTo>
                    <a:pt x="196" y="43"/>
                    <a:pt x="196" y="45"/>
                    <a:pt x="198" y="45"/>
                  </a:cubicBezTo>
                  <a:cubicBezTo>
                    <a:pt x="199" y="45"/>
                    <a:pt x="202" y="44"/>
                    <a:pt x="203" y="43"/>
                  </a:cubicBezTo>
                  <a:lnTo>
                    <a:pt x="203" y="43"/>
                  </a:lnTo>
                  <a:cubicBezTo>
                    <a:pt x="204" y="41"/>
                    <a:pt x="204" y="38"/>
                    <a:pt x="204" y="34"/>
                  </a:cubicBezTo>
                  <a:close/>
                  <a:moveTo>
                    <a:pt x="353" y="157"/>
                  </a:moveTo>
                  <a:cubicBezTo>
                    <a:pt x="349" y="168"/>
                    <a:pt x="345" y="182"/>
                    <a:pt x="340" y="204"/>
                  </a:cubicBezTo>
                  <a:cubicBezTo>
                    <a:pt x="347" y="181"/>
                    <a:pt x="351" y="166"/>
                    <a:pt x="353" y="157"/>
                  </a:cubicBezTo>
                  <a:close/>
                  <a:moveTo>
                    <a:pt x="272" y="0"/>
                  </a:moveTo>
                  <a:cubicBezTo>
                    <a:pt x="272" y="1"/>
                    <a:pt x="192" y="101"/>
                    <a:pt x="186" y="101"/>
                  </a:cubicBezTo>
                  <a:cubicBezTo>
                    <a:pt x="184" y="101"/>
                    <a:pt x="188" y="92"/>
                    <a:pt x="204" y="68"/>
                  </a:cubicBezTo>
                  <a:lnTo>
                    <a:pt x="204" y="68"/>
                  </a:lnTo>
                  <a:lnTo>
                    <a:pt x="170" y="102"/>
                  </a:lnTo>
                  <a:cubicBezTo>
                    <a:pt x="191" y="82"/>
                    <a:pt x="186" y="73"/>
                    <a:pt x="180" y="70"/>
                  </a:cubicBezTo>
                  <a:lnTo>
                    <a:pt x="180" y="70"/>
                  </a:lnTo>
                  <a:cubicBezTo>
                    <a:pt x="192" y="63"/>
                    <a:pt x="200" y="56"/>
                    <a:pt x="203" y="43"/>
                  </a:cubicBezTo>
                  <a:lnTo>
                    <a:pt x="203" y="43"/>
                  </a:lnTo>
                  <a:cubicBezTo>
                    <a:pt x="199" y="46"/>
                    <a:pt x="176" y="58"/>
                    <a:pt x="103" y="102"/>
                  </a:cubicBezTo>
                  <a:cubicBezTo>
                    <a:pt x="69" y="102"/>
                    <a:pt x="35" y="136"/>
                    <a:pt x="35" y="136"/>
                  </a:cubicBezTo>
                  <a:cubicBezTo>
                    <a:pt x="12" y="147"/>
                    <a:pt x="8" y="151"/>
                    <a:pt x="15" y="151"/>
                  </a:cubicBezTo>
                  <a:cubicBezTo>
                    <a:pt x="27" y="151"/>
                    <a:pt x="79" y="136"/>
                    <a:pt x="102" y="136"/>
                  </a:cubicBezTo>
                  <a:lnTo>
                    <a:pt x="102" y="136"/>
                  </a:lnTo>
                  <a:cubicBezTo>
                    <a:pt x="67" y="170"/>
                    <a:pt x="62" y="170"/>
                    <a:pt x="35" y="170"/>
                  </a:cubicBezTo>
                  <a:cubicBezTo>
                    <a:pt x="1" y="215"/>
                    <a:pt x="1" y="226"/>
                    <a:pt x="12" y="226"/>
                  </a:cubicBezTo>
                  <a:cubicBezTo>
                    <a:pt x="24" y="226"/>
                    <a:pt x="46" y="215"/>
                    <a:pt x="57" y="215"/>
                  </a:cubicBezTo>
                  <a:cubicBezTo>
                    <a:pt x="69" y="215"/>
                    <a:pt x="69" y="226"/>
                    <a:pt x="35" y="271"/>
                  </a:cubicBezTo>
                  <a:lnTo>
                    <a:pt x="69" y="271"/>
                  </a:lnTo>
                  <a:cubicBezTo>
                    <a:pt x="69" y="238"/>
                    <a:pt x="69" y="238"/>
                    <a:pt x="69" y="204"/>
                  </a:cubicBezTo>
                  <a:cubicBezTo>
                    <a:pt x="103" y="204"/>
                    <a:pt x="136" y="136"/>
                    <a:pt x="170" y="102"/>
                  </a:cubicBezTo>
                  <a:lnTo>
                    <a:pt x="170" y="102"/>
                  </a:lnTo>
                  <a:cubicBezTo>
                    <a:pt x="136" y="170"/>
                    <a:pt x="136" y="170"/>
                    <a:pt x="103" y="204"/>
                  </a:cubicBezTo>
                  <a:lnTo>
                    <a:pt x="136" y="170"/>
                  </a:lnTo>
                  <a:cubicBezTo>
                    <a:pt x="170" y="170"/>
                    <a:pt x="103" y="238"/>
                    <a:pt x="69" y="271"/>
                  </a:cubicBezTo>
                  <a:cubicBezTo>
                    <a:pt x="136" y="238"/>
                    <a:pt x="103" y="238"/>
                    <a:pt x="170" y="170"/>
                  </a:cubicBezTo>
                  <a:lnTo>
                    <a:pt x="170" y="170"/>
                  </a:lnTo>
                  <a:cubicBezTo>
                    <a:pt x="133" y="226"/>
                    <a:pt x="137" y="251"/>
                    <a:pt x="153" y="251"/>
                  </a:cubicBezTo>
                  <a:cubicBezTo>
                    <a:pt x="167" y="251"/>
                    <a:pt x="189" y="234"/>
                    <a:pt x="204" y="204"/>
                  </a:cubicBezTo>
                  <a:lnTo>
                    <a:pt x="204" y="204"/>
                  </a:lnTo>
                  <a:cubicBezTo>
                    <a:pt x="203" y="206"/>
                    <a:pt x="170" y="271"/>
                    <a:pt x="170" y="271"/>
                  </a:cubicBezTo>
                  <a:cubicBezTo>
                    <a:pt x="170" y="271"/>
                    <a:pt x="204" y="238"/>
                    <a:pt x="238" y="170"/>
                  </a:cubicBezTo>
                  <a:cubicBezTo>
                    <a:pt x="247" y="161"/>
                    <a:pt x="251" y="157"/>
                    <a:pt x="253" y="157"/>
                  </a:cubicBezTo>
                  <a:lnTo>
                    <a:pt x="253" y="157"/>
                  </a:lnTo>
                  <a:cubicBezTo>
                    <a:pt x="256" y="157"/>
                    <a:pt x="238" y="188"/>
                    <a:pt x="238" y="238"/>
                  </a:cubicBezTo>
                  <a:lnTo>
                    <a:pt x="272" y="170"/>
                  </a:lnTo>
                  <a:cubicBezTo>
                    <a:pt x="279" y="149"/>
                    <a:pt x="283" y="141"/>
                    <a:pt x="285" y="141"/>
                  </a:cubicBezTo>
                  <a:lnTo>
                    <a:pt x="285" y="141"/>
                  </a:lnTo>
                  <a:cubicBezTo>
                    <a:pt x="293" y="141"/>
                    <a:pt x="284" y="218"/>
                    <a:pt x="295" y="218"/>
                  </a:cubicBezTo>
                  <a:cubicBezTo>
                    <a:pt x="297" y="218"/>
                    <a:pt x="301" y="214"/>
                    <a:pt x="306" y="204"/>
                  </a:cubicBezTo>
                  <a:cubicBezTo>
                    <a:pt x="306" y="204"/>
                    <a:pt x="334" y="64"/>
                    <a:pt x="339" y="64"/>
                  </a:cubicBezTo>
                  <a:cubicBezTo>
                    <a:pt x="339" y="64"/>
                    <a:pt x="340" y="65"/>
                    <a:pt x="340" y="68"/>
                  </a:cubicBezTo>
                  <a:cubicBezTo>
                    <a:pt x="340" y="136"/>
                    <a:pt x="340" y="136"/>
                    <a:pt x="306" y="204"/>
                  </a:cubicBezTo>
                  <a:lnTo>
                    <a:pt x="340" y="136"/>
                  </a:lnTo>
                  <a:cubicBezTo>
                    <a:pt x="340" y="144"/>
                    <a:pt x="342" y="147"/>
                    <a:pt x="344" y="147"/>
                  </a:cubicBezTo>
                  <a:cubicBezTo>
                    <a:pt x="347" y="147"/>
                    <a:pt x="350" y="144"/>
                    <a:pt x="352" y="144"/>
                  </a:cubicBezTo>
                  <a:cubicBezTo>
                    <a:pt x="355" y="144"/>
                    <a:pt x="356" y="147"/>
                    <a:pt x="353" y="157"/>
                  </a:cubicBezTo>
                  <a:lnTo>
                    <a:pt x="353" y="157"/>
                  </a:lnTo>
                  <a:cubicBezTo>
                    <a:pt x="374" y="103"/>
                    <a:pt x="379" y="177"/>
                    <a:pt x="407" y="34"/>
                  </a:cubicBezTo>
                  <a:lnTo>
                    <a:pt x="407" y="34"/>
                  </a:lnTo>
                  <a:cubicBezTo>
                    <a:pt x="396" y="46"/>
                    <a:pt x="385" y="49"/>
                    <a:pt x="375" y="49"/>
                  </a:cubicBezTo>
                  <a:cubicBezTo>
                    <a:pt x="355" y="49"/>
                    <a:pt x="340" y="34"/>
                    <a:pt x="340" y="34"/>
                  </a:cubicBezTo>
                  <a:cubicBezTo>
                    <a:pt x="306" y="34"/>
                    <a:pt x="306" y="34"/>
                    <a:pt x="238" y="102"/>
                  </a:cubicBezTo>
                  <a:lnTo>
                    <a:pt x="270" y="37"/>
                  </a:lnTo>
                  <a:lnTo>
                    <a:pt x="270" y="37"/>
                  </a:lnTo>
                  <a:cubicBezTo>
                    <a:pt x="256" y="65"/>
                    <a:pt x="252" y="74"/>
                    <a:pt x="251" y="74"/>
                  </a:cubicBezTo>
                  <a:cubicBezTo>
                    <a:pt x="250" y="74"/>
                    <a:pt x="267" y="34"/>
                    <a:pt x="257" y="34"/>
                  </a:cubicBezTo>
                  <a:cubicBezTo>
                    <a:pt x="252" y="34"/>
                    <a:pt x="241" y="43"/>
                    <a:pt x="220" y="70"/>
                  </a:cubicBezTo>
                  <a:lnTo>
                    <a:pt x="220" y="7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7"/>
            <p:cNvSpPr/>
            <p:nvPr/>
          </p:nvSpPr>
          <p:spPr>
            <a:xfrm>
              <a:off x="5249200" y="3452650"/>
              <a:ext cx="875" cy="3400"/>
            </a:xfrm>
            <a:custGeom>
              <a:avLst/>
              <a:gdLst/>
              <a:ahLst/>
              <a:cxnLst/>
              <a:rect l="l" t="t" r="r" b="b"/>
              <a:pathLst>
                <a:path w="35" h="136" extrusionOk="0">
                  <a:moveTo>
                    <a:pt x="34" y="0"/>
                  </a:moveTo>
                  <a:cubicBezTo>
                    <a:pt x="34" y="34"/>
                    <a:pt x="0" y="136"/>
                    <a:pt x="0" y="136"/>
                  </a:cubicBezTo>
                  <a:lnTo>
                    <a:pt x="34" y="34"/>
                  </a:lnTo>
                  <a:cubicBezTo>
                    <a:pt x="34" y="17"/>
                    <a:pt x="34" y="7"/>
                    <a:pt x="34" y="0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7"/>
            <p:cNvSpPr/>
            <p:nvPr/>
          </p:nvSpPr>
          <p:spPr>
            <a:xfrm>
              <a:off x="5250050" y="3449800"/>
              <a:ext cx="4250" cy="7100"/>
            </a:xfrm>
            <a:custGeom>
              <a:avLst/>
              <a:gdLst/>
              <a:ahLst/>
              <a:cxnLst/>
              <a:rect l="l" t="t" r="r" b="b"/>
              <a:pathLst>
                <a:path w="170" h="284" extrusionOk="0">
                  <a:moveTo>
                    <a:pt x="17" y="114"/>
                  </a:moveTo>
                  <a:cubicBezTo>
                    <a:pt x="9" y="114"/>
                    <a:pt x="0" y="131"/>
                    <a:pt x="0" y="216"/>
                  </a:cubicBezTo>
                  <a:lnTo>
                    <a:pt x="34" y="182"/>
                  </a:lnTo>
                  <a:lnTo>
                    <a:pt x="34" y="114"/>
                  </a:lnTo>
                  <a:cubicBezTo>
                    <a:pt x="34" y="120"/>
                    <a:pt x="33" y="122"/>
                    <a:pt x="32" y="122"/>
                  </a:cubicBezTo>
                  <a:cubicBezTo>
                    <a:pt x="29" y="122"/>
                    <a:pt x="23" y="114"/>
                    <a:pt x="17" y="114"/>
                  </a:cubicBezTo>
                  <a:close/>
                  <a:moveTo>
                    <a:pt x="168" y="1"/>
                  </a:moveTo>
                  <a:cubicBezTo>
                    <a:pt x="162" y="1"/>
                    <a:pt x="136" y="152"/>
                    <a:pt x="109" y="152"/>
                  </a:cubicBezTo>
                  <a:cubicBezTo>
                    <a:pt x="106" y="152"/>
                    <a:pt x="104" y="150"/>
                    <a:pt x="102" y="148"/>
                  </a:cubicBezTo>
                  <a:cubicBezTo>
                    <a:pt x="102" y="148"/>
                    <a:pt x="102" y="114"/>
                    <a:pt x="136" y="80"/>
                  </a:cubicBezTo>
                  <a:cubicBezTo>
                    <a:pt x="119" y="80"/>
                    <a:pt x="102" y="89"/>
                    <a:pt x="89" y="89"/>
                  </a:cubicBezTo>
                  <a:cubicBezTo>
                    <a:pt x="76" y="89"/>
                    <a:pt x="68" y="80"/>
                    <a:pt x="68" y="47"/>
                  </a:cubicBezTo>
                  <a:cubicBezTo>
                    <a:pt x="34" y="47"/>
                    <a:pt x="34" y="148"/>
                    <a:pt x="34" y="182"/>
                  </a:cubicBezTo>
                  <a:lnTo>
                    <a:pt x="0" y="250"/>
                  </a:lnTo>
                  <a:cubicBezTo>
                    <a:pt x="6" y="266"/>
                    <a:pt x="10" y="273"/>
                    <a:pt x="14" y="273"/>
                  </a:cubicBezTo>
                  <a:cubicBezTo>
                    <a:pt x="32" y="273"/>
                    <a:pt x="38" y="137"/>
                    <a:pt x="58" y="137"/>
                  </a:cubicBezTo>
                  <a:cubicBezTo>
                    <a:pt x="61" y="137"/>
                    <a:pt x="64" y="141"/>
                    <a:pt x="68" y="148"/>
                  </a:cubicBezTo>
                  <a:lnTo>
                    <a:pt x="34" y="250"/>
                  </a:lnTo>
                  <a:cubicBezTo>
                    <a:pt x="51" y="250"/>
                    <a:pt x="60" y="241"/>
                    <a:pt x="64" y="241"/>
                  </a:cubicBezTo>
                  <a:cubicBezTo>
                    <a:pt x="68" y="241"/>
                    <a:pt x="68" y="250"/>
                    <a:pt x="68" y="284"/>
                  </a:cubicBezTo>
                  <a:cubicBezTo>
                    <a:pt x="68" y="284"/>
                    <a:pt x="68" y="250"/>
                    <a:pt x="68" y="250"/>
                  </a:cubicBezTo>
                  <a:cubicBezTo>
                    <a:pt x="68" y="250"/>
                    <a:pt x="68" y="216"/>
                    <a:pt x="68" y="182"/>
                  </a:cubicBezTo>
                  <a:cubicBezTo>
                    <a:pt x="76" y="159"/>
                    <a:pt x="80" y="150"/>
                    <a:pt x="82" y="150"/>
                  </a:cubicBezTo>
                  <a:lnTo>
                    <a:pt x="82" y="150"/>
                  </a:lnTo>
                  <a:cubicBezTo>
                    <a:pt x="88" y="150"/>
                    <a:pt x="68" y="257"/>
                    <a:pt x="68" y="284"/>
                  </a:cubicBezTo>
                  <a:cubicBezTo>
                    <a:pt x="89" y="241"/>
                    <a:pt x="111" y="198"/>
                    <a:pt x="124" y="198"/>
                  </a:cubicBezTo>
                  <a:cubicBezTo>
                    <a:pt x="131" y="198"/>
                    <a:pt x="136" y="212"/>
                    <a:pt x="136" y="250"/>
                  </a:cubicBezTo>
                  <a:cubicBezTo>
                    <a:pt x="136" y="148"/>
                    <a:pt x="136" y="80"/>
                    <a:pt x="170" y="80"/>
                  </a:cubicBezTo>
                  <a:cubicBezTo>
                    <a:pt x="170" y="58"/>
                    <a:pt x="170" y="35"/>
                    <a:pt x="170" y="13"/>
                  </a:cubicBezTo>
                  <a:cubicBezTo>
                    <a:pt x="170" y="4"/>
                    <a:pt x="169" y="1"/>
                    <a:pt x="168" y="1"/>
                  </a:cubicBez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7"/>
            <p:cNvSpPr/>
            <p:nvPr/>
          </p:nvSpPr>
          <p:spPr>
            <a:xfrm>
              <a:off x="5253425" y="34509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1"/>
                    <a:pt x="1" y="34"/>
                    <a:pt x="1" y="34"/>
                  </a:cubicBezTo>
                  <a:lnTo>
                    <a:pt x="1" y="34"/>
                  </a:lnTo>
                  <a:close/>
                </a:path>
              </a:pathLst>
            </a:custGeom>
            <a:solidFill>
              <a:srgbClr val="8AA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7"/>
            <p:cNvSpPr/>
            <p:nvPr/>
          </p:nvSpPr>
          <p:spPr>
            <a:xfrm>
              <a:off x="3832000" y="455700"/>
              <a:ext cx="1571300" cy="1571300"/>
            </a:xfrm>
            <a:custGeom>
              <a:avLst/>
              <a:gdLst/>
              <a:ahLst/>
              <a:cxnLst/>
              <a:rect l="l" t="t" r="r" b="b"/>
              <a:pathLst>
                <a:path w="62852" h="62852" extrusionOk="0">
                  <a:moveTo>
                    <a:pt x="31426" y="0"/>
                  </a:moveTo>
                  <a:cubicBezTo>
                    <a:pt x="14054" y="0"/>
                    <a:pt x="0" y="14054"/>
                    <a:pt x="0" y="31426"/>
                  </a:cubicBezTo>
                  <a:cubicBezTo>
                    <a:pt x="0" y="48764"/>
                    <a:pt x="14054" y="62851"/>
                    <a:pt x="31426" y="62851"/>
                  </a:cubicBezTo>
                  <a:cubicBezTo>
                    <a:pt x="48764" y="62851"/>
                    <a:pt x="62852" y="48764"/>
                    <a:pt x="62852" y="31426"/>
                  </a:cubicBezTo>
                  <a:cubicBezTo>
                    <a:pt x="62852" y="14054"/>
                    <a:pt x="48764" y="0"/>
                    <a:pt x="31426" y="0"/>
                  </a:cubicBezTo>
                  <a:close/>
                </a:path>
              </a:pathLst>
            </a:custGeom>
            <a:solidFill>
              <a:srgbClr val="E3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7"/>
            <p:cNvSpPr/>
            <p:nvPr/>
          </p:nvSpPr>
          <p:spPr>
            <a:xfrm>
              <a:off x="3832850" y="456525"/>
              <a:ext cx="1569600" cy="1569625"/>
            </a:xfrm>
            <a:custGeom>
              <a:avLst/>
              <a:gdLst/>
              <a:ahLst/>
              <a:cxnLst/>
              <a:rect l="l" t="t" r="r" b="b"/>
              <a:pathLst>
                <a:path w="62784" h="62785" extrusionOk="0">
                  <a:moveTo>
                    <a:pt x="31392" y="1"/>
                  </a:moveTo>
                  <a:cubicBezTo>
                    <a:pt x="14054" y="1"/>
                    <a:pt x="0" y="14054"/>
                    <a:pt x="0" y="31393"/>
                  </a:cubicBezTo>
                  <a:cubicBezTo>
                    <a:pt x="0" y="48731"/>
                    <a:pt x="14054" y="62785"/>
                    <a:pt x="31392" y="62785"/>
                  </a:cubicBezTo>
                  <a:cubicBezTo>
                    <a:pt x="48730" y="62785"/>
                    <a:pt x="62784" y="48731"/>
                    <a:pt x="62784" y="31393"/>
                  </a:cubicBezTo>
                  <a:cubicBezTo>
                    <a:pt x="62784" y="14054"/>
                    <a:pt x="48730" y="1"/>
                    <a:pt x="31392" y="1"/>
                  </a:cubicBezTo>
                  <a:close/>
                </a:path>
              </a:pathLst>
            </a:custGeom>
            <a:solidFill>
              <a:srgbClr val="E30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7"/>
            <p:cNvSpPr/>
            <p:nvPr/>
          </p:nvSpPr>
          <p:spPr>
            <a:xfrm>
              <a:off x="3832850" y="456525"/>
              <a:ext cx="1568750" cy="1569625"/>
            </a:xfrm>
            <a:custGeom>
              <a:avLst/>
              <a:gdLst/>
              <a:ahLst/>
              <a:cxnLst/>
              <a:rect l="l" t="t" r="r" b="b"/>
              <a:pathLst>
                <a:path w="62750" h="62785" extrusionOk="0">
                  <a:moveTo>
                    <a:pt x="31392" y="1"/>
                  </a:moveTo>
                  <a:cubicBezTo>
                    <a:pt x="14054" y="1"/>
                    <a:pt x="0" y="14054"/>
                    <a:pt x="0" y="31393"/>
                  </a:cubicBezTo>
                  <a:cubicBezTo>
                    <a:pt x="0" y="48731"/>
                    <a:pt x="14054" y="62785"/>
                    <a:pt x="31392" y="62785"/>
                  </a:cubicBezTo>
                  <a:cubicBezTo>
                    <a:pt x="48696" y="62785"/>
                    <a:pt x="62750" y="48731"/>
                    <a:pt x="62750" y="31393"/>
                  </a:cubicBezTo>
                  <a:cubicBezTo>
                    <a:pt x="62750" y="14054"/>
                    <a:pt x="48696" y="1"/>
                    <a:pt x="31392" y="1"/>
                  </a:cubicBezTo>
                  <a:close/>
                </a:path>
              </a:pathLst>
            </a:custGeom>
            <a:solidFill>
              <a:srgbClr val="E30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7"/>
            <p:cNvSpPr/>
            <p:nvPr/>
          </p:nvSpPr>
          <p:spPr>
            <a:xfrm>
              <a:off x="3833700" y="457375"/>
              <a:ext cx="1567075" cy="1567925"/>
            </a:xfrm>
            <a:custGeom>
              <a:avLst/>
              <a:gdLst/>
              <a:ahLst/>
              <a:cxnLst/>
              <a:rect l="l" t="t" r="r" b="b"/>
              <a:pathLst>
                <a:path w="62683" h="62717" extrusionOk="0">
                  <a:moveTo>
                    <a:pt x="31358" y="1"/>
                  </a:moveTo>
                  <a:cubicBezTo>
                    <a:pt x="14020" y="1"/>
                    <a:pt x="0" y="14054"/>
                    <a:pt x="0" y="31359"/>
                  </a:cubicBezTo>
                  <a:cubicBezTo>
                    <a:pt x="0" y="48663"/>
                    <a:pt x="14020" y="62717"/>
                    <a:pt x="31358" y="62717"/>
                  </a:cubicBezTo>
                  <a:cubicBezTo>
                    <a:pt x="48662" y="62717"/>
                    <a:pt x="62682" y="48663"/>
                    <a:pt x="62682" y="31359"/>
                  </a:cubicBezTo>
                  <a:cubicBezTo>
                    <a:pt x="62682" y="14054"/>
                    <a:pt x="48662" y="1"/>
                    <a:pt x="31358" y="1"/>
                  </a:cubicBezTo>
                  <a:close/>
                </a:path>
              </a:pathLst>
            </a:custGeom>
            <a:solidFill>
              <a:srgbClr val="E30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7"/>
            <p:cNvSpPr/>
            <p:nvPr/>
          </p:nvSpPr>
          <p:spPr>
            <a:xfrm>
              <a:off x="3834550" y="458225"/>
              <a:ext cx="1566225" cy="1566225"/>
            </a:xfrm>
            <a:custGeom>
              <a:avLst/>
              <a:gdLst/>
              <a:ahLst/>
              <a:cxnLst/>
              <a:rect l="l" t="t" r="r" b="b"/>
              <a:pathLst>
                <a:path w="62649" h="62649" extrusionOk="0">
                  <a:moveTo>
                    <a:pt x="31324" y="1"/>
                  </a:moveTo>
                  <a:cubicBezTo>
                    <a:pt x="14020" y="1"/>
                    <a:pt x="0" y="14020"/>
                    <a:pt x="0" y="31325"/>
                  </a:cubicBezTo>
                  <a:cubicBezTo>
                    <a:pt x="0" y="48629"/>
                    <a:pt x="14020" y="62649"/>
                    <a:pt x="31324" y="62649"/>
                  </a:cubicBezTo>
                  <a:cubicBezTo>
                    <a:pt x="48628" y="62649"/>
                    <a:pt x="62648" y="48629"/>
                    <a:pt x="62648" y="31325"/>
                  </a:cubicBezTo>
                  <a:cubicBezTo>
                    <a:pt x="62648" y="14020"/>
                    <a:pt x="48628" y="1"/>
                    <a:pt x="31324" y="1"/>
                  </a:cubicBezTo>
                  <a:close/>
                </a:path>
              </a:pathLst>
            </a:custGeom>
            <a:solidFill>
              <a:srgbClr val="E30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7"/>
            <p:cNvSpPr/>
            <p:nvPr/>
          </p:nvSpPr>
          <p:spPr>
            <a:xfrm>
              <a:off x="3834550" y="458225"/>
              <a:ext cx="1565375" cy="1565400"/>
            </a:xfrm>
            <a:custGeom>
              <a:avLst/>
              <a:gdLst/>
              <a:ahLst/>
              <a:cxnLst/>
              <a:rect l="l" t="t" r="r" b="b"/>
              <a:pathLst>
                <a:path w="62615" h="62616" extrusionOk="0">
                  <a:moveTo>
                    <a:pt x="31324" y="1"/>
                  </a:moveTo>
                  <a:cubicBezTo>
                    <a:pt x="14020" y="1"/>
                    <a:pt x="0" y="14020"/>
                    <a:pt x="0" y="31325"/>
                  </a:cubicBezTo>
                  <a:cubicBezTo>
                    <a:pt x="0" y="48595"/>
                    <a:pt x="14020" y="62615"/>
                    <a:pt x="31324" y="62615"/>
                  </a:cubicBezTo>
                  <a:cubicBezTo>
                    <a:pt x="48595" y="62615"/>
                    <a:pt x="62614" y="48595"/>
                    <a:pt x="62614" y="31325"/>
                  </a:cubicBezTo>
                  <a:cubicBezTo>
                    <a:pt x="62614" y="14020"/>
                    <a:pt x="48595" y="1"/>
                    <a:pt x="31324" y="1"/>
                  </a:cubicBezTo>
                  <a:close/>
                </a:path>
              </a:pathLst>
            </a:custGeom>
            <a:solidFill>
              <a:srgbClr val="E40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7"/>
            <p:cNvSpPr/>
            <p:nvPr/>
          </p:nvSpPr>
          <p:spPr>
            <a:xfrm>
              <a:off x="3835375" y="459075"/>
              <a:ext cx="1563700" cy="1564550"/>
            </a:xfrm>
            <a:custGeom>
              <a:avLst/>
              <a:gdLst/>
              <a:ahLst/>
              <a:cxnLst/>
              <a:rect l="l" t="t" r="r" b="b"/>
              <a:pathLst>
                <a:path w="62548" h="62582" extrusionOk="0">
                  <a:moveTo>
                    <a:pt x="31291" y="0"/>
                  </a:moveTo>
                  <a:cubicBezTo>
                    <a:pt x="14021" y="0"/>
                    <a:pt x="1" y="14020"/>
                    <a:pt x="1" y="31291"/>
                  </a:cubicBezTo>
                  <a:cubicBezTo>
                    <a:pt x="1" y="48561"/>
                    <a:pt x="14021" y="62581"/>
                    <a:pt x="31291" y="62581"/>
                  </a:cubicBezTo>
                  <a:cubicBezTo>
                    <a:pt x="48562" y="62581"/>
                    <a:pt x="62547" y="48561"/>
                    <a:pt x="62547" y="31291"/>
                  </a:cubicBezTo>
                  <a:cubicBezTo>
                    <a:pt x="62547" y="14020"/>
                    <a:pt x="48562" y="0"/>
                    <a:pt x="31291" y="0"/>
                  </a:cubicBezTo>
                  <a:close/>
                </a:path>
              </a:pathLst>
            </a:custGeom>
            <a:solidFill>
              <a:srgbClr val="E40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7"/>
            <p:cNvSpPr/>
            <p:nvPr/>
          </p:nvSpPr>
          <p:spPr>
            <a:xfrm>
              <a:off x="3836225" y="459925"/>
              <a:ext cx="1562850" cy="1562850"/>
            </a:xfrm>
            <a:custGeom>
              <a:avLst/>
              <a:gdLst/>
              <a:ahLst/>
              <a:cxnLst/>
              <a:rect l="l" t="t" r="r" b="b"/>
              <a:pathLst>
                <a:path w="62514" h="62514" extrusionOk="0">
                  <a:moveTo>
                    <a:pt x="31257" y="0"/>
                  </a:moveTo>
                  <a:cubicBezTo>
                    <a:pt x="13987" y="0"/>
                    <a:pt x="1" y="13986"/>
                    <a:pt x="1" y="31257"/>
                  </a:cubicBezTo>
                  <a:cubicBezTo>
                    <a:pt x="1" y="48527"/>
                    <a:pt x="13987" y="62513"/>
                    <a:pt x="31257" y="62513"/>
                  </a:cubicBezTo>
                  <a:cubicBezTo>
                    <a:pt x="48494" y="62513"/>
                    <a:pt x="62513" y="48527"/>
                    <a:pt x="62513" y="31257"/>
                  </a:cubicBezTo>
                  <a:cubicBezTo>
                    <a:pt x="62513" y="13986"/>
                    <a:pt x="48528" y="0"/>
                    <a:pt x="31257" y="0"/>
                  </a:cubicBezTo>
                  <a:close/>
                </a:path>
              </a:pathLst>
            </a:custGeom>
            <a:solidFill>
              <a:srgbClr val="E40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7"/>
            <p:cNvSpPr/>
            <p:nvPr/>
          </p:nvSpPr>
          <p:spPr>
            <a:xfrm>
              <a:off x="3837075" y="460775"/>
              <a:ext cx="1561150" cy="1561150"/>
            </a:xfrm>
            <a:custGeom>
              <a:avLst/>
              <a:gdLst/>
              <a:ahLst/>
              <a:cxnLst/>
              <a:rect l="l" t="t" r="r" b="b"/>
              <a:pathLst>
                <a:path w="62446" h="62446" extrusionOk="0">
                  <a:moveTo>
                    <a:pt x="31223" y="0"/>
                  </a:moveTo>
                  <a:cubicBezTo>
                    <a:pt x="13953" y="0"/>
                    <a:pt x="1" y="13986"/>
                    <a:pt x="1" y="31223"/>
                  </a:cubicBezTo>
                  <a:cubicBezTo>
                    <a:pt x="1" y="48460"/>
                    <a:pt x="13953" y="62445"/>
                    <a:pt x="31223" y="62445"/>
                  </a:cubicBezTo>
                  <a:cubicBezTo>
                    <a:pt x="48460" y="62445"/>
                    <a:pt x="62445" y="48460"/>
                    <a:pt x="62445" y="31223"/>
                  </a:cubicBezTo>
                  <a:cubicBezTo>
                    <a:pt x="62445" y="13986"/>
                    <a:pt x="48460" y="0"/>
                    <a:pt x="31223" y="0"/>
                  </a:cubicBezTo>
                  <a:close/>
                </a:path>
              </a:pathLst>
            </a:custGeom>
            <a:solidFill>
              <a:srgbClr val="E40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7"/>
            <p:cNvSpPr/>
            <p:nvPr/>
          </p:nvSpPr>
          <p:spPr>
            <a:xfrm>
              <a:off x="3837075" y="460775"/>
              <a:ext cx="1560300" cy="1561150"/>
            </a:xfrm>
            <a:custGeom>
              <a:avLst/>
              <a:gdLst/>
              <a:ahLst/>
              <a:cxnLst/>
              <a:rect l="l" t="t" r="r" b="b"/>
              <a:pathLst>
                <a:path w="62412" h="62446" extrusionOk="0">
                  <a:moveTo>
                    <a:pt x="31223" y="0"/>
                  </a:moveTo>
                  <a:cubicBezTo>
                    <a:pt x="13986" y="0"/>
                    <a:pt x="1" y="13986"/>
                    <a:pt x="1" y="31223"/>
                  </a:cubicBezTo>
                  <a:cubicBezTo>
                    <a:pt x="1" y="48460"/>
                    <a:pt x="13986" y="62445"/>
                    <a:pt x="31223" y="62445"/>
                  </a:cubicBezTo>
                  <a:cubicBezTo>
                    <a:pt x="48460" y="62445"/>
                    <a:pt x="62412" y="48460"/>
                    <a:pt x="62412" y="31223"/>
                  </a:cubicBezTo>
                  <a:cubicBezTo>
                    <a:pt x="62412" y="13986"/>
                    <a:pt x="48460" y="0"/>
                    <a:pt x="31223" y="0"/>
                  </a:cubicBezTo>
                  <a:close/>
                </a:path>
              </a:pathLst>
            </a:custGeom>
            <a:solidFill>
              <a:srgbClr val="E409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7"/>
            <p:cNvSpPr/>
            <p:nvPr/>
          </p:nvSpPr>
          <p:spPr>
            <a:xfrm>
              <a:off x="3837925" y="461625"/>
              <a:ext cx="1558600" cy="1559450"/>
            </a:xfrm>
            <a:custGeom>
              <a:avLst/>
              <a:gdLst/>
              <a:ahLst/>
              <a:cxnLst/>
              <a:rect l="l" t="t" r="r" b="b"/>
              <a:pathLst>
                <a:path w="62344" h="62378" extrusionOk="0">
                  <a:moveTo>
                    <a:pt x="31189" y="0"/>
                  </a:moveTo>
                  <a:cubicBezTo>
                    <a:pt x="13952" y="0"/>
                    <a:pt x="1" y="13952"/>
                    <a:pt x="1" y="31189"/>
                  </a:cubicBezTo>
                  <a:cubicBezTo>
                    <a:pt x="1" y="48392"/>
                    <a:pt x="13952" y="62377"/>
                    <a:pt x="31189" y="62377"/>
                  </a:cubicBezTo>
                  <a:cubicBezTo>
                    <a:pt x="48392" y="62377"/>
                    <a:pt x="62344" y="48392"/>
                    <a:pt x="62344" y="31189"/>
                  </a:cubicBezTo>
                  <a:cubicBezTo>
                    <a:pt x="62344" y="13952"/>
                    <a:pt x="48392" y="0"/>
                    <a:pt x="31189" y="0"/>
                  </a:cubicBezTo>
                  <a:close/>
                </a:path>
              </a:pathLst>
            </a:custGeom>
            <a:solidFill>
              <a:srgbClr val="E40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7"/>
            <p:cNvSpPr/>
            <p:nvPr/>
          </p:nvSpPr>
          <p:spPr>
            <a:xfrm>
              <a:off x="3838775" y="462450"/>
              <a:ext cx="1557750" cy="1557775"/>
            </a:xfrm>
            <a:custGeom>
              <a:avLst/>
              <a:gdLst/>
              <a:ahLst/>
              <a:cxnLst/>
              <a:rect l="l" t="t" r="r" b="b"/>
              <a:pathLst>
                <a:path w="62310" h="62311" extrusionOk="0">
                  <a:moveTo>
                    <a:pt x="31155" y="1"/>
                  </a:moveTo>
                  <a:cubicBezTo>
                    <a:pt x="13952" y="1"/>
                    <a:pt x="0" y="13953"/>
                    <a:pt x="0" y="31156"/>
                  </a:cubicBezTo>
                  <a:cubicBezTo>
                    <a:pt x="0" y="48359"/>
                    <a:pt x="13952" y="62311"/>
                    <a:pt x="31155" y="62311"/>
                  </a:cubicBezTo>
                  <a:cubicBezTo>
                    <a:pt x="48358" y="62311"/>
                    <a:pt x="62310" y="48359"/>
                    <a:pt x="62310" y="31156"/>
                  </a:cubicBezTo>
                  <a:cubicBezTo>
                    <a:pt x="62310" y="13953"/>
                    <a:pt x="48358" y="1"/>
                    <a:pt x="31155" y="1"/>
                  </a:cubicBezTo>
                  <a:close/>
                </a:path>
              </a:pathLst>
            </a:custGeom>
            <a:solidFill>
              <a:srgbClr val="E40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7"/>
            <p:cNvSpPr/>
            <p:nvPr/>
          </p:nvSpPr>
          <p:spPr>
            <a:xfrm>
              <a:off x="3838775" y="462450"/>
              <a:ext cx="1556900" cy="1556925"/>
            </a:xfrm>
            <a:custGeom>
              <a:avLst/>
              <a:gdLst/>
              <a:ahLst/>
              <a:cxnLst/>
              <a:rect l="l" t="t" r="r" b="b"/>
              <a:pathLst>
                <a:path w="62276" h="62277" extrusionOk="0">
                  <a:moveTo>
                    <a:pt x="31155" y="1"/>
                  </a:moveTo>
                  <a:cubicBezTo>
                    <a:pt x="13952" y="1"/>
                    <a:pt x="0" y="13953"/>
                    <a:pt x="0" y="31156"/>
                  </a:cubicBezTo>
                  <a:cubicBezTo>
                    <a:pt x="0" y="48359"/>
                    <a:pt x="13952" y="62277"/>
                    <a:pt x="31155" y="62277"/>
                  </a:cubicBezTo>
                  <a:cubicBezTo>
                    <a:pt x="48358" y="62277"/>
                    <a:pt x="62276" y="48359"/>
                    <a:pt x="62276" y="31156"/>
                  </a:cubicBezTo>
                  <a:cubicBezTo>
                    <a:pt x="62276" y="13953"/>
                    <a:pt x="48358" y="1"/>
                    <a:pt x="31155" y="1"/>
                  </a:cubicBezTo>
                  <a:close/>
                </a:path>
              </a:pathLst>
            </a:custGeom>
            <a:solidFill>
              <a:srgbClr val="E40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7"/>
            <p:cNvSpPr/>
            <p:nvPr/>
          </p:nvSpPr>
          <p:spPr>
            <a:xfrm>
              <a:off x="3839625" y="463300"/>
              <a:ext cx="1555200" cy="1556075"/>
            </a:xfrm>
            <a:custGeom>
              <a:avLst/>
              <a:gdLst/>
              <a:ahLst/>
              <a:cxnLst/>
              <a:rect l="l" t="t" r="r" b="b"/>
              <a:pathLst>
                <a:path w="62208" h="62243" extrusionOk="0">
                  <a:moveTo>
                    <a:pt x="31121" y="1"/>
                  </a:moveTo>
                  <a:cubicBezTo>
                    <a:pt x="13918" y="1"/>
                    <a:pt x="0" y="13953"/>
                    <a:pt x="0" y="31122"/>
                  </a:cubicBezTo>
                  <a:cubicBezTo>
                    <a:pt x="0" y="48291"/>
                    <a:pt x="13918" y="62243"/>
                    <a:pt x="31121" y="62243"/>
                  </a:cubicBezTo>
                  <a:cubicBezTo>
                    <a:pt x="48290" y="62243"/>
                    <a:pt x="62208" y="48291"/>
                    <a:pt x="62208" y="31122"/>
                  </a:cubicBezTo>
                  <a:cubicBezTo>
                    <a:pt x="62208" y="13953"/>
                    <a:pt x="48290" y="1"/>
                    <a:pt x="31121" y="1"/>
                  </a:cubicBezTo>
                  <a:close/>
                </a:path>
              </a:pathLst>
            </a:custGeom>
            <a:solidFill>
              <a:srgbClr val="E40D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7"/>
            <p:cNvSpPr/>
            <p:nvPr/>
          </p:nvSpPr>
          <p:spPr>
            <a:xfrm>
              <a:off x="3840475" y="464150"/>
              <a:ext cx="1554350" cy="1554375"/>
            </a:xfrm>
            <a:custGeom>
              <a:avLst/>
              <a:gdLst/>
              <a:ahLst/>
              <a:cxnLst/>
              <a:rect l="l" t="t" r="r" b="b"/>
              <a:pathLst>
                <a:path w="62174" h="62175" extrusionOk="0">
                  <a:moveTo>
                    <a:pt x="31087" y="1"/>
                  </a:moveTo>
                  <a:cubicBezTo>
                    <a:pt x="13918" y="1"/>
                    <a:pt x="0" y="13919"/>
                    <a:pt x="0" y="31088"/>
                  </a:cubicBezTo>
                  <a:cubicBezTo>
                    <a:pt x="0" y="48257"/>
                    <a:pt x="13918" y="62175"/>
                    <a:pt x="31087" y="62175"/>
                  </a:cubicBezTo>
                  <a:cubicBezTo>
                    <a:pt x="48256" y="62175"/>
                    <a:pt x="62174" y="48257"/>
                    <a:pt x="62174" y="31088"/>
                  </a:cubicBezTo>
                  <a:cubicBezTo>
                    <a:pt x="62174" y="13919"/>
                    <a:pt x="48256" y="1"/>
                    <a:pt x="31087" y="1"/>
                  </a:cubicBezTo>
                  <a:close/>
                </a:path>
              </a:pathLst>
            </a:custGeom>
            <a:solidFill>
              <a:srgbClr val="E40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7"/>
            <p:cNvSpPr/>
            <p:nvPr/>
          </p:nvSpPr>
          <p:spPr>
            <a:xfrm>
              <a:off x="3841300" y="465000"/>
              <a:ext cx="1552700" cy="1552675"/>
            </a:xfrm>
            <a:custGeom>
              <a:avLst/>
              <a:gdLst/>
              <a:ahLst/>
              <a:cxnLst/>
              <a:rect l="l" t="t" r="r" b="b"/>
              <a:pathLst>
                <a:path w="62108" h="62107" extrusionOk="0">
                  <a:moveTo>
                    <a:pt x="31054" y="1"/>
                  </a:moveTo>
                  <a:cubicBezTo>
                    <a:pt x="13885" y="1"/>
                    <a:pt x="1" y="13885"/>
                    <a:pt x="1" y="31054"/>
                  </a:cubicBezTo>
                  <a:cubicBezTo>
                    <a:pt x="1" y="48189"/>
                    <a:pt x="13885" y="62107"/>
                    <a:pt x="31054" y="62107"/>
                  </a:cubicBezTo>
                  <a:cubicBezTo>
                    <a:pt x="48189" y="62107"/>
                    <a:pt x="62107" y="48223"/>
                    <a:pt x="62107" y="31054"/>
                  </a:cubicBezTo>
                  <a:cubicBezTo>
                    <a:pt x="62107" y="13885"/>
                    <a:pt x="48189" y="1"/>
                    <a:pt x="31054" y="1"/>
                  </a:cubicBezTo>
                  <a:close/>
                </a:path>
              </a:pathLst>
            </a:custGeom>
            <a:solidFill>
              <a:srgbClr val="E50F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7"/>
            <p:cNvSpPr/>
            <p:nvPr/>
          </p:nvSpPr>
          <p:spPr>
            <a:xfrm>
              <a:off x="3841300" y="465000"/>
              <a:ext cx="1551850" cy="1552675"/>
            </a:xfrm>
            <a:custGeom>
              <a:avLst/>
              <a:gdLst/>
              <a:ahLst/>
              <a:cxnLst/>
              <a:rect l="l" t="t" r="r" b="b"/>
              <a:pathLst>
                <a:path w="62074" h="62107" extrusionOk="0">
                  <a:moveTo>
                    <a:pt x="31054" y="1"/>
                  </a:moveTo>
                  <a:cubicBezTo>
                    <a:pt x="13919" y="1"/>
                    <a:pt x="1" y="13919"/>
                    <a:pt x="1" y="31054"/>
                  </a:cubicBezTo>
                  <a:cubicBezTo>
                    <a:pt x="1" y="48189"/>
                    <a:pt x="13919" y="62107"/>
                    <a:pt x="31054" y="62107"/>
                  </a:cubicBezTo>
                  <a:cubicBezTo>
                    <a:pt x="48189" y="62107"/>
                    <a:pt x="62073" y="48189"/>
                    <a:pt x="62073" y="31054"/>
                  </a:cubicBezTo>
                  <a:cubicBezTo>
                    <a:pt x="62073" y="13919"/>
                    <a:pt x="48189" y="1"/>
                    <a:pt x="31054" y="1"/>
                  </a:cubicBezTo>
                  <a:close/>
                </a:path>
              </a:pathLst>
            </a:custGeom>
            <a:solidFill>
              <a:srgbClr val="E510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7"/>
            <p:cNvSpPr/>
            <p:nvPr/>
          </p:nvSpPr>
          <p:spPr>
            <a:xfrm>
              <a:off x="3842150" y="465850"/>
              <a:ext cx="1551000" cy="1551000"/>
            </a:xfrm>
            <a:custGeom>
              <a:avLst/>
              <a:gdLst/>
              <a:ahLst/>
              <a:cxnLst/>
              <a:rect l="l" t="t" r="r" b="b"/>
              <a:pathLst>
                <a:path w="62040" h="62040" extrusionOk="0">
                  <a:moveTo>
                    <a:pt x="31020" y="0"/>
                  </a:moveTo>
                  <a:cubicBezTo>
                    <a:pt x="13885" y="0"/>
                    <a:pt x="1" y="13885"/>
                    <a:pt x="1" y="31020"/>
                  </a:cubicBezTo>
                  <a:cubicBezTo>
                    <a:pt x="1" y="48155"/>
                    <a:pt x="13885" y="62039"/>
                    <a:pt x="31020" y="62039"/>
                  </a:cubicBezTo>
                  <a:cubicBezTo>
                    <a:pt x="48155" y="62039"/>
                    <a:pt x="62039" y="48155"/>
                    <a:pt x="62039" y="31020"/>
                  </a:cubicBezTo>
                  <a:cubicBezTo>
                    <a:pt x="62039" y="13885"/>
                    <a:pt x="48155" y="0"/>
                    <a:pt x="31020" y="0"/>
                  </a:cubicBezTo>
                  <a:close/>
                </a:path>
              </a:pathLst>
            </a:custGeom>
            <a:solidFill>
              <a:srgbClr val="E51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7"/>
            <p:cNvSpPr/>
            <p:nvPr/>
          </p:nvSpPr>
          <p:spPr>
            <a:xfrm>
              <a:off x="3843000" y="466700"/>
              <a:ext cx="1549300" cy="1549300"/>
            </a:xfrm>
            <a:custGeom>
              <a:avLst/>
              <a:gdLst/>
              <a:ahLst/>
              <a:cxnLst/>
              <a:rect l="l" t="t" r="r" b="b"/>
              <a:pathLst>
                <a:path w="61972" h="61972" extrusionOk="0">
                  <a:moveTo>
                    <a:pt x="30986" y="0"/>
                  </a:moveTo>
                  <a:cubicBezTo>
                    <a:pt x="13851" y="0"/>
                    <a:pt x="1" y="13851"/>
                    <a:pt x="1" y="30986"/>
                  </a:cubicBezTo>
                  <a:cubicBezTo>
                    <a:pt x="1" y="48087"/>
                    <a:pt x="13851" y="61971"/>
                    <a:pt x="30986" y="61971"/>
                  </a:cubicBezTo>
                  <a:cubicBezTo>
                    <a:pt x="48087" y="61971"/>
                    <a:pt x="61971" y="48087"/>
                    <a:pt x="61971" y="30986"/>
                  </a:cubicBezTo>
                  <a:cubicBezTo>
                    <a:pt x="61971" y="13851"/>
                    <a:pt x="48087" y="0"/>
                    <a:pt x="30986" y="0"/>
                  </a:cubicBezTo>
                  <a:close/>
                </a:path>
              </a:pathLst>
            </a:custGeom>
            <a:solidFill>
              <a:srgbClr val="E51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7"/>
            <p:cNvSpPr/>
            <p:nvPr/>
          </p:nvSpPr>
          <p:spPr>
            <a:xfrm>
              <a:off x="3843000" y="466700"/>
              <a:ext cx="1548450" cy="1548450"/>
            </a:xfrm>
            <a:custGeom>
              <a:avLst/>
              <a:gdLst/>
              <a:ahLst/>
              <a:cxnLst/>
              <a:rect l="l" t="t" r="r" b="b"/>
              <a:pathLst>
                <a:path w="61938" h="61938" extrusionOk="0">
                  <a:moveTo>
                    <a:pt x="30986" y="0"/>
                  </a:moveTo>
                  <a:cubicBezTo>
                    <a:pt x="13885" y="0"/>
                    <a:pt x="1" y="13884"/>
                    <a:pt x="1" y="30986"/>
                  </a:cubicBezTo>
                  <a:cubicBezTo>
                    <a:pt x="1" y="48087"/>
                    <a:pt x="13885" y="61937"/>
                    <a:pt x="30986" y="61937"/>
                  </a:cubicBezTo>
                  <a:cubicBezTo>
                    <a:pt x="48087" y="61937"/>
                    <a:pt x="61938" y="48087"/>
                    <a:pt x="61938" y="30986"/>
                  </a:cubicBezTo>
                  <a:cubicBezTo>
                    <a:pt x="61938" y="13884"/>
                    <a:pt x="48087" y="0"/>
                    <a:pt x="30986" y="0"/>
                  </a:cubicBezTo>
                  <a:close/>
                </a:path>
              </a:pathLst>
            </a:custGeom>
            <a:solidFill>
              <a:srgbClr val="E51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7"/>
            <p:cNvSpPr/>
            <p:nvPr/>
          </p:nvSpPr>
          <p:spPr>
            <a:xfrm>
              <a:off x="3843850" y="467550"/>
              <a:ext cx="1546750" cy="1547600"/>
            </a:xfrm>
            <a:custGeom>
              <a:avLst/>
              <a:gdLst/>
              <a:ahLst/>
              <a:cxnLst/>
              <a:rect l="l" t="t" r="r" b="b"/>
              <a:pathLst>
                <a:path w="61870" h="61904" extrusionOk="0">
                  <a:moveTo>
                    <a:pt x="30952" y="0"/>
                  </a:moveTo>
                  <a:cubicBezTo>
                    <a:pt x="13851" y="0"/>
                    <a:pt x="1" y="13850"/>
                    <a:pt x="1" y="30952"/>
                  </a:cubicBezTo>
                  <a:cubicBezTo>
                    <a:pt x="1" y="48053"/>
                    <a:pt x="13851" y="61903"/>
                    <a:pt x="30952" y="61903"/>
                  </a:cubicBezTo>
                  <a:cubicBezTo>
                    <a:pt x="48019" y="61903"/>
                    <a:pt x="61870" y="48053"/>
                    <a:pt x="61870" y="30952"/>
                  </a:cubicBezTo>
                  <a:cubicBezTo>
                    <a:pt x="61870" y="13850"/>
                    <a:pt x="48019" y="0"/>
                    <a:pt x="30952" y="0"/>
                  </a:cubicBezTo>
                  <a:close/>
                </a:path>
              </a:pathLst>
            </a:custGeom>
            <a:solidFill>
              <a:srgbClr val="E514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7"/>
            <p:cNvSpPr/>
            <p:nvPr/>
          </p:nvSpPr>
          <p:spPr>
            <a:xfrm>
              <a:off x="3844700" y="468375"/>
              <a:ext cx="1545900" cy="1545925"/>
            </a:xfrm>
            <a:custGeom>
              <a:avLst/>
              <a:gdLst/>
              <a:ahLst/>
              <a:cxnLst/>
              <a:rect l="l" t="t" r="r" b="b"/>
              <a:pathLst>
                <a:path w="61836" h="61837" extrusionOk="0">
                  <a:moveTo>
                    <a:pt x="30918" y="1"/>
                  </a:moveTo>
                  <a:cubicBezTo>
                    <a:pt x="13851" y="1"/>
                    <a:pt x="0" y="13851"/>
                    <a:pt x="0" y="30919"/>
                  </a:cubicBezTo>
                  <a:cubicBezTo>
                    <a:pt x="0" y="47986"/>
                    <a:pt x="13851" y="61837"/>
                    <a:pt x="30918" y="61837"/>
                  </a:cubicBezTo>
                  <a:cubicBezTo>
                    <a:pt x="47985" y="61837"/>
                    <a:pt x="61836" y="47986"/>
                    <a:pt x="61836" y="30919"/>
                  </a:cubicBezTo>
                  <a:cubicBezTo>
                    <a:pt x="61836" y="13851"/>
                    <a:pt x="47985" y="1"/>
                    <a:pt x="30918" y="1"/>
                  </a:cubicBezTo>
                  <a:close/>
                </a:path>
              </a:pathLst>
            </a:custGeom>
            <a:solidFill>
              <a:srgbClr val="E51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7"/>
            <p:cNvSpPr/>
            <p:nvPr/>
          </p:nvSpPr>
          <p:spPr>
            <a:xfrm>
              <a:off x="3844700" y="468375"/>
              <a:ext cx="1545050" cy="1545075"/>
            </a:xfrm>
            <a:custGeom>
              <a:avLst/>
              <a:gdLst/>
              <a:ahLst/>
              <a:cxnLst/>
              <a:rect l="l" t="t" r="r" b="b"/>
              <a:pathLst>
                <a:path w="61802" h="61803" extrusionOk="0">
                  <a:moveTo>
                    <a:pt x="30918" y="1"/>
                  </a:moveTo>
                  <a:cubicBezTo>
                    <a:pt x="13851" y="1"/>
                    <a:pt x="0" y="13851"/>
                    <a:pt x="0" y="30919"/>
                  </a:cubicBezTo>
                  <a:cubicBezTo>
                    <a:pt x="0" y="47986"/>
                    <a:pt x="13851" y="61803"/>
                    <a:pt x="30918" y="61803"/>
                  </a:cubicBezTo>
                  <a:cubicBezTo>
                    <a:pt x="47985" y="61803"/>
                    <a:pt x="61802" y="47986"/>
                    <a:pt x="61802" y="30919"/>
                  </a:cubicBezTo>
                  <a:cubicBezTo>
                    <a:pt x="61802" y="13851"/>
                    <a:pt x="47985" y="1"/>
                    <a:pt x="30918" y="1"/>
                  </a:cubicBezTo>
                  <a:close/>
                </a:path>
              </a:pathLst>
            </a:custGeom>
            <a:solidFill>
              <a:srgbClr val="E51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7"/>
            <p:cNvSpPr/>
            <p:nvPr/>
          </p:nvSpPr>
          <p:spPr>
            <a:xfrm>
              <a:off x="3845550" y="469225"/>
              <a:ext cx="1543350" cy="1544225"/>
            </a:xfrm>
            <a:custGeom>
              <a:avLst/>
              <a:gdLst/>
              <a:ahLst/>
              <a:cxnLst/>
              <a:rect l="l" t="t" r="r" b="b"/>
              <a:pathLst>
                <a:path w="61734" h="61769" extrusionOk="0">
                  <a:moveTo>
                    <a:pt x="30884" y="1"/>
                  </a:moveTo>
                  <a:cubicBezTo>
                    <a:pt x="13817" y="1"/>
                    <a:pt x="0" y="13817"/>
                    <a:pt x="0" y="30885"/>
                  </a:cubicBezTo>
                  <a:cubicBezTo>
                    <a:pt x="0" y="47918"/>
                    <a:pt x="13817" y="61769"/>
                    <a:pt x="30884" y="61769"/>
                  </a:cubicBezTo>
                  <a:cubicBezTo>
                    <a:pt x="47918" y="61769"/>
                    <a:pt x="61734" y="47918"/>
                    <a:pt x="61734" y="30885"/>
                  </a:cubicBezTo>
                  <a:cubicBezTo>
                    <a:pt x="61734" y="13817"/>
                    <a:pt x="47918" y="1"/>
                    <a:pt x="30884" y="1"/>
                  </a:cubicBezTo>
                  <a:close/>
                </a:path>
              </a:pathLst>
            </a:custGeom>
            <a:solidFill>
              <a:srgbClr val="E51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7"/>
            <p:cNvSpPr/>
            <p:nvPr/>
          </p:nvSpPr>
          <p:spPr>
            <a:xfrm>
              <a:off x="3846400" y="470075"/>
              <a:ext cx="1542500" cy="1542525"/>
            </a:xfrm>
            <a:custGeom>
              <a:avLst/>
              <a:gdLst/>
              <a:ahLst/>
              <a:cxnLst/>
              <a:rect l="l" t="t" r="r" b="b"/>
              <a:pathLst>
                <a:path w="61700" h="61701" extrusionOk="0">
                  <a:moveTo>
                    <a:pt x="30850" y="1"/>
                  </a:moveTo>
                  <a:cubicBezTo>
                    <a:pt x="13817" y="1"/>
                    <a:pt x="0" y="13817"/>
                    <a:pt x="0" y="30851"/>
                  </a:cubicBezTo>
                  <a:cubicBezTo>
                    <a:pt x="0" y="47884"/>
                    <a:pt x="13817" y="61701"/>
                    <a:pt x="30850" y="61701"/>
                  </a:cubicBezTo>
                  <a:cubicBezTo>
                    <a:pt x="47884" y="61701"/>
                    <a:pt x="61700" y="47884"/>
                    <a:pt x="61700" y="30851"/>
                  </a:cubicBezTo>
                  <a:cubicBezTo>
                    <a:pt x="61700" y="13817"/>
                    <a:pt x="47884" y="1"/>
                    <a:pt x="30850" y="1"/>
                  </a:cubicBezTo>
                  <a:close/>
                </a:path>
              </a:pathLst>
            </a:custGeom>
            <a:solidFill>
              <a:srgbClr val="E51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7"/>
            <p:cNvSpPr/>
            <p:nvPr/>
          </p:nvSpPr>
          <p:spPr>
            <a:xfrm>
              <a:off x="3847250" y="470925"/>
              <a:ext cx="1540825" cy="1540825"/>
            </a:xfrm>
            <a:custGeom>
              <a:avLst/>
              <a:gdLst/>
              <a:ahLst/>
              <a:cxnLst/>
              <a:rect l="l" t="t" r="r" b="b"/>
              <a:pathLst>
                <a:path w="61633" h="61633" extrusionOk="0">
                  <a:moveTo>
                    <a:pt x="30816" y="1"/>
                  </a:moveTo>
                  <a:cubicBezTo>
                    <a:pt x="13783" y="1"/>
                    <a:pt x="0" y="13783"/>
                    <a:pt x="0" y="30817"/>
                  </a:cubicBezTo>
                  <a:cubicBezTo>
                    <a:pt x="0" y="47850"/>
                    <a:pt x="13783" y="61633"/>
                    <a:pt x="30816" y="61633"/>
                  </a:cubicBezTo>
                  <a:cubicBezTo>
                    <a:pt x="47816" y="61633"/>
                    <a:pt x="61632" y="47850"/>
                    <a:pt x="61632" y="30817"/>
                  </a:cubicBezTo>
                  <a:cubicBezTo>
                    <a:pt x="61632" y="13783"/>
                    <a:pt x="47816" y="1"/>
                    <a:pt x="30816" y="1"/>
                  </a:cubicBezTo>
                  <a:close/>
                </a:path>
              </a:pathLst>
            </a:custGeom>
            <a:solidFill>
              <a:srgbClr val="E61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7"/>
            <p:cNvSpPr/>
            <p:nvPr/>
          </p:nvSpPr>
          <p:spPr>
            <a:xfrm>
              <a:off x="3847250" y="470925"/>
              <a:ext cx="1539975" cy="1540825"/>
            </a:xfrm>
            <a:custGeom>
              <a:avLst/>
              <a:gdLst/>
              <a:ahLst/>
              <a:cxnLst/>
              <a:rect l="l" t="t" r="r" b="b"/>
              <a:pathLst>
                <a:path w="61599" h="61633" extrusionOk="0">
                  <a:moveTo>
                    <a:pt x="30816" y="1"/>
                  </a:moveTo>
                  <a:cubicBezTo>
                    <a:pt x="13816" y="1"/>
                    <a:pt x="0" y="13817"/>
                    <a:pt x="0" y="30817"/>
                  </a:cubicBezTo>
                  <a:cubicBezTo>
                    <a:pt x="0" y="47816"/>
                    <a:pt x="13816" y="61633"/>
                    <a:pt x="30816" y="61633"/>
                  </a:cubicBezTo>
                  <a:cubicBezTo>
                    <a:pt x="47816" y="61633"/>
                    <a:pt x="61598" y="47816"/>
                    <a:pt x="61598" y="30817"/>
                  </a:cubicBezTo>
                  <a:cubicBezTo>
                    <a:pt x="61598" y="13817"/>
                    <a:pt x="47816" y="1"/>
                    <a:pt x="30816" y="1"/>
                  </a:cubicBezTo>
                  <a:close/>
                </a:path>
              </a:pathLst>
            </a:custGeom>
            <a:solidFill>
              <a:srgbClr val="E61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7"/>
            <p:cNvSpPr/>
            <p:nvPr/>
          </p:nvSpPr>
          <p:spPr>
            <a:xfrm>
              <a:off x="3848075" y="471775"/>
              <a:ext cx="1538300" cy="1539150"/>
            </a:xfrm>
            <a:custGeom>
              <a:avLst/>
              <a:gdLst/>
              <a:ahLst/>
              <a:cxnLst/>
              <a:rect l="l" t="t" r="r" b="b"/>
              <a:pathLst>
                <a:path w="61532" h="61566" extrusionOk="0">
                  <a:moveTo>
                    <a:pt x="30783" y="0"/>
                  </a:moveTo>
                  <a:cubicBezTo>
                    <a:pt x="13783" y="0"/>
                    <a:pt x="1" y="13783"/>
                    <a:pt x="1" y="30783"/>
                  </a:cubicBezTo>
                  <a:cubicBezTo>
                    <a:pt x="1" y="47782"/>
                    <a:pt x="13783" y="61565"/>
                    <a:pt x="30783" y="61565"/>
                  </a:cubicBezTo>
                  <a:cubicBezTo>
                    <a:pt x="47783" y="61565"/>
                    <a:pt x="61531" y="47782"/>
                    <a:pt x="61531" y="30783"/>
                  </a:cubicBezTo>
                  <a:cubicBezTo>
                    <a:pt x="61531" y="13783"/>
                    <a:pt x="47783" y="0"/>
                    <a:pt x="30783" y="0"/>
                  </a:cubicBezTo>
                  <a:close/>
                </a:path>
              </a:pathLst>
            </a:custGeom>
            <a:solidFill>
              <a:srgbClr val="E61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7"/>
            <p:cNvSpPr/>
            <p:nvPr/>
          </p:nvSpPr>
          <p:spPr>
            <a:xfrm>
              <a:off x="3848925" y="472625"/>
              <a:ext cx="1537450" cy="1537450"/>
            </a:xfrm>
            <a:custGeom>
              <a:avLst/>
              <a:gdLst/>
              <a:ahLst/>
              <a:cxnLst/>
              <a:rect l="l" t="t" r="r" b="b"/>
              <a:pathLst>
                <a:path w="61498" h="61498" extrusionOk="0">
                  <a:moveTo>
                    <a:pt x="30749" y="0"/>
                  </a:moveTo>
                  <a:cubicBezTo>
                    <a:pt x="13749" y="0"/>
                    <a:pt x="1" y="13749"/>
                    <a:pt x="1" y="30749"/>
                  </a:cubicBezTo>
                  <a:cubicBezTo>
                    <a:pt x="1" y="47715"/>
                    <a:pt x="13749" y="61497"/>
                    <a:pt x="30749" y="61497"/>
                  </a:cubicBezTo>
                  <a:cubicBezTo>
                    <a:pt x="47715" y="61497"/>
                    <a:pt x="61497" y="47715"/>
                    <a:pt x="61497" y="30749"/>
                  </a:cubicBezTo>
                  <a:cubicBezTo>
                    <a:pt x="61497" y="13749"/>
                    <a:pt x="47715" y="0"/>
                    <a:pt x="30749" y="0"/>
                  </a:cubicBezTo>
                  <a:close/>
                </a:path>
              </a:pathLst>
            </a:custGeom>
            <a:solidFill>
              <a:srgbClr val="E61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7"/>
            <p:cNvSpPr/>
            <p:nvPr/>
          </p:nvSpPr>
          <p:spPr>
            <a:xfrm>
              <a:off x="3848925" y="472625"/>
              <a:ext cx="1536600" cy="1536600"/>
            </a:xfrm>
            <a:custGeom>
              <a:avLst/>
              <a:gdLst/>
              <a:ahLst/>
              <a:cxnLst/>
              <a:rect l="l" t="t" r="r" b="b"/>
              <a:pathLst>
                <a:path w="61464" h="61464" extrusionOk="0">
                  <a:moveTo>
                    <a:pt x="30749" y="0"/>
                  </a:moveTo>
                  <a:cubicBezTo>
                    <a:pt x="13783" y="0"/>
                    <a:pt x="1" y="13783"/>
                    <a:pt x="1" y="30749"/>
                  </a:cubicBezTo>
                  <a:cubicBezTo>
                    <a:pt x="1" y="47715"/>
                    <a:pt x="13783" y="61463"/>
                    <a:pt x="30749" y="61463"/>
                  </a:cubicBezTo>
                  <a:cubicBezTo>
                    <a:pt x="47715" y="61463"/>
                    <a:pt x="61464" y="47715"/>
                    <a:pt x="61464" y="30749"/>
                  </a:cubicBezTo>
                  <a:cubicBezTo>
                    <a:pt x="61464" y="13783"/>
                    <a:pt x="47715" y="0"/>
                    <a:pt x="30749" y="0"/>
                  </a:cubicBezTo>
                  <a:close/>
                </a:path>
              </a:pathLst>
            </a:custGeom>
            <a:solidFill>
              <a:srgbClr val="E61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7"/>
            <p:cNvSpPr/>
            <p:nvPr/>
          </p:nvSpPr>
          <p:spPr>
            <a:xfrm>
              <a:off x="3849775" y="473475"/>
              <a:ext cx="1534900" cy="1535750"/>
            </a:xfrm>
            <a:custGeom>
              <a:avLst/>
              <a:gdLst/>
              <a:ahLst/>
              <a:cxnLst/>
              <a:rect l="l" t="t" r="r" b="b"/>
              <a:pathLst>
                <a:path w="61396" h="61430" extrusionOk="0">
                  <a:moveTo>
                    <a:pt x="30715" y="0"/>
                  </a:moveTo>
                  <a:cubicBezTo>
                    <a:pt x="13749" y="0"/>
                    <a:pt x="1" y="13749"/>
                    <a:pt x="1" y="30715"/>
                  </a:cubicBezTo>
                  <a:cubicBezTo>
                    <a:pt x="1" y="47681"/>
                    <a:pt x="13749" y="61429"/>
                    <a:pt x="30715" y="61429"/>
                  </a:cubicBezTo>
                  <a:cubicBezTo>
                    <a:pt x="47647" y="61429"/>
                    <a:pt x="61396" y="47681"/>
                    <a:pt x="61396" y="30715"/>
                  </a:cubicBezTo>
                  <a:cubicBezTo>
                    <a:pt x="61396" y="13749"/>
                    <a:pt x="47647" y="0"/>
                    <a:pt x="30715" y="0"/>
                  </a:cubicBezTo>
                  <a:close/>
                </a:path>
              </a:pathLst>
            </a:custGeom>
            <a:solidFill>
              <a:srgbClr val="E61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7"/>
            <p:cNvSpPr/>
            <p:nvPr/>
          </p:nvSpPr>
          <p:spPr>
            <a:xfrm>
              <a:off x="3850625" y="474325"/>
              <a:ext cx="1534050" cy="1534050"/>
            </a:xfrm>
            <a:custGeom>
              <a:avLst/>
              <a:gdLst/>
              <a:ahLst/>
              <a:cxnLst/>
              <a:rect l="l" t="t" r="r" b="b"/>
              <a:pathLst>
                <a:path w="61362" h="61362" extrusionOk="0">
                  <a:moveTo>
                    <a:pt x="30681" y="0"/>
                  </a:moveTo>
                  <a:cubicBezTo>
                    <a:pt x="13715" y="0"/>
                    <a:pt x="0" y="13749"/>
                    <a:pt x="0" y="30681"/>
                  </a:cubicBezTo>
                  <a:cubicBezTo>
                    <a:pt x="0" y="47613"/>
                    <a:pt x="13715" y="61361"/>
                    <a:pt x="30681" y="61361"/>
                  </a:cubicBezTo>
                  <a:cubicBezTo>
                    <a:pt x="47613" y="61361"/>
                    <a:pt x="61362" y="47613"/>
                    <a:pt x="61362" y="30681"/>
                  </a:cubicBezTo>
                  <a:cubicBezTo>
                    <a:pt x="61362" y="13749"/>
                    <a:pt x="47613" y="0"/>
                    <a:pt x="30681" y="0"/>
                  </a:cubicBezTo>
                  <a:close/>
                </a:path>
              </a:pathLst>
            </a:custGeom>
            <a:solidFill>
              <a:srgbClr val="E61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7"/>
            <p:cNvSpPr/>
            <p:nvPr/>
          </p:nvSpPr>
          <p:spPr>
            <a:xfrm>
              <a:off x="3851475" y="475150"/>
              <a:ext cx="1532350" cy="1532375"/>
            </a:xfrm>
            <a:custGeom>
              <a:avLst/>
              <a:gdLst/>
              <a:ahLst/>
              <a:cxnLst/>
              <a:rect l="l" t="t" r="r" b="b"/>
              <a:pathLst>
                <a:path w="61294" h="61295" extrusionOk="0">
                  <a:moveTo>
                    <a:pt x="30647" y="1"/>
                  </a:moveTo>
                  <a:cubicBezTo>
                    <a:pt x="13715" y="1"/>
                    <a:pt x="0" y="13716"/>
                    <a:pt x="0" y="30648"/>
                  </a:cubicBezTo>
                  <a:cubicBezTo>
                    <a:pt x="0" y="47580"/>
                    <a:pt x="13715" y="61295"/>
                    <a:pt x="30647" y="61295"/>
                  </a:cubicBezTo>
                  <a:cubicBezTo>
                    <a:pt x="47579" y="61295"/>
                    <a:pt x="61294" y="47580"/>
                    <a:pt x="61294" y="30648"/>
                  </a:cubicBezTo>
                  <a:cubicBezTo>
                    <a:pt x="61294" y="13716"/>
                    <a:pt x="47579" y="1"/>
                    <a:pt x="30647" y="1"/>
                  </a:cubicBezTo>
                  <a:close/>
                </a:path>
              </a:pathLst>
            </a:custGeom>
            <a:solidFill>
              <a:srgbClr val="E6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7"/>
            <p:cNvSpPr/>
            <p:nvPr/>
          </p:nvSpPr>
          <p:spPr>
            <a:xfrm>
              <a:off x="3851475" y="475150"/>
              <a:ext cx="1531500" cy="1532375"/>
            </a:xfrm>
            <a:custGeom>
              <a:avLst/>
              <a:gdLst/>
              <a:ahLst/>
              <a:cxnLst/>
              <a:rect l="l" t="t" r="r" b="b"/>
              <a:pathLst>
                <a:path w="61260" h="61295" extrusionOk="0">
                  <a:moveTo>
                    <a:pt x="30647" y="1"/>
                  </a:moveTo>
                  <a:cubicBezTo>
                    <a:pt x="13715" y="1"/>
                    <a:pt x="0" y="13716"/>
                    <a:pt x="0" y="30648"/>
                  </a:cubicBezTo>
                  <a:cubicBezTo>
                    <a:pt x="0" y="47546"/>
                    <a:pt x="13715" y="61295"/>
                    <a:pt x="30647" y="61295"/>
                  </a:cubicBezTo>
                  <a:cubicBezTo>
                    <a:pt x="47545" y="61295"/>
                    <a:pt x="61260" y="47546"/>
                    <a:pt x="61260" y="30648"/>
                  </a:cubicBezTo>
                  <a:cubicBezTo>
                    <a:pt x="61260" y="13716"/>
                    <a:pt x="47545" y="1"/>
                    <a:pt x="30647" y="1"/>
                  </a:cubicBezTo>
                  <a:close/>
                </a:path>
              </a:pathLst>
            </a:custGeom>
            <a:solidFill>
              <a:srgbClr val="E62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7"/>
            <p:cNvSpPr/>
            <p:nvPr/>
          </p:nvSpPr>
          <p:spPr>
            <a:xfrm>
              <a:off x="3852325" y="476000"/>
              <a:ext cx="1529825" cy="1530675"/>
            </a:xfrm>
            <a:custGeom>
              <a:avLst/>
              <a:gdLst/>
              <a:ahLst/>
              <a:cxnLst/>
              <a:rect l="l" t="t" r="r" b="b"/>
              <a:pathLst>
                <a:path w="61193" h="61227" extrusionOk="0">
                  <a:moveTo>
                    <a:pt x="30613" y="1"/>
                  </a:moveTo>
                  <a:cubicBezTo>
                    <a:pt x="13715" y="1"/>
                    <a:pt x="0" y="13716"/>
                    <a:pt x="0" y="30614"/>
                  </a:cubicBezTo>
                  <a:cubicBezTo>
                    <a:pt x="0" y="47512"/>
                    <a:pt x="13715" y="61227"/>
                    <a:pt x="30613" y="61227"/>
                  </a:cubicBezTo>
                  <a:cubicBezTo>
                    <a:pt x="47511" y="61227"/>
                    <a:pt x="61192" y="47512"/>
                    <a:pt x="61192" y="30614"/>
                  </a:cubicBezTo>
                  <a:cubicBezTo>
                    <a:pt x="61192" y="13716"/>
                    <a:pt x="47511" y="1"/>
                    <a:pt x="30613" y="1"/>
                  </a:cubicBezTo>
                  <a:close/>
                </a:path>
              </a:pathLst>
            </a:custGeom>
            <a:solidFill>
              <a:srgbClr val="E622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7"/>
            <p:cNvSpPr/>
            <p:nvPr/>
          </p:nvSpPr>
          <p:spPr>
            <a:xfrm>
              <a:off x="3853175" y="476850"/>
              <a:ext cx="1528975" cy="1528975"/>
            </a:xfrm>
            <a:custGeom>
              <a:avLst/>
              <a:gdLst/>
              <a:ahLst/>
              <a:cxnLst/>
              <a:rect l="l" t="t" r="r" b="b"/>
              <a:pathLst>
                <a:path w="61159" h="61159" extrusionOk="0">
                  <a:moveTo>
                    <a:pt x="30579" y="1"/>
                  </a:moveTo>
                  <a:cubicBezTo>
                    <a:pt x="13681" y="1"/>
                    <a:pt x="0" y="13682"/>
                    <a:pt x="0" y="30580"/>
                  </a:cubicBezTo>
                  <a:cubicBezTo>
                    <a:pt x="0" y="47478"/>
                    <a:pt x="13681" y="61159"/>
                    <a:pt x="30579" y="61159"/>
                  </a:cubicBezTo>
                  <a:cubicBezTo>
                    <a:pt x="47477" y="61159"/>
                    <a:pt x="61158" y="47478"/>
                    <a:pt x="61158" y="30580"/>
                  </a:cubicBezTo>
                  <a:cubicBezTo>
                    <a:pt x="61158" y="13682"/>
                    <a:pt x="47477" y="1"/>
                    <a:pt x="30579" y="1"/>
                  </a:cubicBezTo>
                  <a:close/>
                </a:path>
              </a:pathLst>
            </a:custGeom>
            <a:solidFill>
              <a:srgbClr val="E7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7"/>
            <p:cNvSpPr/>
            <p:nvPr/>
          </p:nvSpPr>
          <p:spPr>
            <a:xfrm>
              <a:off x="3853175" y="476850"/>
              <a:ext cx="1528125" cy="1528150"/>
            </a:xfrm>
            <a:custGeom>
              <a:avLst/>
              <a:gdLst/>
              <a:ahLst/>
              <a:cxnLst/>
              <a:rect l="l" t="t" r="r" b="b"/>
              <a:pathLst>
                <a:path w="61125" h="61126" extrusionOk="0">
                  <a:moveTo>
                    <a:pt x="30579" y="1"/>
                  </a:moveTo>
                  <a:cubicBezTo>
                    <a:pt x="13681" y="1"/>
                    <a:pt x="0" y="13716"/>
                    <a:pt x="0" y="30580"/>
                  </a:cubicBezTo>
                  <a:cubicBezTo>
                    <a:pt x="0" y="47444"/>
                    <a:pt x="13681" y="61125"/>
                    <a:pt x="30579" y="61125"/>
                  </a:cubicBezTo>
                  <a:cubicBezTo>
                    <a:pt x="47443" y="61125"/>
                    <a:pt x="61124" y="47444"/>
                    <a:pt x="61124" y="30580"/>
                  </a:cubicBezTo>
                  <a:cubicBezTo>
                    <a:pt x="61124" y="13716"/>
                    <a:pt x="47443" y="1"/>
                    <a:pt x="30579" y="1"/>
                  </a:cubicBezTo>
                  <a:close/>
                </a:path>
              </a:pathLst>
            </a:custGeom>
            <a:solidFill>
              <a:srgbClr val="E72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7"/>
            <p:cNvSpPr/>
            <p:nvPr/>
          </p:nvSpPr>
          <p:spPr>
            <a:xfrm>
              <a:off x="3854000" y="477700"/>
              <a:ext cx="1526450" cy="1527300"/>
            </a:xfrm>
            <a:custGeom>
              <a:avLst/>
              <a:gdLst/>
              <a:ahLst/>
              <a:cxnLst/>
              <a:rect l="l" t="t" r="r" b="b"/>
              <a:pathLst>
                <a:path w="61058" h="61092" extrusionOk="0">
                  <a:moveTo>
                    <a:pt x="30546" y="0"/>
                  </a:moveTo>
                  <a:cubicBezTo>
                    <a:pt x="13682" y="0"/>
                    <a:pt x="1" y="13682"/>
                    <a:pt x="1" y="30546"/>
                  </a:cubicBezTo>
                  <a:cubicBezTo>
                    <a:pt x="1" y="47410"/>
                    <a:pt x="13682" y="61091"/>
                    <a:pt x="30546" y="61091"/>
                  </a:cubicBezTo>
                  <a:cubicBezTo>
                    <a:pt x="47410" y="61091"/>
                    <a:pt x="61057" y="47410"/>
                    <a:pt x="61057" y="30546"/>
                  </a:cubicBezTo>
                  <a:cubicBezTo>
                    <a:pt x="61057" y="13682"/>
                    <a:pt x="47410" y="0"/>
                    <a:pt x="30546" y="0"/>
                  </a:cubicBezTo>
                  <a:close/>
                </a:path>
              </a:pathLst>
            </a:custGeom>
            <a:solidFill>
              <a:srgbClr val="E72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7"/>
            <p:cNvSpPr/>
            <p:nvPr/>
          </p:nvSpPr>
          <p:spPr>
            <a:xfrm>
              <a:off x="3854850" y="478550"/>
              <a:ext cx="1525600" cy="1525600"/>
            </a:xfrm>
            <a:custGeom>
              <a:avLst/>
              <a:gdLst/>
              <a:ahLst/>
              <a:cxnLst/>
              <a:rect l="l" t="t" r="r" b="b"/>
              <a:pathLst>
                <a:path w="61024" h="61024" extrusionOk="0">
                  <a:moveTo>
                    <a:pt x="30512" y="0"/>
                  </a:moveTo>
                  <a:cubicBezTo>
                    <a:pt x="13648" y="0"/>
                    <a:pt x="1" y="13648"/>
                    <a:pt x="1" y="30512"/>
                  </a:cubicBezTo>
                  <a:cubicBezTo>
                    <a:pt x="1" y="47342"/>
                    <a:pt x="13648" y="61023"/>
                    <a:pt x="30512" y="61023"/>
                  </a:cubicBezTo>
                  <a:cubicBezTo>
                    <a:pt x="47342" y="61023"/>
                    <a:pt x="61023" y="47342"/>
                    <a:pt x="61023" y="30512"/>
                  </a:cubicBezTo>
                  <a:cubicBezTo>
                    <a:pt x="61023" y="13648"/>
                    <a:pt x="47342" y="0"/>
                    <a:pt x="30512" y="0"/>
                  </a:cubicBezTo>
                  <a:close/>
                </a:path>
              </a:pathLst>
            </a:custGeom>
            <a:solidFill>
              <a:srgbClr val="E7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7"/>
            <p:cNvSpPr/>
            <p:nvPr/>
          </p:nvSpPr>
          <p:spPr>
            <a:xfrm>
              <a:off x="3855700" y="479400"/>
              <a:ext cx="1523900" cy="1523900"/>
            </a:xfrm>
            <a:custGeom>
              <a:avLst/>
              <a:gdLst/>
              <a:ahLst/>
              <a:cxnLst/>
              <a:rect l="l" t="t" r="r" b="b"/>
              <a:pathLst>
                <a:path w="60956" h="60956" extrusionOk="0">
                  <a:moveTo>
                    <a:pt x="30478" y="0"/>
                  </a:moveTo>
                  <a:cubicBezTo>
                    <a:pt x="13648" y="0"/>
                    <a:pt x="1" y="13647"/>
                    <a:pt x="1" y="30478"/>
                  </a:cubicBezTo>
                  <a:cubicBezTo>
                    <a:pt x="1" y="47308"/>
                    <a:pt x="13648" y="60955"/>
                    <a:pt x="30478" y="60955"/>
                  </a:cubicBezTo>
                  <a:cubicBezTo>
                    <a:pt x="47308" y="60955"/>
                    <a:pt x="60955" y="47308"/>
                    <a:pt x="60955" y="30478"/>
                  </a:cubicBezTo>
                  <a:cubicBezTo>
                    <a:pt x="60955" y="13647"/>
                    <a:pt x="47308" y="0"/>
                    <a:pt x="30478" y="0"/>
                  </a:cubicBezTo>
                  <a:close/>
                </a:path>
              </a:pathLst>
            </a:custGeom>
            <a:solidFill>
              <a:srgbClr val="E72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7"/>
            <p:cNvSpPr/>
            <p:nvPr/>
          </p:nvSpPr>
          <p:spPr>
            <a:xfrm>
              <a:off x="3855700" y="479400"/>
              <a:ext cx="1523050" cy="1523900"/>
            </a:xfrm>
            <a:custGeom>
              <a:avLst/>
              <a:gdLst/>
              <a:ahLst/>
              <a:cxnLst/>
              <a:rect l="l" t="t" r="r" b="b"/>
              <a:pathLst>
                <a:path w="60922" h="60956" extrusionOk="0">
                  <a:moveTo>
                    <a:pt x="30478" y="0"/>
                  </a:moveTo>
                  <a:cubicBezTo>
                    <a:pt x="13648" y="0"/>
                    <a:pt x="1" y="13647"/>
                    <a:pt x="1" y="30478"/>
                  </a:cubicBezTo>
                  <a:cubicBezTo>
                    <a:pt x="1" y="47308"/>
                    <a:pt x="13648" y="60955"/>
                    <a:pt x="30478" y="60955"/>
                  </a:cubicBezTo>
                  <a:cubicBezTo>
                    <a:pt x="47308" y="60955"/>
                    <a:pt x="60922" y="47308"/>
                    <a:pt x="60922" y="30478"/>
                  </a:cubicBezTo>
                  <a:cubicBezTo>
                    <a:pt x="60922" y="13647"/>
                    <a:pt x="47308" y="0"/>
                    <a:pt x="30478" y="0"/>
                  </a:cubicBezTo>
                  <a:close/>
                </a:path>
              </a:pathLst>
            </a:custGeom>
            <a:solidFill>
              <a:srgbClr val="E72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7"/>
            <p:cNvSpPr/>
            <p:nvPr/>
          </p:nvSpPr>
          <p:spPr>
            <a:xfrm>
              <a:off x="3856550" y="480250"/>
              <a:ext cx="1521350" cy="1522200"/>
            </a:xfrm>
            <a:custGeom>
              <a:avLst/>
              <a:gdLst/>
              <a:ahLst/>
              <a:cxnLst/>
              <a:rect l="l" t="t" r="r" b="b"/>
              <a:pathLst>
                <a:path w="60854" h="60888" extrusionOk="0">
                  <a:moveTo>
                    <a:pt x="30444" y="0"/>
                  </a:moveTo>
                  <a:cubicBezTo>
                    <a:pt x="13614" y="0"/>
                    <a:pt x="1" y="13647"/>
                    <a:pt x="1" y="30444"/>
                  </a:cubicBezTo>
                  <a:cubicBezTo>
                    <a:pt x="1" y="47240"/>
                    <a:pt x="13614" y="60887"/>
                    <a:pt x="30444" y="60887"/>
                  </a:cubicBezTo>
                  <a:cubicBezTo>
                    <a:pt x="47240" y="60887"/>
                    <a:pt x="60854" y="47240"/>
                    <a:pt x="60854" y="30444"/>
                  </a:cubicBezTo>
                  <a:cubicBezTo>
                    <a:pt x="60854" y="13647"/>
                    <a:pt x="47240" y="0"/>
                    <a:pt x="30444" y="0"/>
                  </a:cubicBezTo>
                  <a:close/>
                </a:path>
              </a:pathLst>
            </a:custGeom>
            <a:solidFill>
              <a:srgbClr val="E72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7"/>
            <p:cNvSpPr/>
            <p:nvPr/>
          </p:nvSpPr>
          <p:spPr>
            <a:xfrm>
              <a:off x="3857400" y="481075"/>
              <a:ext cx="1520500" cy="1520525"/>
            </a:xfrm>
            <a:custGeom>
              <a:avLst/>
              <a:gdLst/>
              <a:ahLst/>
              <a:cxnLst/>
              <a:rect l="l" t="t" r="r" b="b"/>
              <a:pathLst>
                <a:path w="60820" h="60821" extrusionOk="0">
                  <a:moveTo>
                    <a:pt x="30410" y="1"/>
                  </a:moveTo>
                  <a:cubicBezTo>
                    <a:pt x="13614" y="1"/>
                    <a:pt x="0" y="13614"/>
                    <a:pt x="0" y="30411"/>
                  </a:cubicBezTo>
                  <a:cubicBezTo>
                    <a:pt x="0" y="47207"/>
                    <a:pt x="13614" y="60821"/>
                    <a:pt x="30410" y="60821"/>
                  </a:cubicBezTo>
                  <a:cubicBezTo>
                    <a:pt x="47206" y="60821"/>
                    <a:pt x="60820" y="47207"/>
                    <a:pt x="60820" y="30411"/>
                  </a:cubicBezTo>
                  <a:cubicBezTo>
                    <a:pt x="60820" y="13614"/>
                    <a:pt x="47206" y="1"/>
                    <a:pt x="30410" y="1"/>
                  </a:cubicBezTo>
                  <a:close/>
                </a:path>
              </a:pathLst>
            </a:custGeom>
            <a:solidFill>
              <a:srgbClr val="E72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7"/>
            <p:cNvSpPr/>
            <p:nvPr/>
          </p:nvSpPr>
          <p:spPr>
            <a:xfrm>
              <a:off x="3857400" y="481075"/>
              <a:ext cx="1519650" cy="1519675"/>
            </a:xfrm>
            <a:custGeom>
              <a:avLst/>
              <a:gdLst/>
              <a:ahLst/>
              <a:cxnLst/>
              <a:rect l="l" t="t" r="r" b="b"/>
              <a:pathLst>
                <a:path w="60786" h="60787" extrusionOk="0">
                  <a:moveTo>
                    <a:pt x="30410" y="1"/>
                  </a:moveTo>
                  <a:cubicBezTo>
                    <a:pt x="13614" y="1"/>
                    <a:pt x="0" y="13614"/>
                    <a:pt x="0" y="30411"/>
                  </a:cubicBezTo>
                  <a:cubicBezTo>
                    <a:pt x="0" y="47207"/>
                    <a:pt x="13614" y="60787"/>
                    <a:pt x="30410" y="60787"/>
                  </a:cubicBezTo>
                  <a:cubicBezTo>
                    <a:pt x="47173" y="60787"/>
                    <a:pt x="60786" y="47207"/>
                    <a:pt x="60786" y="30411"/>
                  </a:cubicBezTo>
                  <a:cubicBezTo>
                    <a:pt x="60786" y="13614"/>
                    <a:pt x="47173" y="1"/>
                    <a:pt x="30410" y="1"/>
                  </a:cubicBezTo>
                  <a:close/>
                </a:path>
              </a:pathLst>
            </a:custGeom>
            <a:solidFill>
              <a:srgbClr val="E72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7"/>
            <p:cNvSpPr/>
            <p:nvPr/>
          </p:nvSpPr>
          <p:spPr>
            <a:xfrm>
              <a:off x="3858250" y="481925"/>
              <a:ext cx="1517950" cy="1518825"/>
            </a:xfrm>
            <a:custGeom>
              <a:avLst/>
              <a:gdLst/>
              <a:ahLst/>
              <a:cxnLst/>
              <a:rect l="l" t="t" r="r" b="b"/>
              <a:pathLst>
                <a:path w="60718" h="60753" extrusionOk="0">
                  <a:moveTo>
                    <a:pt x="30376" y="1"/>
                  </a:moveTo>
                  <a:cubicBezTo>
                    <a:pt x="13613" y="1"/>
                    <a:pt x="0" y="13614"/>
                    <a:pt x="0" y="30377"/>
                  </a:cubicBezTo>
                  <a:cubicBezTo>
                    <a:pt x="0" y="47139"/>
                    <a:pt x="13613" y="60753"/>
                    <a:pt x="30376" y="60753"/>
                  </a:cubicBezTo>
                  <a:cubicBezTo>
                    <a:pt x="47139" y="60753"/>
                    <a:pt x="60718" y="47139"/>
                    <a:pt x="60718" y="30377"/>
                  </a:cubicBezTo>
                  <a:cubicBezTo>
                    <a:pt x="60718" y="13614"/>
                    <a:pt x="47139" y="1"/>
                    <a:pt x="30376" y="1"/>
                  </a:cubicBezTo>
                  <a:close/>
                </a:path>
              </a:pathLst>
            </a:custGeom>
            <a:solidFill>
              <a:srgbClr val="E82C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7"/>
            <p:cNvSpPr/>
            <p:nvPr/>
          </p:nvSpPr>
          <p:spPr>
            <a:xfrm>
              <a:off x="3859100" y="482775"/>
              <a:ext cx="1517100" cy="1517125"/>
            </a:xfrm>
            <a:custGeom>
              <a:avLst/>
              <a:gdLst/>
              <a:ahLst/>
              <a:cxnLst/>
              <a:rect l="l" t="t" r="r" b="b"/>
              <a:pathLst>
                <a:path w="60684" h="60685" extrusionOk="0">
                  <a:moveTo>
                    <a:pt x="30342" y="1"/>
                  </a:moveTo>
                  <a:cubicBezTo>
                    <a:pt x="13579" y="1"/>
                    <a:pt x="0" y="13580"/>
                    <a:pt x="0" y="30343"/>
                  </a:cubicBezTo>
                  <a:cubicBezTo>
                    <a:pt x="0" y="47105"/>
                    <a:pt x="13579" y="60685"/>
                    <a:pt x="30342" y="60685"/>
                  </a:cubicBezTo>
                  <a:cubicBezTo>
                    <a:pt x="47105" y="60685"/>
                    <a:pt x="60684" y="47105"/>
                    <a:pt x="60684" y="30343"/>
                  </a:cubicBezTo>
                  <a:cubicBezTo>
                    <a:pt x="60684" y="13580"/>
                    <a:pt x="47105" y="1"/>
                    <a:pt x="30342" y="1"/>
                  </a:cubicBezTo>
                  <a:close/>
                </a:path>
              </a:pathLst>
            </a:custGeom>
            <a:solidFill>
              <a:srgbClr val="E82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7"/>
            <p:cNvSpPr/>
            <p:nvPr/>
          </p:nvSpPr>
          <p:spPr>
            <a:xfrm>
              <a:off x="3859925" y="483625"/>
              <a:ext cx="1515450" cy="1515425"/>
            </a:xfrm>
            <a:custGeom>
              <a:avLst/>
              <a:gdLst/>
              <a:ahLst/>
              <a:cxnLst/>
              <a:rect l="l" t="t" r="r" b="b"/>
              <a:pathLst>
                <a:path w="60618" h="60617" extrusionOk="0">
                  <a:moveTo>
                    <a:pt x="30309" y="1"/>
                  </a:moveTo>
                  <a:cubicBezTo>
                    <a:pt x="13546" y="1"/>
                    <a:pt x="1" y="13546"/>
                    <a:pt x="1" y="30309"/>
                  </a:cubicBezTo>
                  <a:cubicBezTo>
                    <a:pt x="1" y="47038"/>
                    <a:pt x="13546" y="60617"/>
                    <a:pt x="30309" y="60617"/>
                  </a:cubicBezTo>
                  <a:cubicBezTo>
                    <a:pt x="47038" y="60617"/>
                    <a:pt x="60617" y="47038"/>
                    <a:pt x="60617" y="30309"/>
                  </a:cubicBezTo>
                  <a:cubicBezTo>
                    <a:pt x="60617" y="13546"/>
                    <a:pt x="47038" y="1"/>
                    <a:pt x="30309" y="1"/>
                  </a:cubicBezTo>
                  <a:close/>
                </a:path>
              </a:pathLst>
            </a:custGeom>
            <a:solidFill>
              <a:srgbClr val="E8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7"/>
            <p:cNvSpPr/>
            <p:nvPr/>
          </p:nvSpPr>
          <p:spPr>
            <a:xfrm>
              <a:off x="3859925" y="483625"/>
              <a:ext cx="1514600" cy="1515425"/>
            </a:xfrm>
            <a:custGeom>
              <a:avLst/>
              <a:gdLst/>
              <a:ahLst/>
              <a:cxnLst/>
              <a:rect l="l" t="t" r="r" b="b"/>
              <a:pathLst>
                <a:path w="60584" h="60617" extrusionOk="0">
                  <a:moveTo>
                    <a:pt x="30309" y="1"/>
                  </a:moveTo>
                  <a:cubicBezTo>
                    <a:pt x="13580" y="1"/>
                    <a:pt x="1" y="13580"/>
                    <a:pt x="1" y="30309"/>
                  </a:cubicBezTo>
                  <a:cubicBezTo>
                    <a:pt x="1" y="47038"/>
                    <a:pt x="13580" y="60617"/>
                    <a:pt x="30309" y="60617"/>
                  </a:cubicBezTo>
                  <a:cubicBezTo>
                    <a:pt x="47038" y="60617"/>
                    <a:pt x="60583" y="47038"/>
                    <a:pt x="60583" y="30309"/>
                  </a:cubicBezTo>
                  <a:cubicBezTo>
                    <a:pt x="60583" y="13580"/>
                    <a:pt x="47038" y="1"/>
                    <a:pt x="30309" y="1"/>
                  </a:cubicBezTo>
                  <a:close/>
                </a:path>
              </a:pathLst>
            </a:custGeom>
            <a:solidFill>
              <a:srgbClr val="E82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7"/>
            <p:cNvSpPr/>
            <p:nvPr/>
          </p:nvSpPr>
          <p:spPr>
            <a:xfrm>
              <a:off x="3860775" y="484475"/>
              <a:ext cx="1513750" cy="1513750"/>
            </a:xfrm>
            <a:custGeom>
              <a:avLst/>
              <a:gdLst/>
              <a:ahLst/>
              <a:cxnLst/>
              <a:rect l="l" t="t" r="r" b="b"/>
              <a:pathLst>
                <a:path w="60550" h="60550" extrusionOk="0">
                  <a:moveTo>
                    <a:pt x="30275" y="0"/>
                  </a:moveTo>
                  <a:cubicBezTo>
                    <a:pt x="13546" y="0"/>
                    <a:pt x="1" y="13546"/>
                    <a:pt x="1" y="30275"/>
                  </a:cubicBezTo>
                  <a:cubicBezTo>
                    <a:pt x="1" y="47004"/>
                    <a:pt x="13546" y="60549"/>
                    <a:pt x="30275" y="60549"/>
                  </a:cubicBezTo>
                  <a:cubicBezTo>
                    <a:pt x="46970" y="60549"/>
                    <a:pt x="60549" y="47004"/>
                    <a:pt x="60549" y="30275"/>
                  </a:cubicBezTo>
                  <a:cubicBezTo>
                    <a:pt x="60549" y="13546"/>
                    <a:pt x="46970" y="0"/>
                    <a:pt x="30275" y="0"/>
                  </a:cubicBezTo>
                  <a:close/>
                </a:path>
              </a:pathLst>
            </a:custGeom>
            <a:solidFill>
              <a:srgbClr val="E83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7"/>
            <p:cNvSpPr/>
            <p:nvPr/>
          </p:nvSpPr>
          <p:spPr>
            <a:xfrm>
              <a:off x="3861625" y="485325"/>
              <a:ext cx="1512050" cy="1512050"/>
            </a:xfrm>
            <a:custGeom>
              <a:avLst/>
              <a:gdLst/>
              <a:ahLst/>
              <a:cxnLst/>
              <a:rect l="l" t="t" r="r" b="b"/>
              <a:pathLst>
                <a:path w="60482" h="60482" extrusionOk="0">
                  <a:moveTo>
                    <a:pt x="30241" y="0"/>
                  </a:moveTo>
                  <a:cubicBezTo>
                    <a:pt x="13546" y="0"/>
                    <a:pt x="1" y="13546"/>
                    <a:pt x="1" y="30241"/>
                  </a:cubicBezTo>
                  <a:cubicBezTo>
                    <a:pt x="1" y="46936"/>
                    <a:pt x="13546" y="60481"/>
                    <a:pt x="30241" y="60481"/>
                  </a:cubicBezTo>
                  <a:cubicBezTo>
                    <a:pt x="46936" y="60481"/>
                    <a:pt x="60481" y="46936"/>
                    <a:pt x="60481" y="30241"/>
                  </a:cubicBezTo>
                  <a:cubicBezTo>
                    <a:pt x="60481" y="13546"/>
                    <a:pt x="46936" y="0"/>
                    <a:pt x="30241" y="0"/>
                  </a:cubicBezTo>
                  <a:close/>
                </a:path>
              </a:pathLst>
            </a:custGeom>
            <a:solidFill>
              <a:srgbClr val="E831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7"/>
            <p:cNvSpPr/>
            <p:nvPr/>
          </p:nvSpPr>
          <p:spPr>
            <a:xfrm>
              <a:off x="3861625" y="485325"/>
              <a:ext cx="1511200" cy="1511200"/>
            </a:xfrm>
            <a:custGeom>
              <a:avLst/>
              <a:gdLst/>
              <a:ahLst/>
              <a:cxnLst/>
              <a:rect l="l" t="t" r="r" b="b"/>
              <a:pathLst>
                <a:path w="60448" h="60448" extrusionOk="0">
                  <a:moveTo>
                    <a:pt x="30241" y="0"/>
                  </a:moveTo>
                  <a:cubicBezTo>
                    <a:pt x="13546" y="0"/>
                    <a:pt x="1" y="13546"/>
                    <a:pt x="1" y="30241"/>
                  </a:cubicBezTo>
                  <a:cubicBezTo>
                    <a:pt x="1" y="46936"/>
                    <a:pt x="13546" y="60447"/>
                    <a:pt x="30241" y="60447"/>
                  </a:cubicBezTo>
                  <a:cubicBezTo>
                    <a:pt x="46936" y="60447"/>
                    <a:pt x="60448" y="46936"/>
                    <a:pt x="60448" y="30241"/>
                  </a:cubicBezTo>
                  <a:cubicBezTo>
                    <a:pt x="60448" y="13546"/>
                    <a:pt x="46936" y="0"/>
                    <a:pt x="30241" y="0"/>
                  </a:cubicBezTo>
                  <a:close/>
                </a:path>
              </a:pathLst>
            </a:custGeom>
            <a:solidFill>
              <a:srgbClr val="E83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7"/>
            <p:cNvSpPr/>
            <p:nvPr/>
          </p:nvSpPr>
          <p:spPr>
            <a:xfrm>
              <a:off x="3862475" y="486175"/>
              <a:ext cx="1509500" cy="1510350"/>
            </a:xfrm>
            <a:custGeom>
              <a:avLst/>
              <a:gdLst/>
              <a:ahLst/>
              <a:cxnLst/>
              <a:rect l="l" t="t" r="r" b="b"/>
              <a:pathLst>
                <a:path w="60380" h="60414" extrusionOk="0">
                  <a:moveTo>
                    <a:pt x="30207" y="0"/>
                  </a:moveTo>
                  <a:cubicBezTo>
                    <a:pt x="13512" y="0"/>
                    <a:pt x="1" y="13512"/>
                    <a:pt x="1" y="30207"/>
                  </a:cubicBezTo>
                  <a:cubicBezTo>
                    <a:pt x="1" y="46868"/>
                    <a:pt x="13512" y="60413"/>
                    <a:pt x="30207" y="60413"/>
                  </a:cubicBezTo>
                  <a:cubicBezTo>
                    <a:pt x="46868" y="60413"/>
                    <a:pt x="60380" y="46868"/>
                    <a:pt x="60380" y="30207"/>
                  </a:cubicBezTo>
                  <a:cubicBezTo>
                    <a:pt x="60380" y="13512"/>
                    <a:pt x="46868" y="0"/>
                    <a:pt x="30207" y="0"/>
                  </a:cubicBezTo>
                  <a:close/>
                </a:path>
              </a:pathLst>
            </a:custGeom>
            <a:solidFill>
              <a:srgbClr val="E83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7"/>
            <p:cNvSpPr/>
            <p:nvPr/>
          </p:nvSpPr>
          <p:spPr>
            <a:xfrm>
              <a:off x="3863325" y="487000"/>
              <a:ext cx="1508650" cy="1508675"/>
            </a:xfrm>
            <a:custGeom>
              <a:avLst/>
              <a:gdLst/>
              <a:ahLst/>
              <a:cxnLst/>
              <a:rect l="l" t="t" r="r" b="b"/>
              <a:pathLst>
                <a:path w="60346" h="60347" extrusionOk="0">
                  <a:moveTo>
                    <a:pt x="30173" y="1"/>
                  </a:moveTo>
                  <a:cubicBezTo>
                    <a:pt x="13512" y="1"/>
                    <a:pt x="0" y="13513"/>
                    <a:pt x="0" y="30174"/>
                  </a:cubicBezTo>
                  <a:cubicBezTo>
                    <a:pt x="0" y="46835"/>
                    <a:pt x="13512" y="60347"/>
                    <a:pt x="30173" y="60347"/>
                  </a:cubicBezTo>
                  <a:cubicBezTo>
                    <a:pt x="46834" y="60347"/>
                    <a:pt x="60346" y="46835"/>
                    <a:pt x="60346" y="30174"/>
                  </a:cubicBezTo>
                  <a:cubicBezTo>
                    <a:pt x="60346" y="13513"/>
                    <a:pt x="46834" y="1"/>
                    <a:pt x="30173" y="1"/>
                  </a:cubicBezTo>
                  <a:close/>
                </a:path>
              </a:pathLst>
            </a:custGeom>
            <a:solidFill>
              <a:srgbClr val="E83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7"/>
            <p:cNvSpPr/>
            <p:nvPr/>
          </p:nvSpPr>
          <p:spPr>
            <a:xfrm>
              <a:off x="3863325" y="487850"/>
              <a:ext cx="1507800" cy="1506975"/>
            </a:xfrm>
            <a:custGeom>
              <a:avLst/>
              <a:gdLst/>
              <a:ahLst/>
              <a:cxnLst/>
              <a:rect l="l" t="t" r="r" b="b"/>
              <a:pathLst>
                <a:path w="60312" h="60279" extrusionOk="0">
                  <a:moveTo>
                    <a:pt x="30173" y="1"/>
                  </a:moveTo>
                  <a:cubicBezTo>
                    <a:pt x="13512" y="1"/>
                    <a:pt x="0" y="13479"/>
                    <a:pt x="0" y="30140"/>
                  </a:cubicBezTo>
                  <a:cubicBezTo>
                    <a:pt x="0" y="46801"/>
                    <a:pt x="13512" y="60279"/>
                    <a:pt x="30173" y="60279"/>
                  </a:cubicBezTo>
                  <a:cubicBezTo>
                    <a:pt x="46800" y="60279"/>
                    <a:pt x="60312" y="46801"/>
                    <a:pt x="60312" y="30140"/>
                  </a:cubicBezTo>
                  <a:cubicBezTo>
                    <a:pt x="60312" y="13479"/>
                    <a:pt x="46800" y="1"/>
                    <a:pt x="30173" y="1"/>
                  </a:cubicBezTo>
                  <a:close/>
                </a:path>
              </a:pathLst>
            </a:custGeom>
            <a:solidFill>
              <a:srgbClr val="E83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7"/>
            <p:cNvSpPr/>
            <p:nvPr/>
          </p:nvSpPr>
          <p:spPr>
            <a:xfrm>
              <a:off x="3864175" y="487850"/>
              <a:ext cx="1506100" cy="1506975"/>
            </a:xfrm>
            <a:custGeom>
              <a:avLst/>
              <a:gdLst/>
              <a:ahLst/>
              <a:cxnLst/>
              <a:rect l="l" t="t" r="r" b="b"/>
              <a:pathLst>
                <a:path w="60244" h="60279" extrusionOk="0">
                  <a:moveTo>
                    <a:pt x="30139" y="1"/>
                  </a:moveTo>
                  <a:cubicBezTo>
                    <a:pt x="13478" y="1"/>
                    <a:pt x="0" y="13513"/>
                    <a:pt x="0" y="30140"/>
                  </a:cubicBezTo>
                  <a:cubicBezTo>
                    <a:pt x="0" y="46767"/>
                    <a:pt x="13478" y="60279"/>
                    <a:pt x="30139" y="60279"/>
                  </a:cubicBezTo>
                  <a:cubicBezTo>
                    <a:pt x="46766" y="60279"/>
                    <a:pt x="60244" y="46767"/>
                    <a:pt x="60244" y="30140"/>
                  </a:cubicBezTo>
                  <a:cubicBezTo>
                    <a:pt x="60244" y="13513"/>
                    <a:pt x="46766" y="1"/>
                    <a:pt x="30139" y="1"/>
                  </a:cubicBezTo>
                  <a:close/>
                </a:path>
              </a:pathLst>
            </a:custGeom>
            <a:solidFill>
              <a:srgbClr val="E9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7"/>
            <p:cNvSpPr/>
            <p:nvPr/>
          </p:nvSpPr>
          <p:spPr>
            <a:xfrm>
              <a:off x="3865025" y="488700"/>
              <a:ext cx="1505250" cy="1505275"/>
            </a:xfrm>
            <a:custGeom>
              <a:avLst/>
              <a:gdLst/>
              <a:ahLst/>
              <a:cxnLst/>
              <a:rect l="l" t="t" r="r" b="b"/>
              <a:pathLst>
                <a:path w="60210" h="60211" extrusionOk="0">
                  <a:moveTo>
                    <a:pt x="30105" y="1"/>
                  </a:moveTo>
                  <a:cubicBezTo>
                    <a:pt x="13478" y="1"/>
                    <a:pt x="0" y="13479"/>
                    <a:pt x="0" y="30106"/>
                  </a:cubicBezTo>
                  <a:cubicBezTo>
                    <a:pt x="0" y="46733"/>
                    <a:pt x="13478" y="60211"/>
                    <a:pt x="30105" y="60211"/>
                  </a:cubicBezTo>
                  <a:cubicBezTo>
                    <a:pt x="46732" y="60211"/>
                    <a:pt x="60210" y="46733"/>
                    <a:pt x="60210" y="30106"/>
                  </a:cubicBezTo>
                  <a:cubicBezTo>
                    <a:pt x="60210" y="13479"/>
                    <a:pt x="46732" y="1"/>
                    <a:pt x="30105" y="1"/>
                  </a:cubicBezTo>
                  <a:close/>
                </a:path>
              </a:pathLst>
            </a:custGeom>
            <a:solidFill>
              <a:srgbClr val="E93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7"/>
            <p:cNvSpPr/>
            <p:nvPr/>
          </p:nvSpPr>
          <p:spPr>
            <a:xfrm>
              <a:off x="3865875" y="489550"/>
              <a:ext cx="1503575" cy="1503575"/>
            </a:xfrm>
            <a:custGeom>
              <a:avLst/>
              <a:gdLst/>
              <a:ahLst/>
              <a:cxnLst/>
              <a:rect l="l" t="t" r="r" b="b"/>
              <a:pathLst>
                <a:path w="60143" h="60143" extrusionOk="0">
                  <a:moveTo>
                    <a:pt x="30071" y="1"/>
                  </a:moveTo>
                  <a:cubicBezTo>
                    <a:pt x="13444" y="1"/>
                    <a:pt x="0" y="13445"/>
                    <a:pt x="0" y="30072"/>
                  </a:cubicBezTo>
                  <a:cubicBezTo>
                    <a:pt x="0" y="46665"/>
                    <a:pt x="13444" y="60143"/>
                    <a:pt x="30071" y="60143"/>
                  </a:cubicBezTo>
                  <a:cubicBezTo>
                    <a:pt x="46664" y="60143"/>
                    <a:pt x="60142" y="46665"/>
                    <a:pt x="60142" y="30072"/>
                  </a:cubicBezTo>
                  <a:cubicBezTo>
                    <a:pt x="60142" y="13445"/>
                    <a:pt x="46664" y="1"/>
                    <a:pt x="30071" y="1"/>
                  </a:cubicBezTo>
                  <a:close/>
                </a:path>
              </a:pathLst>
            </a:custGeom>
            <a:solidFill>
              <a:srgbClr val="E93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7"/>
            <p:cNvSpPr/>
            <p:nvPr/>
          </p:nvSpPr>
          <p:spPr>
            <a:xfrm>
              <a:off x="3865875" y="489550"/>
              <a:ext cx="1502725" cy="1503575"/>
            </a:xfrm>
            <a:custGeom>
              <a:avLst/>
              <a:gdLst/>
              <a:ahLst/>
              <a:cxnLst/>
              <a:rect l="l" t="t" r="r" b="b"/>
              <a:pathLst>
                <a:path w="60109" h="60143" extrusionOk="0">
                  <a:moveTo>
                    <a:pt x="30071" y="1"/>
                  </a:moveTo>
                  <a:cubicBezTo>
                    <a:pt x="13478" y="1"/>
                    <a:pt x="0" y="13478"/>
                    <a:pt x="0" y="30072"/>
                  </a:cubicBezTo>
                  <a:cubicBezTo>
                    <a:pt x="0" y="46665"/>
                    <a:pt x="13478" y="60143"/>
                    <a:pt x="30071" y="60143"/>
                  </a:cubicBezTo>
                  <a:cubicBezTo>
                    <a:pt x="46664" y="60143"/>
                    <a:pt x="60108" y="46665"/>
                    <a:pt x="60108" y="30072"/>
                  </a:cubicBezTo>
                  <a:cubicBezTo>
                    <a:pt x="60108" y="13478"/>
                    <a:pt x="46664" y="1"/>
                    <a:pt x="30071" y="1"/>
                  </a:cubicBezTo>
                  <a:close/>
                </a:path>
              </a:pathLst>
            </a:custGeom>
            <a:solidFill>
              <a:srgbClr val="E93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7"/>
            <p:cNvSpPr/>
            <p:nvPr/>
          </p:nvSpPr>
          <p:spPr>
            <a:xfrm>
              <a:off x="3866700" y="490400"/>
              <a:ext cx="1501050" cy="1501900"/>
            </a:xfrm>
            <a:custGeom>
              <a:avLst/>
              <a:gdLst/>
              <a:ahLst/>
              <a:cxnLst/>
              <a:rect l="l" t="t" r="r" b="b"/>
              <a:pathLst>
                <a:path w="60042" h="60076" extrusionOk="0">
                  <a:moveTo>
                    <a:pt x="30038" y="0"/>
                  </a:moveTo>
                  <a:cubicBezTo>
                    <a:pt x="13445" y="0"/>
                    <a:pt x="1" y="13444"/>
                    <a:pt x="1" y="30038"/>
                  </a:cubicBezTo>
                  <a:cubicBezTo>
                    <a:pt x="1" y="46631"/>
                    <a:pt x="13445" y="60075"/>
                    <a:pt x="30038" y="60075"/>
                  </a:cubicBezTo>
                  <a:cubicBezTo>
                    <a:pt x="46597" y="60075"/>
                    <a:pt x="60041" y="46631"/>
                    <a:pt x="60041" y="30038"/>
                  </a:cubicBezTo>
                  <a:cubicBezTo>
                    <a:pt x="60041" y="13444"/>
                    <a:pt x="46597" y="0"/>
                    <a:pt x="30038" y="0"/>
                  </a:cubicBezTo>
                  <a:close/>
                </a:path>
              </a:pathLst>
            </a:custGeom>
            <a:solidFill>
              <a:srgbClr val="E93A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7"/>
            <p:cNvSpPr/>
            <p:nvPr/>
          </p:nvSpPr>
          <p:spPr>
            <a:xfrm>
              <a:off x="3867550" y="491250"/>
              <a:ext cx="1500200" cy="1500200"/>
            </a:xfrm>
            <a:custGeom>
              <a:avLst/>
              <a:gdLst/>
              <a:ahLst/>
              <a:cxnLst/>
              <a:rect l="l" t="t" r="r" b="b"/>
              <a:pathLst>
                <a:path w="60008" h="60008" extrusionOk="0">
                  <a:moveTo>
                    <a:pt x="30004" y="0"/>
                  </a:moveTo>
                  <a:cubicBezTo>
                    <a:pt x="13411" y="0"/>
                    <a:pt x="1" y="13444"/>
                    <a:pt x="1" y="30004"/>
                  </a:cubicBezTo>
                  <a:cubicBezTo>
                    <a:pt x="1" y="46563"/>
                    <a:pt x="13411" y="60007"/>
                    <a:pt x="30004" y="60007"/>
                  </a:cubicBezTo>
                  <a:cubicBezTo>
                    <a:pt x="46563" y="60007"/>
                    <a:pt x="60007" y="46563"/>
                    <a:pt x="60007" y="30004"/>
                  </a:cubicBezTo>
                  <a:cubicBezTo>
                    <a:pt x="60007" y="13444"/>
                    <a:pt x="46563" y="0"/>
                    <a:pt x="30004" y="0"/>
                  </a:cubicBezTo>
                  <a:close/>
                </a:path>
              </a:pathLst>
            </a:custGeom>
            <a:solidFill>
              <a:srgbClr val="E93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7"/>
            <p:cNvSpPr/>
            <p:nvPr/>
          </p:nvSpPr>
          <p:spPr>
            <a:xfrm>
              <a:off x="3867550" y="491250"/>
              <a:ext cx="1499350" cy="1499350"/>
            </a:xfrm>
            <a:custGeom>
              <a:avLst/>
              <a:gdLst/>
              <a:ahLst/>
              <a:cxnLst/>
              <a:rect l="l" t="t" r="r" b="b"/>
              <a:pathLst>
                <a:path w="59974" h="59974" extrusionOk="0">
                  <a:moveTo>
                    <a:pt x="30004" y="0"/>
                  </a:moveTo>
                  <a:cubicBezTo>
                    <a:pt x="13445" y="0"/>
                    <a:pt x="1" y="13444"/>
                    <a:pt x="1" y="30004"/>
                  </a:cubicBezTo>
                  <a:cubicBezTo>
                    <a:pt x="1" y="46563"/>
                    <a:pt x="13445" y="59973"/>
                    <a:pt x="30004" y="59973"/>
                  </a:cubicBezTo>
                  <a:cubicBezTo>
                    <a:pt x="46563" y="59973"/>
                    <a:pt x="59974" y="46563"/>
                    <a:pt x="59974" y="30004"/>
                  </a:cubicBezTo>
                  <a:cubicBezTo>
                    <a:pt x="59974" y="13444"/>
                    <a:pt x="46563" y="0"/>
                    <a:pt x="30004" y="0"/>
                  </a:cubicBezTo>
                  <a:close/>
                </a:path>
              </a:pathLst>
            </a:custGeom>
            <a:solidFill>
              <a:srgbClr val="E93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7"/>
            <p:cNvSpPr/>
            <p:nvPr/>
          </p:nvSpPr>
          <p:spPr>
            <a:xfrm>
              <a:off x="3868400" y="492100"/>
              <a:ext cx="1497650" cy="1498500"/>
            </a:xfrm>
            <a:custGeom>
              <a:avLst/>
              <a:gdLst/>
              <a:ahLst/>
              <a:cxnLst/>
              <a:rect l="l" t="t" r="r" b="b"/>
              <a:pathLst>
                <a:path w="59906" h="59940" extrusionOk="0">
                  <a:moveTo>
                    <a:pt x="29970" y="0"/>
                  </a:moveTo>
                  <a:cubicBezTo>
                    <a:pt x="13411" y="0"/>
                    <a:pt x="1" y="13410"/>
                    <a:pt x="1" y="29970"/>
                  </a:cubicBezTo>
                  <a:cubicBezTo>
                    <a:pt x="1" y="46495"/>
                    <a:pt x="13411" y="59939"/>
                    <a:pt x="29970" y="59939"/>
                  </a:cubicBezTo>
                  <a:cubicBezTo>
                    <a:pt x="46496" y="59939"/>
                    <a:pt x="59906" y="46495"/>
                    <a:pt x="59906" y="29970"/>
                  </a:cubicBezTo>
                  <a:cubicBezTo>
                    <a:pt x="59906" y="13410"/>
                    <a:pt x="46496" y="0"/>
                    <a:pt x="29970" y="0"/>
                  </a:cubicBezTo>
                  <a:close/>
                </a:path>
              </a:pathLst>
            </a:custGeom>
            <a:solidFill>
              <a:srgbClr val="E9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7"/>
            <p:cNvSpPr/>
            <p:nvPr/>
          </p:nvSpPr>
          <p:spPr>
            <a:xfrm>
              <a:off x="3869250" y="492950"/>
              <a:ext cx="1496800" cy="1496800"/>
            </a:xfrm>
            <a:custGeom>
              <a:avLst/>
              <a:gdLst/>
              <a:ahLst/>
              <a:cxnLst/>
              <a:rect l="l" t="t" r="r" b="b"/>
              <a:pathLst>
                <a:path w="59872" h="59872" extrusionOk="0">
                  <a:moveTo>
                    <a:pt x="29936" y="0"/>
                  </a:moveTo>
                  <a:cubicBezTo>
                    <a:pt x="13411" y="0"/>
                    <a:pt x="0" y="13410"/>
                    <a:pt x="0" y="29936"/>
                  </a:cubicBezTo>
                  <a:cubicBezTo>
                    <a:pt x="0" y="46461"/>
                    <a:pt x="13411" y="59871"/>
                    <a:pt x="29936" y="59871"/>
                  </a:cubicBezTo>
                  <a:cubicBezTo>
                    <a:pt x="46462" y="59871"/>
                    <a:pt x="59872" y="46461"/>
                    <a:pt x="59872" y="29936"/>
                  </a:cubicBezTo>
                  <a:cubicBezTo>
                    <a:pt x="59872" y="13410"/>
                    <a:pt x="46462" y="0"/>
                    <a:pt x="29936" y="0"/>
                  </a:cubicBezTo>
                  <a:close/>
                </a:path>
              </a:pathLst>
            </a:custGeom>
            <a:solidFill>
              <a:srgbClr val="E93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7"/>
            <p:cNvSpPr/>
            <p:nvPr/>
          </p:nvSpPr>
          <p:spPr>
            <a:xfrm>
              <a:off x="3870100" y="493775"/>
              <a:ext cx="1495100" cy="1495125"/>
            </a:xfrm>
            <a:custGeom>
              <a:avLst/>
              <a:gdLst/>
              <a:ahLst/>
              <a:cxnLst/>
              <a:rect l="l" t="t" r="r" b="b"/>
              <a:pathLst>
                <a:path w="59804" h="59805" extrusionOk="0">
                  <a:moveTo>
                    <a:pt x="29902" y="1"/>
                  </a:moveTo>
                  <a:cubicBezTo>
                    <a:pt x="13377" y="1"/>
                    <a:pt x="0" y="13377"/>
                    <a:pt x="0" y="29903"/>
                  </a:cubicBezTo>
                  <a:cubicBezTo>
                    <a:pt x="0" y="46428"/>
                    <a:pt x="13377" y="59805"/>
                    <a:pt x="29902" y="59805"/>
                  </a:cubicBezTo>
                  <a:cubicBezTo>
                    <a:pt x="46428" y="59805"/>
                    <a:pt x="59804" y="46428"/>
                    <a:pt x="59804" y="29903"/>
                  </a:cubicBezTo>
                  <a:cubicBezTo>
                    <a:pt x="59804" y="13377"/>
                    <a:pt x="46428" y="1"/>
                    <a:pt x="29902" y="1"/>
                  </a:cubicBezTo>
                  <a:close/>
                </a:path>
              </a:pathLst>
            </a:custGeom>
            <a:solidFill>
              <a:srgbClr val="E93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7"/>
            <p:cNvSpPr/>
            <p:nvPr/>
          </p:nvSpPr>
          <p:spPr>
            <a:xfrm>
              <a:off x="3870100" y="493775"/>
              <a:ext cx="1494250" cy="1495125"/>
            </a:xfrm>
            <a:custGeom>
              <a:avLst/>
              <a:gdLst/>
              <a:ahLst/>
              <a:cxnLst/>
              <a:rect l="l" t="t" r="r" b="b"/>
              <a:pathLst>
                <a:path w="59770" h="59805" extrusionOk="0">
                  <a:moveTo>
                    <a:pt x="29902" y="1"/>
                  </a:moveTo>
                  <a:cubicBezTo>
                    <a:pt x="13377" y="1"/>
                    <a:pt x="0" y="13411"/>
                    <a:pt x="0" y="29903"/>
                  </a:cubicBezTo>
                  <a:cubicBezTo>
                    <a:pt x="0" y="46394"/>
                    <a:pt x="13377" y="59805"/>
                    <a:pt x="29902" y="59805"/>
                  </a:cubicBezTo>
                  <a:cubicBezTo>
                    <a:pt x="46394" y="59805"/>
                    <a:pt x="59770" y="46394"/>
                    <a:pt x="59770" y="29903"/>
                  </a:cubicBezTo>
                  <a:cubicBezTo>
                    <a:pt x="59770" y="13411"/>
                    <a:pt x="46394" y="1"/>
                    <a:pt x="29902" y="1"/>
                  </a:cubicBezTo>
                  <a:close/>
                </a:path>
              </a:pathLst>
            </a:custGeom>
            <a:solidFill>
              <a:srgbClr val="EA40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7"/>
            <p:cNvSpPr/>
            <p:nvPr/>
          </p:nvSpPr>
          <p:spPr>
            <a:xfrm>
              <a:off x="3870950" y="494625"/>
              <a:ext cx="1492575" cy="1493425"/>
            </a:xfrm>
            <a:custGeom>
              <a:avLst/>
              <a:gdLst/>
              <a:ahLst/>
              <a:cxnLst/>
              <a:rect l="l" t="t" r="r" b="b"/>
              <a:pathLst>
                <a:path w="59703" h="59737" extrusionOk="0">
                  <a:moveTo>
                    <a:pt x="29868" y="1"/>
                  </a:moveTo>
                  <a:cubicBezTo>
                    <a:pt x="13376" y="1"/>
                    <a:pt x="0" y="13377"/>
                    <a:pt x="0" y="29869"/>
                  </a:cubicBezTo>
                  <a:cubicBezTo>
                    <a:pt x="0" y="46360"/>
                    <a:pt x="13376" y="59737"/>
                    <a:pt x="29868" y="59737"/>
                  </a:cubicBezTo>
                  <a:cubicBezTo>
                    <a:pt x="46360" y="59737"/>
                    <a:pt x="59702" y="46360"/>
                    <a:pt x="59702" y="29869"/>
                  </a:cubicBezTo>
                  <a:cubicBezTo>
                    <a:pt x="59702" y="13377"/>
                    <a:pt x="46360" y="1"/>
                    <a:pt x="29868" y="1"/>
                  </a:cubicBezTo>
                  <a:close/>
                </a:path>
              </a:pathLst>
            </a:custGeom>
            <a:solidFill>
              <a:srgbClr val="EA4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7"/>
            <p:cNvSpPr/>
            <p:nvPr/>
          </p:nvSpPr>
          <p:spPr>
            <a:xfrm>
              <a:off x="3871800" y="495475"/>
              <a:ext cx="1491725" cy="1491725"/>
            </a:xfrm>
            <a:custGeom>
              <a:avLst/>
              <a:gdLst/>
              <a:ahLst/>
              <a:cxnLst/>
              <a:rect l="l" t="t" r="r" b="b"/>
              <a:pathLst>
                <a:path w="59669" h="59669" extrusionOk="0">
                  <a:moveTo>
                    <a:pt x="29834" y="1"/>
                  </a:moveTo>
                  <a:cubicBezTo>
                    <a:pt x="13342" y="1"/>
                    <a:pt x="0" y="13343"/>
                    <a:pt x="0" y="29835"/>
                  </a:cubicBezTo>
                  <a:cubicBezTo>
                    <a:pt x="0" y="46293"/>
                    <a:pt x="13342" y="59669"/>
                    <a:pt x="29834" y="59669"/>
                  </a:cubicBezTo>
                  <a:cubicBezTo>
                    <a:pt x="46292" y="59669"/>
                    <a:pt x="59668" y="46326"/>
                    <a:pt x="59668" y="29835"/>
                  </a:cubicBezTo>
                  <a:cubicBezTo>
                    <a:pt x="59668" y="13343"/>
                    <a:pt x="46292" y="1"/>
                    <a:pt x="29834" y="1"/>
                  </a:cubicBezTo>
                  <a:close/>
                </a:path>
              </a:pathLst>
            </a:custGeom>
            <a:solidFill>
              <a:srgbClr val="EA4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7"/>
            <p:cNvSpPr/>
            <p:nvPr/>
          </p:nvSpPr>
          <p:spPr>
            <a:xfrm>
              <a:off x="3871800" y="495475"/>
              <a:ext cx="1490875" cy="1490900"/>
            </a:xfrm>
            <a:custGeom>
              <a:avLst/>
              <a:gdLst/>
              <a:ahLst/>
              <a:cxnLst/>
              <a:rect l="l" t="t" r="r" b="b"/>
              <a:pathLst>
                <a:path w="59635" h="59636" extrusionOk="0">
                  <a:moveTo>
                    <a:pt x="29834" y="1"/>
                  </a:moveTo>
                  <a:cubicBezTo>
                    <a:pt x="13376" y="1"/>
                    <a:pt x="0" y="13377"/>
                    <a:pt x="0" y="29835"/>
                  </a:cubicBezTo>
                  <a:cubicBezTo>
                    <a:pt x="0" y="46293"/>
                    <a:pt x="13376" y="59635"/>
                    <a:pt x="29834" y="59635"/>
                  </a:cubicBezTo>
                  <a:cubicBezTo>
                    <a:pt x="46292" y="59635"/>
                    <a:pt x="59634" y="46293"/>
                    <a:pt x="59634" y="29835"/>
                  </a:cubicBezTo>
                  <a:cubicBezTo>
                    <a:pt x="59634" y="13377"/>
                    <a:pt x="46292" y="1"/>
                    <a:pt x="29834" y="1"/>
                  </a:cubicBezTo>
                  <a:close/>
                </a:path>
              </a:pathLst>
            </a:custGeom>
            <a:solidFill>
              <a:srgbClr val="EA4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7"/>
            <p:cNvSpPr/>
            <p:nvPr/>
          </p:nvSpPr>
          <p:spPr>
            <a:xfrm>
              <a:off x="3872625" y="496325"/>
              <a:ext cx="1489200" cy="1490050"/>
            </a:xfrm>
            <a:custGeom>
              <a:avLst/>
              <a:gdLst/>
              <a:ahLst/>
              <a:cxnLst/>
              <a:rect l="l" t="t" r="r" b="b"/>
              <a:pathLst>
                <a:path w="59568" h="59602" extrusionOk="0">
                  <a:moveTo>
                    <a:pt x="29801" y="0"/>
                  </a:moveTo>
                  <a:cubicBezTo>
                    <a:pt x="13343" y="0"/>
                    <a:pt x="1" y="13343"/>
                    <a:pt x="1" y="29801"/>
                  </a:cubicBezTo>
                  <a:cubicBezTo>
                    <a:pt x="1" y="46259"/>
                    <a:pt x="13343" y="59601"/>
                    <a:pt x="29801" y="59601"/>
                  </a:cubicBezTo>
                  <a:cubicBezTo>
                    <a:pt x="46259" y="59601"/>
                    <a:pt x="59567" y="46259"/>
                    <a:pt x="59567" y="29801"/>
                  </a:cubicBezTo>
                  <a:cubicBezTo>
                    <a:pt x="59567" y="13343"/>
                    <a:pt x="46259" y="0"/>
                    <a:pt x="29801" y="0"/>
                  </a:cubicBezTo>
                  <a:close/>
                </a:path>
              </a:pathLst>
            </a:custGeom>
            <a:solidFill>
              <a:srgbClr val="E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7"/>
            <p:cNvSpPr/>
            <p:nvPr/>
          </p:nvSpPr>
          <p:spPr>
            <a:xfrm>
              <a:off x="3873475" y="497175"/>
              <a:ext cx="1488350" cy="1488350"/>
            </a:xfrm>
            <a:custGeom>
              <a:avLst/>
              <a:gdLst/>
              <a:ahLst/>
              <a:cxnLst/>
              <a:rect l="l" t="t" r="r" b="b"/>
              <a:pathLst>
                <a:path w="59534" h="59534" extrusionOk="0">
                  <a:moveTo>
                    <a:pt x="29767" y="0"/>
                  </a:moveTo>
                  <a:cubicBezTo>
                    <a:pt x="13309" y="0"/>
                    <a:pt x="1" y="13309"/>
                    <a:pt x="1" y="29767"/>
                  </a:cubicBezTo>
                  <a:cubicBezTo>
                    <a:pt x="1" y="46191"/>
                    <a:pt x="13309" y="59533"/>
                    <a:pt x="29767" y="59533"/>
                  </a:cubicBezTo>
                  <a:cubicBezTo>
                    <a:pt x="46191" y="59533"/>
                    <a:pt x="59533" y="46191"/>
                    <a:pt x="59533" y="29767"/>
                  </a:cubicBezTo>
                  <a:cubicBezTo>
                    <a:pt x="59533" y="13309"/>
                    <a:pt x="46191" y="0"/>
                    <a:pt x="29767" y="0"/>
                  </a:cubicBezTo>
                  <a:close/>
                </a:path>
              </a:pathLst>
            </a:custGeom>
            <a:solidFill>
              <a:srgbClr val="EA4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7"/>
            <p:cNvSpPr/>
            <p:nvPr/>
          </p:nvSpPr>
          <p:spPr>
            <a:xfrm>
              <a:off x="3874325" y="498025"/>
              <a:ext cx="1486650" cy="1486650"/>
            </a:xfrm>
            <a:custGeom>
              <a:avLst/>
              <a:gdLst/>
              <a:ahLst/>
              <a:cxnLst/>
              <a:rect l="l" t="t" r="r" b="b"/>
              <a:pathLst>
                <a:path w="59466" h="59466" extrusionOk="0">
                  <a:moveTo>
                    <a:pt x="29733" y="0"/>
                  </a:moveTo>
                  <a:cubicBezTo>
                    <a:pt x="13309" y="0"/>
                    <a:pt x="1" y="13309"/>
                    <a:pt x="1" y="29733"/>
                  </a:cubicBezTo>
                  <a:cubicBezTo>
                    <a:pt x="1" y="46157"/>
                    <a:pt x="13309" y="59465"/>
                    <a:pt x="29733" y="59465"/>
                  </a:cubicBezTo>
                  <a:cubicBezTo>
                    <a:pt x="46157" y="59465"/>
                    <a:pt x="59465" y="46157"/>
                    <a:pt x="59465" y="29733"/>
                  </a:cubicBezTo>
                  <a:cubicBezTo>
                    <a:pt x="59465" y="13309"/>
                    <a:pt x="46157" y="0"/>
                    <a:pt x="29733" y="0"/>
                  </a:cubicBezTo>
                  <a:close/>
                </a:path>
              </a:pathLst>
            </a:custGeom>
            <a:solidFill>
              <a:srgbClr val="EA46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7"/>
            <p:cNvSpPr/>
            <p:nvPr/>
          </p:nvSpPr>
          <p:spPr>
            <a:xfrm>
              <a:off x="3874325" y="498025"/>
              <a:ext cx="1485800" cy="1486650"/>
            </a:xfrm>
            <a:custGeom>
              <a:avLst/>
              <a:gdLst/>
              <a:ahLst/>
              <a:cxnLst/>
              <a:rect l="l" t="t" r="r" b="b"/>
              <a:pathLst>
                <a:path w="59432" h="59466" extrusionOk="0">
                  <a:moveTo>
                    <a:pt x="29733" y="0"/>
                  </a:moveTo>
                  <a:cubicBezTo>
                    <a:pt x="13309" y="0"/>
                    <a:pt x="1" y="13309"/>
                    <a:pt x="1" y="29733"/>
                  </a:cubicBezTo>
                  <a:cubicBezTo>
                    <a:pt x="1" y="46157"/>
                    <a:pt x="13309" y="59465"/>
                    <a:pt x="29733" y="59465"/>
                  </a:cubicBezTo>
                  <a:cubicBezTo>
                    <a:pt x="46123" y="59465"/>
                    <a:pt x="59432" y="46157"/>
                    <a:pt x="59432" y="29733"/>
                  </a:cubicBezTo>
                  <a:cubicBezTo>
                    <a:pt x="59432" y="13309"/>
                    <a:pt x="46123" y="0"/>
                    <a:pt x="29733" y="0"/>
                  </a:cubicBezTo>
                  <a:close/>
                </a:path>
              </a:pathLst>
            </a:custGeom>
            <a:solidFill>
              <a:srgbClr val="EA4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7"/>
            <p:cNvSpPr/>
            <p:nvPr/>
          </p:nvSpPr>
          <p:spPr>
            <a:xfrm>
              <a:off x="3875175" y="498875"/>
              <a:ext cx="1484100" cy="1484950"/>
            </a:xfrm>
            <a:custGeom>
              <a:avLst/>
              <a:gdLst/>
              <a:ahLst/>
              <a:cxnLst/>
              <a:rect l="l" t="t" r="r" b="b"/>
              <a:pathLst>
                <a:path w="59364" h="59398" extrusionOk="0">
                  <a:moveTo>
                    <a:pt x="29699" y="0"/>
                  </a:moveTo>
                  <a:cubicBezTo>
                    <a:pt x="13309" y="0"/>
                    <a:pt x="1" y="13309"/>
                    <a:pt x="1" y="29699"/>
                  </a:cubicBezTo>
                  <a:cubicBezTo>
                    <a:pt x="1" y="46089"/>
                    <a:pt x="13309" y="59397"/>
                    <a:pt x="29699" y="59397"/>
                  </a:cubicBezTo>
                  <a:cubicBezTo>
                    <a:pt x="46089" y="59397"/>
                    <a:pt x="59364" y="46089"/>
                    <a:pt x="59364" y="29699"/>
                  </a:cubicBezTo>
                  <a:cubicBezTo>
                    <a:pt x="59364" y="13309"/>
                    <a:pt x="46089" y="0"/>
                    <a:pt x="29699" y="0"/>
                  </a:cubicBezTo>
                  <a:close/>
                </a:path>
              </a:pathLst>
            </a:custGeom>
            <a:solidFill>
              <a:srgbClr val="EA48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7"/>
            <p:cNvSpPr/>
            <p:nvPr/>
          </p:nvSpPr>
          <p:spPr>
            <a:xfrm>
              <a:off x="3876025" y="499700"/>
              <a:ext cx="1483250" cy="1483275"/>
            </a:xfrm>
            <a:custGeom>
              <a:avLst/>
              <a:gdLst/>
              <a:ahLst/>
              <a:cxnLst/>
              <a:rect l="l" t="t" r="r" b="b"/>
              <a:pathLst>
                <a:path w="59330" h="59331" extrusionOk="0">
                  <a:moveTo>
                    <a:pt x="29665" y="1"/>
                  </a:moveTo>
                  <a:cubicBezTo>
                    <a:pt x="13275" y="1"/>
                    <a:pt x="0" y="13276"/>
                    <a:pt x="0" y="29666"/>
                  </a:cubicBezTo>
                  <a:cubicBezTo>
                    <a:pt x="0" y="46056"/>
                    <a:pt x="13275" y="59331"/>
                    <a:pt x="29665" y="59331"/>
                  </a:cubicBezTo>
                  <a:cubicBezTo>
                    <a:pt x="46055" y="59331"/>
                    <a:pt x="59330" y="46056"/>
                    <a:pt x="59330" y="29666"/>
                  </a:cubicBezTo>
                  <a:cubicBezTo>
                    <a:pt x="59330" y="13276"/>
                    <a:pt x="46055" y="1"/>
                    <a:pt x="29665" y="1"/>
                  </a:cubicBezTo>
                  <a:close/>
                </a:path>
              </a:pathLst>
            </a:custGeom>
            <a:solidFill>
              <a:srgbClr val="EA4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7"/>
            <p:cNvSpPr/>
            <p:nvPr/>
          </p:nvSpPr>
          <p:spPr>
            <a:xfrm>
              <a:off x="3876025" y="499700"/>
              <a:ext cx="1482400" cy="1482425"/>
            </a:xfrm>
            <a:custGeom>
              <a:avLst/>
              <a:gdLst/>
              <a:ahLst/>
              <a:cxnLst/>
              <a:rect l="l" t="t" r="r" b="b"/>
              <a:pathLst>
                <a:path w="59296" h="59297" extrusionOk="0">
                  <a:moveTo>
                    <a:pt x="29665" y="1"/>
                  </a:moveTo>
                  <a:cubicBezTo>
                    <a:pt x="13275" y="1"/>
                    <a:pt x="0" y="13276"/>
                    <a:pt x="0" y="29666"/>
                  </a:cubicBezTo>
                  <a:cubicBezTo>
                    <a:pt x="0" y="46022"/>
                    <a:pt x="13275" y="59297"/>
                    <a:pt x="29665" y="59297"/>
                  </a:cubicBezTo>
                  <a:cubicBezTo>
                    <a:pt x="46021" y="59297"/>
                    <a:pt x="59296" y="46022"/>
                    <a:pt x="59296" y="29666"/>
                  </a:cubicBezTo>
                  <a:cubicBezTo>
                    <a:pt x="59296" y="13276"/>
                    <a:pt x="46021" y="1"/>
                    <a:pt x="29665" y="1"/>
                  </a:cubicBezTo>
                  <a:close/>
                </a:path>
              </a:pathLst>
            </a:custGeom>
            <a:solidFill>
              <a:srgbClr val="EB4A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7"/>
            <p:cNvSpPr/>
            <p:nvPr/>
          </p:nvSpPr>
          <p:spPr>
            <a:xfrm>
              <a:off x="3876875" y="500550"/>
              <a:ext cx="1480700" cy="1481575"/>
            </a:xfrm>
            <a:custGeom>
              <a:avLst/>
              <a:gdLst/>
              <a:ahLst/>
              <a:cxnLst/>
              <a:rect l="l" t="t" r="r" b="b"/>
              <a:pathLst>
                <a:path w="59228" h="59263" extrusionOk="0">
                  <a:moveTo>
                    <a:pt x="29631" y="1"/>
                  </a:moveTo>
                  <a:cubicBezTo>
                    <a:pt x="13275" y="1"/>
                    <a:pt x="0" y="13275"/>
                    <a:pt x="0" y="29632"/>
                  </a:cubicBezTo>
                  <a:cubicBezTo>
                    <a:pt x="0" y="45988"/>
                    <a:pt x="13275" y="59263"/>
                    <a:pt x="29631" y="59263"/>
                  </a:cubicBezTo>
                  <a:cubicBezTo>
                    <a:pt x="45987" y="59263"/>
                    <a:pt x="59228" y="45988"/>
                    <a:pt x="59228" y="29632"/>
                  </a:cubicBezTo>
                  <a:cubicBezTo>
                    <a:pt x="59228" y="13275"/>
                    <a:pt x="45987" y="1"/>
                    <a:pt x="29631" y="1"/>
                  </a:cubicBezTo>
                  <a:close/>
                </a:path>
              </a:pathLst>
            </a:custGeom>
            <a:solidFill>
              <a:srgbClr val="EB4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7"/>
            <p:cNvSpPr/>
            <p:nvPr/>
          </p:nvSpPr>
          <p:spPr>
            <a:xfrm>
              <a:off x="3877725" y="501400"/>
              <a:ext cx="1479850" cy="1479875"/>
            </a:xfrm>
            <a:custGeom>
              <a:avLst/>
              <a:gdLst/>
              <a:ahLst/>
              <a:cxnLst/>
              <a:rect l="l" t="t" r="r" b="b"/>
              <a:pathLst>
                <a:path w="59194" h="59195" extrusionOk="0">
                  <a:moveTo>
                    <a:pt x="29597" y="1"/>
                  </a:moveTo>
                  <a:cubicBezTo>
                    <a:pt x="13241" y="1"/>
                    <a:pt x="0" y="13241"/>
                    <a:pt x="0" y="29598"/>
                  </a:cubicBezTo>
                  <a:cubicBezTo>
                    <a:pt x="0" y="45954"/>
                    <a:pt x="13241" y="59195"/>
                    <a:pt x="29597" y="59195"/>
                  </a:cubicBezTo>
                  <a:cubicBezTo>
                    <a:pt x="45919" y="59195"/>
                    <a:pt x="59194" y="45954"/>
                    <a:pt x="59194" y="29598"/>
                  </a:cubicBezTo>
                  <a:cubicBezTo>
                    <a:pt x="59194" y="13241"/>
                    <a:pt x="45919" y="1"/>
                    <a:pt x="29597" y="1"/>
                  </a:cubicBezTo>
                  <a:close/>
                </a:path>
              </a:pathLst>
            </a:custGeom>
            <a:solidFill>
              <a:srgbClr val="EB4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7"/>
            <p:cNvSpPr/>
            <p:nvPr/>
          </p:nvSpPr>
          <p:spPr>
            <a:xfrm>
              <a:off x="3877725" y="502250"/>
              <a:ext cx="1479025" cy="1478175"/>
            </a:xfrm>
            <a:custGeom>
              <a:avLst/>
              <a:gdLst/>
              <a:ahLst/>
              <a:cxnLst/>
              <a:rect l="l" t="t" r="r" b="b"/>
              <a:pathLst>
                <a:path w="59161" h="59127" extrusionOk="0">
                  <a:moveTo>
                    <a:pt x="29597" y="1"/>
                  </a:moveTo>
                  <a:cubicBezTo>
                    <a:pt x="13241" y="1"/>
                    <a:pt x="0" y="13241"/>
                    <a:pt x="0" y="29564"/>
                  </a:cubicBezTo>
                  <a:cubicBezTo>
                    <a:pt x="0" y="45886"/>
                    <a:pt x="13275" y="59127"/>
                    <a:pt x="29597" y="59127"/>
                  </a:cubicBezTo>
                  <a:cubicBezTo>
                    <a:pt x="45919" y="59127"/>
                    <a:pt x="59160" y="45886"/>
                    <a:pt x="59160" y="29564"/>
                  </a:cubicBezTo>
                  <a:cubicBezTo>
                    <a:pt x="59160" y="13241"/>
                    <a:pt x="45919" y="1"/>
                    <a:pt x="29597" y="1"/>
                  </a:cubicBezTo>
                  <a:close/>
                </a:path>
              </a:pathLst>
            </a:custGeom>
            <a:solidFill>
              <a:srgbClr val="EB4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7"/>
            <p:cNvSpPr/>
            <p:nvPr/>
          </p:nvSpPr>
          <p:spPr>
            <a:xfrm>
              <a:off x="3878550" y="502250"/>
              <a:ext cx="1477350" cy="1478175"/>
            </a:xfrm>
            <a:custGeom>
              <a:avLst/>
              <a:gdLst/>
              <a:ahLst/>
              <a:cxnLst/>
              <a:rect l="l" t="t" r="r" b="b"/>
              <a:pathLst>
                <a:path w="59094" h="59127" extrusionOk="0">
                  <a:moveTo>
                    <a:pt x="29564" y="1"/>
                  </a:moveTo>
                  <a:cubicBezTo>
                    <a:pt x="13242" y="1"/>
                    <a:pt x="1" y="13241"/>
                    <a:pt x="1" y="29564"/>
                  </a:cubicBezTo>
                  <a:cubicBezTo>
                    <a:pt x="1" y="45886"/>
                    <a:pt x="13242" y="59127"/>
                    <a:pt x="29564" y="59127"/>
                  </a:cubicBezTo>
                  <a:cubicBezTo>
                    <a:pt x="45886" y="59127"/>
                    <a:pt x="59093" y="45886"/>
                    <a:pt x="59093" y="29564"/>
                  </a:cubicBezTo>
                  <a:cubicBezTo>
                    <a:pt x="59093" y="13241"/>
                    <a:pt x="45886" y="1"/>
                    <a:pt x="29564" y="1"/>
                  </a:cubicBezTo>
                  <a:close/>
                </a:path>
              </a:pathLst>
            </a:custGeom>
            <a:solidFill>
              <a:srgbClr val="EB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7"/>
            <p:cNvSpPr/>
            <p:nvPr/>
          </p:nvSpPr>
          <p:spPr>
            <a:xfrm>
              <a:off x="3879400" y="503100"/>
              <a:ext cx="1476500" cy="1476500"/>
            </a:xfrm>
            <a:custGeom>
              <a:avLst/>
              <a:gdLst/>
              <a:ahLst/>
              <a:cxnLst/>
              <a:rect l="l" t="t" r="r" b="b"/>
              <a:pathLst>
                <a:path w="59060" h="59060" extrusionOk="0">
                  <a:moveTo>
                    <a:pt x="29530" y="0"/>
                  </a:moveTo>
                  <a:cubicBezTo>
                    <a:pt x="13208" y="0"/>
                    <a:pt x="1" y="13207"/>
                    <a:pt x="1" y="29530"/>
                  </a:cubicBezTo>
                  <a:cubicBezTo>
                    <a:pt x="1" y="45818"/>
                    <a:pt x="13208" y="59059"/>
                    <a:pt x="29530" y="59059"/>
                  </a:cubicBezTo>
                  <a:cubicBezTo>
                    <a:pt x="45819" y="59059"/>
                    <a:pt x="59059" y="45818"/>
                    <a:pt x="59059" y="29530"/>
                  </a:cubicBezTo>
                  <a:cubicBezTo>
                    <a:pt x="59059" y="13207"/>
                    <a:pt x="45819" y="0"/>
                    <a:pt x="29530" y="0"/>
                  </a:cubicBezTo>
                  <a:close/>
                </a:path>
              </a:pathLst>
            </a:custGeom>
            <a:solidFill>
              <a:srgbClr val="EB4F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7"/>
            <p:cNvSpPr/>
            <p:nvPr/>
          </p:nvSpPr>
          <p:spPr>
            <a:xfrm>
              <a:off x="3880250" y="503950"/>
              <a:ext cx="1474800" cy="1474800"/>
            </a:xfrm>
            <a:custGeom>
              <a:avLst/>
              <a:gdLst/>
              <a:ahLst/>
              <a:cxnLst/>
              <a:rect l="l" t="t" r="r" b="b"/>
              <a:pathLst>
                <a:path w="58992" h="58992" extrusionOk="0">
                  <a:moveTo>
                    <a:pt x="29496" y="0"/>
                  </a:moveTo>
                  <a:cubicBezTo>
                    <a:pt x="13208" y="0"/>
                    <a:pt x="1" y="13207"/>
                    <a:pt x="1" y="29496"/>
                  </a:cubicBezTo>
                  <a:cubicBezTo>
                    <a:pt x="1" y="45784"/>
                    <a:pt x="13208" y="58991"/>
                    <a:pt x="29496" y="58991"/>
                  </a:cubicBezTo>
                  <a:cubicBezTo>
                    <a:pt x="45785" y="58991"/>
                    <a:pt x="58991" y="45784"/>
                    <a:pt x="58991" y="29496"/>
                  </a:cubicBezTo>
                  <a:cubicBezTo>
                    <a:pt x="58991" y="13207"/>
                    <a:pt x="45785" y="0"/>
                    <a:pt x="29496" y="0"/>
                  </a:cubicBezTo>
                  <a:close/>
                </a:path>
              </a:pathLst>
            </a:custGeom>
            <a:solidFill>
              <a:srgbClr val="EB5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7"/>
            <p:cNvSpPr/>
            <p:nvPr/>
          </p:nvSpPr>
          <p:spPr>
            <a:xfrm>
              <a:off x="3880250" y="503950"/>
              <a:ext cx="1473950" cy="1473950"/>
            </a:xfrm>
            <a:custGeom>
              <a:avLst/>
              <a:gdLst/>
              <a:ahLst/>
              <a:cxnLst/>
              <a:rect l="l" t="t" r="r" b="b"/>
              <a:pathLst>
                <a:path w="58958" h="58958" extrusionOk="0">
                  <a:moveTo>
                    <a:pt x="29496" y="0"/>
                  </a:moveTo>
                  <a:cubicBezTo>
                    <a:pt x="13208" y="0"/>
                    <a:pt x="1" y="13207"/>
                    <a:pt x="1" y="29496"/>
                  </a:cubicBezTo>
                  <a:cubicBezTo>
                    <a:pt x="1" y="45784"/>
                    <a:pt x="13208" y="58957"/>
                    <a:pt x="29496" y="58957"/>
                  </a:cubicBezTo>
                  <a:cubicBezTo>
                    <a:pt x="45751" y="58957"/>
                    <a:pt x="58958" y="45784"/>
                    <a:pt x="58958" y="29496"/>
                  </a:cubicBezTo>
                  <a:cubicBezTo>
                    <a:pt x="58958" y="13207"/>
                    <a:pt x="45751" y="0"/>
                    <a:pt x="29496" y="0"/>
                  </a:cubicBezTo>
                  <a:close/>
                </a:path>
              </a:pathLst>
            </a:custGeom>
            <a:solidFill>
              <a:srgbClr val="EB51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7"/>
            <p:cNvSpPr/>
            <p:nvPr/>
          </p:nvSpPr>
          <p:spPr>
            <a:xfrm>
              <a:off x="3881100" y="504800"/>
              <a:ext cx="1472250" cy="1473100"/>
            </a:xfrm>
            <a:custGeom>
              <a:avLst/>
              <a:gdLst/>
              <a:ahLst/>
              <a:cxnLst/>
              <a:rect l="l" t="t" r="r" b="b"/>
              <a:pathLst>
                <a:path w="58890" h="58924" extrusionOk="0">
                  <a:moveTo>
                    <a:pt x="29462" y="0"/>
                  </a:moveTo>
                  <a:cubicBezTo>
                    <a:pt x="13174" y="0"/>
                    <a:pt x="1" y="13207"/>
                    <a:pt x="1" y="29462"/>
                  </a:cubicBezTo>
                  <a:cubicBezTo>
                    <a:pt x="1" y="45716"/>
                    <a:pt x="13174" y="58923"/>
                    <a:pt x="29462" y="58923"/>
                  </a:cubicBezTo>
                  <a:cubicBezTo>
                    <a:pt x="45717" y="58923"/>
                    <a:pt x="58890" y="45716"/>
                    <a:pt x="58890" y="29462"/>
                  </a:cubicBezTo>
                  <a:cubicBezTo>
                    <a:pt x="58890" y="13207"/>
                    <a:pt x="45717" y="0"/>
                    <a:pt x="29462" y="0"/>
                  </a:cubicBezTo>
                  <a:close/>
                </a:path>
              </a:pathLst>
            </a:custGeom>
            <a:solidFill>
              <a:srgbClr val="EB5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7"/>
            <p:cNvSpPr/>
            <p:nvPr/>
          </p:nvSpPr>
          <p:spPr>
            <a:xfrm>
              <a:off x="3881950" y="505650"/>
              <a:ext cx="1471400" cy="1471400"/>
            </a:xfrm>
            <a:custGeom>
              <a:avLst/>
              <a:gdLst/>
              <a:ahLst/>
              <a:cxnLst/>
              <a:rect l="l" t="t" r="r" b="b"/>
              <a:pathLst>
                <a:path w="58856" h="58856" extrusionOk="0">
                  <a:moveTo>
                    <a:pt x="29428" y="0"/>
                  </a:moveTo>
                  <a:cubicBezTo>
                    <a:pt x="13173" y="0"/>
                    <a:pt x="0" y="13173"/>
                    <a:pt x="0" y="29428"/>
                  </a:cubicBezTo>
                  <a:cubicBezTo>
                    <a:pt x="0" y="45682"/>
                    <a:pt x="13173" y="58856"/>
                    <a:pt x="29428" y="58856"/>
                  </a:cubicBezTo>
                  <a:cubicBezTo>
                    <a:pt x="45683" y="58856"/>
                    <a:pt x="58856" y="45682"/>
                    <a:pt x="58856" y="29428"/>
                  </a:cubicBezTo>
                  <a:cubicBezTo>
                    <a:pt x="58856" y="13173"/>
                    <a:pt x="45683" y="0"/>
                    <a:pt x="29428" y="0"/>
                  </a:cubicBezTo>
                  <a:close/>
                </a:path>
              </a:pathLst>
            </a:custGeom>
            <a:solidFill>
              <a:srgbClr val="EB53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7"/>
            <p:cNvSpPr/>
            <p:nvPr/>
          </p:nvSpPr>
          <p:spPr>
            <a:xfrm>
              <a:off x="3881950" y="506475"/>
              <a:ext cx="1470550" cy="1469725"/>
            </a:xfrm>
            <a:custGeom>
              <a:avLst/>
              <a:gdLst/>
              <a:ahLst/>
              <a:cxnLst/>
              <a:rect l="l" t="t" r="r" b="b"/>
              <a:pathLst>
                <a:path w="58822" h="58789" extrusionOk="0">
                  <a:moveTo>
                    <a:pt x="29428" y="1"/>
                  </a:moveTo>
                  <a:cubicBezTo>
                    <a:pt x="13173" y="1"/>
                    <a:pt x="0" y="13140"/>
                    <a:pt x="0" y="29395"/>
                  </a:cubicBezTo>
                  <a:cubicBezTo>
                    <a:pt x="0" y="45616"/>
                    <a:pt x="13173" y="58789"/>
                    <a:pt x="29428" y="58789"/>
                  </a:cubicBezTo>
                  <a:cubicBezTo>
                    <a:pt x="45649" y="58789"/>
                    <a:pt x="58822" y="45616"/>
                    <a:pt x="58822" y="29395"/>
                  </a:cubicBezTo>
                  <a:cubicBezTo>
                    <a:pt x="58822" y="13140"/>
                    <a:pt x="45649" y="1"/>
                    <a:pt x="29428" y="1"/>
                  </a:cubicBezTo>
                  <a:close/>
                </a:path>
              </a:pathLst>
            </a:custGeom>
            <a:solidFill>
              <a:srgbClr val="EC54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7"/>
            <p:cNvSpPr/>
            <p:nvPr/>
          </p:nvSpPr>
          <p:spPr>
            <a:xfrm>
              <a:off x="3882800" y="506475"/>
              <a:ext cx="1468850" cy="1469725"/>
            </a:xfrm>
            <a:custGeom>
              <a:avLst/>
              <a:gdLst/>
              <a:ahLst/>
              <a:cxnLst/>
              <a:rect l="l" t="t" r="r" b="b"/>
              <a:pathLst>
                <a:path w="58754" h="58789" extrusionOk="0">
                  <a:moveTo>
                    <a:pt x="29394" y="1"/>
                  </a:moveTo>
                  <a:cubicBezTo>
                    <a:pt x="13173" y="1"/>
                    <a:pt x="0" y="13174"/>
                    <a:pt x="0" y="29395"/>
                  </a:cubicBezTo>
                  <a:cubicBezTo>
                    <a:pt x="0" y="45616"/>
                    <a:pt x="13173" y="58789"/>
                    <a:pt x="29394" y="58789"/>
                  </a:cubicBezTo>
                  <a:cubicBezTo>
                    <a:pt x="45615" y="58789"/>
                    <a:pt x="58754" y="45616"/>
                    <a:pt x="58754" y="29395"/>
                  </a:cubicBezTo>
                  <a:cubicBezTo>
                    <a:pt x="58754" y="13174"/>
                    <a:pt x="45615" y="1"/>
                    <a:pt x="29394" y="1"/>
                  </a:cubicBezTo>
                  <a:close/>
                </a:path>
              </a:pathLst>
            </a:custGeom>
            <a:solidFill>
              <a:srgbClr val="EC5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7"/>
            <p:cNvSpPr/>
            <p:nvPr/>
          </p:nvSpPr>
          <p:spPr>
            <a:xfrm>
              <a:off x="3883650" y="507325"/>
              <a:ext cx="1468000" cy="1468025"/>
            </a:xfrm>
            <a:custGeom>
              <a:avLst/>
              <a:gdLst/>
              <a:ahLst/>
              <a:cxnLst/>
              <a:rect l="l" t="t" r="r" b="b"/>
              <a:pathLst>
                <a:path w="58720" h="58721" extrusionOk="0">
                  <a:moveTo>
                    <a:pt x="29360" y="1"/>
                  </a:moveTo>
                  <a:cubicBezTo>
                    <a:pt x="13139" y="1"/>
                    <a:pt x="0" y="13140"/>
                    <a:pt x="0" y="29361"/>
                  </a:cubicBezTo>
                  <a:cubicBezTo>
                    <a:pt x="0" y="45582"/>
                    <a:pt x="13139" y="58721"/>
                    <a:pt x="29360" y="58721"/>
                  </a:cubicBezTo>
                  <a:cubicBezTo>
                    <a:pt x="45547" y="58721"/>
                    <a:pt x="58720" y="45582"/>
                    <a:pt x="58720" y="29361"/>
                  </a:cubicBezTo>
                  <a:cubicBezTo>
                    <a:pt x="58720" y="13140"/>
                    <a:pt x="45547" y="1"/>
                    <a:pt x="29360" y="1"/>
                  </a:cubicBezTo>
                  <a:close/>
                </a:path>
              </a:pathLst>
            </a:custGeom>
            <a:solidFill>
              <a:srgbClr val="EC56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7"/>
            <p:cNvSpPr/>
            <p:nvPr/>
          </p:nvSpPr>
          <p:spPr>
            <a:xfrm>
              <a:off x="3884500" y="508175"/>
              <a:ext cx="1466325" cy="1466325"/>
            </a:xfrm>
            <a:custGeom>
              <a:avLst/>
              <a:gdLst/>
              <a:ahLst/>
              <a:cxnLst/>
              <a:rect l="l" t="t" r="r" b="b"/>
              <a:pathLst>
                <a:path w="58653" h="58653" extrusionOk="0">
                  <a:moveTo>
                    <a:pt x="29326" y="1"/>
                  </a:moveTo>
                  <a:cubicBezTo>
                    <a:pt x="13105" y="1"/>
                    <a:pt x="0" y="13140"/>
                    <a:pt x="0" y="29327"/>
                  </a:cubicBezTo>
                  <a:cubicBezTo>
                    <a:pt x="0" y="45514"/>
                    <a:pt x="13105" y="58653"/>
                    <a:pt x="29326" y="58653"/>
                  </a:cubicBezTo>
                  <a:cubicBezTo>
                    <a:pt x="45513" y="58653"/>
                    <a:pt x="58652" y="45514"/>
                    <a:pt x="58652" y="29327"/>
                  </a:cubicBezTo>
                  <a:cubicBezTo>
                    <a:pt x="58652" y="13140"/>
                    <a:pt x="45513" y="1"/>
                    <a:pt x="29326" y="1"/>
                  </a:cubicBezTo>
                  <a:close/>
                </a:path>
              </a:pathLst>
            </a:custGeom>
            <a:solidFill>
              <a:srgbClr val="EC57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7"/>
            <p:cNvSpPr/>
            <p:nvPr/>
          </p:nvSpPr>
          <p:spPr>
            <a:xfrm>
              <a:off x="3884500" y="508175"/>
              <a:ext cx="1465475" cy="1466325"/>
            </a:xfrm>
            <a:custGeom>
              <a:avLst/>
              <a:gdLst/>
              <a:ahLst/>
              <a:cxnLst/>
              <a:rect l="l" t="t" r="r" b="b"/>
              <a:pathLst>
                <a:path w="58619" h="58653" extrusionOk="0">
                  <a:moveTo>
                    <a:pt x="29326" y="1"/>
                  </a:moveTo>
                  <a:cubicBezTo>
                    <a:pt x="13139" y="1"/>
                    <a:pt x="0" y="13140"/>
                    <a:pt x="0" y="29327"/>
                  </a:cubicBezTo>
                  <a:cubicBezTo>
                    <a:pt x="0" y="45514"/>
                    <a:pt x="13139" y="58653"/>
                    <a:pt x="29326" y="58653"/>
                  </a:cubicBezTo>
                  <a:cubicBezTo>
                    <a:pt x="45513" y="58653"/>
                    <a:pt x="58618" y="45514"/>
                    <a:pt x="58618" y="29327"/>
                  </a:cubicBezTo>
                  <a:cubicBezTo>
                    <a:pt x="58618" y="13140"/>
                    <a:pt x="45513" y="1"/>
                    <a:pt x="29326" y="1"/>
                  </a:cubicBezTo>
                  <a:close/>
                </a:path>
              </a:pathLst>
            </a:custGeom>
            <a:solidFill>
              <a:srgbClr val="EC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7"/>
            <p:cNvSpPr/>
            <p:nvPr/>
          </p:nvSpPr>
          <p:spPr>
            <a:xfrm>
              <a:off x="3885325" y="509025"/>
              <a:ext cx="1463800" cy="1464650"/>
            </a:xfrm>
            <a:custGeom>
              <a:avLst/>
              <a:gdLst/>
              <a:ahLst/>
              <a:cxnLst/>
              <a:rect l="l" t="t" r="r" b="b"/>
              <a:pathLst>
                <a:path w="58552" h="58586" extrusionOk="0">
                  <a:moveTo>
                    <a:pt x="29293" y="0"/>
                  </a:moveTo>
                  <a:cubicBezTo>
                    <a:pt x="13106" y="0"/>
                    <a:pt x="1" y="13106"/>
                    <a:pt x="1" y="29293"/>
                  </a:cubicBezTo>
                  <a:cubicBezTo>
                    <a:pt x="1" y="45446"/>
                    <a:pt x="13106" y="58585"/>
                    <a:pt x="29293" y="58585"/>
                  </a:cubicBezTo>
                  <a:cubicBezTo>
                    <a:pt x="45446" y="58585"/>
                    <a:pt x="58551" y="45446"/>
                    <a:pt x="58551" y="29293"/>
                  </a:cubicBezTo>
                  <a:cubicBezTo>
                    <a:pt x="58551" y="13106"/>
                    <a:pt x="45446" y="0"/>
                    <a:pt x="29293" y="0"/>
                  </a:cubicBezTo>
                  <a:close/>
                </a:path>
              </a:pathLst>
            </a:custGeom>
            <a:solidFill>
              <a:srgbClr val="EC5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7"/>
            <p:cNvSpPr/>
            <p:nvPr/>
          </p:nvSpPr>
          <p:spPr>
            <a:xfrm>
              <a:off x="3886175" y="509875"/>
              <a:ext cx="1462950" cy="1462950"/>
            </a:xfrm>
            <a:custGeom>
              <a:avLst/>
              <a:gdLst/>
              <a:ahLst/>
              <a:cxnLst/>
              <a:rect l="l" t="t" r="r" b="b"/>
              <a:pathLst>
                <a:path w="58518" h="58518" extrusionOk="0">
                  <a:moveTo>
                    <a:pt x="29259" y="0"/>
                  </a:moveTo>
                  <a:cubicBezTo>
                    <a:pt x="13106" y="0"/>
                    <a:pt x="1" y="13106"/>
                    <a:pt x="1" y="29259"/>
                  </a:cubicBezTo>
                  <a:cubicBezTo>
                    <a:pt x="1" y="45412"/>
                    <a:pt x="13106" y="58517"/>
                    <a:pt x="29259" y="58517"/>
                  </a:cubicBezTo>
                  <a:cubicBezTo>
                    <a:pt x="45412" y="58517"/>
                    <a:pt x="58517" y="45412"/>
                    <a:pt x="58517" y="29259"/>
                  </a:cubicBezTo>
                  <a:cubicBezTo>
                    <a:pt x="58517" y="13106"/>
                    <a:pt x="45412" y="0"/>
                    <a:pt x="29259" y="0"/>
                  </a:cubicBezTo>
                  <a:close/>
                </a:path>
              </a:pathLst>
            </a:custGeom>
            <a:solidFill>
              <a:srgbClr val="EC5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7"/>
            <p:cNvSpPr/>
            <p:nvPr/>
          </p:nvSpPr>
          <p:spPr>
            <a:xfrm>
              <a:off x="3886175" y="509875"/>
              <a:ext cx="1462100" cy="1462100"/>
            </a:xfrm>
            <a:custGeom>
              <a:avLst/>
              <a:gdLst/>
              <a:ahLst/>
              <a:cxnLst/>
              <a:rect l="l" t="t" r="r" b="b"/>
              <a:pathLst>
                <a:path w="58484" h="58484" extrusionOk="0">
                  <a:moveTo>
                    <a:pt x="29259" y="0"/>
                  </a:moveTo>
                  <a:cubicBezTo>
                    <a:pt x="13106" y="0"/>
                    <a:pt x="1" y="13106"/>
                    <a:pt x="1" y="29259"/>
                  </a:cubicBezTo>
                  <a:cubicBezTo>
                    <a:pt x="1" y="45412"/>
                    <a:pt x="13106" y="58483"/>
                    <a:pt x="29259" y="58483"/>
                  </a:cubicBezTo>
                  <a:cubicBezTo>
                    <a:pt x="45412" y="58483"/>
                    <a:pt x="58484" y="45412"/>
                    <a:pt x="58484" y="29259"/>
                  </a:cubicBezTo>
                  <a:cubicBezTo>
                    <a:pt x="58484" y="13106"/>
                    <a:pt x="45412" y="0"/>
                    <a:pt x="29259" y="0"/>
                  </a:cubicBezTo>
                  <a:close/>
                </a:path>
              </a:pathLst>
            </a:custGeom>
            <a:solidFill>
              <a:srgbClr val="EC5B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7"/>
            <p:cNvSpPr/>
            <p:nvPr/>
          </p:nvSpPr>
          <p:spPr>
            <a:xfrm>
              <a:off x="3887025" y="510725"/>
              <a:ext cx="1460400" cy="1461250"/>
            </a:xfrm>
            <a:custGeom>
              <a:avLst/>
              <a:gdLst/>
              <a:ahLst/>
              <a:cxnLst/>
              <a:rect l="l" t="t" r="r" b="b"/>
              <a:pathLst>
                <a:path w="58416" h="58450" extrusionOk="0">
                  <a:moveTo>
                    <a:pt x="29225" y="0"/>
                  </a:moveTo>
                  <a:cubicBezTo>
                    <a:pt x="13072" y="0"/>
                    <a:pt x="1" y="13072"/>
                    <a:pt x="1" y="29225"/>
                  </a:cubicBezTo>
                  <a:cubicBezTo>
                    <a:pt x="1" y="45344"/>
                    <a:pt x="13072" y="58449"/>
                    <a:pt x="29225" y="58449"/>
                  </a:cubicBezTo>
                  <a:cubicBezTo>
                    <a:pt x="45344" y="58449"/>
                    <a:pt x="58416" y="45344"/>
                    <a:pt x="58416" y="29225"/>
                  </a:cubicBezTo>
                  <a:cubicBezTo>
                    <a:pt x="58416" y="13072"/>
                    <a:pt x="45344" y="0"/>
                    <a:pt x="29225" y="0"/>
                  </a:cubicBezTo>
                  <a:close/>
                </a:path>
              </a:pathLst>
            </a:custGeom>
            <a:solidFill>
              <a:srgbClr val="EC5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7"/>
            <p:cNvSpPr/>
            <p:nvPr/>
          </p:nvSpPr>
          <p:spPr>
            <a:xfrm>
              <a:off x="3887875" y="511575"/>
              <a:ext cx="1459550" cy="1459550"/>
            </a:xfrm>
            <a:custGeom>
              <a:avLst/>
              <a:gdLst/>
              <a:ahLst/>
              <a:cxnLst/>
              <a:rect l="l" t="t" r="r" b="b"/>
              <a:pathLst>
                <a:path w="58382" h="58382" extrusionOk="0">
                  <a:moveTo>
                    <a:pt x="29191" y="0"/>
                  </a:moveTo>
                  <a:cubicBezTo>
                    <a:pt x="13072" y="0"/>
                    <a:pt x="0" y="13072"/>
                    <a:pt x="0" y="29191"/>
                  </a:cubicBezTo>
                  <a:cubicBezTo>
                    <a:pt x="0" y="45310"/>
                    <a:pt x="13072" y="58381"/>
                    <a:pt x="29191" y="58381"/>
                  </a:cubicBezTo>
                  <a:cubicBezTo>
                    <a:pt x="45310" y="58381"/>
                    <a:pt x="58382" y="45310"/>
                    <a:pt x="58382" y="29191"/>
                  </a:cubicBezTo>
                  <a:cubicBezTo>
                    <a:pt x="58382" y="13072"/>
                    <a:pt x="45310" y="0"/>
                    <a:pt x="29191" y="0"/>
                  </a:cubicBezTo>
                  <a:close/>
                </a:path>
              </a:pathLst>
            </a:custGeom>
            <a:solidFill>
              <a:srgbClr val="ED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7"/>
            <p:cNvSpPr/>
            <p:nvPr/>
          </p:nvSpPr>
          <p:spPr>
            <a:xfrm>
              <a:off x="3888725" y="512400"/>
              <a:ext cx="1457850" cy="1457875"/>
            </a:xfrm>
            <a:custGeom>
              <a:avLst/>
              <a:gdLst/>
              <a:ahLst/>
              <a:cxnLst/>
              <a:rect l="l" t="t" r="r" b="b"/>
              <a:pathLst>
                <a:path w="58314" h="58315" extrusionOk="0">
                  <a:moveTo>
                    <a:pt x="29157" y="1"/>
                  </a:moveTo>
                  <a:cubicBezTo>
                    <a:pt x="13038" y="1"/>
                    <a:pt x="0" y="13039"/>
                    <a:pt x="0" y="29158"/>
                  </a:cubicBezTo>
                  <a:cubicBezTo>
                    <a:pt x="0" y="45277"/>
                    <a:pt x="13038" y="58315"/>
                    <a:pt x="29157" y="58315"/>
                  </a:cubicBezTo>
                  <a:cubicBezTo>
                    <a:pt x="45242" y="58315"/>
                    <a:pt x="58314" y="45277"/>
                    <a:pt x="58314" y="29158"/>
                  </a:cubicBezTo>
                  <a:cubicBezTo>
                    <a:pt x="58314" y="13039"/>
                    <a:pt x="45242" y="1"/>
                    <a:pt x="29157" y="1"/>
                  </a:cubicBezTo>
                  <a:close/>
                </a:path>
              </a:pathLst>
            </a:custGeom>
            <a:solidFill>
              <a:srgbClr val="ED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7"/>
            <p:cNvSpPr/>
            <p:nvPr/>
          </p:nvSpPr>
          <p:spPr>
            <a:xfrm>
              <a:off x="3888725" y="512400"/>
              <a:ext cx="1457000" cy="1457875"/>
            </a:xfrm>
            <a:custGeom>
              <a:avLst/>
              <a:gdLst/>
              <a:ahLst/>
              <a:cxnLst/>
              <a:rect l="l" t="t" r="r" b="b"/>
              <a:pathLst>
                <a:path w="58280" h="58315" extrusionOk="0">
                  <a:moveTo>
                    <a:pt x="29157" y="1"/>
                  </a:moveTo>
                  <a:cubicBezTo>
                    <a:pt x="13072" y="1"/>
                    <a:pt x="0" y="13072"/>
                    <a:pt x="0" y="29158"/>
                  </a:cubicBezTo>
                  <a:cubicBezTo>
                    <a:pt x="0" y="45243"/>
                    <a:pt x="13072" y="58315"/>
                    <a:pt x="29157" y="58315"/>
                  </a:cubicBezTo>
                  <a:cubicBezTo>
                    <a:pt x="45242" y="58315"/>
                    <a:pt x="58280" y="45243"/>
                    <a:pt x="58280" y="29158"/>
                  </a:cubicBezTo>
                  <a:cubicBezTo>
                    <a:pt x="58280" y="13072"/>
                    <a:pt x="45242" y="1"/>
                    <a:pt x="29157" y="1"/>
                  </a:cubicBezTo>
                  <a:close/>
                </a:path>
              </a:pathLst>
            </a:custGeom>
            <a:solidFill>
              <a:srgbClr val="ED5F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7"/>
            <p:cNvSpPr/>
            <p:nvPr/>
          </p:nvSpPr>
          <p:spPr>
            <a:xfrm>
              <a:off x="3889575" y="513250"/>
              <a:ext cx="1455325" cy="1456175"/>
            </a:xfrm>
            <a:custGeom>
              <a:avLst/>
              <a:gdLst/>
              <a:ahLst/>
              <a:cxnLst/>
              <a:rect l="l" t="t" r="r" b="b"/>
              <a:pathLst>
                <a:path w="58213" h="58247" extrusionOk="0">
                  <a:moveTo>
                    <a:pt x="29123" y="1"/>
                  </a:moveTo>
                  <a:cubicBezTo>
                    <a:pt x="13038" y="1"/>
                    <a:pt x="0" y="13038"/>
                    <a:pt x="0" y="29124"/>
                  </a:cubicBezTo>
                  <a:cubicBezTo>
                    <a:pt x="0" y="45209"/>
                    <a:pt x="13038" y="58247"/>
                    <a:pt x="29123" y="58247"/>
                  </a:cubicBezTo>
                  <a:cubicBezTo>
                    <a:pt x="45208" y="58247"/>
                    <a:pt x="58212" y="45209"/>
                    <a:pt x="58212" y="29124"/>
                  </a:cubicBezTo>
                  <a:cubicBezTo>
                    <a:pt x="58212" y="13038"/>
                    <a:pt x="45208" y="1"/>
                    <a:pt x="29123" y="1"/>
                  </a:cubicBezTo>
                  <a:close/>
                </a:path>
              </a:pathLst>
            </a:custGeom>
            <a:solidFill>
              <a:srgbClr val="ED6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7"/>
            <p:cNvSpPr/>
            <p:nvPr/>
          </p:nvSpPr>
          <p:spPr>
            <a:xfrm>
              <a:off x="3890425" y="514100"/>
              <a:ext cx="1454475" cy="1454475"/>
            </a:xfrm>
            <a:custGeom>
              <a:avLst/>
              <a:gdLst/>
              <a:ahLst/>
              <a:cxnLst/>
              <a:rect l="l" t="t" r="r" b="b"/>
              <a:pathLst>
                <a:path w="58179" h="58179" extrusionOk="0">
                  <a:moveTo>
                    <a:pt x="29089" y="1"/>
                  </a:moveTo>
                  <a:cubicBezTo>
                    <a:pt x="13004" y="1"/>
                    <a:pt x="0" y="13004"/>
                    <a:pt x="0" y="29090"/>
                  </a:cubicBezTo>
                  <a:cubicBezTo>
                    <a:pt x="0" y="45141"/>
                    <a:pt x="13004" y="58179"/>
                    <a:pt x="29089" y="58179"/>
                  </a:cubicBezTo>
                  <a:cubicBezTo>
                    <a:pt x="45140" y="58179"/>
                    <a:pt x="58178" y="45141"/>
                    <a:pt x="58178" y="29090"/>
                  </a:cubicBezTo>
                  <a:cubicBezTo>
                    <a:pt x="58178" y="13004"/>
                    <a:pt x="45140" y="1"/>
                    <a:pt x="29089" y="1"/>
                  </a:cubicBezTo>
                  <a:close/>
                </a:path>
              </a:pathLst>
            </a:custGeom>
            <a:solidFill>
              <a:srgbClr val="ED6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7"/>
            <p:cNvSpPr/>
            <p:nvPr/>
          </p:nvSpPr>
          <p:spPr>
            <a:xfrm>
              <a:off x="3890425" y="514100"/>
              <a:ext cx="1453625" cy="1453650"/>
            </a:xfrm>
            <a:custGeom>
              <a:avLst/>
              <a:gdLst/>
              <a:ahLst/>
              <a:cxnLst/>
              <a:rect l="l" t="t" r="r" b="b"/>
              <a:pathLst>
                <a:path w="58145" h="58146" extrusionOk="0">
                  <a:moveTo>
                    <a:pt x="29089" y="1"/>
                  </a:moveTo>
                  <a:cubicBezTo>
                    <a:pt x="13038" y="1"/>
                    <a:pt x="0" y="13038"/>
                    <a:pt x="0" y="29090"/>
                  </a:cubicBezTo>
                  <a:cubicBezTo>
                    <a:pt x="0" y="45141"/>
                    <a:pt x="13038" y="58145"/>
                    <a:pt x="29089" y="58145"/>
                  </a:cubicBezTo>
                  <a:cubicBezTo>
                    <a:pt x="45140" y="58145"/>
                    <a:pt x="58144" y="45141"/>
                    <a:pt x="58144" y="29090"/>
                  </a:cubicBezTo>
                  <a:cubicBezTo>
                    <a:pt x="58144" y="13038"/>
                    <a:pt x="45140" y="1"/>
                    <a:pt x="29089" y="1"/>
                  </a:cubicBezTo>
                  <a:close/>
                </a:path>
              </a:pathLst>
            </a:custGeom>
            <a:solidFill>
              <a:srgbClr val="ED6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7"/>
            <p:cNvSpPr/>
            <p:nvPr/>
          </p:nvSpPr>
          <p:spPr>
            <a:xfrm>
              <a:off x="3891250" y="514950"/>
              <a:ext cx="1451950" cy="1452800"/>
            </a:xfrm>
            <a:custGeom>
              <a:avLst/>
              <a:gdLst/>
              <a:ahLst/>
              <a:cxnLst/>
              <a:rect l="l" t="t" r="r" b="b"/>
              <a:pathLst>
                <a:path w="58078" h="58112" extrusionOk="0">
                  <a:moveTo>
                    <a:pt x="29056" y="1"/>
                  </a:moveTo>
                  <a:cubicBezTo>
                    <a:pt x="13005" y="1"/>
                    <a:pt x="1" y="13004"/>
                    <a:pt x="1" y="29056"/>
                  </a:cubicBezTo>
                  <a:cubicBezTo>
                    <a:pt x="1" y="45107"/>
                    <a:pt x="13005" y="58111"/>
                    <a:pt x="29056" y="58111"/>
                  </a:cubicBezTo>
                  <a:cubicBezTo>
                    <a:pt x="45074" y="58111"/>
                    <a:pt x="58077" y="45107"/>
                    <a:pt x="58077" y="29056"/>
                  </a:cubicBezTo>
                  <a:cubicBezTo>
                    <a:pt x="58077" y="13004"/>
                    <a:pt x="45074" y="1"/>
                    <a:pt x="29056" y="1"/>
                  </a:cubicBezTo>
                  <a:close/>
                </a:path>
              </a:pathLst>
            </a:custGeom>
            <a:solidFill>
              <a:srgbClr val="ED6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7"/>
            <p:cNvSpPr/>
            <p:nvPr/>
          </p:nvSpPr>
          <p:spPr>
            <a:xfrm>
              <a:off x="3892100" y="515800"/>
              <a:ext cx="1451100" cy="1451100"/>
            </a:xfrm>
            <a:custGeom>
              <a:avLst/>
              <a:gdLst/>
              <a:ahLst/>
              <a:cxnLst/>
              <a:rect l="l" t="t" r="r" b="b"/>
              <a:pathLst>
                <a:path w="58044" h="58044" extrusionOk="0">
                  <a:moveTo>
                    <a:pt x="29022" y="0"/>
                  </a:moveTo>
                  <a:cubicBezTo>
                    <a:pt x="13004" y="0"/>
                    <a:pt x="1" y="13004"/>
                    <a:pt x="1" y="29022"/>
                  </a:cubicBezTo>
                  <a:cubicBezTo>
                    <a:pt x="1" y="45039"/>
                    <a:pt x="13004" y="58043"/>
                    <a:pt x="29022" y="58043"/>
                  </a:cubicBezTo>
                  <a:cubicBezTo>
                    <a:pt x="45040" y="58043"/>
                    <a:pt x="58043" y="45039"/>
                    <a:pt x="58043" y="29022"/>
                  </a:cubicBezTo>
                  <a:cubicBezTo>
                    <a:pt x="58043" y="13004"/>
                    <a:pt x="45040" y="0"/>
                    <a:pt x="29022" y="0"/>
                  </a:cubicBezTo>
                  <a:close/>
                </a:path>
              </a:pathLst>
            </a:custGeom>
            <a:solidFill>
              <a:srgbClr val="E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7"/>
            <p:cNvSpPr/>
            <p:nvPr/>
          </p:nvSpPr>
          <p:spPr>
            <a:xfrm>
              <a:off x="3892100" y="516650"/>
              <a:ext cx="1450250" cy="1449400"/>
            </a:xfrm>
            <a:custGeom>
              <a:avLst/>
              <a:gdLst/>
              <a:ahLst/>
              <a:cxnLst/>
              <a:rect l="l" t="t" r="r" b="b"/>
              <a:pathLst>
                <a:path w="58010" h="57976" extrusionOk="0">
                  <a:moveTo>
                    <a:pt x="29022" y="0"/>
                  </a:moveTo>
                  <a:cubicBezTo>
                    <a:pt x="13004" y="0"/>
                    <a:pt x="1" y="12970"/>
                    <a:pt x="1" y="28988"/>
                  </a:cubicBezTo>
                  <a:cubicBezTo>
                    <a:pt x="1" y="45005"/>
                    <a:pt x="13004" y="57975"/>
                    <a:pt x="29022" y="57975"/>
                  </a:cubicBezTo>
                  <a:cubicBezTo>
                    <a:pt x="45040" y="57975"/>
                    <a:pt x="58009" y="45005"/>
                    <a:pt x="58009" y="28988"/>
                  </a:cubicBezTo>
                  <a:cubicBezTo>
                    <a:pt x="58009" y="12970"/>
                    <a:pt x="45040" y="0"/>
                    <a:pt x="29022" y="0"/>
                  </a:cubicBezTo>
                  <a:close/>
                </a:path>
              </a:pathLst>
            </a:custGeom>
            <a:solidFill>
              <a:srgbClr val="ED65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7"/>
            <p:cNvSpPr/>
            <p:nvPr/>
          </p:nvSpPr>
          <p:spPr>
            <a:xfrm>
              <a:off x="3892950" y="516650"/>
              <a:ext cx="1448550" cy="1449400"/>
            </a:xfrm>
            <a:custGeom>
              <a:avLst/>
              <a:gdLst/>
              <a:ahLst/>
              <a:cxnLst/>
              <a:rect l="l" t="t" r="r" b="b"/>
              <a:pathLst>
                <a:path w="57942" h="57976" extrusionOk="0">
                  <a:moveTo>
                    <a:pt x="28988" y="0"/>
                  </a:moveTo>
                  <a:cubicBezTo>
                    <a:pt x="12970" y="0"/>
                    <a:pt x="1" y="12970"/>
                    <a:pt x="1" y="28988"/>
                  </a:cubicBezTo>
                  <a:cubicBezTo>
                    <a:pt x="1" y="44972"/>
                    <a:pt x="12970" y="57975"/>
                    <a:pt x="28988" y="57975"/>
                  </a:cubicBezTo>
                  <a:cubicBezTo>
                    <a:pt x="44972" y="57975"/>
                    <a:pt x="57942" y="44972"/>
                    <a:pt x="57942" y="28988"/>
                  </a:cubicBezTo>
                  <a:cubicBezTo>
                    <a:pt x="57942" y="12970"/>
                    <a:pt x="44972" y="0"/>
                    <a:pt x="28988" y="0"/>
                  </a:cubicBezTo>
                  <a:close/>
                </a:path>
              </a:pathLst>
            </a:custGeom>
            <a:solidFill>
              <a:srgbClr val="ED6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7"/>
            <p:cNvSpPr/>
            <p:nvPr/>
          </p:nvSpPr>
          <p:spPr>
            <a:xfrm>
              <a:off x="3893800" y="517500"/>
              <a:ext cx="1446850" cy="1447700"/>
            </a:xfrm>
            <a:custGeom>
              <a:avLst/>
              <a:gdLst/>
              <a:ahLst/>
              <a:cxnLst/>
              <a:rect l="l" t="t" r="r" b="b"/>
              <a:pathLst>
                <a:path w="57874" h="57908" extrusionOk="0">
                  <a:moveTo>
                    <a:pt x="28954" y="0"/>
                  </a:moveTo>
                  <a:cubicBezTo>
                    <a:pt x="12970" y="0"/>
                    <a:pt x="1" y="12970"/>
                    <a:pt x="1" y="28954"/>
                  </a:cubicBezTo>
                  <a:cubicBezTo>
                    <a:pt x="1" y="44938"/>
                    <a:pt x="12970" y="57907"/>
                    <a:pt x="28954" y="57907"/>
                  </a:cubicBezTo>
                  <a:cubicBezTo>
                    <a:pt x="44938" y="57907"/>
                    <a:pt x="57874" y="44938"/>
                    <a:pt x="57874" y="28954"/>
                  </a:cubicBezTo>
                  <a:cubicBezTo>
                    <a:pt x="57874" y="12970"/>
                    <a:pt x="44938" y="0"/>
                    <a:pt x="28954" y="0"/>
                  </a:cubicBezTo>
                  <a:close/>
                </a:path>
              </a:pathLst>
            </a:custGeom>
            <a:solidFill>
              <a:srgbClr val="EE6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7"/>
            <p:cNvSpPr/>
            <p:nvPr/>
          </p:nvSpPr>
          <p:spPr>
            <a:xfrm>
              <a:off x="3894650" y="518325"/>
              <a:ext cx="1446000" cy="1446025"/>
            </a:xfrm>
            <a:custGeom>
              <a:avLst/>
              <a:gdLst/>
              <a:ahLst/>
              <a:cxnLst/>
              <a:rect l="l" t="t" r="r" b="b"/>
              <a:pathLst>
                <a:path w="57840" h="57841" extrusionOk="0">
                  <a:moveTo>
                    <a:pt x="28920" y="1"/>
                  </a:moveTo>
                  <a:cubicBezTo>
                    <a:pt x="12936" y="1"/>
                    <a:pt x="0" y="12937"/>
                    <a:pt x="0" y="28921"/>
                  </a:cubicBezTo>
                  <a:cubicBezTo>
                    <a:pt x="0" y="44905"/>
                    <a:pt x="12936" y="57841"/>
                    <a:pt x="28920" y="57841"/>
                  </a:cubicBezTo>
                  <a:cubicBezTo>
                    <a:pt x="44870" y="57841"/>
                    <a:pt x="57840" y="44905"/>
                    <a:pt x="57840" y="28921"/>
                  </a:cubicBezTo>
                  <a:cubicBezTo>
                    <a:pt x="57840" y="12937"/>
                    <a:pt x="44870" y="1"/>
                    <a:pt x="28920" y="1"/>
                  </a:cubicBezTo>
                  <a:close/>
                </a:path>
              </a:pathLst>
            </a:custGeom>
            <a:solidFill>
              <a:srgbClr val="EE68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7"/>
            <p:cNvSpPr/>
            <p:nvPr/>
          </p:nvSpPr>
          <p:spPr>
            <a:xfrm>
              <a:off x="3894650" y="518325"/>
              <a:ext cx="1445150" cy="1445175"/>
            </a:xfrm>
            <a:custGeom>
              <a:avLst/>
              <a:gdLst/>
              <a:ahLst/>
              <a:cxnLst/>
              <a:rect l="l" t="t" r="r" b="b"/>
              <a:pathLst>
                <a:path w="57806" h="57807" extrusionOk="0">
                  <a:moveTo>
                    <a:pt x="28920" y="1"/>
                  </a:moveTo>
                  <a:cubicBezTo>
                    <a:pt x="12936" y="1"/>
                    <a:pt x="0" y="12971"/>
                    <a:pt x="0" y="28921"/>
                  </a:cubicBezTo>
                  <a:cubicBezTo>
                    <a:pt x="0" y="44871"/>
                    <a:pt x="12936" y="57807"/>
                    <a:pt x="28920" y="57807"/>
                  </a:cubicBezTo>
                  <a:cubicBezTo>
                    <a:pt x="44870" y="57807"/>
                    <a:pt x="57806" y="44871"/>
                    <a:pt x="57806" y="28921"/>
                  </a:cubicBezTo>
                  <a:cubicBezTo>
                    <a:pt x="57806" y="12971"/>
                    <a:pt x="44870" y="1"/>
                    <a:pt x="28920" y="1"/>
                  </a:cubicBezTo>
                  <a:close/>
                </a:path>
              </a:pathLst>
            </a:custGeom>
            <a:solidFill>
              <a:srgbClr val="EE6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7"/>
            <p:cNvSpPr/>
            <p:nvPr/>
          </p:nvSpPr>
          <p:spPr>
            <a:xfrm>
              <a:off x="3895500" y="519175"/>
              <a:ext cx="1443450" cy="1444325"/>
            </a:xfrm>
            <a:custGeom>
              <a:avLst/>
              <a:gdLst/>
              <a:ahLst/>
              <a:cxnLst/>
              <a:rect l="l" t="t" r="r" b="b"/>
              <a:pathLst>
                <a:path w="57738" h="57773" extrusionOk="0">
                  <a:moveTo>
                    <a:pt x="28886" y="1"/>
                  </a:moveTo>
                  <a:cubicBezTo>
                    <a:pt x="12936" y="1"/>
                    <a:pt x="0" y="12937"/>
                    <a:pt x="0" y="28887"/>
                  </a:cubicBezTo>
                  <a:cubicBezTo>
                    <a:pt x="0" y="44837"/>
                    <a:pt x="12936" y="57773"/>
                    <a:pt x="28886" y="57773"/>
                  </a:cubicBezTo>
                  <a:cubicBezTo>
                    <a:pt x="44836" y="57773"/>
                    <a:pt x="57738" y="44837"/>
                    <a:pt x="57738" y="28887"/>
                  </a:cubicBezTo>
                  <a:cubicBezTo>
                    <a:pt x="57738" y="12937"/>
                    <a:pt x="44836" y="1"/>
                    <a:pt x="28886" y="1"/>
                  </a:cubicBezTo>
                  <a:close/>
                </a:path>
              </a:pathLst>
            </a:custGeom>
            <a:solidFill>
              <a:srgbClr val="EE6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7"/>
            <p:cNvSpPr/>
            <p:nvPr/>
          </p:nvSpPr>
          <p:spPr>
            <a:xfrm>
              <a:off x="3896350" y="520025"/>
              <a:ext cx="1442600" cy="1442625"/>
            </a:xfrm>
            <a:custGeom>
              <a:avLst/>
              <a:gdLst/>
              <a:ahLst/>
              <a:cxnLst/>
              <a:rect l="l" t="t" r="r" b="b"/>
              <a:pathLst>
                <a:path w="57704" h="57705" extrusionOk="0">
                  <a:moveTo>
                    <a:pt x="28852" y="1"/>
                  </a:moveTo>
                  <a:cubicBezTo>
                    <a:pt x="12902" y="1"/>
                    <a:pt x="0" y="12903"/>
                    <a:pt x="0" y="28853"/>
                  </a:cubicBezTo>
                  <a:cubicBezTo>
                    <a:pt x="0" y="44769"/>
                    <a:pt x="12902" y="57705"/>
                    <a:pt x="28852" y="57705"/>
                  </a:cubicBezTo>
                  <a:cubicBezTo>
                    <a:pt x="44768" y="57705"/>
                    <a:pt x="57704" y="44769"/>
                    <a:pt x="57704" y="28853"/>
                  </a:cubicBezTo>
                  <a:cubicBezTo>
                    <a:pt x="57704" y="12903"/>
                    <a:pt x="44768" y="1"/>
                    <a:pt x="28852" y="1"/>
                  </a:cubicBezTo>
                  <a:close/>
                </a:path>
              </a:pathLst>
            </a:custGeom>
            <a:solidFill>
              <a:srgbClr val="EE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7"/>
            <p:cNvSpPr/>
            <p:nvPr/>
          </p:nvSpPr>
          <p:spPr>
            <a:xfrm>
              <a:off x="3896350" y="520875"/>
              <a:ext cx="1441775" cy="1440925"/>
            </a:xfrm>
            <a:custGeom>
              <a:avLst/>
              <a:gdLst/>
              <a:ahLst/>
              <a:cxnLst/>
              <a:rect l="l" t="t" r="r" b="b"/>
              <a:pathLst>
                <a:path w="57671" h="57637" extrusionOk="0">
                  <a:moveTo>
                    <a:pt x="28852" y="1"/>
                  </a:moveTo>
                  <a:cubicBezTo>
                    <a:pt x="12936" y="1"/>
                    <a:pt x="0" y="12903"/>
                    <a:pt x="0" y="28819"/>
                  </a:cubicBezTo>
                  <a:cubicBezTo>
                    <a:pt x="0" y="44735"/>
                    <a:pt x="12936" y="57637"/>
                    <a:pt x="28852" y="57637"/>
                  </a:cubicBezTo>
                  <a:cubicBezTo>
                    <a:pt x="44768" y="57637"/>
                    <a:pt x="57670" y="44735"/>
                    <a:pt x="57670" y="28819"/>
                  </a:cubicBezTo>
                  <a:cubicBezTo>
                    <a:pt x="57670" y="12903"/>
                    <a:pt x="44768" y="1"/>
                    <a:pt x="28852" y="1"/>
                  </a:cubicBezTo>
                  <a:close/>
                </a:path>
              </a:pathLst>
            </a:custGeom>
            <a:solidFill>
              <a:srgbClr val="EE6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7"/>
            <p:cNvSpPr/>
            <p:nvPr/>
          </p:nvSpPr>
          <p:spPr>
            <a:xfrm>
              <a:off x="3897175" y="520875"/>
              <a:ext cx="1440100" cy="1440925"/>
            </a:xfrm>
            <a:custGeom>
              <a:avLst/>
              <a:gdLst/>
              <a:ahLst/>
              <a:cxnLst/>
              <a:rect l="l" t="t" r="r" b="b"/>
              <a:pathLst>
                <a:path w="57604" h="57637" extrusionOk="0">
                  <a:moveTo>
                    <a:pt x="28819" y="1"/>
                  </a:moveTo>
                  <a:cubicBezTo>
                    <a:pt x="12903" y="1"/>
                    <a:pt x="1" y="12903"/>
                    <a:pt x="1" y="28819"/>
                  </a:cubicBezTo>
                  <a:cubicBezTo>
                    <a:pt x="1" y="44735"/>
                    <a:pt x="12903" y="57637"/>
                    <a:pt x="28819" y="57637"/>
                  </a:cubicBezTo>
                  <a:cubicBezTo>
                    <a:pt x="44701" y="57637"/>
                    <a:pt x="57603" y="44735"/>
                    <a:pt x="57603" y="28819"/>
                  </a:cubicBezTo>
                  <a:cubicBezTo>
                    <a:pt x="57603" y="12903"/>
                    <a:pt x="44701" y="1"/>
                    <a:pt x="28819" y="1"/>
                  </a:cubicBezTo>
                  <a:close/>
                </a:path>
              </a:pathLst>
            </a:custGeom>
            <a:solidFill>
              <a:srgbClr val="EE6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7"/>
            <p:cNvSpPr/>
            <p:nvPr/>
          </p:nvSpPr>
          <p:spPr>
            <a:xfrm>
              <a:off x="3898025" y="521725"/>
              <a:ext cx="1438400" cy="1439250"/>
            </a:xfrm>
            <a:custGeom>
              <a:avLst/>
              <a:gdLst/>
              <a:ahLst/>
              <a:cxnLst/>
              <a:rect l="l" t="t" r="r" b="b"/>
              <a:pathLst>
                <a:path w="57536" h="57570" extrusionOk="0">
                  <a:moveTo>
                    <a:pt x="28785" y="0"/>
                  </a:moveTo>
                  <a:cubicBezTo>
                    <a:pt x="12869" y="0"/>
                    <a:pt x="1" y="12903"/>
                    <a:pt x="1" y="28785"/>
                  </a:cubicBezTo>
                  <a:cubicBezTo>
                    <a:pt x="1" y="44667"/>
                    <a:pt x="12869" y="57569"/>
                    <a:pt x="28785" y="57569"/>
                  </a:cubicBezTo>
                  <a:cubicBezTo>
                    <a:pt x="44667" y="57569"/>
                    <a:pt x="57535" y="44667"/>
                    <a:pt x="57535" y="28785"/>
                  </a:cubicBezTo>
                  <a:cubicBezTo>
                    <a:pt x="57535" y="12903"/>
                    <a:pt x="44667" y="0"/>
                    <a:pt x="28785" y="0"/>
                  </a:cubicBezTo>
                  <a:close/>
                </a:path>
              </a:pathLst>
            </a:custGeom>
            <a:solidFill>
              <a:srgbClr val="EE6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7"/>
            <p:cNvSpPr/>
            <p:nvPr/>
          </p:nvSpPr>
          <p:spPr>
            <a:xfrm>
              <a:off x="3898875" y="522575"/>
              <a:ext cx="1437550" cy="1437550"/>
            </a:xfrm>
            <a:custGeom>
              <a:avLst/>
              <a:gdLst/>
              <a:ahLst/>
              <a:cxnLst/>
              <a:rect l="l" t="t" r="r" b="b"/>
              <a:pathLst>
                <a:path w="57502" h="57502" extrusionOk="0">
                  <a:moveTo>
                    <a:pt x="28751" y="0"/>
                  </a:moveTo>
                  <a:cubicBezTo>
                    <a:pt x="12869" y="0"/>
                    <a:pt x="1" y="12869"/>
                    <a:pt x="1" y="28751"/>
                  </a:cubicBezTo>
                  <a:cubicBezTo>
                    <a:pt x="1" y="44633"/>
                    <a:pt x="12869" y="57501"/>
                    <a:pt x="28751" y="57501"/>
                  </a:cubicBezTo>
                  <a:cubicBezTo>
                    <a:pt x="44633" y="57501"/>
                    <a:pt x="57501" y="44633"/>
                    <a:pt x="57501" y="28751"/>
                  </a:cubicBezTo>
                  <a:cubicBezTo>
                    <a:pt x="57501" y="12869"/>
                    <a:pt x="44633" y="0"/>
                    <a:pt x="28751" y="0"/>
                  </a:cubicBezTo>
                  <a:close/>
                </a:path>
              </a:pathLst>
            </a:custGeom>
            <a:solidFill>
              <a:srgbClr val="EE6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7"/>
            <p:cNvSpPr/>
            <p:nvPr/>
          </p:nvSpPr>
          <p:spPr>
            <a:xfrm>
              <a:off x="3898875" y="522575"/>
              <a:ext cx="1436700" cy="1436700"/>
            </a:xfrm>
            <a:custGeom>
              <a:avLst/>
              <a:gdLst/>
              <a:ahLst/>
              <a:cxnLst/>
              <a:rect l="l" t="t" r="r" b="b"/>
              <a:pathLst>
                <a:path w="57468" h="57468" extrusionOk="0">
                  <a:moveTo>
                    <a:pt x="28751" y="0"/>
                  </a:moveTo>
                  <a:cubicBezTo>
                    <a:pt x="12869" y="0"/>
                    <a:pt x="1" y="12869"/>
                    <a:pt x="1" y="28751"/>
                  </a:cubicBezTo>
                  <a:cubicBezTo>
                    <a:pt x="1" y="44599"/>
                    <a:pt x="12869" y="57467"/>
                    <a:pt x="28751" y="57467"/>
                  </a:cubicBezTo>
                  <a:cubicBezTo>
                    <a:pt x="44599" y="57467"/>
                    <a:pt x="57468" y="44599"/>
                    <a:pt x="57468" y="28751"/>
                  </a:cubicBezTo>
                  <a:cubicBezTo>
                    <a:pt x="57468" y="12869"/>
                    <a:pt x="44599" y="0"/>
                    <a:pt x="28751" y="0"/>
                  </a:cubicBezTo>
                  <a:close/>
                </a:path>
              </a:pathLst>
            </a:custGeom>
            <a:solidFill>
              <a:srgbClr val="EE7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7"/>
            <p:cNvSpPr/>
            <p:nvPr/>
          </p:nvSpPr>
          <p:spPr>
            <a:xfrm>
              <a:off x="3899725" y="523425"/>
              <a:ext cx="1435000" cy="1435850"/>
            </a:xfrm>
            <a:custGeom>
              <a:avLst/>
              <a:gdLst/>
              <a:ahLst/>
              <a:cxnLst/>
              <a:rect l="l" t="t" r="r" b="b"/>
              <a:pathLst>
                <a:path w="57400" h="57434" extrusionOk="0">
                  <a:moveTo>
                    <a:pt x="28717" y="0"/>
                  </a:moveTo>
                  <a:cubicBezTo>
                    <a:pt x="12869" y="0"/>
                    <a:pt x="1" y="12868"/>
                    <a:pt x="1" y="28717"/>
                  </a:cubicBezTo>
                  <a:cubicBezTo>
                    <a:pt x="1" y="44565"/>
                    <a:pt x="12869" y="57433"/>
                    <a:pt x="28717" y="57433"/>
                  </a:cubicBezTo>
                  <a:cubicBezTo>
                    <a:pt x="44565" y="57433"/>
                    <a:pt x="57400" y="44565"/>
                    <a:pt x="57400" y="28717"/>
                  </a:cubicBezTo>
                  <a:cubicBezTo>
                    <a:pt x="57400" y="12868"/>
                    <a:pt x="44565" y="0"/>
                    <a:pt x="28717" y="0"/>
                  </a:cubicBezTo>
                  <a:close/>
                </a:path>
              </a:pathLst>
            </a:custGeom>
            <a:solidFill>
              <a:srgbClr val="EF7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7"/>
            <p:cNvSpPr/>
            <p:nvPr/>
          </p:nvSpPr>
          <p:spPr>
            <a:xfrm>
              <a:off x="3900575" y="524275"/>
              <a:ext cx="1434150" cy="1434150"/>
            </a:xfrm>
            <a:custGeom>
              <a:avLst/>
              <a:gdLst/>
              <a:ahLst/>
              <a:cxnLst/>
              <a:rect l="l" t="t" r="r" b="b"/>
              <a:pathLst>
                <a:path w="57366" h="57366" extrusionOk="0">
                  <a:moveTo>
                    <a:pt x="28683" y="0"/>
                  </a:moveTo>
                  <a:cubicBezTo>
                    <a:pt x="12835" y="0"/>
                    <a:pt x="0" y="12834"/>
                    <a:pt x="0" y="28683"/>
                  </a:cubicBezTo>
                  <a:cubicBezTo>
                    <a:pt x="0" y="44531"/>
                    <a:pt x="12835" y="57366"/>
                    <a:pt x="28683" y="57366"/>
                  </a:cubicBezTo>
                  <a:cubicBezTo>
                    <a:pt x="44531" y="57366"/>
                    <a:pt x="57366" y="44531"/>
                    <a:pt x="57366" y="28683"/>
                  </a:cubicBezTo>
                  <a:cubicBezTo>
                    <a:pt x="57366" y="12834"/>
                    <a:pt x="44531" y="0"/>
                    <a:pt x="28683" y="0"/>
                  </a:cubicBezTo>
                  <a:close/>
                </a:path>
              </a:pathLst>
            </a:custGeom>
            <a:solidFill>
              <a:srgbClr val="EF7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7"/>
            <p:cNvSpPr/>
            <p:nvPr/>
          </p:nvSpPr>
          <p:spPr>
            <a:xfrm>
              <a:off x="3900575" y="525100"/>
              <a:ext cx="1433300" cy="1432475"/>
            </a:xfrm>
            <a:custGeom>
              <a:avLst/>
              <a:gdLst/>
              <a:ahLst/>
              <a:cxnLst/>
              <a:rect l="l" t="t" r="r" b="b"/>
              <a:pathLst>
                <a:path w="57332" h="57299" extrusionOk="0">
                  <a:moveTo>
                    <a:pt x="28683" y="1"/>
                  </a:moveTo>
                  <a:cubicBezTo>
                    <a:pt x="12835" y="1"/>
                    <a:pt x="0" y="12801"/>
                    <a:pt x="0" y="28650"/>
                  </a:cubicBezTo>
                  <a:cubicBezTo>
                    <a:pt x="0" y="44464"/>
                    <a:pt x="12835" y="57299"/>
                    <a:pt x="28683" y="57299"/>
                  </a:cubicBezTo>
                  <a:cubicBezTo>
                    <a:pt x="44497" y="57299"/>
                    <a:pt x="57332" y="44464"/>
                    <a:pt x="57332" y="28650"/>
                  </a:cubicBezTo>
                  <a:cubicBezTo>
                    <a:pt x="57332" y="12801"/>
                    <a:pt x="44497" y="1"/>
                    <a:pt x="28683" y="1"/>
                  </a:cubicBezTo>
                  <a:close/>
                </a:path>
              </a:pathLst>
            </a:custGeom>
            <a:solidFill>
              <a:srgbClr val="EF73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7"/>
            <p:cNvSpPr/>
            <p:nvPr/>
          </p:nvSpPr>
          <p:spPr>
            <a:xfrm>
              <a:off x="3901425" y="525100"/>
              <a:ext cx="1431600" cy="1432475"/>
            </a:xfrm>
            <a:custGeom>
              <a:avLst/>
              <a:gdLst/>
              <a:ahLst/>
              <a:cxnLst/>
              <a:rect l="l" t="t" r="r" b="b"/>
              <a:pathLst>
                <a:path w="57264" h="57299" extrusionOk="0">
                  <a:moveTo>
                    <a:pt x="28649" y="1"/>
                  </a:moveTo>
                  <a:cubicBezTo>
                    <a:pt x="12835" y="1"/>
                    <a:pt x="0" y="12835"/>
                    <a:pt x="0" y="28650"/>
                  </a:cubicBezTo>
                  <a:cubicBezTo>
                    <a:pt x="0" y="44464"/>
                    <a:pt x="12835" y="57299"/>
                    <a:pt x="28649" y="57299"/>
                  </a:cubicBezTo>
                  <a:cubicBezTo>
                    <a:pt x="44463" y="57299"/>
                    <a:pt x="57264" y="44464"/>
                    <a:pt x="57264" y="28650"/>
                  </a:cubicBezTo>
                  <a:cubicBezTo>
                    <a:pt x="57264" y="12835"/>
                    <a:pt x="44463" y="1"/>
                    <a:pt x="28649" y="1"/>
                  </a:cubicBezTo>
                  <a:close/>
                </a:path>
              </a:pathLst>
            </a:custGeom>
            <a:solidFill>
              <a:srgbClr val="EF7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7"/>
            <p:cNvSpPr/>
            <p:nvPr/>
          </p:nvSpPr>
          <p:spPr>
            <a:xfrm>
              <a:off x="3902275" y="525950"/>
              <a:ext cx="1430750" cy="1430775"/>
            </a:xfrm>
            <a:custGeom>
              <a:avLst/>
              <a:gdLst/>
              <a:ahLst/>
              <a:cxnLst/>
              <a:rect l="l" t="t" r="r" b="b"/>
              <a:pathLst>
                <a:path w="57230" h="57231" extrusionOk="0">
                  <a:moveTo>
                    <a:pt x="28615" y="1"/>
                  </a:moveTo>
                  <a:cubicBezTo>
                    <a:pt x="12801" y="1"/>
                    <a:pt x="0" y="12801"/>
                    <a:pt x="0" y="28616"/>
                  </a:cubicBezTo>
                  <a:cubicBezTo>
                    <a:pt x="0" y="44396"/>
                    <a:pt x="12801" y="57231"/>
                    <a:pt x="28615" y="57231"/>
                  </a:cubicBezTo>
                  <a:cubicBezTo>
                    <a:pt x="44396" y="57231"/>
                    <a:pt x="57230" y="44430"/>
                    <a:pt x="57230" y="28616"/>
                  </a:cubicBezTo>
                  <a:cubicBezTo>
                    <a:pt x="57230" y="12801"/>
                    <a:pt x="44396" y="1"/>
                    <a:pt x="28615" y="1"/>
                  </a:cubicBezTo>
                  <a:close/>
                </a:path>
              </a:pathLst>
            </a:custGeom>
            <a:solidFill>
              <a:srgbClr val="EF75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7"/>
            <p:cNvSpPr/>
            <p:nvPr/>
          </p:nvSpPr>
          <p:spPr>
            <a:xfrm>
              <a:off x="3903125" y="526800"/>
              <a:ext cx="1429075" cy="1429075"/>
            </a:xfrm>
            <a:custGeom>
              <a:avLst/>
              <a:gdLst/>
              <a:ahLst/>
              <a:cxnLst/>
              <a:rect l="l" t="t" r="r" b="b"/>
              <a:pathLst>
                <a:path w="57163" h="57163" extrusionOk="0">
                  <a:moveTo>
                    <a:pt x="28581" y="1"/>
                  </a:moveTo>
                  <a:cubicBezTo>
                    <a:pt x="12801" y="1"/>
                    <a:pt x="0" y="12801"/>
                    <a:pt x="0" y="28582"/>
                  </a:cubicBezTo>
                  <a:cubicBezTo>
                    <a:pt x="0" y="44362"/>
                    <a:pt x="12801" y="57163"/>
                    <a:pt x="28581" y="57163"/>
                  </a:cubicBezTo>
                  <a:cubicBezTo>
                    <a:pt x="44362" y="57163"/>
                    <a:pt x="57162" y="44362"/>
                    <a:pt x="57162" y="28582"/>
                  </a:cubicBezTo>
                  <a:cubicBezTo>
                    <a:pt x="57162" y="12801"/>
                    <a:pt x="44362" y="1"/>
                    <a:pt x="28581" y="1"/>
                  </a:cubicBezTo>
                  <a:close/>
                </a:path>
              </a:pathLst>
            </a:custGeom>
            <a:solidFill>
              <a:srgbClr val="EF7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7"/>
            <p:cNvSpPr/>
            <p:nvPr/>
          </p:nvSpPr>
          <p:spPr>
            <a:xfrm>
              <a:off x="3903125" y="526800"/>
              <a:ext cx="1428225" cy="1429075"/>
            </a:xfrm>
            <a:custGeom>
              <a:avLst/>
              <a:gdLst/>
              <a:ahLst/>
              <a:cxnLst/>
              <a:rect l="l" t="t" r="r" b="b"/>
              <a:pathLst>
                <a:path w="57129" h="57163" extrusionOk="0">
                  <a:moveTo>
                    <a:pt x="28581" y="1"/>
                  </a:moveTo>
                  <a:cubicBezTo>
                    <a:pt x="12801" y="1"/>
                    <a:pt x="0" y="12801"/>
                    <a:pt x="0" y="28582"/>
                  </a:cubicBezTo>
                  <a:cubicBezTo>
                    <a:pt x="0" y="44362"/>
                    <a:pt x="12801" y="57163"/>
                    <a:pt x="28581" y="57163"/>
                  </a:cubicBezTo>
                  <a:cubicBezTo>
                    <a:pt x="44362" y="57163"/>
                    <a:pt x="57128" y="44362"/>
                    <a:pt x="57128" y="28582"/>
                  </a:cubicBezTo>
                  <a:cubicBezTo>
                    <a:pt x="57128" y="12801"/>
                    <a:pt x="44362" y="1"/>
                    <a:pt x="28581" y="1"/>
                  </a:cubicBezTo>
                  <a:close/>
                </a:path>
              </a:pathLst>
            </a:custGeom>
            <a:solidFill>
              <a:srgbClr val="EF7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7"/>
            <p:cNvSpPr/>
            <p:nvPr/>
          </p:nvSpPr>
          <p:spPr>
            <a:xfrm>
              <a:off x="3903950" y="527650"/>
              <a:ext cx="1426550" cy="1427400"/>
            </a:xfrm>
            <a:custGeom>
              <a:avLst/>
              <a:gdLst/>
              <a:ahLst/>
              <a:cxnLst/>
              <a:rect l="l" t="t" r="r" b="b"/>
              <a:pathLst>
                <a:path w="57062" h="57096" extrusionOk="0">
                  <a:moveTo>
                    <a:pt x="28548" y="0"/>
                  </a:moveTo>
                  <a:cubicBezTo>
                    <a:pt x="12768" y="0"/>
                    <a:pt x="1" y="12767"/>
                    <a:pt x="1" y="28548"/>
                  </a:cubicBezTo>
                  <a:cubicBezTo>
                    <a:pt x="1" y="44294"/>
                    <a:pt x="12768" y="57095"/>
                    <a:pt x="28548" y="57095"/>
                  </a:cubicBezTo>
                  <a:cubicBezTo>
                    <a:pt x="44295" y="57095"/>
                    <a:pt x="57061" y="44294"/>
                    <a:pt x="57061" y="28548"/>
                  </a:cubicBezTo>
                  <a:cubicBezTo>
                    <a:pt x="57061" y="12767"/>
                    <a:pt x="44295" y="0"/>
                    <a:pt x="28548" y="0"/>
                  </a:cubicBezTo>
                  <a:close/>
                </a:path>
              </a:pathLst>
            </a:custGeom>
            <a:solidFill>
              <a:srgbClr val="EF7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7"/>
            <p:cNvSpPr/>
            <p:nvPr/>
          </p:nvSpPr>
          <p:spPr>
            <a:xfrm>
              <a:off x="3904800" y="528500"/>
              <a:ext cx="1425700" cy="1425700"/>
            </a:xfrm>
            <a:custGeom>
              <a:avLst/>
              <a:gdLst/>
              <a:ahLst/>
              <a:cxnLst/>
              <a:rect l="l" t="t" r="r" b="b"/>
              <a:pathLst>
                <a:path w="57028" h="57028" extrusionOk="0">
                  <a:moveTo>
                    <a:pt x="28514" y="0"/>
                  </a:moveTo>
                  <a:cubicBezTo>
                    <a:pt x="12767" y="0"/>
                    <a:pt x="1" y="12767"/>
                    <a:pt x="1" y="28514"/>
                  </a:cubicBezTo>
                  <a:cubicBezTo>
                    <a:pt x="1" y="44260"/>
                    <a:pt x="12767" y="57027"/>
                    <a:pt x="28514" y="57027"/>
                  </a:cubicBezTo>
                  <a:cubicBezTo>
                    <a:pt x="44261" y="57027"/>
                    <a:pt x="57027" y="44260"/>
                    <a:pt x="57027" y="28514"/>
                  </a:cubicBezTo>
                  <a:cubicBezTo>
                    <a:pt x="57027" y="12767"/>
                    <a:pt x="44261" y="0"/>
                    <a:pt x="28514" y="0"/>
                  </a:cubicBezTo>
                  <a:close/>
                </a:path>
              </a:pathLst>
            </a:custGeom>
            <a:solidFill>
              <a:srgbClr val="EF7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7"/>
            <p:cNvSpPr/>
            <p:nvPr/>
          </p:nvSpPr>
          <p:spPr>
            <a:xfrm>
              <a:off x="3904800" y="529350"/>
              <a:ext cx="1424850" cy="1424000"/>
            </a:xfrm>
            <a:custGeom>
              <a:avLst/>
              <a:gdLst/>
              <a:ahLst/>
              <a:cxnLst/>
              <a:rect l="l" t="t" r="r" b="b"/>
              <a:pathLst>
                <a:path w="56994" h="56960" extrusionOk="0">
                  <a:moveTo>
                    <a:pt x="28514" y="0"/>
                  </a:moveTo>
                  <a:cubicBezTo>
                    <a:pt x="12767" y="0"/>
                    <a:pt x="1" y="12733"/>
                    <a:pt x="1" y="28480"/>
                  </a:cubicBezTo>
                  <a:cubicBezTo>
                    <a:pt x="1" y="44226"/>
                    <a:pt x="12767" y="56959"/>
                    <a:pt x="28514" y="56959"/>
                  </a:cubicBezTo>
                  <a:cubicBezTo>
                    <a:pt x="44227" y="56959"/>
                    <a:pt x="56993" y="44226"/>
                    <a:pt x="56993" y="28480"/>
                  </a:cubicBezTo>
                  <a:cubicBezTo>
                    <a:pt x="56993" y="12733"/>
                    <a:pt x="44227" y="0"/>
                    <a:pt x="28514" y="0"/>
                  </a:cubicBezTo>
                  <a:close/>
                </a:path>
              </a:pathLst>
            </a:custGeom>
            <a:solidFill>
              <a:srgbClr val="EF7A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7"/>
            <p:cNvSpPr/>
            <p:nvPr/>
          </p:nvSpPr>
          <p:spPr>
            <a:xfrm>
              <a:off x="3905650" y="529350"/>
              <a:ext cx="1423150" cy="1424000"/>
            </a:xfrm>
            <a:custGeom>
              <a:avLst/>
              <a:gdLst/>
              <a:ahLst/>
              <a:cxnLst/>
              <a:rect l="l" t="t" r="r" b="b"/>
              <a:pathLst>
                <a:path w="56926" h="56960" extrusionOk="0">
                  <a:moveTo>
                    <a:pt x="28480" y="0"/>
                  </a:moveTo>
                  <a:cubicBezTo>
                    <a:pt x="12767" y="0"/>
                    <a:pt x="1" y="12767"/>
                    <a:pt x="1" y="28480"/>
                  </a:cubicBezTo>
                  <a:cubicBezTo>
                    <a:pt x="1" y="44193"/>
                    <a:pt x="12767" y="56959"/>
                    <a:pt x="28480" y="56959"/>
                  </a:cubicBezTo>
                  <a:cubicBezTo>
                    <a:pt x="44193" y="56959"/>
                    <a:pt x="56926" y="44193"/>
                    <a:pt x="56926" y="28480"/>
                  </a:cubicBezTo>
                  <a:cubicBezTo>
                    <a:pt x="56926" y="12767"/>
                    <a:pt x="44193" y="0"/>
                    <a:pt x="28480" y="0"/>
                  </a:cubicBezTo>
                  <a:close/>
                </a:path>
              </a:pathLst>
            </a:custGeom>
            <a:solidFill>
              <a:srgbClr val="F07B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7"/>
            <p:cNvSpPr/>
            <p:nvPr/>
          </p:nvSpPr>
          <p:spPr>
            <a:xfrm>
              <a:off x="3906500" y="530200"/>
              <a:ext cx="1422300" cy="1422300"/>
            </a:xfrm>
            <a:custGeom>
              <a:avLst/>
              <a:gdLst/>
              <a:ahLst/>
              <a:cxnLst/>
              <a:rect l="l" t="t" r="r" b="b"/>
              <a:pathLst>
                <a:path w="56892" h="56892" extrusionOk="0">
                  <a:moveTo>
                    <a:pt x="28446" y="0"/>
                  </a:moveTo>
                  <a:cubicBezTo>
                    <a:pt x="12733" y="0"/>
                    <a:pt x="0" y="12733"/>
                    <a:pt x="0" y="28446"/>
                  </a:cubicBezTo>
                  <a:cubicBezTo>
                    <a:pt x="0" y="44159"/>
                    <a:pt x="12733" y="56891"/>
                    <a:pt x="28446" y="56891"/>
                  </a:cubicBezTo>
                  <a:cubicBezTo>
                    <a:pt x="44159" y="56891"/>
                    <a:pt x="56892" y="44159"/>
                    <a:pt x="56892" y="28446"/>
                  </a:cubicBezTo>
                  <a:cubicBezTo>
                    <a:pt x="56892" y="12733"/>
                    <a:pt x="44159" y="0"/>
                    <a:pt x="28446" y="0"/>
                  </a:cubicBezTo>
                  <a:close/>
                </a:path>
              </a:pathLst>
            </a:custGeom>
            <a:solidFill>
              <a:srgbClr val="F07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7"/>
            <p:cNvSpPr/>
            <p:nvPr/>
          </p:nvSpPr>
          <p:spPr>
            <a:xfrm>
              <a:off x="3907350" y="531025"/>
              <a:ext cx="1420600" cy="1420625"/>
            </a:xfrm>
            <a:custGeom>
              <a:avLst/>
              <a:gdLst/>
              <a:ahLst/>
              <a:cxnLst/>
              <a:rect l="l" t="t" r="r" b="b"/>
              <a:pathLst>
                <a:path w="56824" h="56825" extrusionOk="0">
                  <a:moveTo>
                    <a:pt x="28412" y="1"/>
                  </a:moveTo>
                  <a:cubicBezTo>
                    <a:pt x="12699" y="1"/>
                    <a:pt x="0" y="12700"/>
                    <a:pt x="0" y="28413"/>
                  </a:cubicBezTo>
                  <a:cubicBezTo>
                    <a:pt x="0" y="44092"/>
                    <a:pt x="12699" y="56825"/>
                    <a:pt x="28412" y="56825"/>
                  </a:cubicBezTo>
                  <a:cubicBezTo>
                    <a:pt x="44091" y="56825"/>
                    <a:pt x="56824" y="44092"/>
                    <a:pt x="56824" y="28413"/>
                  </a:cubicBezTo>
                  <a:cubicBezTo>
                    <a:pt x="56824" y="12700"/>
                    <a:pt x="44091" y="1"/>
                    <a:pt x="28412" y="1"/>
                  </a:cubicBezTo>
                  <a:close/>
                </a:path>
              </a:pathLst>
            </a:custGeom>
            <a:solidFill>
              <a:srgbClr val="F07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7"/>
            <p:cNvSpPr/>
            <p:nvPr/>
          </p:nvSpPr>
          <p:spPr>
            <a:xfrm>
              <a:off x="3907350" y="531025"/>
              <a:ext cx="1419750" cy="1420625"/>
            </a:xfrm>
            <a:custGeom>
              <a:avLst/>
              <a:gdLst/>
              <a:ahLst/>
              <a:cxnLst/>
              <a:rect l="l" t="t" r="r" b="b"/>
              <a:pathLst>
                <a:path w="56790" h="56825" extrusionOk="0">
                  <a:moveTo>
                    <a:pt x="28412" y="1"/>
                  </a:moveTo>
                  <a:cubicBezTo>
                    <a:pt x="12733" y="1"/>
                    <a:pt x="0" y="12734"/>
                    <a:pt x="0" y="28413"/>
                  </a:cubicBezTo>
                  <a:cubicBezTo>
                    <a:pt x="0" y="44092"/>
                    <a:pt x="12733" y="56825"/>
                    <a:pt x="28412" y="56825"/>
                  </a:cubicBezTo>
                  <a:cubicBezTo>
                    <a:pt x="44091" y="56825"/>
                    <a:pt x="56790" y="44092"/>
                    <a:pt x="56790" y="28413"/>
                  </a:cubicBezTo>
                  <a:cubicBezTo>
                    <a:pt x="56790" y="12734"/>
                    <a:pt x="44091" y="1"/>
                    <a:pt x="28412" y="1"/>
                  </a:cubicBezTo>
                  <a:close/>
                </a:path>
              </a:pathLst>
            </a:custGeom>
            <a:solidFill>
              <a:srgbClr val="F07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7"/>
            <p:cNvSpPr/>
            <p:nvPr/>
          </p:nvSpPr>
          <p:spPr>
            <a:xfrm>
              <a:off x="3908200" y="531875"/>
              <a:ext cx="1418075" cy="1418925"/>
            </a:xfrm>
            <a:custGeom>
              <a:avLst/>
              <a:gdLst/>
              <a:ahLst/>
              <a:cxnLst/>
              <a:rect l="l" t="t" r="r" b="b"/>
              <a:pathLst>
                <a:path w="56723" h="56757" extrusionOk="0">
                  <a:moveTo>
                    <a:pt x="28378" y="1"/>
                  </a:moveTo>
                  <a:cubicBezTo>
                    <a:pt x="12699" y="1"/>
                    <a:pt x="0" y="12700"/>
                    <a:pt x="0" y="28379"/>
                  </a:cubicBezTo>
                  <a:cubicBezTo>
                    <a:pt x="0" y="44058"/>
                    <a:pt x="12699" y="56757"/>
                    <a:pt x="28378" y="56757"/>
                  </a:cubicBezTo>
                  <a:cubicBezTo>
                    <a:pt x="44023" y="56757"/>
                    <a:pt x="56722" y="44058"/>
                    <a:pt x="56722" y="28379"/>
                  </a:cubicBezTo>
                  <a:cubicBezTo>
                    <a:pt x="56722" y="12700"/>
                    <a:pt x="44023" y="1"/>
                    <a:pt x="28378" y="1"/>
                  </a:cubicBezTo>
                  <a:close/>
                </a:path>
              </a:pathLst>
            </a:custGeom>
            <a:solidFill>
              <a:srgbClr val="F07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7"/>
            <p:cNvSpPr/>
            <p:nvPr/>
          </p:nvSpPr>
          <p:spPr>
            <a:xfrm>
              <a:off x="3909050" y="532725"/>
              <a:ext cx="1417225" cy="1417225"/>
            </a:xfrm>
            <a:custGeom>
              <a:avLst/>
              <a:gdLst/>
              <a:ahLst/>
              <a:cxnLst/>
              <a:rect l="l" t="t" r="r" b="b"/>
              <a:pathLst>
                <a:path w="56689" h="56689" extrusionOk="0">
                  <a:moveTo>
                    <a:pt x="28344" y="1"/>
                  </a:moveTo>
                  <a:cubicBezTo>
                    <a:pt x="12665" y="1"/>
                    <a:pt x="0" y="12700"/>
                    <a:pt x="0" y="28345"/>
                  </a:cubicBezTo>
                  <a:cubicBezTo>
                    <a:pt x="0" y="43990"/>
                    <a:pt x="12665" y="56689"/>
                    <a:pt x="28344" y="56689"/>
                  </a:cubicBezTo>
                  <a:cubicBezTo>
                    <a:pt x="43989" y="56689"/>
                    <a:pt x="56688" y="43990"/>
                    <a:pt x="56688" y="28345"/>
                  </a:cubicBezTo>
                  <a:cubicBezTo>
                    <a:pt x="56688" y="12700"/>
                    <a:pt x="43989" y="1"/>
                    <a:pt x="28344" y="1"/>
                  </a:cubicBezTo>
                  <a:close/>
                </a:path>
              </a:pathLst>
            </a:custGeom>
            <a:solidFill>
              <a:srgbClr val="F08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7"/>
            <p:cNvSpPr/>
            <p:nvPr/>
          </p:nvSpPr>
          <p:spPr>
            <a:xfrm>
              <a:off x="3909050" y="532725"/>
              <a:ext cx="1416375" cy="1416375"/>
            </a:xfrm>
            <a:custGeom>
              <a:avLst/>
              <a:gdLst/>
              <a:ahLst/>
              <a:cxnLst/>
              <a:rect l="l" t="t" r="r" b="b"/>
              <a:pathLst>
                <a:path w="56655" h="56655" extrusionOk="0">
                  <a:moveTo>
                    <a:pt x="28344" y="1"/>
                  </a:moveTo>
                  <a:cubicBezTo>
                    <a:pt x="12699" y="1"/>
                    <a:pt x="0" y="12700"/>
                    <a:pt x="0" y="28345"/>
                  </a:cubicBezTo>
                  <a:cubicBezTo>
                    <a:pt x="0" y="43990"/>
                    <a:pt x="12699" y="56655"/>
                    <a:pt x="28344" y="56655"/>
                  </a:cubicBezTo>
                  <a:cubicBezTo>
                    <a:pt x="43989" y="56655"/>
                    <a:pt x="56654" y="43990"/>
                    <a:pt x="56654" y="28345"/>
                  </a:cubicBezTo>
                  <a:cubicBezTo>
                    <a:pt x="56654" y="12700"/>
                    <a:pt x="43989" y="1"/>
                    <a:pt x="28344" y="1"/>
                  </a:cubicBezTo>
                  <a:close/>
                </a:path>
              </a:pathLst>
            </a:custGeom>
            <a:solidFill>
              <a:srgbClr val="F081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7"/>
            <p:cNvSpPr/>
            <p:nvPr/>
          </p:nvSpPr>
          <p:spPr>
            <a:xfrm>
              <a:off x="3909875" y="533575"/>
              <a:ext cx="1414700" cy="1415525"/>
            </a:xfrm>
            <a:custGeom>
              <a:avLst/>
              <a:gdLst/>
              <a:ahLst/>
              <a:cxnLst/>
              <a:rect l="l" t="t" r="r" b="b"/>
              <a:pathLst>
                <a:path w="56588" h="56621" extrusionOk="0">
                  <a:moveTo>
                    <a:pt x="28311" y="1"/>
                  </a:moveTo>
                  <a:cubicBezTo>
                    <a:pt x="12666" y="1"/>
                    <a:pt x="1" y="12666"/>
                    <a:pt x="1" y="28311"/>
                  </a:cubicBezTo>
                  <a:cubicBezTo>
                    <a:pt x="1" y="43922"/>
                    <a:pt x="12666" y="56621"/>
                    <a:pt x="28311" y="56621"/>
                  </a:cubicBezTo>
                  <a:cubicBezTo>
                    <a:pt x="43922" y="56621"/>
                    <a:pt x="56587" y="43922"/>
                    <a:pt x="56587" y="28311"/>
                  </a:cubicBezTo>
                  <a:cubicBezTo>
                    <a:pt x="56587" y="12666"/>
                    <a:pt x="43922" y="1"/>
                    <a:pt x="28311" y="1"/>
                  </a:cubicBezTo>
                  <a:close/>
                </a:path>
              </a:pathLst>
            </a:custGeom>
            <a:solidFill>
              <a:srgbClr val="F08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7"/>
            <p:cNvSpPr/>
            <p:nvPr/>
          </p:nvSpPr>
          <p:spPr>
            <a:xfrm>
              <a:off x="3910725" y="534425"/>
              <a:ext cx="1413850" cy="1413850"/>
            </a:xfrm>
            <a:custGeom>
              <a:avLst/>
              <a:gdLst/>
              <a:ahLst/>
              <a:cxnLst/>
              <a:rect l="l" t="t" r="r" b="b"/>
              <a:pathLst>
                <a:path w="56554" h="56554" extrusionOk="0">
                  <a:moveTo>
                    <a:pt x="28277" y="0"/>
                  </a:moveTo>
                  <a:cubicBezTo>
                    <a:pt x="12666" y="0"/>
                    <a:pt x="1" y="12665"/>
                    <a:pt x="1" y="28277"/>
                  </a:cubicBezTo>
                  <a:cubicBezTo>
                    <a:pt x="1" y="43888"/>
                    <a:pt x="12666" y="56553"/>
                    <a:pt x="28277" y="56553"/>
                  </a:cubicBezTo>
                  <a:cubicBezTo>
                    <a:pt x="43888" y="56553"/>
                    <a:pt x="56553" y="43888"/>
                    <a:pt x="56553" y="28277"/>
                  </a:cubicBezTo>
                  <a:cubicBezTo>
                    <a:pt x="56553" y="12665"/>
                    <a:pt x="43888" y="0"/>
                    <a:pt x="28277" y="0"/>
                  </a:cubicBezTo>
                  <a:close/>
                </a:path>
              </a:pathLst>
            </a:custGeom>
            <a:solidFill>
              <a:srgbClr val="F083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7"/>
            <p:cNvSpPr/>
            <p:nvPr/>
          </p:nvSpPr>
          <p:spPr>
            <a:xfrm>
              <a:off x="3910725" y="535275"/>
              <a:ext cx="1413000" cy="1412150"/>
            </a:xfrm>
            <a:custGeom>
              <a:avLst/>
              <a:gdLst/>
              <a:ahLst/>
              <a:cxnLst/>
              <a:rect l="l" t="t" r="r" b="b"/>
              <a:pathLst>
                <a:path w="56520" h="56486" extrusionOk="0">
                  <a:moveTo>
                    <a:pt x="28277" y="0"/>
                  </a:moveTo>
                  <a:cubicBezTo>
                    <a:pt x="12666" y="0"/>
                    <a:pt x="1" y="12631"/>
                    <a:pt x="1" y="28243"/>
                  </a:cubicBezTo>
                  <a:cubicBezTo>
                    <a:pt x="1" y="43854"/>
                    <a:pt x="12666" y="56485"/>
                    <a:pt x="28277" y="56485"/>
                  </a:cubicBezTo>
                  <a:cubicBezTo>
                    <a:pt x="43854" y="56485"/>
                    <a:pt x="56519" y="43854"/>
                    <a:pt x="56519" y="28243"/>
                  </a:cubicBezTo>
                  <a:cubicBezTo>
                    <a:pt x="56519" y="12631"/>
                    <a:pt x="43854" y="0"/>
                    <a:pt x="28277" y="0"/>
                  </a:cubicBezTo>
                  <a:close/>
                </a:path>
              </a:pathLst>
            </a:custGeom>
            <a:solidFill>
              <a:srgbClr val="F18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7"/>
            <p:cNvSpPr/>
            <p:nvPr/>
          </p:nvSpPr>
          <p:spPr>
            <a:xfrm>
              <a:off x="3911575" y="535275"/>
              <a:ext cx="1411300" cy="1412150"/>
            </a:xfrm>
            <a:custGeom>
              <a:avLst/>
              <a:gdLst/>
              <a:ahLst/>
              <a:cxnLst/>
              <a:rect l="l" t="t" r="r" b="b"/>
              <a:pathLst>
                <a:path w="56452" h="56486" extrusionOk="0">
                  <a:moveTo>
                    <a:pt x="28243" y="0"/>
                  </a:moveTo>
                  <a:cubicBezTo>
                    <a:pt x="12632" y="0"/>
                    <a:pt x="1" y="12665"/>
                    <a:pt x="1" y="28243"/>
                  </a:cubicBezTo>
                  <a:cubicBezTo>
                    <a:pt x="1" y="43820"/>
                    <a:pt x="12632" y="56485"/>
                    <a:pt x="28243" y="56485"/>
                  </a:cubicBezTo>
                  <a:cubicBezTo>
                    <a:pt x="43820" y="56485"/>
                    <a:pt x="56452" y="43820"/>
                    <a:pt x="56452" y="28243"/>
                  </a:cubicBezTo>
                  <a:cubicBezTo>
                    <a:pt x="56452" y="12665"/>
                    <a:pt x="43820" y="0"/>
                    <a:pt x="28243" y="0"/>
                  </a:cubicBezTo>
                  <a:close/>
                </a:path>
              </a:pathLst>
            </a:custGeom>
            <a:solidFill>
              <a:srgbClr val="F185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7"/>
            <p:cNvSpPr/>
            <p:nvPr/>
          </p:nvSpPr>
          <p:spPr>
            <a:xfrm>
              <a:off x="3912425" y="536125"/>
              <a:ext cx="1409600" cy="1410450"/>
            </a:xfrm>
            <a:custGeom>
              <a:avLst/>
              <a:gdLst/>
              <a:ahLst/>
              <a:cxnLst/>
              <a:rect l="l" t="t" r="r" b="b"/>
              <a:pathLst>
                <a:path w="56384" h="56418" extrusionOk="0">
                  <a:moveTo>
                    <a:pt x="28209" y="0"/>
                  </a:moveTo>
                  <a:cubicBezTo>
                    <a:pt x="12632" y="0"/>
                    <a:pt x="1" y="12631"/>
                    <a:pt x="1" y="28209"/>
                  </a:cubicBezTo>
                  <a:cubicBezTo>
                    <a:pt x="1" y="43786"/>
                    <a:pt x="12632" y="56417"/>
                    <a:pt x="28209" y="56417"/>
                  </a:cubicBezTo>
                  <a:cubicBezTo>
                    <a:pt x="43786" y="56417"/>
                    <a:pt x="56384" y="43786"/>
                    <a:pt x="56384" y="28209"/>
                  </a:cubicBezTo>
                  <a:cubicBezTo>
                    <a:pt x="56384" y="12631"/>
                    <a:pt x="43786" y="0"/>
                    <a:pt x="28209" y="0"/>
                  </a:cubicBezTo>
                  <a:close/>
                </a:path>
              </a:pathLst>
            </a:custGeom>
            <a:solidFill>
              <a:srgbClr val="F1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7"/>
            <p:cNvSpPr/>
            <p:nvPr/>
          </p:nvSpPr>
          <p:spPr>
            <a:xfrm>
              <a:off x="3913275" y="536950"/>
              <a:ext cx="1408750" cy="1408775"/>
            </a:xfrm>
            <a:custGeom>
              <a:avLst/>
              <a:gdLst/>
              <a:ahLst/>
              <a:cxnLst/>
              <a:rect l="l" t="t" r="r" b="b"/>
              <a:pathLst>
                <a:path w="56350" h="56351" extrusionOk="0">
                  <a:moveTo>
                    <a:pt x="28175" y="1"/>
                  </a:moveTo>
                  <a:cubicBezTo>
                    <a:pt x="12598" y="1"/>
                    <a:pt x="0" y="12598"/>
                    <a:pt x="0" y="28176"/>
                  </a:cubicBezTo>
                  <a:cubicBezTo>
                    <a:pt x="0" y="43719"/>
                    <a:pt x="12598" y="56351"/>
                    <a:pt x="28175" y="56351"/>
                  </a:cubicBezTo>
                  <a:cubicBezTo>
                    <a:pt x="43719" y="56351"/>
                    <a:pt x="56350" y="43719"/>
                    <a:pt x="56350" y="28176"/>
                  </a:cubicBezTo>
                  <a:cubicBezTo>
                    <a:pt x="56350" y="12598"/>
                    <a:pt x="43719" y="1"/>
                    <a:pt x="28175" y="1"/>
                  </a:cubicBezTo>
                  <a:close/>
                </a:path>
              </a:pathLst>
            </a:custGeom>
            <a:solidFill>
              <a:srgbClr val="F1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7"/>
            <p:cNvSpPr/>
            <p:nvPr/>
          </p:nvSpPr>
          <p:spPr>
            <a:xfrm>
              <a:off x="3913275" y="536950"/>
              <a:ext cx="1407900" cy="1407925"/>
            </a:xfrm>
            <a:custGeom>
              <a:avLst/>
              <a:gdLst/>
              <a:ahLst/>
              <a:cxnLst/>
              <a:rect l="l" t="t" r="r" b="b"/>
              <a:pathLst>
                <a:path w="56316" h="56317" extrusionOk="0">
                  <a:moveTo>
                    <a:pt x="28175" y="1"/>
                  </a:moveTo>
                  <a:cubicBezTo>
                    <a:pt x="12632" y="1"/>
                    <a:pt x="0" y="12632"/>
                    <a:pt x="0" y="28176"/>
                  </a:cubicBezTo>
                  <a:cubicBezTo>
                    <a:pt x="0" y="43719"/>
                    <a:pt x="12632" y="56317"/>
                    <a:pt x="28175" y="56317"/>
                  </a:cubicBezTo>
                  <a:cubicBezTo>
                    <a:pt x="43719" y="56317"/>
                    <a:pt x="56316" y="43719"/>
                    <a:pt x="56316" y="28176"/>
                  </a:cubicBezTo>
                  <a:cubicBezTo>
                    <a:pt x="56316" y="12632"/>
                    <a:pt x="43719" y="1"/>
                    <a:pt x="28175" y="1"/>
                  </a:cubicBezTo>
                  <a:close/>
                </a:path>
              </a:pathLst>
            </a:custGeom>
            <a:solidFill>
              <a:srgbClr val="F18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7"/>
            <p:cNvSpPr/>
            <p:nvPr/>
          </p:nvSpPr>
          <p:spPr>
            <a:xfrm>
              <a:off x="3914125" y="537800"/>
              <a:ext cx="1406200" cy="1407075"/>
            </a:xfrm>
            <a:custGeom>
              <a:avLst/>
              <a:gdLst/>
              <a:ahLst/>
              <a:cxnLst/>
              <a:rect l="l" t="t" r="r" b="b"/>
              <a:pathLst>
                <a:path w="56248" h="56283" extrusionOk="0">
                  <a:moveTo>
                    <a:pt x="28141" y="1"/>
                  </a:moveTo>
                  <a:cubicBezTo>
                    <a:pt x="12598" y="1"/>
                    <a:pt x="0" y="12598"/>
                    <a:pt x="0" y="28142"/>
                  </a:cubicBezTo>
                  <a:cubicBezTo>
                    <a:pt x="0" y="43685"/>
                    <a:pt x="12598" y="56283"/>
                    <a:pt x="28141" y="56283"/>
                  </a:cubicBezTo>
                  <a:cubicBezTo>
                    <a:pt x="43651" y="56283"/>
                    <a:pt x="56248" y="43685"/>
                    <a:pt x="56248" y="28142"/>
                  </a:cubicBezTo>
                  <a:cubicBezTo>
                    <a:pt x="56248" y="12598"/>
                    <a:pt x="43651" y="1"/>
                    <a:pt x="28141" y="1"/>
                  </a:cubicBezTo>
                  <a:close/>
                </a:path>
              </a:pathLst>
            </a:custGeom>
            <a:solidFill>
              <a:srgbClr val="F18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7"/>
            <p:cNvSpPr/>
            <p:nvPr/>
          </p:nvSpPr>
          <p:spPr>
            <a:xfrm>
              <a:off x="3914975" y="538650"/>
              <a:ext cx="1405350" cy="1405375"/>
            </a:xfrm>
            <a:custGeom>
              <a:avLst/>
              <a:gdLst/>
              <a:ahLst/>
              <a:cxnLst/>
              <a:rect l="l" t="t" r="r" b="b"/>
              <a:pathLst>
                <a:path w="56214" h="56215" extrusionOk="0">
                  <a:moveTo>
                    <a:pt x="28107" y="1"/>
                  </a:moveTo>
                  <a:cubicBezTo>
                    <a:pt x="12564" y="1"/>
                    <a:pt x="0" y="12564"/>
                    <a:pt x="0" y="28108"/>
                  </a:cubicBezTo>
                  <a:cubicBezTo>
                    <a:pt x="0" y="43617"/>
                    <a:pt x="12564" y="56215"/>
                    <a:pt x="28107" y="56215"/>
                  </a:cubicBezTo>
                  <a:cubicBezTo>
                    <a:pt x="43617" y="56215"/>
                    <a:pt x="56214" y="43617"/>
                    <a:pt x="56214" y="28108"/>
                  </a:cubicBezTo>
                  <a:cubicBezTo>
                    <a:pt x="56214" y="12564"/>
                    <a:pt x="43617" y="1"/>
                    <a:pt x="28107" y="1"/>
                  </a:cubicBezTo>
                  <a:close/>
                </a:path>
              </a:pathLst>
            </a:custGeom>
            <a:solidFill>
              <a:srgbClr val="F18A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7"/>
            <p:cNvSpPr/>
            <p:nvPr/>
          </p:nvSpPr>
          <p:spPr>
            <a:xfrm>
              <a:off x="3914975" y="539500"/>
              <a:ext cx="1404525" cy="1403675"/>
            </a:xfrm>
            <a:custGeom>
              <a:avLst/>
              <a:gdLst/>
              <a:ahLst/>
              <a:cxnLst/>
              <a:rect l="l" t="t" r="r" b="b"/>
              <a:pathLst>
                <a:path w="56181" h="56147" extrusionOk="0">
                  <a:moveTo>
                    <a:pt x="28107" y="1"/>
                  </a:moveTo>
                  <a:cubicBezTo>
                    <a:pt x="12597" y="1"/>
                    <a:pt x="0" y="12564"/>
                    <a:pt x="0" y="28074"/>
                  </a:cubicBezTo>
                  <a:cubicBezTo>
                    <a:pt x="0" y="43583"/>
                    <a:pt x="12597" y="56147"/>
                    <a:pt x="28107" y="56147"/>
                  </a:cubicBezTo>
                  <a:cubicBezTo>
                    <a:pt x="43617" y="56147"/>
                    <a:pt x="56180" y="43583"/>
                    <a:pt x="56180" y="28074"/>
                  </a:cubicBezTo>
                  <a:cubicBezTo>
                    <a:pt x="56180" y="12564"/>
                    <a:pt x="43617" y="1"/>
                    <a:pt x="28107" y="1"/>
                  </a:cubicBezTo>
                  <a:close/>
                </a:path>
              </a:pathLst>
            </a:custGeom>
            <a:solidFill>
              <a:srgbClr val="F18B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7"/>
            <p:cNvSpPr/>
            <p:nvPr/>
          </p:nvSpPr>
          <p:spPr>
            <a:xfrm>
              <a:off x="3915800" y="539500"/>
              <a:ext cx="1402850" cy="1403675"/>
            </a:xfrm>
            <a:custGeom>
              <a:avLst/>
              <a:gdLst/>
              <a:ahLst/>
              <a:cxnLst/>
              <a:rect l="l" t="t" r="r" b="b"/>
              <a:pathLst>
                <a:path w="56114" h="56147" extrusionOk="0">
                  <a:moveTo>
                    <a:pt x="28074" y="1"/>
                  </a:moveTo>
                  <a:cubicBezTo>
                    <a:pt x="12564" y="1"/>
                    <a:pt x="1" y="12564"/>
                    <a:pt x="1" y="28074"/>
                  </a:cubicBezTo>
                  <a:cubicBezTo>
                    <a:pt x="1" y="43550"/>
                    <a:pt x="12564" y="56147"/>
                    <a:pt x="28074" y="56147"/>
                  </a:cubicBezTo>
                  <a:cubicBezTo>
                    <a:pt x="43550" y="56147"/>
                    <a:pt x="56113" y="43550"/>
                    <a:pt x="56113" y="28074"/>
                  </a:cubicBezTo>
                  <a:cubicBezTo>
                    <a:pt x="56113" y="12564"/>
                    <a:pt x="43550" y="1"/>
                    <a:pt x="28074" y="1"/>
                  </a:cubicBezTo>
                  <a:close/>
                </a:path>
              </a:pathLst>
            </a:custGeom>
            <a:solidFill>
              <a:srgbClr val="F18C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7"/>
            <p:cNvSpPr/>
            <p:nvPr/>
          </p:nvSpPr>
          <p:spPr>
            <a:xfrm>
              <a:off x="3916650" y="540350"/>
              <a:ext cx="1401150" cy="1402000"/>
            </a:xfrm>
            <a:custGeom>
              <a:avLst/>
              <a:gdLst/>
              <a:ahLst/>
              <a:cxnLst/>
              <a:rect l="l" t="t" r="r" b="b"/>
              <a:pathLst>
                <a:path w="56046" h="56080" extrusionOk="0">
                  <a:moveTo>
                    <a:pt x="28040" y="0"/>
                  </a:moveTo>
                  <a:cubicBezTo>
                    <a:pt x="12564" y="0"/>
                    <a:pt x="1" y="12564"/>
                    <a:pt x="1" y="28040"/>
                  </a:cubicBezTo>
                  <a:cubicBezTo>
                    <a:pt x="1" y="43516"/>
                    <a:pt x="12564" y="56079"/>
                    <a:pt x="28040" y="56079"/>
                  </a:cubicBezTo>
                  <a:cubicBezTo>
                    <a:pt x="43516" y="56079"/>
                    <a:pt x="56045" y="43516"/>
                    <a:pt x="56045" y="28040"/>
                  </a:cubicBezTo>
                  <a:cubicBezTo>
                    <a:pt x="56045" y="12564"/>
                    <a:pt x="43516" y="0"/>
                    <a:pt x="28040" y="0"/>
                  </a:cubicBezTo>
                  <a:close/>
                </a:path>
              </a:pathLst>
            </a:custGeom>
            <a:solidFill>
              <a:srgbClr val="F18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7"/>
            <p:cNvSpPr/>
            <p:nvPr/>
          </p:nvSpPr>
          <p:spPr>
            <a:xfrm>
              <a:off x="3917500" y="541200"/>
              <a:ext cx="1400300" cy="1400300"/>
            </a:xfrm>
            <a:custGeom>
              <a:avLst/>
              <a:gdLst/>
              <a:ahLst/>
              <a:cxnLst/>
              <a:rect l="l" t="t" r="r" b="b"/>
              <a:pathLst>
                <a:path w="56012" h="56012" extrusionOk="0">
                  <a:moveTo>
                    <a:pt x="28006" y="0"/>
                  </a:moveTo>
                  <a:cubicBezTo>
                    <a:pt x="12530" y="0"/>
                    <a:pt x="1" y="12530"/>
                    <a:pt x="1" y="28006"/>
                  </a:cubicBezTo>
                  <a:cubicBezTo>
                    <a:pt x="1" y="43482"/>
                    <a:pt x="12530" y="56011"/>
                    <a:pt x="28006" y="56011"/>
                  </a:cubicBezTo>
                  <a:cubicBezTo>
                    <a:pt x="43482" y="56011"/>
                    <a:pt x="56011" y="43482"/>
                    <a:pt x="56011" y="28006"/>
                  </a:cubicBezTo>
                  <a:cubicBezTo>
                    <a:pt x="56011" y="12530"/>
                    <a:pt x="43482" y="0"/>
                    <a:pt x="28006" y="0"/>
                  </a:cubicBezTo>
                  <a:close/>
                </a:path>
              </a:pathLst>
            </a:custGeom>
            <a:solidFill>
              <a:srgbClr val="F28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7"/>
            <p:cNvSpPr/>
            <p:nvPr/>
          </p:nvSpPr>
          <p:spPr>
            <a:xfrm>
              <a:off x="3917500" y="541200"/>
              <a:ext cx="1399450" cy="1399450"/>
            </a:xfrm>
            <a:custGeom>
              <a:avLst/>
              <a:gdLst/>
              <a:ahLst/>
              <a:cxnLst/>
              <a:rect l="l" t="t" r="r" b="b"/>
              <a:pathLst>
                <a:path w="55978" h="55978" extrusionOk="0">
                  <a:moveTo>
                    <a:pt x="28006" y="0"/>
                  </a:moveTo>
                  <a:cubicBezTo>
                    <a:pt x="12530" y="0"/>
                    <a:pt x="1" y="12530"/>
                    <a:pt x="1" y="28006"/>
                  </a:cubicBezTo>
                  <a:cubicBezTo>
                    <a:pt x="1" y="43448"/>
                    <a:pt x="12530" y="55977"/>
                    <a:pt x="28006" y="55977"/>
                  </a:cubicBezTo>
                  <a:cubicBezTo>
                    <a:pt x="43448" y="55977"/>
                    <a:pt x="55978" y="43448"/>
                    <a:pt x="55978" y="28006"/>
                  </a:cubicBezTo>
                  <a:cubicBezTo>
                    <a:pt x="55978" y="12530"/>
                    <a:pt x="43448" y="0"/>
                    <a:pt x="28006" y="0"/>
                  </a:cubicBezTo>
                  <a:close/>
                </a:path>
              </a:pathLst>
            </a:custGeom>
            <a:solidFill>
              <a:srgbClr val="F28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7"/>
            <p:cNvSpPr/>
            <p:nvPr/>
          </p:nvSpPr>
          <p:spPr>
            <a:xfrm>
              <a:off x="3918350" y="542050"/>
              <a:ext cx="1397750" cy="1398600"/>
            </a:xfrm>
            <a:custGeom>
              <a:avLst/>
              <a:gdLst/>
              <a:ahLst/>
              <a:cxnLst/>
              <a:rect l="l" t="t" r="r" b="b"/>
              <a:pathLst>
                <a:path w="55910" h="55944" extrusionOk="0">
                  <a:moveTo>
                    <a:pt x="27972" y="0"/>
                  </a:moveTo>
                  <a:cubicBezTo>
                    <a:pt x="12530" y="0"/>
                    <a:pt x="1" y="12530"/>
                    <a:pt x="1" y="27972"/>
                  </a:cubicBezTo>
                  <a:cubicBezTo>
                    <a:pt x="1" y="43414"/>
                    <a:pt x="12530" y="55943"/>
                    <a:pt x="27972" y="55943"/>
                  </a:cubicBezTo>
                  <a:cubicBezTo>
                    <a:pt x="43414" y="55943"/>
                    <a:pt x="55910" y="43414"/>
                    <a:pt x="55910" y="27972"/>
                  </a:cubicBezTo>
                  <a:cubicBezTo>
                    <a:pt x="55910" y="12530"/>
                    <a:pt x="43414" y="0"/>
                    <a:pt x="27972" y="0"/>
                  </a:cubicBezTo>
                  <a:close/>
                </a:path>
              </a:pathLst>
            </a:custGeom>
            <a:solidFill>
              <a:srgbClr val="F290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7"/>
            <p:cNvSpPr/>
            <p:nvPr/>
          </p:nvSpPr>
          <p:spPr>
            <a:xfrm>
              <a:off x="3919200" y="542900"/>
              <a:ext cx="1396900" cy="1396900"/>
            </a:xfrm>
            <a:custGeom>
              <a:avLst/>
              <a:gdLst/>
              <a:ahLst/>
              <a:cxnLst/>
              <a:rect l="l" t="t" r="r" b="b"/>
              <a:pathLst>
                <a:path w="55876" h="55876" extrusionOk="0">
                  <a:moveTo>
                    <a:pt x="27938" y="0"/>
                  </a:moveTo>
                  <a:cubicBezTo>
                    <a:pt x="12496" y="0"/>
                    <a:pt x="0" y="12496"/>
                    <a:pt x="0" y="27938"/>
                  </a:cubicBezTo>
                  <a:cubicBezTo>
                    <a:pt x="0" y="43380"/>
                    <a:pt x="12496" y="55876"/>
                    <a:pt x="27938" y="55876"/>
                  </a:cubicBezTo>
                  <a:cubicBezTo>
                    <a:pt x="43346" y="55876"/>
                    <a:pt x="55876" y="43380"/>
                    <a:pt x="55876" y="27938"/>
                  </a:cubicBezTo>
                  <a:cubicBezTo>
                    <a:pt x="55876" y="12496"/>
                    <a:pt x="43346" y="0"/>
                    <a:pt x="27938" y="0"/>
                  </a:cubicBezTo>
                  <a:close/>
                </a:path>
              </a:pathLst>
            </a:custGeom>
            <a:solidFill>
              <a:srgbClr val="F29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7"/>
            <p:cNvSpPr/>
            <p:nvPr/>
          </p:nvSpPr>
          <p:spPr>
            <a:xfrm>
              <a:off x="3919200" y="543725"/>
              <a:ext cx="1396050" cy="1395225"/>
            </a:xfrm>
            <a:custGeom>
              <a:avLst/>
              <a:gdLst/>
              <a:ahLst/>
              <a:cxnLst/>
              <a:rect l="l" t="t" r="r" b="b"/>
              <a:pathLst>
                <a:path w="55842" h="55809" extrusionOk="0">
                  <a:moveTo>
                    <a:pt x="27938" y="1"/>
                  </a:moveTo>
                  <a:cubicBezTo>
                    <a:pt x="12530" y="1"/>
                    <a:pt x="0" y="12497"/>
                    <a:pt x="0" y="27905"/>
                  </a:cubicBezTo>
                  <a:cubicBezTo>
                    <a:pt x="0" y="43313"/>
                    <a:pt x="12530" y="55809"/>
                    <a:pt x="27938" y="55809"/>
                  </a:cubicBezTo>
                  <a:cubicBezTo>
                    <a:pt x="43346" y="55809"/>
                    <a:pt x="55842" y="43313"/>
                    <a:pt x="55842" y="27905"/>
                  </a:cubicBezTo>
                  <a:cubicBezTo>
                    <a:pt x="55842" y="12497"/>
                    <a:pt x="43346" y="1"/>
                    <a:pt x="27938" y="1"/>
                  </a:cubicBezTo>
                  <a:close/>
                </a:path>
              </a:pathLst>
            </a:custGeom>
            <a:solidFill>
              <a:srgbClr val="F29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7"/>
            <p:cNvSpPr/>
            <p:nvPr/>
          </p:nvSpPr>
          <p:spPr>
            <a:xfrm>
              <a:off x="3920050" y="543725"/>
              <a:ext cx="1394350" cy="1395225"/>
            </a:xfrm>
            <a:custGeom>
              <a:avLst/>
              <a:gdLst/>
              <a:ahLst/>
              <a:cxnLst/>
              <a:rect l="l" t="t" r="r" b="b"/>
              <a:pathLst>
                <a:path w="55774" h="55809" extrusionOk="0">
                  <a:moveTo>
                    <a:pt x="27904" y="1"/>
                  </a:moveTo>
                  <a:cubicBezTo>
                    <a:pt x="12496" y="1"/>
                    <a:pt x="0" y="12497"/>
                    <a:pt x="0" y="27905"/>
                  </a:cubicBezTo>
                  <a:cubicBezTo>
                    <a:pt x="0" y="43313"/>
                    <a:pt x="12496" y="55809"/>
                    <a:pt x="27904" y="55809"/>
                  </a:cubicBezTo>
                  <a:cubicBezTo>
                    <a:pt x="43312" y="55809"/>
                    <a:pt x="55774" y="43313"/>
                    <a:pt x="55774" y="27905"/>
                  </a:cubicBezTo>
                  <a:cubicBezTo>
                    <a:pt x="55774" y="12497"/>
                    <a:pt x="43312" y="1"/>
                    <a:pt x="27904" y="1"/>
                  </a:cubicBezTo>
                  <a:close/>
                </a:path>
              </a:pathLst>
            </a:custGeom>
            <a:solidFill>
              <a:srgbClr val="F2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7"/>
            <p:cNvSpPr/>
            <p:nvPr/>
          </p:nvSpPr>
          <p:spPr>
            <a:xfrm>
              <a:off x="3920900" y="544575"/>
              <a:ext cx="1393500" cy="1393525"/>
            </a:xfrm>
            <a:custGeom>
              <a:avLst/>
              <a:gdLst/>
              <a:ahLst/>
              <a:cxnLst/>
              <a:rect l="l" t="t" r="r" b="b"/>
              <a:pathLst>
                <a:path w="55740" h="55741" extrusionOk="0">
                  <a:moveTo>
                    <a:pt x="27870" y="1"/>
                  </a:moveTo>
                  <a:cubicBezTo>
                    <a:pt x="12462" y="1"/>
                    <a:pt x="0" y="12463"/>
                    <a:pt x="0" y="27871"/>
                  </a:cubicBezTo>
                  <a:cubicBezTo>
                    <a:pt x="0" y="43245"/>
                    <a:pt x="12462" y="55741"/>
                    <a:pt x="27870" y="55741"/>
                  </a:cubicBezTo>
                  <a:cubicBezTo>
                    <a:pt x="43244" y="55741"/>
                    <a:pt x="55740" y="43245"/>
                    <a:pt x="55740" y="27871"/>
                  </a:cubicBezTo>
                  <a:cubicBezTo>
                    <a:pt x="55740" y="12463"/>
                    <a:pt x="43244" y="1"/>
                    <a:pt x="27870" y="1"/>
                  </a:cubicBezTo>
                  <a:close/>
                </a:path>
              </a:pathLst>
            </a:custGeom>
            <a:solidFill>
              <a:srgbClr val="F29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7"/>
            <p:cNvSpPr/>
            <p:nvPr/>
          </p:nvSpPr>
          <p:spPr>
            <a:xfrm>
              <a:off x="3921750" y="545425"/>
              <a:ext cx="1391825" cy="1391825"/>
            </a:xfrm>
            <a:custGeom>
              <a:avLst/>
              <a:gdLst/>
              <a:ahLst/>
              <a:cxnLst/>
              <a:rect l="l" t="t" r="r" b="b"/>
              <a:pathLst>
                <a:path w="55673" h="55673" extrusionOk="0">
                  <a:moveTo>
                    <a:pt x="27836" y="1"/>
                  </a:moveTo>
                  <a:cubicBezTo>
                    <a:pt x="12462" y="1"/>
                    <a:pt x="0" y="12463"/>
                    <a:pt x="0" y="27837"/>
                  </a:cubicBezTo>
                  <a:cubicBezTo>
                    <a:pt x="0" y="43211"/>
                    <a:pt x="12462" y="55673"/>
                    <a:pt x="27836" y="55673"/>
                  </a:cubicBezTo>
                  <a:cubicBezTo>
                    <a:pt x="43210" y="55673"/>
                    <a:pt x="55672" y="43211"/>
                    <a:pt x="55672" y="27837"/>
                  </a:cubicBezTo>
                  <a:cubicBezTo>
                    <a:pt x="55672" y="12463"/>
                    <a:pt x="43210" y="1"/>
                    <a:pt x="27836" y="1"/>
                  </a:cubicBezTo>
                  <a:close/>
                </a:path>
              </a:pathLst>
            </a:custGeom>
            <a:solidFill>
              <a:srgbClr val="F29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7"/>
            <p:cNvSpPr/>
            <p:nvPr/>
          </p:nvSpPr>
          <p:spPr>
            <a:xfrm>
              <a:off x="3921750" y="545425"/>
              <a:ext cx="1390975" cy="1391825"/>
            </a:xfrm>
            <a:custGeom>
              <a:avLst/>
              <a:gdLst/>
              <a:ahLst/>
              <a:cxnLst/>
              <a:rect l="l" t="t" r="r" b="b"/>
              <a:pathLst>
                <a:path w="55639" h="55673" extrusionOk="0">
                  <a:moveTo>
                    <a:pt x="27836" y="1"/>
                  </a:moveTo>
                  <a:cubicBezTo>
                    <a:pt x="12462" y="1"/>
                    <a:pt x="0" y="12463"/>
                    <a:pt x="0" y="27837"/>
                  </a:cubicBezTo>
                  <a:cubicBezTo>
                    <a:pt x="0" y="43211"/>
                    <a:pt x="12462" y="55673"/>
                    <a:pt x="27836" y="55673"/>
                  </a:cubicBezTo>
                  <a:cubicBezTo>
                    <a:pt x="43176" y="55673"/>
                    <a:pt x="55638" y="43211"/>
                    <a:pt x="55638" y="27837"/>
                  </a:cubicBezTo>
                  <a:cubicBezTo>
                    <a:pt x="55638" y="12463"/>
                    <a:pt x="43176" y="1"/>
                    <a:pt x="27836" y="1"/>
                  </a:cubicBezTo>
                  <a:close/>
                </a:path>
              </a:pathLst>
            </a:custGeom>
            <a:solidFill>
              <a:srgbClr val="F29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7"/>
            <p:cNvSpPr/>
            <p:nvPr/>
          </p:nvSpPr>
          <p:spPr>
            <a:xfrm>
              <a:off x="3922575" y="546275"/>
              <a:ext cx="1389300" cy="1390150"/>
            </a:xfrm>
            <a:custGeom>
              <a:avLst/>
              <a:gdLst/>
              <a:ahLst/>
              <a:cxnLst/>
              <a:rect l="l" t="t" r="r" b="b"/>
              <a:pathLst>
                <a:path w="55572" h="55606" extrusionOk="0">
                  <a:moveTo>
                    <a:pt x="27803" y="0"/>
                  </a:moveTo>
                  <a:cubicBezTo>
                    <a:pt x="12463" y="0"/>
                    <a:pt x="1" y="12462"/>
                    <a:pt x="1" y="27803"/>
                  </a:cubicBezTo>
                  <a:cubicBezTo>
                    <a:pt x="1" y="43143"/>
                    <a:pt x="12463" y="55605"/>
                    <a:pt x="27803" y="55605"/>
                  </a:cubicBezTo>
                  <a:cubicBezTo>
                    <a:pt x="43143" y="55605"/>
                    <a:pt x="55571" y="43143"/>
                    <a:pt x="55571" y="27803"/>
                  </a:cubicBezTo>
                  <a:cubicBezTo>
                    <a:pt x="55571" y="12462"/>
                    <a:pt x="43143" y="0"/>
                    <a:pt x="27803" y="0"/>
                  </a:cubicBezTo>
                  <a:close/>
                </a:path>
              </a:pathLst>
            </a:custGeom>
            <a:solidFill>
              <a:srgbClr val="F297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7"/>
            <p:cNvSpPr/>
            <p:nvPr/>
          </p:nvSpPr>
          <p:spPr>
            <a:xfrm>
              <a:off x="3923425" y="547125"/>
              <a:ext cx="1388450" cy="1388450"/>
            </a:xfrm>
            <a:custGeom>
              <a:avLst/>
              <a:gdLst/>
              <a:ahLst/>
              <a:cxnLst/>
              <a:rect l="l" t="t" r="r" b="b"/>
              <a:pathLst>
                <a:path w="55538" h="55538" extrusionOk="0">
                  <a:moveTo>
                    <a:pt x="27769" y="0"/>
                  </a:moveTo>
                  <a:cubicBezTo>
                    <a:pt x="12429" y="0"/>
                    <a:pt x="1" y="12428"/>
                    <a:pt x="1" y="27769"/>
                  </a:cubicBezTo>
                  <a:cubicBezTo>
                    <a:pt x="1" y="43109"/>
                    <a:pt x="12429" y="55537"/>
                    <a:pt x="27769" y="55537"/>
                  </a:cubicBezTo>
                  <a:cubicBezTo>
                    <a:pt x="43109" y="55537"/>
                    <a:pt x="55537" y="43109"/>
                    <a:pt x="55537" y="27769"/>
                  </a:cubicBezTo>
                  <a:cubicBezTo>
                    <a:pt x="55537" y="12428"/>
                    <a:pt x="43109" y="0"/>
                    <a:pt x="27769" y="0"/>
                  </a:cubicBezTo>
                  <a:close/>
                </a:path>
              </a:pathLst>
            </a:custGeom>
            <a:solidFill>
              <a:srgbClr val="F398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7"/>
            <p:cNvSpPr/>
            <p:nvPr/>
          </p:nvSpPr>
          <p:spPr>
            <a:xfrm>
              <a:off x="3923425" y="547975"/>
              <a:ext cx="1387600" cy="1386750"/>
            </a:xfrm>
            <a:custGeom>
              <a:avLst/>
              <a:gdLst/>
              <a:ahLst/>
              <a:cxnLst/>
              <a:rect l="l" t="t" r="r" b="b"/>
              <a:pathLst>
                <a:path w="55504" h="55470" extrusionOk="0">
                  <a:moveTo>
                    <a:pt x="27769" y="0"/>
                  </a:moveTo>
                  <a:cubicBezTo>
                    <a:pt x="12429" y="0"/>
                    <a:pt x="1" y="12394"/>
                    <a:pt x="1" y="27735"/>
                  </a:cubicBezTo>
                  <a:cubicBezTo>
                    <a:pt x="1" y="43041"/>
                    <a:pt x="12429" y="55469"/>
                    <a:pt x="27769" y="55469"/>
                  </a:cubicBezTo>
                  <a:cubicBezTo>
                    <a:pt x="43075" y="55469"/>
                    <a:pt x="55503" y="43041"/>
                    <a:pt x="55503" y="27735"/>
                  </a:cubicBezTo>
                  <a:cubicBezTo>
                    <a:pt x="55503" y="12394"/>
                    <a:pt x="43075" y="0"/>
                    <a:pt x="27769" y="0"/>
                  </a:cubicBezTo>
                  <a:close/>
                </a:path>
              </a:pathLst>
            </a:custGeom>
            <a:solidFill>
              <a:srgbClr val="F39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7"/>
            <p:cNvSpPr/>
            <p:nvPr/>
          </p:nvSpPr>
          <p:spPr>
            <a:xfrm>
              <a:off x="3924275" y="547975"/>
              <a:ext cx="1385900" cy="1386750"/>
            </a:xfrm>
            <a:custGeom>
              <a:avLst/>
              <a:gdLst/>
              <a:ahLst/>
              <a:cxnLst/>
              <a:rect l="l" t="t" r="r" b="b"/>
              <a:pathLst>
                <a:path w="55436" h="55470" extrusionOk="0">
                  <a:moveTo>
                    <a:pt x="27735" y="0"/>
                  </a:moveTo>
                  <a:cubicBezTo>
                    <a:pt x="12429" y="0"/>
                    <a:pt x="1" y="12428"/>
                    <a:pt x="1" y="27735"/>
                  </a:cubicBezTo>
                  <a:cubicBezTo>
                    <a:pt x="1" y="43041"/>
                    <a:pt x="12429" y="55469"/>
                    <a:pt x="27735" y="55469"/>
                  </a:cubicBezTo>
                  <a:cubicBezTo>
                    <a:pt x="43041" y="55469"/>
                    <a:pt x="55436" y="43041"/>
                    <a:pt x="55436" y="27735"/>
                  </a:cubicBezTo>
                  <a:cubicBezTo>
                    <a:pt x="55436" y="12428"/>
                    <a:pt x="43041" y="0"/>
                    <a:pt x="27735" y="0"/>
                  </a:cubicBezTo>
                  <a:close/>
                </a:path>
              </a:pathLst>
            </a:custGeom>
            <a:solidFill>
              <a:srgbClr val="F39A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7"/>
            <p:cNvSpPr/>
            <p:nvPr/>
          </p:nvSpPr>
          <p:spPr>
            <a:xfrm>
              <a:off x="3925125" y="548825"/>
              <a:ext cx="1385050" cy="1385050"/>
            </a:xfrm>
            <a:custGeom>
              <a:avLst/>
              <a:gdLst/>
              <a:ahLst/>
              <a:cxnLst/>
              <a:rect l="l" t="t" r="r" b="b"/>
              <a:pathLst>
                <a:path w="55402" h="55402" extrusionOk="0">
                  <a:moveTo>
                    <a:pt x="27701" y="0"/>
                  </a:moveTo>
                  <a:cubicBezTo>
                    <a:pt x="12395" y="0"/>
                    <a:pt x="0" y="12394"/>
                    <a:pt x="0" y="27701"/>
                  </a:cubicBezTo>
                  <a:cubicBezTo>
                    <a:pt x="0" y="43007"/>
                    <a:pt x="12395" y="55401"/>
                    <a:pt x="27701" y="55401"/>
                  </a:cubicBezTo>
                  <a:cubicBezTo>
                    <a:pt x="42974" y="55401"/>
                    <a:pt x="55402" y="43007"/>
                    <a:pt x="55402" y="27701"/>
                  </a:cubicBezTo>
                  <a:cubicBezTo>
                    <a:pt x="55402" y="12394"/>
                    <a:pt x="42974" y="0"/>
                    <a:pt x="27701" y="0"/>
                  </a:cubicBezTo>
                  <a:close/>
                </a:path>
              </a:pathLst>
            </a:custGeom>
            <a:solidFill>
              <a:srgbClr val="F39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7"/>
            <p:cNvSpPr/>
            <p:nvPr/>
          </p:nvSpPr>
          <p:spPr>
            <a:xfrm>
              <a:off x="3925125" y="549650"/>
              <a:ext cx="1384200" cy="1383375"/>
            </a:xfrm>
            <a:custGeom>
              <a:avLst/>
              <a:gdLst/>
              <a:ahLst/>
              <a:cxnLst/>
              <a:rect l="l" t="t" r="r" b="b"/>
              <a:pathLst>
                <a:path w="55368" h="55335" extrusionOk="0">
                  <a:moveTo>
                    <a:pt x="27701" y="1"/>
                  </a:moveTo>
                  <a:cubicBezTo>
                    <a:pt x="12395" y="1"/>
                    <a:pt x="0" y="12395"/>
                    <a:pt x="0" y="27668"/>
                  </a:cubicBezTo>
                  <a:cubicBezTo>
                    <a:pt x="0" y="42940"/>
                    <a:pt x="12395" y="55335"/>
                    <a:pt x="27701" y="55335"/>
                  </a:cubicBezTo>
                  <a:cubicBezTo>
                    <a:pt x="42974" y="55335"/>
                    <a:pt x="55368" y="42940"/>
                    <a:pt x="55368" y="27668"/>
                  </a:cubicBezTo>
                  <a:cubicBezTo>
                    <a:pt x="55368" y="12395"/>
                    <a:pt x="42974" y="1"/>
                    <a:pt x="27701" y="1"/>
                  </a:cubicBezTo>
                  <a:close/>
                </a:path>
              </a:pathLst>
            </a:custGeom>
            <a:solidFill>
              <a:srgbClr val="F39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7"/>
            <p:cNvSpPr/>
            <p:nvPr/>
          </p:nvSpPr>
          <p:spPr>
            <a:xfrm>
              <a:off x="3925975" y="549650"/>
              <a:ext cx="1382500" cy="1383375"/>
            </a:xfrm>
            <a:custGeom>
              <a:avLst/>
              <a:gdLst/>
              <a:ahLst/>
              <a:cxnLst/>
              <a:rect l="l" t="t" r="r" b="b"/>
              <a:pathLst>
                <a:path w="55300" h="55335" extrusionOk="0">
                  <a:moveTo>
                    <a:pt x="27667" y="1"/>
                  </a:moveTo>
                  <a:cubicBezTo>
                    <a:pt x="12394" y="1"/>
                    <a:pt x="0" y="12395"/>
                    <a:pt x="0" y="27668"/>
                  </a:cubicBezTo>
                  <a:cubicBezTo>
                    <a:pt x="0" y="42940"/>
                    <a:pt x="12394" y="55335"/>
                    <a:pt x="27667" y="55335"/>
                  </a:cubicBezTo>
                  <a:cubicBezTo>
                    <a:pt x="42940" y="55335"/>
                    <a:pt x="55300" y="42940"/>
                    <a:pt x="55300" y="27668"/>
                  </a:cubicBezTo>
                  <a:cubicBezTo>
                    <a:pt x="55300" y="12395"/>
                    <a:pt x="42940" y="1"/>
                    <a:pt x="27667" y="1"/>
                  </a:cubicBezTo>
                  <a:close/>
                </a:path>
              </a:pathLst>
            </a:custGeom>
            <a:solidFill>
              <a:srgbClr val="F3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7"/>
            <p:cNvSpPr/>
            <p:nvPr/>
          </p:nvSpPr>
          <p:spPr>
            <a:xfrm>
              <a:off x="3926825" y="550500"/>
              <a:ext cx="1380825" cy="1381675"/>
            </a:xfrm>
            <a:custGeom>
              <a:avLst/>
              <a:gdLst/>
              <a:ahLst/>
              <a:cxnLst/>
              <a:rect l="l" t="t" r="r" b="b"/>
              <a:pathLst>
                <a:path w="55233" h="55267" extrusionOk="0">
                  <a:moveTo>
                    <a:pt x="27633" y="1"/>
                  </a:moveTo>
                  <a:cubicBezTo>
                    <a:pt x="12360" y="1"/>
                    <a:pt x="0" y="12361"/>
                    <a:pt x="0" y="27634"/>
                  </a:cubicBezTo>
                  <a:cubicBezTo>
                    <a:pt x="0" y="42873"/>
                    <a:pt x="12360" y="55267"/>
                    <a:pt x="27633" y="55267"/>
                  </a:cubicBezTo>
                  <a:cubicBezTo>
                    <a:pt x="42872" y="55267"/>
                    <a:pt x="55232" y="42873"/>
                    <a:pt x="55232" y="27634"/>
                  </a:cubicBezTo>
                  <a:cubicBezTo>
                    <a:pt x="55232" y="12361"/>
                    <a:pt x="42872" y="1"/>
                    <a:pt x="27633" y="1"/>
                  </a:cubicBezTo>
                  <a:close/>
                </a:path>
              </a:pathLst>
            </a:custGeom>
            <a:solidFill>
              <a:srgbClr val="F39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7"/>
            <p:cNvSpPr/>
            <p:nvPr/>
          </p:nvSpPr>
          <p:spPr>
            <a:xfrm>
              <a:off x="3927675" y="551350"/>
              <a:ext cx="1379975" cy="1379975"/>
            </a:xfrm>
            <a:custGeom>
              <a:avLst/>
              <a:gdLst/>
              <a:ahLst/>
              <a:cxnLst/>
              <a:rect l="l" t="t" r="r" b="b"/>
              <a:pathLst>
                <a:path w="55199" h="55199" extrusionOk="0">
                  <a:moveTo>
                    <a:pt x="27599" y="1"/>
                  </a:moveTo>
                  <a:cubicBezTo>
                    <a:pt x="12360" y="1"/>
                    <a:pt x="0" y="12361"/>
                    <a:pt x="0" y="27600"/>
                  </a:cubicBezTo>
                  <a:cubicBezTo>
                    <a:pt x="0" y="42839"/>
                    <a:pt x="12360" y="55199"/>
                    <a:pt x="27599" y="55199"/>
                  </a:cubicBezTo>
                  <a:cubicBezTo>
                    <a:pt x="42838" y="55199"/>
                    <a:pt x="55198" y="42839"/>
                    <a:pt x="55198" y="27600"/>
                  </a:cubicBezTo>
                  <a:cubicBezTo>
                    <a:pt x="55198" y="12361"/>
                    <a:pt x="42838" y="1"/>
                    <a:pt x="27599" y="1"/>
                  </a:cubicBezTo>
                  <a:close/>
                </a:path>
              </a:pathLst>
            </a:custGeom>
            <a:solidFill>
              <a:srgbClr val="F39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7"/>
            <p:cNvSpPr/>
            <p:nvPr/>
          </p:nvSpPr>
          <p:spPr>
            <a:xfrm>
              <a:off x="3927675" y="551350"/>
              <a:ext cx="1379125" cy="1379125"/>
            </a:xfrm>
            <a:custGeom>
              <a:avLst/>
              <a:gdLst/>
              <a:ahLst/>
              <a:cxnLst/>
              <a:rect l="l" t="t" r="r" b="b"/>
              <a:pathLst>
                <a:path w="55165" h="55165" extrusionOk="0">
                  <a:moveTo>
                    <a:pt x="27599" y="1"/>
                  </a:moveTo>
                  <a:cubicBezTo>
                    <a:pt x="12360" y="1"/>
                    <a:pt x="0" y="12361"/>
                    <a:pt x="0" y="27600"/>
                  </a:cubicBezTo>
                  <a:cubicBezTo>
                    <a:pt x="0" y="42839"/>
                    <a:pt x="12360" y="55165"/>
                    <a:pt x="27599" y="55165"/>
                  </a:cubicBezTo>
                  <a:cubicBezTo>
                    <a:pt x="42804" y="55165"/>
                    <a:pt x="55164" y="42839"/>
                    <a:pt x="55164" y="27600"/>
                  </a:cubicBezTo>
                  <a:cubicBezTo>
                    <a:pt x="55164" y="12361"/>
                    <a:pt x="42804" y="1"/>
                    <a:pt x="27599" y="1"/>
                  </a:cubicBezTo>
                  <a:close/>
                </a:path>
              </a:pathLst>
            </a:custGeom>
            <a:solidFill>
              <a:srgbClr val="F3A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7"/>
            <p:cNvSpPr/>
            <p:nvPr/>
          </p:nvSpPr>
          <p:spPr>
            <a:xfrm>
              <a:off x="3928500" y="552200"/>
              <a:ext cx="1377450" cy="1378300"/>
            </a:xfrm>
            <a:custGeom>
              <a:avLst/>
              <a:gdLst/>
              <a:ahLst/>
              <a:cxnLst/>
              <a:rect l="l" t="t" r="r" b="b"/>
              <a:pathLst>
                <a:path w="55098" h="55132" extrusionOk="0">
                  <a:moveTo>
                    <a:pt x="27566" y="1"/>
                  </a:moveTo>
                  <a:cubicBezTo>
                    <a:pt x="12327" y="1"/>
                    <a:pt x="1" y="12327"/>
                    <a:pt x="1" y="27566"/>
                  </a:cubicBezTo>
                  <a:cubicBezTo>
                    <a:pt x="1" y="42771"/>
                    <a:pt x="12327" y="55131"/>
                    <a:pt x="27566" y="55131"/>
                  </a:cubicBezTo>
                  <a:cubicBezTo>
                    <a:pt x="42771" y="55131"/>
                    <a:pt x="55097" y="42771"/>
                    <a:pt x="55097" y="27566"/>
                  </a:cubicBezTo>
                  <a:cubicBezTo>
                    <a:pt x="55097" y="12327"/>
                    <a:pt x="42771" y="1"/>
                    <a:pt x="27566" y="1"/>
                  </a:cubicBezTo>
                  <a:close/>
                </a:path>
              </a:pathLst>
            </a:custGeom>
            <a:solidFill>
              <a:srgbClr val="F3A1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7"/>
            <p:cNvSpPr/>
            <p:nvPr/>
          </p:nvSpPr>
          <p:spPr>
            <a:xfrm>
              <a:off x="3929350" y="553050"/>
              <a:ext cx="1376600" cy="1376600"/>
            </a:xfrm>
            <a:custGeom>
              <a:avLst/>
              <a:gdLst/>
              <a:ahLst/>
              <a:cxnLst/>
              <a:rect l="l" t="t" r="r" b="b"/>
              <a:pathLst>
                <a:path w="55064" h="55064" extrusionOk="0">
                  <a:moveTo>
                    <a:pt x="27532" y="0"/>
                  </a:moveTo>
                  <a:cubicBezTo>
                    <a:pt x="12327" y="0"/>
                    <a:pt x="1" y="12327"/>
                    <a:pt x="1" y="27532"/>
                  </a:cubicBezTo>
                  <a:cubicBezTo>
                    <a:pt x="1" y="42737"/>
                    <a:pt x="12327" y="55063"/>
                    <a:pt x="27532" y="55063"/>
                  </a:cubicBezTo>
                  <a:cubicBezTo>
                    <a:pt x="42737" y="55063"/>
                    <a:pt x="55063" y="42737"/>
                    <a:pt x="55063" y="27532"/>
                  </a:cubicBezTo>
                  <a:cubicBezTo>
                    <a:pt x="55063" y="12327"/>
                    <a:pt x="42737" y="0"/>
                    <a:pt x="27532" y="0"/>
                  </a:cubicBezTo>
                  <a:close/>
                </a:path>
              </a:pathLst>
            </a:custGeom>
            <a:solidFill>
              <a:srgbClr val="F4A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7"/>
            <p:cNvSpPr/>
            <p:nvPr/>
          </p:nvSpPr>
          <p:spPr>
            <a:xfrm>
              <a:off x="3929350" y="553900"/>
              <a:ext cx="1375750" cy="1374900"/>
            </a:xfrm>
            <a:custGeom>
              <a:avLst/>
              <a:gdLst/>
              <a:ahLst/>
              <a:cxnLst/>
              <a:rect l="l" t="t" r="r" b="b"/>
              <a:pathLst>
                <a:path w="55030" h="54996" extrusionOk="0">
                  <a:moveTo>
                    <a:pt x="27532" y="0"/>
                  </a:moveTo>
                  <a:cubicBezTo>
                    <a:pt x="12327" y="0"/>
                    <a:pt x="1" y="12293"/>
                    <a:pt x="1" y="27498"/>
                  </a:cubicBezTo>
                  <a:cubicBezTo>
                    <a:pt x="1" y="42669"/>
                    <a:pt x="12327" y="54995"/>
                    <a:pt x="27532" y="54995"/>
                  </a:cubicBezTo>
                  <a:cubicBezTo>
                    <a:pt x="42703" y="54995"/>
                    <a:pt x="55029" y="42669"/>
                    <a:pt x="55029" y="27498"/>
                  </a:cubicBezTo>
                  <a:cubicBezTo>
                    <a:pt x="55029" y="12293"/>
                    <a:pt x="42703" y="0"/>
                    <a:pt x="27532" y="0"/>
                  </a:cubicBezTo>
                  <a:close/>
                </a:path>
              </a:pathLst>
            </a:custGeom>
            <a:solidFill>
              <a:srgbClr val="F4A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7"/>
            <p:cNvSpPr/>
            <p:nvPr/>
          </p:nvSpPr>
          <p:spPr>
            <a:xfrm>
              <a:off x="3930200" y="553900"/>
              <a:ext cx="1374050" cy="1374900"/>
            </a:xfrm>
            <a:custGeom>
              <a:avLst/>
              <a:gdLst/>
              <a:ahLst/>
              <a:cxnLst/>
              <a:rect l="l" t="t" r="r" b="b"/>
              <a:pathLst>
                <a:path w="54962" h="54996" extrusionOk="0">
                  <a:moveTo>
                    <a:pt x="27498" y="0"/>
                  </a:moveTo>
                  <a:cubicBezTo>
                    <a:pt x="12327" y="0"/>
                    <a:pt x="1" y="12327"/>
                    <a:pt x="1" y="27498"/>
                  </a:cubicBezTo>
                  <a:cubicBezTo>
                    <a:pt x="1" y="42669"/>
                    <a:pt x="12327" y="54995"/>
                    <a:pt x="27498" y="54995"/>
                  </a:cubicBezTo>
                  <a:cubicBezTo>
                    <a:pt x="42669" y="54995"/>
                    <a:pt x="54962" y="42669"/>
                    <a:pt x="54962" y="27498"/>
                  </a:cubicBezTo>
                  <a:cubicBezTo>
                    <a:pt x="54962" y="12327"/>
                    <a:pt x="42669" y="0"/>
                    <a:pt x="27498" y="0"/>
                  </a:cubicBezTo>
                  <a:close/>
                </a:path>
              </a:pathLst>
            </a:custGeom>
            <a:solidFill>
              <a:srgbClr val="F4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7"/>
            <p:cNvSpPr/>
            <p:nvPr/>
          </p:nvSpPr>
          <p:spPr>
            <a:xfrm>
              <a:off x="3931050" y="554750"/>
              <a:ext cx="1372350" cy="1373200"/>
            </a:xfrm>
            <a:custGeom>
              <a:avLst/>
              <a:gdLst/>
              <a:ahLst/>
              <a:cxnLst/>
              <a:rect l="l" t="t" r="r" b="b"/>
              <a:pathLst>
                <a:path w="54894" h="54928" extrusionOk="0">
                  <a:moveTo>
                    <a:pt x="27464" y="0"/>
                  </a:moveTo>
                  <a:cubicBezTo>
                    <a:pt x="12293" y="0"/>
                    <a:pt x="1" y="12293"/>
                    <a:pt x="1" y="27464"/>
                  </a:cubicBezTo>
                  <a:cubicBezTo>
                    <a:pt x="1" y="42635"/>
                    <a:pt x="12293" y="54927"/>
                    <a:pt x="27464" y="54927"/>
                  </a:cubicBezTo>
                  <a:cubicBezTo>
                    <a:pt x="42635" y="54927"/>
                    <a:pt x="54894" y="42635"/>
                    <a:pt x="54894" y="27464"/>
                  </a:cubicBezTo>
                  <a:cubicBezTo>
                    <a:pt x="54894" y="12293"/>
                    <a:pt x="42635" y="0"/>
                    <a:pt x="27464" y="0"/>
                  </a:cubicBezTo>
                  <a:close/>
                </a:path>
              </a:pathLst>
            </a:custGeom>
            <a:solidFill>
              <a:srgbClr val="F4A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7"/>
            <p:cNvSpPr/>
            <p:nvPr/>
          </p:nvSpPr>
          <p:spPr>
            <a:xfrm>
              <a:off x="3931900" y="555575"/>
              <a:ext cx="1371500" cy="1371525"/>
            </a:xfrm>
            <a:custGeom>
              <a:avLst/>
              <a:gdLst/>
              <a:ahLst/>
              <a:cxnLst/>
              <a:rect l="l" t="t" r="r" b="b"/>
              <a:pathLst>
                <a:path w="54860" h="54861" extrusionOk="0">
                  <a:moveTo>
                    <a:pt x="27430" y="1"/>
                  </a:moveTo>
                  <a:cubicBezTo>
                    <a:pt x="12259" y="1"/>
                    <a:pt x="0" y="12260"/>
                    <a:pt x="0" y="27431"/>
                  </a:cubicBezTo>
                  <a:cubicBezTo>
                    <a:pt x="0" y="42568"/>
                    <a:pt x="12259" y="54861"/>
                    <a:pt x="27430" y="54861"/>
                  </a:cubicBezTo>
                  <a:cubicBezTo>
                    <a:pt x="42567" y="54861"/>
                    <a:pt x="54860" y="42568"/>
                    <a:pt x="54860" y="27431"/>
                  </a:cubicBezTo>
                  <a:cubicBezTo>
                    <a:pt x="54860" y="12260"/>
                    <a:pt x="42567" y="1"/>
                    <a:pt x="27430" y="1"/>
                  </a:cubicBezTo>
                  <a:close/>
                </a:path>
              </a:pathLst>
            </a:custGeom>
            <a:solidFill>
              <a:srgbClr val="F4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7"/>
            <p:cNvSpPr/>
            <p:nvPr/>
          </p:nvSpPr>
          <p:spPr>
            <a:xfrm>
              <a:off x="3931900" y="555575"/>
              <a:ext cx="1370650" cy="1370675"/>
            </a:xfrm>
            <a:custGeom>
              <a:avLst/>
              <a:gdLst/>
              <a:ahLst/>
              <a:cxnLst/>
              <a:rect l="l" t="t" r="r" b="b"/>
              <a:pathLst>
                <a:path w="54826" h="54827" extrusionOk="0">
                  <a:moveTo>
                    <a:pt x="27430" y="1"/>
                  </a:moveTo>
                  <a:cubicBezTo>
                    <a:pt x="12293" y="1"/>
                    <a:pt x="0" y="12294"/>
                    <a:pt x="0" y="27431"/>
                  </a:cubicBezTo>
                  <a:cubicBezTo>
                    <a:pt x="0" y="42568"/>
                    <a:pt x="12293" y="54827"/>
                    <a:pt x="27430" y="54827"/>
                  </a:cubicBezTo>
                  <a:cubicBezTo>
                    <a:pt x="42567" y="54827"/>
                    <a:pt x="54826" y="42568"/>
                    <a:pt x="54826" y="27431"/>
                  </a:cubicBezTo>
                  <a:cubicBezTo>
                    <a:pt x="54826" y="12294"/>
                    <a:pt x="42567" y="1"/>
                    <a:pt x="27430" y="1"/>
                  </a:cubicBezTo>
                  <a:close/>
                </a:path>
              </a:pathLst>
            </a:custGeom>
            <a:solidFill>
              <a:srgbClr val="F4A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7"/>
            <p:cNvSpPr/>
            <p:nvPr/>
          </p:nvSpPr>
          <p:spPr>
            <a:xfrm>
              <a:off x="3932750" y="556425"/>
              <a:ext cx="1368950" cy="1369825"/>
            </a:xfrm>
            <a:custGeom>
              <a:avLst/>
              <a:gdLst/>
              <a:ahLst/>
              <a:cxnLst/>
              <a:rect l="l" t="t" r="r" b="b"/>
              <a:pathLst>
                <a:path w="54758" h="54793" extrusionOk="0">
                  <a:moveTo>
                    <a:pt x="27396" y="1"/>
                  </a:moveTo>
                  <a:cubicBezTo>
                    <a:pt x="12259" y="1"/>
                    <a:pt x="0" y="12260"/>
                    <a:pt x="0" y="27397"/>
                  </a:cubicBezTo>
                  <a:cubicBezTo>
                    <a:pt x="0" y="42500"/>
                    <a:pt x="12259" y="54793"/>
                    <a:pt x="27396" y="54793"/>
                  </a:cubicBezTo>
                  <a:cubicBezTo>
                    <a:pt x="42499" y="54793"/>
                    <a:pt x="54758" y="42534"/>
                    <a:pt x="54758" y="27397"/>
                  </a:cubicBezTo>
                  <a:cubicBezTo>
                    <a:pt x="54758" y="12260"/>
                    <a:pt x="42499" y="1"/>
                    <a:pt x="27396" y="1"/>
                  </a:cubicBezTo>
                  <a:close/>
                </a:path>
              </a:pathLst>
            </a:custGeom>
            <a:solidFill>
              <a:srgbClr val="F4A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7"/>
            <p:cNvSpPr/>
            <p:nvPr/>
          </p:nvSpPr>
          <p:spPr>
            <a:xfrm>
              <a:off x="3933600" y="557275"/>
              <a:ext cx="1368100" cy="1368125"/>
            </a:xfrm>
            <a:custGeom>
              <a:avLst/>
              <a:gdLst/>
              <a:ahLst/>
              <a:cxnLst/>
              <a:rect l="l" t="t" r="r" b="b"/>
              <a:pathLst>
                <a:path w="54724" h="54725" extrusionOk="0">
                  <a:moveTo>
                    <a:pt x="27362" y="1"/>
                  </a:moveTo>
                  <a:cubicBezTo>
                    <a:pt x="12259" y="1"/>
                    <a:pt x="0" y="12259"/>
                    <a:pt x="0" y="27363"/>
                  </a:cubicBezTo>
                  <a:cubicBezTo>
                    <a:pt x="0" y="42466"/>
                    <a:pt x="12259" y="54725"/>
                    <a:pt x="27362" y="54725"/>
                  </a:cubicBezTo>
                  <a:cubicBezTo>
                    <a:pt x="42465" y="54725"/>
                    <a:pt x="54724" y="42466"/>
                    <a:pt x="54724" y="27363"/>
                  </a:cubicBezTo>
                  <a:cubicBezTo>
                    <a:pt x="54724" y="12259"/>
                    <a:pt x="42465" y="1"/>
                    <a:pt x="27362" y="1"/>
                  </a:cubicBezTo>
                  <a:close/>
                </a:path>
              </a:pathLst>
            </a:custGeom>
            <a:solidFill>
              <a:srgbClr val="F4A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7"/>
            <p:cNvSpPr/>
            <p:nvPr/>
          </p:nvSpPr>
          <p:spPr>
            <a:xfrm>
              <a:off x="3933600" y="558125"/>
              <a:ext cx="1367275" cy="1366425"/>
            </a:xfrm>
            <a:custGeom>
              <a:avLst/>
              <a:gdLst/>
              <a:ahLst/>
              <a:cxnLst/>
              <a:rect l="l" t="t" r="r" b="b"/>
              <a:pathLst>
                <a:path w="54691" h="54657" extrusionOk="0">
                  <a:moveTo>
                    <a:pt x="27362" y="1"/>
                  </a:moveTo>
                  <a:cubicBezTo>
                    <a:pt x="12259" y="1"/>
                    <a:pt x="0" y="12225"/>
                    <a:pt x="0" y="27329"/>
                  </a:cubicBezTo>
                  <a:cubicBezTo>
                    <a:pt x="0" y="42432"/>
                    <a:pt x="12259" y="54657"/>
                    <a:pt x="27362" y="54657"/>
                  </a:cubicBezTo>
                  <a:cubicBezTo>
                    <a:pt x="42465" y="54657"/>
                    <a:pt x="54690" y="42432"/>
                    <a:pt x="54690" y="27329"/>
                  </a:cubicBezTo>
                  <a:cubicBezTo>
                    <a:pt x="54690" y="12225"/>
                    <a:pt x="42465" y="1"/>
                    <a:pt x="27362" y="1"/>
                  </a:cubicBezTo>
                  <a:close/>
                </a:path>
              </a:pathLst>
            </a:custGeom>
            <a:solidFill>
              <a:srgbClr val="F4AA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7"/>
            <p:cNvSpPr/>
            <p:nvPr/>
          </p:nvSpPr>
          <p:spPr>
            <a:xfrm>
              <a:off x="3934425" y="558125"/>
              <a:ext cx="1365600" cy="1366425"/>
            </a:xfrm>
            <a:custGeom>
              <a:avLst/>
              <a:gdLst/>
              <a:ahLst/>
              <a:cxnLst/>
              <a:rect l="l" t="t" r="r" b="b"/>
              <a:pathLst>
                <a:path w="54624" h="54657" extrusionOk="0">
                  <a:moveTo>
                    <a:pt x="27329" y="1"/>
                  </a:moveTo>
                  <a:cubicBezTo>
                    <a:pt x="12226" y="1"/>
                    <a:pt x="1" y="12225"/>
                    <a:pt x="1" y="27329"/>
                  </a:cubicBezTo>
                  <a:cubicBezTo>
                    <a:pt x="1" y="42398"/>
                    <a:pt x="12226" y="54657"/>
                    <a:pt x="27329" y="54657"/>
                  </a:cubicBezTo>
                  <a:cubicBezTo>
                    <a:pt x="42398" y="54657"/>
                    <a:pt x="54623" y="42398"/>
                    <a:pt x="54623" y="27329"/>
                  </a:cubicBezTo>
                  <a:cubicBezTo>
                    <a:pt x="54623" y="12225"/>
                    <a:pt x="42398" y="1"/>
                    <a:pt x="27329" y="1"/>
                  </a:cubicBezTo>
                  <a:close/>
                </a:path>
              </a:pathLst>
            </a:custGeom>
            <a:solidFill>
              <a:srgbClr val="F4A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7"/>
            <p:cNvSpPr/>
            <p:nvPr/>
          </p:nvSpPr>
          <p:spPr>
            <a:xfrm>
              <a:off x="3935275" y="558975"/>
              <a:ext cx="1363900" cy="1364750"/>
            </a:xfrm>
            <a:custGeom>
              <a:avLst/>
              <a:gdLst/>
              <a:ahLst/>
              <a:cxnLst/>
              <a:rect l="l" t="t" r="r" b="b"/>
              <a:pathLst>
                <a:path w="54556" h="54590" extrusionOk="0">
                  <a:moveTo>
                    <a:pt x="27295" y="0"/>
                  </a:moveTo>
                  <a:cubicBezTo>
                    <a:pt x="12226" y="0"/>
                    <a:pt x="1" y="12225"/>
                    <a:pt x="1" y="27295"/>
                  </a:cubicBezTo>
                  <a:cubicBezTo>
                    <a:pt x="1" y="42364"/>
                    <a:pt x="12226" y="54589"/>
                    <a:pt x="27295" y="54589"/>
                  </a:cubicBezTo>
                  <a:cubicBezTo>
                    <a:pt x="42364" y="54589"/>
                    <a:pt x="54555" y="42364"/>
                    <a:pt x="54555" y="27295"/>
                  </a:cubicBezTo>
                  <a:cubicBezTo>
                    <a:pt x="54555" y="12225"/>
                    <a:pt x="42364" y="0"/>
                    <a:pt x="27295" y="0"/>
                  </a:cubicBezTo>
                  <a:close/>
                </a:path>
              </a:pathLst>
            </a:custGeom>
            <a:solidFill>
              <a:srgbClr val="F5AC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7"/>
            <p:cNvSpPr/>
            <p:nvPr/>
          </p:nvSpPr>
          <p:spPr>
            <a:xfrm>
              <a:off x="3936125" y="559825"/>
              <a:ext cx="1363050" cy="1363050"/>
            </a:xfrm>
            <a:custGeom>
              <a:avLst/>
              <a:gdLst/>
              <a:ahLst/>
              <a:cxnLst/>
              <a:rect l="l" t="t" r="r" b="b"/>
              <a:pathLst>
                <a:path w="54522" h="54522" extrusionOk="0">
                  <a:moveTo>
                    <a:pt x="27261" y="0"/>
                  </a:moveTo>
                  <a:cubicBezTo>
                    <a:pt x="12192" y="0"/>
                    <a:pt x="1" y="12191"/>
                    <a:pt x="1" y="27261"/>
                  </a:cubicBezTo>
                  <a:cubicBezTo>
                    <a:pt x="1" y="42330"/>
                    <a:pt x="12192" y="54521"/>
                    <a:pt x="27261" y="54521"/>
                  </a:cubicBezTo>
                  <a:cubicBezTo>
                    <a:pt x="42297" y="54521"/>
                    <a:pt x="54521" y="42330"/>
                    <a:pt x="54521" y="27261"/>
                  </a:cubicBezTo>
                  <a:cubicBezTo>
                    <a:pt x="54521" y="12191"/>
                    <a:pt x="42297" y="0"/>
                    <a:pt x="27261" y="0"/>
                  </a:cubicBezTo>
                  <a:close/>
                </a:path>
              </a:pathLst>
            </a:custGeom>
            <a:solidFill>
              <a:srgbClr val="F5A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7"/>
            <p:cNvSpPr/>
            <p:nvPr/>
          </p:nvSpPr>
          <p:spPr>
            <a:xfrm>
              <a:off x="3936125" y="559825"/>
              <a:ext cx="1362200" cy="1362200"/>
            </a:xfrm>
            <a:custGeom>
              <a:avLst/>
              <a:gdLst/>
              <a:ahLst/>
              <a:cxnLst/>
              <a:rect l="l" t="t" r="r" b="b"/>
              <a:pathLst>
                <a:path w="54488" h="54488" extrusionOk="0">
                  <a:moveTo>
                    <a:pt x="27261" y="0"/>
                  </a:moveTo>
                  <a:cubicBezTo>
                    <a:pt x="12226" y="0"/>
                    <a:pt x="1" y="12225"/>
                    <a:pt x="1" y="27261"/>
                  </a:cubicBezTo>
                  <a:cubicBezTo>
                    <a:pt x="1" y="42296"/>
                    <a:pt x="12226" y="54487"/>
                    <a:pt x="27261" y="54487"/>
                  </a:cubicBezTo>
                  <a:cubicBezTo>
                    <a:pt x="42297" y="54487"/>
                    <a:pt x="54488" y="42296"/>
                    <a:pt x="54488" y="27261"/>
                  </a:cubicBezTo>
                  <a:cubicBezTo>
                    <a:pt x="54488" y="12225"/>
                    <a:pt x="42297" y="0"/>
                    <a:pt x="27261" y="0"/>
                  </a:cubicBezTo>
                  <a:close/>
                </a:path>
              </a:pathLst>
            </a:custGeom>
            <a:solidFill>
              <a:srgbClr val="F5AE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7"/>
            <p:cNvSpPr/>
            <p:nvPr/>
          </p:nvSpPr>
          <p:spPr>
            <a:xfrm>
              <a:off x="3936975" y="560675"/>
              <a:ext cx="1360500" cy="1361350"/>
            </a:xfrm>
            <a:custGeom>
              <a:avLst/>
              <a:gdLst/>
              <a:ahLst/>
              <a:cxnLst/>
              <a:rect l="l" t="t" r="r" b="b"/>
              <a:pathLst>
                <a:path w="54420" h="54454" extrusionOk="0">
                  <a:moveTo>
                    <a:pt x="27227" y="0"/>
                  </a:moveTo>
                  <a:cubicBezTo>
                    <a:pt x="12192" y="0"/>
                    <a:pt x="1" y="12191"/>
                    <a:pt x="1" y="27227"/>
                  </a:cubicBezTo>
                  <a:cubicBezTo>
                    <a:pt x="1" y="42262"/>
                    <a:pt x="12192" y="54453"/>
                    <a:pt x="27227" y="54453"/>
                  </a:cubicBezTo>
                  <a:cubicBezTo>
                    <a:pt x="42263" y="54453"/>
                    <a:pt x="54420" y="42262"/>
                    <a:pt x="54420" y="27227"/>
                  </a:cubicBezTo>
                  <a:cubicBezTo>
                    <a:pt x="54420" y="12191"/>
                    <a:pt x="42263" y="0"/>
                    <a:pt x="27227" y="0"/>
                  </a:cubicBezTo>
                  <a:close/>
                </a:path>
              </a:pathLst>
            </a:custGeom>
            <a:solidFill>
              <a:srgbClr val="F5AF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7"/>
            <p:cNvSpPr/>
            <p:nvPr/>
          </p:nvSpPr>
          <p:spPr>
            <a:xfrm>
              <a:off x="3937825" y="561525"/>
              <a:ext cx="1359650" cy="1359650"/>
            </a:xfrm>
            <a:custGeom>
              <a:avLst/>
              <a:gdLst/>
              <a:ahLst/>
              <a:cxnLst/>
              <a:rect l="l" t="t" r="r" b="b"/>
              <a:pathLst>
                <a:path w="54386" h="54386" extrusionOk="0">
                  <a:moveTo>
                    <a:pt x="27193" y="0"/>
                  </a:moveTo>
                  <a:cubicBezTo>
                    <a:pt x="12158" y="0"/>
                    <a:pt x="0" y="12157"/>
                    <a:pt x="0" y="27193"/>
                  </a:cubicBezTo>
                  <a:cubicBezTo>
                    <a:pt x="0" y="42194"/>
                    <a:pt x="12158" y="54385"/>
                    <a:pt x="27193" y="54385"/>
                  </a:cubicBezTo>
                  <a:cubicBezTo>
                    <a:pt x="42195" y="54385"/>
                    <a:pt x="54386" y="42194"/>
                    <a:pt x="54386" y="27193"/>
                  </a:cubicBezTo>
                  <a:cubicBezTo>
                    <a:pt x="54386" y="12157"/>
                    <a:pt x="42195" y="0"/>
                    <a:pt x="27193" y="0"/>
                  </a:cubicBezTo>
                  <a:close/>
                </a:path>
              </a:pathLst>
            </a:custGeom>
            <a:solidFill>
              <a:srgbClr val="F5B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7"/>
            <p:cNvSpPr/>
            <p:nvPr/>
          </p:nvSpPr>
          <p:spPr>
            <a:xfrm>
              <a:off x="3937825" y="561525"/>
              <a:ext cx="1359650" cy="1359650"/>
            </a:xfrm>
            <a:custGeom>
              <a:avLst/>
              <a:gdLst/>
              <a:ahLst/>
              <a:cxnLst/>
              <a:rect l="l" t="t" r="r" b="b"/>
              <a:pathLst>
                <a:path w="54386" h="54386" extrusionOk="0">
                  <a:moveTo>
                    <a:pt x="27193" y="0"/>
                  </a:moveTo>
                  <a:cubicBezTo>
                    <a:pt x="12158" y="0"/>
                    <a:pt x="0" y="12157"/>
                    <a:pt x="0" y="27193"/>
                  </a:cubicBezTo>
                  <a:cubicBezTo>
                    <a:pt x="0" y="42194"/>
                    <a:pt x="12158" y="54385"/>
                    <a:pt x="27193" y="54385"/>
                  </a:cubicBezTo>
                  <a:cubicBezTo>
                    <a:pt x="42195" y="54385"/>
                    <a:pt x="54386" y="42194"/>
                    <a:pt x="54386" y="27193"/>
                  </a:cubicBezTo>
                  <a:cubicBezTo>
                    <a:pt x="54386" y="12157"/>
                    <a:pt x="42195" y="0"/>
                    <a:pt x="27193" y="0"/>
                  </a:cubicBezTo>
                  <a:close/>
                </a:path>
              </a:pathLst>
            </a:custGeom>
            <a:solidFill>
              <a:srgbClr val="F5B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7"/>
            <p:cNvSpPr/>
            <p:nvPr/>
          </p:nvSpPr>
          <p:spPr>
            <a:xfrm>
              <a:off x="3938675" y="562350"/>
              <a:ext cx="1357950" cy="1357975"/>
            </a:xfrm>
            <a:custGeom>
              <a:avLst/>
              <a:gdLst/>
              <a:ahLst/>
              <a:cxnLst/>
              <a:rect l="l" t="t" r="r" b="b"/>
              <a:pathLst>
                <a:path w="54318" h="54319" extrusionOk="0">
                  <a:moveTo>
                    <a:pt x="27159" y="1"/>
                  </a:moveTo>
                  <a:cubicBezTo>
                    <a:pt x="12157" y="1"/>
                    <a:pt x="0" y="12158"/>
                    <a:pt x="0" y="27160"/>
                  </a:cubicBezTo>
                  <a:cubicBezTo>
                    <a:pt x="0" y="42161"/>
                    <a:pt x="12157" y="54319"/>
                    <a:pt x="27159" y="54319"/>
                  </a:cubicBezTo>
                  <a:cubicBezTo>
                    <a:pt x="42161" y="54319"/>
                    <a:pt x="54318" y="42161"/>
                    <a:pt x="54318" y="27160"/>
                  </a:cubicBezTo>
                  <a:cubicBezTo>
                    <a:pt x="54318" y="12158"/>
                    <a:pt x="42161" y="1"/>
                    <a:pt x="27159" y="1"/>
                  </a:cubicBezTo>
                  <a:close/>
                </a:path>
              </a:pathLst>
            </a:custGeom>
            <a:solidFill>
              <a:srgbClr val="F5AF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7"/>
            <p:cNvSpPr/>
            <p:nvPr/>
          </p:nvSpPr>
          <p:spPr>
            <a:xfrm>
              <a:off x="3939525" y="563200"/>
              <a:ext cx="1356250" cy="1356275"/>
            </a:xfrm>
            <a:custGeom>
              <a:avLst/>
              <a:gdLst/>
              <a:ahLst/>
              <a:cxnLst/>
              <a:rect l="l" t="t" r="r" b="b"/>
              <a:pathLst>
                <a:path w="54250" h="54251" extrusionOk="0">
                  <a:moveTo>
                    <a:pt x="27125" y="1"/>
                  </a:moveTo>
                  <a:cubicBezTo>
                    <a:pt x="12123" y="1"/>
                    <a:pt x="0" y="12158"/>
                    <a:pt x="0" y="27126"/>
                  </a:cubicBezTo>
                  <a:cubicBezTo>
                    <a:pt x="0" y="42094"/>
                    <a:pt x="12123" y="54251"/>
                    <a:pt x="27125" y="54251"/>
                  </a:cubicBezTo>
                  <a:cubicBezTo>
                    <a:pt x="42093" y="54251"/>
                    <a:pt x="54250" y="42094"/>
                    <a:pt x="54250" y="27126"/>
                  </a:cubicBezTo>
                  <a:cubicBezTo>
                    <a:pt x="54250" y="12158"/>
                    <a:pt x="42093" y="1"/>
                    <a:pt x="27125" y="1"/>
                  </a:cubicBezTo>
                  <a:close/>
                </a:path>
              </a:pathLst>
            </a:custGeom>
            <a:solidFill>
              <a:srgbClr val="F5A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7"/>
            <p:cNvSpPr/>
            <p:nvPr/>
          </p:nvSpPr>
          <p:spPr>
            <a:xfrm>
              <a:off x="3940375" y="564050"/>
              <a:ext cx="1354575" cy="1354575"/>
            </a:xfrm>
            <a:custGeom>
              <a:avLst/>
              <a:gdLst/>
              <a:ahLst/>
              <a:cxnLst/>
              <a:rect l="l" t="t" r="r" b="b"/>
              <a:pathLst>
                <a:path w="54183" h="54183" extrusionOk="0">
                  <a:moveTo>
                    <a:pt x="27091" y="1"/>
                  </a:moveTo>
                  <a:cubicBezTo>
                    <a:pt x="12123" y="1"/>
                    <a:pt x="0" y="12124"/>
                    <a:pt x="0" y="27092"/>
                  </a:cubicBezTo>
                  <a:cubicBezTo>
                    <a:pt x="0" y="42060"/>
                    <a:pt x="12123" y="54183"/>
                    <a:pt x="27091" y="54183"/>
                  </a:cubicBezTo>
                  <a:cubicBezTo>
                    <a:pt x="42025" y="54183"/>
                    <a:pt x="54182" y="42060"/>
                    <a:pt x="54182" y="27092"/>
                  </a:cubicBezTo>
                  <a:cubicBezTo>
                    <a:pt x="54182" y="12124"/>
                    <a:pt x="42025" y="1"/>
                    <a:pt x="27091" y="1"/>
                  </a:cubicBezTo>
                  <a:close/>
                </a:path>
              </a:pathLst>
            </a:custGeom>
            <a:solidFill>
              <a:srgbClr val="F5A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7"/>
            <p:cNvSpPr/>
            <p:nvPr/>
          </p:nvSpPr>
          <p:spPr>
            <a:xfrm>
              <a:off x="3941200" y="564900"/>
              <a:ext cx="1352050" cy="1352900"/>
            </a:xfrm>
            <a:custGeom>
              <a:avLst/>
              <a:gdLst/>
              <a:ahLst/>
              <a:cxnLst/>
              <a:rect l="l" t="t" r="r" b="b"/>
              <a:pathLst>
                <a:path w="54082" h="54116" extrusionOk="0">
                  <a:moveTo>
                    <a:pt x="27058" y="0"/>
                  </a:moveTo>
                  <a:cubicBezTo>
                    <a:pt x="12124" y="0"/>
                    <a:pt x="1" y="12124"/>
                    <a:pt x="1" y="27058"/>
                  </a:cubicBezTo>
                  <a:cubicBezTo>
                    <a:pt x="1" y="41992"/>
                    <a:pt x="12124" y="54115"/>
                    <a:pt x="27058" y="54115"/>
                  </a:cubicBezTo>
                  <a:cubicBezTo>
                    <a:pt x="41992" y="54115"/>
                    <a:pt x="54081" y="41992"/>
                    <a:pt x="54081" y="27058"/>
                  </a:cubicBezTo>
                  <a:cubicBezTo>
                    <a:pt x="54081" y="12124"/>
                    <a:pt x="41992" y="0"/>
                    <a:pt x="27058" y="0"/>
                  </a:cubicBezTo>
                  <a:close/>
                </a:path>
              </a:pathLst>
            </a:custGeom>
            <a:solidFill>
              <a:srgbClr val="F5A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7"/>
            <p:cNvSpPr/>
            <p:nvPr/>
          </p:nvSpPr>
          <p:spPr>
            <a:xfrm>
              <a:off x="3942050" y="565750"/>
              <a:ext cx="1350350" cy="1351200"/>
            </a:xfrm>
            <a:custGeom>
              <a:avLst/>
              <a:gdLst/>
              <a:ahLst/>
              <a:cxnLst/>
              <a:rect l="l" t="t" r="r" b="b"/>
              <a:pathLst>
                <a:path w="54014" h="54048" extrusionOk="0">
                  <a:moveTo>
                    <a:pt x="27024" y="0"/>
                  </a:moveTo>
                  <a:cubicBezTo>
                    <a:pt x="12090" y="0"/>
                    <a:pt x="1" y="12090"/>
                    <a:pt x="1" y="27024"/>
                  </a:cubicBezTo>
                  <a:cubicBezTo>
                    <a:pt x="1" y="41924"/>
                    <a:pt x="12090" y="54047"/>
                    <a:pt x="27024" y="54047"/>
                  </a:cubicBezTo>
                  <a:cubicBezTo>
                    <a:pt x="41924" y="54047"/>
                    <a:pt x="54013" y="41924"/>
                    <a:pt x="54013" y="27024"/>
                  </a:cubicBezTo>
                  <a:cubicBezTo>
                    <a:pt x="54013" y="12090"/>
                    <a:pt x="41924" y="0"/>
                    <a:pt x="27024" y="0"/>
                  </a:cubicBezTo>
                  <a:close/>
                </a:path>
              </a:pathLst>
            </a:custGeom>
            <a:solidFill>
              <a:srgbClr val="F4A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7"/>
            <p:cNvSpPr/>
            <p:nvPr/>
          </p:nvSpPr>
          <p:spPr>
            <a:xfrm>
              <a:off x="3942900" y="566600"/>
              <a:ext cx="1348650" cy="1349500"/>
            </a:xfrm>
            <a:custGeom>
              <a:avLst/>
              <a:gdLst/>
              <a:ahLst/>
              <a:cxnLst/>
              <a:rect l="l" t="t" r="r" b="b"/>
              <a:pathLst>
                <a:path w="53946" h="53980" extrusionOk="0">
                  <a:moveTo>
                    <a:pt x="26990" y="0"/>
                  </a:moveTo>
                  <a:cubicBezTo>
                    <a:pt x="12090" y="0"/>
                    <a:pt x="1" y="12090"/>
                    <a:pt x="1" y="26990"/>
                  </a:cubicBezTo>
                  <a:cubicBezTo>
                    <a:pt x="1" y="41890"/>
                    <a:pt x="12090" y="53979"/>
                    <a:pt x="26990" y="53979"/>
                  </a:cubicBezTo>
                  <a:cubicBezTo>
                    <a:pt x="41890" y="53979"/>
                    <a:pt x="53946" y="41890"/>
                    <a:pt x="53946" y="26990"/>
                  </a:cubicBezTo>
                  <a:cubicBezTo>
                    <a:pt x="53946" y="12090"/>
                    <a:pt x="41890" y="0"/>
                    <a:pt x="26990" y="0"/>
                  </a:cubicBezTo>
                  <a:close/>
                </a:path>
              </a:pathLst>
            </a:custGeom>
            <a:solidFill>
              <a:srgbClr val="F4AA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7"/>
            <p:cNvSpPr/>
            <p:nvPr/>
          </p:nvSpPr>
          <p:spPr>
            <a:xfrm>
              <a:off x="3943750" y="567450"/>
              <a:ext cx="1346950" cy="1347800"/>
            </a:xfrm>
            <a:custGeom>
              <a:avLst/>
              <a:gdLst/>
              <a:ahLst/>
              <a:cxnLst/>
              <a:rect l="l" t="t" r="r" b="b"/>
              <a:pathLst>
                <a:path w="53878" h="53912" extrusionOk="0">
                  <a:moveTo>
                    <a:pt x="26956" y="0"/>
                  </a:moveTo>
                  <a:cubicBezTo>
                    <a:pt x="12056" y="0"/>
                    <a:pt x="0" y="12056"/>
                    <a:pt x="0" y="26956"/>
                  </a:cubicBezTo>
                  <a:cubicBezTo>
                    <a:pt x="0" y="41822"/>
                    <a:pt x="12056" y="53911"/>
                    <a:pt x="26956" y="53911"/>
                  </a:cubicBezTo>
                  <a:cubicBezTo>
                    <a:pt x="41822" y="53911"/>
                    <a:pt x="53878" y="41822"/>
                    <a:pt x="53878" y="26956"/>
                  </a:cubicBezTo>
                  <a:cubicBezTo>
                    <a:pt x="53878" y="12056"/>
                    <a:pt x="41822" y="0"/>
                    <a:pt x="26956" y="0"/>
                  </a:cubicBezTo>
                  <a:close/>
                </a:path>
              </a:pathLst>
            </a:custGeom>
            <a:solidFill>
              <a:srgbClr val="F4A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7"/>
            <p:cNvSpPr/>
            <p:nvPr/>
          </p:nvSpPr>
          <p:spPr>
            <a:xfrm>
              <a:off x="3944600" y="568275"/>
              <a:ext cx="1345250" cy="1346125"/>
            </a:xfrm>
            <a:custGeom>
              <a:avLst/>
              <a:gdLst/>
              <a:ahLst/>
              <a:cxnLst/>
              <a:rect l="l" t="t" r="r" b="b"/>
              <a:pathLst>
                <a:path w="53810" h="53845" extrusionOk="0">
                  <a:moveTo>
                    <a:pt x="26922" y="1"/>
                  </a:moveTo>
                  <a:cubicBezTo>
                    <a:pt x="12056" y="1"/>
                    <a:pt x="0" y="12056"/>
                    <a:pt x="0" y="26923"/>
                  </a:cubicBezTo>
                  <a:cubicBezTo>
                    <a:pt x="0" y="41789"/>
                    <a:pt x="12056" y="53845"/>
                    <a:pt x="26922" y="53845"/>
                  </a:cubicBezTo>
                  <a:cubicBezTo>
                    <a:pt x="41788" y="53845"/>
                    <a:pt x="53810" y="41789"/>
                    <a:pt x="53810" y="26923"/>
                  </a:cubicBezTo>
                  <a:cubicBezTo>
                    <a:pt x="53810" y="12056"/>
                    <a:pt x="41788" y="1"/>
                    <a:pt x="26922" y="1"/>
                  </a:cubicBezTo>
                  <a:close/>
                </a:path>
              </a:pathLst>
            </a:custGeom>
            <a:solidFill>
              <a:srgbClr val="F4A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7"/>
            <p:cNvSpPr/>
            <p:nvPr/>
          </p:nvSpPr>
          <p:spPr>
            <a:xfrm>
              <a:off x="3945450" y="569125"/>
              <a:ext cx="1343575" cy="1344425"/>
            </a:xfrm>
            <a:custGeom>
              <a:avLst/>
              <a:gdLst/>
              <a:ahLst/>
              <a:cxnLst/>
              <a:rect l="l" t="t" r="r" b="b"/>
              <a:pathLst>
                <a:path w="53743" h="53777" extrusionOk="0">
                  <a:moveTo>
                    <a:pt x="26888" y="1"/>
                  </a:moveTo>
                  <a:cubicBezTo>
                    <a:pt x="12056" y="1"/>
                    <a:pt x="0" y="12056"/>
                    <a:pt x="0" y="26889"/>
                  </a:cubicBezTo>
                  <a:cubicBezTo>
                    <a:pt x="0" y="41721"/>
                    <a:pt x="12056" y="53777"/>
                    <a:pt x="26888" y="53777"/>
                  </a:cubicBezTo>
                  <a:cubicBezTo>
                    <a:pt x="41720" y="53777"/>
                    <a:pt x="53742" y="41721"/>
                    <a:pt x="53742" y="26889"/>
                  </a:cubicBezTo>
                  <a:cubicBezTo>
                    <a:pt x="53742" y="12056"/>
                    <a:pt x="41720" y="1"/>
                    <a:pt x="26888" y="1"/>
                  </a:cubicBezTo>
                  <a:close/>
                </a:path>
              </a:pathLst>
            </a:custGeom>
            <a:solidFill>
              <a:srgbClr val="F4A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7"/>
            <p:cNvSpPr/>
            <p:nvPr/>
          </p:nvSpPr>
          <p:spPr>
            <a:xfrm>
              <a:off x="3946300" y="569975"/>
              <a:ext cx="1341875" cy="1342725"/>
            </a:xfrm>
            <a:custGeom>
              <a:avLst/>
              <a:gdLst/>
              <a:ahLst/>
              <a:cxnLst/>
              <a:rect l="l" t="t" r="r" b="b"/>
              <a:pathLst>
                <a:path w="53675" h="53709" extrusionOk="0">
                  <a:moveTo>
                    <a:pt x="26854" y="1"/>
                  </a:moveTo>
                  <a:cubicBezTo>
                    <a:pt x="12022" y="1"/>
                    <a:pt x="0" y="12022"/>
                    <a:pt x="0" y="26855"/>
                  </a:cubicBezTo>
                  <a:cubicBezTo>
                    <a:pt x="0" y="41687"/>
                    <a:pt x="12022" y="53709"/>
                    <a:pt x="26854" y="53709"/>
                  </a:cubicBezTo>
                  <a:cubicBezTo>
                    <a:pt x="41653" y="53709"/>
                    <a:pt x="53674" y="41687"/>
                    <a:pt x="53674" y="26855"/>
                  </a:cubicBezTo>
                  <a:cubicBezTo>
                    <a:pt x="53674" y="12022"/>
                    <a:pt x="41653" y="1"/>
                    <a:pt x="26854" y="1"/>
                  </a:cubicBezTo>
                  <a:close/>
                </a:path>
              </a:pathLst>
            </a:custGeom>
            <a:solidFill>
              <a:srgbClr val="F4A6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7"/>
            <p:cNvSpPr/>
            <p:nvPr/>
          </p:nvSpPr>
          <p:spPr>
            <a:xfrm>
              <a:off x="3947125" y="570825"/>
              <a:ext cx="1340200" cy="1341025"/>
            </a:xfrm>
            <a:custGeom>
              <a:avLst/>
              <a:gdLst/>
              <a:ahLst/>
              <a:cxnLst/>
              <a:rect l="l" t="t" r="r" b="b"/>
              <a:pathLst>
                <a:path w="53608" h="53641" extrusionOk="0">
                  <a:moveTo>
                    <a:pt x="26821" y="1"/>
                  </a:moveTo>
                  <a:cubicBezTo>
                    <a:pt x="12023" y="1"/>
                    <a:pt x="1" y="12022"/>
                    <a:pt x="1" y="26821"/>
                  </a:cubicBezTo>
                  <a:cubicBezTo>
                    <a:pt x="1" y="41619"/>
                    <a:pt x="12023" y="53641"/>
                    <a:pt x="26821" y="53641"/>
                  </a:cubicBezTo>
                  <a:cubicBezTo>
                    <a:pt x="41620" y="53641"/>
                    <a:pt x="53607" y="41619"/>
                    <a:pt x="53607" y="26821"/>
                  </a:cubicBezTo>
                  <a:cubicBezTo>
                    <a:pt x="53607" y="12022"/>
                    <a:pt x="41620" y="1"/>
                    <a:pt x="26821" y="1"/>
                  </a:cubicBezTo>
                  <a:close/>
                </a:path>
              </a:pathLst>
            </a:custGeom>
            <a:solidFill>
              <a:srgbClr val="F4A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7"/>
            <p:cNvSpPr/>
            <p:nvPr/>
          </p:nvSpPr>
          <p:spPr>
            <a:xfrm>
              <a:off x="3947975" y="571675"/>
              <a:ext cx="1338500" cy="1338500"/>
            </a:xfrm>
            <a:custGeom>
              <a:avLst/>
              <a:gdLst/>
              <a:ahLst/>
              <a:cxnLst/>
              <a:rect l="l" t="t" r="r" b="b"/>
              <a:pathLst>
                <a:path w="53540" h="53540" extrusionOk="0">
                  <a:moveTo>
                    <a:pt x="26787" y="0"/>
                  </a:moveTo>
                  <a:cubicBezTo>
                    <a:pt x="11989" y="0"/>
                    <a:pt x="1" y="11988"/>
                    <a:pt x="1" y="26787"/>
                  </a:cubicBezTo>
                  <a:cubicBezTo>
                    <a:pt x="1" y="41551"/>
                    <a:pt x="11989" y="53539"/>
                    <a:pt x="26787" y="53539"/>
                  </a:cubicBezTo>
                  <a:cubicBezTo>
                    <a:pt x="41552" y="53539"/>
                    <a:pt x="53539" y="41551"/>
                    <a:pt x="53539" y="26787"/>
                  </a:cubicBezTo>
                  <a:cubicBezTo>
                    <a:pt x="53539" y="11988"/>
                    <a:pt x="41552" y="0"/>
                    <a:pt x="26787" y="0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7"/>
            <p:cNvSpPr/>
            <p:nvPr/>
          </p:nvSpPr>
          <p:spPr>
            <a:xfrm>
              <a:off x="3948825" y="572525"/>
              <a:ext cx="1336800" cy="1336800"/>
            </a:xfrm>
            <a:custGeom>
              <a:avLst/>
              <a:gdLst/>
              <a:ahLst/>
              <a:cxnLst/>
              <a:rect l="l" t="t" r="r" b="b"/>
              <a:pathLst>
                <a:path w="53472" h="53472" extrusionOk="0">
                  <a:moveTo>
                    <a:pt x="26753" y="0"/>
                  </a:moveTo>
                  <a:cubicBezTo>
                    <a:pt x="11988" y="0"/>
                    <a:pt x="1" y="11988"/>
                    <a:pt x="1" y="26753"/>
                  </a:cubicBezTo>
                  <a:cubicBezTo>
                    <a:pt x="1" y="41517"/>
                    <a:pt x="11988" y="53471"/>
                    <a:pt x="26753" y="53471"/>
                  </a:cubicBezTo>
                  <a:cubicBezTo>
                    <a:pt x="41518" y="53471"/>
                    <a:pt x="53472" y="41517"/>
                    <a:pt x="53472" y="26753"/>
                  </a:cubicBezTo>
                  <a:cubicBezTo>
                    <a:pt x="53472" y="11988"/>
                    <a:pt x="41518" y="0"/>
                    <a:pt x="26753" y="0"/>
                  </a:cubicBezTo>
                  <a:close/>
                </a:path>
              </a:pathLst>
            </a:custGeom>
            <a:solidFill>
              <a:srgbClr val="F4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7"/>
            <p:cNvSpPr/>
            <p:nvPr/>
          </p:nvSpPr>
          <p:spPr>
            <a:xfrm>
              <a:off x="3949675" y="574200"/>
              <a:ext cx="1335100" cy="1334275"/>
            </a:xfrm>
            <a:custGeom>
              <a:avLst/>
              <a:gdLst/>
              <a:ahLst/>
              <a:cxnLst/>
              <a:rect l="l" t="t" r="r" b="b"/>
              <a:pathLst>
                <a:path w="53404" h="53371" extrusionOk="0">
                  <a:moveTo>
                    <a:pt x="26719" y="1"/>
                  </a:moveTo>
                  <a:cubicBezTo>
                    <a:pt x="11954" y="1"/>
                    <a:pt x="1" y="11921"/>
                    <a:pt x="1" y="26686"/>
                  </a:cubicBezTo>
                  <a:cubicBezTo>
                    <a:pt x="1" y="41417"/>
                    <a:pt x="11954" y="53371"/>
                    <a:pt x="26719" y="53371"/>
                  </a:cubicBezTo>
                  <a:cubicBezTo>
                    <a:pt x="41450" y="53371"/>
                    <a:pt x="53404" y="41417"/>
                    <a:pt x="53404" y="26686"/>
                  </a:cubicBezTo>
                  <a:cubicBezTo>
                    <a:pt x="53404" y="11921"/>
                    <a:pt x="41450" y="1"/>
                    <a:pt x="26719" y="1"/>
                  </a:cubicBezTo>
                  <a:close/>
                </a:path>
              </a:pathLst>
            </a:custGeom>
            <a:solidFill>
              <a:srgbClr val="F3A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7"/>
            <p:cNvSpPr/>
            <p:nvPr/>
          </p:nvSpPr>
          <p:spPr>
            <a:xfrm>
              <a:off x="3950525" y="575050"/>
              <a:ext cx="1333400" cy="1332575"/>
            </a:xfrm>
            <a:custGeom>
              <a:avLst/>
              <a:gdLst/>
              <a:ahLst/>
              <a:cxnLst/>
              <a:rect l="l" t="t" r="r" b="b"/>
              <a:pathLst>
                <a:path w="53336" h="53303" extrusionOk="0">
                  <a:moveTo>
                    <a:pt x="26685" y="1"/>
                  </a:moveTo>
                  <a:cubicBezTo>
                    <a:pt x="11954" y="1"/>
                    <a:pt x="0" y="11921"/>
                    <a:pt x="0" y="26652"/>
                  </a:cubicBezTo>
                  <a:cubicBezTo>
                    <a:pt x="0" y="41383"/>
                    <a:pt x="11954" y="53303"/>
                    <a:pt x="26685" y="53303"/>
                  </a:cubicBezTo>
                  <a:cubicBezTo>
                    <a:pt x="41416" y="53303"/>
                    <a:pt x="53336" y="41383"/>
                    <a:pt x="53336" y="26652"/>
                  </a:cubicBezTo>
                  <a:cubicBezTo>
                    <a:pt x="53336" y="11921"/>
                    <a:pt x="41416" y="1"/>
                    <a:pt x="26685" y="1"/>
                  </a:cubicBezTo>
                  <a:close/>
                </a:path>
              </a:pathLst>
            </a:custGeom>
            <a:solidFill>
              <a:srgbClr val="F3A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7"/>
            <p:cNvSpPr/>
            <p:nvPr/>
          </p:nvSpPr>
          <p:spPr>
            <a:xfrm>
              <a:off x="3951375" y="575900"/>
              <a:ext cx="1331700" cy="1330875"/>
            </a:xfrm>
            <a:custGeom>
              <a:avLst/>
              <a:gdLst/>
              <a:ahLst/>
              <a:cxnLst/>
              <a:rect l="l" t="t" r="r" b="b"/>
              <a:pathLst>
                <a:path w="53268" h="53235" extrusionOk="0">
                  <a:moveTo>
                    <a:pt x="26651" y="1"/>
                  </a:moveTo>
                  <a:cubicBezTo>
                    <a:pt x="11954" y="1"/>
                    <a:pt x="0" y="11921"/>
                    <a:pt x="0" y="26618"/>
                  </a:cubicBezTo>
                  <a:cubicBezTo>
                    <a:pt x="0" y="41315"/>
                    <a:pt x="11954" y="53235"/>
                    <a:pt x="26651" y="53235"/>
                  </a:cubicBezTo>
                  <a:cubicBezTo>
                    <a:pt x="41348" y="53235"/>
                    <a:pt x="53268" y="41315"/>
                    <a:pt x="53268" y="26618"/>
                  </a:cubicBezTo>
                  <a:cubicBezTo>
                    <a:pt x="53268" y="11921"/>
                    <a:pt x="41348" y="1"/>
                    <a:pt x="26651" y="1"/>
                  </a:cubicBezTo>
                  <a:close/>
                </a:path>
              </a:pathLst>
            </a:custGeom>
            <a:solidFill>
              <a:srgbClr val="F3A0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7"/>
            <p:cNvSpPr/>
            <p:nvPr/>
          </p:nvSpPr>
          <p:spPr>
            <a:xfrm>
              <a:off x="3953050" y="576750"/>
              <a:ext cx="1329200" cy="1329175"/>
            </a:xfrm>
            <a:custGeom>
              <a:avLst/>
              <a:gdLst/>
              <a:ahLst/>
              <a:cxnLst/>
              <a:rect l="l" t="t" r="r" b="b"/>
              <a:pathLst>
                <a:path w="53168" h="53167" extrusionOk="0">
                  <a:moveTo>
                    <a:pt x="26584" y="1"/>
                  </a:moveTo>
                  <a:cubicBezTo>
                    <a:pt x="11887" y="1"/>
                    <a:pt x="1" y="11887"/>
                    <a:pt x="1" y="26584"/>
                  </a:cubicBezTo>
                  <a:cubicBezTo>
                    <a:pt x="1" y="41247"/>
                    <a:pt x="11887" y="53167"/>
                    <a:pt x="26584" y="53167"/>
                  </a:cubicBezTo>
                  <a:cubicBezTo>
                    <a:pt x="41247" y="53167"/>
                    <a:pt x="53167" y="41281"/>
                    <a:pt x="53167" y="26584"/>
                  </a:cubicBezTo>
                  <a:cubicBezTo>
                    <a:pt x="53167" y="11887"/>
                    <a:pt x="41247" y="1"/>
                    <a:pt x="26584" y="1"/>
                  </a:cubicBezTo>
                  <a:close/>
                </a:path>
              </a:pathLst>
            </a:custGeom>
            <a:solidFill>
              <a:srgbClr val="F39F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7"/>
            <p:cNvSpPr/>
            <p:nvPr/>
          </p:nvSpPr>
          <p:spPr>
            <a:xfrm>
              <a:off x="3953900" y="577600"/>
              <a:ext cx="1327500" cy="1327500"/>
            </a:xfrm>
            <a:custGeom>
              <a:avLst/>
              <a:gdLst/>
              <a:ahLst/>
              <a:cxnLst/>
              <a:rect l="l" t="t" r="r" b="b"/>
              <a:pathLst>
                <a:path w="53100" h="53100" extrusionOk="0">
                  <a:moveTo>
                    <a:pt x="26550" y="0"/>
                  </a:moveTo>
                  <a:cubicBezTo>
                    <a:pt x="11887" y="0"/>
                    <a:pt x="1" y="11887"/>
                    <a:pt x="1" y="26550"/>
                  </a:cubicBezTo>
                  <a:cubicBezTo>
                    <a:pt x="1" y="41213"/>
                    <a:pt x="11887" y="53099"/>
                    <a:pt x="26550" y="53099"/>
                  </a:cubicBezTo>
                  <a:cubicBezTo>
                    <a:pt x="41213" y="53099"/>
                    <a:pt x="53099" y="41213"/>
                    <a:pt x="53099" y="26550"/>
                  </a:cubicBezTo>
                  <a:cubicBezTo>
                    <a:pt x="53099" y="11887"/>
                    <a:pt x="41213" y="0"/>
                    <a:pt x="26550" y="0"/>
                  </a:cubicBezTo>
                  <a:close/>
                </a:path>
              </a:pathLst>
            </a:custGeom>
            <a:solidFill>
              <a:srgbClr val="F39E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7"/>
            <p:cNvSpPr/>
            <p:nvPr/>
          </p:nvSpPr>
          <p:spPr>
            <a:xfrm>
              <a:off x="3954750" y="578450"/>
              <a:ext cx="1325800" cy="1325800"/>
            </a:xfrm>
            <a:custGeom>
              <a:avLst/>
              <a:gdLst/>
              <a:ahLst/>
              <a:cxnLst/>
              <a:rect l="l" t="t" r="r" b="b"/>
              <a:pathLst>
                <a:path w="53032" h="53032" extrusionOk="0">
                  <a:moveTo>
                    <a:pt x="26516" y="0"/>
                  </a:moveTo>
                  <a:cubicBezTo>
                    <a:pt x="11853" y="0"/>
                    <a:pt x="1" y="11853"/>
                    <a:pt x="1" y="26516"/>
                  </a:cubicBezTo>
                  <a:cubicBezTo>
                    <a:pt x="1" y="41145"/>
                    <a:pt x="11853" y="53031"/>
                    <a:pt x="26516" y="53031"/>
                  </a:cubicBezTo>
                  <a:cubicBezTo>
                    <a:pt x="41145" y="53031"/>
                    <a:pt x="53031" y="41145"/>
                    <a:pt x="53031" y="26516"/>
                  </a:cubicBezTo>
                  <a:cubicBezTo>
                    <a:pt x="53031" y="11853"/>
                    <a:pt x="41145" y="0"/>
                    <a:pt x="26516" y="0"/>
                  </a:cubicBezTo>
                  <a:close/>
                </a:path>
              </a:pathLst>
            </a:custGeom>
            <a:solidFill>
              <a:srgbClr val="F39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7"/>
            <p:cNvSpPr/>
            <p:nvPr/>
          </p:nvSpPr>
          <p:spPr>
            <a:xfrm>
              <a:off x="3955600" y="579300"/>
              <a:ext cx="1324100" cy="1324100"/>
            </a:xfrm>
            <a:custGeom>
              <a:avLst/>
              <a:gdLst/>
              <a:ahLst/>
              <a:cxnLst/>
              <a:rect l="l" t="t" r="r" b="b"/>
              <a:pathLst>
                <a:path w="52964" h="52964" extrusionOk="0">
                  <a:moveTo>
                    <a:pt x="26482" y="0"/>
                  </a:moveTo>
                  <a:cubicBezTo>
                    <a:pt x="11853" y="0"/>
                    <a:pt x="1" y="11853"/>
                    <a:pt x="1" y="26482"/>
                  </a:cubicBezTo>
                  <a:cubicBezTo>
                    <a:pt x="1" y="41111"/>
                    <a:pt x="11853" y="52963"/>
                    <a:pt x="26482" y="52963"/>
                  </a:cubicBezTo>
                  <a:cubicBezTo>
                    <a:pt x="41111" y="52963"/>
                    <a:pt x="52964" y="41111"/>
                    <a:pt x="52964" y="26482"/>
                  </a:cubicBezTo>
                  <a:cubicBezTo>
                    <a:pt x="52964" y="11853"/>
                    <a:pt x="41111" y="0"/>
                    <a:pt x="26482" y="0"/>
                  </a:cubicBezTo>
                  <a:close/>
                </a:path>
              </a:pathLst>
            </a:custGeom>
            <a:solidFill>
              <a:srgbClr val="F39C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7"/>
            <p:cNvSpPr/>
            <p:nvPr/>
          </p:nvSpPr>
          <p:spPr>
            <a:xfrm>
              <a:off x="3956450" y="580150"/>
              <a:ext cx="1322400" cy="1322400"/>
            </a:xfrm>
            <a:custGeom>
              <a:avLst/>
              <a:gdLst/>
              <a:ahLst/>
              <a:cxnLst/>
              <a:rect l="l" t="t" r="r" b="b"/>
              <a:pathLst>
                <a:path w="52896" h="52896" extrusionOk="0">
                  <a:moveTo>
                    <a:pt x="26448" y="0"/>
                  </a:moveTo>
                  <a:cubicBezTo>
                    <a:pt x="11819" y="0"/>
                    <a:pt x="0" y="11852"/>
                    <a:pt x="0" y="26448"/>
                  </a:cubicBezTo>
                  <a:cubicBezTo>
                    <a:pt x="0" y="41043"/>
                    <a:pt x="11819" y="52895"/>
                    <a:pt x="26448" y="52895"/>
                  </a:cubicBezTo>
                  <a:cubicBezTo>
                    <a:pt x="41043" y="52895"/>
                    <a:pt x="52896" y="41043"/>
                    <a:pt x="52896" y="26448"/>
                  </a:cubicBezTo>
                  <a:cubicBezTo>
                    <a:pt x="52896" y="11852"/>
                    <a:pt x="41043" y="0"/>
                    <a:pt x="26448" y="0"/>
                  </a:cubicBezTo>
                  <a:close/>
                </a:path>
              </a:pathLst>
            </a:custGeom>
            <a:solidFill>
              <a:srgbClr val="F39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7"/>
            <p:cNvSpPr/>
            <p:nvPr/>
          </p:nvSpPr>
          <p:spPr>
            <a:xfrm>
              <a:off x="3957300" y="580975"/>
              <a:ext cx="1320700" cy="1320725"/>
            </a:xfrm>
            <a:custGeom>
              <a:avLst/>
              <a:gdLst/>
              <a:ahLst/>
              <a:cxnLst/>
              <a:rect l="l" t="t" r="r" b="b"/>
              <a:pathLst>
                <a:path w="52828" h="52829" extrusionOk="0">
                  <a:moveTo>
                    <a:pt x="26414" y="1"/>
                  </a:moveTo>
                  <a:cubicBezTo>
                    <a:pt x="11819" y="1"/>
                    <a:pt x="0" y="11819"/>
                    <a:pt x="0" y="26415"/>
                  </a:cubicBezTo>
                  <a:cubicBezTo>
                    <a:pt x="0" y="41010"/>
                    <a:pt x="11819" y="52829"/>
                    <a:pt x="26414" y="52829"/>
                  </a:cubicBezTo>
                  <a:cubicBezTo>
                    <a:pt x="40975" y="52829"/>
                    <a:pt x="52828" y="41010"/>
                    <a:pt x="52828" y="26415"/>
                  </a:cubicBezTo>
                  <a:cubicBezTo>
                    <a:pt x="52828" y="11819"/>
                    <a:pt x="40975" y="1"/>
                    <a:pt x="26414" y="1"/>
                  </a:cubicBezTo>
                  <a:close/>
                </a:path>
              </a:pathLst>
            </a:custGeom>
            <a:solidFill>
              <a:srgbClr val="F39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7"/>
            <p:cNvSpPr/>
            <p:nvPr/>
          </p:nvSpPr>
          <p:spPr>
            <a:xfrm>
              <a:off x="3958150" y="581825"/>
              <a:ext cx="1319000" cy="1319025"/>
            </a:xfrm>
            <a:custGeom>
              <a:avLst/>
              <a:gdLst/>
              <a:ahLst/>
              <a:cxnLst/>
              <a:rect l="l" t="t" r="r" b="b"/>
              <a:pathLst>
                <a:path w="52760" h="52761" extrusionOk="0">
                  <a:moveTo>
                    <a:pt x="26380" y="1"/>
                  </a:moveTo>
                  <a:cubicBezTo>
                    <a:pt x="11819" y="1"/>
                    <a:pt x="0" y="11819"/>
                    <a:pt x="0" y="26381"/>
                  </a:cubicBezTo>
                  <a:cubicBezTo>
                    <a:pt x="0" y="40942"/>
                    <a:pt x="11819" y="52761"/>
                    <a:pt x="26380" y="52761"/>
                  </a:cubicBezTo>
                  <a:cubicBezTo>
                    <a:pt x="40941" y="52761"/>
                    <a:pt x="52760" y="40942"/>
                    <a:pt x="52760" y="26381"/>
                  </a:cubicBezTo>
                  <a:cubicBezTo>
                    <a:pt x="52760" y="11819"/>
                    <a:pt x="40941" y="1"/>
                    <a:pt x="26380" y="1"/>
                  </a:cubicBezTo>
                  <a:close/>
                </a:path>
              </a:pathLst>
            </a:custGeom>
            <a:solidFill>
              <a:srgbClr val="F29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7"/>
            <p:cNvSpPr/>
            <p:nvPr/>
          </p:nvSpPr>
          <p:spPr>
            <a:xfrm>
              <a:off x="3959000" y="582675"/>
              <a:ext cx="1316475" cy="1317325"/>
            </a:xfrm>
            <a:custGeom>
              <a:avLst/>
              <a:gdLst/>
              <a:ahLst/>
              <a:cxnLst/>
              <a:rect l="l" t="t" r="r" b="b"/>
              <a:pathLst>
                <a:path w="52659" h="52693" extrusionOk="0">
                  <a:moveTo>
                    <a:pt x="26346" y="1"/>
                  </a:moveTo>
                  <a:cubicBezTo>
                    <a:pt x="11785" y="1"/>
                    <a:pt x="0" y="11785"/>
                    <a:pt x="0" y="26347"/>
                  </a:cubicBezTo>
                  <a:cubicBezTo>
                    <a:pt x="0" y="40874"/>
                    <a:pt x="11785" y="52693"/>
                    <a:pt x="26346" y="52693"/>
                  </a:cubicBezTo>
                  <a:cubicBezTo>
                    <a:pt x="40874" y="52693"/>
                    <a:pt x="52658" y="40874"/>
                    <a:pt x="52658" y="26347"/>
                  </a:cubicBezTo>
                  <a:cubicBezTo>
                    <a:pt x="52658" y="11785"/>
                    <a:pt x="40874" y="1"/>
                    <a:pt x="26346" y="1"/>
                  </a:cubicBezTo>
                  <a:close/>
                </a:path>
              </a:pathLst>
            </a:custGeom>
            <a:solidFill>
              <a:srgbClr val="F29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7"/>
            <p:cNvSpPr/>
            <p:nvPr/>
          </p:nvSpPr>
          <p:spPr>
            <a:xfrm>
              <a:off x="3959825" y="583525"/>
              <a:ext cx="1314800" cy="1315650"/>
            </a:xfrm>
            <a:custGeom>
              <a:avLst/>
              <a:gdLst/>
              <a:ahLst/>
              <a:cxnLst/>
              <a:rect l="l" t="t" r="r" b="b"/>
              <a:pathLst>
                <a:path w="52592" h="52626" extrusionOk="0">
                  <a:moveTo>
                    <a:pt x="26313" y="0"/>
                  </a:moveTo>
                  <a:cubicBezTo>
                    <a:pt x="11785" y="0"/>
                    <a:pt x="1" y="11785"/>
                    <a:pt x="1" y="26313"/>
                  </a:cubicBezTo>
                  <a:cubicBezTo>
                    <a:pt x="1" y="40840"/>
                    <a:pt x="11785" y="52625"/>
                    <a:pt x="26313" y="52625"/>
                  </a:cubicBezTo>
                  <a:cubicBezTo>
                    <a:pt x="40841" y="52625"/>
                    <a:pt x="52591" y="40840"/>
                    <a:pt x="52591" y="26313"/>
                  </a:cubicBezTo>
                  <a:cubicBezTo>
                    <a:pt x="52591" y="11785"/>
                    <a:pt x="40841" y="0"/>
                    <a:pt x="26313" y="0"/>
                  </a:cubicBezTo>
                  <a:close/>
                </a:path>
              </a:pathLst>
            </a:custGeom>
            <a:solidFill>
              <a:srgbClr val="F29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7"/>
            <p:cNvSpPr/>
            <p:nvPr/>
          </p:nvSpPr>
          <p:spPr>
            <a:xfrm>
              <a:off x="3960675" y="584375"/>
              <a:ext cx="1313100" cy="1313950"/>
            </a:xfrm>
            <a:custGeom>
              <a:avLst/>
              <a:gdLst/>
              <a:ahLst/>
              <a:cxnLst/>
              <a:rect l="l" t="t" r="r" b="b"/>
              <a:pathLst>
                <a:path w="52524" h="52558" extrusionOk="0">
                  <a:moveTo>
                    <a:pt x="26279" y="0"/>
                  </a:moveTo>
                  <a:cubicBezTo>
                    <a:pt x="11751" y="0"/>
                    <a:pt x="1" y="11751"/>
                    <a:pt x="1" y="26279"/>
                  </a:cubicBezTo>
                  <a:cubicBezTo>
                    <a:pt x="1" y="40773"/>
                    <a:pt x="11751" y="52557"/>
                    <a:pt x="26279" y="52557"/>
                  </a:cubicBezTo>
                  <a:cubicBezTo>
                    <a:pt x="40773" y="52557"/>
                    <a:pt x="52523" y="40773"/>
                    <a:pt x="52523" y="26279"/>
                  </a:cubicBezTo>
                  <a:cubicBezTo>
                    <a:pt x="52523" y="11751"/>
                    <a:pt x="40773" y="0"/>
                    <a:pt x="26279" y="0"/>
                  </a:cubicBezTo>
                  <a:close/>
                </a:path>
              </a:pathLst>
            </a:custGeom>
            <a:solidFill>
              <a:srgbClr val="F29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7"/>
            <p:cNvSpPr/>
            <p:nvPr/>
          </p:nvSpPr>
          <p:spPr>
            <a:xfrm>
              <a:off x="3961525" y="585225"/>
              <a:ext cx="1311400" cy="1312250"/>
            </a:xfrm>
            <a:custGeom>
              <a:avLst/>
              <a:gdLst/>
              <a:ahLst/>
              <a:cxnLst/>
              <a:rect l="l" t="t" r="r" b="b"/>
              <a:pathLst>
                <a:path w="52456" h="52490" extrusionOk="0">
                  <a:moveTo>
                    <a:pt x="26245" y="0"/>
                  </a:moveTo>
                  <a:cubicBezTo>
                    <a:pt x="11751" y="0"/>
                    <a:pt x="1" y="11751"/>
                    <a:pt x="1" y="26245"/>
                  </a:cubicBezTo>
                  <a:cubicBezTo>
                    <a:pt x="1" y="40739"/>
                    <a:pt x="11751" y="52489"/>
                    <a:pt x="26245" y="52489"/>
                  </a:cubicBezTo>
                  <a:cubicBezTo>
                    <a:pt x="40739" y="52489"/>
                    <a:pt x="52456" y="40739"/>
                    <a:pt x="52456" y="26245"/>
                  </a:cubicBezTo>
                  <a:cubicBezTo>
                    <a:pt x="52456" y="11751"/>
                    <a:pt x="40739" y="0"/>
                    <a:pt x="26245" y="0"/>
                  </a:cubicBezTo>
                  <a:close/>
                </a:path>
              </a:pathLst>
            </a:custGeom>
            <a:solidFill>
              <a:srgbClr val="F295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7"/>
            <p:cNvSpPr/>
            <p:nvPr/>
          </p:nvSpPr>
          <p:spPr>
            <a:xfrm>
              <a:off x="3962375" y="586075"/>
              <a:ext cx="1309700" cy="1310550"/>
            </a:xfrm>
            <a:custGeom>
              <a:avLst/>
              <a:gdLst/>
              <a:ahLst/>
              <a:cxnLst/>
              <a:rect l="l" t="t" r="r" b="b"/>
              <a:pathLst>
                <a:path w="52388" h="52422" extrusionOk="0">
                  <a:moveTo>
                    <a:pt x="26211" y="0"/>
                  </a:moveTo>
                  <a:cubicBezTo>
                    <a:pt x="11751" y="0"/>
                    <a:pt x="0" y="11751"/>
                    <a:pt x="0" y="26211"/>
                  </a:cubicBezTo>
                  <a:cubicBezTo>
                    <a:pt x="0" y="40671"/>
                    <a:pt x="11751" y="52421"/>
                    <a:pt x="26211" y="52421"/>
                  </a:cubicBezTo>
                  <a:cubicBezTo>
                    <a:pt x="40671" y="52421"/>
                    <a:pt x="52388" y="40671"/>
                    <a:pt x="52388" y="26211"/>
                  </a:cubicBezTo>
                  <a:cubicBezTo>
                    <a:pt x="52388" y="11751"/>
                    <a:pt x="40671" y="0"/>
                    <a:pt x="26211" y="0"/>
                  </a:cubicBezTo>
                  <a:close/>
                </a:path>
              </a:pathLst>
            </a:custGeom>
            <a:solidFill>
              <a:srgbClr val="F29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7"/>
            <p:cNvSpPr/>
            <p:nvPr/>
          </p:nvSpPr>
          <p:spPr>
            <a:xfrm>
              <a:off x="3963225" y="586900"/>
              <a:ext cx="1308000" cy="1308875"/>
            </a:xfrm>
            <a:custGeom>
              <a:avLst/>
              <a:gdLst/>
              <a:ahLst/>
              <a:cxnLst/>
              <a:rect l="l" t="t" r="r" b="b"/>
              <a:pathLst>
                <a:path w="52320" h="52355" extrusionOk="0">
                  <a:moveTo>
                    <a:pt x="26177" y="1"/>
                  </a:moveTo>
                  <a:cubicBezTo>
                    <a:pt x="11717" y="1"/>
                    <a:pt x="0" y="11718"/>
                    <a:pt x="0" y="26178"/>
                  </a:cubicBezTo>
                  <a:cubicBezTo>
                    <a:pt x="0" y="40638"/>
                    <a:pt x="11717" y="52355"/>
                    <a:pt x="26177" y="52355"/>
                  </a:cubicBezTo>
                  <a:cubicBezTo>
                    <a:pt x="40603" y="52355"/>
                    <a:pt x="52320" y="40638"/>
                    <a:pt x="52320" y="26178"/>
                  </a:cubicBezTo>
                  <a:cubicBezTo>
                    <a:pt x="52320" y="11718"/>
                    <a:pt x="40603" y="1"/>
                    <a:pt x="26177" y="1"/>
                  </a:cubicBezTo>
                  <a:close/>
                </a:path>
              </a:pathLst>
            </a:custGeom>
            <a:solidFill>
              <a:srgbClr val="F29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7"/>
            <p:cNvSpPr/>
            <p:nvPr/>
          </p:nvSpPr>
          <p:spPr>
            <a:xfrm>
              <a:off x="3964075" y="587750"/>
              <a:ext cx="1306325" cy="1307175"/>
            </a:xfrm>
            <a:custGeom>
              <a:avLst/>
              <a:gdLst/>
              <a:ahLst/>
              <a:cxnLst/>
              <a:rect l="l" t="t" r="r" b="b"/>
              <a:pathLst>
                <a:path w="52253" h="52287" extrusionOk="0">
                  <a:moveTo>
                    <a:pt x="26143" y="1"/>
                  </a:moveTo>
                  <a:cubicBezTo>
                    <a:pt x="11717" y="1"/>
                    <a:pt x="0" y="11718"/>
                    <a:pt x="0" y="26144"/>
                  </a:cubicBezTo>
                  <a:cubicBezTo>
                    <a:pt x="0" y="40570"/>
                    <a:pt x="11717" y="52287"/>
                    <a:pt x="26143" y="52287"/>
                  </a:cubicBezTo>
                  <a:cubicBezTo>
                    <a:pt x="40569" y="52287"/>
                    <a:pt x="52252" y="40570"/>
                    <a:pt x="52252" y="26144"/>
                  </a:cubicBezTo>
                  <a:cubicBezTo>
                    <a:pt x="52252" y="11718"/>
                    <a:pt x="40569" y="1"/>
                    <a:pt x="26143" y="1"/>
                  </a:cubicBezTo>
                  <a:close/>
                </a:path>
              </a:pathLst>
            </a:custGeom>
            <a:solidFill>
              <a:srgbClr val="F292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7"/>
            <p:cNvSpPr/>
            <p:nvPr/>
          </p:nvSpPr>
          <p:spPr>
            <a:xfrm>
              <a:off x="3964925" y="588600"/>
              <a:ext cx="1304625" cy="1305475"/>
            </a:xfrm>
            <a:custGeom>
              <a:avLst/>
              <a:gdLst/>
              <a:ahLst/>
              <a:cxnLst/>
              <a:rect l="l" t="t" r="r" b="b"/>
              <a:pathLst>
                <a:path w="52185" h="52219" extrusionOk="0">
                  <a:moveTo>
                    <a:pt x="26109" y="1"/>
                  </a:moveTo>
                  <a:cubicBezTo>
                    <a:pt x="11683" y="1"/>
                    <a:pt x="0" y="11684"/>
                    <a:pt x="0" y="26110"/>
                  </a:cubicBezTo>
                  <a:cubicBezTo>
                    <a:pt x="0" y="40502"/>
                    <a:pt x="11683" y="52219"/>
                    <a:pt x="26109" y="52219"/>
                  </a:cubicBezTo>
                  <a:cubicBezTo>
                    <a:pt x="40501" y="52219"/>
                    <a:pt x="52184" y="40502"/>
                    <a:pt x="52184" y="26110"/>
                  </a:cubicBezTo>
                  <a:cubicBezTo>
                    <a:pt x="52184" y="11684"/>
                    <a:pt x="40501" y="1"/>
                    <a:pt x="26109" y="1"/>
                  </a:cubicBezTo>
                  <a:close/>
                </a:path>
              </a:pathLst>
            </a:custGeom>
            <a:solidFill>
              <a:srgbClr val="F29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7"/>
            <p:cNvSpPr/>
            <p:nvPr/>
          </p:nvSpPr>
          <p:spPr>
            <a:xfrm>
              <a:off x="3965750" y="589450"/>
              <a:ext cx="1302950" cy="1302950"/>
            </a:xfrm>
            <a:custGeom>
              <a:avLst/>
              <a:gdLst/>
              <a:ahLst/>
              <a:cxnLst/>
              <a:rect l="l" t="t" r="r" b="b"/>
              <a:pathLst>
                <a:path w="52118" h="52118" extrusionOk="0">
                  <a:moveTo>
                    <a:pt x="26076" y="1"/>
                  </a:moveTo>
                  <a:cubicBezTo>
                    <a:pt x="11684" y="1"/>
                    <a:pt x="1" y="11684"/>
                    <a:pt x="1" y="26076"/>
                  </a:cubicBezTo>
                  <a:cubicBezTo>
                    <a:pt x="1" y="40468"/>
                    <a:pt x="11684" y="52117"/>
                    <a:pt x="26076" y="52117"/>
                  </a:cubicBezTo>
                  <a:cubicBezTo>
                    <a:pt x="40468" y="52117"/>
                    <a:pt x="52117" y="40468"/>
                    <a:pt x="52117" y="26076"/>
                  </a:cubicBezTo>
                  <a:cubicBezTo>
                    <a:pt x="52117" y="11684"/>
                    <a:pt x="40468" y="1"/>
                    <a:pt x="26076" y="1"/>
                  </a:cubicBezTo>
                  <a:close/>
                </a:path>
              </a:pathLst>
            </a:custGeom>
            <a:solidFill>
              <a:srgbClr val="F19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7"/>
            <p:cNvSpPr/>
            <p:nvPr/>
          </p:nvSpPr>
          <p:spPr>
            <a:xfrm>
              <a:off x="3966600" y="590300"/>
              <a:ext cx="1301250" cy="1301250"/>
            </a:xfrm>
            <a:custGeom>
              <a:avLst/>
              <a:gdLst/>
              <a:ahLst/>
              <a:cxnLst/>
              <a:rect l="l" t="t" r="r" b="b"/>
              <a:pathLst>
                <a:path w="52050" h="52050" extrusionOk="0">
                  <a:moveTo>
                    <a:pt x="26042" y="0"/>
                  </a:moveTo>
                  <a:cubicBezTo>
                    <a:pt x="11650" y="0"/>
                    <a:pt x="1" y="11650"/>
                    <a:pt x="1" y="26042"/>
                  </a:cubicBezTo>
                  <a:cubicBezTo>
                    <a:pt x="1" y="40400"/>
                    <a:pt x="11650" y="52049"/>
                    <a:pt x="26042" y="52049"/>
                  </a:cubicBezTo>
                  <a:cubicBezTo>
                    <a:pt x="40400" y="52049"/>
                    <a:pt x="52049" y="40400"/>
                    <a:pt x="52049" y="26042"/>
                  </a:cubicBezTo>
                  <a:cubicBezTo>
                    <a:pt x="52049" y="11650"/>
                    <a:pt x="40400" y="0"/>
                    <a:pt x="26042" y="0"/>
                  </a:cubicBezTo>
                  <a:close/>
                </a:path>
              </a:pathLst>
            </a:custGeom>
            <a:solidFill>
              <a:srgbClr val="F18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7"/>
            <p:cNvSpPr/>
            <p:nvPr/>
          </p:nvSpPr>
          <p:spPr>
            <a:xfrm>
              <a:off x="3967450" y="592000"/>
              <a:ext cx="1299550" cy="1298700"/>
            </a:xfrm>
            <a:custGeom>
              <a:avLst/>
              <a:gdLst/>
              <a:ahLst/>
              <a:cxnLst/>
              <a:rect l="l" t="t" r="r" b="b"/>
              <a:pathLst>
                <a:path w="51982" h="51948" extrusionOk="0">
                  <a:moveTo>
                    <a:pt x="26008" y="0"/>
                  </a:moveTo>
                  <a:cubicBezTo>
                    <a:pt x="11650" y="0"/>
                    <a:pt x="1" y="11615"/>
                    <a:pt x="1" y="25974"/>
                  </a:cubicBezTo>
                  <a:cubicBezTo>
                    <a:pt x="1" y="40332"/>
                    <a:pt x="11650" y="51947"/>
                    <a:pt x="26008" y="51947"/>
                  </a:cubicBezTo>
                  <a:cubicBezTo>
                    <a:pt x="40366" y="51947"/>
                    <a:pt x="51982" y="40332"/>
                    <a:pt x="51982" y="25974"/>
                  </a:cubicBezTo>
                  <a:cubicBezTo>
                    <a:pt x="51982" y="11615"/>
                    <a:pt x="40366" y="0"/>
                    <a:pt x="26008" y="0"/>
                  </a:cubicBezTo>
                  <a:close/>
                </a:path>
              </a:pathLst>
            </a:custGeom>
            <a:solidFill>
              <a:srgbClr val="F18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7"/>
            <p:cNvSpPr/>
            <p:nvPr/>
          </p:nvSpPr>
          <p:spPr>
            <a:xfrm>
              <a:off x="3968300" y="592825"/>
              <a:ext cx="1297850" cy="1297025"/>
            </a:xfrm>
            <a:custGeom>
              <a:avLst/>
              <a:gdLst/>
              <a:ahLst/>
              <a:cxnLst/>
              <a:rect l="l" t="t" r="r" b="b"/>
              <a:pathLst>
                <a:path w="51914" h="51881" extrusionOk="0">
                  <a:moveTo>
                    <a:pt x="25974" y="1"/>
                  </a:moveTo>
                  <a:cubicBezTo>
                    <a:pt x="11650" y="1"/>
                    <a:pt x="1" y="11616"/>
                    <a:pt x="1" y="25941"/>
                  </a:cubicBezTo>
                  <a:cubicBezTo>
                    <a:pt x="1" y="40265"/>
                    <a:pt x="11650" y="51881"/>
                    <a:pt x="25974" y="51881"/>
                  </a:cubicBezTo>
                  <a:cubicBezTo>
                    <a:pt x="40298" y="51881"/>
                    <a:pt x="51914" y="40265"/>
                    <a:pt x="51914" y="25941"/>
                  </a:cubicBezTo>
                  <a:cubicBezTo>
                    <a:pt x="51914" y="11616"/>
                    <a:pt x="40298" y="1"/>
                    <a:pt x="25974" y="1"/>
                  </a:cubicBezTo>
                  <a:close/>
                </a:path>
              </a:pathLst>
            </a:custGeom>
            <a:solidFill>
              <a:srgbClr val="F1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7"/>
            <p:cNvSpPr/>
            <p:nvPr/>
          </p:nvSpPr>
          <p:spPr>
            <a:xfrm>
              <a:off x="3969150" y="593675"/>
              <a:ext cx="1296150" cy="1295325"/>
            </a:xfrm>
            <a:custGeom>
              <a:avLst/>
              <a:gdLst/>
              <a:ahLst/>
              <a:cxnLst/>
              <a:rect l="l" t="t" r="r" b="b"/>
              <a:pathLst>
                <a:path w="51846" h="51813" extrusionOk="0">
                  <a:moveTo>
                    <a:pt x="25940" y="1"/>
                  </a:moveTo>
                  <a:cubicBezTo>
                    <a:pt x="11616" y="1"/>
                    <a:pt x="0" y="11582"/>
                    <a:pt x="0" y="25907"/>
                  </a:cubicBezTo>
                  <a:cubicBezTo>
                    <a:pt x="0" y="40197"/>
                    <a:pt x="11616" y="51813"/>
                    <a:pt x="25940" y="51813"/>
                  </a:cubicBezTo>
                  <a:cubicBezTo>
                    <a:pt x="40231" y="51813"/>
                    <a:pt x="51846" y="40197"/>
                    <a:pt x="51846" y="25907"/>
                  </a:cubicBezTo>
                  <a:cubicBezTo>
                    <a:pt x="51846" y="11582"/>
                    <a:pt x="40231" y="1"/>
                    <a:pt x="25940" y="1"/>
                  </a:cubicBezTo>
                  <a:close/>
                </a:path>
              </a:pathLst>
            </a:custGeom>
            <a:solidFill>
              <a:srgbClr val="F18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7"/>
            <p:cNvSpPr/>
            <p:nvPr/>
          </p:nvSpPr>
          <p:spPr>
            <a:xfrm>
              <a:off x="3970850" y="594525"/>
              <a:ext cx="1293600" cy="1293625"/>
            </a:xfrm>
            <a:custGeom>
              <a:avLst/>
              <a:gdLst/>
              <a:ahLst/>
              <a:cxnLst/>
              <a:rect l="l" t="t" r="r" b="b"/>
              <a:pathLst>
                <a:path w="51744" h="51745" extrusionOk="0">
                  <a:moveTo>
                    <a:pt x="25872" y="1"/>
                  </a:moveTo>
                  <a:cubicBezTo>
                    <a:pt x="11582" y="1"/>
                    <a:pt x="0" y="11582"/>
                    <a:pt x="0" y="25873"/>
                  </a:cubicBezTo>
                  <a:cubicBezTo>
                    <a:pt x="0" y="40163"/>
                    <a:pt x="11582" y="51745"/>
                    <a:pt x="25872" y="51745"/>
                  </a:cubicBezTo>
                  <a:cubicBezTo>
                    <a:pt x="40163" y="51745"/>
                    <a:pt x="51744" y="40163"/>
                    <a:pt x="51744" y="25873"/>
                  </a:cubicBezTo>
                  <a:cubicBezTo>
                    <a:pt x="51744" y="11582"/>
                    <a:pt x="40163" y="1"/>
                    <a:pt x="25872" y="1"/>
                  </a:cubicBezTo>
                  <a:close/>
                </a:path>
              </a:pathLst>
            </a:custGeom>
            <a:solidFill>
              <a:srgbClr val="F18B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7"/>
            <p:cNvSpPr/>
            <p:nvPr/>
          </p:nvSpPr>
          <p:spPr>
            <a:xfrm>
              <a:off x="3971675" y="595375"/>
              <a:ext cx="1291950" cy="1291925"/>
            </a:xfrm>
            <a:custGeom>
              <a:avLst/>
              <a:gdLst/>
              <a:ahLst/>
              <a:cxnLst/>
              <a:rect l="l" t="t" r="r" b="b"/>
              <a:pathLst>
                <a:path w="51678" h="51677" extrusionOk="0">
                  <a:moveTo>
                    <a:pt x="25839" y="1"/>
                  </a:moveTo>
                  <a:cubicBezTo>
                    <a:pt x="11549" y="1"/>
                    <a:pt x="1" y="11548"/>
                    <a:pt x="1" y="25839"/>
                  </a:cubicBezTo>
                  <a:cubicBezTo>
                    <a:pt x="1" y="40095"/>
                    <a:pt x="11549" y="51677"/>
                    <a:pt x="25839" y="51677"/>
                  </a:cubicBezTo>
                  <a:cubicBezTo>
                    <a:pt x="40096" y="51677"/>
                    <a:pt x="51677" y="40095"/>
                    <a:pt x="51677" y="25839"/>
                  </a:cubicBezTo>
                  <a:cubicBezTo>
                    <a:pt x="51677" y="11548"/>
                    <a:pt x="40096" y="1"/>
                    <a:pt x="25839" y="1"/>
                  </a:cubicBezTo>
                  <a:close/>
                </a:path>
              </a:pathLst>
            </a:custGeom>
            <a:solidFill>
              <a:srgbClr val="F18A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7"/>
            <p:cNvSpPr/>
            <p:nvPr/>
          </p:nvSpPr>
          <p:spPr>
            <a:xfrm>
              <a:off x="3972525" y="596225"/>
              <a:ext cx="1290250" cy="1290250"/>
            </a:xfrm>
            <a:custGeom>
              <a:avLst/>
              <a:gdLst/>
              <a:ahLst/>
              <a:cxnLst/>
              <a:rect l="l" t="t" r="r" b="b"/>
              <a:pathLst>
                <a:path w="51610" h="51610" extrusionOk="0">
                  <a:moveTo>
                    <a:pt x="25805" y="0"/>
                  </a:moveTo>
                  <a:cubicBezTo>
                    <a:pt x="11548" y="0"/>
                    <a:pt x="1" y="11548"/>
                    <a:pt x="1" y="25805"/>
                  </a:cubicBezTo>
                  <a:cubicBezTo>
                    <a:pt x="1" y="40061"/>
                    <a:pt x="11548" y="51609"/>
                    <a:pt x="25805" y="51609"/>
                  </a:cubicBezTo>
                  <a:cubicBezTo>
                    <a:pt x="40062" y="51609"/>
                    <a:pt x="51609" y="40061"/>
                    <a:pt x="51609" y="25805"/>
                  </a:cubicBezTo>
                  <a:cubicBezTo>
                    <a:pt x="51609" y="11548"/>
                    <a:pt x="40062" y="0"/>
                    <a:pt x="25805" y="0"/>
                  </a:cubicBezTo>
                  <a:close/>
                </a:path>
              </a:pathLst>
            </a:custGeom>
            <a:solidFill>
              <a:srgbClr val="F18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7"/>
            <p:cNvSpPr/>
            <p:nvPr/>
          </p:nvSpPr>
          <p:spPr>
            <a:xfrm>
              <a:off x="3973375" y="597075"/>
              <a:ext cx="1288550" cy="1288550"/>
            </a:xfrm>
            <a:custGeom>
              <a:avLst/>
              <a:gdLst/>
              <a:ahLst/>
              <a:cxnLst/>
              <a:rect l="l" t="t" r="r" b="b"/>
              <a:pathLst>
                <a:path w="51542" h="51542" extrusionOk="0">
                  <a:moveTo>
                    <a:pt x="25771" y="0"/>
                  </a:moveTo>
                  <a:cubicBezTo>
                    <a:pt x="11548" y="0"/>
                    <a:pt x="1" y="11548"/>
                    <a:pt x="1" y="25771"/>
                  </a:cubicBezTo>
                  <a:cubicBezTo>
                    <a:pt x="1" y="39994"/>
                    <a:pt x="11548" y="51541"/>
                    <a:pt x="25771" y="51541"/>
                  </a:cubicBezTo>
                  <a:cubicBezTo>
                    <a:pt x="39994" y="51541"/>
                    <a:pt x="51541" y="39994"/>
                    <a:pt x="51541" y="25771"/>
                  </a:cubicBezTo>
                  <a:cubicBezTo>
                    <a:pt x="51541" y="11548"/>
                    <a:pt x="39994" y="0"/>
                    <a:pt x="25771" y="0"/>
                  </a:cubicBezTo>
                  <a:close/>
                </a:path>
              </a:pathLst>
            </a:custGeom>
            <a:solidFill>
              <a:srgbClr val="F18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7"/>
            <p:cNvSpPr/>
            <p:nvPr/>
          </p:nvSpPr>
          <p:spPr>
            <a:xfrm>
              <a:off x="3974225" y="597925"/>
              <a:ext cx="1286850" cy="1286850"/>
            </a:xfrm>
            <a:custGeom>
              <a:avLst/>
              <a:gdLst/>
              <a:ahLst/>
              <a:cxnLst/>
              <a:rect l="l" t="t" r="r" b="b"/>
              <a:pathLst>
                <a:path w="51474" h="51474" extrusionOk="0">
                  <a:moveTo>
                    <a:pt x="25737" y="0"/>
                  </a:moveTo>
                  <a:cubicBezTo>
                    <a:pt x="11514" y="0"/>
                    <a:pt x="1" y="11514"/>
                    <a:pt x="1" y="25737"/>
                  </a:cubicBezTo>
                  <a:cubicBezTo>
                    <a:pt x="1" y="39960"/>
                    <a:pt x="11514" y="51473"/>
                    <a:pt x="25737" y="51473"/>
                  </a:cubicBezTo>
                  <a:cubicBezTo>
                    <a:pt x="39926" y="51473"/>
                    <a:pt x="51474" y="39960"/>
                    <a:pt x="51474" y="25737"/>
                  </a:cubicBezTo>
                  <a:cubicBezTo>
                    <a:pt x="51474" y="11514"/>
                    <a:pt x="39926" y="0"/>
                    <a:pt x="25737" y="0"/>
                  </a:cubicBezTo>
                  <a:close/>
                </a:path>
              </a:pathLst>
            </a:custGeom>
            <a:solidFill>
              <a:srgbClr val="F08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7"/>
            <p:cNvSpPr/>
            <p:nvPr/>
          </p:nvSpPr>
          <p:spPr>
            <a:xfrm>
              <a:off x="3975075" y="598775"/>
              <a:ext cx="1285150" cy="1285150"/>
            </a:xfrm>
            <a:custGeom>
              <a:avLst/>
              <a:gdLst/>
              <a:ahLst/>
              <a:cxnLst/>
              <a:rect l="l" t="t" r="r" b="b"/>
              <a:pathLst>
                <a:path w="51406" h="51406" extrusionOk="0">
                  <a:moveTo>
                    <a:pt x="25703" y="0"/>
                  </a:moveTo>
                  <a:cubicBezTo>
                    <a:pt x="11514" y="0"/>
                    <a:pt x="0" y="11514"/>
                    <a:pt x="0" y="25703"/>
                  </a:cubicBezTo>
                  <a:cubicBezTo>
                    <a:pt x="0" y="39892"/>
                    <a:pt x="11514" y="51405"/>
                    <a:pt x="25703" y="51405"/>
                  </a:cubicBezTo>
                  <a:cubicBezTo>
                    <a:pt x="39892" y="51405"/>
                    <a:pt x="51406" y="39892"/>
                    <a:pt x="51406" y="25703"/>
                  </a:cubicBezTo>
                  <a:cubicBezTo>
                    <a:pt x="51406" y="11514"/>
                    <a:pt x="39892" y="0"/>
                    <a:pt x="25703" y="0"/>
                  </a:cubicBezTo>
                  <a:close/>
                </a:path>
              </a:pathLst>
            </a:custGeom>
            <a:solidFill>
              <a:srgbClr val="F08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7"/>
            <p:cNvSpPr/>
            <p:nvPr/>
          </p:nvSpPr>
          <p:spPr>
            <a:xfrm>
              <a:off x="3975925" y="599600"/>
              <a:ext cx="1283450" cy="1283475"/>
            </a:xfrm>
            <a:custGeom>
              <a:avLst/>
              <a:gdLst/>
              <a:ahLst/>
              <a:cxnLst/>
              <a:rect l="l" t="t" r="r" b="b"/>
              <a:pathLst>
                <a:path w="51338" h="51339" extrusionOk="0">
                  <a:moveTo>
                    <a:pt x="25669" y="1"/>
                  </a:moveTo>
                  <a:cubicBezTo>
                    <a:pt x="11480" y="1"/>
                    <a:pt x="0" y="11481"/>
                    <a:pt x="0" y="25670"/>
                  </a:cubicBezTo>
                  <a:cubicBezTo>
                    <a:pt x="0" y="39825"/>
                    <a:pt x="11480" y="51339"/>
                    <a:pt x="25669" y="51339"/>
                  </a:cubicBezTo>
                  <a:cubicBezTo>
                    <a:pt x="39824" y="51339"/>
                    <a:pt x="51338" y="39825"/>
                    <a:pt x="51338" y="25670"/>
                  </a:cubicBezTo>
                  <a:cubicBezTo>
                    <a:pt x="51338" y="11481"/>
                    <a:pt x="39824" y="1"/>
                    <a:pt x="25669" y="1"/>
                  </a:cubicBezTo>
                  <a:close/>
                </a:path>
              </a:pathLst>
            </a:custGeom>
            <a:solidFill>
              <a:srgbClr val="F08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7"/>
            <p:cNvSpPr/>
            <p:nvPr/>
          </p:nvSpPr>
          <p:spPr>
            <a:xfrm>
              <a:off x="3976775" y="600450"/>
              <a:ext cx="1280925" cy="1281775"/>
            </a:xfrm>
            <a:custGeom>
              <a:avLst/>
              <a:gdLst/>
              <a:ahLst/>
              <a:cxnLst/>
              <a:rect l="l" t="t" r="r" b="b"/>
              <a:pathLst>
                <a:path w="51237" h="51271" extrusionOk="0">
                  <a:moveTo>
                    <a:pt x="25635" y="1"/>
                  </a:moveTo>
                  <a:cubicBezTo>
                    <a:pt x="11480" y="1"/>
                    <a:pt x="0" y="11481"/>
                    <a:pt x="0" y="25636"/>
                  </a:cubicBezTo>
                  <a:cubicBezTo>
                    <a:pt x="0" y="39791"/>
                    <a:pt x="11480" y="51271"/>
                    <a:pt x="25635" y="51271"/>
                  </a:cubicBezTo>
                  <a:cubicBezTo>
                    <a:pt x="39790" y="51271"/>
                    <a:pt x="51236" y="39791"/>
                    <a:pt x="51236" y="25636"/>
                  </a:cubicBezTo>
                  <a:cubicBezTo>
                    <a:pt x="51236" y="11481"/>
                    <a:pt x="39790" y="1"/>
                    <a:pt x="25635" y="1"/>
                  </a:cubicBezTo>
                  <a:close/>
                </a:path>
              </a:pathLst>
            </a:custGeom>
            <a:solidFill>
              <a:srgbClr val="F08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7"/>
            <p:cNvSpPr/>
            <p:nvPr/>
          </p:nvSpPr>
          <p:spPr>
            <a:xfrm>
              <a:off x="3977625" y="601300"/>
              <a:ext cx="1279225" cy="1280075"/>
            </a:xfrm>
            <a:custGeom>
              <a:avLst/>
              <a:gdLst/>
              <a:ahLst/>
              <a:cxnLst/>
              <a:rect l="l" t="t" r="r" b="b"/>
              <a:pathLst>
                <a:path w="51169" h="51203" extrusionOk="0">
                  <a:moveTo>
                    <a:pt x="25601" y="1"/>
                  </a:moveTo>
                  <a:cubicBezTo>
                    <a:pt x="11446" y="1"/>
                    <a:pt x="0" y="11447"/>
                    <a:pt x="0" y="25602"/>
                  </a:cubicBezTo>
                  <a:cubicBezTo>
                    <a:pt x="0" y="39723"/>
                    <a:pt x="11446" y="51203"/>
                    <a:pt x="25601" y="51203"/>
                  </a:cubicBezTo>
                  <a:cubicBezTo>
                    <a:pt x="39722" y="51203"/>
                    <a:pt x="51168" y="39723"/>
                    <a:pt x="51168" y="25602"/>
                  </a:cubicBezTo>
                  <a:cubicBezTo>
                    <a:pt x="51168" y="11447"/>
                    <a:pt x="39722" y="1"/>
                    <a:pt x="25601" y="1"/>
                  </a:cubicBezTo>
                  <a:close/>
                </a:path>
              </a:pathLst>
            </a:custGeom>
            <a:solidFill>
              <a:srgbClr val="F08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7"/>
            <p:cNvSpPr/>
            <p:nvPr/>
          </p:nvSpPr>
          <p:spPr>
            <a:xfrm>
              <a:off x="3978450" y="602150"/>
              <a:ext cx="1277550" cy="1278400"/>
            </a:xfrm>
            <a:custGeom>
              <a:avLst/>
              <a:gdLst/>
              <a:ahLst/>
              <a:cxnLst/>
              <a:rect l="l" t="t" r="r" b="b"/>
              <a:pathLst>
                <a:path w="51102" h="51136" extrusionOk="0">
                  <a:moveTo>
                    <a:pt x="25568" y="0"/>
                  </a:moveTo>
                  <a:cubicBezTo>
                    <a:pt x="11447" y="0"/>
                    <a:pt x="1" y="11447"/>
                    <a:pt x="1" y="25568"/>
                  </a:cubicBezTo>
                  <a:cubicBezTo>
                    <a:pt x="1" y="39689"/>
                    <a:pt x="11447" y="51135"/>
                    <a:pt x="25568" y="51135"/>
                  </a:cubicBezTo>
                  <a:cubicBezTo>
                    <a:pt x="39689" y="51135"/>
                    <a:pt x="51101" y="39689"/>
                    <a:pt x="51101" y="25568"/>
                  </a:cubicBezTo>
                  <a:cubicBezTo>
                    <a:pt x="51101" y="11447"/>
                    <a:pt x="39689" y="0"/>
                    <a:pt x="25568" y="0"/>
                  </a:cubicBezTo>
                  <a:close/>
                </a:path>
              </a:pathLst>
            </a:custGeom>
            <a:solidFill>
              <a:srgbClr val="F0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7"/>
            <p:cNvSpPr/>
            <p:nvPr/>
          </p:nvSpPr>
          <p:spPr>
            <a:xfrm>
              <a:off x="3979300" y="603000"/>
              <a:ext cx="1275850" cy="1276700"/>
            </a:xfrm>
            <a:custGeom>
              <a:avLst/>
              <a:gdLst/>
              <a:ahLst/>
              <a:cxnLst/>
              <a:rect l="l" t="t" r="r" b="b"/>
              <a:pathLst>
                <a:path w="51034" h="51068" extrusionOk="0">
                  <a:moveTo>
                    <a:pt x="25534" y="0"/>
                  </a:moveTo>
                  <a:cubicBezTo>
                    <a:pt x="11447" y="0"/>
                    <a:pt x="1" y="11446"/>
                    <a:pt x="1" y="25534"/>
                  </a:cubicBezTo>
                  <a:cubicBezTo>
                    <a:pt x="1" y="39621"/>
                    <a:pt x="11447" y="51067"/>
                    <a:pt x="25534" y="51067"/>
                  </a:cubicBezTo>
                  <a:cubicBezTo>
                    <a:pt x="39621" y="51067"/>
                    <a:pt x="51033" y="39621"/>
                    <a:pt x="51033" y="25534"/>
                  </a:cubicBezTo>
                  <a:cubicBezTo>
                    <a:pt x="51033" y="11446"/>
                    <a:pt x="39621" y="0"/>
                    <a:pt x="25534" y="0"/>
                  </a:cubicBezTo>
                  <a:close/>
                </a:path>
              </a:pathLst>
            </a:custGeom>
            <a:solidFill>
              <a:srgbClr val="F08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7"/>
            <p:cNvSpPr/>
            <p:nvPr/>
          </p:nvSpPr>
          <p:spPr>
            <a:xfrm>
              <a:off x="3980150" y="603850"/>
              <a:ext cx="1274150" cy="1275000"/>
            </a:xfrm>
            <a:custGeom>
              <a:avLst/>
              <a:gdLst/>
              <a:ahLst/>
              <a:cxnLst/>
              <a:rect l="l" t="t" r="r" b="b"/>
              <a:pathLst>
                <a:path w="50966" h="51000" extrusionOk="0">
                  <a:moveTo>
                    <a:pt x="25500" y="0"/>
                  </a:moveTo>
                  <a:cubicBezTo>
                    <a:pt x="11413" y="0"/>
                    <a:pt x="1" y="11412"/>
                    <a:pt x="1" y="25500"/>
                  </a:cubicBezTo>
                  <a:cubicBezTo>
                    <a:pt x="1" y="39587"/>
                    <a:pt x="11413" y="50999"/>
                    <a:pt x="25500" y="50999"/>
                  </a:cubicBezTo>
                  <a:cubicBezTo>
                    <a:pt x="39554" y="50999"/>
                    <a:pt x="50966" y="39587"/>
                    <a:pt x="50966" y="25500"/>
                  </a:cubicBezTo>
                  <a:cubicBezTo>
                    <a:pt x="50966" y="11412"/>
                    <a:pt x="39554" y="0"/>
                    <a:pt x="25500" y="0"/>
                  </a:cubicBezTo>
                  <a:close/>
                </a:path>
              </a:pathLst>
            </a:custGeom>
            <a:solidFill>
              <a:srgbClr val="F080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7"/>
            <p:cNvSpPr/>
            <p:nvPr/>
          </p:nvSpPr>
          <p:spPr>
            <a:xfrm>
              <a:off x="3981000" y="604700"/>
              <a:ext cx="1272450" cy="1273300"/>
            </a:xfrm>
            <a:custGeom>
              <a:avLst/>
              <a:gdLst/>
              <a:ahLst/>
              <a:cxnLst/>
              <a:rect l="l" t="t" r="r" b="b"/>
              <a:pathLst>
                <a:path w="50898" h="50932" extrusionOk="0">
                  <a:moveTo>
                    <a:pt x="25466" y="0"/>
                  </a:moveTo>
                  <a:cubicBezTo>
                    <a:pt x="11413" y="0"/>
                    <a:pt x="0" y="11412"/>
                    <a:pt x="0" y="25466"/>
                  </a:cubicBezTo>
                  <a:cubicBezTo>
                    <a:pt x="0" y="39519"/>
                    <a:pt x="11413" y="50931"/>
                    <a:pt x="25466" y="50931"/>
                  </a:cubicBezTo>
                  <a:cubicBezTo>
                    <a:pt x="39520" y="50931"/>
                    <a:pt x="50898" y="39519"/>
                    <a:pt x="50898" y="25466"/>
                  </a:cubicBezTo>
                  <a:cubicBezTo>
                    <a:pt x="50898" y="11412"/>
                    <a:pt x="39520" y="0"/>
                    <a:pt x="25466" y="0"/>
                  </a:cubicBezTo>
                  <a:close/>
                </a:path>
              </a:pathLst>
            </a:custGeom>
            <a:solidFill>
              <a:srgbClr val="F07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7"/>
            <p:cNvSpPr/>
            <p:nvPr/>
          </p:nvSpPr>
          <p:spPr>
            <a:xfrm>
              <a:off x="3981850" y="605525"/>
              <a:ext cx="1270750" cy="1271625"/>
            </a:xfrm>
            <a:custGeom>
              <a:avLst/>
              <a:gdLst/>
              <a:ahLst/>
              <a:cxnLst/>
              <a:rect l="l" t="t" r="r" b="b"/>
              <a:pathLst>
                <a:path w="50830" h="50865" extrusionOk="0">
                  <a:moveTo>
                    <a:pt x="25432" y="1"/>
                  </a:moveTo>
                  <a:cubicBezTo>
                    <a:pt x="11379" y="1"/>
                    <a:pt x="0" y="11379"/>
                    <a:pt x="0" y="25433"/>
                  </a:cubicBezTo>
                  <a:cubicBezTo>
                    <a:pt x="0" y="39452"/>
                    <a:pt x="11379" y="50865"/>
                    <a:pt x="25432" y="50865"/>
                  </a:cubicBezTo>
                  <a:cubicBezTo>
                    <a:pt x="39452" y="50865"/>
                    <a:pt x="50830" y="39452"/>
                    <a:pt x="50830" y="25433"/>
                  </a:cubicBezTo>
                  <a:cubicBezTo>
                    <a:pt x="50830" y="11379"/>
                    <a:pt x="39452" y="1"/>
                    <a:pt x="25432" y="1"/>
                  </a:cubicBezTo>
                  <a:close/>
                </a:path>
              </a:pathLst>
            </a:custGeom>
            <a:solidFill>
              <a:srgbClr val="EF7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7"/>
            <p:cNvSpPr/>
            <p:nvPr/>
          </p:nvSpPr>
          <p:spPr>
            <a:xfrm>
              <a:off x="3982700" y="606375"/>
              <a:ext cx="1269075" cy="1269925"/>
            </a:xfrm>
            <a:custGeom>
              <a:avLst/>
              <a:gdLst/>
              <a:ahLst/>
              <a:cxnLst/>
              <a:rect l="l" t="t" r="r" b="b"/>
              <a:pathLst>
                <a:path w="50763" h="50797" extrusionOk="0">
                  <a:moveTo>
                    <a:pt x="25398" y="1"/>
                  </a:moveTo>
                  <a:cubicBezTo>
                    <a:pt x="11378" y="1"/>
                    <a:pt x="0" y="11379"/>
                    <a:pt x="0" y="25399"/>
                  </a:cubicBezTo>
                  <a:cubicBezTo>
                    <a:pt x="0" y="39418"/>
                    <a:pt x="11378" y="50797"/>
                    <a:pt x="25398" y="50797"/>
                  </a:cubicBezTo>
                  <a:cubicBezTo>
                    <a:pt x="39418" y="50797"/>
                    <a:pt x="50762" y="39418"/>
                    <a:pt x="50762" y="25399"/>
                  </a:cubicBezTo>
                  <a:cubicBezTo>
                    <a:pt x="50762" y="11379"/>
                    <a:pt x="39418" y="1"/>
                    <a:pt x="25398" y="1"/>
                  </a:cubicBezTo>
                  <a:close/>
                </a:path>
              </a:pathLst>
            </a:custGeom>
            <a:solidFill>
              <a:srgbClr val="EF7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7"/>
            <p:cNvSpPr/>
            <p:nvPr/>
          </p:nvSpPr>
          <p:spPr>
            <a:xfrm>
              <a:off x="3983550" y="607225"/>
              <a:ext cx="1267375" cy="1267375"/>
            </a:xfrm>
            <a:custGeom>
              <a:avLst/>
              <a:gdLst/>
              <a:ahLst/>
              <a:cxnLst/>
              <a:rect l="l" t="t" r="r" b="b"/>
              <a:pathLst>
                <a:path w="50695" h="50695" extrusionOk="0">
                  <a:moveTo>
                    <a:pt x="25364" y="1"/>
                  </a:moveTo>
                  <a:cubicBezTo>
                    <a:pt x="11344" y="1"/>
                    <a:pt x="0" y="11379"/>
                    <a:pt x="0" y="25365"/>
                  </a:cubicBezTo>
                  <a:cubicBezTo>
                    <a:pt x="0" y="39351"/>
                    <a:pt x="11344" y="50695"/>
                    <a:pt x="25364" y="50695"/>
                  </a:cubicBezTo>
                  <a:cubicBezTo>
                    <a:pt x="39350" y="50695"/>
                    <a:pt x="50694" y="39351"/>
                    <a:pt x="50694" y="25365"/>
                  </a:cubicBezTo>
                  <a:cubicBezTo>
                    <a:pt x="50694" y="11379"/>
                    <a:pt x="39350" y="1"/>
                    <a:pt x="25364" y="1"/>
                  </a:cubicBezTo>
                  <a:close/>
                </a:path>
              </a:pathLst>
            </a:custGeom>
            <a:solidFill>
              <a:srgbClr val="EF7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7"/>
            <p:cNvSpPr/>
            <p:nvPr/>
          </p:nvSpPr>
          <p:spPr>
            <a:xfrm>
              <a:off x="3984375" y="608075"/>
              <a:ext cx="1265700" cy="1265700"/>
            </a:xfrm>
            <a:custGeom>
              <a:avLst/>
              <a:gdLst/>
              <a:ahLst/>
              <a:cxnLst/>
              <a:rect l="l" t="t" r="r" b="b"/>
              <a:pathLst>
                <a:path w="50628" h="50628" extrusionOk="0">
                  <a:moveTo>
                    <a:pt x="25331" y="1"/>
                  </a:moveTo>
                  <a:cubicBezTo>
                    <a:pt x="11345" y="1"/>
                    <a:pt x="1" y="11345"/>
                    <a:pt x="1" y="25331"/>
                  </a:cubicBezTo>
                  <a:cubicBezTo>
                    <a:pt x="1" y="39317"/>
                    <a:pt x="11345" y="50627"/>
                    <a:pt x="25331" y="50627"/>
                  </a:cubicBezTo>
                  <a:cubicBezTo>
                    <a:pt x="39317" y="50627"/>
                    <a:pt x="50627" y="39317"/>
                    <a:pt x="50627" y="25331"/>
                  </a:cubicBezTo>
                  <a:cubicBezTo>
                    <a:pt x="50627" y="11345"/>
                    <a:pt x="39317" y="1"/>
                    <a:pt x="25331" y="1"/>
                  </a:cubicBezTo>
                  <a:close/>
                </a:path>
              </a:pathLst>
            </a:custGeom>
            <a:solidFill>
              <a:srgbClr val="EF7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7"/>
            <p:cNvSpPr/>
            <p:nvPr/>
          </p:nvSpPr>
          <p:spPr>
            <a:xfrm>
              <a:off x="3985225" y="609775"/>
              <a:ext cx="1264000" cy="1263150"/>
            </a:xfrm>
            <a:custGeom>
              <a:avLst/>
              <a:gdLst/>
              <a:ahLst/>
              <a:cxnLst/>
              <a:rect l="l" t="t" r="r" b="b"/>
              <a:pathLst>
                <a:path w="50560" h="50526" extrusionOk="0">
                  <a:moveTo>
                    <a:pt x="25297" y="0"/>
                  </a:moveTo>
                  <a:cubicBezTo>
                    <a:pt x="11345" y="0"/>
                    <a:pt x="1" y="11311"/>
                    <a:pt x="1" y="25263"/>
                  </a:cubicBezTo>
                  <a:cubicBezTo>
                    <a:pt x="1" y="39215"/>
                    <a:pt x="11345" y="50525"/>
                    <a:pt x="25297" y="50525"/>
                  </a:cubicBezTo>
                  <a:cubicBezTo>
                    <a:pt x="39249" y="50525"/>
                    <a:pt x="50559" y="39215"/>
                    <a:pt x="50559" y="25263"/>
                  </a:cubicBezTo>
                  <a:cubicBezTo>
                    <a:pt x="50559" y="11311"/>
                    <a:pt x="39249" y="0"/>
                    <a:pt x="25297" y="0"/>
                  </a:cubicBezTo>
                  <a:close/>
                </a:path>
              </a:pathLst>
            </a:custGeom>
            <a:solidFill>
              <a:srgbClr val="EF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7"/>
            <p:cNvSpPr/>
            <p:nvPr/>
          </p:nvSpPr>
          <p:spPr>
            <a:xfrm>
              <a:off x="3986075" y="610625"/>
              <a:ext cx="1262300" cy="1261450"/>
            </a:xfrm>
            <a:custGeom>
              <a:avLst/>
              <a:gdLst/>
              <a:ahLst/>
              <a:cxnLst/>
              <a:rect l="l" t="t" r="r" b="b"/>
              <a:pathLst>
                <a:path w="50492" h="50458" extrusionOk="0">
                  <a:moveTo>
                    <a:pt x="25263" y="0"/>
                  </a:moveTo>
                  <a:cubicBezTo>
                    <a:pt x="11311" y="0"/>
                    <a:pt x="1" y="11277"/>
                    <a:pt x="1" y="25229"/>
                  </a:cubicBezTo>
                  <a:cubicBezTo>
                    <a:pt x="1" y="39147"/>
                    <a:pt x="11311" y="50457"/>
                    <a:pt x="25263" y="50457"/>
                  </a:cubicBezTo>
                  <a:cubicBezTo>
                    <a:pt x="39181" y="50457"/>
                    <a:pt x="50492" y="39147"/>
                    <a:pt x="50492" y="25229"/>
                  </a:cubicBezTo>
                  <a:cubicBezTo>
                    <a:pt x="50492" y="11277"/>
                    <a:pt x="39181" y="0"/>
                    <a:pt x="25263" y="0"/>
                  </a:cubicBezTo>
                  <a:close/>
                </a:path>
              </a:pathLst>
            </a:custGeom>
            <a:solidFill>
              <a:srgbClr val="EF79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7"/>
            <p:cNvSpPr/>
            <p:nvPr/>
          </p:nvSpPr>
          <p:spPr>
            <a:xfrm>
              <a:off x="3987775" y="611450"/>
              <a:ext cx="1259750" cy="1259775"/>
            </a:xfrm>
            <a:custGeom>
              <a:avLst/>
              <a:gdLst/>
              <a:ahLst/>
              <a:cxnLst/>
              <a:rect l="l" t="t" r="r" b="b"/>
              <a:pathLst>
                <a:path w="50390" h="50391" extrusionOk="0">
                  <a:moveTo>
                    <a:pt x="25195" y="1"/>
                  </a:moveTo>
                  <a:cubicBezTo>
                    <a:pt x="11277" y="1"/>
                    <a:pt x="0" y="11278"/>
                    <a:pt x="0" y="25196"/>
                  </a:cubicBezTo>
                  <a:cubicBezTo>
                    <a:pt x="0" y="39114"/>
                    <a:pt x="11277" y="50391"/>
                    <a:pt x="25195" y="50391"/>
                  </a:cubicBezTo>
                  <a:cubicBezTo>
                    <a:pt x="39113" y="50391"/>
                    <a:pt x="50390" y="39114"/>
                    <a:pt x="50390" y="25196"/>
                  </a:cubicBezTo>
                  <a:cubicBezTo>
                    <a:pt x="50390" y="11278"/>
                    <a:pt x="39113" y="1"/>
                    <a:pt x="25195" y="1"/>
                  </a:cubicBezTo>
                  <a:close/>
                </a:path>
              </a:pathLst>
            </a:custGeom>
            <a:solidFill>
              <a:srgbClr val="EF78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7"/>
            <p:cNvSpPr/>
            <p:nvPr/>
          </p:nvSpPr>
          <p:spPr>
            <a:xfrm>
              <a:off x="3988625" y="612300"/>
              <a:ext cx="1258050" cy="1258075"/>
            </a:xfrm>
            <a:custGeom>
              <a:avLst/>
              <a:gdLst/>
              <a:ahLst/>
              <a:cxnLst/>
              <a:rect l="l" t="t" r="r" b="b"/>
              <a:pathLst>
                <a:path w="50322" h="50323" extrusionOk="0">
                  <a:moveTo>
                    <a:pt x="25161" y="1"/>
                  </a:moveTo>
                  <a:cubicBezTo>
                    <a:pt x="11243" y="1"/>
                    <a:pt x="0" y="11244"/>
                    <a:pt x="0" y="25162"/>
                  </a:cubicBezTo>
                  <a:cubicBezTo>
                    <a:pt x="0" y="39046"/>
                    <a:pt x="11243" y="50323"/>
                    <a:pt x="25161" y="50323"/>
                  </a:cubicBezTo>
                  <a:cubicBezTo>
                    <a:pt x="39045" y="50323"/>
                    <a:pt x="50322" y="39046"/>
                    <a:pt x="50322" y="25162"/>
                  </a:cubicBezTo>
                  <a:cubicBezTo>
                    <a:pt x="50322" y="11244"/>
                    <a:pt x="39045" y="1"/>
                    <a:pt x="25161" y="1"/>
                  </a:cubicBezTo>
                  <a:close/>
                </a:path>
              </a:pathLst>
            </a:custGeom>
            <a:solidFill>
              <a:srgbClr val="EF77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7"/>
            <p:cNvSpPr/>
            <p:nvPr/>
          </p:nvSpPr>
          <p:spPr>
            <a:xfrm>
              <a:off x="3989475" y="613150"/>
              <a:ext cx="1256350" cy="1256375"/>
            </a:xfrm>
            <a:custGeom>
              <a:avLst/>
              <a:gdLst/>
              <a:ahLst/>
              <a:cxnLst/>
              <a:rect l="l" t="t" r="r" b="b"/>
              <a:pathLst>
                <a:path w="50254" h="50255" extrusionOk="0">
                  <a:moveTo>
                    <a:pt x="25127" y="1"/>
                  </a:moveTo>
                  <a:cubicBezTo>
                    <a:pt x="11243" y="1"/>
                    <a:pt x="0" y="11244"/>
                    <a:pt x="0" y="25128"/>
                  </a:cubicBezTo>
                  <a:cubicBezTo>
                    <a:pt x="0" y="39012"/>
                    <a:pt x="11243" y="50255"/>
                    <a:pt x="25127" y="50255"/>
                  </a:cubicBezTo>
                  <a:cubicBezTo>
                    <a:pt x="39011" y="50255"/>
                    <a:pt x="50254" y="39012"/>
                    <a:pt x="50254" y="25128"/>
                  </a:cubicBezTo>
                  <a:cubicBezTo>
                    <a:pt x="50254" y="11244"/>
                    <a:pt x="39011" y="1"/>
                    <a:pt x="25127" y="1"/>
                  </a:cubicBezTo>
                  <a:close/>
                </a:path>
              </a:pathLst>
            </a:custGeom>
            <a:solidFill>
              <a:srgbClr val="EF7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7"/>
            <p:cNvSpPr/>
            <p:nvPr/>
          </p:nvSpPr>
          <p:spPr>
            <a:xfrm>
              <a:off x="3990300" y="614000"/>
              <a:ext cx="1254700" cy="1254675"/>
            </a:xfrm>
            <a:custGeom>
              <a:avLst/>
              <a:gdLst/>
              <a:ahLst/>
              <a:cxnLst/>
              <a:rect l="l" t="t" r="r" b="b"/>
              <a:pathLst>
                <a:path w="50188" h="50187" extrusionOk="0">
                  <a:moveTo>
                    <a:pt x="25094" y="1"/>
                  </a:moveTo>
                  <a:cubicBezTo>
                    <a:pt x="11244" y="1"/>
                    <a:pt x="1" y="11243"/>
                    <a:pt x="1" y="25094"/>
                  </a:cubicBezTo>
                  <a:cubicBezTo>
                    <a:pt x="1" y="38944"/>
                    <a:pt x="11244" y="50187"/>
                    <a:pt x="25094" y="50187"/>
                  </a:cubicBezTo>
                  <a:cubicBezTo>
                    <a:pt x="38944" y="50187"/>
                    <a:pt x="50187" y="38944"/>
                    <a:pt x="50187" y="25094"/>
                  </a:cubicBezTo>
                  <a:cubicBezTo>
                    <a:pt x="50187" y="11243"/>
                    <a:pt x="38944" y="1"/>
                    <a:pt x="25094" y="1"/>
                  </a:cubicBezTo>
                  <a:close/>
                </a:path>
              </a:pathLst>
            </a:custGeom>
            <a:solidFill>
              <a:srgbClr val="EE75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7"/>
            <p:cNvSpPr/>
            <p:nvPr/>
          </p:nvSpPr>
          <p:spPr>
            <a:xfrm>
              <a:off x="3991150" y="614850"/>
              <a:ext cx="1253000" cy="1253000"/>
            </a:xfrm>
            <a:custGeom>
              <a:avLst/>
              <a:gdLst/>
              <a:ahLst/>
              <a:cxnLst/>
              <a:rect l="l" t="t" r="r" b="b"/>
              <a:pathLst>
                <a:path w="50120" h="50120" extrusionOk="0">
                  <a:moveTo>
                    <a:pt x="25060" y="0"/>
                  </a:moveTo>
                  <a:cubicBezTo>
                    <a:pt x="11210" y="0"/>
                    <a:pt x="1" y="11209"/>
                    <a:pt x="1" y="25060"/>
                  </a:cubicBezTo>
                  <a:cubicBezTo>
                    <a:pt x="1" y="38910"/>
                    <a:pt x="11210" y="50119"/>
                    <a:pt x="25060" y="50119"/>
                  </a:cubicBezTo>
                  <a:cubicBezTo>
                    <a:pt x="38876" y="50119"/>
                    <a:pt x="50119" y="38910"/>
                    <a:pt x="50119" y="25060"/>
                  </a:cubicBezTo>
                  <a:cubicBezTo>
                    <a:pt x="50119" y="11209"/>
                    <a:pt x="38910" y="0"/>
                    <a:pt x="25060" y="0"/>
                  </a:cubicBezTo>
                  <a:close/>
                </a:path>
              </a:pathLst>
            </a:custGeom>
            <a:solidFill>
              <a:srgbClr val="EE74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7"/>
            <p:cNvSpPr/>
            <p:nvPr/>
          </p:nvSpPr>
          <p:spPr>
            <a:xfrm>
              <a:off x="3992000" y="615700"/>
              <a:ext cx="1251300" cy="1251300"/>
            </a:xfrm>
            <a:custGeom>
              <a:avLst/>
              <a:gdLst/>
              <a:ahLst/>
              <a:cxnLst/>
              <a:rect l="l" t="t" r="r" b="b"/>
              <a:pathLst>
                <a:path w="50052" h="50052" extrusionOk="0">
                  <a:moveTo>
                    <a:pt x="25026" y="0"/>
                  </a:moveTo>
                  <a:cubicBezTo>
                    <a:pt x="11210" y="0"/>
                    <a:pt x="1" y="11209"/>
                    <a:pt x="1" y="25026"/>
                  </a:cubicBezTo>
                  <a:cubicBezTo>
                    <a:pt x="1" y="38842"/>
                    <a:pt x="11210" y="50051"/>
                    <a:pt x="25026" y="50051"/>
                  </a:cubicBezTo>
                  <a:cubicBezTo>
                    <a:pt x="38842" y="50051"/>
                    <a:pt x="50051" y="38842"/>
                    <a:pt x="50051" y="25026"/>
                  </a:cubicBezTo>
                  <a:cubicBezTo>
                    <a:pt x="50051" y="11209"/>
                    <a:pt x="38842" y="0"/>
                    <a:pt x="25026" y="0"/>
                  </a:cubicBezTo>
                  <a:close/>
                </a:path>
              </a:pathLst>
            </a:custGeom>
            <a:solidFill>
              <a:srgbClr val="EE73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7"/>
            <p:cNvSpPr/>
            <p:nvPr/>
          </p:nvSpPr>
          <p:spPr>
            <a:xfrm>
              <a:off x="3992850" y="616550"/>
              <a:ext cx="1249600" cy="1249600"/>
            </a:xfrm>
            <a:custGeom>
              <a:avLst/>
              <a:gdLst/>
              <a:ahLst/>
              <a:cxnLst/>
              <a:rect l="l" t="t" r="r" b="b"/>
              <a:pathLst>
                <a:path w="49984" h="49984" extrusionOk="0">
                  <a:moveTo>
                    <a:pt x="24992" y="0"/>
                  </a:moveTo>
                  <a:cubicBezTo>
                    <a:pt x="11176" y="0"/>
                    <a:pt x="1" y="11175"/>
                    <a:pt x="1" y="24992"/>
                  </a:cubicBezTo>
                  <a:cubicBezTo>
                    <a:pt x="1" y="38774"/>
                    <a:pt x="11176" y="49983"/>
                    <a:pt x="24992" y="49983"/>
                  </a:cubicBezTo>
                  <a:cubicBezTo>
                    <a:pt x="38775" y="49983"/>
                    <a:pt x="49984" y="38774"/>
                    <a:pt x="49984" y="24992"/>
                  </a:cubicBezTo>
                  <a:cubicBezTo>
                    <a:pt x="49984" y="11175"/>
                    <a:pt x="38775" y="0"/>
                    <a:pt x="24992" y="0"/>
                  </a:cubicBezTo>
                  <a:close/>
                </a:path>
              </a:pathLst>
            </a:custGeom>
            <a:solidFill>
              <a:srgbClr val="EE7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7"/>
            <p:cNvSpPr/>
            <p:nvPr/>
          </p:nvSpPr>
          <p:spPr>
            <a:xfrm>
              <a:off x="3993700" y="617400"/>
              <a:ext cx="1247900" cy="1247900"/>
            </a:xfrm>
            <a:custGeom>
              <a:avLst/>
              <a:gdLst/>
              <a:ahLst/>
              <a:cxnLst/>
              <a:rect l="l" t="t" r="r" b="b"/>
              <a:pathLst>
                <a:path w="49916" h="49916" extrusionOk="0">
                  <a:moveTo>
                    <a:pt x="24958" y="0"/>
                  </a:moveTo>
                  <a:cubicBezTo>
                    <a:pt x="11175" y="0"/>
                    <a:pt x="0" y="11175"/>
                    <a:pt x="0" y="24958"/>
                  </a:cubicBezTo>
                  <a:cubicBezTo>
                    <a:pt x="0" y="38740"/>
                    <a:pt x="11175" y="49915"/>
                    <a:pt x="24958" y="49915"/>
                  </a:cubicBezTo>
                  <a:cubicBezTo>
                    <a:pt x="38741" y="49915"/>
                    <a:pt x="49916" y="38740"/>
                    <a:pt x="49916" y="24958"/>
                  </a:cubicBezTo>
                  <a:cubicBezTo>
                    <a:pt x="49916" y="11175"/>
                    <a:pt x="38741" y="0"/>
                    <a:pt x="24958" y="0"/>
                  </a:cubicBezTo>
                  <a:close/>
                </a:path>
              </a:pathLst>
            </a:custGeom>
            <a:solidFill>
              <a:srgbClr val="EE71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7"/>
            <p:cNvSpPr/>
            <p:nvPr/>
          </p:nvSpPr>
          <p:spPr>
            <a:xfrm>
              <a:off x="3994550" y="618225"/>
              <a:ext cx="1246200" cy="1246225"/>
            </a:xfrm>
            <a:custGeom>
              <a:avLst/>
              <a:gdLst/>
              <a:ahLst/>
              <a:cxnLst/>
              <a:rect l="l" t="t" r="r" b="b"/>
              <a:pathLst>
                <a:path w="49848" h="49849" extrusionOk="0">
                  <a:moveTo>
                    <a:pt x="24924" y="1"/>
                  </a:moveTo>
                  <a:cubicBezTo>
                    <a:pt x="11141" y="1"/>
                    <a:pt x="0" y="11142"/>
                    <a:pt x="0" y="24925"/>
                  </a:cubicBezTo>
                  <a:cubicBezTo>
                    <a:pt x="0" y="38674"/>
                    <a:pt x="11141" y="49849"/>
                    <a:pt x="24924" y="49849"/>
                  </a:cubicBezTo>
                  <a:cubicBezTo>
                    <a:pt x="38673" y="49849"/>
                    <a:pt x="49848" y="38674"/>
                    <a:pt x="49848" y="24925"/>
                  </a:cubicBezTo>
                  <a:cubicBezTo>
                    <a:pt x="49848" y="11142"/>
                    <a:pt x="38673" y="1"/>
                    <a:pt x="24924" y="1"/>
                  </a:cubicBezTo>
                  <a:close/>
                </a:path>
              </a:pathLst>
            </a:custGeom>
            <a:solidFill>
              <a:srgbClr val="EE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7"/>
            <p:cNvSpPr/>
            <p:nvPr/>
          </p:nvSpPr>
          <p:spPr>
            <a:xfrm>
              <a:off x="3995400" y="619075"/>
              <a:ext cx="1243675" cy="1244525"/>
            </a:xfrm>
            <a:custGeom>
              <a:avLst/>
              <a:gdLst/>
              <a:ahLst/>
              <a:cxnLst/>
              <a:rect l="l" t="t" r="r" b="b"/>
              <a:pathLst>
                <a:path w="49747" h="49781" extrusionOk="0">
                  <a:moveTo>
                    <a:pt x="24890" y="1"/>
                  </a:moveTo>
                  <a:cubicBezTo>
                    <a:pt x="11141" y="1"/>
                    <a:pt x="0" y="11142"/>
                    <a:pt x="0" y="24891"/>
                  </a:cubicBezTo>
                  <a:cubicBezTo>
                    <a:pt x="0" y="38640"/>
                    <a:pt x="11141" y="49781"/>
                    <a:pt x="24890" y="49781"/>
                  </a:cubicBezTo>
                  <a:cubicBezTo>
                    <a:pt x="38639" y="49781"/>
                    <a:pt x="49746" y="38640"/>
                    <a:pt x="49746" y="24891"/>
                  </a:cubicBezTo>
                  <a:cubicBezTo>
                    <a:pt x="49746" y="11142"/>
                    <a:pt x="38639" y="1"/>
                    <a:pt x="24890" y="1"/>
                  </a:cubicBezTo>
                  <a:close/>
                </a:path>
              </a:pathLst>
            </a:custGeom>
            <a:solidFill>
              <a:srgbClr val="EE6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7"/>
            <p:cNvSpPr/>
            <p:nvPr/>
          </p:nvSpPr>
          <p:spPr>
            <a:xfrm>
              <a:off x="3996250" y="619925"/>
              <a:ext cx="1241975" cy="1242825"/>
            </a:xfrm>
            <a:custGeom>
              <a:avLst/>
              <a:gdLst/>
              <a:ahLst/>
              <a:cxnLst/>
              <a:rect l="l" t="t" r="r" b="b"/>
              <a:pathLst>
                <a:path w="49679" h="49713" extrusionOk="0">
                  <a:moveTo>
                    <a:pt x="24856" y="1"/>
                  </a:moveTo>
                  <a:cubicBezTo>
                    <a:pt x="11141" y="1"/>
                    <a:pt x="0" y="11142"/>
                    <a:pt x="0" y="24857"/>
                  </a:cubicBezTo>
                  <a:cubicBezTo>
                    <a:pt x="0" y="38572"/>
                    <a:pt x="11141" y="49713"/>
                    <a:pt x="24856" y="49713"/>
                  </a:cubicBezTo>
                  <a:cubicBezTo>
                    <a:pt x="38571" y="49713"/>
                    <a:pt x="49678" y="38572"/>
                    <a:pt x="49678" y="24857"/>
                  </a:cubicBezTo>
                  <a:cubicBezTo>
                    <a:pt x="49678" y="11142"/>
                    <a:pt x="38571" y="1"/>
                    <a:pt x="24856" y="1"/>
                  </a:cubicBezTo>
                  <a:close/>
                </a:path>
              </a:pathLst>
            </a:custGeom>
            <a:solidFill>
              <a:srgbClr val="EE6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7"/>
            <p:cNvSpPr/>
            <p:nvPr/>
          </p:nvSpPr>
          <p:spPr>
            <a:xfrm>
              <a:off x="3997075" y="620775"/>
              <a:ext cx="1240300" cy="1241150"/>
            </a:xfrm>
            <a:custGeom>
              <a:avLst/>
              <a:gdLst/>
              <a:ahLst/>
              <a:cxnLst/>
              <a:rect l="l" t="t" r="r" b="b"/>
              <a:pathLst>
                <a:path w="49612" h="49646" extrusionOk="0">
                  <a:moveTo>
                    <a:pt x="24823" y="0"/>
                  </a:moveTo>
                  <a:cubicBezTo>
                    <a:pt x="11108" y="0"/>
                    <a:pt x="1" y="11108"/>
                    <a:pt x="1" y="24823"/>
                  </a:cubicBezTo>
                  <a:cubicBezTo>
                    <a:pt x="1" y="38538"/>
                    <a:pt x="11108" y="49645"/>
                    <a:pt x="24823" y="49645"/>
                  </a:cubicBezTo>
                  <a:cubicBezTo>
                    <a:pt x="38504" y="49645"/>
                    <a:pt x="49611" y="38538"/>
                    <a:pt x="49611" y="24823"/>
                  </a:cubicBezTo>
                  <a:cubicBezTo>
                    <a:pt x="49611" y="11108"/>
                    <a:pt x="38504" y="0"/>
                    <a:pt x="24823" y="0"/>
                  </a:cubicBezTo>
                  <a:close/>
                </a:path>
              </a:pathLst>
            </a:custGeom>
            <a:solidFill>
              <a:srgbClr val="EE6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7"/>
            <p:cNvSpPr/>
            <p:nvPr/>
          </p:nvSpPr>
          <p:spPr>
            <a:xfrm>
              <a:off x="3997925" y="621625"/>
              <a:ext cx="1238600" cy="1239450"/>
            </a:xfrm>
            <a:custGeom>
              <a:avLst/>
              <a:gdLst/>
              <a:ahLst/>
              <a:cxnLst/>
              <a:rect l="l" t="t" r="r" b="b"/>
              <a:pathLst>
                <a:path w="49544" h="49578" extrusionOk="0">
                  <a:moveTo>
                    <a:pt x="24789" y="0"/>
                  </a:moveTo>
                  <a:cubicBezTo>
                    <a:pt x="11108" y="0"/>
                    <a:pt x="1" y="11108"/>
                    <a:pt x="1" y="24789"/>
                  </a:cubicBezTo>
                  <a:cubicBezTo>
                    <a:pt x="1" y="38470"/>
                    <a:pt x="11108" y="49577"/>
                    <a:pt x="24789" y="49577"/>
                  </a:cubicBezTo>
                  <a:cubicBezTo>
                    <a:pt x="38470" y="49577"/>
                    <a:pt x="49543" y="38470"/>
                    <a:pt x="49543" y="24789"/>
                  </a:cubicBezTo>
                  <a:cubicBezTo>
                    <a:pt x="49543" y="11108"/>
                    <a:pt x="38470" y="0"/>
                    <a:pt x="24789" y="0"/>
                  </a:cubicBezTo>
                  <a:close/>
                </a:path>
              </a:pathLst>
            </a:custGeom>
            <a:solidFill>
              <a:srgbClr val="ED6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7"/>
            <p:cNvSpPr/>
            <p:nvPr/>
          </p:nvSpPr>
          <p:spPr>
            <a:xfrm>
              <a:off x="3998775" y="622475"/>
              <a:ext cx="1236900" cy="1237750"/>
            </a:xfrm>
            <a:custGeom>
              <a:avLst/>
              <a:gdLst/>
              <a:ahLst/>
              <a:cxnLst/>
              <a:rect l="l" t="t" r="r" b="b"/>
              <a:pathLst>
                <a:path w="49476" h="49510" extrusionOk="0">
                  <a:moveTo>
                    <a:pt x="24755" y="0"/>
                  </a:moveTo>
                  <a:cubicBezTo>
                    <a:pt x="11074" y="0"/>
                    <a:pt x="1" y="11074"/>
                    <a:pt x="1" y="24755"/>
                  </a:cubicBezTo>
                  <a:cubicBezTo>
                    <a:pt x="1" y="38402"/>
                    <a:pt x="11074" y="49509"/>
                    <a:pt x="24755" y="49509"/>
                  </a:cubicBezTo>
                  <a:cubicBezTo>
                    <a:pt x="38402" y="49509"/>
                    <a:pt x="49476" y="38402"/>
                    <a:pt x="49476" y="24755"/>
                  </a:cubicBezTo>
                  <a:cubicBezTo>
                    <a:pt x="49476" y="11074"/>
                    <a:pt x="38402" y="0"/>
                    <a:pt x="24755" y="0"/>
                  </a:cubicBezTo>
                  <a:close/>
                </a:path>
              </a:pathLst>
            </a:custGeom>
            <a:solidFill>
              <a:srgbClr val="ED6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7"/>
            <p:cNvSpPr/>
            <p:nvPr/>
          </p:nvSpPr>
          <p:spPr>
            <a:xfrm>
              <a:off x="3999625" y="623325"/>
              <a:ext cx="1235200" cy="1236050"/>
            </a:xfrm>
            <a:custGeom>
              <a:avLst/>
              <a:gdLst/>
              <a:ahLst/>
              <a:cxnLst/>
              <a:rect l="l" t="t" r="r" b="b"/>
              <a:pathLst>
                <a:path w="49408" h="49442" extrusionOk="0">
                  <a:moveTo>
                    <a:pt x="24721" y="0"/>
                  </a:moveTo>
                  <a:cubicBezTo>
                    <a:pt x="11074" y="0"/>
                    <a:pt x="0" y="11074"/>
                    <a:pt x="0" y="24721"/>
                  </a:cubicBezTo>
                  <a:cubicBezTo>
                    <a:pt x="0" y="38368"/>
                    <a:pt x="11074" y="49441"/>
                    <a:pt x="24721" y="49441"/>
                  </a:cubicBezTo>
                  <a:cubicBezTo>
                    <a:pt x="38368" y="49441"/>
                    <a:pt x="49408" y="38368"/>
                    <a:pt x="49408" y="24721"/>
                  </a:cubicBezTo>
                  <a:cubicBezTo>
                    <a:pt x="49408" y="11074"/>
                    <a:pt x="38368" y="0"/>
                    <a:pt x="24721" y="0"/>
                  </a:cubicBezTo>
                  <a:close/>
                </a:path>
              </a:pathLst>
            </a:custGeom>
            <a:solidFill>
              <a:srgbClr val="ED6A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7"/>
            <p:cNvSpPr/>
            <p:nvPr/>
          </p:nvSpPr>
          <p:spPr>
            <a:xfrm>
              <a:off x="4000475" y="624150"/>
              <a:ext cx="1233500" cy="1233525"/>
            </a:xfrm>
            <a:custGeom>
              <a:avLst/>
              <a:gdLst/>
              <a:ahLst/>
              <a:cxnLst/>
              <a:rect l="l" t="t" r="r" b="b"/>
              <a:pathLst>
                <a:path w="49340" h="49341" extrusionOk="0">
                  <a:moveTo>
                    <a:pt x="24687" y="1"/>
                  </a:moveTo>
                  <a:cubicBezTo>
                    <a:pt x="11074" y="1"/>
                    <a:pt x="0" y="11074"/>
                    <a:pt x="0" y="24688"/>
                  </a:cubicBezTo>
                  <a:cubicBezTo>
                    <a:pt x="0" y="38280"/>
                    <a:pt x="11040" y="49341"/>
                    <a:pt x="24625" y="49341"/>
                  </a:cubicBezTo>
                  <a:cubicBezTo>
                    <a:pt x="24646" y="49341"/>
                    <a:pt x="24666" y="49341"/>
                    <a:pt x="24687" y="49341"/>
                  </a:cubicBezTo>
                  <a:cubicBezTo>
                    <a:pt x="38300" y="49341"/>
                    <a:pt x="49340" y="38301"/>
                    <a:pt x="49340" y="24688"/>
                  </a:cubicBezTo>
                  <a:cubicBezTo>
                    <a:pt x="49340" y="11074"/>
                    <a:pt x="38300" y="1"/>
                    <a:pt x="24687" y="1"/>
                  </a:cubicBezTo>
                  <a:close/>
                </a:path>
              </a:pathLst>
            </a:custGeom>
            <a:solidFill>
              <a:srgbClr val="ED6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7"/>
            <p:cNvSpPr/>
            <p:nvPr/>
          </p:nvSpPr>
          <p:spPr>
            <a:xfrm>
              <a:off x="4001325" y="625000"/>
              <a:ext cx="1231825" cy="1231825"/>
            </a:xfrm>
            <a:custGeom>
              <a:avLst/>
              <a:gdLst/>
              <a:ahLst/>
              <a:cxnLst/>
              <a:rect l="l" t="t" r="r" b="b"/>
              <a:pathLst>
                <a:path w="49273" h="49273" extrusionOk="0">
                  <a:moveTo>
                    <a:pt x="24653" y="1"/>
                  </a:moveTo>
                  <a:cubicBezTo>
                    <a:pt x="11040" y="1"/>
                    <a:pt x="0" y="11040"/>
                    <a:pt x="0" y="24654"/>
                  </a:cubicBezTo>
                  <a:cubicBezTo>
                    <a:pt x="0" y="38267"/>
                    <a:pt x="11040" y="49273"/>
                    <a:pt x="24653" y="49273"/>
                  </a:cubicBezTo>
                  <a:cubicBezTo>
                    <a:pt x="38266" y="49273"/>
                    <a:pt x="49272" y="38267"/>
                    <a:pt x="49272" y="24654"/>
                  </a:cubicBezTo>
                  <a:cubicBezTo>
                    <a:pt x="49272" y="11040"/>
                    <a:pt x="38266" y="1"/>
                    <a:pt x="24653" y="1"/>
                  </a:cubicBezTo>
                  <a:close/>
                </a:path>
              </a:pathLst>
            </a:custGeom>
            <a:solidFill>
              <a:srgbClr val="ED68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7"/>
            <p:cNvSpPr/>
            <p:nvPr/>
          </p:nvSpPr>
          <p:spPr>
            <a:xfrm>
              <a:off x="4002175" y="625850"/>
              <a:ext cx="1230125" cy="1230125"/>
            </a:xfrm>
            <a:custGeom>
              <a:avLst/>
              <a:gdLst/>
              <a:ahLst/>
              <a:cxnLst/>
              <a:rect l="l" t="t" r="r" b="b"/>
              <a:pathLst>
                <a:path w="49205" h="49205" extrusionOk="0">
                  <a:moveTo>
                    <a:pt x="24619" y="1"/>
                  </a:moveTo>
                  <a:cubicBezTo>
                    <a:pt x="11040" y="1"/>
                    <a:pt x="0" y="11040"/>
                    <a:pt x="0" y="24620"/>
                  </a:cubicBezTo>
                  <a:cubicBezTo>
                    <a:pt x="0" y="38199"/>
                    <a:pt x="11040" y="49205"/>
                    <a:pt x="24619" y="49205"/>
                  </a:cubicBezTo>
                  <a:cubicBezTo>
                    <a:pt x="38198" y="49205"/>
                    <a:pt x="49204" y="38199"/>
                    <a:pt x="49204" y="24620"/>
                  </a:cubicBezTo>
                  <a:cubicBezTo>
                    <a:pt x="49204" y="11040"/>
                    <a:pt x="38198" y="1"/>
                    <a:pt x="24619" y="1"/>
                  </a:cubicBezTo>
                  <a:close/>
                </a:path>
              </a:pathLst>
            </a:custGeom>
            <a:solidFill>
              <a:srgbClr val="ED6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7"/>
            <p:cNvSpPr/>
            <p:nvPr/>
          </p:nvSpPr>
          <p:spPr>
            <a:xfrm>
              <a:off x="4003000" y="626700"/>
              <a:ext cx="1228450" cy="1228450"/>
            </a:xfrm>
            <a:custGeom>
              <a:avLst/>
              <a:gdLst/>
              <a:ahLst/>
              <a:cxnLst/>
              <a:rect l="l" t="t" r="r" b="b"/>
              <a:pathLst>
                <a:path w="49138" h="49138" extrusionOk="0">
                  <a:moveTo>
                    <a:pt x="24586" y="1"/>
                  </a:moveTo>
                  <a:cubicBezTo>
                    <a:pt x="11007" y="1"/>
                    <a:pt x="1" y="11006"/>
                    <a:pt x="1" y="24586"/>
                  </a:cubicBezTo>
                  <a:cubicBezTo>
                    <a:pt x="1" y="38131"/>
                    <a:pt x="11007" y="49137"/>
                    <a:pt x="24586" y="49137"/>
                  </a:cubicBezTo>
                  <a:cubicBezTo>
                    <a:pt x="38132" y="49137"/>
                    <a:pt x="49137" y="38131"/>
                    <a:pt x="49137" y="24586"/>
                  </a:cubicBezTo>
                  <a:cubicBezTo>
                    <a:pt x="49137" y="11006"/>
                    <a:pt x="38132" y="1"/>
                    <a:pt x="24586" y="1"/>
                  </a:cubicBezTo>
                  <a:close/>
                </a:path>
              </a:pathLst>
            </a:custGeom>
            <a:solidFill>
              <a:srgbClr val="ED66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7"/>
            <p:cNvSpPr/>
            <p:nvPr/>
          </p:nvSpPr>
          <p:spPr>
            <a:xfrm>
              <a:off x="4003850" y="628400"/>
              <a:ext cx="1226750" cy="1225900"/>
            </a:xfrm>
            <a:custGeom>
              <a:avLst/>
              <a:gdLst/>
              <a:ahLst/>
              <a:cxnLst/>
              <a:rect l="l" t="t" r="r" b="b"/>
              <a:pathLst>
                <a:path w="49070" h="49036" extrusionOk="0">
                  <a:moveTo>
                    <a:pt x="24552" y="0"/>
                  </a:moveTo>
                  <a:cubicBezTo>
                    <a:pt x="11007" y="0"/>
                    <a:pt x="1" y="10972"/>
                    <a:pt x="1" y="24518"/>
                  </a:cubicBezTo>
                  <a:cubicBezTo>
                    <a:pt x="1" y="38063"/>
                    <a:pt x="11007" y="49035"/>
                    <a:pt x="24552" y="49035"/>
                  </a:cubicBezTo>
                  <a:cubicBezTo>
                    <a:pt x="38098" y="49035"/>
                    <a:pt x="49069" y="38063"/>
                    <a:pt x="49069" y="24518"/>
                  </a:cubicBezTo>
                  <a:cubicBezTo>
                    <a:pt x="49069" y="10972"/>
                    <a:pt x="38098" y="0"/>
                    <a:pt x="24552" y="0"/>
                  </a:cubicBezTo>
                  <a:close/>
                </a:path>
              </a:pathLst>
            </a:custGeom>
            <a:solidFill>
              <a:srgbClr val="ED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7"/>
            <p:cNvSpPr/>
            <p:nvPr/>
          </p:nvSpPr>
          <p:spPr>
            <a:xfrm>
              <a:off x="4005550" y="629250"/>
              <a:ext cx="1224200" cy="1224200"/>
            </a:xfrm>
            <a:custGeom>
              <a:avLst/>
              <a:gdLst/>
              <a:ahLst/>
              <a:cxnLst/>
              <a:rect l="l" t="t" r="r" b="b"/>
              <a:pathLst>
                <a:path w="48968" h="48968" extrusionOk="0">
                  <a:moveTo>
                    <a:pt x="24484" y="0"/>
                  </a:moveTo>
                  <a:cubicBezTo>
                    <a:pt x="10939" y="0"/>
                    <a:pt x="1" y="10938"/>
                    <a:pt x="1" y="24484"/>
                  </a:cubicBezTo>
                  <a:cubicBezTo>
                    <a:pt x="1" y="37995"/>
                    <a:pt x="10939" y="48967"/>
                    <a:pt x="24484" y="48967"/>
                  </a:cubicBezTo>
                  <a:cubicBezTo>
                    <a:pt x="37996" y="48967"/>
                    <a:pt x="48968" y="37995"/>
                    <a:pt x="48968" y="24484"/>
                  </a:cubicBezTo>
                  <a:cubicBezTo>
                    <a:pt x="48968" y="10938"/>
                    <a:pt x="37996" y="0"/>
                    <a:pt x="24484" y="0"/>
                  </a:cubicBezTo>
                  <a:close/>
                </a:path>
              </a:pathLst>
            </a:custGeom>
            <a:solidFill>
              <a:srgbClr val="ED6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7"/>
            <p:cNvSpPr/>
            <p:nvPr/>
          </p:nvSpPr>
          <p:spPr>
            <a:xfrm>
              <a:off x="4006400" y="630100"/>
              <a:ext cx="1222500" cy="1222500"/>
            </a:xfrm>
            <a:custGeom>
              <a:avLst/>
              <a:gdLst/>
              <a:ahLst/>
              <a:cxnLst/>
              <a:rect l="l" t="t" r="r" b="b"/>
              <a:pathLst>
                <a:path w="48900" h="48900" extrusionOk="0">
                  <a:moveTo>
                    <a:pt x="24450" y="0"/>
                  </a:moveTo>
                  <a:cubicBezTo>
                    <a:pt x="10938" y="0"/>
                    <a:pt x="0" y="10938"/>
                    <a:pt x="0" y="24450"/>
                  </a:cubicBezTo>
                  <a:cubicBezTo>
                    <a:pt x="0" y="37961"/>
                    <a:pt x="10938" y="48900"/>
                    <a:pt x="24450" y="48900"/>
                  </a:cubicBezTo>
                  <a:cubicBezTo>
                    <a:pt x="37962" y="48900"/>
                    <a:pt x="48900" y="37961"/>
                    <a:pt x="48900" y="24450"/>
                  </a:cubicBezTo>
                  <a:cubicBezTo>
                    <a:pt x="48900" y="10938"/>
                    <a:pt x="37962" y="0"/>
                    <a:pt x="24450" y="0"/>
                  </a:cubicBezTo>
                  <a:close/>
                </a:path>
              </a:pathLst>
            </a:custGeom>
            <a:solidFill>
              <a:srgbClr val="EC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7"/>
            <p:cNvSpPr/>
            <p:nvPr/>
          </p:nvSpPr>
          <p:spPr>
            <a:xfrm>
              <a:off x="4007250" y="630925"/>
              <a:ext cx="1220800" cy="1220825"/>
            </a:xfrm>
            <a:custGeom>
              <a:avLst/>
              <a:gdLst/>
              <a:ahLst/>
              <a:cxnLst/>
              <a:rect l="l" t="t" r="r" b="b"/>
              <a:pathLst>
                <a:path w="48832" h="48833" extrusionOk="0">
                  <a:moveTo>
                    <a:pt x="24416" y="1"/>
                  </a:moveTo>
                  <a:cubicBezTo>
                    <a:pt x="10938" y="1"/>
                    <a:pt x="0" y="10939"/>
                    <a:pt x="0" y="24417"/>
                  </a:cubicBezTo>
                  <a:cubicBezTo>
                    <a:pt x="0" y="37895"/>
                    <a:pt x="10938" y="48833"/>
                    <a:pt x="24416" y="48833"/>
                  </a:cubicBezTo>
                  <a:cubicBezTo>
                    <a:pt x="37894" y="48833"/>
                    <a:pt x="48832" y="37895"/>
                    <a:pt x="48832" y="24417"/>
                  </a:cubicBezTo>
                  <a:cubicBezTo>
                    <a:pt x="48832" y="10939"/>
                    <a:pt x="37894" y="1"/>
                    <a:pt x="24416" y="1"/>
                  </a:cubicBezTo>
                  <a:close/>
                </a:path>
              </a:pathLst>
            </a:custGeom>
            <a:solidFill>
              <a:srgbClr val="EC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7"/>
            <p:cNvSpPr/>
            <p:nvPr/>
          </p:nvSpPr>
          <p:spPr>
            <a:xfrm>
              <a:off x="4008100" y="631775"/>
              <a:ext cx="1219100" cy="1219125"/>
            </a:xfrm>
            <a:custGeom>
              <a:avLst/>
              <a:gdLst/>
              <a:ahLst/>
              <a:cxnLst/>
              <a:rect l="l" t="t" r="r" b="b"/>
              <a:pathLst>
                <a:path w="48764" h="48765" extrusionOk="0">
                  <a:moveTo>
                    <a:pt x="24382" y="1"/>
                  </a:moveTo>
                  <a:cubicBezTo>
                    <a:pt x="10904" y="1"/>
                    <a:pt x="0" y="10905"/>
                    <a:pt x="0" y="24383"/>
                  </a:cubicBezTo>
                  <a:cubicBezTo>
                    <a:pt x="0" y="37861"/>
                    <a:pt x="10904" y="48765"/>
                    <a:pt x="24382" y="48765"/>
                  </a:cubicBezTo>
                  <a:cubicBezTo>
                    <a:pt x="37860" y="48765"/>
                    <a:pt x="48764" y="37861"/>
                    <a:pt x="48764" y="24383"/>
                  </a:cubicBezTo>
                  <a:cubicBezTo>
                    <a:pt x="48764" y="10905"/>
                    <a:pt x="37860" y="1"/>
                    <a:pt x="24382" y="1"/>
                  </a:cubicBezTo>
                  <a:close/>
                </a:path>
              </a:pathLst>
            </a:custGeom>
            <a:solidFill>
              <a:srgbClr val="EC6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7"/>
            <p:cNvSpPr/>
            <p:nvPr/>
          </p:nvSpPr>
          <p:spPr>
            <a:xfrm>
              <a:off x="4008925" y="632625"/>
              <a:ext cx="1217450" cy="1217425"/>
            </a:xfrm>
            <a:custGeom>
              <a:avLst/>
              <a:gdLst/>
              <a:ahLst/>
              <a:cxnLst/>
              <a:rect l="l" t="t" r="r" b="b"/>
              <a:pathLst>
                <a:path w="48698" h="48697" extrusionOk="0">
                  <a:moveTo>
                    <a:pt x="24349" y="1"/>
                  </a:moveTo>
                  <a:cubicBezTo>
                    <a:pt x="10905" y="1"/>
                    <a:pt x="1" y="10905"/>
                    <a:pt x="1" y="24349"/>
                  </a:cubicBezTo>
                  <a:cubicBezTo>
                    <a:pt x="1" y="37793"/>
                    <a:pt x="10905" y="48697"/>
                    <a:pt x="24349" y="48697"/>
                  </a:cubicBezTo>
                  <a:cubicBezTo>
                    <a:pt x="37793" y="48697"/>
                    <a:pt x="48697" y="37793"/>
                    <a:pt x="48697" y="24349"/>
                  </a:cubicBezTo>
                  <a:cubicBezTo>
                    <a:pt x="48697" y="10905"/>
                    <a:pt x="37793" y="1"/>
                    <a:pt x="24349" y="1"/>
                  </a:cubicBezTo>
                  <a:close/>
                </a:path>
              </a:pathLst>
            </a:custGeom>
            <a:solidFill>
              <a:srgbClr val="EC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7"/>
            <p:cNvSpPr/>
            <p:nvPr/>
          </p:nvSpPr>
          <p:spPr>
            <a:xfrm>
              <a:off x="4009775" y="633475"/>
              <a:ext cx="1215750" cy="1215750"/>
            </a:xfrm>
            <a:custGeom>
              <a:avLst/>
              <a:gdLst/>
              <a:ahLst/>
              <a:cxnLst/>
              <a:rect l="l" t="t" r="r" b="b"/>
              <a:pathLst>
                <a:path w="48630" h="48630" extrusionOk="0">
                  <a:moveTo>
                    <a:pt x="24315" y="0"/>
                  </a:moveTo>
                  <a:cubicBezTo>
                    <a:pt x="10871" y="0"/>
                    <a:pt x="1" y="10871"/>
                    <a:pt x="1" y="24315"/>
                  </a:cubicBezTo>
                  <a:cubicBezTo>
                    <a:pt x="1" y="37725"/>
                    <a:pt x="10871" y="48629"/>
                    <a:pt x="24315" y="48629"/>
                  </a:cubicBezTo>
                  <a:cubicBezTo>
                    <a:pt x="37725" y="48629"/>
                    <a:pt x="48629" y="37725"/>
                    <a:pt x="48629" y="24315"/>
                  </a:cubicBezTo>
                  <a:cubicBezTo>
                    <a:pt x="48629" y="10871"/>
                    <a:pt x="37725" y="0"/>
                    <a:pt x="24315" y="0"/>
                  </a:cubicBezTo>
                  <a:close/>
                </a:path>
              </a:pathLst>
            </a:custGeom>
            <a:solidFill>
              <a:srgbClr val="EC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7"/>
            <p:cNvSpPr/>
            <p:nvPr/>
          </p:nvSpPr>
          <p:spPr>
            <a:xfrm>
              <a:off x="4010625" y="634325"/>
              <a:ext cx="1214050" cy="1214050"/>
            </a:xfrm>
            <a:custGeom>
              <a:avLst/>
              <a:gdLst/>
              <a:ahLst/>
              <a:cxnLst/>
              <a:rect l="l" t="t" r="r" b="b"/>
              <a:pathLst>
                <a:path w="48562" h="48562" extrusionOk="0">
                  <a:moveTo>
                    <a:pt x="24281" y="0"/>
                  </a:moveTo>
                  <a:cubicBezTo>
                    <a:pt x="10871" y="0"/>
                    <a:pt x="1" y="10871"/>
                    <a:pt x="1" y="24281"/>
                  </a:cubicBezTo>
                  <a:cubicBezTo>
                    <a:pt x="1" y="37691"/>
                    <a:pt x="10871" y="48561"/>
                    <a:pt x="24281" y="48561"/>
                  </a:cubicBezTo>
                  <a:cubicBezTo>
                    <a:pt x="37691" y="48561"/>
                    <a:pt x="48561" y="37691"/>
                    <a:pt x="48561" y="24281"/>
                  </a:cubicBezTo>
                  <a:cubicBezTo>
                    <a:pt x="48561" y="10871"/>
                    <a:pt x="37691" y="0"/>
                    <a:pt x="24281" y="0"/>
                  </a:cubicBezTo>
                  <a:close/>
                </a:path>
              </a:pathLst>
            </a:custGeom>
            <a:solidFill>
              <a:srgbClr val="EC5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7"/>
            <p:cNvSpPr/>
            <p:nvPr/>
          </p:nvSpPr>
          <p:spPr>
            <a:xfrm>
              <a:off x="4011475" y="635175"/>
              <a:ext cx="1212350" cy="1212350"/>
            </a:xfrm>
            <a:custGeom>
              <a:avLst/>
              <a:gdLst/>
              <a:ahLst/>
              <a:cxnLst/>
              <a:rect l="l" t="t" r="r" b="b"/>
              <a:pathLst>
                <a:path w="48494" h="48494" extrusionOk="0">
                  <a:moveTo>
                    <a:pt x="24247" y="0"/>
                  </a:moveTo>
                  <a:cubicBezTo>
                    <a:pt x="10837" y="0"/>
                    <a:pt x="1" y="10837"/>
                    <a:pt x="1" y="24247"/>
                  </a:cubicBezTo>
                  <a:cubicBezTo>
                    <a:pt x="1" y="37623"/>
                    <a:pt x="10837" y="48493"/>
                    <a:pt x="24247" y="48493"/>
                  </a:cubicBezTo>
                  <a:cubicBezTo>
                    <a:pt x="37623" y="48493"/>
                    <a:pt x="48494" y="37623"/>
                    <a:pt x="48494" y="24247"/>
                  </a:cubicBezTo>
                  <a:cubicBezTo>
                    <a:pt x="48494" y="10837"/>
                    <a:pt x="37623" y="0"/>
                    <a:pt x="24247" y="0"/>
                  </a:cubicBezTo>
                  <a:close/>
                </a:path>
              </a:pathLst>
            </a:custGeom>
            <a:solidFill>
              <a:srgbClr val="EC5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7"/>
            <p:cNvSpPr/>
            <p:nvPr/>
          </p:nvSpPr>
          <p:spPr>
            <a:xfrm>
              <a:off x="4012325" y="636025"/>
              <a:ext cx="1210650" cy="1210650"/>
            </a:xfrm>
            <a:custGeom>
              <a:avLst/>
              <a:gdLst/>
              <a:ahLst/>
              <a:cxnLst/>
              <a:rect l="l" t="t" r="r" b="b"/>
              <a:pathLst>
                <a:path w="48426" h="48426" extrusionOk="0">
                  <a:moveTo>
                    <a:pt x="24213" y="0"/>
                  </a:moveTo>
                  <a:cubicBezTo>
                    <a:pt x="10837" y="0"/>
                    <a:pt x="0" y="10837"/>
                    <a:pt x="0" y="24213"/>
                  </a:cubicBezTo>
                  <a:cubicBezTo>
                    <a:pt x="0" y="37589"/>
                    <a:pt x="10837" y="48425"/>
                    <a:pt x="24213" y="48425"/>
                  </a:cubicBezTo>
                  <a:cubicBezTo>
                    <a:pt x="37589" y="48425"/>
                    <a:pt x="48426" y="37589"/>
                    <a:pt x="48426" y="24213"/>
                  </a:cubicBezTo>
                  <a:cubicBezTo>
                    <a:pt x="48426" y="10837"/>
                    <a:pt x="37589" y="0"/>
                    <a:pt x="24213" y="0"/>
                  </a:cubicBezTo>
                  <a:close/>
                </a:path>
              </a:pathLst>
            </a:custGeom>
            <a:solidFill>
              <a:srgbClr val="EC5C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7"/>
            <p:cNvSpPr/>
            <p:nvPr/>
          </p:nvSpPr>
          <p:spPr>
            <a:xfrm>
              <a:off x="4013175" y="636850"/>
              <a:ext cx="1208100" cy="1208975"/>
            </a:xfrm>
            <a:custGeom>
              <a:avLst/>
              <a:gdLst/>
              <a:ahLst/>
              <a:cxnLst/>
              <a:rect l="l" t="t" r="r" b="b"/>
              <a:pathLst>
                <a:path w="48324" h="48359" extrusionOk="0">
                  <a:moveTo>
                    <a:pt x="24179" y="1"/>
                  </a:moveTo>
                  <a:cubicBezTo>
                    <a:pt x="10837" y="1"/>
                    <a:pt x="0" y="10837"/>
                    <a:pt x="0" y="24180"/>
                  </a:cubicBezTo>
                  <a:cubicBezTo>
                    <a:pt x="0" y="37522"/>
                    <a:pt x="10837" y="48359"/>
                    <a:pt x="24179" y="48359"/>
                  </a:cubicBezTo>
                  <a:cubicBezTo>
                    <a:pt x="37521" y="48359"/>
                    <a:pt x="48324" y="37522"/>
                    <a:pt x="48324" y="24180"/>
                  </a:cubicBezTo>
                  <a:cubicBezTo>
                    <a:pt x="48324" y="10837"/>
                    <a:pt x="37521" y="1"/>
                    <a:pt x="24179" y="1"/>
                  </a:cubicBezTo>
                  <a:close/>
                </a:path>
              </a:pathLst>
            </a:custGeom>
            <a:solidFill>
              <a:srgbClr val="EC5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7"/>
            <p:cNvSpPr/>
            <p:nvPr/>
          </p:nvSpPr>
          <p:spPr>
            <a:xfrm>
              <a:off x="4014025" y="637700"/>
              <a:ext cx="1206425" cy="1207275"/>
            </a:xfrm>
            <a:custGeom>
              <a:avLst/>
              <a:gdLst/>
              <a:ahLst/>
              <a:cxnLst/>
              <a:rect l="l" t="t" r="r" b="b"/>
              <a:pathLst>
                <a:path w="48257" h="48291" extrusionOk="0">
                  <a:moveTo>
                    <a:pt x="24145" y="1"/>
                  </a:moveTo>
                  <a:cubicBezTo>
                    <a:pt x="10803" y="1"/>
                    <a:pt x="0" y="10803"/>
                    <a:pt x="0" y="24146"/>
                  </a:cubicBezTo>
                  <a:cubicBezTo>
                    <a:pt x="0" y="37488"/>
                    <a:pt x="10803" y="48291"/>
                    <a:pt x="24145" y="48291"/>
                  </a:cubicBezTo>
                  <a:cubicBezTo>
                    <a:pt x="37454" y="48291"/>
                    <a:pt x="48256" y="37488"/>
                    <a:pt x="48256" y="24146"/>
                  </a:cubicBezTo>
                  <a:cubicBezTo>
                    <a:pt x="48256" y="10803"/>
                    <a:pt x="37454" y="1"/>
                    <a:pt x="24145" y="1"/>
                  </a:cubicBezTo>
                  <a:close/>
                </a:path>
              </a:pathLst>
            </a:custGeom>
            <a:solidFill>
              <a:srgbClr val="EB5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7"/>
            <p:cNvSpPr/>
            <p:nvPr/>
          </p:nvSpPr>
          <p:spPr>
            <a:xfrm>
              <a:off x="4014875" y="638550"/>
              <a:ext cx="1204725" cy="1205575"/>
            </a:xfrm>
            <a:custGeom>
              <a:avLst/>
              <a:gdLst/>
              <a:ahLst/>
              <a:cxnLst/>
              <a:rect l="l" t="t" r="r" b="b"/>
              <a:pathLst>
                <a:path w="48189" h="48223" extrusionOk="0">
                  <a:moveTo>
                    <a:pt x="24111" y="1"/>
                  </a:moveTo>
                  <a:cubicBezTo>
                    <a:pt x="10803" y="1"/>
                    <a:pt x="0" y="10803"/>
                    <a:pt x="0" y="24112"/>
                  </a:cubicBezTo>
                  <a:cubicBezTo>
                    <a:pt x="0" y="37420"/>
                    <a:pt x="10803" y="48223"/>
                    <a:pt x="24111" y="48223"/>
                  </a:cubicBezTo>
                  <a:cubicBezTo>
                    <a:pt x="37420" y="48223"/>
                    <a:pt x="48188" y="37420"/>
                    <a:pt x="48188" y="24112"/>
                  </a:cubicBezTo>
                  <a:cubicBezTo>
                    <a:pt x="48188" y="10803"/>
                    <a:pt x="37420" y="1"/>
                    <a:pt x="24111" y="1"/>
                  </a:cubicBezTo>
                  <a:close/>
                </a:path>
              </a:pathLst>
            </a:custGeom>
            <a:solidFill>
              <a:srgbClr val="EB5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7"/>
            <p:cNvSpPr/>
            <p:nvPr/>
          </p:nvSpPr>
          <p:spPr>
            <a:xfrm>
              <a:off x="4015700" y="639400"/>
              <a:ext cx="1203050" cy="1203900"/>
            </a:xfrm>
            <a:custGeom>
              <a:avLst/>
              <a:gdLst/>
              <a:ahLst/>
              <a:cxnLst/>
              <a:rect l="l" t="t" r="r" b="b"/>
              <a:pathLst>
                <a:path w="48122" h="48156" extrusionOk="0">
                  <a:moveTo>
                    <a:pt x="24078" y="1"/>
                  </a:moveTo>
                  <a:cubicBezTo>
                    <a:pt x="10770" y="1"/>
                    <a:pt x="1" y="10769"/>
                    <a:pt x="1" y="24078"/>
                  </a:cubicBezTo>
                  <a:cubicBezTo>
                    <a:pt x="1" y="37352"/>
                    <a:pt x="10770" y="48155"/>
                    <a:pt x="24078" y="48155"/>
                  </a:cubicBezTo>
                  <a:cubicBezTo>
                    <a:pt x="37353" y="48155"/>
                    <a:pt x="48121" y="37352"/>
                    <a:pt x="48121" y="24078"/>
                  </a:cubicBezTo>
                  <a:cubicBezTo>
                    <a:pt x="48121" y="10769"/>
                    <a:pt x="37353" y="1"/>
                    <a:pt x="24078" y="1"/>
                  </a:cubicBezTo>
                  <a:close/>
                </a:path>
              </a:pathLst>
            </a:custGeom>
            <a:solidFill>
              <a:srgbClr val="EB5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7"/>
            <p:cNvSpPr/>
            <p:nvPr/>
          </p:nvSpPr>
          <p:spPr>
            <a:xfrm>
              <a:off x="4016550" y="640250"/>
              <a:ext cx="1201350" cy="1202200"/>
            </a:xfrm>
            <a:custGeom>
              <a:avLst/>
              <a:gdLst/>
              <a:ahLst/>
              <a:cxnLst/>
              <a:rect l="l" t="t" r="r" b="b"/>
              <a:pathLst>
                <a:path w="48054" h="48088" extrusionOk="0">
                  <a:moveTo>
                    <a:pt x="24044" y="0"/>
                  </a:moveTo>
                  <a:cubicBezTo>
                    <a:pt x="10769" y="0"/>
                    <a:pt x="1" y="10769"/>
                    <a:pt x="1" y="24044"/>
                  </a:cubicBezTo>
                  <a:cubicBezTo>
                    <a:pt x="1" y="37318"/>
                    <a:pt x="10769" y="48087"/>
                    <a:pt x="24044" y="48087"/>
                  </a:cubicBezTo>
                  <a:cubicBezTo>
                    <a:pt x="37319" y="48087"/>
                    <a:pt x="48053" y="37318"/>
                    <a:pt x="48053" y="24044"/>
                  </a:cubicBezTo>
                  <a:cubicBezTo>
                    <a:pt x="48053" y="10769"/>
                    <a:pt x="37319" y="0"/>
                    <a:pt x="24044" y="0"/>
                  </a:cubicBezTo>
                  <a:close/>
                </a:path>
              </a:pathLst>
            </a:custGeom>
            <a:solidFill>
              <a:srgbClr val="EB5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7"/>
            <p:cNvSpPr/>
            <p:nvPr/>
          </p:nvSpPr>
          <p:spPr>
            <a:xfrm>
              <a:off x="4017400" y="641100"/>
              <a:ext cx="1199650" cy="1200500"/>
            </a:xfrm>
            <a:custGeom>
              <a:avLst/>
              <a:gdLst/>
              <a:ahLst/>
              <a:cxnLst/>
              <a:rect l="l" t="t" r="r" b="b"/>
              <a:pathLst>
                <a:path w="47986" h="48020" extrusionOk="0">
                  <a:moveTo>
                    <a:pt x="24010" y="0"/>
                  </a:moveTo>
                  <a:cubicBezTo>
                    <a:pt x="10769" y="0"/>
                    <a:pt x="1" y="10769"/>
                    <a:pt x="1" y="24010"/>
                  </a:cubicBezTo>
                  <a:cubicBezTo>
                    <a:pt x="1" y="37251"/>
                    <a:pt x="10769" y="48019"/>
                    <a:pt x="24010" y="48019"/>
                  </a:cubicBezTo>
                  <a:cubicBezTo>
                    <a:pt x="37251" y="48019"/>
                    <a:pt x="47986" y="37251"/>
                    <a:pt x="47986" y="24010"/>
                  </a:cubicBezTo>
                  <a:cubicBezTo>
                    <a:pt x="47986" y="10769"/>
                    <a:pt x="37251" y="0"/>
                    <a:pt x="24010" y="0"/>
                  </a:cubicBezTo>
                  <a:close/>
                </a:path>
              </a:pathLst>
            </a:custGeom>
            <a:solidFill>
              <a:srgbClr val="EB5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7"/>
            <p:cNvSpPr/>
            <p:nvPr/>
          </p:nvSpPr>
          <p:spPr>
            <a:xfrm>
              <a:off x="4018250" y="641950"/>
              <a:ext cx="1197950" cy="1198800"/>
            </a:xfrm>
            <a:custGeom>
              <a:avLst/>
              <a:gdLst/>
              <a:ahLst/>
              <a:cxnLst/>
              <a:rect l="l" t="t" r="r" b="b"/>
              <a:pathLst>
                <a:path w="47918" h="47952" extrusionOk="0">
                  <a:moveTo>
                    <a:pt x="23976" y="0"/>
                  </a:moveTo>
                  <a:cubicBezTo>
                    <a:pt x="10735" y="0"/>
                    <a:pt x="0" y="10735"/>
                    <a:pt x="0" y="23976"/>
                  </a:cubicBezTo>
                  <a:cubicBezTo>
                    <a:pt x="0" y="37217"/>
                    <a:pt x="10735" y="47918"/>
                    <a:pt x="23976" y="47951"/>
                  </a:cubicBezTo>
                  <a:cubicBezTo>
                    <a:pt x="37217" y="47951"/>
                    <a:pt x="47918" y="37217"/>
                    <a:pt x="47918" y="23976"/>
                  </a:cubicBezTo>
                  <a:cubicBezTo>
                    <a:pt x="47918" y="10735"/>
                    <a:pt x="37217" y="0"/>
                    <a:pt x="23976" y="0"/>
                  </a:cubicBezTo>
                  <a:close/>
                </a:path>
              </a:pathLst>
            </a:custGeom>
            <a:solidFill>
              <a:srgbClr val="EB5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7"/>
            <p:cNvSpPr/>
            <p:nvPr/>
          </p:nvSpPr>
          <p:spPr>
            <a:xfrm>
              <a:off x="4019100" y="642775"/>
              <a:ext cx="1196250" cy="1196275"/>
            </a:xfrm>
            <a:custGeom>
              <a:avLst/>
              <a:gdLst/>
              <a:ahLst/>
              <a:cxnLst/>
              <a:rect l="l" t="t" r="r" b="b"/>
              <a:pathLst>
                <a:path w="47850" h="47851" extrusionOk="0">
                  <a:moveTo>
                    <a:pt x="23942" y="1"/>
                  </a:moveTo>
                  <a:cubicBezTo>
                    <a:pt x="10735" y="1"/>
                    <a:pt x="0" y="10736"/>
                    <a:pt x="0" y="23943"/>
                  </a:cubicBezTo>
                  <a:cubicBezTo>
                    <a:pt x="0" y="37150"/>
                    <a:pt x="10735" y="47851"/>
                    <a:pt x="23942" y="47851"/>
                  </a:cubicBezTo>
                  <a:cubicBezTo>
                    <a:pt x="37149" y="47851"/>
                    <a:pt x="47850" y="37150"/>
                    <a:pt x="47850" y="23943"/>
                  </a:cubicBezTo>
                  <a:cubicBezTo>
                    <a:pt x="47850" y="10736"/>
                    <a:pt x="37149" y="1"/>
                    <a:pt x="23942" y="1"/>
                  </a:cubicBezTo>
                  <a:close/>
                </a:path>
              </a:pathLst>
            </a:custGeom>
            <a:solidFill>
              <a:srgbClr val="EB5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7"/>
            <p:cNvSpPr/>
            <p:nvPr/>
          </p:nvSpPr>
          <p:spPr>
            <a:xfrm>
              <a:off x="4019950" y="643625"/>
              <a:ext cx="1194575" cy="1194575"/>
            </a:xfrm>
            <a:custGeom>
              <a:avLst/>
              <a:gdLst/>
              <a:ahLst/>
              <a:cxnLst/>
              <a:rect l="l" t="t" r="r" b="b"/>
              <a:pathLst>
                <a:path w="47783" h="47783" extrusionOk="0">
                  <a:moveTo>
                    <a:pt x="23908" y="1"/>
                  </a:moveTo>
                  <a:cubicBezTo>
                    <a:pt x="10701" y="1"/>
                    <a:pt x="0" y="10702"/>
                    <a:pt x="0" y="23909"/>
                  </a:cubicBezTo>
                  <a:cubicBezTo>
                    <a:pt x="0" y="37082"/>
                    <a:pt x="10701" y="47783"/>
                    <a:pt x="23908" y="47783"/>
                  </a:cubicBezTo>
                  <a:cubicBezTo>
                    <a:pt x="37081" y="47783"/>
                    <a:pt x="47782" y="37082"/>
                    <a:pt x="47782" y="23909"/>
                  </a:cubicBezTo>
                  <a:cubicBezTo>
                    <a:pt x="47782" y="10702"/>
                    <a:pt x="37081" y="1"/>
                    <a:pt x="23908" y="1"/>
                  </a:cubicBezTo>
                  <a:close/>
                </a:path>
              </a:pathLst>
            </a:custGeom>
            <a:solidFill>
              <a:srgbClr val="EB5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7"/>
            <p:cNvSpPr/>
            <p:nvPr/>
          </p:nvSpPr>
          <p:spPr>
            <a:xfrm>
              <a:off x="4020800" y="644475"/>
              <a:ext cx="1192875" cy="1192875"/>
            </a:xfrm>
            <a:custGeom>
              <a:avLst/>
              <a:gdLst/>
              <a:ahLst/>
              <a:cxnLst/>
              <a:rect l="l" t="t" r="r" b="b"/>
              <a:pathLst>
                <a:path w="47715" h="47715" extrusionOk="0">
                  <a:moveTo>
                    <a:pt x="23874" y="1"/>
                  </a:moveTo>
                  <a:cubicBezTo>
                    <a:pt x="10701" y="1"/>
                    <a:pt x="0" y="10702"/>
                    <a:pt x="0" y="23875"/>
                  </a:cubicBezTo>
                  <a:cubicBezTo>
                    <a:pt x="0" y="37048"/>
                    <a:pt x="10701" y="47715"/>
                    <a:pt x="23874" y="47715"/>
                  </a:cubicBezTo>
                  <a:cubicBezTo>
                    <a:pt x="37047" y="47715"/>
                    <a:pt x="47714" y="37048"/>
                    <a:pt x="47714" y="23875"/>
                  </a:cubicBezTo>
                  <a:cubicBezTo>
                    <a:pt x="47714" y="10702"/>
                    <a:pt x="37047" y="1"/>
                    <a:pt x="23874" y="1"/>
                  </a:cubicBezTo>
                  <a:close/>
                </a:path>
              </a:pathLst>
            </a:custGeom>
            <a:solidFill>
              <a:srgbClr val="EA5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7"/>
            <p:cNvSpPr/>
            <p:nvPr/>
          </p:nvSpPr>
          <p:spPr>
            <a:xfrm>
              <a:off x="4021625" y="646175"/>
              <a:ext cx="1191200" cy="1190350"/>
            </a:xfrm>
            <a:custGeom>
              <a:avLst/>
              <a:gdLst/>
              <a:ahLst/>
              <a:cxnLst/>
              <a:rect l="l" t="t" r="r" b="b"/>
              <a:pathLst>
                <a:path w="47648" h="47614" extrusionOk="0">
                  <a:moveTo>
                    <a:pt x="23841" y="0"/>
                  </a:moveTo>
                  <a:cubicBezTo>
                    <a:pt x="10668" y="0"/>
                    <a:pt x="1" y="10634"/>
                    <a:pt x="1" y="23807"/>
                  </a:cubicBezTo>
                  <a:cubicBezTo>
                    <a:pt x="1" y="36946"/>
                    <a:pt x="10668" y="47613"/>
                    <a:pt x="23841" y="47613"/>
                  </a:cubicBezTo>
                  <a:cubicBezTo>
                    <a:pt x="36980" y="47613"/>
                    <a:pt x="47647" y="36946"/>
                    <a:pt x="47647" y="23807"/>
                  </a:cubicBezTo>
                  <a:cubicBezTo>
                    <a:pt x="47647" y="10634"/>
                    <a:pt x="36980" y="0"/>
                    <a:pt x="23841" y="0"/>
                  </a:cubicBezTo>
                  <a:close/>
                </a:path>
              </a:pathLst>
            </a:custGeom>
            <a:solidFill>
              <a:srgbClr val="EA5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7"/>
            <p:cNvSpPr/>
            <p:nvPr/>
          </p:nvSpPr>
          <p:spPr>
            <a:xfrm>
              <a:off x="4023325" y="647025"/>
              <a:ext cx="1188650" cy="1188650"/>
            </a:xfrm>
            <a:custGeom>
              <a:avLst/>
              <a:gdLst/>
              <a:ahLst/>
              <a:cxnLst/>
              <a:rect l="l" t="t" r="r" b="b"/>
              <a:pathLst>
                <a:path w="47546" h="47546" extrusionOk="0">
                  <a:moveTo>
                    <a:pt x="23773" y="0"/>
                  </a:moveTo>
                  <a:cubicBezTo>
                    <a:pt x="10634" y="0"/>
                    <a:pt x="1" y="10634"/>
                    <a:pt x="1" y="23773"/>
                  </a:cubicBezTo>
                  <a:cubicBezTo>
                    <a:pt x="1" y="36912"/>
                    <a:pt x="10634" y="47545"/>
                    <a:pt x="23773" y="47545"/>
                  </a:cubicBezTo>
                  <a:cubicBezTo>
                    <a:pt x="36912" y="47545"/>
                    <a:pt x="47545" y="36912"/>
                    <a:pt x="47545" y="23773"/>
                  </a:cubicBezTo>
                  <a:cubicBezTo>
                    <a:pt x="47545" y="10634"/>
                    <a:pt x="36912" y="0"/>
                    <a:pt x="23773" y="0"/>
                  </a:cubicBezTo>
                  <a:close/>
                </a:path>
              </a:pathLst>
            </a:custGeom>
            <a:solidFill>
              <a:srgbClr val="EA5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7"/>
            <p:cNvSpPr/>
            <p:nvPr/>
          </p:nvSpPr>
          <p:spPr>
            <a:xfrm>
              <a:off x="4024175" y="647875"/>
              <a:ext cx="1186950" cy="1186950"/>
            </a:xfrm>
            <a:custGeom>
              <a:avLst/>
              <a:gdLst/>
              <a:ahLst/>
              <a:cxnLst/>
              <a:rect l="l" t="t" r="r" b="b"/>
              <a:pathLst>
                <a:path w="47478" h="47478" extrusionOk="0">
                  <a:moveTo>
                    <a:pt x="23739" y="0"/>
                  </a:moveTo>
                  <a:cubicBezTo>
                    <a:pt x="10634" y="0"/>
                    <a:pt x="1" y="10633"/>
                    <a:pt x="1" y="23739"/>
                  </a:cubicBezTo>
                  <a:cubicBezTo>
                    <a:pt x="1" y="36844"/>
                    <a:pt x="10634" y="47477"/>
                    <a:pt x="23739" y="47477"/>
                  </a:cubicBezTo>
                  <a:cubicBezTo>
                    <a:pt x="36844" y="47477"/>
                    <a:pt x="47478" y="36844"/>
                    <a:pt x="47478" y="23739"/>
                  </a:cubicBezTo>
                  <a:cubicBezTo>
                    <a:pt x="47478" y="10633"/>
                    <a:pt x="36844" y="0"/>
                    <a:pt x="23739" y="0"/>
                  </a:cubicBezTo>
                  <a:close/>
                </a:path>
              </a:pathLst>
            </a:custGeom>
            <a:solidFill>
              <a:srgbClr val="EA4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7"/>
            <p:cNvSpPr/>
            <p:nvPr/>
          </p:nvSpPr>
          <p:spPr>
            <a:xfrm>
              <a:off x="4025025" y="648725"/>
              <a:ext cx="1185250" cy="1185250"/>
            </a:xfrm>
            <a:custGeom>
              <a:avLst/>
              <a:gdLst/>
              <a:ahLst/>
              <a:cxnLst/>
              <a:rect l="l" t="t" r="r" b="b"/>
              <a:pathLst>
                <a:path w="47410" h="47410" extrusionOk="0">
                  <a:moveTo>
                    <a:pt x="23705" y="0"/>
                  </a:moveTo>
                  <a:cubicBezTo>
                    <a:pt x="10600" y="0"/>
                    <a:pt x="0" y="10599"/>
                    <a:pt x="0" y="23705"/>
                  </a:cubicBezTo>
                  <a:cubicBezTo>
                    <a:pt x="0" y="36810"/>
                    <a:pt x="10600" y="47410"/>
                    <a:pt x="23705" y="47410"/>
                  </a:cubicBezTo>
                  <a:cubicBezTo>
                    <a:pt x="36810" y="47410"/>
                    <a:pt x="47410" y="36810"/>
                    <a:pt x="47410" y="23705"/>
                  </a:cubicBezTo>
                  <a:cubicBezTo>
                    <a:pt x="47410" y="10599"/>
                    <a:pt x="36810" y="0"/>
                    <a:pt x="23705" y="0"/>
                  </a:cubicBezTo>
                  <a:close/>
                </a:path>
              </a:pathLst>
            </a:custGeom>
            <a:solidFill>
              <a:srgbClr val="EA4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7"/>
            <p:cNvSpPr/>
            <p:nvPr/>
          </p:nvSpPr>
          <p:spPr>
            <a:xfrm>
              <a:off x="4025875" y="649550"/>
              <a:ext cx="1183550" cy="1183575"/>
            </a:xfrm>
            <a:custGeom>
              <a:avLst/>
              <a:gdLst/>
              <a:ahLst/>
              <a:cxnLst/>
              <a:rect l="l" t="t" r="r" b="b"/>
              <a:pathLst>
                <a:path w="47342" h="47343" extrusionOk="0">
                  <a:moveTo>
                    <a:pt x="23671" y="1"/>
                  </a:moveTo>
                  <a:cubicBezTo>
                    <a:pt x="10600" y="1"/>
                    <a:pt x="0" y="10600"/>
                    <a:pt x="0" y="23672"/>
                  </a:cubicBezTo>
                  <a:cubicBezTo>
                    <a:pt x="0" y="36743"/>
                    <a:pt x="10600" y="47343"/>
                    <a:pt x="23671" y="47343"/>
                  </a:cubicBezTo>
                  <a:cubicBezTo>
                    <a:pt x="36742" y="47343"/>
                    <a:pt x="47342" y="36743"/>
                    <a:pt x="47342" y="23672"/>
                  </a:cubicBezTo>
                  <a:cubicBezTo>
                    <a:pt x="47342" y="10600"/>
                    <a:pt x="36742" y="1"/>
                    <a:pt x="23671" y="1"/>
                  </a:cubicBezTo>
                  <a:close/>
                </a:path>
              </a:pathLst>
            </a:custGeom>
            <a:solidFill>
              <a:srgbClr val="EA4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7"/>
            <p:cNvSpPr/>
            <p:nvPr/>
          </p:nvSpPr>
          <p:spPr>
            <a:xfrm>
              <a:off x="4026725" y="650400"/>
              <a:ext cx="1181850" cy="1181875"/>
            </a:xfrm>
            <a:custGeom>
              <a:avLst/>
              <a:gdLst/>
              <a:ahLst/>
              <a:cxnLst/>
              <a:rect l="l" t="t" r="r" b="b"/>
              <a:pathLst>
                <a:path w="47274" h="47275" extrusionOk="0">
                  <a:moveTo>
                    <a:pt x="23637" y="1"/>
                  </a:moveTo>
                  <a:cubicBezTo>
                    <a:pt x="10566" y="1"/>
                    <a:pt x="0" y="10566"/>
                    <a:pt x="0" y="23638"/>
                  </a:cubicBezTo>
                  <a:cubicBezTo>
                    <a:pt x="0" y="36675"/>
                    <a:pt x="10566" y="47275"/>
                    <a:pt x="23637" y="47275"/>
                  </a:cubicBezTo>
                  <a:cubicBezTo>
                    <a:pt x="36675" y="47275"/>
                    <a:pt x="47274" y="36675"/>
                    <a:pt x="47274" y="23638"/>
                  </a:cubicBezTo>
                  <a:cubicBezTo>
                    <a:pt x="47274" y="10566"/>
                    <a:pt x="36675" y="1"/>
                    <a:pt x="23637" y="1"/>
                  </a:cubicBezTo>
                  <a:close/>
                </a:path>
              </a:pathLst>
            </a:custGeom>
            <a:solidFill>
              <a:srgbClr val="EA4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7"/>
            <p:cNvSpPr/>
            <p:nvPr/>
          </p:nvSpPr>
          <p:spPr>
            <a:xfrm>
              <a:off x="4027550" y="651250"/>
              <a:ext cx="1180200" cy="1180175"/>
            </a:xfrm>
            <a:custGeom>
              <a:avLst/>
              <a:gdLst/>
              <a:ahLst/>
              <a:cxnLst/>
              <a:rect l="l" t="t" r="r" b="b"/>
              <a:pathLst>
                <a:path w="47208" h="47207" extrusionOk="0">
                  <a:moveTo>
                    <a:pt x="23604" y="1"/>
                  </a:moveTo>
                  <a:cubicBezTo>
                    <a:pt x="10567" y="1"/>
                    <a:pt x="1" y="10566"/>
                    <a:pt x="1" y="23604"/>
                  </a:cubicBezTo>
                  <a:cubicBezTo>
                    <a:pt x="1" y="36641"/>
                    <a:pt x="10567" y="47207"/>
                    <a:pt x="23604" y="47207"/>
                  </a:cubicBezTo>
                  <a:cubicBezTo>
                    <a:pt x="36642" y="47207"/>
                    <a:pt x="47207" y="36641"/>
                    <a:pt x="47207" y="23604"/>
                  </a:cubicBezTo>
                  <a:cubicBezTo>
                    <a:pt x="47207" y="10566"/>
                    <a:pt x="36642" y="1"/>
                    <a:pt x="23604" y="1"/>
                  </a:cubicBezTo>
                  <a:close/>
                </a:path>
              </a:pathLst>
            </a:custGeom>
            <a:solidFill>
              <a:srgbClr val="EA4B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7"/>
            <p:cNvSpPr/>
            <p:nvPr/>
          </p:nvSpPr>
          <p:spPr>
            <a:xfrm>
              <a:off x="4028400" y="652100"/>
              <a:ext cx="1178500" cy="1178500"/>
            </a:xfrm>
            <a:custGeom>
              <a:avLst/>
              <a:gdLst/>
              <a:ahLst/>
              <a:cxnLst/>
              <a:rect l="l" t="t" r="r" b="b"/>
              <a:pathLst>
                <a:path w="47140" h="47140" extrusionOk="0">
                  <a:moveTo>
                    <a:pt x="23570" y="0"/>
                  </a:moveTo>
                  <a:cubicBezTo>
                    <a:pt x="10566" y="0"/>
                    <a:pt x="1" y="10532"/>
                    <a:pt x="1" y="23570"/>
                  </a:cubicBezTo>
                  <a:cubicBezTo>
                    <a:pt x="1" y="36574"/>
                    <a:pt x="10566" y="47139"/>
                    <a:pt x="23570" y="47139"/>
                  </a:cubicBezTo>
                  <a:cubicBezTo>
                    <a:pt x="36574" y="47139"/>
                    <a:pt x="47139" y="36574"/>
                    <a:pt x="47139" y="23570"/>
                  </a:cubicBezTo>
                  <a:cubicBezTo>
                    <a:pt x="47139" y="10532"/>
                    <a:pt x="36574" y="0"/>
                    <a:pt x="23570" y="0"/>
                  </a:cubicBezTo>
                  <a:close/>
                </a:path>
              </a:pathLst>
            </a:custGeom>
            <a:solidFill>
              <a:srgbClr val="E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7"/>
            <p:cNvSpPr/>
            <p:nvPr/>
          </p:nvSpPr>
          <p:spPr>
            <a:xfrm>
              <a:off x="4029250" y="652950"/>
              <a:ext cx="1176800" cy="1176800"/>
            </a:xfrm>
            <a:custGeom>
              <a:avLst/>
              <a:gdLst/>
              <a:ahLst/>
              <a:cxnLst/>
              <a:rect l="l" t="t" r="r" b="b"/>
              <a:pathLst>
                <a:path w="47072" h="47072" extrusionOk="0">
                  <a:moveTo>
                    <a:pt x="23536" y="0"/>
                  </a:moveTo>
                  <a:cubicBezTo>
                    <a:pt x="10532" y="0"/>
                    <a:pt x="1" y="10532"/>
                    <a:pt x="1" y="23536"/>
                  </a:cubicBezTo>
                  <a:cubicBezTo>
                    <a:pt x="1" y="36540"/>
                    <a:pt x="10532" y="47071"/>
                    <a:pt x="23536" y="47071"/>
                  </a:cubicBezTo>
                  <a:cubicBezTo>
                    <a:pt x="36540" y="47071"/>
                    <a:pt x="47071" y="36540"/>
                    <a:pt x="47071" y="23536"/>
                  </a:cubicBezTo>
                  <a:cubicBezTo>
                    <a:pt x="47071" y="10532"/>
                    <a:pt x="36540" y="0"/>
                    <a:pt x="23536" y="0"/>
                  </a:cubicBezTo>
                  <a:close/>
                </a:path>
              </a:pathLst>
            </a:custGeom>
            <a:solidFill>
              <a:srgbClr val="E94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7"/>
            <p:cNvSpPr/>
            <p:nvPr/>
          </p:nvSpPr>
          <p:spPr>
            <a:xfrm>
              <a:off x="4030100" y="653800"/>
              <a:ext cx="1175100" cy="1175100"/>
            </a:xfrm>
            <a:custGeom>
              <a:avLst/>
              <a:gdLst/>
              <a:ahLst/>
              <a:cxnLst/>
              <a:rect l="l" t="t" r="r" b="b"/>
              <a:pathLst>
                <a:path w="47004" h="47004" extrusionOk="0">
                  <a:moveTo>
                    <a:pt x="23502" y="0"/>
                  </a:moveTo>
                  <a:cubicBezTo>
                    <a:pt x="10532" y="0"/>
                    <a:pt x="1" y="10532"/>
                    <a:pt x="1" y="23502"/>
                  </a:cubicBezTo>
                  <a:cubicBezTo>
                    <a:pt x="1" y="36472"/>
                    <a:pt x="10532" y="47003"/>
                    <a:pt x="23502" y="47003"/>
                  </a:cubicBezTo>
                  <a:cubicBezTo>
                    <a:pt x="36472" y="47003"/>
                    <a:pt x="47004" y="36472"/>
                    <a:pt x="47004" y="23502"/>
                  </a:cubicBezTo>
                  <a:cubicBezTo>
                    <a:pt x="47004" y="10532"/>
                    <a:pt x="36472" y="0"/>
                    <a:pt x="23502" y="0"/>
                  </a:cubicBezTo>
                  <a:close/>
                </a:path>
              </a:pathLst>
            </a:custGeom>
            <a:solidFill>
              <a:srgbClr val="E94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7"/>
            <p:cNvSpPr/>
            <p:nvPr/>
          </p:nvSpPr>
          <p:spPr>
            <a:xfrm>
              <a:off x="4030950" y="654650"/>
              <a:ext cx="1173400" cy="1173400"/>
            </a:xfrm>
            <a:custGeom>
              <a:avLst/>
              <a:gdLst/>
              <a:ahLst/>
              <a:cxnLst/>
              <a:rect l="l" t="t" r="r" b="b"/>
              <a:pathLst>
                <a:path w="46936" h="46936" extrusionOk="0">
                  <a:moveTo>
                    <a:pt x="23468" y="0"/>
                  </a:moveTo>
                  <a:cubicBezTo>
                    <a:pt x="10498" y="0"/>
                    <a:pt x="0" y="10498"/>
                    <a:pt x="0" y="23468"/>
                  </a:cubicBezTo>
                  <a:cubicBezTo>
                    <a:pt x="0" y="36404"/>
                    <a:pt x="10498" y="46935"/>
                    <a:pt x="23468" y="46935"/>
                  </a:cubicBezTo>
                  <a:cubicBezTo>
                    <a:pt x="36404" y="46935"/>
                    <a:pt x="46936" y="36404"/>
                    <a:pt x="46936" y="23468"/>
                  </a:cubicBezTo>
                  <a:cubicBezTo>
                    <a:pt x="46936" y="10498"/>
                    <a:pt x="36404" y="0"/>
                    <a:pt x="23468" y="0"/>
                  </a:cubicBezTo>
                  <a:close/>
                </a:path>
              </a:pathLst>
            </a:custGeom>
            <a:solidFill>
              <a:srgbClr val="E94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7"/>
            <p:cNvSpPr/>
            <p:nvPr/>
          </p:nvSpPr>
          <p:spPr>
            <a:xfrm>
              <a:off x="4031800" y="655475"/>
              <a:ext cx="1170850" cy="1171725"/>
            </a:xfrm>
            <a:custGeom>
              <a:avLst/>
              <a:gdLst/>
              <a:ahLst/>
              <a:cxnLst/>
              <a:rect l="l" t="t" r="r" b="b"/>
              <a:pathLst>
                <a:path w="46834" h="46869" extrusionOk="0">
                  <a:moveTo>
                    <a:pt x="23434" y="1"/>
                  </a:moveTo>
                  <a:cubicBezTo>
                    <a:pt x="10498" y="1"/>
                    <a:pt x="0" y="10499"/>
                    <a:pt x="0" y="23435"/>
                  </a:cubicBezTo>
                  <a:cubicBezTo>
                    <a:pt x="0" y="36371"/>
                    <a:pt x="10498" y="46869"/>
                    <a:pt x="23434" y="46869"/>
                  </a:cubicBezTo>
                  <a:cubicBezTo>
                    <a:pt x="36370" y="46869"/>
                    <a:pt x="46834" y="36371"/>
                    <a:pt x="46834" y="23435"/>
                  </a:cubicBezTo>
                  <a:cubicBezTo>
                    <a:pt x="46834" y="10499"/>
                    <a:pt x="36370" y="1"/>
                    <a:pt x="23434" y="1"/>
                  </a:cubicBezTo>
                  <a:close/>
                </a:path>
              </a:pathLst>
            </a:custGeom>
            <a:solidFill>
              <a:srgbClr val="E94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7"/>
            <p:cNvSpPr/>
            <p:nvPr/>
          </p:nvSpPr>
          <p:spPr>
            <a:xfrm>
              <a:off x="4032650" y="656325"/>
              <a:ext cx="1169175" cy="1170025"/>
            </a:xfrm>
            <a:custGeom>
              <a:avLst/>
              <a:gdLst/>
              <a:ahLst/>
              <a:cxnLst/>
              <a:rect l="l" t="t" r="r" b="b"/>
              <a:pathLst>
                <a:path w="46767" h="46801" extrusionOk="0">
                  <a:moveTo>
                    <a:pt x="23400" y="1"/>
                  </a:moveTo>
                  <a:cubicBezTo>
                    <a:pt x="10464" y="1"/>
                    <a:pt x="0" y="10465"/>
                    <a:pt x="0" y="23401"/>
                  </a:cubicBezTo>
                  <a:cubicBezTo>
                    <a:pt x="0" y="36303"/>
                    <a:pt x="10464" y="46801"/>
                    <a:pt x="23400" y="46801"/>
                  </a:cubicBezTo>
                  <a:cubicBezTo>
                    <a:pt x="36302" y="46801"/>
                    <a:pt x="46766" y="36303"/>
                    <a:pt x="46766" y="23401"/>
                  </a:cubicBezTo>
                  <a:cubicBezTo>
                    <a:pt x="46766" y="10465"/>
                    <a:pt x="36302" y="1"/>
                    <a:pt x="23400" y="1"/>
                  </a:cubicBezTo>
                  <a:close/>
                </a:path>
              </a:pathLst>
            </a:custGeom>
            <a:solidFill>
              <a:srgbClr val="E94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7"/>
            <p:cNvSpPr/>
            <p:nvPr/>
          </p:nvSpPr>
          <p:spPr>
            <a:xfrm>
              <a:off x="4033500" y="657175"/>
              <a:ext cx="1167475" cy="1168325"/>
            </a:xfrm>
            <a:custGeom>
              <a:avLst/>
              <a:gdLst/>
              <a:ahLst/>
              <a:cxnLst/>
              <a:rect l="l" t="t" r="r" b="b"/>
              <a:pathLst>
                <a:path w="46699" h="46733" extrusionOk="0">
                  <a:moveTo>
                    <a:pt x="23366" y="1"/>
                  </a:moveTo>
                  <a:cubicBezTo>
                    <a:pt x="10464" y="1"/>
                    <a:pt x="0" y="10465"/>
                    <a:pt x="0" y="23367"/>
                  </a:cubicBezTo>
                  <a:cubicBezTo>
                    <a:pt x="0" y="36269"/>
                    <a:pt x="10464" y="46733"/>
                    <a:pt x="23366" y="46733"/>
                  </a:cubicBezTo>
                  <a:cubicBezTo>
                    <a:pt x="36268" y="46733"/>
                    <a:pt x="46698" y="36269"/>
                    <a:pt x="46698" y="23367"/>
                  </a:cubicBezTo>
                  <a:cubicBezTo>
                    <a:pt x="46698" y="10465"/>
                    <a:pt x="36268" y="1"/>
                    <a:pt x="23366" y="1"/>
                  </a:cubicBezTo>
                  <a:close/>
                </a:path>
              </a:pathLst>
            </a:custGeom>
            <a:solidFill>
              <a:srgbClr val="E94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7"/>
            <p:cNvSpPr/>
            <p:nvPr/>
          </p:nvSpPr>
          <p:spPr>
            <a:xfrm>
              <a:off x="4034325" y="658025"/>
              <a:ext cx="1165800" cy="1166650"/>
            </a:xfrm>
            <a:custGeom>
              <a:avLst/>
              <a:gdLst/>
              <a:ahLst/>
              <a:cxnLst/>
              <a:rect l="l" t="t" r="r" b="b"/>
              <a:pathLst>
                <a:path w="46632" h="46666" extrusionOk="0">
                  <a:moveTo>
                    <a:pt x="23333" y="1"/>
                  </a:moveTo>
                  <a:cubicBezTo>
                    <a:pt x="10465" y="1"/>
                    <a:pt x="1" y="10464"/>
                    <a:pt x="1" y="23333"/>
                  </a:cubicBezTo>
                  <a:cubicBezTo>
                    <a:pt x="1" y="36201"/>
                    <a:pt x="10465" y="46665"/>
                    <a:pt x="23333" y="46665"/>
                  </a:cubicBezTo>
                  <a:cubicBezTo>
                    <a:pt x="36201" y="46665"/>
                    <a:pt x="46631" y="36201"/>
                    <a:pt x="46631" y="23333"/>
                  </a:cubicBezTo>
                  <a:cubicBezTo>
                    <a:pt x="46631" y="10464"/>
                    <a:pt x="36201" y="1"/>
                    <a:pt x="23333" y="1"/>
                  </a:cubicBezTo>
                  <a:close/>
                </a:path>
              </a:pathLst>
            </a:custGeom>
            <a:solidFill>
              <a:srgbClr val="E94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7"/>
            <p:cNvSpPr/>
            <p:nvPr/>
          </p:nvSpPr>
          <p:spPr>
            <a:xfrm>
              <a:off x="4035175" y="658875"/>
              <a:ext cx="1164100" cy="1164950"/>
            </a:xfrm>
            <a:custGeom>
              <a:avLst/>
              <a:gdLst/>
              <a:ahLst/>
              <a:cxnLst/>
              <a:rect l="l" t="t" r="r" b="b"/>
              <a:pathLst>
                <a:path w="46564" h="46598" extrusionOk="0">
                  <a:moveTo>
                    <a:pt x="23299" y="0"/>
                  </a:moveTo>
                  <a:cubicBezTo>
                    <a:pt x="10431" y="0"/>
                    <a:pt x="1" y="10430"/>
                    <a:pt x="1" y="23299"/>
                  </a:cubicBezTo>
                  <a:cubicBezTo>
                    <a:pt x="1" y="36167"/>
                    <a:pt x="10431" y="46597"/>
                    <a:pt x="23299" y="46597"/>
                  </a:cubicBezTo>
                  <a:cubicBezTo>
                    <a:pt x="36167" y="46597"/>
                    <a:pt x="46563" y="36167"/>
                    <a:pt x="46563" y="23299"/>
                  </a:cubicBezTo>
                  <a:cubicBezTo>
                    <a:pt x="46563" y="10430"/>
                    <a:pt x="36167" y="0"/>
                    <a:pt x="23299" y="0"/>
                  </a:cubicBezTo>
                  <a:close/>
                </a:path>
              </a:pathLst>
            </a:custGeom>
            <a:solidFill>
              <a:srgbClr val="E94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7"/>
            <p:cNvSpPr/>
            <p:nvPr/>
          </p:nvSpPr>
          <p:spPr>
            <a:xfrm>
              <a:off x="4036025" y="659725"/>
              <a:ext cx="1162400" cy="1163250"/>
            </a:xfrm>
            <a:custGeom>
              <a:avLst/>
              <a:gdLst/>
              <a:ahLst/>
              <a:cxnLst/>
              <a:rect l="l" t="t" r="r" b="b"/>
              <a:pathLst>
                <a:path w="46496" h="46530" extrusionOk="0">
                  <a:moveTo>
                    <a:pt x="23265" y="0"/>
                  </a:moveTo>
                  <a:cubicBezTo>
                    <a:pt x="10431" y="0"/>
                    <a:pt x="1" y="10430"/>
                    <a:pt x="1" y="23265"/>
                  </a:cubicBezTo>
                  <a:cubicBezTo>
                    <a:pt x="1" y="36099"/>
                    <a:pt x="10431" y="46495"/>
                    <a:pt x="23265" y="46529"/>
                  </a:cubicBezTo>
                  <a:cubicBezTo>
                    <a:pt x="36099" y="46529"/>
                    <a:pt x="46496" y="36099"/>
                    <a:pt x="46496" y="23265"/>
                  </a:cubicBezTo>
                  <a:cubicBezTo>
                    <a:pt x="46496" y="10430"/>
                    <a:pt x="36099" y="0"/>
                    <a:pt x="23265" y="0"/>
                  </a:cubicBezTo>
                  <a:close/>
                </a:path>
              </a:pathLst>
            </a:custGeom>
            <a:solidFill>
              <a:srgbClr val="E94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7"/>
            <p:cNvSpPr/>
            <p:nvPr/>
          </p:nvSpPr>
          <p:spPr>
            <a:xfrm>
              <a:off x="4036875" y="660575"/>
              <a:ext cx="1160700" cy="1160700"/>
            </a:xfrm>
            <a:custGeom>
              <a:avLst/>
              <a:gdLst/>
              <a:ahLst/>
              <a:cxnLst/>
              <a:rect l="l" t="t" r="r" b="b"/>
              <a:pathLst>
                <a:path w="46428" h="46428" extrusionOk="0">
                  <a:moveTo>
                    <a:pt x="23231" y="0"/>
                  </a:moveTo>
                  <a:cubicBezTo>
                    <a:pt x="10397" y="0"/>
                    <a:pt x="1" y="10396"/>
                    <a:pt x="1" y="23231"/>
                  </a:cubicBezTo>
                  <a:cubicBezTo>
                    <a:pt x="1" y="36031"/>
                    <a:pt x="10397" y="46428"/>
                    <a:pt x="23231" y="46428"/>
                  </a:cubicBezTo>
                  <a:cubicBezTo>
                    <a:pt x="36032" y="46428"/>
                    <a:pt x="46428" y="36031"/>
                    <a:pt x="46428" y="23231"/>
                  </a:cubicBezTo>
                  <a:cubicBezTo>
                    <a:pt x="46428" y="10396"/>
                    <a:pt x="36032" y="0"/>
                    <a:pt x="23231" y="0"/>
                  </a:cubicBezTo>
                  <a:close/>
                </a:path>
              </a:pathLst>
            </a:custGeom>
            <a:solidFill>
              <a:srgbClr val="E84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7"/>
            <p:cNvSpPr/>
            <p:nvPr/>
          </p:nvSpPr>
          <p:spPr>
            <a:xfrm>
              <a:off x="4037725" y="661400"/>
              <a:ext cx="1159000" cy="1159025"/>
            </a:xfrm>
            <a:custGeom>
              <a:avLst/>
              <a:gdLst/>
              <a:ahLst/>
              <a:cxnLst/>
              <a:rect l="l" t="t" r="r" b="b"/>
              <a:pathLst>
                <a:path w="46360" h="46361" extrusionOk="0">
                  <a:moveTo>
                    <a:pt x="23197" y="1"/>
                  </a:moveTo>
                  <a:cubicBezTo>
                    <a:pt x="10397" y="1"/>
                    <a:pt x="0" y="10397"/>
                    <a:pt x="0" y="23198"/>
                  </a:cubicBezTo>
                  <a:cubicBezTo>
                    <a:pt x="0" y="35998"/>
                    <a:pt x="10397" y="46361"/>
                    <a:pt x="23197" y="46361"/>
                  </a:cubicBezTo>
                  <a:cubicBezTo>
                    <a:pt x="35998" y="46361"/>
                    <a:pt x="46360" y="35998"/>
                    <a:pt x="46360" y="23198"/>
                  </a:cubicBezTo>
                  <a:cubicBezTo>
                    <a:pt x="46360" y="10397"/>
                    <a:pt x="35998" y="1"/>
                    <a:pt x="23197" y="1"/>
                  </a:cubicBezTo>
                  <a:close/>
                </a:path>
              </a:pathLst>
            </a:custGeom>
            <a:solidFill>
              <a:srgbClr val="E83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7"/>
            <p:cNvSpPr/>
            <p:nvPr/>
          </p:nvSpPr>
          <p:spPr>
            <a:xfrm>
              <a:off x="4038575" y="662250"/>
              <a:ext cx="1157325" cy="1157325"/>
            </a:xfrm>
            <a:custGeom>
              <a:avLst/>
              <a:gdLst/>
              <a:ahLst/>
              <a:cxnLst/>
              <a:rect l="l" t="t" r="r" b="b"/>
              <a:pathLst>
                <a:path w="46293" h="46293" extrusionOk="0">
                  <a:moveTo>
                    <a:pt x="23163" y="1"/>
                  </a:moveTo>
                  <a:cubicBezTo>
                    <a:pt x="10363" y="1"/>
                    <a:pt x="0" y="10363"/>
                    <a:pt x="0" y="23164"/>
                  </a:cubicBezTo>
                  <a:cubicBezTo>
                    <a:pt x="0" y="35930"/>
                    <a:pt x="10363" y="46293"/>
                    <a:pt x="23163" y="46293"/>
                  </a:cubicBezTo>
                  <a:cubicBezTo>
                    <a:pt x="35930" y="46293"/>
                    <a:pt x="46292" y="35930"/>
                    <a:pt x="46292" y="23164"/>
                  </a:cubicBezTo>
                  <a:cubicBezTo>
                    <a:pt x="46292" y="10363"/>
                    <a:pt x="35930" y="1"/>
                    <a:pt x="23163" y="1"/>
                  </a:cubicBezTo>
                  <a:close/>
                </a:path>
              </a:pathLst>
            </a:custGeom>
            <a:solidFill>
              <a:srgbClr val="E8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7"/>
            <p:cNvSpPr/>
            <p:nvPr/>
          </p:nvSpPr>
          <p:spPr>
            <a:xfrm>
              <a:off x="4040250" y="663100"/>
              <a:ext cx="1154800" cy="1155625"/>
            </a:xfrm>
            <a:custGeom>
              <a:avLst/>
              <a:gdLst/>
              <a:ahLst/>
              <a:cxnLst/>
              <a:rect l="l" t="t" r="r" b="b"/>
              <a:pathLst>
                <a:path w="46192" h="46225" extrusionOk="0">
                  <a:moveTo>
                    <a:pt x="23096" y="1"/>
                  </a:moveTo>
                  <a:cubicBezTo>
                    <a:pt x="10329" y="1"/>
                    <a:pt x="1" y="10363"/>
                    <a:pt x="1" y="23130"/>
                  </a:cubicBezTo>
                  <a:cubicBezTo>
                    <a:pt x="1" y="35896"/>
                    <a:pt x="10329" y="46225"/>
                    <a:pt x="23096" y="46225"/>
                  </a:cubicBezTo>
                  <a:cubicBezTo>
                    <a:pt x="35863" y="46225"/>
                    <a:pt x="46191" y="35896"/>
                    <a:pt x="46191" y="23130"/>
                  </a:cubicBezTo>
                  <a:cubicBezTo>
                    <a:pt x="46191" y="10363"/>
                    <a:pt x="35863" y="1"/>
                    <a:pt x="23096" y="1"/>
                  </a:cubicBezTo>
                  <a:close/>
                </a:path>
              </a:pathLst>
            </a:custGeom>
            <a:solidFill>
              <a:srgbClr val="E83D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7"/>
            <p:cNvSpPr/>
            <p:nvPr/>
          </p:nvSpPr>
          <p:spPr>
            <a:xfrm>
              <a:off x="4041100" y="664800"/>
              <a:ext cx="1153100" cy="1153100"/>
            </a:xfrm>
            <a:custGeom>
              <a:avLst/>
              <a:gdLst/>
              <a:ahLst/>
              <a:cxnLst/>
              <a:rect l="l" t="t" r="r" b="b"/>
              <a:pathLst>
                <a:path w="46124" h="46124" extrusionOk="0">
                  <a:moveTo>
                    <a:pt x="23062" y="0"/>
                  </a:moveTo>
                  <a:cubicBezTo>
                    <a:pt x="10329" y="0"/>
                    <a:pt x="1" y="10329"/>
                    <a:pt x="1" y="23062"/>
                  </a:cubicBezTo>
                  <a:cubicBezTo>
                    <a:pt x="1" y="35795"/>
                    <a:pt x="10329" y="46123"/>
                    <a:pt x="23062" y="46123"/>
                  </a:cubicBezTo>
                  <a:cubicBezTo>
                    <a:pt x="35795" y="46123"/>
                    <a:pt x="46123" y="35795"/>
                    <a:pt x="46123" y="23062"/>
                  </a:cubicBezTo>
                  <a:cubicBezTo>
                    <a:pt x="46123" y="10329"/>
                    <a:pt x="35795" y="0"/>
                    <a:pt x="23062" y="0"/>
                  </a:cubicBezTo>
                  <a:close/>
                </a:path>
              </a:pathLst>
            </a:custGeom>
            <a:solidFill>
              <a:srgbClr val="E83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7"/>
            <p:cNvSpPr/>
            <p:nvPr/>
          </p:nvSpPr>
          <p:spPr>
            <a:xfrm>
              <a:off x="4041950" y="665650"/>
              <a:ext cx="1151400" cy="1151400"/>
            </a:xfrm>
            <a:custGeom>
              <a:avLst/>
              <a:gdLst/>
              <a:ahLst/>
              <a:cxnLst/>
              <a:rect l="l" t="t" r="r" b="b"/>
              <a:pathLst>
                <a:path w="46056" h="46056" extrusionOk="0">
                  <a:moveTo>
                    <a:pt x="23028" y="0"/>
                  </a:moveTo>
                  <a:cubicBezTo>
                    <a:pt x="10295" y="0"/>
                    <a:pt x="1" y="10295"/>
                    <a:pt x="1" y="23028"/>
                  </a:cubicBezTo>
                  <a:cubicBezTo>
                    <a:pt x="1" y="35761"/>
                    <a:pt x="10295" y="46055"/>
                    <a:pt x="23028" y="46055"/>
                  </a:cubicBezTo>
                  <a:cubicBezTo>
                    <a:pt x="35761" y="46055"/>
                    <a:pt x="46055" y="35761"/>
                    <a:pt x="46055" y="23028"/>
                  </a:cubicBezTo>
                  <a:cubicBezTo>
                    <a:pt x="46055" y="10295"/>
                    <a:pt x="35761" y="0"/>
                    <a:pt x="23028" y="0"/>
                  </a:cubicBezTo>
                  <a:close/>
                </a:path>
              </a:pathLst>
            </a:custGeom>
            <a:solidFill>
              <a:srgbClr val="E83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7"/>
            <p:cNvSpPr/>
            <p:nvPr/>
          </p:nvSpPr>
          <p:spPr>
            <a:xfrm>
              <a:off x="4042800" y="666500"/>
              <a:ext cx="1149700" cy="1149700"/>
            </a:xfrm>
            <a:custGeom>
              <a:avLst/>
              <a:gdLst/>
              <a:ahLst/>
              <a:cxnLst/>
              <a:rect l="l" t="t" r="r" b="b"/>
              <a:pathLst>
                <a:path w="45988" h="45988" extrusionOk="0">
                  <a:moveTo>
                    <a:pt x="22994" y="0"/>
                  </a:moveTo>
                  <a:cubicBezTo>
                    <a:pt x="10295" y="0"/>
                    <a:pt x="1" y="10295"/>
                    <a:pt x="1" y="22994"/>
                  </a:cubicBezTo>
                  <a:cubicBezTo>
                    <a:pt x="1" y="35693"/>
                    <a:pt x="10295" y="45987"/>
                    <a:pt x="22994" y="45987"/>
                  </a:cubicBezTo>
                  <a:cubicBezTo>
                    <a:pt x="35693" y="45987"/>
                    <a:pt x="45988" y="35693"/>
                    <a:pt x="45988" y="22994"/>
                  </a:cubicBezTo>
                  <a:cubicBezTo>
                    <a:pt x="45988" y="10295"/>
                    <a:pt x="35693" y="0"/>
                    <a:pt x="22994" y="0"/>
                  </a:cubicBezTo>
                  <a:close/>
                </a:path>
              </a:pathLst>
            </a:custGeom>
            <a:solidFill>
              <a:srgbClr val="E83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7"/>
            <p:cNvSpPr/>
            <p:nvPr/>
          </p:nvSpPr>
          <p:spPr>
            <a:xfrm>
              <a:off x="4043650" y="667350"/>
              <a:ext cx="1148000" cy="1148000"/>
            </a:xfrm>
            <a:custGeom>
              <a:avLst/>
              <a:gdLst/>
              <a:ahLst/>
              <a:cxnLst/>
              <a:rect l="l" t="t" r="r" b="b"/>
              <a:pathLst>
                <a:path w="45920" h="45920" extrusionOk="0">
                  <a:moveTo>
                    <a:pt x="22960" y="0"/>
                  </a:moveTo>
                  <a:cubicBezTo>
                    <a:pt x="10261" y="0"/>
                    <a:pt x="0" y="10261"/>
                    <a:pt x="0" y="22960"/>
                  </a:cubicBezTo>
                  <a:cubicBezTo>
                    <a:pt x="0" y="35625"/>
                    <a:pt x="10261" y="45920"/>
                    <a:pt x="22960" y="45920"/>
                  </a:cubicBezTo>
                  <a:cubicBezTo>
                    <a:pt x="35625" y="45920"/>
                    <a:pt x="45920" y="35625"/>
                    <a:pt x="45920" y="22960"/>
                  </a:cubicBezTo>
                  <a:cubicBezTo>
                    <a:pt x="45920" y="10261"/>
                    <a:pt x="35625" y="0"/>
                    <a:pt x="22960" y="0"/>
                  </a:cubicBezTo>
                  <a:close/>
                </a:path>
              </a:pathLst>
            </a:custGeom>
            <a:solidFill>
              <a:srgbClr val="E839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7"/>
            <p:cNvSpPr/>
            <p:nvPr/>
          </p:nvSpPr>
          <p:spPr>
            <a:xfrm>
              <a:off x="4044500" y="668175"/>
              <a:ext cx="1146300" cy="1146325"/>
            </a:xfrm>
            <a:custGeom>
              <a:avLst/>
              <a:gdLst/>
              <a:ahLst/>
              <a:cxnLst/>
              <a:rect l="l" t="t" r="r" b="b"/>
              <a:pathLst>
                <a:path w="45852" h="45853" extrusionOk="0">
                  <a:moveTo>
                    <a:pt x="22926" y="1"/>
                  </a:moveTo>
                  <a:cubicBezTo>
                    <a:pt x="10261" y="1"/>
                    <a:pt x="0" y="10262"/>
                    <a:pt x="0" y="22927"/>
                  </a:cubicBezTo>
                  <a:cubicBezTo>
                    <a:pt x="0" y="35592"/>
                    <a:pt x="10261" y="45853"/>
                    <a:pt x="22926" y="45853"/>
                  </a:cubicBezTo>
                  <a:cubicBezTo>
                    <a:pt x="35591" y="45853"/>
                    <a:pt x="45852" y="35592"/>
                    <a:pt x="45852" y="22927"/>
                  </a:cubicBezTo>
                  <a:cubicBezTo>
                    <a:pt x="45852" y="10262"/>
                    <a:pt x="35591" y="1"/>
                    <a:pt x="22926" y="1"/>
                  </a:cubicBezTo>
                  <a:close/>
                </a:path>
              </a:pathLst>
            </a:custGeom>
            <a:solidFill>
              <a:srgbClr val="E83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7"/>
            <p:cNvSpPr/>
            <p:nvPr/>
          </p:nvSpPr>
          <p:spPr>
            <a:xfrm>
              <a:off x="4045350" y="669025"/>
              <a:ext cx="1144600" cy="1144625"/>
            </a:xfrm>
            <a:custGeom>
              <a:avLst/>
              <a:gdLst/>
              <a:ahLst/>
              <a:cxnLst/>
              <a:rect l="l" t="t" r="r" b="b"/>
              <a:pathLst>
                <a:path w="45784" h="45785" extrusionOk="0">
                  <a:moveTo>
                    <a:pt x="22892" y="1"/>
                  </a:moveTo>
                  <a:cubicBezTo>
                    <a:pt x="10261" y="1"/>
                    <a:pt x="0" y="10228"/>
                    <a:pt x="0" y="22893"/>
                  </a:cubicBezTo>
                  <a:cubicBezTo>
                    <a:pt x="0" y="35524"/>
                    <a:pt x="10261" y="45785"/>
                    <a:pt x="22892" y="45785"/>
                  </a:cubicBezTo>
                  <a:cubicBezTo>
                    <a:pt x="35523" y="45785"/>
                    <a:pt x="45784" y="35524"/>
                    <a:pt x="45784" y="22893"/>
                  </a:cubicBezTo>
                  <a:cubicBezTo>
                    <a:pt x="45784" y="10262"/>
                    <a:pt x="35523" y="1"/>
                    <a:pt x="22892" y="1"/>
                  </a:cubicBezTo>
                  <a:close/>
                </a:path>
              </a:pathLst>
            </a:custGeom>
            <a:solidFill>
              <a:srgbClr val="E737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7"/>
            <p:cNvSpPr/>
            <p:nvPr/>
          </p:nvSpPr>
          <p:spPr>
            <a:xfrm>
              <a:off x="4046200" y="669875"/>
              <a:ext cx="1142925" cy="1142925"/>
            </a:xfrm>
            <a:custGeom>
              <a:avLst/>
              <a:gdLst/>
              <a:ahLst/>
              <a:cxnLst/>
              <a:rect l="l" t="t" r="r" b="b"/>
              <a:pathLst>
                <a:path w="45717" h="45717" extrusionOk="0">
                  <a:moveTo>
                    <a:pt x="22858" y="1"/>
                  </a:moveTo>
                  <a:cubicBezTo>
                    <a:pt x="10227" y="1"/>
                    <a:pt x="0" y="10228"/>
                    <a:pt x="0" y="22859"/>
                  </a:cubicBezTo>
                  <a:cubicBezTo>
                    <a:pt x="0" y="35490"/>
                    <a:pt x="10227" y="45717"/>
                    <a:pt x="22858" y="45717"/>
                  </a:cubicBezTo>
                  <a:cubicBezTo>
                    <a:pt x="35489" y="45717"/>
                    <a:pt x="45716" y="35490"/>
                    <a:pt x="45716" y="22859"/>
                  </a:cubicBezTo>
                  <a:cubicBezTo>
                    <a:pt x="45716" y="10228"/>
                    <a:pt x="35489" y="1"/>
                    <a:pt x="22858" y="1"/>
                  </a:cubicBezTo>
                  <a:close/>
                </a:path>
              </a:pathLst>
            </a:custGeom>
            <a:solidFill>
              <a:srgbClr val="E73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7"/>
            <p:cNvSpPr/>
            <p:nvPr/>
          </p:nvSpPr>
          <p:spPr>
            <a:xfrm>
              <a:off x="4047025" y="670725"/>
              <a:ext cx="1141250" cy="1141250"/>
            </a:xfrm>
            <a:custGeom>
              <a:avLst/>
              <a:gdLst/>
              <a:ahLst/>
              <a:cxnLst/>
              <a:rect l="l" t="t" r="r" b="b"/>
              <a:pathLst>
                <a:path w="45650" h="45650" extrusionOk="0">
                  <a:moveTo>
                    <a:pt x="22825" y="0"/>
                  </a:moveTo>
                  <a:cubicBezTo>
                    <a:pt x="10228" y="0"/>
                    <a:pt x="1" y="10227"/>
                    <a:pt x="1" y="22825"/>
                  </a:cubicBezTo>
                  <a:cubicBezTo>
                    <a:pt x="1" y="35422"/>
                    <a:pt x="10228" y="45649"/>
                    <a:pt x="22825" y="45649"/>
                  </a:cubicBezTo>
                  <a:cubicBezTo>
                    <a:pt x="35422" y="45649"/>
                    <a:pt x="45649" y="35422"/>
                    <a:pt x="45649" y="22825"/>
                  </a:cubicBezTo>
                  <a:cubicBezTo>
                    <a:pt x="45649" y="10227"/>
                    <a:pt x="35422" y="0"/>
                    <a:pt x="22825" y="0"/>
                  </a:cubicBezTo>
                  <a:close/>
                </a:path>
              </a:pathLst>
            </a:custGeom>
            <a:solidFill>
              <a:srgbClr val="E73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7"/>
            <p:cNvSpPr/>
            <p:nvPr/>
          </p:nvSpPr>
          <p:spPr>
            <a:xfrm>
              <a:off x="4047875" y="671575"/>
              <a:ext cx="1139550" cy="1139550"/>
            </a:xfrm>
            <a:custGeom>
              <a:avLst/>
              <a:gdLst/>
              <a:ahLst/>
              <a:cxnLst/>
              <a:rect l="l" t="t" r="r" b="b"/>
              <a:pathLst>
                <a:path w="45582" h="45582" extrusionOk="0">
                  <a:moveTo>
                    <a:pt x="22791" y="0"/>
                  </a:moveTo>
                  <a:cubicBezTo>
                    <a:pt x="10194" y="0"/>
                    <a:pt x="1" y="10193"/>
                    <a:pt x="1" y="22791"/>
                  </a:cubicBezTo>
                  <a:cubicBezTo>
                    <a:pt x="1" y="35354"/>
                    <a:pt x="10194" y="45581"/>
                    <a:pt x="22791" y="45581"/>
                  </a:cubicBezTo>
                  <a:cubicBezTo>
                    <a:pt x="35355" y="45581"/>
                    <a:pt x="45581" y="35354"/>
                    <a:pt x="45581" y="22791"/>
                  </a:cubicBezTo>
                  <a:cubicBezTo>
                    <a:pt x="45581" y="10193"/>
                    <a:pt x="35355" y="0"/>
                    <a:pt x="22791" y="0"/>
                  </a:cubicBezTo>
                  <a:close/>
                </a:path>
              </a:pathLst>
            </a:custGeom>
            <a:solidFill>
              <a:srgbClr val="E73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7"/>
            <p:cNvSpPr/>
            <p:nvPr/>
          </p:nvSpPr>
          <p:spPr>
            <a:xfrm>
              <a:off x="4048725" y="672425"/>
              <a:ext cx="1137850" cy="1137850"/>
            </a:xfrm>
            <a:custGeom>
              <a:avLst/>
              <a:gdLst/>
              <a:ahLst/>
              <a:cxnLst/>
              <a:rect l="l" t="t" r="r" b="b"/>
              <a:pathLst>
                <a:path w="45514" h="45514" extrusionOk="0">
                  <a:moveTo>
                    <a:pt x="22757" y="0"/>
                  </a:moveTo>
                  <a:cubicBezTo>
                    <a:pt x="10194" y="0"/>
                    <a:pt x="1" y="10193"/>
                    <a:pt x="1" y="22757"/>
                  </a:cubicBezTo>
                  <a:cubicBezTo>
                    <a:pt x="1" y="35320"/>
                    <a:pt x="10194" y="45513"/>
                    <a:pt x="22757" y="45513"/>
                  </a:cubicBezTo>
                  <a:cubicBezTo>
                    <a:pt x="35321" y="45513"/>
                    <a:pt x="45514" y="35320"/>
                    <a:pt x="45514" y="22757"/>
                  </a:cubicBezTo>
                  <a:cubicBezTo>
                    <a:pt x="45514" y="10193"/>
                    <a:pt x="35321" y="0"/>
                    <a:pt x="22757" y="0"/>
                  </a:cubicBezTo>
                  <a:close/>
                </a:path>
              </a:pathLst>
            </a:custGeom>
            <a:solidFill>
              <a:srgbClr val="E73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7"/>
            <p:cNvSpPr/>
            <p:nvPr/>
          </p:nvSpPr>
          <p:spPr>
            <a:xfrm>
              <a:off x="4049575" y="673275"/>
              <a:ext cx="1135300" cy="1136150"/>
            </a:xfrm>
            <a:custGeom>
              <a:avLst/>
              <a:gdLst/>
              <a:ahLst/>
              <a:cxnLst/>
              <a:rect l="l" t="t" r="r" b="b"/>
              <a:pathLst>
                <a:path w="45412" h="45446" extrusionOk="0">
                  <a:moveTo>
                    <a:pt x="22723" y="0"/>
                  </a:moveTo>
                  <a:cubicBezTo>
                    <a:pt x="10160" y="0"/>
                    <a:pt x="0" y="10159"/>
                    <a:pt x="0" y="22723"/>
                  </a:cubicBezTo>
                  <a:cubicBezTo>
                    <a:pt x="0" y="35252"/>
                    <a:pt x="10160" y="45445"/>
                    <a:pt x="22723" y="45445"/>
                  </a:cubicBezTo>
                  <a:cubicBezTo>
                    <a:pt x="35253" y="45445"/>
                    <a:pt x="45412" y="35252"/>
                    <a:pt x="45412" y="22723"/>
                  </a:cubicBezTo>
                  <a:cubicBezTo>
                    <a:pt x="45412" y="10159"/>
                    <a:pt x="35253" y="0"/>
                    <a:pt x="22723" y="0"/>
                  </a:cubicBezTo>
                  <a:close/>
                </a:path>
              </a:pathLst>
            </a:custGeom>
            <a:solidFill>
              <a:srgbClr val="E73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7"/>
            <p:cNvSpPr/>
            <p:nvPr/>
          </p:nvSpPr>
          <p:spPr>
            <a:xfrm>
              <a:off x="4050425" y="674100"/>
              <a:ext cx="1133600" cy="1134475"/>
            </a:xfrm>
            <a:custGeom>
              <a:avLst/>
              <a:gdLst/>
              <a:ahLst/>
              <a:cxnLst/>
              <a:rect l="l" t="t" r="r" b="b"/>
              <a:pathLst>
                <a:path w="45344" h="45379" extrusionOk="0">
                  <a:moveTo>
                    <a:pt x="22689" y="1"/>
                  </a:moveTo>
                  <a:cubicBezTo>
                    <a:pt x="10159" y="1"/>
                    <a:pt x="0" y="10160"/>
                    <a:pt x="0" y="22690"/>
                  </a:cubicBezTo>
                  <a:cubicBezTo>
                    <a:pt x="0" y="35219"/>
                    <a:pt x="10159" y="45379"/>
                    <a:pt x="22689" y="45379"/>
                  </a:cubicBezTo>
                  <a:cubicBezTo>
                    <a:pt x="35219" y="45379"/>
                    <a:pt x="45344" y="35219"/>
                    <a:pt x="45344" y="22690"/>
                  </a:cubicBezTo>
                  <a:cubicBezTo>
                    <a:pt x="45344" y="10160"/>
                    <a:pt x="35219" y="1"/>
                    <a:pt x="22689" y="1"/>
                  </a:cubicBezTo>
                  <a:close/>
                </a:path>
              </a:pathLst>
            </a:custGeom>
            <a:solidFill>
              <a:srgbClr val="E73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7"/>
            <p:cNvSpPr/>
            <p:nvPr/>
          </p:nvSpPr>
          <p:spPr>
            <a:xfrm>
              <a:off x="4051275" y="674950"/>
              <a:ext cx="1131925" cy="1132775"/>
            </a:xfrm>
            <a:custGeom>
              <a:avLst/>
              <a:gdLst/>
              <a:ahLst/>
              <a:cxnLst/>
              <a:rect l="l" t="t" r="r" b="b"/>
              <a:pathLst>
                <a:path w="45277" h="45311" extrusionOk="0">
                  <a:moveTo>
                    <a:pt x="22655" y="1"/>
                  </a:moveTo>
                  <a:cubicBezTo>
                    <a:pt x="10159" y="1"/>
                    <a:pt x="0" y="10160"/>
                    <a:pt x="0" y="22656"/>
                  </a:cubicBezTo>
                  <a:cubicBezTo>
                    <a:pt x="0" y="35152"/>
                    <a:pt x="10159" y="45311"/>
                    <a:pt x="22655" y="45311"/>
                  </a:cubicBezTo>
                  <a:cubicBezTo>
                    <a:pt x="35151" y="45311"/>
                    <a:pt x="45276" y="35152"/>
                    <a:pt x="45276" y="22656"/>
                  </a:cubicBezTo>
                  <a:cubicBezTo>
                    <a:pt x="45276" y="10160"/>
                    <a:pt x="35151" y="1"/>
                    <a:pt x="22655" y="1"/>
                  </a:cubicBezTo>
                  <a:close/>
                </a:path>
              </a:pathLst>
            </a:custGeom>
            <a:solidFill>
              <a:srgbClr val="E73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7"/>
            <p:cNvSpPr/>
            <p:nvPr/>
          </p:nvSpPr>
          <p:spPr>
            <a:xfrm>
              <a:off x="4052125" y="675800"/>
              <a:ext cx="1130225" cy="1131075"/>
            </a:xfrm>
            <a:custGeom>
              <a:avLst/>
              <a:gdLst/>
              <a:ahLst/>
              <a:cxnLst/>
              <a:rect l="l" t="t" r="r" b="b"/>
              <a:pathLst>
                <a:path w="45209" h="45243" extrusionOk="0">
                  <a:moveTo>
                    <a:pt x="22621" y="1"/>
                  </a:moveTo>
                  <a:cubicBezTo>
                    <a:pt x="10125" y="1"/>
                    <a:pt x="0" y="10126"/>
                    <a:pt x="0" y="22622"/>
                  </a:cubicBezTo>
                  <a:cubicBezTo>
                    <a:pt x="0" y="35118"/>
                    <a:pt x="10125" y="45243"/>
                    <a:pt x="22621" y="45243"/>
                  </a:cubicBezTo>
                  <a:cubicBezTo>
                    <a:pt x="35117" y="45243"/>
                    <a:pt x="45208" y="35118"/>
                    <a:pt x="45208" y="22622"/>
                  </a:cubicBezTo>
                  <a:cubicBezTo>
                    <a:pt x="45208" y="10126"/>
                    <a:pt x="35117" y="1"/>
                    <a:pt x="22621" y="1"/>
                  </a:cubicBezTo>
                  <a:close/>
                </a:path>
              </a:pathLst>
            </a:custGeom>
            <a:solidFill>
              <a:srgbClr val="E72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7"/>
            <p:cNvSpPr/>
            <p:nvPr/>
          </p:nvSpPr>
          <p:spPr>
            <a:xfrm>
              <a:off x="4052950" y="676650"/>
              <a:ext cx="1128550" cy="1129375"/>
            </a:xfrm>
            <a:custGeom>
              <a:avLst/>
              <a:gdLst/>
              <a:ahLst/>
              <a:cxnLst/>
              <a:rect l="l" t="t" r="r" b="b"/>
              <a:pathLst>
                <a:path w="45142" h="45175" extrusionOk="0">
                  <a:moveTo>
                    <a:pt x="22588" y="1"/>
                  </a:moveTo>
                  <a:cubicBezTo>
                    <a:pt x="10126" y="1"/>
                    <a:pt x="1" y="10126"/>
                    <a:pt x="1" y="22588"/>
                  </a:cubicBezTo>
                  <a:cubicBezTo>
                    <a:pt x="1" y="35050"/>
                    <a:pt x="10126" y="45175"/>
                    <a:pt x="22588" y="45175"/>
                  </a:cubicBezTo>
                  <a:cubicBezTo>
                    <a:pt x="35050" y="45175"/>
                    <a:pt x="45141" y="35050"/>
                    <a:pt x="45141" y="22588"/>
                  </a:cubicBezTo>
                  <a:cubicBezTo>
                    <a:pt x="45141" y="10126"/>
                    <a:pt x="35050" y="1"/>
                    <a:pt x="22588" y="1"/>
                  </a:cubicBezTo>
                  <a:close/>
                </a:path>
              </a:pathLst>
            </a:custGeom>
            <a:solidFill>
              <a:srgbClr val="E6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7"/>
            <p:cNvSpPr/>
            <p:nvPr/>
          </p:nvSpPr>
          <p:spPr>
            <a:xfrm>
              <a:off x="4053800" y="677500"/>
              <a:ext cx="1126850" cy="1127700"/>
            </a:xfrm>
            <a:custGeom>
              <a:avLst/>
              <a:gdLst/>
              <a:ahLst/>
              <a:cxnLst/>
              <a:rect l="l" t="t" r="r" b="b"/>
              <a:pathLst>
                <a:path w="45074" h="45108" extrusionOk="0">
                  <a:moveTo>
                    <a:pt x="22554" y="0"/>
                  </a:moveTo>
                  <a:cubicBezTo>
                    <a:pt x="10092" y="0"/>
                    <a:pt x="1" y="10092"/>
                    <a:pt x="1" y="22554"/>
                  </a:cubicBezTo>
                  <a:cubicBezTo>
                    <a:pt x="1" y="34982"/>
                    <a:pt x="10092" y="45073"/>
                    <a:pt x="22554" y="45107"/>
                  </a:cubicBezTo>
                  <a:cubicBezTo>
                    <a:pt x="34982" y="45107"/>
                    <a:pt x="45073" y="34982"/>
                    <a:pt x="45073" y="22554"/>
                  </a:cubicBezTo>
                  <a:cubicBezTo>
                    <a:pt x="45073" y="10092"/>
                    <a:pt x="34982" y="0"/>
                    <a:pt x="22554" y="0"/>
                  </a:cubicBezTo>
                  <a:close/>
                </a:path>
              </a:pathLst>
            </a:custGeom>
            <a:solidFill>
              <a:srgbClr val="E62D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7"/>
            <p:cNvSpPr/>
            <p:nvPr/>
          </p:nvSpPr>
          <p:spPr>
            <a:xfrm>
              <a:off x="4054650" y="678350"/>
              <a:ext cx="1125150" cy="1125150"/>
            </a:xfrm>
            <a:custGeom>
              <a:avLst/>
              <a:gdLst/>
              <a:ahLst/>
              <a:cxnLst/>
              <a:rect l="l" t="t" r="r" b="b"/>
              <a:pathLst>
                <a:path w="45006" h="45006" extrusionOk="0">
                  <a:moveTo>
                    <a:pt x="22520" y="0"/>
                  </a:moveTo>
                  <a:cubicBezTo>
                    <a:pt x="10092" y="0"/>
                    <a:pt x="1" y="10092"/>
                    <a:pt x="1" y="22520"/>
                  </a:cubicBezTo>
                  <a:cubicBezTo>
                    <a:pt x="1" y="34948"/>
                    <a:pt x="10092" y="45005"/>
                    <a:pt x="22520" y="45005"/>
                  </a:cubicBezTo>
                  <a:cubicBezTo>
                    <a:pt x="34948" y="45005"/>
                    <a:pt x="45006" y="34948"/>
                    <a:pt x="45006" y="22520"/>
                  </a:cubicBezTo>
                  <a:cubicBezTo>
                    <a:pt x="45006" y="10092"/>
                    <a:pt x="34948" y="0"/>
                    <a:pt x="22520" y="0"/>
                  </a:cubicBezTo>
                  <a:close/>
                </a:path>
              </a:pathLst>
            </a:custGeom>
            <a:solidFill>
              <a:srgbClr val="E62C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7"/>
            <p:cNvSpPr/>
            <p:nvPr/>
          </p:nvSpPr>
          <p:spPr>
            <a:xfrm>
              <a:off x="4055500" y="679200"/>
              <a:ext cx="1123450" cy="1123450"/>
            </a:xfrm>
            <a:custGeom>
              <a:avLst/>
              <a:gdLst/>
              <a:ahLst/>
              <a:cxnLst/>
              <a:rect l="l" t="t" r="r" b="b"/>
              <a:pathLst>
                <a:path w="44938" h="44938" extrusionOk="0">
                  <a:moveTo>
                    <a:pt x="22486" y="0"/>
                  </a:moveTo>
                  <a:cubicBezTo>
                    <a:pt x="10092" y="0"/>
                    <a:pt x="1" y="10058"/>
                    <a:pt x="1" y="22486"/>
                  </a:cubicBezTo>
                  <a:cubicBezTo>
                    <a:pt x="1" y="34880"/>
                    <a:pt x="10092" y="44938"/>
                    <a:pt x="22486" y="44938"/>
                  </a:cubicBezTo>
                  <a:cubicBezTo>
                    <a:pt x="34880" y="44938"/>
                    <a:pt x="44938" y="34880"/>
                    <a:pt x="44938" y="22486"/>
                  </a:cubicBezTo>
                  <a:cubicBezTo>
                    <a:pt x="44938" y="10058"/>
                    <a:pt x="34880" y="0"/>
                    <a:pt x="22486" y="0"/>
                  </a:cubicBezTo>
                  <a:close/>
                </a:path>
              </a:pathLst>
            </a:custGeom>
            <a:solidFill>
              <a:srgbClr val="E62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7"/>
            <p:cNvSpPr/>
            <p:nvPr/>
          </p:nvSpPr>
          <p:spPr>
            <a:xfrm>
              <a:off x="4056350" y="680025"/>
              <a:ext cx="1121750" cy="1121775"/>
            </a:xfrm>
            <a:custGeom>
              <a:avLst/>
              <a:gdLst/>
              <a:ahLst/>
              <a:cxnLst/>
              <a:rect l="l" t="t" r="r" b="b"/>
              <a:pathLst>
                <a:path w="44870" h="44871" extrusionOk="0">
                  <a:moveTo>
                    <a:pt x="22452" y="1"/>
                  </a:moveTo>
                  <a:cubicBezTo>
                    <a:pt x="10058" y="1"/>
                    <a:pt x="0" y="10059"/>
                    <a:pt x="0" y="22453"/>
                  </a:cubicBezTo>
                  <a:cubicBezTo>
                    <a:pt x="0" y="34847"/>
                    <a:pt x="10058" y="44871"/>
                    <a:pt x="22452" y="44871"/>
                  </a:cubicBezTo>
                  <a:cubicBezTo>
                    <a:pt x="34846" y="44871"/>
                    <a:pt x="44870" y="34847"/>
                    <a:pt x="44870" y="22453"/>
                  </a:cubicBezTo>
                  <a:cubicBezTo>
                    <a:pt x="44870" y="10059"/>
                    <a:pt x="34846" y="1"/>
                    <a:pt x="22452" y="1"/>
                  </a:cubicBezTo>
                  <a:close/>
                </a:path>
              </a:pathLst>
            </a:custGeom>
            <a:solidFill>
              <a:srgbClr val="E62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7"/>
            <p:cNvSpPr/>
            <p:nvPr/>
          </p:nvSpPr>
          <p:spPr>
            <a:xfrm>
              <a:off x="4058050" y="680875"/>
              <a:ext cx="1119225" cy="1120075"/>
            </a:xfrm>
            <a:custGeom>
              <a:avLst/>
              <a:gdLst/>
              <a:ahLst/>
              <a:cxnLst/>
              <a:rect l="l" t="t" r="r" b="b"/>
              <a:pathLst>
                <a:path w="44769" h="44803" extrusionOk="0">
                  <a:moveTo>
                    <a:pt x="22384" y="1"/>
                  </a:moveTo>
                  <a:cubicBezTo>
                    <a:pt x="10024" y="1"/>
                    <a:pt x="0" y="10058"/>
                    <a:pt x="0" y="22419"/>
                  </a:cubicBezTo>
                  <a:cubicBezTo>
                    <a:pt x="0" y="34779"/>
                    <a:pt x="10024" y="44803"/>
                    <a:pt x="22384" y="44803"/>
                  </a:cubicBezTo>
                  <a:cubicBezTo>
                    <a:pt x="34744" y="44803"/>
                    <a:pt x="44768" y="34779"/>
                    <a:pt x="44768" y="22419"/>
                  </a:cubicBezTo>
                  <a:cubicBezTo>
                    <a:pt x="44768" y="10058"/>
                    <a:pt x="34744" y="1"/>
                    <a:pt x="22384" y="1"/>
                  </a:cubicBezTo>
                  <a:close/>
                </a:path>
              </a:pathLst>
            </a:custGeom>
            <a:solidFill>
              <a:srgbClr val="E629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7"/>
            <p:cNvSpPr/>
            <p:nvPr/>
          </p:nvSpPr>
          <p:spPr>
            <a:xfrm>
              <a:off x="4058875" y="682575"/>
              <a:ext cx="1117550" cy="1117525"/>
            </a:xfrm>
            <a:custGeom>
              <a:avLst/>
              <a:gdLst/>
              <a:ahLst/>
              <a:cxnLst/>
              <a:rect l="l" t="t" r="r" b="b"/>
              <a:pathLst>
                <a:path w="44702" h="44701" extrusionOk="0">
                  <a:moveTo>
                    <a:pt x="22351" y="1"/>
                  </a:moveTo>
                  <a:cubicBezTo>
                    <a:pt x="9991" y="1"/>
                    <a:pt x="1" y="9990"/>
                    <a:pt x="1" y="22351"/>
                  </a:cubicBezTo>
                  <a:cubicBezTo>
                    <a:pt x="1" y="34711"/>
                    <a:pt x="9991" y="44701"/>
                    <a:pt x="22351" y="44701"/>
                  </a:cubicBezTo>
                  <a:cubicBezTo>
                    <a:pt x="34711" y="44701"/>
                    <a:pt x="44701" y="34711"/>
                    <a:pt x="44701" y="22351"/>
                  </a:cubicBezTo>
                  <a:cubicBezTo>
                    <a:pt x="44701" y="9990"/>
                    <a:pt x="34711" y="1"/>
                    <a:pt x="22351" y="1"/>
                  </a:cubicBezTo>
                  <a:close/>
                </a:path>
              </a:pathLst>
            </a:custGeom>
            <a:solidFill>
              <a:srgbClr val="E62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7"/>
            <p:cNvSpPr/>
            <p:nvPr/>
          </p:nvSpPr>
          <p:spPr>
            <a:xfrm>
              <a:off x="4059725" y="683425"/>
              <a:ext cx="1115850" cy="1115850"/>
            </a:xfrm>
            <a:custGeom>
              <a:avLst/>
              <a:gdLst/>
              <a:ahLst/>
              <a:cxnLst/>
              <a:rect l="l" t="t" r="r" b="b"/>
              <a:pathLst>
                <a:path w="44634" h="44634" extrusionOk="0">
                  <a:moveTo>
                    <a:pt x="22317" y="0"/>
                  </a:moveTo>
                  <a:cubicBezTo>
                    <a:pt x="9991" y="0"/>
                    <a:pt x="1" y="9990"/>
                    <a:pt x="1" y="22317"/>
                  </a:cubicBezTo>
                  <a:cubicBezTo>
                    <a:pt x="1" y="34643"/>
                    <a:pt x="9991" y="44633"/>
                    <a:pt x="22317" y="44633"/>
                  </a:cubicBezTo>
                  <a:cubicBezTo>
                    <a:pt x="34643" y="44633"/>
                    <a:pt x="44633" y="34643"/>
                    <a:pt x="44633" y="22317"/>
                  </a:cubicBezTo>
                  <a:cubicBezTo>
                    <a:pt x="44633" y="9990"/>
                    <a:pt x="34643" y="0"/>
                    <a:pt x="22317" y="0"/>
                  </a:cubicBezTo>
                  <a:close/>
                </a:path>
              </a:pathLst>
            </a:custGeom>
            <a:solidFill>
              <a:srgbClr val="E62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7"/>
            <p:cNvSpPr/>
            <p:nvPr/>
          </p:nvSpPr>
          <p:spPr>
            <a:xfrm>
              <a:off x="4060575" y="684275"/>
              <a:ext cx="1114150" cy="1114150"/>
            </a:xfrm>
            <a:custGeom>
              <a:avLst/>
              <a:gdLst/>
              <a:ahLst/>
              <a:cxnLst/>
              <a:rect l="l" t="t" r="r" b="b"/>
              <a:pathLst>
                <a:path w="44566" h="44566" extrusionOk="0">
                  <a:moveTo>
                    <a:pt x="22283" y="0"/>
                  </a:moveTo>
                  <a:cubicBezTo>
                    <a:pt x="9957" y="0"/>
                    <a:pt x="1" y="9956"/>
                    <a:pt x="1" y="22283"/>
                  </a:cubicBezTo>
                  <a:cubicBezTo>
                    <a:pt x="1" y="34575"/>
                    <a:pt x="9957" y="44565"/>
                    <a:pt x="22283" y="44565"/>
                  </a:cubicBezTo>
                  <a:cubicBezTo>
                    <a:pt x="34576" y="44565"/>
                    <a:pt x="44565" y="34575"/>
                    <a:pt x="44565" y="22283"/>
                  </a:cubicBezTo>
                  <a:cubicBezTo>
                    <a:pt x="44565" y="9956"/>
                    <a:pt x="34576" y="0"/>
                    <a:pt x="22283" y="0"/>
                  </a:cubicBezTo>
                  <a:close/>
                </a:path>
              </a:pathLst>
            </a:custGeom>
            <a:solidFill>
              <a:srgbClr val="E626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7"/>
            <p:cNvSpPr/>
            <p:nvPr/>
          </p:nvSpPr>
          <p:spPr>
            <a:xfrm>
              <a:off x="4061425" y="685125"/>
              <a:ext cx="1112450" cy="1112450"/>
            </a:xfrm>
            <a:custGeom>
              <a:avLst/>
              <a:gdLst/>
              <a:ahLst/>
              <a:cxnLst/>
              <a:rect l="l" t="t" r="r" b="b"/>
              <a:pathLst>
                <a:path w="44498" h="44498" extrusionOk="0">
                  <a:moveTo>
                    <a:pt x="22249" y="0"/>
                  </a:moveTo>
                  <a:cubicBezTo>
                    <a:pt x="9957" y="0"/>
                    <a:pt x="1" y="9956"/>
                    <a:pt x="1" y="22249"/>
                  </a:cubicBezTo>
                  <a:cubicBezTo>
                    <a:pt x="1" y="34541"/>
                    <a:pt x="9957" y="44497"/>
                    <a:pt x="22249" y="44497"/>
                  </a:cubicBezTo>
                  <a:cubicBezTo>
                    <a:pt x="34542" y="44497"/>
                    <a:pt x="44498" y="34541"/>
                    <a:pt x="44498" y="22249"/>
                  </a:cubicBezTo>
                  <a:cubicBezTo>
                    <a:pt x="44498" y="9956"/>
                    <a:pt x="34542" y="0"/>
                    <a:pt x="22249" y="0"/>
                  </a:cubicBezTo>
                  <a:close/>
                </a:path>
              </a:pathLst>
            </a:custGeom>
            <a:solidFill>
              <a:srgbClr val="E52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7"/>
            <p:cNvSpPr/>
            <p:nvPr/>
          </p:nvSpPr>
          <p:spPr>
            <a:xfrm>
              <a:off x="4062275" y="685975"/>
              <a:ext cx="1110750" cy="1110750"/>
            </a:xfrm>
            <a:custGeom>
              <a:avLst/>
              <a:gdLst/>
              <a:ahLst/>
              <a:cxnLst/>
              <a:rect l="l" t="t" r="r" b="b"/>
              <a:pathLst>
                <a:path w="44430" h="44430" extrusionOk="0">
                  <a:moveTo>
                    <a:pt x="22215" y="0"/>
                  </a:moveTo>
                  <a:cubicBezTo>
                    <a:pt x="9956" y="0"/>
                    <a:pt x="0" y="9956"/>
                    <a:pt x="0" y="22215"/>
                  </a:cubicBezTo>
                  <a:cubicBezTo>
                    <a:pt x="0" y="34474"/>
                    <a:pt x="9956" y="44429"/>
                    <a:pt x="22215" y="44429"/>
                  </a:cubicBezTo>
                  <a:cubicBezTo>
                    <a:pt x="34474" y="44429"/>
                    <a:pt x="44430" y="34474"/>
                    <a:pt x="44430" y="22215"/>
                  </a:cubicBezTo>
                  <a:cubicBezTo>
                    <a:pt x="44430" y="9956"/>
                    <a:pt x="34474" y="0"/>
                    <a:pt x="22215" y="0"/>
                  </a:cubicBezTo>
                  <a:close/>
                </a:path>
              </a:pathLst>
            </a:custGeom>
            <a:solidFill>
              <a:srgbClr val="E524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7"/>
            <p:cNvSpPr/>
            <p:nvPr/>
          </p:nvSpPr>
          <p:spPr>
            <a:xfrm>
              <a:off x="4063125" y="686800"/>
              <a:ext cx="1109050" cy="1109075"/>
            </a:xfrm>
            <a:custGeom>
              <a:avLst/>
              <a:gdLst/>
              <a:ahLst/>
              <a:cxnLst/>
              <a:rect l="l" t="t" r="r" b="b"/>
              <a:pathLst>
                <a:path w="44362" h="44363" extrusionOk="0">
                  <a:moveTo>
                    <a:pt x="22181" y="1"/>
                  </a:moveTo>
                  <a:cubicBezTo>
                    <a:pt x="9922" y="1"/>
                    <a:pt x="0" y="9923"/>
                    <a:pt x="0" y="22182"/>
                  </a:cubicBezTo>
                  <a:cubicBezTo>
                    <a:pt x="0" y="34441"/>
                    <a:pt x="9922" y="44363"/>
                    <a:pt x="22181" y="44363"/>
                  </a:cubicBezTo>
                  <a:cubicBezTo>
                    <a:pt x="34440" y="44363"/>
                    <a:pt x="44362" y="34441"/>
                    <a:pt x="44362" y="22182"/>
                  </a:cubicBezTo>
                  <a:cubicBezTo>
                    <a:pt x="44362" y="9923"/>
                    <a:pt x="34440" y="1"/>
                    <a:pt x="22181" y="1"/>
                  </a:cubicBezTo>
                  <a:close/>
                </a:path>
              </a:pathLst>
            </a:custGeom>
            <a:solidFill>
              <a:srgbClr val="E52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7"/>
            <p:cNvSpPr/>
            <p:nvPr/>
          </p:nvSpPr>
          <p:spPr>
            <a:xfrm>
              <a:off x="4063975" y="687650"/>
              <a:ext cx="1107350" cy="1107375"/>
            </a:xfrm>
            <a:custGeom>
              <a:avLst/>
              <a:gdLst/>
              <a:ahLst/>
              <a:cxnLst/>
              <a:rect l="l" t="t" r="r" b="b"/>
              <a:pathLst>
                <a:path w="44294" h="44295" extrusionOk="0">
                  <a:moveTo>
                    <a:pt x="22147" y="1"/>
                  </a:moveTo>
                  <a:cubicBezTo>
                    <a:pt x="9922" y="1"/>
                    <a:pt x="0" y="9923"/>
                    <a:pt x="0" y="22148"/>
                  </a:cubicBezTo>
                  <a:cubicBezTo>
                    <a:pt x="0" y="34373"/>
                    <a:pt x="9922" y="44295"/>
                    <a:pt x="22147" y="44295"/>
                  </a:cubicBezTo>
                  <a:cubicBezTo>
                    <a:pt x="34372" y="44295"/>
                    <a:pt x="44294" y="34373"/>
                    <a:pt x="44294" y="22148"/>
                  </a:cubicBezTo>
                  <a:cubicBezTo>
                    <a:pt x="44294" y="9923"/>
                    <a:pt x="34372" y="1"/>
                    <a:pt x="22147" y="1"/>
                  </a:cubicBezTo>
                  <a:close/>
                </a:path>
              </a:pathLst>
            </a:custGeom>
            <a:solidFill>
              <a:srgbClr val="E5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7"/>
            <p:cNvSpPr/>
            <p:nvPr/>
          </p:nvSpPr>
          <p:spPr>
            <a:xfrm>
              <a:off x="4064825" y="688500"/>
              <a:ext cx="1105675" cy="1105675"/>
            </a:xfrm>
            <a:custGeom>
              <a:avLst/>
              <a:gdLst/>
              <a:ahLst/>
              <a:cxnLst/>
              <a:rect l="l" t="t" r="r" b="b"/>
              <a:pathLst>
                <a:path w="44227" h="44227" extrusionOk="0">
                  <a:moveTo>
                    <a:pt x="22113" y="1"/>
                  </a:moveTo>
                  <a:cubicBezTo>
                    <a:pt x="9888" y="1"/>
                    <a:pt x="0" y="9889"/>
                    <a:pt x="0" y="22114"/>
                  </a:cubicBezTo>
                  <a:cubicBezTo>
                    <a:pt x="0" y="34305"/>
                    <a:pt x="9888" y="44227"/>
                    <a:pt x="22113" y="44227"/>
                  </a:cubicBezTo>
                  <a:cubicBezTo>
                    <a:pt x="34338" y="44227"/>
                    <a:pt x="44226" y="34305"/>
                    <a:pt x="44226" y="22114"/>
                  </a:cubicBezTo>
                  <a:cubicBezTo>
                    <a:pt x="44226" y="9889"/>
                    <a:pt x="34338" y="1"/>
                    <a:pt x="22113" y="1"/>
                  </a:cubicBezTo>
                  <a:close/>
                </a:path>
              </a:pathLst>
            </a:custGeom>
            <a:solidFill>
              <a:srgbClr val="E521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7"/>
            <p:cNvSpPr/>
            <p:nvPr/>
          </p:nvSpPr>
          <p:spPr>
            <a:xfrm>
              <a:off x="4065650" y="689350"/>
              <a:ext cx="1104000" cy="1104000"/>
            </a:xfrm>
            <a:custGeom>
              <a:avLst/>
              <a:gdLst/>
              <a:ahLst/>
              <a:cxnLst/>
              <a:rect l="l" t="t" r="r" b="b"/>
              <a:pathLst>
                <a:path w="44160" h="44160" extrusionOk="0">
                  <a:moveTo>
                    <a:pt x="22080" y="0"/>
                  </a:moveTo>
                  <a:cubicBezTo>
                    <a:pt x="9889" y="0"/>
                    <a:pt x="1" y="9889"/>
                    <a:pt x="1" y="22080"/>
                  </a:cubicBezTo>
                  <a:cubicBezTo>
                    <a:pt x="1" y="34271"/>
                    <a:pt x="9889" y="44159"/>
                    <a:pt x="22080" y="44159"/>
                  </a:cubicBezTo>
                  <a:cubicBezTo>
                    <a:pt x="34271" y="44159"/>
                    <a:pt x="44159" y="34271"/>
                    <a:pt x="44159" y="22080"/>
                  </a:cubicBezTo>
                  <a:cubicBezTo>
                    <a:pt x="44159" y="9889"/>
                    <a:pt x="34271" y="0"/>
                    <a:pt x="22080" y="0"/>
                  </a:cubicBezTo>
                  <a:close/>
                </a:path>
              </a:pathLst>
            </a:custGeom>
            <a:solidFill>
              <a:srgbClr val="E5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7"/>
            <p:cNvSpPr/>
            <p:nvPr/>
          </p:nvSpPr>
          <p:spPr>
            <a:xfrm>
              <a:off x="4066500" y="690200"/>
              <a:ext cx="1102300" cy="1102300"/>
            </a:xfrm>
            <a:custGeom>
              <a:avLst/>
              <a:gdLst/>
              <a:ahLst/>
              <a:cxnLst/>
              <a:rect l="l" t="t" r="r" b="b"/>
              <a:pathLst>
                <a:path w="44092" h="44092" extrusionOk="0">
                  <a:moveTo>
                    <a:pt x="22046" y="0"/>
                  </a:moveTo>
                  <a:cubicBezTo>
                    <a:pt x="9855" y="0"/>
                    <a:pt x="1" y="9855"/>
                    <a:pt x="1" y="22046"/>
                  </a:cubicBezTo>
                  <a:cubicBezTo>
                    <a:pt x="1" y="34203"/>
                    <a:pt x="9855" y="44091"/>
                    <a:pt x="22046" y="44091"/>
                  </a:cubicBezTo>
                  <a:cubicBezTo>
                    <a:pt x="34203" y="44091"/>
                    <a:pt x="44091" y="34203"/>
                    <a:pt x="44091" y="22046"/>
                  </a:cubicBezTo>
                  <a:cubicBezTo>
                    <a:pt x="44091" y="9855"/>
                    <a:pt x="34203" y="0"/>
                    <a:pt x="22046" y="0"/>
                  </a:cubicBezTo>
                  <a:close/>
                </a:path>
              </a:pathLst>
            </a:custGeom>
            <a:solidFill>
              <a:srgbClr val="E51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7"/>
            <p:cNvSpPr/>
            <p:nvPr/>
          </p:nvSpPr>
          <p:spPr>
            <a:xfrm>
              <a:off x="4067350" y="691050"/>
              <a:ext cx="1100600" cy="1100600"/>
            </a:xfrm>
            <a:custGeom>
              <a:avLst/>
              <a:gdLst/>
              <a:ahLst/>
              <a:cxnLst/>
              <a:rect l="l" t="t" r="r" b="b"/>
              <a:pathLst>
                <a:path w="44024" h="44024" extrusionOk="0">
                  <a:moveTo>
                    <a:pt x="22012" y="0"/>
                  </a:moveTo>
                  <a:cubicBezTo>
                    <a:pt x="9855" y="0"/>
                    <a:pt x="1" y="9855"/>
                    <a:pt x="1" y="22012"/>
                  </a:cubicBezTo>
                  <a:cubicBezTo>
                    <a:pt x="1" y="34169"/>
                    <a:pt x="9855" y="44023"/>
                    <a:pt x="22012" y="44023"/>
                  </a:cubicBezTo>
                  <a:cubicBezTo>
                    <a:pt x="34169" y="44023"/>
                    <a:pt x="44024" y="34169"/>
                    <a:pt x="44024" y="22012"/>
                  </a:cubicBezTo>
                  <a:cubicBezTo>
                    <a:pt x="44024" y="9855"/>
                    <a:pt x="34169" y="0"/>
                    <a:pt x="22012" y="0"/>
                  </a:cubicBezTo>
                  <a:close/>
                </a:path>
              </a:pathLst>
            </a:custGeom>
            <a:solidFill>
              <a:srgbClr val="E51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7"/>
            <p:cNvSpPr/>
            <p:nvPr/>
          </p:nvSpPr>
          <p:spPr>
            <a:xfrm>
              <a:off x="4068200" y="691900"/>
              <a:ext cx="1098050" cy="1098900"/>
            </a:xfrm>
            <a:custGeom>
              <a:avLst/>
              <a:gdLst/>
              <a:ahLst/>
              <a:cxnLst/>
              <a:rect l="l" t="t" r="r" b="b"/>
              <a:pathLst>
                <a:path w="43922" h="43956" extrusionOk="0">
                  <a:moveTo>
                    <a:pt x="21978" y="0"/>
                  </a:moveTo>
                  <a:cubicBezTo>
                    <a:pt x="9855" y="0"/>
                    <a:pt x="0" y="9854"/>
                    <a:pt x="0" y="21978"/>
                  </a:cubicBezTo>
                  <a:cubicBezTo>
                    <a:pt x="0" y="34101"/>
                    <a:pt x="9855" y="43955"/>
                    <a:pt x="21978" y="43955"/>
                  </a:cubicBezTo>
                  <a:cubicBezTo>
                    <a:pt x="34101" y="43955"/>
                    <a:pt x="43922" y="34101"/>
                    <a:pt x="43922" y="21978"/>
                  </a:cubicBezTo>
                  <a:cubicBezTo>
                    <a:pt x="43922" y="9854"/>
                    <a:pt x="34101" y="0"/>
                    <a:pt x="21978" y="0"/>
                  </a:cubicBezTo>
                  <a:close/>
                </a:path>
              </a:pathLst>
            </a:custGeom>
            <a:solidFill>
              <a:srgbClr val="E51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7"/>
            <p:cNvSpPr/>
            <p:nvPr/>
          </p:nvSpPr>
          <p:spPr>
            <a:xfrm>
              <a:off x="4069050" y="692725"/>
              <a:ext cx="1096350" cy="1097225"/>
            </a:xfrm>
            <a:custGeom>
              <a:avLst/>
              <a:gdLst/>
              <a:ahLst/>
              <a:cxnLst/>
              <a:rect l="l" t="t" r="r" b="b"/>
              <a:pathLst>
                <a:path w="43854" h="43889" extrusionOk="0">
                  <a:moveTo>
                    <a:pt x="21944" y="1"/>
                  </a:moveTo>
                  <a:cubicBezTo>
                    <a:pt x="9821" y="1"/>
                    <a:pt x="0" y="9821"/>
                    <a:pt x="0" y="21945"/>
                  </a:cubicBezTo>
                  <a:cubicBezTo>
                    <a:pt x="0" y="34068"/>
                    <a:pt x="9821" y="43889"/>
                    <a:pt x="21944" y="43889"/>
                  </a:cubicBezTo>
                  <a:cubicBezTo>
                    <a:pt x="34067" y="43889"/>
                    <a:pt x="43854" y="34068"/>
                    <a:pt x="43854" y="21945"/>
                  </a:cubicBezTo>
                  <a:cubicBezTo>
                    <a:pt x="43854" y="9821"/>
                    <a:pt x="34067" y="1"/>
                    <a:pt x="21944" y="1"/>
                  </a:cubicBezTo>
                  <a:close/>
                </a:path>
              </a:pathLst>
            </a:custGeom>
            <a:solidFill>
              <a:srgbClr val="E41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7"/>
            <p:cNvSpPr/>
            <p:nvPr/>
          </p:nvSpPr>
          <p:spPr>
            <a:xfrm>
              <a:off x="4069900" y="693575"/>
              <a:ext cx="1094675" cy="1095525"/>
            </a:xfrm>
            <a:custGeom>
              <a:avLst/>
              <a:gdLst/>
              <a:ahLst/>
              <a:cxnLst/>
              <a:rect l="l" t="t" r="r" b="b"/>
              <a:pathLst>
                <a:path w="43787" h="43821" extrusionOk="0">
                  <a:moveTo>
                    <a:pt x="21910" y="1"/>
                  </a:moveTo>
                  <a:cubicBezTo>
                    <a:pt x="9821" y="1"/>
                    <a:pt x="0" y="9821"/>
                    <a:pt x="0" y="21911"/>
                  </a:cubicBezTo>
                  <a:cubicBezTo>
                    <a:pt x="0" y="34000"/>
                    <a:pt x="9821" y="43821"/>
                    <a:pt x="21910" y="43821"/>
                  </a:cubicBezTo>
                  <a:cubicBezTo>
                    <a:pt x="33999" y="43821"/>
                    <a:pt x="43786" y="34000"/>
                    <a:pt x="43786" y="21911"/>
                  </a:cubicBezTo>
                  <a:cubicBezTo>
                    <a:pt x="43786" y="9821"/>
                    <a:pt x="33999" y="1"/>
                    <a:pt x="21910" y="1"/>
                  </a:cubicBezTo>
                  <a:close/>
                </a:path>
              </a:pathLst>
            </a:custGeom>
            <a:solidFill>
              <a:srgbClr val="E41B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7"/>
            <p:cNvSpPr/>
            <p:nvPr/>
          </p:nvSpPr>
          <p:spPr>
            <a:xfrm>
              <a:off x="4070750" y="694425"/>
              <a:ext cx="1092975" cy="1093825"/>
            </a:xfrm>
            <a:custGeom>
              <a:avLst/>
              <a:gdLst/>
              <a:ahLst/>
              <a:cxnLst/>
              <a:rect l="l" t="t" r="r" b="b"/>
              <a:pathLst>
                <a:path w="43719" h="43753" extrusionOk="0">
                  <a:moveTo>
                    <a:pt x="21876" y="1"/>
                  </a:moveTo>
                  <a:cubicBezTo>
                    <a:pt x="9787" y="1"/>
                    <a:pt x="0" y="9787"/>
                    <a:pt x="0" y="21877"/>
                  </a:cubicBezTo>
                  <a:cubicBezTo>
                    <a:pt x="0" y="33932"/>
                    <a:pt x="9787" y="43753"/>
                    <a:pt x="21876" y="43753"/>
                  </a:cubicBezTo>
                  <a:cubicBezTo>
                    <a:pt x="33932" y="43753"/>
                    <a:pt x="43718" y="33932"/>
                    <a:pt x="43718" y="21877"/>
                  </a:cubicBezTo>
                  <a:cubicBezTo>
                    <a:pt x="43718" y="9787"/>
                    <a:pt x="33932" y="1"/>
                    <a:pt x="21876" y="1"/>
                  </a:cubicBezTo>
                  <a:close/>
                </a:path>
              </a:pathLst>
            </a:custGeom>
            <a:solidFill>
              <a:srgbClr val="E41A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7"/>
            <p:cNvSpPr/>
            <p:nvPr/>
          </p:nvSpPr>
          <p:spPr>
            <a:xfrm>
              <a:off x="4071575" y="695275"/>
              <a:ext cx="1091300" cy="1091300"/>
            </a:xfrm>
            <a:custGeom>
              <a:avLst/>
              <a:gdLst/>
              <a:ahLst/>
              <a:cxnLst/>
              <a:rect l="l" t="t" r="r" b="b"/>
              <a:pathLst>
                <a:path w="43652" h="43652" extrusionOk="0">
                  <a:moveTo>
                    <a:pt x="21843" y="1"/>
                  </a:moveTo>
                  <a:cubicBezTo>
                    <a:pt x="9788" y="1"/>
                    <a:pt x="1" y="9787"/>
                    <a:pt x="1" y="21843"/>
                  </a:cubicBezTo>
                  <a:cubicBezTo>
                    <a:pt x="1" y="33898"/>
                    <a:pt x="9788" y="43651"/>
                    <a:pt x="21843" y="43651"/>
                  </a:cubicBezTo>
                  <a:cubicBezTo>
                    <a:pt x="33899" y="43651"/>
                    <a:pt x="43651" y="33898"/>
                    <a:pt x="43651" y="21843"/>
                  </a:cubicBezTo>
                  <a:cubicBezTo>
                    <a:pt x="43651" y="9787"/>
                    <a:pt x="33899" y="1"/>
                    <a:pt x="21843" y="1"/>
                  </a:cubicBezTo>
                  <a:close/>
                </a:path>
              </a:pathLst>
            </a:custGeom>
            <a:solidFill>
              <a:srgbClr val="E41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7"/>
            <p:cNvSpPr/>
            <p:nvPr/>
          </p:nvSpPr>
          <p:spPr>
            <a:xfrm>
              <a:off x="4072425" y="696125"/>
              <a:ext cx="1089600" cy="1089600"/>
            </a:xfrm>
            <a:custGeom>
              <a:avLst/>
              <a:gdLst/>
              <a:ahLst/>
              <a:cxnLst/>
              <a:rect l="l" t="t" r="r" b="b"/>
              <a:pathLst>
                <a:path w="43584" h="43584" extrusionOk="0">
                  <a:moveTo>
                    <a:pt x="21809" y="0"/>
                  </a:moveTo>
                  <a:cubicBezTo>
                    <a:pt x="9787" y="0"/>
                    <a:pt x="1" y="9753"/>
                    <a:pt x="1" y="21809"/>
                  </a:cubicBezTo>
                  <a:cubicBezTo>
                    <a:pt x="1" y="33830"/>
                    <a:pt x="9787" y="43583"/>
                    <a:pt x="21809" y="43583"/>
                  </a:cubicBezTo>
                  <a:cubicBezTo>
                    <a:pt x="33831" y="43583"/>
                    <a:pt x="43583" y="33830"/>
                    <a:pt x="43583" y="21809"/>
                  </a:cubicBezTo>
                  <a:cubicBezTo>
                    <a:pt x="43583" y="9753"/>
                    <a:pt x="33831" y="0"/>
                    <a:pt x="21809" y="0"/>
                  </a:cubicBezTo>
                  <a:close/>
                </a:path>
              </a:pathLst>
            </a:custGeom>
            <a:solidFill>
              <a:srgbClr val="E41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7"/>
            <p:cNvSpPr/>
            <p:nvPr/>
          </p:nvSpPr>
          <p:spPr>
            <a:xfrm>
              <a:off x="4073275" y="696975"/>
              <a:ext cx="1087900" cy="1087900"/>
            </a:xfrm>
            <a:custGeom>
              <a:avLst/>
              <a:gdLst/>
              <a:ahLst/>
              <a:cxnLst/>
              <a:rect l="l" t="t" r="r" b="b"/>
              <a:pathLst>
                <a:path w="43516" h="43516" extrusionOk="0">
                  <a:moveTo>
                    <a:pt x="21775" y="0"/>
                  </a:moveTo>
                  <a:cubicBezTo>
                    <a:pt x="9753" y="0"/>
                    <a:pt x="1" y="9753"/>
                    <a:pt x="1" y="21775"/>
                  </a:cubicBezTo>
                  <a:cubicBezTo>
                    <a:pt x="1" y="33796"/>
                    <a:pt x="9753" y="43515"/>
                    <a:pt x="21775" y="43515"/>
                  </a:cubicBezTo>
                  <a:cubicBezTo>
                    <a:pt x="33797" y="43515"/>
                    <a:pt x="43516" y="33796"/>
                    <a:pt x="43516" y="21775"/>
                  </a:cubicBezTo>
                  <a:cubicBezTo>
                    <a:pt x="43516" y="9753"/>
                    <a:pt x="33797" y="0"/>
                    <a:pt x="21775" y="0"/>
                  </a:cubicBezTo>
                  <a:close/>
                </a:path>
              </a:pathLst>
            </a:custGeom>
            <a:solidFill>
              <a:srgbClr val="E41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7"/>
            <p:cNvSpPr/>
            <p:nvPr/>
          </p:nvSpPr>
          <p:spPr>
            <a:xfrm>
              <a:off x="4074975" y="697825"/>
              <a:ext cx="1085350" cy="1086200"/>
            </a:xfrm>
            <a:custGeom>
              <a:avLst/>
              <a:gdLst/>
              <a:ahLst/>
              <a:cxnLst/>
              <a:rect l="l" t="t" r="r" b="b"/>
              <a:pathLst>
                <a:path w="43414" h="43448" extrusionOk="0">
                  <a:moveTo>
                    <a:pt x="21707" y="0"/>
                  </a:moveTo>
                  <a:cubicBezTo>
                    <a:pt x="9719" y="0"/>
                    <a:pt x="0" y="9753"/>
                    <a:pt x="0" y="21741"/>
                  </a:cubicBezTo>
                  <a:cubicBezTo>
                    <a:pt x="0" y="33729"/>
                    <a:pt x="9719" y="43448"/>
                    <a:pt x="21707" y="43448"/>
                  </a:cubicBezTo>
                  <a:cubicBezTo>
                    <a:pt x="33695" y="43448"/>
                    <a:pt x="43414" y="33729"/>
                    <a:pt x="43414" y="21741"/>
                  </a:cubicBezTo>
                  <a:cubicBezTo>
                    <a:pt x="43414" y="9753"/>
                    <a:pt x="33695" y="0"/>
                    <a:pt x="21707" y="0"/>
                  </a:cubicBezTo>
                  <a:close/>
                </a:path>
              </a:pathLst>
            </a:custGeom>
            <a:solidFill>
              <a:srgbClr val="E41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7"/>
            <p:cNvSpPr/>
            <p:nvPr/>
          </p:nvSpPr>
          <p:spPr>
            <a:xfrm>
              <a:off x="4075825" y="698650"/>
              <a:ext cx="1083650" cy="1084525"/>
            </a:xfrm>
            <a:custGeom>
              <a:avLst/>
              <a:gdLst/>
              <a:ahLst/>
              <a:cxnLst/>
              <a:rect l="l" t="t" r="r" b="b"/>
              <a:pathLst>
                <a:path w="43346" h="43381" extrusionOk="0">
                  <a:moveTo>
                    <a:pt x="21673" y="1"/>
                  </a:moveTo>
                  <a:cubicBezTo>
                    <a:pt x="9685" y="1"/>
                    <a:pt x="0" y="9720"/>
                    <a:pt x="0" y="21708"/>
                  </a:cubicBezTo>
                  <a:cubicBezTo>
                    <a:pt x="0" y="33696"/>
                    <a:pt x="9685" y="43381"/>
                    <a:pt x="21673" y="43381"/>
                  </a:cubicBezTo>
                  <a:cubicBezTo>
                    <a:pt x="33661" y="43381"/>
                    <a:pt x="43346" y="33696"/>
                    <a:pt x="43346" y="21708"/>
                  </a:cubicBezTo>
                  <a:cubicBezTo>
                    <a:pt x="43346" y="9720"/>
                    <a:pt x="33661" y="1"/>
                    <a:pt x="21673" y="1"/>
                  </a:cubicBezTo>
                  <a:close/>
                </a:path>
              </a:pathLst>
            </a:custGeom>
            <a:solidFill>
              <a:srgbClr val="E41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7"/>
            <p:cNvSpPr/>
            <p:nvPr/>
          </p:nvSpPr>
          <p:spPr>
            <a:xfrm>
              <a:off x="4076675" y="700350"/>
              <a:ext cx="1081950" cy="1081975"/>
            </a:xfrm>
            <a:custGeom>
              <a:avLst/>
              <a:gdLst/>
              <a:ahLst/>
              <a:cxnLst/>
              <a:rect l="l" t="t" r="r" b="b"/>
              <a:pathLst>
                <a:path w="43278" h="43279" extrusionOk="0">
                  <a:moveTo>
                    <a:pt x="21639" y="1"/>
                  </a:moveTo>
                  <a:cubicBezTo>
                    <a:pt x="9685" y="1"/>
                    <a:pt x="0" y="9686"/>
                    <a:pt x="0" y="21640"/>
                  </a:cubicBezTo>
                  <a:cubicBezTo>
                    <a:pt x="0" y="33594"/>
                    <a:pt x="9685" y="43279"/>
                    <a:pt x="21639" y="43279"/>
                  </a:cubicBezTo>
                  <a:cubicBezTo>
                    <a:pt x="33593" y="43279"/>
                    <a:pt x="43278" y="33594"/>
                    <a:pt x="43278" y="21640"/>
                  </a:cubicBezTo>
                  <a:cubicBezTo>
                    <a:pt x="43278" y="9686"/>
                    <a:pt x="33593" y="1"/>
                    <a:pt x="21639" y="1"/>
                  </a:cubicBezTo>
                  <a:close/>
                </a:path>
              </a:pathLst>
            </a:custGeom>
            <a:solidFill>
              <a:srgbClr val="E41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7"/>
            <p:cNvSpPr/>
            <p:nvPr/>
          </p:nvSpPr>
          <p:spPr>
            <a:xfrm>
              <a:off x="4077500" y="701200"/>
              <a:ext cx="1080300" cy="1080275"/>
            </a:xfrm>
            <a:custGeom>
              <a:avLst/>
              <a:gdLst/>
              <a:ahLst/>
              <a:cxnLst/>
              <a:rect l="l" t="t" r="r" b="b"/>
              <a:pathLst>
                <a:path w="43212" h="43211" extrusionOk="0">
                  <a:moveTo>
                    <a:pt x="21606" y="1"/>
                  </a:moveTo>
                  <a:cubicBezTo>
                    <a:pt x="9652" y="1"/>
                    <a:pt x="1" y="9652"/>
                    <a:pt x="1" y="21606"/>
                  </a:cubicBezTo>
                  <a:cubicBezTo>
                    <a:pt x="1" y="33526"/>
                    <a:pt x="9652" y="43211"/>
                    <a:pt x="21606" y="43211"/>
                  </a:cubicBezTo>
                  <a:cubicBezTo>
                    <a:pt x="33526" y="43211"/>
                    <a:pt x="43211" y="33526"/>
                    <a:pt x="43211" y="21606"/>
                  </a:cubicBezTo>
                  <a:cubicBezTo>
                    <a:pt x="43211" y="9652"/>
                    <a:pt x="33526" y="1"/>
                    <a:pt x="21606" y="1"/>
                  </a:cubicBezTo>
                  <a:close/>
                </a:path>
              </a:pathLst>
            </a:custGeom>
            <a:solidFill>
              <a:srgbClr val="E31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7"/>
            <p:cNvSpPr/>
            <p:nvPr/>
          </p:nvSpPr>
          <p:spPr>
            <a:xfrm>
              <a:off x="4078350" y="702050"/>
              <a:ext cx="1078600" cy="1078600"/>
            </a:xfrm>
            <a:custGeom>
              <a:avLst/>
              <a:gdLst/>
              <a:ahLst/>
              <a:cxnLst/>
              <a:rect l="l" t="t" r="r" b="b"/>
              <a:pathLst>
                <a:path w="43144" h="43144" extrusionOk="0">
                  <a:moveTo>
                    <a:pt x="21572" y="0"/>
                  </a:moveTo>
                  <a:cubicBezTo>
                    <a:pt x="9652" y="0"/>
                    <a:pt x="1" y="9652"/>
                    <a:pt x="1" y="21572"/>
                  </a:cubicBezTo>
                  <a:cubicBezTo>
                    <a:pt x="1" y="33492"/>
                    <a:pt x="9652" y="43143"/>
                    <a:pt x="21572" y="43143"/>
                  </a:cubicBezTo>
                  <a:cubicBezTo>
                    <a:pt x="33492" y="43143"/>
                    <a:pt x="43143" y="33492"/>
                    <a:pt x="43143" y="21572"/>
                  </a:cubicBezTo>
                  <a:cubicBezTo>
                    <a:pt x="43143" y="9652"/>
                    <a:pt x="33492" y="0"/>
                    <a:pt x="21572" y="0"/>
                  </a:cubicBezTo>
                  <a:close/>
                </a:path>
              </a:pathLst>
            </a:custGeom>
            <a:solidFill>
              <a:srgbClr val="E31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7"/>
            <p:cNvSpPr/>
            <p:nvPr/>
          </p:nvSpPr>
          <p:spPr>
            <a:xfrm>
              <a:off x="4079200" y="702900"/>
              <a:ext cx="1076900" cy="1076900"/>
            </a:xfrm>
            <a:custGeom>
              <a:avLst/>
              <a:gdLst/>
              <a:ahLst/>
              <a:cxnLst/>
              <a:rect l="l" t="t" r="r" b="b"/>
              <a:pathLst>
                <a:path w="43076" h="43076" extrusionOk="0">
                  <a:moveTo>
                    <a:pt x="21538" y="0"/>
                  </a:moveTo>
                  <a:cubicBezTo>
                    <a:pt x="9652" y="0"/>
                    <a:pt x="1" y="9652"/>
                    <a:pt x="1" y="21538"/>
                  </a:cubicBezTo>
                  <a:cubicBezTo>
                    <a:pt x="1" y="33424"/>
                    <a:pt x="9652" y="43075"/>
                    <a:pt x="21538" y="43075"/>
                  </a:cubicBezTo>
                  <a:cubicBezTo>
                    <a:pt x="33424" y="43075"/>
                    <a:pt x="43075" y="33424"/>
                    <a:pt x="43075" y="21538"/>
                  </a:cubicBezTo>
                  <a:cubicBezTo>
                    <a:pt x="43075" y="9652"/>
                    <a:pt x="33424" y="0"/>
                    <a:pt x="21538" y="0"/>
                  </a:cubicBezTo>
                  <a:close/>
                </a:path>
              </a:pathLst>
            </a:custGeom>
            <a:solidFill>
              <a:srgbClr val="E31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7"/>
            <p:cNvSpPr/>
            <p:nvPr/>
          </p:nvSpPr>
          <p:spPr>
            <a:xfrm>
              <a:off x="4080050" y="703750"/>
              <a:ext cx="1075200" cy="1075200"/>
            </a:xfrm>
            <a:custGeom>
              <a:avLst/>
              <a:gdLst/>
              <a:ahLst/>
              <a:cxnLst/>
              <a:rect l="l" t="t" r="r" b="b"/>
              <a:pathLst>
                <a:path w="43008" h="43008" extrusionOk="0">
                  <a:moveTo>
                    <a:pt x="21504" y="0"/>
                  </a:moveTo>
                  <a:cubicBezTo>
                    <a:pt x="9618" y="0"/>
                    <a:pt x="1" y="9618"/>
                    <a:pt x="1" y="21504"/>
                  </a:cubicBezTo>
                  <a:cubicBezTo>
                    <a:pt x="1" y="33390"/>
                    <a:pt x="9618" y="43007"/>
                    <a:pt x="21504" y="43007"/>
                  </a:cubicBezTo>
                  <a:cubicBezTo>
                    <a:pt x="33390" y="43007"/>
                    <a:pt x="43008" y="33390"/>
                    <a:pt x="43008" y="21504"/>
                  </a:cubicBezTo>
                  <a:cubicBezTo>
                    <a:pt x="43008" y="9618"/>
                    <a:pt x="33390" y="0"/>
                    <a:pt x="21504" y="0"/>
                  </a:cubicBezTo>
                  <a:close/>
                </a:path>
              </a:pathLst>
            </a:custGeom>
            <a:solidFill>
              <a:srgbClr val="E310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7"/>
            <p:cNvSpPr/>
            <p:nvPr/>
          </p:nvSpPr>
          <p:spPr>
            <a:xfrm>
              <a:off x="4080900" y="704600"/>
              <a:ext cx="1073500" cy="1073500"/>
            </a:xfrm>
            <a:custGeom>
              <a:avLst/>
              <a:gdLst/>
              <a:ahLst/>
              <a:cxnLst/>
              <a:rect l="l" t="t" r="r" b="b"/>
              <a:pathLst>
                <a:path w="42940" h="42940" extrusionOk="0">
                  <a:moveTo>
                    <a:pt x="21470" y="0"/>
                  </a:moveTo>
                  <a:cubicBezTo>
                    <a:pt x="9618" y="0"/>
                    <a:pt x="0" y="9617"/>
                    <a:pt x="0" y="21470"/>
                  </a:cubicBezTo>
                  <a:cubicBezTo>
                    <a:pt x="0" y="33322"/>
                    <a:pt x="9618" y="42939"/>
                    <a:pt x="21470" y="42939"/>
                  </a:cubicBezTo>
                  <a:cubicBezTo>
                    <a:pt x="33322" y="42939"/>
                    <a:pt x="42940" y="33322"/>
                    <a:pt x="42940" y="21470"/>
                  </a:cubicBezTo>
                  <a:cubicBezTo>
                    <a:pt x="42940" y="9617"/>
                    <a:pt x="33322" y="0"/>
                    <a:pt x="21470" y="0"/>
                  </a:cubicBezTo>
                  <a:close/>
                </a:path>
              </a:pathLst>
            </a:custGeom>
            <a:solidFill>
              <a:srgbClr val="E30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7"/>
            <p:cNvSpPr/>
            <p:nvPr/>
          </p:nvSpPr>
          <p:spPr>
            <a:xfrm>
              <a:off x="4081750" y="705425"/>
              <a:ext cx="1071800" cy="1071825"/>
            </a:xfrm>
            <a:custGeom>
              <a:avLst/>
              <a:gdLst/>
              <a:ahLst/>
              <a:cxnLst/>
              <a:rect l="l" t="t" r="r" b="b"/>
              <a:pathLst>
                <a:path w="42872" h="42873" extrusionOk="0">
                  <a:moveTo>
                    <a:pt x="21436" y="1"/>
                  </a:moveTo>
                  <a:cubicBezTo>
                    <a:pt x="9584" y="1"/>
                    <a:pt x="0" y="9584"/>
                    <a:pt x="0" y="21437"/>
                  </a:cubicBezTo>
                  <a:cubicBezTo>
                    <a:pt x="0" y="33255"/>
                    <a:pt x="9584" y="42873"/>
                    <a:pt x="21436" y="42873"/>
                  </a:cubicBezTo>
                  <a:cubicBezTo>
                    <a:pt x="33288" y="42873"/>
                    <a:pt x="42872" y="33255"/>
                    <a:pt x="42872" y="21437"/>
                  </a:cubicBezTo>
                  <a:cubicBezTo>
                    <a:pt x="42872" y="9584"/>
                    <a:pt x="33288" y="1"/>
                    <a:pt x="21436" y="1"/>
                  </a:cubicBezTo>
                  <a:close/>
                </a:path>
              </a:pathLst>
            </a:custGeom>
            <a:solidFill>
              <a:srgbClr val="E30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7"/>
            <p:cNvSpPr/>
            <p:nvPr/>
          </p:nvSpPr>
          <p:spPr>
            <a:xfrm>
              <a:off x="4082600" y="706275"/>
              <a:ext cx="1070100" cy="1070125"/>
            </a:xfrm>
            <a:custGeom>
              <a:avLst/>
              <a:gdLst/>
              <a:ahLst/>
              <a:cxnLst/>
              <a:rect l="l" t="t" r="r" b="b"/>
              <a:pathLst>
                <a:path w="42804" h="42805" extrusionOk="0">
                  <a:moveTo>
                    <a:pt x="21402" y="1"/>
                  </a:moveTo>
                  <a:cubicBezTo>
                    <a:pt x="9584" y="1"/>
                    <a:pt x="0" y="9584"/>
                    <a:pt x="0" y="21403"/>
                  </a:cubicBezTo>
                  <a:cubicBezTo>
                    <a:pt x="0" y="33221"/>
                    <a:pt x="9584" y="42805"/>
                    <a:pt x="21402" y="42805"/>
                  </a:cubicBezTo>
                  <a:cubicBezTo>
                    <a:pt x="33221" y="42805"/>
                    <a:pt x="42804" y="33221"/>
                    <a:pt x="42804" y="21403"/>
                  </a:cubicBezTo>
                  <a:cubicBezTo>
                    <a:pt x="42804" y="9584"/>
                    <a:pt x="33221" y="1"/>
                    <a:pt x="21402" y="1"/>
                  </a:cubicBezTo>
                  <a:close/>
                </a:path>
              </a:pathLst>
            </a:custGeom>
            <a:solidFill>
              <a:srgbClr val="E30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7"/>
            <p:cNvSpPr/>
            <p:nvPr/>
          </p:nvSpPr>
          <p:spPr>
            <a:xfrm>
              <a:off x="4083450" y="707125"/>
              <a:ext cx="1068425" cy="1068425"/>
            </a:xfrm>
            <a:custGeom>
              <a:avLst/>
              <a:gdLst/>
              <a:ahLst/>
              <a:cxnLst/>
              <a:rect l="l" t="t" r="r" b="b"/>
              <a:pathLst>
                <a:path w="42737" h="42737" extrusionOk="0">
                  <a:moveTo>
                    <a:pt x="21368" y="1"/>
                  </a:moveTo>
                  <a:cubicBezTo>
                    <a:pt x="9583" y="1"/>
                    <a:pt x="0" y="9550"/>
                    <a:pt x="0" y="21369"/>
                  </a:cubicBezTo>
                  <a:cubicBezTo>
                    <a:pt x="0" y="33153"/>
                    <a:pt x="9550" y="42737"/>
                    <a:pt x="21368" y="42737"/>
                  </a:cubicBezTo>
                  <a:cubicBezTo>
                    <a:pt x="33153" y="42737"/>
                    <a:pt x="42736" y="33153"/>
                    <a:pt x="42736" y="21369"/>
                  </a:cubicBezTo>
                  <a:cubicBezTo>
                    <a:pt x="42736" y="9550"/>
                    <a:pt x="33153" y="1"/>
                    <a:pt x="21368" y="1"/>
                  </a:cubicBezTo>
                  <a:close/>
                </a:path>
              </a:pathLst>
            </a:custGeom>
            <a:solidFill>
              <a:srgbClr val="E30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7"/>
            <p:cNvSpPr/>
            <p:nvPr/>
          </p:nvSpPr>
          <p:spPr>
            <a:xfrm>
              <a:off x="4084275" y="707975"/>
              <a:ext cx="1066750" cy="1066750"/>
            </a:xfrm>
            <a:custGeom>
              <a:avLst/>
              <a:gdLst/>
              <a:ahLst/>
              <a:cxnLst/>
              <a:rect l="l" t="t" r="r" b="b"/>
              <a:pathLst>
                <a:path w="42670" h="42670" extrusionOk="0">
                  <a:moveTo>
                    <a:pt x="21335" y="0"/>
                  </a:moveTo>
                  <a:cubicBezTo>
                    <a:pt x="9550" y="0"/>
                    <a:pt x="1" y="9550"/>
                    <a:pt x="1" y="21335"/>
                  </a:cubicBezTo>
                  <a:cubicBezTo>
                    <a:pt x="1" y="33119"/>
                    <a:pt x="9550" y="42669"/>
                    <a:pt x="21335" y="42669"/>
                  </a:cubicBezTo>
                  <a:cubicBezTo>
                    <a:pt x="33120" y="42669"/>
                    <a:pt x="42669" y="33119"/>
                    <a:pt x="42669" y="21335"/>
                  </a:cubicBezTo>
                  <a:cubicBezTo>
                    <a:pt x="42669" y="9550"/>
                    <a:pt x="33120" y="0"/>
                    <a:pt x="21335" y="0"/>
                  </a:cubicBezTo>
                  <a:close/>
                </a:path>
              </a:pathLst>
            </a:custGeom>
            <a:solidFill>
              <a:srgbClr val="E30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7"/>
            <p:cNvSpPr/>
            <p:nvPr/>
          </p:nvSpPr>
          <p:spPr>
            <a:xfrm>
              <a:off x="4085125" y="708825"/>
              <a:ext cx="1065050" cy="1065050"/>
            </a:xfrm>
            <a:custGeom>
              <a:avLst/>
              <a:gdLst/>
              <a:ahLst/>
              <a:cxnLst/>
              <a:rect l="l" t="t" r="r" b="b"/>
              <a:pathLst>
                <a:path w="42602" h="42602" extrusionOk="0">
                  <a:moveTo>
                    <a:pt x="21301" y="0"/>
                  </a:moveTo>
                  <a:cubicBezTo>
                    <a:pt x="9550" y="0"/>
                    <a:pt x="1" y="9550"/>
                    <a:pt x="1" y="21301"/>
                  </a:cubicBezTo>
                  <a:cubicBezTo>
                    <a:pt x="1" y="33052"/>
                    <a:pt x="9550" y="42601"/>
                    <a:pt x="21301" y="42601"/>
                  </a:cubicBezTo>
                  <a:cubicBezTo>
                    <a:pt x="33052" y="42601"/>
                    <a:pt x="42601" y="33052"/>
                    <a:pt x="42601" y="21301"/>
                  </a:cubicBezTo>
                  <a:cubicBezTo>
                    <a:pt x="42601" y="9550"/>
                    <a:pt x="33052" y="0"/>
                    <a:pt x="21301" y="0"/>
                  </a:cubicBezTo>
                  <a:close/>
                </a:path>
              </a:pathLst>
            </a:custGeom>
            <a:solidFill>
              <a:srgbClr val="E20A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7"/>
            <p:cNvSpPr/>
            <p:nvPr/>
          </p:nvSpPr>
          <p:spPr>
            <a:xfrm>
              <a:off x="4085975" y="709675"/>
              <a:ext cx="1062500" cy="1063350"/>
            </a:xfrm>
            <a:custGeom>
              <a:avLst/>
              <a:gdLst/>
              <a:ahLst/>
              <a:cxnLst/>
              <a:rect l="l" t="t" r="r" b="b"/>
              <a:pathLst>
                <a:path w="42500" h="42534" extrusionOk="0">
                  <a:moveTo>
                    <a:pt x="21267" y="0"/>
                  </a:moveTo>
                  <a:cubicBezTo>
                    <a:pt x="9516" y="0"/>
                    <a:pt x="1" y="9516"/>
                    <a:pt x="1" y="21267"/>
                  </a:cubicBezTo>
                  <a:cubicBezTo>
                    <a:pt x="1" y="33018"/>
                    <a:pt x="9516" y="42533"/>
                    <a:pt x="21267" y="42533"/>
                  </a:cubicBezTo>
                  <a:cubicBezTo>
                    <a:pt x="33018" y="42533"/>
                    <a:pt x="42500" y="33018"/>
                    <a:pt x="42500" y="21267"/>
                  </a:cubicBezTo>
                  <a:cubicBezTo>
                    <a:pt x="42500" y="9516"/>
                    <a:pt x="33018" y="0"/>
                    <a:pt x="21267" y="0"/>
                  </a:cubicBezTo>
                  <a:close/>
                </a:path>
              </a:pathLst>
            </a:custGeom>
            <a:solidFill>
              <a:srgbClr val="E20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7"/>
            <p:cNvSpPr/>
            <p:nvPr/>
          </p:nvSpPr>
          <p:spPr>
            <a:xfrm>
              <a:off x="4086825" y="710525"/>
              <a:ext cx="1060800" cy="1061650"/>
            </a:xfrm>
            <a:custGeom>
              <a:avLst/>
              <a:gdLst/>
              <a:ahLst/>
              <a:cxnLst/>
              <a:rect l="l" t="t" r="r" b="b"/>
              <a:pathLst>
                <a:path w="42432" h="42466" extrusionOk="0">
                  <a:moveTo>
                    <a:pt x="21233" y="0"/>
                  </a:moveTo>
                  <a:cubicBezTo>
                    <a:pt x="9516" y="0"/>
                    <a:pt x="0" y="9516"/>
                    <a:pt x="0" y="21233"/>
                  </a:cubicBezTo>
                  <a:cubicBezTo>
                    <a:pt x="0" y="32950"/>
                    <a:pt x="9516" y="42465"/>
                    <a:pt x="21233" y="42465"/>
                  </a:cubicBezTo>
                  <a:cubicBezTo>
                    <a:pt x="32950" y="42465"/>
                    <a:pt x="42432" y="32950"/>
                    <a:pt x="42432" y="21233"/>
                  </a:cubicBezTo>
                  <a:cubicBezTo>
                    <a:pt x="42432" y="9516"/>
                    <a:pt x="32950" y="0"/>
                    <a:pt x="21233" y="0"/>
                  </a:cubicBezTo>
                  <a:close/>
                </a:path>
              </a:pathLst>
            </a:custGeom>
            <a:solidFill>
              <a:srgbClr val="E208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7"/>
            <p:cNvSpPr/>
            <p:nvPr/>
          </p:nvSpPr>
          <p:spPr>
            <a:xfrm>
              <a:off x="4087675" y="711350"/>
              <a:ext cx="1059100" cy="1059975"/>
            </a:xfrm>
            <a:custGeom>
              <a:avLst/>
              <a:gdLst/>
              <a:ahLst/>
              <a:cxnLst/>
              <a:rect l="l" t="t" r="r" b="b"/>
              <a:pathLst>
                <a:path w="42364" h="42399" extrusionOk="0">
                  <a:moveTo>
                    <a:pt x="21199" y="1"/>
                  </a:moveTo>
                  <a:cubicBezTo>
                    <a:pt x="9482" y="1"/>
                    <a:pt x="0" y="9483"/>
                    <a:pt x="0" y="21200"/>
                  </a:cubicBezTo>
                  <a:cubicBezTo>
                    <a:pt x="0" y="32883"/>
                    <a:pt x="9482" y="42399"/>
                    <a:pt x="21199" y="42399"/>
                  </a:cubicBezTo>
                  <a:cubicBezTo>
                    <a:pt x="32882" y="42399"/>
                    <a:pt x="42364" y="32883"/>
                    <a:pt x="42364" y="21200"/>
                  </a:cubicBezTo>
                  <a:cubicBezTo>
                    <a:pt x="42364" y="9483"/>
                    <a:pt x="32882" y="1"/>
                    <a:pt x="21199" y="1"/>
                  </a:cubicBezTo>
                  <a:close/>
                </a:path>
              </a:pathLst>
            </a:custGeom>
            <a:solidFill>
              <a:srgbClr val="E207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7"/>
            <p:cNvSpPr/>
            <p:nvPr/>
          </p:nvSpPr>
          <p:spPr>
            <a:xfrm>
              <a:off x="4088525" y="712200"/>
              <a:ext cx="1057425" cy="1058275"/>
            </a:xfrm>
            <a:custGeom>
              <a:avLst/>
              <a:gdLst/>
              <a:ahLst/>
              <a:cxnLst/>
              <a:rect l="l" t="t" r="r" b="b"/>
              <a:pathLst>
                <a:path w="42297" h="42331" extrusionOk="0">
                  <a:moveTo>
                    <a:pt x="21165" y="1"/>
                  </a:moveTo>
                  <a:cubicBezTo>
                    <a:pt x="9482" y="1"/>
                    <a:pt x="0" y="9483"/>
                    <a:pt x="0" y="21166"/>
                  </a:cubicBezTo>
                  <a:cubicBezTo>
                    <a:pt x="0" y="32849"/>
                    <a:pt x="9482" y="42331"/>
                    <a:pt x="21165" y="42331"/>
                  </a:cubicBezTo>
                  <a:cubicBezTo>
                    <a:pt x="32848" y="42331"/>
                    <a:pt x="42296" y="32849"/>
                    <a:pt x="42296" y="21166"/>
                  </a:cubicBezTo>
                  <a:cubicBezTo>
                    <a:pt x="42296" y="9483"/>
                    <a:pt x="32848" y="1"/>
                    <a:pt x="21165" y="1"/>
                  </a:cubicBezTo>
                  <a:close/>
                </a:path>
              </a:pathLst>
            </a:custGeom>
            <a:solidFill>
              <a:srgbClr val="E206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7"/>
            <p:cNvSpPr/>
            <p:nvPr/>
          </p:nvSpPr>
          <p:spPr>
            <a:xfrm>
              <a:off x="3832000" y="455700"/>
              <a:ext cx="1571300" cy="1571300"/>
            </a:xfrm>
            <a:custGeom>
              <a:avLst/>
              <a:gdLst/>
              <a:ahLst/>
              <a:cxnLst/>
              <a:rect l="l" t="t" r="r" b="b"/>
              <a:pathLst>
                <a:path w="62852" h="62852" fill="none" extrusionOk="0">
                  <a:moveTo>
                    <a:pt x="0" y="31426"/>
                  </a:moveTo>
                  <a:cubicBezTo>
                    <a:pt x="0" y="14054"/>
                    <a:pt x="14054" y="0"/>
                    <a:pt x="31426" y="0"/>
                  </a:cubicBezTo>
                  <a:cubicBezTo>
                    <a:pt x="48764" y="0"/>
                    <a:pt x="62852" y="14054"/>
                    <a:pt x="62852" y="31426"/>
                  </a:cubicBezTo>
                  <a:cubicBezTo>
                    <a:pt x="62852" y="48764"/>
                    <a:pt x="48764" y="62851"/>
                    <a:pt x="31426" y="62851"/>
                  </a:cubicBezTo>
                  <a:cubicBezTo>
                    <a:pt x="14054" y="62851"/>
                    <a:pt x="0" y="48764"/>
                    <a:pt x="0" y="31426"/>
                  </a:cubicBezTo>
                  <a:close/>
                </a:path>
              </a:pathLst>
            </a:custGeom>
            <a:noFill/>
            <a:ln w="11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7"/>
            <p:cNvSpPr/>
            <p:nvPr/>
          </p:nvSpPr>
          <p:spPr>
            <a:xfrm>
              <a:off x="4194350" y="818025"/>
              <a:ext cx="845775" cy="846625"/>
            </a:xfrm>
            <a:custGeom>
              <a:avLst/>
              <a:gdLst/>
              <a:ahLst/>
              <a:cxnLst/>
              <a:rect l="l" t="t" r="r" b="b"/>
              <a:pathLst>
                <a:path w="33831" h="33865" fill="none" extrusionOk="0">
                  <a:moveTo>
                    <a:pt x="0" y="16933"/>
                  </a:moveTo>
                  <a:cubicBezTo>
                    <a:pt x="0" y="7586"/>
                    <a:pt x="7586" y="1"/>
                    <a:pt x="16932" y="1"/>
                  </a:cubicBezTo>
                  <a:cubicBezTo>
                    <a:pt x="26278" y="1"/>
                    <a:pt x="33830" y="7586"/>
                    <a:pt x="33830" y="16933"/>
                  </a:cubicBezTo>
                  <a:cubicBezTo>
                    <a:pt x="33830" y="26279"/>
                    <a:pt x="26278" y="33865"/>
                    <a:pt x="16932" y="33865"/>
                  </a:cubicBezTo>
                  <a:cubicBezTo>
                    <a:pt x="7586" y="33865"/>
                    <a:pt x="0" y="26279"/>
                    <a:pt x="0" y="16933"/>
                  </a:cubicBezTo>
                  <a:close/>
                </a:path>
              </a:pathLst>
            </a:custGeom>
            <a:solidFill>
              <a:srgbClr val="333333"/>
            </a:solidFill>
            <a:ln w="11000" cap="rnd" cmpd="sng">
              <a:solidFill>
                <a:srgbClr val="F0D1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3" name="Google Shape;2433;p27"/>
          <p:cNvSpPr txBox="1"/>
          <p:nvPr/>
        </p:nvSpPr>
        <p:spPr>
          <a:xfrm>
            <a:off x="4572000" y="1198385"/>
            <a:ext cx="132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RED BLOOD CELL</a:t>
            </a:r>
            <a:endParaRPr sz="1000" dirty="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434" name="Google Shape;2434;p27"/>
          <p:cNvSpPr txBox="1"/>
          <p:nvPr/>
        </p:nvSpPr>
        <p:spPr>
          <a:xfrm>
            <a:off x="4314728" y="2725784"/>
            <a:ext cx="1410936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WHITE BLOOD CELL</a:t>
            </a:r>
            <a:endParaRPr sz="1000" dirty="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435" name="Google Shape;2435;p27"/>
          <p:cNvSpPr txBox="1"/>
          <p:nvPr/>
        </p:nvSpPr>
        <p:spPr>
          <a:xfrm>
            <a:off x="4958575" y="4075584"/>
            <a:ext cx="132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PLATELET</a:t>
            </a:r>
            <a:endParaRPr sz="10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436" name="Google Shape;2436;p27"/>
          <p:cNvSpPr txBox="1"/>
          <p:nvPr/>
        </p:nvSpPr>
        <p:spPr>
          <a:xfrm>
            <a:off x="846600" y="2156100"/>
            <a:ext cx="3038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blood plasma consists of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three major components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red blood cells, white blood cells and platelets.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6B1492F-700B-38ED-2E61-6B51FA9B8026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227EC1BA-9A62-3E90-B840-6F22D5192DBB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DFA2D8-8F1E-B7A5-7839-22A738F0CC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FD7997-4C13-18E8-55D5-6E67885ED0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Blood Plasma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42" name="Google Shape;2442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●"/>
            </a:pPr>
            <a:r>
              <a:rPr lang="en">
                <a:solidFill>
                  <a:srgbClr val="4A86E8"/>
                </a:solidFill>
              </a:rPr>
              <a:t>Specification Point 2.60</a:t>
            </a:r>
            <a:endParaRPr>
              <a:solidFill>
                <a:srgbClr val="4A86E8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Char char="○"/>
            </a:pPr>
            <a:r>
              <a:rPr lang="en">
                <a:solidFill>
                  <a:srgbClr val="4A86E8"/>
                </a:solidFill>
              </a:rPr>
              <a:t>Understand the role of plasma in the transport of carbon dioxide, digested food, urea, hormones and heat energy.</a:t>
            </a:r>
            <a:endParaRPr>
              <a:solidFill>
                <a:srgbClr val="4A86E8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Plasma is a </a:t>
            </a:r>
            <a:r>
              <a:rPr lang="en" b="1">
                <a:solidFill>
                  <a:srgbClr val="EAC499"/>
                </a:solidFill>
              </a:rPr>
              <a:t>straw-coloured liquid</a:t>
            </a:r>
            <a:r>
              <a:rPr lang="en">
                <a:solidFill>
                  <a:srgbClr val="B7B7B7"/>
                </a:solidFill>
              </a:rPr>
              <a:t> consisting mostly of water.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Plasma transports a number of </a:t>
            </a:r>
            <a:r>
              <a:rPr lang="en" b="1">
                <a:solidFill>
                  <a:srgbClr val="B7B7B7"/>
                </a:solidFill>
              </a:rPr>
              <a:t>dissolved substances</a:t>
            </a:r>
            <a:r>
              <a:rPr lang="en">
                <a:solidFill>
                  <a:srgbClr val="B7B7B7"/>
                </a:solidFill>
              </a:rPr>
              <a:t>: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CO</a:t>
            </a:r>
            <a:r>
              <a:rPr lang="en" baseline="-25000">
                <a:solidFill>
                  <a:srgbClr val="B7B7B7"/>
                </a:solidFill>
              </a:rPr>
              <a:t>2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Digested food.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Urea.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Hormones.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Plasma also contains lots of </a:t>
            </a:r>
            <a:r>
              <a:rPr lang="en" b="1">
                <a:solidFill>
                  <a:srgbClr val="FF9900"/>
                </a:solidFill>
              </a:rPr>
              <a:t>heat energy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Plasma is important for maintaining a </a:t>
            </a:r>
            <a:r>
              <a:rPr lang="en" b="1">
                <a:solidFill>
                  <a:srgbClr val="B7B7B7"/>
                </a:solidFill>
              </a:rPr>
              <a:t>constant temperature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A constant temperature allows </a:t>
            </a:r>
            <a:r>
              <a:rPr lang="en" b="1">
                <a:solidFill>
                  <a:srgbClr val="B7B7B7"/>
                </a:solidFill>
              </a:rPr>
              <a:t>enzymes </a:t>
            </a:r>
            <a:r>
              <a:rPr lang="en">
                <a:solidFill>
                  <a:srgbClr val="B7B7B7"/>
                </a:solidFill>
              </a:rPr>
              <a:t>to work at their optimum rates.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2443" name="Google Shape;2443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09FBAA9-5372-0550-E47E-93855274DD5F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24E8A3B0-07A8-AC6D-1AEC-DE840B43B863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DE61CB-2281-F20E-9BD5-DE8DE0909E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6DBEC8-FA4A-E4E0-821F-7B958539C4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8" name="Google Shape;2448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449" name="Google Shape;2449;p29"/>
          <p:cNvSpPr/>
          <p:nvPr/>
        </p:nvSpPr>
        <p:spPr>
          <a:xfrm>
            <a:off x="1981488" y="4903300"/>
            <a:ext cx="19350" cy="16600"/>
          </a:xfrm>
          <a:custGeom>
            <a:avLst/>
            <a:gdLst/>
            <a:ahLst/>
            <a:cxnLst/>
            <a:rect l="l" t="t" r="r" b="b"/>
            <a:pathLst>
              <a:path w="774" h="664" extrusionOk="0">
                <a:moveTo>
                  <a:pt x="401" y="0"/>
                </a:moveTo>
                <a:cubicBezTo>
                  <a:pt x="268" y="0"/>
                  <a:pt x="133" y="80"/>
                  <a:pt x="81" y="234"/>
                </a:cubicBezTo>
                <a:cubicBezTo>
                  <a:pt x="1" y="449"/>
                  <a:pt x="172" y="663"/>
                  <a:pt x="400" y="663"/>
                </a:cubicBezTo>
                <a:cubicBezTo>
                  <a:pt x="439" y="663"/>
                  <a:pt x="480" y="657"/>
                  <a:pt x="522" y="643"/>
                </a:cubicBezTo>
                <a:cubicBezTo>
                  <a:pt x="679" y="548"/>
                  <a:pt x="773" y="360"/>
                  <a:pt x="679" y="171"/>
                </a:cubicBezTo>
                <a:cubicBezTo>
                  <a:pt x="622" y="56"/>
                  <a:pt x="512" y="0"/>
                  <a:pt x="401" y="0"/>
                </a:cubicBezTo>
                <a:close/>
              </a:path>
            </a:pathLst>
          </a:custGeom>
          <a:solidFill>
            <a:srgbClr val="CF25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0" name="Google Shape;2450;p29"/>
          <p:cNvSpPr/>
          <p:nvPr/>
        </p:nvSpPr>
        <p:spPr>
          <a:xfrm>
            <a:off x="1996088" y="4868325"/>
            <a:ext cx="10325" cy="8275"/>
          </a:xfrm>
          <a:custGeom>
            <a:avLst/>
            <a:gdLst/>
            <a:ahLst/>
            <a:cxnLst/>
            <a:rect l="l" t="t" r="r" b="b"/>
            <a:pathLst>
              <a:path w="413" h="331" extrusionOk="0">
                <a:moveTo>
                  <a:pt x="187" y="1"/>
                </a:moveTo>
                <a:cubicBezTo>
                  <a:pt x="166" y="1"/>
                  <a:pt x="146" y="9"/>
                  <a:pt x="126" y="28"/>
                </a:cubicBezTo>
                <a:cubicBezTo>
                  <a:pt x="32" y="60"/>
                  <a:pt x="1" y="186"/>
                  <a:pt x="32" y="248"/>
                </a:cubicBezTo>
                <a:cubicBezTo>
                  <a:pt x="72" y="308"/>
                  <a:pt x="124" y="330"/>
                  <a:pt x="174" y="330"/>
                </a:cubicBezTo>
                <a:cubicBezTo>
                  <a:pt x="202" y="330"/>
                  <a:pt x="229" y="323"/>
                  <a:pt x="252" y="311"/>
                </a:cubicBezTo>
                <a:cubicBezTo>
                  <a:pt x="412" y="258"/>
                  <a:pt x="301" y="1"/>
                  <a:pt x="187" y="1"/>
                </a:cubicBezTo>
                <a:close/>
              </a:path>
            </a:pathLst>
          </a:custGeom>
          <a:solidFill>
            <a:srgbClr val="CF25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1" name="Google Shape;2451;p29"/>
          <p:cNvSpPr/>
          <p:nvPr/>
        </p:nvSpPr>
        <p:spPr>
          <a:xfrm>
            <a:off x="2170413" y="4938375"/>
            <a:ext cx="11200" cy="4675"/>
          </a:xfrm>
          <a:custGeom>
            <a:avLst/>
            <a:gdLst/>
            <a:ahLst/>
            <a:cxnLst/>
            <a:rect l="l" t="t" r="r" b="b"/>
            <a:pathLst>
              <a:path w="448" h="187" extrusionOk="0">
                <a:moveTo>
                  <a:pt x="142" y="1"/>
                </a:moveTo>
                <a:cubicBezTo>
                  <a:pt x="59" y="1"/>
                  <a:pt x="1" y="33"/>
                  <a:pt x="75" y="121"/>
                </a:cubicBezTo>
                <a:cubicBezTo>
                  <a:pt x="95" y="160"/>
                  <a:pt x="150" y="187"/>
                  <a:pt x="205" y="187"/>
                </a:cubicBezTo>
                <a:cubicBezTo>
                  <a:pt x="238" y="187"/>
                  <a:pt x="272" y="176"/>
                  <a:pt x="296" y="152"/>
                </a:cubicBezTo>
                <a:cubicBezTo>
                  <a:pt x="448" y="76"/>
                  <a:pt x="268" y="1"/>
                  <a:pt x="142" y="1"/>
                </a:cubicBezTo>
                <a:close/>
              </a:path>
            </a:pathLst>
          </a:custGeom>
          <a:solidFill>
            <a:srgbClr val="CF25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2" name="Google Shape;2452;p29"/>
          <p:cNvSpPr/>
          <p:nvPr/>
        </p:nvSpPr>
        <p:spPr>
          <a:xfrm>
            <a:off x="1170250" y="4801400"/>
            <a:ext cx="8675" cy="8250"/>
          </a:xfrm>
          <a:custGeom>
            <a:avLst/>
            <a:gdLst/>
            <a:ahLst/>
            <a:cxnLst/>
            <a:rect l="l" t="t" r="r" b="b"/>
            <a:pathLst>
              <a:path w="347" h="330" extrusionOk="0">
                <a:moveTo>
                  <a:pt x="161" y="0"/>
                </a:moveTo>
                <a:cubicBezTo>
                  <a:pt x="126" y="0"/>
                  <a:pt x="91" y="16"/>
                  <a:pt x="63" y="44"/>
                </a:cubicBezTo>
                <a:cubicBezTo>
                  <a:pt x="0" y="107"/>
                  <a:pt x="0" y="201"/>
                  <a:pt x="63" y="264"/>
                </a:cubicBezTo>
                <a:cubicBezTo>
                  <a:pt x="102" y="303"/>
                  <a:pt x="153" y="330"/>
                  <a:pt x="201" y="330"/>
                </a:cubicBezTo>
                <a:cubicBezTo>
                  <a:pt x="231" y="330"/>
                  <a:pt x="259" y="320"/>
                  <a:pt x="283" y="296"/>
                </a:cubicBezTo>
                <a:cubicBezTo>
                  <a:pt x="346" y="233"/>
                  <a:pt x="346" y="138"/>
                  <a:pt x="283" y="75"/>
                </a:cubicBezTo>
                <a:cubicBezTo>
                  <a:pt x="249" y="23"/>
                  <a:pt x="204" y="0"/>
                  <a:pt x="161" y="0"/>
                </a:cubicBezTo>
                <a:close/>
              </a:path>
            </a:pathLst>
          </a:custGeom>
          <a:solidFill>
            <a:srgbClr val="CF25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3" name="Google Shape;2453;p29"/>
          <p:cNvSpPr/>
          <p:nvPr/>
        </p:nvSpPr>
        <p:spPr>
          <a:xfrm>
            <a:off x="1424238" y="4782700"/>
            <a:ext cx="14975" cy="14225"/>
          </a:xfrm>
          <a:custGeom>
            <a:avLst/>
            <a:gdLst/>
            <a:ahLst/>
            <a:cxnLst/>
            <a:rect l="l" t="t" r="r" b="b"/>
            <a:pathLst>
              <a:path w="599" h="569" extrusionOk="0">
                <a:moveTo>
                  <a:pt x="263" y="0"/>
                </a:moveTo>
                <a:cubicBezTo>
                  <a:pt x="204" y="0"/>
                  <a:pt x="144" y="18"/>
                  <a:pt x="95" y="55"/>
                </a:cubicBezTo>
                <a:cubicBezTo>
                  <a:pt x="0" y="181"/>
                  <a:pt x="0" y="338"/>
                  <a:pt x="95" y="464"/>
                </a:cubicBezTo>
                <a:cubicBezTo>
                  <a:pt x="150" y="538"/>
                  <a:pt x="238" y="568"/>
                  <a:pt x="326" y="568"/>
                </a:cubicBezTo>
                <a:cubicBezTo>
                  <a:pt x="389" y="568"/>
                  <a:pt x="452" y="553"/>
                  <a:pt x="504" y="527"/>
                </a:cubicBezTo>
                <a:cubicBezTo>
                  <a:pt x="598" y="401"/>
                  <a:pt x="598" y="244"/>
                  <a:pt x="504" y="118"/>
                </a:cubicBezTo>
                <a:cubicBezTo>
                  <a:pt x="447" y="42"/>
                  <a:pt x="355" y="0"/>
                  <a:pt x="263" y="0"/>
                </a:cubicBezTo>
                <a:close/>
              </a:path>
            </a:pathLst>
          </a:custGeom>
          <a:solidFill>
            <a:srgbClr val="CF25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29"/>
          <p:cNvSpPr/>
          <p:nvPr/>
        </p:nvSpPr>
        <p:spPr>
          <a:xfrm>
            <a:off x="3971300" y="2501175"/>
            <a:ext cx="7100" cy="6550"/>
          </a:xfrm>
          <a:custGeom>
            <a:avLst/>
            <a:gdLst/>
            <a:ahLst/>
            <a:cxnLst/>
            <a:rect l="l" t="t" r="r" b="b"/>
            <a:pathLst>
              <a:path w="284" h="262" extrusionOk="0">
                <a:moveTo>
                  <a:pt x="140" y="0"/>
                </a:moveTo>
                <a:cubicBezTo>
                  <a:pt x="116" y="0"/>
                  <a:pt x="90" y="8"/>
                  <a:pt x="64" y="21"/>
                </a:cubicBezTo>
                <a:cubicBezTo>
                  <a:pt x="1" y="84"/>
                  <a:pt x="1" y="147"/>
                  <a:pt x="64" y="210"/>
                </a:cubicBezTo>
                <a:cubicBezTo>
                  <a:pt x="82" y="246"/>
                  <a:pt x="122" y="262"/>
                  <a:pt x="158" y="262"/>
                </a:cubicBezTo>
                <a:cubicBezTo>
                  <a:pt x="184" y="262"/>
                  <a:pt x="208" y="254"/>
                  <a:pt x="221" y="241"/>
                </a:cubicBezTo>
                <a:cubicBezTo>
                  <a:pt x="284" y="178"/>
                  <a:pt x="284" y="115"/>
                  <a:pt x="221" y="52"/>
                </a:cubicBezTo>
                <a:cubicBezTo>
                  <a:pt x="203" y="15"/>
                  <a:pt x="173" y="0"/>
                  <a:pt x="140" y="0"/>
                </a:cubicBezTo>
                <a:close/>
              </a:path>
            </a:pathLst>
          </a:custGeom>
          <a:solidFill>
            <a:srgbClr val="CF25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5" name="Google Shape;2455;p29"/>
          <p:cNvSpPr/>
          <p:nvPr/>
        </p:nvSpPr>
        <p:spPr>
          <a:xfrm>
            <a:off x="3976025" y="2570125"/>
            <a:ext cx="3175" cy="2975"/>
          </a:xfrm>
          <a:custGeom>
            <a:avLst/>
            <a:gdLst/>
            <a:ahLst/>
            <a:cxnLst/>
            <a:rect l="l" t="t" r="r" b="b"/>
            <a:pathLst>
              <a:path w="127" h="119" extrusionOk="0">
                <a:moveTo>
                  <a:pt x="32" y="0"/>
                </a:moveTo>
                <a:cubicBezTo>
                  <a:pt x="1" y="32"/>
                  <a:pt x="1" y="63"/>
                  <a:pt x="32" y="95"/>
                </a:cubicBezTo>
                <a:cubicBezTo>
                  <a:pt x="48" y="110"/>
                  <a:pt x="63" y="118"/>
                  <a:pt x="79" y="118"/>
                </a:cubicBezTo>
                <a:cubicBezTo>
                  <a:pt x="95" y="118"/>
                  <a:pt x="111" y="110"/>
                  <a:pt x="126" y="95"/>
                </a:cubicBezTo>
                <a:cubicBezTo>
                  <a:pt x="126" y="63"/>
                  <a:pt x="126" y="32"/>
                  <a:pt x="126" y="0"/>
                </a:cubicBezTo>
                <a:close/>
              </a:path>
            </a:pathLst>
          </a:custGeom>
          <a:solidFill>
            <a:srgbClr val="CF25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6" name="Google Shape;2456;p29"/>
          <p:cNvSpPr/>
          <p:nvPr/>
        </p:nvSpPr>
        <p:spPr>
          <a:xfrm>
            <a:off x="1659438" y="4778175"/>
            <a:ext cx="108575" cy="93900"/>
          </a:xfrm>
          <a:custGeom>
            <a:avLst/>
            <a:gdLst/>
            <a:ahLst/>
            <a:cxnLst/>
            <a:rect l="l" t="t" r="r" b="b"/>
            <a:pathLst>
              <a:path w="4343" h="3756" extrusionOk="0">
                <a:moveTo>
                  <a:pt x="2364" y="0"/>
                </a:moveTo>
                <a:cubicBezTo>
                  <a:pt x="2336" y="0"/>
                  <a:pt x="2313" y="16"/>
                  <a:pt x="2297" y="47"/>
                </a:cubicBezTo>
                <a:cubicBezTo>
                  <a:pt x="2213" y="244"/>
                  <a:pt x="2028" y="566"/>
                  <a:pt x="1721" y="566"/>
                </a:cubicBezTo>
                <a:cubicBezTo>
                  <a:pt x="1684" y="566"/>
                  <a:pt x="1645" y="561"/>
                  <a:pt x="1605" y="551"/>
                </a:cubicBezTo>
                <a:cubicBezTo>
                  <a:pt x="1416" y="488"/>
                  <a:pt x="1196" y="425"/>
                  <a:pt x="1007" y="362"/>
                </a:cubicBezTo>
                <a:cubicBezTo>
                  <a:pt x="991" y="354"/>
                  <a:pt x="975" y="350"/>
                  <a:pt x="961" y="350"/>
                </a:cubicBezTo>
                <a:cubicBezTo>
                  <a:pt x="918" y="350"/>
                  <a:pt x="889" y="386"/>
                  <a:pt x="913" y="456"/>
                </a:cubicBezTo>
                <a:cubicBezTo>
                  <a:pt x="944" y="708"/>
                  <a:pt x="975" y="1149"/>
                  <a:pt x="629" y="1243"/>
                </a:cubicBezTo>
                <a:cubicBezTo>
                  <a:pt x="441" y="1306"/>
                  <a:pt x="252" y="1337"/>
                  <a:pt x="94" y="1400"/>
                </a:cubicBezTo>
                <a:cubicBezTo>
                  <a:pt x="0" y="1400"/>
                  <a:pt x="0" y="1495"/>
                  <a:pt x="32" y="1526"/>
                </a:cubicBezTo>
                <a:lnTo>
                  <a:pt x="63" y="1558"/>
                </a:lnTo>
                <a:cubicBezTo>
                  <a:pt x="346" y="1620"/>
                  <a:pt x="661" y="1778"/>
                  <a:pt x="661" y="2030"/>
                </a:cubicBezTo>
                <a:cubicBezTo>
                  <a:pt x="661" y="2281"/>
                  <a:pt x="535" y="2564"/>
                  <a:pt x="346" y="2753"/>
                </a:cubicBezTo>
                <a:cubicBezTo>
                  <a:pt x="283" y="2816"/>
                  <a:pt x="315" y="2911"/>
                  <a:pt x="409" y="2911"/>
                </a:cubicBezTo>
                <a:cubicBezTo>
                  <a:pt x="446" y="2907"/>
                  <a:pt x="485" y="2905"/>
                  <a:pt x="526" y="2905"/>
                </a:cubicBezTo>
                <a:cubicBezTo>
                  <a:pt x="874" y="2905"/>
                  <a:pt x="1346" y="3043"/>
                  <a:pt x="1290" y="3634"/>
                </a:cubicBezTo>
                <a:cubicBezTo>
                  <a:pt x="1290" y="3705"/>
                  <a:pt x="1343" y="3740"/>
                  <a:pt x="1396" y="3740"/>
                </a:cubicBezTo>
                <a:cubicBezTo>
                  <a:pt x="1414" y="3740"/>
                  <a:pt x="1432" y="3736"/>
                  <a:pt x="1447" y="3729"/>
                </a:cubicBezTo>
                <a:cubicBezTo>
                  <a:pt x="1636" y="3540"/>
                  <a:pt x="1824" y="3335"/>
                  <a:pt x="2156" y="3335"/>
                </a:cubicBezTo>
                <a:cubicBezTo>
                  <a:pt x="2269" y="3335"/>
                  <a:pt x="2398" y="3358"/>
                  <a:pt x="2549" y="3414"/>
                </a:cubicBezTo>
                <a:cubicBezTo>
                  <a:pt x="2762" y="3494"/>
                  <a:pt x="3248" y="3756"/>
                  <a:pt x="3409" y="3756"/>
                </a:cubicBezTo>
                <a:cubicBezTo>
                  <a:pt x="3438" y="3756"/>
                  <a:pt x="3456" y="3748"/>
                  <a:pt x="3461" y="3729"/>
                </a:cubicBezTo>
                <a:cubicBezTo>
                  <a:pt x="3555" y="3508"/>
                  <a:pt x="3555" y="2785"/>
                  <a:pt x="3870" y="2564"/>
                </a:cubicBezTo>
                <a:cubicBezTo>
                  <a:pt x="3996" y="2470"/>
                  <a:pt x="4122" y="2407"/>
                  <a:pt x="4279" y="2344"/>
                </a:cubicBezTo>
                <a:cubicBezTo>
                  <a:pt x="4342" y="2313"/>
                  <a:pt x="4342" y="2218"/>
                  <a:pt x="4279" y="2187"/>
                </a:cubicBezTo>
                <a:cubicBezTo>
                  <a:pt x="4027" y="2092"/>
                  <a:pt x="3870" y="1809"/>
                  <a:pt x="3965" y="1526"/>
                </a:cubicBezTo>
                <a:cubicBezTo>
                  <a:pt x="4027" y="1337"/>
                  <a:pt x="4122" y="1149"/>
                  <a:pt x="4248" y="991"/>
                </a:cubicBezTo>
                <a:cubicBezTo>
                  <a:pt x="4279" y="928"/>
                  <a:pt x="4216" y="834"/>
                  <a:pt x="4153" y="834"/>
                </a:cubicBezTo>
                <a:cubicBezTo>
                  <a:pt x="4029" y="856"/>
                  <a:pt x="3861" y="875"/>
                  <a:pt x="3684" y="875"/>
                </a:cubicBezTo>
                <a:cubicBezTo>
                  <a:pt x="3368" y="875"/>
                  <a:pt x="3025" y="816"/>
                  <a:pt x="2863" y="614"/>
                </a:cubicBezTo>
                <a:cubicBezTo>
                  <a:pt x="2832" y="582"/>
                  <a:pt x="2800" y="551"/>
                  <a:pt x="2769" y="519"/>
                </a:cubicBezTo>
                <a:cubicBezTo>
                  <a:pt x="2643" y="362"/>
                  <a:pt x="2517" y="205"/>
                  <a:pt x="2454" y="47"/>
                </a:cubicBezTo>
                <a:cubicBezTo>
                  <a:pt x="2423" y="16"/>
                  <a:pt x="2391" y="0"/>
                  <a:pt x="2364" y="0"/>
                </a:cubicBezTo>
                <a:close/>
              </a:path>
            </a:pathLst>
          </a:custGeom>
          <a:solidFill>
            <a:srgbClr val="FF5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7" name="Google Shape;2457;p29"/>
          <p:cNvSpPr/>
          <p:nvPr/>
        </p:nvSpPr>
        <p:spPr>
          <a:xfrm>
            <a:off x="1660213" y="4791150"/>
            <a:ext cx="107800" cy="80925"/>
          </a:xfrm>
          <a:custGeom>
            <a:avLst/>
            <a:gdLst/>
            <a:ahLst/>
            <a:cxnLst/>
            <a:rect l="l" t="t" r="r" b="b"/>
            <a:pathLst>
              <a:path w="4312" h="3237" extrusionOk="0">
                <a:moveTo>
                  <a:pt x="2738" y="0"/>
                </a:moveTo>
                <a:cubicBezTo>
                  <a:pt x="2738" y="4"/>
                  <a:pt x="2738" y="8"/>
                  <a:pt x="2739" y="11"/>
                </a:cubicBezTo>
                <a:lnTo>
                  <a:pt x="2739" y="11"/>
                </a:lnTo>
                <a:lnTo>
                  <a:pt x="2738" y="0"/>
                </a:lnTo>
                <a:close/>
                <a:moveTo>
                  <a:pt x="2739" y="11"/>
                </a:moveTo>
                <a:lnTo>
                  <a:pt x="2769" y="283"/>
                </a:lnTo>
                <a:cubicBezTo>
                  <a:pt x="2769" y="283"/>
                  <a:pt x="3021" y="692"/>
                  <a:pt x="2895" y="881"/>
                </a:cubicBezTo>
                <a:cubicBezTo>
                  <a:pt x="2856" y="950"/>
                  <a:pt x="2798" y="976"/>
                  <a:pt x="2734" y="976"/>
                </a:cubicBezTo>
                <a:cubicBezTo>
                  <a:pt x="2594" y="976"/>
                  <a:pt x="2425" y="852"/>
                  <a:pt x="2360" y="787"/>
                </a:cubicBezTo>
                <a:lnTo>
                  <a:pt x="2360" y="787"/>
                </a:lnTo>
                <a:cubicBezTo>
                  <a:pt x="2455" y="881"/>
                  <a:pt x="2518" y="1007"/>
                  <a:pt x="2612" y="1133"/>
                </a:cubicBezTo>
                <a:cubicBezTo>
                  <a:pt x="2706" y="1353"/>
                  <a:pt x="2769" y="1573"/>
                  <a:pt x="2801" y="1794"/>
                </a:cubicBezTo>
                <a:cubicBezTo>
                  <a:pt x="2581" y="1794"/>
                  <a:pt x="2360" y="1794"/>
                  <a:pt x="2140" y="1825"/>
                </a:cubicBezTo>
                <a:cubicBezTo>
                  <a:pt x="1920" y="1888"/>
                  <a:pt x="1700" y="2014"/>
                  <a:pt x="1542" y="2234"/>
                </a:cubicBezTo>
                <a:cubicBezTo>
                  <a:pt x="1574" y="2014"/>
                  <a:pt x="1574" y="1825"/>
                  <a:pt x="1542" y="1636"/>
                </a:cubicBezTo>
                <a:cubicBezTo>
                  <a:pt x="1479" y="1416"/>
                  <a:pt x="1165" y="1416"/>
                  <a:pt x="819" y="1259"/>
                </a:cubicBezTo>
                <a:cubicBezTo>
                  <a:pt x="567" y="1133"/>
                  <a:pt x="284" y="1070"/>
                  <a:pt x="1" y="1007"/>
                </a:cubicBezTo>
                <a:lnTo>
                  <a:pt x="1" y="1007"/>
                </a:lnTo>
                <a:lnTo>
                  <a:pt x="32" y="1039"/>
                </a:lnTo>
                <a:cubicBezTo>
                  <a:pt x="315" y="1101"/>
                  <a:pt x="630" y="1259"/>
                  <a:pt x="630" y="1511"/>
                </a:cubicBezTo>
                <a:cubicBezTo>
                  <a:pt x="630" y="1762"/>
                  <a:pt x="504" y="2045"/>
                  <a:pt x="315" y="2234"/>
                </a:cubicBezTo>
                <a:cubicBezTo>
                  <a:pt x="252" y="2297"/>
                  <a:pt x="284" y="2392"/>
                  <a:pt x="378" y="2392"/>
                </a:cubicBezTo>
                <a:cubicBezTo>
                  <a:pt x="415" y="2388"/>
                  <a:pt x="454" y="2386"/>
                  <a:pt x="495" y="2386"/>
                </a:cubicBezTo>
                <a:cubicBezTo>
                  <a:pt x="843" y="2386"/>
                  <a:pt x="1315" y="2524"/>
                  <a:pt x="1259" y="3115"/>
                </a:cubicBezTo>
                <a:cubicBezTo>
                  <a:pt x="1259" y="3186"/>
                  <a:pt x="1312" y="3221"/>
                  <a:pt x="1365" y="3221"/>
                </a:cubicBezTo>
                <a:cubicBezTo>
                  <a:pt x="1383" y="3221"/>
                  <a:pt x="1401" y="3217"/>
                  <a:pt x="1416" y="3210"/>
                </a:cubicBezTo>
                <a:cubicBezTo>
                  <a:pt x="1605" y="3021"/>
                  <a:pt x="1793" y="2816"/>
                  <a:pt x="2125" y="2816"/>
                </a:cubicBezTo>
                <a:cubicBezTo>
                  <a:pt x="2238" y="2816"/>
                  <a:pt x="2367" y="2839"/>
                  <a:pt x="2518" y="2895"/>
                </a:cubicBezTo>
                <a:cubicBezTo>
                  <a:pt x="2731" y="2975"/>
                  <a:pt x="3217" y="3237"/>
                  <a:pt x="3378" y="3237"/>
                </a:cubicBezTo>
                <a:cubicBezTo>
                  <a:pt x="3407" y="3237"/>
                  <a:pt x="3425" y="3229"/>
                  <a:pt x="3430" y="3210"/>
                </a:cubicBezTo>
                <a:cubicBezTo>
                  <a:pt x="3524" y="2989"/>
                  <a:pt x="3524" y="2266"/>
                  <a:pt x="3839" y="2045"/>
                </a:cubicBezTo>
                <a:cubicBezTo>
                  <a:pt x="3965" y="1951"/>
                  <a:pt x="4091" y="1888"/>
                  <a:pt x="4248" y="1825"/>
                </a:cubicBezTo>
                <a:cubicBezTo>
                  <a:pt x="4311" y="1794"/>
                  <a:pt x="4311" y="1699"/>
                  <a:pt x="4248" y="1668"/>
                </a:cubicBezTo>
                <a:cubicBezTo>
                  <a:pt x="3965" y="1573"/>
                  <a:pt x="3839" y="1259"/>
                  <a:pt x="3902" y="976"/>
                </a:cubicBezTo>
                <a:cubicBezTo>
                  <a:pt x="3965" y="787"/>
                  <a:pt x="4059" y="630"/>
                  <a:pt x="4185" y="441"/>
                </a:cubicBezTo>
                <a:cubicBezTo>
                  <a:pt x="4217" y="409"/>
                  <a:pt x="4185" y="315"/>
                  <a:pt x="4122" y="315"/>
                </a:cubicBezTo>
                <a:cubicBezTo>
                  <a:pt x="4003" y="325"/>
                  <a:pt x="3855" y="335"/>
                  <a:pt x="3700" y="335"/>
                </a:cubicBezTo>
                <a:cubicBezTo>
                  <a:pt x="3365" y="335"/>
                  <a:pt x="2994" y="288"/>
                  <a:pt x="2801" y="95"/>
                </a:cubicBezTo>
                <a:cubicBezTo>
                  <a:pt x="2773" y="67"/>
                  <a:pt x="2745" y="39"/>
                  <a:pt x="2739" y="11"/>
                </a:cubicBezTo>
                <a:close/>
              </a:path>
            </a:pathLst>
          </a:custGeom>
          <a:solidFill>
            <a:srgbClr val="AD39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8" name="Google Shape;2458;p29"/>
          <p:cNvSpPr/>
          <p:nvPr/>
        </p:nvSpPr>
        <p:spPr>
          <a:xfrm>
            <a:off x="1684588" y="4833625"/>
            <a:ext cx="5550" cy="4750"/>
          </a:xfrm>
          <a:custGeom>
            <a:avLst/>
            <a:gdLst/>
            <a:ahLst/>
            <a:cxnLst/>
            <a:rect l="l" t="t" r="r" b="b"/>
            <a:pathLst>
              <a:path w="222" h="190" extrusionOk="0">
                <a:moveTo>
                  <a:pt x="99" y="0"/>
                </a:moveTo>
                <a:cubicBezTo>
                  <a:pt x="48" y="0"/>
                  <a:pt x="1" y="32"/>
                  <a:pt x="1" y="95"/>
                </a:cubicBezTo>
                <a:cubicBezTo>
                  <a:pt x="1" y="158"/>
                  <a:pt x="48" y="189"/>
                  <a:pt x="99" y="189"/>
                </a:cubicBezTo>
                <a:cubicBezTo>
                  <a:pt x="150" y="189"/>
                  <a:pt x="205" y="158"/>
                  <a:pt x="221" y="95"/>
                </a:cubicBezTo>
                <a:cubicBezTo>
                  <a:pt x="205" y="32"/>
                  <a:pt x="150" y="0"/>
                  <a:pt x="99" y="0"/>
                </a:cubicBezTo>
                <a:close/>
              </a:path>
            </a:pathLst>
          </a:custGeom>
          <a:solidFill>
            <a:srgbClr val="FF5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9" name="Google Shape;2459;p29"/>
          <p:cNvSpPr/>
          <p:nvPr/>
        </p:nvSpPr>
        <p:spPr>
          <a:xfrm>
            <a:off x="1690888" y="4840900"/>
            <a:ext cx="2400" cy="1800"/>
          </a:xfrm>
          <a:custGeom>
            <a:avLst/>
            <a:gdLst/>
            <a:ahLst/>
            <a:cxnLst/>
            <a:rect l="l" t="t" r="r" b="b"/>
            <a:pathLst>
              <a:path w="96" h="72" extrusionOk="0">
                <a:moveTo>
                  <a:pt x="48" y="0"/>
                </a:moveTo>
                <a:cubicBezTo>
                  <a:pt x="24" y="0"/>
                  <a:pt x="1" y="8"/>
                  <a:pt x="1" y="24"/>
                </a:cubicBezTo>
                <a:cubicBezTo>
                  <a:pt x="1" y="55"/>
                  <a:pt x="24" y="71"/>
                  <a:pt x="48" y="71"/>
                </a:cubicBezTo>
                <a:cubicBezTo>
                  <a:pt x="71" y="71"/>
                  <a:pt x="95" y="55"/>
                  <a:pt x="95" y="24"/>
                </a:cubicBezTo>
                <a:cubicBezTo>
                  <a:pt x="95" y="8"/>
                  <a:pt x="71" y="0"/>
                  <a:pt x="48" y="0"/>
                </a:cubicBezTo>
                <a:close/>
              </a:path>
            </a:pathLst>
          </a:custGeom>
          <a:solidFill>
            <a:srgbClr val="FF5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0" name="Google Shape;2460;p29"/>
          <p:cNvSpPr/>
          <p:nvPr/>
        </p:nvSpPr>
        <p:spPr>
          <a:xfrm>
            <a:off x="1694813" y="4802950"/>
            <a:ext cx="5550" cy="6300"/>
          </a:xfrm>
          <a:custGeom>
            <a:avLst/>
            <a:gdLst/>
            <a:ahLst/>
            <a:cxnLst/>
            <a:rect l="l" t="t" r="r" b="b"/>
            <a:pathLst>
              <a:path w="222" h="252" extrusionOk="0">
                <a:moveTo>
                  <a:pt x="127" y="0"/>
                </a:moveTo>
                <a:cubicBezTo>
                  <a:pt x="64" y="0"/>
                  <a:pt x="1" y="63"/>
                  <a:pt x="1" y="126"/>
                </a:cubicBezTo>
                <a:cubicBezTo>
                  <a:pt x="1" y="189"/>
                  <a:pt x="64" y="220"/>
                  <a:pt x="127" y="252"/>
                </a:cubicBezTo>
                <a:cubicBezTo>
                  <a:pt x="190" y="220"/>
                  <a:pt x="221" y="189"/>
                  <a:pt x="221" y="126"/>
                </a:cubicBezTo>
                <a:cubicBezTo>
                  <a:pt x="221" y="63"/>
                  <a:pt x="190" y="0"/>
                  <a:pt x="127" y="0"/>
                </a:cubicBezTo>
                <a:close/>
              </a:path>
            </a:pathLst>
          </a:custGeom>
          <a:solidFill>
            <a:srgbClr val="FF9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1" name="Google Shape;2461;p29"/>
          <p:cNvSpPr/>
          <p:nvPr/>
        </p:nvSpPr>
        <p:spPr>
          <a:xfrm>
            <a:off x="1705838" y="4816325"/>
            <a:ext cx="2375" cy="2375"/>
          </a:xfrm>
          <a:custGeom>
            <a:avLst/>
            <a:gdLst/>
            <a:ahLst/>
            <a:cxnLst/>
            <a:rect l="l" t="t" r="r" b="b"/>
            <a:pathLst>
              <a:path w="95" h="95" extrusionOk="0">
                <a:moveTo>
                  <a:pt x="63" y="0"/>
                </a:moveTo>
                <a:cubicBezTo>
                  <a:pt x="32" y="0"/>
                  <a:pt x="0" y="32"/>
                  <a:pt x="0" y="63"/>
                </a:cubicBezTo>
                <a:cubicBezTo>
                  <a:pt x="0" y="63"/>
                  <a:pt x="32" y="94"/>
                  <a:pt x="63" y="94"/>
                </a:cubicBezTo>
                <a:cubicBezTo>
                  <a:pt x="95" y="94"/>
                  <a:pt x="95" y="63"/>
                  <a:pt x="95" y="63"/>
                </a:cubicBezTo>
                <a:cubicBezTo>
                  <a:pt x="95" y="32"/>
                  <a:pt x="95" y="0"/>
                  <a:pt x="63" y="0"/>
                </a:cubicBezTo>
                <a:close/>
              </a:path>
            </a:pathLst>
          </a:custGeom>
          <a:solidFill>
            <a:srgbClr val="FF9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2" name="Google Shape;2462;p29"/>
          <p:cNvSpPr/>
          <p:nvPr/>
        </p:nvSpPr>
        <p:spPr>
          <a:xfrm>
            <a:off x="1715388" y="4798925"/>
            <a:ext cx="3850" cy="2350"/>
          </a:xfrm>
          <a:custGeom>
            <a:avLst/>
            <a:gdLst/>
            <a:ahLst/>
            <a:cxnLst/>
            <a:rect l="l" t="t" r="r" b="b"/>
            <a:pathLst>
              <a:path w="154" h="94" extrusionOk="0">
                <a:moveTo>
                  <a:pt x="41" y="0"/>
                </a:moveTo>
                <a:cubicBezTo>
                  <a:pt x="0" y="0"/>
                  <a:pt x="74" y="94"/>
                  <a:pt x="122" y="94"/>
                </a:cubicBezTo>
                <a:cubicBezTo>
                  <a:pt x="135" y="94"/>
                  <a:pt x="147" y="86"/>
                  <a:pt x="153" y="67"/>
                </a:cubicBezTo>
                <a:cubicBezTo>
                  <a:pt x="122" y="4"/>
                  <a:pt x="122" y="4"/>
                  <a:pt x="59" y="4"/>
                </a:cubicBezTo>
                <a:cubicBezTo>
                  <a:pt x="52" y="1"/>
                  <a:pt x="46" y="0"/>
                  <a:pt x="41" y="0"/>
                </a:cubicBezTo>
                <a:close/>
              </a:path>
            </a:pathLst>
          </a:custGeom>
          <a:solidFill>
            <a:srgbClr val="FF9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3" name="Google Shape;2463;p29"/>
          <p:cNvSpPr/>
          <p:nvPr/>
        </p:nvSpPr>
        <p:spPr>
          <a:xfrm>
            <a:off x="1738088" y="4819450"/>
            <a:ext cx="3950" cy="3975"/>
          </a:xfrm>
          <a:custGeom>
            <a:avLst/>
            <a:gdLst/>
            <a:ahLst/>
            <a:cxnLst/>
            <a:rect l="l" t="t" r="r" b="b"/>
            <a:pathLst>
              <a:path w="158" h="159" extrusionOk="0">
                <a:moveTo>
                  <a:pt x="95" y="1"/>
                </a:moveTo>
                <a:cubicBezTo>
                  <a:pt x="32" y="1"/>
                  <a:pt x="0" y="32"/>
                  <a:pt x="0" y="64"/>
                </a:cubicBezTo>
                <a:cubicBezTo>
                  <a:pt x="0" y="127"/>
                  <a:pt x="32" y="158"/>
                  <a:pt x="95" y="158"/>
                </a:cubicBezTo>
                <a:cubicBezTo>
                  <a:pt x="126" y="158"/>
                  <a:pt x="158" y="127"/>
                  <a:pt x="158" y="64"/>
                </a:cubicBezTo>
                <a:cubicBezTo>
                  <a:pt x="158" y="32"/>
                  <a:pt x="126" y="1"/>
                  <a:pt x="95" y="1"/>
                </a:cubicBezTo>
                <a:close/>
              </a:path>
            </a:pathLst>
          </a:custGeom>
          <a:solidFill>
            <a:srgbClr val="FF5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4" name="Google Shape;2464;p29"/>
          <p:cNvSpPr/>
          <p:nvPr/>
        </p:nvSpPr>
        <p:spPr>
          <a:xfrm>
            <a:off x="1717638" y="4842275"/>
            <a:ext cx="3175" cy="2375"/>
          </a:xfrm>
          <a:custGeom>
            <a:avLst/>
            <a:gdLst/>
            <a:ahLst/>
            <a:cxnLst/>
            <a:rect l="l" t="t" r="r" b="b"/>
            <a:pathLst>
              <a:path w="127" h="95" extrusionOk="0">
                <a:moveTo>
                  <a:pt x="63" y="0"/>
                </a:moveTo>
                <a:cubicBezTo>
                  <a:pt x="32" y="0"/>
                  <a:pt x="0" y="32"/>
                  <a:pt x="0" y="63"/>
                </a:cubicBezTo>
                <a:cubicBezTo>
                  <a:pt x="0" y="63"/>
                  <a:pt x="32" y="95"/>
                  <a:pt x="63" y="95"/>
                </a:cubicBezTo>
                <a:cubicBezTo>
                  <a:pt x="95" y="95"/>
                  <a:pt x="126" y="63"/>
                  <a:pt x="126" y="63"/>
                </a:cubicBezTo>
                <a:cubicBezTo>
                  <a:pt x="126" y="32"/>
                  <a:pt x="95" y="0"/>
                  <a:pt x="63" y="0"/>
                </a:cubicBezTo>
                <a:close/>
              </a:path>
            </a:pathLst>
          </a:custGeom>
          <a:solidFill>
            <a:srgbClr val="FF5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29"/>
          <p:cNvSpPr/>
          <p:nvPr/>
        </p:nvSpPr>
        <p:spPr>
          <a:xfrm>
            <a:off x="1708188" y="4828900"/>
            <a:ext cx="3975" cy="3950"/>
          </a:xfrm>
          <a:custGeom>
            <a:avLst/>
            <a:gdLst/>
            <a:ahLst/>
            <a:cxnLst/>
            <a:rect l="l" t="t" r="r" b="b"/>
            <a:pathLst>
              <a:path w="159" h="158" extrusionOk="0">
                <a:moveTo>
                  <a:pt x="64" y="1"/>
                </a:moveTo>
                <a:cubicBezTo>
                  <a:pt x="32" y="1"/>
                  <a:pt x="1" y="32"/>
                  <a:pt x="1" y="63"/>
                </a:cubicBezTo>
                <a:cubicBezTo>
                  <a:pt x="1" y="126"/>
                  <a:pt x="32" y="158"/>
                  <a:pt x="64" y="158"/>
                </a:cubicBezTo>
                <a:cubicBezTo>
                  <a:pt x="127" y="158"/>
                  <a:pt x="158" y="126"/>
                  <a:pt x="158" y="63"/>
                </a:cubicBezTo>
                <a:cubicBezTo>
                  <a:pt x="158" y="32"/>
                  <a:pt x="127" y="1"/>
                  <a:pt x="64" y="1"/>
                </a:cubicBezTo>
                <a:close/>
              </a:path>
            </a:pathLst>
          </a:custGeom>
          <a:solidFill>
            <a:srgbClr val="FF9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6" name="Google Shape;2466;p29"/>
          <p:cNvGrpSpPr/>
          <p:nvPr/>
        </p:nvGrpSpPr>
        <p:grpSpPr>
          <a:xfrm>
            <a:off x="76788" y="1034500"/>
            <a:ext cx="3965382" cy="3989570"/>
            <a:chOff x="76788" y="1034500"/>
            <a:chExt cx="3965382" cy="3989570"/>
          </a:xfrm>
        </p:grpSpPr>
        <p:sp>
          <p:nvSpPr>
            <p:cNvPr id="2467" name="Google Shape;2467;p29"/>
            <p:cNvSpPr/>
            <p:nvPr/>
          </p:nvSpPr>
          <p:spPr>
            <a:xfrm>
              <a:off x="671463" y="2485625"/>
              <a:ext cx="3369800" cy="2497475"/>
            </a:xfrm>
            <a:custGeom>
              <a:avLst/>
              <a:gdLst/>
              <a:ahLst/>
              <a:cxnLst/>
              <a:rect l="l" t="t" r="r" b="b"/>
              <a:pathLst>
                <a:path w="134792" h="99899" extrusionOk="0">
                  <a:moveTo>
                    <a:pt x="134792" y="0"/>
                  </a:moveTo>
                  <a:cubicBezTo>
                    <a:pt x="134790" y="1"/>
                    <a:pt x="82782" y="7048"/>
                    <a:pt x="60977" y="21585"/>
                  </a:cubicBezTo>
                  <a:cubicBezTo>
                    <a:pt x="39142" y="36121"/>
                    <a:pt x="0" y="96721"/>
                    <a:pt x="0" y="96721"/>
                  </a:cubicBezTo>
                  <a:lnTo>
                    <a:pt x="221" y="99898"/>
                  </a:lnTo>
                  <a:lnTo>
                    <a:pt x="69127" y="99898"/>
                  </a:lnTo>
                  <a:cubicBezTo>
                    <a:pt x="69127" y="99898"/>
                    <a:pt x="89326" y="63149"/>
                    <a:pt x="102164" y="51224"/>
                  </a:cubicBezTo>
                  <a:cubicBezTo>
                    <a:pt x="115032" y="39299"/>
                    <a:pt x="133722" y="31464"/>
                    <a:pt x="133722" y="31464"/>
                  </a:cubicBezTo>
                  <a:lnTo>
                    <a:pt x="134792" y="0"/>
                  </a:lnTo>
                  <a:close/>
                </a:path>
              </a:pathLst>
            </a:custGeom>
            <a:solidFill>
              <a:srgbClr val="6B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9"/>
            <p:cNvSpPr/>
            <p:nvPr/>
          </p:nvSpPr>
          <p:spPr>
            <a:xfrm>
              <a:off x="672238" y="2486400"/>
              <a:ext cx="3369025" cy="2496700"/>
            </a:xfrm>
            <a:custGeom>
              <a:avLst/>
              <a:gdLst/>
              <a:ahLst/>
              <a:cxnLst/>
              <a:rect l="l" t="t" r="r" b="b"/>
              <a:pathLst>
                <a:path w="134761" h="99868" extrusionOk="0">
                  <a:moveTo>
                    <a:pt x="134761" y="1"/>
                  </a:moveTo>
                  <a:cubicBezTo>
                    <a:pt x="134760" y="1"/>
                    <a:pt x="113868" y="2801"/>
                    <a:pt x="93008" y="8590"/>
                  </a:cubicBezTo>
                  <a:cubicBezTo>
                    <a:pt x="78723" y="15575"/>
                    <a:pt x="58115" y="28381"/>
                    <a:pt x="41785" y="39929"/>
                  </a:cubicBezTo>
                  <a:cubicBezTo>
                    <a:pt x="21680" y="63086"/>
                    <a:pt x="1" y="96690"/>
                    <a:pt x="1" y="96690"/>
                  </a:cubicBezTo>
                  <a:lnTo>
                    <a:pt x="190" y="99867"/>
                  </a:lnTo>
                  <a:lnTo>
                    <a:pt x="44868" y="99867"/>
                  </a:lnTo>
                  <a:cubicBezTo>
                    <a:pt x="45686" y="96847"/>
                    <a:pt x="47039" y="92568"/>
                    <a:pt x="48833" y="89327"/>
                  </a:cubicBezTo>
                  <a:cubicBezTo>
                    <a:pt x="51916" y="83726"/>
                    <a:pt x="52892" y="82059"/>
                    <a:pt x="59184" y="74633"/>
                  </a:cubicBezTo>
                  <a:cubicBezTo>
                    <a:pt x="65477" y="67239"/>
                    <a:pt x="66862" y="65698"/>
                    <a:pt x="73563" y="57737"/>
                  </a:cubicBezTo>
                  <a:cubicBezTo>
                    <a:pt x="80297" y="49777"/>
                    <a:pt x="94676" y="40401"/>
                    <a:pt x="102510" y="35366"/>
                  </a:cubicBezTo>
                  <a:cubicBezTo>
                    <a:pt x="110345" y="30332"/>
                    <a:pt x="110219" y="30615"/>
                    <a:pt x="116763" y="28665"/>
                  </a:cubicBezTo>
                  <a:cubicBezTo>
                    <a:pt x="123339" y="26682"/>
                    <a:pt x="126140" y="25990"/>
                    <a:pt x="129223" y="25424"/>
                  </a:cubicBezTo>
                  <a:cubicBezTo>
                    <a:pt x="130765" y="25172"/>
                    <a:pt x="132338" y="25046"/>
                    <a:pt x="133911" y="25015"/>
                  </a:cubicBezTo>
                  <a:lnTo>
                    <a:pt x="134761" y="1"/>
                  </a:lnTo>
                  <a:close/>
                </a:path>
              </a:pathLst>
            </a:custGeom>
            <a:solidFill>
              <a:srgbClr val="570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9"/>
            <p:cNvSpPr/>
            <p:nvPr/>
          </p:nvSpPr>
          <p:spPr>
            <a:xfrm>
              <a:off x="735188" y="2487200"/>
              <a:ext cx="3301350" cy="2518719"/>
            </a:xfrm>
            <a:custGeom>
              <a:avLst/>
              <a:gdLst/>
              <a:ahLst/>
              <a:cxnLst/>
              <a:rect l="l" t="t" r="r" b="b"/>
              <a:pathLst>
                <a:path w="132054" h="101787" extrusionOk="0">
                  <a:moveTo>
                    <a:pt x="131771" y="0"/>
                  </a:moveTo>
                  <a:cubicBezTo>
                    <a:pt x="125069" y="346"/>
                    <a:pt x="46032" y="6482"/>
                    <a:pt x="1353" y="91844"/>
                  </a:cubicBezTo>
                  <a:cubicBezTo>
                    <a:pt x="315" y="97570"/>
                    <a:pt x="0" y="101597"/>
                    <a:pt x="0" y="101597"/>
                  </a:cubicBezTo>
                  <a:lnTo>
                    <a:pt x="2612" y="101786"/>
                  </a:lnTo>
                  <a:lnTo>
                    <a:pt x="2612" y="101503"/>
                  </a:lnTo>
                  <a:cubicBezTo>
                    <a:pt x="2612" y="101503"/>
                    <a:pt x="12837" y="75042"/>
                    <a:pt x="36813" y="50437"/>
                  </a:cubicBezTo>
                  <a:cubicBezTo>
                    <a:pt x="61260" y="25297"/>
                    <a:pt x="98136" y="3807"/>
                    <a:pt x="132054" y="1951"/>
                  </a:cubicBezTo>
                  <a:lnTo>
                    <a:pt x="131771" y="0"/>
                  </a:ln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9"/>
            <p:cNvSpPr/>
            <p:nvPr/>
          </p:nvSpPr>
          <p:spPr>
            <a:xfrm>
              <a:off x="654938" y="2443925"/>
              <a:ext cx="3387232" cy="2580145"/>
            </a:xfrm>
            <a:custGeom>
              <a:avLst/>
              <a:gdLst/>
              <a:ahLst/>
              <a:cxnLst/>
              <a:rect l="l" t="t" r="r" b="b"/>
              <a:pathLst>
                <a:path w="137121" h="103423" extrusionOk="0">
                  <a:moveTo>
                    <a:pt x="137120" y="1"/>
                  </a:moveTo>
                  <a:lnTo>
                    <a:pt x="135453" y="252"/>
                  </a:lnTo>
                  <a:lnTo>
                    <a:pt x="135453" y="1888"/>
                  </a:lnTo>
                  <a:cubicBezTo>
                    <a:pt x="135453" y="1888"/>
                    <a:pt x="45497" y="4815"/>
                    <a:pt x="1" y="103045"/>
                  </a:cubicBezTo>
                  <a:lnTo>
                    <a:pt x="3493" y="103423"/>
                  </a:lnTo>
                  <a:cubicBezTo>
                    <a:pt x="3493" y="103423"/>
                    <a:pt x="15324" y="73784"/>
                    <a:pt x="42068" y="47511"/>
                  </a:cubicBezTo>
                  <a:cubicBezTo>
                    <a:pt x="65068" y="24920"/>
                    <a:pt x="100779" y="4972"/>
                    <a:pt x="135453" y="2990"/>
                  </a:cubicBezTo>
                  <a:lnTo>
                    <a:pt x="137120" y="1"/>
                  </a:lnTo>
                  <a:close/>
                </a:path>
              </a:pathLst>
            </a:custGeom>
            <a:solidFill>
              <a:srgbClr val="EB6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9"/>
            <p:cNvSpPr/>
            <p:nvPr/>
          </p:nvSpPr>
          <p:spPr>
            <a:xfrm>
              <a:off x="78363" y="2404600"/>
              <a:ext cx="3962900" cy="2608400"/>
            </a:xfrm>
            <a:custGeom>
              <a:avLst/>
              <a:gdLst/>
              <a:ahLst/>
              <a:cxnLst/>
              <a:rect l="l" t="t" r="r" b="b"/>
              <a:pathLst>
                <a:path w="158516" h="104336" extrusionOk="0">
                  <a:moveTo>
                    <a:pt x="158516" y="1"/>
                  </a:moveTo>
                  <a:cubicBezTo>
                    <a:pt x="136680" y="1"/>
                    <a:pt x="117424" y="3713"/>
                    <a:pt x="100559" y="9660"/>
                  </a:cubicBezTo>
                  <a:cubicBezTo>
                    <a:pt x="93826" y="12051"/>
                    <a:pt x="87250" y="14883"/>
                    <a:pt x="80894" y="18124"/>
                  </a:cubicBezTo>
                  <a:cubicBezTo>
                    <a:pt x="23693" y="47322"/>
                    <a:pt x="1" y="101440"/>
                    <a:pt x="1" y="101440"/>
                  </a:cubicBezTo>
                  <a:lnTo>
                    <a:pt x="3839" y="101912"/>
                  </a:lnTo>
                  <a:lnTo>
                    <a:pt x="9283" y="102605"/>
                  </a:lnTo>
                  <a:lnTo>
                    <a:pt x="13530" y="103139"/>
                  </a:lnTo>
                  <a:lnTo>
                    <a:pt x="15638" y="103391"/>
                  </a:lnTo>
                  <a:lnTo>
                    <a:pt x="23127" y="104335"/>
                  </a:lnTo>
                  <a:cubicBezTo>
                    <a:pt x="23253" y="104020"/>
                    <a:pt x="23378" y="103737"/>
                    <a:pt x="23504" y="103454"/>
                  </a:cubicBezTo>
                  <a:cubicBezTo>
                    <a:pt x="23662" y="103139"/>
                    <a:pt x="23787" y="102856"/>
                    <a:pt x="23945" y="102542"/>
                  </a:cubicBezTo>
                  <a:cubicBezTo>
                    <a:pt x="24134" y="102133"/>
                    <a:pt x="24354" y="101692"/>
                    <a:pt x="24511" y="101315"/>
                  </a:cubicBezTo>
                  <a:cubicBezTo>
                    <a:pt x="24700" y="100937"/>
                    <a:pt x="24889" y="100591"/>
                    <a:pt x="25077" y="100213"/>
                  </a:cubicBezTo>
                  <a:cubicBezTo>
                    <a:pt x="25235" y="99836"/>
                    <a:pt x="25424" y="99458"/>
                    <a:pt x="25612" y="99112"/>
                  </a:cubicBezTo>
                  <a:cubicBezTo>
                    <a:pt x="25801" y="98735"/>
                    <a:pt x="25990" y="98357"/>
                    <a:pt x="26147" y="98011"/>
                  </a:cubicBezTo>
                  <a:cubicBezTo>
                    <a:pt x="26336" y="97633"/>
                    <a:pt x="26525" y="97287"/>
                    <a:pt x="26714" y="96910"/>
                  </a:cubicBezTo>
                  <a:cubicBezTo>
                    <a:pt x="26902" y="96563"/>
                    <a:pt x="27091" y="96186"/>
                    <a:pt x="27280" y="95840"/>
                  </a:cubicBezTo>
                  <a:cubicBezTo>
                    <a:pt x="27406" y="95588"/>
                    <a:pt x="27532" y="95336"/>
                    <a:pt x="27657" y="95085"/>
                  </a:cubicBezTo>
                  <a:cubicBezTo>
                    <a:pt x="27657" y="95085"/>
                    <a:pt x="27657" y="95053"/>
                    <a:pt x="27689" y="95053"/>
                  </a:cubicBezTo>
                  <a:lnTo>
                    <a:pt x="27846" y="94770"/>
                  </a:lnTo>
                  <a:cubicBezTo>
                    <a:pt x="28098" y="94267"/>
                    <a:pt x="28350" y="93795"/>
                    <a:pt x="28633" y="93323"/>
                  </a:cubicBezTo>
                  <a:lnTo>
                    <a:pt x="28727" y="93102"/>
                  </a:lnTo>
                  <a:cubicBezTo>
                    <a:pt x="28822" y="92945"/>
                    <a:pt x="28916" y="92756"/>
                    <a:pt x="29010" y="92599"/>
                  </a:cubicBezTo>
                  <a:cubicBezTo>
                    <a:pt x="29073" y="92442"/>
                    <a:pt x="29168" y="92284"/>
                    <a:pt x="29262" y="92127"/>
                  </a:cubicBezTo>
                  <a:lnTo>
                    <a:pt x="29545" y="91624"/>
                  </a:lnTo>
                  <a:cubicBezTo>
                    <a:pt x="29608" y="91466"/>
                    <a:pt x="29734" y="91278"/>
                    <a:pt x="29797" y="91152"/>
                  </a:cubicBezTo>
                  <a:cubicBezTo>
                    <a:pt x="29860" y="91026"/>
                    <a:pt x="29923" y="90931"/>
                    <a:pt x="29986" y="90806"/>
                  </a:cubicBezTo>
                  <a:cubicBezTo>
                    <a:pt x="30175" y="90428"/>
                    <a:pt x="30395" y="90082"/>
                    <a:pt x="30584" y="89704"/>
                  </a:cubicBezTo>
                  <a:cubicBezTo>
                    <a:pt x="30678" y="89547"/>
                    <a:pt x="30772" y="89390"/>
                    <a:pt x="30835" y="89264"/>
                  </a:cubicBezTo>
                  <a:cubicBezTo>
                    <a:pt x="30930" y="89107"/>
                    <a:pt x="31024" y="88918"/>
                    <a:pt x="31087" y="88823"/>
                  </a:cubicBezTo>
                  <a:cubicBezTo>
                    <a:pt x="31150" y="88760"/>
                    <a:pt x="31181" y="88697"/>
                    <a:pt x="31244" y="88572"/>
                  </a:cubicBezTo>
                  <a:cubicBezTo>
                    <a:pt x="31307" y="88414"/>
                    <a:pt x="31402" y="88288"/>
                    <a:pt x="31465" y="88163"/>
                  </a:cubicBezTo>
                  <a:cubicBezTo>
                    <a:pt x="31590" y="87942"/>
                    <a:pt x="31716" y="87722"/>
                    <a:pt x="31842" y="87533"/>
                  </a:cubicBezTo>
                  <a:cubicBezTo>
                    <a:pt x="31874" y="87470"/>
                    <a:pt x="31905" y="87407"/>
                    <a:pt x="31937" y="87345"/>
                  </a:cubicBezTo>
                  <a:cubicBezTo>
                    <a:pt x="32094" y="87061"/>
                    <a:pt x="32251" y="86810"/>
                    <a:pt x="32409" y="86526"/>
                  </a:cubicBezTo>
                  <a:lnTo>
                    <a:pt x="32503" y="86401"/>
                  </a:lnTo>
                  <a:cubicBezTo>
                    <a:pt x="32629" y="86180"/>
                    <a:pt x="32755" y="85960"/>
                    <a:pt x="32880" y="85740"/>
                  </a:cubicBezTo>
                  <a:cubicBezTo>
                    <a:pt x="32943" y="85645"/>
                    <a:pt x="32975" y="85551"/>
                    <a:pt x="33038" y="85457"/>
                  </a:cubicBezTo>
                  <a:cubicBezTo>
                    <a:pt x="33195" y="85205"/>
                    <a:pt x="33352" y="84953"/>
                    <a:pt x="33510" y="84702"/>
                  </a:cubicBezTo>
                  <a:lnTo>
                    <a:pt x="33510" y="84670"/>
                  </a:lnTo>
                  <a:cubicBezTo>
                    <a:pt x="33636" y="84450"/>
                    <a:pt x="33761" y="84230"/>
                    <a:pt x="33887" y="84009"/>
                  </a:cubicBezTo>
                  <a:cubicBezTo>
                    <a:pt x="33982" y="83852"/>
                    <a:pt x="34076" y="83726"/>
                    <a:pt x="34170" y="83537"/>
                  </a:cubicBezTo>
                  <a:cubicBezTo>
                    <a:pt x="34296" y="83380"/>
                    <a:pt x="34422" y="83191"/>
                    <a:pt x="34485" y="83034"/>
                  </a:cubicBezTo>
                  <a:cubicBezTo>
                    <a:pt x="34580" y="82877"/>
                    <a:pt x="34674" y="82751"/>
                    <a:pt x="34768" y="82593"/>
                  </a:cubicBezTo>
                  <a:cubicBezTo>
                    <a:pt x="34894" y="82405"/>
                    <a:pt x="34989" y="82216"/>
                    <a:pt x="35114" y="82059"/>
                  </a:cubicBezTo>
                  <a:cubicBezTo>
                    <a:pt x="35209" y="81870"/>
                    <a:pt x="35303" y="81744"/>
                    <a:pt x="35429" y="81524"/>
                  </a:cubicBezTo>
                  <a:cubicBezTo>
                    <a:pt x="35555" y="81303"/>
                    <a:pt x="35712" y="81115"/>
                    <a:pt x="35838" y="80926"/>
                  </a:cubicBezTo>
                  <a:cubicBezTo>
                    <a:pt x="35870" y="80832"/>
                    <a:pt x="35932" y="80737"/>
                    <a:pt x="35995" y="80643"/>
                  </a:cubicBezTo>
                  <a:cubicBezTo>
                    <a:pt x="36090" y="80485"/>
                    <a:pt x="36216" y="80297"/>
                    <a:pt x="36341" y="80108"/>
                  </a:cubicBezTo>
                  <a:cubicBezTo>
                    <a:pt x="36341" y="80076"/>
                    <a:pt x="36373" y="80045"/>
                    <a:pt x="36404" y="80013"/>
                  </a:cubicBezTo>
                  <a:cubicBezTo>
                    <a:pt x="36467" y="79919"/>
                    <a:pt x="36530" y="79825"/>
                    <a:pt x="36593" y="79699"/>
                  </a:cubicBezTo>
                  <a:cubicBezTo>
                    <a:pt x="36813" y="79384"/>
                    <a:pt x="37002" y="79070"/>
                    <a:pt x="37191" y="78755"/>
                  </a:cubicBezTo>
                  <a:lnTo>
                    <a:pt x="37348" y="78535"/>
                  </a:lnTo>
                  <a:lnTo>
                    <a:pt x="37569" y="78220"/>
                  </a:lnTo>
                  <a:cubicBezTo>
                    <a:pt x="37757" y="77937"/>
                    <a:pt x="37915" y="77654"/>
                    <a:pt x="38103" y="77370"/>
                  </a:cubicBezTo>
                  <a:lnTo>
                    <a:pt x="38387" y="76961"/>
                  </a:lnTo>
                  <a:cubicBezTo>
                    <a:pt x="38387" y="76961"/>
                    <a:pt x="38418" y="76930"/>
                    <a:pt x="38418" y="76930"/>
                  </a:cubicBezTo>
                  <a:cubicBezTo>
                    <a:pt x="38450" y="76867"/>
                    <a:pt x="38481" y="76836"/>
                    <a:pt x="38512" y="76804"/>
                  </a:cubicBezTo>
                  <a:cubicBezTo>
                    <a:pt x="38544" y="76710"/>
                    <a:pt x="38607" y="76615"/>
                    <a:pt x="38670" y="76552"/>
                  </a:cubicBezTo>
                  <a:cubicBezTo>
                    <a:pt x="38701" y="76489"/>
                    <a:pt x="38764" y="76427"/>
                    <a:pt x="38796" y="76364"/>
                  </a:cubicBezTo>
                  <a:cubicBezTo>
                    <a:pt x="38890" y="76238"/>
                    <a:pt x="38953" y="76112"/>
                    <a:pt x="39047" y="75986"/>
                  </a:cubicBezTo>
                  <a:cubicBezTo>
                    <a:pt x="39236" y="75703"/>
                    <a:pt x="39456" y="75388"/>
                    <a:pt x="39677" y="75105"/>
                  </a:cubicBezTo>
                  <a:cubicBezTo>
                    <a:pt x="39708" y="75011"/>
                    <a:pt x="39771" y="74916"/>
                    <a:pt x="39834" y="74822"/>
                  </a:cubicBezTo>
                  <a:lnTo>
                    <a:pt x="40243" y="74256"/>
                  </a:lnTo>
                  <a:cubicBezTo>
                    <a:pt x="40243" y="74256"/>
                    <a:pt x="40274" y="74224"/>
                    <a:pt x="40274" y="74193"/>
                  </a:cubicBezTo>
                  <a:lnTo>
                    <a:pt x="40337" y="74098"/>
                  </a:lnTo>
                  <a:lnTo>
                    <a:pt x="40683" y="73595"/>
                  </a:lnTo>
                  <a:lnTo>
                    <a:pt x="41093" y="73028"/>
                  </a:lnTo>
                  <a:cubicBezTo>
                    <a:pt x="41218" y="72871"/>
                    <a:pt x="41344" y="72682"/>
                    <a:pt x="41470" y="72494"/>
                  </a:cubicBezTo>
                  <a:cubicBezTo>
                    <a:pt x="41502" y="72462"/>
                    <a:pt x="41533" y="72431"/>
                    <a:pt x="41533" y="72399"/>
                  </a:cubicBezTo>
                  <a:lnTo>
                    <a:pt x="41596" y="72305"/>
                  </a:lnTo>
                  <a:lnTo>
                    <a:pt x="42320" y="71298"/>
                  </a:lnTo>
                  <a:lnTo>
                    <a:pt x="42792" y="70669"/>
                  </a:lnTo>
                  <a:lnTo>
                    <a:pt x="43452" y="69788"/>
                  </a:lnTo>
                  <a:lnTo>
                    <a:pt x="43893" y="69190"/>
                  </a:lnTo>
                  <a:cubicBezTo>
                    <a:pt x="44019" y="69001"/>
                    <a:pt x="44145" y="68844"/>
                    <a:pt x="44270" y="68686"/>
                  </a:cubicBezTo>
                  <a:lnTo>
                    <a:pt x="44585" y="68277"/>
                  </a:lnTo>
                  <a:cubicBezTo>
                    <a:pt x="44711" y="68120"/>
                    <a:pt x="44774" y="68026"/>
                    <a:pt x="44931" y="67837"/>
                  </a:cubicBezTo>
                  <a:cubicBezTo>
                    <a:pt x="45088" y="67648"/>
                    <a:pt x="45246" y="67428"/>
                    <a:pt x="45372" y="67239"/>
                  </a:cubicBezTo>
                  <a:lnTo>
                    <a:pt x="45466" y="67145"/>
                  </a:lnTo>
                  <a:lnTo>
                    <a:pt x="45812" y="66704"/>
                  </a:lnTo>
                  <a:cubicBezTo>
                    <a:pt x="45875" y="66610"/>
                    <a:pt x="45938" y="66515"/>
                    <a:pt x="46032" y="66421"/>
                  </a:cubicBezTo>
                  <a:lnTo>
                    <a:pt x="46473" y="65823"/>
                  </a:lnTo>
                  <a:cubicBezTo>
                    <a:pt x="46662" y="65571"/>
                    <a:pt x="46882" y="65320"/>
                    <a:pt x="47102" y="65037"/>
                  </a:cubicBezTo>
                  <a:lnTo>
                    <a:pt x="47291" y="64785"/>
                  </a:lnTo>
                  <a:lnTo>
                    <a:pt x="47322" y="64753"/>
                  </a:lnTo>
                  <a:cubicBezTo>
                    <a:pt x="47480" y="64533"/>
                    <a:pt x="47668" y="64344"/>
                    <a:pt x="47826" y="64156"/>
                  </a:cubicBezTo>
                  <a:cubicBezTo>
                    <a:pt x="47920" y="63998"/>
                    <a:pt x="48046" y="63872"/>
                    <a:pt x="48172" y="63715"/>
                  </a:cubicBezTo>
                  <a:lnTo>
                    <a:pt x="48487" y="63338"/>
                  </a:lnTo>
                  <a:cubicBezTo>
                    <a:pt x="48581" y="63180"/>
                    <a:pt x="48707" y="63054"/>
                    <a:pt x="48833" y="62897"/>
                  </a:cubicBezTo>
                  <a:cubicBezTo>
                    <a:pt x="48927" y="62771"/>
                    <a:pt x="49021" y="62645"/>
                    <a:pt x="49147" y="62519"/>
                  </a:cubicBezTo>
                  <a:cubicBezTo>
                    <a:pt x="49179" y="62457"/>
                    <a:pt x="49242" y="62394"/>
                    <a:pt x="49305" y="62331"/>
                  </a:cubicBezTo>
                  <a:lnTo>
                    <a:pt x="49871" y="61670"/>
                  </a:lnTo>
                  <a:lnTo>
                    <a:pt x="49997" y="61513"/>
                  </a:lnTo>
                  <a:lnTo>
                    <a:pt x="50406" y="61009"/>
                  </a:lnTo>
                  <a:cubicBezTo>
                    <a:pt x="50437" y="60978"/>
                    <a:pt x="50469" y="60915"/>
                    <a:pt x="50500" y="60883"/>
                  </a:cubicBezTo>
                  <a:lnTo>
                    <a:pt x="50658" y="60726"/>
                  </a:lnTo>
                  <a:cubicBezTo>
                    <a:pt x="51035" y="60254"/>
                    <a:pt x="51476" y="59782"/>
                    <a:pt x="51853" y="59310"/>
                  </a:cubicBezTo>
                  <a:cubicBezTo>
                    <a:pt x="51916" y="59247"/>
                    <a:pt x="51948" y="59184"/>
                    <a:pt x="52010" y="59153"/>
                  </a:cubicBezTo>
                  <a:cubicBezTo>
                    <a:pt x="52325" y="58775"/>
                    <a:pt x="52640" y="58398"/>
                    <a:pt x="52954" y="58020"/>
                  </a:cubicBezTo>
                  <a:lnTo>
                    <a:pt x="53206" y="57737"/>
                  </a:lnTo>
                  <a:lnTo>
                    <a:pt x="53300" y="57643"/>
                  </a:lnTo>
                  <a:cubicBezTo>
                    <a:pt x="53489" y="57422"/>
                    <a:pt x="53647" y="57234"/>
                    <a:pt x="53835" y="57045"/>
                  </a:cubicBezTo>
                  <a:lnTo>
                    <a:pt x="54559" y="56258"/>
                  </a:lnTo>
                  <a:cubicBezTo>
                    <a:pt x="54591" y="56227"/>
                    <a:pt x="54622" y="56195"/>
                    <a:pt x="54653" y="56132"/>
                  </a:cubicBezTo>
                  <a:cubicBezTo>
                    <a:pt x="54937" y="55818"/>
                    <a:pt x="55220" y="55534"/>
                    <a:pt x="55503" y="55220"/>
                  </a:cubicBezTo>
                  <a:cubicBezTo>
                    <a:pt x="55849" y="54842"/>
                    <a:pt x="56195" y="54465"/>
                    <a:pt x="56541" y="54087"/>
                  </a:cubicBezTo>
                  <a:lnTo>
                    <a:pt x="56604" y="54024"/>
                  </a:lnTo>
                  <a:lnTo>
                    <a:pt x="56699" y="53898"/>
                  </a:lnTo>
                  <a:lnTo>
                    <a:pt x="56982" y="53615"/>
                  </a:lnTo>
                  <a:cubicBezTo>
                    <a:pt x="57108" y="53489"/>
                    <a:pt x="57202" y="53363"/>
                    <a:pt x="57328" y="53269"/>
                  </a:cubicBezTo>
                  <a:cubicBezTo>
                    <a:pt x="57548" y="53017"/>
                    <a:pt x="57768" y="52797"/>
                    <a:pt x="58020" y="52545"/>
                  </a:cubicBezTo>
                  <a:lnTo>
                    <a:pt x="58240" y="52294"/>
                  </a:lnTo>
                  <a:lnTo>
                    <a:pt x="58398" y="52136"/>
                  </a:lnTo>
                  <a:cubicBezTo>
                    <a:pt x="58461" y="52042"/>
                    <a:pt x="58555" y="51979"/>
                    <a:pt x="58618" y="51885"/>
                  </a:cubicBezTo>
                  <a:lnTo>
                    <a:pt x="58681" y="51853"/>
                  </a:lnTo>
                  <a:cubicBezTo>
                    <a:pt x="58901" y="51633"/>
                    <a:pt x="59121" y="51413"/>
                    <a:pt x="59310" y="51192"/>
                  </a:cubicBezTo>
                  <a:cubicBezTo>
                    <a:pt x="59373" y="51130"/>
                    <a:pt x="59436" y="51067"/>
                    <a:pt x="59530" y="50972"/>
                  </a:cubicBezTo>
                  <a:lnTo>
                    <a:pt x="60160" y="50343"/>
                  </a:lnTo>
                  <a:lnTo>
                    <a:pt x="60695" y="49808"/>
                  </a:lnTo>
                  <a:lnTo>
                    <a:pt x="60726" y="49777"/>
                  </a:lnTo>
                  <a:cubicBezTo>
                    <a:pt x="60757" y="49745"/>
                    <a:pt x="60789" y="49714"/>
                    <a:pt x="60789" y="49714"/>
                  </a:cubicBezTo>
                  <a:cubicBezTo>
                    <a:pt x="61009" y="49525"/>
                    <a:pt x="61198" y="49305"/>
                    <a:pt x="61387" y="49116"/>
                  </a:cubicBezTo>
                  <a:lnTo>
                    <a:pt x="61418" y="49084"/>
                  </a:lnTo>
                  <a:cubicBezTo>
                    <a:pt x="61859" y="48644"/>
                    <a:pt x="62299" y="48235"/>
                    <a:pt x="62771" y="47794"/>
                  </a:cubicBezTo>
                  <a:cubicBezTo>
                    <a:pt x="62866" y="47700"/>
                    <a:pt x="62960" y="47606"/>
                    <a:pt x="63086" y="47480"/>
                  </a:cubicBezTo>
                  <a:lnTo>
                    <a:pt x="63337" y="47228"/>
                  </a:lnTo>
                  <a:lnTo>
                    <a:pt x="63463" y="47134"/>
                  </a:lnTo>
                  <a:lnTo>
                    <a:pt x="63526" y="47071"/>
                  </a:lnTo>
                  <a:lnTo>
                    <a:pt x="63998" y="46630"/>
                  </a:lnTo>
                  <a:lnTo>
                    <a:pt x="64250" y="46378"/>
                  </a:lnTo>
                  <a:lnTo>
                    <a:pt x="64627" y="46032"/>
                  </a:lnTo>
                  <a:lnTo>
                    <a:pt x="65257" y="45372"/>
                  </a:lnTo>
                  <a:lnTo>
                    <a:pt x="65949" y="44774"/>
                  </a:lnTo>
                  <a:lnTo>
                    <a:pt x="66232" y="44491"/>
                  </a:lnTo>
                  <a:cubicBezTo>
                    <a:pt x="66452" y="44270"/>
                    <a:pt x="66673" y="44082"/>
                    <a:pt x="66893" y="43893"/>
                  </a:cubicBezTo>
                  <a:cubicBezTo>
                    <a:pt x="67019" y="43767"/>
                    <a:pt x="67176" y="43641"/>
                    <a:pt x="67302" y="43547"/>
                  </a:cubicBezTo>
                  <a:lnTo>
                    <a:pt x="67365" y="43484"/>
                  </a:lnTo>
                  <a:lnTo>
                    <a:pt x="67648" y="43232"/>
                  </a:lnTo>
                  <a:lnTo>
                    <a:pt x="68529" y="42445"/>
                  </a:lnTo>
                  <a:cubicBezTo>
                    <a:pt x="68655" y="42320"/>
                    <a:pt x="68812" y="42194"/>
                    <a:pt x="68938" y="42068"/>
                  </a:cubicBezTo>
                  <a:cubicBezTo>
                    <a:pt x="69001" y="42036"/>
                    <a:pt x="69032" y="41974"/>
                    <a:pt x="69095" y="41942"/>
                  </a:cubicBezTo>
                  <a:lnTo>
                    <a:pt x="69347" y="41722"/>
                  </a:lnTo>
                  <a:cubicBezTo>
                    <a:pt x="69504" y="41596"/>
                    <a:pt x="69630" y="41470"/>
                    <a:pt x="69756" y="41376"/>
                  </a:cubicBezTo>
                  <a:cubicBezTo>
                    <a:pt x="69788" y="41344"/>
                    <a:pt x="69788" y="41344"/>
                    <a:pt x="69819" y="41313"/>
                  </a:cubicBezTo>
                  <a:cubicBezTo>
                    <a:pt x="69945" y="41187"/>
                    <a:pt x="70102" y="41093"/>
                    <a:pt x="70228" y="40998"/>
                  </a:cubicBezTo>
                  <a:lnTo>
                    <a:pt x="70291" y="40935"/>
                  </a:lnTo>
                  <a:cubicBezTo>
                    <a:pt x="70322" y="40904"/>
                    <a:pt x="70354" y="40872"/>
                    <a:pt x="70385" y="40841"/>
                  </a:cubicBezTo>
                  <a:lnTo>
                    <a:pt x="70543" y="40715"/>
                  </a:lnTo>
                  <a:cubicBezTo>
                    <a:pt x="70669" y="40589"/>
                    <a:pt x="70857" y="40463"/>
                    <a:pt x="70920" y="40400"/>
                  </a:cubicBezTo>
                  <a:cubicBezTo>
                    <a:pt x="71015" y="40337"/>
                    <a:pt x="71109" y="40243"/>
                    <a:pt x="71140" y="40212"/>
                  </a:cubicBezTo>
                  <a:cubicBezTo>
                    <a:pt x="71203" y="40180"/>
                    <a:pt x="71235" y="40149"/>
                    <a:pt x="71266" y="40117"/>
                  </a:cubicBezTo>
                  <a:lnTo>
                    <a:pt x="71329" y="40054"/>
                  </a:lnTo>
                  <a:cubicBezTo>
                    <a:pt x="71487" y="39928"/>
                    <a:pt x="71644" y="39771"/>
                    <a:pt x="71801" y="39645"/>
                  </a:cubicBezTo>
                  <a:cubicBezTo>
                    <a:pt x="71896" y="39551"/>
                    <a:pt x="72021" y="39488"/>
                    <a:pt x="72116" y="39393"/>
                  </a:cubicBezTo>
                  <a:lnTo>
                    <a:pt x="72462" y="39110"/>
                  </a:lnTo>
                  <a:cubicBezTo>
                    <a:pt x="72525" y="39079"/>
                    <a:pt x="72588" y="39016"/>
                    <a:pt x="72651" y="38953"/>
                  </a:cubicBezTo>
                  <a:lnTo>
                    <a:pt x="72714" y="38890"/>
                  </a:lnTo>
                  <a:lnTo>
                    <a:pt x="72840" y="38796"/>
                  </a:lnTo>
                  <a:cubicBezTo>
                    <a:pt x="72965" y="38701"/>
                    <a:pt x="73091" y="38607"/>
                    <a:pt x="73217" y="38481"/>
                  </a:cubicBezTo>
                  <a:lnTo>
                    <a:pt x="73595" y="38198"/>
                  </a:lnTo>
                  <a:lnTo>
                    <a:pt x="74476" y="37506"/>
                  </a:lnTo>
                  <a:lnTo>
                    <a:pt x="74570" y="37411"/>
                  </a:lnTo>
                  <a:lnTo>
                    <a:pt x="74696" y="37317"/>
                  </a:lnTo>
                  <a:lnTo>
                    <a:pt x="75073" y="37034"/>
                  </a:lnTo>
                  <a:lnTo>
                    <a:pt x="75703" y="36530"/>
                  </a:lnTo>
                  <a:lnTo>
                    <a:pt x="75986" y="36310"/>
                  </a:lnTo>
                  <a:lnTo>
                    <a:pt x="76080" y="36216"/>
                  </a:lnTo>
                  <a:lnTo>
                    <a:pt x="76238" y="36121"/>
                  </a:lnTo>
                  <a:cubicBezTo>
                    <a:pt x="76332" y="36027"/>
                    <a:pt x="76395" y="35964"/>
                    <a:pt x="76489" y="35901"/>
                  </a:cubicBezTo>
                  <a:cubicBezTo>
                    <a:pt x="76489" y="35901"/>
                    <a:pt x="76521" y="35901"/>
                    <a:pt x="76521" y="35870"/>
                  </a:cubicBezTo>
                  <a:cubicBezTo>
                    <a:pt x="76584" y="35838"/>
                    <a:pt x="76615" y="35838"/>
                    <a:pt x="76647" y="35807"/>
                  </a:cubicBezTo>
                  <a:cubicBezTo>
                    <a:pt x="76678" y="35775"/>
                    <a:pt x="76678" y="35775"/>
                    <a:pt x="76710" y="35744"/>
                  </a:cubicBezTo>
                  <a:lnTo>
                    <a:pt x="77024" y="35492"/>
                  </a:lnTo>
                  <a:lnTo>
                    <a:pt x="77528" y="35146"/>
                  </a:lnTo>
                  <a:lnTo>
                    <a:pt x="78157" y="34642"/>
                  </a:lnTo>
                  <a:lnTo>
                    <a:pt x="78755" y="34202"/>
                  </a:lnTo>
                  <a:cubicBezTo>
                    <a:pt x="78786" y="34170"/>
                    <a:pt x="78786" y="34170"/>
                    <a:pt x="78818" y="34170"/>
                  </a:cubicBezTo>
                  <a:lnTo>
                    <a:pt x="78881" y="34108"/>
                  </a:lnTo>
                  <a:lnTo>
                    <a:pt x="78975" y="34045"/>
                  </a:lnTo>
                  <a:lnTo>
                    <a:pt x="79353" y="33761"/>
                  </a:lnTo>
                  <a:lnTo>
                    <a:pt x="79384" y="33761"/>
                  </a:lnTo>
                  <a:cubicBezTo>
                    <a:pt x="79510" y="33667"/>
                    <a:pt x="79604" y="33636"/>
                    <a:pt x="79762" y="33478"/>
                  </a:cubicBezTo>
                  <a:cubicBezTo>
                    <a:pt x="79950" y="33352"/>
                    <a:pt x="80139" y="33227"/>
                    <a:pt x="80296" y="33101"/>
                  </a:cubicBezTo>
                  <a:lnTo>
                    <a:pt x="80548" y="32912"/>
                  </a:lnTo>
                  <a:lnTo>
                    <a:pt x="81335" y="32346"/>
                  </a:lnTo>
                  <a:lnTo>
                    <a:pt x="81618" y="32125"/>
                  </a:lnTo>
                  <a:cubicBezTo>
                    <a:pt x="81807" y="31999"/>
                    <a:pt x="81996" y="31874"/>
                    <a:pt x="82184" y="31748"/>
                  </a:cubicBezTo>
                  <a:cubicBezTo>
                    <a:pt x="82279" y="31685"/>
                    <a:pt x="82342" y="31622"/>
                    <a:pt x="82436" y="31590"/>
                  </a:cubicBezTo>
                  <a:lnTo>
                    <a:pt x="82908" y="31244"/>
                  </a:lnTo>
                  <a:cubicBezTo>
                    <a:pt x="82908" y="31244"/>
                    <a:pt x="82908" y="31244"/>
                    <a:pt x="82939" y="31213"/>
                  </a:cubicBezTo>
                  <a:lnTo>
                    <a:pt x="83097" y="31118"/>
                  </a:lnTo>
                  <a:lnTo>
                    <a:pt x="83128" y="31087"/>
                  </a:lnTo>
                  <a:cubicBezTo>
                    <a:pt x="83128" y="31087"/>
                    <a:pt x="83160" y="31056"/>
                    <a:pt x="83160" y="31056"/>
                  </a:cubicBezTo>
                  <a:cubicBezTo>
                    <a:pt x="83474" y="30835"/>
                    <a:pt x="83757" y="30646"/>
                    <a:pt x="84041" y="30458"/>
                  </a:cubicBezTo>
                  <a:cubicBezTo>
                    <a:pt x="84135" y="30395"/>
                    <a:pt x="84229" y="30332"/>
                    <a:pt x="84324" y="30269"/>
                  </a:cubicBezTo>
                  <a:lnTo>
                    <a:pt x="84355" y="30237"/>
                  </a:lnTo>
                  <a:lnTo>
                    <a:pt x="84922" y="29828"/>
                  </a:lnTo>
                  <a:lnTo>
                    <a:pt x="85079" y="29734"/>
                  </a:lnTo>
                  <a:lnTo>
                    <a:pt x="85488" y="29451"/>
                  </a:lnTo>
                  <a:lnTo>
                    <a:pt x="85645" y="29356"/>
                  </a:lnTo>
                  <a:cubicBezTo>
                    <a:pt x="85645" y="29356"/>
                    <a:pt x="85677" y="29325"/>
                    <a:pt x="85708" y="29325"/>
                  </a:cubicBezTo>
                  <a:lnTo>
                    <a:pt x="85740" y="29325"/>
                  </a:lnTo>
                  <a:cubicBezTo>
                    <a:pt x="85960" y="29168"/>
                    <a:pt x="86212" y="29010"/>
                    <a:pt x="86432" y="28853"/>
                  </a:cubicBezTo>
                  <a:cubicBezTo>
                    <a:pt x="86526" y="28790"/>
                    <a:pt x="86652" y="28727"/>
                    <a:pt x="86747" y="28664"/>
                  </a:cubicBezTo>
                  <a:lnTo>
                    <a:pt x="87061" y="28444"/>
                  </a:lnTo>
                  <a:lnTo>
                    <a:pt x="87219" y="28350"/>
                  </a:lnTo>
                  <a:lnTo>
                    <a:pt x="87250" y="28318"/>
                  </a:lnTo>
                  <a:lnTo>
                    <a:pt x="87344" y="28255"/>
                  </a:lnTo>
                  <a:cubicBezTo>
                    <a:pt x="87439" y="28192"/>
                    <a:pt x="87502" y="28161"/>
                    <a:pt x="87596" y="28098"/>
                  </a:cubicBezTo>
                  <a:cubicBezTo>
                    <a:pt x="87659" y="28035"/>
                    <a:pt x="87753" y="28004"/>
                    <a:pt x="87816" y="27941"/>
                  </a:cubicBezTo>
                  <a:lnTo>
                    <a:pt x="88288" y="27657"/>
                  </a:lnTo>
                  <a:cubicBezTo>
                    <a:pt x="88351" y="27626"/>
                    <a:pt x="88414" y="27563"/>
                    <a:pt x="88477" y="27532"/>
                  </a:cubicBezTo>
                  <a:lnTo>
                    <a:pt x="89138" y="27123"/>
                  </a:lnTo>
                  <a:lnTo>
                    <a:pt x="89704" y="26776"/>
                  </a:lnTo>
                  <a:lnTo>
                    <a:pt x="90145" y="26493"/>
                  </a:lnTo>
                  <a:lnTo>
                    <a:pt x="90365" y="26367"/>
                  </a:lnTo>
                  <a:lnTo>
                    <a:pt x="90994" y="25958"/>
                  </a:lnTo>
                  <a:lnTo>
                    <a:pt x="91529" y="25644"/>
                  </a:lnTo>
                  <a:cubicBezTo>
                    <a:pt x="91781" y="25486"/>
                    <a:pt x="92032" y="25329"/>
                    <a:pt x="92284" y="25203"/>
                  </a:cubicBezTo>
                  <a:lnTo>
                    <a:pt x="92504" y="25046"/>
                  </a:lnTo>
                  <a:lnTo>
                    <a:pt x="92725" y="24920"/>
                  </a:lnTo>
                  <a:lnTo>
                    <a:pt x="92913" y="24794"/>
                  </a:lnTo>
                  <a:lnTo>
                    <a:pt x="93260" y="24605"/>
                  </a:lnTo>
                  <a:lnTo>
                    <a:pt x="93291" y="24605"/>
                  </a:lnTo>
                  <a:lnTo>
                    <a:pt x="93669" y="24354"/>
                  </a:lnTo>
                  <a:lnTo>
                    <a:pt x="93920" y="24228"/>
                  </a:lnTo>
                  <a:lnTo>
                    <a:pt x="94015" y="24165"/>
                  </a:lnTo>
                  <a:lnTo>
                    <a:pt x="94141" y="24102"/>
                  </a:lnTo>
                  <a:lnTo>
                    <a:pt x="94298" y="24008"/>
                  </a:lnTo>
                  <a:cubicBezTo>
                    <a:pt x="94392" y="23945"/>
                    <a:pt x="94518" y="23882"/>
                    <a:pt x="94613" y="23819"/>
                  </a:cubicBezTo>
                  <a:lnTo>
                    <a:pt x="94896" y="23661"/>
                  </a:lnTo>
                  <a:cubicBezTo>
                    <a:pt x="95053" y="23567"/>
                    <a:pt x="95242" y="23473"/>
                    <a:pt x="95368" y="23378"/>
                  </a:cubicBezTo>
                  <a:cubicBezTo>
                    <a:pt x="95525" y="23315"/>
                    <a:pt x="95682" y="23221"/>
                    <a:pt x="95808" y="23127"/>
                  </a:cubicBezTo>
                  <a:cubicBezTo>
                    <a:pt x="95965" y="23064"/>
                    <a:pt x="96091" y="23001"/>
                    <a:pt x="96217" y="22938"/>
                  </a:cubicBezTo>
                  <a:cubicBezTo>
                    <a:pt x="96249" y="22906"/>
                    <a:pt x="96312" y="22875"/>
                    <a:pt x="96343" y="22843"/>
                  </a:cubicBezTo>
                  <a:cubicBezTo>
                    <a:pt x="96532" y="22749"/>
                    <a:pt x="96689" y="22655"/>
                    <a:pt x="96846" y="22560"/>
                  </a:cubicBezTo>
                  <a:lnTo>
                    <a:pt x="96909" y="22529"/>
                  </a:lnTo>
                  <a:lnTo>
                    <a:pt x="96941" y="22529"/>
                  </a:lnTo>
                  <a:lnTo>
                    <a:pt x="97067" y="22466"/>
                  </a:lnTo>
                  <a:lnTo>
                    <a:pt x="97098" y="22434"/>
                  </a:lnTo>
                  <a:lnTo>
                    <a:pt x="97161" y="22403"/>
                  </a:lnTo>
                  <a:lnTo>
                    <a:pt x="98105" y="21899"/>
                  </a:lnTo>
                  <a:cubicBezTo>
                    <a:pt x="98199" y="21837"/>
                    <a:pt x="98294" y="21774"/>
                    <a:pt x="98357" y="21742"/>
                  </a:cubicBezTo>
                  <a:cubicBezTo>
                    <a:pt x="98483" y="21679"/>
                    <a:pt x="98577" y="21648"/>
                    <a:pt x="98671" y="21585"/>
                  </a:cubicBezTo>
                  <a:lnTo>
                    <a:pt x="99143" y="21333"/>
                  </a:lnTo>
                  <a:lnTo>
                    <a:pt x="99206" y="21302"/>
                  </a:lnTo>
                  <a:lnTo>
                    <a:pt x="99364" y="21207"/>
                  </a:lnTo>
                  <a:cubicBezTo>
                    <a:pt x="99458" y="21144"/>
                    <a:pt x="99584" y="21081"/>
                    <a:pt x="99647" y="21050"/>
                  </a:cubicBezTo>
                  <a:cubicBezTo>
                    <a:pt x="99710" y="21019"/>
                    <a:pt x="99773" y="20987"/>
                    <a:pt x="99836" y="20956"/>
                  </a:cubicBezTo>
                  <a:lnTo>
                    <a:pt x="100811" y="20452"/>
                  </a:lnTo>
                  <a:cubicBezTo>
                    <a:pt x="100842" y="20421"/>
                    <a:pt x="100874" y="20421"/>
                    <a:pt x="100905" y="20389"/>
                  </a:cubicBezTo>
                  <a:lnTo>
                    <a:pt x="101188" y="20232"/>
                  </a:lnTo>
                  <a:lnTo>
                    <a:pt x="101786" y="19949"/>
                  </a:lnTo>
                  <a:cubicBezTo>
                    <a:pt x="101944" y="19854"/>
                    <a:pt x="102132" y="19760"/>
                    <a:pt x="102290" y="19697"/>
                  </a:cubicBezTo>
                  <a:cubicBezTo>
                    <a:pt x="102321" y="19666"/>
                    <a:pt x="102353" y="19666"/>
                    <a:pt x="102384" y="19634"/>
                  </a:cubicBezTo>
                  <a:lnTo>
                    <a:pt x="103328" y="19131"/>
                  </a:lnTo>
                  <a:lnTo>
                    <a:pt x="103422" y="19099"/>
                  </a:lnTo>
                  <a:lnTo>
                    <a:pt x="104083" y="18785"/>
                  </a:lnTo>
                  <a:lnTo>
                    <a:pt x="104146" y="18722"/>
                  </a:lnTo>
                  <a:lnTo>
                    <a:pt x="104366" y="18627"/>
                  </a:lnTo>
                  <a:lnTo>
                    <a:pt x="104461" y="18564"/>
                  </a:lnTo>
                  <a:lnTo>
                    <a:pt x="104555" y="18533"/>
                  </a:lnTo>
                  <a:lnTo>
                    <a:pt x="104744" y="18438"/>
                  </a:lnTo>
                  <a:cubicBezTo>
                    <a:pt x="104870" y="18376"/>
                    <a:pt x="104964" y="18313"/>
                    <a:pt x="105090" y="18281"/>
                  </a:cubicBezTo>
                  <a:cubicBezTo>
                    <a:pt x="105468" y="18092"/>
                    <a:pt x="105814" y="17904"/>
                    <a:pt x="106223" y="17746"/>
                  </a:cubicBezTo>
                  <a:lnTo>
                    <a:pt x="106695" y="17495"/>
                  </a:lnTo>
                  <a:lnTo>
                    <a:pt x="107041" y="17337"/>
                  </a:lnTo>
                  <a:lnTo>
                    <a:pt x="107230" y="17243"/>
                  </a:lnTo>
                  <a:lnTo>
                    <a:pt x="107639" y="17086"/>
                  </a:lnTo>
                  <a:lnTo>
                    <a:pt x="107985" y="16928"/>
                  </a:lnTo>
                  <a:lnTo>
                    <a:pt x="108299" y="16771"/>
                  </a:lnTo>
                  <a:lnTo>
                    <a:pt x="108677" y="16110"/>
                  </a:lnTo>
                  <a:lnTo>
                    <a:pt x="108771" y="16047"/>
                  </a:lnTo>
                  <a:lnTo>
                    <a:pt x="108834" y="16047"/>
                  </a:lnTo>
                  <a:cubicBezTo>
                    <a:pt x="108929" y="16016"/>
                    <a:pt x="109023" y="15953"/>
                    <a:pt x="109117" y="15921"/>
                  </a:cubicBezTo>
                  <a:lnTo>
                    <a:pt x="109589" y="15701"/>
                  </a:lnTo>
                  <a:lnTo>
                    <a:pt x="110093" y="15481"/>
                  </a:lnTo>
                  <a:lnTo>
                    <a:pt x="110219" y="15449"/>
                  </a:lnTo>
                  <a:lnTo>
                    <a:pt x="110785" y="15166"/>
                  </a:lnTo>
                  <a:lnTo>
                    <a:pt x="111225" y="14977"/>
                  </a:lnTo>
                  <a:lnTo>
                    <a:pt x="111823" y="14726"/>
                  </a:lnTo>
                  <a:lnTo>
                    <a:pt x="111981" y="14663"/>
                  </a:lnTo>
                  <a:lnTo>
                    <a:pt x="112924" y="14254"/>
                  </a:lnTo>
                  <a:lnTo>
                    <a:pt x="113082" y="14191"/>
                  </a:lnTo>
                  <a:lnTo>
                    <a:pt x="113176" y="14159"/>
                  </a:lnTo>
                  <a:lnTo>
                    <a:pt x="113931" y="13845"/>
                  </a:lnTo>
                  <a:lnTo>
                    <a:pt x="114781" y="13499"/>
                  </a:lnTo>
                  <a:lnTo>
                    <a:pt x="115190" y="13341"/>
                  </a:lnTo>
                  <a:lnTo>
                    <a:pt x="115284" y="13310"/>
                  </a:lnTo>
                  <a:lnTo>
                    <a:pt x="115536" y="13184"/>
                  </a:lnTo>
                  <a:lnTo>
                    <a:pt x="115976" y="13027"/>
                  </a:lnTo>
                  <a:lnTo>
                    <a:pt x="116417" y="12838"/>
                  </a:lnTo>
                  <a:cubicBezTo>
                    <a:pt x="116795" y="12681"/>
                    <a:pt x="117172" y="12555"/>
                    <a:pt x="117518" y="12397"/>
                  </a:cubicBezTo>
                  <a:lnTo>
                    <a:pt x="117676" y="12366"/>
                  </a:lnTo>
                  <a:lnTo>
                    <a:pt x="118116" y="12177"/>
                  </a:lnTo>
                  <a:lnTo>
                    <a:pt x="118682" y="11988"/>
                  </a:lnTo>
                  <a:lnTo>
                    <a:pt x="118997" y="11831"/>
                  </a:lnTo>
                  <a:lnTo>
                    <a:pt x="119563" y="11642"/>
                  </a:lnTo>
                  <a:lnTo>
                    <a:pt x="120098" y="11422"/>
                  </a:lnTo>
                  <a:lnTo>
                    <a:pt x="120161" y="11422"/>
                  </a:lnTo>
                  <a:lnTo>
                    <a:pt x="120948" y="11139"/>
                  </a:lnTo>
                  <a:lnTo>
                    <a:pt x="121609" y="10919"/>
                  </a:lnTo>
                  <a:cubicBezTo>
                    <a:pt x="121671" y="10887"/>
                    <a:pt x="121734" y="10856"/>
                    <a:pt x="121797" y="10856"/>
                  </a:cubicBezTo>
                  <a:lnTo>
                    <a:pt x="121860" y="10824"/>
                  </a:lnTo>
                  <a:lnTo>
                    <a:pt x="122521" y="10604"/>
                  </a:lnTo>
                  <a:lnTo>
                    <a:pt x="122899" y="10447"/>
                  </a:lnTo>
                  <a:lnTo>
                    <a:pt x="123308" y="10321"/>
                  </a:lnTo>
                  <a:lnTo>
                    <a:pt x="123496" y="10258"/>
                  </a:lnTo>
                  <a:lnTo>
                    <a:pt x="123685" y="10195"/>
                  </a:lnTo>
                  <a:lnTo>
                    <a:pt x="124157" y="10038"/>
                  </a:lnTo>
                  <a:lnTo>
                    <a:pt x="124598" y="9880"/>
                  </a:lnTo>
                  <a:lnTo>
                    <a:pt x="124849" y="9786"/>
                  </a:lnTo>
                  <a:lnTo>
                    <a:pt x="125699" y="9534"/>
                  </a:lnTo>
                  <a:lnTo>
                    <a:pt x="125856" y="9471"/>
                  </a:lnTo>
                  <a:lnTo>
                    <a:pt x="126013" y="9408"/>
                  </a:lnTo>
                  <a:lnTo>
                    <a:pt x="126580" y="9220"/>
                  </a:lnTo>
                  <a:lnTo>
                    <a:pt x="126737" y="9188"/>
                  </a:lnTo>
                  <a:lnTo>
                    <a:pt x="127146" y="9062"/>
                  </a:lnTo>
                  <a:cubicBezTo>
                    <a:pt x="127209" y="9031"/>
                    <a:pt x="127241" y="8999"/>
                    <a:pt x="127303" y="8999"/>
                  </a:cubicBezTo>
                  <a:lnTo>
                    <a:pt x="127712" y="8873"/>
                  </a:lnTo>
                  <a:lnTo>
                    <a:pt x="127807" y="8842"/>
                  </a:lnTo>
                  <a:cubicBezTo>
                    <a:pt x="127901" y="8810"/>
                    <a:pt x="127996" y="8779"/>
                    <a:pt x="128090" y="8748"/>
                  </a:cubicBezTo>
                  <a:lnTo>
                    <a:pt x="128279" y="8685"/>
                  </a:lnTo>
                  <a:lnTo>
                    <a:pt x="128845" y="8527"/>
                  </a:lnTo>
                  <a:lnTo>
                    <a:pt x="129034" y="8464"/>
                  </a:lnTo>
                  <a:cubicBezTo>
                    <a:pt x="129128" y="8433"/>
                    <a:pt x="129254" y="8401"/>
                    <a:pt x="129380" y="8370"/>
                  </a:cubicBezTo>
                  <a:cubicBezTo>
                    <a:pt x="129695" y="8276"/>
                    <a:pt x="129978" y="8181"/>
                    <a:pt x="130293" y="8087"/>
                  </a:cubicBezTo>
                  <a:lnTo>
                    <a:pt x="130355" y="8087"/>
                  </a:lnTo>
                  <a:lnTo>
                    <a:pt x="130418" y="8055"/>
                  </a:lnTo>
                  <a:lnTo>
                    <a:pt x="130481" y="8055"/>
                  </a:lnTo>
                  <a:lnTo>
                    <a:pt x="130764" y="7961"/>
                  </a:lnTo>
                  <a:lnTo>
                    <a:pt x="131048" y="7898"/>
                  </a:lnTo>
                  <a:lnTo>
                    <a:pt x="131457" y="7772"/>
                  </a:lnTo>
                  <a:lnTo>
                    <a:pt x="131551" y="7772"/>
                  </a:lnTo>
                  <a:cubicBezTo>
                    <a:pt x="131677" y="7741"/>
                    <a:pt x="131803" y="7709"/>
                    <a:pt x="131897" y="7678"/>
                  </a:cubicBezTo>
                  <a:lnTo>
                    <a:pt x="132149" y="7583"/>
                  </a:lnTo>
                  <a:lnTo>
                    <a:pt x="132243" y="7583"/>
                  </a:lnTo>
                  <a:lnTo>
                    <a:pt x="132464" y="7520"/>
                  </a:lnTo>
                  <a:lnTo>
                    <a:pt x="132904" y="7395"/>
                  </a:lnTo>
                  <a:cubicBezTo>
                    <a:pt x="132935" y="7363"/>
                    <a:pt x="132998" y="7363"/>
                    <a:pt x="133030" y="7363"/>
                  </a:cubicBezTo>
                  <a:lnTo>
                    <a:pt x="134414" y="6986"/>
                  </a:lnTo>
                  <a:lnTo>
                    <a:pt x="134666" y="6923"/>
                  </a:lnTo>
                  <a:lnTo>
                    <a:pt x="134697" y="6923"/>
                  </a:lnTo>
                  <a:lnTo>
                    <a:pt x="134855" y="6860"/>
                  </a:lnTo>
                  <a:lnTo>
                    <a:pt x="135295" y="6765"/>
                  </a:lnTo>
                  <a:lnTo>
                    <a:pt x="135516" y="6702"/>
                  </a:lnTo>
                  <a:lnTo>
                    <a:pt x="135799" y="6639"/>
                  </a:lnTo>
                  <a:lnTo>
                    <a:pt x="136302" y="6514"/>
                  </a:lnTo>
                  <a:lnTo>
                    <a:pt x="136617" y="6419"/>
                  </a:lnTo>
                  <a:lnTo>
                    <a:pt x="136774" y="6388"/>
                  </a:lnTo>
                  <a:lnTo>
                    <a:pt x="137215" y="6262"/>
                  </a:lnTo>
                  <a:lnTo>
                    <a:pt x="137655" y="6168"/>
                  </a:lnTo>
                  <a:cubicBezTo>
                    <a:pt x="137970" y="6105"/>
                    <a:pt x="138253" y="6010"/>
                    <a:pt x="138568" y="5947"/>
                  </a:cubicBezTo>
                  <a:cubicBezTo>
                    <a:pt x="138851" y="5884"/>
                    <a:pt x="139165" y="5821"/>
                    <a:pt x="139449" y="5758"/>
                  </a:cubicBezTo>
                  <a:cubicBezTo>
                    <a:pt x="139637" y="5696"/>
                    <a:pt x="139795" y="5664"/>
                    <a:pt x="139983" y="5633"/>
                  </a:cubicBezTo>
                  <a:lnTo>
                    <a:pt x="140329" y="5538"/>
                  </a:lnTo>
                  <a:lnTo>
                    <a:pt x="140550" y="5507"/>
                  </a:lnTo>
                  <a:lnTo>
                    <a:pt x="141336" y="5318"/>
                  </a:lnTo>
                  <a:cubicBezTo>
                    <a:pt x="141368" y="5318"/>
                    <a:pt x="141399" y="5318"/>
                    <a:pt x="141462" y="5287"/>
                  </a:cubicBezTo>
                  <a:lnTo>
                    <a:pt x="141997" y="5192"/>
                  </a:lnTo>
                  <a:lnTo>
                    <a:pt x="142123" y="5161"/>
                  </a:lnTo>
                  <a:lnTo>
                    <a:pt x="142847" y="5003"/>
                  </a:lnTo>
                  <a:lnTo>
                    <a:pt x="143098" y="4940"/>
                  </a:lnTo>
                  <a:lnTo>
                    <a:pt x="143602" y="4846"/>
                  </a:lnTo>
                  <a:lnTo>
                    <a:pt x="143948" y="4783"/>
                  </a:lnTo>
                  <a:lnTo>
                    <a:pt x="144074" y="4752"/>
                  </a:lnTo>
                  <a:cubicBezTo>
                    <a:pt x="144357" y="4689"/>
                    <a:pt x="144609" y="4657"/>
                    <a:pt x="144892" y="4594"/>
                  </a:cubicBezTo>
                  <a:lnTo>
                    <a:pt x="145049" y="4563"/>
                  </a:lnTo>
                  <a:lnTo>
                    <a:pt x="145301" y="4531"/>
                  </a:lnTo>
                  <a:lnTo>
                    <a:pt x="145615" y="4468"/>
                  </a:lnTo>
                  <a:lnTo>
                    <a:pt x="145867" y="4406"/>
                  </a:lnTo>
                  <a:lnTo>
                    <a:pt x="146182" y="4374"/>
                  </a:lnTo>
                  <a:lnTo>
                    <a:pt x="146339" y="4343"/>
                  </a:lnTo>
                  <a:lnTo>
                    <a:pt x="146402" y="4343"/>
                  </a:lnTo>
                  <a:lnTo>
                    <a:pt x="146654" y="4280"/>
                  </a:lnTo>
                  <a:lnTo>
                    <a:pt x="146685" y="4280"/>
                  </a:lnTo>
                  <a:lnTo>
                    <a:pt x="146874" y="4248"/>
                  </a:lnTo>
                  <a:lnTo>
                    <a:pt x="147094" y="4248"/>
                  </a:lnTo>
                  <a:cubicBezTo>
                    <a:pt x="147126" y="4217"/>
                    <a:pt x="147189" y="4217"/>
                    <a:pt x="147252" y="4217"/>
                  </a:cubicBezTo>
                  <a:lnTo>
                    <a:pt x="147409" y="4185"/>
                  </a:lnTo>
                  <a:lnTo>
                    <a:pt x="147629" y="4154"/>
                  </a:lnTo>
                  <a:lnTo>
                    <a:pt x="147975" y="4091"/>
                  </a:lnTo>
                  <a:lnTo>
                    <a:pt x="148195" y="4059"/>
                  </a:lnTo>
                  <a:lnTo>
                    <a:pt x="148447" y="4059"/>
                  </a:lnTo>
                  <a:lnTo>
                    <a:pt x="148888" y="3965"/>
                  </a:lnTo>
                  <a:lnTo>
                    <a:pt x="149234" y="3934"/>
                  </a:lnTo>
                  <a:lnTo>
                    <a:pt x="149643" y="3871"/>
                  </a:lnTo>
                  <a:lnTo>
                    <a:pt x="149926" y="3808"/>
                  </a:lnTo>
                  <a:lnTo>
                    <a:pt x="150083" y="3808"/>
                  </a:lnTo>
                  <a:cubicBezTo>
                    <a:pt x="150209" y="3808"/>
                    <a:pt x="150304" y="3776"/>
                    <a:pt x="150429" y="3776"/>
                  </a:cubicBezTo>
                  <a:lnTo>
                    <a:pt x="150587" y="3745"/>
                  </a:lnTo>
                  <a:lnTo>
                    <a:pt x="150744" y="3713"/>
                  </a:lnTo>
                  <a:lnTo>
                    <a:pt x="151027" y="3682"/>
                  </a:lnTo>
                  <a:lnTo>
                    <a:pt x="151247" y="3650"/>
                  </a:lnTo>
                  <a:lnTo>
                    <a:pt x="151971" y="3556"/>
                  </a:lnTo>
                  <a:lnTo>
                    <a:pt x="152160" y="3525"/>
                  </a:lnTo>
                  <a:lnTo>
                    <a:pt x="152569" y="3493"/>
                  </a:lnTo>
                  <a:lnTo>
                    <a:pt x="152852" y="3430"/>
                  </a:lnTo>
                  <a:lnTo>
                    <a:pt x="153135" y="3430"/>
                  </a:lnTo>
                  <a:lnTo>
                    <a:pt x="153387" y="3399"/>
                  </a:lnTo>
                  <a:lnTo>
                    <a:pt x="153576" y="3399"/>
                  </a:lnTo>
                  <a:lnTo>
                    <a:pt x="153922" y="3336"/>
                  </a:lnTo>
                  <a:lnTo>
                    <a:pt x="154803" y="3336"/>
                  </a:lnTo>
                  <a:lnTo>
                    <a:pt x="155023" y="3304"/>
                  </a:lnTo>
                  <a:lnTo>
                    <a:pt x="156376" y="3304"/>
                  </a:lnTo>
                  <a:lnTo>
                    <a:pt x="156691" y="3273"/>
                  </a:lnTo>
                  <a:lnTo>
                    <a:pt x="158044" y="3273"/>
                  </a:lnTo>
                  <a:lnTo>
                    <a:pt x="158484" y="3241"/>
                  </a:lnTo>
                  <a:lnTo>
                    <a:pt x="158516" y="3241"/>
                  </a:lnTo>
                  <a:lnTo>
                    <a:pt x="158516" y="1"/>
                  </a:lnTo>
                  <a:close/>
                </a:path>
              </a:pathLst>
            </a:custGeom>
            <a:solidFill>
              <a:srgbClr val="910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9"/>
            <p:cNvSpPr/>
            <p:nvPr/>
          </p:nvSpPr>
          <p:spPr>
            <a:xfrm>
              <a:off x="76788" y="2859250"/>
              <a:ext cx="2023150" cy="2094750"/>
            </a:xfrm>
            <a:custGeom>
              <a:avLst/>
              <a:gdLst/>
              <a:ahLst/>
              <a:cxnLst/>
              <a:rect l="l" t="t" r="r" b="b"/>
              <a:pathLst>
                <a:path w="80926" h="83790" extrusionOk="0">
                  <a:moveTo>
                    <a:pt x="80926" y="1"/>
                  </a:moveTo>
                  <a:lnTo>
                    <a:pt x="80926" y="1"/>
                  </a:lnTo>
                  <a:cubicBezTo>
                    <a:pt x="23693" y="29199"/>
                    <a:pt x="1" y="83317"/>
                    <a:pt x="1" y="83317"/>
                  </a:cubicBezTo>
                  <a:lnTo>
                    <a:pt x="3871" y="83789"/>
                  </a:lnTo>
                  <a:cubicBezTo>
                    <a:pt x="10038" y="71707"/>
                    <a:pt x="35492" y="26116"/>
                    <a:pt x="80926" y="1"/>
                  </a:cubicBezTo>
                  <a:close/>
                </a:path>
              </a:pathLst>
            </a:custGeom>
            <a:solidFill>
              <a:srgbClr val="5C08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9"/>
            <p:cNvSpPr/>
            <p:nvPr/>
          </p:nvSpPr>
          <p:spPr>
            <a:xfrm>
              <a:off x="468513" y="2467525"/>
              <a:ext cx="3572750" cy="2547050"/>
            </a:xfrm>
            <a:custGeom>
              <a:avLst/>
              <a:gdLst/>
              <a:ahLst/>
              <a:cxnLst/>
              <a:rect l="l" t="t" r="r" b="b"/>
              <a:pathLst>
                <a:path w="142910" h="101882" extrusionOk="0">
                  <a:moveTo>
                    <a:pt x="142910" y="1"/>
                  </a:moveTo>
                  <a:cubicBezTo>
                    <a:pt x="47920" y="6451"/>
                    <a:pt x="5476" y="89327"/>
                    <a:pt x="1" y="100937"/>
                  </a:cubicBezTo>
                  <a:lnTo>
                    <a:pt x="7458" y="101881"/>
                  </a:lnTo>
                  <a:cubicBezTo>
                    <a:pt x="52954" y="3651"/>
                    <a:pt x="142910" y="724"/>
                    <a:pt x="142910" y="724"/>
                  </a:cubicBezTo>
                  <a:lnTo>
                    <a:pt x="142910" y="1"/>
                  </a:lnTo>
                  <a:close/>
                </a:path>
              </a:pathLst>
            </a:custGeom>
            <a:solidFill>
              <a:srgbClr val="B82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9"/>
            <p:cNvSpPr/>
            <p:nvPr/>
          </p:nvSpPr>
          <p:spPr>
            <a:xfrm>
              <a:off x="2322538" y="3265150"/>
              <a:ext cx="1681750" cy="1663675"/>
            </a:xfrm>
            <a:custGeom>
              <a:avLst/>
              <a:gdLst/>
              <a:ahLst/>
              <a:cxnLst/>
              <a:rect l="l" t="t" r="r" b="b"/>
              <a:pathLst>
                <a:path w="67270" h="66547" extrusionOk="0">
                  <a:moveTo>
                    <a:pt x="66987" y="0"/>
                  </a:moveTo>
                  <a:cubicBezTo>
                    <a:pt x="57201" y="1794"/>
                    <a:pt x="42571" y="10069"/>
                    <a:pt x="27751" y="26493"/>
                  </a:cubicBezTo>
                  <a:cubicBezTo>
                    <a:pt x="10163" y="45938"/>
                    <a:pt x="0" y="66546"/>
                    <a:pt x="0" y="66546"/>
                  </a:cubicBezTo>
                  <a:lnTo>
                    <a:pt x="5097" y="66546"/>
                  </a:lnTo>
                  <a:cubicBezTo>
                    <a:pt x="5097" y="66546"/>
                    <a:pt x="19822" y="39708"/>
                    <a:pt x="28286" y="30489"/>
                  </a:cubicBezTo>
                  <a:cubicBezTo>
                    <a:pt x="36781" y="21270"/>
                    <a:pt x="52639" y="6073"/>
                    <a:pt x="59247" y="3933"/>
                  </a:cubicBezTo>
                  <a:cubicBezTo>
                    <a:pt x="65854" y="1794"/>
                    <a:pt x="67270" y="1133"/>
                    <a:pt x="67270" y="1133"/>
                  </a:cubicBezTo>
                  <a:lnTo>
                    <a:pt x="66987" y="0"/>
                  </a:ln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9"/>
            <p:cNvSpPr/>
            <p:nvPr/>
          </p:nvSpPr>
          <p:spPr>
            <a:xfrm>
              <a:off x="2353988" y="3262775"/>
              <a:ext cx="1682550" cy="1717175"/>
            </a:xfrm>
            <a:custGeom>
              <a:avLst/>
              <a:gdLst/>
              <a:ahLst/>
              <a:cxnLst/>
              <a:rect l="l" t="t" r="r" b="b"/>
              <a:pathLst>
                <a:path w="67302" h="68687" extrusionOk="0">
                  <a:moveTo>
                    <a:pt x="67207" y="1"/>
                  </a:moveTo>
                  <a:cubicBezTo>
                    <a:pt x="58083" y="2140"/>
                    <a:pt x="49336" y="6042"/>
                    <a:pt x="33761" y="20610"/>
                  </a:cubicBezTo>
                  <a:cubicBezTo>
                    <a:pt x="17023" y="36247"/>
                    <a:pt x="1" y="67585"/>
                    <a:pt x="1" y="67585"/>
                  </a:cubicBezTo>
                  <a:lnTo>
                    <a:pt x="3934" y="68687"/>
                  </a:lnTo>
                  <a:cubicBezTo>
                    <a:pt x="3934" y="68687"/>
                    <a:pt x="12303" y="53143"/>
                    <a:pt x="14285" y="49210"/>
                  </a:cubicBezTo>
                  <a:cubicBezTo>
                    <a:pt x="16236" y="45309"/>
                    <a:pt x="30961" y="24228"/>
                    <a:pt x="44302" y="13153"/>
                  </a:cubicBezTo>
                  <a:cubicBezTo>
                    <a:pt x="57611" y="2046"/>
                    <a:pt x="67302" y="1039"/>
                    <a:pt x="67302" y="1039"/>
                  </a:cubicBezTo>
                  <a:lnTo>
                    <a:pt x="67207" y="1"/>
                  </a:lnTo>
                  <a:close/>
                </a:path>
              </a:pathLst>
            </a:custGeom>
            <a:solidFill>
              <a:srgbClr val="F5A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9"/>
            <p:cNvSpPr/>
            <p:nvPr/>
          </p:nvSpPr>
          <p:spPr>
            <a:xfrm>
              <a:off x="2399613" y="3272225"/>
              <a:ext cx="1614900" cy="1681775"/>
            </a:xfrm>
            <a:custGeom>
              <a:avLst/>
              <a:gdLst/>
              <a:ahLst/>
              <a:cxnLst/>
              <a:rect l="l" t="t" r="r" b="b"/>
              <a:pathLst>
                <a:path w="64596" h="67271" extrusionOk="0">
                  <a:moveTo>
                    <a:pt x="64596" y="0"/>
                  </a:moveTo>
                  <a:cubicBezTo>
                    <a:pt x="27406" y="10352"/>
                    <a:pt x="1" y="66704"/>
                    <a:pt x="1" y="66704"/>
                  </a:cubicBezTo>
                  <a:lnTo>
                    <a:pt x="3650" y="67270"/>
                  </a:lnTo>
                  <a:cubicBezTo>
                    <a:pt x="31748" y="8433"/>
                    <a:pt x="64596" y="1259"/>
                    <a:pt x="64596" y="1259"/>
                  </a:cubicBezTo>
                  <a:lnTo>
                    <a:pt x="64596" y="0"/>
                  </a:lnTo>
                  <a:close/>
                </a:path>
              </a:pathLst>
            </a:custGeom>
            <a:solidFill>
              <a:srgbClr val="EB6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9"/>
            <p:cNvSpPr/>
            <p:nvPr/>
          </p:nvSpPr>
          <p:spPr>
            <a:xfrm>
              <a:off x="286100" y="3648550"/>
              <a:ext cx="884950" cy="1154750"/>
            </a:xfrm>
            <a:custGeom>
              <a:avLst/>
              <a:gdLst/>
              <a:ahLst/>
              <a:cxnLst/>
              <a:rect l="l" t="t" r="r" b="b"/>
              <a:pathLst>
                <a:path w="35398" h="46190" extrusionOk="0">
                  <a:moveTo>
                    <a:pt x="35397" y="0"/>
                  </a:moveTo>
                  <a:cubicBezTo>
                    <a:pt x="34737" y="472"/>
                    <a:pt x="14474" y="15890"/>
                    <a:pt x="1" y="45654"/>
                  </a:cubicBezTo>
                  <a:lnTo>
                    <a:pt x="4248" y="46189"/>
                  </a:lnTo>
                  <a:cubicBezTo>
                    <a:pt x="7237" y="40117"/>
                    <a:pt x="20138" y="14851"/>
                    <a:pt x="35397" y="0"/>
                  </a:cubicBezTo>
                  <a:close/>
                </a:path>
              </a:pathLst>
            </a:custGeom>
            <a:solidFill>
              <a:srgbClr val="B82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9"/>
            <p:cNvSpPr/>
            <p:nvPr/>
          </p:nvSpPr>
          <p:spPr>
            <a:xfrm>
              <a:off x="1802588" y="4286150"/>
              <a:ext cx="446800" cy="224200"/>
            </a:xfrm>
            <a:custGeom>
              <a:avLst/>
              <a:gdLst/>
              <a:ahLst/>
              <a:cxnLst/>
              <a:rect l="l" t="t" r="r" b="b"/>
              <a:pathLst>
                <a:path w="17872" h="8968" extrusionOk="0">
                  <a:moveTo>
                    <a:pt x="8936" y="0"/>
                  </a:moveTo>
                  <a:cubicBezTo>
                    <a:pt x="5790" y="0"/>
                    <a:pt x="3021" y="818"/>
                    <a:pt x="1448" y="2046"/>
                  </a:cubicBezTo>
                  <a:cubicBezTo>
                    <a:pt x="1039" y="2329"/>
                    <a:pt x="724" y="2675"/>
                    <a:pt x="441" y="3115"/>
                  </a:cubicBezTo>
                  <a:cubicBezTo>
                    <a:pt x="158" y="3493"/>
                    <a:pt x="0" y="3996"/>
                    <a:pt x="0" y="4468"/>
                  </a:cubicBezTo>
                  <a:cubicBezTo>
                    <a:pt x="0" y="6954"/>
                    <a:pt x="3996" y="8968"/>
                    <a:pt x="8936" y="8968"/>
                  </a:cubicBezTo>
                  <a:cubicBezTo>
                    <a:pt x="13876" y="8968"/>
                    <a:pt x="17872" y="6954"/>
                    <a:pt x="17872" y="4468"/>
                  </a:cubicBezTo>
                  <a:cubicBezTo>
                    <a:pt x="17872" y="4279"/>
                    <a:pt x="17840" y="4091"/>
                    <a:pt x="17778" y="3902"/>
                  </a:cubicBezTo>
                  <a:cubicBezTo>
                    <a:pt x="17589" y="3084"/>
                    <a:pt x="16928" y="2360"/>
                    <a:pt x="15984" y="1731"/>
                  </a:cubicBezTo>
                  <a:cubicBezTo>
                    <a:pt x="14348" y="661"/>
                    <a:pt x="11799" y="0"/>
                    <a:pt x="8936" y="0"/>
                  </a:cubicBezTo>
                  <a:close/>
                </a:path>
              </a:pathLst>
            </a:custGeom>
            <a:solidFill>
              <a:srgbClr val="A80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9"/>
            <p:cNvSpPr/>
            <p:nvPr/>
          </p:nvSpPr>
          <p:spPr>
            <a:xfrm>
              <a:off x="1873388" y="4321550"/>
              <a:ext cx="305225" cy="107000"/>
            </a:xfrm>
            <a:custGeom>
              <a:avLst/>
              <a:gdLst/>
              <a:ahLst/>
              <a:cxnLst/>
              <a:rect l="l" t="t" r="r" b="b"/>
              <a:pathLst>
                <a:path w="12209" h="4280" extrusionOk="0">
                  <a:moveTo>
                    <a:pt x="6104" y="0"/>
                  </a:moveTo>
                  <a:cubicBezTo>
                    <a:pt x="2738" y="0"/>
                    <a:pt x="0" y="944"/>
                    <a:pt x="0" y="2140"/>
                  </a:cubicBezTo>
                  <a:cubicBezTo>
                    <a:pt x="0" y="2266"/>
                    <a:pt x="32" y="2392"/>
                    <a:pt x="95" y="2486"/>
                  </a:cubicBezTo>
                  <a:cubicBezTo>
                    <a:pt x="567" y="3493"/>
                    <a:pt x="3084" y="4279"/>
                    <a:pt x="6104" y="4279"/>
                  </a:cubicBezTo>
                  <a:cubicBezTo>
                    <a:pt x="9125" y="4279"/>
                    <a:pt x="11642" y="3493"/>
                    <a:pt x="12114" y="2486"/>
                  </a:cubicBezTo>
                  <a:cubicBezTo>
                    <a:pt x="12177" y="2392"/>
                    <a:pt x="12208" y="2266"/>
                    <a:pt x="12208" y="2140"/>
                  </a:cubicBezTo>
                  <a:cubicBezTo>
                    <a:pt x="12208" y="944"/>
                    <a:pt x="9471" y="0"/>
                    <a:pt x="6104" y="0"/>
                  </a:cubicBezTo>
                  <a:close/>
                </a:path>
              </a:pathLst>
            </a:custGeom>
            <a:solidFill>
              <a:srgbClr val="800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9"/>
            <p:cNvSpPr/>
            <p:nvPr/>
          </p:nvSpPr>
          <p:spPr>
            <a:xfrm>
              <a:off x="1875738" y="4338850"/>
              <a:ext cx="300500" cy="89700"/>
            </a:xfrm>
            <a:custGeom>
              <a:avLst/>
              <a:gdLst/>
              <a:ahLst/>
              <a:cxnLst/>
              <a:rect l="l" t="t" r="r" b="b"/>
              <a:pathLst>
                <a:path w="12020" h="3588" extrusionOk="0">
                  <a:moveTo>
                    <a:pt x="6010" y="0"/>
                  </a:moveTo>
                  <a:cubicBezTo>
                    <a:pt x="2990" y="0"/>
                    <a:pt x="473" y="787"/>
                    <a:pt x="1" y="1794"/>
                  </a:cubicBezTo>
                  <a:cubicBezTo>
                    <a:pt x="473" y="2801"/>
                    <a:pt x="2990" y="3587"/>
                    <a:pt x="6010" y="3587"/>
                  </a:cubicBezTo>
                  <a:cubicBezTo>
                    <a:pt x="9031" y="3587"/>
                    <a:pt x="11548" y="2801"/>
                    <a:pt x="12020" y="1794"/>
                  </a:cubicBezTo>
                  <a:cubicBezTo>
                    <a:pt x="11548" y="787"/>
                    <a:pt x="9031" y="0"/>
                    <a:pt x="6010" y="0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9"/>
            <p:cNvSpPr/>
            <p:nvPr/>
          </p:nvSpPr>
          <p:spPr>
            <a:xfrm>
              <a:off x="1802588" y="4364025"/>
              <a:ext cx="446800" cy="146325"/>
            </a:xfrm>
            <a:custGeom>
              <a:avLst/>
              <a:gdLst/>
              <a:ahLst/>
              <a:cxnLst/>
              <a:rect l="l" t="t" r="r" b="b"/>
              <a:pathLst>
                <a:path w="17872" h="5853" extrusionOk="0">
                  <a:moveTo>
                    <a:pt x="441" y="0"/>
                  </a:moveTo>
                  <a:lnTo>
                    <a:pt x="441" y="0"/>
                  </a:lnTo>
                  <a:cubicBezTo>
                    <a:pt x="158" y="378"/>
                    <a:pt x="0" y="881"/>
                    <a:pt x="0" y="1353"/>
                  </a:cubicBezTo>
                  <a:cubicBezTo>
                    <a:pt x="0" y="3839"/>
                    <a:pt x="3996" y="5853"/>
                    <a:pt x="8936" y="5853"/>
                  </a:cubicBezTo>
                  <a:cubicBezTo>
                    <a:pt x="13876" y="5853"/>
                    <a:pt x="17872" y="3839"/>
                    <a:pt x="17872" y="1353"/>
                  </a:cubicBezTo>
                  <a:cubicBezTo>
                    <a:pt x="17872" y="1164"/>
                    <a:pt x="17840" y="976"/>
                    <a:pt x="17809" y="787"/>
                  </a:cubicBezTo>
                  <a:cubicBezTo>
                    <a:pt x="17557" y="2014"/>
                    <a:pt x="16488" y="3524"/>
                    <a:pt x="13121" y="4311"/>
                  </a:cubicBezTo>
                  <a:cubicBezTo>
                    <a:pt x="11679" y="4641"/>
                    <a:pt x="10143" y="4793"/>
                    <a:pt x="8658" y="4793"/>
                  </a:cubicBezTo>
                  <a:cubicBezTo>
                    <a:pt x="5476" y="4793"/>
                    <a:pt x="2535" y="4095"/>
                    <a:pt x="1291" y="2958"/>
                  </a:cubicBezTo>
                  <a:cubicBezTo>
                    <a:pt x="410" y="2234"/>
                    <a:pt x="95" y="1039"/>
                    <a:pt x="441" y="0"/>
                  </a:cubicBezTo>
                  <a:close/>
                </a:path>
              </a:pathLst>
            </a:custGeom>
            <a:solidFill>
              <a:srgbClr val="800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9"/>
            <p:cNvSpPr/>
            <p:nvPr/>
          </p:nvSpPr>
          <p:spPr>
            <a:xfrm>
              <a:off x="1888338" y="4439525"/>
              <a:ext cx="18900" cy="15900"/>
            </a:xfrm>
            <a:custGeom>
              <a:avLst/>
              <a:gdLst/>
              <a:ahLst/>
              <a:cxnLst/>
              <a:rect l="l" t="t" r="r" b="b"/>
              <a:pathLst>
                <a:path w="756" h="636" extrusionOk="0">
                  <a:moveTo>
                    <a:pt x="441" y="1"/>
                  </a:moveTo>
                  <a:cubicBezTo>
                    <a:pt x="157" y="1"/>
                    <a:pt x="0" y="315"/>
                    <a:pt x="189" y="536"/>
                  </a:cubicBezTo>
                  <a:cubicBezTo>
                    <a:pt x="257" y="604"/>
                    <a:pt x="342" y="635"/>
                    <a:pt x="426" y="635"/>
                  </a:cubicBezTo>
                  <a:cubicBezTo>
                    <a:pt x="573" y="635"/>
                    <a:pt x="715" y="539"/>
                    <a:pt x="755" y="378"/>
                  </a:cubicBezTo>
                  <a:cubicBezTo>
                    <a:pt x="755" y="190"/>
                    <a:pt x="629" y="1"/>
                    <a:pt x="441" y="1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9"/>
            <p:cNvSpPr/>
            <p:nvPr/>
          </p:nvSpPr>
          <p:spPr>
            <a:xfrm>
              <a:off x="1865288" y="4416725"/>
              <a:ext cx="8900" cy="6375"/>
            </a:xfrm>
            <a:custGeom>
              <a:avLst/>
              <a:gdLst/>
              <a:ahLst/>
              <a:cxnLst/>
              <a:rect l="l" t="t" r="r" b="b"/>
              <a:pathLst>
                <a:path w="356" h="255" extrusionOk="0">
                  <a:moveTo>
                    <a:pt x="198" y="0"/>
                  </a:moveTo>
                  <a:cubicBezTo>
                    <a:pt x="0" y="0"/>
                    <a:pt x="173" y="254"/>
                    <a:pt x="270" y="254"/>
                  </a:cubicBezTo>
                  <a:cubicBezTo>
                    <a:pt x="297" y="254"/>
                    <a:pt x="318" y="236"/>
                    <a:pt x="324" y="189"/>
                  </a:cubicBezTo>
                  <a:cubicBezTo>
                    <a:pt x="356" y="95"/>
                    <a:pt x="261" y="0"/>
                    <a:pt x="198" y="0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9"/>
            <p:cNvSpPr/>
            <p:nvPr/>
          </p:nvSpPr>
          <p:spPr>
            <a:xfrm>
              <a:off x="2167463" y="4415150"/>
              <a:ext cx="15075" cy="11025"/>
            </a:xfrm>
            <a:custGeom>
              <a:avLst/>
              <a:gdLst/>
              <a:ahLst/>
              <a:cxnLst/>
              <a:rect l="l" t="t" r="r" b="b"/>
              <a:pathLst>
                <a:path w="603" h="441" extrusionOk="0">
                  <a:moveTo>
                    <a:pt x="319" y="0"/>
                  </a:moveTo>
                  <a:cubicBezTo>
                    <a:pt x="0" y="0"/>
                    <a:pt x="313" y="440"/>
                    <a:pt x="496" y="440"/>
                  </a:cubicBezTo>
                  <a:cubicBezTo>
                    <a:pt x="547" y="440"/>
                    <a:pt x="589" y="405"/>
                    <a:pt x="603" y="315"/>
                  </a:cubicBezTo>
                  <a:cubicBezTo>
                    <a:pt x="603" y="158"/>
                    <a:pt x="477" y="32"/>
                    <a:pt x="319" y="0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9"/>
            <p:cNvSpPr/>
            <p:nvPr/>
          </p:nvSpPr>
          <p:spPr>
            <a:xfrm>
              <a:off x="2004513" y="4297150"/>
              <a:ext cx="8900" cy="6375"/>
            </a:xfrm>
            <a:custGeom>
              <a:avLst/>
              <a:gdLst/>
              <a:ahLst/>
              <a:cxnLst/>
              <a:rect l="l" t="t" r="r" b="b"/>
              <a:pathLst>
                <a:path w="356" h="255" extrusionOk="0">
                  <a:moveTo>
                    <a:pt x="198" y="1"/>
                  </a:moveTo>
                  <a:cubicBezTo>
                    <a:pt x="0" y="1"/>
                    <a:pt x="173" y="255"/>
                    <a:pt x="271" y="255"/>
                  </a:cubicBezTo>
                  <a:cubicBezTo>
                    <a:pt x="297" y="255"/>
                    <a:pt x="318" y="236"/>
                    <a:pt x="324" y="190"/>
                  </a:cubicBezTo>
                  <a:cubicBezTo>
                    <a:pt x="356" y="95"/>
                    <a:pt x="261" y="32"/>
                    <a:pt x="198" y="1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9"/>
            <p:cNvSpPr/>
            <p:nvPr/>
          </p:nvSpPr>
          <p:spPr>
            <a:xfrm>
              <a:off x="1838763" y="4286150"/>
              <a:ext cx="363450" cy="51150"/>
            </a:xfrm>
            <a:custGeom>
              <a:avLst/>
              <a:gdLst/>
              <a:ahLst/>
              <a:cxnLst/>
              <a:rect l="l" t="t" r="r" b="b"/>
              <a:pathLst>
                <a:path w="14538" h="2046" extrusionOk="0">
                  <a:moveTo>
                    <a:pt x="7489" y="0"/>
                  </a:moveTo>
                  <a:cubicBezTo>
                    <a:pt x="4374" y="0"/>
                    <a:pt x="1574" y="818"/>
                    <a:pt x="1" y="2046"/>
                  </a:cubicBezTo>
                  <a:cubicBezTo>
                    <a:pt x="1605" y="1165"/>
                    <a:pt x="3336" y="598"/>
                    <a:pt x="5129" y="378"/>
                  </a:cubicBezTo>
                  <a:cubicBezTo>
                    <a:pt x="5904" y="266"/>
                    <a:pt x="6695" y="213"/>
                    <a:pt x="7487" y="213"/>
                  </a:cubicBezTo>
                  <a:cubicBezTo>
                    <a:pt x="10041" y="213"/>
                    <a:pt x="12592" y="770"/>
                    <a:pt x="14537" y="1731"/>
                  </a:cubicBezTo>
                  <a:cubicBezTo>
                    <a:pt x="12901" y="661"/>
                    <a:pt x="10352" y="0"/>
                    <a:pt x="7489" y="0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9"/>
            <p:cNvSpPr/>
            <p:nvPr/>
          </p:nvSpPr>
          <p:spPr>
            <a:xfrm>
              <a:off x="2917188" y="3361850"/>
              <a:ext cx="267475" cy="271600"/>
            </a:xfrm>
            <a:custGeom>
              <a:avLst/>
              <a:gdLst/>
              <a:ahLst/>
              <a:cxnLst/>
              <a:rect l="l" t="t" r="r" b="b"/>
              <a:pathLst>
                <a:path w="10699" h="10864" extrusionOk="0">
                  <a:moveTo>
                    <a:pt x="2753" y="1"/>
                  </a:moveTo>
                  <a:cubicBezTo>
                    <a:pt x="2624" y="1"/>
                    <a:pt x="2494" y="11"/>
                    <a:pt x="2361" y="34"/>
                  </a:cubicBezTo>
                  <a:cubicBezTo>
                    <a:pt x="2014" y="65"/>
                    <a:pt x="1668" y="222"/>
                    <a:pt x="1385" y="443"/>
                  </a:cubicBezTo>
                  <a:cubicBezTo>
                    <a:pt x="1" y="1638"/>
                    <a:pt x="787" y="4816"/>
                    <a:pt x="3147" y="7585"/>
                  </a:cubicBezTo>
                  <a:cubicBezTo>
                    <a:pt x="4908" y="9627"/>
                    <a:pt x="7036" y="10864"/>
                    <a:pt x="8578" y="10864"/>
                  </a:cubicBezTo>
                  <a:cubicBezTo>
                    <a:pt x="9103" y="10864"/>
                    <a:pt x="9560" y="10720"/>
                    <a:pt x="9912" y="10417"/>
                  </a:cubicBezTo>
                  <a:cubicBezTo>
                    <a:pt x="10038" y="10322"/>
                    <a:pt x="10132" y="10228"/>
                    <a:pt x="10195" y="10102"/>
                  </a:cubicBezTo>
                  <a:cubicBezTo>
                    <a:pt x="10573" y="9504"/>
                    <a:pt x="10698" y="8749"/>
                    <a:pt x="10573" y="8057"/>
                  </a:cubicBezTo>
                  <a:cubicBezTo>
                    <a:pt x="10384" y="6641"/>
                    <a:pt x="9534" y="4911"/>
                    <a:pt x="8181" y="3306"/>
                  </a:cubicBezTo>
                  <a:cubicBezTo>
                    <a:pt x="6671" y="1544"/>
                    <a:pt x="4909" y="380"/>
                    <a:pt x="3462" y="97"/>
                  </a:cubicBezTo>
                  <a:cubicBezTo>
                    <a:pt x="3218" y="36"/>
                    <a:pt x="2987" y="1"/>
                    <a:pt x="2753" y="1"/>
                  </a:cubicBezTo>
                  <a:close/>
                </a:path>
              </a:pathLst>
            </a:custGeom>
            <a:solidFill>
              <a:srgbClr val="A80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9"/>
            <p:cNvSpPr/>
            <p:nvPr/>
          </p:nvSpPr>
          <p:spPr>
            <a:xfrm>
              <a:off x="2986413" y="3397425"/>
              <a:ext cx="174650" cy="178400"/>
            </a:xfrm>
            <a:custGeom>
              <a:avLst/>
              <a:gdLst/>
              <a:ahLst/>
              <a:cxnLst/>
              <a:rect l="l" t="t" r="r" b="b"/>
              <a:pathLst>
                <a:path w="6986" h="7136" extrusionOk="0">
                  <a:moveTo>
                    <a:pt x="970" y="1"/>
                  </a:moveTo>
                  <a:cubicBezTo>
                    <a:pt x="782" y="1"/>
                    <a:pt x="624" y="50"/>
                    <a:pt x="504" y="152"/>
                  </a:cubicBezTo>
                  <a:cubicBezTo>
                    <a:pt x="410" y="215"/>
                    <a:pt x="378" y="278"/>
                    <a:pt x="347" y="373"/>
                  </a:cubicBezTo>
                  <a:cubicBezTo>
                    <a:pt x="1" y="1128"/>
                    <a:pt x="756" y="2890"/>
                    <a:pt x="2203" y="4589"/>
                  </a:cubicBezTo>
                  <a:cubicBezTo>
                    <a:pt x="3521" y="6136"/>
                    <a:pt x="4995" y="7135"/>
                    <a:pt x="5843" y="7135"/>
                  </a:cubicBezTo>
                  <a:cubicBezTo>
                    <a:pt x="5926" y="7135"/>
                    <a:pt x="6003" y="7126"/>
                    <a:pt x="6073" y="7106"/>
                  </a:cubicBezTo>
                  <a:cubicBezTo>
                    <a:pt x="6167" y="7074"/>
                    <a:pt x="6230" y="7043"/>
                    <a:pt x="6325" y="6980"/>
                  </a:cubicBezTo>
                  <a:cubicBezTo>
                    <a:pt x="6986" y="6414"/>
                    <a:pt x="6199" y="4432"/>
                    <a:pt x="4594" y="2544"/>
                  </a:cubicBezTo>
                  <a:cubicBezTo>
                    <a:pt x="3281" y="998"/>
                    <a:pt x="1819" y="1"/>
                    <a:pt x="970" y="1"/>
                  </a:cubicBezTo>
                  <a:close/>
                </a:path>
              </a:pathLst>
            </a:custGeom>
            <a:solidFill>
              <a:srgbClr val="800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9"/>
            <p:cNvSpPr/>
            <p:nvPr/>
          </p:nvSpPr>
          <p:spPr>
            <a:xfrm>
              <a:off x="2986413" y="3406000"/>
              <a:ext cx="160500" cy="169825"/>
            </a:xfrm>
            <a:custGeom>
              <a:avLst/>
              <a:gdLst/>
              <a:ahLst/>
              <a:cxnLst/>
              <a:rect l="l" t="t" r="r" b="b"/>
              <a:pathLst>
                <a:path w="6420" h="6793" extrusionOk="0">
                  <a:moveTo>
                    <a:pt x="577" y="0"/>
                  </a:moveTo>
                  <a:cubicBezTo>
                    <a:pt x="494" y="0"/>
                    <a:pt x="417" y="10"/>
                    <a:pt x="347" y="30"/>
                  </a:cubicBezTo>
                  <a:cubicBezTo>
                    <a:pt x="1" y="785"/>
                    <a:pt x="756" y="2547"/>
                    <a:pt x="2203" y="4246"/>
                  </a:cubicBezTo>
                  <a:cubicBezTo>
                    <a:pt x="3521" y="5793"/>
                    <a:pt x="4995" y="6792"/>
                    <a:pt x="5843" y="6792"/>
                  </a:cubicBezTo>
                  <a:cubicBezTo>
                    <a:pt x="5926" y="6792"/>
                    <a:pt x="6003" y="6783"/>
                    <a:pt x="6073" y="6763"/>
                  </a:cubicBezTo>
                  <a:cubicBezTo>
                    <a:pt x="6419" y="6008"/>
                    <a:pt x="5633" y="4214"/>
                    <a:pt x="4217" y="2547"/>
                  </a:cubicBezTo>
                  <a:cubicBezTo>
                    <a:pt x="2899" y="1000"/>
                    <a:pt x="1424" y="0"/>
                    <a:pt x="577" y="0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9"/>
            <p:cNvSpPr/>
            <p:nvPr/>
          </p:nvSpPr>
          <p:spPr>
            <a:xfrm>
              <a:off x="2917188" y="3362675"/>
              <a:ext cx="254900" cy="270775"/>
            </a:xfrm>
            <a:custGeom>
              <a:avLst/>
              <a:gdLst/>
              <a:ahLst/>
              <a:cxnLst/>
              <a:rect l="l" t="t" r="r" b="b"/>
              <a:pathLst>
                <a:path w="10196" h="10831" extrusionOk="0">
                  <a:moveTo>
                    <a:pt x="2361" y="1"/>
                  </a:moveTo>
                  <a:cubicBezTo>
                    <a:pt x="2014" y="32"/>
                    <a:pt x="1668" y="189"/>
                    <a:pt x="1385" y="410"/>
                  </a:cubicBezTo>
                  <a:cubicBezTo>
                    <a:pt x="1" y="1605"/>
                    <a:pt x="787" y="4783"/>
                    <a:pt x="3147" y="7552"/>
                  </a:cubicBezTo>
                  <a:cubicBezTo>
                    <a:pt x="4908" y="9594"/>
                    <a:pt x="7036" y="10831"/>
                    <a:pt x="8578" y="10831"/>
                  </a:cubicBezTo>
                  <a:cubicBezTo>
                    <a:pt x="9103" y="10831"/>
                    <a:pt x="9560" y="10687"/>
                    <a:pt x="9912" y="10384"/>
                  </a:cubicBezTo>
                  <a:cubicBezTo>
                    <a:pt x="10038" y="10289"/>
                    <a:pt x="10132" y="10195"/>
                    <a:pt x="10195" y="10069"/>
                  </a:cubicBezTo>
                  <a:lnTo>
                    <a:pt x="10195" y="10069"/>
                  </a:lnTo>
                  <a:cubicBezTo>
                    <a:pt x="9884" y="10243"/>
                    <a:pt x="9484" y="10373"/>
                    <a:pt x="8988" y="10373"/>
                  </a:cubicBezTo>
                  <a:cubicBezTo>
                    <a:pt x="8230" y="10373"/>
                    <a:pt x="7247" y="10070"/>
                    <a:pt x="6010" y="9157"/>
                  </a:cubicBezTo>
                  <a:cubicBezTo>
                    <a:pt x="3242" y="7112"/>
                    <a:pt x="1039" y="3682"/>
                    <a:pt x="1102" y="1889"/>
                  </a:cubicBezTo>
                  <a:cubicBezTo>
                    <a:pt x="1102" y="1039"/>
                    <a:pt x="1605" y="315"/>
                    <a:pt x="2361" y="1"/>
                  </a:cubicBezTo>
                  <a:close/>
                </a:path>
              </a:pathLst>
            </a:custGeom>
            <a:solidFill>
              <a:srgbClr val="800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9"/>
            <p:cNvSpPr/>
            <p:nvPr/>
          </p:nvSpPr>
          <p:spPr>
            <a:xfrm>
              <a:off x="2961463" y="3444475"/>
              <a:ext cx="15525" cy="12275"/>
            </a:xfrm>
            <a:custGeom>
              <a:avLst/>
              <a:gdLst/>
              <a:ahLst/>
              <a:cxnLst/>
              <a:rect l="l" t="t" r="r" b="b"/>
              <a:pathLst>
                <a:path w="621" h="491" extrusionOk="0">
                  <a:moveTo>
                    <a:pt x="354" y="1"/>
                  </a:moveTo>
                  <a:cubicBezTo>
                    <a:pt x="291" y="1"/>
                    <a:pt x="228" y="32"/>
                    <a:pt x="181" y="95"/>
                  </a:cubicBezTo>
                  <a:cubicBezTo>
                    <a:pt x="0" y="198"/>
                    <a:pt x="199" y="490"/>
                    <a:pt x="363" y="490"/>
                  </a:cubicBezTo>
                  <a:cubicBezTo>
                    <a:pt x="400" y="490"/>
                    <a:pt x="435" y="476"/>
                    <a:pt x="464" y="441"/>
                  </a:cubicBezTo>
                  <a:cubicBezTo>
                    <a:pt x="590" y="347"/>
                    <a:pt x="621" y="190"/>
                    <a:pt x="527" y="95"/>
                  </a:cubicBezTo>
                  <a:cubicBezTo>
                    <a:pt x="479" y="32"/>
                    <a:pt x="416" y="1"/>
                    <a:pt x="354" y="1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9"/>
            <p:cNvSpPr/>
            <p:nvPr/>
          </p:nvSpPr>
          <p:spPr>
            <a:xfrm>
              <a:off x="2967538" y="3418725"/>
              <a:ext cx="8125" cy="5925"/>
            </a:xfrm>
            <a:custGeom>
              <a:avLst/>
              <a:gdLst/>
              <a:ahLst/>
              <a:cxnLst/>
              <a:rect l="l" t="t" r="r" b="b"/>
              <a:pathLst>
                <a:path w="325" h="237" extrusionOk="0">
                  <a:moveTo>
                    <a:pt x="118" y="1"/>
                  </a:moveTo>
                  <a:cubicBezTo>
                    <a:pt x="99" y="1"/>
                    <a:pt x="80" y="8"/>
                    <a:pt x="63" y="24"/>
                  </a:cubicBezTo>
                  <a:cubicBezTo>
                    <a:pt x="32" y="87"/>
                    <a:pt x="0" y="150"/>
                    <a:pt x="63" y="213"/>
                  </a:cubicBezTo>
                  <a:cubicBezTo>
                    <a:pt x="79" y="229"/>
                    <a:pt x="103" y="236"/>
                    <a:pt x="130" y="236"/>
                  </a:cubicBezTo>
                  <a:cubicBezTo>
                    <a:pt x="158" y="236"/>
                    <a:pt x="189" y="229"/>
                    <a:pt x="221" y="213"/>
                  </a:cubicBezTo>
                  <a:cubicBezTo>
                    <a:pt x="325" y="161"/>
                    <a:pt x="213" y="1"/>
                    <a:pt x="118" y="1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9"/>
            <p:cNvSpPr/>
            <p:nvPr/>
          </p:nvSpPr>
          <p:spPr>
            <a:xfrm>
              <a:off x="3114513" y="3588625"/>
              <a:ext cx="8000" cy="9075"/>
            </a:xfrm>
            <a:custGeom>
              <a:avLst/>
              <a:gdLst/>
              <a:ahLst/>
              <a:cxnLst/>
              <a:rect l="l" t="t" r="r" b="b"/>
              <a:pathLst>
                <a:path w="320" h="363" extrusionOk="0">
                  <a:moveTo>
                    <a:pt x="174" y="0"/>
                  </a:moveTo>
                  <a:cubicBezTo>
                    <a:pt x="55" y="0"/>
                    <a:pt x="1" y="362"/>
                    <a:pt x="150" y="362"/>
                  </a:cubicBezTo>
                  <a:cubicBezTo>
                    <a:pt x="171" y="362"/>
                    <a:pt x="196" y="355"/>
                    <a:pt x="225" y="339"/>
                  </a:cubicBezTo>
                  <a:cubicBezTo>
                    <a:pt x="288" y="276"/>
                    <a:pt x="320" y="119"/>
                    <a:pt x="257" y="56"/>
                  </a:cubicBezTo>
                  <a:cubicBezTo>
                    <a:pt x="227" y="16"/>
                    <a:pt x="199" y="0"/>
                    <a:pt x="174" y="0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9"/>
            <p:cNvSpPr/>
            <p:nvPr/>
          </p:nvSpPr>
          <p:spPr>
            <a:xfrm>
              <a:off x="3100288" y="3439400"/>
              <a:ext cx="7275" cy="5700"/>
            </a:xfrm>
            <a:custGeom>
              <a:avLst/>
              <a:gdLst/>
              <a:ahLst/>
              <a:cxnLst/>
              <a:rect l="l" t="t" r="r" b="b"/>
              <a:pathLst>
                <a:path w="291" h="228" extrusionOk="0">
                  <a:moveTo>
                    <a:pt x="160" y="0"/>
                  </a:moveTo>
                  <a:cubicBezTo>
                    <a:pt x="69" y="0"/>
                    <a:pt x="1" y="111"/>
                    <a:pt x="71" y="204"/>
                  </a:cubicBezTo>
                  <a:cubicBezTo>
                    <a:pt x="86" y="220"/>
                    <a:pt x="118" y="228"/>
                    <a:pt x="149" y="228"/>
                  </a:cubicBezTo>
                  <a:cubicBezTo>
                    <a:pt x="181" y="228"/>
                    <a:pt x="212" y="220"/>
                    <a:pt x="228" y="204"/>
                  </a:cubicBezTo>
                  <a:cubicBezTo>
                    <a:pt x="291" y="172"/>
                    <a:pt x="291" y="78"/>
                    <a:pt x="260" y="47"/>
                  </a:cubicBezTo>
                  <a:cubicBezTo>
                    <a:pt x="227" y="14"/>
                    <a:pt x="192" y="0"/>
                    <a:pt x="160" y="0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9"/>
            <p:cNvSpPr/>
            <p:nvPr/>
          </p:nvSpPr>
          <p:spPr>
            <a:xfrm>
              <a:off x="3003713" y="3364250"/>
              <a:ext cx="177025" cy="199025"/>
            </a:xfrm>
            <a:custGeom>
              <a:avLst/>
              <a:gdLst/>
              <a:ahLst/>
              <a:cxnLst/>
              <a:rect l="l" t="t" r="r" b="b"/>
              <a:pathLst>
                <a:path w="7081" h="7961" extrusionOk="0">
                  <a:moveTo>
                    <a:pt x="1" y="1"/>
                  </a:moveTo>
                  <a:lnTo>
                    <a:pt x="1" y="1"/>
                  </a:lnTo>
                  <a:cubicBezTo>
                    <a:pt x="1228" y="473"/>
                    <a:pt x="2361" y="1165"/>
                    <a:pt x="3367" y="2077"/>
                  </a:cubicBezTo>
                  <a:cubicBezTo>
                    <a:pt x="5129" y="3619"/>
                    <a:pt x="6451" y="5696"/>
                    <a:pt x="7080" y="7961"/>
                  </a:cubicBezTo>
                  <a:cubicBezTo>
                    <a:pt x="6891" y="6545"/>
                    <a:pt x="6073" y="4815"/>
                    <a:pt x="4720" y="3210"/>
                  </a:cubicBezTo>
                  <a:cubicBezTo>
                    <a:pt x="3210" y="1448"/>
                    <a:pt x="1448" y="315"/>
                    <a:pt x="1" y="1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9"/>
            <p:cNvSpPr/>
            <p:nvPr/>
          </p:nvSpPr>
          <p:spPr>
            <a:xfrm>
              <a:off x="2586813" y="3040675"/>
              <a:ext cx="258050" cy="236225"/>
            </a:xfrm>
            <a:custGeom>
              <a:avLst/>
              <a:gdLst/>
              <a:ahLst/>
              <a:cxnLst/>
              <a:rect l="l" t="t" r="r" b="b"/>
              <a:pathLst>
                <a:path w="10322" h="9449" extrusionOk="0">
                  <a:moveTo>
                    <a:pt x="7679" y="0"/>
                  </a:moveTo>
                  <a:cubicBezTo>
                    <a:pt x="7435" y="0"/>
                    <a:pt x="7190" y="36"/>
                    <a:pt x="6954" y="106"/>
                  </a:cubicBezTo>
                  <a:cubicBezTo>
                    <a:pt x="5664" y="358"/>
                    <a:pt x="4123" y="1208"/>
                    <a:pt x="2738" y="2561"/>
                  </a:cubicBezTo>
                  <a:cubicBezTo>
                    <a:pt x="1197" y="4039"/>
                    <a:pt x="253" y="5707"/>
                    <a:pt x="64" y="7060"/>
                  </a:cubicBezTo>
                  <a:cubicBezTo>
                    <a:pt x="1" y="7374"/>
                    <a:pt x="1" y="7721"/>
                    <a:pt x="64" y="8067"/>
                  </a:cubicBezTo>
                  <a:cubicBezTo>
                    <a:pt x="127" y="8381"/>
                    <a:pt x="253" y="8665"/>
                    <a:pt x="504" y="8916"/>
                  </a:cubicBezTo>
                  <a:cubicBezTo>
                    <a:pt x="856" y="9277"/>
                    <a:pt x="1361" y="9449"/>
                    <a:pt x="1962" y="9449"/>
                  </a:cubicBezTo>
                  <a:cubicBezTo>
                    <a:pt x="3353" y="9449"/>
                    <a:pt x="5253" y="8528"/>
                    <a:pt x="6923" y="6903"/>
                  </a:cubicBezTo>
                  <a:cubicBezTo>
                    <a:pt x="9314" y="4606"/>
                    <a:pt x="10321" y="1742"/>
                    <a:pt x="9157" y="547"/>
                  </a:cubicBezTo>
                  <a:cubicBezTo>
                    <a:pt x="9063" y="452"/>
                    <a:pt x="8968" y="358"/>
                    <a:pt x="8842" y="295"/>
                  </a:cubicBezTo>
                  <a:cubicBezTo>
                    <a:pt x="8488" y="98"/>
                    <a:pt x="8085" y="0"/>
                    <a:pt x="7679" y="0"/>
                  </a:cubicBezTo>
                  <a:close/>
                </a:path>
              </a:pathLst>
            </a:custGeom>
            <a:solidFill>
              <a:srgbClr val="A80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9"/>
            <p:cNvSpPr/>
            <p:nvPr/>
          </p:nvSpPr>
          <p:spPr>
            <a:xfrm>
              <a:off x="2608838" y="3071875"/>
              <a:ext cx="170725" cy="151975"/>
            </a:xfrm>
            <a:custGeom>
              <a:avLst/>
              <a:gdLst/>
              <a:ahLst/>
              <a:cxnLst/>
              <a:rect l="l" t="t" r="r" b="b"/>
              <a:pathLst>
                <a:path w="6829" h="6079" extrusionOk="0">
                  <a:moveTo>
                    <a:pt x="5949" y="0"/>
                  </a:moveTo>
                  <a:cubicBezTo>
                    <a:pt x="5164" y="0"/>
                    <a:pt x="3802" y="770"/>
                    <a:pt x="2518" y="2005"/>
                  </a:cubicBezTo>
                  <a:cubicBezTo>
                    <a:pt x="882" y="3578"/>
                    <a:pt x="1" y="5340"/>
                    <a:pt x="567" y="5906"/>
                  </a:cubicBezTo>
                  <a:cubicBezTo>
                    <a:pt x="599" y="5969"/>
                    <a:pt x="693" y="6001"/>
                    <a:pt x="756" y="6032"/>
                  </a:cubicBezTo>
                  <a:cubicBezTo>
                    <a:pt x="846" y="6063"/>
                    <a:pt x="949" y="6079"/>
                    <a:pt x="1063" y="6079"/>
                  </a:cubicBezTo>
                  <a:cubicBezTo>
                    <a:pt x="1869" y="6079"/>
                    <a:pt x="3233" y="5321"/>
                    <a:pt x="4500" y="4081"/>
                  </a:cubicBezTo>
                  <a:cubicBezTo>
                    <a:pt x="5979" y="2665"/>
                    <a:pt x="6829" y="1092"/>
                    <a:pt x="6577" y="369"/>
                  </a:cubicBezTo>
                  <a:cubicBezTo>
                    <a:pt x="6545" y="306"/>
                    <a:pt x="6514" y="243"/>
                    <a:pt x="6451" y="180"/>
                  </a:cubicBezTo>
                  <a:cubicBezTo>
                    <a:pt x="6336" y="58"/>
                    <a:pt x="6164" y="0"/>
                    <a:pt x="5949" y="0"/>
                  </a:cubicBezTo>
                  <a:close/>
                </a:path>
              </a:pathLst>
            </a:custGeom>
            <a:solidFill>
              <a:srgbClr val="800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9"/>
            <p:cNvSpPr/>
            <p:nvPr/>
          </p:nvSpPr>
          <p:spPr>
            <a:xfrm>
              <a:off x="2621438" y="3079950"/>
              <a:ext cx="158125" cy="143900"/>
            </a:xfrm>
            <a:custGeom>
              <a:avLst/>
              <a:gdLst/>
              <a:ahLst/>
              <a:cxnLst/>
              <a:rect l="l" t="t" r="r" b="b"/>
              <a:pathLst>
                <a:path w="6325" h="5756" extrusionOk="0">
                  <a:moveTo>
                    <a:pt x="5785" y="0"/>
                  </a:moveTo>
                  <a:cubicBezTo>
                    <a:pt x="5002" y="0"/>
                    <a:pt x="3629" y="783"/>
                    <a:pt x="2329" y="2028"/>
                  </a:cubicBezTo>
                  <a:cubicBezTo>
                    <a:pt x="850" y="3444"/>
                    <a:pt x="0" y="4985"/>
                    <a:pt x="252" y="5709"/>
                  </a:cubicBezTo>
                  <a:cubicBezTo>
                    <a:pt x="342" y="5740"/>
                    <a:pt x="445" y="5756"/>
                    <a:pt x="559" y="5756"/>
                  </a:cubicBezTo>
                  <a:cubicBezTo>
                    <a:pt x="1365" y="5756"/>
                    <a:pt x="2729" y="4998"/>
                    <a:pt x="3996" y="3758"/>
                  </a:cubicBezTo>
                  <a:cubicBezTo>
                    <a:pt x="5475" y="2342"/>
                    <a:pt x="6325" y="769"/>
                    <a:pt x="6073" y="46"/>
                  </a:cubicBezTo>
                  <a:cubicBezTo>
                    <a:pt x="5989" y="15"/>
                    <a:pt x="5893" y="0"/>
                    <a:pt x="5785" y="0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9"/>
            <p:cNvSpPr/>
            <p:nvPr/>
          </p:nvSpPr>
          <p:spPr>
            <a:xfrm>
              <a:off x="2588388" y="3048050"/>
              <a:ext cx="256475" cy="228850"/>
            </a:xfrm>
            <a:custGeom>
              <a:avLst/>
              <a:gdLst/>
              <a:ahLst/>
              <a:cxnLst/>
              <a:rect l="l" t="t" r="r" b="b"/>
              <a:pathLst>
                <a:path w="10259" h="9154" extrusionOk="0">
                  <a:moveTo>
                    <a:pt x="8779" y="0"/>
                  </a:moveTo>
                  <a:lnTo>
                    <a:pt x="8779" y="0"/>
                  </a:lnTo>
                  <a:cubicBezTo>
                    <a:pt x="9220" y="724"/>
                    <a:pt x="9440" y="1951"/>
                    <a:pt x="8181" y="3902"/>
                  </a:cubicBezTo>
                  <a:cubicBezTo>
                    <a:pt x="6451" y="6545"/>
                    <a:pt x="3462" y="8747"/>
                    <a:pt x="1794" y="8779"/>
                  </a:cubicBezTo>
                  <a:cubicBezTo>
                    <a:pt x="1743" y="8783"/>
                    <a:pt x="1692" y="8785"/>
                    <a:pt x="1641" y="8785"/>
                  </a:cubicBezTo>
                  <a:cubicBezTo>
                    <a:pt x="943" y="8785"/>
                    <a:pt x="294" y="8388"/>
                    <a:pt x="1" y="7772"/>
                  </a:cubicBezTo>
                  <a:lnTo>
                    <a:pt x="1" y="7772"/>
                  </a:lnTo>
                  <a:cubicBezTo>
                    <a:pt x="64" y="8086"/>
                    <a:pt x="190" y="8370"/>
                    <a:pt x="441" y="8621"/>
                  </a:cubicBezTo>
                  <a:cubicBezTo>
                    <a:pt x="793" y="8982"/>
                    <a:pt x="1298" y="9154"/>
                    <a:pt x="1899" y="9154"/>
                  </a:cubicBezTo>
                  <a:cubicBezTo>
                    <a:pt x="3290" y="9154"/>
                    <a:pt x="5190" y="8233"/>
                    <a:pt x="6860" y="6608"/>
                  </a:cubicBezTo>
                  <a:cubicBezTo>
                    <a:pt x="9251" y="4311"/>
                    <a:pt x="10258" y="1447"/>
                    <a:pt x="9094" y="252"/>
                  </a:cubicBezTo>
                  <a:cubicBezTo>
                    <a:pt x="9000" y="157"/>
                    <a:pt x="8905" y="63"/>
                    <a:pt x="8779" y="0"/>
                  </a:cubicBezTo>
                  <a:close/>
                </a:path>
              </a:pathLst>
            </a:custGeom>
            <a:solidFill>
              <a:srgbClr val="800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9"/>
            <p:cNvSpPr/>
            <p:nvPr/>
          </p:nvSpPr>
          <p:spPr>
            <a:xfrm>
              <a:off x="2661788" y="3237500"/>
              <a:ext cx="15975" cy="10950"/>
            </a:xfrm>
            <a:custGeom>
              <a:avLst/>
              <a:gdLst/>
              <a:ahLst/>
              <a:cxnLst/>
              <a:rect l="l" t="t" r="r" b="b"/>
              <a:pathLst>
                <a:path w="639" h="438" extrusionOk="0">
                  <a:moveTo>
                    <a:pt x="354" y="1"/>
                  </a:moveTo>
                  <a:cubicBezTo>
                    <a:pt x="200" y="1"/>
                    <a:pt x="0" y="259"/>
                    <a:pt x="148" y="382"/>
                  </a:cubicBezTo>
                  <a:cubicBezTo>
                    <a:pt x="181" y="421"/>
                    <a:pt x="222" y="437"/>
                    <a:pt x="266" y="437"/>
                  </a:cubicBezTo>
                  <a:cubicBezTo>
                    <a:pt x="435" y="437"/>
                    <a:pt x="638" y="193"/>
                    <a:pt x="463" y="68"/>
                  </a:cubicBezTo>
                  <a:cubicBezTo>
                    <a:pt x="436" y="20"/>
                    <a:pt x="397" y="1"/>
                    <a:pt x="354" y="1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9"/>
            <p:cNvSpPr/>
            <p:nvPr/>
          </p:nvSpPr>
          <p:spPr>
            <a:xfrm>
              <a:off x="2639538" y="3240950"/>
              <a:ext cx="5525" cy="5150"/>
            </a:xfrm>
            <a:custGeom>
              <a:avLst/>
              <a:gdLst/>
              <a:ahLst/>
              <a:cxnLst/>
              <a:rect l="l" t="t" r="r" b="b"/>
              <a:pathLst>
                <a:path w="221" h="206" extrusionOk="0">
                  <a:moveTo>
                    <a:pt x="110" y="1"/>
                  </a:moveTo>
                  <a:cubicBezTo>
                    <a:pt x="79" y="1"/>
                    <a:pt x="47" y="9"/>
                    <a:pt x="31" y="24"/>
                  </a:cubicBezTo>
                  <a:cubicBezTo>
                    <a:pt x="0" y="56"/>
                    <a:pt x="0" y="150"/>
                    <a:pt x="31" y="182"/>
                  </a:cubicBezTo>
                  <a:cubicBezTo>
                    <a:pt x="63" y="197"/>
                    <a:pt x="94" y="205"/>
                    <a:pt x="122" y="205"/>
                  </a:cubicBezTo>
                  <a:cubicBezTo>
                    <a:pt x="149" y="205"/>
                    <a:pt x="173" y="197"/>
                    <a:pt x="189" y="182"/>
                  </a:cubicBezTo>
                  <a:cubicBezTo>
                    <a:pt x="220" y="119"/>
                    <a:pt x="220" y="56"/>
                    <a:pt x="189" y="24"/>
                  </a:cubicBezTo>
                  <a:cubicBezTo>
                    <a:pt x="173" y="9"/>
                    <a:pt x="142" y="1"/>
                    <a:pt x="110" y="1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9"/>
            <p:cNvSpPr/>
            <p:nvPr/>
          </p:nvSpPr>
          <p:spPr>
            <a:xfrm>
              <a:off x="2786613" y="3095950"/>
              <a:ext cx="12225" cy="9625"/>
            </a:xfrm>
            <a:custGeom>
              <a:avLst/>
              <a:gdLst/>
              <a:ahLst/>
              <a:cxnLst/>
              <a:rect l="l" t="t" r="r" b="b"/>
              <a:pathLst>
                <a:path w="489" h="385" extrusionOk="0">
                  <a:moveTo>
                    <a:pt x="188" y="1"/>
                  </a:moveTo>
                  <a:cubicBezTo>
                    <a:pt x="152" y="1"/>
                    <a:pt x="119" y="11"/>
                    <a:pt x="95" y="35"/>
                  </a:cubicBezTo>
                  <a:cubicBezTo>
                    <a:pt x="1" y="129"/>
                    <a:pt x="1" y="255"/>
                    <a:pt x="95" y="318"/>
                  </a:cubicBezTo>
                  <a:cubicBezTo>
                    <a:pt x="134" y="365"/>
                    <a:pt x="182" y="385"/>
                    <a:pt x="227" y="385"/>
                  </a:cubicBezTo>
                  <a:cubicBezTo>
                    <a:pt x="365" y="385"/>
                    <a:pt x="488" y="208"/>
                    <a:pt x="347" y="66"/>
                  </a:cubicBezTo>
                  <a:cubicBezTo>
                    <a:pt x="308" y="27"/>
                    <a:pt x="245" y="1"/>
                    <a:pt x="188" y="1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9"/>
            <p:cNvSpPr/>
            <p:nvPr/>
          </p:nvSpPr>
          <p:spPr>
            <a:xfrm>
              <a:off x="2651313" y="3118250"/>
              <a:ext cx="6725" cy="4900"/>
            </a:xfrm>
            <a:custGeom>
              <a:avLst/>
              <a:gdLst/>
              <a:ahLst/>
              <a:cxnLst/>
              <a:rect l="l" t="t" r="r" b="b"/>
              <a:pathLst>
                <a:path w="269" h="196" extrusionOk="0">
                  <a:moveTo>
                    <a:pt x="123" y="0"/>
                  </a:moveTo>
                  <a:cubicBezTo>
                    <a:pt x="95" y="0"/>
                    <a:pt x="64" y="8"/>
                    <a:pt x="32" y="24"/>
                  </a:cubicBezTo>
                  <a:cubicBezTo>
                    <a:pt x="1" y="55"/>
                    <a:pt x="1" y="118"/>
                    <a:pt x="32" y="181"/>
                  </a:cubicBezTo>
                  <a:cubicBezTo>
                    <a:pt x="43" y="191"/>
                    <a:pt x="56" y="196"/>
                    <a:pt x="71" y="196"/>
                  </a:cubicBezTo>
                  <a:cubicBezTo>
                    <a:pt x="149" y="196"/>
                    <a:pt x="269" y="77"/>
                    <a:pt x="190" y="24"/>
                  </a:cubicBezTo>
                  <a:cubicBezTo>
                    <a:pt x="174" y="8"/>
                    <a:pt x="150" y="0"/>
                    <a:pt x="123" y="0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9"/>
            <p:cNvSpPr/>
            <p:nvPr/>
          </p:nvSpPr>
          <p:spPr>
            <a:xfrm>
              <a:off x="2588388" y="3042525"/>
              <a:ext cx="172300" cy="174650"/>
            </a:xfrm>
            <a:custGeom>
              <a:avLst/>
              <a:gdLst/>
              <a:ahLst/>
              <a:cxnLst/>
              <a:rect l="l" t="t" r="r" b="b"/>
              <a:pathLst>
                <a:path w="6892" h="6986" extrusionOk="0">
                  <a:moveTo>
                    <a:pt x="6891" y="1"/>
                  </a:moveTo>
                  <a:lnTo>
                    <a:pt x="6891" y="1"/>
                  </a:lnTo>
                  <a:cubicBezTo>
                    <a:pt x="5601" y="284"/>
                    <a:pt x="4060" y="1134"/>
                    <a:pt x="2644" y="2487"/>
                  </a:cubicBezTo>
                  <a:cubicBezTo>
                    <a:pt x="1134" y="3965"/>
                    <a:pt x="190" y="5633"/>
                    <a:pt x="1" y="6986"/>
                  </a:cubicBezTo>
                  <a:cubicBezTo>
                    <a:pt x="347" y="5822"/>
                    <a:pt x="913" y="4720"/>
                    <a:pt x="1700" y="3777"/>
                  </a:cubicBezTo>
                  <a:cubicBezTo>
                    <a:pt x="3021" y="2046"/>
                    <a:pt x="4815" y="756"/>
                    <a:pt x="6891" y="1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9"/>
            <p:cNvSpPr/>
            <p:nvPr/>
          </p:nvSpPr>
          <p:spPr>
            <a:xfrm>
              <a:off x="2521538" y="3887125"/>
              <a:ext cx="281625" cy="298925"/>
            </a:xfrm>
            <a:custGeom>
              <a:avLst/>
              <a:gdLst/>
              <a:ahLst/>
              <a:cxnLst/>
              <a:rect l="l" t="t" r="r" b="b"/>
              <a:pathLst>
                <a:path w="11265" h="11957" extrusionOk="0">
                  <a:moveTo>
                    <a:pt x="8264" y="1"/>
                  </a:moveTo>
                  <a:cubicBezTo>
                    <a:pt x="7861" y="1"/>
                    <a:pt x="7462" y="80"/>
                    <a:pt x="7080" y="229"/>
                  </a:cubicBezTo>
                  <a:cubicBezTo>
                    <a:pt x="5601" y="701"/>
                    <a:pt x="3933" y="1960"/>
                    <a:pt x="2486" y="3722"/>
                  </a:cubicBezTo>
                  <a:cubicBezTo>
                    <a:pt x="944" y="5673"/>
                    <a:pt x="63" y="7781"/>
                    <a:pt x="32" y="9385"/>
                  </a:cubicBezTo>
                  <a:cubicBezTo>
                    <a:pt x="0" y="9763"/>
                    <a:pt x="63" y="10172"/>
                    <a:pt x="189" y="10550"/>
                  </a:cubicBezTo>
                  <a:cubicBezTo>
                    <a:pt x="284" y="10927"/>
                    <a:pt x="535" y="11273"/>
                    <a:pt x="819" y="11525"/>
                  </a:cubicBezTo>
                  <a:cubicBezTo>
                    <a:pt x="1186" y="11818"/>
                    <a:pt x="1651" y="11957"/>
                    <a:pt x="2179" y="11957"/>
                  </a:cubicBezTo>
                  <a:cubicBezTo>
                    <a:pt x="3862" y="11957"/>
                    <a:pt x="6187" y="10545"/>
                    <a:pt x="8055" y="8221"/>
                  </a:cubicBezTo>
                  <a:cubicBezTo>
                    <a:pt x="10509" y="5169"/>
                    <a:pt x="11265" y="1677"/>
                    <a:pt x="9723" y="450"/>
                  </a:cubicBezTo>
                  <a:cubicBezTo>
                    <a:pt x="9597" y="355"/>
                    <a:pt x="9471" y="261"/>
                    <a:pt x="9345" y="198"/>
                  </a:cubicBezTo>
                  <a:cubicBezTo>
                    <a:pt x="8989" y="64"/>
                    <a:pt x="8625" y="1"/>
                    <a:pt x="8264" y="1"/>
                  </a:cubicBezTo>
                  <a:close/>
                </a:path>
              </a:pathLst>
            </a:custGeom>
            <a:solidFill>
              <a:srgbClr val="A80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9"/>
            <p:cNvSpPr/>
            <p:nvPr/>
          </p:nvSpPr>
          <p:spPr>
            <a:xfrm>
              <a:off x="2545138" y="3926825"/>
              <a:ext cx="184075" cy="196375"/>
            </a:xfrm>
            <a:custGeom>
              <a:avLst/>
              <a:gdLst/>
              <a:ahLst/>
              <a:cxnLst/>
              <a:rect l="l" t="t" r="r" b="b"/>
              <a:pathLst>
                <a:path w="7363" h="7855" extrusionOk="0">
                  <a:moveTo>
                    <a:pt x="6323" y="0"/>
                  </a:moveTo>
                  <a:cubicBezTo>
                    <a:pt x="5411" y="0"/>
                    <a:pt x="3830" y="1137"/>
                    <a:pt x="2423" y="2858"/>
                  </a:cubicBezTo>
                  <a:cubicBezTo>
                    <a:pt x="755" y="4934"/>
                    <a:pt x="0" y="7105"/>
                    <a:pt x="724" y="7703"/>
                  </a:cubicBezTo>
                  <a:cubicBezTo>
                    <a:pt x="787" y="7766"/>
                    <a:pt x="881" y="7797"/>
                    <a:pt x="976" y="7829"/>
                  </a:cubicBezTo>
                  <a:cubicBezTo>
                    <a:pt x="1043" y="7846"/>
                    <a:pt x="1117" y="7855"/>
                    <a:pt x="1195" y="7855"/>
                  </a:cubicBezTo>
                  <a:cubicBezTo>
                    <a:pt x="2103" y="7855"/>
                    <a:pt x="3705" y="6706"/>
                    <a:pt x="5066" y="4997"/>
                  </a:cubicBezTo>
                  <a:cubicBezTo>
                    <a:pt x="6576" y="3141"/>
                    <a:pt x="7363" y="1159"/>
                    <a:pt x="6954" y="372"/>
                  </a:cubicBezTo>
                  <a:cubicBezTo>
                    <a:pt x="6922" y="278"/>
                    <a:pt x="6859" y="215"/>
                    <a:pt x="6797" y="152"/>
                  </a:cubicBezTo>
                  <a:cubicBezTo>
                    <a:pt x="6672" y="49"/>
                    <a:pt x="6512" y="0"/>
                    <a:pt x="6323" y="0"/>
                  </a:cubicBezTo>
                  <a:close/>
                </a:path>
              </a:pathLst>
            </a:custGeom>
            <a:solidFill>
              <a:srgbClr val="800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9"/>
            <p:cNvSpPr/>
            <p:nvPr/>
          </p:nvSpPr>
          <p:spPr>
            <a:xfrm>
              <a:off x="2559288" y="3935450"/>
              <a:ext cx="169925" cy="187750"/>
            </a:xfrm>
            <a:custGeom>
              <a:avLst/>
              <a:gdLst/>
              <a:ahLst/>
              <a:cxnLst/>
              <a:rect l="l" t="t" r="r" b="b"/>
              <a:pathLst>
                <a:path w="6797" h="7510" extrusionOk="0">
                  <a:moveTo>
                    <a:pt x="6169" y="1"/>
                  </a:moveTo>
                  <a:cubicBezTo>
                    <a:pt x="5260" y="1"/>
                    <a:pt x="3659" y="1150"/>
                    <a:pt x="2298" y="2859"/>
                  </a:cubicBezTo>
                  <a:cubicBezTo>
                    <a:pt x="787" y="4715"/>
                    <a:pt x="1" y="6697"/>
                    <a:pt x="410" y="7484"/>
                  </a:cubicBezTo>
                  <a:cubicBezTo>
                    <a:pt x="477" y="7501"/>
                    <a:pt x="551" y="7510"/>
                    <a:pt x="629" y="7510"/>
                  </a:cubicBezTo>
                  <a:cubicBezTo>
                    <a:pt x="1537" y="7510"/>
                    <a:pt x="3139" y="6361"/>
                    <a:pt x="4500" y="4652"/>
                  </a:cubicBezTo>
                  <a:cubicBezTo>
                    <a:pt x="6010" y="2796"/>
                    <a:pt x="6797" y="814"/>
                    <a:pt x="6388" y="27"/>
                  </a:cubicBezTo>
                  <a:cubicBezTo>
                    <a:pt x="6320" y="9"/>
                    <a:pt x="6247" y="1"/>
                    <a:pt x="6169" y="1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9"/>
            <p:cNvSpPr/>
            <p:nvPr/>
          </p:nvSpPr>
          <p:spPr>
            <a:xfrm>
              <a:off x="2526263" y="3892050"/>
              <a:ext cx="276900" cy="294000"/>
            </a:xfrm>
            <a:custGeom>
              <a:avLst/>
              <a:gdLst/>
              <a:ahLst/>
              <a:cxnLst/>
              <a:rect l="l" t="t" r="r" b="b"/>
              <a:pathLst>
                <a:path w="11076" h="11760" extrusionOk="0">
                  <a:moveTo>
                    <a:pt x="9156" y="1"/>
                  </a:moveTo>
                  <a:lnTo>
                    <a:pt x="9156" y="1"/>
                  </a:lnTo>
                  <a:cubicBezTo>
                    <a:pt x="9785" y="788"/>
                    <a:pt x="10163" y="2172"/>
                    <a:pt x="8999" y="4658"/>
                  </a:cubicBezTo>
                  <a:cubicBezTo>
                    <a:pt x="7363" y="7993"/>
                    <a:pt x="4185" y="11013"/>
                    <a:pt x="2234" y="11297"/>
                  </a:cubicBezTo>
                  <a:cubicBezTo>
                    <a:pt x="2088" y="11329"/>
                    <a:pt x="1941" y="11345"/>
                    <a:pt x="1794" y="11345"/>
                  </a:cubicBezTo>
                  <a:cubicBezTo>
                    <a:pt x="1085" y="11345"/>
                    <a:pt x="391" y="10978"/>
                    <a:pt x="0" y="10353"/>
                  </a:cubicBezTo>
                  <a:lnTo>
                    <a:pt x="0" y="10353"/>
                  </a:lnTo>
                  <a:cubicBezTo>
                    <a:pt x="95" y="10730"/>
                    <a:pt x="346" y="11076"/>
                    <a:pt x="630" y="11328"/>
                  </a:cubicBezTo>
                  <a:cubicBezTo>
                    <a:pt x="997" y="11621"/>
                    <a:pt x="1462" y="11760"/>
                    <a:pt x="1990" y="11760"/>
                  </a:cubicBezTo>
                  <a:cubicBezTo>
                    <a:pt x="3673" y="11760"/>
                    <a:pt x="5998" y="10348"/>
                    <a:pt x="7866" y="8024"/>
                  </a:cubicBezTo>
                  <a:cubicBezTo>
                    <a:pt x="10320" y="4972"/>
                    <a:pt x="11076" y="1480"/>
                    <a:pt x="9534" y="253"/>
                  </a:cubicBezTo>
                  <a:cubicBezTo>
                    <a:pt x="9408" y="158"/>
                    <a:pt x="9282" y="64"/>
                    <a:pt x="9156" y="1"/>
                  </a:cubicBezTo>
                  <a:close/>
                </a:path>
              </a:pathLst>
            </a:custGeom>
            <a:solidFill>
              <a:srgbClr val="800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9"/>
            <p:cNvSpPr/>
            <p:nvPr/>
          </p:nvSpPr>
          <p:spPr>
            <a:xfrm>
              <a:off x="2612388" y="4133700"/>
              <a:ext cx="16925" cy="13625"/>
            </a:xfrm>
            <a:custGeom>
              <a:avLst/>
              <a:gdLst/>
              <a:ahLst/>
              <a:cxnLst/>
              <a:rect l="l" t="t" r="r" b="b"/>
              <a:pathLst>
                <a:path w="677" h="545" extrusionOk="0">
                  <a:moveTo>
                    <a:pt x="352" y="0"/>
                  </a:moveTo>
                  <a:cubicBezTo>
                    <a:pt x="273" y="0"/>
                    <a:pt x="197" y="34"/>
                    <a:pt x="142" y="89"/>
                  </a:cubicBezTo>
                  <a:cubicBezTo>
                    <a:pt x="0" y="326"/>
                    <a:pt x="179" y="545"/>
                    <a:pt x="383" y="545"/>
                  </a:cubicBezTo>
                  <a:cubicBezTo>
                    <a:pt x="450" y="545"/>
                    <a:pt x="520" y="521"/>
                    <a:pt x="583" y="466"/>
                  </a:cubicBezTo>
                  <a:cubicBezTo>
                    <a:pt x="677" y="340"/>
                    <a:pt x="646" y="152"/>
                    <a:pt x="520" y="57"/>
                  </a:cubicBezTo>
                  <a:cubicBezTo>
                    <a:pt x="467" y="18"/>
                    <a:pt x="409" y="0"/>
                    <a:pt x="352" y="0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9"/>
            <p:cNvSpPr/>
            <p:nvPr/>
          </p:nvSpPr>
          <p:spPr>
            <a:xfrm>
              <a:off x="2585263" y="4141025"/>
              <a:ext cx="7875" cy="4150"/>
            </a:xfrm>
            <a:custGeom>
              <a:avLst/>
              <a:gdLst/>
              <a:ahLst/>
              <a:cxnLst/>
              <a:rect l="l" t="t" r="r" b="b"/>
              <a:pathLst>
                <a:path w="315" h="166" extrusionOk="0">
                  <a:moveTo>
                    <a:pt x="169" y="0"/>
                  </a:moveTo>
                  <a:cubicBezTo>
                    <a:pt x="134" y="0"/>
                    <a:pt x="94" y="16"/>
                    <a:pt x="63" y="47"/>
                  </a:cubicBezTo>
                  <a:cubicBezTo>
                    <a:pt x="0" y="126"/>
                    <a:pt x="79" y="165"/>
                    <a:pt x="157" y="165"/>
                  </a:cubicBezTo>
                  <a:cubicBezTo>
                    <a:pt x="236" y="165"/>
                    <a:pt x="315" y="126"/>
                    <a:pt x="252" y="47"/>
                  </a:cubicBezTo>
                  <a:cubicBezTo>
                    <a:pt x="236" y="16"/>
                    <a:pt x="205" y="0"/>
                    <a:pt x="169" y="0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9"/>
            <p:cNvSpPr/>
            <p:nvPr/>
          </p:nvSpPr>
          <p:spPr>
            <a:xfrm>
              <a:off x="2735713" y="3950625"/>
              <a:ext cx="13950" cy="11075"/>
            </a:xfrm>
            <a:custGeom>
              <a:avLst/>
              <a:gdLst/>
              <a:ahLst/>
              <a:cxnLst/>
              <a:rect l="l" t="t" r="r" b="b"/>
              <a:pathLst>
                <a:path w="558" h="443" extrusionOk="0">
                  <a:moveTo>
                    <a:pt x="335" y="0"/>
                  </a:moveTo>
                  <a:cubicBezTo>
                    <a:pt x="178" y="0"/>
                    <a:pt x="0" y="292"/>
                    <a:pt x="180" y="395"/>
                  </a:cubicBezTo>
                  <a:cubicBezTo>
                    <a:pt x="228" y="427"/>
                    <a:pt x="283" y="443"/>
                    <a:pt x="338" y="443"/>
                  </a:cubicBezTo>
                  <a:cubicBezTo>
                    <a:pt x="393" y="443"/>
                    <a:pt x="448" y="427"/>
                    <a:pt x="495" y="395"/>
                  </a:cubicBezTo>
                  <a:cubicBezTo>
                    <a:pt x="558" y="269"/>
                    <a:pt x="526" y="144"/>
                    <a:pt x="432" y="49"/>
                  </a:cubicBezTo>
                  <a:cubicBezTo>
                    <a:pt x="403" y="15"/>
                    <a:pt x="369" y="0"/>
                    <a:pt x="335" y="0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9"/>
            <p:cNvSpPr/>
            <p:nvPr/>
          </p:nvSpPr>
          <p:spPr>
            <a:xfrm>
              <a:off x="2581138" y="3995800"/>
              <a:ext cx="8075" cy="6225"/>
            </a:xfrm>
            <a:custGeom>
              <a:avLst/>
              <a:gdLst/>
              <a:ahLst/>
              <a:cxnLst/>
              <a:rect l="l" t="t" r="r" b="b"/>
              <a:pathLst>
                <a:path w="323" h="249" extrusionOk="0">
                  <a:moveTo>
                    <a:pt x="168" y="1"/>
                  </a:moveTo>
                  <a:cubicBezTo>
                    <a:pt x="83" y="1"/>
                    <a:pt x="1" y="174"/>
                    <a:pt x="102" y="224"/>
                  </a:cubicBezTo>
                  <a:cubicBezTo>
                    <a:pt x="118" y="240"/>
                    <a:pt x="149" y="248"/>
                    <a:pt x="181" y="248"/>
                  </a:cubicBezTo>
                  <a:cubicBezTo>
                    <a:pt x="212" y="248"/>
                    <a:pt x="244" y="240"/>
                    <a:pt x="259" y="224"/>
                  </a:cubicBezTo>
                  <a:cubicBezTo>
                    <a:pt x="322" y="162"/>
                    <a:pt x="291" y="67"/>
                    <a:pt x="228" y="36"/>
                  </a:cubicBezTo>
                  <a:cubicBezTo>
                    <a:pt x="210" y="11"/>
                    <a:pt x="189" y="1"/>
                    <a:pt x="168" y="1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9"/>
            <p:cNvSpPr/>
            <p:nvPr/>
          </p:nvSpPr>
          <p:spPr>
            <a:xfrm>
              <a:off x="2522313" y="3893625"/>
              <a:ext cx="176225" cy="228150"/>
            </a:xfrm>
            <a:custGeom>
              <a:avLst/>
              <a:gdLst/>
              <a:ahLst/>
              <a:cxnLst/>
              <a:rect l="l" t="t" r="r" b="b"/>
              <a:pathLst>
                <a:path w="7049" h="9126" extrusionOk="0">
                  <a:moveTo>
                    <a:pt x="7049" y="1"/>
                  </a:moveTo>
                  <a:lnTo>
                    <a:pt x="7049" y="1"/>
                  </a:lnTo>
                  <a:cubicBezTo>
                    <a:pt x="5570" y="473"/>
                    <a:pt x="3902" y="1700"/>
                    <a:pt x="2455" y="3493"/>
                  </a:cubicBezTo>
                  <a:cubicBezTo>
                    <a:pt x="913" y="5413"/>
                    <a:pt x="32" y="7521"/>
                    <a:pt x="1" y="9125"/>
                  </a:cubicBezTo>
                  <a:cubicBezTo>
                    <a:pt x="253" y="7710"/>
                    <a:pt x="756" y="6357"/>
                    <a:pt x="1511" y="5129"/>
                  </a:cubicBezTo>
                  <a:cubicBezTo>
                    <a:pt x="2833" y="2927"/>
                    <a:pt x="4752" y="1134"/>
                    <a:pt x="7049" y="1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9"/>
            <p:cNvSpPr/>
            <p:nvPr/>
          </p:nvSpPr>
          <p:spPr>
            <a:xfrm>
              <a:off x="1941038" y="3581650"/>
              <a:ext cx="382300" cy="200150"/>
            </a:xfrm>
            <a:custGeom>
              <a:avLst/>
              <a:gdLst/>
              <a:ahLst/>
              <a:cxnLst/>
              <a:rect l="l" t="t" r="r" b="b"/>
              <a:pathLst>
                <a:path w="15292" h="8006" extrusionOk="0">
                  <a:moveTo>
                    <a:pt x="9836" y="1"/>
                  </a:moveTo>
                  <a:cubicBezTo>
                    <a:pt x="8965" y="1"/>
                    <a:pt x="8034" y="88"/>
                    <a:pt x="7079" y="272"/>
                  </a:cubicBezTo>
                  <a:cubicBezTo>
                    <a:pt x="2958" y="1090"/>
                    <a:pt x="0" y="3418"/>
                    <a:pt x="378" y="5495"/>
                  </a:cubicBezTo>
                  <a:cubicBezTo>
                    <a:pt x="441" y="5652"/>
                    <a:pt x="472" y="5810"/>
                    <a:pt x="566" y="5935"/>
                  </a:cubicBezTo>
                  <a:cubicBezTo>
                    <a:pt x="976" y="6659"/>
                    <a:pt x="1636" y="7194"/>
                    <a:pt x="2423" y="7446"/>
                  </a:cubicBezTo>
                  <a:cubicBezTo>
                    <a:pt x="3350" y="7805"/>
                    <a:pt x="4527" y="8005"/>
                    <a:pt x="5831" y="8005"/>
                  </a:cubicBezTo>
                  <a:cubicBezTo>
                    <a:pt x="6696" y="8005"/>
                    <a:pt x="7617" y="7917"/>
                    <a:pt x="8558" y="7729"/>
                  </a:cubicBezTo>
                  <a:cubicBezTo>
                    <a:pt x="11170" y="7194"/>
                    <a:pt x="13309" y="6093"/>
                    <a:pt x="14442" y="4803"/>
                  </a:cubicBezTo>
                  <a:cubicBezTo>
                    <a:pt x="14694" y="4488"/>
                    <a:pt x="14945" y="4142"/>
                    <a:pt x="15103" y="3733"/>
                  </a:cubicBezTo>
                  <a:cubicBezTo>
                    <a:pt x="15260" y="3355"/>
                    <a:pt x="15292" y="2946"/>
                    <a:pt x="15229" y="2537"/>
                  </a:cubicBezTo>
                  <a:cubicBezTo>
                    <a:pt x="14915" y="945"/>
                    <a:pt x="12697" y="1"/>
                    <a:pt x="9836" y="1"/>
                  </a:cubicBezTo>
                  <a:close/>
                </a:path>
              </a:pathLst>
            </a:custGeom>
            <a:solidFill>
              <a:srgbClr val="A80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9"/>
            <p:cNvSpPr/>
            <p:nvPr/>
          </p:nvSpPr>
          <p:spPr>
            <a:xfrm>
              <a:off x="2012613" y="3649750"/>
              <a:ext cx="258025" cy="102300"/>
            </a:xfrm>
            <a:custGeom>
              <a:avLst/>
              <a:gdLst/>
              <a:ahLst/>
              <a:cxnLst/>
              <a:rect l="l" t="t" r="r" b="b"/>
              <a:pathLst>
                <a:path w="10321" h="4092" extrusionOk="0">
                  <a:moveTo>
                    <a:pt x="7279" y="0"/>
                  </a:moveTo>
                  <a:cubicBezTo>
                    <a:pt x="6510" y="0"/>
                    <a:pt x="5636" y="91"/>
                    <a:pt x="4720" y="285"/>
                  </a:cubicBezTo>
                  <a:cubicBezTo>
                    <a:pt x="2234" y="789"/>
                    <a:pt x="252" y="1827"/>
                    <a:pt x="32" y="2771"/>
                  </a:cubicBezTo>
                  <a:cubicBezTo>
                    <a:pt x="0" y="2865"/>
                    <a:pt x="0" y="2960"/>
                    <a:pt x="32" y="3054"/>
                  </a:cubicBezTo>
                  <a:cubicBezTo>
                    <a:pt x="182" y="3719"/>
                    <a:pt x="1342" y="4092"/>
                    <a:pt x="2953" y="4092"/>
                  </a:cubicBezTo>
                  <a:cubicBezTo>
                    <a:pt x="3704" y="4092"/>
                    <a:pt x="4553" y="4011"/>
                    <a:pt x="5444" y="3841"/>
                  </a:cubicBezTo>
                  <a:cubicBezTo>
                    <a:pt x="8244" y="3274"/>
                    <a:pt x="10320" y="2016"/>
                    <a:pt x="10132" y="1040"/>
                  </a:cubicBezTo>
                  <a:cubicBezTo>
                    <a:pt x="10100" y="946"/>
                    <a:pt x="10069" y="852"/>
                    <a:pt x="10006" y="757"/>
                  </a:cubicBezTo>
                  <a:cubicBezTo>
                    <a:pt x="9646" y="277"/>
                    <a:pt x="8623" y="0"/>
                    <a:pt x="7279" y="0"/>
                  </a:cubicBezTo>
                  <a:close/>
                </a:path>
              </a:pathLst>
            </a:custGeom>
            <a:solidFill>
              <a:srgbClr val="800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9"/>
            <p:cNvSpPr/>
            <p:nvPr/>
          </p:nvSpPr>
          <p:spPr>
            <a:xfrm>
              <a:off x="2013388" y="3649750"/>
              <a:ext cx="250175" cy="88075"/>
            </a:xfrm>
            <a:custGeom>
              <a:avLst/>
              <a:gdLst/>
              <a:ahLst/>
              <a:cxnLst/>
              <a:rect l="l" t="t" r="r" b="b"/>
              <a:pathLst>
                <a:path w="10007" h="3523" extrusionOk="0">
                  <a:moveTo>
                    <a:pt x="7265" y="0"/>
                  </a:moveTo>
                  <a:cubicBezTo>
                    <a:pt x="6496" y="0"/>
                    <a:pt x="5625" y="91"/>
                    <a:pt x="4720" y="285"/>
                  </a:cubicBezTo>
                  <a:cubicBezTo>
                    <a:pt x="2203" y="789"/>
                    <a:pt x="253" y="1827"/>
                    <a:pt x="1" y="2771"/>
                  </a:cubicBezTo>
                  <a:cubicBezTo>
                    <a:pt x="356" y="3264"/>
                    <a:pt x="1366" y="3522"/>
                    <a:pt x="2683" y="3522"/>
                  </a:cubicBezTo>
                  <a:cubicBezTo>
                    <a:pt x="3467" y="3522"/>
                    <a:pt x="4359" y="3431"/>
                    <a:pt x="5287" y="3243"/>
                  </a:cubicBezTo>
                  <a:cubicBezTo>
                    <a:pt x="7804" y="2739"/>
                    <a:pt x="9755" y="1701"/>
                    <a:pt x="10006" y="757"/>
                  </a:cubicBezTo>
                  <a:cubicBezTo>
                    <a:pt x="9646" y="277"/>
                    <a:pt x="8611" y="0"/>
                    <a:pt x="7265" y="0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9"/>
            <p:cNvSpPr/>
            <p:nvPr/>
          </p:nvSpPr>
          <p:spPr>
            <a:xfrm>
              <a:off x="1941038" y="3581650"/>
              <a:ext cx="382300" cy="148400"/>
            </a:xfrm>
            <a:custGeom>
              <a:avLst/>
              <a:gdLst/>
              <a:ahLst/>
              <a:cxnLst/>
              <a:rect l="l" t="t" r="r" b="b"/>
              <a:pathLst>
                <a:path w="15292" h="5936" extrusionOk="0">
                  <a:moveTo>
                    <a:pt x="9836" y="1"/>
                  </a:moveTo>
                  <a:cubicBezTo>
                    <a:pt x="8965" y="1"/>
                    <a:pt x="8034" y="88"/>
                    <a:pt x="7079" y="272"/>
                  </a:cubicBezTo>
                  <a:cubicBezTo>
                    <a:pt x="2958" y="1090"/>
                    <a:pt x="0" y="3418"/>
                    <a:pt x="378" y="5495"/>
                  </a:cubicBezTo>
                  <a:cubicBezTo>
                    <a:pt x="441" y="5652"/>
                    <a:pt x="504" y="5810"/>
                    <a:pt x="566" y="5935"/>
                  </a:cubicBezTo>
                  <a:cubicBezTo>
                    <a:pt x="566" y="4897"/>
                    <a:pt x="1196" y="3450"/>
                    <a:pt x="3870" y="2254"/>
                  </a:cubicBezTo>
                  <a:cubicBezTo>
                    <a:pt x="6037" y="1285"/>
                    <a:pt x="8606" y="786"/>
                    <a:pt x="10689" y="786"/>
                  </a:cubicBezTo>
                  <a:cubicBezTo>
                    <a:pt x="12054" y="786"/>
                    <a:pt x="13210" y="1000"/>
                    <a:pt x="13907" y="1436"/>
                  </a:cubicBezTo>
                  <a:cubicBezTo>
                    <a:pt x="14725" y="1908"/>
                    <a:pt x="15197" y="2820"/>
                    <a:pt x="15103" y="3733"/>
                  </a:cubicBezTo>
                  <a:cubicBezTo>
                    <a:pt x="15260" y="3355"/>
                    <a:pt x="15292" y="2946"/>
                    <a:pt x="15229" y="2537"/>
                  </a:cubicBezTo>
                  <a:cubicBezTo>
                    <a:pt x="14915" y="945"/>
                    <a:pt x="12697" y="1"/>
                    <a:pt x="9836" y="1"/>
                  </a:cubicBezTo>
                  <a:close/>
                </a:path>
              </a:pathLst>
            </a:custGeom>
            <a:solidFill>
              <a:srgbClr val="800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9"/>
            <p:cNvSpPr/>
            <p:nvPr/>
          </p:nvSpPr>
          <p:spPr>
            <a:xfrm>
              <a:off x="2226363" y="3617025"/>
              <a:ext cx="15650" cy="9975"/>
            </a:xfrm>
            <a:custGeom>
              <a:avLst/>
              <a:gdLst/>
              <a:ahLst/>
              <a:cxnLst/>
              <a:rect l="l" t="t" r="r" b="b"/>
              <a:pathLst>
                <a:path w="626" h="399" extrusionOk="0">
                  <a:moveTo>
                    <a:pt x="109" y="0"/>
                  </a:moveTo>
                  <a:cubicBezTo>
                    <a:pt x="45" y="0"/>
                    <a:pt x="0" y="41"/>
                    <a:pt x="9" y="147"/>
                  </a:cubicBezTo>
                  <a:cubicBezTo>
                    <a:pt x="40" y="304"/>
                    <a:pt x="166" y="399"/>
                    <a:pt x="323" y="399"/>
                  </a:cubicBezTo>
                  <a:cubicBezTo>
                    <a:pt x="626" y="329"/>
                    <a:pt x="291" y="0"/>
                    <a:pt x="109" y="0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9"/>
            <p:cNvSpPr/>
            <p:nvPr/>
          </p:nvSpPr>
          <p:spPr>
            <a:xfrm>
              <a:off x="2258038" y="3633275"/>
              <a:ext cx="8675" cy="7875"/>
            </a:xfrm>
            <a:custGeom>
              <a:avLst/>
              <a:gdLst/>
              <a:ahLst/>
              <a:cxnLst/>
              <a:rect l="l" t="t" r="r" b="b"/>
              <a:pathLst>
                <a:path w="347" h="315" extrusionOk="0">
                  <a:moveTo>
                    <a:pt x="126" y="0"/>
                  </a:moveTo>
                  <a:cubicBezTo>
                    <a:pt x="32" y="32"/>
                    <a:pt x="0" y="95"/>
                    <a:pt x="32" y="189"/>
                  </a:cubicBezTo>
                  <a:cubicBezTo>
                    <a:pt x="32" y="252"/>
                    <a:pt x="94" y="315"/>
                    <a:pt x="189" y="315"/>
                  </a:cubicBezTo>
                  <a:cubicBezTo>
                    <a:pt x="346" y="252"/>
                    <a:pt x="283" y="0"/>
                    <a:pt x="126" y="0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9"/>
            <p:cNvSpPr/>
            <p:nvPr/>
          </p:nvSpPr>
          <p:spPr>
            <a:xfrm>
              <a:off x="2001588" y="3679650"/>
              <a:ext cx="13950" cy="12750"/>
            </a:xfrm>
            <a:custGeom>
              <a:avLst/>
              <a:gdLst/>
              <a:ahLst/>
              <a:cxnLst/>
              <a:rect l="l" t="t" r="r" b="b"/>
              <a:pathLst>
                <a:path w="558" h="510" extrusionOk="0">
                  <a:moveTo>
                    <a:pt x="221" y="0"/>
                  </a:moveTo>
                  <a:cubicBezTo>
                    <a:pt x="211" y="0"/>
                    <a:pt x="200" y="1"/>
                    <a:pt x="190" y="2"/>
                  </a:cubicBezTo>
                  <a:cubicBezTo>
                    <a:pt x="64" y="33"/>
                    <a:pt x="1" y="159"/>
                    <a:pt x="32" y="285"/>
                  </a:cubicBezTo>
                  <a:cubicBezTo>
                    <a:pt x="32" y="397"/>
                    <a:pt x="133" y="510"/>
                    <a:pt x="244" y="510"/>
                  </a:cubicBezTo>
                  <a:cubicBezTo>
                    <a:pt x="257" y="510"/>
                    <a:pt x="271" y="508"/>
                    <a:pt x="284" y="505"/>
                  </a:cubicBezTo>
                  <a:cubicBezTo>
                    <a:pt x="557" y="414"/>
                    <a:pt x="508" y="0"/>
                    <a:pt x="221" y="0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9"/>
            <p:cNvSpPr/>
            <p:nvPr/>
          </p:nvSpPr>
          <p:spPr>
            <a:xfrm>
              <a:off x="2161913" y="3756050"/>
              <a:ext cx="8225" cy="5600"/>
            </a:xfrm>
            <a:custGeom>
              <a:avLst/>
              <a:gdLst/>
              <a:ahLst/>
              <a:cxnLst/>
              <a:rect l="l" t="t" r="r" b="b"/>
              <a:pathLst>
                <a:path w="329" h="224" extrusionOk="0">
                  <a:moveTo>
                    <a:pt x="181" y="1"/>
                  </a:moveTo>
                  <a:cubicBezTo>
                    <a:pt x="97" y="1"/>
                    <a:pt x="0" y="61"/>
                    <a:pt x="38" y="155"/>
                  </a:cubicBezTo>
                  <a:cubicBezTo>
                    <a:pt x="38" y="203"/>
                    <a:pt x="84" y="224"/>
                    <a:pt x="137" y="224"/>
                  </a:cubicBezTo>
                  <a:cubicBezTo>
                    <a:pt x="223" y="224"/>
                    <a:pt x="329" y="170"/>
                    <a:pt x="290" y="92"/>
                  </a:cubicBezTo>
                  <a:cubicBezTo>
                    <a:pt x="290" y="29"/>
                    <a:pt x="238" y="1"/>
                    <a:pt x="181" y="1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9"/>
            <p:cNvSpPr/>
            <p:nvPr/>
          </p:nvSpPr>
          <p:spPr>
            <a:xfrm>
              <a:off x="2001588" y="3701700"/>
              <a:ext cx="299725" cy="80325"/>
            </a:xfrm>
            <a:custGeom>
              <a:avLst/>
              <a:gdLst/>
              <a:ahLst/>
              <a:cxnLst/>
              <a:rect l="l" t="t" r="r" b="b"/>
              <a:pathLst>
                <a:path w="11989" h="3213" extrusionOk="0">
                  <a:moveTo>
                    <a:pt x="11989" y="1"/>
                  </a:moveTo>
                  <a:lnTo>
                    <a:pt x="11989" y="1"/>
                  </a:lnTo>
                  <a:cubicBezTo>
                    <a:pt x="10824" y="976"/>
                    <a:pt x="9471" y="1731"/>
                    <a:pt x="8024" y="2235"/>
                  </a:cubicBezTo>
                  <a:cubicBezTo>
                    <a:pt x="6493" y="2757"/>
                    <a:pt x="4885" y="3025"/>
                    <a:pt x="3277" y="3025"/>
                  </a:cubicBezTo>
                  <a:cubicBezTo>
                    <a:pt x="2176" y="3025"/>
                    <a:pt x="1076" y="2900"/>
                    <a:pt x="1" y="2644"/>
                  </a:cubicBezTo>
                  <a:lnTo>
                    <a:pt x="1" y="2644"/>
                  </a:lnTo>
                  <a:cubicBezTo>
                    <a:pt x="895" y="3016"/>
                    <a:pt x="2043" y="3212"/>
                    <a:pt x="3327" y="3212"/>
                  </a:cubicBezTo>
                  <a:cubicBezTo>
                    <a:pt x="4212" y="3212"/>
                    <a:pt x="5161" y="3119"/>
                    <a:pt x="6136" y="2927"/>
                  </a:cubicBezTo>
                  <a:cubicBezTo>
                    <a:pt x="8716" y="2392"/>
                    <a:pt x="10887" y="1291"/>
                    <a:pt x="11989" y="1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9"/>
            <p:cNvSpPr/>
            <p:nvPr/>
          </p:nvSpPr>
          <p:spPr>
            <a:xfrm>
              <a:off x="3332513" y="2887475"/>
              <a:ext cx="173875" cy="166050"/>
            </a:xfrm>
            <a:custGeom>
              <a:avLst/>
              <a:gdLst/>
              <a:ahLst/>
              <a:cxnLst/>
              <a:rect l="l" t="t" r="r" b="b"/>
              <a:pathLst>
                <a:path w="6955" h="6642" extrusionOk="0">
                  <a:moveTo>
                    <a:pt x="5161" y="1"/>
                  </a:moveTo>
                  <a:cubicBezTo>
                    <a:pt x="4978" y="1"/>
                    <a:pt x="4796" y="33"/>
                    <a:pt x="4626" y="99"/>
                  </a:cubicBezTo>
                  <a:cubicBezTo>
                    <a:pt x="3525" y="413"/>
                    <a:pt x="2518" y="1043"/>
                    <a:pt x="1763" y="1892"/>
                  </a:cubicBezTo>
                  <a:cubicBezTo>
                    <a:pt x="756" y="2931"/>
                    <a:pt x="158" y="4095"/>
                    <a:pt x="32" y="5039"/>
                  </a:cubicBezTo>
                  <a:cubicBezTo>
                    <a:pt x="1" y="5259"/>
                    <a:pt x="32" y="5511"/>
                    <a:pt x="64" y="5731"/>
                  </a:cubicBezTo>
                  <a:cubicBezTo>
                    <a:pt x="127" y="5951"/>
                    <a:pt x="221" y="6140"/>
                    <a:pt x="410" y="6297"/>
                  </a:cubicBezTo>
                  <a:cubicBezTo>
                    <a:pt x="643" y="6531"/>
                    <a:pt x="969" y="6641"/>
                    <a:pt x="1352" y="6641"/>
                  </a:cubicBezTo>
                  <a:cubicBezTo>
                    <a:pt x="2312" y="6641"/>
                    <a:pt x="3636" y="5947"/>
                    <a:pt x="4783" y="4756"/>
                  </a:cubicBezTo>
                  <a:cubicBezTo>
                    <a:pt x="6356" y="3119"/>
                    <a:pt x="6954" y="1106"/>
                    <a:pt x="6136" y="319"/>
                  </a:cubicBezTo>
                  <a:cubicBezTo>
                    <a:pt x="6073" y="256"/>
                    <a:pt x="6010" y="225"/>
                    <a:pt x="5916" y="193"/>
                  </a:cubicBezTo>
                  <a:cubicBezTo>
                    <a:pt x="5677" y="65"/>
                    <a:pt x="5417" y="1"/>
                    <a:pt x="5161" y="1"/>
                  </a:cubicBezTo>
                  <a:close/>
                </a:path>
              </a:pathLst>
            </a:custGeom>
            <a:solidFill>
              <a:srgbClr val="A80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9"/>
            <p:cNvSpPr/>
            <p:nvPr/>
          </p:nvSpPr>
          <p:spPr>
            <a:xfrm>
              <a:off x="3324725" y="2728225"/>
              <a:ext cx="114875" cy="107650"/>
            </a:xfrm>
            <a:custGeom>
              <a:avLst/>
              <a:gdLst/>
              <a:ahLst/>
              <a:cxnLst/>
              <a:rect l="l" t="t" r="r" b="b"/>
              <a:pathLst>
                <a:path w="4595" h="4306" extrusionOk="0">
                  <a:moveTo>
                    <a:pt x="3976" y="1"/>
                  </a:moveTo>
                  <a:cubicBezTo>
                    <a:pt x="3438" y="1"/>
                    <a:pt x="2508" y="577"/>
                    <a:pt x="1637" y="1448"/>
                  </a:cubicBezTo>
                  <a:cubicBezTo>
                    <a:pt x="567" y="2580"/>
                    <a:pt x="0" y="3808"/>
                    <a:pt x="410" y="4185"/>
                  </a:cubicBezTo>
                  <a:cubicBezTo>
                    <a:pt x="441" y="4217"/>
                    <a:pt x="504" y="4248"/>
                    <a:pt x="535" y="4280"/>
                  </a:cubicBezTo>
                  <a:cubicBezTo>
                    <a:pt x="591" y="4297"/>
                    <a:pt x="654" y="4306"/>
                    <a:pt x="723" y="4306"/>
                  </a:cubicBezTo>
                  <a:cubicBezTo>
                    <a:pt x="1275" y="4306"/>
                    <a:pt x="2217" y="3755"/>
                    <a:pt x="3084" y="2832"/>
                  </a:cubicBezTo>
                  <a:cubicBezTo>
                    <a:pt x="4059" y="1825"/>
                    <a:pt x="4594" y="724"/>
                    <a:pt x="4405" y="252"/>
                  </a:cubicBezTo>
                  <a:cubicBezTo>
                    <a:pt x="4374" y="189"/>
                    <a:pt x="4342" y="158"/>
                    <a:pt x="4311" y="126"/>
                  </a:cubicBezTo>
                  <a:cubicBezTo>
                    <a:pt x="4232" y="41"/>
                    <a:pt x="4118" y="1"/>
                    <a:pt x="3976" y="1"/>
                  </a:cubicBezTo>
                  <a:close/>
                </a:path>
              </a:pathLst>
            </a:custGeom>
            <a:solidFill>
              <a:srgbClr val="800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9"/>
            <p:cNvSpPr/>
            <p:nvPr/>
          </p:nvSpPr>
          <p:spPr>
            <a:xfrm>
              <a:off x="3333375" y="2733100"/>
              <a:ext cx="106225" cy="102200"/>
            </a:xfrm>
            <a:custGeom>
              <a:avLst/>
              <a:gdLst/>
              <a:ahLst/>
              <a:cxnLst/>
              <a:rect l="l" t="t" r="r" b="b"/>
              <a:pathLst>
                <a:path w="4249" h="4088" extrusionOk="0">
                  <a:moveTo>
                    <a:pt x="3881" y="1"/>
                  </a:moveTo>
                  <a:cubicBezTo>
                    <a:pt x="3335" y="1"/>
                    <a:pt x="2414" y="574"/>
                    <a:pt x="1542" y="1473"/>
                  </a:cubicBezTo>
                  <a:cubicBezTo>
                    <a:pt x="567" y="2480"/>
                    <a:pt x="1" y="3581"/>
                    <a:pt x="189" y="4053"/>
                  </a:cubicBezTo>
                  <a:cubicBezTo>
                    <a:pt x="252" y="4076"/>
                    <a:pt x="323" y="4088"/>
                    <a:pt x="401" y="4088"/>
                  </a:cubicBezTo>
                  <a:cubicBezTo>
                    <a:pt x="956" y="4088"/>
                    <a:pt x="1883" y="3520"/>
                    <a:pt x="2738" y="2637"/>
                  </a:cubicBezTo>
                  <a:cubicBezTo>
                    <a:pt x="3713" y="1599"/>
                    <a:pt x="4248" y="529"/>
                    <a:pt x="4059" y="26"/>
                  </a:cubicBezTo>
                  <a:cubicBezTo>
                    <a:pt x="4006" y="9"/>
                    <a:pt x="3946" y="1"/>
                    <a:pt x="3881" y="1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9"/>
            <p:cNvSpPr/>
            <p:nvPr/>
          </p:nvSpPr>
          <p:spPr>
            <a:xfrm>
              <a:off x="3334088" y="2891500"/>
              <a:ext cx="172300" cy="162025"/>
            </a:xfrm>
            <a:custGeom>
              <a:avLst/>
              <a:gdLst/>
              <a:ahLst/>
              <a:cxnLst/>
              <a:rect l="l" t="t" r="r" b="b"/>
              <a:pathLst>
                <a:path w="6892" h="6481" extrusionOk="0">
                  <a:moveTo>
                    <a:pt x="5853" y="1"/>
                  </a:moveTo>
                  <a:cubicBezTo>
                    <a:pt x="6168" y="473"/>
                    <a:pt x="6356" y="1322"/>
                    <a:pt x="5538" y="2675"/>
                  </a:cubicBezTo>
                  <a:cubicBezTo>
                    <a:pt x="4437" y="4563"/>
                    <a:pt x="2423" y="6168"/>
                    <a:pt x="1291" y="6231"/>
                  </a:cubicBezTo>
                  <a:cubicBezTo>
                    <a:pt x="1241" y="6237"/>
                    <a:pt x="1191" y="6239"/>
                    <a:pt x="1142" y="6239"/>
                  </a:cubicBezTo>
                  <a:cubicBezTo>
                    <a:pt x="664" y="6239"/>
                    <a:pt x="229" y="5969"/>
                    <a:pt x="1" y="5570"/>
                  </a:cubicBezTo>
                  <a:lnTo>
                    <a:pt x="1" y="5570"/>
                  </a:lnTo>
                  <a:cubicBezTo>
                    <a:pt x="64" y="5790"/>
                    <a:pt x="158" y="5979"/>
                    <a:pt x="347" y="6136"/>
                  </a:cubicBezTo>
                  <a:cubicBezTo>
                    <a:pt x="580" y="6370"/>
                    <a:pt x="906" y="6480"/>
                    <a:pt x="1289" y="6480"/>
                  </a:cubicBezTo>
                  <a:cubicBezTo>
                    <a:pt x="2249" y="6480"/>
                    <a:pt x="3573" y="5786"/>
                    <a:pt x="4720" y="4595"/>
                  </a:cubicBezTo>
                  <a:cubicBezTo>
                    <a:pt x="6293" y="2958"/>
                    <a:pt x="6891" y="945"/>
                    <a:pt x="6073" y="158"/>
                  </a:cubicBezTo>
                  <a:cubicBezTo>
                    <a:pt x="6010" y="95"/>
                    <a:pt x="5947" y="32"/>
                    <a:pt x="5853" y="1"/>
                  </a:cubicBezTo>
                  <a:close/>
                </a:path>
              </a:pathLst>
            </a:custGeom>
            <a:solidFill>
              <a:srgbClr val="800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9"/>
            <p:cNvSpPr/>
            <p:nvPr/>
          </p:nvSpPr>
          <p:spPr>
            <a:xfrm>
              <a:off x="3385088" y="3025150"/>
              <a:ext cx="9600" cy="8125"/>
            </a:xfrm>
            <a:custGeom>
              <a:avLst/>
              <a:gdLst/>
              <a:ahLst/>
              <a:cxnLst/>
              <a:rect l="l" t="t" r="r" b="b"/>
              <a:pathLst>
                <a:path w="384" h="325" extrusionOk="0">
                  <a:moveTo>
                    <a:pt x="183" y="1"/>
                  </a:moveTo>
                  <a:cubicBezTo>
                    <a:pt x="153" y="1"/>
                    <a:pt x="124" y="11"/>
                    <a:pt x="100" y="35"/>
                  </a:cubicBezTo>
                  <a:cubicBezTo>
                    <a:pt x="0" y="160"/>
                    <a:pt x="98" y="324"/>
                    <a:pt x="222" y="324"/>
                  </a:cubicBezTo>
                  <a:cubicBezTo>
                    <a:pt x="254" y="324"/>
                    <a:pt x="288" y="313"/>
                    <a:pt x="320" y="287"/>
                  </a:cubicBezTo>
                  <a:cubicBezTo>
                    <a:pt x="383" y="224"/>
                    <a:pt x="383" y="98"/>
                    <a:pt x="320" y="67"/>
                  </a:cubicBezTo>
                  <a:cubicBezTo>
                    <a:pt x="281" y="28"/>
                    <a:pt x="231" y="1"/>
                    <a:pt x="183" y="1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9"/>
            <p:cNvSpPr/>
            <p:nvPr/>
          </p:nvSpPr>
          <p:spPr>
            <a:xfrm>
              <a:off x="3369488" y="3027775"/>
              <a:ext cx="4350" cy="2400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79" y="1"/>
                  </a:moveTo>
                  <a:cubicBezTo>
                    <a:pt x="63" y="1"/>
                    <a:pt x="48" y="9"/>
                    <a:pt x="32" y="25"/>
                  </a:cubicBezTo>
                  <a:cubicBezTo>
                    <a:pt x="0" y="72"/>
                    <a:pt x="48" y="95"/>
                    <a:pt x="91" y="95"/>
                  </a:cubicBezTo>
                  <a:cubicBezTo>
                    <a:pt x="134" y="95"/>
                    <a:pt x="174" y="72"/>
                    <a:pt x="126" y="25"/>
                  </a:cubicBezTo>
                  <a:cubicBezTo>
                    <a:pt x="111" y="9"/>
                    <a:pt x="95" y="1"/>
                    <a:pt x="79" y="1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9"/>
            <p:cNvSpPr/>
            <p:nvPr/>
          </p:nvSpPr>
          <p:spPr>
            <a:xfrm>
              <a:off x="3351050" y="2762325"/>
              <a:ext cx="4375" cy="3475"/>
            </a:xfrm>
            <a:custGeom>
              <a:avLst/>
              <a:gdLst/>
              <a:ahLst/>
              <a:cxnLst/>
              <a:rect l="l" t="t" r="r" b="b"/>
              <a:pathLst>
                <a:path w="175" h="139" extrusionOk="0">
                  <a:moveTo>
                    <a:pt x="97" y="0"/>
                  </a:moveTo>
                  <a:cubicBezTo>
                    <a:pt x="45" y="0"/>
                    <a:pt x="0" y="67"/>
                    <a:pt x="49" y="115"/>
                  </a:cubicBezTo>
                  <a:cubicBezTo>
                    <a:pt x="64" y="131"/>
                    <a:pt x="88" y="139"/>
                    <a:pt x="112" y="139"/>
                  </a:cubicBezTo>
                  <a:cubicBezTo>
                    <a:pt x="135" y="139"/>
                    <a:pt x="159" y="131"/>
                    <a:pt x="175" y="115"/>
                  </a:cubicBezTo>
                  <a:cubicBezTo>
                    <a:pt x="175" y="84"/>
                    <a:pt x="175" y="21"/>
                    <a:pt x="175" y="21"/>
                  </a:cubicBezTo>
                  <a:lnTo>
                    <a:pt x="143" y="21"/>
                  </a:lnTo>
                  <a:cubicBezTo>
                    <a:pt x="128" y="6"/>
                    <a:pt x="112" y="0"/>
                    <a:pt x="97" y="0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9"/>
            <p:cNvSpPr/>
            <p:nvPr/>
          </p:nvSpPr>
          <p:spPr>
            <a:xfrm>
              <a:off x="3310575" y="2707775"/>
              <a:ext cx="114850" cy="124300"/>
            </a:xfrm>
            <a:custGeom>
              <a:avLst/>
              <a:gdLst/>
              <a:ahLst/>
              <a:cxnLst/>
              <a:rect l="l" t="t" r="r" b="b"/>
              <a:pathLst>
                <a:path w="4594" h="4972" extrusionOk="0">
                  <a:moveTo>
                    <a:pt x="4594" y="0"/>
                  </a:moveTo>
                  <a:lnTo>
                    <a:pt x="4594" y="0"/>
                  </a:lnTo>
                  <a:cubicBezTo>
                    <a:pt x="3493" y="346"/>
                    <a:pt x="2486" y="976"/>
                    <a:pt x="1731" y="1825"/>
                  </a:cubicBezTo>
                  <a:cubicBezTo>
                    <a:pt x="724" y="2864"/>
                    <a:pt x="126" y="4059"/>
                    <a:pt x="0" y="4972"/>
                  </a:cubicBezTo>
                  <a:cubicBezTo>
                    <a:pt x="220" y="4154"/>
                    <a:pt x="598" y="3398"/>
                    <a:pt x="1101" y="2738"/>
                  </a:cubicBezTo>
                  <a:cubicBezTo>
                    <a:pt x="1982" y="1511"/>
                    <a:pt x="3178" y="567"/>
                    <a:pt x="4594" y="0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9"/>
            <p:cNvSpPr/>
            <p:nvPr/>
          </p:nvSpPr>
          <p:spPr>
            <a:xfrm>
              <a:off x="3287688" y="3266075"/>
              <a:ext cx="224200" cy="126650"/>
            </a:xfrm>
            <a:custGeom>
              <a:avLst/>
              <a:gdLst/>
              <a:ahLst/>
              <a:cxnLst/>
              <a:rect l="l" t="t" r="r" b="b"/>
              <a:pathLst>
                <a:path w="8968" h="5066" extrusionOk="0">
                  <a:moveTo>
                    <a:pt x="2987" y="1"/>
                  </a:moveTo>
                  <a:cubicBezTo>
                    <a:pt x="2387" y="1"/>
                    <a:pt x="1852" y="87"/>
                    <a:pt x="1416" y="246"/>
                  </a:cubicBezTo>
                  <a:cubicBezTo>
                    <a:pt x="1164" y="309"/>
                    <a:pt x="944" y="435"/>
                    <a:pt x="755" y="592"/>
                  </a:cubicBezTo>
                  <a:cubicBezTo>
                    <a:pt x="567" y="750"/>
                    <a:pt x="441" y="970"/>
                    <a:pt x="378" y="1190"/>
                  </a:cubicBezTo>
                  <a:cubicBezTo>
                    <a:pt x="0" y="2386"/>
                    <a:pt x="1636" y="3928"/>
                    <a:pt x="3996" y="4683"/>
                  </a:cubicBezTo>
                  <a:cubicBezTo>
                    <a:pt x="4811" y="4943"/>
                    <a:pt x="5607" y="5065"/>
                    <a:pt x="6316" y="5065"/>
                  </a:cubicBezTo>
                  <a:cubicBezTo>
                    <a:pt x="7659" y="5065"/>
                    <a:pt x="8689" y="4627"/>
                    <a:pt x="8936" y="3865"/>
                  </a:cubicBezTo>
                  <a:cubicBezTo>
                    <a:pt x="8936" y="3770"/>
                    <a:pt x="8967" y="3644"/>
                    <a:pt x="8936" y="3550"/>
                  </a:cubicBezTo>
                  <a:cubicBezTo>
                    <a:pt x="8936" y="3078"/>
                    <a:pt x="8747" y="2606"/>
                    <a:pt x="8401" y="2260"/>
                  </a:cubicBezTo>
                  <a:cubicBezTo>
                    <a:pt x="7552" y="1348"/>
                    <a:pt x="6482" y="687"/>
                    <a:pt x="5286" y="372"/>
                  </a:cubicBezTo>
                  <a:cubicBezTo>
                    <a:pt x="4473" y="118"/>
                    <a:pt x="3686" y="1"/>
                    <a:pt x="2987" y="1"/>
                  </a:cubicBezTo>
                  <a:close/>
                </a:path>
              </a:pathLst>
            </a:custGeom>
            <a:solidFill>
              <a:srgbClr val="A80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9"/>
            <p:cNvSpPr/>
            <p:nvPr/>
          </p:nvSpPr>
          <p:spPr>
            <a:xfrm>
              <a:off x="3334088" y="3284150"/>
              <a:ext cx="151050" cy="68025"/>
            </a:xfrm>
            <a:custGeom>
              <a:avLst/>
              <a:gdLst/>
              <a:ahLst/>
              <a:cxnLst/>
              <a:rect l="l" t="t" r="r" b="b"/>
              <a:pathLst>
                <a:path w="6042" h="2721" extrusionOk="0">
                  <a:moveTo>
                    <a:pt x="1249" y="0"/>
                  </a:moveTo>
                  <a:cubicBezTo>
                    <a:pt x="578" y="0"/>
                    <a:pt x="103" y="159"/>
                    <a:pt x="1" y="467"/>
                  </a:cubicBezTo>
                  <a:cubicBezTo>
                    <a:pt x="1" y="499"/>
                    <a:pt x="1" y="562"/>
                    <a:pt x="1" y="625"/>
                  </a:cubicBezTo>
                  <a:cubicBezTo>
                    <a:pt x="95" y="1222"/>
                    <a:pt x="1165" y="1946"/>
                    <a:pt x="2612" y="2387"/>
                  </a:cubicBezTo>
                  <a:cubicBezTo>
                    <a:pt x="3349" y="2611"/>
                    <a:pt x="4054" y="2721"/>
                    <a:pt x="4617" y="2721"/>
                  </a:cubicBezTo>
                  <a:cubicBezTo>
                    <a:pt x="5161" y="2721"/>
                    <a:pt x="5573" y="2619"/>
                    <a:pt x="5758" y="2418"/>
                  </a:cubicBezTo>
                  <a:cubicBezTo>
                    <a:pt x="5790" y="2387"/>
                    <a:pt x="5821" y="2324"/>
                    <a:pt x="5853" y="2261"/>
                  </a:cubicBezTo>
                  <a:cubicBezTo>
                    <a:pt x="6042" y="1694"/>
                    <a:pt x="4846" y="845"/>
                    <a:pt x="3241" y="341"/>
                  </a:cubicBezTo>
                  <a:cubicBezTo>
                    <a:pt x="2510" y="112"/>
                    <a:pt x="1811" y="0"/>
                    <a:pt x="1249" y="0"/>
                  </a:cubicBezTo>
                  <a:close/>
                </a:path>
              </a:pathLst>
            </a:custGeom>
            <a:solidFill>
              <a:srgbClr val="800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9"/>
            <p:cNvSpPr/>
            <p:nvPr/>
          </p:nvSpPr>
          <p:spPr>
            <a:xfrm>
              <a:off x="3334088" y="3292650"/>
              <a:ext cx="143975" cy="59950"/>
            </a:xfrm>
            <a:custGeom>
              <a:avLst/>
              <a:gdLst/>
              <a:ahLst/>
              <a:cxnLst/>
              <a:rect l="l" t="t" r="r" b="b"/>
              <a:pathLst>
                <a:path w="5759" h="2398" extrusionOk="0">
                  <a:moveTo>
                    <a:pt x="1126" y="1"/>
                  </a:moveTo>
                  <a:cubicBezTo>
                    <a:pt x="600" y="1"/>
                    <a:pt x="198" y="104"/>
                    <a:pt x="1" y="316"/>
                  </a:cubicBezTo>
                  <a:cubicBezTo>
                    <a:pt x="95" y="882"/>
                    <a:pt x="1165" y="1638"/>
                    <a:pt x="2612" y="2047"/>
                  </a:cubicBezTo>
                  <a:cubicBezTo>
                    <a:pt x="3376" y="2279"/>
                    <a:pt x="4105" y="2398"/>
                    <a:pt x="4678" y="2398"/>
                  </a:cubicBezTo>
                  <a:cubicBezTo>
                    <a:pt x="5191" y="2398"/>
                    <a:pt x="5580" y="2303"/>
                    <a:pt x="5758" y="2109"/>
                  </a:cubicBezTo>
                  <a:cubicBezTo>
                    <a:pt x="5696" y="1512"/>
                    <a:pt x="4594" y="788"/>
                    <a:pt x="3147" y="348"/>
                  </a:cubicBezTo>
                  <a:cubicBezTo>
                    <a:pt x="2398" y="119"/>
                    <a:pt x="1690" y="1"/>
                    <a:pt x="1126" y="1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9"/>
            <p:cNvSpPr/>
            <p:nvPr/>
          </p:nvSpPr>
          <p:spPr>
            <a:xfrm>
              <a:off x="3287688" y="3280875"/>
              <a:ext cx="223400" cy="111850"/>
            </a:xfrm>
            <a:custGeom>
              <a:avLst/>
              <a:gdLst/>
              <a:ahLst/>
              <a:cxnLst/>
              <a:rect l="l" t="t" r="r" b="b"/>
              <a:pathLst>
                <a:path w="8936" h="4474" extrusionOk="0">
                  <a:moveTo>
                    <a:pt x="755" y="0"/>
                  </a:moveTo>
                  <a:lnTo>
                    <a:pt x="755" y="0"/>
                  </a:lnTo>
                  <a:cubicBezTo>
                    <a:pt x="567" y="158"/>
                    <a:pt x="441" y="378"/>
                    <a:pt x="378" y="598"/>
                  </a:cubicBezTo>
                  <a:cubicBezTo>
                    <a:pt x="0" y="1794"/>
                    <a:pt x="1636" y="3336"/>
                    <a:pt x="3996" y="4091"/>
                  </a:cubicBezTo>
                  <a:cubicBezTo>
                    <a:pt x="4811" y="4351"/>
                    <a:pt x="5607" y="4473"/>
                    <a:pt x="6316" y="4473"/>
                  </a:cubicBezTo>
                  <a:cubicBezTo>
                    <a:pt x="7659" y="4473"/>
                    <a:pt x="8689" y="4035"/>
                    <a:pt x="8936" y="3273"/>
                  </a:cubicBezTo>
                  <a:cubicBezTo>
                    <a:pt x="8936" y="3178"/>
                    <a:pt x="8936" y="3052"/>
                    <a:pt x="8936" y="2958"/>
                  </a:cubicBezTo>
                  <a:cubicBezTo>
                    <a:pt x="8680" y="3470"/>
                    <a:pt x="8063" y="3983"/>
                    <a:pt x="6667" y="3983"/>
                  </a:cubicBezTo>
                  <a:cubicBezTo>
                    <a:pt x="6520" y="3983"/>
                    <a:pt x="6364" y="3977"/>
                    <a:pt x="6199" y="3965"/>
                  </a:cubicBezTo>
                  <a:cubicBezTo>
                    <a:pt x="3870" y="3776"/>
                    <a:pt x="1353" y="2612"/>
                    <a:pt x="724" y="1542"/>
                  </a:cubicBezTo>
                  <a:cubicBezTo>
                    <a:pt x="409" y="1070"/>
                    <a:pt x="441" y="472"/>
                    <a:pt x="755" y="0"/>
                  </a:cubicBezTo>
                  <a:close/>
                </a:path>
              </a:pathLst>
            </a:custGeom>
            <a:solidFill>
              <a:srgbClr val="800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9"/>
            <p:cNvSpPr/>
            <p:nvPr/>
          </p:nvSpPr>
          <p:spPr>
            <a:xfrm>
              <a:off x="3332713" y="3330150"/>
              <a:ext cx="7700" cy="7150"/>
            </a:xfrm>
            <a:custGeom>
              <a:avLst/>
              <a:gdLst/>
              <a:ahLst/>
              <a:cxnLst/>
              <a:rect l="l" t="t" r="r" b="b"/>
              <a:pathLst>
                <a:path w="308" h="286" extrusionOk="0">
                  <a:moveTo>
                    <a:pt x="129" y="0"/>
                  </a:moveTo>
                  <a:cubicBezTo>
                    <a:pt x="0" y="0"/>
                    <a:pt x="120" y="286"/>
                    <a:pt x="216" y="286"/>
                  </a:cubicBezTo>
                  <a:cubicBezTo>
                    <a:pt x="238" y="286"/>
                    <a:pt x="259" y="270"/>
                    <a:pt x="276" y="232"/>
                  </a:cubicBezTo>
                  <a:cubicBezTo>
                    <a:pt x="307" y="138"/>
                    <a:pt x="276" y="43"/>
                    <a:pt x="181" y="12"/>
                  </a:cubicBezTo>
                  <a:cubicBezTo>
                    <a:pt x="161" y="4"/>
                    <a:pt x="143" y="0"/>
                    <a:pt x="129" y="0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9"/>
            <p:cNvSpPr/>
            <p:nvPr/>
          </p:nvSpPr>
          <p:spPr>
            <a:xfrm>
              <a:off x="3323863" y="3314700"/>
              <a:ext cx="3950" cy="4275"/>
            </a:xfrm>
            <a:custGeom>
              <a:avLst/>
              <a:gdLst/>
              <a:ahLst/>
              <a:cxnLst/>
              <a:rect l="l" t="t" r="r" b="b"/>
              <a:pathLst>
                <a:path w="158" h="171" extrusionOk="0">
                  <a:moveTo>
                    <a:pt x="95" y="0"/>
                  </a:moveTo>
                  <a:cubicBezTo>
                    <a:pt x="63" y="0"/>
                    <a:pt x="32" y="32"/>
                    <a:pt x="1" y="63"/>
                  </a:cubicBezTo>
                  <a:cubicBezTo>
                    <a:pt x="1" y="95"/>
                    <a:pt x="1" y="158"/>
                    <a:pt x="63" y="158"/>
                  </a:cubicBezTo>
                  <a:cubicBezTo>
                    <a:pt x="73" y="167"/>
                    <a:pt x="85" y="171"/>
                    <a:pt x="97" y="171"/>
                  </a:cubicBezTo>
                  <a:cubicBezTo>
                    <a:pt x="126" y="171"/>
                    <a:pt x="158" y="148"/>
                    <a:pt x="158" y="126"/>
                  </a:cubicBezTo>
                  <a:cubicBezTo>
                    <a:pt x="158" y="63"/>
                    <a:pt x="158" y="32"/>
                    <a:pt x="95" y="0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9"/>
            <p:cNvSpPr/>
            <p:nvPr/>
          </p:nvSpPr>
          <p:spPr>
            <a:xfrm>
              <a:off x="3468088" y="3360100"/>
              <a:ext cx="7625" cy="6975"/>
            </a:xfrm>
            <a:custGeom>
              <a:avLst/>
              <a:gdLst/>
              <a:ahLst/>
              <a:cxnLst/>
              <a:rect l="l" t="t" r="r" b="b"/>
              <a:pathLst>
                <a:path w="305" h="279" extrusionOk="0">
                  <a:moveTo>
                    <a:pt x="161" y="1"/>
                  </a:moveTo>
                  <a:cubicBezTo>
                    <a:pt x="93" y="1"/>
                    <a:pt x="47" y="52"/>
                    <a:pt x="21" y="104"/>
                  </a:cubicBezTo>
                  <a:cubicBezTo>
                    <a:pt x="1" y="204"/>
                    <a:pt x="96" y="279"/>
                    <a:pt x="176" y="279"/>
                  </a:cubicBezTo>
                  <a:cubicBezTo>
                    <a:pt x="221" y="279"/>
                    <a:pt x="261" y="255"/>
                    <a:pt x="273" y="198"/>
                  </a:cubicBezTo>
                  <a:cubicBezTo>
                    <a:pt x="304" y="104"/>
                    <a:pt x="273" y="41"/>
                    <a:pt x="210" y="9"/>
                  </a:cubicBezTo>
                  <a:cubicBezTo>
                    <a:pt x="192" y="4"/>
                    <a:pt x="176" y="1"/>
                    <a:pt x="161" y="1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9"/>
            <p:cNvSpPr/>
            <p:nvPr/>
          </p:nvSpPr>
          <p:spPr>
            <a:xfrm>
              <a:off x="3408888" y="3278450"/>
              <a:ext cx="3875" cy="3325"/>
            </a:xfrm>
            <a:custGeom>
              <a:avLst/>
              <a:gdLst/>
              <a:ahLst/>
              <a:cxnLst/>
              <a:rect l="l" t="t" r="r" b="b"/>
              <a:pathLst>
                <a:path w="155" h="133" extrusionOk="0">
                  <a:moveTo>
                    <a:pt x="72" y="0"/>
                  </a:moveTo>
                  <a:cubicBezTo>
                    <a:pt x="1" y="0"/>
                    <a:pt x="55" y="133"/>
                    <a:pt x="96" y="133"/>
                  </a:cubicBezTo>
                  <a:cubicBezTo>
                    <a:pt x="107" y="133"/>
                    <a:pt x="117" y="123"/>
                    <a:pt x="124" y="97"/>
                  </a:cubicBezTo>
                  <a:cubicBezTo>
                    <a:pt x="155" y="66"/>
                    <a:pt x="124" y="35"/>
                    <a:pt x="92" y="3"/>
                  </a:cubicBezTo>
                  <a:cubicBezTo>
                    <a:pt x="85" y="1"/>
                    <a:pt x="78" y="0"/>
                    <a:pt x="72" y="0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9"/>
            <p:cNvSpPr/>
            <p:nvPr/>
          </p:nvSpPr>
          <p:spPr>
            <a:xfrm>
              <a:off x="3323863" y="3266075"/>
              <a:ext cx="174650" cy="56525"/>
            </a:xfrm>
            <a:custGeom>
              <a:avLst/>
              <a:gdLst/>
              <a:ahLst/>
              <a:cxnLst/>
              <a:rect l="l" t="t" r="r" b="b"/>
              <a:pathLst>
                <a:path w="6986" h="2261" extrusionOk="0">
                  <a:moveTo>
                    <a:pt x="1571" y="1"/>
                  </a:moveTo>
                  <a:cubicBezTo>
                    <a:pt x="972" y="1"/>
                    <a:pt x="436" y="87"/>
                    <a:pt x="1" y="246"/>
                  </a:cubicBezTo>
                  <a:cubicBezTo>
                    <a:pt x="461" y="148"/>
                    <a:pt x="930" y="101"/>
                    <a:pt x="1399" y="101"/>
                  </a:cubicBezTo>
                  <a:cubicBezTo>
                    <a:pt x="1827" y="101"/>
                    <a:pt x="2255" y="140"/>
                    <a:pt x="2675" y="215"/>
                  </a:cubicBezTo>
                  <a:cubicBezTo>
                    <a:pt x="4280" y="467"/>
                    <a:pt x="5790" y="1190"/>
                    <a:pt x="6986" y="2260"/>
                  </a:cubicBezTo>
                  <a:cubicBezTo>
                    <a:pt x="6136" y="1348"/>
                    <a:pt x="5066" y="718"/>
                    <a:pt x="3871" y="372"/>
                  </a:cubicBezTo>
                  <a:cubicBezTo>
                    <a:pt x="3057" y="118"/>
                    <a:pt x="2271" y="1"/>
                    <a:pt x="1571" y="1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9"/>
            <p:cNvSpPr/>
            <p:nvPr/>
          </p:nvSpPr>
          <p:spPr>
            <a:xfrm>
              <a:off x="3791113" y="3058350"/>
              <a:ext cx="161275" cy="97275"/>
            </a:xfrm>
            <a:custGeom>
              <a:avLst/>
              <a:gdLst/>
              <a:ahLst/>
              <a:cxnLst/>
              <a:rect l="l" t="t" r="r" b="b"/>
              <a:pathLst>
                <a:path w="6451" h="3891" extrusionOk="0">
                  <a:moveTo>
                    <a:pt x="1689" y="1"/>
                  </a:moveTo>
                  <a:cubicBezTo>
                    <a:pt x="882" y="1"/>
                    <a:pt x="261" y="253"/>
                    <a:pt x="63" y="721"/>
                  </a:cubicBezTo>
                  <a:cubicBezTo>
                    <a:pt x="32" y="784"/>
                    <a:pt x="32" y="847"/>
                    <a:pt x="0" y="941"/>
                  </a:cubicBezTo>
                  <a:cubicBezTo>
                    <a:pt x="0" y="1287"/>
                    <a:pt x="94" y="1633"/>
                    <a:pt x="315" y="1916"/>
                  </a:cubicBezTo>
                  <a:cubicBezTo>
                    <a:pt x="881" y="2609"/>
                    <a:pt x="1636" y="3144"/>
                    <a:pt x="2486" y="3458"/>
                  </a:cubicBezTo>
                  <a:cubicBezTo>
                    <a:pt x="3098" y="3743"/>
                    <a:pt x="3757" y="3890"/>
                    <a:pt x="4418" y="3890"/>
                  </a:cubicBezTo>
                  <a:cubicBezTo>
                    <a:pt x="4708" y="3890"/>
                    <a:pt x="4998" y="3862"/>
                    <a:pt x="5286" y="3804"/>
                  </a:cubicBezTo>
                  <a:cubicBezTo>
                    <a:pt x="5475" y="3741"/>
                    <a:pt x="5632" y="3678"/>
                    <a:pt x="5789" y="3584"/>
                  </a:cubicBezTo>
                  <a:cubicBezTo>
                    <a:pt x="5947" y="3490"/>
                    <a:pt x="6041" y="3332"/>
                    <a:pt x="6136" y="3175"/>
                  </a:cubicBezTo>
                  <a:cubicBezTo>
                    <a:pt x="6450" y="2325"/>
                    <a:pt x="5380" y="1098"/>
                    <a:pt x="3713" y="438"/>
                  </a:cubicBezTo>
                  <a:cubicBezTo>
                    <a:pt x="3000" y="142"/>
                    <a:pt x="2292" y="1"/>
                    <a:pt x="1689" y="1"/>
                  </a:cubicBezTo>
                  <a:close/>
                </a:path>
              </a:pathLst>
            </a:custGeom>
            <a:solidFill>
              <a:srgbClr val="A80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9"/>
            <p:cNvSpPr/>
            <p:nvPr/>
          </p:nvSpPr>
          <p:spPr>
            <a:xfrm>
              <a:off x="3809988" y="3087225"/>
              <a:ext cx="107775" cy="55400"/>
            </a:xfrm>
            <a:custGeom>
              <a:avLst/>
              <a:gdLst/>
              <a:ahLst/>
              <a:cxnLst/>
              <a:rect l="l" t="t" r="r" b="b"/>
              <a:pathLst>
                <a:path w="4311" h="2216" extrusionOk="0">
                  <a:moveTo>
                    <a:pt x="839" y="1"/>
                  </a:moveTo>
                  <a:cubicBezTo>
                    <a:pt x="559" y="1"/>
                    <a:pt x="342" y="54"/>
                    <a:pt x="220" y="164"/>
                  </a:cubicBezTo>
                  <a:cubicBezTo>
                    <a:pt x="189" y="195"/>
                    <a:pt x="158" y="227"/>
                    <a:pt x="158" y="289"/>
                  </a:cubicBezTo>
                  <a:cubicBezTo>
                    <a:pt x="0" y="667"/>
                    <a:pt x="787" y="1391"/>
                    <a:pt x="1920" y="1831"/>
                  </a:cubicBezTo>
                  <a:cubicBezTo>
                    <a:pt x="2538" y="2089"/>
                    <a:pt x="3138" y="2215"/>
                    <a:pt x="3581" y="2215"/>
                  </a:cubicBezTo>
                  <a:cubicBezTo>
                    <a:pt x="3949" y="2215"/>
                    <a:pt x="4208" y="2128"/>
                    <a:pt x="4279" y="1957"/>
                  </a:cubicBezTo>
                  <a:cubicBezTo>
                    <a:pt x="4311" y="1894"/>
                    <a:pt x="4311" y="1863"/>
                    <a:pt x="4311" y="1800"/>
                  </a:cubicBezTo>
                  <a:cubicBezTo>
                    <a:pt x="4279" y="1391"/>
                    <a:pt x="3524" y="793"/>
                    <a:pt x="2517" y="384"/>
                  </a:cubicBezTo>
                  <a:cubicBezTo>
                    <a:pt x="1881" y="133"/>
                    <a:pt x="1281" y="1"/>
                    <a:pt x="839" y="1"/>
                  </a:cubicBezTo>
                  <a:close/>
                </a:path>
              </a:pathLst>
            </a:custGeom>
            <a:solidFill>
              <a:srgbClr val="800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9"/>
            <p:cNvSpPr/>
            <p:nvPr/>
          </p:nvSpPr>
          <p:spPr>
            <a:xfrm>
              <a:off x="3815488" y="3087225"/>
              <a:ext cx="102275" cy="49300"/>
            </a:xfrm>
            <a:custGeom>
              <a:avLst/>
              <a:gdLst/>
              <a:ahLst/>
              <a:cxnLst/>
              <a:rect l="l" t="t" r="r" b="b"/>
              <a:pathLst>
                <a:path w="4091" h="1972" extrusionOk="0">
                  <a:moveTo>
                    <a:pt x="619" y="1"/>
                  </a:moveTo>
                  <a:cubicBezTo>
                    <a:pt x="339" y="1"/>
                    <a:pt x="122" y="54"/>
                    <a:pt x="0" y="164"/>
                  </a:cubicBezTo>
                  <a:cubicBezTo>
                    <a:pt x="32" y="573"/>
                    <a:pt x="787" y="1170"/>
                    <a:pt x="1794" y="1580"/>
                  </a:cubicBezTo>
                  <a:cubicBezTo>
                    <a:pt x="2415" y="1843"/>
                    <a:pt x="3002" y="1971"/>
                    <a:pt x="3442" y="1971"/>
                  </a:cubicBezTo>
                  <a:cubicBezTo>
                    <a:pt x="3736" y="1971"/>
                    <a:pt x="3964" y="1914"/>
                    <a:pt x="4091" y="1800"/>
                  </a:cubicBezTo>
                  <a:cubicBezTo>
                    <a:pt x="4059" y="1391"/>
                    <a:pt x="3304" y="793"/>
                    <a:pt x="2297" y="384"/>
                  </a:cubicBezTo>
                  <a:cubicBezTo>
                    <a:pt x="1661" y="133"/>
                    <a:pt x="1061" y="1"/>
                    <a:pt x="619" y="1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9"/>
            <p:cNvSpPr/>
            <p:nvPr/>
          </p:nvSpPr>
          <p:spPr>
            <a:xfrm>
              <a:off x="3791113" y="3058350"/>
              <a:ext cx="161275" cy="89625"/>
            </a:xfrm>
            <a:custGeom>
              <a:avLst/>
              <a:gdLst/>
              <a:ahLst/>
              <a:cxnLst/>
              <a:rect l="l" t="t" r="r" b="b"/>
              <a:pathLst>
                <a:path w="6451" h="3585" extrusionOk="0">
                  <a:moveTo>
                    <a:pt x="1689" y="1"/>
                  </a:moveTo>
                  <a:cubicBezTo>
                    <a:pt x="882" y="1"/>
                    <a:pt x="261" y="253"/>
                    <a:pt x="63" y="721"/>
                  </a:cubicBezTo>
                  <a:cubicBezTo>
                    <a:pt x="32" y="784"/>
                    <a:pt x="32" y="847"/>
                    <a:pt x="0" y="941"/>
                  </a:cubicBezTo>
                  <a:cubicBezTo>
                    <a:pt x="206" y="633"/>
                    <a:pt x="621" y="324"/>
                    <a:pt x="1451" y="324"/>
                  </a:cubicBezTo>
                  <a:cubicBezTo>
                    <a:pt x="1638" y="324"/>
                    <a:pt x="1846" y="340"/>
                    <a:pt x="2077" y="375"/>
                  </a:cubicBezTo>
                  <a:cubicBezTo>
                    <a:pt x="3776" y="626"/>
                    <a:pt x="5506" y="1633"/>
                    <a:pt x="5915" y="2451"/>
                  </a:cubicBezTo>
                  <a:cubicBezTo>
                    <a:pt x="6104" y="2829"/>
                    <a:pt x="6041" y="3269"/>
                    <a:pt x="5789" y="3584"/>
                  </a:cubicBezTo>
                  <a:cubicBezTo>
                    <a:pt x="5947" y="3490"/>
                    <a:pt x="6041" y="3332"/>
                    <a:pt x="6136" y="3175"/>
                  </a:cubicBezTo>
                  <a:cubicBezTo>
                    <a:pt x="6450" y="2325"/>
                    <a:pt x="5380" y="1098"/>
                    <a:pt x="3713" y="438"/>
                  </a:cubicBezTo>
                  <a:cubicBezTo>
                    <a:pt x="3000" y="142"/>
                    <a:pt x="2292" y="1"/>
                    <a:pt x="1689" y="1"/>
                  </a:cubicBezTo>
                  <a:close/>
                </a:path>
              </a:pathLst>
            </a:custGeom>
            <a:solidFill>
              <a:srgbClr val="800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9"/>
            <p:cNvSpPr/>
            <p:nvPr/>
          </p:nvSpPr>
          <p:spPr>
            <a:xfrm>
              <a:off x="3817838" y="3075625"/>
              <a:ext cx="6575" cy="5475"/>
            </a:xfrm>
            <a:custGeom>
              <a:avLst/>
              <a:gdLst/>
              <a:ahLst/>
              <a:cxnLst/>
              <a:rect l="l" t="t" r="r" b="b"/>
              <a:pathLst>
                <a:path w="263" h="219" extrusionOk="0">
                  <a:moveTo>
                    <a:pt x="113" y="1"/>
                  </a:moveTo>
                  <a:cubicBezTo>
                    <a:pt x="77" y="1"/>
                    <a:pt x="43" y="18"/>
                    <a:pt x="32" y="61"/>
                  </a:cubicBezTo>
                  <a:cubicBezTo>
                    <a:pt x="1" y="124"/>
                    <a:pt x="32" y="187"/>
                    <a:pt x="95" y="219"/>
                  </a:cubicBezTo>
                  <a:cubicBezTo>
                    <a:pt x="158" y="219"/>
                    <a:pt x="221" y="187"/>
                    <a:pt x="221" y="124"/>
                  </a:cubicBezTo>
                  <a:cubicBezTo>
                    <a:pt x="262" y="62"/>
                    <a:pt x="182" y="1"/>
                    <a:pt x="113" y="1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9"/>
            <p:cNvSpPr/>
            <p:nvPr/>
          </p:nvSpPr>
          <p:spPr>
            <a:xfrm>
              <a:off x="3799763" y="3106250"/>
              <a:ext cx="124300" cy="49375"/>
            </a:xfrm>
            <a:custGeom>
              <a:avLst/>
              <a:gdLst/>
              <a:ahLst/>
              <a:cxnLst/>
              <a:rect l="l" t="t" r="r" b="b"/>
              <a:pathLst>
                <a:path w="4972" h="1975" extrusionOk="0">
                  <a:moveTo>
                    <a:pt x="0" y="0"/>
                  </a:moveTo>
                  <a:cubicBezTo>
                    <a:pt x="535" y="693"/>
                    <a:pt x="1290" y="1228"/>
                    <a:pt x="2140" y="1542"/>
                  </a:cubicBezTo>
                  <a:cubicBezTo>
                    <a:pt x="2752" y="1827"/>
                    <a:pt x="3411" y="1974"/>
                    <a:pt x="4083" y="1974"/>
                  </a:cubicBezTo>
                  <a:cubicBezTo>
                    <a:pt x="4377" y="1974"/>
                    <a:pt x="4674" y="1946"/>
                    <a:pt x="4971" y="1888"/>
                  </a:cubicBezTo>
                  <a:lnTo>
                    <a:pt x="4971" y="1888"/>
                  </a:lnTo>
                  <a:cubicBezTo>
                    <a:pt x="4762" y="1908"/>
                    <a:pt x="4550" y="1919"/>
                    <a:pt x="4337" y="1919"/>
                  </a:cubicBezTo>
                  <a:cubicBezTo>
                    <a:pt x="3879" y="1919"/>
                    <a:pt x="3419" y="1870"/>
                    <a:pt x="2989" y="1762"/>
                  </a:cubicBezTo>
                  <a:cubicBezTo>
                    <a:pt x="1825" y="1479"/>
                    <a:pt x="787" y="850"/>
                    <a:pt x="0" y="0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9"/>
            <p:cNvSpPr/>
            <p:nvPr/>
          </p:nvSpPr>
          <p:spPr>
            <a:xfrm>
              <a:off x="2095988" y="3904325"/>
              <a:ext cx="309950" cy="270175"/>
            </a:xfrm>
            <a:custGeom>
              <a:avLst/>
              <a:gdLst/>
              <a:ahLst/>
              <a:cxnLst/>
              <a:rect l="l" t="t" r="r" b="b"/>
              <a:pathLst>
                <a:path w="12398" h="10807" extrusionOk="0">
                  <a:moveTo>
                    <a:pt x="5687" y="1"/>
                  </a:moveTo>
                  <a:cubicBezTo>
                    <a:pt x="5383" y="1"/>
                    <a:pt x="5080" y="17"/>
                    <a:pt x="4783" y="45"/>
                  </a:cubicBezTo>
                  <a:cubicBezTo>
                    <a:pt x="4154" y="202"/>
                    <a:pt x="3556" y="454"/>
                    <a:pt x="3052" y="863"/>
                  </a:cubicBezTo>
                  <a:cubicBezTo>
                    <a:pt x="2014" y="1524"/>
                    <a:pt x="1165" y="2436"/>
                    <a:pt x="567" y="3537"/>
                  </a:cubicBezTo>
                  <a:cubicBezTo>
                    <a:pt x="441" y="3821"/>
                    <a:pt x="315" y="4135"/>
                    <a:pt x="221" y="4450"/>
                  </a:cubicBezTo>
                  <a:cubicBezTo>
                    <a:pt x="1" y="5331"/>
                    <a:pt x="32" y="6243"/>
                    <a:pt x="347" y="7124"/>
                  </a:cubicBezTo>
                  <a:cubicBezTo>
                    <a:pt x="630" y="7942"/>
                    <a:pt x="1165" y="8666"/>
                    <a:pt x="1857" y="9201"/>
                  </a:cubicBezTo>
                  <a:cubicBezTo>
                    <a:pt x="1762" y="9295"/>
                    <a:pt x="3147" y="9987"/>
                    <a:pt x="3682" y="10365"/>
                  </a:cubicBezTo>
                  <a:cubicBezTo>
                    <a:pt x="3933" y="10554"/>
                    <a:pt x="4185" y="10680"/>
                    <a:pt x="4468" y="10774"/>
                  </a:cubicBezTo>
                  <a:cubicBezTo>
                    <a:pt x="4580" y="10796"/>
                    <a:pt x="4691" y="10807"/>
                    <a:pt x="4801" y="10807"/>
                  </a:cubicBezTo>
                  <a:cubicBezTo>
                    <a:pt x="5002" y="10807"/>
                    <a:pt x="5198" y="10772"/>
                    <a:pt x="5381" y="10711"/>
                  </a:cubicBezTo>
                  <a:cubicBezTo>
                    <a:pt x="5522" y="10683"/>
                    <a:pt x="5670" y="10667"/>
                    <a:pt x="5818" y="10667"/>
                  </a:cubicBezTo>
                  <a:cubicBezTo>
                    <a:pt x="6000" y="10667"/>
                    <a:pt x="6183" y="10691"/>
                    <a:pt x="6356" y="10743"/>
                  </a:cubicBezTo>
                  <a:cubicBezTo>
                    <a:pt x="6471" y="10754"/>
                    <a:pt x="6591" y="10761"/>
                    <a:pt x="6711" y="10761"/>
                  </a:cubicBezTo>
                  <a:cubicBezTo>
                    <a:pt x="6920" y="10761"/>
                    <a:pt x="7132" y="10739"/>
                    <a:pt x="7332" y="10680"/>
                  </a:cubicBezTo>
                  <a:cubicBezTo>
                    <a:pt x="7898" y="10554"/>
                    <a:pt x="8464" y="10334"/>
                    <a:pt x="8968" y="10050"/>
                  </a:cubicBezTo>
                  <a:cubicBezTo>
                    <a:pt x="9975" y="9515"/>
                    <a:pt x="10824" y="8729"/>
                    <a:pt x="11485" y="7785"/>
                  </a:cubicBezTo>
                  <a:cubicBezTo>
                    <a:pt x="11894" y="7313"/>
                    <a:pt x="12146" y="6747"/>
                    <a:pt x="12271" y="6149"/>
                  </a:cubicBezTo>
                  <a:cubicBezTo>
                    <a:pt x="12397" y="5488"/>
                    <a:pt x="12083" y="4890"/>
                    <a:pt x="11957" y="4261"/>
                  </a:cubicBezTo>
                  <a:cubicBezTo>
                    <a:pt x="11925" y="3600"/>
                    <a:pt x="11799" y="2940"/>
                    <a:pt x="11642" y="2310"/>
                  </a:cubicBezTo>
                  <a:cubicBezTo>
                    <a:pt x="11548" y="2027"/>
                    <a:pt x="11359" y="1807"/>
                    <a:pt x="11139" y="1618"/>
                  </a:cubicBezTo>
                  <a:cubicBezTo>
                    <a:pt x="11013" y="1555"/>
                    <a:pt x="10918" y="1461"/>
                    <a:pt x="10793" y="1366"/>
                  </a:cubicBezTo>
                  <a:cubicBezTo>
                    <a:pt x="10698" y="1272"/>
                    <a:pt x="10604" y="1115"/>
                    <a:pt x="10509" y="1020"/>
                  </a:cubicBezTo>
                  <a:cubicBezTo>
                    <a:pt x="10037" y="611"/>
                    <a:pt x="9440" y="328"/>
                    <a:pt x="8842" y="265"/>
                  </a:cubicBezTo>
                  <a:cubicBezTo>
                    <a:pt x="8401" y="202"/>
                    <a:pt x="7992" y="139"/>
                    <a:pt x="7552" y="139"/>
                  </a:cubicBezTo>
                  <a:lnTo>
                    <a:pt x="6797" y="76"/>
                  </a:lnTo>
                  <a:cubicBezTo>
                    <a:pt x="6433" y="24"/>
                    <a:pt x="6060" y="1"/>
                    <a:pt x="56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9"/>
            <p:cNvSpPr/>
            <p:nvPr/>
          </p:nvSpPr>
          <p:spPr>
            <a:xfrm>
              <a:off x="2271388" y="4000600"/>
              <a:ext cx="22850" cy="22050"/>
            </a:xfrm>
            <a:custGeom>
              <a:avLst/>
              <a:gdLst/>
              <a:ahLst/>
              <a:cxnLst/>
              <a:rect l="l" t="t" r="r" b="b"/>
              <a:pathLst>
                <a:path w="914" h="882" extrusionOk="0">
                  <a:moveTo>
                    <a:pt x="441" y="1"/>
                  </a:moveTo>
                  <a:cubicBezTo>
                    <a:pt x="410" y="1"/>
                    <a:pt x="347" y="32"/>
                    <a:pt x="316" y="64"/>
                  </a:cubicBezTo>
                  <a:cubicBezTo>
                    <a:pt x="253" y="95"/>
                    <a:pt x="221" y="127"/>
                    <a:pt x="190" y="158"/>
                  </a:cubicBezTo>
                  <a:lnTo>
                    <a:pt x="158" y="190"/>
                  </a:lnTo>
                  <a:cubicBezTo>
                    <a:pt x="127" y="221"/>
                    <a:pt x="95" y="253"/>
                    <a:pt x="64" y="284"/>
                  </a:cubicBezTo>
                  <a:cubicBezTo>
                    <a:pt x="1" y="379"/>
                    <a:pt x="1" y="504"/>
                    <a:pt x="32" y="599"/>
                  </a:cubicBezTo>
                  <a:cubicBezTo>
                    <a:pt x="32" y="693"/>
                    <a:pt x="95" y="788"/>
                    <a:pt x="190" y="819"/>
                  </a:cubicBezTo>
                  <a:cubicBezTo>
                    <a:pt x="253" y="850"/>
                    <a:pt x="347" y="882"/>
                    <a:pt x="410" y="882"/>
                  </a:cubicBezTo>
                  <a:cubicBezTo>
                    <a:pt x="473" y="882"/>
                    <a:pt x="567" y="850"/>
                    <a:pt x="630" y="819"/>
                  </a:cubicBezTo>
                  <a:cubicBezTo>
                    <a:pt x="630" y="788"/>
                    <a:pt x="662" y="788"/>
                    <a:pt x="693" y="756"/>
                  </a:cubicBezTo>
                  <a:cubicBezTo>
                    <a:pt x="725" y="725"/>
                    <a:pt x="756" y="725"/>
                    <a:pt x="756" y="693"/>
                  </a:cubicBezTo>
                  <a:cubicBezTo>
                    <a:pt x="788" y="662"/>
                    <a:pt x="819" y="630"/>
                    <a:pt x="850" y="599"/>
                  </a:cubicBezTo>
                  <a:cubicBezTo>
                    <a:pt x="850" y="567"/>
                    <a:pt x="882" y="504"/>
                    <a:pt x="882" y="473"/>
                  </a:cubicBezTo>
                  <a:cubicBezTo>
                    <a:pt x="913" y="410"/>
                    <a:pt x="913" y="347"/>
                    <a:pt x="913" y="284"/>
                  </a:cubicBezTo>
                  <a:cubicBezTo>
                    <a:pt x="913" y="253"/>
                    <a:pt x="913" y="253"/>
                    <a:pt x="913" y="221"/>
                  </a:cubicBezTo>
                  <a:cubicBezTo>
                    <a:pt x="882" y="190"/>
                    <a:pt x="882" y="190"/>
                    <a:pt x="882" y="190"/>
                  </a:cubicBezTo>
                  <a:cubicBezTo>
                    <a:pt x="850" y="127"/>
                    <a:pt x="788" y="64"/>
                    <a:pt x="756" y="64"/>
                  </a:cubicBezTo>
                  <a:cubicBezTo>
                    <a:pt x="693" y="32"/>
                    <a:pt x="630" y="1"/>
                    <a:pt x="567" y="1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9"/>
            <p:cNvSpPr/>
            <p:nvPr/>
          </p:nvSpPr>
          <p:spPr>
            <a:xfrm>
              <a:off x="2301288" y="3962850"/>
              <a:ext cx="13400" cy="11050"/>
            </a:xfrm>
            <a:custGeom>
              <a:avLst/>
              <a:gdLst/>
              <a:ahLst/>
              <a:cxnLst/>
              <a:rect l="l" t="t" r="r" b="b"/>
              <a:pathLst>
                <a:path w="536" h="442" extrusionOk="0">
                  <a:moveTo>
                    <a:pt x="284" y="1"/>
                  </a:moveTo>
                  <a:cubicBezTo>
                    <a:pt x="1" y="32"/>
                    <a:pt x="1" y="410"/>
                    <a:pt x="284" y="441"/>
                  </a:cubicBezTo>
                  <a:cubicBezTo>
                    <a:pt x="535" y="410"/>
                    <a:pt x="535" y="32"/>
                    <a:pt x="284" y="1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9"/>
            <p:cNvSpPr/>
            <p:nvPr/>
          </p:nvSpPr>
          <p:spPr>
            <a:xfrm>
              <a:off x="2261163" y="3962850"/>
              <a:ext cx="12625" cy="12625"/>
            </a:xfrm>
            <a:custGeom>
              <a:avLst/>
              <a:gdLst/>
              <a:ahLst/>
              <a:cxnLst/>
              <a:rect l="l" t="t" r="r" b="b"/>
              <a:pathLst>
                <a:path w="505" h="505" extrusionOk="0">
                  <a:moveTo>
                    <a:pt x="253" y="1"/>
                  </a:moveTo>
                  <a:cubicBezTo>
                    <a:pt x="221" y="1"/>
                    <a:pt x="190" y="32"/>
                    <a:pt x="158" y="32"/>
                  </a:cubicBezTo>
                  <a:cubicBezTo>
                    <a:pt x="95" y="64"/>
                    <a:pt x="32" y="95"/>
                    <a:pt x="32" y="158"/>
                  </a:cubicBezTo>
                  <a:cubicBezTo>
                    <a:pt x="1" y="189"/>
                    <a:pt x="1" y="221"/>
                    <a:pt x="1" y="252"/>
                  </a:cubicBezTo>
                  <a:lnTo>
                    <a:pt x="1" y="347"/>
                  </a:lnTo>
                  <a:cubicBezTo>
                    <a:pt x="1" y="378"/>
                    <a:pt x="32" y="410"/>
                    <a:pt x="64" y="441"/>
                  </a:cubicBezTo>
                  <a:lnTo>
                    <a:pt x="127" y="473"/>
                  </a:lnTo>
                  <a:cubicBezTo>
                    <a:pt x="158" y="504"/>
                    <a:pt x="190" y="504"/>
                    <a:pt x="253" y="504"/>
                  </a:cubicBezTo>
                  <a:lnTo>
                    <a:pt x="347" y="504"/>
                  </a:lnTo>
                  <a:cubicBezTo>
                    <a:pt x="410" y="473"/>
                    <a:pt x="441" y="410"/>
                    <a:pt x="473" y="347"/>
                  </a:cubicBezTo>
                  <a:cubicBezTo>
                    <a:pt x="473" y="315"/>
                    <a:pt x="504" y="284"/>
                    <a:pt x="504" y="252"/>
                  </a:cubicBezTo>
                  <a:lnTo>
                    <a:pt x="504" y="189"/>
                  </a:lnTo>
                  <a:cubicBezTo>
                    <a:pt x="473" y="158"/>
                    <a:pt x="473" y="127"/>
                    <a:pt x="441" y="95"/>
                  </a:cubicBezTo>
                  <a:lnTo>
                    <a:pt x="378" y="32"/>
                  </a:lnTo>
                  <a:cubicBezTo>
                    <a:pt x="347" y="32"/>
                    <a:pt x="284" y="1"/>
                    <a:pt x="253" y="1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9"/>
            <p:cNvSpPr/>
            <p:nvPr/>
          </p:nvSpPr>
          <p:spPr>
            <a:xfrm>
              <a:off x="2284388" y="3932575"/>
              <a:ext cx="12600" cy="11225"/>
            </a:xfrm>
            <a:custGeom>
              <a:avLst/>
              <a:gdLst/>
              <a:ahLst/>
              <a:cxnLst/>
              <a:rect l="l" t="t" r="r" b="b"/>
              <a:pathLst>
                <a:path w="504" h="449" extrusionOk="0">
                  <a:moveTo>
                    <a:pt x="252" y="0"/>
                  </a:moveTo>
                  <a:cubicBezTo>
                    <a:pt x="126" y="0"/>
                    <a:pt x="0" y="79"/>
                    <a:pt x="16" y="236"/>
                  </a:cubicBezTo>
                  <a:cubicBezTo>
                    <a:pt x="32" y="378"/>
                    <a:pt x="142" y="449"/>
                    <a:pt x="252" y="449"/>
                  </a:cubicBezTo>
                  <a:cubicBezTo>
                    <a:pt x="362" y="449"/>
                    <a:pt x="472" y="378"/>
                    <a:pt x="488" y="236"/>
                  </a:cubicBezTo>
                  <a:cubicBezTo>
                    <a:pt x="504" y="79"/>
                    <a:pt x="378" y="0"/>
                    <a:pt x="252" y="0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9"/>
            <p:cNvSpPr/>
            <p:nvPr/>
          </p:nvSpPr>
          <p:spPr>
            <a:xfrm>
              <a:off x="2211613" y="4052525"/>
              <a:ext cx="24425" cy="21275"/>
            </a:xfrm>
            <a:custGeom>
              <a:avLst/>
              <a:gdLst/>
              <a:ahLst/>
              <a:cxnLst/>
              <a:rect l="l" t="t" r="r" b="b"/>
              <a:pathLst>
                <a:path w="977" h="851" extrusionOk="0">
                  <a:moveTo>
                    <a:pt x="441" y="1"/>
                  </a:moveTo>
                  <a:cubicBezTo>
                    <a:pt x="378" y="32"/>
                    <a:pt x="347" y="32"/>
                    <a:pt x="315" y="64"/>
                  </a:cubicBezTo>
                  <a:cubicBezTo>
                    <a:pt x="252" y="95"/>
                    <a:pt x="189" y="126"/>
                    <a:pt x="127" y="189"/>
                  </a:cubicBezTo>
                  <a:cubicBezTo>
                    <a:pt x="127" y="189"/>
                    <a:pt x="95" y="221"/>
                    <a:pt x="64" y="252"/>
                  </a:cubicBezTo>
                  <a:cubicBezTo>
                    <a:pt x="64" y="252"/>
                    <a:pt x="64" y="284"/>
                    <a:pt x="32" y="284"/>
                  </a:cubicBezTo>
                  <a:cubicBezTo>
                    <a:pt x="32" y="315"/>
                    <a:pt x="1" y="347"/>
                    <a:pt x="1" y="378"/>
                  </a:cubicBezTo>
                  <a:cubicBezTo>
                    <a:pt x="1" y="441"/>
                    <a:pt x="1" y="504"/>
                    <a:pt x="1" y="567"/>
                  </a:cubicBezTo>
                  <a:cubicBezTo>
                    <a:pt x="32" y="630"/>
                    <a:pt x="64" y="693"/>
                    <a:pt x="95" y="756"/>
                  </a:cubicBezTo>
                  <a:cubicBezTo>
                    <a:pt x="127" y="787"/>
                    <a:pt x="189" y="787"/>
                    <a:pt x="221" y="819"/>
                  </a:cubicBezTo>
                  <a:lnTo>
                    <a:pt x="252" y="850"/>
                  </a:lnTo>
                  <a:lnTo>
                    <a:pt x="347" y="850"/>
                  </a:lnTo>
                  <a:cubicBezTo>
                    <a:pt x="410" y="819"/>
                    <a:pt x="441" y="819"/>
                    <a:pt x="504" y="819"/>
                  </a:cubicBezTo>
                  <a:lnTo>
                    <a:pt x="599" y="756"/>
                  </a:lnTo>
                  <a:lnTo>
                    <a:pt x="661" y="756"/>
                  </a:lnTo>
                  <a:cubicBezTo>
                    <a:pt x="756" y="724"/>
                    <a:pt x="850" y="661"/>
                    <a:pt x="913" y="567"/>
                  </a:cubicBezTo>
                  <a:cubicBezTo>
                    <a:pt x="976" y="441"/>
                    <a:pt x="976" y="315"/>
                    <a:pt x="913" y="189"/>
                  </a:cubicBezTo>
                  <a:cubicBezTo>
                    <a:pt x="882" y="158"/>
                    <a:pt x="819" y="95"/>
                    <a:pt x="756" y="64"/>
                  </a:cubicBezTo>
                  <a:cubicBezTo>
                    <a:pt x="724" y="32"/>
                    <a:pt x="661" y="1"/>
                    <a:pt x="599" y="1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9"/>
            <p:cNvSpPr/>
            <p:nvPr/>
          </p:nvSpPr>
          <p:spPr>
            <a:xfrm>
              <a:off x="2163638" y="4046425"/>
              <a:ext cx="9450" cy="10650"/>
            </a:xfrm>
            <a:custGeom>
              <a:avLst/>
              <a:gdLst/>
              <a:ahLst/>
              <a:cxnLst/>
              <a:rect l="l" t="t" r="r" b="b"/>
              <a:pathLst>
                <a:path w="378" h="426" extrusionOk="0">
                  <a:moveTo>
                    <a:pt x="189" y="1"/>
                  </a:moveTo>
                  <a:cubicBezTo>
                    <a:pt x="166" y="1"/>
                    <a:pt x="142" y="9"/>
                    <a:pt x="126" y="24"/>
                  </a:cubicBezTo>
                  <a:lnTo>
                    <a:pt x="95" y="24"/>
                  </a:lnTo>
                  <a:cubicBezTo>
                    <a:pt x="63" y="56"/>
                    <a:pt x="32" y="56"/>
                    <a:pt x="32" y="87"/>
                  </a:cubicBezTo>
                  <a:cubicBezTo>
                    <a:pt x="32" y="87"/>
                    <a:pt x="0" y="119"/>
                    <a:pt x="0" y="119"/>
                  </a:cubicBezTo>
                  <a:cubicBezTo>
                    <a:pt x="0" y="150"/>
                    <a:pt x="0" y="182"/>
                    <a:pt x="0" y="213"/>
                  </a:cubicBezTo>
                  <a:lnTo>
                    <a:pt x="0" y="276"/>
                  </a:lnTo>
                  <a:lnTo>
                    <a:pt x="0" y="308"/>
                  </a:lnTo>
                  <a:cubicBezTo>
                    <a:pt x="0" y="339"/>
                    <a:pt x="32" y="370"/>
                    <a:pt x="63" y="370"/>
                  </a:cubicBezTo>
                  <a:cubicBezTo>
                    <a:pt x="63" y="402"/>
                    <a:pt x="95" y="402"/>
                    <a:pt x="126" y="402"/>
                  </a:cubicBezTo>
                  <a:cubicBezTo>
                    <a:pt x="142" y="418"/>
                    <a:pt x="158" y="426"/>
                    <a:pt x="173" y="426"/>
                  </a:cubicBezTo>
                  <a:cubicBezTo>
                    <a:pt x="189" y="426"/>
                    <a:pt x="205" y="418"/>
                    <a:pt x="221" y="402"/>
                  </a:cubicBezTo>
                  <a:cubicBezTo>
                    <a:pt x="284" y="402"/>
                    <a:pt x="315" y="370"/>
                    <a:pt x="315" y="339"/>
                  </a:cubicBezTo>
                  <a:lnTo>
                    <a:pt x="346" y="308"/>
                  </a:lnTo>
                  <a:cubicBezTo>
                    <a:pt x="378" y="276"/>
                    <a:pt x="378" y="245"/>
                    <a:pt x="378" y="213"/>
                  </a:cubicBezTo>
                  <a:cubicBezTo>
                    <a:pt x="378" y="182"/>
                    <a:pt x="378" y="150"/>
                    <a:pt x="378" y="150"/>
                  </a:cubicBezTo>
                  <a:cubicBezTo>
                    <a:pt x="378" y="119"/>
                    <a:pt x="346" y="87"/>
                    <a:pt x="346" y="56"/>
                  </a:cubicBezTo>
                  <a:cubicBezTo>
                    <a:pt x="315" y="56"/>
                    <a:pt x="284" y="24"/>
                    <a:pt x="252" y="24"/>
                  </a:cubicBezTo>
                  <a:cubicBezTo>
                    <a:pt x="236" y="9"/>
                    <a:pt x="213" y="1"/>
                    <a:pt x="189" y="1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9"/>
            <p:cNvSpPr/>
            <p:nvPr/>
          </p:nvSpPr>
          <p:spPr>
            <a:xfrm>
              <a:off x="2214763" y="4013200"/>
              <a:ext cx="11825" cy="11025"/>
            </a:xfrm>
            <a:custGeom>
              <a:avLst/>
              <a:gdLst/>
              <a:ahLst/>
              <a:cxnLst/>
              <a:rect l="l" t="t" r="r" b="b"/>
              <a:pathLst>
                <a:path w="473" h="441" extrusionOk="0">
                  <a:moveTo>
                    <a:pt x="189" y="0"/>
                  </a:moveTo>
                  <a:cubicBezTo>
                    <a:pt x="158" y="0"/>
                    <a:pt x="126" y="32"/>
                    <a:pt x="95" y="63"/>
                  </a:cubicBezTo>
                  <a:cubicBezTo>
                    <a:pt x="63" y="95"/>
                    <a:pt x="32" y="126"/>
                    <a:pt x="32" y="158"/>
                  </a:cubicBezTo>
                  <a:cubicBezTo>
                    <a:pt x="1" y="221"/>
                    <a:pt x="32" y="315"/>
                    <a:pt x="95" y="378"/>
                  </a:cubicBezTo>
                  <a:cubicBezTo>
                    <a:pt x="158" y="441"/>
                    <a:pt x="221" y="441"/>
                    <a:pt x="315" y="441"/>
                  </a:cubicBezTo>
                  <a:cubicBezTo>
                    <a:pt x="378" y="409"/>
                    <a:pt x="441" y="346"/>
                    <a:pt x="473" y="284"/>
                  </a:cubicBezTo>
                  <a:cubicBezTo>
                    <a:pt x="473" y="221"/>
                    <a:pt x="473" y="189"/>
                    <a:pt x="473" y="158"/>
                  </a:cubicBezTo>
                  <a:cubicBezTo>
                    <a:pt x="473" y="126"/>
                    <a:pt x="441" y="95"/>
                    <a:pt x="410" y="63"/>
                  </a:cubicBezTo>
                  <a:cubicBezTo>
                    <a:pt x="378" y="32"/>
                    <a:pt x="347" y="0"/>
                    <a:pt x="315" y="0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9"/>
            <p:cNvSpPr/>
            <p:nvPr/>
          </p:nvSpPr>
          <p:spPr>
            <a:xfrm>
              <a:off x="2095988" y="3908575"/>
              <a:ext cx="309950" cy="265925"/>
            </a:xfrm>
            <a:custGeom>
              <a:avLst/>
              <a:gdLst/>
              <a:ahLst/>
              <a:cxnLst/>
              <a:rect l="l" t="t" r="r" b="b"/>
              <a:pathLst>
                <a:path w="12398" h="10637" extrusionOk="0">
                  <a:moveTo>
                    <a:pt x="7552" y="1"/>
                  </a:moveTo>
                  <a:lnTo>
                    <a:pt x="7552" y="1"/>
                  </a:lnTo>
                  <a:cubicBezTo>
                    <a:pt x="7646" y="64"/>
                    <a:pt x="7741" y="158"/>
                    <a:pt x="7866" y="189"/>
                  </a:cubicBezTo>
                  <a:cubicBezTo>
                    <a:pt x="8244" y="378"/>
                    <a:pt x="8622" y="536"/>
                    <a:pt x="9031" y="693"/>
                  </a:cubicBezTo>
                  <a:lnTo>
                    <a:pt x="10037" y="1133"/>
                  </a:lnTo>
                  <a:cubicBezTo>
                    <a:pt x="9975" y="1605"/>
                    <a:pt x="9943" y="2109"/>
                    <a:pt x="9975" y="2612"/>
                  </a:cubicBezTo>
                  <a:cubicBezTo>
                    <a:pt x="9943" y="2927"/>
                    <a:pt x="9817" y="3210"/>
                    <a:pt x="9628" y="3399"/>
                  </a:cubicBezTo>
                  <a:cubicBezTo>
                    <a:pt x="9408" y="3619"/>
                    <a:pt x="9251" y="3871"/>
                    <a:pt x="9219" y="4154"/>
                  </a:cubicBezTo>
                  <a:cubicBezTo>
                    <a:pt x="9156" y="4469"/>
                    <a:pt x="9282" y="4815"/>
                    <a:pt x="9156" y="5129"/>
                  </a:cubicBezTo>
                  <a:cubicBezTo>
                    <a:pt x="9062" y="5318"/>
                    <a:pt x="8873" y="5475"/>
                    <a:pt x="8653" y="5570"/>
                  </a:cubicBezTo>
                  <a:cubicBezTo>
                    <a:pt x="8150" y="5790"/>
                    <a:pt x="7615" y="5822"/>
                    <a:pt x="7111" y="6073"/>
                  </a:cubicBezTo>
                  <a:cubicBezTo>
                    <a:pt x="6860" y="6168"/>
                    <a:pt x="6671" y="6356"/>
                    <a:pt x="6514" y="6577"/>
                  </a:cubicBezTo>
                  <a:cubicBezTo>
                    <a:pt x="6388" y="6828"/>
                    <a:pt x="6293" y="7080"/>
                    <a:pt x="6262" y="7363"/>
                  </a:cubicBezTo>
                  <a:cubicBezTo>
                    <a:pt x="6157" y="7699"/>
                    <a:pt x="5828" y="7783"/>
                    <a:pt x="5500" y="7783"/>
                  </a:cubicBezTo>
                  <a:cubicBezTo>
                    <a:pt x="5335" y="7783"/>
                    <a:pt x="5171" y="7762"/>
                    <a:pt x="5035" y="7741"/>
                  </a:cubicBezTo>
                  <a:cubicBezTo>
                    <a:pt x="4343" y="7552"/>
                    <a:pt x="3682" y="7332"/>
                    <a:pt x="3021" y="7080"/>
                  </a:cubicBezTo>
                  <a:lnTo>
                    <a:pt x="1888" y="6703"/>
                  </a:lnTo>
                  <a:cubicBezTo>
                    <a:pt x="1731" y="6640"/>
                    <a:pt x="1574" y="6608"/>
                    <a:pt x="1448" y="6514"/>
                  </a:cubicBezTo>
                  <a:cubicBezTo>
                    <a:pt x="1322" y="6419"/>
                    <a:pt x="1259" y="6262"/>
                    <a:pt x="1259" y="6105"/>
                  </a:cubicBezTo>
                  <a:cubicBezTo>
                    <a:pt x="1291" y="5790"/>
                    <a:pt x="1196" y="5475"/>
                    <a:pt x="1039" y="5192"/>
                  </a:cubicBezTo>
                  <a:cubicBezTo>
                    <a:pt x="850" y="4941"/>
                    <a:pt x="535" y="4815"/>
                    <a:pt x="378" y="4563"/>
                  </a:cubicBezTo>
                  <a:cubicBezTo>
                    <a:pt x="315" y="4469"/>
                    <a:pt x="252" y="4374"/>
                    <a:pt x="221" y="4280"/>
                  </a:cubicBezTo>
                  <a:lnTo>
                    <a:pt x="221" y="4280"/>
                  </a:lnTo>
                  <a:cubicBezTo>
                    <a:pt x="1" y="5161"/>
                    <a:pt x="32" y="6073"/>
                    <a:pt x="347" y="6954"/>
                  </a:cubicBezTo>
                  <a:cubicBezTo>
                    <a:pt x="347" y="7017"/>
                    <a:pt x="378" y="7080"/>
                    <a:pt x="410" y="7174"/>
                  </a:cubicBezTo>
                  <a:cubicBezTo>
                    <a:pt x="724" y="7898"/>
                    <a:pt x="1228" y="8527"/>
                    <a:pt x="1857" y="9031"/>
                  </a:cubicBezTo>
                  <a:cubicBezTo>
                    <a:pt x="1762" y="9125"/>
                    <a:pt x="3147" y="9817"/>
                    <a:pt x="3682" y="10195"/>
                  </a:cubicBezTo>
                  <a:cubicBezTo>
                    <a:pt x="3933" y="10384"/>
                    <a:pt x="4185" y="10510"/>
                    <a:pt x="4468" y="10604"/>
                  </a:cubicBezTo>
                  <a:cubicBezTo>
                    <a:pt x="4580" y="10626"/>
                    <a:pt x="4691" y="10637"/>
                    <a:pt x="4801" y="10637"/>
                  </a:cubicBezTo>
                  <a:cubicBezTo>
                    <a:pt x="5002" y="10637"/>
                    <a:pt x="5198" y="10602"/>
                    <a:pt x="5381" y="10541"/>
                  </a:cubicBezTo>
                  <a:cubicBezTo>
                    <a:pt x="5522" y="10513"/>
                    <a:pt x="5670" y="10497"/>
                    <a:pt x="5818" y="10497"/>
                  </a:cubicBezTo>
                  <a:cubicBezTo>
                    <a:pt x="6000" y="10497"/>
                    <a:pt x="6183" y="10521"/>
                    <a:pt x="6356" y="10573"/>
                  </a:cubicBezTo>
                  <a:cubicBezTo>
                    <a:pt x="6471" y="10584"/>
                    <a:pt x="6591" y="10591"/>
                    <a:pt x="6711" y="10591"/>
                  </a:cubicBezTo>
                  <a:cubicBezTo>
                    <a:pt x="6920" y="10591"/>
                    <a:pt x="7132" y="10569"/>
                    <a:pt x="7332" y="10510"/>
                  </a:cubicBezTo>
                  <a:cubicBezTo>
                    <a:pt x="7898" y="10384"/>
                    <a:pt x="8464" y="10164"/>
                    <a:pt x="8968" y="9880"/>
                  </a:cubicBezTo>
                  <a:cubicBezTo>
                    <a:pt x="9975" y="9345"/>
                    <a:pt x="10824" y="8559"/>
                    <a:pt x="11485" y="7615"/>
                  </a:cubicBezTo>
                  <a:cubicBezTo>
                    <a:pt x="11894" y="7143"/>
                    <a:pt x="12146" y="6577"/>
                    <a:pt x="12271" y="5979"/>
                  </a:cubicBezTo>
                  <a:cubicBezTo>
                    <a:pt x="12397" y="5318"/>
                    <a:pt x="12083" y="4720"/>
                    <a:pt x="11957" y="4122"/>
                  </a:cubicBezTo>
                  <a:cubicBezTo>
                    <a:pt x="11894" y="3462"/>
                    <a:pt x="11799" y="2801"/>
                    <a:pt x="11611" y="2172"/>
                  </a:cubicBezTo>
                  <a:cubicBezTo>
                    <a:pt x="11548" y="1951"/>
                    <a:pt x="11422" y="1763"/>
                    <a:pt x="11233" y="1574"/>
                  </a:cubicBezTo>
                  <a:cubicBezTo>
                    <a:pt x="11202" y="1542"/>
                    <a:pt x="11170" y="1511"/>
                    <a:pt x="11139" y="1479"/>
                  </a:cubicBezTo>
                  <a:cubicBezTo>
                    <a:pt x="11013" y="1417"/>
                    <a:pt x="10887" y="1322"/>
                    <a:pt x="10793" y="1228"/>
                  </a:cubicBezTo>
                  <a:cubicBezTo>
                    <a:pt x="10667" y="1133"/>
                    <a:pt x="10572" y="976"/>
                    <a:pt x="10478" y="882"/>
                  </a:cubicBezTo>
                  <a:cubicBezTo>
                    <a:pt x="10006" y="473"/>
                    <a:pt x="9440" y="189"/>
                    <a:pt x="8810" y="127"/>
                  </a:cubicBezTo>
                  <a:cubicBezTo>
                    <a:pt x="8401" y="64"/>
                    <a:pt x="7961" y="32"/>
                    <a:pt x="7552" y="1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9"/>
            <p:cNvSpPr/>
            <p:nvPr/>
          </p:nvSpPr>
          <p:spPr>
            <a:xfrm>
              <a:off x="2189588" y="4108375"/>
              <a:ext cx="13400" cy="14175"/>
            </a:xfrm>
            <a:custGeom>
              <a:avLst/>
              <a:gdLst/>
              <a:ahLst/>
              <a:cxnLst/>
              <a:rect l="l" t="t" r="r" b="b"/>
              <a:pathLst>
                <a:path w="536" h="567" extrusionOk="0">
                  <a:moveTo>
                    <a:pt x="189" y="1"/>
                  </a:moveTo>
                  <a:cubicBezTo>
                    <a:pt x="127" y="32"/>
                    <a:pt x="95" y="32"/>
                    <a:pt x="64" y="63"/>
                  </a:cubicBezTo>
                  <a:cubicBezTo>
                    <a:pt x="32" y="95"/>
                    <a:pt x="1" y="158"/>
                    <a:pt x="1" y="189"/>
                  </a:cubicBezTo>
                  <a:cubicBezTo>
                    <a:pt x="1" y="221"/>
                    <a:pt x="1" y="284"/>
                    <a:pt x="1" y="315"/>
                  </a:cubicBezTo>
                  <a:cubicBezTo>
                    <a:pt x="1" y="315"/>
                    <a:pt x="1" y="347"/>
                    <a:pt x="1" y="347"/>
                  </a:cubicBezTo>
                  <a:lnTo>
                    <a:pt x="1" y="378"/>
                  </a:lnTo>
                  <a:cubicBezTo>
                    <a:pt x="1" y="378"/>
                    <a:pt x="1" y="410"/>
                    <a:pt x="1" y="410"/>
                  </a:cubicBezTo>
                  <a:cubicBezTo>
                    <a:pt x="1" y="441"/>
                    <a:pt x="32" y="472"/>
                    <a:pt x="64" y="472"/>
                  </a:cubicBezTo>
                  <a:lnTo>
                    <a:pt x="95" y="535"/>
                  </a:lnTo>
                  <a:lnTo>
                    <a:pt x="189" y="567"/>
                  </a:lnTo>
                  <a:lnTo>
                    <a:pt x="252" y="567"/>
                  </a:lnTo>
                  <a:cubicBezTo>
                    <a:pt x="284" y="567"/>
                    <a:pt x="347" y="567"/>
                    <a:pt x="378" y="535"/>
                  </a:cubicBezTo>
                  <a:cubicBezTo>
                    <a:pt x="410" y="504"/>
                    <a:pt x="473" y="441"/>
                    <a:pt x="473" y="378"/>
                  </a:cubicBezTo>
                  <a:cubicBezTo>
                    <a:pt x="504" y="347"/>
                    <a:pt x="504" y="284"/>
                    <a:pt x="473" y="252"/>
                  </a:cubicBezTo>
                  <a:lnTo>
                    <a:pt x="536" y="252"/>
                  </a:lnTo>
                  <a:lnTo>
                    <a:pt x="536" y="221"/>
                  </a:lnTo>
                  <a:cubicBezTo>
                    <a:pt x="504" y="158"/>
                    <a:pt x="473" y="126"/>
                    <a:pt x="441" y="95"/>
                  </a:cubicBezTo>
                  <a:cubicBezTo>
                    <a:pt x="441" y="63"/>
                    <a:pt x="410" y="32"/>
                    <a:pt x="378" y="32"/>
                  </a:cubicBezTo>
                  <a:cubicBezTo>
                    <a:pt x="315" y="1"/>
                    <a:pt x="284" y="1"/>
                    <a:pt x="2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9"/>
            <p:cNvSpPr/>
            <p:nvPr/>
          </p:nvSpPr>
          <p:spPr>
            <a:xfrm>
              <a:off x="2266688" y="4120175"/>
              <a:ext cx="8675" cy="9475"/>
            </a:xfrm>
            <a:custGeom>
              <a:avLst/>
              <a:gdLst/>
              <a:ahLst/>
              <a:cxnLst/>
              <a:rect l="l" t="t" r="r" b="b"/>
              <a:pathLst>
                <a:path w="347" h="379" extrusionOk="0">
                  <a:moveTo>
                    <a:pt x="126" y="0"/>
                  </a:moveTo>
                  <a:cubicBezTo>
                    <a:pt x="95" y="32"/>
                    <a:pt x="63" y="32"/>
                    <a:pt x="63" y="63"/>
                  </a:cubicBezTo>
                  <a:lnTo>
                    <a:pt x="32" y="95"/>
                  </a:lnTo>
                  <a:cubicBezTo>
                    <a:pt x="0" y="126"/>
                    <a:pt x="0" y="158"/>
                    <a:pt x="0" y="189"/>
                  </a:cubicBezTo>
                  <a:cubicBezTo>
                    <a:pt x="0" y="284"/>
                    <a:pt x="95" y="378"/>
                    <a:pt x="189" y="378"/>
                  </a:cubicBezTo>
                  <a:cubicBezTo>
                    <a:pt x="252" y="378"/>
                    <a:pt x="315" y="347"/>
                    <a:pt x="346" y="284"/>
                  </a:cubicBezTo>
                  <a:cubicBezTo>
                    <a:pt x="346" y="252"/>
                    <a:pt x="346" y="221"/>
                    <a:pt x="346" y="189"/>
                  </a:cubicBezTo>
                  <a:cubicBezTo>
                    <a:pt x="346" y="158"/>
                    <a:pt x="346" y="126"/>
                    <a:pt x="346" y="126"/>
                  </a:cubicBezTo>
                  <a:lnTo>
                    <a:pt x="315" y="63"/>
                  </a:lnTo>
                  <a:cubicBezTo>
                    <a:pt x="283" y="32"/>
                    <a:pt x="283" y="32"/>
                    <a:pt x="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9"/>
            <p:cNvSpPr/>
            <p:nvPr/>
          </p:nvSpPr>
          <p:spPr>
            <a:xfrm>
              <a:off x="2297363" y="4085575"/>
              <a:ext cx="14975" cy="15750"/>
            </a:xfrm>
            <a:custGeom>
              <a:avLst/>
              <a:gdLst/>
              <a:ahLst/>
              <a:cxnLst/>
              <a:rect l="l" t="t" r="r" b="b"/>
              <a:pathLst>
                <a:path w="599" h="630" extrusionOk="0">
                  <a:moveTo>
                    <a:pt x="283" y="0"/>
                  </a:moveTo>
                  <a:cubicBezTo>
                    <a:pt x="252" y="0"/>
                    <a:pt x="220" y="0"/>
                    <a:pt x="189" y="32"/>
                  </a:cubicBezTo>
                  <a:lnTo>
                    <a:pt x="158" y="32"/>
                  </a:lnTo>
                  <a:cubicBezTo>
                    <a:pt x="126" y="32"/>
                    <a:pt x="95" y="63"/>
                    <a:pt x="95" y="94"/>
                  </a:cubicBezTo>
                  <a:lnTo>
                    <a:pt x="32" y="157"/>
                  </a:lnTo>
                  <a:cubicBezTo>
                    <a:pt x="32" y="157"/>
                    <a:pt x="32" y="189"/>
                    <a:pt x="0" y="22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52"/>
                  </a:cubicBezTo>
                  <a:lnTo>
                    <a:pt x="0" y="315"/>
                  </a:lnTo>
                  <a:lnTo>
                    <a:pt x="0" y="346"/>
                  </a:lnTo>
                  <a:lnTo>
                    <a:pt x="0" y="409"/>
                  </a:lnTo>
                  <a:cubicBezTo>
                    <a:pt x="0" y="472"/>
                    <a:pt x="32" y="503"/>
                    <a:pt x="63" y="503"/>
                  </a:cubicBezTo>
                  <a:lnTo>
                    <a:pt x="63" y="535"/>
                  </a:lnTo>
                  <a:cubicBezTo>
                    <a:pt x="63" y="566"/>
                    <a:pt x="95" y="598"/>
                    <a:pt x="126" y="598"/>
                  </a:cubicBezTo>
                  <a:lnTo>
                    <a:pt x="189" y="629"/>
                  </a:lnTo>
                  <a:lnTo>
                    <a:pt x="378" y="629"/>
                  </a:lnTo>
                  <a:cubicBezTo>
                    <a:pt x="409" y="629"/>
                    <a:pt x="441" y="598"/>
                    <a:pt x="472" y="566"/>
                  </a:cubicBezTo>
                  <a:lnTo>
                    <a:pt x="504" y="535"/>
                  </a:lnTo>
                  <a:lnTo>
                    <a:pt x="504" y="503"/>
                  </a:lnTo>
                  <a:cubicBezTo>
                    <a:pt x="535" y="472"/>
                    <a:pt x="535" y="441"/>
                    <a:pt x="567" y="441"/>
                  </a:cubicBezTo>
                  <a:cubicBezTo>
                    <a:pt x="567" y="378"/>
                    <a:pt x="598" y="346"/>
                    <a:pt x="598" y="283"/>
                  </a:cubicBezTo>
                  <a:lnTo>
                    <a:pt x="598" y="220"/>
                  </a:lnTo>
                  <a:lnTo>
                    <a:pt x="598" y="189"/>
                  </a:lnTo>
                  <a:lnTo>
                    <a:pt x="567" y="126"/>
                  </a:lnTo>
                  <a:cubicBezTo>
                    <a:pt x="535" y="94"/>
                    <a:pt x="535" y="63"/>
                    <a:pt x="504" y="32"/>
                  </a:cubicBezTo>
                  <a:cubicBezTo>
                    <a:pt x="472" y="32"/>
                    <a:pt x="441" y="0"/>
                    <a:pt x="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9"/>
            <p:cNvSpPr/>
            <p:nvPr/>
          </p:nvSpPr>
          <p:spPr>
            <a:xfrm>
              <a:off x="2328813" y="4058225"/>
              <a:ext cx="9475" cy="9275"/>
            </a:xfrm>
            <a:custGeom>
              <a:avLst/>
              <a:gdLst/>
              <a:ahLst/>
              <a:cxnLst/>
              <a:rect l="l" t="t" r="r" b="b"/>
              <a:pathLst>
                <a:path w="379" h="371" extrusionOk="0">
                  <a:moveTo>
                    <a:pt x="221" y="1"/>
                  </a:moveTo>
                  <a:cubicBezTo>
                    <a:pt x="213" y="1"/>
                    <a:pt x="205" y="9"/>
                    <a:pt x="190" y="24"/>
                  </a:cubicBezTo>
                  <a:lnTo>
                    <a:pt x="95" y="24"/>
                  </a:lnTo>
                  <a:cubicBezTo>
                    <a:pt x="95" y="56"/>
                    <a:pt x="64" y="56"/>
                    <a:pt x="64" y="87"/>
                  </a:cubicBezTo>
                  <a:lnTo>
                    <a:pt x="32" y="119"/>
                  </a:lnTo>
                  <a:lnTo>
                    <a:pt x="1" y="150"/>
                  </a:lnTo>
                  <a:cubicBezTo>
                    <a:pt x="1" y="182"/>
                    <a:pt x="1" y="213"/>
                    <a:pt x="1" y="213"/>
                  </a:cubicBezTo>
                  <a:lnTo>
                    <a:pt x="1" y="245"/>
                  </a:lnTo>
                  <a:cubicBezTo>
                    <a:pt x="1" y="276"/>
                    <a:pt x="32" y="307"/>
                    <a:pt x="32" y="307"/>
                  </a:cubicBezTo>
                  <a:cubicBezTo>
                    <a:pt x="64" y="339"/>
                    <a:pt x="64" y="339"/>
                    <a:pt x="95" y="370"/>
                  </a:cubicBezTo>
                  <a:lnTo>
                    <a:pt x="253" y="370"/>
                  </a:lnTo>
                  <a:cubicBezTo>
                    <a:pt x="284" y="339"/>
                    <a:pt x="284" y="339"/>
                    <a:pt x="284" y="339"/>
                  </a:cubicBezTo>
                  <a:cubicBezTo>
                    <a:pt x="315" y="307"/>
                    <a:pt x="347" y="307"/>
                    <a:pt x="347" y="276"/>
                  </a:cubicBezTo>
                  <a:lnTo>
                    <a:pt x="347" y="245"/>
                  </a:lnTo>
                  <a:lnTo>
                    <a:pt x="347" y="182"/>
                  </a:lnTo>
                  <a:cubicBezTo>
                    <a:pt x="347" y="182"/>
                    <a:pt x="378" y="150"/>
                    <a:pt x="347" y="119"/>
                  </a:cubicBezTo>
                  <a:cubicBezTo>
                    <a:pt x="347" y="87"/>
                    <a:pt x="347" y="56"/>
                    <a:pt x="315" y="56"/>
                  </a:cubicBezTo>
                  <a:cubicBezTo>
                    <a:pt x="284" y="24"/>
                    <a:pt x="284" y="24"/>
                    <a:pt x="253" y="24"/>
                  </a:cubicBezTo>
                  <a:cubicBezTo>
                    <a:pt x="237" y="9"/>
                    <a:pt x="229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9"/>
            <p:cNvSpPr/>
            <p:nvPr/>
          </p:nvSpPr>
          <p:spPr>
            <a:xfrm>
              <a:off x="2357913" y="4024200"/>
              <a:ext cx="15775" cy="17350"/>
            </a:xfrm>
            <a:custGeom>
              <a:avLst/>
              <a:gdLst/>
              <a:ahLst/>
              <a:cxnLst/>
              <a:rect l="l" t="t" r="r" b="b"/>
              <a:pathLst>
                <a:path w="631" h="694" extrusionOk="0">
                  <a:moveTo>
                    <a:pt x="316" y="1"/>
                  </a:moveTo>
                  <a:cubicBezTo>
                    <a:pt x="253" y="32"/>
                    <a:pt x="221" y="64"/>
                    <a:pt x="190" y="95"/>
                  </a:cubicBezTo>
                  <a:lnTo>
                    <a:pt x="158" y="95"/>
                  </a:lnTo>
                  <a:lnTo>
                    <a:pt x="127" y="158"/>
                  </a:lnTo>
                  <a:lnTo>
                    <a:pt x="95" y="158"/>
                  </a:lnTo>
                  <a:cubicBezTo>
                    <a:pt x="64" y="190"/>
                    <a:pt x="64" y="190"/>
                    <a:pt x="64" y="190"/>
                  </a:cubicBezTo>
                  <a:cubicBezTo>
                    <a:pt x="32" y="221"/>
                    <a:pt x="32" y="221"/>
                    <a:pt x="32" y="253"/>
                  </a:cubicBezTo>
                  <a:lnTo>
                    <a:pt x="1" y="316"/>
                  </a:lnTo>
                  <a:lnTo>
                    <a:pt x="1" y="347"/>
                  </a:lnTo>
                  <a:cubicBezTo>
                    <a:pt x="1" y="378"/>
                    <a:pt x="1" y="378"/>
                    <a:pt x="1" y="410"/>
                  </a:cubicBezTo>
                  <a:cubicBezTo>
                    <a:pt x="1" y="441"/>
                    <a:pt x="1" y="473"/>
                    <a:pt x="1" y="504"/>
                  </a:cubicBezTo>
                  <a:cubicBezTo>
                    <a:pt x="1" y="536"/>
                    <a:pt x="1" y="536"/>
                    <a:pt x="32" y="567"/>
                  </a:cubicBezTo>
                  <a:lnTo>
                    <a:pt x="64" y="630"/>
                  </a:lnTo>
                  <a:cubicBezTo>
                    <a:pt x="95" y="662"/>
                    <a:pt x="127" y="693"/>
                    <a:pt x="158" y="693"/>
                  </a:cubicBezTo>
                  <a:lnTo>
                    <a:pt x="347" y="693"/>
                  </a:lnTo>
                  <a:cubicBezTo>
                    <a:pt x="379" y="693"/>
                    <a:pt x="410" y="662"/>
                    <a:pt x="441" y="662"/>
                  </a:cubicBezTo>
                  <a:lnTo>
                    <a:pt x="504" y="599"/>
                  </a:lnTo>
                  <a:lnTo>
                    <a:pt x="536" y="567"/>
                  </a:lnTo>
                  <a:cubicBezTo>
                    <a:pt x="536" y="567"/>
                    <a:pt x="567" y="536"/>
                    <a:pt x="599" y="504"/>
                  </a:cubicBezTo>
                  <a:cubicBezTo>
                    <a:pt x="599" y="473"/>
                    <a:pt x="630" y="441"/>
                    <a:pt x="630" y="410"/>
                  </a:cubicBezTo>
                  <a:cubicBezTo>
                    <a:pt x="630" y="410"/>
                    <a:pt x="630" y="378"/>
                    <a:pt x="630" y="378"/>
                  </a:cubicBezTo>
                  <a:lnTo>
                    <a:pt x="630" y="316"/>
                  </a:lnTo>
                  <a:cubicBezTo>
                    <a:pt x="630" y="284"/>
                    <a:pt x="630" y="253"/>
                    <a:pt x="630" y="221"/>
                  </a:cubicBezTo>
                  <a:cubicBezTo>
                    <a:pt x="630" y="221"/>
                    <a:pt x="630" y="221"/>
                    <a:pt x="630" y="190"/>
                  </a:cubicBezTo>
                  <a:cubicBezTo>
                    <a:pt x="599" y="127"/>
                    <a:pt x="536" y="32"/>
                    <a:pt x="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9"/>
            <p:cNvSpPr/>
            <p:nvPr/>
          </p:nvSpPr>
          <p:spPr>
            <a:xfrm>
              <a:off x="2347688" y="4073775"/>
              <a:ext cx="8700" cy="8675"/>
            </a:xfrm>
            <a:custGeom>
              <a:avLst/>
              <a:gdLst/>
              <a:ahLst/>
              <a:cxnLst/>
              <a:rect l="l" t="t" r="r" b="b"/>
              <a:pathLst>
                <a:path w="348" h="347" extrusionOk="0">
                  <a:moveTo>
                    <a:pt x="127" y="0"/>
                  </a:moveTo>
                  <a:lnTo>
                    <a:pt x="95" y="32"/>
                  </a:lnTo>
                  <a:lnTo>
                    <a:pt x="64" y="32"/>
                  </a:lnTo>
                  <a:cubicBezTo>
                    <a:pt x="32" y="63"/>
                    <a:pt x="32" y="95"/>
                    <a:pt x="1" y="95"/>
                  </a:cubicBezTo>
                  <a:cubicBezTo>
                    <a:pt x="1" y="126"/>
                    <a:pt x="1" y="126"/>
                    <a:pt x="1" y="157"/>
                  </a:cubicBezTo>
                  <a:cubicBezTo>
                    <a:pt x="1" y="157"/>
                    <a:pt x="1" y="189"/>
                    <a:pt x="1" y="220"/>
                  </a:cubicBezTo>
                  <a:lnTo>
                    <a:pt x="32" y="252"/>
                  </a:lnTo>
                  <a:lnTo>
                    <a:pt x="64" y="283"/>
                  </a:lnTo>
                  <a:cubicBezTo>
                    <a:pt x="64" y="315"/>
                    <a:pt x="95" y="315"/>
                    <a:pt x="127" y="346"/>
                  </a:cubicBezTo>
                  <a:lnTo>
                    <a:pt x="221" y="346"/>
                  </a:lnTo>
                  <a:lnTo>
                    <a:pt x="284" y="315"/>
                  </a:lnTo>
                  <a:lnTo>
                    <a:pt x="316" y="283"/>
                  </a:lnTo>
                  <a:cubicBezTo>
                    <a:pt x="316" y="252"/>
                    <a:pt x="347" y="252"/>
                    <a:pt x="347" y="220"/>
                  </a:cubicBezTo>
                  <a:cubicBezTo>
                    <a:pt x="347" y="220"/>
                    <a:pt x="347" y="189"/>
                    <a:pt x="347" y="189"/>
                  </a:cubicBezTo>
                  <a:cubicBezTo>
                    <a:pt x="347" y="157"/>
                    <a:pt x="316" y="126"/>
                    <a:pt x="316" y="126"/>
                  </a:cubicBezTo>
                  <a:lnTo>
                    <a:pt x="316" y="95"/>
                  </a:lnTo>
                  <a:lnTo>
                    <a:pt x="284" y="32"/>
                  </a:lnTo>
                  <a:cubicBezTo>
                    <a:pt x="253" y="32"/>
                    <a:pt x="221" y="0"/>
                    <a:pt x="1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9"/>
            <p:cNvSpPr/>
            <p:nvPr/>
          </p:nvSpPr>
          <p:spPr>
            <a:xfrm>
              <a:off x="2350063" y="3993525"/>
              <a:ext cx="13400" cy="14200"/>
            </a:xfrm>
            <a:custGeom>
              <a:avLst/>
              <a:gdLst/>
              <a:ahLst/>
              <a:cxnLst/>
              <a:rect l="l" t="t" r="r" b="b"/>
              <a:pathLst>
                <a:path w="536" h="568" extrusionOk="0">
                  <a:moveTo>
                    <a:pt x="252" y="1"/>
                  </a:moveTo>
                  <a:cubicBezTo>
                    <a:pt x="221" y="1"/>
                    <a:pt x="189" y="32"/>
                    <a:pt x="158" y="32"/>
                  </a:cubicBezTo>
                  <a:cubicBezTo>
                    <a:pt x="126" y="64"/>
                    <a:pt x="95" y="64"/>
                    <a:pt x="63" y="95"/>
                  </a:cubicBezTo>
                  <a:cubicBezTo>
                    <a:pt x="32" y="127"/>
                    <a:pt x="32" y="158"/>
                    <a:pt x="0" y="190"/>
                  </a:cubicBezTo>
                  <a:cubicBezTo>
                    <a:pt x="0" y="221"/>
                    <a:pt x="0" y="253"/>
                    <a:pt x="0" y="284"/>
                  </a:cubicBezTo>
                  <a:lnTo>
                    <a:pt x="0" y="347"/>
                  </a:lnTo>
                  <a:cubicBezTo>
                    <a:pt x="0" y="410"/>
                    <a:pt x="32" y="441"/>
                    <a:pt x="63" y="473"/>
                  </a:cubicBezTo>
                  <a:lnTo>
                    <a:pt x="126" y="536"/>
                  </a:lnTo>
                  <a:cubicBezTo>
                    <a:pt x="158" y="536"/>
                    <a:pt x="189" y="567"/>
                    <a:pt x="252" y="567"/>
                  </a:cubicBezTo>
                  <a:cubicBezTo>
                    <a:pt x="284" y="567"/>
                    <a:pt x="315" y="567"/>
                    <a:pt x="346" y="536"/>
                  </a:cubicBezTo>
                  <a:cubicBezTo>
                    <a:pt x="409" y="504"/>
                    <a:pt x="472" y="473"/>
                    <a:pt x="504" y="410"/>
                  </a:cubicBezTo>
                  <a:cubicBezTo>
                    <a:pt x="535" y="378"/>
                    <a:pt x="535" y="347"/>
                    <a:pt x="535" y="315"/>
                  </a:cubicBezTo>
                  <a:lnTo>
                    <a:pt x="535" y="221"/>
                  </a:lnTo>
                  <a:cubicBezTo>
                    <a:pt x="504" y="158"/>
                    <a:pt x="472" y="127"/>
                    <a:pt x="441" y="95"/>
                  </a:cubicBezTo>
                  <a:lnTo>
                    <a:pt x="409" y="64"/>
                  </a:lnTo>
                  <a:cubicBezTo>
                    <a:pt x="346" y="32"/>
                    <a:pt x="315" y="1"/>
                    <a:pt x="2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9"/>
            <p:cNvSpPr/>
            <p:nvPr/>
          </p:nvSpPr>
          <p:spPr>
            <a:xfrm>
              <a:off x="2106213" y="3947900"/>
              <a:ext cx="299725" cy="226600"/>
            </a:xfrm>
            <a:custGeom>
              <a:avLst/>
              <a:gdLst/>
              <a:ahLst/>
              <a:cxnLst/>
              <a:rect l="l" t="t" r="r" b="b"/>
              <a:pathLst>
                <a:path w="11989" h="9064" extrusionOk="0">
                  <a:moveTo>
                    <a:pt x="10824" y="1"/>
                  </a:moveTo>
                  <a:cubicBezTo>
                    <a:pt x="11044" y="284"/>
                    <a:pt x="11170" y="599"/>
                    <a:pt x="11202" y="976"/>
                  </a:cubicBezTo>
                  <a:cubicBezTo>
                    <a:pt x="11202" y="1354"/>
                    <a:pt x="11202" y="1731"/>
                    <a:pt x="11202" y="2109"/>
                  </a:cubicBezTo>
                  <a:cubicBezTo>
                    <a:pt x="11233" y="2298"/>
                    <a:pt x="11328" y="2455"/>
                    <a:pt x="11390" y="2644"/>
                  </a:cubicBezTo>
                  <a:cubicBezTo>
                    <a:pt x="11390" y="2801"/>
                    <a:pt x="11328" y="2958"/>
                    <a:pt x="11233" y="3084"/>
                  </a:cubicBezTo>
                  <a:cubicBezTo>
                    <a:pt x="11013" y="3336"/>
                    <a:pt x="10918" y="3651"/>
                    <a:pt x="10950" y="3965"/>
                  </a:cubicBezTo>
                  <a:cubicBezTo>
                    <a:pt x="11013" y="4311"/>
                    <a:pt x="11139" y="4658"/>
                    <a:pt x="10887" y="4941"/>
                  </a:cubicBezTo>
                  <a:cubicBezTo>
                    <a:pt x="10667" y="5130"/>
                    <a:pt x="10384" y="5287"/>
                    <a:pt x="10163" y="5507"/>
                  </a:cubicBezTo>
                  <a:cubicBezTo>
                    <a:pt x="9975" y="5759"/>
                    <a:pt x="9817" y="6073"/>
                    <a:pt x="9660" y="6357"/>
                  </a:cubicBezTo>
                  <a:cubicBezTo>
                    <a:pt x="9314" y="6954"/>
                    <a:pt x="8496" y="6923"/>
                    <a:pt x="8055" y="7426"/>
                  </a:cubicBezTo>
                  <a:cubicBezTo>
                    <a:pt x="7835" y="7647"/>
                    <a:pt x="7678" y="7898"/>
                    <a:pt x="7332" y="7898"/>
                  </a:cubicBezTo>
                  <a:cubicBezTo>
                    <a:pt x="7048" y="7898"/>
                    <a:pt x="6734" y="7835"/>
                    <a:pt x="6451" y="7741"/>
                  </a:cubicBezTo>
                  <a:cubicBezTo>
                    <a:pt x="6295" y="7702"/>
                    <a:pt x="6127" y="7675"/>
                    <a:pt x="5955" y="7675"/>
                  </a:cubicBezTo>
                  <a:cubicBezTo>
                    <a:pt x="5849" y="7675"/>
                    <a:pt x="5741" y="7686"/>
                    <a:pt x="5633" y="7710"/>
                  </a:cubicBezTo>
                  <a:cubicBezTo>
                    <a:pt x="5475" y="7741"/>
                    <a:pt x="5381" y="7804"/>
                    <a:pt x="5255" y="7867"/>
                  </a:cubicBezTo>
                  <a:cubicBezTo>
                    <a:pt x="5098" y="7993"/>
                    <a:pt x="4972" y="8119"/>
                    <a:pt x="4783" y="8119"/>
                  </a:cubicBezTo>
                  <a:cubicBezTo>
                    <a:pt x="4405" y="8056"/>
                    <a:pt x="4028" y="7930"/>
                    <a:pt x="3682" y="7804"/>
                  </a:cubicBezTo>
                  <a:cubicBezTo>
                    <a:pt x="3336" y="7710"/>
                    <a:pt x="2990" y="7584"/>
                    <a:pt x="2643" y="7426"/>
                  </a:cubicBezTo>
                  <a:cubicBezTo>
                    <a:pt x="2266" y="7269"/>
                    <a:pt x="1920" y="7080"/>
                    <a:pt x="1605" y="6829"/>
                  </a:cubicBezTo>
                  <a:cubicBezTo>
                    <a:pt x="1259" y="6608"/>
                    <a:pt x="1007" y="6262"/>
                    <a:pt x="693" y="5979"/>
                  </a:cubicBezTo>
                  <a:cubicBezTo>
                    <a:pt x="472" y="5822"/>
                    <a:pt x="252" y="5696"/>
                    <a:pt x="1" y="5601"/>
                  </a:cubicBezTo>
                  <a:lnTo>
                    <a:pt x="1" y="5601"/>
                  </a:lnTo>
                  <a:cubicBezTo>
                    <a:pt x="315" y="6325"/>
                    <a:pt x="819" y="6954"/>
                    <a:pt x="1448" y="7458"/>
                  </a:cubicBezTo>
                  <a:cubicBezTo>
                    <a:pt x="1353" y="7552"/>
                    <a:pt x="2738" y="8244"/>
                    <a:pt x="3273" y="8622"/>
                  </a:cubicBezTo>
                  <a:cubicBezTo>
                    <a:pt x="3524" y="8811"/>
                    <a:pt x="3776" y="8937"/>
                    <a:pt x="4059" y="9031"/>
                  </a:cubicBezTo>
                  <a:cubicBezTo>
                    <a:pt x="4171" y="9053"/>
                    <a:pt x="4282" y="9064"/>
                    <a:pt x="4392" y="9064"/>
                  </a:cubicBezTo>
                  <a:cubicBezTo>
                    <a:pt x="4593" y="9064"/>
                    <a:pt x="4789" y="9029"/>
                    <a:pt x="4972" y="8968"/>
                  </a:cubicBezTo>
                  <a:cubicBezTo>
                    <a:pt x="5113" y="8940"/>
                    <a:pt x="5261" y="8924"/>
                    <a:pt x="5409" y="8924"/>
                  </a:cubicBezTo>
                  <a:cubicBezTo>
                    <a:pt x="5591" y="8924"/>
                    <a:pt x="5774" y="8948"/>
                    <a:pt x="5947" y="9000"/>
                  </a:cubicBezTo>
                  <a:cubicBezTo>
                    <a:pt x="6062" y="9011"/>
                    <a:pt x="6182" y="9018"/>
                    <a:pt x="6302" y="9018"/>
                  </a:cubicBezTo>
                  <a:cubicBezTo>
                    <a:pt x="6511" y="9018"/>
                    <a:pt x="6723" y="8996"/>
                    <a:pt x="6923" y="8937"/>
                  </a:cubicBezTo>
                  <a:cubicBezTo>
                    <a:pt x="7489" y="8811"/>
                    <a:pt x="8055" y="8591"/>
                    <a:pt x="8559" y="8307"/>
                  </a:cubicBezTo>
                  <a:cubicBezTo>
                    <a:pt x="9566" y="7772"/>
                    <a:pt x="10415" y="6986"/>
                    <a:pt x="11076" y="6042"/>
                  </a:cubicBezTo>
                  <a:cubicBezTo>
                    <a:pt x="11485" y="5570"/>
                    <a:pt x="11737" y="5004"/>
                    <a:pt x="11862" y="4406"/>
                  </a:cubicBezTo>
                  <a:cubicBezTo>
                    <a:pt x="11988" y="3745"/>
                    <a:pt x="11674" y="3147"/>
                    <a:pt x="11516" y="2549"/>
                  </a:cubicBezTo>
                  <a:cubicBezTo>
                    <a:pt x="11485" y="1889"/>
                    <a:pt x="11359" y="1228"/>
                    <a:pt x="11170" y="567"/>
                  </a:cubicBezTo>
                  <a:cubicBezTo>
                    <a:pt x="11107" y="347"/>
                    <a:pt x="10981" y="158"/>
                    <a:pt x="10824" y="1"/>
                  </a:cubicBezTo>
                  <a:close/>
                </a:path>
              </a:pathLst>
            </a:custGeom>
            <a:solidFill>
              <a:srgbClr val="D9A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9"/>
            <p:cNvSpPr/>
            <p:nvPr/>
          </p:nvSpPr>
          <p:spPr>
            <a:xfrm>
              <a:off x="2139263" y="4004550"/>
              <a:ext cx="9450" cy="9450"/>
            </a:xfrm>
            <a:custGeom>
              <a:avLst/>
              <a:gdLst/>
              <a:ahLst/>
              <a:cxnLst/>
              <a:rect l="l" t="t" r="r" b="b"/>
              <a:pathLst>
                <a:path w="378" h="378" extrusionOk="0">
                  <a:moveTo>
                    <a:pt x="189" y="0"/>
                  </a:moveTo>
                  <a:cubicBezTo>
                    <a:pt x="126" y="0"/>
                    <a:pt x="63" y="32"/>
                    <a:pt x="31" y="95"/>
                  </a:cubicBezTo>
                  <a:cubicBezTo>
                    <a:pt x="0" y="126"/>
                    <a:pt x="0" y="158"/>
                    <a:pt x="0" y="189"/>
                  </a:cubicBezTo>
                  <a:cubicBezTo>
                    <a:pt x="0" y="221"/>
                    <a:pt x="0" y="252"/>
                    <a:pt x="31" y="283"/>
                  </a:cubicBezTo>
                  <a:lnTo>
                    <a:pt x="31" y="315"/>
                  </a:lnTo>
                  <a:cubicBezTo>
                    <a:pt x="63" y="315"/>
                    <a:pt x="63" y="346"/>
                    <a:pt x="94" y="378"/>
                  </a:cubicBezTo>
                  <a:lnTo>
                    <a:pt x="283" y="378"/>
                  </a:lnTo>
                  <a:cubicBezTo>
                    <a:pt x="315" y="346"/>
                    <a:pt x="315" y="315"/>
                    <a:pt x="346" y="315"/>
                  </a:cubicBezTo>
                  <a:lnTo>
                    <a:pt x="346" y="283"/>
                  </a:lnTo>
                  <a:cubicBezTo>
                    <a:pt x="378" y="252"/>
                    <a:pt x="378" y="221"/>
                    <a:pt x="378" y="189"/>
                  </a:cubicBezTo>
                  <a:cubicBezTo>
                    <a:pt x="378" y="158"/>
                    <a:pt x="378" y="126"/>
                    <a:pt x="346" y="95"/>
                  </a:cubicBezTo>
                  <a:cubicBezTo>
                    <a:pt x="315" y="32"/>
                    <a:pt x="252" y="0"/>
                    <a:pt x="189" y="0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9"/>
            <p:cNvSpPr/>
            <p:nvPr/>
          </p:nvSpPr>
          <p:spPr>
            <a:xfrm>
              <a:off x="2169938" y="3979375"/>
              <a:ext cx="11025" cy="11825"/>
            </a:xfrm>
            <a:custGeom>
              <a:avLst/>
              <a:gdLst/>
              <a:ahLst/>
              <a:cxnLst/>
              <a:rect l="l" t="t" r="r" b="b"/>
              <a:pathLst>
                <a:path w="441" h="473" extrusionOk="0">
                  <a:moveTo>
                    <a:pt x="157" y="0"/>
                  </a:moveTo>
                  <a:lnTo>
                    <a:pt x="94" y="32"/>
                  </a:lnTo>
                  <a:lnTo>
                    <a:pt x="63" y="63"/>
                  </a:lnTo>
                  <a:lnTo>
                    <a:pt x="32" y="126"/>
                  </a:lnTo>
                  <a:lnTo>
                    <a:pt x="0" y="158"/>
                  </a:lnTo>
                  <a:cubicBezTo>
                    <a:pt x="0" y="189"/>
                    <a:pt x="0" y="221"/>
                    <a:pt x="0" y="252"/>
                  </a:cubicBezTo>
                  <a:cubicBezTo>
                    <a:pt x="0" y="284"/>
                    <a:pt x="0" y="315"/>
                    <a:pt x="0" y="315"/>
                  </a:cubicBezTo>
                  <a:cubicBezTo>
                    <a:pt x="0" y="347"/>
                    <a:pt x="32" y="378"/>
                    <a:pt x="32" y="409"/>
                  </a:cubicBezTo>
                  <a:cubicBezTo>
                    <a:pt x="63" y="409"/>
                    <a:pt x="94" y="441"/>
                    <a:pt x="126" y="441"/>
                  </a:cubicBezTo>
                  <a:cubicBezTo>
                    <a:pt x="126" y="472"/>
                    <a:pt x="157" y="472"/>
                    <a:pt x="189" y="472"/>
                  </a:cubicBezTo>
                  <a:lnTo>
                    <a:pt x="252" y="472"/>
                  </a:lnTo>
                  <a:cubicBezTo>
                    <a:pt x="283" y="441"/>
                    <a:pt x="315" y="441"/>
                    <a:pt x="346" y="409"/>
                  </a:cubicBezTo>
                  <a:lnTo>
                    <a:pt x="378" y="347"/>
                  </a:lnTo>
                  <a:lnTo>
                    <a:pt x="409" y="315"/>
                  </a:lnTo>
                  <a:cubicBezTo>
                    <a:pt x="409" y="284"/>
                    <a:pt x="409" y="252"/>
                    <a:pt x="409" y="221"/>
                  </a:cubicBezTo>
                  <a:cubicBezTo>
                    <a:pt x="441" y="189"/>
                    <a:pt x="441" y="158"/>
                    <a:pt x="441" y="158"/>
                  </a:cubicBezTo>
                  <a:cubicBezTo>
                    <a:pt x="441" y="126"/>
                    <a:pt x="409" y="126"/>
                    <a:pt x="409" y="95"/>
                  </a:cubicBezTo>
                  <a:cubicBezTo>
                    <a:pt x="409" y="95"/>
                    <a:pt x="378" y="63"/>
                    <a:pt x="378" y="63"/>
                  </a:cubicBezTo>
                  <a:cubicBezTo>
                    <a:pt x="346" y="32"/>
                    <a:pt x="346" y="32"/>
                    <a:pt x="315" y="32"/>
                  </a:cubicBezTo>
                  <a:cubicBezTo>
                    <a:pt x="283" y="0"/>
                    <a:pt x="252" y="0"/>
                    <a:pt x="220" y="0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9"/>
            <p:cNvSpPr/>
            <p:nvPr/>
          </p:nvSpPr>
          <p:spPr>
            <a:xfrm>
              <a:off x="2111713" y="4049375"/>
              <a:ext cx="5550" cy="4750"/>
            </a:xfrm>
            <a:custGeom>
              <a:avLst/>
              <a:gdLst/>
              <a:ahLst/>
              <a:cxnLst/>
              <a:rect l="l" t="t" r="r" b="b"/>
              <a:pathLst>
                <a:path w="222" h="190" extrusionOk="0">
                  <a:moveTo>
                    <a:pt x="95" y="1"/>
                  </a:moveTo>
                  <a:cubicBezTo>
                    <a:pt x="1" y="1"/>
                    <a:pt x="1" y="190"/>
                    <a:pt x="95" y="190"/>
                  </a:cubicBezTo>
                  <a:cubicBezTo>
                    <a:pt x="221" y="190"/>
                    <a:pt x="221" y="1"/>
                    <a:pt x="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9"/>
            <p:cNvSpPr/>
            <p:nvPr/>
          </p:nvSpPr>
          <p:spPr>
            <a:xfrm>
              <a:off x="2142388" y="4084000"/>
              <a:ext cx="8675" cy="8675"/>
            </a:xfrm>
            <a:custGeom>
              <a:avLst/>
              <a:gdLst/>
              <a:ahLst/>
              <a:cxnLst/>
              <a:rect l="l" t="t" r="r" b="b"/>
              <a:pathLst>
                <a:path w="347" h="347" extrusionOk="0">
                  <a:moveTo>
                    <a:pt x="95" y="0"/>
                  </a:moveTo>
                  <a:cubicBezTo>
                    <a:pt x="95" y="32"/>
                    <a:pt x="64" y="32"/>
                    <a:pt x="32" y="63"/>
                  </a:cubicBezTo>
                  <a:cubicBezTo>
                    <a:pt x="32" y="63"/>
                    <a:pt x="32" y="95"/>
                    <a:pt x="1" y="95"/>
                  </a:cubicBezTo>
                  <a:cubicBezTo>
                    <a:pt x="1" y="126"/>
                    <a:pt x="1" y="157"/>
                    <a:pt x="1" y="157"/>
                  </a:cubicBezTo>
                  <a:lnTo>
                    <a:pt x="1" y="220"/>
                  </a:lnTo>
                  <a:cubicBezTo>
                    <a:pt x="32" y="252"/>
                    <a:pt x="32" y="283"/>
                    <a:pt x="64" y="283"/>
                  </a:cubicBezTo>
                  <a:lnTo>
                    <a:pt x="95" y="315"/>
                  </a:lnTo>
                  <a:cubicBezTo>
                    <a:pt x="127" y="346"/>
                    <a:pt x="158" y="346"/>
                    <a:pt x="190" y="346"/>
                  </a:cubicBezTo>
                  <a:lnTo>
                    <a:pt x="253" y="346"/>
                  </a:lnTo>
                  <a:cubicBezTo>
                    <a:pt x="253" y="346"/>
                    <a:pt x="284" y="315"/>
                    <a:pt x="316" y="315"/>
                  </a:cubicBezTo>
                  <a:cubicBezTo>
                    <a:pt x="316" y="283"/>
                    <a:pt x="316" y="283"/>
                    <a:pt x="347" y="252"/>
                  </a:cubicBezTo>
                  <a:cubicBezTo>
                    <a:pt x="347" y="220"/>
                    <a:pt x="347" y="220"/>
                    <a:pt x="347" y="189"/>
                  </a:cubicBezTo>
                  <a:lnTo>
                    <a:pt x="347" y="126"/>
                  </a:lnTo>
                  <a:cubicBezTo>
                    <a:pt x="316" y="95"/>
                    <a:pt x="316" y="95"/>
                    <a:pt x="284" y="63"/>
                  </a:cubicBezTo>
                  <a:lnTo>
                    <a:pt x="253" y="32"/>
                  </a:lnTo>
                  <a:cubicBezTo>
                    <a:pt x="221" y="32"/>
                    <a:pt x="190" y="0"/>
                    <a:pt x="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9"/>
            <p:cNvSpPr/>
            <p:nvPr/>
          </p:nvSpPr>
          <p:spPr>
            <a:xfrm>
              <a:off x="2510513" y="3355175"/>
              <a:ext cx="278500" cy="246075"/>
            </a:xfrm>
            <a:custGeom>
              <a:avLst/>
              <a:gdLst/>
              <a:ahLst/>
              <a:cxnLst/>
              <a:rect l="l" t="t" r="r" b="b"/>
              <a:pathLst>
                <a:path w="11140" h="9843" extrusionOk="0">
                  <a:moveTo>
                    <a:pt x="5560" y="0"/>
                  </a:moveTo>
                  <a:cubicBezTo>
                    <a:pt x="5312" y="0"/>
                    <a:pt x="5063" y="25"/>
                    <a:pt x="4815" y="80"/>
                  </a:cubicBezTo>
                  <a:cubicBezTo>
                    <a:pt x="3714" y="175"/>
                    <a:pt x="2644" y="584"/>
                    <a:pt x="1731" y="1245"/>
                  </a:cubicBezTo>
                  <a:cubicBezTo>
                    <a:pt x="1511" y="1402"/>
                    <a:pt x="1291" y="1591"/>
                    <a:pt x="1102" y="1811"/>
                  </a:cubicBezTo>
                  <a:cubicBezTo>
                    <a:pt x="536" y="2440"/>
                    <a:pt x="190" y="3195"/>
                    <a:pt x="95" y="4013"/>
                  </a:cubicBezTo>
                  <a:cubicBezTo>
                    <a:pt x="1" y="4800"/>
                    <a:pt x="127" y="5587"/>
                    <a:pt x="504" y="6279"/>
                  </a:cubicBezTo>
                  <a:cubicBezTo>
                    <a:pt x="379" y="6342"/>
                    <a:pt x="1197" y="7474"/>
                    <a:pt x="1480" y="7978"/>
                  </a:cubicBezTo>
                  <a:cubicBezTo>
                    <a:pt x="1606" y="8230"/>
                    <a:pt x="1763" y="8450"/>
                    <a:pt x="1952" y="8639"/>
                  </a:cubicBezTo>
                  <a:cubicBezTo>
                    <a:pt x="2172" y="8796"/>
                    <a:pt x="2424" y="8890"/>
                    <a:pt x="2707" y="8922"/>
                  </a:cubicBezTo>
                  <a:cubicBezTo>
                    <a:pt x="2990" y="8985"/>
                    <a:pt x="3242" y="9142"/>
                    <a:pt x="3493" y="9331"/>
                  </a:cubicBezTo>
                  <a:cubicBezTo>
                    <a:pt x="3714" y="9488"/>
                    <a:pt x="3997" y="9614"/>
                    <a:pt x="4280" y="9677"/>
                  </a:cubicBezTo>
                  <a:cubicBezTo>
                    <a:pt x="4723" y="9781"/>
                    <a:pt x="5145" y="9842"/>
                    <a:pt x="5580" y="9842"/>
                  </a:cubicBezTo>
                  <a:cubicBezTo>
                    <a:pt x="5671" y="9842"/>
                    <a:pt x="5761" y="9840"/>
                    <a:pt x="5853" y="9834"/>
                  </a:cubicBezTo>
                  <a:cubicBezTo>
                    <a:pt x="6892" y="9803"/>
                    <a:pt x="7898" y="9520"/>
                    <a:pt x="8811" y="9048"/>
                  </a:cubicBezTo>
                  <a:cubicBezTo>
                    <a:pt x="9314" y="8827"/>
                    <a:pt x="9755" y="8481"/>
                    <a:pt x="10101" y="8041"/>
                  </a:cubicBezTo>
                  <a:cubicBezTo>
                    <a:pt x="10447" y="7537"/>
                    <a:pt x="10415" y="6940"/>
                    <a:pt x="10604" y="6405"/>
                  </a:cubicBezTo>
                  <a:cubicBezTo>
                    <a:pt x="10825" y="5838"/>
                    <a:pt x="10982" y="5272"/>
                    <a:pt x="11108" y="4674"/>
                  </a:cubicBezTo>
                  <a:cubicBezTo>
                    <a:pt x="11139" y="4422"/>
                    <a:pt x="11108" y="4171"/>
                    <a:pt x="10982" y="3951"/>
                  </a:cubicBezTo>
                  <a:cubicBezTo>
                    <a:pt x="10919" y="3825"/>
                    <a:pt x="10856" y="3730"/>
                    <a:pt x="10825" y="3604"/>
                  </a:cubicBezTo>
                  <a:cubicBezTo>
                    <a:pt x="10762" y="3479"/>
                    <a:pt x="10762" y="3321"/>
                    <a:pt x="10730" y="3195"/>
                  </a:cubicBezTo>
                  <a:cubicBezTo>
                    <a:pt x="10510" y="2660"/>
                    <a:pt x="10164" y="2220"/>
                    <a:pt x="9692" y="1937"/>
                  </a:cubicBezTo>
                  <a:cubicBezTo>
                    <a:pt x="9377" y="1717"/>
                    <a:pt x="9031" y="1496"/>
                    <a:pt x="8716" y="1276"/>
                  </a:cubicBezTo>
                  <a:lnTo>
                    <a:pt x="8119" y="930"/>
                  </a:lnTo>
                  <a:cubicBezTo>
                    <a:pt x="7615" y="615"/>
                    <a:pt x="7080" y="332"/>
                    <a:pt x="6514" y="112"/>
                  </a:cubicBezTo>
                  <a:cubicBezTo>
                    <a:pt x="6196" y="41"/>
                    <a:pt x="5878" y="0"/>
                    <a:pt x="5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9"/>
            <p:cNvSpPr/>
            <p:nvPr/>
          </p:nvSpPr>
          <p:spPr>
            <a:xfrm>
              <a:off x="2673338" y="3461200"/>
              <a:ext cx="22050" cy="18250"/>
            </a:xfrm>
            <a:custGeom>
              <a:avLst/>
              <a:gdLst/>
              <a:ahLst/>
              <a:cxnLst/>
              <a:rect l="l" t="t" r="r" b="b"/>
              <a:pathLst>
                <a:path w="882" h="730" extrusionOk="0">
                  <a:moveTo>
                    <a:pt x="552" y="1"/>
                  </a:moveTo>
                  <a:cubicBezTo>
                    <a:pt x="528" y="1"/>
                    <a:pt x="504" y="8"/>
                    <a:pt x="473" y="24"/>
                  </a:cubicBezTo>
                  <a:cubicBezTo>
                    <a:pt x="441" y="24"/>
                    <a:pt x="379" y="24"/>
                    <a:pt x="347" y="56"/>
                  </a:cubicBezTo>
                  <a:lnTo>
                    <a:pt x="284" y="56"/>
                  </a:lnTo>
                  <a:cubicBezTo>
                    <a:pt x="253" y="56"/>
                    <a:pt x="221" y="56"/>
                    <a:pt x="190" y="87"/>
                  </a:cubicBezTo>
                  <a:cubicBezTo>
                    <a:pt x="127" y="150"/>
                    <a:pt x="64" y="213"/>
                    <a:pt x="32" y="307"/>
                  </a:cubicBezTo>
                  <a:cubicBezTo>
                    <a:pt x="1" y="402"/>
                    <a:pt x="32" y="496"/>
                    <a:pt x="64" y="559"/>
                  </a:cubicBezTo>
                  <a:cubicBezTo>
                    <a:pt x="127" y="622"/>
                    <a:pt x="158" y="653"/>
                    <a:pt x="221" y="685"/>
                  </a:cubicBezTo>
                  <a:cubicBezTo>
                    <a:pt x="266" y="707"/>
                    <a:pt x="326" y="729"/>
                    <a:pt x="380" y="729"/>
                  </a:cubicBezTo>
                  <a:cubicBezTo>
                    <a:pt x="402" y="729"/>
                    <a:pt x="423" y="726"/>
                    <a:pt x="441" y="716"/>
                  </a:cubicBezTo>
                  <a:lnTo>
                    <a:pt x="599" y="716"/>
                  </a:lnTo>
                  <a:cubicBezTo>
                    <a:pt x="630" y="685"/>
                    <a:pt x="662" y="685"/>
                    <a:pt x="693" y="653"/>
                  </a:cubicBezTo>
                  <a:cubicBezTo>
                    <a:pt x="725" y="622"/>
                    <a:pt x="756" y="622"/>
                    <a:pt x="788" y="591"/>
                  </a:cubicBezTo>
                  <a:cubicBezTo>
                    <a:pt x="850" y="528"/>
                    <a:pt x="882" y="465"/>
                    <a:pt x="882" y="402"/>
                  </a:cubicBezTo>
                  <a:cubicBezTo>
                    <a:pt x="882" y="402"/>
                    <a:pt x="882" y="370"/>
                    <a:pt x="882" y="370"/>
                  </a:cubicBezTo>
                  <a:cubicBezTo>
                    <a:pt x="882" y="339"/>
                    <a:pt x="882" y="339"/>
                    <a:pt x="882" y="307"/>
                  </a:cubicBezTo>
                  <a:cubicBezTo>
                    <a:pt x="882" y="244"/>
                    <a:pt x="882" y="213"/>
                    <a:pt x="850" y="150"/>
                  </a:cubicBezTo>
                  <a:cubicBezTo>
                    <a:pt x="788" y="119"/>
                    <a:pt x="756" y="87"/>
                    <a:pt x="725" y="56"/>
                  </a:cubicBezTo>
                  <a:cubicBezTo>
                    <a:pt x="693" y="24"/>
                    <a:pt x="662" y="24"/>
                    <a:pt x="630" y="24"/>
                  </a:cubicBezTo>
                  <a:cubicBezTo>
                    <a:pt x="599" y="8"/>
                    <a:pt x="575" y="1"/>
                    <a:pt x="552" y="1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9"/>
            <p:cNvSpPr/>
            <p:nvPr/>
          </p:nvSpPr>
          <p:spPr>
            <a:xfrm>
              <a:off x="2715138" y="3440700"/>
              <a:ext cx="14725" cy="10000"/>
            </a:xfrm>
            <a:custGeom>
              <a:avLst/>
              <a:gdLst/>
              <a:ahLst/>
              <a:cxnLst/>
              <a:rect l="l" t="t" r="r" b="b"/>
              <a:pathLst>
                <a:path w="589" h="400" extrusionOk="0">
                  <a:moveTo>
                    <a:pt x="284" y="1"/>
                  </a:moveTo>
                  <a:cubicBezTo>
                    <a:pt x="110" y="1"/>
                    <a:pt x="0" y="291"/>
                    <a:pt x="217" y="372"/>
                  </a:cubicBezTo>
                  <a:cubicBezTo>
                    <a:pt x="250" y="391"/>
                    <a:pt x="282" y="399"/>
                    <a:pt x="312" y="399"/>
                  </a:cubicBezTo>
                  <a:cubicBezTo>
                    <a:pt x="484" y="399"/>
                    <a:pt x="588" y="133"/>
                    <a:pt x="374" y="26"/>
                  </a:cubicBezTo>
                  <a:cubicBezTo>
                    <a:pt x="343" y="8"/>
                    <a:pt x="313" y="1"/>
                    <a:pt x="284" y="1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9"/>
            <p:cNvSpPr/>
            <p:nvPr/>
          </p:nvSpPr>
          <p:spPr>
            <a:xfrm>
              <a:off x="2683563" y="3424225"/>
              <a:ext cx="11825" cy="11625"/>
            </a:xfrm>
            <a:custGeom>
              <a:avLst/>
              <a:gdLst/>
              <a:ahLst/>
              <a:cxnLst/>
              <a:rect l="l" t="t" r="r" b="b"/>
              <a:pathLst>
                <a:path w="473" h="465" extrusionOk="0">
                  <a:moveTo>
                    <a:pt x="206" y="1"/>
                  </a:moveTo>
                  <a:cubicBezTo>
                    <a:pt x="190" y="1"/>
                    <a:pt x="174" y="9"/>
                    <a:pt x="158" y="24"/>
                  </a:cubicBezTo>
                  <a:cubicBezTo>
                    <a:pt x="158" y="24"/>
                    <a:pt x="127" y="24"/>
                    <a:pt x="95" y="56"/>
                  </a:cubicBezTo>
                  <a:cubicBezTo>
                    <a:pt x="64" y="87"/>
                    <a:pt x="64" y="87"/>
                    <a:pt x="32" y="119"/>
                  </a:cubicBezTo>
                  <a:lnTo>
                    <a:pt x="32" y="182"/>
                  </a:lnTo>
                  <a:cubicBezTo>
                    <a:pt x="1" y="213"/>
                    <a:pt x="1" y="276"/>
                    <a:pt x="32" y="308"/>
                  </a:cubicBezTo>
                  <a:lnTo>
                    <a:pt x="32" y="370"/>
                  </a:lnTo>
                  <a:cubicBezTo>
                    <a:pt x="64" y="402"/>
                    <a:pt x="95" y="402"/>
                    <a:pt x="127" y="433"/>
                  </a:cubicBezTo>
                  <a:cubicBezTo>
                    <a:pt x="158" y="465"/>
                    <a:pt x="190" y="465"/>
                    <a:pt x="221" y="465"/>
                  </a:cubicBezTo>
                  <a:lnTo>
                    <a:pt x="316" y="465"/>
                  </a:lnTo>
                  <a:cubicBezTo>
                    <a:pt x="347" y="433"/>
                    <a:pt x="347" y="433"/>
                    <a:pt x="379" y="402"/>
                  </a:cubicBezTo>
                  <a:cubicBezTo>
                    <a:pt x="410" y="402"/>
                    <a:pt x="410" y="370"/>
                    <a:pt x="441" y="339"/>
                  </a:cubicBezTo>
                  <a:lnTo>
                    <a:pt x="473" y="276"/>
                  </a:lnTo>
                  <a:cubicBezTo>
                    <a:pt x="473" y="245"/>
                    <a:pt x="473" y="213"/>
                    <a:pt x="473" y="150"/>
                  </a:cubicBezTo>
                  <a:lnTo>
                    <a:pt x="441" y="119"/>
                  </a:lnTo>
                  <a:cubicBezTo>
                    <a:pt x="410" y="87"/>
                    <a:pt x="379" y="56"/>
                    <a:pt x="347" y="24"/>
                  </a:cubicBezTo>
                  <a:lnTo>
                    <a:pt x="253" y="24"/>
                  </a:lnTo>
                  <a:cubicBezTo>
                    <a:pt x="237" y="9"/>
                    <a:pt x="221" y="1"/>
                    <a:pt x="206" y="1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9"/>
            <p:cNvSpPr/>
            <p:nvPr/>
          </p:nvSpPr>
          <p:spPr>
            <a:xfrm>
              <a:off x="2713738" y="3409275"/>
              <a:ext cx="14175" cy="10675"/>
            </a:xfrm>
            <a:custGeom>
              <a:avLst/>
              <a:gdLst/>
              <a:ahLst/>
              <a:cxnLst/>
              <a:rect l="l" t="t" r="r" b="b"/>
              <a:pathLst>
                <a:path w="567" h="427" extrusionOk="0">
                  <a:moveTo>
                    <a:pt x="259" y="0"/>
                  </a:moveTo>
                  <a:cubicBezTo>
                    <a:pt x="185" y="0"/>
                    <a:pt x="115" y="35"/>
                    <a:pt x="84" y="119"/>
                  </a:cubicBezTo>
                  <a:cubicBezTo>
                    <a:pt x="0" y="287"/>
                    <a:pt x="140" y="427"/>
                    <a:pt x="280" y="427"/>
                  </a:cubicBezTo>
                  <a:cubicBezTo>
                    <a:pt x="350" y="427"/>
                    <a:pt x="420" y="392"/>
                    <a:pt x="462" y="308"/>
                  </a:cubicBezTo>
                  <a:cubicBezTo>
                    <a:pt x="566" y="140"/>
                    <a:pt x="406" y="0"/>
                    <a:pt x="259" y="0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9"/>
            <p:cNvSpPr/>
            <p:nvPr/>
          </p:nvSpPr>
          <p:spPr>
            <a:xfrm>
              <a:off x="2604913" y="3479100"/>
              <a:ext cx="22050" cy="17625"/>
            </a:xfrm>
            <a:custGeom>
              <a:avLst/>
              <a:gdLst/>
              <a:ahLst/>
              <a:cxnLst/>
              <a:rect l="l" t="t" r="r" b="b"/>
              <a:pathLst>
                <a:path w="882" h="705" extrusionOk="0">
                  <a:moveTo>
                    <a:pt x="473" y="0"/>
                  </a:moveTo>
                  <a:cubicBezTo>
                    <a:pt x="410" y="0"/>
                    <a:pt x="347" y="0"/>
                    <a:pt x="284" y="32"/>
                  </a:cubicBezTo>
                  <a:lnTo>
                    <a:pt x="221" y="63"/>
                  </a:lnTo>
                  <a:lnTo>
                    <a:pt x="158" y="95"/>
                  </a:lnTo>
                  <a:cubicBezTo>
                    <a:pt x="126" y="95"/>
                    <a:pt x="126" y="126"/>
                    <a:pt x="95" y="158"/>
                  </a:cubicBezTo>
                  <a:cubicBezTo>
                    <a:pt x="64" y="189"/>
                    <a:pt x="32" y="252"/>
                    <a:pt x="32" y="315"/>
                  </a:cubicBezTo>
                  <a:cubicBezTo>
                    <a:pt x="1" y="346"/>
                    <a:pt x="1" y="409"/>
                    <a:pt x="32" y="472"/>
                  </a:cubicBezTo>
                  <a:cubicBezTo>
                    <a:pt x="32" y="504"/>
                    <a:pt x="64" y="535"/>
                    <a:pt x="64" y="567"/>
                  </a:cubicBezTo>
                  <a:lnTo>
                    <a:pt x="95" y="598"/>
                  </a:lnTo>
                  <a:lnTo>
                    <a:pt x="189" y="661"/>
                  </a:lnTo>
                  <a:cubicBezTo>
                    <a:pt x="221" y="661"/>
                    <a:pt x="252" y="693"/>
                    <a:pt x="315" y="693"/>
                  </a:cubicBezTo>
                  <a:lnTo>
                    <a:pt x="441" y="693"/>
                  </a:lnTo>
                  <a:cubicBezTo>
                    <a:pt x="466" y="701"/>
                    <a:pt x="494" y="705"/>
                    <a:pt x="522" y="705"/>
                  </a:cubicBezTo>
                  <a:cubicBezTo>
                    <a:pt x="598" y="705"/>
                    <a:pt x="678" y="676"/>
                    <a:pt x="724" y="630"/>
                  </a:cubicBezTo>
                  <a:cubicBezTo>
                    <a:pt x="850" y="567"/>
                    <a:pt x="882" y="472"/>
                    <a:pt x="882" y="346"/>
                  </a:cubicBezTo>
                  <a:cubicBezTo>
                    <a:pt x="882" y="284"/>
                    <a:pt x="882" y="221"/>
                    <a:pt x="850" y="189"/>
                  </a:cubicBezTo>
                  <a:cubicBezTo>
                    <a:pt x="819" y="126"/>
                    <a:pt x="787" y="95"/>
                    <a:pt x="724" y="63"/>
                  </a:cubicBezTo>
                  <a:cubicBezTo>
                    <a:pt x="693" y="32"/>
                    <a:pt x="630" y="32"/>
                    <a:pt x="598" y="0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9"/>
            <p:cNvSpPr/>
            <p:nvPr/>
          </p:nvSpPr>
          <p:spPr>
            <a:xfrm>
              <a:off x="2572663" y="3451575"/>
              <a:ext cx="8675" cy="9450"/>
            </a:xfrm>
            <a:custGeom>
              <a:avLst/>
              <a:gdLst/>
              <a:ahLst/>
              <a:cxnLst/>
              <a:rect l="l" t="t" r="r" b="b"/>
              <a:pathLst>
                <a:path w="347" h="378" extrusionOk="0">
                  <a:moveTo>
                    <a:pt x="158" y="0"/>
                  </a:moveTo>
                  <a:cubicBezTo>
                    <a:pt x="126" y="0"/>
                    <a:pt x="95" y="32"/>
                    <a:pt x="95" y="32"/>
                  </a:cubicBezTo>
                  <a:cubicBezTo>
                    <a:pt x="64" y="32"/>
                    <a:pt x="64" y="32"/>
                    <a:pt x="32" y="63"/>
                  </a:cubicBezTo>
                  <a:cubicBezTo>
                    <a:pt x="32" y="63"/>
                    <a:pt x="1" y="95"/>
                    <a:pt x="1" y="126"/>
                  </a:cubicBezTo>
                  <a:lnTo>
                    <a:pt x="1" y="157"/>
                  </a:lnTo>
                  <a:lnTo>
                    <a:pt x="1" y="220"/>
                  </a:lnTo>
                  <a:cubicBezTo>
                    <a:pt x="1" y="220"/>
                    <a:pt x="1" y="252"/>
                    <a:pt x="1" y="283"/>
                  </a:cubicBezTo>
                  <a:cubicBezTo>
                    <a:pt x="32" y="315"/>
                    <a:pt x="32" y="315"/>
                    <a:pt x="64" y="346"/>
                  </a:cubicBezTo>
                  <a:cubicBezTo>
                    <a:pt x="95" y="346"/>
                    <a:pt x="126" y="378"/>
                    <a:pt x="158" y="378"/>
                  </a:cubicBezTo>
                  <a:lnTo>
                    <a:pt x="284" y="378"/>
                  </a:lnTo>
                  <a:cubicBezTo>
                    <a:pt x="315" y="346"/>
                    <a:pt x="347" y="315"/>
                    <a:pt x="347" y="283"/>
                  </a:cubicBezTo>
                  <a:cubicBezTo>
                    <a:pt x="347" y="252"/>
                    <a:pt x="347" y="220"/>
                    <a:pt x="347" y="220"/>
                  </a:cubicBezTo>
                  <a:cubicBezTo>
                    <a:pt x="347" y="189"/>
                    <a:pt x="347" y="157"/>
                    <a:pt x="347" y="126"/>
                  </a:cubicBezTo>
                  <a:cubicBezTo>
                    <a:pt x="347" y="95"/>
                    <a:pt x="315" y="63"/>
                    <a:pt x="284" y="63"/>
                  </a:cubicBezTo>
                  <a:cubicBezTo>
                    <a:pt x="252" y="32"/>
                    <a:pt x="221" y="32"/>
                    <a:pt x="189" y="0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9"/>
            <p:cNvSpPr/>
            <p:nvPr/>
          </p:nvSpPr>
          <p:spPr>
            <a:xfrm>
              <a:off x="2626938" y="3445475"/>
              <a:ext cx="10250" cy="10050"/>
            </a:xfrm>
            <a:custGeom>
              <a:avLst/>
              <a:gdLst/>
              <a:ahLst/>
              <a:cxnLst/>
              <a:rect l="l" t="t" r="r" b="b"/>
              <a:pathLst>
                <a:path w="410" h="402" extrusionOk="0">
                  <a:moveTo>
                    <a:pt x="205" y="0"/>
                  </a:moveTo>
                  <a:cubicBezTo>
                    <a:pt x="189" y="0"/>
                    <a:pt x="174" y="8"/>
                    <a:pt x="158" y="24"/>
                  </a:cubicBezTo>
                  <a:cubicBezTo>
                    <a:pt x="126" y="24"/>
                    <a:pt x="95" y="55"/>
                    <a:pt x="64" y="87"/>
                  </a:cubicBezTo>
                  <a:cubicBezTo>
                    <a:pt x="1" y="118"/>
                    <a:pt x="1" y="213"/>
                    <a:pt x="1" y="276"/>
                  </a:cubicBezTo>
                  <a:cubicBezTo>
                    <a:pt x="32" y="339"/>
                    <a:pt x="95" y="401"/>
                    <a:pt x="158" y="401"/>
                  </a:cubicBezTo>
                  <a:lnTo>
                    <a:pt x="284" y="401"/>
                  </a:lnTo>
                  <a:cubicBezTo>
                    <a:pt x="315" y="401"/>
                    <a:pt x="347" y="370"/>
                    <a:pt x="347" y="339"/>
                  </a:cubicBezTo>
                  <a:cubicBezTo>
                    <a:pt x="378" y="339"/>
                    <a:pt x="410" y="276"/>
                    <a:pt x="410" y="244"/>
                  </a:cubicBezTo>
                  <a:cubicBezTo>
                    <a:pt x="410" y="213"/>
                    <a:pt x="410" y="181"/>
                    <a:pt x="410" y="150"/>
                  </a:cubicBezTo>
                  <a:cubicBezTo>
                    <a:pt x="378" y="118"/>
                    <a:pt x="378" y="87"/>
                    <a:pt x="347" y="55"/>
                  </a:cubicBezTo>
                  <a:cubicBezTo>
                    <a:pt x="315" y="55"/>
                    <a:pt x="284" y="24"/>
                    <a:pt x="252" y="24"/>
                  </a:cubicBezTo>
                  <a:cubicBezTo>
                    <a:pt x="237" y="8"/>
                    <a:pt x="221" y="0"/>
                    <a:pt x="205" y="0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9"/>
            <p:cNvSpPr/>
            <p:nvPr/>
          </p:nvSpPr>
          <p:spPr>
            <a:xfrm>
              <a:off x="2511313" y="3387075"/>
              <a:ext cx="277700" cy="214175"/>
            </a:xfrm>
            <a:custGeom>
              <a:avLst/>
              <a:gdLst/>
              <a:ahLst/>
              <a:cxnLst/>
              <a:rect l="l" t="t" r="r" b="b"/>
              <a:pathLst>
                <a:path w="11108" h="8567" extrusionOk="0">
                  <a:moveTo>
                    <a:pt x="8684" y="0"/>
                  </a:moveTo>
                  <a:lnTo>
                    <a:pt x="8684" y="0"/>
                  </a:lnTo>
                  <a:cubicBezTo>
                    <a:pt x="8716" y="126"/>
                    <a:pt x="8779" y="220"/>
                    <a:pt x="8873" y="315"/>
                  </a:cubicBezTo>
                  <a:cubicBezTo>
                    <a:pt x="9093" y="629"/>
                    <a:pt x="9345" y="881"/>
                    <a:pt x="9597" y="1196"/>
                  </a:cubicBezTo>
                  <a:lnTo>
                    <a:pt x="10226" y="1951"/>
                  </a:lnTo>
                  <a:cubicBezTo>
                    <a:pt x="9974" y="2297"/>
                    <a:pt x="9754" y="2706"/>
                    <a:pt x="9565" y="3115"/>
                  </a:cubicBezTo>
                  <a:cubicBezTo>
                    <a:pt x="9440" y="3367"/>
                    <a:pt x="9219" y="3524"/>
                    <a:pt x="8968" y="3618"/>
                  </a:cubicBezTo>
                  <a:cubicBezTo>
                    <a:pt x="8716" y="3713"/>
                    <a:pt x="8496" y="3839"/>
                    <a:pt x="8338" y="4059"/>
                  </a:cubicBezTo>
                  <a:cubicBezTo>
                    <a:pt x="8150" y="4279"/>
                    <a:pt x="8118" y="4625"/>
                    <a:pt x="7898" y="4814"/>
                  </a:cubicBezTo>
                  <a:cubicBezTo>
                    <a:pt x="7768" y="4918"/>
                    <a:pt x="7594" y="4979"/>
                    <a:pt x="7413" y="4979"/>
                  </a:cubicBezTo>
                  <a:cubicBezTo>
                    <a:pt x="7376" y="4979"/>
                    <a:pt x="7338" y="4977"/>
                    <a:pt x="7300" y="4971"/>
                  </a:cubicBezTo>
                  <a:cubicBezTo>
                    <a:pt x="6828" y="4940"/>
                    <a:pt x="6356" y="4751"/>
                    <a:pt x="5884" y="4751"/>
                  </a:cubicBezTo>
                  <a:cubicBezTo>
                    <a:pt x="5841" y="4746"/>
                    <a:pt x="5799" y="4743"/>
                    <a:pt x="5757" y="4743"/>
                  </a:cubicBezTo>
                  <a:cubicBezTo>
                    <a:pt x="5557" y="4743"/>
                    <a:pt x="5374" y="4804"/>
                    <a:pt x="5192" y="4908"/>
                  </a:cubicBezTo>
                  <a:cubicBezTo>
                    <a:pt x="4940" y="5034"/>
                    <a:pt x="4846" y="5255"/>
                    <a:pt x="4657" y="5443"/>
                  </a:cubicBezTo>
                  <a:cubicBezTo>
                    <a:pt x="4556" y="5554"/>
                    <a:pt x="4436" y="5597"/>
                    <a:pt x="4310" y="5597"/>
                  </a:cubicBezTo>
                  <a:cubicBezTo>
                    <a:pt x="4042" y="5597"/>
                    <a:pt x="3748" y="5404"/>
                    <a:pt x="3556" y="5255"/>
                  </a:cubicBezTo>
                  <a:cubicBezTo>
                    <a:pt x="3052" y="4846"/>
                    <a:pt x="2612" y="4374"/>
                    <a:pt x="2171" y="3902"/>
                  </a:cubicBezTo>
                  <a:lnTo>
                    <a:pt x="1416" y="3146"/>
                  </a:lnTo>
                  <a:cubicBezTo>
                    <a:pt x="1290" y="3052"/>
                    <a:pt x="1196" y="2958"/>
                    <a:pt x="1133" y="2832"/>
                  </a:cubicBezTo>
                  <a:cubicBezTo>
                    <a:pt x="1070" y="2706"/>
                    <a:pt x="1102" y="2549"/>
                    <a:pt x="1165" y="2423"/>
                  </a:cubicBezTo>
                  <a:cubicBezTo>
                    <a:pt x="1290" y="2171"/>
                    <a:pt x="1353" y="1888"/>
                    <a:pt x="1353" y="1605"/>
                  </a:cubicBezTo>
                  <a:cubicBezTo>
                    <a:pt x="1290" y="1322"/>
                    <a:pt x="1102" y="1101"/>
                    <a:pt x="1070" y="818"/>
                  </a:cubicBezTo>
                  <a:cubicBezTo>
                    <a:pt x="1039" y="724"/>
                    <a:pt x="1039" y="629"/>
                    <a:pt x="1070" y="535"/>
                  </a:cubicBezTo>
                  <a:lnTo>
                    <a:pt x="1070" y="535"/>
                  </a:lnTo>
                  <a:cubicBezTo>
                    <a:pt x="504" y="1164"/>
                    <a:pt x="158" y="1919"/>
                    <a:pt x="63" y="2737"/>
                  </a:cubicBezTo>
                  <a:cubicBezTo>
                    <a:pt x="63" y="2800"/>
                    <a:pt x="63" y="2863"/>
                    <a:pt x="63" y="2958"/>
                  </a:cubicBezTo>
                  <a:cubicBezTo>
                    <a:pt x="0" y="3650"/>
                    <a:pt x="126" y="4374"/>
                    <a:pt x="472" y="5003"/>
                  </a:cubicBezTo>
                  <a:cubicBezTo>
                    <a:pt x="347" y="5066"/>
                    <a:pt x="1165" y="6198"/>
                    <a:pt x="1448" y="6702"/>
                  </a:cubicBezTo>
                  <a:cubicBezTo>
                    <a:pt x="1574" y="6954"/>
                    <a:pt x="1731" y="7174"/>
                    <a:pt x="1920" y="7363"/>
                  </a:cubicBezTo>
                  <a:cubicBezTo>
                    <a:pt x="2140" y="7520"/>
                    <a:pt x="2392" y="7614"/>
                    <a:pt x="2675" y="7646"/>
                  </a:cubicBezTo>
                  <a:cubicBezTo>
                    <a:pt x="2958" y="7709"/>
                    <a:pt x="3210" y="7866"/>
                    <a:pt x="3461" y="8055"/>
                  </a:cubicBezTo>
                  <a:cubicBezTo>
                    <a:pt x="3682" y="8212"/>
                    <a:pt x="3965" y="8338"/>
                    <a:pt x="4248" y="8401"/>
                  </a:cubicBezTo>
                  <a:cubicBezTo>
                    <a:pt x="4691" y="8505"/>
                    <a:pt x="5113" y="8566"/>
                    <a:pt x="5548" y="8566"/>
                  </a:cubicBezTo>
                  <a:cubicBezTo>
                    <a:pt x="5639" y="8566"/>
                    <a:pt x="5729" y="8564"/>
                    <a:pt x="5821" y="8558"/>
                  </a:cubicBezTo>
                  <a:cubicBezTo>
                    <a:pt x="6860" y="8527"/>
                    <a:pt x="7866" y="8244"/>
                    <a:pt x="8779" y="7772"/>
                  </a:cubicBezTo>
                  <a:cubicBezTo>
                    <a:pt x="9282" y="7551"/>
                    <a:pt x="9723" y="7205"/>
                    <a:pt x="10069" y="6765"/>
                  </a:cubicBezTo>
                  <a:cubicBezTo>
                    <a:pt x="10415" y="6261"/>
                    <a:pt x="10383" y="5664"/>
                    <a:pt x="10572" y="5129"/>
                  </a:cubicBezTo>
                  <a:cubicBezTo>
                    <a:pt x="10793" y="4562"/>
                    <a:pt x="10950" y="3996"/>
                    <a:pt x="11076" y="3398"/>
                  </a:cubicBezTo>
                  <a:cubicBezTo>
                    <a:pt x="11107" y="3209"/>
                    <a:pt x="11076" y="2989"/>
                    <a:pt x="11013" y="2800"/>
                  </a:cubicBezTo>
                  <a:cubicBezTo>
                    <a:pt x="11013" y="2769"/>
                    <a:pt x="10981" y="2706"/>
                    <a:pt x="10950" y="2675"/>
                  </a:cubicBezTo>
                  <a:cubicBezTo>
                    <a:pt x="10887" y="2549"/>
                    <a:pt x="10824" y="2454"/>
                    <a:pt x="10793" y="2328"/>
                  </a:cubicBezTo>
                  <a:cubicBezTo>
                    <a:pt x="10730" y="2203"/>
                    <a:pt x="10730" y="2045"/>
                    <a:pt x="10667" y="1919"/>
                  </a:cubicBezTo>
                  <a:cubicBezTo>
                    <a:pt x="10478" y="1384"/>
                    <a:pt x="10132" y="944"/>
                    <a:pt x="9660" y="661"/>
                  </a:cubicBezTo>
                  <a:cubicBezTo>
                    <a:pt x="9345" y="441"/>
                    <a:pt x="8999" y="220"/>
                    <a:pt x="8684" y="0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9"/>
            <p:cNvSpPr/>
            <p:nvPr/>
          </p:nvSpPr>
          <p:spPr>
            <a:xfrm>
              <a:off x="2567163" y="3512325"/>
              <a:ext cx="11825" cy="13200"/>
            </a:xfrm>
            <a:custGeom>
              <a:avLst/>
              <a:gdLst/>
              <a:ahLst/>
              <a:cxnLst/>
              <a:rect l="l" t="t" r="r" b="b"/>
              <a:pathLst>
                <a:path w="473" h="528" extrusionOk="0">
                  <a:moveTo>
                    <a:pt x="232" y="1"/>
                  </a:moveTo>
                  <a:cubicBezTo>
                    <a:pt x="213" y="1"/>
                    <a:pt x="189" y="9"/>
                    <a:pt x="158" y="24"/>
                  </a:cubicBezTo>
                  <a:cubicBezTo>
                    <a:pt x="126" y="24"/>
                    <a:pt x="95" y="56"/>
                    <a:pt x="63" y="87"/>
                  </a:cubicBezTo>
                  <a:cubicBezTo>
                    <a:pt x="32" y="119"/>
                    <a:pt x="0" y="150"/>
                    <a:pt x="0" y="213"/>
                  </a:cubicBezTo>
                  <a:lnTo>
                    <a:pt x="0" y="245"/>
                  </a:lnTo>
                  <a:lnTo>
                    <a:pt x="0" y="276"/>
                  </a:lnTo>
                  <a:cubicBezTo>
                    <a:pt x="0" y="307"/>
                    <a:pt x="0" y="339"/>
                    <a:pt x="0" y="370"/>
                  </a:cubicBezTo>
                  <a:cubicBezTo>
                    <a:pt x="0" y="370"/>
                    <a:pt x="32" y="402"/>
                    <a:pt x="32" y="402"/>
                  </a:cubicBezTo>
                  <a:lnTo>
                    <a:pt x="95" y="465"/>
                  </a:lnTo>
                  <a:lnTo>
                    <a:pt x="126" y="496"/>
                  </a:lnTo>
                  <a:cubicBezTo>
                    <a:pt x="158" y="528"/>
                    <a:pt x="221" y="528"/>
                    <a:pt x="252" y="528"/>
                  </a:cubicBezTo>
                  <a:cubicBezTo>
                    <a:pt x="284" y="528"/>
                    <a:pt x="315" y="528"/>
                    <a:pt x="315" y="496"/>
                  </a:cubicBezTo>
                  <a:cubicBezTo>
                    <a:pt x="346" y="496"/>
                    <a:pt x="378" y="465"/>
                    <a:pt x="409" y="465"/>
                  </a:cubicBezTo>
                  <a:cubicBezTo>
                    <a:pt x="441" y="433"/>
                    <a:pt x="441" y="402"/>
                    <a:pt x="472" y="402"/>
                  </a:cubicBezTo>
                  <a:lnTo>
                    <a:pt x="472" y="339"/>
                  </a:lnTo>
                  <a:lnTo>
                    <a:pt x="472" y="307"/>
                  </a:lnTo>
                  <a:cubicBezTo>
                    <a:pt x="472" y="245"/>
                    <a:pt x="472" y="213"/>
                    <a:pt x="472" y="182"/>
                  </a:cubicBezTo>
                  <a:cubicBezTo>
                    <a:pt x="472" y="150"/>
                    <a:pt x="441" y="119"/>
                    <a:pt x="441" y="87"/>
                  </a:cubicBezTo>
                  <a:cubicBezTo>
                    <a:pt x="409" y="87"/>
                    <a:pt x="378" y="56"/>
                    <a:pt x="346" y="56"/>
                  </a:cubicBezTo>
                  <a:lnTo>
                    <a:pt x="284" y="24"/>
                  </a:lnTo>
                  <a:cubicBezTo>
                    <a:pt x="268" y="9"/>
                    <a:pt x="252" y="1"/>
                    <a:pt x="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9"/>
            <p:cNvSpPr/>
            <p:nvPr/>
          </p:nvSpPr>
          <p:spPr>
            <a:xfrm>
              <a:off x="2626163" y="3553025"/>
              <a:ext cx="7875" cy="8500"/>
            </a:xfrm>
            <a:custGeom>
              <a:avLst/>
              <a:gdLst/>
              <a:ahLst/>
              <a:cxnLst/>
              <a:rect l="l" t="t" r="r" b="b"/>
              <a:pathLst>
                <a:path w="315" h="340" extrusionOk="0">
                  <a:moveTo>
                    <a:pt x="157" y="1"/>
                  </a:moveTo>
                  <a:cubicBezTo>
                    <a:pt x="157" y="1"/>
                    <a:pt x="126" y="1"/>
                    <a:pt x="95" y="32"/>
                  </a:cubicBezTo>
                  <a:lnTo>
                    <a:pt x="63" y="32"/>
                  </a:lnTo>
                  <a:cubicBezTo>
                    <a:pt x="32" y="64"/>
                    <a:pt x="32" y="64"/>
                    <a:pt x="0" y="95"/>
                  </a:cubicBezTo>
                  <a:cubicBezTo>
                    <a:pt x="0" y="127"/>
                    <a:pt x="0" y="158"/>
                    <a:pt x="0" y="190"/>
                  </a:cubicBezTo>
                  <a:cubicBezTo>
                    <a:pt x="0" y="253"/>
                    <a:pt x="32" y="284"/>
                    <a:pt x="95" y="316"/>
                  </a:cubicBezTo>
                  <a:cubicBezTo>
                    <a:pt x="110" y="331"/>
                    <a:pt x="134" y="339"/>
                    <a:pt x="161" y="339"/>
                  </a:cubicBezTo>
                  <a:cubicBezTo>
                    <a:pt x="189" y="339"/>
                    <a:pt x="220" y="331"/>
                    <a:pt x="252" y="316"/>
                  </a:cubicBezTo>
                  <a:cubicBezTo>
                    <a:pt x="252" y="284"/>
                    <a:pt x="283" y="284"/>
                    <a:pt x="283" y="253"/>
                  </a:cubicBezTo>
                  <a:cubicBezTo>
                    <a:pt x="315" y="221"/>
                    <a:pt x="315" y="190"/>
                    <a:pt x="315" y="158"/>
                  </a:cubicBezTo>
                  <a:lnTo>
                    <a:pt x="315" y="95"/>
                  </a:lnTo>
                  <a:cubicBezTo>
                    <a:pt x="315" y="95"/>
                    <a:pt x="283" y="64"/>
                    <a:pt x="283" y="32"/>
                  </a:cubicBezTo>
                  <a:cubicBezTo>
                    <a:pt x="283" y="32"/>
                    <a:pt x="252" y="1"/>
                    <a:pt x="2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9"/>
            <p:cNvSpPr/>
            <p:nvPr/>
          </p:nvSpPr>
          <p:spPr>
            <a:xfrm>
              <a:off x="2662338" y="3538100"/>
              <a:ext cx="14975" cy="12600"/>
            </a:xfrm>
            <a:custGeom>
              <a:avLst/>
              <a:gdLst/>
              <a:ahLst/>
              <a:cxnLst/>
              <a:rect l="l" t="t" r="r" b="b"/>
              <a:pathLst>
                <a:path w="599" h="504" extrusionOk="0">
                  <a:moveTo>
                    <a:pt x="221" y="0"/>
                  </a:moveTo>
                  <a:lnTo>
                    <a:pt x="126" y="32"/>
                  </a:lnTo>
                  <a:cubicBezTo>
                    <a:pt x="126" y="63"/>
                    <a:pt x="95" y="63"/>
                    <a:pt x="95" y="95"/>
                  </a:cubicBezTo>
                  <a:lnTo>
                    <a:pt x="32" y="157"/>
                  </a:lnTo>
                  <a:lnTo>
                    <a:pt x="0" y="220"/>
                  </a:lnTo>
                  <a:cubicBezTo>
                    <a:pt x="0" y="252"/>
                    <a:pt x="0" y="283"/>
                    <a:pt x="0" y="315"/>
                  </a:cubicBezTo>
                  <a:cubicBezTo>
                    <a:pt x="32" y="346"/>
                    <a:pt x="32" y="378"/>
                    <a:pt x="32" y="409"/>
                  </a:cubicBezTo>
                  <a:lnTo>
                    <a:pt x="95" y="472"/>
                  </a:lnTo>
                  <a:cubicBezTo>
                    <a:pt x="95" y="472"/>
                    <a:pt x="126" y="504"/>
                    <a:pt x="158" y="504"/>
                  </a:cubicBezTo>
                  <a:lnTo>
                    <a:pt x="315" y="504"/>
                  </a:lnTo>
                  <a:lnTo>
                    <a:pt x="378" y="472"/>
                  </a:lnTo>
                  <a:lnTo>
                    <a:pt x="410" y="472"/>
                  </a:lnTo>
                  <a:cubicBezTo>
                    <a:pt x="410" y="472"/>
                    <a:pt x="441" y="472"/>
                    <a:pt x="472" y="441"/>
                  </a:cubicBezTo>
                  <a:cubicBezTo>
                    <a:pt x="504" y="409"/>
                    <a:pt x="535" y="378"/>
                    <a:pt x="567" y="346"/>
                  </a:cubicBezTo>
                  <a:lnTo>
                    <a:pt x="598" y="283"/>
                  </a:lnTo>
                  <a:lnTo>
                    <a:pt x="567" y="283"/>
                  </a:lnTo>
                  <a:lnTo>
                    <a:pt x="567" y="220"/>
                  </a:lnTo>
                  <a:cubicBezTo>
                    <a:pt x="567" y="189"/>
                    <a:pt x="567" y="157"/>
                    <a:pt x="567" y="126"/>
                  </a:cubicBezTo>
                  <a:cubicBezTo>
                    <a:pt x="535" y="126"/>
                    <a:pt x="535" y="95"/>
                    <a:pt x="504" y="95"/>
                  </a:cubicBezTo>
                  <a:cubicBezTo>
                    <a:pt x="504" y="63"/>
                    <a:pt x="504" y="32"/>
                    <a:pt x="472" y="32"/>
                  </a:cubicBezTo>
                  <a:cubicBezTo>
                    <a:pt x="441" y="32"/>
                    <a:pt x="441" y="0"/>
                    <a:pt x="4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9"/>
            <p:cNvSpPr/>
            <p:nvPr/>
          </p:nvSpPr>
          <p:spPr>
            <a:xfrm>
              <a:off x="2700888" y="3527875"/>
              <a:ext cx="8675" cy="7100"/>
            </a:xfrm>
            <a:custGeom>
              <a:avLst/>
              <a:gdLst/>
              <a:ahLst/>
              <a:cxnLst/>
              <a:rect l="l" t="t" r="r" b="b"/>
              <a:pathLst>
                <a:path w="347" h="284" extrusionOk="0">
                  <a:moveTo>
                    <a:pt x="95" y="0"/>
                  </a:moveTo>
                  <a:lnTo>
                    <a:pt x="63" y="32"/>
                  </a:lnTo>
                  <a:cubicBezTo>
                    <a:pt x="32" y="32"/>
                    <a:pt x="32" y="63"/>
                    <a:pt x="32" y="63"/>
                  </a:cubicBezTo>
                  <a:lnTo>
                    <a:pt x="32" y="95"/>
                  </a:lnTo>
                  <a:cubicBezTo>
                    <a:pt x="0" y="126"/>
                    <a:pt x="0" y="126"/>
                    <a:pt x="32" y="157"/>
                  </a:cubicBezTo>
                  <a:cubicBezTo>
                    <a:pt x="32" y="189"/>
                    <a:pt x="32" y="189"/>
                    <a:pt x="32" y="220"/>
                  </a:cubicBezTo>
                  <a:lnTo>
                    <a:pt x="63" y="252"/>
                  </a:lnTo>
                  <a:cubicBezTo>
                    <a:pt x="95" y="283"/>
                    <a:pt x="126" y="283"/>
                    <a:pt x="158" y="283"/>
                  </a:cubicBezTo>
                  <a:lnTo>
                    <a:pt x="252" y="283"/>
                  </a:lnTo>
                  <a:lnTo>
                    <a:pt x="315" y="252"/>
                  </a:lnTo>
                  <a:lnTo>
                    <a:pt x="315" y="220"/>
                  </a:lnTo>
                  <a:cubicBezTo>
                    <a:pt x="315" y="189"/>
                    <a:pt x="315" y="189"/>
                    <a:pt x="315" y="189"/>
                  </a:cubicBezTo>
                  <a:cubicBezTo>
                    <a:pt x="346" y="157"/>
                    <a:pt x="346" y="126"/>
                    <a:pt x="315" y="95"/>
                  </a:cubicBezTo>
                  <a:cubicBezTo>
                    <a:pt x="315" y="95"/>
                    <a:pt x="315" y="63"/>
                    <a:pt x="283" y="63"/>
                  </a:cubicBezTo>
                  <a:cubicBezTo>
                    <a:pt x="283" y="32"/>
                    <a:pt x="283" y="32"/>
                    <a:pt x="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9"/>
            <p:cNvSpPr/>
            <p:nvPr/>
          </p:nvSpPr>
          <p:spPr>
            <a:xfrm>
              <a:off x="2734713" y="3513700"/>
              <a:ext cx="15750" cy="14200"/>
            </a:xfrm>
            <a:custGeom>
              <a:avLst/>
              <a:gdLst/>
              <a:ahLst/>
              <a:cxnLst/>
              <a:rect l="l" t="t" r="r" b="b"/>
              <a:pathLst>
                <a:path w="630" h="568" extrusionOk="0">
                  <a:moveTo>
                    <a:pt x="315" y="1"/>
                  </a:moveTo>
                  <a:lnTo>
                    <a:pt x="252" y="32"/>
                  </a:lnTo>
                  <a:lnTo>
                    <a:pt x="189" y="32"/>
                  </a:lnTo>
                  <a:lnTo>
                    <a:pt x="126" y="64"/>
                  </a:lnTo>
                  <a:lnTo>
                    <a:pt x="95" y="95"/>
                  </a:lnTo>
                  <a:lnTo>
                    <a:pt x="63" y="158"/>
                  </a:lnTo>
                  <a:lnTo>
                    <a:pt x="32" y="158"/>
                  </a:lnTo>
                  <a:lnTo>
                    <a:pt x="0" y="252"/>
                  </a:lnTo>
                  <a:cubicBezTo>
                    <a:pt x="0" y="284"/>
                    <a:pt x="0" y="315"/>
                    <a:pt x="0" y="347"/>
                  </a:cubicBezTo>
                  <a:lnTo>
                    <a:pt x="0" y="410"/>
                  </a:lnTo>
                  <a:cubicBezTo>
                    <a:pt x="0" y="441"/>
                    <a:pt x="32" y="441"/>
                    <a:pt x="63" y="473"/>
                  </a:cubicBezTo>
                  <a:cubicBezTo>
                    <a:pt x="63" y="504"/>
                    <a:pt x="95" y="504"/>
                    <a:pt x="95" y="536"/>
                  </a:cubicBezTo>
                  <a:cubicBezTo>
                    <a:pt x="126" y="536"/>
                    <a:pt x="157" y="567"/>
                    <a:pt x="189" y="567"/>
                  </a:cubicBezTo>
                  <a:lnTo>
                    <a:pt x="409" y="567"/>
                  </a:lnTo>
                  <a:cubicBezTo>
                    <a:pt x="441" y="567"/>
                    <a:pt x="472" y="536"/>
                    <a:pt x="472" y="536"/>
                  </a:cubicBezTo>
                  <a:lnTo>
                    <a:pt x="566" y="473"/>
                  </a:lnTo>
                  <a:lnTo>
                    <a:pt x="566" y="441"/>
                  </a:lnTo>
                  <a:lnTo>
                    <a:pt x="598" y="378"/>
                  </a:lnTo>
                  <a:cubicBezTo>
                    <a:pt x="598" y="378"/>
                    <a:pt x="598" y="347"/>
                    <a:pt x="629" y="315"/>
                  </a:cubicBezTo>
                  <a:cubicBezTo>
                    <a:pt x="629" y="315"/>
                    <a:pt x="629" y="284"/>
                    <a:pt x="629" y="284"/>
                  </a:cubicBezTo>
                  <a:cubicBezTo>
                    <a:pt x="629" y="252"/>
                    <a:pt x="629" y="190"/>
                    <a:pt x="629" y="158"/>
                  </a:cubicBezTo>
                  <a:cubicBezTo>
                    <a:pt x="598" y="127"/>
                    <a:pt x="598" y="95"/>
                    <a:pt x="566" y="64"/>
                  </a:cubicBezTo>
                  <a:cubicBezTo>
                    <a:pt x="535" y="32"/>
                    <a:pt x="472" y="1"/>
                    <a:pt x="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9"/>
            <p:cNvSpPr/>
            <p:nvPr/>
          </p:nvSpPr>
          <p:spPr>
            <a:xfrm>
              <a:off x="2709538" y="3548325"/>
              <a:ext cx="7100" cy="7875"/>
            </a:xfrm>
            <a:custGeom>
              <a:avLst/>
              <a:gdLst/>
              <a:ahLst/>
              <a:cxnLst/>
              <a:rect l="l" t="t" r="r" b="b"/>
              <a:pathLst>
                <a:path w="284" h="315" extrusionOk="0">
                  <a:moveTo>
                    <a:pt x="95" y="0"/>
                  </a:moveTo>
                  <a:cubicBezTo>
                    <a:pt x="63" y="0"/>
                    <a:pt x="63" y="0"/>
                    <a:pt x="32" y="32"/>
                  </a:cubicBezTo>
                  <a:cubicBezTo>
                    <a:pt x="32" y="32"/>
                    <a:pt x="0" y="32"/>
                    <a:pt x="0" y="63"/>
                  </a:cubicBezTo>
                  <a:cubicBezTo>
                    <a:pt x="0" y="63"/>
                    <a:pt x="0" y="95"/>
                    <a:pt x="0" y="126"/>
                  </a:cubicBezTo>
                  <a:lnTo>
                    <a:pt x="0" y="158"/>
                  </a:lnTo>
                  <a:lnTo>
                    <a:pt x="0" y="189"/>
                  </a:lnTo>
                  <a:cubicBezTo>
                    <a:pt x="0" y="220"/>
                    <a:pt x="0" y="220"/>
                    <a:pt x="32" y="252"/>
                  </a:cubicBezTo>
                  <a:cubicBezTo>
                    <a:pt x="32" y="252"/>
                    <a:pt x="32" y="283"/>
                    <a:pt x="63" y="283"/>
                  </a:cubicBezTo>
                  <a:cubicBezTo>
                    <a:pt x="63" y="283"/>
                    <a:pt x="95" y="315"/>
                    <a:pt x="95" y="315"/>
                  </a:cubicBezTo>
                  <a:lnTo>
                    <a:pt x="189" y="315"/>
                  </a:lnTo>
                  <a:cubicBezTo>
                    <a:pt x="221" y="283"/>
                    <a:pt x="221" y="283"/>
                    <a:pt x="252" y="283"/>
                  </a:cubicBezTo>
                  <a:cubicBezTo>
                    <a:pt x="252" y="252"/>
                    <a:pt x="252" y="252"/>
                    <a:pt x="283" y="252"/>
                  </a:cubicBezTo>
                  <a:cubicBezTo>
                    <a:pt x="283" y="220"/>
                    <a:pt x="283" y="189"/>
                    <a:pt x="283" y="158"/>
                  </a:cubicBezTo>
                  <a:lnTo>
                    <a:pt x="283" y="126"/>
                  </a:lnTo>
                  <a:lnTo>
                    <a:pt x="283" y="95"/>
                  </a:lnTo>
                  <a:cubicBezTo>
                    <a:pt x="283" y="63"/>
                    <a:pt x="252" y="32"/>
                    <a:pt x="252" y="32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9"/>
            <p:cNvSpPr/>
            <p:nvPr/>
          </p:nvSpPr>
          <p:spPr>
            <a:xfrm>
              <a:off x="2742563" y="3485400"/>
              <a:ext cx="12625" cy="11825"/>
            </a:xfrm>
            <a:custGeom>
              <a:avLst/>
              <a:gdLst/>
              <a:ahLst/>
              <a:cxnLst/>
              <a:rect l="l" t="t" r="r" b="b"/>
              <a:pathLst>
                <a:path w="505" h="473" extrusionOk="0">
                  <a:moveTo>
                    <a:pt x="158" y="0"/>
                  </a:moveTo>
                  <a:cubicBezTo>
                    <a:pt x="127" y="0"/>
                    <a:pt x="127" y="32"/>
                    <a:pt x="95" y="32"/>
                  </a:cubicBezTo>
                  <a:cubicBezTo>
                    <a:pt x="64" y="63"/>
                    <a:pt x="32" y="94"/>
                    <a:pt x="32" y="126"/>
                  </a:cubicBezTo>
                  <a:lnTo>
                    <a:pt x="1" y="189"/>
                  </a:lnTo>
                  <a:cubicBezTo>
                    <a:pt x="1" y="220"/>
                    <a:pt x="1" y="252"/>
                    <a:pt x="1" y="315"/>
                  </a:cubicBezTo>
                  <a:lnTo>
                    <a:pt x="32" y="346"/>
                  </a:lnTo>
                  <a:cubicBezTo>
                    <a:pt x="64" y="409"/>
                    <a:pt x="95" y="409"/>
                    <a:pt x="127" y="441"/>
                  </a:cubicBezTo>
                  <a:cubicBezTo>
                    <a:pt x="158" y="472"/>
                    <a:pt x="190" y="472"/>
                    <a:pt x="221" y="472"/>
                  </a:cubicBezTo>
                  <a:lnTo>
                    <a:pt x="315" y="472"/>
                  </a:lnTo>
                  <a:cubicBezTo>
                    <a:pt x="347" y="472"/>
                    <a:pt x="378" y="441"/>
                    <a:pt x="410" y="409"/>
                  </a:cubicBezTo>
                  <a:cubicBezTo>
                    <a:pt x="410" y="409"/>
                    <a:pt x="441" y="378"/>
                    <a:pt x="473" y="346"/>
                  </a:cubicBezTo>
                  <a:lnTo>
                    <a:pt x="473" y="283"/>
                  </a:lnTo>
                  <a:cubicBezTo>
                    <a:pt x="504" y="252"/>
                    <a:pt x="504" y="189"/>
                    <a:pt x="473" y="157"/>
                  </a:cubicBezTo>
                  <a:lnTo>
                    <a:pt x="441" y="94"/>
                  </a:lnTo>
                  <a:cubicBezTo>
                    <a:pt x="441" y="63"/>
                    <a:pt x="410" y="32"/>
                    <a:pt x="347" y="32"/>
                  </a:cubicBezTo>
                  <a:cubicBezTo>
                    <a:pt x="315" y="0"/>
                    <a:pt x="284" y="0"/>
                    <a:pt x="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9"/>
            <p:cNvSpPr/>
            <p:nvPr/>
          </p:nvSpPr>
          <p:spPr>
            <a:xfrm>
              <a:off x="2511313" y="3456275"/>
              <a:ext cx="277700" cy="144975"/>
            </a:xfrm>
            <a:custGeom>
              <a:avLst/>
              <a:gdLst/>
              <a:ahLst/>
              <a:cxnLst/>
              <a:rect l="l" t="t" r="r" b="b"/>
              <a:pathLst>
                <a:path w="11108" h="5799" extrusionOk="0">
                  <a:moveTo>
                    <a:pt x="11044" y="1"/>
                  </a:moveTo>
                  <a:cubicBezTo>
                    <a:pt x="11076" y="316"/>
                    <a:pt x="11076" y="630"/>
                    <a:pt x="10950" y="945"/>
                  </a:cubicBezTo>
                  <a:cubicBezTo>
                    <a:pt x="10824" y="1259"/>
                    <a:pt x="10604" y="1511"/>
                    <a:pt x="10478" y="1857"/>
                  </a:cubicBezTo>
                  <a:cubicBezTo>
                    <a:pt x="10415" y="2015"/>
                    <a:pt x="10446" y="2203"/>
                    <a:pt x="10383" y="2361"/>
                  </a:cubicBezTo>
                  <a:cubicBezTo>
                    <a:pt x="10352" y="2518"/>
                    <a:pt x="10226" y="2581"/>
                    <a:pt x="10100" y="2644"/>
                  </a:cubicBezTo>
                  <a:cubicBezTo>
                    <a:pt x="9817" y="2770"/>
                    <a:pt x="9628" y="2990"/>
                    <a:pt x="9534" y="3273"/>
                  </a:cubicBezTo>
                  <a:cubicBezTo>
                    <a:pt x="9440" y="3556"/>
                    <a:pt x="9408" y="3871"/>
                    <a:pt x="9062" y="3997"/>
                  </a:cubicBezTo>
                  <a:cubicBezTo>
                    <a:pt x="8810" y="4091"/>
                    <a:pt x="8527" y="4060"/>
                    <a:pt x="8275" y="4154"/>
                  </a:cubicBezTo>
                  <a:cubicBezTo>
                    <a:pt x="8024" y="4311"/>
                    <a:pt x="7772" y="4469"/>
                    <a:pt x="7520" y="4658"/>
                  </a:cubicBezTo>
                  <a:cubicBezTo>
                    <a:pt x="7332" y="4787"/>
                    <a:pt x="7122" y="4820"/>
                    <a:pt x="6904" y="4820"/>
                  </a:cubicBezTo>
                  <a:cubicBezTo>
                    <a:pt x="6683" y="4820"/>
                    <a:pt x="6455" y="4786"/>
                    <a:pt x="6234" y="4786"/>
                  </a:cubicBezTo>
                  <a:cubicBezTo>
                    <a:pt x="6092" y="4786"/>
                    <a:pt x="5953" y="4800"/>
                    <a:pt x="5821" y="4846"/>
                  </a:cubicBezTo>
                  <a:cubicBezTo>
                    <a:pt x="5625" y="4912"/>
                    <a:pt x="5459" y="5008"/>
                    <a:pt x="5281" y="5008"/>
                  </a:cubicBezTo>
                  <a:cubicBezTo>
                    <a:pt x="5202" y="5008"/>
                    <a:pt x="5121" y="4989"/>
                    <a:pt x="5035" y="4941"/>
                  </a:cubicBezTo>
                  <a:cubicBezTo>
                    <a:pt x="4783" y="4815"/>
                    <a:pt x="4563" y="4658"/>
                    <a:pt x="4374" y="4500"/>
                  </a:cubicBezTo>
                  <a:cubicBezTo>
                    <a:pt x="4185" y="4311"/>
                    <a:pt x="3965" y="4186"/>
                    <a:pt x="3713" y="4123"/>
                  </a:cubicBezTo>
                  <a:cubicBezTo>
                    <a:pt x="3666" y="4107"/>
                    <a:pt x="3611" y="4099"/>
                    <a:pt x="3552" y="4099"/>
                  </a:cubicBezTo>
                  <a:cubicBezTo>
                    <a:pt x="3493" y="4099"/>
                    <a:pt x="3430" y="4107"/>
                    <a:pt x="3367" y="4123"/>
                  </a:cubicBezTo>
                  <a:cubicBezTo>
                    <a:pt x="3271" y="4142"/>
                    <a:pt x="3176" y="4173"/>
                    <a:pt x="3080" y="4173"/>
                  </a:cubicBezTo>
                  <a:cubicBezTo>
                    <a:pt x="3019" y="4173"/>
                    <a:pt x="2957" y="4160"/>
                    <a:pt x="2895" y="4123"/>
                  </a:cubicBezTo>
                  <a:cubicBezTo>
                    <a:pt x="2612" y="3902"/>
                    <a:pt x="2360" y="3682"/>
                    <a:pt x="2140" y="3430"/>
                  </a:cubicBezTo>
                  <a:cubicBezTo>
                    <a:pt x="1888" y="3210"/>
                    <a:pt x="1668" y="2959"/>
                    <a:pt x="1448" y="2707"/>
                  </a:cubicBezTo>
                  <a:cubicBezTo>
                    <a:pt x="1196" y="2455"/>
                    <a:pt x="1007" y="2140"/>
                    <a:pt x="850" y="1826"/>
                  </a:cubicBezTo>
                  <a:cubicBezTo>
                    <a:pt x="661" y="1480"/>
                    <a:pt x="598" y="1134"/>
                    <a:pt x="441" y="788"/>
                  </a:cubicBezTo>
                  <a:cubicBezTo>
                    <a:pt x="315" y="567"/>
                    <a:pt x="189" y="378"/>
                    <a:pt x="63" y="190"/>
                  </a:cubicBezTo>
                  <a:lnTo>
                    <a:pt x="63" y="190"/>
                  </a:lnTo>
                  <a:cubicBezTo>
                    <a:pt x="0" y="882"/>
                    <a:pt x="126" y="1606"/>
                    <a:pt x="472" y="2235"/>
                  </a:cubicBezTo>
                  <a:cubicBezTo>
                    <a:pt x="347" y="2298"/>
                    <a:pt x="1165" y="3430"/>
                    <a:pt x="1448" y="3934"/>
                  </a:cubicBezTo>
                  <a:cubicBezTo>
                    <a:pt x="1574" y="4186"/>
                    <a:pt x="1731" y="4406"/>
                    <a:pt x="1920" y="4595"/>
                  </a:cubicBezTo>
                  <a:cubicBezTo>
                    <a:pt x="2140" y="4752"/>
                    <a:pt x="2392" y="4846"/>
                    <a:pt x="2675" y="4878"/>
                  </a:cubicBezTo>
                  <a:cubicBezTo>
                    <a:pt x="2958" y="4941"/>
                    <a:pt x="3210" y="5098"/>
                    <a:pt x="3461" y="5287"/>
                  </a:cubicBezTo>
                  <a:cubicBezTo>
                    <a:pt x="3682" y="5444"/>
                    <a:pt x="3965" y="5570"/>
                    <a:pt x="4248" y="5633"/>
                  </a:cubicBezTo>
                  <a:cubicBezTo>
                    <a:pt x="4691" y="5737"/>
                    <a:pt x="5113" y="5798"/>
                    <a:pt x="5548" y="5798"/>
                  </a:cubicBezTo>
                  <a:cubicBezTo>
                    <a:pt x="5639" y="5798"/>
                    <a:pt x="5729" y="5796"/>
                    <a:pt x="5821" y="5790"/>
                  </a:cubicBezTo>
                  <a:cubicBezTo>
                    <a:pt x="6860" y="5759"/>
                    <a:pt x="7866" y="5476"/>
                    <a:pt x="8779" y="5004"/>
                  </a:cubicBezTo>
                  <a:cubicBezTo>
                    <a:pt x="9282" y="4783"/>
                    <a:pt x="9723" y="4437"/>
                    <a:pt x="10069" y="3997"/>
                  </a:cubicBezTo>
                  <a:cubicBezTo>
                    <a:pt x="10415" y="3493"/>
                    <a:pt x="10383" y="2896"/>
                    <a:pt x="10572" y="2329"/>
                  </a:cubicBezTo>
                  <a:cubicBezTo>
                    <a:pt x="10793" y="1763"/>
                    <a:pt x="10981" y="1197"/>
                    <a:pt x="11076" y="630"/>
                  </a:cubicBezTo>
                  <a:cubicBezTo>
                    <a:pt x="11107" y="410"/>
                    <a:pt x="11107" y="221"/>
                    <a:pt x="11044" y="1"/>
                  </a:cubicBezTo>
                  <a:close/>
                </a:path>
              </a:pathLst>
            </a:custGeom>
            <a:solidFill>
              <a:srgbClr val="D9A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9"/>
            <p:cNvSpPr/>
            <p:nvPr/>
          </p:nvSpPr>
          <p:spPr>
            <a:xfrm>
              <a:off x="2571088" y="3407725"/>
              <a:ext cx="7900" cy="9050"/>
            </a:xfrm>
            <a:custGeom>
              <a:avLst/>
              <a:gdLst/>
              <a:ahLst/>
              <a:cxnLst/>
              <a:rect l="l" t="t" r="r" b="b"/>
              <a:pathLst>
                <a:path w="316" h="362" extrusionOk="0">
                  <a:moveTo>
                    <a:pt x="130" y="0"/>
                  </a:moveTo>
                  <a:cubicBezTo>
                    <a:pt x="103" y="0"/>
                    <a:pt x="79" y="8"/>
                    <a:pt x="64" y="24"/>
                  </a:cubicBezTo>
                  <a:cubicBezTo>
                    <a:pt x="32" y="55"/>
                    <a:pt x="1" y="87"/>
                    <a:pt x="1" y="118"/>
                  </a:cubicBezTo>
                  <a:cubicBezTo>
                    <a:pt x="1" y="118"/>
                    <a:pt x="1" y="149"/>
                    <a:pt x="1" y="181"/>
                  </a:cubicBezTo>
                  <a:lnTo>
                    <a:pt x="1" y="212"/>
                  </a:lnTo>
                  <a:cubicBezTo>
                    <a:pt x="1" y="244"/>
                    <a:pt x="1" y="275"/>
                    <a:pt x="32" y="275"/>
                  </a:cubicBezTo>
                  <a:cubicBezTo>
                    <a:pt x="32" y="307"/>
                    <a:pt x="64" y="338"/>
                    <a:pt x="95" y="338"/>
                  </a:cubicBezTo>
                  <a:cubicBezTo>
                    <a:pt x="111" y="354"/>
                    <a:pt x="134" y="362"/>
                    <a:pt x="162" y="362"/>
                  </a:cubicBezTo>
                  <a:cubicBezTo>
                    <a:pt x="189" y="362"/>
                    <a:pt x="221" y="354"/>
                    <a:pt x="252" y="338"/>
                  </a:cubicBezTo>
                  <a:cubicBezTo>
                    <a:pt x="252" y="338"/>
                    <a:pt x="284" y="307"/>
                    <a:pt x="284" y="275"/>
                  </a:cubicBezTo>
                  <a:cubicBezTo>
                    <a:pt x="315" y="244"/>
                    <a:pt x="315" y="212"/>
                    <a:pt x="315" y="181"/>
                  </a:cubicBezTo>
                  <a:cubicBezTo>
                    <a:pt x="315" y="118"/>
                    <a:pt x="284" y="55"/>
                    <a:pt x="221" y="24"/>
                  </a:cubicBezTo>
                  <a:cubicBezTo>
                    <a:pt x="189" y="8"/>
                    <a:pt x="158" y="0"/>
                    <a:pt x="130" y="0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9"/>
            <p:cNvSpPr/>
            <p:nvPr/>
          </p:nvSpPr>
          <p:spPr>
            <a:xfrm>
              <a:off x="2603338" y="3400425"/>
              <a:ext cx="11050" cy="10250"/>
            </a:xfrm>
            <a:custGeom>
              <a:avLst/>
              <a:gdLst/>
              <a:ahLst/>
              <a:cxnLst/>
              <a:rect l="l" t="t" r="r" b="b"/>
              <a:pathLst>
                <a:path w="442" h="410" extrusionOk="0">
                  <a:moveTo>
                    <a:pt x="158" y="1"/>
                  </a:moveTo>
                  <a:lnTo>
                    <a:pt x="95" y="32"/>
                  </a:lnTo>
                  <a:lnTo>
                    <a:pt x="64" y="64"/>
                  </a:lnTo>
                  <a:cubicBezTo>
                    <a:pt x="32" y="95"/>
                    <a:pt x="32" y="127"/>
                    <a:pt x="32" y="158"/>
                  </a:cubicBezTo>
                  <a:cubicBezTo>
                    <a:pt x="1" y="158"/>
                    <a:pt x="1" y="190"/>
                    <a:pt x="32" y="190"/>
                  </a:cubicBezTo>
                  <a:cubicBezTo>
                    <a:pt x="1" y="221"/>
                    <a:pt x="1" y="253"/>
                    <a:pt x="32" y="284"/>
                  </a:cubicBezTo>
                  <a:cubicBezTo>
                    <a:pt x="32" y="316"/>
                    <a:pt x="32" y="316"/>
                    <a:pt x="64" y="347"/>
                  </a:cubicBezTo>
                  <a:cubicBezTo>
                    <a:pt x="64" y="379"/>
                    <a:pt x="95" y="379"/>
                    <a:pt x="127" y="410"/>
                  </a:cubicBezTo>
                  <a:lnTo>
                    <a:pt x="284" y="410"/>
                  </a:lnTo>
                  <a:lnTo>
                    <a:pt x="347" y="379"/>
                  </a:lnTo>
                  <a:lnTo>
                    <a:pt x="378" y="347"/>
                  </a:lnTo>
                  <a:cubicBezTo>
                    <a:pt x="410" y="316"/>
                    <a:pt x="410" y="284"/>
                    <a:pt x="410" y="253"/>
                  </a:cubicBezTo>
                  <a:cubicBezTo>
                    <a:pt x="441" y="253"/>
                    <a:pt x="441" y="253"/>
                    <a:pt x="441" y="221"/>
                  </a:cubicBezTo>
                  <a:cubicBezTo>
                    <a:pt x="441" y="221"/>
                    <a:pt x="441" y="190"/>
                    <a:pt x="441" y="190"/>
                  </a:cubicBezTo>
                  <a:cubicBezTo>
                    <a:pt x="441" y="158"/>
                    <a:pt x="441" y="158"/>
                    <a:pt x="441" y="127"/>
                  </a:cubicBezTo>
                  <a:cubicBezTo>
                    <a:pt x="441" y="127"/>
                    <a:pt x="410" y="95"/>
                    <a:pt x="410" y="95"/>
                  </a:cubicBezTo>
                  <a:cubicBezTo>
                    <a:pt x="378" y="64"/>
                    <a:pt x="378" y="32"/>
                    <a:pt x="347" y="32"/>
                  </a:cubicBezTo>
                  <a:lnTo>
                    <a:pt x="284" y="1"/>
                  </a:ln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9"/>
            <p:cNvSpPr/>
            <p:nvPr/>
          </p:nvSpPr>
          <p:spPr>
            <a:xfrm>
              <a:off x="2529788" y="3432325"/>
              <a:ext cx="7000" cy="4675"/>
            </a:xfrm>
            <a:custGeom>
              <a:avLst/>
              <a:gdLst/>
              <a:ahLst/>
              <a:cxnLst/>
              <a:rect l="l" t="t" r="r" b="b"/>
              <a:pathLst>
                <a:path w="280" h="187" extrusionOk="0">
                  <a:moveTo>
                    <a:pt x="129" y="0"/>
                  </a:moveTo>
                  <a:cubicBezTo>
                    <a:pt x="54" y="0"/>
                    <a:pt x="0" y="120"/>
                    <a:pt x="79" y="172"/>
                  </a:cubicBezTo>
                  <a:cubicBezTo>
                    <a:pt x="100" y="182"/>
                    <a:pt x="119" y="187"/>
                    <a:pt x="137" y="187"/>
                  </a:cubicBezTo>
                  <a:cubicBezTo>
                    <a:pt x="230" y="187"/>
                    <a:pt x="279" y="68"/>
                    <a:pt x="174" y="15"/>
                  </a:cubicBezTo>
                  <a:cubicBezTo>
                    <a:pt x="159" y="5"/>
                    <a:pt x="143" y="0"/>
                    <a:pt x="1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9"/>
            <p:cNvSpPr/>
            <p:nvPr/>
          </p:nvSpPr>
          <p:spPr>
            <a:xfrm>
              <a:off x="2541213" y="3473600"/>
              <a:ext cx="7100" cy="7675"/>
            </a:xfrm>
            <a:custGeom>
              <a:avLst/>
              <a:gdLst/>
              <a:ahLst/>
              <a:cxnLst/>
              <a:rect l="l" t="t" r="r" b="b"/>
              <a:pathLst>
                <a:path w="284" h="307" extrusionOk="0">
                  <a:moveTo>
                    <a:pt x="94" y="0"/>
                  </a:moveTo>
                  <a:cubicBezTo>
                    <a:pt x="63" y="0"/>
                    <a:pt x="32" y="32"/>
                    <a:pt x="32" y="32"/>
                  </a:cubicBezTo>
                  <a:cubicBezTo>
                    <a:pt x="0" y="63"/>
                    <a:pt x="0" y="63"/>
                    <a:pt x="0" y="95"/>
                  </a:cubicBezTo>
                  <a:lnTo>
                    <a:pt x="0" y="126"/>
                  </a:lnTo>
                  <a:cubicBezTo>
                    <a:pt x="0" y="157"/>
                    <a:pt x="0" y="189"/>
                    <a:pt x="0" y="220"/>
                  </a:cubicBezTo>
                  <a:lnTo>
                    <a:pt x="0" y="252"/>
                  </a:lnTo>
                  <a:cubicBezTo>
                    <a:pt x="0" y="252"/>
                    <a:pt x="32" y="283"/>
                    <a:pt x="63" y="283"/>
                  </a:cubicBezTo>
                  <a:lnTo>
                    <a:pt x="126" y="283"/>
                  </a:lnTo>
                  <a:cubicBezTo>
                    <a:pt x="126" y="299"/>
                    <a:pt x="134" y="307"/>
                    <a:pt x="146" y="307"/>
                  </a:cubicBezTo>
                  <a:cubicBezTo>
                    <a:pt x="157" y="307"/>
                    <a:pt x="173" y="299"/>
                    <a:pt x="189" y="283"/>
                  </a:cubicBezTo>
                  <a:cubicBezTo>
                    <a:pt x="189" y="283"/>
                    <a:pt x="220" y="283"/>
                    <a:pt x="220" y="252"/>
                  </a:cubicBezTo>
                  <a:cubicBezTo>
                    <a:pt x="252" y="252"/>
                    <a:pt x="252" y="252"/>
                    <a:pt x="252" y="220"/>
                  </a:cubicBezTo>
                  <a:lnTo>
                    <a:pt x="283" y="189"/>
                  </a:lnTo>
                  <a:cubicBezTo>
                    <a:pt x="283" y="157"/>
                    <a:pt x="283" y="126"/>
                    <a:pt x="283" y="95"/>
                  </a:cubicBezTo>
                  <a:lnTo>
                    <a:pt x="252" y="63"/>
                  </a:lnTo>
                  <a:cubicBezTo>
                    <a:pt x="252" y="32"/>
                    <a:pt x="220" y="32"/>
                    <a:pt x="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9"/>
            <p:cNvSpPr/>
            <p:nvPr/>
          </p:nvSpPr>
          <p:spPr>
            <a:xfrm>
              <a:off x="3010788" y="2955525"/>
              <a:ext cx="181750" cy="200300"/>
            </a:xfrm>
            <a:custGeom>
              <a:avLst/>
              <a:gdLst/>
              <a:ahLst/>
              <a:cxnLst/>
              <a:rect l="l" t="t" r="r" b="b"/>
              <a:pathLst>
                <a:path w="7270" h="8012" extrusionOk="0">
                  <a:moveTo>
                    <a:pt x="3737" y="0"/>
                  </a:moveTo>
                  <a:cubicBezTo>
                    <a:pt x="3625" y="0"/>
                    <a:pt x="3512" y="7"/>
                    <a:pt x="3399" y="20"/>
                  </a:cubicBezTo>
                  <a:cubicBezTo>
                    <a:pt x="2801" y="83"/>
                    <a:pt x="2266" y="303"/>
                    <a:pt x="1826" y="681"/>
                  </a:cubicBezTo>
                  <a:cubicBezTo>
                    <a:pt x="1823" y="678"/>
                    <a:pt x="1820" y="677"/>
                    <a:pt x="1816" y="677"/>
                  </a:cubicBezTo>
                  <a:cubicBezTo>
                    <a:pt x="1713" y="677"/>
                    <a:pt x="1089" y="1415"/>
                    <a:pt x="756" y="1687"/>
                  </a:cubicBezTo>
                  <a:cubicBezTo>
                    <a:pt x="599" y="1813"/>
                    <a:pt x="473" y="1971"/>
                    <a:pt x="379" y="2128"/>
                  </a:cubicBezTo>
                  <a:cubicBezTo>
                    <a:pt x="284" y="2317"/>
                    <a:pt x="253" y="2537"/>
                    <a:pt x="284" y="2757"/>
                  </a:cubicBezTo>
                  <a:cubicBezTo>
                    <a:pt x="284" y="2946"/>
                    <a:pt x="221" y="3166"/>
                    <a:pt x="127" y="3355"/>
                  </a:cubicBezTo>
                  <a:cubicBezTo>
                    <a:pt x="32" y="3575"/>
                    <a:pt x="1" y="3795"/>
                    <a:pt x="1" y="4016"/>
                  </a:cubicBezTo>
                  <a:cubicBezTo>
                    <a:pt x="1" y="4393"/>
                    <a:pt x="64" y="4771"/>
                    <a:pt x="158" y="5148"/>
                  </a:cubicBezTo>
                  <a:cubicBezTo>
                    <a:pt x="379" y="5872"/>
                    <a:pt x="725" y="6533"/>
                    <a:pt x="1228" y="7099"/>
                  </a:cubicBezTo>
                  <a:cubicBezTo>
                    <a:pt x="1480" y="7414"/>
                    <a:pt x="1794" y="7697"/>
                    <a:pt x="2172" y="7854"/>
                  </a:cubicBezTo>
                  <a:cubicBezTo>
                    <a:pt x="2376" y="7933"/>
                    <a:pt x="2589" y="7949"/>
                    <a:pt x="2805" y="7949"/>
                  </a:cubicBezTo>
                  <a:cubicBezTo>
                    <a:pt x="2949" y="7949"/>
                    <a:pt x="3095" y="7942"/>
                    <a:pt x="3242" y="7942"/>
                  </a:cubicBezTo>
                  <a:cubicBezTo>
                    <a:pt x="3315" y="7942"/>
                    <a:pt x="3389" y="7943"/>
                    <a:pt x="3462" y="7949"/>
                  </a:cubicBezTo>
                  <a:cubicBezTo>
                    <a:pt x="3902" y="8012"/>
                    <a:pt x="4343" y="8012"/>
                    <a:pt x="4783" y="8012"/>
                  </a:cubicBezTo>
                  <a:cubicBezTo>
                    <a:pt x="4972" y="7980"/>
                    <a:pt x="5130" y="7917"/>
                    <a:pt x="5287" y="7791"/>
                  </a:cubicBezTo>
                  <a:cubicBezTo>
                    <a:pt x="5350" y="7728"/>
                    <a:pt x="5444" y="7666"/>
                    <a:pt x="5507" y="7603"/>
                  </a:cubicBezTo>
                  <a:cubicBezTo>
                    <a:pt x="5602" y="7571"/>
                    <a:pt x="5696" y="7540"/>
                    <a:pt x="5790" y="7477"/>
                  </a:cubicBezTo>
                  <a:cubicBezTo>
                    <a:pt x="6136" y="7225"/>
                    <a:pt x="6388" y="6910"/>
                    <a:pt x="6514" y="6501"/>
                  </a:cubicBezTo>
                  <a:cubicBezTo>
                    <a:pt x="6640" y="6250"/>
                    <a:pt x="6734" y="5998"/>
                    <a:pt x="6797" y="5715"/>
                  </a:cubicBezTo>
                  <a:cubicBezTo>
                    <a:pt x="6860" y="5557"/>
                    <a:pt x="6892" y="5400"/>
                    <a:pt x="6954" y="5243"/>
                  </a:cubicBezTo>
                  <a:cubicBezTo>
                    <a:pt x="7112" y="4834"/>
                    <a:pt x="7238" y="4393"/>
                    <a:pt x="7269" y="3953"/>
                  </a:cubicBezTo>
                  <a:cubicBezTo>
                    <a:pt x="7269" y="3512"/>
                    <a:pt x="7175" y="3103"/>
                    <a:pt x="7017" y="2726"/>
                  </a:cubicBezTo>
                  <a:cubicBezTo>
                    <a:pt x="6734" y="1939"/>
                    <a:pt x="6262" y="1247"/>
                    <a:pt x="5664" y="712"/>
                  </a:cubicBezTo>
                  <a:cubicBezTo>
                    <a:pt x="5122" y="251"/>
                    <a:pt x="4439" y="0"/>
                    <a:pt x="37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9"/>
            <p:cNvSpPr/>
            <p:nvPr/>
          </p:nvSpPr>
          <p:spPr>
            <a:xfrm>
              <a:off x="3105988" y="3074000"/>
              <a:ext cx="14175" cy="15750"/>
            </a:xfrm>
            <a:custGeom>
              <a:avLst/>
              <a:gdLst/>
              <a:ahLst/>
              <a:cxnLst/>
              <a:rect l="l" t="t" r="r" b="b"/>
              <a:pathLst>
                <a:path w="567" h="630" extrusionOk="0">
                  <a:moveTo>
                    <a:pt x="252" y="0"/>
                  </a:moveTo>
                  <a:cubicBezTo>
                    <a:pt x="189" y="0"/>
                    <a:pt x="126" y="32"/>
                    <a:pt x="94" y="63"/>
                  </a:cubicBezTo>
                  <a:cubicBezTo>
                    <a:pt x="63" y="126"/>
                    <a:pt x="32" y="158"/>
                    <a:pt x="32" y="221"/>
                  </a:cubicBezTo>
                  <a:cubicBezTo>
                    <a:pt x="0" y="252"/>
                    <a:pt x="0" y="315"/>
                    <a:pt x="32" y="347"/>
                  </a:cubicBezTo>
                  <a:cubicBezTo>
                    <a:pt x="32" y="378"/>
                    <a:pt x="32" y="378"/>
                    <a:pt x="32" y="409"/>
                  </a:cubicBezTo>
                  <a:cubicBezTo>
                    <a:pt x="63" y="409"/>
                    <a:pt x="63" y="441"/>
                    <a:pt x="94" y="472"/>
                  </a:cubicBezTo>
                  <a:lnTo>
                    <a:pt x="126" y="535"/>
                  </a:lnTo>
                  <a:cubicBezTo>
                    <a:pt x="157" y="535"/>
                    <a:pt x="189" y="567"/>
                    <a:pt x="189" y="567"/>
                  </a:cubicBezTo>
                  <a:cubicBezTo>
                    <a:pt x="252" y="598"/>
                    <a:pt x="283" y="630"/>
                    <a:pt x="346" y="630"/>
                  </a:cubicBezTo>
                  <a:lnTo>
                    <a:pt x="409" y="630"/>
                  </a:lnTo>
                  <a:cubicBezTo>
                    <a:pt x="441" y="598"/>
                    <a:pt x="472" y="567"/>
                    <a:pt x="504" y="535"/>
                  </a:cubicBezTo>
                  <a:cubicBezTo>
                    <a:pt x="535" y="504"/>
                    <a:pt x="566" y="472"/>
                    <a:pt x="566" y="441"/>
                  </a:cubicBezTo>
                  <a:cubicBezTo>
                    <a:pt x="566" y="409"/>
                    <a:pt x="566" y="378"/>
                    <a:pt x="566" y="378"/>
                  </a:cubicBezTo>
                  <a:cubicBezTo>
                    <a:pt x="566" y="347"/>
                    <a:pt x="566" y="284"/>
                    <a:pt x="566" y="252"/>
                  </a:cubicBezTo>
                  <a:cubicBezTo>
                    <a:pt x="566" y="221"/>
                    <a:pt x="535" y="189"/>
                    <a:pt x="535" y="158"/>
                  </a:cubicBezTo>
                  <a:lnTo>
                    <a:pt x="504" y="126"/>
                  </a:lnTo>
                  <a:cubicBezTo>
                    <a:pt x="504" y="126"/>
                    <a:pt x="472" y="95"/>
                    <a:pt x="441" y="95"/>
                  </a:cubicBezTo>
                  <a:cubicBezTo>
                    <a:pt x="409" y="32"/>
                    <a:pt x="346" y="0"/>
                    <a:pt x="252" y="0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9"/>
            <p:cNvSpPr/>
            <p:nvPr/>
          </p:nvSpPr>
          <p:spPr>
            <a:xfrm>
              <a:off x="3133388" y="3100250"/>
              <a:ext cx="8475" cy="7300"/>
            </a:xfrm>
            <a:custGeom>
              <a:avLst/>
              <a:gdLst/>
              <a:ahLst/>
              <a:cxnLst/>
              <a:rect l="l" t="t" r="r" b="b"/>
              <a:pathLst>
                <a:path w="339" h="292" extrusionOk="0">
                  <a:moveTo>
                    <a:pt x="167" y="1"/>
                  </a:moveTo>
                  <a:cubicBezTo>
                    <a:pt x="107" y="1"/>
                    <a:pt x="50" y="36"/>
                    <a:pt x="37" y="115"/>
                  </a:cubicBezTo>
                  <a:cubicBezTo>
                    <a:pt x="0" y="224"/>
                    <a:pt x="81" y="291"/>
                    <a:pt x="167" y="291"/>
                  </a:cubicBezTo>
                  <a:cubicBezTo>
                    <a:pt x="229" y="291"/>
                    <a:pt x="294" y="257"/>
                    <a:pt x="320" y="178"/>
                  </a:cubicBezTo>
                  <a:cubicBezTo>
                    <a:pt x="338" y="68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9"/>
            <p:cNvSpPr/>
            <p:nvPr/>
          </p:nvSpPr>
          <p:spPr>
            <a:xfrm>
              <a:off x="3139013" y="3074000"/>
              <a:ext cx="8675" cy="7900"/>
            </a:xfrm>
            <a:custGeom>
              <a:avLst/>
              <a:gdLst/>
              <a:ahLst/>
              <a:cxnLst/>
              <a:rect l="l" t="t" r="r" b="b"/>
              <a:pathLst>
                <a:path w="347" h="316" extrusionOk="0">
                  <a:moveTo>
                    <a:pt x="158" y="0"/>
                  </a:moveTo>
                  <a:cubicBezTo>
                    <a:pt x="126" y="0"/>
                    <a:pt x="95" y="0"/>
                    <a:pt x="63" y="32"/>
                  </a:cubicBezTo>
                  <a:lnTo>
                    <a:pt x="32" y="32"/>
                  </a:lnTo>
                  <a:cubicBezTo>
                    <a:pt x="32" y="63"/>
                    <a:pt x="1" y="95"/>
                    <a:pt x="1" y="126"/>
                  </a:cubicBezTo>
                  <a:cubicBezTo>
                    <a:pt x="1" y="158"/>
                    <a:pt x="1" y="158"/>
                    <a:pt x="1" y="189"/>
                  </a:cubicBezTo>
                  <a:cubicBezTo>
                    <a:pt x="1" y="221"/>
                    <a:pt x="1" y="221"/>
                    <a:pt x="32" y="252"/>
                  </a:cubicBezTo>
                  <a:cubicBezTo>
                    <a:pt x="32" y="284"/>
                    <a:pt x="95" y="315"/>
                    <a:pt x="126" y="315"/>
                  </a:cubicBezTo>
                  <a:lnTo>
                    <a:pt x="252" y="315"/>
                  </a:lnTo>
                  <a:lnTo>
                    <a:pt x="284" y="284"/>
                  </a:lnTo>
                  <a:cubicBezTo>
                    <a:pt x="315" y="252"/>
                    <a:pt x="315" y="221"/>
                    <a:pt x="315" y="189"/>
                  </a:cubicBezTo>
                  <a:cubicBezTo>
                    <a:pt x="347" y="158"/>
                    <a:pt x="347" y="158"/>
                    <a:pt x="315" y="126"/>
                  </a:cubicBezTo>
                  <a:cubicBezTo>
                    <a:pt x="315" y="95"/>
                    <a:pt x="315" y="95"/>
                    <a:pt x="315" y="63"/>
                  </a:cubicBezTo>
                  <a:cubicBezTo>
                    <a:pt x="284" y="32"/>
                    <a:pt x="252" y="0"/>
                    <a:pt x="189" y="0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9"/>
            <p:cNvSpPr/>
            <p:nvPr/>
          </p:nvSpPr>
          <p:spPr>
            <a:xfrm>
              <a:off x="3154388" y="3093450"/>
              <a:ext cx="10950" cy="8300"/>
            </a:xfrm>
            <a:custGeom>
              <a:avLst/>
              <a:gdLst/>
              <a:ahLst/>
              <a:cxnLst/>
              <a:rect l="l" t="t" r="r" b="b"/>
              <a:pathLst>
                <a:path w="438" h="332" extrusionOk="0">
                  <a:moveTo>
                    <a:pt x="187" y="1"/>
                  </a:moveTo>
                  <a:cubicBezTo>
                    <a:pt x="37" y="1"/>
                    <a:pt x="0" y="266"/>
                    <a:pt x="172" y="324"/>
                  </a:cubicBezTo>
                  <a:cubicBezTo>
                    <a:pt x="188" y="329"/>
                    <a:pt x="203" y="331"/>
                    <a:pt x="217" y="331"/>
                  </a:cubicBezTo>
                  <a:cubicBezTo>
                    <a:pt x="374" y="331"/>
                    <a:pt x="437" y="38"/>
                    <a:pt x="235" y="9"/>
                  </a:cubicBezTo>
                  <a:cubicBezTo>
                    <a:pt x="218" y="3"/>
                    <a:pt x="202" y="1"/>
                    <a:pt x="187" y="1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9"/>
            <p:cNvSpPr/>
            <p:nvPr/>
          </p:nvSpPr>
          <p:spPr>
            <a:xfrm>
              <a:off x="3083163" y="3026800"/>
              <a:ext cx="12625" cy="16275"/>
            </a:xfrm>
            <a:custGeom>
              <a:avLst/>
              <a:gdLst/>
              <a:ahLst/>
              <a:cxnLst/>
              <a:rect l="l" t="t" r="r" b="b"/>
              <a:pathLst>
                <a:path w="505" h="651" extrusionOk="0">
                  <a:moveTo>
                    <a:pt x="221" y="1"/>
                  </a:moveTo>
                  <a:cubicBezTo>
                    <a:pt x="189" y="1"/>
                    <a:pt x="126" y="32"/>
                    <a:pt x="95" y="32"/>
                  </a:cubicBezTo>
                  <a:cubicBezTo>
                    <a:pt x="64" y="64"/>
                    <a:pt x="64" y="95"/>
                    <a:pt x="32" y="95"/>
                  </a:cubicBezTo>
                  <a:cubicBezTo>
                    <a:pt x="32" y="126"/>
                    <a:pt x="32" y="126"/>
                    <a:pt x="32" y="126"/>
                  </a:cubicBezTo>
                  <a:cubicBezTo>
                    <a:pt x="1" y="158"/>
                    <a:pt x="1" y="189"/>
                    <a:pt x="1" y="189"/>
                  </a:cubicBezTo>
                  <a:cubicBezTo>
                    <a:pt x="1" y="221"/>
                    <a:pt x="1" y="252"/>
                    <a:pt x="1" y="284"/>
                  </a:cubicBezTo>
                  <a:lnTo>
                    <a:pt x="1" y="378"/>
                  </a:lnTo>
                  <a:cubicBezTo>
                    <a:pt x="1" y="378"/>
                    <a:pt x="1" y="378"/>
                    <a:pt x="1" y="410"/>
                  </a:cubicBezTo>
                  <a:cubicBezTo>
                    <a:pt x="1" y="473"/>
                    <a:pt x="32" y="535"/>
                    <a:pt x="95" y="598"/>
                  </a:cubicBezTo>
                  <a:cubicBezTo>
                    <a:pt x="132" y="635"/>
                    <a:pt x="180" y="651"/>
                    <a:pt x="225" y="651"/>
                  </a:cubicBezTo>
                  <a:cubicBezTo>
                    <a:pt x="258" y="651"/>
                    <a:pt x="289" y="643"/>
                    <a:pt x="315" y="630"/>
                  </a:cubicBezTo>
                  <a:cubicBezTo>
                    <a:pt x="378" y="630"/>
                    <a:pt x="410" y="598"/>
                    <a:pt x="441" y="567"/>
                  </a:cubicBezTo>
                  <a:cubicBezTo>
                    <a:pt x="473" y="567"/>
                    <a:pt x="473" y="535"/>
                    <a:pt x="504" y="473"/>
                  </a:cubicBezTo>
                  <a:cubicBezTo>
                    <a:pt x="504" y="441"/>
                    <a:pt x="504" y="410"/>
                    <a:pt x="504" y="378"/>
                  </a:cubicBezTo>
                  <a:cubicBezTo>
                    <a:pt x="504" y="347"/>
                    <a:pt x="504" y="315"/>
                    <a:pt x="504" y="284"/>
                  </a:cubicBezTo>
                  <a:cubicBezTo>
                    <a:pt x="504" y="252"/>
                    <a:pt x="473" y="189"/>
                    <a:pt x="473" y="158"/>
                  </a:cubicBezTo>
                  <a:cubicBezTo>
                    <a:pt x="441" y="126"/>
                    <a:pt x="441" y="126"/>
                    <a:pt x="441" y="95"/>
                  </a:cubicBezTo>
                  <a:cubicBezTo>
                    <a:pt x="410" y="95"/>
                    <a:pt x="410" y="95"/>
                    <a:pt x="410" y="64"/>
                  </a:cubicBezTo>
                  <a:cubicBezTo>
                    <a:pt x="378" y="64"/>
                    <a:pt x="378" y="64"/>
                    <a:pt x="347" y="32"/>
                  </a:cubicBezTo>
                  <a:cubicBezTo>
                    <a:pt x="315" y="32"/>
                    <a:pt x="252" y="1"/>
                    <a:pt x="221" y="1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9"/>
            <p:cNvSpPr/>
            <p:nvPr/>
          </p:nvSpPr>
          <p:spPr>
            <a:xfrm>
              <a:off x="3114638" y="3036450"/>
              <a:ext cx="7875" cy="7675"/>
            </a:xfrm>
            <a:custGeom>
              <a:avLst/>
              <a:gdLst/>
              <a:ahLst/>
              <a:cxnLst/>
              <a:rect l="l" t="t" r="r" b="b"/>
              <a:pathLst>
                <a:path w="315" h="307" extrusionOk="0">
                  <a:moveTo>
                    <a:pt x="154" y="0"/>
                  </a:moveTo>
                  <a:cubicBezTo>
                    <a:pt x="126" y="0"/>
                    <a:pt x="95" y="8"/>
                    <a:pt x="63" y="24"/>
                  </a:cubicBezTo>
                  <a:cubicBezTo>
                    <a:pt x="32" y="55"/>
                    <a:pt x="0" y="87"/>
                    <a:pt x="0" y="149"/>
                  </a:cubicBezTo>
                  <a:cubicBezTo>
                    <a:pt x="0" y="181"/>
                    <a:pt x="0" y="212"/>
                    <a:pt x="32" y="244"/>
                  </a:cubicBezTo>
                  <a:cubicBezTo>
                    <a:pt x="32" y="244"/>
                    <a:pt x="63" y="275"/>
                    <a:pt x="95" y="275"/>
                  </a:cubicBezTo>
                  <a:cubicBezTo>
                    <a:pt x="95" y="307"/>
                    <a:pt x="126" y="307"/>
                    <a:pt x="158" y="307"/>
                  </a:cubicBezTo>
                  <a:cubicBezTo>
                    <a:pt x="189" y="307"/>
                    <a:pt x="220" y="307"/>
                    <a:pt x="220" y="275"/>
                  </a:cubicBezTo>
                  <a:cubicBezTo>
                    <a:pt x="252" y="275"/>
                    <a:pt x="283" y="244"/>
                    <a:pt x="283" y="212"/>
                  </a:cubicBezTo>
                  <a:cubicBezTo>
                    <a:pt x="283" y="212"/>
                    <a:pt x="315" y="181"/>
                    <a:pt x="315" y="149"/>
                  </a:cubicBezTo>
                  <a:cubicBezTo>
                    <a:pt x="315" y="118"/>
                    <a:pt x="283" y="87"/>
                    <a:pt x="283" y="87"/>
                  </a:cubicBezTo>
                  <a:cubicBezTo>
                    <a:pt x="252" y="55"/>
                    <a:pt x="252" y="24"/>
                    <a:pt x="220" y="24"/>
                  </a:cubicBezTo>
                  <a:cubicBezTo>
                    <a:pt x="205" y="8"/>
                    <a:pt x="181" y="0"/>
                    <a:pt x="154" y="0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9"/>
            <p:cNvSpPr/>
            <p:nvPr/>
          </p:nvSpPr>
          <p:spPr>
            <a:xfrm>
              <a:off x="3010788" y="2955600"/>
              <a:ext cx="169950" cy="199750"/>
            </a:xfrm>
            <a:custGeom>
              <a:avLst/>
              <a:gdLst/>
              <a:ahLst/>
              <a:cxnLst/>
              <a:rect l="l" t="t" r="r" b="b"/>
              <a:pathLst>
                <a:path w="6798" h="7990" extrusionOk="0">
                  <a:moveTo>
                    <a:pt x="3702" y="1"/>
                  </a:moveTo>
                  <a:cubicBezTo>
                    <a:pt x="3601" y="1"/>
                    <a:pt x="3500" y="6"/>
                    <a:pt x="3399" y="17"/>
                  </a:cubicBezTo>
                  <a:cubicBezTo>
                    <a:pt x="3336" y="17"/>
                    <a:pt x="3273" y="17"/>
                    <a:pt x="3242" y="48"/>
                  </a:cubicBezTo>
                  <a:cubicBezTo>
                    <a:pt x="2707" y="111"/>
                    <a:pt x="2203" y="331"/>
                    <a:pt x="1826" y="678"/>
                  </a:cubicBezTo>
                  <a:cubicBezTo>
                    <a:pt x="1823" y="675"/>
                    <a:pt x="1820" y="674"/>
                    <a:pt x="1816" y="674"/>
                  </a:cubicBezTo>
                  <a:cubicBezTo>
                    <a:pt x="1713" y="674"/>
                    <a:pt x="1089" y="1412"/>
                    <a:pt x="756" y="1684"/>
                  </a:cubicBezTo>
                  <a:cubicBezTo>
                    <a:pt x="599" y="1810"/>
                    <a:pt x="473" y="1968"/>
                    <a:pt x="379" y="2125"/>
                  </a:cubicBezTo>
                  <a:cubicBezTo>
                    <a:pt x="284" y="2314"/>
                    <a:pt x="253" y="2534"/>
                    <a:pt x="284" y="2754"/>
                  </a:cubicBezTo>
                  <a:cubicBezTo>
                    <a:pt x="284" y="2943"/>
                    <a:pt x="221" y="3163"/>
                    <a:pt x="127" y="3352"/>
                  </a:cubicBezTo>
                  <a:cubicBezTo>
                    <a:pt x="32" y="3572"/>
                    <a:pt x="1" y="3792"/>
                    <a:pt x="1" y="4013"/>
                  </a:cubicBezTo>
                  <a:cubicBezTo>
                    <a:pt x="1" y="4390"/>
                    <a:pt x="64" y="4768"/>
                    <a:pt x="158" y="5145"/>
                  </a:cubicBezTo>
                  <a:cubicBezTo>
                    <a:pt x="379" y="5869"/>
                    <a:pt x="725" y="6530"/>
                    <a:pt x="1228" y="7096"/>
                  </a:cubicBezTo>
                  <a:cubicBezTo>
                    <a:pt x="1480" y="7411"/>
                    <a:pt x="1794" y="7694"/>
                    <a:pt x="2172" y="7851"/>
                  </a:cubicBezTo>
                  <a:cubicBezTo>
                    <a:pt x="2358" y="7923"/>
                    <a:pt x="2550" y="7942"/>
                    <a:pt x="2746" y="7942"/>
                  </a:cubicBezTo>
                  <a:cubicBezTo>
                    <a:pt x="2981" y="7942"/>
                    <a:pt x="3222" y="7914"/>
                    <a:pt x="3462" y="7914"/>
                  </a:cubicBezTo>
                  <a:cubicBezTo>
                    <a:pt x="3784" y="7960"/>
                    <a:pt x="4107" y="7990"/>
                    <a:pt x="4429" y="7990"/>
                  </a:cubicBezTo>
                  <a:cubicBezTo>
                    <a:pt x="4547" y="7990"/>
                    <a:pt x="4665" y="7986"/>
                    <a:pt x="4783" y="7977"/>
                  </a:cubicBezTo>
                  <a:cubicBezTo>
                    <a:pt x="4941" y="7977"/>
                    <a:pt x="5067" y="7914"/>
                    <a:pt x="5192" y="7851"/>
                  </a:cubicBezTo>
                  <a:lnTo>
                    <a:pt x="5287" y="7788"/>
                  </a:lnTo>
                  <a:cubicBezTo>
                    <a:pt x="5350" y="7725"/>
                    <a:pt x="5413" y="7663"/>
                    <a:pt x="5507" y="7600"/>
                  </a:cubicBezTo>
                  <a:cubicBezTo>
                    <a:pt x="5602" y="7537"/>
                    <a:pt x="5696" y="7505"/>
                    <a:pt x="5790" y="7442"/>
                  </a:cubicBezTo>
                  <a:cubicBezTo>
                    <a:pt x="6105" y="7222"/>
                    <a:pt x="6388" y="6876"/>
                    <a:pt x="6514" y="6498"/>
                  </a:cubicBezTo>
                  <a:cubicBezTo>
                    <a:pt x="6608" y="6247"/>
                    <a:pt x="6703" y="5964"/>
                    <a:pt x="6797" y="5712"/>
                  </a:cubicBezTo>
                  <a:lnTo>
                    <a:pt x="6797" y="5712"/>
                  </a:lnTo>
                  <a:cubicBezTo>
                    <a:pt x="6734" y="5775"/>
                    <a:pt x="6671" y="5838"/>
                    <a:pt x="6608" y="5901"/>
                  </a:cubicBezTo>
                  <a:cubicBezTo>
                    <a:pt x="6451" y="6121"/>
                    <a:pt x="6294" y="6341"/>
                    <a:pt x="6136" y="6561"/>
                  </a:cubicBezTo>
                  <a:lnTo>
                    <a:pt x="5696" y="7159"/>
                  </a:lnTo>
                  <a:cubicBezTo>
                    <a:pt x="5381" y="7033"/>
                    <a:pt x="5067" y="6939"/>
                    <a:pt x="4721" y="6876"/>
                  </a:cubicBezTo>
                  <a:cubicBezTo>
                    <a:pt x="4532" y="6813"/>
                    <a:pt x="4374" y="6719"/>
                    <a:pt x="4280" y="6530"/>
                  </a:cubicBezTo>
                  <a:cubicBezTo>
                    <a:pt x="4154" y="6373"/>
                    <a:pt x="4028" y="6215"/>
                    <a:pt x="3840" y="6152"/>
                  </a:cubicBezTo>
                  <a:cubicBezTo>
                    <a:pt x="3651" y="6058"/>
                    <a:pt x="3399" y="6089"/>
                    <a:pt x="3242" y="5964"/>
                  </a:cubicBezTo>
                  <a:cubicBezTo>
                    <a:pt x="3116" y="5869"/>
                    <a:pt x="3053" y="5743"/>
                    <a:pt x="3021" y="5586"/>
                  </a:cubicBezTo>
                  <a:cubicBezTo>
                    <a:pt x="2927" y="5240"/>
                    <a:pt x="3021" y="4862"/>
                    <a:pt x="2927" y="4516"/>
                  </a:cubicBezTo>
                  <a:cubicBezTo>
                    <a:pt x="2896" y="4327"/>
                    <a:pt x="2833" y="4170"/>
                    <a:pt x="2707" y="4044"/>
                  </a:cubicBezTo>
                  <a:cubicBezTo>
                    <a:pt x="2550" y="3918"/>
                    <a:pt x="2392" y="3824"/>
                    <a:pt x="2203" y="3761"/>
                  </a:cubicBezTo>
                  <a:cubicBezTo>
                    <a:pt x="1920" y="3604"/>
                    <a:pt x="2046" y="3163"/>
                    <a:pt x="2172" y="2943"/>
                  </a:cubicBezTo>
                  <a:cubicBezTo>
                    <a:pt x="2392" y="2502"/>
                    <a:pt x="2644" y="2093"/>
                    <a:pt x="2896" y="1716"/>
                  </a:cubicBezTo>
                  <a:cubicBezTo>
                    <a:pt x="3053" y="1496"/>
                    <a:pt x="3179" y="1275"/>
                    <a:pt x="3305" y="1055"/>
                  </a:cubicBezTo>
                  <a:cubicBezTo>
                    <a:pt x="3368" y="961"/>
                    <a:pt x="3431" y="866"/>
                    <a:pt x="3493" y="772"/>
                  </a:cubicBezTo>
                  <a:cubicBezTo>
                    <a:pt x="3549" y="735"/>
                    <a:pt x="3604" y="720"/>
                    <a:pt x="3666" y="720"/>
                  </a:cubicBezTo>
                  <a:cubicBezTo>
                    <a:pt x="3709" y="720"/>
                    <a:pt x="3756" y="727"/>
                    <a:pt x="3808" y="740"/>
                  </a:cubicBezTo>
                  <a:cubicBezTo>
                    <a:pt x="3902" y="772"/>
                    <a:pt x="4005" y="788"/>
                    <a:pt x="4107" y="788"/>
                  </a:cubicBezTo>
                  <a:cubicBezTo>
                    <a:pt x="4209" y="788"/>
                    <a:pt x="4312" y="772"/>
                    <a:pt x="4406" y="740"/>
                  </a:cubicBezTo>
                  <a:cubicBezTo>
                    <a:pt x="4595" y="646"/>
                    <a:pt x="4721" y="489"/>
                    <a:pt x="4909" y="394"/>
                  </a:cubicBezTo>
                  <a:cubicBezTo>
                    <a:pt x="4972" y="363"/>
                    <a:pt x="5067" y="363"/>
                    <a:pt x="5130" y="363"/>
                  </a:cubicBezTo>
                  <a:cubicBezTo>
                    <a:pt x="4685" y="128"/>
                    <a:pt x="4197" y="1"/>
                    <a:pt x="3702" y="1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9"/>
            <p:cNvSpPr/>
            <p:nvPr/>
          </p:nvSpPr>
          <p:spPr>
            <a:xfrm>
              <a:off x="3039113" y="3054325"/>
              <a:ext cx="6325" cy="5550"/>
            </a:xfrm>
            <a:custGeom>
              <a:avLst/>
              <a:gdLst/>
              <a:ahLst/>
              <a:cxnLst/>
              <a:rect l="l" t="t" r="r" b="b"/>
              <a:pathLst>
                <a:path w="253" h="222" extrusionOk="0">
                  <a:moveTo>
                    <a:pt x="95" y="1"/>
                  </a:moveTo>
                  <a:cubicBezTo>
                    <a:pt x="32" y="32"/>
                    <a:pt x="1" y="64"/>
                    <a:pt x="1" y="95"/>
                  </a:cubicBezTo>
                  <a:cubicBezTo>
                    <a:pt x="1" y="127"/>
                    <a:pt x="1" y="158"/>
                    <a:pt x="32" y="190"/>
                  </a:cubicBezTo>
                  <a:cubicBezTo>
                    <a:pt x="64" y="221"/>
                    <a:pt x="64" y="221"/>
                    <a:pt x="95" y="221"/>
                  </a:cubicBezTo>
                  <a:lnTo>
                    <a:pt x="189" y="221"/>
                  </a:lnTo>
                  <a:lnTo>
                    <a:pt x="221" y="190"/>
                  </a:lnTo>
                  <a:cubicBezTo>
                    <a:pt x="221" y="190"/>
                    <a:pt x="252" y="158"/>
                    <a:pt x="252" y="158"/>
                  </a:cubicBezTo>
                  <a:cubicBezTo>
                    <a:pt x="252" y="127"/>
                    <a:pt x="252" y="127"/>
                    <a:pt x="252" y="95"/>
                  </a:cubicBezTo>
                  <a:cubicBezTo>
                    <a:pt x="252" y="95"/>
                    <a:pt x="221" y="64"/>
                    <a:pt x="221" y="64"/>
                  </a:cubicBezTo>
                  <a:lnTo>
                    <a:pt x="189" y="32"/>
                  </a:lnTo>
                  <a:cubicBezTo>
                    <a:pt x="189" y="32"/>
                    <a:pt x="158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9"/>
            <p:cNvSpPr/>
            <p:nvPr/>
          </p:nvSpPr>
          <p:spPr>
            <a:xfrm>
              <a:off x="3052488" y="3078725"/>
              <a:ext cx="10250" cy="10250"/>
            </a:xfrm>
            <a:custGeom>
              <a:avLst/>
              <a:gdLst/>
              <a:ahLst/>
              <a:cxnLst/>
              <a:rect l="l" t="t" r="r" b="b"/>
              <a:pathLst>
                <a:path w="410" h="410" extrusionOk="0">
                  <a:moveTo>
                    <a:pt x="95" y="0"/>
                  </a:moveTo>
                  <a:cubicBezTo>
                    <a:pt x="95" y="0"/>
                    <a:pt x="63" y="32"/>
                    <a:pt x="63" y="32"/>
                  </a:cubicBezTo>
                  <a:lnTo>
                    <a:pt x="32" y="63"/>
                  </a:lnTo>
                  <a:cubicBezTo>
                    <a:pt x="1" y="95"/>
                    <a:pt x="1" y="126"/>
                    <a:pt x="1" y="158"/>
                  </a:cubicBezTo>
                  <a:cubicBezTo>
                    <a:pt x="1" y="158"/>
                    <a:pt x="1" y="189"/>
                    <a:pt x="1" y="189"/>
                  </a:cubicBezTo>
                  <a:cubicBezTo>
                    <a:pt x="1" y="220"/>
                    <a:pt x="1" y="220"/>
                    <a:pt x="1" y="252"/>
                  </a:cubicBezTo>
                  <a:lnTo>
                    <a:pt x="32" y="283"/>
                  </a:lnTo>
                  <a:lnTo>
                    <a:pt x="32" y="315"/>
                  </a:lnTo>
                  <a:lnTo>
                    <a:pt x="63" y="346"/>
                  </a:lnTo>
                  <a:cubicBezTo>
                    <a:pt x="95" y="378"/>
                    <a:pt x="126" y="378"/>
                    <a:pt x="158" y="409"/>
                  </a:cubicBezTo>
                  <a:lnTo>
                    <a:pt x="189" y="409"/>
                  </a:lnTo>
                  <a:lnTo>
                    <a:pt x="252" y="378"/>
                  </a:lnTo>
                  <a:lnTo>
                    <a:pt x="284" y="378"/>
                  </a:lnTo>
                  <a:cubicBezTo>
                    <a:pt x="315" y="378"/>
                    <a:pt x="315" y="378"/>
                    <a:pt x="347" y="346"/>
                  </a:cubicBezTo>
                  <a:cubicBezTo>
                    <a:pt x="347" y="346"/>
                    <a:pt x="378" y="315"/>
                    <a:pt x="378" y="315"/>
                  </a:cubicBezTo>
                  <a:cubicBezTo>
                    <a:pt x="378" y="315"/>
                    <a:pt x="410" y="283"/>
                    <a:pt x="410" y="283"/>
                  </a:cubicBezTo>
                  <a:cubicBezTo>
                    <a:pt x="410" y="252"/>
                    <a:pt x="410" y="252"/>
                    <a:pt x="410" y="220"/>
                  </a:cubicBezTo>
                  <a:cubicBezTo>
                    <a:pt x="410" y="189"/>
                    <a:pt x="410" y="189"/>
                    <a:pt x="410" y="158"/>
                  </a:cubicBezTo>
                  <a:cubicBezTo>
                    <a:pt x="378" y="126"/>
                    <a:pt x="378" y="126"/>
                    <a:pt x="378" y="95"/>
                  </a:cubicBezTo>
                  <a:lnTo>
                    <a:pt x="347" y="32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9"/>
            <p:cNvSpPr/>
            <p:nvPr/>
          </p:nvSpPr>
          <p:spPr>
            <a:xfrm>
              <a:off x="3070588" y="3103900"/>
              <a:ext cx="4725" cy="5525"/>
            </a:xfrm>
            <a:custGeom>
              <a:avLst/>
              <a:gdLst/>
              <a:ahLst/>
              <a:cxnLst/>
              <a:rect l="l" t="t" r="r" b="b"/>
              <a:pathLst>
                <a:path w="189" h="221" extrusionOk="0">
                  <a:moveTo>
                    <a:pt x="63" y="0"/>
                  </a:moveTo>
                  <a:cubicBezTo>
                    <a:pt x="32" y="0"/>
                    <a:pt x="32" y="0"/>
                    <a:pt x="32" y="32"/>
                  </a:cubicBezTo>
                  <a:lnTo>
                    <a:pt x="0" y="32"/>
                  </a:lnTo>
                  <a:cubicBezTo>
                    <a:pt x="0" y="63"/>
                    <a:pt x="0" y="94"/>
                    <a:pt x="0" y="126"/>
                  </a:cubicBezTo>
                  <a:cubicBezTo>
                    <a:pt x="0" y="157"/>
                    <a:pt x="0" y="157"/>
                    <a:pt x="32" y="189"/>
                  </a:cubicBezTo>
                  <a:lnTo>
                    <a:pt x="63" y="189"/>
                  </a:lnTo>
                  <a:lnTo>
                    <a:pt x="95" y="220"/>
                  </a:lnTo>
                  <a:lnTo>
                    <a:pt x="158" y="220"/>
                  </a:lnTo>
                  <a:cubicBezTo>
                    <a:pt x="158" y="189"/>
                    <a:pt x="189" y="189"/>
                    <a:pt x="189" y="189"/>
                  </a:cubicBezTo>
                  <a:cubicBezTo>
                    <a:pt x="189" y="157"/>
                    <a:pt x="189" y="157"/>
                    <a:pt x="189" y="126"/>
                  </a:cubicBezTo>
                  <a:cubicBezTo>
                    <a:pt x="189" y="126"/>
                    <a:pt x="189" y="94"/>
                    <a:pt x="189" y="63"/>
                  </a:cubicBezTo>
                  <a:lnTo>
                    <a:pt x="189" y="32"/>
                  </a:lnTo>
                  <a:lnTo>
                    <a:pt x="158" y="32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9"/>
            <p:cNvSpPr/>
            <p:nvPr/>
          </p:nvSpPr>
          <p:spPr>
            <a:xfrm>
              <a:off x="3082388" y="3126700"/>
              <a:ext cx="10250" cy="10250"/>
            </a:xfrm>
            <a:custGeom>
              <a:avLst/>
              <a:gdLst/>
              <a:ahLst/>
              <a:cxnLst/>
              <a:rect l="l" t="t" r="r" b="b"/>
              <a:pathLst>
                <a:path w="410" h="410" extrusionOk="0">
                  <a:moveTo>
                    <a:pt x="63" y="1"/>
                  </a:moveTo>
                  <a:cubicBezTo>
                    <a:pt x="63" y="1"/>
                    <a:pt x="32" y="32"/>
                    <a:pt x="32" y="32"/>
                  </a:cubicBezTo>
                  <a:cubicBezTo>
                    <a:pt x="0" y="63"/>
                    <a:pt x="0" y="63"/>
                    <a:pt x="0" y="95"/>
                  </a:cubicBezTo>
                  <a:cubicBezTo>
                    <a:pt x="0" y="126"/>
                    <a:pt x="0" y="126"/>
                    <a:pt x="0" y="158"/>
                  </a:cubicBezTo>
                  <a:cubicBezTo>
                    <a:pt x="0" y="189"/>
                    <a:pt x="0" y="221"/>
                    <a:pt x="0" y="221"/>
                  </a:cubicBezTo>
                  <a:cubicBezTo>
                    <a:pt x="0" y="252"/>
                    <a:pt x="0" y="252"/>
                    <a:pt x="0" y="284"/>
                  </a:cubicBezTo>
                  <a:cubicBezTo>
                    <a:pt x="0" y="315"/>
                    <a:pt x="32" y="315"/>
                    <a:pt x="32" y="347"/>
                  </a:cubicBezTo>
                  <a:lnTo>
                    <a:pt x="95" y="378"/>
                  </a:lnTo>
                  <a:lnTo>
                    <a:pt x="157" y="378"/>
                  </a:lnTo>
                  <a:lnTo>
                    <a:pt x="157" y="410"/>
                  </a:lnTo>
                  <a:lnTo>
                    <a:pt x="252" y="410"/>
                  </a:lnTo>
                  <a:cubicBezTo>
                    <a:pt x="283" y="410"/>
                    <a:pt x="315" y="410"/>
                    <a:pt x="346" y="378"/>
                  </a:cubicBezTo>
                  <a:cubicBezTo>
                    <a:pt x="346" y="347"/>
                    <a:pt x="378" y="347"/>
                    <a:pt x="378" y="315"/>
                  </a:cubicBezTo>
                  <a:cubicBezTo>
                    <a:pt x="409" y="252"/>
                    <a:pt x="409" y="189"/>
                    <a:pt x="378" y="126"/>
                  </a:cubicBezTo>
                  <a:lnTo>
                    <a:pt x="346" y="95"/>
                  </a:lnTo>
                  <a:lnTo>
                    <a:pt x="346" y="63"/>
                  </a:lnTo>
                  <a:cubicBezTo>
                    <a:pt x="346" y="32"/>
                    <a:pt x="346" y="32"/>
                    <a:pt x="346" y="32"/>
                  </a:cubicBezTo>
                  <a:lnTo>
                    <a:pt x="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9"/>
            <p:cNvSpPr/>
            <p:nvPr/>
          </p:nvSpPr>
          <p:spPr>
            <a:xfrm>
              <a:off x="3057988" y="3114125"/>
              <a:ext cx="5550" cy="4725"/>
            </a:xfrm>
            <a:custGeom>
              <a:avLst/>
              <a:gdLst/>
              <a:ahLst/>
              <a:cxnLst/>
              <a:rect l="l" t="t" r="r" b="b"/>
              <a:pathLst>
                <a:path w="222" h="189" extrusionOk="0">
                  <a:moveTo>
                    <a:pt x="64" y="0"/>
                  </a:moveTo>
                  <a:cubicBezTo>
                    <a:pt x="32" y="0"/>
                    <a:pt x="32" y="32"/>
                    <a:pt x="32" y="32"/>
                  </a:cubicBezTo>
                  <a:cubicBezTo>
                    <a:pt x="1" y="32"/>
                    <a:pt x="1" y="63"/>
                    <a:pt x="32" y="63"/>
                  </a:cubicBezTo>
                  <a:cubicBezTo>
                    <a:pt x="1" y="63"/>
                    <a:pt x="1" y="94"/>
                    <a:pt x="32" y="126"/>
                  </a:cubicBezTo>
                  <a:lnTo>
                    <a:pt x="32" y="157"/>
                  </a:lnTo>
                  <a:lnTo>
                    <a:pt x="64" y="189"/>
                  </a:lnTo>
                  <a:lnTo>
                    <a:pt x="158" y="189"/>
                  </a:lnTo>
                  <a:cubicBezTo>
                    <a:pt x="190" y="189"/>
                    <a:pt x="190" y="157"/>
                    <a:pt x="221" y="157"/>
                  </a:cubicBezTo>
                  <a:lnTo>
                    <a:pt x="221" y="126"/>
                  </a:lnTo>
                  <a:lnTo>
                    <a:pt x="221" y="94"/>
                  </a:lnTo>
                  <a:lnTo>
                    <a:pt x="221" y="63"/>
                  </a:lnTo>
                  <a:lnTo>
                    <a:pt x="221" y="32"/>
                  </a:lnTo>
                  <a:cubicBezTo>
                    <a:pt x="190" y="32"/>
                    <a:pt x="190" y="0"/>
                    <a:pt x="1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9"/>
            <p:cNvSpPr/>
            <p:nvPr/>
          </p:nvSpPr>
          <p:spPr>
            <a:xfrm>
              <a:off x="3105188" y="3125925"/>
              <a:ext cx="9475" cy="9450"/>
            </a:xfrm>
            <a:custGeom>
              <a:avLst/>
              <a:gdLst/>
              <a:ahLst/>
              <a:cxnLst/>
              <a:rect l="l" t="t" r="r" b="b"/>
              <a:pathLst>
                <a:path w="379" h="378" extrusionOk="0">
                  <a:moveTo>
                    <a:pt x="189" y="0"/>
                  </a:moveTo>
                  <a:cubicBezTo>
                    <a:pt x="158" y="0"/>
                    <a:pt x="126" y="32"/>
                    <a:pt x="95" y="32"/>
                  </a:cubicBezTo>
                  <a:lnTo>
                    <a:pt x="64" y="63"/>
                  </a:lnTo>
                  <a:cubicBezTo>
                    <a:pt x="32" y="94"/>
                    <a:pt x="1" y="126"/>
                    <a:pt x="1" y="157"/>
                  </a:cubicBezTo>
                  <a:cubicBezTo>
                    <a:pt x="1" y="157"/>
                    <a:pt x="1" y="189"/>
                    <a:pt x="1" y="220"/>
                  </a:cubicBezTo>
                  <a:cubicBezTo>
                    <a:pt x="1" y="252"/>
                    <a:pt x="1" y="252"/>
                    <a:pt x="32" y="283"/>
                  </a:cubicBezTo>
                  <a:cubicBezTo>
                    <a:pt x="32" y="315"/>
                    <a:pt x="64" y="315"/>
                    <a:pt x="95" y="346"/>
                  </a:cubicBezTo>
                  <a:cubicBezTo>
                    <a:pt x="95" y="346"/>
                    <a:pt x="126" y="378"/>
                    <a:pt x="158" y="378"/>
                  </a:cubicBezTo>
                  <a:lnTo>
                    <a:pt x="189" y="378"/>
                  </a:lnTo>
                  <a:cubicBezTo>
                    <a:pt x="221" y="378"/>
                    <a:pt x="252" y="346"/>
                    <a:pt x="284" y="346"/>
                  </a:cubicBezTo>
                  <a:lnTo>
                    <a:pt x="315" y="315"/>
                  </a:lnTo>
                  <a:cubicBezTo>
                    <a:pt x="347" y="283"/>
                    <a:pt x="347" y="252"/>
                    <a:pt x="347" y="220"/>
                  </a:cubicBezTo>
                  <a:cubicBezTo>
                    <a:pt x="378" y="220"/>
                    <a:pt x="378" y="189"/>
                    <a:pt x="347" y="157"/>
                  </a:cubicBezTo>
                  <a:cubicBezTo>
                    <a:pt x="347" y="126"/>
                    <a:pt x="347" y="126"/>
                    <a:pt x="347" y="94"/>
                  </a:cubicBezTo>
                  <a:cubicBezTo>
                    <a:pt x="315" y="63"/>
                    <a:pt x="284" y="32"/>
                    <a:pt x="2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9"/>
            <p:cNvSpPr/>
            <p:nvPr/>
          </p:nvSpPr>
          <p:spPr>
            <a:xfrm>
              <a:off x="3010788" y="2956800"/>
              <a:ext cx="130600" cy="200125"/>
            </a:xfrm>
            <a:custGeom>
              <a:avLst/>
              <a:gdLst/>
              <a:ahLst/>
              <a:cxnLst/>
              <a:rect l="l" t="t" r="r" b="b"/>
              <a:pathLst>
                <a:path w="5224" h="8005" extrusionOk="0">
                  <a:moveTo>
                    <a:pt x="3242" y="0"/>
                  </a:moveTo>
                  <a:cubicBezTo>
                    <a:pt x="2707" y="63"/>
                    <a:pt x="2203" y="283"/>
                    <a:pt x="1826" y="630"/>
                  </a:cubicBezTo>
                  <a:cubicBezTo>
                    <a:pt x="1823" y="627"/>
                    <a:pt x="1820" y="626"/>
                    <a:pt x="1816" y="626"/>
                  </a:cubicBezTo>
                  <a:cubicBezTo>
                    <a:pt x="1713" y="626"/>
                    <a:pt x="1089" y="1364"/>
                    <a:pt x="756" y="1636"/>
                  </a:cubicBezTo>
                  <a:cubicBezTo>
                    <a:pt x="599" y="1762"/>
                    <a:pt x="473" y="1920"/>
                    <a:pt x="379" y="2077"/>
                  </a:cubicBezTo>
                  <a:cubicBezTo>
                    <a:pt x="284" y="2266"/>
                    <a:pt x="253" y="2486"/>
                    <a:pt x="284" y="2706"/>
                  </a:cubicBezTo>
                  <a:cubicBezTo>
                    <a:pt x="284" y="2895"/>
                    <a:pt x="221" y="3115"/>
                    <a:pt x="127" y="3304"/>
                  </a:cubicBezTo>
                  <a:cubicBezTo>
                    <a:pt x="32" y="3524"/>
                    <a:pt x="1" y="3744"/>
                    <a:pt x="1" y="3965"/>
                  </a:cubicBezTo>
                  <a:cubicBezTo>
                    <a:pt x="1" y="4342"/>
                    <a:pt x="64" y="4720"/>
                    <a:pt x="158" y="5097"/>
                  </a:cubicBezTo>
                  <a:cubicBezTo>
                    <a:pt x="379" y="5821"/>
                    <a:pt x="725" y="6482"/>
                    <a:pt x="1228" y="7048"/>
                  </a:cubicBezTo>
                  <a:cubicBezTo>
                    <a:pt x="1480" y="7363"/>
                    <a:pt x="1794" y="7646"/>
                    <a:pt x="2172" y="7803"/>
                  </a:cubicBezTo>
                  <a:cubicBezTo>
                    <a:pt x="2581" y="7961"/>
                    <a:pt x="3021" y="7866"/>
                    <a:pt x="3493" y="7929"/>
                  </a:cubicBezTo>
                  <a:cubicBezTo>
                    <a:pt x="3816" y="7975"/>
                    <a:pt x="4122" y="8004"/>
                    <a:pt x="4435" y="8004"/>
                  </a:cubicBezTo>
                  <a:cubicBezTo>
                    <a:pt x="4550" y="8004"/>
                    <a:pt x="4665" y="8001"/>
                    <a:pt x="4783" y="7992"/>
                  </a:cubicBezTo>
                  <a:cubicBezTo>
                    <a:pt x="4941" y="7992"/>
                    <a:pt x="5098" y="7929"/>
                    <a:pt x="5224" y="7835"/>
                  </a:cubicBezTo>
                  <a:lnTo>
                    <a:pt x="5224" y="7835"/>
                  </a:lnTo>
                  <a:cubicBezTo>
                    <a:pt x="5043" y="7912"/>
                    <a:pt x="4861" y="7969"/>
                    <a:pt x="4680" y="7969"/>
                  </a:cubicBezTo>
                  <a:cubicBezTo>
                    <a:pt x="4641" y="7969"/>
                    <a:pt x="4602" y="7966"/>
                    <a:pt x="4563" y="7961"/>
                  </a:cubicBezTo>
                  <a:cubicBezTo>
                    <a:pt x="4312" y="7898"/>
                    <a:pt x="4060" y="7803"/>
                    <a:pt x="3808" y="7772"/>
                  </a:cubicBezTo>
                  <a:cubicBezTo>
                    <a:pt x="3682" y="7772"/>
                    <a:pt x="3556" y="7803"/>
                    <a:pt x="3431" y="7803"/>
                  </a:cubicBezTo>
                  <a:cubicBezTo>
                    <a:pt x="3305" y="7772"/>
                    <a:pt x="3210" y="7709"/>
                    <a:pt x="3147" y="7615"/>
                  </a:cubicBezTo>
                  <a:cubicBezTo>
                    <a:pt x="3021" y="7457"/>
                    <a:pt x="2833" y="7363"/>
                    <a:pt x="2612" y="7331"/>
                  </a:cubicBezTo>
                  <a:cubicBezTo>
                    <a:pt x="2424" y="7300"/>
                    <a:pt x="2140" y="7300"/>
                    <a:pt x="2015" y="7111"/>
                  </a:cubicBezTo>
                  <a:cubicBezTo>
                    <a:pt x="1920" y="6954"/>
                    <a:pt x="1857" y="6765"/>
                    <a:pt x="1763" y="6576"/>
                  </a:cubicBezTo>
                  <a:cubicBezTo>
                    <a:pt x="1606" y="6419"/>
                    <a:pt x="1448" y="6262"/>
                    <a:pt x="1291" y="6136"/>
                  </a:cubicBezTo>
                  <a:cubicBezTo>
                    <a:pt x="945" y="5821"/>
                    <a:pt x="1071" y="5286"/>
                    <a:pt x="850" y="4940"/>
                  </a:cubicBezTo>
                  <a:cubicBezTo>
                    <a:pt x="725" y="4751"/>
                    <a:pt x="599" y="4625"/>
                    <a:pt x="630" y="4374"/>
                  </a:cubicBezTo>
                  <a:cubicBezTo>
                    <a:pt x="693" y="4185"/>
                    <a:pt x="756" y="4028"/>
                    <a:pt x="882" y="3839"/>
                  </a:cubicBezTo>
                  <a:cubicBezTo>
                    <a:pt x="945" y="3682"/>
                    <a:pt x="1008" y="3493"/>
                    <a:pt x="1039" y="3304"/>
                  </a:cubicBezTo>
                  <a:cubicBezTo>
                    <a:pt x="1008" y="3210"/>
                    <a:pt x="1008" y="3147"/>
                    <a:pt x="976" y="3052"/>
                  </a:cubicBezTo>
                  <a:cubicBezTo>
                    <a:pt x="913" y="2926"/>
                    <a:pt x="850" y="2832"/>
                    <a:pt x="913" y="2706"/>
                  </a:cubicBezTo>
                  <a:cubicBezTo>
                    <a:pt x="1008" y="2486"/>
                    <a:pt x="1102" y="2266"/>
                    <a:pt x="1260" y="2045"/>
                  </a:cubicBezTo>
                  <a:cubicBezTo>
                    <a:pt x="1385" y="1825"/>
                    <a:pt x="1511" y="1636"/>
                    <a:pt x="1637" y="1416"/>
                  </a:cubicBezTo>
                  <a:cubicBezTo>
                    <a:pt x="1794" y="1196"/>
                    <a:pt x="1983" y="1007"/>
                    <a:pt x="2172" y="850"/>
                  </a:cubicBezTo>
                  <a:cubicBezTo>
                    <a:pt x="2392" y="661"/>
                    <a:pt x="2644" y="567"/>
                    <a:pt x="2864" y="378"/>
                  </a:cubicBezTo>
                  <a:cubicBezTo>
                    <a:pt x="2990" y="252"/>
                    <a:pt x="3116" y="126"/>
                    <a:pt x="3242" y="0"/>
                  </a:cubicBezTo>
                  <a:close/>
                </a:path>
              </a:pathLst>
            </a:custGeom>
            <a:solidFill>
              <a:srgbClr val="D9A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9"/>
            <p:cNvSpPr/>
            <p:nvPr/>
          </p:nvSpPr>
          <p:spPr>
            <a:xfrm>
              <a:off x="3142938" y="3012650"/>
              <a:ext cx="7900" cy="7100"/>
            </a:xfrm>
            <a:custGeom>
              <a:avLst/>
              <a:gdLst/>
              <a:ahLst/>
              <a:cxnLst/>
              <a:rect l="l" t="t" r="r" b="b"/>
              <a:pathLst>
                <a:path w="316" h="284" extrusionOk="0">
                  <a:moveTo>
                    <a:pt x="64" y="0"/>
                  </a:moveTo>
                  <a:cubicBezTo>
                    <a:pt x="32" y="32"/>
                    <a:pt x="32" y="63"/>
                    <a:pt x="1" y="95"/>
                  </a:cubicBezTo>
                  <a:lnTo>
                    <a:pt x="1" y="158"/>
                  </a:lnTo>
                  <a:cubicBezTo>
                    <a:pt x="1" y="158"/>
                    <a:pt x="1" y="189"/>
                    <a:pt x="32" y="220"/>
                  </a:cubicBezTo>
                  <a:lnTo>
                    <a:pt x="64" y="252"/>
                  </a:lnTo>
                  <a:lnTo>
                    <a:pt x="95" y="283"/>
                  </a:lnTo>
                  <a:lnTo>
                    <a:pt x="253" y="283"/>
                  </a:lnTo>
                  <a:cubicBezTo>
                    <a:pt x="253" y="283"/>
                    <a:pt x="284" y="283"/>
                    <a:pt x="284" y="252"/>
                  </a:cubicBezTo>
                  <a:cubicBezTo>
                    <a:pt x="284" y="252"/>
                    <a:pt x="316" y="220"/>
                    <a:pt x="316" y="220"/>
                  </a:cubicBezTo>
                  <a:lnTo>
                    <a:pt x="316" y="126"/>
                  </a:lnTo>
                  <a:lnTo>
                    <a:pt x="284" y="95"/>
                  </a:lnTo>
                  <a:lnTo>
                    <a:pt x="253" y="63"/>
                  </a:lnTo>
                  <a:lnTo>
                    <a:pt x="221" y="32"/>
                  </a:lnTo>
                  <a:cubicBezTo>
                    <a:pt x="221" y="32"/>
                    <a:pt x="190" y="0"/>
                    <a:pt x="158" y="0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9"/>
            <p:cNvSpPr/>
            <p:nvPr/>
          </p:nvSpPr>
          <p:spPr>
            <a:xfrm>
              <a:off x="3578713" y="3060625"/>
              <a:ext cx="127450" cy="133950"/>
            </a:xfrm>
            <a:custGeom>
              <a:avLst/>
              <a:gdLst/>
              <a:ahLst/>
              <a:cxnLst/>
              <a:rect l="l" t="t" r="r" b="b"/>
              <a:pathLst>
                <a:path w="5098" h="5358" extrusionOk="0">
                  <a:moveTo>
                    <a:pt x="2172" y="1"/>
                  </a:moveTo>
                  <a:cubicBezTo>
                    <a:pt x="1763" y="32"/>
                    <a:pt x="1354" y="158"/>
                    <a:pt x="1039" y="410"/>
                  </a:cubicBezTo>
                  <a:cubicBezTo>
                    <a:pt x="725" y="630"/>
                    <a:pt x="504" y="944"/>
                    <a:pt x="347" y="1322"/>
                  </a:cubicBezTo>
                  <a:cubicBezTo>
                    <a:pt x="253" y="1605"/>
                    <a:pt x="158" y="1920"/>
                    <a:pt x="95" y="2234"/>
                  </a:cubicBezTo>
                  <a:cubicBezTo>
                    <a:pt x="32" y="2360"/>
                    <a:pt x="1" y="2486"/>
                    <a:pt x="1" y="2644"/>
                  </a:cubicBezTo>
                  <a:cubicBezTo>
                    <a:pt x="32" y="2769"/>
                    <a:pt x="64" y="2895"/>
                    <a:pt x="158" y="3021"/>
                  </a:cubicBezTo>
                  <a:cubicBezTo>
                    <a:pt x="221" y="3147"/>
                    <a:pt x="253" y="3273"/>
                    <a:pt x="284" y="3430"/>
                  </a:cubicBezTo>
                  <a:cubicBezTo>
                    <a:pt x="284" y="3556"/>
                    <a:pt x="347" y="3713"/>
                    <a:pt x="410" y="3839"/>
                  </a:cubicBezTo>
                  <a:cubicBezTo>
                    <a:pt x="567" y="4059"/>
                    <a:pt x="725" y="4248"/>
                    <a:pt x="882" y="4437"/>
                  </a:cubicBezTo>
                  <a:cubicBezTo>
                    <a:pt x="1259" y="4815"/>
                    <a:pt x="1700" y="5066"/>
                    <a:pt x="2172" y="5224"/>
                  </a:cubicBezTo>
                  <a:cubicBezTo>
                    <a:pt x="2379" y="5301"/>
                    <a:pt x="2607" y="5358"/>
                    <a:pt x="2822" y="5358"/>
                  </a:cubicBezTo>
                  <a:cubicBezTo>
                    <a:pt x="2868" y="5358"/>
                    <a:pt x="2914" y="5355"/>
                    <a:pt x="2958" y="5349"/>
                  </a:cubicBezTo>
                  <a:cubicBezTo>
                    <a:pt x="3242" y="5255"/>
                    <a:pt x="3525" y="5129"/>
                    <a:pt x="3745" y="4940"/>
                  </a:cubicBezTo>
                  <a:cubicBezTo>
                    <a:pt x="4028" y="4846"/>
                    <a:pt x="4280" y="4720"/>
                    <a:pt x="4532" y="4563"/>
                  </a:cubicBezTo>
                  <a:cubicBezTo>
                    <a:pt x="4626" y="4500"/>
                    <a:pt x="4720" y="4405"/>
                    <a:pt x="4752" y="4280"/>
                  </a:cubicBezTo>
                  <a:cubicBezTo>
                    <a:pt x="4783" y="4217"/>
                    <a:pt x="4783" y="4154"/>
                    <a:pt x="4815" y="4091"/>
                  </a:cubicBezTo>
                  <a:cubicBezTo>
                    <a:pt x="4846" y="4028"/>
                    <a:pt x="4909" y="3965"/>
                    <a:pt x="4941" y="3902"/>
                  </a:cubicBezTo>
                  <a:cubicBezTo>
                    <a:pt x="5067" y="3682"/>
                    <a:pt x="5098" y="3399"/>
                    <a:pt x="5035" y="3115"/>
                  </a:cubicBezTo>
                  <a:cubicBezTo>
                    <a:pt x="5035" y="2958"/>
                    <a:pt x="4972" y="2769"/>
                    <a:pt x="4941" y="2549"/>
                  </a:cubicBezTo>
                  <a:cubicBezTo>
                    <a:pt x="4909" y="2455"/>
                    <a:pt x="4909" y="2360"/>
                    <a:pt x="4878" y="2234"/>
                  </a:cubicBezTo>
                  <a:cubicBezTo>
                    <a:pt x="4815" y="1951"/>
                    <a:pt x="4752" y="1637"/>
                    <a:pt x="4626" y="1385"/>
                  </a:cubicBezTo>
                  <a:cubicBezTo>
                    <a:pt x="4469" y="1133"/>
                    <a:pt x="4280" y="913"/>
                    <a:pt x="4060" y="756"/>
                  </a:cubicBezTo>
                  <a:cubicBezTo>
                    <a:pt x="3651" y="378"/>
                    <a:pt x="3147" y="158"/>
                    <a:pt x="2581" y="32"/>
                  </a:cubicBezTo>
                  <a:cubicBezTo>
                    <a:pt x="2455" y="1"/>
                    <a:pt x="2298" y="1"/>
                    <a:pt x="21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9"/>
            <p:cNvSpPr/>
            <p:nvPr/>
          </p:nvSpPr>
          <p:spPr>
            <a:xfrm>
              <a:off x="3651863" y="3133425"/>
              <a:ext cx="11050" cy="8250"/>
            </a:xfrm>
            <a:custGeom>
              <a:avLst/>
              <a:gdLst/>
              <a:ahLst/>
              <a:cxnLst/>
              <a:rect l="l" t="t" r="r" b="b"/>
              <a:pathLst>
                <a:path w="442" h="330" extrusionOk="0">
                  <a:moveTo>
                    <a:pt x="182" y="1"/>
                  </a:moveTo>
                  <a:cubicBezTo>
                    <a:pt x="151" y="1"/>
                    <a:pt x="116" y="15"/>
                    <a:pt x="95" y="15"/>
                  </a:cubicBezTo>
                  <a:cubicBezTo>
                    <a:pt x="64" y="46"/>
                    <a:pt x="32" y="78"/>
                    <a:pt x="32" y="141"/>
                  </a:cubicBezTo>
                  <a:cubicBezTo>
                    <a:pt x="1" y="172"/>
                    <a:pt x="1" y="203"/>
                    <a:pt x="32" y="235"/>
                  </a:cubicBezTo>
                  <a:cubicBezTo>
                    <a:pt x="32" y="266"/>
                    <a:pt x="32" y="298"/>
                    <a:pt x="64" y="298"/>
                  </a:cubicBezTo>
                  <a:lnTo>
                    <a:pt x="95" y="298"/>
                  </a:lnTo>
                  <a:lnTo>
                    <a:pt x="127" y="329"/>
                  </a:lnTo>
                  <a:lnTo>
                    <a:pt x="379" y="329"/>
                  </a:lnTo>
                  <a:cubicBezTo>
                    <a:pt x="410" y="298"/>
                    <a:pt x="410" y="266"/>
                    <a:pt x="410" y="266"/>
                  </a:cubicBezTo>
                  <a:cubicBezTo>
                    <a:pt x="441" y="235"/>
                    <a:pt x="441" y="203"/>
                    <a:pt x="410" y="172"/>
                  </a:cubicBezTo>
                  <a:cubicBezTo>
                    <a:pt x="410" y="172"/>
                    <a:pt x="410" y="141"/>
                    <a:pt x="410" y="141"/>
                  </a:cubicBezTo>
                  <a:cubicBezTo>
                    <a:pt x="379" y="109"/>
                    <a:pt x="379" y="78"/>
                    <a:pt x="347" y="78"/>
                  </a:cubicBezTo>
                  <a:lnTo>
                    <a:pt x="316" y="15"/>
                  </a:lnTo>
                  <a:lnTo>
                    <a:pt x="221" y="15"/>
                  </a:lnTo>
                  <a:cubicBezTo>
                    <a:pt x="211" y="4"/>
                    <a:pt x="197" y="1"/>
                    <a:pt x="182" y="1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9"/>
            <p:cNvSpPr/>
            <p:nvPr/>
          </p:nvSpPr>
          <p:spPr>
            <a:xfrm>
              <a:off x="3676263" y="3140275"/>
              <a:ext cx="5225" cy="4350"/>
            </a:xfrm>
            <a:custGeom>
              <a:avLst/>
              <a:gdLst/>
              <a:ahLst/>
              <a:cxnLst/>
              <a:rect l="l" t="t" r="r" b="b"/>
              <a:pathLst>
                <a:path w="209" h="174" extrusionOk="0">
                  <a:moveTo>
                    <a:pt x="111" y="0"/>
                  </a:moveTo>
                  <a:cubicBezTo>
                    <a:pt x="58" y="0"/>
                    <a:pt x="0" y="42"/>
                    <a:pt x="0" y="118"/>
                  </a:cubicBezTo>
                  <a:cubicBezTo>
                    <a:pt x="25" y="155"/>
                    <a:pt x="65" y="173"/>
                    <a:pt x="102" y="173"/>
                  </a:cubicBezTo>
                  <a:cubicBezTo>
                    <a:pt x="158" y="173"/>
                    <a:pt x="208" y="132"/>
                    <a:pt x="189" y="55"/>
                  </a:cubicBezTo>
                  <a:cubicBezTo>
                    <a:pt x="177" y="18"/>
                    <a:pt x="145" y="0"/>
                    <a:pt x="111" y="0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9"/>
            <p:cNvSpPr/>
            <p:nvPr/>
          </p:nvSpPr>
          <p:spPr>
            <a:xfrm>
              <a:off x="3670763" y="3122775"/>
              <a:ext cx="5525" cy="4725"/>
            </a:xfrm>
            <a:custGeom>
              <a:avLst/>
              <a:gdLst/>
              <a:ahLst/>
              <a:cxnLst/>
              <a:rect l="l" t="t" r="r" b="b"/>
              <a:pathLst>
                <a:path w="221" h="189" extrusionOk="0">
                  <a:moveTo>
                    <a:pt x="32" y="0"/>
                  </a:moveTo>
                  <a:cubicBezTo>
                    <a:pt x="32" y="0"/>
                    <a:pt x="0" y="32"/>
                    <a:pt x="0" y="63"/>
                  </a:cubicBezTo>
                  <a:cubicBezTo>
                    <a:pt x="0" y="95"/>
                    <a:pt x="0" y="126"/>
                    <a:pt x="0" y="126"/>
                  </a:cubicBezTo>
                  <a:cubicBezTo>
                    <a:pt x="0" y="158"/>
                    <a:pt x="0" y="158"/>
                    <a:pt x="32" y="158"/>
                  </a:cubicBezTo>
                  <a:cubicBezTo>
                    <a:pt x="32" y="189"/>
                    <a:pt x="32" y="189"/>
                    <a:pt x="63" y="189"/>
                  </a:cubicBezTo>
                  <a:lnTo>
                    <a:pt x="157" y="189"/>
                  </a:lnTo>
                  <a:cubicBezTo>
                    <a:pt x="189" y="189"/>
                    <a:pt x="189" y="189"/>
                    <a:pt x="189" y="158"/>
                  </a:cubicBezTo>
                  <a:lnTo>
                    <a:pt x="189" y="126"/>
                  </a:lnTo>
                  <a:cubicBezTo>
                    <a:pt x="220" y="126"/>
                    <a:pt x="220" y="95"/>
                    <a:pt x="189" y="63"/>
                  </a:cubicBezTo>
                  <a:cubicBezTo>
                    <a:pt x="189" y="63"/>
                    <a:pt x="189" y="32"/>
                    <a:pt x="189" y="32"/>
                  </a:cubicBezTo>
                  <a:cubicBezTo>
                    <a:pt x="157" y="32"/>
                    <a:pt x="157" y="0"/>
                    <a:pt x="157" y="0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9"/>
            <p:cNvSpPr/>
            <p:nvPr/>
          </p:nvSpPr>
          <p:spPr>
            <a:xfrm>
              <a:off x="3685213" y="3128775"/>
              <a:ext cx="7975" cy="5125"/>
            </a:xfrm>
            <a:custGeom>
              <a:avLst/>
              <a:gdLst/>
              <a:ahLst/>
              <a:cxnLst/>
              <a:rect l="l" t="t" r="r" b="b"/>
              <a:pathLst>
                <a:path w="319" h="205" extrusionOk="0">
                  <a:moveTo>
                    <a:pt x="189" y="1"/>
                  </a:moveTo>
                  <a:cubicBezTo>
                    <a:pt x="176" y="1"/>
                    <a:pt x="161" y="4"/>
                    <a:pt x="146" y="12"/>
                  </a:cubicBezTo>
                  <a:cubicBezTo>
                    <a:pt x="0" y="41"/>
                    <a:pt x="43" y="204"/>
                    <a:pt x="174" y="204"/>
                  </a:cubicBezTo>
                  <a:cubicBezTo>
                    <a:pt x="185" y="204"/>
                    <a:pt x="197" y="203"/>
                    <a:pt x="209" y="201"/>
                  </a:cubicBezTo>
                  <a:cubicBezTo>
                    <a:pt x="319" y="173"/>
                    <a:pt x="284" y="1"/>
                    <a:pt x="189" y="1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9"/>
            <p:cNvSpPr/>
            <p:nvPr/>
          </p:nvSpPr>
          <p:spPr>
            <a:xfrm>
              <a:off x="3622763" y="3114125"/>
              <a:ext cx="10250" cy="10250"/>
            </a:xfrm>
            <a:custGeom>
              <a:avLst/>
              <a:gdLst/>
              <a:ahLst/>
              <a:cxnLst/>
              <a:rect l="l" t="t" r="r" b="b"/>
              <a:pathLst>
                <a:path w="410" h="410" extrusionOk="0">
                  <a:moveTo>
                    <a:pt x="158" y="0"/>
                  </a:moveTo>
                  <a:cubicBezTo>
                    <a:pt x="127" y="0"/>
                    <a:pt x="95" y="32"/>
                    <a:pt x="64" y="32"/>
                  </a:cubicBezTo>
                  <a:cubicBezTo>
                    <a:pt x="32" y="32"/>
                    <a:pt x="32" y="63"/>
                    <a:pt x="32" y="94"/>
                  </a:cubicBezTo>
                  <a:cubicBezTo>
                    <a:pt x="1" y="126"/>
                    <a:pt x="1" y="126"/>
                    <a:pt x="32" y="157"/>
                  </a:cubicBezTo>
                  <a:cubicBezTo>
                    <a:pt x="1" y="157"/>
                    <a:pt x="1" y="157"/>
                    <a:pt x="32" y="189"/>
                  </a:cubicBezTo>
                  <a:cubicBezTo>
                    <a:pt x="1" y="189"/>
                    <a:pt x="1" y="189"/>
                    <a:pt x="32" y="220"/>
                  </a:cubicBezTo>
                  <a:cubicBezTo>
                    <a:pt x="32" y="220"/>
                    <a:pt x="32" y="252"/>
                    <a:pt x="64" y="283"/>
                  </a:cubicBezTo>
                  <a:cubicBezTo>
                    <a:pt x="64" y="283"/>
                    <a:pt x="64" y="315"/>
                    <a:pt x="64" y="315"/>
                  </a:cubicBezTo>
                  <a:lnTo>
                    <a:pt x="64" y="346"/>
                  </a:lnTo>
                  <a:cubicBezTo>
                    <a:pt x="95" y="378"/>
                    <a:pt x="158" y="409"/>
                    <a:pt x="190" y="409"/>
                  </a:cubicBezTo>
                  <a:cubicBezTo>
                    <a:pt x="253" y="409"/>
                    <a:pt x="315" y="378"/>
                    <a:pt x="347" y="346"/>
                  </a:cubicBezTo>
                  <a:cubicBezTo>
                    <a:pt x="378" y="315"/>
                    <a:pt x="378" y="283"/>
                    <a:pt x="410" y="252"/>
                  </a:cubicBezTo>
                  <a:cubicBezTo>
                    <a:pt x="410" y="220"/>
                    <a:pt x="410" y="220"/>
                    <a:pt x="410" y="189"/>
                  </a:cubicBezTo>
                  <a:cubicBezTo>
                    <a:pt x="378" y="157"/>
                    <a:pt x="378" y="126"/>
                    <a:pt x="378" y="126"/>
                  </a:cubicBezTo>
                  <a:lnTo>
                    <a:pt x="347" y="63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9"/>
            <p:cNvSpPr/>
            <p:nvPr/>
          </p:nvSpPr>
          <p:spPr>
            <a:xfrm>
              <a:off x="3625138" y="3092275"/>
              <a:ext cx="2375" cy="3775"/>
            </a:xfrm>
            <a:custGeom>
              <a:avLst/>
              <a:gdLst/>
              <a:ahLst/>
              <a:cxnLst/>
              <a:rect l="l" t="t" r="r" b="b"/>
              <a:pathLst>
                <a:path w="95" h="151" extrusionOk="0">
                  <a:moveTo>
                    <a:pt x="47" y="1"/>
                  </a:moveTo>
                  <a:cubicBezTo>
                    <a:pt x="40" y="1"/>
                    <a:pt x="32" y="9"/>
                    <a:pt x="32" y="25"/>
                  </a:cubicBezTo>
                  <a:lnTo>
                    <a:pt x="0" y="25"/>
                  </a:lnTo>
                  <a:cubicBezTo>
                    <a:pt x="0" y="56"/>
                    <a:pt x="0" y="56"/>
                    <a:pt x="0" y="87"/>
                  </a:cubicBezTo>
                  <a:cubicBezTo>
                    <a:pt x="0" y="87"/>
                    <a:pt x="0" y="119"/>
                    <a:pt x="0" y="119"/>
                  </a:cubicBezTo>
                  <a:cubicBezTo>
                    <a:pt x="0" y="150"/>
                    <a:pt x="0" y="150"/>
                    <a:pt x="32" y="150"/>
                  </a:cubicBezTo>
                  <a:lnTo>
                    <a:pt x="95" y="150"/>
                  </a:lnTo>
                  <a:cubicBezTo>
                    <a:pt x="95" y="150"/>
                    <a:pt x="95" y="150"/>
                    <a:pt x="95" y="119"/>
                  </a:cubicBezTo>
                  <a:cubicBezTo>
                    <a:pt x="95" y="87"/>
                    <a:pt x="95" y="87"/>
                    <a:pt x="95" y="56"/>
                  </a:cubicBezTo>
                  <a:cubicBezTo>
                    <a:pt x="95" y="56"/>
                    <a:pt x="95" y="25"/>
                    <a:pt x="95" y="25"/>
                  </a:cubicBezTo>
                  <a:lnTo>
                    <a:pt x="63" y="25"/>
                  </a:lnTo>
                  <a:cubicBezTo>
                    <a:pt x="63" y="9"/>
                    <a:pt x="55" y="1"/>
                    <a:pt x="47" y="1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9"/>
            <p:cNvSpPr/>
            <p:nvPr/>
          </p:nvSpPr>
          <p:spPr>
            <a:xfrm>
              <a:off x="3644013" y="3109400"/>
              <a:ext cx="4750" cy="4750"/>
            </a:xfrm>
            <a:custGeom>
              <a:avLst/>
              <a:gdLst/>
              <a:ahLst/>
              <a:cxnLst/>
              <a:rect l="l" t="t" r="r" b="b"/>
              <a:pathLst>
                <a:path w="190" h="190" extrusionOk="0">
                  <a:moveTo>
                    <a:pt x="95" y="0"/>
                  </a:moveTo>
                  <a:cubicBezTo>
                    <a:pt x="63" y="0"/>
                    <a:pt x="32" y="32"/>
                    <a:pt x="0" y="63"/>
                  </a:cubicBezTo>
                  <a:cubicBezTo>
                    <a:pt x="0" y="95"/>
                    <a:pt x="0" y="126"/>
                    <a:pt x="0" y="158"/>
                  </a:cubicBezTo>
                  <a:cubicBezTo>
                    <a:pt x="32" y="189"/>
                    <a:pt x="32" y="189"/>
                    <a:pt x="63" y="189"/>
                  </a:cubicBezTo>
                  <a:lnTo>
                    <a:pt x="158" y="189"/>
                  </a:lnTo>
                  <a:cubicBezTo>
                    <a:pt x="158" y="189"/>
                    <a:pt x="189" y="158"/>
                    <a:pt x="189" y="126"/>
                  </a:cubicBezTo>
                  <a:cubicBezTo>
                    <a:pt x="189" y="126"/>
                    <a:pt x="189" y="95"/>
                    <a:pt x="189" y="95"/>
                  </a:cubicBezTo>
                  <a:cubicBezTo>
                    <a:pt x="189" y="63"/>
                    <a:pt x="189" y="63"/>
                    <a:pt x="189" y="32"/>
                  </a:cubicBezTo>
                  <a:cubicBezTo>
                    <a:pt x="189" y="32"/>
                    <a:pt x="158" y="32"/>
                    <a:pt x="158" y="0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9"/>
            <p:cNvSpPr/>
            <p:nvPr/>
          </p:nvSpPr>
          <p:spPr>
            <a:xfrm>
              <a:off x="3578713" y="3060625"/>
              <a:ext cx="128250" cy="133950"/>
            </a:xfrm>
            <a:custGeom>
              <a:avLst/>
              <a:gdLst/>
              <a:ahLst/>
              <a:cxnLst/>
              <a:rect l="l" t="t" r="r" b="b"/>
              <a:pathLst>
                <a:path w="5130" h="5358" extrusionOk="0">
                  <a:moveTo>
                    <a:pt x="2172" y="1"/>
                  </a:moveTo>
                  <a:lnTo>
                    <a:pt x="2172" y="1"/>
                  </a:lnTo>
                  <a:cubicBezTo>
                    <a:pt x="1763" y="32"/>
                    <a:pt x="1354" y="158"/>
                    <a:pt x="1039" y="410"/>
                  </a:cubicBezTo>
                  <a:lnTo>
                    <a:pt x="976" y="472"/>
                  </a:lnTo>
                  <a:cubicBezTo>
                    <a:pt x="693" y="693"/>
                    <a:pt x="473" y="976"/>
                    <a:pt x="347" y="1322"/>
                  </a:cubicBezTo>
                  <a:cubicBezTo>
                    <a:pt x="253" y="1605"/>
                    <a:pt x="158" y="1920"/>
                    <a:pt x="95" y="2234"/>
                  </a:cubicBezTo>
                  <a:cubicBezTo>
                    <a:pt x="32" y="2360"/>
                    <a:pt x="1" y="2486"/>
                    <a:pt x="1" y="2644"/>
                  </a:cubicBezTo>
                  <a:cubicBezTo>
                    <a:pt x="32" y="2769"/>
                    <a:pt x="64" y="2895"/>
                    <a:pt x="158" y="3021"/>
                  </a:cubicBezTo>
                  <a:cubicBezTo>
                    <a:pt x="221" y="3147"/>
                    <a:pt x="253" y="3273"/>
                    <a:pt x="284" y="3430"/>
                  </a:cubicBezTo>
                  <a:cubicBezTo>
                    <a:pt x="284" y="3556"/>
                    <a:pt x="347" y="3713"/>
                    <a:pt x="410" y="3839"/>
                  </a:cubicBezTo>
                  <a:cubicBezTo>
                    <a:pt x="567" y="4059"/>
                    <a:pt x="725" y="4248"/>
                    <a:pt x="882" y="4437"/>
                  </a:cubicBezTo>
                  <a:cubicBezTo>
                    <a:pt x="1259" y="4815"/>
                    <a:pt x="1700" y="5066"/>
                    <a:pt x="2172" y="5224"/>
                  </a:cubicBezTo>
                  <a:cubicBezTo>
                    <a:pt x="2379" y="5301"/>
                    <a:pt x="2607" y="5358"/>
                    <a:pt x="2822" y="5358"/>
                  </a:cubicBezTo>
                  <a:cubicBezTo>
                    <a:pt x="2868" y="5358"/>
                    <a:pt x="2914" y="5355"/>
                    <a:pt x="2958" y="5349"/>
                  </a:cubicBezTo>
                  <a:cubicBezTo>
                    <a:pt x="3273" y="5255"/>
                    <a:pt x="3525" y="5129"/>
                    <a:pt x="3777" y="4940"/>
                  </a:cubicBezTo>
                  <a:cubicBezTo>
                    <a:pt x="4060" y="4846"/>
                    <a:pt x="4311" y="4720"/>
                    <a:pt x="4563" y="4563"/>
                  </a:cubicBezTo>
                  <a:cubicBezTo>
                    <a:pt x="4658" y="4500"/>
                    <a:pt x="4720" y="4405"/>
                    <a:pt x="4783" y="4343"/>
                  </a:cubicBezTo>
                  <a:cubicBezTo>
                    <a:pt x="4783" y="4311"/>
                    <a:pt x="4783" y="4280"/>
                    <a:pt x="4783" y="4280"/>
                  </a:cubicBezTo>
                  <a:cubicBezTo>
                    <a:pt x="4815" y="4217"/>
                    <a:pt x="4815" y="4154"/>
                    <a:pt x="4846" y="4091"/>
                  </a:cubicBezTo>
                  <a:cubicBezTo>
                    <a:pt x="4878" y="4028"/>
                    <a:pt x="4941" y="3965"/>
                    <a:pt x="4972" y="3902"/>
                  </a:cubicBezTo>
                  <a:cubicBezTo>
                    <a:pt x="5098" y="3650"/>
                    <a:pt x="5129" y="3399"/>
                    <a:pt x="5067" y="3115"/>
                  </a:cubicBezTo>
                  <a:cubicBezTo>
                    <a:pt x="5067" y="2958"/>
                    <a:pt x="5004" y="2738"/>
                    <a:pt x="4972" y="2549"/>
                  </a:cubicBezTo>
                  <a:cubicBezTo>
                    <a:pt x="4941" y="2612"/>
                    <a:pt x="4941" y="2675"/>
                    <a:pt x="4941" y="2738"/>
                  </a:cubicBezTo>
                  <a:cubicBezTo>
                    <a:pt x="4909" y="2927"/>
                    <a:pt x="4878" y="3115"/>
                    <a:pt x="4878" y="3273"/>
                  </a:cubicBezTo>
                  <a:cubicBezTo>
                    <a:pt x="4846" y="3430"/>
                    <a:pt x="4846" y="3619"/>
                    <a:pt x="4815" y="3776"/>
                  </a:cubicBezTo>
                  <a:cubicBezTo>
                    <a:pt x="4595" y="3808"/>
                    <a:pt x="4374" y="3839"/>
                    <a:pt x="4154" y="3934"/>
                  </a:cubicBezTo>
                  <a:cubicBezTo>
                    <a:pt x="4108" y="3945"/>
                    <a:pt x="4062" y="3952"/>
                    <a:pt x="4016" y="3952"/>
                  </a:cubicBezTo>
                  <a:cubicBezTo>
                    <a:pt x="3936" y="3952"/>
                    <a:pt x="3856" y="3930"/>
                    <a:pt x="3777" y="3871"/>
                  </a:cubicBezTo>
                  <a:cubicBezTo>
                    <a:pt x="3684" y="3825"/>
                    <a:pt x="3592" y="3795"/>
                    <a:pt x="3500" y="3795"/>
                  </a:cubicBezTo>
                  <a:cubicBezTo>
                    <a:pt x="3466" y="3795"/>
                    <a:pt x="3433" y="3799"/>
                    <a:pt x="3399" y="3808"/>
                  </a:cubicBezTo>
                  <a:cubicBezTo>
                    <a:pt x="3273" y="3808"/>
                    <a:pt x="3147" y="3902"/>
                    <a:pt x="3021" y="3902"/>
                  </a:cubicBezTo>
                  <a:cubicBezTo>
                    <a:pt x="2896" y="3871"/>
                    <a:pt x="2801" y="3839"/>
                    <a:pt x="2738" y="3745"/>
                  </a:cubicBezTo>
                  <a:cubicBezTo>
                    <a:pt x="2612" y="3556"/>
                    <a:pt x="2518" y="3336"/>
                    <a:pt x="2361" y="3147"/>
                  </a:cubicBezTo>
                  <a:cubicBezTo>
                    <a:pt x="2266" y="3053"/>
                    <a:pt x="2172" y="2990"/>
                    <a:pt x="2077" y="2958"/>
                  </a:cubicBezTo>
                  <a:cubicBezTo>
                    <a:pt x="1999" y="2942"/>
                    <a:pt x="1928" y="2935"/>
                    <a:pt x="1861" y="2935"/>
                  </a:cubicBezTo>
                  <a:cubicBezTo>
                    <a:pt x="1794" y="2935"/>
                    <a:pt x="1731" y="2942"/>
                    <a:pt x="1668" y="2958"/>
                  </a:cubicBezTo>
                  <a:cubicBezTo>
                    <a:pt x="1448" y="2958"/>
                    <a:pt x="1354" y="2675"/>
                    <a:pt x="1354" y="2486"/>
                  </a:cubicBezTo>
                  <a:cubicBezTo>
                    <a:pt x="1354" y="2172"/>
                    <a:pt x="1354" y="1857"/>
                    <a:pt x="1354" y="1542"/>
                  </a:cubicBezTo>
                  <a:lnTo>
                    <a:pt x="1354" y="1007"/>
                  </a:lnTo>
                  <a:cubicBezTo>
                    <a:pt x="1354" y="944"/>
                    <a:pt x="1354" y="882"/>
                    <a:pt x="1354" y="819"/>
                  </a:cubicBezTo>
                  <a:cubicBezTo>
                    <a:pt x="1385" y="756"/>
                    <a:pt x="1448" y="693"/>
                    <a:pt x="1511" y="693"/>
                  </a:cubicBezTo>
                  <a:cubicBezTo>
                    <a:pt x="1668" y="630"/>
                    <a:pt x="1794" y="567"/>
                    <a:pt x="1889" y="472"/>
                  </a:cubicBezTo>
                  <a:cubicBezTo>
                    <a:pt x="1952" y="347"/>
                    <a:pt x="1983" y="221"/>
                    <a:pt x="2077" y="95"/>
                  </a:cubicBezTo>
                  <a:cubicBezTo>
                    <a:pt x="2077" y="63"/>
                    <a:pt x="2140" y="32"/>
                    <a:pt x="2172" y="1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9"/>
            <p:cNvSpPr/>
            <p:nvPr/>
          </p:nvSpPr>
          <p:spPr>
            <a:xfrm>
              <a:off x="3599963" y="3110975"/>
              <a:ext cx="4750" cy="5525"/>
            </a:xfrm>
            <a:custGeom>
              <a:avLst/>
              <a:gdLst/>
              <a:ahLst/>
              <a:cxnLst/>
              <a:rect l="l" t="t" r="r" b="b"/>
              <a:pathLst>
                <a:path w="190" h="221" extrusionOk="0">
                  <a:moveTo>
                    <a:pt x="0" y="0"/>
                  </a:moveTo>
                  <a:cubicBezTo>
                    <a:pt x="0" y="0"/>
                    <a:pt x="0" y="32"/>
                    <a:pt x="0" y="32"/>
                  </a:cubicBezTo>
                  <a:lnTo>
                    <a:pt x="0" y="63"/>
                  </a:lnTo>
                  <a:lnTo>
                    <a:pt x="0" y="95"/>
                  </a:lnTo>
                  <a:lnTo>
                    <a:pt x="0" y="126"/>
                  </a:lnTo>
                  <a:cubicBezTo>
                    <a:pt x="0" y="158"/>
                    <a:pt x="0" y="158"/>
                    <a:pt x="32" y="189"/>
                  </a:cubicBezTo>
                  <a:lnTo>
                    <a:pt x="63" y="189"/>
                  </a:lnTo>
                  <a:cubicBezTo>
                    <a:pt x="63" y="205"/>
                    <a:pt x="71" y="213"/>
                    <a:pt x="79" y="213"/>
                  </a:cubicBezTo>
                  <a:cubicBezTo>
                    <a:pt x="87" y="213"/>
                    <a:pt x="95" y="205"/>
                    <a:pt x="95" y="189"/>
                  </a:cubicBezTo>
                  <a:cubicBezTo>
                    <a:pt x="111" y="205"/>
                    <a:pt x="118" y="213"/>
                    <a:pt x="126" y="213"/>
                  </a:cubicBezTo>
                  <a:cubicBezTo>
                    <a:pt x="134" y="213"/>
                    <a:pt x="142" y="205"/>
                    <a:pt x="157" y="190"/>
                  </a:cubicBezTo>
                  <a:lnTo>
                    <a:pt x="157" y="190"/>
                  </a:lnTo>
                  <a:lnTo>
                    <a:pt x="126" y="220"/>
                  </a:lnTo>
                  <a:cubicBezTo>
                    <a:pt x="158" y="220"/>
                    <a:pt x="158" y="189"/>
                    <a:pt x="189" y="158"/>
                  </a:cubicBezTo>
                  <a:cubicBezTo>
                    <a:pt x="189" y="158"/>
                    <a:pt x="189" y="126"/>
                    <a:pt x="189" y="126"/>
                  </a:cubicBezTo>
                  <a:cubicBezTo>
                    <a:pt x="189" y="126"/>
                    <a:pt x="189" y="95"/>
                    <a:pt x="189" y="63"/>
                  </a:cubicBezTo>
                  <a:cubicBezTo>
                    <a:pt x="158" y="32"/>
                    <a:pt x="158" y="32"/>
                    <a:pt x="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9"/>
            <p:cNvSpPr/>
            <p:nvPr/>
          </p:nvSpPr>
          <p:spPr>
            <a:xfrm>
              <a:off x="3605463" y="3145575"/>
              <a:ext cx="3950" cy="3950"/>
            </a:xfrm>
            <a:custGeom>
              <a:avLst/>
              <a:gdLst/>
              <a:ahLst/>
              <a:cxnLst/>
              <a:rect l="l" t="t" r="r" b="b"/>
              <a:pathLst>
                <a:path w="158" h="158" extrusionOk="0">
                  <a:moveTo>
                    <a:pt x="64" y="1"/>
                  </a:moveTo>
                  <a:cubicBezTo>
                    <a:pt x="32" y="1"/>
                    <a:pt x="32" y="1"/>
                    <a:pt x="32" y="32"/>
                  </a:cubicBezTo>
                  <a:cubicBezTo>
                    <a:pt x="1" y="32"/>
                    <a:pt x="1" y="64"/>
                    <a:pt x="1" y="95"/>
                  </a:cubicBezTo>
                  <a:cubicBezTo>
                    <a:pt x="1" y="126"/>
                    <a:pt x="32" y="158"/>
                    <a:pt x="64" y="158"/>
                  </a:cubicBezTo>
                  <a:lnTo>
                    <a:pt x="95" y="158"/>
                  </a:lnTo>
                  <a:lnTo>
                    <a:pt x="158" y="126"/>
                  </a:lnTo>
                  <a:lnTo>
                    <a:pt x="158" y="95"/>
                  </a:lnTo>
                  <a:cubicBezTo>
                    <a:pt x="158" y="95"/>
                    <a:pt x="158" y="64"/>
                    <a:pt x="158" y="64"/>
                  </a:cubicBezTo>
                  <a:cubicBezTo>
                    <a:pt x="158" y="64"/>
                    <a:pt x="158" y="32"/>
                    <a:pt x="158" y="32"/>
                  </a:cubicBezTo>
                  <a:cubicBezTo>
                    <a:pt x="158" y="32"/>
                    <a:pt x="158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9"/>
            <p:cNvSpPr/>
            <p:nvPr/>
          </p:nvSpPr>
          <p:spPr>
            <a:xfrm>
              <a:off x="3621988" y="3154225"/>
              <a:ext cx="7100" cy="5525"/>
            </a:xfrm>
            <a:custGeom>
              <a:avLst/>
              <a:gdLst/>
              <a:ahLst/>
              <a:cxnLst/>
              <a:rect l="l" t="t" r="r" b="b"/>
              <a:pathLst>
                <a:path w="284" h="221" extrusionOk="0">
                  <a:moveTo>
                    <a:pt x="63" y="1"/>
                  </a:moveTo>
                  <a:cubicBezTo>
                    <a:pt x="32" y="1"/>
                    <a:pt x="32" y="32"/>
                    <a:pt x="32" y="32"/>
                  </a:cubicBezTo>
                  <a:cubicBezTo>
                    <a:pt x="0" y="32"/>
                    <a:pt x="0" y="64"/>
                    <a:pt x="32" y="64"/>
                  </a:cubicBezTo>
                  <a:lnTo>
                    <a:pt x="32" y="95"/>
                  </a:lnTo>
                  <a:cubicBezTo>
                    <a:pt x="0" y="127"/>
                    <a:pt x="0" y="127"/>
                    <a:pt x="32" y="158"/>
                  </a:cubicBezTo>
                  <a:cubicBezTo>
                    <a:pt x="0" y="158"/>
                    <a:pt x="0" y="158"/>
                    <a:pt x="32" y="190"/>
                  </a:cubicBezTo>
                  <a:cubicBezTo>
                    <a:pt x="32" y="190"/>
                    <a:pt x="32" y="190"/>
                    <a:pt x="63" y="221"/>
                  </a:cubicBezTo>
                  <a:lnTo>
                    <a:pt x="221" y="221"/>
                  </a:lnTo>
                  <a:lnTo>
                    <a:pt x="252" y="190"/>
                  </a:lnTo>
                  <a:cubicBezTo>
                    <a:pt x="252" y="190"/>
                    <a:pt x="284" y="190"/>
                    <a:pt x="284" y="158"/>
                  </a:cubicBezTo>
                  <a:cubicBezTo>
                    <a:pt x="284" y="158"/>
                    <a:pt x="284" y="127"/>
                    <a:pt x="284" y="127"/>
                  </a:cubicBezTo>
                  <a:cubicBezTo>
                    <a:pt x="284" y="127"/>
                    <a:pt x="284" y="95"/>
                    <a:pt x="284" y="95"/>
                  </a:cubicBezTo>
                  <a:cubicBezTo>
                    <a:pt x="284" y="95"/>
                    <a:pt x="284" y="64"/>
                    <a:pt x="284" y="64"/>
                  </a:cubicBezTo>
                  <a:cubicBezTo>
                    <a:pt x="284" y="64"/>
                    <a:pt x="252" y="32"/>
                    <a:pt x="252" y="32"/>
                  </a:cubicBezTo>
                  <a:lnTo>
                    <a:pt x="2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9"/>
            <p:cNvSpPr/>
            <p:nvPr/>
          </p:nvSpPr>
          <p:spPr>
            <a:xfrm>
              <a:off x="3641638" y="3163675"/>
              <a:ext cx="2400" cy="3175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32" y="0"/>
                  </a:moveTo>
                  <a:cubicBezTo>
                    <a:pt x="1" y="0"/>
                    <a:pt x="1" y="32"/>
                    <a:pt x="1" y="32"/>
                  </a:cubicBezTo>
                  <a:cubicBezTo>
                    <a:pt x="1" y="32"/>
                    <a:pt x="1" y="32"/>
                    <a:pt x="1" y="63"/>
                  </a:cubicBezTo>
                  <a:lnTo>
                    <a:pt x="1" y="95"/>
                  </a:lnTo>
                  <a:cubicBezTo>
                    <a:pt x="1" y="95"/>
                    <a:pt x="1" y="95"/>
                    <a:pt x="1" y="126"/>
                  </a:cubicBezTo>
                  <a:lnTo>
                    <a:pt x="64" y="126"/>
                  </a:lnTo>
                  <a:cubicBezTo>
                    <a:pt x="64" y="126"/>
                    <a:pt x="95" y="126"/>
                    <a:pt x="95" y="95"/>
                  </a:cubicBezTo>
                  <a:cubicBezTo>
                    <a:pt x="95" y="95"/>
                    <a:pt x="95" y="95"/>
                    <a:pt x="95" y="63"/>
                  </a:cubicBezTo>
                  <a:cubicBezTo>
                    <a:pt x="95" y="63"/>
                    <a:pt x="95" y="63"/>
                    <a:pt x="95" y="32"/>
                  </a:cubicBezTo>
                  <a:cubicBezTo>
                    <a:pt x="95" y="32"/>
                    <a:pt x="95" y="32"/>
                    <a:pt x="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9"/>
            <p:cNvSpPr/>
            <p:nvPr/>
          </p:nvSpPr>
          <p:spPr>
            <a:xfrm>
              <a:off x="3655813" y="3173100"/>
              <a:ext cx="7100" cy="6325"/>
            </a:xfrm>
            <a:custGeom>
              <a:avLst/>
              <a:gdLst/>
              <a:ahLst/>
              <a:cxnLst/>
              <a:rect l="l" t="t" r="r" b="b"/>
              <a:pathLst>
                <a:path w="284" h="253" extrusionOk="0">
                  <a:moveTo>
                    <a:pt x="63" y="1"/>
                  </a:moveTo>
                  <a:lnTo>
                    <a:pt x="32" y="32"/>
                  </a:lnTo>
                  <a:lnTo>
                    <a:pt x="0" y="64"/>
                  </a:lnTo>
                  <a:lnTo>
                    <a:pt x="0" y="95"/>
                  </a:lnTo>
                  <a:cubicBezTo>
                    <a:pt x="0" y="95"/>
                    <a:pt x="0" y="127"/>
                    <a:pt x="0" y="127"/>
                  </a:cubicBezTo>
                  <a:lnTo>
                    <a:pt x="0" y="158"/>
                  </a:lnTo>
                  <a:cubicBezTo>
                    <a:pt x="0" y="190"/>
                    <a:pt x="0" y="190"/>
                    <a:pt x="32" y="221"/>
                  </a:cubicBezTo>
                  <a:lnTo>
                    <a:pt x="63" y="253"/>
                  </a:lnTo>
                  <a:lnTo>
                    <a:pt x="221" y="253"/>
                  </a:lnTo>
                  <a:lnTo>
                    <a:pt x="189" y="221"/>
                  </a:lnTo>
                  <a:lnTo>
                    <a:pt x="221" y="221"/>
                  </a:lnTo>
                  <a:cubicBezTo>
                    <a:pt x="252" y="190"/>
                    <a:pt x="252" y="190"/>
                    <a:pt x="252" y="158"/>
                  </a:cubicBezTo>
                  <a:cubicBezTo>
                    <a:pt x="283" y="158"/>
                    <a:pt x="283" y="127"/>
                    <a:pt x="252" y="127"/>
                  </a:cubicBezTo>
                  <a:cubicBezTo>
                    <a:pt x="252" y="95"/>
                    <a:pt x="252" y="64"/>
                    <a:pt x="252" y="64"/>
                  </a:cubicBezTo>
                  <a:cubicBezTo>
                    <a:pt x="221" y="32"/>
                    <a:pt x="221" y="32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9"/>
            <p:cNvSpPr/>
            <p:nvPr/>
          </p:nvSpPr>
          <p:spPr>
            <a:xfrm>
              <a:off x="3636938" y="3175475"/>
              <a:ext cx="2375" cy="2175"/>
            </a:xfrm>
            <a:custGeom>
              <a:avLst/>
              <a:gdLst/>
              <a:ahLst/>
              <a:cxnLst/>
              <a:rect l="l" t="t" r="r" b="b"/>
              <a:pathLst>
                <a:path w="95" h="87" extrusionOk="0">
                  <a:moveTo>
                    <a:pt x="0" y="0"/>
                  </a:moveTo>
                  <a:cubicBezTo>
                    <a:pt x="0" y="0"/>
                    <a:pt x="0" y="32"/>
                    <a:pt x="0" y="32"/>
                  </a:cubicBezTo>
                  <a:lnTo>
                    <a:pt x="0" y="63"/>
                  </a:lnTo>
                  <a:cubicBezTo>
                    <a:pt x="0" y="79"/>
                    <a:pt x="8" y="87"/>
                    <a:pt x="16" y="87"/>
                  </a:cubicBezTo>
                  <a:cubicBezTo>
                    <a:pt x="24" y="87"/>
                    <a:pt x="32" y="79"/>
                    <a:pt x="32" y="63"/>
                  </a:cubicBezTo>
                  <a:lnTo>
                    <a:pt x="63" y="63"/>
                  </a:lnTo>
                  <a:lnTo>
                    <a:pt x="95" y="32"/>
                  </a:lnTo>
                  <a:cubicBezTo>
                    <a:pt x="95" y="32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9"/>
            <p:cNvSpPr/>
            <p:nvPr/>
          </p:nvSpPr>
          <p:spPr>
            <a:xfrm>
              <a:off x="3668388" y="3164450"/>
              <a:ext cx="5525" cy="5550"/>
            </a:xfrm>
            <a:custGeom>
              <a:avLst/>
              <a:gdLst/>
              <a:ahLst/>
              <a:cxnLst/>
              <a:rect l="l" t="t" r="r" b="b"/>
              <a:pathLst>
                <a:path w="221" h="222" extrusionOk="0">
                  <a:moveTo>
                    <a:pt x="64" y="1"/>
                  </a:moveTo>
                  <a:cubicBezTo>
                    <a:pt x="32" y="32"/>
                    <a:pt x="32" y="32"/>
                    <a:pt x="1" y="64"/>
                  </a:cubicBezTo>
                  <a:cubicBezTo>
                    <a:pt x="1" y="95"/>
                    <a:pt x="1" y="127"/>
                    <a:pt x="1" y="158"/>
                  </a:cubicBezTo>
                  <a:cubicBezTo>
                    <a:pt x="1" y="158"/>
                    <a:pt x="32" y="158"/>
                    <a:pt x="32" y="190"/>
                  </a:cubicBezTo>
                  <a:cubicBezTo>
                    <a:pt x="32" y="190"/>
                    <a:pt x="64" y="221"/>
                    <a:pt x="64" y="221"/>
                  </a:cubicBezTo>
                  <a:lnTo>
                    <a:pt x="190" y="221"/>
                  </a:lnTo>
                  <a:cubicBezTo>
                    <a:pt x="190" y="190"/>
                    <a:pt x="221" y="190"/>
                    <a:pt x="221" y="158"/>
                  </a:cubicBezTo>
                  <a:lnTo>
                    <a:pt x="221" y="127"/>
                  </a:lnTo>
                  <a:cubicBezTo>
                    <a:pt x="221" y="127"/>
                    <a:pt x="221" y="95"/>
                    <a:pt x="221" y="64"/>
                  </a:cubicBezTo>
                  <a:cubicBezTo>
                    <a:pt x="221" y="64"/>
                    <a:pt x="221" y="32"/>
                    <a:pt x="221" y="32"/>
                  </a:cubicBezTo>
                  <a:cubicBezTo>
                    <a:pt x="190" y="32"/>
                    <a:pt x="190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9"/>
            <p:cNvSpPr/>
            <p:nvPr/>
          </p:nvSpPr>
          <p:spPr>
            <a:xfrm>
              <a:off x="3578713" y="3072425"/>
              <a:ext cx="118025" cy="122150"/>
            </a:xfrm>
            <a:custGeom>
              <a:avLst/>
              <a:gdLst/>
              <a:ahLst/>
              <a:cxnLst/>
              <a:rect l="l" t="t" r="r" b="b"/>
              <a:pathLst>
                <a:path w="4721" h="4886" extrusionOk="0">
                  <a:moveTo>
                    <a:pt x="976" y="0"/>
                  </a:moveTo>
                  <a:lnTo>
                    <a:pt x="976" y="0"/>
                  </a:lnTo>
                  <a:cubicBezTo>
                    <a:pt x="693" y="221"/>
                    <a:pt x="473" y="504"/>
                    <a:pt x="347" y="850"/>
                  </a:cubicBezTo>
                  <a:cubicBezTo>
                    <a:pt x="253" y="1133"/>
                    <a:pt x="158" y="1448"/>
                    <a:pt x="95" y="1762"/>
                  </a:cubicBezTo>
                  <a:cubicBezTo>
                    <a:pt x="32" y="1888"/>
                    <a:pt x="1" y="2014"/>
                    <a:pt x="1" y="2172"/>
                  </a:cubicBezTo>
                  <a:cubicBezTo>
                    <a:pt x="32" y="2297"/>
                    <a:pt x="64" y="2423"/>
                    <a:pt x="158" y="2549"/>
                  </a:cubicBezTo>
                  <a:cubicBezTo>
                    <a:pt x="221" y="2675"/>
                    <a:pt x="253" y="2801"/>
                    <a:pt x="284" y="2958"/>
                  </a:cubicBezTo>
                  <a:cubicBezTo>
                    <a:pt x="284" y="3084"/>
                    <a:pt x="347" y="3241"/>
                    <a:pt x="410" y="3367"/>
                  </a:cubicBezTo>
                  <a:cubicBezTo>
                    <a:pt x="567" y="3587"/>
                    <a:pt x="725" y="3776"/>
                    <a:pt x="882" y="3965"/>
                  </a:cubicBezTo>
                  <a:cubicBezTo>
                    <a:pt x="1259" y="4343"/>
                    <a:pt x="1700" y="4594"/>
                    <a:pt x="2172" y="4752"/>
                  </a:cubicBezTo>
                  <a:cubicBezTo>
                    <a:pt x="2379" y="4829"/>
                    <a:pt x="2607" y="4886"/>
                    <a:pt x="2822" y="4886"/>
                  </a:cubicBezTo>
                  <a:cubicBezTo>
                    <a:pt x="2868" y="4886"/>
                    <a:pt x="2914" y="4883"/>
                    <a:pt x="2958" y="4877"/>
                  </a:cubicBezTo>
                  <a:cubicBezTo>
                    <a:pt x="3242" y="4783"/>
                    <a:pt x="3493" y="4657"/>
                    <a:pt x="3714" y="4500"/>
                  </a:cubicBezTo>
                  <a:cubicBezTo>
                    <a:pt x="3997" y="4405"/>
                    <a:pt x="4248" y="4248"/>
                    <a:pt x="4500" y="4091"/>
                  </a:cubicBezTo>
                  <a:cubicBezTo>
                    <a:pt x="4595" y="4059"/>
                    <a:pt x="4658" y="3965"/>
                    <a:pt x="4720" y="3871"/>
                  </a:cubicBezTo>
                  <a:lnTo>
                    <a:pt x="4720" y="3871"/>
                  </a:lnTo>
                  <a:cubicBezTo>
                    <a:pt x="4626" y="3996"/>
                    <a:pt x="4500" y="4091"/>
                    <a:pt x="4343" y="4154"/>
                  </a:cubicBezTo>
                  <a:cubicBezTo>
                    <a:pt x="4186" y="4217"/>
                    <a:pt x="4028" y="4217"/>
                    <a:pt x="3871" y="4311"/>
                  </a:cubicBezTo>
                  <a:cubicBezTo>
                    <a:pt x="3777" y="4343"/>
                    <a:pt x="3745" y="4405"/>
                    <a:pt x="3651" y="4437"/>
                  </a:cubicBezTo>
                  <a:cubicBezTo>
                    <a:pt x="3619" y="4453"/>
                    <a:pt x="3588" y="4461"/>
                    <a:pt x="3556" y="4461"/>
                  </a:cubicBezTo>
                  <a:cubicBezTo>
                    <a:pt x="3525" y="4461"/>
                    <a:pt x="3493" y="4453"/>
                    <a:pt x="3462" y="4437"/>
                  </a:cubicBezTo>
                  <a:cubicBezTo>
                    <a:pt x="3383" y="4421"/>
                    <a:pt x="3312" y="4413"/>
                    <a:pt x="3242" y="4413"/>
                  </a:cubicBezTo>
                  <a:cubicBezTo>
                    <a:pt x="3171" y="4413"/>
                    <a:pt x="3100" y="4421"/>
                    <a:pt x="3021" y="4437"/>
                  </a:cubicBezTo>
                  <a:cubicBezTo>
                    <a:pt x="2925" y="4485"/>
                    <a:pt x="2810" y="4552"/>
                    <a:pt x="2704" y="4552"/>
                  </a:cubicBezTo>
                  <a:cubicBezTo>
                    <a:pt x="2673" y="4552"/>
                    <a:pt x="2642" y="4546"/>
                    <a:pt x="2612" y="4531"/>
                  </a:cubicBezTo>
                  <a:cubicBezTo>
                    <a:pt x="2518" y="4468"/>
                    <a:pt x="2392" y="4374"/>
                    <a:pt x="2298" y="4311"/>
                  </a:cubicBezTo>
                  <a:cubicBezTo>
                    <a:pt x="2140" y="4248"/>
                    <a:pt x="2015" y="4217"/>
                    <a:pt x="1857" y="4185"/>
                  </a:cubicBezTo>
                  <a:cubicBezTo>
                    <a:pt x="1574" y="4122"/>
                    <a:pt x="1480" y="3776"/>
                    <a:pt x="1196" y="3650"/>
                  </a:cubicBezTo>
                  <a:cubicBezTo>
                    <a:pt x="1071" y="3587"/>
                    <a:pt x="945" y="3556"/>
                    <a:pt x="913" y="3399"/>
                  </a:cubicBezTo>
                  <a:cubicBezTo>
                    <a:pt x="882" y="3273"/>
                    <a:pt x="850" y="3147"/>
                    <a:pt x="850" y="3021"/>
                  </a:cubicBezTo>
                  <a:cubicBezTo>
                    <a:pt x="850" y="2895"/>
                    <a:pt x="819" y="2769"/>
                    <a:pt x="756" y="2643"/>
                  </a:cubicBezTo>
                  <a:cubicBezTo>
                    <a:pt x="725" y="2581"/>
                    <a:pt x="693" y="2549"/>
                    <a:pt x="662" y="2518"/>
                  </a:cubicBezTo>
                  <a:cubicBezTo>
                    <a:pt x="599" y="2455"/>
                    <a:pt x="504" y="2423"/>
                    <a:pt x="504" y="2329"/>
                  </a:cubicBezTo>
                  <a:cubicBezTo>
                    <a:pt x="473" y="2172"/>
                    <a:pt x="473" y="2014"/>
                    <a:pt x="504" y="1825"/>
                  </a:cubicBezTo>
                  <a:cubicBezTo>
                    <a:pt x="504" y="1668"/>
                    <a:pt x="504" y="1511"/>
                    <a:pt x="504" y="1353"/>
                  </a:cubicBezTo>
                  <a:cubicBezTo>
                    <a:pt x="536" y="1165"/>
                    <a:pt x="567" y="1007"/>
                    <a:pt x="630" y="819"/>
                  </a:cubicBezTo>
                  <a:cubicBezTo>
                    <a:pt x="693" y="661"/>
                    <a:pt x="787" y="504"/>
                    <a:pt x="882" y="347"/>
                  </a:cubicBezTo>
                  <a:cubicBezTo>
                    <a:pt x="913" y="221"/>
                    <a:pt x="945" y="126"/>
                    <a:pt x="976" y="0"/>
                  </a:cubicBezTo>
                  <a:close/>
                </a:path>
              </a:pathLst>
            </a:custGeom>
            <a:solidFill>
              <a:srgbClr val="D9A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29"/>
            <p:cNvSpPr/>
            <p:nvPr/>
          </p:nvSpPr>
          <p:spPr>
            <a:xfrm>
              <a:off x="3638513" y="3076350"/>
              <a:ext cx="3950" cy="3175"/>
            </a:xfrm>
            <a:custGeom>
              <a:avLst/>
              <a:gdLst/>
              <a:ahLst/>
              <a:cxnLst/>
              <a:rect l="l" t="t" r="r" b="b"/>
              <a:pathLst>
                <a:path w="158" h="127" extrusionOk="0">
                  <a:moveTo>
                    <a:pt x="0" y="1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64"/>
                    <a:pt x="0" y="64"/>
                    <a:pt x="0" y="95"/>
                  </a:cubicBezTo>
                  <a:cubicBezTo>
                    <a:pt x="0" y="95"/>
                    <a:pt x="0" y="95"/>
                    <a:pt x="32" y="127"/>
                  </a:cubicBezTo>
                  <a:lnTo>
                    <a:pt x="157" y="127"/>
                  </a:lnTo>
                  <a:cubicBezTo>
                    <a:pt x="157" y="95"/>
                    <a:pt x="157" y="64"/>
                    <a:pt x="157" y="64"/>
                  </a:cubicBezTo>
                  <a:cubicBezTo>
                    <a:pt x="126" y="32"/>
                    <a:pt x="126" y="1"/>
                    <a:pt x="94" y="1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29"/>
            <p:cNvSpPr/>
            <p:nvPr/>
          </p:nvSpPr>
          <p:spPr>
            <a:xfrm>
              <a:off x="3652663" y="3086575"/>
              <a:ext cx="3950" cy="3975"/>
            </a:xfrm>
            <a:custGeom>
              <a:avLst/>
              <a:gdLst/>
              <a:ahLst/>
              <a:cxnLst/>
              <a:rect l="l" t="t" r="r" b="b"/>
              <a:pathLst>
                <a:path w="158" h="159" extrusionOk="0">
                  <a:moveTo>
                    <a:pt x="32" y="1"/>
                  </a:moveTo>
                  <a:cubicBezTo>
                    <a:pt x="32" y="1"/>
                    <a:pt x="0" y="1"/>
                    <a:pt x="0" y="32"/>
                  </a:cubicBezTo>
                  <a:cubicBezTo>
                    <a:pt x="0" y="32"/>
                    <a:pt x="0" y="32"/>
                    <a:pt x="0" y="64"/>
                  </a:cubicBezTo>
                  <a:cubicBezTo>
                    <a:pt x="0" y="64"/>
                    <a:pt x="0" y="95"/>
                    <a:pt x="0" y="95"/>
                  </a:cubicBezTo>
                  <a:lnTo>
                    <a:pt x="0" y="127"/>
                  </a:lnTo>
                  <a:cubicBezTo>
                    <a:pt x="0" y="127"/>
                    <a:pt x="32" y="158"/>
                    <a:pt x="32" y="158"/>
                  </a:cubicBezTo>
                  <a:lnTo>
                    <a:pt x="158" y="158"/>
                  </a:lnTo>
                  <a:lnTo>
                    <a:pt x="158" y="127"/>
                  </a:lnTo>
                  <a:lnTo>
                    <a:pt x="158" y="95"/>
                  </a:lnTo>
                  <a:cubicBezTo>
                    <a:pt x="158" y="64"/>
                    <a:pt x="158" y="64"/>
                    <a:pt x="158" y="32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9"/>
            <p:cNvSpPr/>
            <p:nvPr/>
          </p:nvSpPr>
          <p:spPr>
            <a:xfrm>
              <a:off x="3617588" y="3069950"/>
              <a:ext cx="2525" cy="1825"/>
            </a:xfrm>
            <a:custGeom>
              <a:avLst/>
              <a:gdLst/>
              <a:ahLst/>
              <a:cxnLst/>
              <a:rect l="l" t="t" r="r" b="b"/>
              <a:pathLst>
                <a:path w="101" h="73" extrusionOk="0">
                  <a:moveTo>
                    <a:pt x="48" y="0"/>
                  </a:moveTo>
                  <a:cubicBezTo>
                    <a:pt x="25" y="0"/>
                    <a:pt x="1" y="18"/>
                    <a:pt x="19" y="37"/>
                  </a:cubicBezTo>
                  <a:cubicBezTo>
                    <a:pt x="19" y="63"/>
                    <a:pt x="36" y="73"/>
                    <a:pt x="53" y="73"/>
                  </a:cubicBezTo>
                  <a:cubicBezTo>
                    <a:pt x="76" y="73"/>
                    <a:pt x="100" y="55"/>
                    <a:pt x="82" y="37"/>
                  </a:cubicBezTo>
                  <a:cubicBezTo>
                    <a:pt x="82" y="10"/>
                    <a:pt x="65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9"/>
            <p:cNvSpPr/>
            <p:nvPr/>
          </p:nvSpPr>
          <p:spPr>
            <a:xfrm>
              <a:off x="3606263" y="3088150"/>
              <a:ext cx="3150" cy="3175"/>
            </a:xfrm>
            <a:custGeom>
              <a:avLst/>
              <a:gdLst/>
              <a:ahLst/>
              <a:cxnLst/>
              <a:rect l="l" t="t" r="r" b="b"/>
              <a:pathLst>
                <a:path w="126" h="127" extrusionOk="0">
                  <a:moveTo>
                    <a:pt x="32" y="1"/>
                  </a:moveTo>
                  <a:cubicBezTo>
                    <a:pt x="32" y="1"/>
                    <a:pt x="0" y="1"/>
                    <a:pt x="0" y="32"/>
                  </a:cubicBezTo>
                  <a:cubicBezTo>
                    <a:pt x="0" y="64"/>
                    <a:pt x="0" y="64"/>
                    <a:pt x="0" y="95"/>
                  </a:cubicBezTo>
                  <a:cubicBezTo>
                    <a:pt x="0" y="95"/>
                    <a:pt x="0" y="95"/>
                    <a:pt x="0" y="127"/>
                  </a:cubicBezTo>
                  <a:lnTo>
                    <a:pt x="94" y="127"/>
                  </a:lnTo>
                  <a:cubicBezTo>
                    <a:pt x="94" y="95"/>
                    <a:pt x="94" y="95"/>
                    <a:pt x="126" y="95"/>
                  </a:cubicBezTo>
                  <a:cubicBezTo>
                    <a:pt x="126" y="64"/>
                    <a:pt x="126" y="64"/>
                    <a:pt x="126" y="32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9"/>
            <p:cNvSpPr/>
            <p:nvPr/>
          </p:nvSpPr>
          <p:spPr>
            <a:xfrm>
              <a:off x="3667675" y="2571100"/>
              <a:ext cx="2400" cy="2200"/>
            </a:xfrm>
            <a:custGeom>
              <a:avLst/>
              <a:gdLst/>
              <a:ahLst/>
              <a:cxnLst/>
              <a:rect l="l" t="t" r="r" b="b"/>
              <a:pathLst>
                <a:path w="96" h="88" extrusionOk="0">
                  <a:moveTo>
                    <a:pt x="60" y="1"/>
                  </a:moveTo>
                  <a:cubicBezTo>
                    <a:pt x="56" y="1"/>
                    <a:pt x="48" y="8"/>
                    <a:pt x="32" y="24"/>
                  </a:cubicBezTo>
                  <a:lnTo>
                    <a:pt x="1" y="24"/>
                  </a:lnTo>
                  <a:cubicBezTo>
                    <a:pt x="1" y="56"/>
                    <a:pt x="1" y="56"/>
                    <a:pt x="1" y="56"/>
                  </a:cubicBezTo>
                  <a:cubicBezTo>
                    <a:pt x="32" y="87"/>
                    <a:pt x="32" y="87"/>
                    <a:pt x="32" y="87"/>
                  </a:cubicBezTo>
                  <a:lnTo>
                    <a:pt x="95" y="87"/>
                  </a:lnTo>
                  <a:cubicBezTo>
                    <a:pt x="95" y="56"/>
                    <a:pt x="95" y="56"/>
                    <a:pt x="95" y="56"/>
                  </a:cubicBezTo>
                  <a:cubicBezTo>
                    <a:pt x="95" y="24"/>
                    <a:pt x="95" y="24"/>
                    <a:pt x="64" y="24"/>
                  </a:cubicBezTo>
                  <a:cubicBezTo>
                    <a:pt x="64" y="8"/>
                    <a:pt x="64" y="1"/>
                    <a:pt x="60" y="1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9"/>
            <p:cNvSpPr/>
            <p:nvPr/>
          </p:nvSpPr>
          <p:spPr>
            <a:xfrm>
              <a:off x="3673975" y="2556750"/>
              <a:ext cx="3175" cy="2375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32" y="0"/>
                  </a:moveTo>
                  <a:cubicBezTo>
                    <a:pt x="32" y="0"/>
                    <a:pt x="32" y="0"/>
                    <a:pt x="32" y="32"/>
                  </a:cubicBezTo>
                  <a:cubicBezTo>
                    <a:pt x="0" y="63"/>
                    <a:pt x="0" y="63"/>
                    <a:pt x="32" y="63"/>
                  </a:cubicBezTo>
                  <a:lnTo>
                    <a:pt x="32" y="95"/>
                  </a:lnTo>
                  <a:lnTo>
                    <a:pt x="126" y="95"/>
                  </a:lnTo>
                  <a:cubicBezTo>
                    <a:pt x="126" y="63"/>
                    <a:pt x="126" y="32"/>
                    <a:pt x="126" y="32"/>
                  </a:cubicBezTo>
                  <a:cubicBezTo>
                    <a:pt x="126" y="0"/>
                    <a:pt x="95" y="0"/>
                    <a:pt x="63" y="0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9"/>
            <p:cNvSpPr/>
            <p:nvPr/>
          </p:nvSpPr>
          <p:spPr>
            <a:xfrm>
              <a:off x="3688125" y="2562250"/>
              <a:ext cx="2400" cy="1600"/>
            </a:xfrm>
            <a:custGeom>
              <a:avLst/>
              <a:gdLst/>
              <a:ahLst/>
              <a:cxnLst/>
              <a:rect l="l" t="t" r="r" b="b"/>
              <a:pathLst>
                <a:path w="96" h="64" extrusionOk="0">
                  <a:moveTo>
                    <a:pt x="1" y="1"/>
                  </a:moveTo>
                  <a:lnTo>
                    <a:pt x="1" y="32"/>
                  </a:lnTo>
                  <a:cubicBezTo>
                    <a:pt x="1" y="63"/>
                    <a:pt x="1" y="63"/>
                    <a:pt x="1" y="63"/>
                  </a:cubicBezTo>
                  <a:lnTo>
                    <a:pt x="95" y="63"/>
                  </a:lnTo>
                  <a:cubicBezTo>
                    <a:pt x="95" y="63"/>
                    <a:pt x="95" y="63"/>
                    <a:pt x="95" y="32"/>
                  </a:cubicBezTo>
                  <a:cubicBezTo>
                    <a:pt x="95" y="1"/>
                    <a:pt x="95" y="1"/>
                    <a:pt x="95" y="1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9"/>
            <p:cNvSpPr/>
            <p:nvPr/>
          </p:nvSpPr>
          <p:spPr>
            <a:xfrm>
              <a:off x="3656900" y="2556850"/>
              <a:ext cx="2700" cy="1825"/>
            </a:xfrm>
            <a:custGeom>
              <a:avLst/>
              <a:gdLst/>
              <a:ahLst/>
              <a:cxnLst/>
              <a:rect l="l" t="t" r="r" b="b"/>
              <a:pathLst>
                <a:path w="108" h="73" extrusionOk="0">
                  <a:moveTo>
                    <a:pt x="51" y="1"/>
                  </a:moveTo>
                  <a:cubicBezTo>
                    <a:pt x="24" y="1"/>
                    <a:pt x="1" y="38"/>
                    <a:pt x="23" y="59"/>
                  </a:cubicBezTo>
                  <a:cubicBezTo>
                    <a:pt x="32" y="68"/>
                    <a:pt x="44" y="72"/>
                    <a:pt x="55" y="72"/>
                  </a:cubicBezTo>
                  <a:cubicBezTo>
                    <a:pt x="83" y="72"/>
                    <a:pt x="108" y="50"/>
                    <a:pt x="86" y="28"/>
                  </a:cubicBezTo>
                  <a:cubicBezTo>
                    <a:pt x="76" y="8"/>
                    <a:pt x="63" y="1"/>
                    <a:pt x="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9"/>
            <p:cNvSpPr/>
            <p:nvPr/>
          </p:nvSpPr>
          <p:spPr>
            <a:xfrm>
              <a:off x="3653525" y="2573275"/>
              <a:ext cx="1600" cy="1575"/>
            </a:xfrm>
            <a:custGeom>
              <a:avLst/>
              <a:gdLst/>
              <a:ahLst/>
              <a:cxnLst/>
              <a:rect l="l" t="t" r="r" b="b"/>
              <a:pathLst>
                <a:path w="64" h="63" extrusionOk="0">
                  <a:moveTo>
                    <a:pt x="0" y="0"/>
                  </a:moveTo>
                  <a:cubicBezTo>
                    <a:pt x="0" y="0"/>
                    <a:pt x="0" y="32"/>
                    <a:pt x="0" y="32"/>
                  </a:cubicBezTo>
                  <a:lnTo>
                    <a:pt x="0" y="63"/>
                  </a:lnTo>
                  <a:lnTo>
                    <a:pt x="63" y="63"/>
                  </a:lnTo>
                  <a:cubicBezTo>
                    <a:pt x="63" y="63"/>
                    <a:pt x="63" y="32"/>
                    <a:pt x="63" y="32"/>
                  </a:cubicBezTo>
                  <a:cubicBezTo>
                    <a:pt x="63" y="32"/>
                    <a:pt x="63" y="0"/>
                    <a:pt x="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9"/>
            <p:cNvSpPr/>
            <p:nvPr/>
          </p:nvSpPr>
          <p:spPr>
            <a:xfrm>
              <a:off x="1329838" y="4230875"/>
              <a:ext cx="296575" cy="311550"/>
            </a:xfrm>
            <a:custGeom>
              <a:avLst/>
              <a:gdLst/>
              <a:ahLst/>
              <a:cxnLst/>
              <a:rect l="l" t="t" r="r" b="b"/>
              <a:pathLst>
                <a:path w="11863" h="12462" extrusionOk="0">
                  <a:moveTo>
                    <a:pt x="6707" y="1"/>
                  </a:moveTo>
                  <a:cubicBezTo>
                    <a:pt x="6653" y="1"/>
                    <a:pt x="6599" y="4"/>
                    <a:pt x="6545" y="9"/>
                  </a:cubicBezTo>
                  <a:cubicBezTo>
                    <a:pt x="6419" y="40"/>
                    <a:pt x="6262" y="40"/>
                    <a:pt x="6136" y="72"/>
                  </a:cubicBezTo>
                  <a:cubicBezTo>
                    <a:pt x="5947" y="72"/>
                    <a:pt x="5790" y="9"/>
                    <a:pt x="5633" y="9"/>
                  </a:cubicBezTo>
                  <a:cubicBezTo>
                    <a:pt x="4972" y="9"/>
                    <a:pt x="4374" y="229"/>
                    <a:pt x="3871" y="638"/>
                  </a:cubicBezTo>
                  <a:cubicBezTo>
                    <a:pt x="3525" y="858"/>
                    <a:pt x="3179" y="1142"/>
                    <a:pt x="2832" y="1425"/>
                  </a:cubicBezTo>
                  <a:cubicBezTo>
                    <a:pt x="2675" y="1582"/>
                    <a:pt x="2455" y="1771"/>
                    <a:pt x="2266" y="1928"/>
                  </a:cubicBezTo>
                  <a:cubicBezTo>
                    <a:pt x="1731" y="2337"/>
                    <a:pt x="1228" y="2809"/>
                    <a:pt x="819" y="3376"/>
                  </a:cubicBezTo>
                  <a:cubicBezTo>
                    <a:pt x="504" y="3942"/>
                    <a:pt x="284" y="4540"/>
                    <a:pt x="221" y="5200"/>
                  </a:cubicBezTo>
                  <a:cubicBezTo>
                    <a:pt x="1" y="6490"/>
                    <a:pt x="127" y="7812"/>
                    <a:pt x="567" y="9039"/>
                  </a:cubicBezTo>
                  <a:cubicBezTo>
                    <a:pt x="661" y="9354"/>
                    <a:pt x="819" y="9668"/>
                    <a:pt x="1008" y="9983"/>
                  </a:cubicBezTo>
                  <a:cubicBezTo>
                    <a:pt x="1542" y="10801"/>
                    <a:pt x="2266" y="11493"/>
                    <a:pt x="3147" y="11934"/>
                  </a:cubicBezTo>
                  <a:cubicBezTo>
                    <a:pt x="3852" y="12273"/>
                    <a:pt x="4601" y="12461"/>
                    <a:pt x="5375" y="12461"/>
                  </a:cubicBezTo>
                  <a:cubicBezTo>
                    <a:pt x="5533" y="12461"/>
                    <a:pt x="5693" y="12453"/>
                    <a:pt x="5853" y="12437"/>
                  </a:cubicBezTo>
                  <a:cubicBezTo>
                    <a:pt x="5853" y="12453"/>
                    <a:pt x="5876" y="12460"/>
                    <a:pt x="5919" y="12460"/>
                  </a:cubicBezTo>
                  <a:cubicBezTo>
                    <a:pt x="6220" y="12460"/>
                    <a:pt x="7476" y="12111"/>
                    <a:pt x="8055" y="12028"/>
                  </a:cubicBezTo>
                  <a:cubicBezTo>
                    <a:pt x="8370" y="11997"/>
                    <a:pt x="8653" y="11902"/>
                    <a:pt x="8936" y="11776"/>
                  </a:cubicBezTo>
                  <a:cubicBezTo>
                    <a:pt x="9188" y="11588"/>
                    <a:pt x="9408" y="11367"/>
                    <a:pt x="9534" y="11053"/>
                  </a:cubicBezTo>
                  <a:cubicBezTo>
                    <a:pt x="9692" y="10770"/>
                    <a:pt x="9943" y="10549"/>
                    <a:pt x="10226" y="10392"/>
                  </a:cubicBezTo>
                  <a:cubicBezTo>
                    <a:pt x="10510" y="10203"/>
                    <a:pt x="10730" y="9952"/>
                    <a:pt x="10887" y="9637"/>
                  </a:cubicBezTo>
                  <a:cubicBezTo>
                    <a:pt x="11202" y="9133"/>
                    <a:pt x="11422" y="8567"/>
                    <a:pt x="11548" y="8001"/>
                  </a:cubicBezTo>
                  <a:cubicBezTo>
                    <a:pt x="11831" y="6837"/>
                    <a:pt x="11863" y="5641"/>
                    <a:pt x="11611" y="4477"/>
                  </a:cubicBezTo>
                  <a:cubicBezTo>
                    <a:pt x="11485" y="3816"/>
                    <a:pt x="11265" y="3218"/>
                    <a:pt x="10887" y="2652"/>
                  </a:cubicBezTo>
                  <a:cubicBezTo>
                    <a:pt x="10447" y="2086"/>
                    <a:pt x="9755" y="1865"/>
                    <a:pt x="9188" y="1425"/>
                  </a:cubicBezTo>
                  <a:cubicBezTo>
                    <a:pt x="8622" y="953"/>
                    <a:pt x="8055" y="544"/>
                    <a:pt x="7426" y="166"/>
                  </a:cubicBezTo>
                  <a:cubicBezTo>
                    <a:pt x="7218" y="62"/>
                    <a:pt x="6966" y="1"/>
                    <a:pt x="67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9"/>
            <p:cNvSpPr/>
            <p:nvPr/>
          </p:nvSpPr>
          <p:spPr>
            <a:xfrm>
              <a:off x="1470638" y="4335125"/>
              <a:ext cx="20475" cy="25325"/>
            </a:xfrm>
            <a:custGeom>
              <a:avLst/>
              <a:gdLst/>
              <a:ahLst/>
              <a:cxnLst/>
              <a:rect l="l" t="t" r="r" b="b"/>
              <a:pathLst>
                <a:path w="819" h="1013" extrusionOk="0">
                  <a:moveTo>
                    <a:pt x="378" y="0"/>
                  </a:moveTo>
                  <a:cubicBezTo>
                    <a:pt x="347" y="0"/>
                    <a:pt x="315" y="8"/>
                    <a:pt x="284" y="24"/>
                  </a:cubicBezTo>
                  <a:cubicBezTo>
                    <a:pt x="221" y="24"/>
                    <a:pt x="190" y="55"/>
                    <a:pt x="127" y="118"/>
                  </a:cubicBezTo>
                  <a:cubicBezTo>
                    <a:pt x="95" y="118"/>
                    <a:pt x="64" y="149"/>
                    <a:pt x="64" y="181"/>
                  </a:cubicBezTo>
                  <a:cubicBezTo>
                    <a:pt x="32" y="244"/>
                    <a:pt x="1" y="275"/>
                    <a:pt x="1" y="338"/>
                  </a:cubicBezTo>
                  <a:cubicBezTo>
                    <a:pt x="1" y="401"/>
                    <a:pt x="1" y="464"/>
                    <a:pt x="1" y="527"/>
                  </a:cubicBezTo>
                  <a:cubicBezTo>
                    <a:pt x="1" y="527"/>
                    <a:pt x="1" y="559"/>
                    <a:pt x="1" y="559"/>
                  </a:cubicBezTo>
                  <a:cubicBezTo>
                    <a:pt x="1" y="590"/>
                    <a:pt x="1" y="653"/>
                    <a:pt x="32" y="684"/>
                  </a:cubicBezTo>
                  <a:cubicBezTo>
                    <a:pt x="64" y="810"/>
                    <a:pt x="127" y="905"/>
                    <a:pt x="221" y="968"/>
                  </a:cubicBezTo>
                  <a:cubicBezTo>
                    <a:pt x="288" y="990"/>
                    <a:pt x="354" y="1012"/>
                    <a:pt x="432" y="1012"/>
                  </a:cubicBezTo>
                  <a:cubicBezTo>
                    <a:pt x="465" y="1012"/>
                    <a:pt x="499" y="1008"/>
                    <a:pt x="536" y="999"/>
                  </a:cubicBezTo>
                  <a:cubicBezTo>
                    <a:pt x="599" y="999"/>
                    <a:pt x="661" y="936"/>
                    <a:pt x="724" y="905"/>
                  </a:cubicBezTo>
                  <a:cubicBezTo>
                    <a:pt x="787" y="842"/>
                    <a:pt x="819" y="747"/>
                    <a:pt x="819" y="684"/>
                  </a:cubicBezTo>
                  <a:lnTo>
                    <a:pt x="819" y="621"/>
                  </a:lnTo>
                  <a:lnTo>
                    <a:pt x="819" y="590"/>
                  </a:lnTo>
                  <a:cubicBezTo>
                    <a:pt x="819" y="559"/>
                    <a:pt x="819" y="496"/>
                    <a:pt x="819" y="464"/>
                  </a:cubicBezTo>
                  <a:lnTo>
                    <a:pt x="819" y="338"/>
                  </a:lnTo>
                  <a:cubicBezTo>
                    <a:pt x="819" y="307"/>
                    <a:pt x="787" y="275"/>
                    <a:pt x="756" y="212"/>
                  </a:cubicBezTo>
                  <a:cubicBezTo>
                    <a:pt x="724" y="149"/>
                    <a:pt x="661" y="87"/>
                    <a:pt x="599" y="55"/>
                  </a:cubicBezTo>
                  <a:cubicBezTo>
                    <a:pt x="567" y="55"/>
                    <a:pt x="567" y="55"/>
                    <a:pt x="536" y="24"/>
                  </a:cubicBezTo>
                  <a:lnTo>
                    <a:pt x="473" y="24"/>
                  </a:lnTo>
                  <a:cubicBezTo>
                    <a:pt x="441" y="8"/>
                    <a:pt x="410" y="0"/>
                    <a:pt x="378" y="0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9"/>
            <p:cNvSpPr/>
            <p:nvPr/>
          </p:nvSpPr>
          <p:spPr>
            <a:xfrm>
              <a:off x="1456888" y="4291075"/>
              <a:ext cx="16600" cy="11500"/>
            </a:xfrm>
            <a:custGeom>
              <a:avLst/>
              <a:gdLst/>
              <a:ahLst/>
              <a:cxnLst/>
              <a:rect l="l" t="t" r="r" b="b"/>
              <a:pathLst>
                <a:path w="664" h="460" extrusionOk="0">
                  <a:moveTo>
                    <a:pt x="302" y="0"/>
                  </a:moveTo>
                  <a:cubicBezTo>
                    <a:pt x="256" y="0"/>
                    <a:pt x="212" y="17"/>
                    <a:pt x="173" y="55"/>
                  </a:cubicBezTo>
                  <a:cubicBezTo>
                    <a:pt x="0" y="228"/>
                    <a:pt x="176" y="459"/>
                    <a:pt x="351" y="459"/>
                  </a:cubicBezTo>
                  <a:cubicBezTo>
                    <a:pt x="399" y="459"/>
                    <a:pt x="447" y="442"/>
                    <a:pt x="488" y="401"/>
                  </a:cubicBezTo>
                  <a:cubicBezTo>
                    <a:pt x="663" y="251"/>
                    <a:pt x="479" y="0"/>
                    <a:pt x="302" y="0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9"/>
            <p:cNvSpPr/>
            <p:nvPr/>
          </p:nvSpPr>
          <p:spPr>
            <a:xfrm>
              <a:off x="1430538" y="4319975"/>
              <a:ext cx="12600" cy="13400"/>
            </a:xfrm>
            <a:custGeom>
              <a:avLst/>
              <a:gdLst/>
              <a:ahLst/>
              <a:cxnLst/>
              <a:rect l="l" t="t" r="r" b="b"/>
              <a:pathLst>
                <a:path w="504" h="536" extrusionOk="0">
                  <a:moveTo>
                    <a:pt x="189" y="0"/>
                  </a:moveTo>
                  <a:cubicBezTo>
                    <a:pt x="126" y="0"/>
                    <a:pt x="94" y="32"/>
                    <a:pt x="63" y="63"/>
                  </a:cubicBezTo>
                  <a:cubicBezTo>
                    <a:pt x="32" y="95"/>
                    <a:pt x="32" y="126"/>
                    <a:pt x="0" y="158"/>
                  </a:cubicBezTo>
                  <a:cubicBezTo>
                    <a:pt x="0" y="189"/>
                    <a:pt x="0" y="221"/>
                    <a:pt x="0" y="252"/>
                  </a:cubicBezTo>
                  <a:cubicBezTo>
                    <a:pt x="0" y="284"/>
                    <a:pt x="0" y="315"/>
                    <a:pt x="32" y="346"/>
                  </a:cubicBezTo>
                  <a:cubicBezTo>
                    <a:pt x="32" y="378"/>
                    <a:pt x="63" y="409"/>
                    <a:pt x="94" y="441"/>
                  </a:cubicBezTo>
                  <a:lnTo>
                    <a:pt x="126" y="472"/>
                  </a:lnTo>
                  <a:cubicBezTo>
                    <a:pt x="189" y="504"/>
                    <a:pt x="220" y="535"/>
                    <a:pt x="283" y="535"/>
                  </a:cubicBezTo>
                  <a:lnTo>
                    <a:pt x="346" y="535"/>
                  </a:lnTo>
                  <a:cubicBezTo>
                    <a:pt x="378" y="504"/>
                    <a:pt x="409" y="504"/>
                    <a:pt x="472" y="472"/>
                  </a:cubicBezTo>
                  <a:cubicBezTo>
                    <a:pt x="472" y="441"/>
                    <a:pt x="504" y="409"/>
                    <a:pt x="504" y="378"/>
                  </a:cubicBezTo>
                  <a:cubicBezTo>
                    <a:pt x="504" y="346"/>
                    <a:pt x="504" y="315"/>
                    <a:pt x="504" y="284"/>
                  </a:cubicBezTo>
                  <a:cubicBezTo>
                    <a:pt x="504" y="252"/>
                    <a:pt x="504" y="189"/>
                    <a:pt x="472" y="189"/>
                  </a:cubicBezTo>
                  <a:cubicBezTo>
                    <a:pt x="472" y="126"/>
                    <a:pt x="441" y="95"/>
                    <a:pt x="409" y="95"/>
                  </a:cubicBezTo>
                  <a:lnTo>
                    <a:pt x="378" y="32"/>
                  </a:lnTo>
                  <a:cubicBezTo>
                    <a:pt x="346" y="0"/>
                    <a:pt x="283" y="0"/>
                    <a:pt x="252" y="0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29"/>
            <p:cNvSpPr/>
            <p:nvPr/>
          </p:nvSpPr>
          <p:spPr>
            <a:xfrm>
              <a:off x="1420213" y="4280125"/>
              <a:ext cx="17750" cy="12525"/>
            </a:xfrm>
            <a:custGeom>
              <a:avLst/>
              <a:gdLst/>
              <a:ahLst/>
              <a:cxnLst/>
              <a:rect l="l" t="t" r="r" b="b"/>
              <a:pathLst>
                <a:path w="710" h="501" extrusionOk="0">
                  <a:moveTo>
                    <a:pt x="381" y="1"/>
                  </a:moveTo>
                  <a:cubicBezTo>
                    <a:pt x="195" y="1"/>
                    <a:pt x="0" y="262"/>
                    <a:pt x="193" y="430"/>
                  </a:cubicBezTo>
                  <a:cubicBezTo>
                    <a:pt x="243" y="480"/>
                    <a:pt x="299" y="501"/>
                    <a:pt x="353" y="501"/>
                  </a:cubicBezTo>
                  <a:cubicBezTo>
                    <a:pt x="540" y="501"/>
                    <a:pt x="710" y="255"/>
                    <a:pt x="539" y="84"/>
                  </a:cubicBezTo>
                  <a:cubicBezTo>
                    <a:pt x="495" y="25"/>
                    <a:pt x="438" y="1"/>
                    <a:pt x="381" y="1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29"/>
            <p:cNvSpPr/>
            <p:nvPr/>
          </p:nvSpPr>
          <p:spPr>
            <a:xfrm>
              <a:off x="1467488" y="4417700"/>
              <a:ext cx="22050" cy="25000"/>
            </a:xfrm>
            <a:custGeom>
              <a:avLst/>
              <a:gdLst/>
              <a:ahLst/>
              <a:cxnLst/>
              <a:rect l="l" t="t" r="r" b="b"/>
              <a:pathLst>
                <a:path w="882" h="1000" extrusionOk="0">
                  <a:moveTo>
                    <a:pt x="473" y="1"/>
                  </a:moveTo>
                  <a:cubicBezTo>
                    <a:pt x="441" y="1"/>
                    <a:pt x="410" y="9"/>
                    <a:pt x="378" y="24"/>
                  </a:cubicBezTo>
                  <a:cubicBezTo>
                    <a:pt x="316" y="24"/>
                    <a:pt x="253" y="56"/>
                    <a:pt x="221" y="87"/>
                  </a:cubicBezTo>
                  <a:cubicBezTo>
                    <a:pt x="158" y="119"/>
                    <a:pt x="127" y="150"/>
                    <a:pt x="95" y="213"/>
                  </a:cubicBezTo>
                  <a:cubicBezTo>
                    <a:pt x="64" y="245"/>
                    <a:pt x="64" y="308"/>
                    <a:pt x="32" y="339"/>
                  </a:cubicBezTo>
                  <a:cubicBezTo>
                    <a:pt x="32" y="402"/>
                    <a:pt x="1" y="465"/>
                    <a:pt x="1" y="528"/>
                  </a:cubicBezTo>
                  <a:cubicBezTo>
                    <a:pt x="1" y="591"/>
                    <a:pt x="1" y="622"/>
                    <a:pt x="1" y="654"/>
                  </a:cubicBezTo>
                  <a:cubicBezTo>
                    <a:pt x="1" y="654"/>
                    <a:pt x="1" y="685"/>
                    <a:pt x="1" y="717"/>
                  </a:cubicBezTo>
                  <a:cubicBezTo>
                    <a:pt x="32" y="748"/>
                    <a:pt x="32" y="779"/>
                    <a:pt x="64" y="811"/>
                  </a:cubicBezTo>
                  <a:cubicBezTo>
                    <a:pt x="95" y="874"/>
                    <a:pt x="158" y="905"/>
                    <a:pt x="221" y="968"/>
                  </a:cubicBezTo>
                  <a:cubicBezTo>
                    <a:pt x="284" y="1000"/>
                    <a:pt x="347" y="1000"/>
                    <a:pt x="410" y="1000"/>
                  </a:cubicBezTo>
                  <a:lnTo>
                    <a:pt x="536" y="1000"/>
                  </a:lnTo>
                  <a:lnTo>
                    <a:pt x="599" y="968"/>
                  </a:lnTo>
                  <a:cubicBezTo>
                    <a:pt x="630" y="937"/>
                    <a:pt x="630" y="937"/>
                    <a:pt x="662" y="905"/>
                  </a:cubicBezTo>
                  <a:cubicBezTo>
                    <a:pt x="693" y="874"/>
                    <a:pt x="725" y="811"/>
                    <a:pt x="756" y="779"/>
                  </a:cubicBezTo>
                  <a:cubicBezTo>
                    <a:pt x="756" y="748"/>
                    <a:pt x="787" y="717"/>
                    <a:pt x="787" y="685"/>
                  </a:cubicBezTo>
                  <a:cubicBezTo>
                    <a:pt x="787" y="654"/>
                    <a:pt x="819" y="654"/>
                    <a:pt x="819" y="622"/>
                  </a:cubicBezTo>
                  <a:cubicBezTo>
                    <a:pt x="882" y="528"/>
                    <a:pt x="882" y="402"/>
                    <a:pt x="850" y="308"/>
                  </a:cubicBezTo>
                  <a:cubicBezTo>
                    <a:pt x="787" y="150"/>
                    <a:pt x="693" y="56"/>
                    <a:pt x="567" y="24"/>
                  </a:cubicBezTo>
                  <a:cubicBezTo>
                    <a:pt x="536" y="9"/>
                    <a:pt x="504" y="1"/>
                    <a:pt x="473" y="1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9"/>
            <p:cNvSpPr/>
            <p:nvPr/>
          </p:nvSpPr>
          <p:spPr>
            <a:xfrm>
              <a:off x="1425813" y="4455275"/>
              <a:ext cx="10250" cy="11025"/>
            </a:xfrm>
            <a:custGeom>
              <a:avLst/>
              <a:gdLst/>
              <a:ahLst/>
              <a:cxnLst/>
              <a:rect l="l" t="t" r="r" b="b"/>
              <a:pathLst>
                <a:path w="410" h="441" extrusionOk="0">
                  <a:moveTo>
                    <a:pt x="189" y="0"/>
                  </a:moveTo>
                  <a:cubicBezTo>
                    <a:pt x="158" y="0"/>
                    <a:pt x="95" y="32"/>
                    <a:pt x="63" y="32"/>
                  </a:cubicBezTo>
                  <a:cubicBezTo>
                    <a:pt x="32" y="63"/>
                    <a:pt x="0" y="95"/>
                    <a:pt x="0" y="126"/>
                  </a:cubicBezTo>
                  <a:lnTo>
                    <a:pt x="0" y="157"/>
                  </a:lnTo>
                  <a:cubicBezTo>
                    <a:pt x="0" y="189"/>
                    <a:pt x="0" y="220"/>
                    <a:pt x="0" y="252"/>
                  </a:cubicBezTo>
                  <a:cubicBezTo>
                    <a:pt x="0" y="252"/>
                    <a:pt x="0" y="283"/>
                    <a:pt x="0" y="283"/>
                  </a:cubicBezTo>
                  <a:cubicBezTo>
                    <a:pt x="0" y="315"/>
                    <a:pt x="32" y="346"/>
                    <a:pt x="32" y="378"/>
                  </a:cubicBezTo>
                  <a:lnTo>
                    <a:pt x="95" y="409"/>
                  </a:lnTo>
                  <a:lnTo>
                    <a:pt x="158" y="441"/>
                  </a:lnTo>
                  <a:lnTo>
                    <a:pt x="221" y="441"/>
                  </a:lnTo>
                  <a:cubicBezTo>
                    <a:pt x="252" y="441"/>
                    <a:pt x="283" y="441"/>
                    <a:pt x="315" y="409"/>
                  </a:cubicBezTo>
                  <a:cubicBezTo>
                    <a:pt x="346" y="409"/>
                    <a:pt x="378" y="378"/>
                    <a:pt x="378" y="346"/>
                  </a:cubicBezTo>
                  <a:cubicBezTo>
                    <a:pt x="409" y="283"/>
                    <a:pt x="409" y="252"/>
                    <a:pt x="409" y="220"/>
                  </a:cubicBezTo>
                  <a:lnTo>
                    <a:pt x="409" y="157"/>
                  </a:lnTo>
                  <a:cubicBezTo>
                    <a:pt x="409" y="126"/>
                    <a:pt x="378" y="95"/>
                    <a:pt x="346" y="63"/>
                  </a:cubicBezTo>
                  <a:cubicBezTo>
                    <a:pt x="315" y="32"/>
                    <a:pt x="283" y="32"/>
                    <a:pt x="252" y="32"/>
                  </a:cubicBezTo>
                  <a:cubicBezTo>
                    <a:pt x="252" y="32"/>
                    <a:pt x="221" y="0"/>
                    <a:pt x="189" y="0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9"/>
            <p:cNvSpPr/>
            <p:nvPr/>
          </p:nvSpPr>
          <p:spPr>
            <a:xfrm>
              <a:off x="1436038" y="4391550"/>
              <a:ext cx="11825" cy="11825"/>
            </a:xfrm>
            <a:custGeom>
              <a:avLst/>
              <a:gdLst/>
              <a:ahLst/>
              <a:cxnLst/>
              <a:rect l="l" t="t" r="r" b="b"/>
              <a:pathLst>
                <a:path w="473" h="473" extrusionOk="0">
                  <a:moveTo>
                    <a:pt x="221" y="1"/>
                  </a:moveTo>
                  <a:cubicBezTo>
                    <a:pt x="189" y="1"/>
                    <a:pt x="158" y="32"/>
                    <a:pt x="126" y="32"/>
                  </a:cubicBezTo>
                  <a:cubicBezTo>
                    <a:pt x="63" y="63"/>
                    <a:pt x="32" y="95"/>
                    <a:pt x="32" y="126"/>
                  </a:cubicBezTo>
                  <a:cubicBezTo>
                    <a:pt x="0" y="158"/>
                    <a:pt x="0" y="189"/>
                    <a:pt x="0" y="252"/>
                  </a:cubicBezTo>
                  <a:cubicBezTo>
                    <a:pt x="0" y="284"/>
                    <a:pt x="32" y="315"/>
                    <a:pt x="32" y="347"/>
                  </a:cubicBezTo>
                  <a:cubicBezTo>
                    <a:pt x="95" y="441"/>
                    <a:pt x="158" y="473"/>
                    <a:pt x="252" y="473"/>
                  </a:cubicBezTo>
                  <a:cubicBezTo>
                    <a:pt x="315" y="473"/>
                    <a:pt x="409" y="441"/>
                    <a:pt x="441" y="378"/>
                  </a:cubicBezTo>
                  <a:cubicBezTo>
                    <a:pt x="472" y="347"/>
                    <a:pt x="472" y="284"/>
                    <a:pt x="472" y="252"/>
                  </a:cubicBezTo>
                  <a:cubicBezTo>
                    <a:pt x="472" y="221"/>
                    <a:pt x="472" y="189"/>
                    <a:pt x="441" y="126"/>
                  </a:cubicBezTo>
                  <a:cubicBezTo>
                    <a:pt x="409" y="95"/>
                    <a:pt x="378" y="63"/>
                    <a:pt x="346" y="63"/>
                  </a:cubicBezTo>
                  <a:cubicBezTo>
                    <a:pt x="315" y="32"/>
                    <a:pt x="284" y="1"/>
                    <a:pt x="221" y="1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9"/>
            <p:cNvSpPr/>
            <p:nvPr/>
          </p:nvSpPr>
          <p:spPr>
            <a:xfrm>
              <a:off x="1355013" y="4231075"/>
              <a:ext cx="271400" cy="311300"/>
            </a:xfrm>
            <a:custGeom>
              <a:avLst/>
              <a:gdLst/>
              <a:ahLst/>
              <a:cxnLst/>
              <a:rect l="l" t="t" r="r" b="b"/>
              <a:pathLst>
                <a:path w="10856" h="12452" extrusionOk="0">
                  <a:moveTo>
                    <a:pt x="4626" y="1"/>
                  </a:moveTo>
                  <a:cubicBezTo>
                    <a:pt x="3996" y="1"/>
                    <a:pt x="3399" y="221"/>
                    <a:pt x="2895" y="630"/>
                  </a:cubicBezTo>
                  <a:cubicBezTo>
                    <a:pt x="2518" y="882"/>
                    <a:pt x="2203" y="1165"/>
                    <a:pt x="1857" y="1448"/>
                  </a:cubicBezTo>
                  <a:cubicBezTo>
                    <a:pt x="1983" y="1417"/>
                    <a:pt x="2140" y="1417"/>
                    <a:pt x="2266" y="1354"/>
                  </a:cubicBezTo>
                  <a:cubicBezTo>
                    <a:pt x="2644" y="1197"/>
                    <a:pt x="3053" y="1039"/>
                    <a:pt x="3430" y="913"/>
                  </a:cubicBezTo>
                  <a:lnTo>
                    <a:pt x="4500" y="504"/>
                  </a:lnTo>
                  <a:cubicBezTo>
                    <a:pt x="4815" y="945"/>
                    <a:pt x="5192" y="1354"/>
                    <a:pt x="5601" y="1731"/>
                  </a:cubicBezTo>
                  <a:cubicBezTo>
                    <a:pt x="5821" y="1952"/>
                    <a:pt x="5979" y="2266"/>
                    <a:pt x="6010" y="2581"/>
                  </a:cubicBezTo>
                  <a:cubicBezTo>
                    <a:pt x="6010" y="2896"/>
                    <a:pt x="6105" y="3210"/>
                    <a:pt x="6262" y="3462"/>
                  </a:cubicBezTo>
                  <a:cubicBezTo>
                    <a:pt x="6482" y="3745"/>
                    <a:pt x="6860" y="3902"/>
                    <a:pt x="6986" y="4217"/>
                  </a:cubicBezTo>
                  <a:cubicBezTo>
                    <a:pt x="7080" y="4437"/>
                    <a:pt x="7080" y="4721"/>
                    <a:pt x="6986" y="4941"/>
                  </a:cubicBezTo>
                  <a:cubicBezTo>
                    <a:pt x="6797" y="5476"/>
                    <a:pt x="6419" y="5885"/>
                    <a:pt x="6262" y="6420"/>
                  </a:cubicBezTo>
                  <a:cubicBezTo>
                    <a:pt x="6167" y="6671"/>
                    <a:pt x="6167" y="6954"/>
                    <a:pt x="6230" y="7238"/>
                  </a:cubicBezTo>
                  <a:cubicBezTo>
                    <a:pt x="6325" y="7521"/>
                    <a:pt x="6482" y="7773"/>
                    <a:pt x="6671" y="8024"/>
                  </a:cubicBezTo>
                  <a:cubicBezTo>
                    <a:pt x="6954" y="8496"/>
                    <a:pt x="6451" y="8937"/>
                    <a:pt x="6105" y="9157"/>
                  </a:cubicBezTo>
                  <a:cubicBezTo>
                    <a:pt x="5444" y="9503"/>
                    <a:pt x="4815" y="9818"/>
                    <a:pt x="4154" y="10069"/>
                  </a:cubicBezTo>
                  <a:lnTo>
                    <a:pt x="3053" y="10604"/>
                  </a:lnTo>
                  <a:cubicBezTo>
                    <a:pt x="2895" y="10699"/>
                    <a:pt x="2769" y="10762"/>
                    <a:pt x="2612" y="10793"/>
                  </a:cubicBezTo>
                  <a:cubicBezTo>
                    <a:pt x="2423" y="10793"/>
                    <a:pt x="2266" y="10730"/>
                    <a:pt x="2140" y="10604"/>
                  </a:cubicBezTo>
                  <a:cubicBezTo>
                    <a:pt x="1920" y="10353"/>
                    <a:pt x="1605" y="10164"/>
                    <a:pt x="1291" y="10069"/>
                  </a:cubicBezTo>
                  <a:cubicBezTo>
                    <a:pt x="1243" y="10065"/>
                    <a:pt x="1195" y="10063"/>
                    <a:pt x="1147" y="10063"/>
                  </a:cubicBezTo>
                  <a:cubicBezTo>
                    <a:pt x="957" y="10063"/>
                    <a:pt x="760" y="10092"/>
                    <a:pt x="567" y="10092"/>
                  </a:cubicBezTo>
                  <a:cubicBezTo>
                    <a:pt x="482" y="10092"/>
                    <a:pt x="398" y="10086"/>
                    <a:pt x="315" y="10069"/>
                  </a:cubicBezTo>
                  <a:cubicBezTo>
                    <a:pt x="221" y="10038"/>
                    <a:pt x="95" y="10006"/>
                    <a:pt x="1" y="9944"/>
                  </a:cubicBezTo>
                  <a:lnTo>
                    <a:pt x="1" y="9944"/>
                  </a:lnTo>
                  <a:cubicBezTo>
                    <a:pt x="535" y="10793"/>
                    <a:pt x="1259" y="11485"/>
                    <a:pt x="2140" y="11926"/>
                  </a:cubicBezTo>
                  <a:cubicBezTo>
                    <a:pt x="2234" y="11957"/>
                    <a:pt x="2297" y="11989"/>
                    <a:pt x="2392" y="12020"/>
                  </a:cubicBezTo>
                  <a:cubicBezTo>
                    <a:pt x="3023" y="12309"/>
                    <a:pt x="3720" y="12445"/>
                    <a:pt x="4427" y="12445"/>
                  </a:cubicBezTo>
                  <a:cubicBezTo>
                    <a:pt x="4567" y="12445"/>
                    <a:pt x="4706" y="12440"/>
                    <a:pt x="4846" y="12429"/>
                  </a:cubicBezTo>
                  <a:cubicBezTo>
                    <a:pt x="4846" y="12445"/>
                    <a:pt x="4869" y="12452"/>
                    <a:pt x="4912" y="12452"/>
                  </a:cubicBezTo>
                  <a:cubicBezTo>
                    <a:pt x="5213" y="12452"/>
                    <a:pt x="6469" y="12103"/>
                    <a:pt x="7048" y="12020"/>
                  </a:cubicBezTo>
                  <a:cubicBezTo>
                    <a:pt x="7363" y="11989"/>
                    <a:pt x="7646" y="11894"/>
                    <a:pt x="7929" y="11768"/>
                  </a:cubicBezTo>
                  <a:cubicBezTo>
                    <a:pt x="8181" y="11580"/>
                    <a:pt x="8401" y="11359"/>
                    <a:pt x="8527" y="11045"/>
                  </a:cubicBezTo>
                  <a:cubicBezTo>
                    <a:pt x="8685" y="10762"/>
                    <a:pt x="8936" y="10541"/>
                    <a:pt x="9219" y="10384"/>
                  </a:cubicBezTo>
                  <a:cubicBezTo>
                    <a:pt x="9503" y="10195"/>
                    <a:pt x="9723" y="9944"/>
                    <a:pt x="9880" y="9629"/>
                  </a:cubicBezTo>
                  <a:cubicBezTo>
                    <a:pt x="10195" y="9125"/>
                    <a:pt x="10415" y="8559"/>
                    <a:pt x="10541" y="7993"/>
                  </a:cubicBezTo>
                  <a:cubicBezTo>
                    <a:pt x="10824" y="6829"/>
                    <a:pt x="10856" y="5633"/>
                    <a:pt x="10604" y="4469"/>
                  </a:cubicBezTo>
                  <a:cubicBezTo>
                    <a:pt x="10478" y="3808"/>
                    <a:pt x="10258" y="3210"/>
                    <a:pt x="9880" y="2644"/>
                  </a:cubicBezTo>
                  <a:cubicBezTo>
                    <a:pt x="9440" y="2078"/>
                    <a:pt x="8748" y="1857"/>
                    <a:pt x="8213" y="1448"/>
                  </a:cubicBezTo>
                  <a:cubicBezTo>
                    <a:pt x="7646" y="976"/>
                    <a:pt x="7048" y="567"/>
                    <a:pt x="6451" y="190"/>
                  </a:cubicBezTo>
                  <a:cubicBezTo>
                    <a:pt x="6230" y="95"/>
                    <a:pt x="5979" y="32"/>
                    <a:pt x="5727" y="1"/>
                  </a:cubicBezTo>
                  <a:lnTo>
                    <a:pt x="5570" y="1"/>
                  </a:lnTo>
                  <a:cubicBezTo>
                    <a:pt x="5412" y="32"/>
                    <a:pt x="5286" y="64"/>
                    <a:pt x="5129" y="64"/>
                  </a:cubicBezTo>
                  <a:cubicBezTo>
                    <a:pt x="4972" y="64"/>
                    <a:pt x="4815" y="1"/>
                    <a:pt x="4626" y="1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9"/>
            <p:cNvSpPr/>
            <p:nvPr/>
          </p:nvSpPr>
          <p:spPr>
            <a:xfrm>
              <a:off x="1491888" y="4482450"/>
              <a:ext cx="14975" cy="13750"/>
            </a:xfrm>
            <a:custGeom>
              <a:avLst/>
              <a:gdLst/>
              <a:ahLst/>
              <a:cxnLst/>
              <a:rect l="l" t="t" r="r" b="b"/>
              <a:pathLst>
                <a:path w="599" h="550" extrusionOk="0">
                  <a:moveTo>
                    <a:pt x="252" y="0"/>
                  </a:moveTo>
                  <a:cubicBezTo>
                    <a:pt x="231" y="0"/>
                    <a:pt x="210" y="14"/>
                    <a:pt x="189" y="14"/>
                  </a:cubicBezTo>
                  <a:cubicBezTo>
                    <a:pt x="158" y="14"/>
                    <a:pt x="126" y="46"/>
                    <a:pt x="95" y="77"/>
                  </a:cubicBezTo>
                  <a:lnTo>
                    <a:pt x="32" y="140"/>
                  </a:lnTo>
                  <a:cubicBezTo>
                    <a:pt x="32" y="172"/>
                    <a:pt x="0" y="235"/>
                    <a:pt x="0" y="266"/>
                  </a:cubicBezTo>
                  <a:cubicBezTo>
                    <a:pt x="0" y="329"/>
                    <a:pt x="32" y="360"/>
                    <a:pt x="63" y="423"/>
                  </a:cubicBezTo>
                  <a:cubicBezTo>
                    <a:pt x="63" y="455"/>
                    <a:pt x="95" y="486"/>
                    <a:pt x="126" y="518"/>
                  </a:cubicBezTo>
                  <a:lnTo>
                    <a:pt x="221" y="518"/>
                  </a:lnTo>
                  <a:cubicBezTo>
                    <a:pt x="221" y="518"/>
                    <a:pt x="221" y="518"/>
                    <a:pt x="252" y="549"/>
                  </a:cubicBezTo>
                  <a:lnTo>
                    <a:pt x="409" y="549"/>
                  </a:lnTo>
                  <a:lnTo>
                    <a:pt x="472" y="518"/>
                  </a:lnTo>
                  <a:lnTo>
                    <a:pt x="535" y="486"/>
                  </a:lnTo>
                  <a:cubicBezTo>
                    <a:pt x="567" y="455"/>
                    <a:pt x="598" y="392"/>
                    <a:pt x="598" y="360"/>
                  </a:cubicBezTo>
                  <a:cubicBezTo>
                    <a:pt x="598" y="329"/>
                    <a:pt x="598" y="298"/>
                    <a:pt x="598" y="266"/>
                  </a:cubicBezTo>
                  <a:cubicBezTo>
                    <a:pt x="598" y="235"/>
                    <a:pt x="598" y="203"/>
                    <a:pt x="567" y="172"/>
                  </a:cubicBezTo>
                  <a:cubicBezTo>
                    <a:pt x="535" y="109"/>
                    <a:pt x="504" y="77"/>
                    <a:pt x="472" y="77"/>
                  </a:cubicBezTo>
                  <a:cubicBezTo>
                    <a:pt x="472" y="77"/>
                    <a:pt x="441" y="46"/>
                    <a:pt x="441" y="46"/>
                  </a:cubicBezTo>
                  <a:cubicBezTo>
                    <a:pt x="378" y="14"/>
                    <a:pt x="346" y="14"/>
                    <a:pt x="283" y="14"/>
                  </a:cubicBezTo>
                  <a:cubicBezTo>
                    <a:pt x="273" y="4"/>
                    <a:pt x="262" y="0"/>
                    <a:pt x="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9"/>
            <p:cNvSpPr/>
            <p:nvPr/>
          </p:nvSpPr>
          <p:spPr>
            <a:xfrm>
              <a:off x="1555588" y="4438750"/>
              <a:ext cx="9475" cy="9450"/>
            </a:xfrm>
            <a:custGeom>
              <a:avLst/>
              <a:gdLst/>
              <a:ahLst/>
              <a:cxnLst/>
              <a:rect l="l" t="t" r="r" b="b"/>
              <a:pathLst>
                <a:path w="379" h="378" extrusionOk="0">
                  <a:moveTo>
                    <a:pt x="95" y="0"/>
                  </a:moveTo>
                  <a:cubicBezTo>
                    <a:pt x="64" y="0"/>
                    <a:pt x="64" y="0"/>
                    <a:pt x="32" y="32"/>
                  </a:cubicBezTo>
                  <a:cubicBezTo>
                    <a:pt x="32" y="63"/>
                    <a:pt x="1" y="63"/>
                    <a:pt x="1" y="95"/>
                  </a:cubicBezTo>
                  <a:cubicBezTo>
                    <a:pt x="1" y="126"/>
                    <a:pt x="1" y="158"/>
                    <a:pt x="1" y="158"/>
                  </a:cubicBezTo>
                  <a:lnTo>
                    <a:pt x="1" y="221"/>
                  </a:lnTo>
                  <a:cubicBezTo>
                    <a:pt x="1" y="252"/>
                    <a:pt x="32" y="284"/>
                    <a:pt x="64" y="315"/>
                  </a:cubicBezTo>
                  <a:cubicBezTo>
                    <a:pt x="95" y="346"/>
                    <a:pt x="95" y="346"/>
                    <a:pt x="158" y="378"/>
                  </a:cubicBezTo>
                  <a:cubicBezTo>
                    <a:pt x="190" y="378"/>
                    <a:pt x="284" y="378"/>
                    <a:pt x="315" y="315"/>
                  </a:cubicBezTo>
                  <a:cubicBezTo>
                    <a:pt x="347" y="284"/>
                    <a:pt x="378" y="221"/>
                    <a:pt x="347" y="158"/>
                  </a:cubicBezTo>
                  <a:cubicBezTo>
                    <a:pt x="347" y="126"/>
                    <a:pt x="315" y="95"/>
                    <a:pt x="315" y="63"/>
                  </a:cubicBezTo>
                  <a:cubicBezTo>
                    <a:pt x="284" y="32"/>
                    <a:pt x="253" y="0"/>
                    <a:pt x="2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9"/>
            <p:cNvSpPr/>
            <p:nvPr/>
          </p:nvSpPr>
          <p:spPr>
            <a:xfrm>
              <a:off x="1551663" y="4386250"/>
              <a:ext cx="14975" cy="18500"/>
            </a:xfrm>
            <a:custGeom>
              <a:avLst/>
              <a:gdLst/>
              <a:ahLst/>
              <a:cxnLst/>
              <a:rect l="l" t="t" r="r" b="b"/>
              <a:pathLst>
                <a:path w="599" h="740" extrusionOk="0">
                  <a:moveTo>
                    <a:pt x="299" y="0"/>
                  </a:moveTo>
                  <a:cubicBezTo>
                    <a:pt x="284" y="0"/>
                    <a:pt x="268" y="8"/>
                    <a:pt x="252" y="24"/>
                  </a:cubicBezTo>
                  <a:lnTo>
                    <a:pt x="158" y="24"/>
                  </a:lnTo>
                  <a:cubicBezTo>
                    <a:pt x="158" y="24"/>
                    <a:pt x="126" y="55"/>
                    <a:pt x="95" y="55"/>
                  </a:cubicBezTo>
                  <a:cubicBezTo>
                    <a:pt x="95" y="87"/>
                    <a:pt x="63" y="87"/>
                    <a:pt x="63" y="118"/>
                  </a:cubicBezTo>
                  <a:cubicBezTo>
                    <a:pt x="32" y="150"/>
                    <a:pt x="1" y="181"/>
                    <a:pt x="1" y="213"/>
                  </a:cubicBezTo>
                  <a:cubicBezTo>
                    <a:pt x="1" y="213"/>
                    <a:pt x="1" y="244"/>
                    <a:pt x="1" y="244"/>
                  </a:cubicBezTo>
                  <a:cubicBezTo>
                    <a:pt x="1" y="275"/>
                    <a:pt x="1" y="307"/>
                    <a:pt x="1" y="338"/>
                  </a:cubicBezTo>
                  <a:cubicBezTo>
                    <a:pt x="1" y="370"/>
                    <a:pt x="1" y="401"/>
                    <a:pt x="1" y="433"/>
                  </a:cubicBezTo>
                  <a:cubicBezTo>
                    <a:pt x="1" y="433"/>
                    <a:pt x="1" y="433"/>
                    <a:pt x="1" y="464"/>
                  </a:cubicBezTo>
                  <a:lnTo>
                    <a:pt x="32" y="527"/>
                  </a:lnTo>
                  <a:lnTo>
                    <a:pt x="32" y="559"/>
                  </a:lnTo>
                  <a:cubicBezTo>
                    <a:pt x="32" y="590"/>
                    <a:pt x="95" y="590"/>
                    <a:pt x="95" y="622"/>
                  </a:cubicBezTo>
                  <a:cubicBezTo>
                    <a:pt x="95" y="622"/>
                    <a:pt x="95" y="622"/>
                    <a:pt x="95" y="653"/>
                  </a:cubicBezTo>
                  <a:lnTo>
                    <a:pt x="158" y="685"/>
                  </a:lnTo>
                  <a:cubicBezTo>
                    <a:pt x="189" y="716"/>
                    <a:pt x="221" y="716"/>
                    <a:pt x="284" y="716"/>
                  </a:cubicBezTo>
                  <a:cubicBezTo>
                    <a:pt x="299" y="732"/>
                    <a:pt x="323" y="740"/>
                    <a:pt x="347" y="740"/>
                  </a:cubicBezTo>
                  <a:cubicBezTo>
                    <a:pt x="370" y="740"/>
                    <a:pt x="394" y="732"/>
                    <a:pt x="410" y="716"/>
                  </a:cubicBezTo>
                  <a:lnTo>
                    <a:pt x="472" y="716"/>
                  </a:lnTo>
                  <a:cubicBezTo>
                    <a:pt x="504" y="685"/>
                    <a:pt x="535" y="653"/>
                    <a:pt x="535" y="622"/>
                  </a:cubicBezTo>
                  <a:cubicBezTo>
                    <a:pt x="567" y="622"/>
                    <a:pt x="567" y="590"/>
                    <a:pt x="567" y="559"/>
                  </a:cubicBezTo>
                  <a:cubicBezTo>
                    <a:pt x="598" y="527"/>
                    <a:pt x="598" y="496"/>
                    <a:pt x="598" y="464"/>
                  </a:cubicBezTo>
                  <a:lnTo>
                    <a:pt x="598" y="401"/>
                  </a:lnTo>
                  <a:cubicBezTo>
                    <a:pt x="598" y="370"/>
                    <a:pt x="598" y="370"/>
                    <a:pt x="598" y="370"/>
                  </a:cubicBezTo>
                  <a:cubicBezTo>
                    <a:pt x="598" y="338"/>
                    <a:pt x="567" y="307"/>
                    <a:pt x="567" y="275"/>
                  </a:cubicBezTo>
                  <a:cubicBezTo>
                    <a:pt x="535" y="213"/>
                    <a:pt x="535" y="181"/>
                    <a:pt x="504" y="118"/>
                  </a:cubicBezTo>
                  <a:lnTo>
                    <a:pt x="441" y="55"/>
                  </a:lnTo>
                  <a:lnTo>
                    <a:pt x="410" y="55"/>
                  </a:lnTo>
                  <a:lnTo>
                    <a:pt x="347" y="24"/>
                  </a:lnTo>
                  <a:cubicBezTo>
                    <a:pt x="331" y="8"/>
                    <a:pt x="315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9"/>
            <p:cNvSpPr/>
            <p:nvPr/>
          </p:nvSpPr>
          <p:spPr>
            <a:xfrm>
              <a:off x="1551663" y="4345925"/>
              <a:ext cx="8675" cy="8675"/>
            </a:xfrm>
            <a:custGeom>
              <a:avLst/>
              <a:gdLst/>
              <a:ahLst/>
              <a:cxnLst/>
              <a:rect l="l" t="t" r="r" b="b"/>
              <a:pathLst>
                <a:path w="347" h="347" extrusionOk="0">
                  <a:moveTo>
                    <a:pt x="95" y="1"/>
                  </a:moveTo>
                  <a:cubicBezTo>
                    <a:pt x="63" y="1"/>
                    <a:pt x="63" y="32"/>
                    <a:pt x="32" y="32"/>
                  </a:cubicBezTo>
                  <a:cubicBezTo>
                    <a:pt x="1" y="64"/>
                    <a:pt x="1" y="95"/>
                    <a:pt x="1" y="127"/>
                  </a:cubicBezTo>
                  <a:cubicBezTo>
                    <a:pt x="1" y="127"/>
                    <a:pt x="1" y="158"/>
                    <a:pt x="1" y="189"/>
                  </a:cubicBezTo>
                  <a:lnTo>
                    <a:pt x="1" y="221"/>
                  </a:lnTo>
                  <a:lnTo>
                    <a:pt x="1" y="284"/>
                  </a:lnTo>
                  <a:cubicBezTo>
                    <a:pt x="32" y="284"/>
                    <a:pt x="32" y="315"/>
                    <a:pt x="63" y="347"/>
                  </a:cubicBezTo>
                  <a:lnTo>
                    <a:pt x="284" y="347"/>
                  </a:lnTo>
                  <a:cubicBezTo>
                    <a:pt x="315" y="315"/>
                    <a:pt x="315" y="284"/>
                    <a:pt x="347" y="252"/>
                  </a:cubicBezTo>
                  <a:cubicBezTo>
                    <a:pt x="347" y="221"/>
                    <a:pt x="347" y="221"/>
                    <a:pt x="347" y="189"/>
                  </a:cubicBezTo>
                  <a:cubicBezTo>
                    <a:pt x="347" y="189"/>
                    <a:pt x="347" y="158"/>
                    <a:pt x="347" y="127"/>
                  </a:cubicBezTo>
                  <a:lnTo>
                    <a:pt x="315" y="64"/>
                  </a:lnTo>
                  <a:lnTo>
                    <a:pt x="284" y="32"/>
                  </a:lnTo>
                  <a:lnTo>
                    <a:pt x="252" y="32"/>
                  </a:lnTo>
                  <a:cubicBezTo>
                    <a:pt x="221" y="1"/>
                    <a:pt x="189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9"/>
            <p:cNvSpPr/>
            <p:nvPr/>
          </p:nvSpPr>
          <p:spPr>
            <a:xfrm>
              <a:off x="1548513" y="4296375"/>
              <a:ext cx="14975" cy="19700"/>
            </a:xfrm>
            <a:custGeom>
              <a:avLst/>
              <a:gdLst/>
              <a:ahLst/>
              <a:cxnLst/>
              <a:rect l="l" t="t" r="r" b="b"/>
              <a:pathLst>
                <a:path w="599" h="788" extrusionOk="0">
                  <a:moveTo>
                    <a:pt x="252" y="0"/>
                  </a:moveTo>
                  <a:cubicBezTo>
                    <a:pt x="221" y="0"/>
                    <a:pt x="158" y="0"/>
                    <a:pt x="127" y="32"/>
                  </a:cubicBezTo>
                  <a:cubicBezTo>
                    <a:pt x="64" y="63"/>
                    <a:pt x="32" y="95"/>
                    <a:pt x="32" y="126"/>
                  </a:cubicBezTo>
                  <a:cubicBezTo>
                    <a:pt x="1" y="158"/>
                    <a:pt x="1" y="221"/>
                    <a:pt x="1" y="284"/>
                  </a:cubicBezTo>
                  <a:cubicBezTo>
                    <a:pt x="1" y="315"/>
                    <a:pt x="1" y="347"/>
                    <a:pt x="1" y="378"/>
                  </a:cubicBezTo>
                  <a:cubicBezTo>
                    <a:pt x="1" y="378"/>
                    <a:pt x="1" y="409"/>
                    <a:pt x="1" y="409"/>
                  </a:cubicBezTo>
                  <a:cubicBezTo>
                    <a:pt x="1" y="441"/>
                    <a:pt x="1" y="441"/>
                    <a:pt x="1" y="441"/>
                  </a:cubicBezTo>
                  <a:lnTo>
                    <a:pt x="1" y="535"/>
                  </a:lnTo>
                  <a:lnTo>
                    <a:pt x="1" y="598"/>
                  </a:lnTo>
                  <a:lnTo>
                    <a:pt x="64" y="630"/>
                  </a:lnTo>
                  <a:cubicBezTo>
                    <a:pt x="64" y="630"/>
                    <a:pt x="64" y="661"/>
                    <a:pt x="64" y="661"/>
                  </a:cubicBezTo>
                  <a:cubicBezTo>
                    <a:pt x="95" y="693"/>
                    <a:pt x="127" y="724"/>
                    <a:pt x="158" y="724"/>
                  </a:cubicBezTo>
                  <a:lnTo>
                    <a:pt x="252" y="787"/>
                  </a:lnTo>
                  <a:lnTo>
                    <a:pt x="315" y="787"/>
                  </a:lnTo>
                  <a:cubicBezTo>
                    <a:pt x="378" y="787"/>
                    <a:pt x="410" y="756"/>
                    <a:pt x="441" y="756"/>
                  </a:cubicBezTo>
                  <a:cubicBezTo>
                    <a:pt x="473" y="756"/>
                    <a:pt x="473" y="724"/>
                    <a:pt x="504" y="724"/>
                  </a:cubicBezTo>
                  <a:cubicBezTo>
                    <a:pt x="536" y="693"/>
                    <a:pt x="567" y="661"/>
                    <a:pt x="567" y="630"/>
                  </a:cubicBezTo>
                  <a:cubicBezTo>
                    <a:pt x="598" y="598"/>
                    <a:pt x="598" y="567"/>
                    <a:pt x="598" y="535"/>
                  </a:cubicBezTo>
                  <a:cubicBezTo>
                    <a:pt x="598" y="504"/>
                    <a:pt x="598" y="472"/>
                    <a:pt x="598" y="441"/>
                  </a:cubicBezTo>
                  <a:cubicBezTo>
                    <a:pt x="598" y="441"/>
                    <a:pt x="598" y="409"/>
                    <a:pt x="598" y="409"/>
                  </a:cubicBezTo>
                  <a:cubicBezTo>
                    <a:pt x="598" y="378"/>
                    <a:pt x="598" y="347"/>
                    <a:pt x="598" y="315"/>
                  </a:cubicBezTo>
                  <a:cubicBezTo>
                    <a:pt x="567" y="284"/>
                    <a:pt x="567" y="252"/>
                    <a:pt x="536" y="221"/>
                  </a:cubicBezTo>
                  <a:lnTo>
                    <a:pt x="536" y="189"/>
                  </a:lnTo>
                  <a:lnTo>
                    <a:pt x="473" y="126"/>
                  </a:lnTo>
                  <a:lnTo>
                    <a:pt x="504" y="95"/>
                  </a:lnTo>
                  <a:lnTo>
                    <a:pt x="410" y="32"/>
                  </a:lnTo>
                  <a:lnTo>
                    <a:pt x="378" y="32"/>
                  </a:lnTo>
                  <a:cubicBezTo>
                    <a:pt x="347" y="0"/>
                    <a:pt x="315" y="0"/>
                    <a:pt x="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9"/>
            <p:cNvSpPr/>
            <p:nvPr/>
          </p:nvSpPr>
          <p:spPr>
            <a:xfrm>
              <a:off x="1576038" y="4345350"/>
              <a:ext cx="8675" cy="8475"/>
            </a:xfrm>
            <a:custGeom>
              <a:avLst/>
              <a:gdLst/>
              <a:ahLst/>
              <a:cxnLst/>
              <a:rect l="l" t="t" r="r" b="b"/>
              <a:pathLst>
                <a:path w="347" h="339" extrusionOk="0">
                  <a:moveTo>
                    <a:pt x="111" y="0"/>
                  </a:moveTo>
                  <a:cubicBezTo>
                    <a:pt x="95" y="0"/>
                    <a:pt x="80" y="8"/>
                    <a:pt x="64" y="24"/>
                  </a:cubicBezTo>
                  <a:lnTo>
                    <a:pt x="32" y="55"/>
                  </a:lnTo>
                  <a:lnTo>
                    <a:pt x="32" y="118"/>
                  </a:lnTo>
                  <a:lnTo>
                    <a:pt x="32" y="150"/>
                  </a:lnTo>
                  <a:cubicBezTo>
                    <a:pt x="1" y="181"/>
                    <a:pt x="1" y="212"/>
                    <a:pt x="32" y="244"/>
                  </a:cubicBezTo>
                  <a:cubicBezTo>
                    <a:pt x="32" y="244"/>
                    <a:pt x="32" y="275"/>
                    <a:pt x="32" y="275"/>
                  </a:cubicBezTo>
                  <a:cubicBezTo>
                    <a:pt x="64" y="307"/>
                    <a:pt x="64" y="307"/>
                    <a:pt x="95" y="338"/>
                  </a:cubicBezTo>
                  <a:lnTo>
                    <a:pt x="316" y="338"/>
                  </a:lnTo>
                  <a:cubicBezTo>
                    <a:pt x="316" y="307"/>
                    <a:pt x="347" y="307"/>
                    <a:pt x="347" y="275"/>
                  </a:cubicBezTo>
                  <a:lnTo>
                    <a:pt x="347" y="212"/>
                  </a:lnTo>
                  <a:lnTo>
                    <a:pt x="347" y="181"/>
                  </a:lnTo>
                  <a:cubicBezTo>
                    <a:pt x="347" y="150"/>
                    <a:pt x="347" y="118"/>
                    <a:pt x="347" y="118"/>
                  </a:cubicBezTo>
                  <a:cubicBezTo>
                    <a:pt x="347" y="87"/>
                    <a:pt x="316" y="87"/>
                    <a:pt x="316" y="55"/>
                  </a:cubicBezTo>
                  <a:cubicBezTo>
                    <a:pt x="284" y="55"/>
                    <a:pt x="284" y="24"/>
                    <a:pt x="253" y="24"/>
                  </a:cubicBezTo>
                  <a:lnTo>
                    <a:pt x="158" y="24"/>
                  </a:lnTo>
                  <a:cubicBezTo>
                    <a:pt x="142" y="8"/>
                    <a:pt x="127" y="0"/>
                    <a:pt x="1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9"/>
            <p:cNvSpPr/>
            <p:nvPr/>
          </p:nvSpPr>
          <p:spPr>
            <a:xfrm>
              <a:off x="1517063" y="4279850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20" y="1"/>
                  </a:moveTo>
                  <a:cubicBezTo>
                    <a:pt x="157" y="1"/>
                    <a:pt x="126" y="32"/>
                    <a:pt x="95" y="64"/>
                  </a:cubicBezTo>
                  <a:cubicBezTo>
                    <a:pt x="63" y="95"/>
                    <a:pt x="32" y="127"/>
                    <a:pt x="32" y="158"/>
                  </a:cubicBezTo>
                  <a:cubicBezTo>
                    <a:pt x="0" y="189"/>
                    <a:pt x="0" y="221"/>
                    <a:pt x="0" y="252"/>
                  </a:cubicBezTo>
                  <a:cubicBezTo>
                    <a:pt x="0" y="284"/>
                    <a:pt x="32" y="315"/>
                    <a:pt x="32" y="378"/>
                  </a:cubicBezTo>
                  <a:cubicBezTo>
                    <a:pt x="63" y="410"/>
                    <a:pt x="63" y="441"/>
                    <a:pt x="95" y="473"/>
                  </a:cubicBezTo>
                  <a:lnTo>
                    <a:pt x="157" y="504"/>
                  </a:lnTo>
                  <a:cubicBezTo>
                    <a:pt x="220" y="536"/>
                    <a:pt x="252" y="536"/>
                    <a:pt x="315" y="567"/>
                  </a:cubicBezTo>
                  <a:lnTo>
                    <a:pt x="378" y="567"/>
                  </a:lnTo>
                  <a:cubicBezTo>
                    <a:pt x="441" y="536"/>
                    <a:pt x="472" y="504"/>
                    <a:pt x="504" y="473"/>
                  </a:cubicBezTo>
                  <a:cubicBezTo>
                    <a:pt x="535" y="473"/>
                    <a:pt x="566" y="410"/>
                    <a:pt x="566" y="378"/>
                  </a:cubicBezTo>
                  <a:cubicBezTo>
                    <a:pt x="566" y="347"/>
                    <a:pt x="566" y="315"/>
                    <a:pt x="566" y="284"/>
                  </a:cubicBezTo>
                  <a:cubicBezTo>
                    <a:pt x="566" y="252"/>
                    <a:pt x="566" y="221"/>
                    <a:pt x="535" y="189"/>
                  </a:cubicBezTo>
                  <a:cubicBezTo>
                    <a:pt x="535" y="127"/>
                    <a:pt x="504" y="95"/>
                    <a:pt x="472" y="95"/>
                  </a:cubicBezTo>
                  <a:lnTo>
                    <a:pt x="441" y="32"/>
                  </a:lnTo>
                  <a:cubicBezTo>
                    <a:pt x="378" y="1"/>
                    <a:pt x="346" y="1"/>
                    <a:pt x="2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9"/>
            <p:cNvSpPr/>
            <p:nvPr/>
          </p:nvSpPr>
          <p:spPr>
            <a:xfrm>
              <a:off x="1414788" y="4230300"/>
              <a:ext cx="211625" cy="312075"/>
            </a:xfrm>
            <a:custGeom>
              <a:avLst/>
              <a:gdLst/>
              <a:ahLst/>
              <a:cxnLst/>
              <a:rect l="l" t="t" r="r" b="b"/>
              <a:pathLst>
                <a:path w="8465" h="12483" extrusionOk="0">
                  <a:moveTo>
                    <a:pt x="3305" y="0"/>
                  </a:moveTo>
                  <a:cubicBezTo>
                    <a:pt x="3682" y="63"/>
                    <a:pt x="4028" y="221"/>
                    <a:pt x="4343" y="441"/>
                  </a:cubicBezTo>
                  <a:cubicBezTo>
                    <a:pt x="4595" y="756"/>
                    <a:pt x="4909" y="1039"/>
                    <a:pt x="5192" y="1322"/>
                  </a:cubicBezTo>
                  <a:cubicBezTo>
                    <a:pt x="5350" y="1448"/>
                    <a:pt x="5570" y="1511"/>
                    <a:pt x="5727" y="1637"/>
                  </a:cubicBezTo>
                  <a:cubicBezTo>
                    <a:pt x="5885" y="1762"/>
                    <a:pt x="5947" y="1920"/>
                    <a:pt x="5979" y="2077"/>
                  </a:cubicBezTo>
                  <a:cubicBezTo>
                    <a:pt x="6042" y="2423"/>
                    <a:pt x="6231" y="2738"/>
                    <a:pt x="6482" y="2958"/>
                  </a:cubicBezTo>
                  <a:cubicBezTo>
                    <a:pt x="6766" y="3178"/>
                    <a:pt x="7112" y="3336"/>
                    <a:pt x="7143" y="3745"/>
                  </a:cubicBezTo>
                  <a:cubicBezTo>
                    <a:pt x="7175" y="4059"/>
                    <a:pt x="7080" y="4374"/>
                    <a:pt x="7112" y="4689"/>
                  </a:cubicBezTo>
                  <a:cubicBezTo>
                    <a:pt x="7175" y="5035"/>
                    <a:pt x="7269" y="5381"/>
                    <a:pt x="7426" y="5695"/>
                  </a:cubicBezTo>
                  <a:cubicBezTo>
                    <a:pt x="7615" y="6419"/>
                    <a:pt x="7017" y="6985"/>
                    <a:pt x="7080" y="7678"/>
                  </a:cubicBezTo>
                  <a:cubicBezTo>
                    <a:pt x="7112" y="7992"/>
                    <a:pt x="7175" y="8307"/>
                    <a:pt x="6954" y="8559"/>
                  </a:cubicBezTo>
                  <a:cubicBezTo>
                    <a:pt x="6734" y="8779"/>
                    <a:pt x="6482" y="8936"/>
                    <a:pt x="6231" y="9062"/>
                  </a:cubicBezTo>
                  <a:cubicBezTo>
                    <a:pt x="5979" y="9219"/>
                    <a:pt x="5759" y="9408"/>
                    <a:pt x="5570" y="9660"/>
                  </a:cubicBezTo>
                  <a:cubicBezTo>
                    <a:pt x="5507" y="9754"/>
                    <a:pt x="5476" y="9912"/>
                    <a:pt x="5444" y="10037"/>
                  </a:cubicBezTo>
                  <a:cubicBezTo>
                    <a:pt x="5444" y="10226"/>
                    <a:pt x="5444" y="10415"/>
                    <a:pt x="5287" y="10572"/>
                  </a:cubicBezTo>
                  <a:cubicBezTo>
                    <a:pt x="4972" y="10761"/>
                    <a:pt x="4657" y="10950"/>
                    <a:pt x="4280" y="11107"/>
                  </a:cubicBezTo>
                  <a:cubicBezTo>
                    <a:pt x="3965" y="11296"/>
                    <a:pt x="3619" y="11453"/>
                    <a:pt x="3242" y="11579"/>
                  </a:cubicBezTo>
                  <a:cubicBezTo>
                    <a:pt x="2864" y="11737"/>
                    <a:pt x="2486" y="11831"/>
                    <a:pt x="2077" y="11894"/>
                  </a:cubicBezTo>
                  <a:cubicBezTo>
                    <a:pt x="1984" y="11900"/>
                    <a:pt x="1891" y="11903"/>
                    <a:pt x="1798" y="11903"/>
                  </a:cubicBezTo>
                  <a:cubicBezTo>
                    <a:pt x="1545" y="11903"/>
                    <a:pt x="1294" y="11885"/>
                    <a:pt x="1051" y="11885"/>
                  </a:cubicBezTo>
                  <a:cubicBezTo>
                    <a:pt x="962" y="11885"/>
                    <a:pt x="874" y="11887"/>
                    <a:pt x="787" y="11894"/>
                  </a:cubicBezTo>
                  <a:cubicBezTo>
                    <a:pt x="504" y="11925"/>
                    <a:pt x="253" y="11957"/>
                    <a:pt x="1" y="12051"/>
                  </a:cubicBezTo>
                  <a:cubicBezTo>
                    <a:pt x="632" y="12340"/>
                    <a:pt x="1329" y="12476"/>
                    <a:pt x="2036" y="12476"/>
                  </a:cubicBezTo>
                  <a:cubicBezTo>
                    <a:pt x="2176" y="12476"/>
                    <a:pt x="2315" y="12471"/>
                    <a:pt x="2455" y="12460"/>
                  </a:cubicBezTo>
                  <a:cubicBezTo>
                    <a:pt x="2455" y="12476"/>
                    <a:pt x="2478" y="12483"/>
                    <a:pt x="2521" y="12483"/>
                  </a:cubicBezTo>
                  <a:cubicBezTo>
                    <a:pt x="2822" y="12483"/>
                    <a:pt x="4078" y="12134"/>
                    <a:pt x="4657" y="12051"/>
                  </a:cubicBezTo>
                  <a:cubicBezTo>
                    <a:pt x="4972" y="12020"/>
                    <a:pt x="5255" y="11925"/>
                    <a:pt x="5538" y="11799"/>
                  </a:cubicBezTo>
                  <a:cubicBezTo>
                    <a:pt x="5790" y="11611"/>
                    <a:pt x="6010" y="11390"/>
                    <a:pt x="6136" y="11076"/>
                  </a:cubicBezTo>
                  <a:cubicBezTo>
                    <a:pt x="6294" y="10793"/>
                    <a:pt x="6545" y="10572"/>
                    <a:pt x="6828" y="10415"/>
                  </a:cubicBezTo>
                  <a:cubicBezTo>
                    <a:pt x="7112" y="10226"/>
                    <a:pt x="7332" y="9975"/>
                    <a:pt x="7489" y="9660"/>
                  </a:cubicBezTo>
                  <a:cubicBezTo>
                    <a:pt x="7804" y="9156"/>
                    <a:pt x="8024" y="8590"/>
                    <a:pt x="8150" y="8024"/>
                  </a:cubicBezTo>
                  <a:cubicBezTo>
                    <a:pt x="8433" y="6860"/>
                    <a:pt x="8465" y="5664"/>
                    <a:pt x="8213" y="4500"/>
                  </a:cubicBezTo>
                  <a:cubicBezTo>
                    <a:pt x="8087" y="3839"/>
                    <a:pt x="7867" y="3241"/>
                    <a:pt x="7489" y="2675"/>
                  </a:cubicBezTo>
                  <a:cubicBezTo>
                    <a:pt x="7049" y="2109"/>
                    <a:pt x="6357" y="1888"/>
                    <a:pt x="5759" y="1416"/>
                  </a:cubicBezTo>
                  <a:cubicBezTo>
                    <a:pt x="5224" y="944"/>
                    <a:pt x="4626" y="535"/>
                    <a:pt x="4028" y="189"/>
                  </a:cubicBezTo>
                  <a:cubicBezTo>
                    <a:pt x="3808" y="63"/>
                    <a:pt x="3556" y="0"/>
                    <a:pt x="3305" y="0"/>
                  </a:cubicBezTo>
                  <a:close/>
                </a:path>
              </a:pathLst>
            </a:custGeom>
            <a:solidFill>
              <a:srgbClr val="D9A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9"/>
            <p:cNvSpPr/>
            <p:nvPr/>
          </p:nvSpPr>
          <p:spPr>
            <a:xfrm>
              <a:off x="1365825" y="4315650"/>
              <a:ext cx="7650" cy="5400"/>
            </a:xfrm>
            <a:custGeom>
              <a:avLst/>
              <a:gdLst/>
              <a:ahLst/>
              <a:cxnLst/>
              <a:rect l="l" t="t" r="r" b="b"/>
              <a:pathLst>
                <a:path w="306" h="216" extrusionOk="0">
                  <a:moveTo>
                    <a:pt x="142" y="0"/>
                  </a:moveTo>
                  <a:cubicBezTo>
                    <a:pt x="118" y="0"/>
                    <a:pt x="95" y="9"/>
                    <a:pt x="74" y="29"/>
                  </a:cubicBezTo>
                  <a:cubicBezTo>
                    <a:pt x="1" y="103"/>
                    <a:pt x="81" y="216"/>
                    <a:pt x="165" y="216"/>
                  </a:cubicBezTo>
                  <a:cubicBezTo>
                    <a:pt x="188" y="216"/>
                    <a:pt x="211" y="207"/>
                    <a:pt x="232" y="187"/>
                  </a:cubicBezTo>
                  <a:cubicBezTo>
                    <a:pt x="306" y="113"/>
                    <a:pt x="225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9"/>
            <p:cNvSpPr/>
            <p:nvPr/>
          </p:nvSpPr>
          <p:spPr>
            <a:xfrm>
              <a:off x="1439188" y="4500100"/>
              <a:ext cx="8675" cy="8675"/>
            </a:xfrm>
            <a:custGeom>
              <a:avLst/>
              <a:gdLst/>
              <a:ahLst/>
              <a:cxnLst/>
              <a:rect l="l" t="t" r="r" b="b"/>
              <a:pathLst>
                <a:path w="347" h="347" extrusionOk="0">
                  <a:moveTo>
                    <a:pt x="126" y="1"/>
                  </a:moveTo>
                  <a:cubicBezTo>
                    <a:pt x="95" y="1"/>
                    <a:pt x="63" y="1"/>
                    <a:pt x="32" y="32"/>
                  </a:cubicBezTo>
                  <a:cubicBezTo>
                    <a:pt x="32" y="64"/>
                    <a:pt x="0" y="64"/>
                    <a:pt x="0" y="95"/>
                  </a:cubicBezTo>
                  <a:cubicBezTo>
                    <a:pt x="0" y="126"/>
                    <a:pt x="0" y="126"/>
                    <a:pt x="0" y="158"/>
                  </a:cubicBezTo>
                  <a:cubicBezTo>
                    <a:pt x="0" y="189"/>
                    <a:pt x="0" y="221"/>
                    <a:pt x="0" y="221"/>
                  </a:cubicBezTo>
                  <a:cubicBezTo>
                    <a:pt x="32" y="252"/>
                    <a:pt x="32" y="284"/>
                    <a:pt x="63" y="284"/>
                  </a:cubicBezTo>
                  <a:lnTo>
                    <a:pt x="95" y="315"/>
                  </a:lnTo>
                  <a:cubicBezTo>
                    <a:pt x="126" y="347"/>
                    <a:pt x="158" y="347"/>
                    <a:pt x="189" y="347"/>
                  </a:cubicBezTo>
                  <a:lnTo>
                    <a:pt x="220" y="347"/>
                  </a:lnTo>
                  <a:cubicBezTo>
                    <a:pt x="252" y="347"/>
                    <a:pt x="283" y="315"/>
                    <a:pt x="315" y="315"/>
                  </a:cubicBezTo>
                  <a:cubicBezTo>
                    <a:pt x="315" y="284"/>
                    <a:pt x="346" y="252"/>
                    <a:pt x="346" y="252"/>
                  </a:cubicBezTo>
                  <a:cubicBezTo>
                    <a:pt x="346" y="221"/>
                    <a:pt x="346" y="189"/>
                    <a:pt x="346" y="189"/>
                  </a:cubicBezTo>
                  <a:cubicBezTo>
                    <a:pt x="346" y="158"/>
                    <a:pt x="346" y="126"/>
                    <a:pt x="346" y="126"/>
                  </a:cubicBezTo>
                  <a:cubicBezTo>
                    <a:pt x="346" y="95"/>
                    <a:pt x="315" y="64"/>
                    <a:pt x="315" y="64"/>
                  </a:cubicBezTo>
                  <a:lnTo>
                    <a:pt x="252" y="32"/>
                  </a:lnTo>
                  <a:cubicBezTo>
                    <a:pt x="220" y="1"/>
                    <a:pt x="189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9"/>
            <p:cNvSpPr/>
            <p:nvPr/>
          </p:nvSpPr>
          <p:spPr>
            <a:xfrm>
              <a:off x="1936313" y="4581525"/>
              <a:ext cx="110150" cy="105250"/>
            </a:xfrm>
            <a:custGeom>
              <a:avLst/>
              <a:gdLst/>
              <a:ahLst/>
              <a:cxnLst/>
              <a:rect l="l" t="t" r="r" b="b"/>
              <a:pathLst>
                <a:path w="4406" h="4210" extrusionOk="0">
                  <a:moveTo>
                    <a:pt x="1935" y="0"/>
                  </a:moveTo>
                  <a:cubicBezTo>
                    <a:pt x="1904" y="0"/>
                    <a:pt x="1872" y="16"/>
                    <a:pt x="1857" y="47"/>
                  </a:cubicBezTo>
                  <a:cubicBezTo>
                    <a:pt x="1774" y="239"/>
                    <a:pt x="1597" y="574"/>
                    <a:pt x="1324" y="574"/>
                  </a:cubicBezTo>
                  <a:cubicBezTo>
                    <a:pt x="1283" y="574"/>
                    <a:pt x="1241" y="567"/>
                    <a:pt x="1196" y="551"/>
                  </a:cubicBezTo>
                  <a:lnTo>
                    <a:pt x="661" y="362"/>
                  </a:lnTo>
                  <a:cubicBezTo>
                    <a:pt x="598" y="362"/>
                    <a:pt x="535" y="393"/>
                    <a:pt x="535" y="456"/>
                  </a:cubicBezTo>
                  <a:cubicBezTo>
                    <a:pt x="535" y="488"/>
                    <a:pt x="535" y="488"/>
                    <a:pt x="535" y="519"/>
                  </a:cubicBezTo>
                  <a:cubicBezTo>
                    <a:pt x="724" y="708"/>
                    <a:pt x="913" y="1023"/>
                    <a:pt x="755" y="1211"/>
                  </a:cubicBezTo>
                  <a:cubicBezTo>
                    <a:pt x="630" y="1463"/>
                    <a:pt x="378" y="1620"/>
                    <a:pt x="95" y="1652"/>
                  </a:cubicBezTo>
                  <a:cubicBezTo>
                    <a:pt x="32" y="1683"/>
                    <a:pt x="0" y="1778"/>
                    <a:pt x="63" y="1809"/>
                  </a:cubicBezTo>
                  <a:cubicBezTo>
                    <a:pt x="378" y="1998"/>
                    <a:pt x="787" y="2407"/>
                    <a:pt x="409" y="2942"/>
                  </a:cubicBezTo>
                  <a:cubicBezTo>
                    <a:pt x="355" y="2996"/>
                    <a:pt x="395" y="3074"/>
                    <a:pt x="467" y="3074"/>
                  </a:cubicBezTo>
                  <a:cubicBezTo>
                    <a:pt x="479" y="3074"/>
                    <a:pt x="491" y="3072"/>
                    <a:pt x="504" y="3068"/>
                  </a:cubicBezTo>
                  <a:cubicBezTo>
                    <a:pt x="622" y="3056"/>
                    <a:pt x="754" y="3031"/>
                    <a:pt x="891" y="3031"/>
                  </a:cubicBezTo>
                  <a:cubicBezTo>
                    <a:pt x="1117" y="3031"/>
                    <a:pt x="1358" y="3100"/>
                    <a:pt x="1574" y="3414"/>
                  </a:cubicBezTo>
                  <a:cubicBezTo>
                    <a:pt x="1720" y="3620"/>
                    <a:pt x="2032" y="4210"/>
                    <a:pt x="2150" y="4210"/>
                  </a:cubicBezTo>
                  <a:cubicBezTo>
                    <a:pt x="2158" y="4210"/>
                    <a:pt x="2165" y="4207"/>
                    <a:pt x="2171" y="4201"/>
                  </a:cubicBezTo>
                  <a:cubicBezTo>
                    <a:pt x="2360" y="4075"/>
                    <a:pt x="2738" y="3445"/>
                    <a:pt x="3147" y="3445"/>
                  </a:cubicBezTo>
                  <a:cubicBezTo>
                    <a:pt x="3304" y="3445"/>
                    <a:pt x="3461" y="3445"/>
                    <a:pt x="3619" y="3508"/>
                  </a:cubicBezTo>
                  <a:cubicBezTo>
                    <a:pt x="3627" y="3513"/>
                    <a:pt x="3636" y="3515"/>
                    <a:pt x="3646" y="3515"/>
                  </a:cubicBezTo>
                  <a:cubicBezTo>
                    <a:pt x="3704" y="3515"/>
                    <a:pt x="3767" y="3437"/>
                    <a:pt x="3713" y="3382"/>
                  </a:cubicBezTo>
                  <a:cubicBezTo>
                    <a:pt x="3556" y="3131"/>
                    <a:pt x="3587" y="2816"/>
                    <a:pt x="3807" y="2627"/>
                  </a:cubicBezTo>
                  <a:cubicBezTo>
                    <a:pt x="3996" y="2501"/>
                    <a:pt x="4154" y="2407"/>
                    <a:pt x="4342" y="2344"/>
                  </a:cubicBezTo>
                  <a:cubicBezTo>
                    <a:pt x="4405" y="2313"/>
                    <a:pt x="4405" y="2218"/>
                    <a:pt x="4342" y="2187"/>
                  </a:cubicBezTo>
                  <a:cubicBezTo>
                    <a:pt x="4028" y="2030"/>
                    <a:pt x="3430" y="1683"/>
                    <a:pt x="3398" y="1274"/>
                  </a:cubicBezTo>
                  <a:lnTo>
                    <a:pt x="3398" y="1149"/>
                  </a:lnTo>
                  <a:cubicBezTo>
                    <a:pt x="3367" y="960"/>
                    <a:pt x="3367" y="740"/>
                    <a:pt x="3398" y="551"/>
                  </a:cubicBezTo>
                  <a:cubicBezTo>
                    <a:pt x="3398" y="505"/>
                    <a:pt x="3348" y="475"/>
                    <a:pt x="3296" y="475"/>
                  </a:cubicBezTo>
                  <a:cubicBezTo>
                    <a:pt x="3277" y="475"/>
                    <a:pt x="3258" y="479"/>
                    <a:pt x="3241" y="488"/>
                  </a:cubicBezTo>
                  <a:cubicBezTo>
                    <a:pt x="3120" y="569"/>
                    <a:pt x="2907" y="689"/>
                    <a:pt x="2704" y="689"/>
                  </a:cubicBezTo>
                  <a:cubicBezTo>
                    <a:pt x="2591" y="689"/>
                    <a:pt x="2481" y="652"/>
                    <a:pt x="2392" y="551"/>
                  </a:cubicBezTo>
                  <a:cubicBezTo>
                    <a:pt x="2266" y="393"/>
                    <a:pt x="2140" y="236"/>
                    <a:pt x="2014" y="47"/>
                  </a:cubicBezTo>
                  <a:cubicBezTo>
                    <a:pt x="1998" y="16"/>
                    <a:pt x="1967" y="0"/>
                    <a:pt x="1935" y="0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9"/>
            <p:cNvSpPr/>
            <p:nvPr/>
          </p:nvSpPr>
          <p:spPr>
            <a:xfrm>
              <a:off x="1936313" y="4592925"/>
              <a:ext cx="110925" cy="93850"/>
            </a:xfrm>
            <a:custGeom>
              <a:avLst/>
              <a:gdLst/>
              <a:ahLst/>
              <a:cxnLst/>
              <a:rect l="l" t="t" r="r" b="b"/>
              <a:pathLst>
                <a:path w="4437" h="3754" extrusionOk="0">
                  <a:moveTo>
                    <a:pt x="535" y="0"/>
                  </a:moveTo>
                  <a:cubicBezTo>
                    <a:pt x="535" y="32"/>
                    <a:pt x="535" y="32"/>
                    <a:pt x="535" y="63"/>
                  </a:cubicBezTo>
                  <a:cubicBezTo>
                    <a:pt x="724" y="252"/>
                    <a:pt x="913" y="567"/>
                    <a:pt x="755" y="755"/>
                  </a:cubicBezTo>
                  <a:cubicBezTo>
                    <a:pt x="630" y="1007"/>
                    <a:pt x="378" y="1164"/>
                    <a:pt x="95" y="1196"/>
                  </a:cubicBezTo>
                  <a:cubicBezTo>
                    <a:pt x="32" y="1227"/>
                    <a:pt x="0" y="1322"/>
                    <a:pt x="63" y="1353"/>
                  </a:cubicBezTo>
                  <a:cubicBezTo>
                    <a:pt x="378" y="1542"/>
                    <a:pt x="787" y="1951"/>
                    <a:pt x="409" y="2486"/>
                  </a:cubicBezTo>
                  <a:cubicBezTo>
                    <a:pt x="355" y="2540"/>
                    <a:pt x="395" y="2618"/>
                    <a:pt x="467" y="2618"/>
                  </a:cubicBezTo>
                  <a:cubicBezTo>
                    <a:pt x="479" y="2618"/>
                    <a:pt x="491" y="2616"/>
                    <a:pt x="504" y="2612"/>
                  </a:cubicBezTo>
                  <a:cubicBezTo>
                    <a:pt x="622" y="2600"/>
                    <a:pt x="754" y="2575"/>
                    <a:pt x="891" y="2575"/>
                  </a:cubicBezTo>
                  <a:cubicBezTo>
                    <a:pt x="1117" y="2575"/>
                    <a:pt x="1358" y="2644"/>
                    <a:pt x="1574" y="2958"/>
                  </a:cubicBezTo>
                  <a:cubicBezTo>
                    <a:pt x="1720" y="3164"/>
                    <a:pt x="2032" y="3754"/>
                    <a:pt x="2150" y="3754"/>
                  </a:cubicBezTo>
                  <a:cubicBezTo>
                    <a:pt x="2158" y="3754"/>
                    <a:pt x="2165" y="3751"/>
                    <a:pt x="2171" y="3745"/>
                  </a:cubicBezTo>
                  <a:cubicBezTo>
                    <a:pt x="2360" y="3619"/>
                    <a:pt x="2738" y="2989"/>
                    <a:pt x="3147" y="2989"/>
                  </a:cubicBezTo>
                  <a:cubicBezTo>
                    <a:pt x="3304" y="2989"/>
                    <a:pt x="3461" y="2989"/>
                    <a:pt x="3619" y="3052"/>
                  </a:cubicBezTo>
                  <a:cubicBezTo>
                    <a:pt x="3633" y="3067"/>
                    <a:pt x="3652" y="3073"/>
                    <a:pt x="3672" y="3073"/>
                  </a:cubicBezTo>
                  <a:cubicBezTo>
                    <a:pt x="3740" y="3073"/>
                    <a:pt x="3818" y="3000"/>
                    <a:pt x="3745" y="2926"/>
                  </a:cubicBezTo>
                  <a:cubicBezTo>
                    <a:pt x="3587" y="2675"/>
                    <a:pt x="3619" y="2360"/>
                    <a:pt x="3839" y="2171"/>
                  </a:cubicBezTo>
                  <a:cubicBezTo>
                    <a:pt x="3996" y="2045"/>
                    <a:pt x="4185" y="1951"/>
                    <a:pt x="4374" y="1888"/>
                  </a:cubicBezTo>
                  <a:cubicBezTo>
                    <a:pt x="4437" y="1857"/>
                    <a:pt x="4437" y="1762"/>
                    <a:pt x="4374" y="1731"/>
                  </a:cubicBezTo>
                  <a:cubicBezTo>
                    <a:pt x="4059" y="1574"/>
                    <a:pt x="3461" y="1196"/>
                    <a:pt x="3398" y="818"/>
                  </a:cubicBezTo>
                  <a:lnTo>
                    <a:pt x="3398" y="693"/>
                  </a:lnTo>
                  <a:lnTo>
                    <a:pt x="3273" y="944"/>
                  </a:lnTo>
                  <a:cubicBezTo>
                    <a:pt x="3273" y="944"/>
                    <a:pt x="3336" y="1416"/>
                    <a:pt x="3052" y="1511"/>
                  </a:cubicBezTo>
                  <a:cubicBezTo>
                    <a:pt x="3023" y="1522"/>
                    <a:pt x="2995" y="1527"/>
                    <a:pt x="2970" y="1527"/>
                  </a:cubicBezTo>
                  <a:cubicBezTo>
                    <a:pt x="2779" y="1527"/>
                    <a:pt x="2703" y="1244"/>
                    <a:pt x="2675" y="1133"/>
                  </a:cubicBezTo>
                  <a:cubicBezTo>
                    <a:pt x="2675" y="1259"/>
                    <a:pt x="2675" y="1416"/>
                    <a:pt x="2675" y="1542"/>
                  </a:cubicBezTo>
                  <a:cubicBezTo>
                    <a:pt x="2612" y="1794"/>
                    <a:pt x="2549" y="2014"/>
                    <a:pt x="2455" y="2234"/>
                  </a:cubicBezTo>
                  <a:cubicBezTo>
                    <a:pt x="2266" y="2077"/>
                    <a:pt x="2108" y="1983"/>
                    <a:pt x="1920" y="1888"/>
                  </a:cubicBezTo>
                  <a:cubicBezTo>
                    <a:pt x="1794" y="1841"/>
                    <a:pt x="1668" y="1817"/>
                    <a:pt x="1542" y="1817"/>
                  </a:cubicBezTo>
                  <a:cubicBezTo>
                    <a:pt x="1416" y="1817"/>
                    <a:pt x="1290" y="1841"/>
                    <a:pt x="1165" y="1888"/>
                  </a:cubicBezTo>
                  <a:cubicBezTo>
                    <a:pt x="1290" y="1731"/>
                    <a:pt x="1416" y="1574"/>
                    <a:pt x="1479" y="1416"/>
                  </a:cubicBezTo>
                  <a:cubicBezTo>
                    <a:pt x="1574" y="1164"/>
                    <a:pt x="1290" y="1007"/>
                    <a:pt x="1070" y="661"/>
                  </a:cubicBezTo>
                  <a:cubicBezTo>
                    <a:pt x="944" y="441"/>
                    <a:pt x="755" y="221"/>
                    <a:pt x="535" y="0"/>
                  </a:cubicBezTo>
                  <a:close/>
                </a:path>
              </a:pathLst>
            </a:custGeom>
            <a:solidFill>
              <a:srgbClr val="AD3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9"/>
            <p:cNvSpPr/>
            <p:nvPr/>
          </p:nvSpPr>
          <p:spPr>
            <a:xfrm>
              <a:off x="1957538" y="4621700"/>
              <a:ext cx="6325" cy="5575"/>
            </a:xfrm>
            <a:custGeom>
              <a:avLst/>
              <a:gdLst/>
              <a:ahLst/>
              <a:cxnLst/>
              <a:rect l="l" t="t" r="r" b="b"/>
              <a:pathLst>
                <a:path w="253" h="223" extrusionOk="0">
                  <a:moveTo>
                    <a:pt x="135" y="0"/>
                  </a:moveTo>
                  <a:cubicBezTo>
                    <a:pt x="93" y="0"/>
                    <a:pt x="55" y="23"/>
                    <a:pt x="32" y="45"/>
                  </a:cubicBezTo>
                  <a:cubicBezTo>
                    <a:pt x="1" y="108"/>
                    <a:pt x="1" y="171"/>
                    <a:pt x="64" y="202"/>
                  </a:cubicBezTo>
                  <a:cubicBezTo>
                    <a:pt x="77" y="215"/>
                    <a:pt x="95" y="223"/>
                    <a:pt x="117" y="223"/>
                  </a:cubicBezTo>
                  <a:cubicBezTo>
                    <a:pt x="147" y="223"/>
                    <a:pt x="184" y="208"/>
                    <a:pt x="221" y="171"/>
                  </a:cubicBezTo>
                  <a:cubicBezTo>
                    <a:pt x="253" y="108"/>
                    <a:pt x="221" y="45"/>
                    <a:pt x="190" y="13"/>
                  </a:cubicBezTo>
                  <a:cubicBezTo>
                    <a:pt x="171" y="4"/>
                    <a:pt x="153" y="0"/>
                    <a:pt x="135" y="0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9"/>
            <p:cNvSpPr/>
            <p:nvPr/>
          </p:nvSpPr>
          <p:spPr>
            <a:xfrm>
              <a:off x="1960688" y="4631475"/>
              <a:ext cx="1600" cy="1575"/>
            </a:xfrm>
            <a:custGeom>
              <a:avLst/>
              <a:gdLst/>
              <a:ahLst/>
              <a:cxnLst/>
              <a:rect l="l" t="t" r="r" b="b"/>
              <a:pathLst>
                <a:path w="64" h="63" extrusionOk="0">
                  <a:moveTo>
                    <a:pt x="1" y="0"/>
                  </a:moveTo>
                  <a:cubicBezTo>
                    <a:pt x="1" y="32"/>
                    <a:pt x="1" y="63"/>
                    <a:pt x="1" y="63"/>
                  </a:cubicBezTo>
                  <a:lnTo>
                    <a:pt x="64" y="63"/>
                  </a:lnTo>
                  <a:cubicBezTo>
                    <a:pt x="64" y="32"/>
                    <a:pt x="64" y="32"/>
                    <a:pt x="64" y="0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9"/>
            <p:cNvSpPr/>
            <p:nvPr/>
          </p:nvSpPr>
          <p:spPr>
            <a:xfrm>
              <a:off x="1982713" y="4602625"/>
              <a:ext cx="7200" cy="5600"/>
            </a:xfrm>
            <a:custGeom>
              <a:avLst/>
              <a:gdLst/>
              <a:ahLst/>
              <a:cxnLst/>
              <a:rect l="l" t="t" r="r" b="b"/>
              <a:pathLst>
                <a:path w="288" h="224" extrusionOk="0">
                  <a:moveTo>
                    <a:pt x="130" y="1"/>
                  </a:moveTo>
                  <a:cubicBezTo>
                    <a:pt x="96" y="1"/>
                    <a:pt x="60" y="16"/>
                    <a:pt x="32" y="53"/>
                  </a:cubicBezTo>
                  <a:cubicBezTo>
                    <a:pt x="1" y="84"/>
                    <a:pt x="1" y="179"/>
                    <a:pt x="64" y="210"/>
                  </a:cubicBezTo>
                  <a:cubicBezTo>
                    <a:pt x="82" y="219"/>
                    <a:pt x="101" y="223"/>
                    <a:pt x="118" y="223"/>
                  </a:cubicBezTo>
                  <a:cubicBezTo>
                    <a:pt x="161" y="223"/>
                    <a:pt x="199" y="201"/>
                    <a:pt x="221" y="179"/>
                  </a:cubicBezTo>
                  <a:cubicBezTo>
                    <a:pt x="288" y="90"/>
                    <a:pt x="213" y="1"/>
                    <a:pt x="130" y="1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9"/>
            <p:cNvSpPr/>
            <p:nvPr/>
          </p:nvSpPr>
          <p:spPr>
            <a:xfrm>
              <a:off x="1987563" y="4618550"/>
              <a:ext cx="2250" cy="2800"/>
            </a:xfrm>
            <a:custGeom>
              <a:avLst/>
              <a:gdLst/>
              <a:ahLst/>
              <a:cxnLst/>
              <a:rect l="l" t="t" r="r" b="b"/>
              <a:pathLst>
                <a:path w="90" h="112" extrusionOk="0">
                  <a:moveTo>
                    <a:pt x="35" y="1"/>
                  </a:moveTo>
                  <a:cubicBezTo>
                    <a:pt x="0" y="1"/>
                    <a:pt x="4" y="112"/>
                    <a:pt x="45" y="112"/>
                  </a:cubicBezTo>
                  <a:cubicBezTo>
                    <a:pt x="49" y="112"/>
                    <a:pt x="54" y="110"/>
                    <a:pt x="58" y="108"/>
                  </a:cubicBezTo>
                  <a:cubicBezTo>
                    <a:pt x="90" y="77"/>
                    <a:pt x="90" y="45"/>
                    <a:pt x="58" y="14"/>
                  </a:cubicBezTo>
                  <a:cubicBezTo>
                    <a:pt x="49" y="5"/>
                    <a:pt x="42" y="1"/>
                    <a:pt x="35" y="1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9"/>
            <p:cNvSpPr/>
            <p:nvPr/>
          </p:nvSpPr>
          <p:spPr>
            <a:xfrm>
              <a:off x="2003163" y="4609625"/>
              <a:ext cx="3975" cy="2975"/>
            </a:xfrm>
            <a:custGeom>
              <a:avLst/>
              <a:gdLst/>
              <a:ahLst/>
              <a:cxnLst/>
              <a:rect l="l" t="t" r="r" b="b"/>
              <a:pathLst>
                <a:path w="159" h="119" extrusionOk="0">
                  <a:moveTo>
                    <a:pt x="79" y="1"/>
                  </a:moveTo>
                  <a:cubicBezTo>
                    <a:pt x="64" y="1"/>
                    <a:pt x="48" y="9"/>
                    <a:pt x="32" y="25"/>
                  </a:cubicBezTo>
                  <a:cubicBezTo>
                    <a:pt x="1" y="56"/>
                    <a:pt x="32" y="87"/>
                    <a:pt x="64" y="119"/>
                  </a:cubicBezTo>
                  <a:lnTo>
                    <a:pt x="158" y="119"/>
                  </a:lnTo>
                  <a:cubicBezTo>
                    <a:pt x="158" y="87"/>
                    <a:pt x="158" y="56"/>
                    <a:pt x="127" y="25"/>
                  </a:cubicBezTo>
                  <a:cubicBezTo>
                    <a:pt x="111" y="9"/>
                    <a:pt x="95" y="1"/>
                    <a:pt x="79" y="1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9"/>
            <p:cNvSpPr/>
            <p:nvPr/>
          </p:nvSpPr>
          <p:spPr>
            <a:xfrm>
              <a:off x="2010613" y="4639800"/>
              <a:ext cx="4375" cy="4000"/>
            </a:xfrm>
            <a:custGeom>
              <a:avLst/>
              <a:gdLst/>
              <a:ahLst/>
              <a:cxnLst/>
              <a:rect l="l" t="t" r="r" b="b"/>
              <a:pathLst>
                <a:path w="175" h="160" extrusionOk="0">
                  <a:moveTo>
                    <a:pt x="110" y="0"/>
                  </a:moveTo>
                  <a:cubicBezTo>
                    <a:pt x="80" y="0"/>
                    <a:pt x="49" y="22"/>
                    <a:pt x="49" y="45"/>
                  </a:cubicBezTo>
                  <a:cubicBezTo>
                    <a:pt x="1" y="93"/>
                    <a:pt x="64" y="160"/>
                    <a:pt x="124" y="160"/>
                  </a:cubicBezTo>
                  <a:cubicBezTo>
                    <a:pt x="142" y="160"/>
                    <a:pt x="160" y="154"/>
                    <a:pt x="175" y="139"/>
                  </a:cubicBezTo>
                  <a:cubicBezTo>
                    <a:pt x="175" y="76"/>
                    <a:pt x="175" y="45"/>
                    <a:pt x="143" y="13"/>
                  </a:cubicBezTo>
                  <a:cubicBezTo>
                    <a:pt x="134" y="4"/>
                    <a:pt x="122" y="0"/>
                    <a:pt x="110" y="0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9"/>
            <p:cNvSpPr/>
            <p:nvPr/>
          </p:nvSpPr>
          <p:spPr>
            <a:xfrm>
              <a:off x="1981938" y="4647200"/>
              <a:ext cx="3175" cy="2175"/>
            </a:xfrm>
            <a:custGeom>
              <a:avLst/>
              <a:gdLst/>
              <a:ahLst/>
              <a:cxnLst/>
              <a:rect l="l" t="t" r="r" b="b"/>
              <a:pathLst>
                <a:path w="127" h="87" extrusionOk="0">
                  <a:moveTo>
                    <a:pt x="32" y="0"/>
                  </a:moveTo>
                  <a:cubicBezTo>
                    <a:pt x="0" y="32"/>
                    <a:pt x="0" y="63"/>
                    <a:pt x="32" y="63"/>
                  </a:cubicBezTo>
                  <a:cubicBezTo>
                    <a:pt x="32" y="79"/>
                    <a:pt x="40" y="87"/>
                    <a:pt x="51" y="87"/>
                  </a:cubicBezTo>
                  <a:cubicBezTo>
                    <a:pt x="63" y="87"/>
                    <a:pt x="79" y="79"/>
                    <a:pt x="95" y="63"/>
                  </a:cubicBezTo>
                  <a:cubicBezTo>
                    <a:pt x="126" y="63"/>
                    <a:pt x="126" y="32"/>
                    <a:pt x="95" y="0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9"/>
            <p:cNvSpPr/>
            <p:nvPr/>
          </p:nvSpPr>
          <p:spPr>
            <a:xfrm>
              <a:off x="1980588" y="4630875"/>
              <a:ext cx="3725" cy="3600"/>
            </a:xfrm>
            <a:custGeom>
              <a:avLst/>
              <a:gdLst/>
              <a:ahLst/>
              <a:cxnLst/>
              <a:rect l="l" t="t" r="r" b="b"/>
              <a:pathLst>
                <a:path w="149" h="144" extrusionOk="0">
                  <a:moveTo>
                    <a:pt x="70" y="0"/>
                  </a:moveTo>
                  <a:cubicBezTo>
                    <a:pt x="54" y="0"/>
                    <a:pt x="39" y="8"/>
                    <a:pt x="23" y="24"/>
                  </a:cubicBezTo>
                  <a:cubicBezTo>
                    <a:pt x="0" y="92"/>
                    <a:pt x="43" y="144"/>
                    <a:pt x="92" y="144"/>
                  </a:cubicBezTo>
                  <a:cubicBezTo>
                    <a:pt x="111" y="144"/>
                    <a:pt x="131" y="136"/>
                    <a:pt x="149" y="118"/>
                  </a:cubicBezTo>
                  <a:cubicBezTo>
                    <a:pt x="149" y="87"/>
                    <a:pt x="149" y="56"/>
                    <a:pt x="117" y="24"/>
                  </a:cubicBezTo>
                  <a:cubicBezTo>
                    <a:pt x="101" y="8"/>
                    <a:pt x="86" y="0"/>
                    <a:pt x="70" y="0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9"/>
            <p:cNvSpPr/>
            <p:nvPr/>
          </p:nvSpPr>
          <p:spPr>
            <a:xfrm>
              <a:off x="1556388" y="4071800"/>
              <a:ext cx="103850" cy="98975"/>
            </a:xfrm>
            <a:custGeom>
              <a:avLst/>
              <a:gdLst/>
              <a:ahLst/>
              <a:cxnLst/>
              <a:rect l="l" t="t" r="r" b="b"/>
              <a:pathLst>
                <a:path w="4154" h="3959" extrusionOk="0">
                  <a:moveTo>
                    <a:pt x="1837" y="0"/>
                  </a:moveTo>
                  <a:cubicBezTo>
                    <a:pt x="1809" y="0"/>
                    <a:pt x="1778" y="16"/>
                    <a:pt x="1762" y="48"/>
                  </a:cubicBezTo>
                  <a:cubicBezTo>
                    <a:pt x="1679" y="242"/>
                    <a:pt x="1522" y="536"/>
                    <a:pt x="1269" y="536"/>
                  </a:cubicBezTo>
                  <a:cubicBezTo>
                    <a:pt x="1236" y="536"/>
                    <a:pt x="1201" y="531"/>
                    <a:pt x="1164" y="520"/>
                  </a:cubicBezTo>
                  <a:cubicBezTo>
                    <a:pt x="944" y="457"/>
                    <a:pt x="787" y="394"/>
                    <a:pt x="630" y="331"/>
                  </a:cubicBezTo>
                  <a:cubicBezTo>
                    <a:pt x="618" y="325"/>
                    <a:pt x="606" y="322"/>
                    <a:pt x="596" y="322"/>
                  </a:cubicBezTo>
                  <a:cubicBezTo>
                    <a:pt x="547" y="322"/>
                    <a:pt x="510" y="374"/>
                    <a:pt x="535" y="425"/>
                  </a:cubicBezTo>
                  <a:cubicBezTo>
                    <a:pt x="535" y="425"/>
                    <a:pt x="535" y="457"/>
                    <a:pt x="535" y="457"/>
                  </a:cubicBezTo>
                  <a:cubicBezTo>
                    <a:pt x="693" y="677"/>
                    <a:pt x="850" y="929"/>
                    <a:pt x="724" y="1149"/>
                  </a:cubicBezTo>
                  <a:cubicBezTo>
                    <a:pt x="598" y="1369"/>
                    <a:pt x="378" y="1495"/>
                    <a:pt x="95" y="1558"/>
                  </a:cubicBezTo>
                  <a:cubicBezTo>
                    <a:pt x="32" y="1558"/>
                    <a:pt x="0" y="1652"/>
                    <a:pt x="63" y="1684"/>
                  </a:cubicBezTo>
                  <a:cubicBezTo>
                    <a:pt x="346" y="1873"/>
                    <a:pt x="787" y="2250"/>
                    <a:pt x="409" y="2754"/>
                  </a:cubicBezTo>
                  <a:cubicBezTo>
                    <a:pt x="346" y="2816"/>
                    <a:pt x="409" y="2879"/>
                    <a:pt x="472" y="2879"/>
                  </a:cubicBezTo>
                  <a:cubicBezTo>
                    <a:pt x="568" y="2847"/>
                    <a:pt x="668" y="2832"/>
                    <a:pt x="768" y="2832"/>
                  </a:cubicBezTo>
                  <a:cubicBezTo>
                    <a:pt x="1059" y="2832"/>
                    <a:pt x="1346" y="2967"/>
                    <a:pt x="1511" y="3226"/>
                  </a:cubicBezTo>
                  <a:cubicBezTo>
                    <a:pt x="1657" y="3401"/>
                    <a:pt x="1913" y="3959"/>
                    <a:pt x="2049" y="3959"/>
                  </a:cubicBezTo>
                  <a:cubicBezTo>
                    <a:pt x="2059" y="3959"/>
                    <a:pt x="2068" y="3956"/>
                    <a:pt x="2077" y="3949"/>
                  </a:cubicBezTo>
                  <a:cubicBezTo>
                    <a:pt x="2234" y="3823"/>
                    <a:pt x="2612" y="3257"/>
                    <a:pt x="2958" y="3257"/>
                  </a:cubicBezTo>
                  <a:cubicBezTo>
                    <a:pt x="3004" y="3248"/>
                    <a:pt x="3050" y="3244"/>
                    <a:pt x="3096" y="3244"/>
                  </a:cubicBezTo>
                  <a:cubicBezTo>
                    <a:pt x="3207" y="3244"/>
                    <a:pt x="3319" y="3266"/>
                    <a:pt x="3430" y="3288"/>
                  </a:cubicBezTo>
                  <a:cubicBezTo>
                    <a:pt x="3461" y="3288"/>
                    <a:pt x="3524" y="3226"/>
                    <a:pt x="3493" y="3163"/>
                  </a:cubicBezTo>
                  <a:cubicBezTo>
                    <a:pt x="3335" y="2942"/>
                    <a:pt x="3398" y="2659"/>
                    <a:pt x="3587" y="2470"/>
                  </a:cubicBezTo>
                  <a:cubicBezTo>
                    <a:pt x="3745" y="2345"/>
                    <a:pt x="3902" y="2250"/>
                    <a:pt x="4091" y="2187"/>
                  </a:cubicBezTo>
                  <a:cubicBezTo>
                    <a:pt x="4154" y="2156"/>
                    <a:pt x="4154" y="2093"/>
                    <a:pt x="4091" y="2061"/>
                  </a:cubicBezTo>
                  <a:cubicBezTo>
                    <a:pt x="3776" y="1904"/>
                    <a:pt x="3241" y="1589"/>
                    <a:pt x="3178" y="1180"/>
                  </a:cubicBezTo>
                  <a:lnTo>
                    <a:pt x="3178" y="1054"/>
                  </a:lnTo>
                  <a:cubicBezTo>
                    <a:pt x="3178" y="866"/>
                    <a:pt x="3178" y="708"/>
                    <a:pt x="3178" y="520"/>
                  </a:cubicBezTo>
                  <a:cubicBezTo>
                    <a:pt x="3200" y="475"/>
                    <a:pt x="3160" y="431"/>
                    <a:pt x="3112" y="431"/>
                  </a:cubicBezTo>
                  <a:cubicBezTo>
                    <a:pt x="3092" y="431"/>
                    <a:pt x="3071" y="438"/>
                    <a:pt x="3052" y="457"/>
                  </a:cubicBezTo>
                  <a:cubicBezTo>
                    <a:pt x="2936" y="534"/>
                    <a:pt x="2748" y="636"/>
                    <a:pt x="2569" y="636"/>
                  </a:cubicBezTo>
                  <a:cubicBezTo>
                    <a:pt x="2458" y="636"/>
                    <a:pt x="2350" y="597"/>
                    <a:pt x="2266" y="488"/>
                  </a:cubicBezTo>
                  <a:cubicBezTo>
                    <a:pt x="2140" y="362"/>
                    <a:pt x="2014" y="205"/>
                    <a:pt x="1888" y="48"/>
                  </a:cubicBezTo>
                  <a:cubicBezTo>
                    <a:pt x="1888" y="16"/>
                    <a:pt x="1865" y="0"/>
                    <a:pt x="1837" y="0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9"/>
            <p:cNvSpPr/>
            <p:nvPr/>
          </p:nvSpPr>
          <p:spPr>
            <a:xfrm>
              <a:off x="1556388" y="4082425"/>
              <a:ext cx="103850" cy="88350"/>
            </a:xfrm>
            <a:custGeom>
              <a:avLst/>
              <a:gdLst/>
              <a:ahLst/>
              <a:cxnLst/>
              <a:rect l="l" t="t" r="r" b="b"/>
              <a:pathLst>
                <a:path w="4154" h="3534" extrusionOk="0">
                  <a:moveTo>
                    <a:pt x="535" y="0"/>
                  </a:moveTo>
                  <a:cubicBezTo>
                    <a:pt x="535" y="0"/>
                    <a:pt x="535" y="32"/>
                    <a:pt x="535" y="32"/>
                  </a:cubicBezTo>
                  <a:cubicBezTo>
                    <a:pt x="693" y="252"/>
                    <a:pt x="850" y="504"/>
                    <a:pt x="724" y="724"/>
                  </a:cubicBezTo>
                  <a:cubicBezTo>
                    <a:pt x="598" y="944"/>
                    <a:pt x="378" y="1070"/>
                    <a:pt x="95" y="1133"/>
                  </a:cubicBezTo>
                  <a:cubicBezTo>
                    <a:pt x="32" y="1133"/>
                    <a:pt x="0" y="1227"/>
                    <a:pt x="63" y="1259"/>
                  </a:cubicBezTo>
                  <a:cubicBezTo>
                    <a:pt x="346" y="1448"/>
                    <a:pt x="787" y="1825"/>
                    <a:pt x="409" y="2329"/>
                  </a:cubicBezTo>
                  <a:cubicBezTo>
                    <a:pt x="346" y="2391"/>
                    <a:pt x="409" y="2454"/>
                    <a:pt x="472" y="2454"/>
                  </a:cubicBezTo>
                  <a:cubicBezTo>
                    <a:pt x="568" y="2422"/>
                    <a:pt x="668" y="2407"/>
                    <a:pt x="768" y="2407"/>
                  </a:cubicBezTo>
                  <a:cubicBezTo>
                    <a:pt x="1059" y="2407"/>
                    <a:pt x="1346" y="2542"/>
                    <a:pt x="1511" y="2801"/>
                  </a:cubicBezTo>
                  <a:cubicBezTo>
                    <a:pt x="1657" y="2976"/>
                    <a:pt x="1913" y="3534"/>
                    <a:pt x="2049" y="3534"/>
                  </a:cubicBezTo>
                  <a:cubicBezTo>
                    <a:pt x="2059" y="3534"/>
                    <a:pt x="2068" y="3531"/>
                    <a:pt x="2077" y="3524"/>
                  </a:cubicBezTo>
                  <a:cubicBezTo>
                    <a:pt x="2234" y="3398"/>
                    <a:pt x="2612" y="2832"/>
                    <a:pt x="2958" y="2832"/>
                  </a:cubicBezTo>
                  <a:cubicBezTo>
                    <a:pt x="3004" y="2823"/>
                    <a:pt x="3050" y="2819"/>
                    <a:pt x="3096" y="2819"/>
                  </a:cubicBezTo>
                  <a:cubicBezTo>
                    <a:pt x="3207" y="2819"/>
                    <a:pt x="3319" y="2841"/>
                    <a:pt x="3430" y="2863"/>
                  </a:cubicBezTo>
                  <a:cubicBezTo>
                    <a:pt x="3493" y="2863"/>
                    <a:pt x="3524" y="2801"/>
                    <a:pt x="3524" y="2738"/>
                  </a:cubicBezTo>
                  <a:cubicBezTo>
                    <a:pt x="3367" y="2517"/>
                    <a:pt x="3398" y="2234"/>
                    <a:pt x="3619" y="2045"/>
                  </a:cubicBezTo>
                  <a:cubicBezTo>
                    <a:pt x="3745" y="1920"/>
                    <a:pt x="3933" y="1825"/>
                    <a:pt x="4091" y="1762"/>
                  </a:cubicBezTo>
                  <a:cubicBezTo>
                    <a:pt x="4154" y="1731"/>
                    <a:pt x="4154" y="1636"/>
                    <a:pt x="4091" y="1636"/>
                  </a:cubicBezTo>
                  <a:cubicBezTo>
                    <a:pt x="3807" y="1479"/>
                    <a:pt x="3241" y="1164"/>
                    <a:pt x="3210" y="755"/>
                  </a:cubicBezTo>
                  <a:lnTo>
                    <a:pt x="3210" y="629"/>
                  </a:lnTo>
                  <a:lnTo>
                    <a:pt x="3084" y="881"/>
                  </a:lnTo>
                  <a:cubicBezTo>
                    <a:pt x="3084" y="881"/>
                    <a:pt x="3084" y="1353"/>
                    <a:pt x="2864" y="1448"/>
                  </a:cubicBezTo>
                  <a:cubicBezTo>
                    <a:pt x="2844" y="1453"/>
                    <a:pt x="2825" y="1456"/>
                    <a:pt x="2807" y="1456"/>
                  </a:cubicBezTo>
                  <a:cubicBezTo>
                    <a:pt x="2622" y="1456"/>
                    <a:pt x="2515" y="1185"/>
                    <a:pt x="2486" y="1070"/>
                  </a:cubicBezTo>
                  <a:lnTo>
                    <a:pt x="2486" y="1070"/>
                  </a:lnTo>
                  <a:cubicBezTo>
                    <a:pt x="2517" y="1196"/>
                    <a:pt x="2517" y="1322"/>
                    <a:pt x="2486" y="1448"/>
                  </a:cubicBezTo>
                  <a:cubicBezTo>
                    <a:pt x="2486" y="1668"/>
                    <a:pt x="2392" y="1888"/>
                    <a:pt x="2297" y="2077"/>
                  </a:cubicBezTo>
                  <a:cubicBezTo>
                    <a:pt x="2140" y="1951"/>
                    <a:pt x="1983" y="1857"/>
                    <a:pt x="1794" y="1762"/>
                  </a:cubicBezTo>
                  <a:cubicBezTo>
                    <a:pt x="1684" y="1731"/>
                    <a:pt x="1566" y="1715"/>
                    <a:pt x="1448" y="1715"/>
                  </a:cubicBezTo>
                  <a:cubicBezTo>
                    <a:pt x="1330" y="1715"/>
                    <a:pt x="1212" y="1731"/>
                    <a:pt x="1102" y="1762"/>
                  </a:cubicBezTo>
                  <a:cubicBezTo>
                    <a:pt x="1227" y="1636"/>
                    <a:pt x="1322" y="1479"/>
                    <a:pt x="1385" y="1322"/>
                  </a:cubicBezTo>
                  <a:cubicBezTo>
                    <a:pt x="1479" y="1101"/>
                    <a:pt x="1227" y="944"/>
                    <a:pt x="1039" y="629"/>
                  </a:cubicBezTo>
                  <a:cubicBezTo>
                    <a:pt x="881" y="409"/>
                    <a:pt x="724" y="189"/>
                    <a:pt x="535" y="0"/>
                  </a:cubicBezTo>
                  <a:close/>
                </a:path>
              </a:pathLst>
            </a:custGeom>
            <a:solidFill>
              <a:srgbClr val="AD3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9"/>
            <p:cNvSpPr/>
            <p:nvPr/>
          </p:nvSpPr>
          <p:spPr>
            <a:xfrm>
              <a:off x="1575963" y="4109400"/>
              <a:ext cx="6725" cy="5050"/>
            </a:xfrm>
            <a:custGeom>
              <a:avLst/>
              <a:gdLst/>
              <a:ahLst/>
              <a:cxnLst/>
              <a:rect l="l" t="t" r="r" b="b"/>
              <a:pathLst>
                <a:path w="269" h="202" extrusionOk="0">
                  <a:moveTo>
                    <a:pt x="141" y="1"/>
                  </a:moveTo>
                  <a:cubicBezTo>
                    <a:pt x="113" y="1"/>
                    <a:pt x="86" y="16"/>
                    <a:pt x="67" y="54"/>
                  </a:cubicBezTo>
                  <a:cubicBezTo>
                    <a:pt x="1" y="120"/>
                    <a:pt x="73" y="201"/>
                    <a:pt x="144" y="201"/>
                  </a:cubicBezTo>
                  <a:cubicBezTo>
                    <a:pt x="175" y="201"/>
                    <a:pt x="205" y="186"/>
                    <a:pt x="224" y="148"/>
                  </a:cubicBezTo>
                  <a:cubicBezTo>
                    <a:pt x="268" y="82"/>
                    <a:pt x="205" y="1"/>
                    <a:pt x="141" y="1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9"/>
            <p:cNvSpPr/>
            <p:nvPr/>
          </p:nvSpPr>
          <p:spPr>
            <a:xfrm>
              <a:off x="1579188" y="4117825"/>
              <a:ext cx="2400" cy="2175"/>
            </a:xfrm>
            <a:custGeom>
              <a:avLst/>
              <a:gdLst/>
              <a:ahLst/>
              <a:cxnLst/>
              <a:rect l="l" t="t" r="r" b="b"/>
              <a:pathLst>
                <a:path w="96" h="87" extrusionOk="0">
                  <a:moveTo>
                    <a:pt x="32" y="0"/>
                  </a:moveTo>
                  <a:cubicBezTo>
                    <a:pt x="1" y="32"/>
                    <a:pt x="1" y="63"/>
                    <a:pt x="32" y="63"/>
                  </a:cubicBezTo>
                  <a:cubicBezTo>
                    <a:pt x="32" y="79"/>
                    <a:pt x="40" y="87"/>
                    <a:pt x="48" y="87"/>
                  </a:cubicBezTo>
                  <a:cubicBezTo>
                    <a:pt x="56" y="87"/>
                    <a:pt x="64" y="79"/>
                    <a:pt x="64" y="63"/>
                  </a:cubicBezTo>
                  <a:cubicBezTo>
                    <a:pt x="95" y="63"/>
                    <a:pt x="95" y="32"/>
                    <a:pt x="64" y="0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9"/>
            <p:cNvSpPr/>
            <p:nvPr/>
          </p:nvSpPr>
          <p:spPr>
            <a:xfrm>
              <a:off x="1599288" y="4090750"/>
              <a:ext cx="7450" cy="5575"/>
            </a:xfrm>
            <a:custGeom>
              <a:avLst/>
              <a:gdLst/>
              <a:ahLst/>
              <a:cxnLst/>
              <a:rect l="l" t="t" r="r" b="b"/>
              <a:pathLst>
                <a:path w="298" h="223" extrusionOk="0">
                  <a:moveTo>
                    <a:pt x="183" y="1"/>
                  </a:moveTo>
                  <a:cubicBezTo>
                    <a:pt x="79" y="1"/>
                    <a:pt x="1" y="148"/>
                    <a:pt x="109" y="202"/>
                  </a:cubicBezTo>
                  <a:cubicBezTo>
                    <a:pt x="122" y="215"/>
                    <a:pt x="141" y="223"/>
                    <a:pt x="162" y="223"/>
                  </a:cubicBezTo>
                  <a:cubicBezTo>
                    <a:pt x="193" y="223"/>
                    <a:pt x="230" y="208"/>
                    <a:pt x="267" y="171"/>
                  </a:cubicBezTo>
                  <a:cubicBezTo>
                    <a:pt x="298" y="139"/>
                    <a:pt x="267" y="45"/>
                    <a:pt x="235" y="13"/>
                  </a:cubicBezTo>
                  <a:cubicBezTo>
                    <a:pt x="217" y="5"/>
                    <a:pt x="200" y="1"/>
                    <a:pt x="183" y="1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9"/>
            <p:cNvSpPr/>
            <p:nvPr/>
          </p:nvSpPr>
          <p:spPr>
            <a:xfrm>
              <a:off x="1603588" y="4106225"/>
              <a:ext cx="3150" cy="2775"/>
            </a:xfrm>
            <a:custGeom>
              <a:avLst/>
              <a:gdLst/>
              <a:ahLst/>
              <a:cxnLst/>
              <a:rect l="l" t="t" r="r" b="b"/>
              <a:pathLst>
                <a:path w="126" h="111" extrusionOk="0">
                  <a:moveTo>
                    <a:pt x="51" y="0"/>
                  </a:moveTo>
                  <a:cubicBezTo>
                    <a:pt x="39" y="0"/>
                    <a:pt x="32" y="8"/>
                    <a:pt x="32" y="24"/>
                  </a:cubicBezTo>
                  <a:cubicBezTo>
                    <a:pt x="0" y="55"/>
                    <a:pt x="0" y="87"/>
                    <a:pt x="32" y="87"/>
                  </a:cubicBezTo>
                  <a:cubicBezTo>
                    <a:pt x="47" y="102"/>
                    <a:pt x="55" y="110"/>
                    <a:pt x="63" y="110"/>
                  </a:cubicBezTo>
                  <a:cubicBezTo>
                    <a:pt x="71" y="110"/>
                    <a:pt x="79" y="102"/>
                    <a:pt x="95" y="87"/>
                  </a:cubicBezTo>
                  <a:cubicBezTo>
                    <a:pt x="126" y="55"/>
                    <a:pt x="126" y="55"/>
                    <a:pt x="95" y="24"/>
                  </a:cubicBezTo>
                  <a:cubicBezTo>
                    <a:pt x="79" y="8"/>
                    <a:pt x="63" y="0"/>
                    <a:pt x="51" y="0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9"/>
            <p:cNvSpPr/>
            <p:nvPr/>
          </p:nvSpPr>
          <p:spPr>
            <a:xfrm>
              <a:off x="1620088" y="4097550"/>
              <a:ext cx="3175" cy="2975"/>
            </a:xfrm>
            <a:custGeom>
              <a:avLst/>
              <a:gdLst/>
              <a:ahLst/>
              <a:cxnLst/>
              <a:rect l="l" t="t" r="r" b="b"/>
              <a:pathLst>
                <a:path w="127" h="119" extrusionOk="0">
                  <a:moveTo>
                    <a:pt x="64" y="1"/>
                  </a:moveTo>
                  <a:cubicBezTo>
                    <a:pt x="48" y="1"/>
                    <a:pt x="32" y="9"/>
                    <a:pt x="32" y="24"/>
                  </a:cubicBezTo>
                  <a:cubicBezTo>
                    <a:pt x="1" y="56"/>
                    <a:pt x="1" y="87"/>
                    <a:pt x="32" y="119"/>
                  </a:cubicBezTo>
                  <a:lnTo>
                    <a:pt x="127" y="119"/>
                  </a:lnTo>
                  <a:cubicBezTo>
                    <a:pt x="127" y="87"/>
                    <a:pt x="127" y="56"/>
                    <a:pt x="95" y="24"/>
                  </a:cubicBezTo>
                  <a:cubicBezTo>
                    <a:pt x="95" y="9"/>
                    <a:pt x="80" y="1"/>
                    <a:pt x="64" y="1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9"/>
            <p:cNvSpPr/>
            <p:nvPr/>
          </p:nvSpPr>
          <p:spPr>
            <a:xfrm>
              <a:off x="1628463" y="4126225"/>
              <a:ext cx="2675" cy="3450"/>
            </a:xfrm>
            <a:custGeom>
              <a:avLst/>
              <a:gdLst/>
              <a:ahLst/>
              <a:cxnLst/>
              <a:rect l="l" t="t" r="r" b="b"/>
              <a:pathLst>
                <a:path w="107" h="138" extrusionOk="0">
                  <a:moveTo>
                    <a:pt x="50" y="1"/>
                  </a:moveTo>
                  <a:cubicBezTo>
                    <a:pt x="0" y="1"/>
                    <a:pt x="10" y="137"/>
                    <a:pt x="44" y="137"/>
                  </a:cubicBezTo>
                  <a:cubicBezTo>
                    <a:pt x="53" y="137"/>
                    <a:pt x="63" y="128"/>
                    <a:pt x="75" y="105"/>
                  </a:cubicBezTo>
                  <a:cubicBezTo>
                    <a:pt x="106" y="73"/>
                    <a:pt x="106" y="42"/>
                    <a:pt x="75" y="10"/>
                  </a:cubicBezTo>
                  <a:cubicBezTo>
                    <a:pt x="65" y="4"/>
                    <a:pt x="57" y="1"/>
                    <a:pt x="50" y="1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9"/>
            <p:cNvSpPr/>
            <p:nvPr/>
          </p:nvSpPr>
          <p:spPr>
            <a:xfrm>
              <a:off x="1599638" y="4132950"/>
              <a:ext cx="3175" cy="2200"/>
            </a:xfrm>
            <a:custGeom>
              <a:avLst/>
              <a:gdLst/>
              <a:ahLst/>
              <a:cxnLst/>
              <a:rect l="l" t="t" r="r" b="b"/>
              <a:pathLst>
                <a:path w="127" h="88" extrusionOk="0">
                  <a:moveTo>
                    <a:pt x="52" y="1"/>
                  </a:moveTo>
                  <a:cubicBezTo>
                    <a:pt x="40" y="1"/>
                    <a:pt x="32" y="9"/>
                    <a:pt x="32" y="24"/>
                  </a:cubicBezTo>
                  <a:cubicBezTo>
                    <a:pt x="1" y="24"/>
                    <a:pt x="1" y="56"/>
                    <a:pt x="32" y="87"/>
                  </a:cubicBezTo>
                  <a:lnTo>
                    <a:pt x="95" y="87"/>
                  </a:lnTo>
                  <a:cubicBezTo>
                    <a:pt x="127" y="56"/>
                    <a:pt x="95" y="24"/>
                    <a:pt x="95" y="24"/>
                  </a:cubicBezTo>
                  <a:cubicBezTo>
                    <a:pt x="79" y="9"/>
                    <a:pt x="64" y="1"/>
                    <a:pt x="52" y="1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9"/>
            <p:cNvSpPr/>
            <p:nvPr/>
          </p:nvSpPr>
          <p:spPr>
            <a:xfrm>
              <a:off x="1598063" y="4117500"/>
              <a:ext cx="4750" cy="4075"/>
            </a:xfrm>
            <a:custGeom>
              <a:avLst/>
              <a:gdLst/>
              <a:ahLst/>
              <a:cxnLst/>
              <a:rect l="l" t="t" r="r" b="b"/>
              <a:pathLst>
                <a:path w="190" h="163" extrusionOk="0">
                  <a:moveTo>
                    <a:pt x="99" y="0"/>
                  </a:moveTo>
                  <a:cubicBezTo>
                    <a:pt x="77" y="0"/>
                    <a:pt x="55" y="22"/>
                    <a:pt x="32" y="45"/>
                  </a:cubicBezTo>
                  <a:cubicBezTo>
                    <a:pt x="1" y="76"/>
                    <a:pt x="32" y="107"/>
                    <a:pt x="64" y="139"/>
                  </a:cubicBezTo>
                  <a:cubicBezTo>
                    <a:pt x="80" y="155"/>
                    <a:pt x="95" y="163"/>
                    <a:pt x="111" y="163"/>
                  </a:cubicBezTo>
                  <a:cubicBezTo>
                    <a:pt x="127" y="163"/>
                    <a:pt x="142" y="155"/>
                    <a:pt x="158" y="139"/>
                  </a:cubicBezTo>
                  <a:cubicBezTo>
                    <a:pt x="190" y="76"/>
                    <a:pt x="158" y="45"/>
                    <a:pt x="127" y="13"/>
                  </a:cubicBezTo>
                  <a:cubicBezTo>
                    <a:pt x="118" y="4"/>
                    <a:pt x="108" y="0"/>
                    <a:pt x="99" y="0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9"/>
            <p:cNvSpPr/>
            <p:nvPr/>
          </p:nvSpPr>
          <p:spPr>
            <a:xfrm>
              <a:off x="1138775" y="4389925"/>
              <a:ext cx="102275" cy="99625"/>
            </a:xfrm>
            <a:custGeom>
              <a:avLst/>
              <a:gdLst/>
              <a:ahLst/>
              <a:cxnLst/>
              <a:rect l="l" t="t" r="r" b="b"/>
              <a:pathLst>
                <a:path w="4091" h="3985" extrusionOk="0">
                  <a:moveTo>
                    <a:pt x="1935" y="0"/>
                  </a:moveTo>
                  <a:cubicBezTo>
                    <a:pt x="1904" y="0"/>
                    <a:pt x="1873" y="16"/>
                    <a:pt x="1857" y="47"/>
                  </a:cubicBezTo>
                  <a:cubicBezTo>
                    <a:pt x="1776" y="235"/>
                    <a:pt x="1581" y="515"/>
                    <a:pt x="1350" y="515"/>
                  </a:cubicBezTo>
                  <a:cubicBezTo>
                    <a:pt x="1310" y="515"/>
                    <a:pt x="1269" y="506"/>
                    <a:pt x="1228" y="488"/>
                  </a:cubicBezTo>
                  <a:cubicBezTo>
                    <a:pt x="1039" y="393"/>
                    <a:pt x="850" y="330"/>
                    <a:pt x="693" y="268"/>
                  </a:cubicBezTo>
                  <a:cubicBezTo>
                    <a:pt x="684" y="259"/>
                    <a:pt x="674" y="255"/>
                    <a:pt x="662" y="255"/>
                  </a:cubicBezTo>
                  <a:cubicBezTo>
                    <a:pt x="632" y="255"/>
                    <a:pt x="598" y="284"/>
                    <a:pt x="598" y="330"/>
                  </a:cubicBezTo>
                  <a:cubicBezTo>
                    <a:pt x="598" y="362"/>
                    <a:pt x="598" y="362"/>
                    <a:pt x="598" y="393"/>
                  </a:cubicBezTo>
                  <a:cubicBezTo>
                    <a:pt x="756" y="582"/>
                    <a:pt x="881" y="865"/>
                    <a:pt x="756" y="1086"/>
                  </a:cubicBezTo>
                  <a:cubicBezTo>
                    <a:pt x="598" y="1274"/>
                    <a:pt x="347" y="1400"/>
                    <a:pt x="95" y="1432"/>
                  </a:cubicBezTo>
                  <a:cubicBezTo>
                    <a:pt x="0" y="1432"/>
                    <a:pt x="0" y="1526"/>
                    <a:pt x="63" y="1558"/>
                  </a:cubicBezTo>
                  <a:cubicBezTo>
                    <a:pt x="315" y="1778"/>
                    <a:pt x="693" y="2187"/>
                    <a:pt x="284" y="2659"/>
                  </a:cubicBezTo>
                  <a:cubicBezTo>
                    <a:pt x="221" y="2690"/>
                    <a:pt x="284" y="2785"/>
                    <a:pt x="347" y="2785"/>
                  </a:cubicBezTo>
                  <a:cubicBezTo>
                    <a:pt x="419" y="2766"/>
                    <a:pt x="494" y="2758"/>
                    <a:pt x="569" y="2758"/>
                  </a:cubicBezTo>
                  <a:cubicBezTo>
                    <a:pt x="884" y="2758"/>
                    <a:pt x="1201" y="2914"/>
                    <a:pt x="1353" y="3194"/>
                  </a:cubicBezTo>
                  <a:cubicBezTo>
                    <a:pt x="1473" y="3404"/>
                    <a:pt x="1707" y="3985"/>
                    <a:pt x="1811" y="3985"/>
                  </a:cubicBezTo>
                  <a:cubicBezTo>
                    <a:pt x="1816" y="3985"/>
                    <a:pt x="1821" y="3983"/>
                    <a:pt x="1825" y="3980"/>
                  </a:cubicBezTo>
                  <a:cubicBezTo>
                    <a:pt x="2014" y="3854"/>
                    <a:pt x="2455" y="3351"/>
                    <a:pt x="2801" y="3351"/>
                  </a:cubicBezTo>
                  <a:cubicBezTo>
                    <a:pt x="2958" y="3351"/>
                    <a:pt x="3115" y="3382"/>
                    <a:pt x="3241" y="3414"/>
                  </a:cubicBezTo>
                  <a:cubicBezTo>
                    <a:pt x="3254" y="3418"/>
                    <a:pt x="3266" y="3420"/>
                    <a:pt x="3278" y="3420"/>
                  </a:cubicBezTo>
                  <a:cubicBezTo>
                    <a:pt x="3350" y="3420"/>
                    <a:pt x="3390" y="3342"/>
                    <a:pt x="3336" y="3288"/>
                  </a:cubicBezTo>
                  <a:cubicBezTo>
                    <a:pt x="3210" y="3068"/>
                    <a:pt x="3273" y="2753"/>
                    <a:pt x="3493" y="2596"/>
                  </a:cubicBezTo>
                  <a:cubicBezTo>
                    <a:pt x="3650" y="2501"/>
                    <a:pt x="3808" y="2439"/>
                    <a:pt x="3996" y="2376"/>
                  </a:cubicBezTo>
                  <a:cubicBezTo>
                    <a:pt x="4059" y="2344"/>
                    <a:pt x="4091" y="2250"/>
                    <a:pt x="4028" y="2218"/>
                  </a:cubicBezTo>
                  <a:cubicBezTo>
                    <a:pt x="3745" y="2061"/>
                    <a:pt x="3210" y="1683"/>
                    <a:pt x="3210" y="1306"/>
                  </a:cubicBezTo>
                  <a:lnTo>
                    <a:pt x="3210" y="1180"/>
                  </a:lnTo>
                  <a:cubicBezTo>
                    <a:pt x="3178" y="991"/>
                    <a:pt x="3210" y="802"/>
                    <a:pt x="3241" y="614"/>
                  </a:cubicBezTo>
                  <a:cubicBezTo>
                    <a:pt x="3241" y="569"/>
                    <a:pt x="3210" y="525"/>
                    <a:pt x="3169" y="525"/>
                  </a:cubicBezTo>
                  <a:cubicBezTo>
                    <a:pt x="3152" y="525"/>
                    <a:pt x="3134" y="532"/>
                    <a:pt x="3115" y="551"/>
                  </a:cubicBezTo>
                  <a:cubicBezTo>
                    <a:pt x="3004" y="625"/>
                    <a:pt x="2828" y="709"/>
                    <a:pt x="2657" y="709"/>
                  </a:cubicBezTo>
                  <a:cubicBezTo>
                    <a:pt x="2537" y="709"/>
                    <a:pt x="2420" y="668"/>
                    <a:pt x="2329" y="551"/>
                  </a:cubicBezTo>
                  <a:cubicBezTo>
                    <a:pt x="2203" y="393"/>
                    <a:pt x="2109" y="205"/>
                    <a:pt x="2014" y="47"/>
                  </a:cubicBezTo>
                  <a:cubicBezTo>
                    <a:pt x="1998" y="16"/>
                    <a:pt x="1967" y="0"/>
                    <a:pt x="1935" y="0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9"/>
            <p:cNvSpPr/>
            <p:nvPr/>
          </p:nvSpPr>
          <p:spPr>
            <a:xfrm>
              <a:off x="1138775" y="4398175"/>
              <a:ext cx="103075" cy="91375"/>
            </a:xfrm>
            <a:custGeom>
              <a:avLst/>
              <a:gdLst/>
              <a:ahLst/>
              <a:cxnLst/>
              <a:rect l="l" t="t" r="r" b="b"/>
              <a:pathLst>
                <a:path w="4123" h="3655" extrusionOk="0">
                  <a:moveTo>
                    <a:pt x="598" y="0"/>
                  </a:moveTo>
                  <a:cubicBezTo>
                    <a:pt x="598" y="32"/>
                    <a:pt x="598" y="32"/>
                    <a:pt x="598" y="63"/>
                  </a:cubicBezTo>
                  <a:cubicBezTo>
                    <a:pt x="756" y="252"/>
                    <a:pt x="881" y="535"/>
                    <a:pt x="756" y="756"/>
                  </a:cubicBezTo>
                  <a:cubicBezTo>
                    <a:pt x="598" y="944"/>
                    <a:pt x="347" y="1070"/>
                    <a:pt x="95" y="1102"/>
                  </a:cubicBezTo>
                  <a:cubicBezTo>
                    <a:pt x="0" y="1102"/>
                    <a:pt x="0" y="1196"/>
                    <a:pt x="63" y="1228"/>
                  </a:cubicBezTo>
                  <a:cubicBezTo>
                    <a:pt x="315" y="1448"/>
                    <a:pt x="693" y="1857"/>
                    <a:pt x="284" y="2329"/>
                  </a:cubicBezTo>
                  <a:cubicBezTo>
                    <a:pt x="221" y="2360"/>
                    <a:pt x="284" y="2455"/>
                    <a:pt x="347" y="2455"/>
                  </a:cubicBezTo>
                  <a:cubicBezTo>
                    <a:pt x="419" y="2436"/>
                    <a:pt x="494" y="2428"/>
                    <a:pt x="569" y="2428"/>
                  </a:cubicBezTo>
                  <a:cubicBezTo>
                    <a:pt x="884" y="2428"/>
                    <a:pt x="1201" y="2584"/>
                    <a:pt x="1353" y="2864"/>
                  </a:cubicBezTo>
                  <a:cubicBezTo>
                    <a:pt x="1473" y="3074"/>
                    <a:pt x="1707" y="3655"/>
                    <a:pt x="1811" y="3655"/>
                  </a:cubicBezTo>
                  <a:cubicBezTo>
                    <a:pt x="1816" y="3655"/>
                    <a:pt x="1821" y="3653"/>
                    <a:pt x="1825" y="3650"/>
                  </a:cubicBezTo>
                  <a:cubicBezTo>
                    <a:pt x="2014" y="3524"/>
                    <a:pt x="2455" y="3021"/>
                    <a:pt x="2801" y="3021"/>
                  </a:cubicBezTo>
                  <a:cubicBezTo>
                    <a:pt x="2958" y="3021"/>
                    <a:pt x="3115" y="3052"/>
                    <a:pt x="3241" y="3084"/>
                  </a:cubicBezTo>
                  <a:cubicBezTo>
                    <a:pt x="3253" y="3090"/>
                    <a:pt x="3265" y="3092"/>
                    <a:pt x="3278" y="3092"/>
                  </a:cubicBezTo>
                  <a:cubicBezTo>
                    <a:pt x="3335" y="3092"/>
                    <a:pt x="3393" y="3041"/>
                    <a:pt x="3367" y="2990"/>
                  </a:cubicBezTo>
                  <a:cubicBezTo>
                    <a:pt x="3210" y="2769"/>
                    <a:pt x="3273" y="2455"/>
                    <a:pt x="3493" y="2297"/>
                  </a:cubicBezTo>
                  <a:cubicBezTo>
                    <a:pt x="3650" y="2203"/>
                    <a:pt x="3839" y="2109"/>
                    <a:pt x="4028" y="2077"/>
                  </a:cubicBezTo>
                  <a:cubicBezTo>
                    <a:pt x="4091" y="2046"/>
                    <a:pt x="4122" y="1951"/>
                    <a:pt x="4059" y="1920"/>
                  </a:cubicBezTo>
                  <a:cubicBezTo>
                    <a:pt x="3745" y="1731"/>
                    <a:pt x="3241" y="1385"/>
                    <a:pt x="3210" y="976"/>
                  </a:cubicBezTo>
                  <a:lnTo>
                    <a:pt x="3210" y="850"/>
                  </a:lnTo>
                  <a:lnTo>
                    <a:pt x="3084" y="1102"/>
                  </a:lnTo>
                  <a:cubicBezTo>
                    <a:pt x="3084" y="1102"/>
                    <a:pt x="3084" y="1542"/>
                    <a:pt x="2801" y="1637"/>
                  </a:cubicBezTo>
                  <a:cubicBezTo>
                    <a:pt x="2783" y="1642"/>
                    <a:pt x="2766" y="1644"/>
                    <a:pt x="2750" y="1644"/>
                  </a:cubicBezTo>
                  <a:cubicBezTo>
                    <a:pt x="2570" y="1644"/>
                    <a:pt x="2515" y="1343"/>
                    <a:pt x="2486" y="1228"/>
                  </a:cubicBezTo>
                  <a:cubicBezTo>
                    <a:pt x="2486" y="1353"/>
                    <a:pt x="2486" y="1511"/>
                    <a:pt x="2455" y="1637"/>
                  </a:cubicBezTo>
                  <a:cubicBezTo>
                    <a:pt x="2392" y="1857"/>
                    <a:pt x="2329" y="2046"/>
                    <a:pt x="2203" y="2234"/>
                  </a:cubicBezTo>
                  <a:cubicBezTo>
                    <a:pt x="2046" y="2109"/>
                    <a:pt x="1888" y="1983"/>
                    <a:pt x="1700" y="1888"/>
                  </a:cubicBezTo>
                  <a:cubicBezTo>
                    <a:pt x="1578" y="1827"/>
                    <a:pt x="1429" y="1793"/>
                    <a:pt x="1280" y="1793"/>
                  </a:cubicBezTo>
                  <a:cubicBezTo>
                    <a:pt x="1199" y="1793"/>
                    <a:pt x="1117" y="1803"/>
                    <a:pt x="1039" y="1825"/>
                  </a:cubicBezTo>
                  <a:cubicBezTo>
                    <a:pt x="1165" y="1699"/>
                    <a:pt x="1259" y="1542"/>
                    <a:pt x="1353" y="1385"/>
                  </a:cubicBezTo>
                  <a:cubicBezTo>
                    <a:pt x="1448" y="1165"/>
                    <a:pt x="1196" y="1007"/>
                    <a:pt x="1039" y="661"/>
                  </a:cubicBezTo>
                  <a:cubicBezTo>
                    <a:pt x="913" y="441"/>
                    <a:pt x="756" y="221"/>
                    <a:pt x="598" y="0"/>
                  </a:cubicBezTo>
                  <a:close/>
                </a:path>
              </a:pathLst>
            </a:custGeom>
            <a:solidFill>
              <a:srgbClr val="AD3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9"/>
            <p:cNvSpPr/>
            <p:nvPr/>
          </p:nvSpPr>
          <p:spPr>
            <a:xfrm>
              <a:off x="1158450" y="4425575"/>
              <a:ext cx="6300" cy="5475"/>
            </a:xfrm>
            <a:custGeom>
              <a:avLst/>
              <a:gdLst/>
              <a:ahLst/>
              <a:cxnLst/>
              <a:rect l="l" t="t" r="r" b="b"/>
              <a:pathLst>
                <a:path w="252" h="219" extrusionOk="0">
                  <a:moveTo>
                    <a:pt x="125" y="1"/>
                  </a:moveTo>
                  <a:cubicBezTo>
                    <a:pt x="89" y="1"/>
                    <a:pt x="50" y="19"/>
                    <a:pt x="32" y="37"/>
                  </a:cubicBezTo>
                  <a:cubicBezTo>
                    <a:pt x="0" y="100"/>
                    <a:pt x="0" y="163"/>
                    <a:pt x="32" y="194"/>
                  </a:cubicBezTo>
                  <a:cubicBezTo>
                    <a:pt x="63" y="210"/>
                    <a:pt x="94" y="218"/>
                    <a:pt x="122" y="218"/>
                  </a:cubicBezTo>
                  <a:cubicBezTo>
                    <a:pt x="150" y="218"/>
                    <a:pt x="173" y="210"/>
                    <a:pt x="189" y="194"/>
                  </a:cubicBezTo>
                  <a:cubicBezTo>
                    <a:pt x="252" y="132"/>
                    <a:pt x="252" y="69"/>
                    <a:pt x="189" y="37"/>
                  </a:cubicBezTo>
                  <a:cubicBezTo>
                    <a:pt x="176" y="11"/>
                    <a:pt x="151" y="1"/>
                    <a:pt x="125" y="1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9"/>
            <p:cNvSpPr/>
            <p:nvPr/>
          </p:nvSpPr>
          <p:spPr>
            <a:xfrm>
              <a:off x="1160150" y="4435150"/>
              <a:ext cx="2250" cy="1800"/>
            </a:xfrm>
            <a:custGeom>
              <a:avLst/>
              <a:gdLst/>
              <a:ahLst/>
              <a:cxnLst/>
              <a:rect l="l" t="t" r="r" b="b"/>
              <a:pathLst>
                <a:path w="90" h="72" extrusionOk="0">
                  <a:moveTo>
                    <a:pt x="26" y="0"/>
                  </a:moveTo>
                  <a:cubicBezTo>
                    <a:pt x="1" y="26"/>
                    <a:pt x="37" y="72"/>
                    <a:pt x="69" y="72"/>
                  </a:cubicBezTo>
                  <a:cubicBezTo>
                    <a:pt x="76" y="72"/>
                    <a:pt x="83" y="69"/>
                    <a:pt x="89" y="63"/>
                  </a:cubicBezTo>
                  <a:cubicBezTo>
                    <a:pt x="89" y="32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29"/>
            <p:cNvSpPr/>
            <p:nvPr/>
          </p:nvSpPr>
          <p:spPr>
            <a:xfrm>
              <a:off x="1182675" y="4409850"/>
              <a:ext cx="7250" cy="5250"/>
            </a:xfrm>
            <a:custGeom>
              <a:avLst/>
              <a:gdLst/>
              <a:ahLst/>
              <a:cxnLst/>
              <a:rect l="l" t="t" r="r" b="b"/>
              <a:pathLst>
                <a:path w="290" h="210" extrusionOk="0">
                  <a:moveTo>
                    <a:pt x="163" y="1"/>
                  </a:moveTo>
                  <a:cubicBezTo>
                    <a:pt x="127" y="1"/>
                    <a:pt x="88" y="19"/>
                    <a:pt x="69" y="37"/>
                  </a:cubicBezTo>
                  <a:cubicBezTo>
                    <a:pt x="0" y="106"/>
                    <a:pt x="101" y="210"/>
                    <a:pt x="184" y="210"/>
                  </a:cubicBezTo>
                  <a:cubicBezTo>
                    <a:pt x="214" y="210"/>
                    <a:pt x="241" y="196"/>
                    <a:pt x="258" y="163"/>
                  </a:cubicBezTo>
                  <a:cubicBezTo>
                    <a:pt x="290" y="131"/>
                    <a:pt x="290" y="68"/>
                    <a:pt x="227" y="37"/>
                  </a:cubicBezTo>
                  <a:cubicBezTo>
                    <a:pt x="213" y="10"/>
                    <a:pt x="189" y="1"/>
                    <a:pt x="163" y="1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29"/>
            <p:cNvSpPr/>
            <p:nvPr/>
          </p:nvSpPr>
          <p:spPr>
            <a:xfrm>
              <a:off x="1186950" y="4425375"/>
              <a:ext cx="1400" cy="2250"/>
            </a:xfrm>
            <a:custGeom>
              <a:avLst/>
              <a:gdLst/>
              <a:ahLst/>
              <a:cxnLst/>
              <a:rect l="l" t="t" r="r" b="b"/>
              <a:pathLst>
                <a:path w="56" h="90" extrusionOk="0">
                  <a:moveTo>
                    <a:pt x="32" y="1"/>
                  </a:moveTo>
                  <a:cubicBezTo>
                    <a:pt x="1" y="1"/>
                    <a:pt x="1" y="90"/>
                    <a:pt x="32" y="90"/>
                  </a:cubicBezTo>
                  <a:cubicBezTo>
                    <a:pt x="39" y="90"/>
                    <a:pt x="46" y="86"/>
                    <a:pt x="56" y="77"/>
                  </a:cubicBezTo>
                  <a:cubicBezTo>
                    <a:pt x="56" y="77"/>
                    <a:pt x="56" y="45"/>
                    <a:pt x="56" y="14"/>
                  </a:cubicBezTo>
                  <a:cubicBezTo>
                    <a:pt x="46" y="4"/>
                    <a:pt x="39" y="1"/>
                    <a:pt x="32" y="1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9"/>
            <p:cNvSpPr/>
            <p:nvPr/>
          </p:nvSpPr>
          <p:spPr>
            <a:xfrm>
              <a:off x="1203275" y="4418025"/>
              <a:ext cx="3175" cy="2975"/>
            </a:xfrm>
            <a:custGeom>
              <a:avLst/>
              <a:gdLst/>
              <a:ahLst/>
              <a:cxnLst/>
              <a:rect l="l" t="t" r="r" b="b"/>
              <a:pathLst>
                <a:path w="127" h="119" extrusionOk="0">
                  <a:moveTo>
                    <a:pt x="48" y="1"/>
                  </a:moveTo>
                  <a:cubicBezTo>
                    <a:pt x="32" y="1"/>
                    <a:pt x="16" y="9"/>
                    <a:pt x="0" y="25"/>
                  </a:cubicBezTo>
                  <a:cubicBezTo>
                    <a:pt x="0" y="56"/>
                    <a:pt x="0" y="87"/>
                    <a:pt x="0" y="119"/>
                  </a:cubicBezTo>
                  <a:lnTo>
                    <a:pt x="95" y="119"/>
                  </a:lnTo>
                  <a:cubicBezTo>
                    <a:pt x="126" y="87"/>
                    <a:pt x="126" y="56"/>
                    <a:pt x="95" y="25"/>
                  </a:cubicBezTo>
                  <a:cubicBezTo>
                    <a:pt x="79" y="9"/>
                    <a:pt x="63" y="1"/>
                    <a:pt x="48" y="1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9"/>
            <p:cNvSpPr/>
            <p:nvPr/>
          </p:nvSpPr>
          <p:spPr>
            <a:xfrm>
              <a:off x="1207200" y="4447150"/>
              <a:ext cx="4750" cy="3550"/>
            </a:xfrm>
            <a:custGeom>
              <a:avLst/>
              <a:gdLst/>
              <a:ahLst/>
              <a:cxnLst/>
              <a:rect l="l" t="t" r="r" b="b"/>
              <a:pathLst>
                <a:path w="190" h="142" extrusionOk="0">
                  <a:moveTo>
                    <a:pt x="95" y="0"/>
                  </a:moveTo>
                  <a:cubicBezTo>
                    <a:pt x="72" y="0"/>
                    <a:pt x="48" y="8"/>
                    <a:pt x="32" y="24"/>
                  </a:cubicBezTo>
                  <a:cubicBezTo>
                    <a:pt x="1" y="55"/>
                    <a:pt x="1" y="87"/>
                    <a:pt x="32" y="118"/>
                  </a:cubicBezTo>
                  <a:cubicBezTo>
                    <a:pt x="48" y="134"/>
                    <a:pt x="72" y="142"/>
                    <a:pt x="95" y="142"/>
                  </a:cubicBezTo>
                  <a:cubicBezTo>
                    <a:pt x="119" y="142"/>
                    <a:pt x="142" y="134"/>
                    <a:pt x="158" y="118"/>
                  </a:cubicBezTo>
                  <a:cubicBezTo>
                    <a:pt x="190" y="87"/>
                    <a:pt x="190" y="55"/>
                    <a:pt x="158" y="24"/>
                  </a:cubicBezTo>
                  <a:cubicBezTo>
                    <a:pt x="142" y="8"/>
                    <a:pt x="119" y="0"/>
                    <a:pt x="95" y="0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9"/>
            <p:cNvSpPr/>
            <p:nvPr/>
          </p:nvSpPr>
          <p:spPr>
            <a:xfrm>
              <a:off x="1179675" y="4451650"/>
              <a:ext cx="2375" cy="2400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1" y="1"/>
                  </a:moveTo>
                  <a:cubicBezTo>
                    <a:pt x="1" y="32"/>
                    <a:pt x="1" y="64"/>
                    <a:pt x="1" y="95"/>
                  </a:cubicBezTo>
                  <a:lnTo>
                    <a:pt x="95" y="95"/>
                  </a:lnTo>
                  <a:cubicBezTo>
                    <a:pt x="95" y="64"/>
                    <a:pt x="95" y="32"/>
                    <a:pt x="95" y="1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9"/>
            <p:cNvSpPr/>
            <p:nvPr/>
          </p:nvSpPr>
          <p:spPr>
            <a:xfrm>
              <a:off x="1179675" y="4436125"/>
              <a:ext cx="3950" cy="3575"/>
            </a:xfrm>
            <a:custGeom>
              <a:avLst/>
              <a:gdLst/>
              <a:ahLst/>
              <a:cxnLst/>
              <a:rect l="l" t="t" r="r" b="b"/>
              <a:pathLst>
                <a:path w="158" h="143" extrusionOk="0">
                  <a:moveTo>
                    <a:pt x="79" y="1"/>
                  </a:moveTo>
                  <a:cubicBezTo>
                    <a:pt x="64" y="1"/>
                    <a:pt x="48" y="8"/>
                    <a:pt x="32" y="24"/>
                  </a:cubicBezTo>
                  <a:cubicBezTo>
                    <a:pt x="1" y="56"/>
                    <a:pt x="1" y="87"/>
                    <a:pt x="32" y="119"/>
                  </a:cubicBezTo>
                  <a:cubicBezTo>
                    <a:pt x="48" y="134"/>
                    <a:pt x="64" y="142"/>
                    <a:pt x="79" y="142"/>
                  </a:cubicBezTo>
                  <a:cubicBezTo>
                    <a:pt x="95" y="142"/>
                    <a:pt x="111" y="134"/>
                    <a:pt x="126" y="119"/>
                  </a:cubicBezTo>
                  <a:cubicBezTo>
                    <a:pt x="158" y="87"/>
                    <a:pt x="158" y="56"/>
                    <a:pt x="126" y="24"/>
                  </a:cubicBezTo>
                  <a:cubicBezTo>
                    <a:pt x="111" y="8"/>
                    <a:pt x="95" y="1"/>
                    <a:pt x="79" y="1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9"/>
            <p:cNvSpPr/>
            <p:nvPr/>
          </p:nvSpPr>
          <p:spPr>
            <a:xfrm>
              <a:off x="2001588" y="3870225"/>
              <a:ext cx="75550" cy="73025"/>
            </a:xfrm>
            <a:custGeom>
              <a:avLst/>
              <a:gdLst/>
              <a:ahLst/>
              <a:cxnLst/>
              <a:rect l="l" t="t" r="r" b="b"/>
              <a:pathLst>
                <a:path w="3022" h="2921" extrusionOk="0">
                  <a:moveTo>
                    <a:pt x="1448" y="1"/>
                  </a:moveTo>
                  <a:cubicBezTo>
                    <a:pt x="1425" y="1"/>
                    <a:pt x="1401" y="9"/>
                    <a:pt x="1385" y="24"/>
                  </a:cubicBezTo>
                  <a:cubicBezTo>
                    <a:pt x="1332" y="158"/>
                    <a:pt x="1188" y="360"/>
                    <a:pt x="1010" y="360"/>
                  </a:cubicBezTo>
                  <a:cubicBezTo>
                    <a:pt x="979" y="360"/>
                    <a:pt x="947" y="353"/>
                    <a:pt x="913" y="339"/>
                  </a:cubicBezTo>
                  <a:cubicBezTo>
                    <a:pt x="787" y="276"/>
                    <a:pt x="662" y="245"/>
                    <a:pt x="536" y="182"/>
                  </a:cubicBezTo>
                  <a:cubicBezTo>
                    <a:pt x="530" y="176"/>
                    <a:pt x="524" y="173"/>
                    <a:pt x="518" y="173"/>
                  </a:cubicBezTo>
                  <a:cubicBezTo>
                    <a:pt x="493" y="173"/>
                    <a:pt x="473" y="219"/>
                    <a:pt x="473" y="245"/>
                  </a:cubicBezTo>
                  <a:lnTo>
                    <a:pt x="473" y="276"/>
                  </a:lnTo>
                  <a:cubicBezTo>
                    <a:pt x="567" y="433"/>
                    <a:pt x="693" y="654"/>
                    <a:pt x="567" y="780"/>
                  </a:cubicBezTo>
                  <a:cubicBezTo>
                    <a:pt x="473" y="937"/>
                    <a:pt x="284" y="1031"/>
                    <a:pt x="95" y="1031"/>
                  </a:cubicBezTo>
                  <a:cubicBezTo>
                    <a:pt x="32" y="1031"/>
                    <a:pt x="1" y="1126"/>
                    <a:pt x="64" y="1157"/>
                  </a:cubicBezTo>
                  <a:cubicBezTo>
                    <a:pt x="253" y="1283"/>
                    <a:pt x="536" y="1598"/>
                    <a:pt x="221" y="1944"/>
                  </a:cubicBezTo>
                  <a:cubicBezTo>
                    <a:pt x="190" y="1975"/>
                    <a:pt x="221" y="2038"/>
                    <a:pt x="284" y="2038"/>
                  </a:cubicBezTo>
                  <a:cubicBezTo>
                    <a:pt x="348" y="2017"/>
                    <a:pt x="413" y="2007"/>
                    <a:pt x="478" y="2007"/>
                  </a:cubicBezTo>
                  <a:cubicBezTo>
                    <a:pt x="699" y="2007"/>
                    <a:pt x="910" y="2126"/>
                    <a:pt x="1008" y="2321"/>
                  </a:cubicBezTo>
                  <a:cubicBezTo>
                    <a:pt x="1099" y="2474"/>
                    <a:pt x="1279" y="2921"/>
                    <a:pt x="1376" y="2921"/>
                  </a:cubicBezTo>
                  <a:cubicBezTo>
                    <a:pt x="1379" y="2921"/>
                    <a:pt x="1382" y="2920"/>
                    <a:pt x="1385" y="2919"/>
                  </a:cubicBezTo>
                  <a:cubicBezTo>
                    <a:pt x="1511" y="2825"/>
                    <a:pt x="1826" y="2447"/>
                    <a:pt x="2077" y="2447"/>
                  </a:cubicBezTo>
                  <a:cubicBezTo>
                    <a:pt x="2203" y="2447"/>
                    <a:pt x="2298" y="2447"/>
                    <a:pt x="2392" y="2479"/>
                  </a:cubicBezTo>
                  <a:cubicBezTo>
                    <a:pt x="2407" y="2494"/>
                    <a:pt x="2422" y="2500"/>
                    <a:pt x="2436" y="2500"/>
                  </a:cubicBezTo>
                  <a:cubicBezTo>
                    <a:pt x="2480" y="2500"/>
                    <a:pt x="2510" y="2440"/>
                    <a:pt x="2486" y="2416"/>
                  </a:cubicBezTo>
                  <a:cubicBezTo>
                    <a:pt x="2392" y="2227"/>
                    <a:pt x="2424" y="2007"/>
                    <a:pt x="2581" y="1912"/>
                  </a:cubicBezTo>
                  <a:cubicBezTo>
                    <a:pt x="2707" y="1818"/>
                    <a:pt x="2864" y="1755"/>
                    <a:pt x="2990" y="1723"/>
                  </a:cubicBezTo>
                  <a:cubicBezTo>
                    <a:pt x="3021" y="1692"/>
                    <a:pt x="3021" y="1629"/>
                    <a:pt x="2990" y="1629"/>
                  </a:cubicBezTo>
                  <a:cubicBezTo>
                    <a:pt x="2770" y="1503"/>
                    <a:pt x="2392" y="1220"/>
                    <a:pt x="2392" y="937"/>
                  </a:cubicBezTo>
                  <a:cubicBezTo>
                    <a:pt x="2392" y="905"/>
                    <a:pt x="2392" y="874"/>
                    <a:pt x="2392" y="842"/>
                  </a:cubicBezTo>
                  <a:cubicBezTo>
                    <a:pt x="2392" y="717"/>
                    <a:pt x="2392" y="591"/>
                    <a:pt x="2424" y="433"/>
                  </a:cubicBezTo>
                  <a:cubicBezTo>
                    <a:pt x="2424" y="412"/>
                    <a:pt x="2394" y="375"/>
                    <a:pt x="2365" y="375"/>
                  </a:cubicBezTo>
                  <a:cubicBezTo>
                    <a:pt x="2352" y="375"/>
                    <a:pt x="2339" y="382"/>
                    <a:pt x="2329" y="402"/>
                  </a:cubicBezTo>
                  <a:cubicBezTo>
                    <a:pt x="2238" y="456"/>
                    <a:pt x="2106" y="511"/>
                    <a:pt x="1979" y="511"/>
                  </a:cubicBezTo>
                  <a:cubicBezTo>
                    <a:pt x="1887" y="511"/>
                    <a:pt x="1798" y="482"/>
                    <a:pt x="1731" y="402"/>
                  </a:cubicBezTo>
                  <a:cubicBezTo>
                    <a:pt x="1637" y="276"/>
                    <a:pt x="1574" y="150"/>
                    <a:pt x="1511" y="24"/>
                  </a:cubicBezTo>
                  <a:cubicBezTo>
                    <a:pt x="1495" y="9"/>
                    <a:pt x="1472" y="1"/>
                    <a:pt x="1448" y="1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9"/>
            <p:cNvSpPr/>
            <p:nvPr/>
          </p:nvSpPr>
          <p:spPr>
            <a:xfrm>
              <a:off x="2001588" y="3876325"/>
              <a:ext cx="75550" cy="66925"/>
            </a:xfrm>
            <a:custGeom>
              <a:avLst/>
              <a:gdLst/>
              <a:ahLst/>
              <a:cxnLst/>
              <a:rect l="l" t="t" r="r" b="b"/>
              <a:pathLst>
                <a:path w="3022" h="2677" extrusionOk="0">
                  <a:moveTo>
                    <a:pt x="473" y="1"/>
                  </a:moveTo>
                  <a:lnTo>
                    <a:pt x="473" y="32"/>
                  </a:lnTo>
                  <a:cubicBezTo>
                    <a:pt x="567" y="189"/>
                    <a:pt x="693" y="410"/>
                    <a:pt x="567" y="536"/>
                  </a:cubicBezTo>
                  <a:cubicBezTo>
                    <a:pt x="473" y="693"/>
                    <a:pt x="284" y="787"/>
                    <a:pt x="95" y="787"/>
                  </a:cubicBezTo>
                  <a:cubicBezTo>
                    <a:pt x="32" y="787"/>
                    <a:pt x="1" y="882"/>
                    <a:pt x="64" y="913"/>
                  </a:cubicBezTo>
                  <a:cubicBezTo>
                    <a:pt x="253" y="1039"/>
                    <a:pt x="536" y="1354"/>
                    <a:pt x="221" y="1700"/>
                  </a:cubicBezTo>
                  <a:cubicBezTo>
                    <a:pt x="190" y="1731"/>
                    <a:pt x="221" y="1794"/>
                    <a:pt x="284" y="1794"/>
                  </a:cubicBezTo>
                  <a:cubicBezTo>
                    <a:pt x="348" y="1773"/>
                    <a:pt x="413" y="1763"/>
                    <a:pt x="478" y="1763"/>
                  </a:cubicBezTo>
                  <a:cubicBezTo>
                    <a:pt x="699" y="1763"/>
                    <a:pt x="910" y="1882"/>
                    <a:pt x="1008" y="2077"/>
                  </a:cubicBezTo>
                  <a:cubicBezTo>
                    <a:pt x="1099" y="2230"/>
                    <a:pt x="1279" y="2677"/>
                    <a:pt x="1376" y="2677"/>
                  </a:cubicBezTo>
                  <a:cubicBezTo>
                    <a:pt x="1379" y="2677"/>
                    <a:pt x="1382" y="2676"/>
                    <a:pt x="1385" y="2675"/>
                  </a:cubicBezTo>
                  <a:cubicBezTo>
                    <a:pt x="1511" y="2581"/>
                    <a:pt x="1826" y="2203"/>
                    <a:pt x="2077" y="2203"/>
                  </a:cubicBezTo>
                  <a:cubicBezTo>
                    <a:pt x="2203" y="2203"/>
                    <a:pt x="2298" y="2203"/>
                    <a:pt x="2392" y="2235"/>
                  </a:cubicBezTo>
                  <a:cubicBezTo>
                    <a:pt x="2404" y="2241"/>
                    <a:pt x="2416" y="2243"/>
                    <a:pt x="2427" y="2243"/>
                  </a:cubicBezTo>
                  <a:cubicBezTo>
                    <a:pt x="2476" y="2243"/>
                    <a:pt x="2512" y="2197"/>
                    <a:pt x="2486" y="2172"/>
                  </a:cubicBezTo>
                  <a:cubicBezTo>
                    <a:pt x="2392" y="1983"/>
                    <a:pt x="2424" y="1763"/>
                    <a:pt x="2612" y="1668"/>
                  </a:cubicBezTo>
                  <a:cubicBezTo>
                    <a:pt x="2707" y="1574"/>
                    <a:pt x="2864" y="1511"/>
                    <a:pt x="2990" y="1479"/>
                  </a:cubicBezTo>
                  <a:cubicBezTo>
                    <a:pt x="3021" y="1479"/>
                    <a:pt x="3021" y="1417"/>
                    <a:pt x="2990" y="1385"/>
                  </a:cubicBezTo>
                  <a:cubicBezTo>
                    <a:pt x="2770" y="1259"/>
                    <a:pt x="2392" y="976"/>
                    <a:pt x="2392" y="693"/>
                  </a:cubicBezTo>
                  <a:cubicBezTo>
                    <a:pt x="2392" y="661"/>
                    <a:pt x="2392" y="630"/>
                    <a:pt x="2392" y="598"/>
                  </a:cubicBezTo>
                  <a:lnTo>
                    <a:pt x="2298" y="787"/>
                  </a:lnTo>
                  <a:cubicBezTo>
                    <a:pt x="2298" y="787"/>
                    <a:pt x="2266" y="1133"/>
                    <a:pt x="2077" y="1165"/>
                  </a:cubicBezTo>
                  <a:cubicBezTo>
                    <a:pt x="2060" y="1172"/>
                    <a:pt x="2044" y="1175"/>
                    <a:pt x="2029" y="1175"/>
                  </a:cubicBezTo>
                  <a:cubicBezTo>
                    <a:pt x="1907" y="1175"/>
                    <a:pt x="1857" y="966"/>
                    <a:pt x="1857" y="882"/>
                  </a:cubicBezTo>
                  <a:cubicBezTo>
                    <a:pt x="1857" y="976"/>
                    <a:pt x="1857" y="1070"/>
                    <a:pt x="1826" y="1196"/>
                  </a:cubicBezTo>
                  <a:cubicBezTo>
                    <a:pt x="1794" y="1354"/>
                    <a:pt x="1731" y="1479"/>
                    <a:pt x="1637" y="1637"/>
                  </a:cubicBezTo>
                  <a:cubicBezTo>
                    <a:pt x="1543" y="1542"/>
                    <a:pt x="1417" y="1448"/>
                    <a:pt x="1291" y="1385"/>
                  </a:cubicBezTo>
                  <a:cubicBezTo>
                    <a:pt x="1191" y="1325"/>
                    <a:pt x="1079" y="1303"/>
                    <a:pt x="970" y="1303"/>
                  </a:cubicBezTo>
                  <a:cubicBezTo>
                    <a:pt x="907" y="1303"/>
                    <a:pt x="845" y="1311"/>
                    <a:pt x="787" y="1322"/>
                  </a:cubicBezTo>
                  <a:cubicBezTo>
                    <a:pt x="882" y="1228"/>
                    <a:pt x="945" y="1133"/>
                    <a:pt x="1008" y="1008"/>
                  </a:cubicBezTo>
                  <a:cubicBezTo>
                    <a:pt x="1102" y="850"/>
                    <a:pt x="913" y="724"/>
                    <a:pt x="787" y="473"/>
                  </a:cubicBezTo>
                  <a:cubicBezTo>
                    <a:pt x="725" y="315"/>
                    <a:pt x="599" y="158"/>
                    <a:pt x="473" y="1"/>
                  </a:cubicBezTo>
                  <a:close/>
                </a:path>
              </a:pathLst>
            </a:custGeom>
            <a:solidFill>
              <a:srgbClr val="AD3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9"/>
            <p:cNvSpPr/>
            <p:nvPr/>
          </p:nvSpPr>
          <p:spPr>
            <a:xfrm>
              <a:off x="2016113" y="3896250"/>
              <a:ext cx="5175" cy="3500"/>
            </a:xfrm>
            <a:custGeom>
              <a:avLst/>
              <a:gdLst/>
              <a:ahLst/>
              <a:cxnLst/>
              <a:rect l="l" t="t" r="r" b="b"/>
              <a:pathLst>
                <a:path w="207" h="140" extrusionOk="0">
                  <a:moveTo>
                    <a:pt x="97" y="1"/>
                  </a:moveTo>
                  <a:cubicBezTo>
                    <a:pt x="45" y="1"/>
                    <a:pt x="1" y="68"/>
                    <a:pt x="49" y="116"/>
                  </a:cubicBezTo>
                  <a:cubicBezTo>
                    <a:pt x="65" y="132"/>
                    <a:pt x="88" y="140"/>
                    <a:pt x="112" y="140"/>
                  </a:cubicBezTo>
                  <a:cubicBezTo>
                    <a:pt x="136" y="140"/>
                    <a:pt x="159" y="132"/>
                    <a:pt x="175" y="116"/>
                  </a:cubicBezTo>
                  <a:cubicBezTo>
                    <a:pt x="206" y="85"/>
                    <a:pt x="206" y="22"/>
                    <a:pt x="144" y="22"/>
                  </a:cubicBezTo>
                  <a:cubicBezTo>
                    <a:pt x="129" y="7"/>
                    <a:pt x="113" y="1"/>
                    <a:pt x="97" y="1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9"/>
            <p:cNvSpPr/>
            <p:nvPr/>
          </p:nvSpPr>
          <p:spPr>
            <a:xfrm>
              <a:off x="2018113" y="3902475"/>
              <a:ext cx="1600" cy="1400"/>
            </a:xfrm>
            <a:custGeom>
              <a:avLst/>
              <a:gdLst/>
              <a:ahLst/>
              <a:cxnLst/>
              <a:rect l="l" t="t" r="r" b="b"/>
              <a:pathLst>
                <a:path w="64" h="56" extrusionOk="0">
                  <a:moveTo>
                    <a:pt x="36" y="1"/>
                  </a:moveTo>
                  <a:cubicBezTo>
                    <a:pt x="32" y="1"/>
                    <a:pt x="32" y="9"/>
                    <a:pt x="32" y="24"/>
                  </a:cubicBezTo>
                  <a:cubicBezTo>
                    <a:pt x="1" y="24"/>
                    <a:pt x="1" y="24"/>
                    <a:pt x="32" y="56"/>
                  </a:cubicBezTo>
                  <a:lnTo>
                    <a:pt x="64" y="56"/>
                  </a:lnTo>
                  <a:cubicBezTo>
                    <a:pt x="64" y="56"/>
                    <a:pt x="64" y="24"/>
                    <a:pt x="64" y="24"/>
                  </a:cubicBezTo>
                  <a:cubicBezTo>
                    <a:pt x="48" y="9"/>
                    <a:pt x="40" y="1"/>
                    <a:pt x="36" y="1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9"/>
            <p:cNvSpPr/>
            <p:nvPr/>
          </p:nvSpPr>
          <p:spPr>
            <a:xfrm>
              <a:off x="2035413" y="3884400"/>
              <a:ext cx="4750" cy="3550"/>
            </a:xfrm>
            <a:custGeom>
              <a:avLst/>
              <a:gdLst/>
              <a:ahLst/>
              <a:cxnLst/>
              <a:rect l="l" t="t" r="r" b="b"/>
              <a:pathLst>
                <a:path w="190" h="142" extrusionOk="0">
                  <a:moveTo>
                    <a:pt x="95" y="0"/>
                  </a:moveTo>
                  <a:cubicBezTo>
                    <a:pt x="72" y="0"/>
                    <a:pt x="48" y="8"/>
                    <a:pt x="32" y="24"/>
                  </a:cubicBezTo>
                  <a:cubicBezTo>
                    <a:pt x="1" y="55"/>
                    <a:pt x="1" y="87"/>
                    <a:pt x="32" y="118"/>
                  </a:cubicBezTo>
                  <a:cubicBezTo>
                    <a:pt x="48" y="134"/>
                    <a:pt x="72" y="142"/>
                    <a:pt x="95" y="142"/>
                  </a:cubicBezTo>
                  <a:cubicBezTo>
                    <a:pt x="119" y="142"/>
                    <a:pt x="142" y="134"/>
                    <a:pt x="158" y="118"/>
                  </a:cubicBezTo>
                  <a:cubicBezTo>
                    <a:pt x="190" y="87"/>
                    <a:pt x="190" y="55"/>
                    <a:pt x="158" y="24"/>
                  </a:cubicBezTo>
                  <a:cubicBezTo>
                    <a:pt x="142" y="8"/>
                    <a:pt x="119" y="0"/>
                    <a:pt x="95" y="0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9"/>
            <p:cNvSpPr/>
            <p:nvPr/>
          </p:nvSpPr>
          <p:spPr>
            <a:xfrm>
              <a:off x="2037163" y="3895875"/>
              <a:ext cx="1425" cy="1850"/>
            </a:xfrm>
            <a:custGeom>
              <a:avLst/>
              <a:gdLst/>
              <a:ahLst/>
              <a:cxnLst/>
              <a:rect l="l" t="t" r="r" b="b"/>
              <a:pathLst>
                <a:path w="57" h="74" extrusionOk="0">
                  <a:moveTo>
                    <a:pt x="38" y="0"/>
                  </a:moveTo>
                  <a:cubicBezTo>
                    <a:pt x="0" y="0"/>
                    <a:pt x="0" y="73"/>
                    <a:pt x="38" y="73"/>
                  </a:cubicBezTo>
                  <a:cubicBezTo>
                    <a:pt x="43" y="73"/>
                    <a:pt x="50" y="72"/>
                    <a:pt x="57" y="68"/>
                  </a:cubicBezTo>
                  <a:cubicBezTo>
                    <a:pt x="57" y="37"/>
                    <a:pt x="57" y="5"/>
                    <a:pt x="57" y="5"/>
                  </a:cubicBezTo>
                  <a:cubicBezTo>
                    <a:pt x="50" y="2"/>
                    <a:pt x="43" y="0"/>
                    <a:pt x="38" y="0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9"/>
            <p:cNvSpPr/>
            <p:nvPr/>
          </p:nvSpPr>
          <p:spPr>
            <a:xfrm>
              <a:off x="2049588" y="3890500"/>
              <a:ext cx="2375" cy="2175"/>
            </a:xfrm>
            <a:custGeom>
              <a:avLst/>
              <a:gdLst/>
              <a:ahLst/>
              <a:cxnLst/>
              <a:rect l="l" t="t" r="r" b="b"/>
              <a:pathLst>
                <a:path w="95" h="87" extrusionOk="0">
                  <a:moveTo>
                    <a:pt x="0" y="0"/>
                  </a:moveTo>
                  <a:cubicBezTo>
                    <a:pt x="0" y="31"/>
                    <a:pt x="0" y="63"/>
                    <a:pt x="0" y="63"/>
                  </a:cubicBezTo>
                  <a:cubicBezTo>
                    <a:pt x="16" y="79"/>
                    <a:pt x="32" y="87"/>
                    <a:pt x="43" y="87"/>
                  </a:cubicBezTo>
                  <a:cubicBezTo>
                    <a:pt x="55" y="87"/>
                    <a:pt x="63" y="79"/>
                    <a:pt x="63" y="63"/>
                  </a:cubicBezTo>
                  <a:cubicBezTo>
                    <a:pt x="95" y="63"/>
                    <a:pt x="95" y="31"/>
                    <a:pt x="63" y="0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9"/>
            <p:cNvSpPr/>
            <p:nvPr/>
          </p:nvSpPr>
          <p:spPr>
            <a:xfrm>
              <a:off x="2052138" y="3911925"/>
              <a:ext cx="3750" cy="2725"/>
            </a:xfrm>
            <a:custGeom>
              <a:avLst/>
              <a:gdLst/>
              <a:ahLst/>
              <a:cxnLst/>
              <a:rect l="l" t="t" r="r" b="b"/>
              <a:pathLst>
                <a:path w="150" h="109" extrusionOk="0">
                  <a:moveTo>
                    <a:pt x="71" y="0"/>
                  </a:moveTo>
                  <a:cubicBezTo>
                    <a:pt x="55" y="0"/>
                    <a:pt x="40" y="8"/>
                    <a:pt x="24" y="24"/>
                  </a:cubicBezTo>
                  <a:cubicBezTo>
                    <a:pt x="0" y="48"/>
                    <a:pt x="49" y="108"/>
                    <a:pt x="87" y="108"/>
                  </a:cubicBezTo>
                  <a:cubicBezTo>
                    <a:pt x="100" y="108"/>
                    <a:pt x="111" y="102"/>
                    <a:pt x="118" y="87"/>
                  </a:cubicBezTo>
                  <a:cubicBezTo>
                    <a:pt x="150" y="55"/>
                    <a:pt x="118" y="24"/>
                    <a:pt x="118" y="24"/>
                  </a:cubicBezTo>
                  <a:cubicBezTo>
                    <a:pt x="103" y="8"/>
                    <a:pt x="87" y="0"/>
                    <a:pt x="71" y="0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9"/>
            <p:cNvSpPr/>
            <p:nvPr/>
          </p:nvSpPr>
          <p:spPr>
            <a:xfrm>
              <a:off x="2032263" y="3914650"/>
              <a:ext cx="2250" cy="1825"/>
            </a:xfrm>
            <a:custGeom>
              <a:avLst/>
              <a:gdLst/>
              <a:ahLst/>
              <a:cxnLst/>
              <a:rect l="l" t="t" r="r" b="b"/>
              <a:pathLst>
                <a:path w="90" h="73" extrusionOk="0">
                  <a:moveTo>
                    <a:pt x="22" y="1"/>
                  </a:moveTo>
                  <a:cubicBezTo>
                    <a:pt x="14" y="1"/>
                    <a:pt x="7" y="3"/>
                    <a:pt x="1" y="9"/>
                  </a:cubicBezTo>
                  <a:cubicBezTo>
                    <a:pt x="1" y="41"/>
                    <a:pt x="1" y="72"/>
                    <a:pt x="1" y="72"/>
                  </a:cubicBezTo>
                  <a:lnTo>
                    <a:pt x="64" y="72"/>
                  </a:lnTo>
                  <a:cubicBezTo>
                    <a:pt x="89" y="47"/>
                    <a:pt x="53" y="1"/>
                    <a:pt x="22" y="1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9"/>
            <p:cNvSpPr/>
            <p:nvPr/>
          </p:nvSpPr>
          <p:spPr>
            <a:xfrm>
              <a:off x="2032263" y="3903275"/>
              <a:ext cx="3175" cy="2775"/>
            </a:xfrm>
            <a:custGeom>
              <a:avLst/>
              <a:gdLst/>
              <a:ahLst/>
              <a:cxnLst/>
              <a:rect l="l" t="t" r="r" b="b"/>
              <a:pathLst>
                <a:path w="127" h="111" extrusionOk="0">
                  <a:moveTo>
                    <a:pt x="52" y="0"/>
                  </a:moveTo>
                  <a:cubicBezTo>
                    <a:pt x="40" y="0"/>
                    <a:pt x="32" y="8"/>
                    <a:pt x="32" y="24"/>
                  </a:cubicBezTo>
                  <a:cubicBezTo>
                    <a:pt x="1" y="24"/>
                    <a:pt x="1" y="55"/>
                    <a:pt x="32" y="87"/>
                  </a:cubicBezTo>
                  <a:cubicBezTo>
                    <a:pt x="32" y="103"/>
                    <a:pt x="40" y="110"/>
                    <a:pt x="52" y="110"/>
                  </a:cubicBezTo>
                  <a:cubicBezTo>
                    <a:pt x="64" y="110"/>
                    <a:pt x="80" y="103"/>
                    <a:pt x="95" y="87"/>
                  </a:cubicBezTo>
                  <a:cubicBezTo>
                    <a:pt x="127" y="55"/>
                    <a:pt x="127" y="24"/>
                    <a:pt x="95" y="24"/>
                  </a:cubicBezTo>
                  <a:cubicBezTo>
                    <a:pt x="80" y="8"/>
                    <a:pt x="64" y="0"/>
                    <a:pt x="52" y="0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9"/>
            <p:cNvSpPr/>
            <p:nvPr/>
          </p:nvSpPr>
          <p:spPr>
            <a:xfrm>
              <a:off x="2456238" y="3796300"/>
              <a:ext cx="75550" cy="73125"/>
            </a:xfrm>
            <a:custGeom>
              <a:avLst/>
              <a:gdLst/>
              <a:ahLst/>
              <a:cxnLst/>
              <a:rect l="l" t="t" r="r" b="b"/>
              <a:pathLst>
                <a:path w="3022" h="2925" extrusionOk="0">
                  <a:moveTo>
                    <a:pt x="1421" y="0"/>
                  </a:moveTo>
                  <a:cubicBezTo>
                    <a:pt x="1401" y="0"/>
                    <a:pt x="1385" y="8"/>
                    <a:pt x="1385" y="24"/>
                  </a:cubicBezTo>
                  <a:cubicBezTo>
                    <a:pt x="1305" y="157"/>
                    <a:pt x="1180" y="359"/>
                    <a:pt x="1009" y="359"/>
                  </a:cubicBezTo>
                  <a:cubicBezTo>
                    <a:pt x="978" y="359"/>
                    <a:pt x="947" y="353"/>
                    <a:pt x="913" y="338"/>
                  </a:cubicBezTo>
                  <a:lnTo>
                    <a:pt x="536" y="181"/>
                  </a:lnTo>
                  <a:cubicBezTo>
                    <a:pt x="504" y="181"/>
                    <a:pt x="441" y="213"/>
                    <a:pt x="441" y="244"/>
                  </a:cubicBezTo>
                  <a:cubicBezTo>
                    <a:pt x="441" y="276"/>
                    <a:pt x="441" y="276"/>
                    <a:pt x="441" y="276"/>
                  </a:cubicBezTo>
                  <a:cubicBezTo>
                    <a:pt x="567" y="433"/>
                    <a:pt x="662" y="653"/>
                    <a:pt x="567" y="779"/>
                  </a:cubicBezTo>
                  <a:cubicBezTo>
                    <a:pt x="441" y="936"/>
                    <a:pt x="284" y="1031"/>
                    <a:pt x="95" y="1062"/>
                  </a:cubicBezTo>
                  <a:cubicBezTo>
                    <a:pt x="32" y="1062"/>
                    <a:pt x="1" y="1125"/>
                    <a:pt x="64" y="1157"/>
                  </a:cubicBezTo>
                  <a:cubicBezTo>
                    <a:pt x="253" y="1314"/>
                    <a:pt x="536" y="1597"/>
                    <a:pt x="221" y="1943"/>
                  </a:cubicBezTo>
                  <a:cubicBezTo>
                    <a:pt x="190" y="1975"/>
                    <a:pt x="221" y="2037"/>
                    <a:pt x="253" y="2037"/>
                  </a:cubicBezTo>
                  <a:cubicBezTo>
                    <a:pt x="307" y="2027"/>
                    <a:pt x="360" y="2021"/>
                    <a:pt x="411" y="2021"/>
                  </a:cubicBezTo>
                  <a:cubicBezTo>
                    <a:pt x="661" y="2021"/>
                    <a:pt x="877" y="2144"/>
                    <a:pt x="1008" y="2352"/>
                  </a:cubicBezTo>
                  <a:cubicBezTo>
                    <a:pt x="1096" y="2500"/>
                    <a:pt x="1268" y="2924"/>
                    <a:pt x="1341" y="2924"/>
                  </a:cubicBezTo>
                  <a:cubicBezTo>
                    <a:pt x="1346" y="2924"/>
                    <a:pt x="1350" y="2922"/>
                    <a:pt x="1354" y="2918"/>
                  </a:cubicBezTo>
                  <a:cubicBezTo>
                    <a:pt x="1511" y="2856"/>
                    <a:pt x="1794" y="2447"/>
                    <a:pt x="2078" y="2447"/>
                  </a:cubicBezTo>
                  <a:cubicBezTo>
                    <a:pt x="2172" y="2447"/>
                    <a:pt x="2298" y="2478"/>
                    <a:pt x="2392" y="2509"/>
                  </a:cubicBezTo>
                  <a:cubicBezTo>
                    <a:pt x="2404" y="2522"/>
                    <a:pt x="2418" y="2527"/>
                    <a:pt x="2431" y="2527"/>
                  </a:cubicBezTo>
                  <a:cubicBezTo>
                    <a:pt x="2486" y="2527"/>
                    <a:pt x="2537" y="2440"/>
                    <a:pt x="2487" y="2415"/>
                  </a:cubicBezTo>
                  <a:cubicBezTo>
                    <a:pt x="2392" y="2226"/>
                    <a:pt x="2424" y="2006"/>
                    <a:pt x="2581" y="1912"/>
                  </a:cubicBezTo>
                  <a:cubicBezTo>
                    <a:pt x="2707" y="1817"/>
                    <a:pt x="2833" y="1754"/>
                    <a:pt x="2990" y="1723"/>
                  </a:cubicBezTo>
                  <a:cubicBezTo>
                    <a:pt x="3021" y="1691"/>
                    <a:pt x="3021" y="1660"/>
                    <a:pt x="2990" y="1628"/>
                  </a:cubicBezTo>
                  <a:cubicBezTo>
                    <a:pt x="2770" y="1503"/>
                    <a:pt x="2361" y="1219"/>
                    <a:pt x="2361" y="936"/>
                  </a:cubicBezTo>
                  <a:lnTo>
                    <a:pt x="2361" y="842"/>
                  </a:lnTo>
                  <a:cubicBezTo>
                    <a:pt x="2361" y="716"/>
                    <a:pt x="2361" y="590"/>
                    <a:pt x="2392" y="464"/>
                  </a:cubicBezTo>
                  <a:cubicBezTo>
                    <a:pt x="2392" y="418"/>
                    <a:pt x="2375" y="389"/>
                    <a:pt x="2342" y="389"/>
                  </a:cubicBezTo>
                  <a:cubicBezTo>
                    <a:pt x="2329" y="389"/>
                    <a:pt x="2315" y="393"/>
                    <a:pt x="2298" y="401"/>
                  </a:cubicBezTo>
                  <a:cubicBezTo>
                    <a:pt x="2207" y="456"/>
                    <a:pt x="2074" y="510"/>
                    <a:pt x="1948" y="510"/>
                  </a:cubicBezTo>
                  <a:cubicBezTo>
                    <a:pt x="1855" y="510"/>
                    <a:pt x="1766" y="481"/>
                    <a:pt x="1700" y="401"/>
                  </a:cubicBezTo>
                  <a:cubicBezTo>
                    <a:pt x="1637" y="276"/>
                    <a:pt x="1543" y="150"/>
                    <a:pt x="1480" y="24"/>
                  </a:cubicBezTo>
                  <a:cubicBezTo>
                    <a:pt x="1464" y="8"/>
                    <a:pt x="1440" y="0"/>
                    <a:pt x="1421" y="0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9"/>
            <p:cNvSpPr/>
            <p:nvPr/>
          </p:nvSpPr>
          <p:spPr>
            <a:xfrm>
              <a:off x="2456238" y="3802400"/>
              <a:ext cx="75550" cy="67025"/>
            </a:xfrm>
            <a:custGeom>
              <a:avLst/>
              <a:gdLst/>
              <a:ahLst/>
              <a:cxnLst/>
              <a:rect l="l" t="t" r="r" b="b"/>
              <a:pathLst>
                <a:path w="3022" h="2681" extrusionOk="0">
                  <a:moveTo>
                    <a:pt x="441" y="0"/>
                  </a:moveTo>
                  <a:cubicBezTo>
                    <a:pt x="441" y="32"/>
                    <a:pt x="441" y="32"/>
                    <a:pt x="441" y="32"/>
                  </a:cubicBezTo>
                  <a:cubicBezTo>
                    <a:pt x="567" y="189"/>
                    <a:pt x="662" y="409"/>
                    <a:pt x="567" y="535"/>
                  </a:cubicBezTo>
                  <a:cubicBezTo>
                    <a:pt x="441" y="692"/>
                    <a:pt x="284" y="787"/>
                    <a:pt x="95" y="818"/>
                  </a:cubicBezTo>
                  <a:cubicBezTo>
                    <a:pt x="32" y="818"/>
                    <a:pt x="1" y="881"/>
                    <a:pt x="64" y="913"/>
                  </a:cubicBezTo>
                  <a:cubicBezTo>
                    <a:pt x="253" y="1070"/>
                    <a:pt x="536" y="1353"/>
                    <a:pt x="221" y="1699"/>
                  </a:cubicBezTo>
                  <a:cubicBezTo>
                    <a:pt x="190" y="1731"/>
                    <a:pt x="221" y="1793"/>
                    <a:pt x="253" y="1793"/>
                  </a:cubicBezTo>
                  <a:cubicBezTo>
                    <a:pt x="307" y="1783"/>
                    <a:pt x="360" y="1777"/>
                    <a:pt x="411" y="1777"/>
                  </a:cubicBezTo>
                  <a:cubicBezTo>
                    <a:pt x="661" y="1777"/>
                    <a:pt x="877" y="1900"/>
                    <a:pt x="1008" y="2108"/>
                  </a:cubicBezTo>
                  <a:cubicBezTo>
                    <a:pt x="1096" y="2256"/>
                    <a:pt x="1268" y="2680"/>
                    <a:pt x="1341" y="2680"/>
                  </a:cubicBezTo>
                  <a:cubicBezTo>
                    <a:pt x="1346" y="2680"/>
                    <a:pt x="1350" y="2678"/>
                    <a:pt x="1354" y="2674"/>
                  </a:cubicBezTo>
                  <a:cubicBezTo>
                    <a:pt x="1511" y="2612"/>
                    <a:pt x="1794" y="2203"/>
                    <a:pt x="2078" y="2203"/>
                  </a:cubicBezTo>
                  <a:cubicBezTo>
                    <a:pt x="2172" y="2203"/>
                    <a:pt x="2298" y="2234"/>
                    <a:pt x="2392" y="2265"/>
                  </a:cubicBezTo>
                  <a:cubicBezTo>
                    <a:pt x="2407" y="2280"/>
                    <a:pt x="2423" y="2286"/>
                    <a:pt x="2439" y="2286"/>
                  </a:cubicBezTo>
                  <a:cubicBezTo>
                    <a:pt x="2491" y="2286"/>
                    <a:pt x="2535" y="2219"/>
                    <a:pt x="2487" y="2171"/>
                  </a:cubicBezTo>
                  <a:cubicBezTo>
                    <a:pt x="2392" y="2014"/>
                    <a:pt x="2424" y="1793"/>
                    <a:pt x="2581" y="1668"/>
                  </a:cubicBezTo>
                  <a:cubicBezTo>
                    <a:pt x="2707" y="1605"/>
                    <a:pt x="2833" y="1542"/>
                    <a:pt x="2990" y="1510"/>
                  </a:cubicBezTo>
                  <a:cubicBezTo>
                    <a:pt x="3021" y="1479"/>
                    <a:pt x="3021" y="1416"/>
                    <a:pt x="2990" y="1384"/>
                  </a:cubicBezTo>
                  <a:cubicBezTo>
                    <a:pt x="2770" y="1259"/>
                    <a:pt x="2361" y="975"/>
                    <a:pt x="2361" y="724"/>
                  </a:cubicBezTo>
                  <a:lnTo>
                    <a:pt x="2361" y="598"/>
                  </a:lnTo>
                  <a:lnTo>
                    <a:pt x="2266" y="787"/>
                  </a:lnTo>
                  <a:cubicBezTo>
                    <a:pt x="2266" y="787"/>
                    <a:pt x="2235" y="1133"/>
                    <a:pt x="2078" y="1196"/>
                  </a:cubicBezTo>
                  <a:cubicBezTo>
                    <a:pt x="2065" y="1198"/>
                    <a:pt x="2053" y="1199"/>
                    <a:pt x="2042" y="1199"/>
                  </a:cubicBezTo>
                  <a:cubicBezTo>
                    <a:pt x="1881" y="1199"/>
                    <a:pt x="1826" y="1001"/>
                    <a:pt x="1826" y="913"/>
                  </a:cubicBezTo>
                  <a:cubicBezTo>
                    <a:pt x="1826" y="1007"/>
                    <a:pt x="1826" y="1101"/>
                    <a:pt x="1794" y="1196"/>
                  </a:cubicBezTo>
                  <a:cubicBezTo>
                    <a:pt x="1763" y="1353"/>
                    <a:pt x="1700" y="1510"/>
                    <a:pt x="1606" y="1636"/>
                  </a:cubicBezTo>
                  <a:cubicBezTo>
                    <a:pt x="1511" y="1542"/>
                    <a:pt x="1385" y="1447"/>
                    <a:pt x="1260" y="1384"/>
                  </a:cubicBezTo>
                  <a:cubicBezTo>
                    <a:pt x="1162" y="1346"/>
                    <a:pt x="1065" y="1319"/>
                    <a:pt x="960" y="1319"/>
                  </a:cubicBezTo>
                  <a:cubicBezTo>
                    <a:pt x="896" y="1319"/>
                    <a:pt x="828" y="1329"/>
                    <a:pt x="756" y="1353"/>
                  </a:cubicBezTo>
                  <a:cubicBezTo>
                    <a:pt x="850" y="1259"/>
                    <a:pt x="945" y="1133"/>
                    <a:pt x="1008" y="1038"/>
                  </a:cubicBezTo>
                  <a:cubicBezTo>
                    <a:pt x="1071" y="850"/>
                    <a:pt x="913" y="724"/>
                    <a:pt x="788" y="503"/>
                  </a:cubicBezTo>
                  <a:cubicBezTo>
                    <a:pt x="693" y="315"/>
                    <a:pt x="567" y="157"/>
                    <a:pt x="441" y="0"/>
                  </a:cubicBezTo>
                  <a:close/>
                </a:path>
              </a:pathLst>
            </a:custGeom>
            <a:solidFill>
              <a:srgbClr val="AD3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9"/>
            <p:cNvSpPr/>
            <p:nvPr/>
          </p:nvSpPr>
          <p:spPr>
            <a:xfrm>
              <a:off x="2471188" y="3822250"/>
              <a:ext cx="3975" cy="4350"/>
            </a:xfrm>
            <a:custGeom>
              <a:avLst/>
              <a:gdLst/>
              <a:ahLst/>
              <a:cxnLst/>
              <a:rect l="l" t="t" r="r" b="b"/>
              <a:pathLst>
                <a:path w="159" h="174" extrusionOk="0">
                  <a:moveTo>
                    <a:pt x="79" y="1"/>
                  </a:moveTo>
                  <a:cubicBezTo>
                    <a:pt x="64" y="1"/>
                    <a:pt x="48" y="8"/>
                    <a:pt x="32" y="24"/>
                  </a:cubicBezTo>
                  <a:cubicBezTo>
                    <a:pt x="1" y="56"/>
                    <a:pt x="1" y="119"/>
                    <a:pt x="32" y="150"/>
                  </a:cubicBezTo>
                  <a:cubicBezTo>
                    <a:pt x="48" y="166"/>
                    <a:pt x="64" y="174"/>
                    <a:pt x="79" y="174"/>
                  </a:cubicBezTo>
                  <a:cubicBezTo>
                    <a:pt x="95" y="174"/>
                    <a:pt x="111" y="166"/>
                    <a:pt x="127" y="150"/>
                  </a:cubicBezTo>
                  <a:cubicBezTo>
                    <a:pt x="158" y="119"/>
                    <a:pt x="158" y="56"/>
                    <a:pt x="127" y="24"/>
                  </a:cubicBezTo>
                  <a:cubicBezTo>
                    <a:pt x="111" y="8"/>
                    <a:pt x="95" y="1"/>
                    <a:pt x="79" y="1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9"/>
            <p:cNvSpPr/>
            <p:nvPr/>
          </p:nvSpPr>
          <p:spPr>
            <a:xfrm>
              <a:off x="2472863" y="3828975"/>
              <a:ext cx="1500" cy="1125"/>
            </a:xfrm>
            <a:custGeom>
              <a:avLst/>
              <a:gdLst/>
              <a:ahLst/>
              <a:cxnLst/>
              <a:rect l="l" t="t" r="r" b="b"/>
              <a:pathLst>
                <a:path w="60" h="45" extrusionOk="0">
                  <a:moveTo>
                    <a:pt x="16" y="0"/>
                  </a:moveTo>
                  <a:cubicBezTo>
                    <a:pt x="1" y="0"/>
                    <a:pt x="1" y="45"/>
                    <a:pt x="16" y="45"/>
                  </a:cubicBezTo>
                  <a:cubicBezTo>
                    <a:pt x="20" y="45"/>
                    <a:pt x="24" y="43"/>
                    <a:pt x="28" y="38"/>
                  </a:cubicBezTo>
                  <a:cubicBezTo>
                    <a:pt x="60" y="38"/>
                    <a:pt x="60" y="7"/>
                    <a:pt x="28" y="7"/>
                  </a:cubicBezTo>
                  <a:cubicBezTo>
                    <a:pt x="24" y="2"/>
                    <a:pt x="20" y="0"/>
                    <a:pt x="16" y="0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9"/>
            <p:cNvSpPr/>
            <p:nvPr/>
          </p:nvSpPr>
          <p:spPr>
            <a:xfrm>
              <a:off x="2490063" y="3810525"/>
              <a:ext cx="5175" cy="4275"/>
            </a:xfrm>
            <a:custGeom>
              <a:avLst/>
              <a:gdLst/>
              <a:ahLst/>
              <a:cxnLst/>
              <a:rect l="l" t="t" r="r" b="b"/>
              <a:pathLst>
                <a:path w="207" h="171" extrusionOk="0">
                  <a:moveTo>
                    <a:pt x="83" y="0"/>
                  </a:moveTo>
                  <a:cubicBezTo>
                    <a:pt x="65" y="0"/>
                    <a:pt x="47" y="7"/>
                    <a:pt x="32" y="21"/>
                  </a:cubicBezTo>
                  <a:cubicBezTo>
                    <a:pt x="1" y="53"/>
                    <a:pt x="1" y="116"/>
                    <a:pt x="32" y="147"/>
                  </a:cubicBezTo>
                  <a:cubicBezTo>
                    <a:pt x="48" y="163"/>
                    <a:pt x="64" y="171"/>
                    <a:pt x="80" y="171"/>
                  </a:cubicBezTo>
                  <a:cubicBezTo>
                    <a:pt x="95" y="171"/>
                    <a:pt x="111" y="163"/>
                    <a:pt x="127" y="147"/>
                  </a:cubicBezTo>
                  <a:lnTo>
                    <a:pt x="158" y="116"/>
                  </a:lnTo>
                  <a:cubicBezTo>
                    <a:pt x="207" y="67"/>
                    <a:pt x="144" y="0"/>
                    <a:pt x="83" y="0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9"/>
            <p:cNvSpPr/>
            <p:nvPr/>
          </p:nvSpPr>
          <p:spPr>
            <a:xfrm>
              <a:off x="2491763" y="3822450"/>
              <a:ext cx="1475" cy="1575"/>
            </a:xfrm>
            <a:custGeom>
              <a:avLst/>
              <a:gdLst/>
              <a:ahLst/>
              <a:cxnLst/>
              <a:rect l="l" t="t" r="r" b="b"/>
              <a:pathLst>
                <a:path w="59" h="63" extrusionOk="0">
                  <a:moveTo>
                    <a:pt x="14" y="1"/>
                  </a:moveTo>
                  <a:cubicBezTo>
                    <a:pt x="0" y="1"/>
                    <a:pt x="0" y="63"/>
                    <a:pt x="14" y="63"/>
                  </a:cubicBezTo>
                  <a:cubicBezTo>
                    <a:pt x="17" y="63"/>
                    <a:pt x="22" y="58"/>
                    <a:pt x="27" y="48"/>
                  </a:cubicBezTo>
                  <a:cubicBezTo>
                    <a:pt x="59" y="48"/>
                    <a:pt x="59" y="16"/>
                    <a:pt x="27" y="16"/>
                  </a:cubicBezTo>
                  <a:cubicBezTo>
                    <a:pt x="22" y="5"/>
                    <a:pt x="17" y="1"/>
                    <a:pt x="14" y="1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9"/>
            <p:cNvSpPr/>
            <p:nvPr/>
          </p:nvSpPr>
          <p:spPr>
            <a:xfrm>
              <a:off x="2503038" y="3816800"/>
              <a:ext cx="2800" cy="2125"/>
            </a:xfrm>
            <a:custGeom>
              <a:avLst/>
              <a:gdLst/>
              <a:ahLst/>
              <a:cxnLst/>
              <a:rect l="l" t="t" r="r" b="b"/>
              <a:pathLst>
                <a:path w="112" h="85" extrusionOk="0">
                  <a:moveTo>
                    <a:pt x="68" y="1"/>
                  </a:moveTo>
                  <a:cubicBezTo>
                    <a:pt x="25" y="1"/>
                    <a:pt x="0" y="61"/>
                    <a:pt x="48" y="85"/>
                  </a:cubicBezTo>
                  <a:lnTo>
                    <a:pt x="111" y="85"/>
                  </a:lnTo>
                  <a:cubicBezTo>
                    <a:pt x="111" y="53"/>
                    <a:pt x="111" y="22"/>
                    <a:pt x="111" y="22"/>
                  </a:cubicBezTo>
                  <a:cubicBezTo>
                    <a:pt x="96" y="7"/>
                    <a:pt x="81" y="1"/>
                    <a:pt x="68" y="1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9"/>
            <p:cNvSpPr/>
            <p:nvPr/>
          </p:nvSpPr>
          <p:spPr>
            <a:xfrm>
              <a:off x="2506013" y="3837625"/>
              <a:ext cx="4525" cy="3125"/>
            </a:xfrm>
            <a:custGeom>
              <a:avLst/>
              <a:gdLst/>
              <a:ahLst/>
              <a:cxnLst/>
              <a:rect l="l" t="t" r="r" b="b"/>
              <a:pathLst>
                <a:path w="181" h="125" extrusionOk="0">
                  <a:moveTo>
                    <a:pt x="102" y="1"/>
                  </a:moveTo>
                  <a:cubicBezTo>
                    <a:pt x="63" y="1"/>
                    <a:pt x="1" y="74"/>
                    <a:pt x="55" y="101"/>
                  </a:cubicBezTo>
                  <a:cubicBezTo>
                    <a:pt x="71" y="117"/>
                    <a:pt x="87" y="125"/>
                    <a:pt x="102" y="125"/>
                  </a:cubicBezTo>
                  <a:cubicBezTo>
                    <a:pt x="118" y="125"/>
                    <a:pt x="134" y="117"/>
                    <a:pt x="149" y="101"/>
                  </a:cubicBezTo>
                  <a:cubicBezTo>
                    <a:pt x="181" y="70"/>
                    <a:pt x="149" y="38"/>
                    <a:pt x="118" y="7"/>
                  </a:cubicBezTo>
                  <a:cubicBezTo>
                    <a:pt x="114" y="3"/>
                    <a:pt x="108" y="1"/>
                    <a:pt x="102" y="1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9"/>
            <p:cNvSpPr/>
            <p:nvPr/>
          </p:nvSpPr>
          <p:spPr>
            <a:xfrm>
              <a:off x="2486288" y="3841400"/>
              <a:ext cx="2025" cy="2125"/>
            </a:xfrm>
            <a:custGeom>
              <a:avLst/>
              <a:gdLst/>
              <a:ahLst/>
              <a:cxnLst/>
              <a:rect l="l" t="t" r="r" b="b"/>
              <a:pathLst>
                <a:path w="81" h="85" extrusionOk="0">
                  <a:moveTo>
                    <a:pt x="50" y="1"/>
                  </a:moveTo>
                  <a:cubicBezTo>
                    <a:pt x="43" y="1"/>
                    <a:pt x="34" y="5"/>
                    <a:pt x="26" y="13"/>
                  </a:cubicBezTo>
                  <a:cubicBezTo>
                    <a:pt x="1" y="39"/>
                    <a:pt x="16" y="85"/>
                    <a:pt x="40" y="85"/>
                  </a:cubicBezTo>
                  <a:cubicBezTo>
                    <a:pt x="45" y="85"/>
                    <a:pt x="51" y="82"/>
                    <a:pt x="58" y="76"/>
                  </a:cubicBezTo>
                  <a:cubicBezTo>
                    <a:pt x="81" y="30"/>
                    <a:pt x="70" y="1"/>
                    <a:pt x="50" y="1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9"/>
            <p:cNvSpPr/>
            <p:nvPr/>
          </p:nvSpPr>
          <p:spPr>
            <a:xfrm>
              <a:off x="2486138" y="3830125"/>
              <a:ext cx="3175" cy="2775"/>
            </a:xfrm>
            <a:custGeom>
              <a:avLst/>
              <a:gdLst/>
              <a:ahLst/>
              <a:cxnLst/>
              <a:rect l="l" t="t" r="r" b="b"/>
              <a:pathLst>
                <a:path w="127" h="111" extrusionOk="0">
                  <a:moveTo>
                    <a:pt x="79" y="0"/>
                  </a:moveTo>
                  <a:cubicBezTo>
                    <a:pt x="64" y="0"/>
                    <a:pt x="48" y="8"/>
                    <a:pt x="32" y="24"/>
                  </a:cubicBezTo>
                  <a:cubicBezTo>
                    <a:pt x="1" y="24"/>
                    <a:pt x="1" y="55"/>
                    <a:pt x="32" y="87"/>
                  </a:cubicBezTo>
                  <a:cubicBezTo>
                    <a:pt x="48" y="102"/>
                    <a:pt x="64" y="110"/>
                    <a:pt x="79" y="110"/>
                  </a:cubicBezTo>
                  <a:cubicBezTo>
                    <a:pt x="95" y="110"/>
                    <a:pt x="111" y="102"/>
                    <a:pt x="126" y="87"/>
                  </a:cubicBezTo>
                  <a:cubicBezTo>
                    <a:pt x="126" y="55"/>
                    <a:pt x="126" y="24"/>
                    <a:pt x="126" y="24"/>
                  </a:cubicBezTo>
                  <a:cubicBezTo>
                    <a:pt x="111" y="8"/>
                    <a:pt x="95" y="0"/>
                    <a:pt x="79" y="0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9"/>
            <p:cNvSpPr/>
            <p:nvPr/>
          </p:nvSpPr>
          <p:spPr>
            <a:xfrm>
              <a:off x="2464113" y="3278700"/>
              <a:ext cx="52725" cy="51150"/>
            </a:xfrm>
            <a:custGeom>
              <a:avLst/>
              <a:gdLst/>
              <a:ahLst/>
              <a:cxnLst/>
              <a:rect l="l" t="t" r="r" b="b"/>
              <a:pathLst>
                <a:path w="2109" h="2046" extrusionOk="0">
                  <a:moveTo>
                    <a:pt x="996" y="1"/>
                  </a:moveTo>
                  <a:cubicBezTo>
                    <a:pt x="984" y="1"/>
                    <a:pt x="976" y="9"/>
                    <a:pt x="976" y="25"/>
                  </a:cubicBezTo>
                  <a:cubicBezTo>
                    <a:pt x="923" y="131"/>
                    <a:pt x="825" y="259"/>
                    <a:pt x="701" y="259"/>
                  </a:cubicBezTo>
                  <a:cubicBezTo>
                    <a:pt x="678" y="259"/>
                    <a:pt x="655" y="255"/>
                    <a:pt x="630" y="245"/>
                  </a:cubicBezTo>
                  <a:lnTo>
                    <a:pt x="378" y="150"/>
                  </a:lnTo>
                  <a:cubicBezTo>
                    <a:pt x="369" y="141"/>
                    <a:pt x="360" y="137"/>
                    <a:pt x="351" y="137"/>
                  </a:cubicBezTo>
                  <a:cubicBezTo>
                    <a:pt x="331" y="137"/>
                    <a:pt x="315" y="160"/>
                    <a:pt x="315" y="182"/>
                  </a:cubicBezTo>
                  <a:lnTo>
                    <a:pt x="315" y="213"/>
                  </a:lnTo>
                  <a:cubicBezTo>
                    <a:pt x="378" y="308"/>
                    <a:pt x="473" y="465"/>
                    <a:pt x="378" y="559"/>
                  </a:cubicBezTo>
                  <a:cubicBezTo>
                    <a:pt x="315" y="654"/>
                    <a:pt x="189" y="717"/>
                    <a:pt x="64" y="748"/>
                  </a:cubicBezTo>
                  <a:cubicBezTo>
                    <a:pt x="1" y="748"/>
                    <a:pt x="1" y="780"/>
                    <a:pt x="32" y="811"/>
                  </a:cubicBezTo>
                  <a:cubicBezTo>
                    <a:pt x="158" y="906"/>
                    <a:pt x="378" y="1126"/>
                    <a:pt x="158" y="1377"/>
                  </a:cubicBezTo>
                  <a:cubicBezTo>
                    <a:pt x="126" y="1409"/>
                    <a:pt x="158" y="1440"/>
                    <a:pt x="189" y="1440"/>
                  </a:cubicBezTo>
                  <a:cubicBezTo>
                    <a:pt x="229" y="1427"/>
                    <a:pt x="270" y="1421"/>
                    <a:pt x="310" y="1421"/>
                  </a:cubicBezTo>
                  <a:cubicBezTo>
                    <a:pt x="465" y="1421"/>
                    <a:pt x="618" y="1511"/>
                    <a:pt x="693" y="1661"/>
                  </a:cubicBezTo>
                  <a:cubicBezTo>
                    <a:pt x="751" y="1747"/>
                    <a:pt x="835" y="2046"/>
                    <a:pt x="921" y="2046"/>
                  </a:cubicBezTo>
                  <a:cubicBezTo>
                    <a:pt x="929" y="2046"/>
                    <a:pt x="937" y="2043"/>
                    <a:pt x="945" y="2038"/>
                  </a:cubicBezTo>
                  <a:cubicBezTo>
                    <a:pt x="1070" y="1975"/>
                    <a:pt x="1259" y="1724"/>
                    <a:pt x="1448" y="1724"/>
                  </a:cubicBezTo>
                  <a:cubicBezTo>
                    <a:pt x="1511" y="1724"/>
                    <a:pt x="1605" y="1724"/>
                    <a:pt x="1668" y="1755"/>
                  </a:cubicBezTo>
                  <a:cubicBezTo>
                    <a:pt x="1677" y="1763"/>
                    <a:pt x="1690" y="1767"/>
                    <a:pt x="1703" y="1767"/>
                  </a:cubicBezTo>
                  <a:cubicBezTo>
                    <a:pt x="1739" y="1767"/>
                    <a:pt x="1777" y="1738"/>
                    <a:pt x="1731" y="1692"/>
                  </a:cubicBezTo>
                  <a:cubicBezTo>
                    <a:pt x="1668" y="1566"/>
                    <a:pt x="1700" y="1440"/>
                    <a:pt x="1825" y="1346"/>
                  </a:cubicBezTo>
                  <a:cubicBezTo>
                    <a:pt x="1888" y="1283"/>
                    <a:pt x="1983" y="1252"/>
                    <a:pt x="2077" y="1220"/>
                  </a:cubicBezTo>
                  <a:cubicBezTo>
                    <a:pt x="2109" y="1220"/>
                    <a:pt x="2109" y="1157"/>
                    <a:pt x="2077" y="1157"/>
                  </a:cubicBezTo>
                  <a:cubicBezTo>
                    <a:pt x="1951" y="1063"/>
                    <a:pt x="1668" y="874"/>
                    <a:pt x="1668" y="685"/>
                  </a:cubicBezTo>
                  <a:cubicBezTo>
                    <a:pt x="1668" y="654"/>
                    <a:pt x="1668" y="622"/>
                    <a:pt x="1668" y="591"/>
                  </a:cubicBezTo>
                  <a:cubicBezTo>
                    <a:pt x="1668" y="496"/>
                    <a:pt x="1668" y="402"/>
                    <a:pt x="1668" y="308"/>
                  </a:cubicBezTo>
                  <a:cubicBezTo>
                    <a:pt x="1668" y="285"/>
                    <a:pt x="1652" y="263"/>
                    <a:pt x="1632" y="263"/>
                  </a:cubicBezTo>
                  <a:cubicBezTo>
                    <a:pt x="1624" y="263"/>
                    <a:pt x="1614" y="267"/>
                    <a:pt x="1605" y="276"/>
                  </a:cubicBezTo>
                  <a:cubicBezTo>
                    <a:pt x="1549" y="314"/>
                    <a:pt x="1459" y="362"/>
                    <a:pt x="1369" y="362"/>
                  </a:cubicBezTo>
                  <a:cubicBezTo>
                    <a:pt x="1308" y="362"/>
                    <a:pt x="1247" y="340"/>
                    <a:pt x="1196" y="276"/>
                  </a:cubicBezTo>
                  <a:cubicBezTo>
                    <a:pt x="1133" y="213"/>
                    <a:pt x="1070" y="119"/>
                    <a:pt x="1039" y="25"/>
                  </a:cubicBezTo>
                  <a:cubicBezTo>
                    <a:pt x="1023" y="9"/>
                    <a:pt x="1007" y="1"/>
                    <a:pt x="996" y="1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9"/>
            <p:cNvSpPr/>
            <p:nvPr/>
          </p:nvSpPr>
          <p:spPr>
            <a:xfrm>
              <a:off x="2464113" y="3283225"/>
              <a:ext cx="52725" cy="46625"/>
            </a:xfrm>
            <a:custGeom>
              <a:avLst/>
              <a:gdLst/>
              <a:ahLst/>
              <a:cxnLst/>
              <a:rect l="l" t="t" r="r" b="b"/>
              <a:pathLst>
                <a:path w="2109" h="1865" extrusionOk="0">
                  <a:moveTo>
                    <a:pt x="1259" y="630"/>
                  </a:moveTo>
                  <a:cubicBezTo>
                    <a:pt x="1259" y="652"/>
                    <a:pt x="1267" y="686"/>
                    <a:pt x="1283" y="720"/>
                  </a:cubicBezTo>
                  <a:lnTo>
                    <a:pt x="1283" y="720"/>
                  </a:lnTo>
                  <a:cubicBezTo>
                    <a:pt x="1282" y="690"/>
                    <a:pt x="1274" y="660"/>
                    <a:pt x="1259" y="630"/>
                  </a:cubicBezTo>
                  <a:close/>
                  <a:moveTo>
                    <a:pt x="315" y="1"/>
                  </a:moveTo>
                  <a:lnTo>
                    <a:pt x="315" y="32"/>
                  </a:lnTo>
                  <a:cubicBezTo>
                    <a:pt x="378" y="127"/>
                    <a:pt x="473" y="284"/>
                    <a:pt x="378" y="378"/>
                  </a:cubicBezTo>
                  <a:cubicBezTo>
                    <a:pt x="315" y="473"/>
                    <a:pt x="189" y="536"/>
                    <a:pt x="64" y="567"/>
                  </a:cubicBezTo>
                  <a:cubicBezTo>
                    <a:pt x="1" y="567"/>
                    <a:pt x="1" y="599"/>
                    <a:pt x="32" y="630"/>
                  </a:cubicBezTo>
                  <a:cubicBezTo>
                    <a:pt x="158" y="725"/>
                    <a:pt x="378" y="945"/>
                    <a:pt x="158" y="1196"/>
                  </a:cubicBezTo>
                  <a:cubicBezTo>
                    <a:pt x="126" y="1228"/>
                    <a:pt x="158" y="1259"/>
                    <a:pt x="189" y="1259"/>
                  </a:cubicBezTo>
                  <a:cubicBezTo>
                    <a:pt x="229" y="1246"/>
                    <a:pt x="270" y="1240"/>
                    <a:pt x="310" y="1240"/>
                  </a:cubicBezTo>
                  <a:cubicBezTo>
                    <a:pt x="465" y="1240"/>
                    <a:pt x="618" y="1330"/>
                    <a:pt x="693" y="1480"/>
                  </a:cubicBezTo>
                  <a:cubicBezTo>
                    <a:pt x="751" y="1566"/>
                    <a:pt x="835" y="1865"/>
                    <a:pt x="921" y="1865"/>
                  </a:cubicBezTo>
                  <a:cubicBezTo>
                    <a:pt x="929" y="1865"/>
                    <a:pt x="937" y="1862"/>
                    <a:pt x="945" y="1857"/>
                  </a:cubicBezTo>
                  <a:cubicBezTo>
                    <a:pt x="1070" y="1794"/>
                    <a:pt x="1259" y="1543"/>
                    <a:pt x="1448" y="1543"/>
                  </a:cubicBezTo>
                  <a:cubicBezTo>
                    <a:pt x="1511" y="1543"/>
                    <a:pt x="1605" y="1543"/>
                    <a:pt x="1668" y="1574"/>
                  </a:cubicBezTo>
                  <a:cubicBezTo>
                    <a:pt x="1700" y="1574"/>
                    <a:pt x="1731" y="1543"/>
                    <a:pt x="1731" y="1543"/>
                  </a:cubicBezTo>
                  <a:cubicBezTo>
                    <a:pt x="1668" y="1417"/>
                    <a:pt x="1700" y="1259"/>
                    <a:pt x="1794" y="1165"/>
                  </a:cubicBezTo>
                  <a:cubicBezTo>
                    <a:pt x="1888" y="1134"/>
                    <a:pt x="1983" y="1071"/>
                    <a:pt x="2077" y="1039"/>
                  </a:cubicBezTo>
                  <a:cubicBezTo>
                    <a:pt x="2109" y="1039"/>
                    <a:pt x="2109" y="976"/>
                    <a:pt x="2077" y="976"/>
                  </a:cubicBezTo>
                  <a:cubicBezTo>
                    <a:pt x="1920" y="882"/>
                    <a:pt x="1637" y="693"/>
                    <a:pt x="1637" y="504"/>
                  </a:cubicBezTo>
                  <a:cubicBezTo>
                    <a:pt x="1637" y="473"/>
                    <a:pt x="1637" y="441"/>
                    <a:pt x="1637" y="441"/>
                  </a:cubicBezTo>
                  <a:lnTo>
                    <a:pt x="1574" y="567"/>
                  </a:lnTo>
                  <a:cubicBezTo>
                    <a:pt x="1574" y="567"/>
                    <a:pt x="1574" y="787"/>
                    <a:pt x="1448" y="819"/>
                  </a:cubicBezTo>
                  <a:cubicBezTo>
                    <a:pt x="1437" y="822"/>
                    <a:pt x="1426" y="823"/>
                    <a:pt x="1416" y="823"/>
                  </a:cubicBezTo>
                  <a:cubicBezTo>
                    <a:pt x="1352" y="823"/>
                    <a:pt x="1307" y="772"/>
                    <a:pt x="1283" y="720"/>
                  </a:cubicBezTo>
                  <a:lnTo>
                    <a:pt x="1283" y="720"/>
                  </a:lnTo>
                  <a:cubicBezTo>
                    <a:pt x="1284" y="753"/>
                    <a:pt x="1276" y="786"/>
                    <a:pt x="1259" y="819"/>
                  </a:cubicBezTo>
                  <a:cubicBezTo>
                    <a:pt x="1228" y="945"/>
                    <a:pt x="1196" y="1039"/>
                    <a:pt x="1133" y="1134"/>
                  </a:cubicBezTo>
                  <a:cubicBezTo>
                    <a:pt x="1070" y="1071"/>
                    <a:pt x="976" y="1008"/>
                    <a:pt x="882" y="976"/>
                  </a:cubicBezTo>
                  <a:cubicBezTo>
                    <a:pt x="826" y="939"/>
                    <a:pt x="760" y="924"/>
                    <a:pt x="690" y="924"/>
                  </a:cubicBezTo>
                  <a:cubicBezTo>
                    <a:pt x="640" y="924"/>
                    <a:pt x="588" y="932"/>
                    <a:pt x="535" y="945"/>
                  </a:cubicBezTo>
                  <a:cubicBezTo>
                    <a:pt x="598" y="850"/>
                    <a:pt x="661" y="787"/>
                    <a:pt x="693" y="725"/>
                  </a:cubicBezTo>
                  <a:cubicBezTo>
                    <a:pt x="756" y="599"/>
                    <a:pt x="630" y="504"/>
                    <a:pt x="535" y="347"/>
                  </a:cubicBezTo>
                  <a:cubicBezTo>
                    <a:pt x="473" y="221"/>
                    <a:pt x="410" y="95"/>
                    <a:pt x="315" y="1"/>
                  </a:cubicBezTo>
                  <a:close/>
                </a:path>
              </a:pathLst>
            </a:custGeom>
            <a:solidFill>
              <a:srgbClr val="AD3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9"/>
            <p:cNvSpPr/>
            <p:nvPr/>
          </p:nvSpPr>
          <p:spPr>
            <a:xfrm>
              <a:off x="2474338" y="3296875"/>
              <a:ext cx="3575" cy="2700"/>
            </a:xfrm>
            <a:custGeom>
              <a:avLst/>
              <a:gdLst/>
              <a:ahLst/>
              <a:cxnLst/>
              <a:rect l="l" t="t" r="r" b="b"/>
              <a:pathLst>
                <a:path w="143" h="108" extrusionOk="0">
                  <a:moveTo>
                    <a:pt x="63" y="0"/>
                  </a:moveTo>
                  <a:cubicBezTo>
                    <a:pt x="51" y="0"/>
                    <a:pt x="40" y="6"/>
                    <a:pt x="32" y="21"/>
                  </a:cubicBezTo>
                  <a:cubicBezTo>
                    <a:pt x="1" y="53"/>
                    <a:pt x="1" y="84"/>
                    <a:pt x="32" y="84"/>
                  </a:cubicBezTo>
                  <a:cubicBezTo>
                    <a:pt x="32" y="100"/>
                    <a:pt x="40" y="108"/>
                    <a:pt x="52" y="108"/>
                  </a:cubicBezTo>
                  <a:cubicBezTo>
                    <a:pt x="64" y="108"/>
                    <a:pt x="79" y="100"/>
                    <a:pt x="95" y="84"/>
                  </a:cubicBezTo>
                  <a:cubicBezTo>
                    <a:pt x="143" y="60"/>
                    <a:pt x="100" y="0"/>
                    <a:pt x="63" y="0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9"/>
            <p:cNvSpPr/>
            <p:nvPr/>
          </p:nvSpPr>
          <p:spPr>
            <a:xfrm>
              <a:off x="2475913" y="3302100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32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9"/>
            <p:cNvSpPr/>
            <p:nvPr/>
          </p:nvSpPr>
          <p:spPr>
            <a:xfrm>
              <a:off x="2487313" y="3288925"/>
              <a:ext cx="3575" cy="2725"/>
            </a:xfrm>
            <a:custGeom>
              <a:avLst/>
              <a:gdLst/>
              <a:ahLst/>
              <a:cxnLst/>
              <a:rect l="l" t="t" r="r" b="b"/>
              <a:pathLst>
                <a:path w="143" h="109" extrusionOk="0">
                  <a:moveTo>
                    <a:pt x="79" y="1"/>
                  </a:moveTo>
                  <a:cubicBezTo>
                    <a:pt x="64" y="1"/>
                    <a:pt x="48" y="9"/>
                    <a:pt x="48" y="25"/>
                  </a:cubicBezTo>
                  <a:cubicBezTo>
                    <a:pt x="0" y="48"/>
                    <a:pt x="43" y="109"/>
                    <a:pt x="94" y="109"/>
                  </a:cubicBezTo>
                  <a:cubicBezTo>
                    <a:pt x="110" y="109"/>
                    <a:pt x="127" y="103"/>
                    <a:pt x="142" y="87"/>
                  </a:cubicBezTo>
                  <a:cubicBezTo>
                    <a:pt x="142" y="56"/>
                    <a:pt x="142" y="25"/>
                    <a:pt x="111" y="25"/>
                  </a:cubicBezTo>
                  <a:cubicBezTo>
                    <a:pt x="111" y="9"/>
                    <a:pt x="95" y="1"/>
                    <a:pt x="79" y="1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29"/>
            <p:cNvSpPr/>
            <p:nvPr/>
          </p:nvSpPr>
          <p:spPr>
            <a:xfrm>
              <a:off x="2488488" y="3296600"/>
              <a:ext cx="1600" cy="1600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1" y="1"/>
                  </a:moveTo>
                  <a:cubicBezTo>
                    <a:pt x="1" y="32"/>
                    <a:pt x="1" y="32"/>
                    <a:pt x="1" y="64"/>
                  </a:cubicBezTo>
                  <a:lnTo>
                    <a:pt x="32" y="64"/>
                  </a:lnTo>
                  <a:cubicBezTo>
                    <a:pt x="64" y="32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29"/>
            <p:cNvSpPr/>
            <p:nvPr/>
          </p:nvSpPr>
          <p:spPr>
            <a:xfrm>
              <a:off x="2497163" y="3293450"/>
              <a:ext cx="1575" cy="825"/>
            </a:xfrm>
            <a:custGeom>
              <a:avLst/>
              <a:gdLst/>
              <a:ahLst/>
              <a:cxnLst/>
              <a:rect l="l" t="t" r="r" b="b"/>
              <a:pathLst>
                <a:path w="63" h="33" extrusionOk="0">
                  <a:moveTo>
                    <a:pt x="32" y="1"/>
                  </a:moveTo>
                  <a:cubicBezTo>
                    <a:pt x="0" y="1"/>
                    <a:pt x="0" y="32"/>
                    <a:pt x="32" y="32"/>
                  </a:cubicBezTo>
                  <a:lnTo>
                    <a:pt x="63" y="32"/>
                  </a:lnTo>
                  <a:cubicBezTo>
                    <a:pt x="63" y="32"/>
                    <a:pt x="63" y="1"/>
                    <a:pt x="63" y="1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9"/>
            <p:cNvSpPr/>
            <p:nvPr/>
          </p:nvSpPr>
          <p:spPr>
            <a:xfrm>
              <a:off x="2499513" y="3308600"/>
              <a:ext cx="2375" cy="1200"/>
            </a:xfrm>
            <a:custGeom>
              <a:avLst/>
              <a:gdLst/>
              <a:ahLst/>
              <a:cxnLst/>
              <a:rect l="l" t="t" r="r" b="b"/>
              <a:pathLst>
                <a:path w="95" h="48" extrusionOk="0">
                  <a:moveTo>
                    <a:pt x="48" y="1"/>
                  </a:moveTo>
                  <a:cubicBezTo>
                    <a:pt x="24" y="1"/>
                    <a:pt x="0" y="8"/>
                    <a:pt x="32" y="24"/>
                  </a:cubicBezTo>
                  <a:cubicBezTo>
                    <a:pt x="32" y="40"/>
                    <a:pt x="40" y="48"/>
                    <a:pt x="48" y="48"/>
                  </a:cubicBezTo>
                  <a:cubicBezTo>
                    <a:pt x="56" y="48"/>
                    <a:pt x="63" y="40"/>
                    <a:pt x="63" y="24"/>
                  </a:cubicBezTo>
                  <a:cubicBezTo>
                    <a:pt x="95" y="8"/>
                    <a:pt x="71" y="1"/>
                    <a:pt x="48" y="1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9"/>
            <p:cNvSpPr/>
            <p:nvPr/>
          </p:nvSpPr>
          <p:spPr>
            <a:xfrm>
              <a:off x="2485363" y="3309975"/>
              <a:ext cx="1600" cy="1600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0" y="1"/>
                  </a:moveTo>
                  <a:cubicBezTo>
                    <a:pt x="0" y="32"/>
                    <a:pt x="0" y="32"/>
                    <a:pt x="0" y="64"/>
                  </a:cubicBezTo>
                  <a:lnTo>
                    <a:pt x="32" y="64"/>
                  </a:lnTo>
                  <a:cubicBezTo>
                    <a:pt x="63" y="32"/>
                    <a:pt x="63" y="32"/>
                    <a:pt x="32" y="1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9"/>
            <p:cNvSpPr/>
            <p:nvPr/>
          </p:nvSpPr>
          <p:spPr>
            <a:xfrm>
              <a:off x="2485363" y="3302300"/>
              <a:ext cx="1600" cy="2000"/>
            </a:xfrm>
            <a:custGeom>
              <a:avLst/>
              <a:gdLst/>
              <a:ahLst/>
              <a:cxnLst/>
              <a:rect l="l" t="t" r="r" b="b"/>
              <a:pathLst>
                <a:path w="64" h="80" extrusionOk="0">
                  <a:moveTo>
                    <a:pt x="43" y="1"/>
                  </a:moveTo>
                  <a:cubicBezTo>
                    <a:pt x="32" y="1"/>
                    <a:pt x="16" y="9"/>
                    <a:pt x="0" y="24"/>
                  </a:cubicBezTo>
                  <a:cubicBezTo>
                    <a:pt x="0" y="24"/>
                    <a:pt x="0" y="56"/>
                    <a:pt x="0" y="56"/>
                  </a:cubicBezTo>
                  <a:cubicBezTo>
                    <a:pt x="16" y="72"/>
                    <a:pt x="32" y="79"/>
                    <a:pt x="43" y="79"/>
                  </a:cubicBezTo>
                  <a:cubicBezTo>
                    <a:pt x="55" y="79"/>
                    <a:pt x="63" y="72"/>
                    <a:pt x="63" y="56"/>
                  </a:cubicBezTo>
                  <a:cubicBezTo>
                    <a:pt x="63" y="56"/>
                    <a:pt x="63" y="24"/>
                    <a:pt x="63" y="24"/>
                  </a:cubicBezTo>
                  <a:cubicBezTo>
                    <a:pt x="63" y="9"/>
                    <a:pt x="55" y="1"/>
                    <a:pt x="43" y="1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9"/>
            <p:cNvSpPr/>
            <p:nvPr/>
          </p:nvSpPr>
          <p:spPr>
            <a:xfrm>
              <a:off x="2176213" y="3422650"/>
              <a:ext cx="53525" cy="51150"/>
            </a:xfrm>
            <a:custGeom>
              <a:avLst/>
              <a:gdLst/>
              <a:ahLst/>
              <a:cxnLst/>
              <a:rect l="l" t="t" r="r" b="b"/>
              <a:pathLst>
                <a:path w="2141" h="2046" extrusionOk="0">
                  <a:moveTo>
                    <a:pt x="992" y="1"/>
                  </a:moveTo>
                  <a:cubicBezTo>
                    <a:pt x="976" y="1"/>
                    <a:pt x="960" y="9"/>
                    <a:pt x="945" y="24"/>
                  </a:cubicBezTo>
                  <a:cubicBezTo>
                    <a:pt x="918" y="131"/>
                    <a:pt x="825" y="259"/>
                    <a:pt x="702" y="259"/>
                  </a:cubicBezTo>
                  <a:cubicBezTo>
                    <a:pt x="679" y="259"/>
                    <a:pt x="655" y="255"/>
                    <a:pt x="630" y="245"/>
                  </a:cubicBezTo>
                  <a:lnTo>
                    <a:pt x="378" y="150"/>
                  </a:lnTo>
                  <a:cubicBezTo>
                    <a:pt x="369" y="141"/>
                    <a:pt x="360" y="137"/>
                    <a:pt x="352" y="137"/>
                  </a:cubicBezTo>
                  <a:cubicBezTo>
                    <a:pt x="331" y="137"/>
                    <a:pt x="315" y="159"/>
                    <a:pt x="315" y="182"/>
                  </a:cubicBezTo>
                  <a:lnTo>
                    <a:pt x="315" y="213"/>
                  </a:lnTo>
                  <a:cubicBezTo>
                    <a:pt x="378" y="308"/>
                    <a:pt x="473" y="465"/>
                    <a:pt x="378" y="559"/>
                  </a:cubicBezTo>
                  <a:cubicBezTo>
                    <a:pt x="284" y="654"/>
                    <a:pt x="190" y="717"/>
                    <a:pt x="32" y="748"/>
                  </a:cubicBezTo>
                  <a:cubicBezTo>
                    <a:pt x="1" y="748"/>
                    <a:pt x="1" y="780"/>
                    <a:pt x="32" y="811"/>
                  </a:cubicBezTo>
                  <a:cubicBezTo>
                    <a:pt x="158" y="905"/>
                    <a:pt x="347" y="1126"/>
                    <a:pt x="127" y="1377"/>
                  </a:cubicBezTo>
                  <a:cubicBezTo>
                    <a:pt x="127" y="1409"/>
                    <a:pt x="127" y="1440"/>
                    <a:pt x="190" y="1440"/>
                  </a:cubicBezTo>
                  <a:cubicBezTo>
                    <a:pt x="229" y="1427"/>
                    <a:pt x="270" y="1421"/>
                    <a:pt x="310" y="1421"/>
                  </a:cubicBezTo>
                  <a:cubicBezTo>
                    <a:pt x="465" y="1421"/>
                    <a:pt x="618" y="1511"/>
                    <a:pt x="693" y="1661"/>
                  </a:cubicBezTo>
                  <a:cubicBezTo>
                    <a:pt x="751" y="1747"/>
                    <a:pt x="835" y="2046"/>
                    <a:pt x="921" y="2046"/>
                  </a:cubicBezTo>
                  <a:cubicBezTo>
                    <a:pt x="929" y="2046"/>
                    <a:pt x="937" y="2043"/>
                    <a:pt x="945" y="2038"/>
                  </a:cubicBezTo>
                  <a:cubicBezTo>
                    <a:pt x="1039" y="1975"/>
                    <a:pt x="1259" y="1723"/>
                    <a:pt x="1448" y="1723"/>
                  </a:cubicBezTo>
                  <a:cubicBezTo>
                    <a:pt x="1511" y="1723"/>
                    <a:pt x="1605" y="1723"/>
                    <a:pt x="1668" y="1755"/>
                  </a:cubicBezTo>
                  <a:cubicBezTo>
                    <a:pt x="1678" y="1773"/>
                    <a:pt x="1692" y="1781"/>
                    <a:pt x="1708" y="1781"/>
                  </a:cubicBezTo>
                  <a:cubicBezTo>
                    <a:pt x="1744" y="1781"/>
                    <a:pt x="1785" y="1737"/>
                    <a:pt x="1763" y="1692"/>
                  </a:cubicBezTo>
                  <a:cubicBezTo>
                    <a:pt x="1668" y="1598"/>
                    <a:pt x="1731" y="1440"/>
                    <a:pt x="1826" y="1346"/>
                  </a:cubicBezTo>
                  <a:cubicBezTo>
                    <a:pt x="1920" y="1283"/>
                    <a:pt x="2015" y="1252"/>
                    <a:pt x="2109" y="1220"/>
                  </a:cubicBezTo>
                  <a:cubicBezTo>
                    <a:pt x="2140" y="1220"/>
                    <a:pt x="2140" y="1157"/>
                    <a:pt x="2109" y="1157"/>
                  </a:cubicBezTo>
                  <a:cubicBezTo>
                    <a:pt x="1952" y="1063"/>
                    <a:pt x="1668" y="874"/>
                    <a:pt x="1668" y="685"/>
                  </a:cubicBezTo>
                  <a:cubicBezTo>
                    <a:pt x="1668" y="654"/>
                    <a:pt x="1668" y="622"/>
                    <a:pt x="1668" y="591"/>
                  </a:cubicBezTo>
                  <a:cubicBezTo>
                    <a:pt x="1668" y="496"/>
                    <a:pt x="1668" y="402"/>
                    <a:pt x="1668" y="339"/>
                  </a:cubicBezTo>
                  <a:cubicBezTo>
                    <a:pt x="1668" y="276"/>
                    <a:pt x="1637" y="276"/>
                    <a:pt x="1605" y="276"/>
                  </a:cubicBezTo>
                  <a:cubicBezTo>
                    <a:pt x="1549" y="314"/>
                    <a:pt x="1460" y="362"/>
                    <a:pt x="1370" y="362"/>
                  </a:cubicBezTo>
                  <a:cubicBezTo>
                    <a:pt x="1309" y="362"/>
                    <a:pt x="1247" y="340"/>
                    <a:pt x="1196" y="276"/>
                  </a:cubicBezTo>
                  <a:cubicBezTo>
                    <a:pt x="1134" y="213"/>
                    <a:pt x="1071" y="119"/>
                    <a:pt x="1039" y="24"/>
                  </a:cubicBezTo>
                  <a:cubicBezTo>
                    <a:pt x="1023" y="9"/>
                    <a:pt x="1008" y="1"/>
                    <a:pt x="992" y="1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9"/>
            <p:cNvSpPr/>
            <p:nvPr/>
          </p:nvSpPr>
          <p:spPr>
            <a:xfrm>
              <a:off x="2176213" y="3427175"/>
              <a:ext cx="52725" cy="46625"/>
            </a:xfrm>
            <a:custGeom>
              <a:avLst/>
              <a:gdLst/>
              <a:ahLst/>
              <a:cxnLst/>
              <a:rect l="l" t="t" r="r" b="b"/>
              <a:pathLst>
                <a:path w="2109" h="1865" extrusionOk="0">
                  <a:moveTo>
                    <a:pt x="315" y="1"/>
                  </a:moveTo>
                  <a:lnTo>
                    <a:pt x="315" y="32"/>
                  </a:lnTo>
                  <a:cubicBezTo>
                    <a:pt x="378" y="127"/>
                    <a:pt x="473" y="284"/>
                    <a:pt x="378" y="378"/>
                  </a:cubicBezTo>
                  <a:cubicBezTo>
                    <a:pt x="284" y="473"/>
                    <a:pt x="190" y="536"/>
                    <a:pt x="32" y="567"/>
                  </a:cubicBezTo>
                  <a:cubicBezTo>
                    <a:pt x="1" y="567"/>
                    <a:pt x="1" y="599"/>
                    <a:pt x="32" y="630"/>
                  </a:cubicBezTo>
                  <a:cubicBezTo>
                    <a:pt x="158" y="724"/>
                    <a:pt x="347" y="945"/>
                    <a:pt x="127" y="1196"/>
                  </a:cubicBezTo>
                  <a:cubicBezTo>
                    <a:pt x="127" y="1228"/>
                    <a:pt x="127" y="1259"/>
                    <a:pt x="190" y="1259"/>
                  </a:cubicBezTo>
                  <a:cubicBezTo>
                    <a:pt x="229" y="1246"/>
                    <a:pt x="270" y="1240"/>
                    <a:pt x="310" y="1240"/>
                  </a:cubicBezTo>
                  <a:cubicBezTo>
                    <a:pt x="465" y="1240"/>
                    <a:pt x="618" y="1330"/>
                    <a:pt x="693" y="1480"/>
                  </a:cubicBezTo>
                  <a:cubicBezTo>
                    <a:pt x="751" y="1566"/>
                    <a:pt x="835" y="1865"/>
                    <a:pt x="921" y="1865"/>
                  </a:cubicBezTo>
                  <a:cubicBezTo>
                    <a:pt x="929" y="1865"/>
                    <a:pt x="937" y="1862"/>
                    <a:pt x="945" y="1857"/>
                  </a:cubicBezTo>
                  <a:cubicBezTo>
                    <a:pt x="1039" y="1794"/>
                    <a:pt x="1259" y="1542"/>
                    <a:pt x="1448" y="1542"/>
                  </a:cubicBezTo>
                  <a:cubicBezTo>
                    <a:pt x="1511" y="1542"/>
                    <a:pt x="1605" y="1542"/>
                    <a:pt x="1668" y="1574"/>
                  </a:cubicBezTo>
                  <a:cubicBezTo>
                    <a:pt x="1700" y="1574"/>
                    <a:pt x="1731" y="1574"/>
                    <a:pt x="1731" y="1542"/>
                  </a:cubicBezTo>
                  <a:cubicBezTo>
                    <a:pt x="1637" y="1417"/>
                    <a:pt x="1668" y="1259"/>
                    <a:pt x="1794" y="1165"/>
                  </a:cubicBezTo>
                  <a:cubicBezTo>
                    <a:pt x="1889" y="1133"/>
                    <a:pt x="1983" y="1071"/>
                    <a:pt x="2046" y="1071"/>
                  </a:cubicBezTo>
                  <a:cubicBezTo>
                    <a:pt x="2109" y="1039"/>
                    <a:pt x="2109" y="1008"/>
                    <a:pt x="2046" y="976"/>
                  </a:cubicBezTo>
                  <a:cubicBezTo>
                    <a:pt x="1920" y="882"/>
                    <a:pt x="1637" y="693"/>
                    <a:pt x="1637" y="504"/>
                  </a:cubicBezTo>
                  <a:cubicBezTo>
                    <a:pt x="1637" y="473"/>
                    <a:pt x="1637" y="441"/>
                    <a:pt x="1637" y="441"/>
                  </a:cubicBezTo>
                  <a:lnTo>
                    <a:pt x="1574" y="567"/>
                  </a:lnTo>
                  <a:cubicBezTo>
                    <a:pt x="1574" y="567"/>
                    <a:pt x="1543" y="787"/>
                    <a:pt x="1417" y="819"/>
                  </a:cubicBezTo>
                  <a:cubicBezTo>
                    <a:pt x="1408" y="822"/>
                    <a:pt x="1400" y="823"/>
                    <a:pt x="1392" y="823"/>
                  </a:cubicBezTo>
                  <a:cubicBezTo>
                    <a:pt x="1312" y="823"/>
                    <a:pt x="1259" y="687"/>
                    <a:pt x="1259" y="630"/>
                  </a:cubicBezTo>
                  <a:cubicBezTo>
                    <a:pt x="1259" y="693"/>
                    <a:pt x="1259" y="756"/>
                    <a:pt x="1259" y="819"/>
                  </a:cubicBezTo>
                  <a:cubicBezTo>
                    <a:pt x="1228" y="945"/>
                    <a:pt x="1196" y="1039"/>
                    <a:pt x="1134" y="1133"/>
                  </a:cubicBezTo>
                  <a:cubicBezTo>
                    <a:pt x="1039" y="1071"/>
                    <a:pt x="976" y="1008"/>
                    <a:pt x="882" y="976"/>
                  </a:cubicBezTo>
                  <a:cubicBezTo>
                    <a:pt x="808" y="939"/>
                    <a:pt x="734" y="924"/>
                    <a:pt x="667" y="924"/>
                  </a:cubicBezTo>
                  <a:cubicBezTo>
                    <a:pt x="619" y="924"/>
                    <a:pt x="575" y="932"/>
                    <a:pt x="536" y="945"/>
                  </a:cubicBezTo>
                  <a:cubicBezTo>
                    <a:pt x="599" y="882"/>
                    <a:pt x="662" y="787"/>
                    <a:pt x="693" y="724"/>
                  </a:cubicBezTo>
                  <a:cubicBezTo>
                    <a:pt x="756" y="599"/>
                    <a:pt x="630" y="504"/>
                    <a:pt x="536" y="347"/>
                  </a:cubicBezTo>
                  <a:cubicBezTo>
                    <a:pt x="473" y="221"/>
                    <a:pt x="410" y="95"/>
                    <a:pt x="315" y="1"/>
                  </a:cubicBezTo>
                  <a:close/>
                </a:path>
              </a:pathLst>
            </a:custGeom>
            <a:solidFill>
              <a:srgbClr val="AD3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9"/>
            <p:cNvSpPr/>
            <p:nvPr/>
          </p:nvSpPr>
          <p:spPr>
            <a:xfrm>
              <a:off x="2187413" y="3441050"/>
              <a:ext cx="2200" cy="2950"/>
            </a:xfrm>
            <a:custGeom>
              <a:avLst/>
              <a:gdLst/>
              <a:ahLst/>
              <a:cxnLst/>
              <a:rect l="l" t="t" r="r" b="b"/>
              <a:pathLst>
                <a:path w="88" h="118" extrusionOk="0">
                  <a:moveTo>
                    <a:pt x="35" y="1"/>
                  </a:moveTo>
                  <a:cubicBezTo>
                    <a:pt x="0" y="1"/>
                    <a:pt x="0" y="118"/>
                    <a:pt x="35" y="118"/>
                  </a:cubicBezTo>
                  <a:cubicBezTo>
                    <a:pt x="41" y="118"/>
                    <a:pt x="48" y="114"/>
                    <a:pt x="56" y="106"/>
                  </a:cubicBezTo>
                  <a:cubicBezTo>
                    <a:pt x="88" y="75"/>
                    <a:pt x="88" y="44"/>
                    <a:pt x="56" y="12"/>
                  </a:cubicBezTo>
                  <a:cubicBezTo>
                    <a:pt x="48" y="4"/>
                    <a:pt x="41" y="1"/>
                    <a:pt x="35" y="1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9"/>
            <p:cNvSpPr/>
            <p:nvPr/>
          </p:nvSpPr>
          <p:spPr>
            <a:xfrm>
              <a:off x="2187238" y="3446050"/>
              <a:ext cx="800" cy="825"/>
            </a:xfrm>
            <a:custGeom>
              <a:avLst/>
              <a:gdLst/>
              <a:ahLst/>
              <a:cxnLst/>
              <a:rect l="l" t="t" r="r" b="b"/>
              <a:pathLst>
                <a:path w="32" h="33" extrusionOk="0">
                  <a:moveTo>
                    <a:pt x="0" y="1"/>
                  </a:moveTo>
                  <a:cubicBezTo>
                    <a:pt x="0" y="1"/>
                    <a:pt x="32" y="32"/>
                    <a:pt x="32" y="32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9"/>
            <p:cNvSpPr/>
            <p:nvPr/>
          </p:nvSpPr>
          <p:spPr>
            <a:xfrm>
              <a:off x="2198463" y="3432525"/>
              <a:ext cx="4525" cy="3125"/>
            </a:xfrm>
            <a:custGeom>
              <a:avLst/>
              <a:gdLst/>
              <a:ahLst/>
              <a:cxnLst/>
              <a:rect l="l" t="t" r="r" b="b"/>
              <a:pathLst>
                <a:path w="181" h="125" extrusionOk="0">
                  <a:moveTo>
                    <a:pt x="121" y="1"/>
                  </a:moveTo>
                  <a:cubicBezTo>
                    <a:pt x="63" y="1"/>
                    <a:pt x="1" y="74"/>
                    <a:pt x="55" y="101"/>
                  </a:cubicBezTo>
                  <a:cubicBezTo>
                    <a:pt x="70" y="117"/>
                    <a:pt x="86" y="125"/>
                    <a:pt x="102" y="125"/>
                  </a:cubicBezTo>
                  <a:cubicBezTo>
                    <a:pt x="118" y="125"/>
                    <a:pt x="133" y="117"/>
                    <a:pt x="149" y="101"/>
                  </a:cubicBezTo>
                  <a:cubicBezTo>
                    <a:pt x="181" y="70"/>
                    <a:pt x="149" y="38"/>
                    <a:pt x="149" y="7"/>
                  </a:cubicBezTo>
                  <a:cubicBezTo>
                    <a:pt x="140" y="3"/>
                    <a:pt x="131" y="1"/>
                    <a:pt x="121" y="1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9"/>
            <p:cNvSpPr/>
            <p:nvPr/>
          </p:nvSpPr>
          <p:spPr>
            <a:xfrm>
              <a:off x="2199813" y="3440550"/>
              <a:ext cx="2400" cy="1600"/>
            </a:xfrm>
            <a:custGeom>
              <a:avLst/>
              <a:gdLst/>
              <a:ahLst/>
              <a:cxnLst/>
              <a:rect l="l" t="t" r="r" b="b"/>
              <a:pathLst>
                <a:path w="96" h="64" extrusionOk="0">
                  <a:moveTo>
                    <a:pt x="64" y="1"/>
                  </a:moveTo>
                  <a:cubicBezTo>
                    <a:pt x="32" y="1"/>
                    <a:pt x="1" y="32"/>
                    <a:pt x="32" y="64"/>
                  </a:cubicBezTo>
                  <a:lnTo>
                    <a:pt x="64" y="64"/>
                  </a:lnTo>
                  <a:cubicBezTo>
                    <a:pt x="95" y="32"/>
                    <a:pt x="64" y="32"/>
                    <a:pt x="64" y="1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9"/>
            <p:cNvSpPr/>
            <p:nvPr/>
          </p:nvSpPr>
          <p:spPr>
            <a:xfrm>
              <a:off x="2210138" y="3437250"/>
              <a:ext cx="725" cy="1125"/>
            </a:xfrm>
            <a:custGeom>
              <a:avLst/>
              <a:gdLst/>
              <a:ahLst/>
              <a:cxnLst/>
              <a:rect l="l" t="t" r="r" b="b"/>
              <a:pathLst>
                <a:path w="29" h="45" extrusionOk="0">
                  <a:moveTo>
                    <a:pt x="16" y="0"/>
                  </a:moveTo>
                  <a:cubicBezTo>
                    <a:pt x="1" y="0"/>
                    <a:pt x="1" y="45"/>
                    <a:pt x="16" y="45"/>
                  </a:cubicBezTo>
                  <a:cubicBezTo>
                    <a:pt x="20" y="45"/>
                    <a:pt x="24" y="43"/>
                    <a:pt x="28" y="38"/>
                  </a:cubicBezTo>
                  <a:cubicBezTo>
                    <a:pt x="28" y="38"/>
                    <a:pt x="28" y="7"/>
                    <a:pt x="28" y="7"/>
                  </a:cubicBezTo>
                  <a:cubicBezTo>
                    <a:pt x="24" y="2"/>
                    <a:pt x="20" y="0"/>
                    <a:pt x="16" y="0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9"/>
            <p:cNvSpPr/>
            <p:nvPr/>
          </p:nvSpPr>
          <p:spPr>
            <a:xfrm>
              <a:off x="2211613" y="3451575"/>
              <a:ext cx="1600" cy="1600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1" y="0"/>
                  </a:moveTo>
                  <a:cubicBezTo>
                    <a:pt x="1" y="32"/>
                    <a:pt x="1" y="63"/>
                    <a:pt x="1" y="63"/>
                  </a:cubicBezTo>
                  <a:lnTo>
                    <a:pt x="64" y="63"/>
                  </a:lnTo>
                  <a:cubicBezTo>
                    <a:pt x="64" y="63"/>
                    <a:pt x="64" y="32"/>
                    <a:pt x="64" y="0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9"/>
            <p:cNvSpPr/>
            <p:nvPr/>
          </p:nvSpPr>
          <p:spPr>
            <a:xfrm>
              <a:off x="2197063" y="3454900"/>
              <a:ext cx="1600" cy="625"/>
            </a:xfrm>
            <a:custGeom>
              <a:avLst/>
              <a:gdLst/>
              <a:ahLst/>
              <a:cxnLst/>
              <a:rect l="l" t="t" r="r" b="b"/>
              <a:pathLst>
                <a:path w="64" h="25" extrusionOk="0">
                  <a:moveTo>
                    <a:pt x="32" y="1"/>
                  </a:moveTo>
                  <a:cubicBezTo>
                    <a:pt x="16" y="1"/>
                    <a:pt x="1" y="9"/>
                    <a:pt x="16" y="24"/>
                  </a:cubicBezTo>
                  <a:lnTo>
                    <a:pt x="48" y="24"/>
                  </a:lnTo>
                  <a:cubicBezTo>
                    <a:pt x="64" y="9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9"/>
            <p:cNvSpPr/>
            <p:nvPr/>
          </p:nvSpPr>
          <p:spPr>
            <a:xfrm>
              <a:off x="2197463" y="3446250"/>
              <a:ext cx="1600" cy="2000"/>
            </a:xfrm>
            <a:custGeom>
              <a:avLst/>
              <a:gdLst/>
              <a:ahLst/>
              <a:cxnLst/>
              <a:rect l="l" t="t" r="r" b="b"/>
              <a:pathLst>
                <a:path w="64" h="80" extrusionOk="0">
                  <a:moveTo>
                    <a:pt x="32" y="1"/>
                  </a:moveTo>
                  <a:cubicBezTo>
                    <a:pt x="24" y="1"/>
                    <a:pt x="16" y="9"/>
                    <a:pt x="0" y="24"/>
                  </a:cubicBezTo>
                  <a:cubicBezTo>
                    <a:pt x="0" y="24"/>
                    <a:pt x="0" y="56"/>
                    <a:pt x="0" y="56"/>
                  </a:cubicBezTo>
                  <a:cubicBezTo>
                    <a:pt x="16" y="72"/>
                    <a:pt x="24" y="79"/>
                    <a:pt x="32" y="79"/>
                  </a:cubicBezTo>
                  <a:cubicBezTo>
                    <a:pt x="40" y="79"/>
                    <a:pt x="48" y="72"/>
                    <a:pt x="63" y="56"/>
                  </a:cubicBezTo>
                  <a:cubicBezTo>
                    <a:pt x="63" y="56"/>
                    <a:pt x="63" y="24"/>
                    <a:pt x="63" y="24"/>
                  </a:cubicBezTo>
                  <a:cubicBezTo>
                    <a:pt x="48" y="9"/>
                    <a:pt x="40" y="1"/>
                    <a:pt x="32" y="1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9"/>
            <p:cNvSpPr/>
            <p:nvPr/>
          </p:nvSpPr>
          <p:spPr>
            <a:xfrm>
              <a:off x="2811013" y="3298375"/>
              <a:ext cx="52725" cy="50350"/>
            </a:xfrm>
            <a:custGeom>
              <a:avLst/>
              <a:gdLst/>
              <a:ahLst/>
              <a:cxnLst/>
              <a:rect l="l" t="t" r="r" b="b"/>
              <a:pathLst>
                <a:path w="2109" h="2014" extrusionOk="0">
                  <a:moveTo>
                    <a:pt x="991" y="1"/>
                  </a:moveTo>
                  <a:cubicBezTo>
                    <a:pt x="976" y="1"/>
                    <a:pt x="960" y="8"/>
                    <a:pt x="944" y="24"/>
                  </a:cubicBezTo>
                  <a:cubicBezTo>
                    <a:pt x="917" y="105"/>
                    <a:pt x="820" y="257"/>
                    <a:pt x="693" y="257"/>
                  </a:cubicBezTo>
                  <a:cubicBezTo>
                    <a:pt x="672" y="257"/>
                    <a:pt x="651" y="253"/>
                    <a:pt x="629" y="244"/>
                  </a:cubicBezTo>
                  <a:lnTo>
                    <a:pt x="378" y="119"/>
                  </a:lnTo>
                  <a:cubicBezTo>
                    <a:pt x="346" y="119"/>
                    <a:pt x="283" y="119"/>
                    <a:pt x="315" y="150"/>
                  </a:cubicBezTo>
                  <a:cubicBezTo>
                    <a:pt x="378" y="276"/>
                    <a:pt x="472" y="433"/>
                    <a:pt x="378" y="528"/>
                  </a:cubicBezTo>
                  <a:cubicBezTo>
                    <a:pt x="315" y="622"/>
                    <a:pt x="189" y="685"/>
                    <a:pt x="32" y="716"/>
                  </a:cubicBezTo>
                  <a:cubicBezTo>
                    <a:pt x="0" y="716"/>
                    <a:pt x="0" y="748"/>
                    <a:pt x="32" y="779"/>
                  </a:cubicBezTo>
                  <a:cubicBezTo>
                    <a:pt x="157" y="874"/>
                    <a:pt x="346" y="1094"/>
                    <a:pt x="157" y="1346"/>
                  </a:cubicBezTo>
                  <a:cubicBezTo>
                    <a:pt x="126" y="1377"/>
                    <a:pt x="126" y="1409"/>
                    <a:pt x="189" y="1409"/>
                  </a:cubicBezTo>
                  <a:cubicBezTo>
                    <a:pt x="228" y="1395"/>
                    <a:pt x="269" y="1389"/>
                    <a:pt x="310" y="1389"/>
                  </a:cubicBezTo>
                  <a:cubicBezTo>
                    <a:pt x="464" y="1389"/>
                    <a:pt x="618" y="1479"/>
                    <a:pt x="692" y="1629"/>
                  </a:cubicBezTo>
                  <a:cubicBezTo>
                    <a:pt x="750" y="1715"/>
                    <a:pt x="834" y="2014"/>
                    <a:pt x="921" y="2014"/>
                  </a:cubicBezTo>
                  <a:cubicBezTo>
                    <a:pt x="928" y="2014"/>
                    <a:pt x="936" y="2012"/>
                    <a:pt x="944" y="2006"/>
                  </a:cubicBezTo>
                  <a:cubicBezTo>
                    <a:pt x="1038" y="1943"/>
                    <a:pt x="1259" y="1692"/>
                    <a:pt x="1447" y="1692"/>
                  </a:cubicBezTo>
                  <a:cubicBezTo>
                    <a:pt x="1510" y="1692"/>
                    <a:pt x="1605" y="1692"/>
                    <a:pt x="1668" y="1723"/>
                  </a:cubicBezTo>
                  <a:cubicBezTo>
                    <a:pt x="1699" y="1723"/>
                    <a:pt x="1731" y="1723"/>
                    <a:pt x="1731" y="1692"/>
                  </a:cubicBezTo>
                  <a:cubicBezTo>
                    <a:pt x="1668" y="1566"/>
                    <a:pt x="1699" y="1409"/>
                    <a:pt x="1794" y="1346"/>
                  </a:cubicBezTo>
                  <a:cubicBezTo>
                    <a:pt x="1888" y="1283"/>
                    <a:pt x="1982" y="1251"/>
                    <a:pt x="2077" y="1220"/>
                  </a:cubicBezTo>
                  <a:cubicBezTo>
                    <a:pt x="2108" y="1188"/>
                    <a:pt x="2108" y="1157"/>
                    <a:pt x="2077" y="1125"/>
                  </a:cubicBezTo>
                  <a:cubicBezTo>
                    <a:pt x="1919" y="1062"/>
                    <a:pt x="1668" y="842"/>
                    <a:pt x="1668" y="653"/>
                  </a:cubicBezTo>
                  <a:lnTo>
                    <a:pt x="1668" y="590"/>
                  </a:lnTo>
                  <a:cubicBezTo>
                    <a:pt x="1668" y="496"/>
                    <a:pt x="1668" y="402"/>
                    <a:pt x="1668" y="307"/>
                  </a:cubicBezTo>
                  <a:cubicBezTo>
                    <a:pt x="1668" y="285"/>
                    <a:pt x="1652" y="263"/>
                    <a:pt x="1632" y="263"/>
                  </a:cubicBezTo>
                  <a:cubicBezTo>
                    <a:pt x="1623" y="263"/>
                    <a:pt x="1614" y="267"/>
                    <a:pt x="1605" y="276"/>
                  </a:cubicBezTo>
                  <a:cubicBezTo>
                    <a:pt x="1550" y="312"/>
                    <a:pt x="1464" y="348"/>
                    <a:pt x="1377" y="348"/>
                  </a:cubicBezTo>
                  <a:cubicBezTo>
                    <a:pt x="1313" y="348"/>
                    <a:pt x="1249" y="329"/>
                    <a:pt x="1196" y="276"/>
                  </a:cubicBezTo>
                  <a:cubicBezTo>
                    <a:pt x="1133" y="181"/>
                    <a:pt x="1070" y="119"/>
                    <a:pt x="1038" y="24"/>
                  </a:cubicBezTo>
                  <a:cubicBezTo>
                    <a:pt x="1023" y="8"/>
                    <a:pt x="1007" y="1"/>
                    <a:pt x="991" y="1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9"/>
            <p:cNvSpPr/>
            <p:nvPr/>
          </p:nvSpPr>
          <p:spPr>
            <a:xfrm>
              <a:off x="2811013" y="3302100"/>
              <a:ext cx="51925" cy="46625"/>
            </a:xfrm>
            <a:custGeom>
              <a:avLst/>
              <a:gdLst/>
              <a:ahLst/>
              <a:cxnLst/>
              <a:rect l="l" t="t" r="r" b="b"/>
              <a:pathLst>
                <a:path w="2077" h="1865" extrusionOk="0">
                  <a:moveTo>
                    <a:pt x="315" y="1"/>
                  </a:moveTo>
                  <a:cubicBezTo>
                    <a:pt x="378" y="127"/>
                    <a:pt x="472" y="284"/>
                    <a:pt x="378" y="379"/>
                  </a:cubicBezTo>
                  <a:cubicBezTo>
                    <a:pt x="315" y="473"/>
                    <a:pt x="189" y="536"/>
                    <a:pt x="32" y="567"/>
                  </a:cubicBezTo>
                  <a:cubicBezTo>
                    <a:pt x="0" y="567"/>
                    <a:pt x="0" y="599"/>
                    <a:pt x="32" y="630"/>
                  </a:cubicBezTo>
                  <a:cubicBezTo>
                    <a:pt x="157" y="725"/>
                    <a:pt x="346" y="945"/>
                    <a:pt x="157" y="1197"/>
                  </a:cubicBezTo>
                  <a:cubicBezTo>
                    <a:pt x="126" y="1228"/>
                    <a:pt x="126" y="1260"/>
                    <a:pt x="189" y="1260"/>
                  </a:cubicBezTo>
                  <a:cubicBezTo>
                    <a:pt x="228" y="1246"/>
                    <a:pt x="269" y="1240"/>
                    <a:pt x="310" y="1240"/>
                  </a:cubicBezTo>
                  <a:cubicBezTo>
                    <a:pt x="464" y="1240"/>
                    <a:pt x="618" y="1330"/>
                    <a:pt x="692" y="1480"/>
                  </a:cubicBezTo>
                  <a:cubicBezTo>
                    <a:pt x="750" y="1566"/>
                    <a:pt x="834" y="1865"/>
                    <a:pt x="921" y="1865"/>
                  </a:cubicBezTo>
                  <a:cubicBezTo>
                    <a:pt x="928" y="1865"/>
                    <a:pt x="936" y="1863"/>
                    <a:pt x="944" y="1857"/>
                  </a:cubicBezTo>
                  <a:cubicBezTo>
                    <a:pt x="1038" y="1794"/>
                    <a:pt x="1259" y="1543"/>
                    <a:pt x="1447" y="1543"/>
                  </a:cubicBezTo>
                  <a:cubicBezTo>
                    <a:pt x="1510" y="1543"/>
                    <a:pt x="1605" y="1543"/>
                    <a:pt x="1668" y="1574"/>
                  </a:cubicBezTo>
                  <a:cubicBezTo>
                    <a:pt x="1699" y="1574"/>
                    <a:pt x="1699" y="1574"/>
                    <a:pt x="1731" y="1543"/>
                  </a:cubicBezTo>
                  <a:cubicBezTo>
                    <a:pt x="1636" y="1417"/>
                    <a:pt x="1668" y="1260"/>
                    <a:pt x="1794" y="1197"/>
                  </a:cubicBezTo>
                  <a:cubicBezTo>
                    <a:pt x="1888" y="1134"/>
                    <a:pt x="1951" y="1102"/>
                    <a:pt x="2077" y="1071"/>
                  </a:cubicBezTo>
                  <a:cubicBezTo>
                    <a:pt x="2077" y="1039"/>
                    <a:pt x="2077" y="1008"/>
                    <a:pt x="2077" y="1008"/>
                  </a:cubicBezTo>
                  <a:cubicBezTo>
                    <a:pt x="1919" y="913"/>
                    <a:pt x="1636" y="725"/>
                    <a:pt x="1636" y="504"/>
                  </a:cubicBezTo>
                  <a:lnTo>
                    <a:pt x="1636" y="441"/>
                  </a:lnTo>
                  <a:lnTo>
                    <a:pt x="1573" y="567"/>
                  </a:lnTo>
                  <a:cubicBezTo>
                    <a:pt x="1573" y="567"/>
                    <a:pt x="1542" y="819"/>
                    <a:pt x="1447" y="850"/>
                  </a:cubicBezTo>
                  <a:cubicBezTo>
                    <a:pt x="1436" y="853"/>
                    <a:pt x="1426" y="855"/>
                    <a:pt x="1416" y="855"/>
                  </a:cubicBezTo>
                  <a:cubicBezTo>
                    <a:pt x="1311" y="855"/>
                    <a:pt x="1259" y="716"/>
                    <a:pt x="1259" y="630"/>
                  </a:cubicBezTo>
                  <a:cubicBezTo>
                    <a:pt x="1259" y="725"/>
                    <a:pt x="1259" y="788"/>
                    <a:pt x="1259" y="850"/>
                  </a:cubicBezTo>
                  <a:cubicBezTo>
                    <a:pt x="1227" y="945"/>
                    <a:pt x="1196" y="1071"/>
                    <a:pt x="1133" y="1165"/>
                  </a:cubicBezTo>
                  <a:cubicBezTo>
                    <a:pt x="1038" y="1102"/>
                    <a:pt x="976" y="1039"/>
                    <a:pt x="881" y="976"/>
                  </a:cubicBezTo>
                  <a:cubicBezTo>
                    <a:pt x="792" y="954"/>
                    <a:pt x="719" y="932"/>
                    <a:pt x="639" y="932"/>
                  </a:cubicBezTo>
                  <a:cubicBezTo>
                    <a:pt x="606" y="932"/>
                    <a:pt x="572" y="936"/>
                    <a:pt x="535" y="945"/>
                  </a:cubicBezTo>
                  <a:cubicBezTo>
                    <a:pt x="598" y="882"/>
                    <a:pt x="661" y="819"/>
                    <a:pt x="692" y="725"/>
                  </a:cubicBezTo>
                  <a:cubicBezTo>
                    <a:pt x="755" y="630"/>
                    <a:pt x="629" y="536"/>
                    <a:pt x="535" y="347"/>
                  </a:cubicBezTo>
                  <a:cubicBezTo>
                    <a:pt x="472" y="221"/>
                    <a:pt x="409" y="127"/>
                    <a:pt x="315" y="1"/>
                  </a:cubicBezTo>
                  <a:close/>
                </a:path>
              </a:pathLst>
            </a:custGeom>
            <a:solidFill>
              <a:srgbClr val="AD3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9"/>
            <p:cNvSpPr/>
            <p:nvPr/>
          </p:nvSpPr>
          <p:spPr>
            <a:xfrm>
              <a:off x="2821238" y="3315750"/>
              <a:ext cx="3575" cy="2425"/>
            </a:xfrm>
            <a:custGeom>
              <a:avLst/>
              <a:gdLst/>
              <a:ahLst/>
              <a:cxnLst/>
              <a:rect l="l" t="t" r="r" b="b"/>
              <a:pathLst>
                <a:path w="143" h="97" extrusionOk="0">
                  <a:moveTo>
                    <a:pt x="35" y="0"/>
                  </a:moveTo>
                  <a:cubicBezTo>
                    <a:pt x="21" y="0"/>
                    <a:pt x="8" y="6"/>
                    <a:pt x="0" y="21"/>
                  </a:cubicBezTo>
                  <a:cubicBezTo>
                    <a:pt x="0" y="67"/>
                    <a:pt x="17" y="97"/>
                    <a:pt x="51" y="97"/>
                  </a:cubicBezTo>
                  <a:cubicBezTo>
                    <a:pt x="63" y="97"/>
                    <a:pt x="78" y="93"/>
                    <a:pt x="95" y="84"/>
                  </a:cubicBezTo>
                  <a:cubicBezTo>
                    <a:pt x="142" y="60"/>
                    <a:pt x="81" y="0"/>
                    <a:pt x="35" y="0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9"/>
            <p:cNvSpPr/>
            <p:nvPr/>
          </p:nvSpPr>
          <p:spPr>
            <a:xfrm>
              <a:off x="2822013" y="3320200"/>
              <a:ext cx="825" cy="82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32" y="1"/>
                  </a:moveTo>
                  <a:cubicBezTo>
                    <a:pt x="1" y="1"/>
                    <a:pt x="1" y="32"/>
                    <a:pt x="1" y="32"/>
                  </a:cubicBezTo>
                  <a:lnTo>
                    <a:pt x="32" y="3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9"/>
            <p:cNvSpPr/>
            <p:nvPr/>
          </p:nvSpPr>
          <p:spPr>
            <a:xfrm>
              <a:off x="2834613" y="3307625"/>
              <a:ext cx="2375" cy="2375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0" y="0"/>
                  </a:moveTo>
                  <a:cubicBezTo>
                    <a:pt x="0" y="32"/>
                    <a:pt x="0" y="63"/>
                    <a:pt x="0" y="95"/>
                  </a:cubicBezTo>
                  <a:lnTo>
                    <a:pt x="94" y="95"/>
                  </a:lnTo>
                  <a:cubicBezTo>
                    <a:pt x="94" y="63"/>
                    <a:pt x="94" y="32"/>
                    <a:pt x="94" y="0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9"/>
            <p:cNvSpPr/>
            <p:nvPr/>
          </p:nvSpPr>
          <p:spPr>
            <a:xfrm>
              <a:off x="2835388" y="3315475"/>
              <a:ext cx="1600" cy="1600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1" y="1"/>
                  </a:moveTo>
                  <a:cubicBezTo>
                    <a:pt x="1" y="32"/>
                    <a:pt x="1" y="32"/>
                    <a:pt x="1" y="64"/>
                  </a:cubicBezTo>
                  <a:lnTo>
                    <a:pt x="32" y="64"/>
                  </a:lnTo>
                  <a:lnTo>
                    <a:pt x="32" y="32"/>
                  </a:lnTo>
                  <a:cubicBezTo>
                    <a:pt x="63" y="32"/>
                    <a:pt x="32" y="1"/>
                    <a:pt x="1" y="1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9"/>
            <p:cNvSpPr/>
            <p:nvPr/>
          </p:nvSpPr>
          <p:spPr>
            <a:xfrm>
              <a:off x="2844038" y="3312000"/>
              <a:ext cx="2150" cy="1475"/>
            </a:xfrm>
            <a:custGeom>
              <a:avLst/>
              <a:gdLst/>
              <a:ahLst/>
              <a:cxnLst/>
              <a:rect l="l" t="t" r="r" b="b"/>
              <a:pathLst>
                <a:path w="86" h="59" extrusionOk="0">
                  <a:moveTo>
                    <a:pt x="33" y="1"/>
                  </a:moveTo>
                  <a:cubicBezTo>
                    <a:pt x="22" y="1"/>
                    <a:pt x="10" y="5"/>
                    <a:pt x="1" y="14"/>
                  </a:cubicBezTo>
                  <a:cubicBezTo>
                    <a:pt x="1" y="36"/>
                    <a:pt x="16" y="58"/>
                    <a:pt x="37" y="58"/>
                  </a:cubicBezTo>
                  <a:cubicBezTo>
                    <a:pt x="45" y="58"/>
                    <a:pt x="54" y="55"/>
                    <a:pt x="64" y="45"/>
                  </a:cubicBezTo>
                  <a:cubicBezTo>
                    <a:pt x="86" y="23"/>
                    <a:pt x="61" y="1"/>
                    <a:pt x="33" y="1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9"/>
            <p:cNvSpPr/>
            <p:nvPr/>
          </p:nvSpPr>
          <p:spPr>
            <a:xfrm>
              <a:off x="2846413" y="3326700"/>
              <a:ext cx="2375" cy="1975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43" y="0"/>
                  </a:moveTo>
                  <a:cubicBezTo>
                    <a:pt x="31" y="0"/>
                    <a:pt x="16" y="8"/>
                    <a:pt x="0" y="24"/>
                  </a:cubicBezTo>
                  <a:cubicBezTo>
                    <a:pt x="0" y="24"/>
                    <a:pt x="0" y="55"/>
                    <a:pt x="0" y="55"/>
                  </a:cubicBezTo>
                  <a:cubicBezTo>
                    <a:pt x="16" y="71"/>
                    <a:pt x="31" y="79"/>
                    <a:pt x="43" y="79"/>
                  </a:cubicBezTo>
                  <a:cubicBezTo>
                    <a:pt x="55" y="79"/>
                    <a:pt x="63" y="71"/>
                    <a:pt x="63" y="55"/>
                  </a:cubicBezTo>
                  <a:cubicBezTo>
                    <a:pt x="94" y="55"/>
                    <a:pt x="94" y="24"/>
                    <a:pt x="63" y="24"/>
                  </a:cubicBezTo>
                  <a:cubicBezTo>
                    <a:pt x="63" y="8"/>
                    <a:pt x="55" y="0"/>
                    <a:pt x="43" y="0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9"/>
            <p:cNvSpPr/>
            <p:nvPr/>
          </p:nvSpPr>
          <p:spPr>
            <a:xfrm>
              <a:off x="2832238" y="3329050"/>
              <a:ext cx="825" cy="1400"/>
            </a:xfrm>
            <a:custGeom>
              <a:avLst/>
              <a:gdLst/>
              <a:ahLst/>
              <a:cxnLst/>
              <a:rect l="l" t="t" r="r" b="b"/>
              <a:pathLst>
                <a:path w="33" h="56" extrusionOk="0">
                  <a:moveTo>
                    <a:pt x="16" y="1"/>
                  </a:moveTo>
                  <a:cubicBezTo>
                    <a:pt x="9" y="1"/>
                    <a:pt x="1" y="8"/>
                    <a:pt x="1" y="24"/>
                  </a:cubicBezTo>
                  <a:cubicBezTo>
                    <a:pt x="1" y="24"/>
                    <a:pt x="1" y="24"/>
                    <a:pt x="1" y="56"/>
                  </a:cubicBezTo>
                  <a:lnTo>
                    <a:pt x="32" y="56"/>
                  </a:lnTo>
                  <a:cubicBezTo>
                    <a:pt x="32" y="24"/>
                    <a:pt x="32" y="24"/>
                    <a:pt x="32" y="24"/>
                  </a:cubicBezTo>
                  <a:cubicBezTo>
                    <a:pt x="32" y="8"/>
                    <a:pt x="24" y="1"/>
                    <a:pt x="16" y="1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9"/>
            <p:cNvSpPr/>
            <p:nvPr/>
          </p:nvSpPr>
          <p:spPr>
            <a:xfrm>
              <a:off x="2832388" y="3320875"/>
              <a:ext cx="1450" cy="2100"/>
            </a:xfrm>
            <a:custGeom>
              <a:avLst/>
              <a:gdLst/>
              <a:ahLst/>
              <a:cxnLst/>
              <a:rect l="l" t="t" r="r" b="b"/>
              <a:pathLst>
                <a:path w="58" h="84" extrusionOk="0">
                  <a:moveTo>
                    <a:pt x="42" y="1"/>
                  </a:moveTo>
                  <a:cubicBezTo>
                    <a:pt x="4" y="1"/>
                    <a:pt x="0" y="83"/>
                    <a:pt x="31" y="83"/>
                  </a:cubicBezTo>
                  <a:cubicBezTo>
                    <a:pt x="38" y="83"/>
                    <a:pt x="47" y="79"/>
                    <a:pt x="58" y="68"/>
                  </a:cubicBezTo>
                  <a:cubicBezTo>
                    <a:pt x="58" y="68"/>
                    <a:pt x="58" y="37"/>
                    <a:pt x="58" y="5"/>
                  </a:cubicBezTo>
                  <a:cubicBezTo>
                    <a:pt x="52" y="2"/>
                    <a:pt x="46" y="1"/>
                    <a:pt x="42" y="1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9"/>
            <p:cNvSpPr/>
            <p:nvPr/>
          </p:nvSpPr>
          <p:spPr>
            <a:xfrm>
              <a:off x="3201938" y="3135550"/>
              <a:ext cx="48800" cy="46450"/>
            </a:xfrm>
            <a:custGeom>
              <a:avLst/>
              <a:gdLst/>
              <a:ahLst/>
              <a:cxnLst/>
              <a:rect l="l" t="t" r="r" b="b"/>
              <a:pathLst>
                <a:path w="1952" h="1858" extrusionOk="0">
                  <a:moveTo>
                    <a:pt x="901" y="0"/>
                  </a:moveTo>
                  <a:cubicBezTo>
                    <a:pt x="890" y="0"/>
                    <a:pt x="882" y="8"/>
                    <a:pt x="882" y="24"/>
                  </a:cubicBezTo>
                  <a:cubicBezTo>
                    <a:pt x="824" y="110"/>
                    <a:pt x="741" y="248"/>
                    <a:pt x="607" y="248"/>
                  </a:cubicBezTo>
                  <a:cubicBezTo>
                    <a:pt x="594" y="248"/>
                    <a:pt x="581" y="247"/>
                    <a:pt x="567" y="244"/>
                  </a:cubicBezTo>
                  <a:lnTo>
                    <a:pt x="347" y="118"/>
                  </a:lnTo>
                  <a:cubicBezTo>
                    <a:pt x="315" y="118"/>
                    <a:pt x="284" y="150"/>
                    <a:pt x="284" y="181"/>
                  </a:cubicBezTo>
                  <a:cubicBezTo>
                    <a:pt x="347" y="276"/>
                    <a:pt x="410" y="402"/>
                    <a:pt x="347" y="496"/>
                  </a:cubicBezTo>
                  <a:cubicBezTo>
                    <a:pt x="284" y="590"/>
                    <a:pt x="158" y="653"/>
                    <a:pt x="64" y="653"/>
                  </a:cubicBezTo>
                  <a:cubicBezTo>
                    <a:pt x="1" y="653"/>
                    <a:pt x="1" y="716"/>
                    <a:pt x="64" y="716"/>
                  </a:cubicBezTo>
                  <a:cubicBezTo>
                    <a:pt x="189" y="842"/>
                    <a:pt x="347" y="999"/>
                    <a:pt x="158" y="1220"/>
                  </a:cubicBezTo>
                  <a:cubicBezTo>
                    <a:pt x="127" y="1251"/>
                    <a:pt x="158" y="1283"/>
                    <a:pt x="189" y="1283"/>
                  </a:cubicBezTo>
                  <a:cubicBezTo>
                    <a:pt x="224" y="1283"/>
                    <a:pt x="259" y="1281"/>
                    <a:pt x="294" y="1281"/>
                  </a:cubicBezTo>
                  <a:cubicBezTo>
                    <a:pt x="417" y="1281"/>
                    <a:pt x="539" y="1300"/>
                    <a:pt x="661" y="1471"/>
                  </a:cubicBezTo>
                  <a:cubicBezTo>
                    <a:pt x="719" y="1586"/>
                    <a:pt x="776" y="1857"/>
                    <a:pt x="857" y="1857"/>
                  </a:cubicBezTo>
                  <a:cubicBezTo>
                    <a:pt x="865" y="1857"/>
                    <a:pt x="873" y="1855"/>
                    <a:pt x="882" y="1849"/>
                  </a:cubicBezTo>
                  <a:cubicBezTo>
                    <a:pt x="976" y="1786"/>
                    <a:pt x="1165" y="1566"/>
                    <a:pt x="1322" y="1566"/>
                  </a:cubicBezTo>
                  <a:cubicBezTo>
                    <a:pt x="1417" y="1566"/>
                    <a:pt x="1479" y="1566"/>
                    <a:pt x="1542" y="1597"/>
                  </a:cubicBezTo>
                  <a:cubicBezTo>
                    <a:pt x="1574" y="1597"/>
                    <a:pt x="1605" y="1566"/>
                    <a:pt x="1605" y="1534"/>
                  </a:cubicBezTo>
                  <a:cubicBezTo>
                    <a:pt x="1542" y="1440"/>
                    <a:pt x="1574" y="1283"/>
                    <a:pt x="1668" y="1220"/>
                  </a:cubicBezTo>
                  <a:cubicBezTo>
                    <a:pt x="1731" y="1157"/>
                    <a:pt x="1826" y="1125"/>
                    <a:pt x="1920" y="1125"/>
                  </a:cubicBezTo>
                  <a:cubicBezTo>
                    <a:pt x="1951" y="1094"/>
                    <a:pt x="1951" y="1062"/>
                    <a:pt x="1920" y="1031"/>
                  </a:cubicBezTo>
                  <a:cubicBezTo>
                    <a:pt x="1763" y="968"/>
                    <a:pt x="1511" y="779"/>
                    <a:pt x="1511" y="622"/>
                  </a:cubicBezTo>
                  <a:cubicBezTo>
                    <a:pt x="1511" y="590"/>
                    <a:pt x="1511" y="559"/>
                    <a:pt x="1511" y="559"/>
                  </a:cubicBezTo>
                  <a:cubicBezTo>
                    <a:pt x="1511" y="465"/>
                    <a:pt x="1511" y="370"/>
                    <a:pt x="1511" y="307"/>
                  </a:cubicBezTo>
                  <a:cubicBezTo>
                    <a:pt x="1511" y="276"/>
                    <a:pt x="1479" y="244"/>
                    <a:pt x="1479" y="244"/>
                  </a:cubicBezTo>
                  <a:cubicBezTo>
                    <a:pt x="1409" y="297"/>
                    <a:pt x="1329" y="340"/>
                    <a:pt x="1255" y="340"/>
                  </a:cubicBezTo>
                  <a:cubicBezTo>
                    <a:pt x="1197" y="340"/>
                    <a:pt x="1143" y="314"/>
                    <a:pt x="1102" y="244"/>
                  </a:cubicBezTo>
                  <a:cubicBezTo>
                    <a:pt x="1039" y="181"/>
                    <a:pt x="976" y="118"/>
                    <a:pt x="945" y="24"/>
                  </a:cubicBezTo>
                  <a:cubicBezTo>
                    <a:pt x="929" y="8"/>
                    <a:pt x="913" y="0"/>
                    <a:pt x="901" y="0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9"/>
            <p:cNvSpPr/>
            <p:nvPr/>
          </p:nvSpPr>
          <p:spPr>
            <a:xfrm>
              <a:off x="3201938" y="3140075"/>
              <a:ext cx="48000" cy="41925"/>
            </a:xfrm>
            <a:custGeom>
              <a:avLst/>
              <a:gdLst/>
              <a:ahLst/>
              <a:cxnLst/>
              <a:rect l="l" t="t" r="r" b="b"/>
              <a:pathLst>
                <a:path w="1920" h="1677" extrusionOk="0">
                  <a:moveTo>
                    <a:pt x="284" y="0"/>
                  </a:moveTo>
                  <a:lnTo>
                    <a:pt x="284" y="0"/>
                  </a:lnTo>
                  <a:cubicBezTo>
                    <a:pt x="347" y="95"/>
                    <a:pt x="410" y="221"/>
                    <a:pt x="347" y="315"/>
                  </a:cubicBezTo>
                  <a:cubicBezTo>
                    <a:pt x="284" y="409"/>
                    <a:pt x="158" y="472"/>
                    <a:pt x="64" y="472"/>
                  </a:cubicBezTo>
                  <a:cubicBezTo>
                    <a:pt x="1" y="472"/>
                    <a:pt x="1" y="535"/>
                    <a:pt x="64" y="535"/>
                  </a:cubicBezTo>
                  <a:cubicBezTo>
                    <a:pt x="189" y="661"/>
                    <a:pt x="347" y="818"/>
                    <a:pt x="158" y="1039"/>
                  </a:cubicBezTo>
                  <a:cubicBezTo>
                    <a:pt x="127" y="1070"/>
                    <a:pt x="158" y="1102"/>
                    <a:pt x="189" y="1102"/>
                  </a:cubicBezTo>
                  <a:cubicBezTo>
                    <a:pt x="224" y="1102"/>
                    <a:pt x="259" y="1100"/>
                    <a:pt x="294" y="1100"/>
                  </a:cubicBezTo>
                  <a:cubicBezTo>
                    <a:pt x="417" y="1100"/>
                    <a:pt x="539" y="1119"/>
                    <a:pt x="661" y="1290"/>
                  </a:cubicBezTo>
                  <a:cubicBezTo>
                    <a:pt x="719" y="1405"/>
                    <a:pt x="776" y="1676"/>
                    <a:pt x="857" y="1676"/>
                  </a:cubicBezTo>
                  <a:cubicBezTo>
                    <a:pt x="865" y="1676"/>
                    <a:pt x="873" y="1674"/>
                    <a:pt x="882" y="1668"/>
                  </a:cubicBezTo>
                  <a:cubicBezTo>
                    <a:pt x="976" y="1605"/>
                    <a:pt x="1165" y="1385"/>
                    <a:pt x="1322" y="1385"/>
                  </a:cubicBezTo>
                  <a:cubicBezTo>
                    <a:pt x="1417" y="1385"/>
                    <a:pt x="1479" y="1385"/>
                    <a:pt x="1542" y="1416"/>
                  </a:cubicBezTo>
                  <a:cubicBezTo>
                    <a:pt x="1542" y="1416"/>
                    <a:pt x="1574" y="1385"/>
                    <a:pt x="1574" y="1385"/>
                  </a:cubicBezTo>
                  <a:cubicBezTo>
                    <a:pt x="1511" y="1259"/>
                    <a:pt x="1542" y="1133"/>
                    <a:pt x="1637" y="1039"/>
                  </a:cubicBezTo>
                  <a:cubicBezTo>
                    <a:pt x="1700" y="1007"/>
                    <a:pt x="1794" y="976"/>
                    <a:pt x="1889" y="944"/>
                  </a:cubicBezTo>
                  <a:cubicBezTo>
                    <a:pt x="1920" y="913"/>
                    <a:pt x="1920" y="881"/>
                    <a:pt x="1889" y="881"/>
                  </a:cubicBezTo>
                  <a:cubicBezTo>
                    <a:pt x="1731" y="787"/>
                    <a:pt x="1479" y="598"/>
                    <a:pt x="1479" y="441"/>
                  </a:cubicBezTo>
                  <a:cubicBezTo>
                    <a:pt x="1479" y="409"/>
                    <a:pt x="1479" y="409"/>
                    <a:pt x="1479" y="378"/>
                  </a:cubicBezTo>
                  <a:lnTo>
                    <a:pt x="1417" y="504"/>
                  </a:lnTo>
                  <a:cubicBezTo>
                    <a:pt x="1417" y="504"/>
                    <a:pt x="1417" y="693"/>
                    <a:pt x="1291" y="724"/>
                  </a:cubicBezTo>
                  <a:cubicBezTo>
                    <a:pt x="1282" y="727"/>
                    <a:pt x="1274" y="728"/>
                    <a:pt x="1267" y="728"/>
                  </a:cubicBezTo>
                  <a:cubicBezTo>
                    <a:pt x="1191" y="728"/>
                    <a:pt x="1165" y="595"/>
                    <a:pt x="1165" y="567"/>
                  </a:cubicBezTo>
                  <a:cubicBezTo>
                    <a:pt x="1165" y="598"/>
                    <a:pt x="1165" y="661"/>
                    <a:pt x="1165" y="724"/>
                  </a:cubicBezTo>
                  <a:cubicBezTo>
                    <a:pt x="1133" y="850"/>
                    <a:pt x="1070" y="944"/>
                    <a:pt x="1039" y="1039"/>
                  </a:cubicBezTo>
                  <a:cubicBezTo>
                    <a:pt x="976" y="944"/>
                    <a:pt x="882" y="913"/>
                    <a:pt x="819" y="850"/>
                  </a:cubicBezTo>
                  <a:cubicBezTo>
                    <a:pt x="730" y="828"/>
                    <a:pt x="656" y="805"/>
                    <a:pt x="577" y="805"/>
                  </a:cubicBezTo>
                  <a:cubicBezTo>
                    <a:pt x="544" y="805"/>
                    <a:pt x="509" y="809"/>
                    <a:pt x="473" y="818"/>
                  </a:cubicBezTo>
                  <a:cubicBezTo>
                    <a:pt x="536" y="756"/>
                    <a:pt x="598" y="693"/>
                    <a:pt x="630" y="630"/>
                  </a:cubicBezTo>
                  <a:cubicBezTo>
                    <a:pt x="693" y="535"/>
                    <a:pt x="567" y="441"/>
                    <a:pt x="504" y="284"/>
                  </a:cubicBezTo>
                  <a:cubicBezTo>
                    <a:pt x="441" y="189"/>
                    <a:pt x="378" y="95"/>
                    <a:pt x="284" y="0"/>
                  </a:cubicBezTo>
                  <a:close/>
                </a:path>
              </a:pathLst>
            </a:custGeom>
            <a:solidFill>
              <a:srgbClr val="AD3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9"/>
            <p:cNvSpPr/>
            <p:nvPr/>
          </p:nvSpPr>
          <p:spPr>
            <a:xfrm>
              <a:off x="3212163" y="3152075"/>
              <a:ext cx="2400" cy="2175"/>
            </a:xfrm>
            <a:custGeom>
              <a:avLst/>
              <a:gdLst/>
              <a:ahLst/>
              <a:cxnLst/>
              <a:rect l="l" t="t" r="r" b="b"/>
              <a:pathLst>
                <a:path w="96" h="87" extrusionOk="0">
                  <a:moveTo>
                    <a:pt x="44" y="0"/>
                  </a:moveTo>
                  <a:cubicBezTo>
                    <a:pt x="32" y="0"/>
                    <a:pt x="16" y="8"/>
                    <a:pt x="1" y="24"/>
                  </a:cubicBezTo>
                  <a:cubicBezTo>
                    <a:pt x="1" y="24"/>
                    <a:pt x="1" y="55"/>
                    <a:pt x="1" y="87"/>
                  </a:cubicBezTo>
                  <a:lnTo>
                    <a:pt x="64" y="87"/>
                  </a:lnTo>
                  <a:cubicBezTo>
                    <a:pt x="95" y="55"/>
                    <a:pt x="95" y="24"/>
                    <a:pt x="64" y="24"/>
                  </a:cubicBezTo>
                  <a:cubicBezTo>
                    <a:pt x="64" y="8"/>
                    <a:pt x="56" y="0"/>
                    <a:pt x="44" y="0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9"/>
            <p:cNvSpPr/>
            <p:nvPr/>
          </p:nvSpPr>
          <p:spPr>
            <a:xfrm>
              <a:off x="3212963" y="3156600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3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2" y="0"/>
                  </a:ln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9"/>
            <p:cNvSpPr/>
            <p:nvPr/>
          </p:nvSpPr>
          <p:spPr>
            <a:xfrm>
              <a:off x="3223963" y="3144800"/>
              <a:ext cx="2400" cy="2175"/>
            </a:xfrm>
            <a:custGeom>
              <a:avLst/>
              <a:gdLst/>
              <a:ahLst/>
              <a:cxnLst/>
              <a:rect l="l" t="t" r="r" b="b"/>
              <a:pathLst>
                <a:path w="96" h="87" extrusionOk="0">
                  <a:moveTo>
                    <a:pt x="1" y="0"/>
                  </a:moveTo>
                  <a:cubicBezTo>
                    <a:pt x="1" y="32"/>
                    <a:pt x="1" y="63"/>
                    <a:pt x="1" y="63"/>
                  </a:cubicBezTo>
                  <a:cubicBezTo>
                    <a:pt x="16" y="79"/>
                    <a:pt x="32" y="87"/>
                    <a:pt x="48" y="87"/>
                  </a:cubicBezTo>
                  <a:cubicBezTo>
                    <a:pt x="64" y="87"/>
                    <a:pt x="79" y="79"/>
                    <a:pt x="95" y="63"/>
                  </a:cubicBezTo>
                  <a:cubicBezTo>
                    <a:pt x="95" y="63"/>
                    <a:pt x="95" y="32"/>
                    <a:pt x="95" y="0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9"/>
            <p:cNvSpPr/>
            <p:nvPr/>
          </p:nvSpPr>
          <p:spPr>
            <a:xfrm>
              <a:off x="3224763" y="3151875"/>
              <a:ext cx="800" cy="800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0" y="0"/>
                  </a:moveTo>
                  <a:cubicBezTo>
                    <a:pt x="0" y="0"/>
                    <a:pt x="0" y="32"/>
                    <a:pt x="0" y="32"/>
                  </a:cubicBezTo>
                  <a:lnTo>
                    <a:pt x="32" y="32"/>
                  </a:lnTo>
                  <a:cubicBezTo>
                    <a:pt x="32" y="3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29"/>
            <p:cNvSpPr/>
            <p:nvPr/>
          </p:nvSpPr>
          <p:spPr>
            <a:xfrm>
              <a:off x="3232613" y="3148725"/>
              <a:ext cx="1600" cy="1400"/>
            </a:xfrm>
            <a:custGeom>
              <a:avLst/>
              <a:gdLst/>
              <a:ahLst/>
              <a:cxnLst/>
              <a:rect l="l" t="t" r="r" b="b"/>
              <a:pathLst>
                <a:path w="64" h="56" extrusionOk="0">
                  <a:moveTo>
                    <a:pt x="1" y="0"/>
                  </a:moveTo>
                  <a:cubicBezTo>
                    <a:pt x="1" y="0"/>
                    <a:pt x="1" y="32"/>
                    <a:pt x="1" y="32"/>
                  </a:cubicBezTo>
                  <a:cubicBezTo>
                    <a:pt x="1" y="48"/>
                    <a:pt x="9" y="56"/>
                    <a:pt x="16" y="56"/>
                  </a:cubicBezTo>
                  <a:cubicBezTo>
                    <a:pt x="24" y="56"/>
                    <a:pt x="32" y="48"/>
                    <a:pt x="32" y="32"/>
                  </a:cubicBezTo>
                  <a:cubicBezTo>
                    <a:pt x="64" y="32"/>
                    <a:pt x="64" y="0"/>
                    <a:pt x="32" y="0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29"/>
            <p:cNvSpPr/>
            <p:nvPr/>
          </p:nvSpPr>
          <p:spPr>
            <a:xfrm>
              <a:off x="3234188" y="3161500"/>
              <a:ext cx="2400" cy="2200"/>
            </a:xfrm>
            <a:custGeom>
              <a:avLst/>
              <a:gdLst/>
              <a:ahLst/>
              <a:cxnLst/>
              <a:rect l="l" t="t" r="r" b="b"/>
              <a:pathLst>
                <a:path w="96" h="88" extrusionOk="0">
                  <a:moveTo>
                    <a:pt x="48" y="1"/>
                  </a:moveTo>
                  <a:cubicBezTo>
                    <a:pt x="40" y="1"/>
                    <a:pt x="32" y="9"/>
                    <a:pt x="32" y="24"/>
                  </a:cubicBezTo>
                  <a:cubicBezTo>
                    <a:pt x="1" y="24"/>
                    <a:pt x="1" y="56"/>
                    <a:pt x="32" y="87"/>
                  </a:cubicBezTo>
                  <a:lnTo>
                    <a:pt x="95" y="87"/>
                  </a:lnTo>
                  <a:cubicBezTo>
                    <a:pt x="95" y="56"/>
                    <a:pt x="95" y="24"/>
                    <a:pt x="64" y="24"/>
                  </a:cubicBezTo>
                  <a:cubicBezTo>
                    <a:pt x="64" y="9"/>
                    <a:pt x="56" y="1"/>
                    <a:pt x="48" y="1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29"/>
            <p:cNvSpPr/>
            <p:nvPr/>
          </p:nvSpPr>
          <p:spPr>
            <a:xfrm>
              <a:off x="3220988" y="3163875"/>
              <a:ext cx="1425" cy="1625"/>
            </a:xfrm>
            <a:custGeom>
              <a:avLst/>
              <a:gdLst/>
              <a:ahLst/>
              <a:cxnLst/>
              <a:rect l="l" t="t" r="r" b="b"/>
              <a:pathLst>
                <a:path w="57" h="65" extrusionOk="0">
                  <a:moveTo>
                    <a:pt x="41" y="0"/>
                  </a:moveTo>
                  <a:cubicBezTo>
                    <a:pt x="33" y="0"/>
                    <a:pt x="25" y="8"/>
                    <a:pt x="25" y="24"/>
                  </a:cubicBezTo>
                  <a:cubicBezTo>
                    <a:pt x="0" y="24"/>
                    <a:pt x="35" y="64"/>
                    <a:pt x="50" y="64"/>
                  </a:cubicBezTo>
                  <a:cubicBezTo>
                    <a:pt x="54" y="64"/>
                    <a:pt x="57" y="62"/>
                    <a:pt x="57" y="55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8"/>
                    <a:pt x="49" y="0"/>
                    <a:pt x="41" y="0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29"/>
            <p:cNvSpPr/>
            <p:nvPr/>
          </p:nvSpPr>
          <p:spPr>
            <a:xfrm>
              <a:off x="3221613" y="3156775"/>
              <a:ext cx="1600" cy="1425"/>
            </a:xfrm>
            <a:custGeom>
              <a:avLst/>
              <a:gdLst/>
              <a:ahLst/>
              <a:cxnLst/>
              <a:rect l="l" t="t" r="r" b="b"/>
              <a:pathLst>
                <a:path w="64" h="57" extrusionOk="0">
                  <a:moveTo>
                    <a:pt x="32" y="1"/>
                  </a:moveTo>
                  <a:cubicBezTo>
                    <a:pt x="24" y="1"/>
                    <a:pt x="16" y="9"/>
                    <a:pt x="0" y="25"/>
                  </a:cubicBezTo>
                  <a:cubicBezTo>
                    <a:pt x="0" y="25"/>
                    <a:pt x="0" y="56"/>
                    <a:pt x="0" y="56"/>
                  </a:cubicBezTo>
                  <a:lnTo>
                    <a:pt x="63" y="56"/>
                  </a:lnTo>
                  <a:cubicBezTo>
                    <a:pt x="63" y="56"/>
                    <a:pt x="63" y="25"/>
                    <a:pt x="63" y="25"/>
                  </a:cubicBezTo>
                  <a:cubicBezTo>
                    <a:pt x="47" y="9"/>
                    <a:pt x="40" y="1"/>
                    <a:pt x="32" y="1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29"/>
            <p:cNvSpPr/>
            <p:nvPr/>
          </p:nvSpPr>
          <p:spPr>
            <a:xfrm>
              <a:off x="3490613" y="3152850"/>
              <a:ext cx="37000" cy="41525"/>
            </a:xfrm>
            <a:custGeom>
              <a:avLst/>
              <a:gdLst/>
              <a:ahLst/>
              <a:cxnLst/>
              <a:rect l="l" t="t" r="r" b="b"/>
              <a:pathLst>
                <a:path w="1480" h="1661" extrusionOk="0">
                  <a:moveTo>
                    <a:pt x="768" y="1"/>
                  </a:moveTo>
                  <a:cubicBezTo>
                    <a:pt x="756" y="1"/>
                    <a:pt x="740" y="9"/>
                    <a:pt x="725" y="24"/>
                  </a:cubicBezTo>
                  <a:cubicBezTo>
                    <a:pt x="725" y="119"/>
                    <a:pt x="693" y="276"/>
                    <a:pt x="599" y="276"/>
                  </a:cubicBezTo>
                  <a:cubicBezTo>
                    <a:pt x="504" y="276"/>
                    <a:pt x="378" y="276"/>
                    <a:pt x="284" y="213"/>
                  </a:cubicBezTo>
                  <a:cubicBezTo>
                    <a:pt x="284" y="204"/>
                    <a:pt x="281" y="200"/>
                    <a:pt x="278" y="200"/>
                  </a:cubicBezTo>
                  <a:cubicBezTo>
                    <a:pt x="268" y="200"/>
                    <a:pt x="253" y="222"/>
                    <a:pt x="253" y="245"/>
                  </a:cubicBezTo>
                  <a:cubicBezTo>
                    <a:pt x="284" y="370"/>
                    <a:pt x="284" y="591"/>
                    <a:pt x="32" y="622"/>
                  </a:cubicBezTo>
                  <a:cubicBezTo>
                    <a:pt x="1" y="622"/>
                    <a:pt x="1" y="685"/>
                    <a:pt x="32" y="685"/>
                  </a:cubicBezTo>
                  <a:cubicBezTo>
                    <a:pt x="190" y="748"/>
                    <a:pt x="253" y="905"/>
                    <a:pt x="221" y="1094"/>
                  </a:cubicBezTo>
                  <a:cubicBezTo>
                    <a:pt x="221" y="1188"/>
                    <a:pt x="95" y="1440"/>
                    <a:pt x="190" y="1440"/>
                  </a:cubicBezTo>
                  <a:cubicBezTo>
                    <a:pt x="205" y="1448"/>
                    <a:pt x="235" y="1450"/>
                    <a:pt x="272" y="1450"/>
                  </a:cubicBezTo>
                  <a:cubicBezTo>
                    <a:pt x="309" y="1450"/>
                    <a:pt x="353" y="1448"/>
                    <a:pt x="398" y="1448"/>
                  </a:cubicBezTo>
                  <a:cubicBezTo>
                    <a:pt x="489" y="1448"/>
                    <a:pt x="583" y="1456"/>
                    <a:pt x="630" y="1503"/>
                  </a:cubicBezTo>
                  <a:cubicBezTo>
                    <a:pt x="693" y="1566"/>
                    <a:pt x="725" y="1597"/>
                    <a:pt x="756" y="1660"/>
                  </a:cubicBezTo>
                  <a:lnTo>
                    <a:pt x="787" y="1660"/>
                  </a:lnTo>
                  <a:cubicBezTo>
                    <a:pt x="816" y="1604"/>
                    <a:pt x="869" y="1498"/>
                    <a:pt x="969" y="1498"/>
                  </a:cubicBezTo>
                  <a:cubicBezTo>
                    <a:pt x="981" y="1498"/>
                    <a:pt x="994" y="1500"/>
                    <a:pt x="1008" y="1503"/>
                  </a:cubicBezTo>
                  <a:cubicBezTo>
                    <a:pt x="1071" y="1503"/>
                    <a:pt x="1165" y="1535"/>
                    <a:pt x="1228" y="1566"/>
                  </a:cubicBezTo>
                  <a:cubicBezTo>
                    <a:pt x="1259" y="1566"/>
                    <a:pt x="1291" y="1535"/>
                    <a:pt x="1291" y="1535"/>
                  </a:cubicBezTo>
                  <a:cubicBezTo>
                    <a:pt x="1259" y="1409"/>
                    <a:pt x="1197" y="1126"/>
                    <a:pt x="1291" y="1000"/>
                  </a:cubicBezTo>
                  <a:lnTo>
                    <a:pt x="1322" y="968"/>
                  </a:lnTo>
                  <a:cubicBezTo>
                    <a:pt x="1354" y="905"/>
                    <a:pt x="1417" y="842"/>
                    <a:pt x="1480" y="811"/>
                  </a:cubicBezTo>
                  <a:cubicBezTo>
                    <a:pt x="1480" y="779"/>
                    <a:pt x="1480" y="748"/>
                    <a:pt x="1480" y="748"/>
                  </a:cubicBezTo>
                  <a:cubicBezTo>
                    <a:pt x="1385" y="716"/>
                    <a:pt x="1228" y="685"/>
                    <a:pt x="1228" y="528"/>
                  </a:cubicBezTo>
                  <a:cubicBezTo>
                    <a:pt x="1228" y="433"/>
                    <a:pt x="1228" y="370"/>
                    <a:pt x="1259" y="307"/>
                  </a:cubicBezTo>
                  <a:cubicBezTo>
                    <a:pt x="1259" y="276"/>
                    <a:pt x="1228" y="245"/>
                    <a:pt x="1197" y="245"/>
                  </a:cubicBezTo>
                  <a:cubicBezTo>
                    <a:pt x="1145" y="262"/>
                    <a:pt x="1074" y="288"/>
                    <a:pt x="1011" y="288"/>
                  </a:cubicBezTo>
                  <a:cubicBezTo>
                    <a:pt x="958" y="288"/>
                    <a:pt x="910" y="270"/>
                    <a:pt x="882" y="213"/>
                  </a:cubicBezTo>
                  <a:lnTo>
                    <a:pt x="787" y="24"/>
                  </a:lnTo>
                  <a:cubicBezTo>
                    <a:pt x="787" y="9"/>
                    <a:pt x="780" y="1"/>
                    <a:pt x="768" y="1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29"/>
            <p:cNvSpPr/>
            <p:nvPr/>
          </p:nvSpPr>
          <p:spPr>
            <a:xfrm>
              <a:off x="3490613" y="3153450"/>
              <a:ext cx="33075" cy="41700"/>
            </a:xfrm>
            <a:custGeom>
              <a:avLst/>
              <a:gdLst/>
              <a:ahLst/>
              <a:cxnLst/>
              <a:rect l="l" t="t" r="r" b="b"/>
              <a:pathLst>
                <a:path w="1323" h="1668" extrusionOk="0">
                  <a:moveTo>
                    <a:pt x="725" y="0"/>
                  </a:moveTo>
                  <a:cubicBezTo>
                    <a:pt x="725" y="95"/>
                    <a:pt x="693" y="252"/>
                    <a:pt x="599" y="252"/>
                  </a:cubicBezTo>
                  <a:cubicBezTo>
                    <a:pt x="504" y="252"/>
                    <a:pt x="378" y="252"/>
                    <a:pt x="284" y="189"/>
                  </a:cubicBezTo>
                  <a:cubicBezTo>
                    <a:pt x="284" y="180"/>
                    <a:pt x="281" y="176"/>
                    <a:pt x="278" y="176"/>
                  </a:cubicBezTo>
                  <a:cubicBezTo>
                    <a:pt x="268" y="176"/>
                    <a:pt x="253" y="198"/>
                    <a:pt x="253" y="221"/>
                  </a:cubicBezTo>
                  <a:cubicBezTo>
                    <a:pt x="284" y="346"/>
                    <a:pt x="284" y="567"/>
                    <a:pt x="32" y="598"/>
                  </a:cubicBezTo>
                  <a:cubicBezTo>
                    <a:pt x="1" y="598"/>
                    <a:pt x="1" y="661"/>
                    <a:pt x="32" y="661"/>
                  </a:cubicBezTo>
                  <a:cubicBezTo>
                    <a:pt x="190" y="724"/>
                    <a:pt x="253" y="881"/>
                    <a:pt x="221" y="1070"/>
                  </a:cubicBezTo>
                  <a:cubicBezTo>
                    <a:pt x="221" y="1164"/>
                    <a:pt x="95" y="1416"/>
                    <a:pt x="190" y="1416"/>
                  </a:cubicBezTo>
                  <a:cubicBezTo>
                    <a:pt x="205" y="1424"/>
                    <a:pt x="235" y="1426"/>
                    <a:pt x="272" y="1426"/>
                  </a:cubicBezTo>
                  <a:cubicBezTo>
                    <a:pt x="309" y="1426"/>
                    <a:pt x="353" y="1424"/>
                    <a:pt x="398" y="1424"/>
                  </a:cubicBezTo>
                  <a:cubicBezTo>
                    <a:pt x="489" y="1424"/>
                    <a:pt x="583" y="1432"/>
                    <a:pt x="630" y="1479"/>
                  </a:cubicBezTo>
                  <a:cubicBezTo>
                    <a:pt x="693" y="1542"/>
                    <a:pt x="725" y="1573"/>
                    <a:pt x="756" y="1636"/>
                  </a:cubicBezTo>
                  <a:cubicBezTo>
                    <a:pt x="756" y="1636"/>
                    <a:pt x="787" y="1636"/>
                    <a:pt x="787" y="1668"/>
                  </a:cubicBezTo>
                  <a:cubicBezTo>
                    <a:pt x="816" y="1584"/>
                    <a:pt x="869" y="1474"/>
                    <a:pt x="992" y="1474"/>
                  </a:cubicBezTo>
                  <a:cubicBezTo>
                    <a:pt x="1007" y="1474"/>
                    <a:pt x="1022" y="1476"/>
                    <a:pt x="1039" y="1479"/>
                  </a:cubicBezTo>
                  <a:cubicBezTo>
                    <a:pt x="1102" y="1479"/>
                    <a:pt x="1165" y="1511"/>
                    <a:pt x="1259" y="1542"/>
                  </a:cubicBezTo>
                  <a:cubicBezTo>
                    <a:pt x="1259" y="1542"/>
                    <a:pt x="1291" y="1542"/>
                    <a:pt x="1291" y="1511"/>
                  </a:cubicBezTo>
                  <a:cubicBezTo>
                    <a:pt x="1259" y="1385"/>
                    <a:pt x="1197" y="1102"/>
                    <a:pt x="1291" y="976"/>
                  </a:cubicBezTo>
                  <a:lnTo>
                    <a:pt x="1322" y="944"/>
                  </a:lnTo>
                  <a:lnTo>
                    <a:pt x="1228" y="976"/>
                  </a:lnTo>
                  <a:cubicBezTo>
                    <a:pt x="1228" y="976"/>
                    <a:pt x="1141" y="1085"/>
                    <a:pt x="1057" y="1085"/>
                  </a:cubicBezTo>
                  <a:cubicBezTo>
                    <a:pt x="1040" y="1085"/>
                    <a:pt x="1023" y="1081"/>
                    <a:pt x="1008" y="1070"/>
                  </a:cubicBezTo>
                  <a:cubicBezTo>
                    <a:pt x="913" y="1039"/>
                    <a:pt x="976" y="913"/>
                    <a:pt x="1008" y="881"/>
                  </a:cubicBezTo>
                  <a:lnTo>
                    <a:pt x="1008" y="881"/>
                  </a:lnTo>
                  <a:cubicBezTo>
                    <a:pt x="945" y="913"/>
                    <a:pt x="913" y="944"/>
                    <a:pt x="882" y="976"/>
                  </a:cubicBezTo>
                  <a:cubicBezTo>
                    <a:pt x="819" y="1039"/>
                    <a:pt x="725" y="1070"/>
                    <a:pt x="630" y="1102"/>
                  </a:cubicBezTo>
                  <a:cubicBezTo>
                    <a:pt x="630" y="1039"/>
                    <a:pt x="599" y="944"/>
                    <a:pt x="567" y="881"/>
                  </a:cubicBezTo>
                  <a:cubicBezTo>
                    <a:pt x="536" y="787"/>
                    <a:pt x="473" y="692"/>
                    <a:pt x="378" y="661"/>
                  </a:cubicBezTo>
                  <a:cubicBezTo>
                    <a:pt x="441" y="661"/>
                    <a:pt x="536" y="630"/>
                    <a:pt x="599" y="630"/>
                  </a:cubicBezTo>
                  <a:cubicBezTo>
                    <a:pt x="693" y="567"/>
                    <a:pt x="662" y="472"/>
                    <a:pt x="693" y="315"/>
                  </a:cubicBezTo>
                  <a:cubicBezTo>
                    <a:pt x="725" y="221"/>
                    <a:pt x="725" y="95"/>
                    <a:pt x="725" y="0"/>
                  </a:cubicBezTo>
                  <a:close/>
                </a:path>
              </a:pathLst>
            </a:custGeom>
            <a:solidFill>
              <a:srgbClr val="AD3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29"/>
            <p:cNvSpPr/>
            <p:nvPr/>
          </p:nvSpPr>
          <p:spPr>
            <a:xfrm>
              <a:off x="3502813" y="3163075"/>
              <a:ext cx="2000" cy="2200"/>
            </a:xfrm>
            <a:custGeom>
              <a:avLst/>
              <a:gdLst/>
              <a:ahLst/>
              <a:cxnLst/>
              <a:rect l="l" t="t" r="r" b="b"/>
              <a:pathLst>
                <a:path w="80" h="88" extrusionOk="0">
                  <a:moveTo>
                    <a:pt x="36" y="1"/>
                  </a:moveTo>
                  <a:cubicBezTo>
                    <a:pt x="16" y="1"/>
                    <a:pt x="1" y="9"/>
                    <a:pt x="16" y="24"/>
                  </a:cubicBezTo>
                  <a:cubicBezTo>
                    <a:pt x="16" y="56"/>
                    <a:pt x="16" y="87"/>
                    <a:pt x="48" y="87"/>
                  </a:cubicBezTo>
                  <a:cubicBezTo>
                    <a:pt x="79" y="56"/>
                    <a:pt x="79" y="56"/>
                    <a:pt x="79" y="24"/>
                  </a:cubicBezTo>
                  <a:cubicBezTo>
                    <a:pt x="79" y="9"/>
                    <a:pt x="56" y="1"/>
                    <a:pt x="36" y="1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29"/>
            <p:cNvSpPr/>
            <p:nvPr/>
          </p:nvSpPr>
          <p:spPr>
            <a:xfrm>
              <a:off x="3501638" y="3166025"/>
              <a:ext cx="800" cy="825"/>
            </a:xfrm>
            <a:custGeom>
              <a:avLst/>
              <a:gdLst/>
              <a:ahLst/>
              <a:cxnLst/>
              <a:rect l="l" t="t" r="r" b="b"/>
              <a:pathLst>
                <a:path w="32" h="33" extrusionOk="0">
                  <a:moveTo>
                    <a:pt x="32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29"/>
            <p:cNvSpPr/>
            <p:nvPr/>
          </p:nvSpPr>
          <p:spPr>
            <a:xfrm>
              <a:off x="3515013" y="3164450"/>
              <a:ext cx="2375" cy="2400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32" y="1"/>
                  </a:moveTo>
                  <a:cubicBezTo>
                    <a:pt x="32" y="1"/>
                    <a:pt x="0" y="32"/>
                    <a:pt x="0" y="64"/>
                  </a:cubicBezTo>
                  <a:cubicBezTo>
                    <a:pt x="0" y="95"/>
                    <a:pt x="32" y="95"/>
                    <a:pt x="63" y="95"/>
                  </a:cubicBezTo>
                  <a:cubicBezTo>
                    <a:pt x="95" y="95"/>
                    <a:pt x="95" y="64"/>
                    <a:pt x="95" y="32"/>
                  </a:cubicBezTo>
                  <a:cubicBezTo>
                    <a:pt x="95" y="1"/>
                    <a:pt x="63" y="1"/>
                    <a:pt x="32" y="1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29"/>
            <p:cNvSpPr/>
            <p:nvPr/>
          </p:nvSpPr>
          <p:spPr>
            <a:xfrm>
              <a:off x="3512638" y="3170150"/>
              <a:ext cx="825" cy="625"/>
            </a:xfrm>
            <a:custGeom>
              <a:avLst/>
              <a:gdLst/>
              <a:ahLst/>
              <a:cxnLst/>
              <a:rect l="l" t="t" r="r" b="b"/>
              <a:pathLst>
                <a:path w="33" h="25" extrusionOk="0">
                  <a:moveTo>
                    <a:pt x="17" y="1"/>
                  </a:moveTo>
                  <a:cubicBezTo>
                    <a:pt x="9" y="1"/>
                    <a:pt x="1" y="9"/>
                    <a:pt x="1" y="24"/>
                  </a:cubicBezTo>
                  <a:lnTo>
                    <a:pt x="32" y="24"/>
                  </a:lnTo>
                  <a:cubicBezTo>
                    <a:pt x="32" y="9"/>
                    <a:pt x="24" y="1"/>
                    <a:pt x="17" y="1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29"/>
            <p:cNvSpPr/>
            <p:nvPr/>
          </p:nvSpPr>
          <p:spPr>
            <a:xfrm>
              <a:off x="3518938" y="3172325"/>
              <a:ext cx="1600" cy="800"/>
            </a:xfrm>
            <a:custGeom>
              <a:avLst/>
              <a:gdLst/>
              <a:ahLst/>
              <a:cxnLst/>
              <a:rect l="l" t="t" r="r" b="b"/>
              <a:pathLst>
                <a:path w="64" h="32" extrusionOk="0">
                  <a:moveTo>
                    <a:pt x="32" y="0"/>
                  </a:moveTo>
                  <a:cubicBezTo>
                    <a:pt x="32" y="0"/>
                    <a:pt x="1" y="32"/>
                    <a:pt x="1" y="32"/>
                  </a:cubicBezTo>
                  <a:lnTo>
                    <a:pt x="32" y="32"/>
                  </a:lnTo>
                  <a:cubicBezTo>
                    <a:pt x="64" y="32"/>
                    <a:pt x="64" y="0"/>
                    <a:pt x="64" y="0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29"/>
            <p:cNvSpPr/>
            <p:nvPr/>
          </p:nvSpPr>
          <p:spPr>
            <a:xfrm>
              <a:off x="3512663" y="3182200"/>
              <a:ext cx="2375" cy="1950"/>
            </a:xfrm>
            <a:custGeom>
              <a:avLst/>
              <a:gdLst/>
              <a:ahLst/>
              <a:cxnLst/>
              <a:rect l="l" t="t" r="r" b="b"/>
              <a:pathLst>
                <a:path w="95" h="78" extrusionOk="0">
                  <a:moveTo>
                    <a:pt x="55" y="0"/>
                  </a:moveTo>
                  <a:cubicBezTo>
                    <a:pt x="49" y="0"/>
                    <a:pt x="42" y="4"/>
                    <a:pt x="31" y="14"/>
                  </a:cubicBezTo>
                  <a:cubicBezTo>
                    <a:pt x="27" y="10"/>
                    <a:pt x="23" y="8"/>
                    <a:pt x="20" y="8"/>
                  </a:cubicBezTo>
                  <a:cubicBezTo>
                    <a:pt x="1" y="8"/>
                    <a:pt x="4" y="77"/>
                    <a:pt x="31" y="77"/>
                  </a:cubicBezTo>
                  <a:cubicBezTo>
                    <a:pt x="63" y="77"/>
                    <a:pt x="94" y="46"/>
                    <a:pt x="94" y="14"/>
                  </a:cubicBezTo>
                  <a:cubicBezTo>
                    <a:pt x="73" y="14"/>
                    <a:pt x="66" y="0"/>
                    <a:pt x="55" y="0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29"/>
            <p:cNvSpPr/>
            <p:nvPr/>
          </p:nvSpPr>
          <p:spPr>
            <a:xfrm>
              <a:off x="3502413" y="3176250"/>
              <a:ext cx="825" cy="1600"/>
            </a:xfrm>
            <a:custGeom>
              <a:avLst/>
              <a:gdLst/>
              <a:ahLst/>
              <a:cxnLst/>
              <a:rect l="l" t="t" r="r" b="b"/>
              <a:pathLst>
                <a:path w="33" h="64" extrusionOk="0">
                  <a:moveTo>
                    <a:pt x="1" y="1"/>
                  </a:moveTo>
                  <a:cubicBezTo>
                    <a:pt x="1" y="1"/>
                    <a:pt x="1" y="32"/>
                    <a:pt x="1" y="32"/>
                  </a:cubicBezTo>
                  <a:lnTo>
                    <a:pt x="24" y="32"/>
                  </a:lnTo>
                  <a:cubicBezTo>
                    <a:pt x="24" y="16"/>
                    <a:pt x="17" y="1"/>
                    <a:pt x="1" y="1"/>
                  </a:cubicBezTo>
                  <a:close/>
                  <a:moveTo>
                    <a:pt x="24" y="32"/>
                  </a:moveTo>
                  <a:cubicBezTo>
                    <a:pt x="24" y="35"/>
                    <a:pt x="24" y="38"/>
                    <a:pt x="24" y="41"/>
                  </a:cubicBezTo>
                  <a:lnTo>
                    <a:pt x="24" y="41"/>
                  </a:lnTo>
                  <a:lnTo>
                    <a:pt x="32" y="32"/>
                  </a:lnTo>
                  <a:close/>
                  <a:moveTo>
                    <a:pt x="24" y="41"/>
                  </a:moveTo>
                  <a:lnTo>
                    <a:pt x="1" y="64"/>
                  </a:lnTo>
                  <a:cubicBezTo>
                    <a:pt x="14" y="64"/>
                    <a:pt x="21" y="53"/>
                    <a:pt x="24" y="41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29"/>
            <p:cNvSpPr/>
            <p:nvPr/>
          </p:nvSpPr>
          <p:spPr>
            <a:xfrm>
              <a:off x="3507138" y="3171725"/>
              <a:ext cx="1600" cy="1400"/>
            </a:xfrm>
            <a:custGeom>
              <a:avLst/>
              <a:gdLst/>
              <a:ahLst/>
              <a:cxnLst/>
              <a:rect l="l" t="t" r="r" b="b"/>
              <a:pathLst>
                <a:path w="64" h="56" extrusionOk="0">
                  <a:moveTo>
                    <a:pt x="32" y="1"/>
                  </a:moveTo>
                  <a:cubicBezTo>
                    <a:pt x="16" y="1"/>
                    <a:pt x="1" y="9"/>
                    <a:pt x="1" y="24"/>
                  </a:cubicBezTo>
                  <a:cubicBezTo>
                    <a:pt x="1" y="56"/>
                    <a:pt x="1" y="56"/>
                    <a:pt x="32" y="56"/>
                  </a:cubicBezTo>
                  <a:cubicBezTo>
                    <a:pt x="32" y="56"/>
                    <a:pt x="64" y="24"/>
                    <a:pt x="64" y="24"/>
                  </a:cubicBezTo>
                  <a:cubicBezTo>
                    <a:pt x="64" y="9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29"/>
            <p:cNvSpPr/>
            <p:nvPr/>
          </p:nvSpPr>
          <p:spPr>
            <a:xfrm>
              <a:off x="3756488" y="3195325"/>
              <a:ext cx="37000" cy="42300"/>
            </a:xfrm>
            <a:custGeom>
              <a:avLst/>
              <a:gdLst/>
              <a:ahLst/>
              <a:cxnLst/>
              <a:rect l="l" t="t" r="r" b="b"/>
              <a:pathLst>
                <a:path w="1480" h="1692" extrusionOk="0">
                  <a:moveTo>
                    <a:pt x="744" y="1"/>
                  </a:moveTo>
                  <a:cubicBezTo>
                    <a:pt x="732" y="1"/>
                    <a:pt x="724" y="9"/>
                    <a:pt x="724" y="24"/>
                  </a:cubicBezTo>
                  <a:cubicBezTo>
                    <a:pt x="724" y="119"/>
                    <a:pt x="693" y="245"/>
                    <a:pt x="598" y="276"/>
                  </a:cubicBezTo>
                  <a:cubicBezTo>
                    <a:pt x="565" y="284"/>
                    <a:pt x="533" y="288"/>
                    <a:pt x="503" y="288"/>
                  </a:cubicBezTo>
                  <a:cubicBezTo>
                    <a:pt x="422" y="288"/>
                    <a:pt x="353" y="259"/>
                    <a:pt x="284" y="213"/>
                  </a:cubicBezTo>
                  <a:cubicBezTo>
                    <a:pt x="275" y="204"/>
                    <a:pt x="265" y="200"/>
                    <a:pt x="257" y="200"/>
                  </a:cubicBezTo>
                  <a:cubicBezTo>
                    <a:pt x="237" y="200"/>
                    <a:pt x="221" y="222"/>
                    <a:pt x="221" y="245"/>
                  </a:cubicBezTo>
                  <a:cubicBezTo>
                    <a:pt x="252" y="370"/>
                    <a:pt x="284" y="591"/>
                    <a:pt x="1" y="622"/>
                  </a:cubicBezTo>
                  <a:cubicBezTo>
                    <a:pt x="1" y="654"/>
                    <a:pt x="1" y="685"/>
                    <a:pt x="1" y="685"/>
                  </a:cubicBezTo>
                  <a:cubicBezTo>
                    <a:pt x="127" y="779"/>
                    <a:pt x="252" y="842"/>
                    <a:pt x="221" y="1094"/>
                  </a:cubicBezTo>
                  <a:cubicBezTo>
                    <a:pt x="189" y="1188"/>
                    <a:pt x="95" y="1440"/>
                    <a:pt x="158" y="1472"/>
                  </a:cubicBezTo>
                  <a:cubicBezTo>
                    <a:pt x="205" y="1472"/>
                    <a:pt x="300" y="1456"/>
                    <a:pt x="394" y="1456"/>
                  </a:cubicBezTo>
                  <a:cubicBezTo>
                    <a:pt x="488" y="1456"/>
                    <a:pt x="583" y="1472"/>
                    <a:pt x="630" y="1535"/>
                  </a:cubicBezTo>
                  <a:cubicBezTo>
                    <a:pt x="661" y="1566"/>
                    <a:pt x="724" y="1598"/>
                    <a:pt x="756" y="1660"/>
                  </a:cubicBezTo>
                  <a:cubicBezTo>
                    <a:pt x="756" y="1660"/>
                    <a:pt x="756" y="1660"/>
                    <a:pt x="756" y="1692"/>
                  </a:cubicBezTo>
                  <a:cubicBezTo>
                    <a:pt x="784" y="1608"/>
                    <a:pt x="837" y="1498"/>
                    <a:pt x="960" y="1498"/>
                  </a:cubicBezTo>
                  <a:cubicBezTo>
                    <a:pt x="975" y="1498"/>
                    <a:pt x="991" y="1500"/>
                    <a:pt x="1008" y="1503"/>
                  </a:cubicBezTo>
                  <a:cubicBezTo>
                    <a:pt x="1070" y="1503"/>
                    <a:pt x="1133" y="1535"/>
                    <a:pt x="1228" y="1566"/>
                  </a:cubicBezTo>
                  <a:cubicBezTo>
                    <a:pt x="1228" y="1566"/>
                    <a:pt x="1259" y="1566"/>
                    <a:pt x="1259" y="1535"/>
                  </a:cubicBezTo>
                  <a:cubicBezTo>
                    <a:pt x="1228" y="1409"/>
                    <a:pt x="1165" y="1126"/>
                    <a:pt x="1259" y="1031"/>
                  </a:cubicBezTo>
                  <a:lnTo>
                    <a:pt x="1291" y="968"/>
                  </a:lnTo>
                  <a:cubicBezTo>
                    <a:pt x="1354" y="905"/>
                    <a:pt x="1385" y="874"/>
                    <a:pt x="1448" y="811"/>
                  </a:cubicBezTo>
                  <a:cubicBezTo>
                    <a:pt x="1479" y="811"/>
                    <a:pt x="1479" y="779"/>
                    <a:pt x="1448" y="748"/>
                  </a:cubicBezTo>
                  <a:cubicBezTo>
                    <a:pt x="1354" y="748"/>
                    <a:pt x="1196" y="685"/>
                    <a:pt x="1196" y="528"/>
                  </a:cubicBezTo>
                  <a:cubicBezTo>
                    <a:pt x="1228" y="465"/>
                    <a:pt x="1228" y="370"/>
                    <a:pt x="1228" y="308"/>
                  </a:cubicBezTo>
                  <a:cubicBezTo>
                    <a:pt x="1259" y="276"/>
                    <a:pt x="1228" y="245"/>
                    <a:pt x="1196" y="245"/>
                  </a:cubicBezTo>
                  <a:cubicBezTo>
                    <a:pt x="1160" y="269"/>
                    <a:pt x="1110" y="279"/>
                    <a:pt x="1061" y="279"/>
                  </a:cubicBezTo>
                  <a:cubicBezTo>
                    <a:pt x="981" y="279"/>
                    <a:pt x="901" y="252"/>
                    <a:pt x="882" y="213"/>
                  </a:cubicBezTo>
                  <a:cubicBezTo>
                    <a:pt x="850" y="150"/>
                    <a:pt x="819" y="87"/>
                    <a:pt x="787" y="24"/>
                  </a:cubicBezTo>
                  <a:cubicBezTo>
                    <a:pt x="772" y="9"/>
                    <a:pt x="756" y="1"/>
                    <a:pt x="744" y="1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29"/>
            <p:cNvSpPr/>
            <p:nvPr/>
          </p:nvSpPr>
          <p:spPr>
            <a:xfrm>
              <a:off x="3756488" y="3195925"/>
              <a:ext cx="33075" cy="41700"/>
            </a:xfrm>
            <a:custGeom>
              <a:avLst/>
              <a:gdLst/>
              <a:ahLst/>
              <a:cxnLst/>
              <a:rect l="l" t="t" r="r" b="b"/>
              <a:pathLst>
                <a:path w="1323" h="1668" extrusionOk="0">
                  <a:moveTo>
                    <a:pt x="724" y="0"/>
                  </a:moveTo>
                  <a:lnTo>
                    <a:pt x="724" y="0"/>
                  </a:lnTo>
                  <a:cubicBezTo>
                    <a:pt x="724" y="95"/>
                    <a:pt x="693" y="221"/>
                    <a:pt x="598" y="252"/>
                  </a:cubicBezTo>
                  <a:cubicBezTo>
                    <a:pt x="565" y="260"/>
                    <a:pt x="533" y="264"/>
                    <a:pt x="503" y="264"/>
                  </a:cubicBezTo>
                  <a:cubicBezTo>
                    <a:pt x="422" y="264"/>
                    <a:pt x="353" y="235"/>
                    <a:pt x="284" y="189"/>
                  </a:cubicBezTo>
                  <a:cubicBezTo>
                    <a:pt x="275" y="180"/>
                    <a:pt x="265" y="176"/>
                    <a:pt x="257" y="176"/>
                  </a:cubicBezTo>
                  <a:cubicBezTo>
                    <a:pt x="237" y="176"/>
                    <a:pt x="221" y="198"/>
                    <a:pt x="221" y="221"/>
                  </a:cubicBezTo>
                  <a:cubicBezTo>
                    <a:pt x="252" y="346"/>
                    <a:pt x="284" y="567"/>
                    <a:pt x="1" y="598"/>
                  </a:cubicBezTo>
                  <a:cubicBezTo>
                    <a:pt x="1" y="630"/>
                    <a:pt x="1" y="661"/>
                    <a:pt x="1" y="661"/>
                  </a:cubicBezTo>
                  <a:cubicBezTo>
                    <a:pt x="127" y="755"/>
                    <a:pt x="252" y="818"/>
                    <a:pt x="221" y="1070"/>
                  </a:cubicBezTo>
                  <a:cubicBezTo>
                    <a:pt x="189" y="1164"/>
                    <a:pt x="95" y="1416"/>
                    <a:pt x="158" y="1448"/>
                  </a:cubicBezTo>
                  <a:cubicBezTo>
                    <a:pt x="205" y="1448"/>
                    <a:pt x="300" y="1432"/>
                    <a:pt x="394" y="1432"/>
                  </a:cubicBezTo>
                  <a:cubicBezTo>
                    <a:pt x="488" y="1432"/>
                    <a:pt x="583" y="1448"/>
                    <a:pt x="630" y="1511"/>
                  </a:cubicBezTo>
                  <a:cubicBezTo>
                    <a:pt x="661" y="1542"/>
                    <a:pt x="724" y="1574"/>
                    <a:pt x="756" y="1636"/>
                  </a:cubicBezTo>
                  <a:cubicBezTo>
                    <a:pt x="756" y="1636"/>
                    <a:pt x="756" y="1668"/>
                    <a:pt x="787" y="1668"/>
                  </a:cubicBezTo>
                  <a:cubicBezTo>
                    <a:pt x="815" y="1584"/>
                    <a:pt x="869" y="1474"/>
                    <a:pt x="969" y="1474"/>
                  </a:cubicBezTo>
                  <a:cubicBezTo>
                    <a:pt x="981" y="1474"/>
                    <a:pt x="994" y="1476"/>
                    <a:pt x="1008" y="1479"/>
                  </a:cubicBezTo>
                  <a:cubicBezTo>
                    <a:pt x="1070" y="1479"/>
                    <a:pt x="1165" y="1511"/>
                    <a:pt x="1228" y="1542"/>
                  </a:cubicBezTo>
                  <a:cubicBezTo>
                    <a:pt x="1259" y="1542"/>
                    <a:pt x="1291" y="1542"/>
                    <a:pt x="1291" y="1511"/>
                  </a:cubicBezTo>
                  <a:cubicBezTo>
                    <a:pt x="1259" y="1385"/>
                    <a:pt x="1196" y="1133"/>
                    <a:pt x="1291" y="1007"/>
                  </a:cubicBezTo>
                  <a:lnTo>
                    <a:pt x="1322" y="944"/>
                  </a:lnTo>
                  <a:lnTo>
                    <a:pt x="1196" y="1007"/>
                  </a:lnTo>
                  <a:cubicBezTo>
                    <a:pt x="1196" y="1007"/>
                    <a:pt x="1097" y="1107"/>
                    <a:pt x="1008" y="1107"/>
                  </a:cubicBezTo>
                  <a:cubicBezTo>
                    <a:pt x="997" y="1107"/>
                    <a:pt x="987" y="1105"/>
                    <a:pt x="976" y="1102"/>
                  </a:cubicBezTo>
                  <a:cubicBezTo>
                    <a:pt x="882" y="1039"/>
                    <a:pt x="945" y="913"/>
                    <a:pt x="976" y="881"/>
                  </a:cubicBezTo>
                  <a:lnTo>
                    <a:pt x="976" y="881"/>
                  </a:lnTo>
                  <a:cubicBezTo>
                    <a:pt x="945" y="913"/>
                    <a:pt x="913" y="944"/>
                    <a:pt x="882" y="1007"/>
                  </a:cubicBezTo>
                  <a:cubicBezTo>
                    <a:pt x="787" y="1039"/>
                    <a:pt x="724" y="1102"/>
                    <a:pt x="630" y="1102"/>
                  </a:cubicBezTo>
                  <a:cubicBezTo>
                    <a:pt x="630" y="1039"/>
                    <a:pt x="598" y="944"/>
                    <a:pt x="567" y="881"/>
                  </a:cubicBezTo>
                  <a:cubicBezTo>
                    <a:pt x="536" y="787"/>
                    <a:pt x="473" y="724"/>
                    <a:pt x="378" y="661"/>
                  </a:cubicBezTo>
                  <a:cubicBezTo>
                    <a:pt x="441" y="661"/>
                    <a:pt x="504" y="661"/>
                    <a:pt x="598" y="630"/>
                  </a:cubicBezTo>
                  <a:cubicBezTo>
                    <a:pt x="693" y="598"/>
                    <a:pt x="661" y="472"/>
                    <a:pt x="693" y="315"/>
                  </a:cubicBezTo>
                  <a:cubicBezTo>
                    <a:pt x="724" y="221"/>
                    <a:pt x="724" y="95"/>
                    <a:pt x="724" y="0"/>
                  </a:cubicBezTo>
                  <a:close/>
                </a:path>
              </a:pathLst>
            </a:custGeom>
            <a:solidFill>
              <a:srgbClr val="AD3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29"/>
            <p:cNvSpPr/>
            <p:nvPr/>
          </p:nvSpPr>
          <p:spPr>
            <a:xfrm>
              <a:off x="3768288" y="3205750"/>
              <a:ext cx="2400" cy="2000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48" y="1"/>
                  </a:moveTo>
                  <a:cubicBezTo>
                    <a:pt x="24" y="1"/>
                    <a:pt x="1" y="16"/>
                    <a:pt x="1" y="48"/>
                  </a:cubicBezTo>
                  <a:cubicBezTo>
                    <a:pt x="1" y="48"/>
                    <a:pt x="32" y="79"/>
                    <a:pt x="64" y="79"/>
                  </a:cubicBezTo>
                  <a:cubicBezTo>
                    <a:pt x="64" y="48"/>
                    <a:pt x="95" y="48"/>
                    <a:pt x="95" y="48"/>
                  </a:cubicBezTo>
                  <a:cubicBezTo>
                    <a:pt x="95" y="16"/>
                    <a:pt x="71" y="1"/>
                    <a:pt x="48" y="1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29"/>
            <p:cNvSpPr/>
            <p:nvPr/>
          </p:nvSpPr>
          <p:spPr>
            <a:xfrm>
              <a:off x="3767513" y="3208500"/>
              <a:ext cx="1600" cy="25"/>
            </a:xfrm>
            <a:custGeom>
              <a:avLst/>
              <a:gdLst/>
              <a:ahLst/>
              <a:cxnLst/>
              <a:rect l="l" t="t" r="r" b="b"/>
              <a:pathLst>
                <a:path w="64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2" y="1"/>
                  </a:lnTo>
                  <a:cubicBezTo>
                    <a:pt x="63" y="1"/>
                    <a:pt x="32" y="1"/>
                    <a:pt x="0" y="1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29"/>
            <p:cNvSpPr/>
            <p:nvPr/>
          </p:nvSpPr>
          <p:spPr>
            <a:xfrm>
              <a:off x="3780088" y="3206925"/>
              <a:ext cx="3175" cy="2400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64" y="1"/>
                  </a:moveTo>
                  <a:cubicBezTo>
                    <a:pt x="32" y="1"/>
                    <a:pt x="1" y="32"/>
                    <a:pt x="32" y="32"/>
                  </a:cubicBezTo>
                  <a:cubicBezTo>
                    <a:pt x="32" y="64"/>
                    <a:pt x="64" y="95"/>
                    <a:pt x="64" y="95"/>
                  </a:cubicBezTo>
                  <a:cubicBezTo>
                    <a:pt x="95" y="64"/>
                    <a:pt x="126" y="64"/>
                    <a:pt x="126" y="32"/>
                  </a:cubicBezTo>
                  <a:cubicBezTo>
                    <a:pt x="95" y="1"/>
                    <a:pt x="95" y="1"/>
                    <a:pt x="64" y="1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29"/>
            <p:cNvSpPr/>
            <p:nvPr/>
          </p:nvSpPr>
          <p:spPr>
            <a:xfrm>
              <a:off x="3777738" y="3212450"/>
              <a:ext cx="800" cy="800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0" y="0"/>
                  </a:moveTo>
                  <a:lnTo>
                    <a:pt x="0" y="32"/>
                  </a:lnTo>
                  <a:lnTo>
                    <a:pt x="32" y="32"/>
                  </a:ln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29"/>
            <p:cNvSpPr/>
            <p:nvPr/>
          </p:nvSpPr>
          <p:spPr>
            <a:xfrm>
              <a:off x="3784813" y="3214025"/>
              <a:ext cx="800" cy="1575"/>
            </a:xfrm>
            <a:custGeom>
              <a:avLst/>
              <a:gdLst/>
              <a:ahLst/>
              <a:cxnLst/>
              <a:rect l="l" t="t" r="r" b="b"/>
              <a:pathLst>
                <a:path w="32" h="63" extrusionOk="0">
                  <a:moveTo>
                    <a:pt x="32" y="0"/>
                  </a:moveTo>
                  <a:cubicBezTo>
                    <a:pt x="0" y="0"/>
                    <a:pt x="0" y="31"/>
                    <a:pt x="0" y="31"/>
                  </a:cubicBezTo>
                  <a:cubicBezTo>
                    <a:pt x="0" y="63"/>
                    <a:pt x="32" y="63"/>
                    <a:pt x="32" y="63"/>
                  </a:cubicBezTo>
                  <a:cubicBezTo>
                    <a:pt x="32" y="63"/>
                    <a:pt x="32" y="31"/>
                    <a:pt x="32" y="31"/>
                  </a:cubicBezTo>
                  <a:cubicBezTo>
                    <a:pt x="32" y="31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29"/>
            <p:cNvSpPr/>
            <p:nvPr/>
          </p:nvSpPr>
          <p:spPr>
            <a:xfrm>
              <a:off x="3778513" y="3224250"/>
              <a:ext cx="1600" cy="1575"/>
            </a:xfrm>
            <a:custGeom>
              <a:avLst/>
              <a:gdLst/>
              <a:ahLst/>
              <a:cxnLst/>
              <a:rect l="l" t="t" r="r" b="b"/>
              <a:pathLst>
                <a:path w="64" h="63" extrusionOk="0">
                  <a:moveTo>
                    <a:pt x="32" y="0"/>
                  </a:moveTo>
                  <a:cubicBezTo>
                    <a:pt x="1" y="0"/>
                    <a:pt x="1" y="31"/>
                    <a:pt x="1" y="63"/>
                  </a:cubicBezTo>
                  <a:lnTo>
                    <a:pt x="32" y="63"/>
                  </a:lnTo>
                  <a:cubicBezTo>
                    <a:pt x="32" y="63"/>
                    <a:pt x="64" y="63"/>
                    <a:pt x="64" y="31"/>
                  </a:cubicBezTo>
                  <a:cubicBezTo>
                    <a:pt x="64" y="31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29"/>
            <p:cNvSpPr/>
            <p:nvPr/>
          </p:nvSpPr>
          <p:spPr>
            <a:xfrm>
              <a:off x="3768288" y="3218725"/>
              <a:ext cx="825" cy="82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" y="1"/>
                  </a:moveTo>
                  <a:cubicBezTo>
                    <a:pt x="1" y="1"/>
                    <a:pt x="1" y="1"/>
                    <a:pt x="1" y="32"/>
                  </a:cubicBezTo>
                  <a:lnTo>
                    <a:pt x="32" y="32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29"/>
            <p:cNvSpPr/>
            <p:nvPr/>
          </p:nvSpPr>
          <p:spPr>
            <a:xfrm>
              <a:off x="3772213" y="3213850"/>
              <a:ext cx="1600" cy="1325"/>
            </a:xfrm>
            <a:custGeom>
              <a:avLst/>
              <a:gdLst/>
              <a:ahLst/>
              <a:cxnLst/>
              <a:rect l="l" t="t" r="r" b="b"/>
              <a:pathLst>
                <a:path w="64" h="53" extrusionOk="0">
                  <a:moveTo>
                    <a:pt x="44" y="0"/>
                  </a:moveTo>
                  <a:cubicBezTo>
                    <a:pt x="41" y="0"/>
                    <a:pt x="37" y="2"/>
                    <a:pt x="32" y="7"/>
                  </a:cubicBezTo>
                  <a:cubicBezTo>
                    <a:pt x="32" y="7"/>
                    <a:pt x="1" y="7"/>
                    <a:pt x="1" y="38"/>
                  </a:cubicBezTo>
                  <a:cubicBezTo>
                    <a:pt x="1" y="38"/>
                    <a:pt x="15" y="52"/>
                    <a:pt x="34" y="52"/>
                  </a:cubicBezTo>
                  <a:cubicBezTo>
                    <a:pt x="43" y="52"/>
                    <a:pt x="53" y="49"/>
                    <a:pt x="64" y="38"/>
                  </a:cubicBezTo>
                  <a:lnTo>
                    <a:pt x="53" y="38"/>
                  </a:lnTo>
                  <a:cubicBezTo>
                    <a:pt x="59" y="26"/>
                    <a:pt x="56" y="0"/>
                    <a:pt x="44" y="0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29"/>
            <p:cNvSpPr/>
            <p:nvPr/>
          </p:nvSpPr>
          <p:spPr>
            <a:xfrm>
              <a:off x="3780950" y="2705600"/>
              <a:ext cx="37000" cy="42325"/>
            </a:xfrm>
            <a:custGeom>
              <a:avLst/>
              <a:gdLst/>
              <a:ahLst/>
              <a:cxnLst/>
              <a:rect l="l" t="t" r="r" b="b"/>
              <a:pathLst>
                <a:path w="1480" h="1693" extrusionOk="0">
                  <a:moveTo>
                    <a:pt x="744" y="1"/>
                  </a:moveTo>
                  <a:cubicBezTo>
                    <a:pt x="732" y="1"/>
                    <a:pt x="724" y="9"/>
                    <a:pt x="724" y="24"/>
                  </a:cubicBezTo>
                  <a:cubicBezTo>
                    <a:pt x="724" y="24"/>
                    <a:pt x="724" y="24"/>
                    <a:pt x="724" y="56"/>
                  </a:cubicBezTo>
                  <a:cubicBezTo>
                    <a:pt x="693" y="150"/>
                    <a:pt x="661" y="276"/>
                    <a:pt x="567" y="308"/>
                  </a:cubicBezTo>
                  <a:cubicBezTo>
                    <a:pt x="472" y="308"/>
                    <a:pt x="378" y="308"/>
                    <a:pt x="284" y="245"/>
                  </a:cubicBezTo>
                  <a:cubicBezTo>
                    <a:pt x="274" y="235"/>
                    <a:pt x="265" y="232"/>
                    <a:pt x="257" y="232"/>
                  </a:cubicBezTo>
                  <a:cubicBezTo>
                    <a:pt x="236" y="232"/>
                    <a:pt x="221" y="254"/>
                    <a:pt x="221" y="276"/>
                  </a:cubicBezTo>
                  <a:cubicBezTo>
                    <a:pt x="252" y="402"/>
                    <a:pt x="252" y="622"/>
                    <a:pt x="1" y="654"/>
                  </a:cubicBezTo>
                  <a:cubicBezTo>
                    <a:pt x="1" y="685"/>
                    <a:pt x="1" y="717"/>
                    <a:pt x="1" y="717"/>
                  </a:cubicBezTo>
                  <a:cubicBezTo>
                    <a:pt x="126" y="811"/>
                    <a:pt x="252" y="874"/>
                    <a:pt x="221" y="1126"/>
                  </a:cubicBezTo>
                  <a:cubicBezTo>
                    <a:pt x="189" y="1220"/>
                    <a:pt x="63" y="1472"/>
                    <a:pt x="158" y="1503"/>
                  </a:cubicBezTo>
                  <a:cubicBezTo>
                    <a:pt x="194" y="1503"/>
                    <a:pt x="312" y="1483"/>
                    <a:pt x="424" y="1483"/>
                  </a:cubicBezTo>
                  <a:cubicBezTo>
                    <a:pt x="508" y="1483"/>
                    <a:pt x="589" y="1494"/>
                    <a:pt x="630" y="1535"/>
                  </a:cubicBezTo>
                  <a:cubicBezTo>
                    <a:pt x="661" y="1598"/>
                    <a:pt x="724" y="1629"/>
                    <a:pt x="756" y="1692"/>
                  </a:cubicBezTo>
                  <a:cubicBezTo>
                    <a:pt x="787" y="1566"/>
                    <a:pt x="882" y="1503"/>
                    <a:pt x="1007" y="1503"/>
                  </a:cubicBezTo>
                  <a:cubicBezTo>
                    <a:pt x="1070" y="1535"/>
                    <a:pt x="1133" y="1535"/>
                    <a:pt x="1228" y="1566"/>
                  </a:cubicBezTo>
                  <a:cubicBezTo>
                    <a:pt x="1228" y="1575"/>
                    <a:pt x="1230" y="1579"/>
                    <a:pt x="1234" y="1579"/>
                  </a:cubicBezTo>
                  <a:cubicBezTo>
                    <a:pt x="1243" y="1579"/>
                    <a:pt x="1259" y="1557"/>
                    <a:pt x="1259" y="1535"/>
                  </a:cubicBezTo>
                  <a:cubicBezTo>
                    <a:pt x="1228" y="1409"/>
                    <a:pt x="1165" y="1157"/>
                    <a:pt x="1259" y="1031"/>
                  </a:cubicBezTo>
                  <a:lnTo>
                    <a:pt x="1291" y="968"/>
                  </a:lnTo>
                  <a:cubicBezTo>
                    <a:pt x="1353" y="937"/>
                    <a:pt x="1385" y="874"/>
                    <a:pt x="1448" y="811"/>
                  </a:cubicBezTo>
                  <a:cubicBezTo>
                    <a:pt x="1479" y="811"/>
                    <a:pt x="1479" y="780"/>
                    <a:pt x="1448" y="780"/>
                  </a:cubicBezTo>
                  <a:cubicBezTo>
                    <a:pt x="1353" y="748"/>
                    <a:pt x="1196" y="685"/>
                    <a:pt x="1196" y="528"/>
                  </a:cubicBezTo>
                  <a:cubicBezTo>
                    <a:pt x="1196" y="465"/>
                    <a:pt x="1228" y="371"/>
                    <a:pt x="1228" y="308"/>
                  </a:cubicBezTo>
                  <a:cubicBezTo>
                    <a:pt x="1250" y="285"/>
                    <a:pt x="1241" y="263"/>
                    <a:pt x="1222" y="263"/>
                  </a:cubicBezTo>
                  <a:cubicBezTo>
                    <a:pt x="1215" y="263"/>
                    <a:pt x="1205" y="267"/>
                    <a:pt x="1196" y="276"/>
                  </a:cubicBezTo>
                  <a:cubicBezTo>
                    <a:pt x="1154" y="290"/>
                    <a:pt x="1099" y="304"/>
                    <a:pt x="1046" y="304"/>
                  </a:cubicBezTo>
                  <a:cubicBezTo>
                    <a:pt x="980" y="304"/>
                    <a:pt x="916" y="283"/>
                    <a:pt x="882" y="213"/>
                  </a:cubicBezTo>
                  <a:lnTo>
                    <a:pt x="787" y="24"/>
                  </a:lnTo>
                  <a:cubicBezTo>
                    <a:pt x="771" y="9"/>
                    <a:pt x="756" y="1"/>
                    <a:pt x="744" y="1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29"/>
            <p:cNvSpPr/>
            <p:nvPr/>
          </p:nvSpPr>
          <p:spPr>
            <a:xfrm>
              <a:off x="3780950" y="2706200"/>
              <a:ext cx="33050" cy="41725"/>
            </a:xfrm>
            <a:custGeom>
              <a:avLst/>
              <a:gdLst/>
              <a:ahLst/>
              <a:cxnLst/>
              <a:rect l="l" t="t" r="r" b="b"/>
              <a:pathLst>
                <a:path w="1322" h="1669" extrusionOk="0">
                  <a:moveTo>
                    <a:pt x="724" y="0"/>
                  </a:moveTo>
                  <a:cubicBezTo>
                    <a:pt x="724" y="12"/>
                    <a:pt x="724" y="23"/>
                    <a:pt x="723" y="34"/>
                  </a:cubicBezTo>
                  <a:lnTo>
                    <a:pt x="723" y="34"/>
                  </a:lnTo>
                  <a:cubicBezTo>
                    <a:pt x="724" y="33"/>
                    <a:pt x="724" y="33"/>
                    <a:pt x="724" y="32"/>
                  </a:cubicBezTo>
                  <a:cubicBezTo>
                    <a:pt x="724" y="0"/>
                    <a:pt x="724" y="0"/>
                    <a:pt x="724" y="0"/>
                  </a:cubicBezTo>
                  <a:close/>
                  <a:moveTo>
                    <a:pt x="723" y="34"/>
                  </a:moveTo>
                  <a:lnTo>
                    <a:pt x="723" y="34"/>
                  </a:lnTo>
                  <a:cubicBezTo>
                    <a:pt x="692" y="128"/>
                    <a:pt x="661" y="252"/>
                    <a:pt x="567" y="284"/>
                  </a:cubicBezTo>
                  <a:cubicBezTo>
                    <a:pt x="472" y="284"/>
                    <a:pt x="378" y="284"/>
                    <a:pt x="284" y="221"/>
                  </a:cubicBezTo>
                  <a:cubicBezTo>
                    <a:pt x="274" y="211"/>
                    <a:pt x="265" y="208"/>
                    <a:pt x="257" y="208"/>
                  </a:cubicBezTo>
                  <a:cubicBezTo>
                    <a:pt x="236" y="208"/>
                    <a:pt x="221" y="230"/>
                    <a:pt x="221" y="252"/>
                  </a:cubicBezTo>
                  <a:cubicBezTo>
                    <a:pt x="252" y="378"/>
                    <a:pt x="252" y="598"/>
                    <a:pt x="1" y="630"/>
                  </a:cubicBezTo>
                  <a:cubicBezTo>
                    <a:pt x="1" y="661"/>
                    <a:pt x="1" y="693"/>
                    <a:pt x="1" y="693"/>
                  </a:cubicBezTo>
                  <a:cubicBezTo>
                    <a:pt x="126" y="787"/>
                    <a:pt x="252" y="850"/>
                    <a:pt x="221" y="1102"/>
                  </a:cubicBezTo>
                  <a:cubicBezTo>
                    <a:pt x="189" y="1196"/>
                    <a:pt x="63" y="1448"/>
                    <a:pt x="158" y="1479"/>
                  </a:cubicBezTo>
                  <a:cubicBezTo>
                    <a:pt x="194" y="1479"/>
                    <a:pt x="312" y="1459"/>
                    <a:pt x="424" y="1459"/>
                  </a:cubicBezTo>
                  <a:cubicBezTo>
                    <a:pt x="508" y="1459"/>
                    <a:pt x="589" y="1470"/>
                    <a:pt x="630" y="1511"/>
                  </a:cubicBezTo>
                  <a:cubicBezTo>
                    <a:pt x="661" y="1574"/>
                    <a:pt x="724" y="1605"/>
                    <a:pt x="756" y="1668"/>
                  </a:cubicBezTo>
                  <a:lnTo>
                    <a:pt x="787" y="1668"/>
                  </a:lnTo>
                  <a:cubicBezTo>
                    <a:pt x="787" y="1574"/>
                    <a:pt x="913" y="1479"/>
                    <a:pt x="1007" y="1479"/>
                  </a:cubicBezTo>
                  <a:cubicBezTo>
                    <a:pt x="1102" y="1511"/>
                    <a:pt x="1165" y="1511"/>
                    <a:pt x="1228" y="1574"/>
                  </a:cubicBezTo>
                  <a:cubicBezTo>
                    <a:pt x="1259" y="1574"/>
                    <a:pt x="1291" y="1542"/>
                    <a:pt x="1291" y="1511"/>
                  </a:cubicBezTo>
                  <a:cubicBezTo>
                    <a:pt x="1259" y="1416"/>
                    <a:pt x="1196" y="1133"/>
                    <a:pt x="1291" y="1007"/>
                  </a:cubicBezTo>
                  <a:lnTo>
                    <a:pt x="1322" y="976"/>
                  </a:lnTo>
                  <a:lnTo>
                    <a:pt x="1196" y="1007"/>
                  </a:lnTo>
                  <a:cubicBezTo>
                    <a:pt x="1196" y="1007"/>
                    <a:pt x="1097" y="1107"/>
                    <a:pt x="1008" y="1107"/>
                  </a:cubicBezTo>
                  <a:cubicBezTo>
                    <a:pt x="997" y="1107"/>
                    <a:pt x="986" y="1105"/>
                    <a:pt x="976" y="1102"/>
                  </a:cubicBezTo>
                  <a:cubicBezTo>
                    <a:pt x="882" y="1070"/>
                    <a:pt x="944" y="944"/>
                    <a:pt x="976" y="881"/>
                  </a:cubicBezTo>
                  <a:lnTo>
                    <a:pt x="976" y="881"/>
                  </a:lnTo>
                  <a:cubicBezTo>
                    <a:pt x="882" y="1007"/>
                    <a:pt x="756" y="1102"/>
                    <a:pt x="630" y="1133"/>
                  </a:cubicBezTo>
                  <a:cubicBezTo>
                    <a:pt x="598" y="1039"/>
                    <a:pt x="598" y="976"/>
                    <a:pt x="567" y="881"/>
                  </a:cubicBezTo>
                  <a:cubicBezTo>
                    <a:pt x="535" y="787"/>
                    <a:pt x="441" y="724"/>
                    <a:pt x="378" y="693"/>
                  </a:cubicBezTo>
                  <a:cubicBezTo>
                    <a:pt x="441" y="661"/>
                    <a:pt x="504" y="661"/>
                    <a:pt x="598" y="630"/>
                  </a:cubicBezTo>
                  <a:cubicBezTo>
                    <a:pt x="693" y="598"/>
                    <a:pt x="661" y="472"/>
                    <a:pt x="693" y="347"/>
                  </a:cubicBezTo>
                  <a:cubicBezTo>
                    <a:pt x="693" y="232"/>
                    <a:pt x="719" y="144"/>
                    <a:pt x="723" y="34"/>
                  </a:cubicBezTo>
                  <a:close/>
                </a:path>
              </a:pathLst>
            </a:custGeom>
            <a:solidFill>
              <a:srgbClr val="AD3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29"/>
            <p:cNvSpPr/>
            <p:nvPr/>
          </p:nvSpPr>
          <p:spPr>
            <a:xfrm>
              <a:off x="3792750" y="2716425"/>
              <a:ext cx="2375" cy="2375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32" y="0"/>
                  </a:moveTo>
                  <a:cubicBezTo>
                    <a:pt x="0" y="0"/>
                    <a:pt x="0" y="32"/>
                    <a:pt x="0" y="63"/>
                  </a:cubicBezTo>
                  <a:cubicBezTo>
                    <a:pt x="0" y="63"/>
                    <a:pt x="32" y="95"/>
                    <a:pt x="63" y="95"/>
                  </a:cubicBezTo>
                  <a:cubicBezTo>
                    <a:pt x="63" y="63"/>
                    <a:pt x="95" y="63"/>
                    <a:pt x="95" y="32"/>
                  </a:cubicBezTo>
                  <a:cubicBezTo>
                    <a:pt x="63" y="0"/>
                    <a:pt x="63" y="0"/>
                    <a:pt x="32" y="0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29"/>
            <p:cNvSpPr/>
            <p:nvPr/>
          </p:nvSpPr>
          <p:spPr>
            <a:xfrm>
              <a:off x="3791975" y="2719575"/>
              <a:ext cx="0" cy="800"/>
            </a:xfrm>
            <a:custGeom>
              <a:avLst/>
              <a:gdLst/>
              <a:ahLst/>
              <a:cxnLst/>
              <a:rect l="l" t="t" r="r" b="b"/>
              <a:pathLst>
                <a:path h="32" extrusionOk="0">
                  <a:moveTo>
                    <a:pt x="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29"/>
            <p:cNvSpPr/>
            <p:nvPr/>
          </p:nvSpPr>
          <p:spPr>
            <a:xfrm>
              <a:off x="3804550" y="2718000"/>
              <a:ext cx="3175" cy="2375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63" y="0"/>
                  </a:moveTo>
                  <a:cubicBezTo>
                    <a:pt x="32" y="0"/>
                    <a:pt x="0" y="32"/>
                    <a:pt x="32" y="63"/>
                  </a:cubicBezTo>
                  <a:cubicBezTo>
                    <a:pt x="32" y="95"/>
                    <a:pt x="32" y="95"/>
                    <a:pt x="63" y="95"/>
                  </a:cubicBezTo>
                  <a:cubicBezTo>
                    <a:pt x="95" y="95"/>
                    <a:pt x="126" y="63"/>
                    <a:pt x="95" y="32"/>
                  </a:cubicBezTo>
                  <a:cubicBezTo>
                    <a:pt x="95" y="32"/>
                    <a:pt x="95" y="0"/>
                    <a:pt x="63" y="0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29"/>
            <p:cNvSpPr/>
            <p:nvPr/>
          </p:nvSpPr>
          <p:spPr>
            <a:xfrm>
              <a:off x="3801400" y="2723500"/>
              <a:ext cx="825" cy="82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32" y="1"/>
                  </a:moveTo>
                  <a:cubicBezTo>
                    <a:pt x="1" y="1"/>
                    <a:pt x="1" y="32"/>
                    <a:pt x="32" y="32"/>
                  </a:cubicBezTo>
                  <a:cubicBezTo>
                    <a:pt x="32" y="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29"/>
            <p:cNvSpPr/>
            <p:nvPr/>
          </p:nvSpPr>
          <p:spPr>
            <a:xfrm>
              <a:off x="3809275" y="2725875"/>
              <a:ext cx="800" cy="1400"/>
            </a:xfrm>
            <a:custGeom>
              <a:avLst/>
              <a:gdLst/>
              <a:ahLst/>
              <a:cxnLst/>
              <a:rect l="l" t="t" r="r" b="b"/>
              <a:pathLst>
                <a:path w="32" h="56" extrusionOk="0">
                  <a:moveTo>
                    <a:pt x="0" y="0"/>
                  </a:moveTo>
                  <a:cubicBezTo>
                    <a:pt x="0" y="0"/>
                    <a:pt x="0" y="32"/>
                    <a:pt x="0" y="32"/>
                  </a:cubicBezTo>
                  <a:cubicBezTo>
                    <a:pt x="0" y="47"/>
                    <a:pt x="0" y="55"/>
                    <a:pt x="4" y="55"/>
                  </a:cubicBezTo>
                  <a:cubicBezTo>
                    <a:pt x="8" y="55"/>
                    <a:pt x="16" y="47"/>
                    <a:pt x="32" y="32"/>
                  </a:cubicBezTo>
                  <a:cubicBezTo>
                    <a:pt x="3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29"/>
            <p:cNvSpPr/>
            <p:nvPr/>
          </p:nvSpPr>
          <p:spPr>
            <a:xfrm>
              <a:off x="3802975" y="2736275"/>
              <a:ext cx="1600" cy="1425"/>
            </a:xfrm>
            <a:custGeom>
              <a:avLst/>
              <a:gdLst/>
              <a:ahLst/>
              <a:cxnLst/>
              <a:rect l="l" t="t" r="r" b="b"/>
              <a:pathLst>
                <a:path w="64" h="57" extrusionOk="0">
                  <a:moveTo>
                    <a:pt x="20" y="1"/>
                  </a:moveTo>
                  <a:cubicBezTo>
                    <a:pt x="8" y="1"/>
                    <a:pt x="1" y="9"/>
                    <a:pt x="1" y="25"/>
                  </a:cubicBezTo>
                  <a:cubicBezTo>
                    <a:pt x="1" y="25"/>
                    <a:pt x="1" y="56"/>
                    <a:pt x="32" y="56"/>
                  </a:cubicBezTo>
                  <a:cubicBezTo>
                    <a:pt x="32" y="56"/>
                    <a:pt x="32" y="25"/>
                    <a:pt x="63" y="25"/>
                  </a:cubicBezTo>
                  <a:cubicBezTo>
                    <a:pt x="48" y="9"/>
                    <a:pt x="32" y="1"/>
                    <a:pt x="20" y="1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29"/>
            <p:cNvSpPr/>
            <p:nvPr/>
          </p:nvSpPr>
          <p:spPr>
            <a:xfrm>
              <a:off x="3792750" y="2729800"/>
              <a:ext cx="800" cy="1600"/>
            </a:xfrm>
            <a:custGeom>
              <a:avLst/>
              <a:gdLst/>
              <a:ahLst/>
              <a:cxnLst/>
              <a:rect l="l" t="t" r="r" b="b"/>
              <a:pathLst>
                <a:path w="32" h="64" extrusionOk="0">
                  <a:moveTo>
                    <a:pt x="0" y="0"/>
                  </a:moveTo>
                  <a:lnTo>
                    <a:pt x="0" y="32"/>
                  </a:lnTo>
                  <a:cubicBezTo>
                    <a:pt x="0" y="32"/>
                    <a:pt x="7" y="39"/>
                    <a:pt x="15" y="46"/>
                  </a:cubicBezTo>
                  <a:lnTo>
                    <a:pt x="15" y="46"/>
                  </a:lnTo>
                  <a:cubicBezTo>
                    <a:pt x="31" y="21"/>
                    <a:pt x="26" y="0"/>
                    <a:pt x="0" y="0"/>
                  </a:cubicBezTo>
                  <a:close/>
                  <a:moveTo>
                    <a:pt x="15" y="46"/>
                  </a:moveTo>
                  <a:cubicBezTo>
                    <a:pt x="11" y="52"/>
                    <a:pt x="6" y="57"/>
                    <a:pt x="0" y="63"/>
                  </a:cubicBezTo>
                  <a:lnTo>
                    <a:pt x="32" y="63"/>
                  </a:lnTo>
                  <a:cubicBezTo>
                    <a:pt x="32" y="63"/>
                    <a:pt x="23" y="54"/>
                    <a:pt x="15" y="46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29"/>
            <p:cNvSpPr/>
            <p:nvPr/>
          </p:nvSpPr>
          <p:spPr>
            <a:xfrm>
              <a:off x="3796875" y="2725325"/>
              <a:ext cx="1400" cy="1350"/>
            </a:xfrm>
            <a:custGeom>
              <a:avLst/>
              <a:gdLst/>
              <a:ahLst/>
              <a:cxnLst/>
              <a:rect l="l" t="t" r="r" b="b"/>
              <a:pathLst>
                <a:path w="56" h="54" extrusionOk="0">
                  <a:moveTo>
                    <a:pt x="46" y="0"/>
                  </a:moveTo>
                  <a:cubicBezTo>
                    <a:pt x="30" y="0"/>
                    <a:pt x="1" y="54"/>
                    <a:pt x="24" y="54"/>
                  </a:cubicBezTo>
                  <a:cubicBezTo>
                    <a:pt x="56" y="54"/>
                    <a:pt x="56" y="22"/>
                    <a:pt x="56" y="22"/>
                  </a:cubicBezTo>
                  <a:cubicBezTo>
                    <a:pt x="56" y="6"/>
                    <a:pt x="52" y="0"/>
                    <a:pt x="46" y="0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29"/>
            <p:cNvSpPr/>
            <p:nvPr/>
          </p:nvSpPr>
          <p:spPr>
            <a:xfrm>
              <a:off x="3666100" y="2671775"/>
              <a:ext cx="37000" cy="41525"/>
            </a:xfrm>
            <a:custGeom>
              <a:avLst/>
              <a:gdLst/>
              <a:ahLst/>
              <a:cxnLst/>
              <a:rect l="l" t="t" r="r" b="b"/>
              <a:pathLst>
                <a:path w="1480" h="1661" extrusionOk="0">
                  <a:moveTo>
                    <a:pt x="768" y="1"/>
                  </a:moveTo>
                  <a:cubicBezTo>
                    <a:pt x="756" y="1"/>
                    <a:pt x="740" y="9"/>
                    <a:pt x="724" y="25"/>
                  </a:cubicBezTo>
                  <a:cubicBezTo>
                    <a:pt x="724" y="119"/>
                    <a:pt x="693" y="245"/>
                    <a:pt x="599" y="276"/>
                  </a:cubicBezTo>
                  <a:cubicBezTo>
                    <a:pt x="473" y="276"/>
                    <a:pt x="378" y="276"/>
                    <a:pt x="284" y="213"/>
                  </a:cubicBezTo>
                  <a:cubicBezTo>
                    <a:pt x="275" y="204"/>
                    <a:pt x="266" y="200"/>
                    <a:pt x="258" y="200"/>
                  </a:cubicBezTo>
                  <a:cubicBezTo>
                    <a:pt x="239" y="200"/>
                    <a:pt x="230" y="223"/>
                    <a:pt x="253" y="245"/>
                  </a:cubicBezTo>
                  <a:cubicBezTo>
                    <a:pt x="284" y="371"/>
                    <a:pt x="284" y="591"/>
                    <a:pt x="32" y="622"/>
                  </a:cubicBezTo>
                  <a:cubicBezTo>
                    <a:pt x="1" y="622"/>
                    <a:pt x="1" y="685"/>
                    <a:pt x="32" y="685"/>
                  </a:cubicBezTo>
                  <a:cubicBezTo>
                    <a:pt x="158" y="748"/>
                    <a:pt x="253" y="905"/>
                    <a:pt x="221" y="1094"/>
                  </a:cubicBezTo>
                  <a:cubicBezTo>
                    <a:pt x="221" y="1189"/>
                    <a:pt x="95" y="1440"/>
                    <a:pt x="158" y="1440"/>
                  </a:cubicBezTo>
                  <a:cubicBezTo>
                    <a:pt x="182" y="1448"/>
                    <a:pt x="217" y="1450"/>
                    <a:pt x="258" y="1450"/>
                  </a:cubicBezTo>
                  <a:cubicBezTo>
                    <a:pt x="300" y="1450"/>
                    <a:pt x="347" y="1448"/>
                    <a:pt x="394" y="1448"/>
                  </a:cubicBezTo>
                  <a:cubicBezTo>
                    <a:pt x="488" y="1448"/>
                    <a:pt x="583" y="1456"/>
                    <a:pt x="630" y="1503"/>
                  </a:cubicBezTo>
                  <a:cubicBezTo>
                    <a:pt x="693" y="1566"/>
                    <a:pt x="724" y="1598"/>
                    <a:pt x="756" y="1661"/>
                  </a:cubicBezTo>
                  <a:lnTo>
                    <a:pt x="787" y="1661"/>
                  </a:lnTo>
                  <a:cubicBezTo>
                    <a:pt x="787" y="1579"/>
                    <a:pt x="858" y="1497"/>
                    <a:pt x="959" y="1497"/>
                  </a:cubicBezTo>
                  <a:cubicBezTo>
                    <a:pt x="974" y="1497"/>
                    <a:pt x="991" y="1499"/>
                    <a:pt x="1008" y="1503"/>
                  </a:cubicBezTo>
                  <a:cubicBezTo>
                    <a:pt x="1071" y="1503"/>
                    <a:pt x="1165" y="1535"/>
                    <a:pt x="1228" y="1566"/>
                  </a:cubicBezTo>
                  <a:cubicBezTo>
                    <a:pt x="1259" y="1566"/>
                    <a:pt x="1291" y="1535"/>
                    <a:pt x="1291" y="1535"/>
                  </a:cubicBezTo>
                  <a:cubicBezTo>
                    <a:pt x="1228" y="1409"/>
                    <a:pt x="1165" y="1126"/>
                    <a:pt x="1291" y="1000"/>
                  </a:cubicBezTo>
                  <a:lnTo>
                    <a:pt x="1322" y="968"/>
                  </a:lnTo>
                  <a:cubicBezTo>
                    <a:pt x="1354" y="905"/>
                    <a:pt x="1417" y="843"/>
                    <a:pt x="1480" y="811"/>
                  </a:cubicBezTo>
                  <a:cubicBezTo>
                    <a:pt x="1480" y="811"/>
                    <a:pt x="1480" y="748"/>
                    <a:pt x="1480" y="748"/>
                  </a:cubicBezTo>
                  <a:cubicBezTo>
                    <a:pt x="1354" y="717"/>
                    <a:pt x="1228" y="685"/>
                    <a:pt x="1228" y="528"/>
                  </a:cubicBezTo>
                  <a:cubicBezTo>
                    <a:pt x="1228" y="434"/>
                    <a:pt x="1228" y="371"/>
                    <a:pt x="1259" y="308"/>
                  </a:cubicBezTo>
                  <a:cubicBezTo>
                    <a:pt x="1259" y="276"/>
                    <a:pt x="1228" y="245"/>
                    <a:pt x="1196" y="245"/>
                  </a:cubicBezTo>
                  <a:cubicBezTo>
                    <a:pt x="1145" y="262"/>
                    <a:pt x="1074" y="289"/>
                    <a:pt x="1011" y="289"/>
                  </a:cubicBezTo>
                  <a:cubicBezTo>
                    <a:pt x="958" y="289"/>
                    <a:pt x="910" y="270"/>
                    <a:pt x="882" y="213"/>
                  </a:cubicBezTo>
                  <a:lnTo>
                    <a:pt x="787" y="25"/>
                  </a:lnTo>
                  <a:cubicBezTo>
                    <a:pt x="787" y="9"/>
                    <a:pt x="780" y="1"/>
                    <a:pt x="768" y="1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29"/>
            <p:cNvSpPr/>
            <p:nvPr/>
          </p:nvSpPr>
          <p:spPr>
            <a:xfrm>
              <a:off x="3666100" y="2672375"/>
              <a:ext cx="33075" cy="41725"/>
            </a:xfrm>
            <a:custGeom>
              <a:avLst/>
              <a:gdLst/>
              <a:ahLst/>
              <a:cxnLst/>
              <a:rect l="l" t="t" r="r" b="b"/>
              <a:pathLst>
                <a:path w="1323" h="1669" extrusionOk="0">
                  <a:moveTo>
                    <a:pt x="724" y="1"/>
                  </a:moveTo>
                  <a:cubicBezTo>
                    <a:pt x="724" y="95"/>
                    <a:pt x="693" y="221"/>
                    <a:pt x="599" y="252"/>
                  </a:cubicBezTo>
                  <a:cubicBezTo>
                    <a:pt x="473" y="252"/>
                    <a:pt x="378" y="252"/>
                    <a:pt x="284" y="189"/>
                  </a:cubicBezTo>
                  <a:cubicBezTo>
                    <a:pt x="275" y="180"/>
                    <a:pt x="266" y="176"/>
                    <a:pt x="258" y="176"/>
                  </a:cubicBezTo>
                  <a:cubicBezTo>
                    <a:pt x="239" y="176"/>
                    <a:pt x="230" y="199"/>
                    <a:pt x="253" y="221"/>
                  </a:cubicBezTo>
                  <a:cubicBezTo>
                    <a:pt x="284" y="347"/>
                    <a:pt x="284" y="567"/>
                    <a:pt x="32" y="598"/>
                  </a:cubicBezTo>
                  <a:cubicBezTo>
                    <a:pt x="1" y="598"/>
                    <a:pt x="1" y="661"/>
                    <a:pt x="32" y="661"/>
                  </a:cubicBezTo>
                  <a:cubicBezTo>
                    <a:pt x="158" y="724"/>
                    <a:pt x="253" y="881"/>
                    <a:pt x="221" y="1070"/>
                  </a:cubicBezTo>
                  <a:cubicBezTo>
                    <a:pt x="221" y="1165"/>
                    <a:pt x="95" y="1416"/>
                    <a:pt x="158" y="1416"/>
                  </a:cubicBezTo>
                  <a:cubicBezTo>
                    <a:pt x="182" y="1424"/>
                    <a:pt x="217" y="1426"/>
                    <a:pt x="258" y="1426"/>
                  </a:cubicBezTo>
                  <a:cubicBezTo>
                    <a:pt x="300" y="1426"/>
                    <a:pt x="347" y="1424"/>
                    <a:pt x="394" y="1424"/>
                  </a:cubicBezTo>
                  <a:cubicBezTo>
                    <a:pt x="488" y="1424"/>
                    <a:pt x="583" y="1432"/>
                    <a:pt x="630" y="1479"/>
                  </a:cubicBezTo>
                  <a:cubicBezTo>
                    <a:pt x="693" y="1542"/>
                    <a:pt x="724" y="1574"/>
                    <a:pt x="756" y="1637"/>
                  </a:cubicBezTo>
                  <a:cubicBezTo>
                    <a:pt x="756" y="1637"/>
                    <a:pt x="787" y="1668"/>
                    <a:pt x="787" y="1668"/>
                  </a:cubicBezTo>
                  <a:cubicBezTo>
                    <a:pt x="819" y="1542"/>
                    <a:pt x="913" y="1479"/>
                    <a:pt x="1039" y="1479"/>
                  </a:cubicBezTo>
                  <a:cubicBezTo>
                    <a:pt x="1102" y="1479"/>
                    <a:pt x="1165" y="1511"/>
                    <a:pt x="1259" y="1542"/>
                  </a:cubicBezTo>
                  <a:cubicBezTo>
                    <a:pt x="1259" y="1542"/>
                    <a:pt x="1291" y="1542"/>
                    <a:pt x="1291" y="1511"/>
                  </a:cubicBezTo>
                  <a:cubicBezTo>
                    <a:pt x="1259" y="1385"/>
                    <a:pt x="1196" y="1102"/>
                    <a:pt x="1291" y="976"/>
                  </a:cubicBezTo>
                  <a:lnTo>
                    <a:pt x="1322" y="944"/>
                  </a:lnTo>
                  <a:lnTo>
                    <a:pt x="1228" y="976"/>
                  </a:lnTo>
                  <a:cubicBezTo>
                    <a:pt x="1228" y="976"/>
                    <a:pt x="1140" y="1085"/>
                    <a:pt x="1057" y="1085"/>
                  </a:cubicBezTo>
                  <a:cubicBezTo>
                    <a:pt x="1040" y="1085"/>
                    <a:pt x="1023" y="1081"/>
                    <a:pt x="1008" y="1070"/>
                  </a:cubicBezTo>
                  <a:cubicBezTo>
                    <a:pt x="913" y="1039"/>
                    <a:pt x="976" y="913"/>
                    <a:pt x="1008" y="881"/>
                  </a:cubicBezTo>
                  <a:lnTo>
                    <a:pt x="1008" y="881"/>
                  </a:lnTo>
                  <a:cubicBezTo>
                    <a:pt x="945" y="913"/>
                    <a:pt x="913" y="944"/>
                    <a:pt x="882" y="976"/>
                  </a:cubicBezTo>
                  <a:cubicBezTo>
                    <a:pt x="819" y="1039"/>
                    <a:pt x="724" y="1070"/>
                    <a:pt x="630" y="1102"/>
                  </a:cubicBezTo>
                  <a:cubicBezTo>
                    <a:pt x="630" y="1039"/>
                    <a:pt x="599" y="944"/>
                    <a:pt x="567" y="881"/>
                  </a:cubicBezTo>
                  <a:cubicBezTo>
                    <a:pt x="536" y="787"/>
                    <a:pt x="473" y="693"/>
                    <a:pt x="378" y="661"/>
                  </a:cubicBezTo>
                  <a:cubicBezTo>
                    <a:pt x="441" y="661"/>
                    <a:pt x="536" y="630"/>
                    <a:pt x="599" y="630"/>
                  </a:cubicBezTo>
                  <a:cubicBezTo>
                    <a:pt x="693" y="567"/>
                    <a:pt x="662" y="472"/>
                    <a:pt x="693" y="315"/>
                  </a:cubicBezTo>
                  <a:cubicBezTo>
                    <a:pt x="724" y="221"/>
                    <a:pt x="724" y="95"/>
                    <a:pt x="724" y="1"/>
                  </a:cubicBezTo>
                  <a:close/>
                </a:path>
              </a:pathLst>
            </a:custGeom>
            <a:solidFill>
              <a:srgbClr val="AD3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29"/>
            <p:cNvSpPr/>
            <p:nvPr/>
          </p:nvSpPr>
          <p:spPr>
            <a:xfrm>
              <a:off x="3677900" y="2681825"/>
              <a:ext cx="2375" cy="2375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32" y="0"/>
                  </a:moveTo>
                  <a:cubicBezTo>
                    <a:pt x="32" y="0"/>
                    <a:pt x="1" y="32"/>
                    <a:pt x="1" y="32"/>
                  </a:cubicBezTo>
                  <a:cubicBezTo>
                    <a:pt x="27" y="57"/>
                    <a:pt x="31" y="83"/>
                    <a:pt x="50" y="92"/>
                  </a:cubicBezTo>
                  <a:lnTo>
                    <a:pt x="50" y="92"/>
                  </a:lnTo>
                  <a:cubicBezTo>
                    <a:pt x="94" y="76"/>
                    <a:pt x="89" y="0"/>
                    <a:pt x="32" y="0"/>
                  </a:cubicBezTo>
                  <a:close/>
                  <a:moveTo>
                    <a:pt x="50" y="92"/>
                  </a:moveTo>
                  <a:lnTo>
                    <a:pt x="50" y="92"/>
                  </a:lnTo>
                  <a:cubicBezTo>
                    <a:pt x="44" y="93"/>
                    <a:pt x="39" y="94"/>
                    <a:pt x="32" y="94"/>
                  </a:cubicBezTo>
                  <a:lnTo>
                    <a:pt x="64" y="94"/>
                  </a:lnTo>
                  <a:cubicBezTo>
                    <a:pt x="58" y="94"/>
                    <a:pt x="54" y="93"/>
                    <a:pt x="50" y="92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29"/>
            <p:cNvSpPr/>
            <p:nvPr/>
          </p:nvSpPr>
          <p:spPr>
            <a:xfrm>
              <a:off x="3676325" y="2684950"/>
              <a:ext cx="1600" cy="825"/>
            </a:xfrm>
            <a:custGeom>
              <a:avLst/>
              <a:gdLst/>
              <a:ahLst/>
              <a:cxnLst/>
              <a:rect l="l" t="t" r="r" b="b"/>
              <a:pathLst>
                <a:path w="64" h="33" extrusionOk="0">
                  <a:moveTo>
                    <a:pt x="1" y="1"/>
                  </a:moveTo>
                  <a:cubicBezTo>
                    <a:pt x="1" y="1"/>
                    <a:pt x="1" y="1"/>
                    <a:pt x="1" y="32"/>
                  </a:cubicBezTo>
                  <a:lnTo>
                    <a:pt x="32" y="32"/>
                  </a:lnTo>
                  <a:cubicBezTo>
                    <a:pt x="64" y="32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29"/>
            <p:cNvSpPr/>
            <p:nvPr/>
          </p:nvSpPr>
          <p:spPr>
            <a:xfrm>
              <a:off x="3689875" y="2683375"/>
              <a:ext cx="3000" cy="2525"/>
            </a:xfrm>
            <a:custGeom>
              <a:avLst/>
              <a:gdLst/>
              <a:ahLst/>
              <a:cxnLst/>
              <a:rect l="l" t="t" r="r" b="b"/>
              <a:pathLst>
                <a:path w="120" h="101" extrusionOk="0">
                  <a:moveTo>
                    <a:pt x="57" y="1"/>
                  </a:moveTo>
                  <a:cubicBezTo>
                    <a:pt x="1" y="1"/>
                    <a:pt x="19" y="100"/>
                    <a:pt x="68" y="100"/>
                  </a:cubicBezTo>
                  <a:cubicBezTo>
                    <a:pt x="75" y="100"/>
                    <a:pt x="81" y="99"/>
                    <a:pt x="88" y="95"/>
                  </a:cubicBezTo>
                  <a:cubicBezTo>
                    <a:pt x="120" y="64"/>
                    <a:pt x="120" y="1"/>
                    <a:pt x="57" y="1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29"/>
            <p:cNvSpPr/>
            <p:nvPr/>
          </p:nvSpPr>
          <p:spPr>
            <a:xfrm>
              <a:off x="3687350" y="2688900"/>
              <a:ext cx="800" cy="800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0" y="0"/>
                  </a:moveTo>
                  <a:lnTo>
                    <a:pt x="0" y="32"/>
                  </a:lnTo>
                  <a:lnTo>
                    <a:pt x="32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29"/>
            <p:cNvSpPr/>
            <p:nvPr/>
          </p:nvSpPr>
          <p:spPr>
            <a:xfrm>
              <a:off x="3694425" y="2691250"/>
              <a:ext cx="1600" cy="825"/>
            </a:xfrm>
            <a:custGeom>
              <a:avLst/>
              <a:gdLst/>
              <a:ahLst/>
              <a:cxnLst/>
              <a:rect l="l" t="t" r="r" b="b"/>
              <a:pathLst>
                <a:path w="64" h="33" extrusionOk="0">
                  <a:moveTo>
                    <a:pt x="32" y="1"/>
                  </a:moveTo>
                  <a:cubicBezTo>
                    <a:pt x="0" y="1"/>
                    <a:pt x="0" y="1"/>
                    <a:pt x="0" y="32"/>
                  </a:cubicBezTo>
                  <a:lnTo>
                    <a:pt x="32" y="32"/>
                  </a:lnTo>
                  <a:cubicBezTo>
                    <a:pt x="63" y="32"/>
                    <a:pt x="63" y="1"/>
                    <a:pt x="32" y="1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29"/>
            <p:cNvSpPr/>
            <p:nvPr/>
          </p:nvSpPr>
          <p:spPr>
            <a:xfrm>
              <a:off x="3688250" y="2701325"/>
              <a:ext cx="1475" cy="1750"/>
            </a:xfrm>
            <a:custGeom>
              <a:avLst/>
              <a:gdLst/>
              <a:ahLst/>
              <a:cxnLst/>
              <a:rect l="l" t="t" r="r" b="b"/>
              <a:pathLst>
                <a:path w="59" h="70" extrusionOk="0">
                  <a:moveTo>
                    <a:pt x="55" y="0"/>
                  </a:moveTo>
                  <a:cubicBezTo>
                    <a:pt x="43" y="0"/>
                    <a:pt x="0" y="70"/>
                    <a:pt x="27" y="70"/>
                  </a:cubicBezTo>
                  <a:cubicBezTo>
                    <a:pt x="59" y="38"/>
                    <a:pt x="59" y="38"/>
                    <a:pt x="59" y="7"/>
                  </a:cubicBezTo>
                  <a:cubicBezTo>
                    <a:pt x="59" y="2"/>
                    <a:pt x="57" y="0"/>
                    <a:pt x="55" y="0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29"/>
            <p:cNvSpPr/>
            <p:nvPr/>
          </p:nvSpPr>
          <p:spPr>
            <a:xfrm>
              <a:off x="3678700" y="2695175"/>
              <a:ext cx="800" cy="825"/>
            </a:xfrm>
            <a:custGeom>
              <a:avLst/>
              <a:gdLst/>
              <a:ahLst/>
              <a:cxnLst/>
              <a:rect l="l" t="t" r="r" b="b"/>
              <a:pathLst>
                <a:path w="32" h="33" extrusionOk="0">
                  <a:moveTo>
                    <a:pt x="0" y="1"/>
                  </a:moveTo>
                  <a:lnTo>
                    <a:pt x="0" y="32"/>
                  </a:lnTo>
                  <a:cubicBezTo>
                    <a:pt x="32" y="32"/>
                    <a:pt x="32" y="1"/>
                    <a:pt x="0" y="1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29"/>
            <p:cNvSpPr/>
            <p:nvPr/>
          </p:nvSpPr>
          <p:spPr>
            <a:xfrm>
              <a:off x="3681850" y="2689675"/>
              <a:ext cx="2375" cy="2400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32" y="1"/>
                  </a:moveTo>
                  <a:cubicBezTo>
                    <a:pt x="32" y="32"/>
                    <a:pt x="0" y="32"/>
                    <a:pt x="32" y="64"/>
                  </a:cubicBezTo>
                  <a:cubicBezTo>
                    <a:pt x="32" y="64"/>
                    <a:pt x="32" y="95"/>
                    <a:pt x="63" y="95"/>
                  </a:cubicBezTo>
                  <a:cubicBezTo>
                    <a:pt x="63" y="64"/>
                    <a:pt x="94" y="64"/>
                    <a:pt x="94" y="32"/>
                  </a:cubicBezTo>
                  <a:cubicBezTo>
                    <a:pt x="63" y="32"/>
                    <a:pt x="63" y="1"/>
                    <a:pt x="32" y="1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29"/>
            <p:cNvSpPr/>
            <p:nvPr/>
          </p:nvSpPr>
          <p:spPr>
            <a:xfrm>
              <a:off x="3555975" y="2575625"/>
              <a:ext cx="2400" cy="2375"/>
            </a:xfrm>
            <a:custGeom>
              <a:avLst/>
              <a:gdLst/>
              <a:ahLst/>
              <a:cxnLst/>
              <a:rect l="l" t="t" r="r" b="b"/>
              <a:pathLst>
                <a:path w="96" h="95" extrusionOk="0">
                  <a:moveTo>
                    <a:pt x="32" y="0"/>
                  </a:moveTo>
                  <a:cubicBezTo>
                    <a:pt x="1" y="0"/>
                    <a:pt x="1" y="95"/>
                    <a:pt x="32" y="95"/>
                  </a:cubicBezTo>
                  <a:cubicBezTo>
                    <a:pt x="64" y="95"/>
                    <a:pt x="95" y="63"/>
                    <a:pt x="95" y="32"/>
                  </a:cubicBezTo>
                  <a:cubicBezTo>
                    <a:pt x="95" y="0"/>
                    <a:pt x="64" y="0"/>
                    <a:pt x="32" y="0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29"/>
            <p:cNvSpPr/>
            <p:nvPr/>
          </p:nvSpPr>
          <p:spPr>
            <a:xfrm>
              <a:off x="3567775" y="2577200"/>
              <a:ext cx="2400" cy="2375"/>
            </a:xfrm>
            <a:custGeom>
              <a:avLst/>
              <a:gdLst/>
              <a:ahLst/>
              <a:cxnLst/>
              <a:rect l="l" t="t" r="r" b="b"/>
              <a:pathLst>
                <a:path w="96" h="95" extrusionOk="0">
                  <a:moveTo>
                    <a:pt x="32" y="0"/>
                  </a:moveTo>
                  <a:cubicBezTo>
                    <a:pt x="1" y="0"/>
                    <a:pt x="1" y="32"/>
                    <a:pt x="1" y="63"/>
                  </a:cubicBezTo>
                  <a:cubicBezTo>
                    <a:pt x="1" y="95"/>
                    <a:pt x="32" y="95"/>
                    <a:pt x="64" y="95"/>
                  </a:cubicBezTo>
                  <a:cubicBezTo>
                    <a:pt x="64" y="95"/>
                    <a:pt x="95" y="63"/>
                    <a:pt x="95" y="32"/>
                  </a:cubicBezTo>
                  <a:cubicBezTo>
                    <a:pt x="95" y="32"/>
                    <a:pt x="64" y="0"/>
                    <a:pt x="32" y="0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29"/>
            <p:cNvSpPr/>
            <p:nvPr/>
          </p:nvSpPr>
          <p:spPr>
            <a:xfrm>
              <a:off x="3559925" y="2584275"/>
              <a:ext cx="1600" cy="1600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32" y="1"/>
                  </a:moveTo>
                  <a:cubicBezTo>
                    <a:pt x="0" y="1"/>
                    <a:pt x="0" y="32"/>
                    <a:pt x="0" y="32"/>
                  </a:cubicBezTo>
                  <a:cubicBezTo>
                    <a:pt x="0" y="63"/>
                    <a:pt x="32" y="63"/>
                    <a:pt x="32" y="63"/>
                  </a:cubicBezTo>
                  <a:cubicBezTo>
                    <a:pt x="63" y="63"/>
                    <a:pt x="63" y="32"/>
                    <a:pt x="63" y="32"/>
                  </a:cubicBezTo>
                  <a:cubicBezTo>
                    <a:pt x="63" y="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29"/>
            <p:cNvSpPr/>
            <p:nvPr/>
          </p:nvSpPr>
          <p:spPr>
            <a:xfrm>
              <a:off x="2927500" y="2762050"/>
              <a:ext cx="3175" cy="2375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32" y="0"/>
                  </a:moveTo>
                  <a:cubicBezTo>
                    <a:pt x="0" y="32"/>
                    <a:pt x="0" y="63"/>
                    <a:pt x="32" y="95"/>
                  </a:cubicBezTo>
                  <a:lnTo>
                    <a:pt x="95" y="95"/>
                  </a:lnTo>
                  <a:cubicBezTo>
                    <a:pt x="126" y="63"/>
                    <a:pt x="126" y="32"/>
                    <a:pt x="95" y="0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29"/>
            <p:cNvSpPr/>
            <p:nvPr/>
          </p:nvSpPr>
          <p:spPr>
            <a:xfrm>
              <a:off x="3123288" y="3207125"/>
              <a:ext cx="48800" cy="46450"/>
            </a:xfrm>
            <a:custGeom>
              <a:avLst/>
              <a:gdLst/>
              <a:ahLst/>
              <a:cxnLst/>
              <a:rect l="l" t="t" r="r" b="b"/>
              <a:pathLst>
                <a:path w="1952" h="1858" extrusionOk="0">
                  <a:moveTo>
                    <a:pt x="901" y="1"/>
                  </a:moveTo>
                  <a:cubicBezTo>
                    <a:pt x="889" y="1"/>
                    <a:pt x="881" y="9"/>
                    <a:pt x="881" y="24"/>
                  </a:cubicBezTo>
                  <a:cubicBezTo>
                    <a:pt x="828" y="104"/>
                    <a:pt x="753" y="228"/>
                    <a:pt x="637" y="228"/>
                  </a:cubicBezTo>
                  <a:cubicBezTo>
                    <a:pt x="615" y="228"/>
                    <a:pt x="592" y="223"/>
                    <a:pt x="567" y="213"/>
                  </a:cubicBezTo>
                  <a:lnTo>
                    <a:pt x="346" y="119"/>
                  </a:lnTo>
                  <a:cubicBezTo>
                    <a:pt x="337" y="109"/>
                    <a:pt x="328" y="106"/>
                    <a:pt x="320" y="106"/>
                  </a:cubicBezTo>
                  <a:cubicBezTo>
                    <a:pt x="299" y="106"/>
                    <a:pt x="283" y="128"/>
                    <a:pt x="283" y="150"/>
                  </a:cubicBezTo>
                  <a:cubicBezTo>
                    <a:pt x="283" y="150"/>
                    <a:pt x="283" y="150"/>
                    <a:pt x="283" y="182"/>
                  </a:cubicBezTo>
                  <a:cubicBezTo>
                    <a:pt x="346" y="276"/>
                    <a:pt x="409" y="402"/>
                    <a:pt x="346" y="496"/>
                  </a:cubicBezTo>
                  <a:cubicBezTo>
                    <a:pt x="283" y="591"/>
                    <a:pt x="158" y="654"/>
                    <a:pt x="32" y="654"/>
                  </a:cubicBezTo>
                  <a:cubicBezTo>
                    <a:pt x="0" y="654"/>
                    <a:pt x="0" y="716"/>
                    <a:pt x="32" y="716"/>
                  </a:cubicBezTo>
                  <a:cubicBezTo>
                    <a:pt x="158" y="842"/>
                    <a:pt x="315" y="1000"/>
                    <a:pt x="126" y="1220"/>
                  </a:cubicBezTo>
                  <a:cubicBezTo>
                    <a:pt x="126" y="1251"/>
                    <a:pt x="126" y="1283"/>
                    <a:pt x="158" y="1283"/>
                  </a:cubicBezTo>
                  <a:cubicBezTo>
                    <a:pt x="198" y="1269"/>
                    <a:pt x="238" y="1263"/>
                    <a:pt x="278" y="1263"/>
                  </a:cubicBezTo>
                  <a:cubicBezTo>
                    <a:pt x="423" y="1263"/>
                    <a:pt x="555" y="1348"/>
                    <a:pt x="630" y="1472"/>
                  </a:cubicBezTo>
                  <a:cubicBezTo>
                    <a:pt x="687" y="1586"/>
                    <a:pt x="744" y="1857"/>
                    <a:pt x="825" y="1857"/>
                  </a:cubicBezTo>
                  <a:cubicBezTo>
                    <a:pt x="833" y="1857"/>
                    <a:pt x="841" y="1855"/>
                    <a:pt x="850" y="1849"/>
                  </a:cubicBezTo>
                  <a:cubicBezTo>
                    <a:pt x="944" y="1786"/>
                    <a:pt x="1133" y="1566"/>
                    <a:pt x="1322" y="1566"/>
                  </a:cubicBezTo>
                  <a:cubicBezTo>
                    <a:pt x="1385" y="1566"/>
                    <a:pt x="1448" y="1566"/>
                    <a:pt x="1511" y="1597"/>
                  </a:cubicBezTo>
                  <a:cubicBezTo>
                    <a:pt x="1517" y="1603"/>
                    <a:pt x="1525" y="1606"/>
                    <a:pt x="1534" y="1606"/>
                  </a:cubicBezTo>
                  <a:cubicBezTo>
                    <a:pt x="1573" y="1606"/>
                    <a:pt x="1630" y="1560"/>
                    <a:pt x="1605" y="1535"/>
                  </a:cubicBezTo>
                  <a:cubicBezTo>
                    <a:pt x="1542" y="1409"/>
                    <a:pt x="1573" y="1283"/>
                    <a:pt x="1668" y="1220"/>
                  </a:cubicBezTo>
                  <a:cubicBezTo>
                    <a:pt x="1731" y="1157"/>
                    <a:pt x="1825" y="1126"/>
                    <a:pt x="1920" y="1094"/>
                  </a:cubicBezTo>
                  <a:cubicBezTo>
                    <a:pt x="1951" y="1094"/>
                    <a:pt x="1951" y="1031"/>
                    <a:pt x="1920" y="1031"/>
                  </a:cubicBezTo>
                  <a:cubicBezTo>
                    <a:pt x="1762" y="937"/>
                    <a:pt x="1511" y="779"/>
                    <a:pt x="1511" y="591"/>
                  </a:cubicBezTo>
                  <a:cubicBezTo>
                    <a:pt x="1511" y="559"/>
                    <a:pt x="1511" y="559"/>
                    <a:pt x="1511" y="528"/>
                  </a:cubicBezTo>
                  <a:cubicBezTo>
                    <a:pt x="1511" y="433"/>
                    <a:pt x="1511" y="370"/>
                    <a:pt x="1511" y="276"/>
                  </a:cubicBezTo>
                  <a:cubicBezTo>
                    <a:pt x="1511" y="254"/>
                    <a:pt x="1495" y="232"/>
                    <a:pt x="1474" y="232"/>
                  </a:cubicBezTo>
                  <a:cubicBezTo>
                    <a:pt x="1466" y="232"/>
                    <a:pt x="1457" y="235"/>
                    <a:pt x="1448" y="245"/>
                  </a:cubicBezTo>
                  <a:cubicBezTo>
                    <a:pt x="1393" y="281"/>
                    <a:pt x="1318" y="317"/>
                    <a:pt x="1239" y="317"/>
                  </a:cubicBezTo>
                  <a:cubicBezTo>
                    <a:pt x="1182" y="317"/>
                    <a:pt x="1123" y="298"/>
                    <a:pt x="1070" y="245"/>
                  </a:cubicBezTo>
                  <a:cubicBezTo>
                    <a:pt x="1039" y="182"/>
                    <a:pt x="976" y="87"/>
                    <a:pt x="944" y="24"/>
                  </a:cubicBezTo>
                  <a:cubicBezTo>
                    <a:pt x="928" y="9"/>
                    <a:pt x="913" y="1"/>
                    <a:pt x="901" y="1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29"/>
            <p:cNvSpPr/>
            <p:nvPr/>
          </p:nvSpPr>
          <p:spPr>
            <a:xfrm>
              <a:off x="3123288" y="3210875"/>
              <a:ext cx="48000" cy="42700"/>
            </a:xfrm>
            <a:custGeom>
              <a:avLst/>
              <a:gdLst/>
              <a:ahLst/>
              <a:cxnLst/>
              <a:rect l="l" t="t" r="r" b="b"/>
              <a:pathLst>
                <a:path w="1920" h="1708" extrusionOk="0">
                  <a:moveTo>
                    <a:pt x="283" y="0"/>
                  </a:moveTo>
                  <a:cubicBezTo>
                    <a:pt x="283" y="0"/>
                    <a:pt x="283" y="0"/>
                    <a:pt x="283" y="32"/>
                  </a:cubicBezTo>
                  <a:cubicBezTo>
                    <a:pt x="346" y="126"/>
                    <a:pt x="409" y="252"/>
                    <a:pt x="346" y="346"/>
                  </a:cubicBezTo>
                  <a:cubicBezTo>
                    <a:pt x="283" y="441"/>
                    <a:pt x="158" y="504"/>
                    <a:pt x="32" y="504"/>
                  </a:cubicBezTo>
                  <a:cubicBezTo>
                    <a:pt x="0" y="504"/>
                    <a:pt x="0" y="566"/>
                    <a:pt x="32" y="566"/>
                  </a:cubicBezTo>
                  <a:cubicBezTo>
                    <a:pt x="158" y="692"/>
                    <a:pt x="315" y="850"/>
                    <a:pt x="126" y="1070"/>
                  </a:cubicBezTo>
                  <a:cubicBezTo>
                    <a:pt x="126" y="1101"/>
                    <a:pt x="126" y="1133"/>
                    <a:pt x="158" y="1133"/>
                  </a:cubicBezTo>
                  <a:cubicBezTo>
                    <a:pt x="198" y="1119"/>
                    <a:pt x="238" y="1113"/>
                    <a:pt x="278" y="1113"/>
                  </a:cubicBezTo>
                  <a:cubicBezTo>
                    <a:pt x="423" y="1113"/>
                    <a:pt x="555" y="1198"/>
                    <a:pt x="630" y="1322"/>
                  </a:cubicBezTo>
                  <a:cubicBezTo>
                    <a:pt x="687" y="1436"/>
                    <a:pt x="744" y="1707"/>
                    <a:pt x="825" y="1707"/>
                  </a:cubicBezTo>
                  <a:cubicBezTo>
                    <a:pt x="833" y="1707"/>
                    <a:pt x="841" y="1705"/>
                    <a:pt x="850" y="1699"/>
                  </a:cubicBezTo>
                  <a:cubicBezTo>
                    <a:pt x="944" y="1636"/>
                    <a:pt x="1133" y="1416"/>
                    <a:pt x="1322" y="1416"/>
                  </a:cubicBezTo>
                  <a:cubicBezTo>
                    <a:pt x="1385" y="1416"/>
                    <a:pt x="1448" y="1416"/>
                    <a:pt x="1511" y="1447"/>
                  </a:cubicBezTo>
                  <a:cubicBezTo>
                    <a:pt x="1542" y="1447"/>
                    <a:pt x="1573" y="1416"/>
                    <a:pt x="1573" y="1385"/>
                  </a:cubicBezTo>
                  <a:cubicBezTo>
                    <a:pt x="1511" y="1290"/>
                    <a:pt x="1542" y="1133"/>
                    <a:pt x="1636" y="1070"/>
                  </a:cubicBezTo>
                  <a:cubicBezTo>
                    <a:pt x="1699" y="1007"/>
                    <a:pt x="1794" y="976"/>
                    <a:pt x="1888" y="944"/>
                  </a:cubicBezTo>
                  <a:cubicBezTo>
                    <a:pt x="1920" y="944"/>
                    <a:pt x="1920" y="881"/>
                    <a:pt x="1888" y="881"/>
                  </a:cubicBezTo>
                  <a:cubicBezTo>
                    <a:pt x="1731" y="787"/>
                    <a:pt x="1479" y="629"/>
                    <a:pt x="1479" y="441"/>
                  </a:cubicBezTo>
                  <a:cubicBezTo>
                    <a:pt x="1479" y="441"/>
                    <a:pt x="1479" y="409"/>
                    <a:pt x="1479" y="378"/>
                  </a:cubicBezTo>
                  <a:lnTo>
                    <a:pt x="1416" y="504"/>
                  </a:lnTo>
                  <a:cubicBezTo>
                    <a:pt x="1416" y="504"/>
                    <a:pt x="1416" y="724"/>
                    <a:pt x="1290" y="755"/>
                  </a:cubicBezTo>
                  <a:cubicBezTo>
                    <a:pt x="1282" y="758"/>
                    <a:pt x="1274" y="759"/>
                    <a:pt x="1266" y="759"/>
                  </a:cubicBezTo>
                  <a:cubicBezTo>
                    <a:pt x="1185" y="759"/>
                    <a:pt x="1133" y="624"/>
                    <a:pt x="1133" y="566"/>
                  </a:cubicBezTo>
                  <a:cubicBezTo>
                    <a:pt x="1133" y="629"/>
                    <a:pt x="1133" y="692"/>
                    <a:pt x="1133" y="755"/>
                  </a:cubicBezTo>
                  <a:cubicBezTo>
                    <a:pt x="1133" y="850"/>
                    <a:pt x="1070" y="944"/>
                    <a:pt x="1039" y="1038"/>
                  </a:cubicBezTo>
                  <a:cubicBezTo>
                    <a:pt x="944" y="976"/>
                    <a:pt x="881" y="913"/>
                    <a:pt x="787" y="881"/>
                  </a:cubicBezTo>
                  <a:cubicBezTo>
                    <a:pt x="732" y="844"/>
                    <a:pt x="676" y="829"/>
                    <a:pt x="615" y="829"/>
                  </a:cubicBezTo>
                  <a:cubicBezTo>
                    <a:pt x="571" y="829"/>
                    <a:pt x="524" y="837"/>
                    <a:pt x="472" y="850"/>
                  </a:cubicBezTo>
                  <a:cubicBezTo>
                    <a:pt x="535" y="787"/>
                    <a:pt x="598" y="724"/>
                    <a:pt x="630" y="661"/>
                  </a:cubicBezTo>
                  <a:cubicBezTo>
                    <a:pt x="692" y="535"/>
                    <a:pt x="567" y="472"/>
                    <a:pt x="504" y="315"/>
                  </a:cubicBezTo>
                  <a:cubicBezTo>
                    <a:pt x="441" y="189"/>
                    <a:pt x="346" y="95"/>
                    <a:pt x="283" y="0"/>
                  </a:cubicBezTo>
                  <a:close/>
                </a:path>
              </a:pathLst>
            </a:custGeom>
            <a:solidFill>
              <a:srgbClr val="AD3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29"/>
            <p:cNvSpPr/>
            <p:nvPr/>
          </p:nvSpPr>
          <p:spPr>
            <a:xfrm>
              <a:off x="3132713" y="3223450"/>
              <a:ext cx="2400" cy="2375"/>
            </a:xfrm>
            <a:custGeom>
              <a:avLst/>
              <a:gdLst/>
              <a:ahLst/>
              <a:cxnLst/>
              <a:rect l="l" t="t" r="r" b="b"/>
              <a:pathLst>
                <a:path w="96" h="95" extrusionOk="0">
                  <a:moveTo>
                    <a:pt x="1" y="1"/>
                  </a:moveTo>
                  <a:cubicBezTo>
                    <a:pt x="1" y="32"/>
                    <a:pt x="1" y="63"/>
                    <a:pt x="1" y="95"/>
                  </a:cubicBezTo>
                  <a:lnTo>
                    <a:pt x="95" y="95"/>
                  </a:lnTo>
                  <a:cubicBezTo>
                    <a:pt x="95" y="63"/>
                    <a:pt x="95" y="32"/>
                    <a:pt x="95" y="1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29"/>
            <p:cNvSpPr/>
            <p:nvPr/>
          </p:nvSpPr>
          <p:spPr>
            <a:xfrm>
              <a:off x="3133513" y="3227375"/>
              <a:ext cx="800" cy="825"/>
            </a:xfrm>
            <a:custGeom>
              <a:avLst/>
              <a:gdLst/>
              <a:ahLst/>
              <a:cxnLst/>
              <a:rect l="l" t="t" r="r" b="b"/>
              <a:pathLst>
                <a:path w="32" h="33" extrusionOk="0">
                  <a:moveTo>
                    <a:pt x="0" y="1"/>
                  </a:moveTo>
                  <a:cubicBezTo>
                    <a:pt x="0" y="32"/>
                    <a:pt x="0" y="32"/>
                    <a:pt x="0" y="32"/>
                  </a:cubicBezTo>
                  <a:lnTo>
                    <a:pt x="32" y="32"/>
                  </a:lnTo>
                  <a:cubicBezTo>
                    <a:pt x="32" y="32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29"/>
            <p:cNvSpPr/>
            <p:nvPr/>
          </p:nvSpPr>
          <p:spPr>
            <a:xfrm>
              <a:off x="3144513" y="3215775"/>
              <a:ext cx="3175" cy="2775"/>
            </a:xfrm>
            <a:custGeom>
              <a:avLst/>
              <a:gdLst/>
              <a:ahLst/>
              <a:cxnLst/>
              <a:rect l="l" t="t" r="r" b="b"/>
              <a:pathLst>
                <a:path w="127" h="111" extrusionOk="0">
                  <a:moveTo>
                    <a:pt x="52" y="1"/>
                  </a:moveTo>
                  <a:cubicBezTo>
                    <a:pt x="40" y="1"/>
                    <a:pt x="32" y="9"/>
                    <a:pt x="32" y="24"/>
                  </a:cubicBezTo>
                  <a:cubicBezTo>
                    <a:pt x="1" y="24"/>
                    <a:pt x="1" y="56"/>
                    <a:pt x="32" y="87"/>
                  </a:cubicBezTo>
                  <a:cubicBezTo>
                    <a:pt x="32" y="103"/>
                    <a:pt x="40" y="111"/>
                    <a:pt x="52" y="111"/>
                  </a:cubicBezTo>
                  <a:cubicBezTo>
                    <a:pt x="64" y="111"/>
                    <a:pt x="79" y="103"/>
                    <a:pt x="95" y="87"/>
                  </a:cubicBezTo>
                  <a:cubicBezTo>
                    <a:pt x="127" y="56"/>
                    <a:pt x="127" y="24"/>
                    <a:pt x="95" y="24"/>
                  </a:cubicBezTo>
                  <a:cubicBezTo>
                    <a:pt x="79" y="9"/>
                    <a:pt x="64" y="1"/>
                    <a:pt x="52" y="1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29"/>
            <p:cNvSpPr/>
            <p:nvPr/>
          </p:nvSpPr>
          <p:spPr>
            <a:xfrm>
              <a:off x="3145313" y="3223450"/>
              <a:ext cx="1600" cy="825"/>
            </a:xfrm>
            <a:custGeom>
              <a:avLst/>
              <a:gdLst/>
              <a:ahLst/>
              <a:cxnLst/>
              <a:rect l="l" t="t" r="r" b="b"/>
              <a:pathLst>
                <a:path w="64" h="33" extrusionOk="0">
                  <a:moveTo>
                    <a:pt x="0" y="1"/>
                  </a:moveTo>
                  <a:cubicBezTo>
                    <a:pt x="0" y="1"/>
                    <a:pt x="0" y="32"/>
                    <a:pt x="0" y="32"/>
                  </a:cubicBezTo>
                  <a:lnTo>
                    <a:pt x="32" y="32"/>
                  </a:lnTo>
                  <a:cubicBezTo>
                    <a:pt x="63" y="32"/>
                    <a:pt x="63" y="1"/>
                    <a:pt x="32" y="1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29"/>
            <p:cNvSpPr/>
            <p:nvPr/>
          </p:nvSpPr>
          <p:spPr>
            <a:xfrm>
              <a:off x="3153163" y="3219725"/>
              <a:ext cx="1600" cy="1400"/>
            </a:xfrm>
            <a:custGeom>
              <a:avLst/>
              <a:gdLst/>
              <a:ahLst/>
              <a:cxnLst/>
              <a:rect l="l" t="t" r="r" b="b"/>
              <a:pathLst>
                <a:path w="64" h="56" extrusionOk="0">
                  <a:moveTo>
                    <a:pt x="32" y="0"/>
                  </a:moveTo>
                  <a:cubicBezTo>
                    <a:pt x="25" y="0"/>
                    <a:pt x="17" y="8"/>
                    <a:pt x="1" y="24"/>
                  </a:cubicBezTo>
                  <a:cubicBezTo>
                    <a:pt x="1" y="24"/>
                    <a:pt x="1" y="55"/>
                    <a:pt x="1" y="55"/>
                  </a:cubicBezTo>
                  <a:lnTo>
                    <a:pt x="64" y="55"/>
                  </a:lnTo>
                  <a:cubicBezTo>
                    <a:pt x="64" y="55"/>
                    <a:pt x="64" y="24"/>
                    <a:pt x="64" y="24"/>
                  </a:cubicBezTo>
                  <a:cubicBezTo>
                    <a:pt x="48" y="8"/>
                    <a:pt x="40" y="0"/>
                    <a:pt x="32" y="0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29"/>
            <p:cNvSpPr/>
            <p:nvPr/>
          </p:nvSpPr>
          <p:spPr>
            <a:xfrm>
              <a:off x="3155538" y="3233100"/>
              <a:ext cx="1600" cy="1975"/>
            </a:xfrm>
            <a:custGeom>
              <a:avLst/>
              <a:gdLst/>
              <a:ahLst/>
              <a:cxnLst/>
              <a:rect l="l" t="t" r="r" b="b"/>
              <a:pathLst>
                <a:path w="64" h="79" extrusionOk="0">
                  <a:moveTo>
                    <a:pt x="32" y="0"/>
                  </a:moveTo>
                  <a:cubicBezTo>
                    <a:pt x="24" y="0"/>
                    <a:pt x="16" y="8"/>
                    <a:pt x="0" y="24"/>
                  </a:cubicBezTo>
                  <a:cubicBezTo>
                    <a:pt x="0" y="24"/>
                    <a:pt x="0" y="55"/>
                    <a:pt x="0" y="55"/>
                  </a:cubicBezTo>
                  <a:cubicBezTo>
                    <a:pt x="16" y="71"/>
                    <a:pt x="24" y="79"/>
                    <a:pt x="32" y="79"/>
                  </a:cubicBezTo>
                  <a:cubicBezTo>
                    <a:pt x="40" y="79"/>
                    <a:pt x="48" y="71"/>
                    <a:pt x="63" y="55"/>
                  </a:cubicBezTo>
                  <a:cubicBezTo>
                    <a:pt x="63" y="55"/>
                    <a:pt x="63" y="24"/>
                    <a:pt x="63" y="24"/>
                  </a:cubicBezTo>
                  <a:cubicBezTo>
                    <a:pt x="48" y="8"/>
                    <a:pt x="40" y="0"/>
                    <a:pt x="32" y="0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29"/>
            <p:cNvSpPr/>
            <p:nvPr/>
          </p:nvSpPr>
          <p:spPr>
            <a:xfrm>
              <a:off x="3142163" y="3236025"/>
              <a:ext cx="1600" cy="825"/>
            </a:xfrm>
            <a:custGeom>
              <a:avLst/>
              <a:gdLst/>
              <a:ahLst/>
              <a:cxnLst/>
              <a:rect l="l" t="t" r="r" b="b"/>
              <a:pathLst>
                <a:path w="64" h="33" extrusionOk="0">
                  <a:moveTo>
                    <a:pt x="32" y="1"/>
                  </a:moveTo>
                  <a:cubicBezTo>
                    <a:pt x="0" y="1"/>
                    <a:pt x="0" y="32"/>
                    <a:pt x="32" y="32"/>
                  </a:cubicBezTo>
                  <a:lnTo>
                    <a:pt x="63" y="32"/>
                  </a:lnTo>
                  <a:cubicBezTo>
                    <a:pt x="63" y="32"/>
                    <a:pt x="63" y="1"/>
                    <a:pt x="63" y="1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29"/>
            <p:cNvSpPr/>
            <p:nvPr/>
          </p:nvSpPr>
          <p:spPr>
            <a:xfrm>
              <a:off x="3142313" y="3227950"/>
              <a:ext cx="2225" cy="1825"/>
            </a:xfrm>
            <a:custGeom>
              <a:avLst/>
              <a:gdLst/>
              <a:ahLst/>
              <a:cxnLst/>
              <a:rect l="l" t="t" r="r" b="b"/>
              <a:pathLst>
                <a:path w="89" h="73" extrusionOk="0">
                  <a:moveTo>
                    <a:pt x="40" y="1"/>
                  </a:moveTo>
                  <a:cubicBezTo>
                    <a:pt x="16" y="1"/>
                    <a:pt x="0" y="47"/>
                    <a:pt x="26" y="72"/>
                  </a:cubicBezTo>
                  <a:lnTo>
                    <a:pt x="57" y="72"/>
                  </a:lnTo>
                  <a:cubicBezTo>
                    <a:pt x="89" y="41"/>
                    <a:pt x="89" y="9"/>
                    <a:pt x="57" y="9"/>
                  </a:cubicBezTo>
                  <a:cubicBezTo>
                    <a:pt x="51" y="3"/>
                    <a:pt x="45" y="1"/>
                    <a:pt x="40" y="1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29"/>
            <p:cNvSpPr/>
            <p:nvPr/>
          </p:nvSpPr>
          <p:spPr>
            <a:xfrm>
              <a:off x="2350838" y="4200075"/>
              <a:ext cx="72400" cy="69300"/>
            </a:xfrm>
            <a:custGeom>
              <a:avLst/>
              <a:gdLst/>
              <a:ahLst/>
              <a:cxnLst/>
              <a:rect l="l" t="t" r="r" b="b"/>
              <a:pathLst>
                <a:path w="2896" h="2772" extrusionOk="0">
                  <a:moveTo>
                    <a:pt x="2048" y="1"/>
                  </a:moveTo>
                  <a:cubicBezTo>
                    <a:pt x="2036" y="1"/>
                    <a:pt x="2024" y="5"/>
                    <a:pt x="2014" y="14"/>
                  </a:cubicBezTo>
                  <a:cubicBezTo>
                    <a:pt x="1835" y="193"/>
                    <a:pt x="1515" y="457"/>
                    <a:pt x="1241" y="457"/>
                  </a:cubicBezTo>
                  <a:cubicBezTo>
                    <a:pt x="1226" y="457"/>
                    <a:pt x="1211" y="456"/>
                    <a:pt x="1196" y="454"/>
                  </a:cubicBezTo>
                  <a:lnTo>
                    <a:pt x="1102" y="423"/>
                  </a:lnTo>
                  <a:cubicBezTo>
                    <a:pt x="976" y="391"/>
                    <a:pt x="850" y="360"/>
                    <a:pt x="724" y="297"/>
                  </a:cubicBezTo>
                  <a:cubicBezTo>
                    <a:pt x="662" y="297"/>
                    <a:pt x="630" y="328"/>
                    <a:pt x="630" y="391"/>
                  </a:cubicBezTo>
                  <a:cubicBezTo>
                    <a:pt x="693" y="549"/>
                    <a:pt x="724" y="863"/>
                    <a:pt x="473" y="958"/>
                  </a:cubicBezTo>
                  <a:cubicBezTo>
                    <a:pt x="347" y="1021"/>
                    <a:pt x="221" y="1052"/>
                    <a:pt x="95" y="1084"/>
                  </a:cubicBezTo>
                  <a:cubicBezTo>
                    <a:pt x="32" y="1115"/>
                    <a:pt x="32" y="1178"/>
                    <a:pt x="64" y="1209"/>
                  </a:cubicBezTo>
                  <a:cubicBezTo>
                    <a:pt x="190" y="1304"/>
                    <a:pt x="410" y="1524"/>
                    <a:pt x="253" y="1744"/>
                  </a:cubicBezTo>
                  <a:lnTo>
                    <a:pt x="32" y="2059"/>
                  </a:lnTo>
                  <a:cubicBezTo>
                    <a:pt x="1" y="2090"/>
                    <a:pt x="32" y="2153"/>
                    <a:pt x="64" y="2153"/>
                  </a:cubicBezTo>
                  <a:lnTo>
                    <a:pt x="95" y="2153"/>
                  </a:lnTo>
                  <a:cubicBezTo>
                    <a:pt x="204" y="2117"/>
                    <a:pt x="324" y="2081"/>
                    <a:pt x="423" y="2081"/>
                  </a:cubicBezTo>
                  <a:cubicBezTo>
                    <a:pt x="496" y="2081"/>
                    <a:pt x="559" y="2100"/>
                    <a:pt x="599" y="2153"/>
                  </a:cubicBezTo>
                  <a:cubicBezTo>
                    <a:pt x="724" y="2311"/>
                    <a:pt x="787" y="2499"/>
                    <a:pt x="756" y="2688"/>
                  </a:cubicBezTo>
                  <a:cubicBezTo>
                    <a:pt x="756" y="2734"/>
                    <a:pt x="790" y="2764"/>
                    <a:pt x="820" y="2764"/>
                  </a:cubicBezTo>
                  <a:cubicBezTo>
                    <a:pt x="831" y="2764"/>
                    <a:pt x="842" y="2760"/>
                    <a:pt x="850" y="2751"/>
                  </a:cubicBezTo>
                  <a:cubicBezTo>
                    <a:pt x="961" y="2641"/>
                    <a:pt x="1125" y="2520"/>
                    <a:pt x="1298" y="2520"/>
                  </a:cubicBezTo>
                  <a:cubicBezTo>
                    <a:pt x="1422" y="2520"/>
                    <a:pt x="1551" y="2581"/>
                    <a:pt x="1668" y="2751"/>
                  </a:cubicBezTo>
                  <a:cubicBezTo>
                    <a:pt x="1681" y="2764"/>
                    <a:pt x="1700" y="2772"/>
                    <a:pt x="1717" y="2772"/>
                  </a:cubicBezTo>
                  <a:cubicBezTo>
                    <a:pt x="1741" y="2772"/>
                    <a:pt x="1763" y="2757"/>
                    <a:pt x="1763" y="2720"/>
                  </a:cubicBezTo>
                  <a:cubicBezTo>
                    <a:pt x="1826" y="2499"/>
                    <a:pt x="1826" y="2185"/>
                    <a:pt x="2235" y="2059"/>
                  </a:cubicBezTo>
                  <a:cubicBezTo>
                    <a:pt x="2424" y="2028"/>
                    <a:pt x="2895" y="1933"/>
                    <a:pt x="2864" y="1839"/>
                  </a:cubicBezTo>
                  <a:cubicBezTo>
                    <a:pt x="2833" y="1713"/>
                    <a:pt x="2518" y="1304"/>
                    <a:pt x="2581" y="1052"/>
                  </a:cubicBezTo>
                  <a:cubicBezTo>
                    <a:pt x="2612" y="958"/>
                    <a:pt x="2644" y="863"/>
                    <a:pt x="2707" y="769"/>
                  </a:cubicBezTo>
                  <a:cubicBezTo>
                    <a:pt x="2707" y="706"/>
                    <a:pt x="2707" y="675"/>
                    <a:pt x="2644" y="675"/>
                  </a:cubicBezTo>
                  <a:cubicBezTo>
                    <a:pt x="2604" y="688"/>
                    <a:pt x="2565" y="694"/>
                    <a:pt x="2526" y="694"/>
                  </a:cubicBezTo>
                  <a:cubicBezTo>
                    <a:pt x="2380" y="694"/>
                    <a:pt x="2246" y="604"/>
                    <a:pt x="2172" y="454"/>
                  </a:cubicBezTo>
                  <a:cubicBezTo>
                    <a:pt x="2140" y="328"/>
                    <a:pt x="2109" y="203"/>
                    <a:pt x="2109" y="45"/>
                  </a:cubicBezTo>
                  <a:cubicBezTo>
                    <a:pt x="2109" y="23"/>
                    <a:pt x="2077" y="1"/>
                    <a:pt x="2048" y="1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29"/>
            <p:cNvSpPr/>
            <p:nvPr/>
          </p:nvSpPr>
          <p:spPr>
            <a:xfrm>
              <a:off x="2352413" y="4200075"/>
              <a:ext cx="70825" cy="69300"/>
            </a:xfrm>
            <a:custGeom>
              <a:avLst/>
              <a:gdLst/>
              <a:ahLst/>
              <a:cxnLst/>
              <a:rect l="l" t="t" r="r" b="b"/>
              <a:pathLst>
                <a:path w="2833" h="2772" extrusionOk="0">
                  <a:moveTo>
                    <a:pt x="1985" y="1"/>
                  </a:moveTo>
                  <a:cubicBezTo>
                    <a:pt x="1973" y="1"/>
                    <a:pt x="1961" y="5"/>
                    <a:pt x="1951" y="14"/>
                  </a:cubicBezTo>
                  <a:cubicBezTo>
                    <a:pt x="1772" y="193"/>
                    <a:pt x="1452" y="457"/>
                    <a:pt x="1178" y="457"/>
                  </a:cubicBezTo>
                  <a:cubicBezTo>
                    <a:pt x="1163" y="457"/>
                    <a:pt x="1148" y="456"/>
                    <a:pt x="1133" y="454"/>
                  </a:cubicBezTo>
                  <a:lnTo>
                    <a:pt x="1039" y="423"/>
                  </a:lnTo>
                  <a:lnTo>
                    <a:pt x="1196" y="580"/>
                  </a:lnTo>
                  <a:cubicBezTo>
                    <a:pt x="1196" y="580"/>
                    <a:pt x="1511" y="675"/>
                    <a:pt x="1511" y="832"/>
                  </a:cubicBezTo>
                  <a:cubicBezTo>
                    <a:pt x="1542" y="1021"/>
                    <a:pt x="1291" y="1021"/>
                    <a:pt x="1196" y="1021"/>
                  </a:cubicBezTo>
                  <a:cubicBezTo>
                    <a:pt x="1291" y="1021"/>
                    <a:pt x="1385" y="1052"/>
                    <a:pt x="1480" y="1115"/>
                  </a:cubicBezTo>
                  <a:cubicBezTo>
                    <a:pt x="1605" y="1178"/>
                    <a:pt x="1731" y="1272"/>
                    <a:pt x="1857" y="1398"/>
                  </a:cubicBezTo>
                  <a:cubicBezTo>
                    <a:pt x="1731" y="1461"/>
                    <a:pt x="1637" y="1556"/>
                    <a:pt x="1511" y="1681"/>
                  </a:cubicBezTo>
                  <a:cubicBezTo>
                    <a:pt x="1417" y="1807"/>
                    <a:pt x="1354" y="1965"/>
                    <a:pt x="1354" y="2153"/>
                  </a:cubicBezTo>
                  <a:cubicBezTo>
                    <a:pt x="1291" y="2028"/>
                    <a:pt x="1196" y="1933"/>
                    <a:pt x="1102" y="1839"/>
                  </a:cubicBezTo>
                  <a:cubicBezTo>
                    <a:pt x="1070" y="1815"/>
                    <a:pt x="1035" y="1805"/>
                    <a:pt x="998" y="1805"/>
                  </a:cubicBezTo>
                  <a:cubicBezTo>
                    <a:pt x="889" y="1805"/>
                    <a:pt x="754" y="1886"/>
                    <a:pt x="567" y="1933"/>
                  </a:cubicBezTo>
                  <a:cubicBezTo>
                    <a:pt x="347" y="1996"/>
                    <a:pt x="190" y="2059"/>
                    <a:pt x="1" y="2153"/>
                  </a:cubicBezTo>
                  <a:lnTo>
                    <a:pt x="32" y="2153"/>
                  </a:lnTo>
                  <a:cubicBezTo>
                    <a:pt x="141" y="2117"/>
                    <a:pt x="261" y="2081"/>
                    <a:pt x="360" y="2081"/>
                  </a:cubicBezTo>
                  <a:cubicBezTo>
                    <a:pt x="433" y="2081"/>
                    <a:pt x="496" y="2100"/>
                    <a:pt x="536" y="2153"/>
                  </a:cubicBezTo>
                  <a:cubicBezTo>
                    <a:pt x="661" y="2311"/>
                    <a:pt x="724" y="2499"/>
                    <a:pt x="693" y="2688"/>
                  </a:cubicBezTo>
                  <a:cubicBezTo>
                    <a:pt x="693" y="2734"/>
                    <a:pt x="727" y="2764"/>
                    <a:pt x="757" y="2764"/>
                  </a:cubicBezTo>
                  <a:cubicBezTo>
                    <a:pt x="768" y="2764"/>
                    <a:pt x="779" y="2760"/>
                    <a:pt x="787" y="2751"/>
                  </a:cubicBezTo>
                  <a:cubicBezTo>
                    <a:pt x="898" y="2641"/>
                    <a:pt x="1062" y="2520"/>
                    <a:pt x="1235" y="2520"/>
                  </a:cubicBezTo>
                  <a:cubicBezTo>
                    <a:pt x="1359" y="2520"/>
                    <a:pt x="1488" y="2581"/>
                    <a:pt x="1605" y="2751"/>
                  </a:cubicBezTo>
                  <a:cubicBezTo>
                    <a:pt x="1618" y="2764"/>
                    <a:pt x="1637" y="2772"/>
                    <a:pt x="1654" y="2772"/>
                  </a:cubicBezTo>
                  <a:cubicBezTo>
                    <a:pt x="1678" y="2772"/>
                    <a:pt x="1700" y="2757"/>
                    <a:pt x="1700" y="2720"/>
                  </a:cubicBezTo>
                  <a:cubicBezTo>
                    <a:pt x="1763" y="2499"/>
                    <a:pt x="1763" y="2185"/>
                    <a:pt x="2172" y="2059"/>
                  </a:cubicBezTo>
                  <a:cubicBezTo>
                    <a:pt x="2361" y="2028"/>
                    <a:pt x="2832" y="1933"/>
                    <a:pt x="2801" y="1839"/>
                  </a:cubicBezTo>
                  <a:cubicBezTo>
                    <a:pt x="2770" y="1713"/>
                    <a:pt x="2455" y="1304"/>
                    <a:pt x="2518" y="1052"/>
                  </a:cubicBezTo>
                  <a:cubicBezTo>
                    <a:pt x="2549" y="958"/>
                    <a:pt x="2581" y="863"/>
                    <a:pt x="2644" y="769"/>
                  </a:cubicBezTo>
                  <a:cubicBezTo>
                    <a:pt x="2644" y="706"/>
                    <a:pt x="2612" y="675"/>
                    <a:pt x="2581" y="675"/>
                  </a:cubicBezTo>
                  <a:cubicBezTo>
                    <a:pt x="2541" y="688"/>
                    <a:pt x="2502" y="694"/>
                    <a:pt x="2463" y="694"/>
                  </a:cubicBezTo>
                  <a:cubicBezTo>
                    <a:pt x="2317" y="694"/>
                    <a:pt x="2183" y="604"/>
                    <a:pt x="2109" y="454"/>
                  </a:cubicBezTo>
                  <a:cubicBezTo>
                    <a:pt x="2077" y="328"/>
                    <a:pt x="2046" y="203"/>
                    <a:pt x="2046" y="45"/>
                  </a:cubicBezTo>
                  <a:cubicBezTo>
                    <a:pt x="2046" y="23"/>
                    <a:pt x="2014" y="1"/>
                    <a:pt x="1985" y="1"/>
                  </a:cubicBezTo>
                  <a:close/>
                </a:path>
              </a:pathLst>
            </a:custGeom>
            <a:solidFill>
              <a:srgbClr val="AD3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29"/>
            <p:cNvSpPr/>
            <p:nvPr/>
          </p:nvSpPr>
          <p:spPr>
            <a:xfrm>
              <a:off x="2373338" y="4251350"/>
              <a:ext cx="4275" cy="3950"/>
            </a:xfrm>
            <a:custGeom>
              <a:avLst/>
              <a:gdLst/>
              <a:ahLst/>
              <a:cxnLst/>
              <a:rect l="l" t="t" r="r" b="b"/>
              <a:pathLst>
                <a:path w="171" h="158" extrusionOk="0">
                  <a:moveTo>
                    <a:pt x="80" y="0"/>
                  </a:moveTo>
                  <a:cubicBezTo>
                    <a:pt x="34" y="0"/>
                    <a:pt x="0" y="67"/>
                    <a:pt x="45" y="134"/>
                  </a:cubicBezTo>
                  <a:cubicBezTo>
                    <a:pt x="45" y="150"/>
                    <a:pt x="60" y="157"/>
                    <a:pt x="80" y="157"/>
                  </a:cubicBezTo>
                  <a:cubicBezTo>
                    <a:pt x="100" y="157"/>
                    <a:pt x="123" y="150"/>
                    <a:pt x="139" y="134"/>
                  </a:cubicBezTo>
                  <a:cubicBezTo>
                    <a:pt x="171" y="102"/>
                    <a:pt x="171" y="39"/>
                    <a:pt x="139" y="39"/>
                  </a:cubicBezTo>
                  <a:cubicBezTo>
                    <a:pt x="121" y="12"/>
                    <a:pt x="100" y="0"/>
                    <a:pt x="80" y="0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29"/>
            <p:cNvSpPr/>
            <p:nvPr/>
          </p:nvSpPr>
          <p:spPr>
            <a:xfrm>
              <a:off x="2379938" y="4253300"/>
              <a:ext cx="1600" cy="1400"/>
            </a:xfrm>
            <a:custGeom>
              <a:avLst/>
              <a:gdLst/>
              <a:ahLst/>
              <a:cxnLst/>
              <a:rect l="l" t="t" r="r" b="b"/>
              <a:pathLst>
                <a:path w="64" h="56" extrusionOk="0">
                  <a:moveTo>
                    <a:pt x="17" y="1"/>
                  </a:moveTo>
                  <a:cubicBezTo>
                    <a:pt x="9" y="1"/>
                    <a:pt x="1" y="9"/>
                    <a:pt x="1" y="24"/>
                  </a:cubicBezTo>
                  <a:cubicBezTo>
                    <a:pt x="1" y="24"/>
                    <a:pt x="1" y="56"/>
                    <a:pt x="1" y="56"/>
                  </a:cubicBezTo>
                  <a:lnTo>
                    <a:pt x="32" y="56"/>
                  </a:lnTo>
                  <a:cubicBezTo>
                    <a:pt x="64" y="56"/>
                    <a:pt x="64" y="24"/>
                    <a:pt x="32" y="24"/>
                  </a:cubicBezTo>
                  <a:cubicBezTo>
                    <a:pt x="32" y="9"/>
                    <a:pt x="25" y="1"/>
                    <a:pt x="17" y="1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29"/>
            <p:cNvSpPr/>
            <p:nvPr/>
          </p:nvSpPr>
          <p:spPr>
            <a:xfrm>
              <a:off x="2365388" y="4230500"/>
              <a:ext cx="5550" cy="1800"/>
            </a:xfrm>
            <a:custGeom>
              <a:avLst/>
              <a:gdLst/>
              <a:ahLst/>
              <a:cxnLst/>
              <a:rect l="l" t="t" r="r" b="b"/>
              <a:pathLst>
                <a:path w="222" h="72" extrusionOk="0">
                  <a:moveTo>
                    <a:pt x="111" y="0"/>
                  </a:moveTo>
                  <a:cubicBezTo>
                    <a:pt x="87" y="0"/>
                    <a:pt x="64" y="8"/>
                    <a:pt x="48" y="24"/>
                  </a:cubicBezTo>
                  <a:cubicBezTo>
                    <a:pt x="1" y="55"/>
                    <a:pt x="56" y="71"/>
                    <a:pt x="111" y="71"/>
                  </a:cubicBezTo>
                  <a:cubicBezTo>
                    <a:pt x="166" y="71"/>
                    <a:pt x="221" y="55"/>
                    <a:pt x="174" y="24"/>
                  </a:cubicBezTo>
                  <a:cubicBezTo>
                    <a:pt x="158" y="8"/>
                    <a:pt x="135" y="0"/>
                    <a:pt x="111" y="0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29"/>
            <p:cNvSpPr/>
            <p:nvPr/>
          </p:nvSpPr>
          <p:spPr>
            <a:xfrm>
              <a:off x="2377038" y="4233550"/>
              <a:ext cx="2150" cy="1500"/>
            </a:xfrm>
            <a:custGeom>
              <a:avLst/>
              <a:gdLst/>
              <a:ahLst/>
              <a:cxnLst/>
              <a:rect l="l" t="t" r="r" b="b"/>
              <a:pathLst>
                <a:path w="86" h="60" extrusionOk="0">
                  <a:moveTo>
                    <a:pt x="51" y="1"/>
                  </a:moveTo>
                  <a:cubicBezTo>
                    <a:pt x="24" y="1"/>
                    <a:pt x="1" y="38"/>
                    <a:pt x="23" y="59"/>
                  </a:cubicBezTo>
                  <a:lnTo>
                    <a:pt x="85" y="59"/>
                  </a:lnTo>
                  <a:cubicBezTo>
                    <a:pt x="85" y="59"/>
                    <a:pt x="85" y="46"/>
                    <a:pt x="85" y="28"/>
                  </a:cubicBezTo>
                  <a:cubicBezTo>
                    <a:pt x="76" y="8"/>
                    <a:pt x="63" y="1"/>
                    <a:pt x="51" y="1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29"/>
            <p:cNvSpPr/>
            <p:nvPr/>
          </p:nvSpPr>
          <p:spPr>
            <a:xfrm>
              <a:off x="2375238" y="4219475"/>
              <a:ext cx="2225" cy="2400"/>
            </a:xfrm>
            <a:custGeom>
              <a:avLst/>
              <a:gdLst/>
              <a:ahLst/>
              <a:cxnLst/>
              <a:rect l="l" t="t" r="r" b="b"/>
              <a:pathLst>
                <a:path w="89" h="96" extrusionOk="0">
                  <a:moveTo>
                    <a:pt x="43" y="1"/>
                  </a:moveTo>
                  <a:cubicBezTo>
                    <a:pt x="32" y="1"/>
                    <a:pt x="16" y="9"/>
                    <a:pt x="0" y="24"/>
                  </a:cubicBezTo>
                  <a:cubicBezTo>
                    <a:pt x="0" y="24"/>
                    <a:pt x="0" y="56"/>
                    <a:pt x="0" y="87"/>
                  </a:cubicBezTo>
                  <a:cubicBezTo>
                    <a:pt x="6" y="93"/>
                    <a:pt x="13" y="96"/>
                    <a:pt x="21" y="96"/>
                  </a:cubicBezTo>
                  <a:cubicBezTo>
                    <a:pt x="52" y="96"/>
                    <a:pt x="89" y="50"/>
                    <a:pt x="63" y="24"/>
                  </a:cubicBezTo>
                  <a:cubicBezTo>
                    <a:pt x="63" y="9"/>
                    <a:pt x="55" y="1"/>
                    <a:pt x="43" y="1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29"/>
            <p:cNvSpPr/>
            <p:nvPr/>
          </p:nvSpPr>
          <p:spPr>
            <a:xfrm>
              <a:off x="2395963" y="4220850"/>
              <a:ext cx="3675" cy="2600"/>
            </a:xfrm>
            <a:custGeom>
              <a:avLst/>
              <a:gdLst/>
              <a:ahLst/>
              <a:cxnLst/>
              <a:rect l="l" t="t" r="r" b="b"/>
              <a:pathLst>
                <a:path w="147" h="104" extrusionOk="0">
                  <a:moveTo>
                    <a:pt x="52" y="1"/>
                  </a:moveTo>
                  <a:cubicBezTo>
                    <a:pt x="1" y="52"/>
                    <a:pt x="33" y="104"/>
                    <a:pt x="81" y="104"/>
                  </a:cubicBezTo>
                  <a:cubicBezTo>
                    <a:pt x="92" y="104"/>
                    <a:pt x="104" y="101"/>
                    <a:pt x="115" y="95"/>
                  </a:cubicBezTo>
                  <a:cubicBezTo>
                    <a:pt x="147" y="64"/>
                    <a:pt x="147" y="32"/>
                    <a:pt x="115" y="32"/>
                  </a:cubicBezTo>
                  <a:cubicBezTo>
                    <a:pt x="84" y="1"/>
                    <a:pt x="52" y="1"/>
                    <a:pt x="52" y="1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29"/>
            <p:cNvSpPr/>
            <p:nvPr/>
          </p:nvSpPr>
          <p:spPr>
            <a:xfrm>
              <a:off x="2394513" y="4242300"/>
              <a:ext cx="2775" cy="1200"/>
            </a:xfrm>
            <a:custGeom>
              <a:avLst/>
              <a:gdLst/>
              <a:ahLst/>
              <a:cxnLst/>
              <a:rect l="l" t="t" r="r" b="b"/>
              <a:pathLst>
                <a:path w="111" h="48" extrusionOk="0">
                  <a:moveTo>
                    <a:pt x="59" y="0"/>
                  </a:moveTo>
                  <a:cubicBezTo>
                    <a:pt x="47" y="0"/>
                    <a:pt x="31" y="8"/>
                    <a:pt x="16" y="24"/>
                  </a:cubicBezTo>
                  <a:cubicBezTo>
                    <a:pt x="0" y="40"/>
                    <a:pt x="31" y="47"/>
                    <a:pt x="59" y="47"/>
                  </a:cubicBezTo>
                  <a:cubicBezTo>
                    <a:pt x="87" y="47"/>
                    <a:pt x="110" y="40"/>
                    <a:pt x="79" y="24"/>
                  </a:cubicBezTo>
                  <a:cubicBezTo>
                    <a:pt x="79" y="8"/>
                    <a:pt x="71" y="0"/>
                    <a:pt x="59" y="0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29"/>
            <p:cNvSpPr/>
            <p:nvPr/>
          </p:nvSpPr>
          <p:spPr>
            <a:xfrm>
              <a:off x="2383888" y="4239150"/>
              <a:ext cx="3175" cy="2775"/>
            </a:xfrm>
            <a:custGeom>
              <a:avLst/>
              <a:gdLst/>
              <a:ahLst/>
              <a:cxnLst/>
              <a:rect l="l" t="t" r="r" b="b"/>
              <a:pathLst>
                <a:path w="127" h="111" extrusionOk="0">
                  <a:moveTo>
                    <a:pt x="51" y="0"/>
                  </a:moveTo>
                  <a:cubicBezTo>
                    <a:pt x="40" y="0"/>
                    <a:pt x="32" y="8"/>
                    <a:pt x="32" y="24"/>
                  </a:cubicBezTo>
                  <a:cubicBezTo>
                    <a:pt x="0" y="55"/>
                    <a:pt x="0" y="87"/>
                    <a:pt x="32" y="87"/>
                  </a:cubicBezTo>
                  <a:cubicBezTo>
                    <a:pt x="32" y="103"/>
                    <a:pt x="40" y="111"/>
                    <a:pt x="51" y="111"/>
                  </a:cubicBezTo>
                  <a:cubicBezTo>
                    <a:pt x="63" y="111"/>
                    <a:pt x="79" y="103"/>
                    <a:pt x="95" y="87"/>
                  </a:cubicBezTo>
                  <a:cubicBezTo>
                    <a:pt x="126" y="87"/>
                    <a:pt x="126" y="55"/>
                    <a:pt x="95" y="24"/>
                  </a:cubicBezTo>
                  <a:cubicBezTo>
                    <a:pt x="79" y="8"/>
                    <a:pt x="63" y="0"/>
                    <a:pt x="51" y="0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29"/>
            <p:cNvSpPr/>
            <p:nvPr/>
          </p:nvSpPr>
          <p:spPr>
            <a:xfrm>
              <a:off x="2641888" y="3750750"/>
              <a:ext cx="72400" cy="69475"/>
            </a:xfrm>
            <a:custGeom>
              <a:avLst/>
              <a:gdLst/>
              <a:ahLst/>
              <a:cxnLst/>
              <a:rect l="l" t="t" r="r" b="b"/>
              <a:pathLst>
                <a:path w="2896" h="2779" extrusionOk="0">
                  <a:moveTo>
                    <a:pt x="2031" y="0"/>
                  </a:moveTo>
                  <a:cubicBezTo>
                    <a:pt x="2014" y="0"/>
                    <a:pt x="1996" y="8"/>
                    <a:pt x="1983" y="21"/>
                  </a:cubicBezTo>
                  <a:cubicBezTo>
                    <a:pt x="1833" y="200"/>
                    <a:pt x="1515" y="464"/>
                    <a:pt x="1240" y="464"/>
                  </a:cubicBezTo>
                  <a:cubicBezTo>
                    <a:pt x="1226" y="464"/>
                    <a:pt x="1211" y="463"/>
                    <a:pt x="1196" y="461"/>
                  </a:cubicBezTo>
                  <a:lnTo>
                    <a:pt x="1102" y="430"/>
                  </a:lnTo>
                  <a:cubicBezTo>
                    <a:pt x="944" y="398"/>
                    <a:pt x="818" y="367"/>
                    <a:pt x="693" y="304"/>
                  </a:cubicBezTo>
                  <a:cubicBezTo>
                    <a:pt x="661" y="304"/>
                    <a:pt x="598" y="336"/>
                    <a:pt x="630" y="398"/>
                  </a:cubicBezTo>
                  <a:cubicBezTo>
                    <a:pt x="661" y="556"/>
                    <a:pt x="724" y="839"/>
                    <a:pt x="472" y="965"/>
                  </a:cubicBezTo>
                  <a:cubicBezTo>
                    <a:pt x="347" y="1028"/>
                    <a:pt x="221" y="1059"/>
                    <a:pt x="95" y="1091"/>
                  </a:cubicBezTo>
                  <a:cubicBezTo>
                    <a:pt x="32" y="1122"/>
                    <a:pt x="32" y="1185"/>
                    <a:pt x="63" y="1217"/>
                  </a:cubicBezTo>
                  <a:cubicBezTo>
                    <a:pt x="189" y="1311"/>
                    <a:pt x="409" y="1531"/>
                    <a:pt x="252" y="1751"/>
                  </a:cubicBezTo>
                  <a:cubicBezTo>
                    <a:pt x="158" y="1846"/>
                    <a:pt x="95" y="1972"/>
                    <a:pt x="32" y="2066"/>
                  </a:cubicBezTo>
                  <a:cubicBezTo>
                    <a:pt x="0" y="2098"/>
                    <a:pt x="0" y="2160"/>
                    <a:pt x="63" y="2160"/>
                  </a:cubicBezTo>
                  <a:lnTo>
                    <a:pt x="95" y="2160"/>
                  </a:lnTo>
                  <a:cubicBezTo>
                    <a:pt x="186" y="2124"/>
                    <a:pt x="308" y="2088"/>
                    <a:pt x="413" y="2088"/>
                  </a:cubicBezTo>
                  <a:cubicBezTo>
                    <a:pt x="490" y="2088"/>
                    <a:pt x="558" y="2107"/>
                    <a:pt x="598" y="2160"/>
                  </a:cubicBezTo>
                  <a:cubicBezTo>
                    <a:pt x="724" y="2318"/>
                    <a:pt x="787" y="2507"/>
                    <a:pt x="756" y="2695"/>
                  </a:cubicBezTo>
                  <a:cubicBezTo>
                    <a:pt x="756" y="2741"/>
                    <a:pt x="772" y="2771"/>
                    <a:pt x="806" y="2771"/>
                  </a:cubicBezTo>
                  <a:cubicBezTo>
                    <a:pt x="818" y="2771"/>
                    <a:pt x="833" y="2767"/>
                    <a:pt x="850" y="2758"/>
                  </a:cubicBezTo>
                  <a:cubicBezTo>
                    <a:pt x="959" y="2649"/>
                    <a:pt x="1120" y="2540"/>
                    <a:pt x="1292" y="2540"/>
                  </a:cubicBezTo>
                  <a:cubicBezTo>
                    <a:pt x="1417" y="2540"/>
                    <a:pt x="1548" y="2599"/>
                    <a:pt x="1668" y="2758"/>
                  </a:cubicBezTo>
                  <a:cubicBezTo>
                    <a:pt x="1668" y="2771"/>
                    <a:pt x="1684" y="2779"/>
                    <a:pt x="1703" y="2779"/>
                  </a:cubicBezTo>
                  <a:cubicBezTo>
                    <a:pt x="1730" y="2779"/>
                    <a:pt x="1762" y="2764"/>
                    <a:pt x="1762" y="2727"/>
                  </a:cubicBezTo>
                  <a:cubicBezTo>
                    <a:pt x="1794" y="2507"/>
                    <a:pt x="1825" y="2223"/>
                    <a:pt x="2234" y="2066"/>
                  </a:cubicBezTo>
                  <a:cubicBezTo>
                    <a:pt x="2392" y="2035"/>
                    <a:pt x="2895" y="1940"/>
                    <a:pt x="2864" y="1846"/>
                  </a:cubicBezTo>
                  <a:cubicBezTo>
                    <a:pt x="2801" y="1720"/>
                    <a:pt x="2486" y="1311"/>
                    <a:pt x="2580" y="1059"/>
                  </a:cubicBezTo>
                  <a:cubicBezTo>
                    <a:pt x="2612" y="965"/>
                    <a:pt x="2643" y="870"/>
                    <a:pt x="2706" y="776"/>
                  </a:cubicBezTo>
                  <a:cubicBezTo>
                    <a:pt x="2755" y="728"/>
                    <a:pt x="2710" y="661"/>
                    <a:pt x="2673" y="661"/>
                  </a:cubicBezTo>
                  <a:cubicBezTo>
                    <a:pt x="2661" y="661"/>
                    <a:pt x="2651" y="667"/>
                    <a:pt x="2643" y="682"/>
                  </a:cubicBezTo>
                  <a:cubicBezTo>
                    <a:pt x="2615" y="686"/>
                    <a:pt x="2587" y="688"/>
                    <a:pt x="2560" y="688"/>
                  </a:cubicBezTo>
                  <a:cubicBezTo>
                    <a:pt x="2376" y="688"/>
                    <a:pt x="2226" y="598"/>
                    <a:pt x="2171" y="461"/>
                  </a:cubicBezTo>
                  <a:cubicBezTo>
                    <a:pt x="2108" y="336"/>
                    <a:pt x="2077" y="178"/>
                    <a:pt x="2077" y="52"/>
                  </a:cubicBezTo>
                  <a:cubicBezTo>
                    <a:pt x="2077" y="15"/>
                    <a:pt x="2055" y="0"/>
                    <a:pt x="2031" y="0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29"/>
            <p:cNvSpPr/>
            <p:nvPr/>
          </p:nvSpPr>
          <p:spPr>
            <a:xfrm>
              <a:off x="2643463" y="3750750"/>
              <a:ext cx="70825" cy="69475"/>
            </a:xfrm>
            <a:custGeom>
              <a:avLst/>
              <a:gdLst/>
              <a:ahLst/>
              <a:cxnLst/>
              <a:rect l="l" t="t" r="r" b="b"/>
              <a:pathLst>
                <a:path w="2833" h="2779" extrusionOk="0">
                  <a:moveTo>
                    <a:pt x="1968" y="0"/>
                  </a:moveTo>
                  <a:cubicBezTo>
                    <a:pt x="1951" y="0"/>
                    <a:pt x="1933" y="8"/>
                    <a:pt x="1920" y="21"/>
                  </a:cubicBezTo>
                  <a:cubicBezTo>
                    <a:pt x="1770" y="171"/>
                    <a:pt x="1420" y="464"/>
                    <a:pt x="1169" y="464"/>
                  </a:cubicBezTo>
                  <a:cubicBezTo>
                    <a:pt x="1157" y="464"/>
                    <a:pt x="1145" y="463"/>
                    <a:pt x="1133" y="461"/>
                  </a:cubicBezTo>
                  <a:lnTo>
                    <a:pt x="1039" y="430"/>
                  </a:lnTo>
                  <a:lnTo>
                    <a:pt x="1196" y="587"/>
                  </a:lnTo>
                  <a:cubicBezTo>
                    <a:pt x="1196" y="587"/>
                    <a:pt x="1511" y="682"/>
                    <a:pt x="1511" y="839"/>
                  </a:cubicBezTo>
                  <a:cubicBezTo>
                    <a:pt x="1511" y="1028"/>
                    <a:pt x="1259" y="1028"/>
                    <a:pt x="1165" y="1028"/>
                  </a:cubicBezTo>
                  <a:cubicBezTo>
                    <a:pt x="1416" y="1059"/>
                    <a:pt x="1668" y="1185"/>
                    <a:pt x="1857" y="1374"/>
                  </a:cubicBezTo>
                  <a:cubicBezTo>
                    <a:pt x="1731" y="1468"/>
                    <a:pt x="1605" y="1563"/>
                    <a:pt x="1511" y="1688"/>
                  </a:cubicBezTo>
                  <a:cubicBezTo>
                    <a:pt x="1416" y="1814"/>
                    <a:pt x="1353" y="1972"/>
                    <a:pt x="1353" y="2160"/>
                  </a:cubicBezTo>
                  <a:cubicBezTo>
                    <a:pt x="1290" y="2035"/>
                    <a:pt x="1196" y="1940"/>
                    <a:pt x="1102" y="1846"/>
                  </a:cubicBezTo>
                  <a:cubicBezTo>
                    <a:pt x="1069" y="1822"/>
                    <a:pt x="1035" y="1812"/>
                    <a:pt x="997" y="1812"/>
                  </a:cubicBezTo>
                  <a:cubicBezTo>
                    <a:pt x="887" y="1812"/>
                    <a:pt x="746" y="1893"/>
                    <a:pt x="535" y="1940"/>
                  </a:cubicBezTo>
                  <a:cubicBezTo>
                    <a:pt x="346" y="2003"/>
                    <a:pt x="158" y="2066"/>
                    <a:pt x="0" y="2160"/>
                  </a:cubicBezTo>
                  <a:lnTo>
                    <a:pt x="32" y="2160"/>
                  </a:lnTo>
                  <a:cubicBezTo>
                    <a:pt x="123" y="2124"/>
                    <a:pt x="245" y="2088"/>
                    <a:pt x="350" y="2088"/>
                  </a:cubicBezTo>
                  <a:cubicBezTo>
                    <a:pt x="427" y="2088"/>
                    <a:pt x="495" y="2107"/>
                    <a:pt x="535" y="2160"/>
                  </a:cubicBezTo>
                  <a:cubicBezTo>
                    <a:pt x="661" y="2318"/>
                    <a:pt x="724" y="2507"/>
                    <a:pt x="693" y="2695"/>
                  </a:cubicBezTo>
                  <a:cubicBezTo>
                    <a:pt x="693" y="2741"/>
                    <a:pt x="709" y="2771"/>
                    <a:pt x="743" y="2771"/>
                  </a:cubicBezTo>
                  <a:cubicBezTo>
                    <a:pt x="755" y="2771"/>
                    <a:pt x="770" y="2767"/>
                    <a:pt x="787" y="2758"/>
                  </a:cubicBezTo>
                  <a:cubicBezTo>
                    <a:pt x="896" y="2649"/>
                    <a:pt x="1057" y="2540"/>
                    <a:pt x="1229" y="2540"/>
                  </a:cubicBezTo>
                  <a:cubicBezTo>
                    <a:pt x="1354" y="2540"/>
                    <a:pt x="1485" y="2599"/>
                    <a:pt x="1605" y="2758"/>
                  </a:cubicBezTo>
                  <a:cubicBezTo>
                    <a:pt x="1605" y="2771"/>
                    <a:pt x="1621" y="2779"/>
                    <a:pt x="1640" y="2779"/>
                  </a:cubicBezTo>
                  <a:cubicBezTo>
                    <a:pt x="1667" y="2779"/>
                    <a:pt x="1699" y="2764"/>
                    <a:pt x="1699" y="2727"/>
                  </a:cubicBezTo>
                  <a:cubicBezTo>
                    <a:pt x="1731" y="2507"/>
                    <a:pt x="1762" y="2223"/>
                    <a:pt x="2171" y="2066"/>
                  </a:cubicBezTo>
                  <a:cubicBezTo>
                    <a:pt x="2329" y="2035"/>
                    <a:pt x="2832" y="1940"/>
                    <a:pt x="2801" y="1846"/>
                  </a:cubicBezTo>
                  <a:cubicBezTo>
                    <a:pt x="2738" y="1720"/>
                    <a:pt x="2423" y="1311"/>
                    <a:pt x="2517" y="1059"/>
                  </a:cubicBezTo>
                  <a:cubicBezTo>
                    <a:pt x="2549" y="965"/>
                    <a:pt x="2580" y="870"/>
                    <a:pt x="2643" y="776"/>
                  </a:cubicBezTo>
                  <a:cubicBezTo>
                    <a:pt x="2692" y="728"/>
                    <a:pt x="2647" y="661"/>
                    <a:pt x="2596" y="661"/>
                  </a:cubicBezTo>
                  <a:cubicBezTo>
                    <a:pt x="2580" y="661"/>
                    <a:pt x="2564" y="667"/>
                    <a:pt x="2549" y="682"/>
                  </a:cubicBezTo>
                  <a:cubicBezTo>
                    <a:pt x="2525" y="686"/>
                    <a:pt x="2500" y="688"/>
                    <a:pt x="2476" y="688"/>
                  </a:cubicBezTo>
                  <a:cubicBezTo>
                    <a:pt x="2313" y="688"/>
                    <a:pt x="2163" y="598"/>
                    <a:pt x="2108" y="461"/>
                  </a:cubicBezTo>
                  <a:cubicBezTo>
                    <a:pt x="2045" y="336"/>
                    <a:pt x="2014" y="178"/>
                    <a:pt x="2014" y="52"/>
                  </a:cubicBezTo>
                  <a:cubicBezTo>
                    <a:pt x="2014" y="15"/>
                    <a:pt x="1992" y="0"/>
                    <a:pt x="1968" y="0"/>
                  </a:cubicBezTo>
                  <a:close/>
                </a:path>
              </a:pathLst>
            </a:custGeom>
            <a:solidFill>
              <a:srgbClr val="AD3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29"/>
            <p:cNvSpPr/>
            <p:nvPr/>
          </p:nvSpPr>
          <p:spPr>
            <a:xfrm>
              <a:off x="2663913" y="3801875"/>
              <a:ext cx="4550" cy="4200"/>
            </a:xfrm>
            <a:custGeom>
              <a:avLst/>
              <a:gdLst/>
              <a:ahLst/>
              <a:cxnLst/>
              <a:rect l="l" t="t" r="r" b="b"/>
              <a:pathLst>
                <a:path w="182" h="168" extrusionOk="0">
                  <a:moveTo>
                    <a:pt x="83" y="0"/>
                  </a:moveTo>
                  <a:cubicBezTo>
                    <a:pt x="63" y="0"/>
                    <a:pt x="45" y="8"/>
                    <a:pt x="32" y="21"/>
                  </a:cubicBezTo>
                  <a:cubicBezTo>
                    <a:pt x="0" y="53"/>
                    <a:pt x="0" y="115"/>
                    <a:pt x="32" y="147"/>
                  </a:cubicBezTo>
                  <a:cubicBezTo>
                    <a:pt x="46" y="162"/>
                    <a:pt x="63" y="168"/>
                    <a:pt x="79" y="168"/>
                  </a:cubicBezTo>
                  <a:cubicBezTo>
                    <a:pt x="132" y="168"/>
                    <a:pt x="182" y="101"/>
                    <a:pt x="158" y="53"/>
                  </a:cubicBezTo>
                  <a:cubicBezTo>
                    <a:pt x="139" y="16"/>
                    <a:pt x="110" y="0"/>
                    <a:pt x="83" y="0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29"/>
            <p:cNvSpPr/>
            <p:nvPr/>
          </p:nvSpPr>
          <p:spPr>
            <a:xfrm>
              <a:off x="2670213" y="3804150"/>
              <a:ext cx="1600" cy="1400"/>
            </a:xfrm>
            <a:custGeom>
              <a:avLst/>
              <a:gdLst/>
              <a:ahLst/>
              <a:cxnLst/>
              <a:rect l="l" t="t" r="r" b="b"/>
              <a:pathLst>
                <a:path w="64" h="56" extrusionOk="0">
                  <a:moveTo>
                    <a:pt x="47" y="1"/>
                  </a:moveTo>
                  <a:cubicBezTo>
                    <a:pt x="39" y="1"/>
                    <a:pt x="32" y="9"/>
                    <a:pt x="32" y="24"/>
                  </a:cubicBezTo>
                  <a:cubicBezTo>
                    <a:pt x="0" y="24"/>
                    <a:pt x="32" y="56"/>
                    <a:pt x="63" y="56"/>
                  </a:cubicBezTo>
                  <a:cubicBezTo>
                    <a:pt x="63" y="56"/>
                    <a:pt x="63" y="24"/>
                    <a:pt x="63" y="24"/>
                  </a:cubicBezTo>
                  <a:cubicBezTo>
                    <a:pt x="63" y="9"/>
                    <a:pt x="55" y="1"/>
                    <a:pt x="47" y="1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29"/>
            <p:cNvSpPr/>
            <p:nvPr/>
          </p:nvSpPr>
          <p:spPr>
            <a:xfrm>
              <a:off x="2656838" y="3781350"/>
              <a:ext cx="4725" cy="3550"/>
            </a:xfrm>
            <a:custGeom>
              <a:avLst/>
              <a:gdLst/>
              <a:ahLst/>
              <a:cxnLst/>
              <a:rect l="l" t="t" r="r" b="b"/>
              <a:pathLst>
                <a:path w="189" h="142" extrusionOk="0">
                  <a:moveTo>
                    <a:pt x="95" y="0"/>
                  </a:moveTo>
                  <a:cubicBezTo>
                    <a:pt x="71" y="0"/>
                    <a:pt x="47" y="8"/>
                    <a:pt x="32" y="24"/>
                  </a:cubicBezTo>
                  <a:cubicBezTo>
                    <a:pt x="0" y="55"/>
                    <a:pt x="0" y="87"/>
                    <a:pt x="32" y="118"/>
                  </a:cubicBezTo>
                  <a:cubicBezTo>
                    <a:pt x="47" y="134"/>
                    <a:pt x="71" y="142"/>
                    <a:pt x="95" y="142"/>
                  </a:cubicBezTo>
                  <a:cubicBezTo>
                    <a:pt x="118" y="142"/>
                    <a:pt x="142" y="134"/>
                    <a:pt x="158" y="118"/>
                  </a:cubicBezTo>
                  <a:cubicBezTo>
                    <a:pt x="189" y="87"/>
                    <a:pt x="189" y="55"/>
                    <a:pt x="158" y="24"/>
                  </a:cubicBezTo>
                  <a:cubicBezTo>
                    <a:pt x="142" y="8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29"/>
            <p:cNvSpPr/>
            <p:nvPr/>
          </p:nvSpPr>
          <p:spPr>
            <a:xfrm>
              <a:off x="2667988" y="3784075"/>
              <a:ext cx="2025" cy="2125"/>
            </a:xfrm>
            <a:custGeom>
              <a:avLst/>
              <a:gdLst/>
              <a:ahLst/>
              <a:cxnLst/>
              <a:rect l="l" t="t" r="r" b="b"/>
              <a:pathLst>
                <a:path w="81" h="85" extrusionOk="0">
                  <a:moveTo>
                    <a:pt x="40" y="1"/>
                  </a:moveTo>
                  <a:cubicBezTo>
                    <a:pt x="16" y="1"/>
                    <a:pt x="1" y="47"/>
                    <a:pt x="26" y="72"/>
                  </a:cubicBezTo>
                  <a:cubicBezTo>
                    <a:pt x="35" y="81"/>
                    <a:pt x="43" y="85"/>
                    <a:pt x="50" y="85"/>
                  </a:cubicBezTo>
                  <a:cubicBezTo>
                    <a:pt x="70" y="85"/>
                    <a:pt x="81" y="55"/>
                    <a:pt x="58" y="9"/>
                  </a:cubicBezTo>
                  <a:cubicBezTo>
                    <a:pt x="52" y="3"/>
                    <a:pt x="46" y="1"/>
                    <a:pt x="40" y="1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29"/>
            <p:cNvSpPr/>
            <p:nvPr/>
          </p:nvSpPr>
          <p:spPr>
            <a:xfrm>
              <a:off x="2665638" y="3770325"/>
              <a:ext cx="3025" cy="2400"/>
            </a:xfrm>
            <a:custGeom>
              <a:avLst/>
              <a:gdLst/>
              <a:ahLst/>
              <a:cxnLst/>
              <a:rect l="l" t="t" r="r" b="b"/>
              <a:pathLst>
                <a:path w="121" h="96" extrusionOk="0">
                  <a:moveTo>
                    <a:pt x="69" y="1"/>
                  </a:moveTo>
                  <a:cubicBezTo>
                    <a:pt x="57" y="1"/>
                    <a:pt x="42" y="9"/>
                    <a:pt x="26" y="24"/>
                  </a:cubicBezTo>
                  <a:cubicBezTo>
                    <a:pt x="0" y="50"/>
                    <a:pt x="37" y="96"/>
                    <a:pt x="68" y="96"/>
                  </a:cubicBezTo>
                  <a:cubicBezTo>
                    <a:pt x="76" y="96"/>
                    <a:pt x="83" y="93"/>
                    <a:pt x="89" y="87"/>
                  </a:cubicBezTo>
                  <a:cubicBezTo>
                    <a:pt x="120" y="56"/>
                    <a:pt x="120" y="24"/>
                    <a:pt x="89" y="24"/>
                  </a:cubicBezTo>
                  <a:cubicBezTo>
                    <a:pt x="89" y="9"/>
                    <a:pt x="81" y="1"/>
                    <a:pt x="69" y="1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29"/>
            <p:cNvSpPr/>
            <p:nvPr/>
          </p:nvSpPr>
          <p:spPr>
            <a:xfrm>
              <a:off x="2687513" y="3771900"/>
              <a:ext cx="2375" cy="2775"/>
            </a:xfrm>
            <a:custGeom>
              <a:avLst/>
              <a:gdLst/>
              <a:ahLst/>
              <a:cxnLst/>
              <a:rect l="l" t="t" r="r" b="b"/>
              <a:pathLst>
                <a:path w="95" h="111" extrusionOk="0">
                  <a:moveTo>
                    <a:pt x="48" y="1"/>
                  </a:moveTo>
                  <a:cubicBezTo>
                    <a:pt x="32" y="1"/>
                    <a:pt x="16" y="9"/>
                    <a:pt x="0" y="24"/>
                  </a:cubicBezTo>
                  <a:cubicBezTo>
                    <a:pt x="0" y="24"/>
                    <a:pt x="0" y="56"/>
                    <a:pt x="0" y="87"/>
                  </a:cubicBezTo>
                  <a:cubicBezTo>
                    <a:pt x="16" y="103"/>
                    <a:pt x="32" y="111"/>
                    <a:pt x="48" y="111"/>
                  </a:cubicBezTo>
                  <a:cubicBezTo>
                    <a:pt x="63" y="111"/>
                    <a:pt x="79" y="103"/>
                    <a:pt x="95" y="87"/>
                  </a:cubicBezTo>
                  <a:cubicBezTo>
                    <a:pt x="95" y="56"/>
                    <a:pt x="95" y="24"/>
                    <a:pt x="95" y="24"/>
                  </a:cubicBezTo>
                  <a:cubicBezTo>
                    <a:pt x="79" y="9"/>
                    <a:pt x="63" y="1"/>
                    <a:pt x="48" y="1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29"/>
            <p:cNvSpPr/>
            <p:nvPr/>
          </p:nvSpPr>
          <p:spPr>
            <a:xfrm>
              <a:off x="2685138" y="3793150"/>
              <a:ext cx="2400" cy="1975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52" y="0"/>
                  </a:moveTo>
                  <a:cubicBezTo>
                    <a:pt x="40" y="0"/>
                    <a:pt x="32" y="8"/>
                    <a:pt x="32" y="24"/>
                  </a:cubicBezTo>
                  <a:cubicBezTo>
                    <a:pt x="1" y="24"/>
                    <a:pt x="1" y="55"/>
                    <a:pt x="32" y="55"/>
                  </a:cubicBezTo>
                  <a:cubicBezTo>
                    <a:pt x="32" y="71"/>
                    <a:pt x="40" y="79"/>
                    <a:pt x="52" y="79"/>
                  </a:cubicBezTo>
                  <a:cubicBezTo>
                    <a:pt x="64" y="79"/>
                    <a:pt x="80" y="71"/>
                    <a:pt x="95" y="55"/>
                  </a:cubicBezTo>
                  <a:cubicBezTo>
                    <a:pt x="95" y="55"/>
                    <a:pt x="95" y="24"/>
                    <a:pt x="95" y="24"/>
                  </a:cubicBezTo>
                  <a:cubicBezTo>
                    <a:pt x="80" y="8"/>
                    <a:pt x="64" y="0"/>
                    <a:pt x="52" y="0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29"/>
            <p:cNvSpPr/>
            <p:nvPr/>
          </p:nvSpPr>
          <p:spPr>
            <a:xfrm>
              <a:off x="2675138" y="3790275"/>
              <a:ext cx="2950" cy="2500"/>
            </a:xfrm>
            <a:custGeom>
              <a:avLst/>
              <a:gdLst/>
              <a:ahLst/>
              <a:cxnLst/>
              <a:rect l="l" t="t" r="r" b="b"/>
              <a:pathLst>
                <a:path w="118" h="100" extrusionOk="0">
                  <a:moveTo>
                    <a:pt x="57" y="1"/>
                  </a:moveTo>
                  <a:cubicBezTo>
                    <a:pt x="28" y="1"/>
                    <a:pt x="0" y="30"/>
                    <a:pt x="23" y="76"/>
                  </a:cubicBezTo>
                  <a:cubicBezTo>
                    <a:pt x="23" y="92"/>
                    <a:pt x="31" y="100"/>
                    <a:pt x="43" y="100"/>
                  </a:cubicBezTo>
                  <a:cubicBezTo>
                    <a:pt x="55" y="100"/>
                    <a:pt x="71" y="92"/>
                    <a:pt x="86" y="76"/>
                  </a:cubicBezTo>
                  <a:cubicBezTo>
                    <a:pt x="118" y="45"/>
                    <a:pt x="118" y="13"/>
                    <a:pt x="86" y="13"/>
                  </a:cubicBezTo>
                  <a:cubicBezTo>
                    <a:pt x="78" y="5"/>
                    <a:pt x="67" y="1"/>
                    <a:pt x="57" y="1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29"/>
            <p:cNvSpPr/>
            <p:nvPr/>
          </p:nvSpPr>
          <p:spPr>
            <a:xfrm>
              <a:off x="1141075" y="1073275"/>
              <a:ext cx="334325" cy="289850"/>
            </a:xfrm>
            <a:custGeom>
              <a:avLst/>
              <a:gdLst/>
              <a:ahLst/>
              <a:cxnLst/>
              <a:rect l="l" t="t" r="r" b="b"/>
              <a:pathLst>
                <a:path w="13373" h="11594" extrusionOk="0">
                  <a:moveTo>
                    <a:pt x="6149" y="1"/>
                  </a:moveTo>
                  <a:cubicBezTo>
                    <a:pt x="5817" y="1"/>
                    <a:pt x="5485" y="16"/>
                    <a:pt x="5160" y="45"/>
                  </a:cubicBezTo>
                  <a:cubicBezTo>
                    <a:pt x="4499" y="202"/>
                    <a:pt x="3902" y="517"/>
                    <a:pt x="3367" y="926"/>
                  </a:cubicBezTo>
                  <a:cubicBezTo>
                    <a:pt x="2234" y="1618"/>
                    <a:pt x="1322" y="2625"/>
                    <a:pt x="692" y="3789"/>
                  </a:cubicBezTo>
                  <a:cubicBezTo>
                    <a:pt x="94" y="4985"/>
                    <a:pt x="0" y="6369"/>
                    <a:pt x="441" y="7628"/>
                  </a:cubicBezTo>
                  <a:cubicBezTo>
                    <a:pt x="755" y="8509"/>
                    <a:pt x="1322" y="9295"/>
                    <a:pt x="2077" y="9862"/>
                  </a:cubicBezTo>
                  <a:cubicBezTo>
                    <a:pt x="1982" y="9956"/>
                    <a:pt x="3461" y="10743"/>
                    <a:pt x="4027" y="11120"/>
                  </a:cubicBezTo>
                  <a:cubicBezTo>
                    <a:pt x="4311" y="11309"/>
                    <a:pt x="4594" y="11466"/>
                    <a:pt x="4877" y="11561"/>
                  </a:cubicBezTo>
                  <a:cubicBezTo>
                    <a:pt x="5000" y="11583"/>
                    <a:pt x="5122" y="11593"/>
                    <a:pt x="5243" y="11593"/>
                  </a:cubicBezTo>
                  <a:cubicBezTo>
                    <a:pt x="5464" y="11593"/>
                    <a:pt x="5681" y="11559"/>
                    <a:pt x="5884" y="11498"/>
                  </a:cubicBezTo>
                  <a:cubicBezTo>
                    <a:pt x="6057" y="11450"/>
                    <a:pt x="6230" y="11427"/>
                    <a:pt x="6403" y="11427"/>
                  </a:cubicBezTo>
                  <a:cubicBezTo>
                    <a:pt x="6576" y="11427"/>
                    <a:pt x="6749" y="11450"/>
                    <a:pt x="6922" y="11498"/>
                  </a:cubicBezTo>
                  <a:cubicBezTo>
                    <a:pt x="7054" y="11522"/>
                    <a:pt x="7187" y="11532"/>
                    <a:pt x="7319" y="11532"/>
                  </a:cubicBezTo>
                  <a:cubicBezTo>
                    <a:pt x="7533" y="11532"/>
                    <a:pt x="7747" y="11505"/>
                    <a:pt x="7960" y="11466"/>
                  </a:cubicBezTo>
                  <a:cubicBezTo>
                    <a:pt x="8558" y="11309"/>
                    <a:pt x="9156" y="11089"/>
                    <a:pt x="9691" y="10774"/>
                  </a:cubicBezTo>
                  <a:cubicBezTo>
                    <a:pt x="10792" y="10208"/>
                    <a:pt x="11705" y="9358"/>
                    <a:pt x="12428" y="8351"/>
                  </a:cubicBezTo>
                  <a:cubicBezTo>
                    <a:pt x="12837" y="7848"/>
                    <a:pt x="13120" y="7250"/>
                    <a:pt x="13246" y="6621"/>
                  </a:cubicBezTo>
                  <a:cubicBezTo>
                    <a:pt x="13372" y="5897"/>
                    <a:pt x="13058" y="5268"/>
                    <a:pt x="12900" y="4544"/>
                  </a:cubicBezTo>
                  <a:cubicBezTo>
                    <a:pt x="12837" y="3852"/>
                    <a:pt x="12711" y="3160"/>
                    <a:pt x="12523" y="2467"/>
                  </a:cubicBezTo>
                  <a:cubicBezTo>
                    <a:pt x="12428" y="2184"/>
                    <a:pt x="12240" y="1933"/>
                    <a:pt x="12019" y="1744"/>
                  </a:cubicBezTo>
                  <a:cubicBezTo>
                    <a:pt x="11893" y="1649"/>
                    <a:pt x="11768" y="1555"/>
                    <a:pt x="11642" y="1461"/>
                  </a:cubicBezTo>
                  <a:cubicBezTo>
                    <a:pt x="11516" y="1366"/>
                    <a:pt x="11421" y="1209"/>
                    <a:pt x="11327" y="1083"/>
                  </a:cubicBezTo>
                  <a:cubicBezTo>
                    <a:pt x="10824" y="643"/>
                    <a:pt x="10194" y="359"/>
                    <a:pt x="9534" y="296"/>
                  </a:cubicBezTo>
                  <a:cubicBezTo>
                    <a:pt x="9093" y="202"/>
                    <a:pt x="8621" y="171"/>
                    <a:pt x="8149" y="139"/>
                  </a:cubicBezTo>
                  <a:lnTo>
                    <a:pt x="7363" y="76"/>
                  </a:lnTo>
                  <a:cubicBezTo>
                    <a:pt x="6964" y="24"/>
                    <a:pt x="6556" y="1"/>
                    <a:pt x="6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29"/>
            <p:cNvSpPr/>
            <p:nvPr/>
          </p:nvSpPr>
          <p:spPr>
            <a:xfrm>
              <a:off x="1330625" y="1176650"/>
              <a:ext cx="25200" cy="23600"/>
            </a:xfrm>
            <a:custGeom>
              <a:avLst/>
              <a:gdLst/>
              <a:ahLst/>
              <a:cxnLst/>
              <a:rect l="l" t="t" r="r" b="b"/>
              <a:pathLst>
                <a:path w="1008" h="944" extrusionOk="0">
                  <a:moveTo>
                    <a:pt x="504" y="0"/>
                  </a:moveTo>
                  <a:cubicBezTo>
                    <a:pt x="441" y="0"/>
                    <a:pt x="378" y="32"/>
                    <a:pt x="347" y="63"/>
                  </a:cubicBezTo>
                  <a:cubicBezTo>
                    <a:pt x="284" y="94"/>
                    <a:pt x="253" y="126"/>
                    <a:pt x="190" y="157"/>
                  </a:cubicBezTo>
                  <a:lnTo>
                    <a:pt x="158" y="220"/>
                  </a:lnTo>
                  <a:cubicBezTo>
                    <a:pt x="127" y="252"/>
                    <a:pt x="127" y="283"/>
                    <a:pt x="95" y="315"/>
                  </a:cubicBezTo>
                  <a:cubicBezTo>
                    <a:pt x="32" y="409"/>
                    <a:pt x="1" y="535"/>
                    <a:pt x="32" y="629"/>
                  </a:cubicBezTo>
                  <a:cubicBezTo>
                    <a:pt x="64" y="755"/>
                    <a:pt x="127" y="818"/>
                    <a:pt x="221" y="881"/>
                  </a:cubicBezTo>
                  <a:cubicBezTo>
                    <a:pt x="284" y="913"/>
                    <a:pt x="378" y="944"/>
                    <a:pt x="441" y="944"/>
                  </a:cubicBezTo>
                  <a:cubicBezTo>
                    <a:pt x="536" y="944"/>
                    <a:pt x="630" y="913"/>
                    <a:pt x="693" y="850"/>
                  </a:cubicBezTo>
                  <a:cubicBezTo>
                    <a:pt x="725" y="850"/>
                    <a:pt x="725" y="818"/>
                    <a:pt x="756" y="818"/>
                  </a:cubicBezTo>
                  <a:cubicBezTo>
                    <a:pt x="787" y="787"/>
                    <a:pt x="819" y="755"/>
                    <a:pt x="850" y="724"/>
                  </a:cubicBezTo>
                  <a:cubicBezTo>
                    <a:pt x="850" y="692"/>
                    <a:pt x="882" y="661"/>
                    <a:pt x="913" y="629"/>
                  </a:cubicBezTo>
                  <a:cubicBezTo>
                    <a:pt x="945" y="598"/>
                    <a:pt x="945" y="535"/>
                    <a:pt x="976" y="503"/>
                  </a:cubicBezTo>
                  <a:cubicBezTo>
                    <a:pt x="1008" y="441"/>
                    <a:pt x="1008" y="378"/>
                    <a:pt x="1008" y="283"/>
                  </a:cubicBezTo>
                  <a:cubicBezTo>
                    <a:pt x="976" y="283"/>
                    <a:pt x="976" y="252"/>
                    <a:pt x="976" y="252"/>
                  </a:cubicBezTo>
                  <a:cubicBezTo>
                    <a:pt x="976" y="220"/>
                    <a:pt x="945" y="189"/>
                    <a:pt x="945" y="189"/>
                  </a:cubicBezTo>
                  <a:cubicBezTo>
                    <a:pt x="913" y="126"/>
                    <a:pt x="882" y="94"/>
                    <a:pt x="819" y="63"/>
                  </a:cubicBezTo>
                  <a:cubicBezTo>
                    <a:pt x="756" y="32"/>
                    <a:pt x="693" y="0"/>
                    <a:pt x="630" y="0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29"/>
            <p:cNvSpPr/>
            <p:nvPr/>
          </p:nvSpPr>
          <p:spPr>
            <a:xfrm>
              <a:off x="1363675" y="1136525"/>
              <a:ext cx="13400" cy="11825"/>
            </a:xfrm>
            <a:custGeom>
              <a:avLst/>
              <a:gdLst/>
              <a:ahLst/>
              <a:cxnLst/>
              <a:rect l="l" t="t" r="r" b="b"/>
              <a:pathLst>
                <a:path w="536" h="473" extrusionOk="0">
                  <a:moveTo>
                    <a:pt x="284" y="0"/>
                  </a:moveTo>
                  <a:cubicBezTo>
                    <a:pt x="0" y="32"/>
                    <a:pt x="0" y="409"/>
                    <a:pt x="284" y="472"/>
                  </a:cubicBezTo>
                  <a:cubicBezTo>
                    <a:pt x="535" y="409"/>
                    <a:pt x="535" y="32"/>
                    <a:pt x="284" y="0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29"/>
            <p:cNvSpPr/>
            <p:nvPr/>
          </p:nvSpPr>
          <p:spPr>
            <a:xfrm>
              <a:off x="1320400" y="1136525"/>
              <a:ext cx="13400" cy="13400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53" y="0"/>
                  </a:moveTo>
                  <a:cubicBezTo>
                    <a:pt x="221" y="0"/>
                    <a:pt x="190" y="0"/>
                    <a:pt x="158" y="32"/>
                  </a:cubicBezTo>
                  <a:cubicBezTo>
                    <a:pt x="95" y="32"/>
                    <a:pt x="32" y="95"/>
                    <a:pt x="32" y="158"/>
                  </a:cubicBezTo>
                  <a:cubicBezTo>
                    <a:pt x="1" y="189"/>
                    <a:pt x="1" y="221"/>
                    <a:pt x="1" y="252"/>
                  </a:cubicBezTo>
                  <a:lnTo>
                    <a:pt x="1" y="347"/>
                  </a:lnTo>
                  <a:cubicBezTo>
                    <a:pt x="1" y="378"/>
                    <a:pt x="32" y="409"/>
                    <a:pt x="64" y="472"/>
                  </a:cubicBezTo>
                  <a:lnTo>
                    <a:pt x="127" y="504"/>
                  </a:lnTo>
                  <a:cubicBezTo>
                    <a:pt x="158" y="535"/>
                    <a:pt x="190" y="535"/>
                    <a:pt x="253" y="535"/>
                  </a:cubicBezTo>
                  <a:cubicBezTo>
                    <a:pt x="284" y="535"/>
                    <a:pt x="315" y="535"/>
                    <a:pt x="347" y="504"/>
                  </a:cubicBezTo>
                  <a:cubicBezTo>
                    <a:pt x="378" y="504"/>
                    <a:pt x="410" y="472"/>
                    <a:pt x="441" y="472"/>
                  </a:cubicBezTo>
                  <a:cubicBezTo>
                    <a:pt x="473" y="441"/>
                    <a:pt x="473" y="409"/>
                    <a:pt x="504" y="378"/>
                  </a:cubicBezTo>
                  <a:cubicBezTo>
                    <a:pt x="504" y="347"/>
                    <a:pt x="536" y="315"/>
                    <a:pt x="536" y="252"/>
                  </a:cubicBezTo>
                  <a:lnTo>
                    <a:pt x="536" y="189"/>
                  </a:lnTo>
                  <a:cubicBezTo>
                    <a:pt x="504" y="158"/>
                    <a:pt x="504" y="95"/>
                    <a:pt x="473" y="63"/>
                  </a:cubicBezTo>
                  <a:lnTo>
                    <a:pt x="410" y="32"/>
                  </a:lnTo>
                  <a:cubicBezTo>
                    <a:pt x="347" y="0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29"/>
            <p:cNvSpPr/>
            <p:nvPr/>
          </p:nvSpPr>
          <p:spPr>
            <a:xfrm>
              <a:off x="1345175" y="1103875"/>
              <a:ext cx="13400" cy="12425"/>
            </a:xfrm>
            <a:custGeom>
              <a:avLst/>
              <a:gdLst/>
              <a:ahLst/>
              <a:cxnLst/>
              <a:rect l="l" t="t" r="r" b="b"/>
              <a:pathLst>
                <a:path w="536" h="497" extrusionOk="0">
                  <a:moveTo>
                    <a:pt x="268" y="1"/>
                  </a:moveTo>
                  <a:cubicBezTo>
                    <a:pt x="135" y="1"/>
                    <a:pt x="1" y="79"/>
                    <a:pt x="17" y="237"/>
                  </a:cubicBezTo>
                  <a:cubicBezTo>
                    <a:pt x="17" y="410"/>
                    <a:pt x="143" y="496"/>
                    <a:pt x="268" y="496"/>
                  </a:cubicBezTo>
                  <a:cubicBezTo>
                    <a:pt x="394" y="496"/>
                    <a:pt x="520" y="410"/>
                    <a:pt x="520" y="237"/>
                  </a:cubicBezTo>
                  <a:cubicBezTo>
                    <a:pt x="536" y="79"/>
                    <a:pt x="402" y="1"/>
                    <a:pt x="268" y="1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29"/>
            <p:cNvSpPr/>
            <p:nvPr/>
          </p:nvSpPr>
          <p:spPr>
            <a:xfrm>
              <a:off x="1266925" y="1232500"/>
              <a:ext cx="25975" cy="22050"/>
            </a:xfrm>
            <a:custGeom>
              <a:avLst/>
              <a:gdLst/>
              <a:ahLst/>
              <a:cxnLst/>
              <a:rect l="l" t="t" r="r" b="b"/>
              <a:pathLst>
                <a:path w="1039" h="882" extrusionOk="0">
                  <a:moveTo>
                    <a:pt x="472" y="0"/>
                  </a:moveTo>
                  <a:cubicBezTo>
                    <a:pt x="409" y="0"/>
                    <a:pt x="378" y="31"/>
                    <a:pt x="346" y="63"/>
                  </a:cubicBezTo>
                  <a:cubicBezTo>
                    <a:pt x="283" y="94"/>
                    <a:pt x="221" y="126"/>
                    <a:pt x="158" y="189"/>
                  </a:cubicBezTo>
                  <a:cubicBezTo>
                    <a:pt x="126" y="189"/>
                    <a:pt x="95" y="220"/>
                    <a:pt x="95" y="252"/>
                  </a:cubicBezTo>
                  <a:lnTo>
                    <a:pt x="63" y="315"/>
                  </a:lnTo>
                  <a:cubicBezTo>
                    <a:pt x="32" y="346"/>
                    <a:pt x="32" y="378"/>
                    <a:pt x="0" y="409"/>
                  </a:cubicBezTo>
                  <a:cubicBezTo>
                    <a:pt x="0" y="472"/>
                    <a:pt x="0" y="535"/>
                    <a:pt x="0" y="598"/>
                  </a:cubicBezTo>
                  <a:cubicBezTo>
                    <a:pt x="32" y="692"/>
                    <a:pt x="63" y="755"/>
                    <a:pt x="126" y="787"/>
                  </a:cubicBezTo>
                  <a:cubicBezTo>
                    <a:pt x="158" y="818"/>
                    <a:pt x="189" y="850"/>
                    <a:pt x="221" y="850"/>
                  </a:cubicBezTo>
                  <a:lnTo>
                    <a:pt x="283" y="881"/>
                  </a:lnTo>
                  <a:lnTo>
                    <a:pt x="378" y="881"/>
                  </a:lnTo>
                  <a:cubicBezTo>
                    <a:pt x="441" y="881"/>
                    <a:pt x="504" y="881"/>
                    <a:pt x="535" y="850"/>
                  </a:cubicBezTo>
                  <a:lnTo>
                    <a:pt x="661" y="818"/>
                  </a:lnTo>
                  <a:lnTo>
                    <a:pt x="692" y="818"/>
                  </a:lnTo>
                  <a:cubicBezTo>
                    <a:pt x="818" y="787"/>
                    <a:pt x="913" y="692"/>
                    <a:pt x="976" y="598"/>
                  </a:cubicBezTo>
                  <a:cubicBezTo>
                    <a:pt x="1039" y="472"/>
                    <a:pt x="1039" y="315"/>
                    <a:pt x="976" y="220"/>
                  </a:cubicBezTo>
                  <a:cubicBezTo>
                    <a:pt x="944" y="157"/>
                    <a:pt x="881" y="94"/>
                    <a:pt x="818" y="63"/>
                  </a:cubicBezTo>
                  <a:cubicBezTo>
                    <a:pt x="787" y="31"/>
                    <a:pt x="724" y="0"/>
                    <a:pt x="661" y="0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29"/>
            <p:cNvSpPr/>
            <p:nvPr/>
          </p:nvSpPr>
          <p:spPr>
            <a:xfrm>
              <a:off x="1215800" y="1225600"/>
              <a:ext cx="11025" cy="11625"/>
            </a:xfrm>
            <a:custGeom>
              <a:avLst/>
              <a:gdLst/>
              <a:ahLst/>
              <a:cxnLst/>
              <a:rect l="l" t="t" r="r" b="b"/>
              <a:pathLst>
                <a:path w="441" h="465" extrusionOk="0">
                  <a:moveTo>
                    <a:pt x="201" y="1"/>
                  </a:moveTo>
                  <a:cubicBezTo>
                    <a:pt x="181" y="1"/>
                    <a:pt x="157" y="9"/>
                    <a:pt x="126" y="24"/>
                  </a:cubicBezTo>
                  <a:lnTo>
                    <a:pt x="95" y="56"/>
                  </a:lnTo>
                  <a:cubicBezTo>
                    <a:pt x="63" y="56"/>
                    <a:pt x="32" y="87"/>
                    <a:pt x="32" y="87"/>
                  </a:cubicBezTo>
                  <a:cubicBezTo>
                    <a:pt x="0" y="119"/>
                    <a:pt x="0" y="119"/>
                    <a:pt x="0" y="150"/>
                  </a:cubicBezTo>
                  <a:cubicBezTo>
                    <a:pt x="0" y="182"/>
                    <a:pt x="0" y="213"/>
                    <a:pt x="0" y="245"/>
                  </a:cubicBezTo>
                  <a:lnTo>
                    <a:pt x="0" y="307"/>
                  </a:lnTo>
                  <a:lnTo>
                    <a:pt x="32" y="339"/>
                  </a:lnTo>
                  <a:cubicBezTo>
                    <a:pt x="32" y="370"/>
                    <a:pt x="63" y="402"/>
                    <a:pt x="63" y="402"/>
                  </a:cubicBezTo>
                  <a:cubicBezTo>
                    <a:pt x="95" y="433"/>
                    <a:pt x="126" y="433"/>
                    <a:pt x="157" y="465"/>
                  </a:cubicBezTo>
                  <a:lnTo>
                    <a:pt x="283" y="465"/>
                  </a:lnTo>
                  <a:cubicBezTo>
                    <a:pt x="315" y="433"/>
                    <a:pt x="346" y="433"/>
                    <a:pt x="378" y="402"/>
                  </a:cubicBezTo>
                  <a:lnTo>
                    <a:pt x="409" y="339"/>
                  </a:lnTo>
                  <a:cubicBezTo>
                    <a:pt x="409" y="307"/>
                    <a:pt x="441" y="276"/>
                    <a:pt x="441" y="245"/>
                  </a:cubicBezTo>
                  <a:cubicBezTo>
                    <a:pt x="441" y="213"/>
                    <a:pt x="409" y="182"/>
                    <a:pt x="409" y="150"/>
                  </a:cubicBezTo>
                  <a:cubicBezTo>
                    <a:pt x="378" y="119"/>
                    <a:pt x="378" y="87"/>
                    <a:pt x="346" y="87"/>
                  </a:cubicBezTo>
                  <a:cubicBezTo>
                    <a:pt x="315" y="56"/>
                    <a:pt x="283" y="24"/>
                    <a:pt x="252" y="24"/>
                  </a:cubicBezTo>
                  <a:cubicBezTo>
                    <a:pt x="236" y="9"/>
                    <a:pt x="220" y="1"/>
                    <a:pt x="201" y="1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29"/>
            <p:cNvSpPr/>
            <p:nvPr/>
          </p:nvSpPr>
          <p:spPr>
            <a:xfrm>
              <a:off x="1270125" y="1190000"/>
              <a:ext cx="12550" cy="11925"/>
            </a:xfrm>
            <a:custGeom>
              <a:avLst/>
              <a:gdLst/>
              <a:ahLst/>
              <a:cxnLst/>
              <a:rect l="l" t="t" r="r" b="b"/>
              <a:pathLst>
                <a:path w="502" h="477" extrusionOk="0">
                  <a:moveTo>
                    <a:pt x="218" y="1"/>
                  </a:moveTo>
                  <a:cubicBezTo>
                    <a:pt x="155" y="1"/>
                    <a:pt x="124" y="32"/>
                    <a:pt x="93" y="64"/>
                  </a:cubicBezTo>
                  <a:cubicBezTo>
                    <a:pt x="61" y="95"/>
                    <a:pt x="61" y="127"/>
                    <a:pt x="30" y="158"/>
                  </a:cubicBezTo>
                  <a:cubicBezTo>
                    <a:pt x="1" y="331"/>
                    <a:pt x="130" y="477"/>
                    <a:pt x="296" y="477"/>
                  </a:cubicBezTo>
                  <a:cubicBezTo>
                    <a:pt x="312" y="477"/>
                    <a:pt x="328" y="476"/>
                    <a:pt x="344" y="473"/>
                  </a:cubicBezTo>
                  <a:cubicBezTo>
                    <a:pt x="376" y="441"/>
                    <a:pt x="407" y="441"/>
                    <a:pt x="439" y="410"/>
                  </a:cubicBezTo>
                  <a:cubicBezTo>
                    <a:pt x="470" y="379"/>
                    <a:pt x="502" y="347"/>
                    <a:pt x="502" y="284"/>
                  </a:cubicBezTo>
                  <a:cubicBezTo>
                    <a:pt x="502" y="253"/>
                    <a:pt x="502" y="221"/>
                    <a:pt x="502" y="158"/>
                  </a:cubicBezTo>
                  <a:cubicBezTo>
                    <a:pt x="502" y="127"/>
                    <a:pt x="470" y="95"/>
                    <a:pt x="439" y="64"/>
                  </a:cubicBezTo>
                  <a:cubicBezTo>
                    <a:pt x="407" y="32"/>
                    <a:pt x="376" y="1"/>
                    <a:pt x="344" y="1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29"/>
            <p:cNvSpPr/>
            <p:nvPr/>
          </p:nvSpPr>
          <p:spPr>
            <a:xfrm>
              <a:off x="1142650" y="1076750"/>
              <a:ext cx="332750" cy="286375"/>
            </a:xfrm>
            <a:custGeom>
              <a:avLst/>
              <a:gdLst/>
              <a:ahLst/>
              <a:cxnLst/>
              <a:rect l="l" t="t" r="r" b="b"/>
              <a:pathLst>
                <a:path w="13310" h="11455" extrusionOk="0">
                  <a:moveTo>
                    <a:pt x="8086" y="0"/>
                  </a:moveTo>
                  <a:lnTo>
                    <a:pt x="8086" y="0"/>
                  </a:lnTo>
                  <a:cubicBezTo>
                    <a:pt x="8212" y="95"/>
                    <a:pt x="8338" y="157"/>
                    <a:pt x="8464" y="220"/>
                  </a:cubicBezTo>
                  <a:cubicBezTo>
                    <a:pt x="8873" y="409"/>
                    <a:pt x="9313" y="567"/>
                    <a:pt x="9691" y="724"/>
                  </a:cubicBezTo>
                  <a:lnTo>
                    <a:pt x="10792" y="1196"/>
                  </a:lnTo>
                  <a:cubicBezTo>
                    <a:pt x="10698" y="1731"/>
                    <a:pt x="10666" y="2266"/>
                    <a:pt x="10698" y="2800"/>
                  </a:cubicBezTo>
                  <a:cubicBezTo>
                    <a:pt x="10698" y="3147"/>
                    <a:pt x="10572" y="3461"/>
                    <a:pt x="10320" y="3681"/>
                  </a:cubicBezTo>
                  <a:cubicBezTo>
                    <a:pt x="10100" y="3902"/>
                    <a:pt x="9943" y="4153"/>
                    <a:pt x="9880" y="4468"/>
                  </a:cubicBezTo>
                  <a:cubicBezTo>
                    <a:pt x="9848" y="4783"/>
                    <a:pt x="9974" y="5160"/>
                    <a:pt x="9848" y="5475"/>
                  </a:cubicBezTo>
                  <a:cubicBezTo>
                    <a:pt x="9722" y="5727"/>
                    <a:pt x="9534" y="5884"/>
                    <a:pt x="9282" y="5978"/>
                  </a:cubicBezTo>
                  <a:cubicBezTo>
                    <a:pt x="8747" y="6230"/>
                    <a:pt x="8149" y="6261"/>
                    <a:pt x="7646" y="6513"/>
                  </a:cubicBezTo>
                  <a:cubicBezTo>
                    <a:pt x="7363" y="6608"/>
                    <a:pt x="7142" y="6796"/>
                    <a:pt x="6985" y="7048"/>
                  </a:cubicBezTo>
                  <a:cubicBezTo>
                    <a:pt x="6859" y="7300"/>
                    <a:pt x="6765" y="7614"/>
                    <a:pt x="6733" y="7898"/>
                  </a:cubicBezTo>
                  <a:cubicBezTo>
                    <a:pt x="6631" y="8267"/>
                    <a:pt x="6288" y="8369"/>
                    <a:pt x="5939" y="8369"/>
                  </a:cubicBezTo>
                  <a:cubicBezTo>
                    <a:pt x="5753" y="8369"/>
                    <a:pt x="5565" y="8340"/>
                    <a:pt x="5412" y="8307"/>
                  </a:cubicBezTo>
                  <a:cubicBezTo>
                    <a:pt x="4688" y="8118"/>
                    <a:pt x="3964" y="7866"/>
                    <a:pt x="3241" y="7614"/>
                  </a:cubicBezTo>
                  <a:lnTo>
                    <a:pt x="2045" y="7205"/>
                  </a:lnTo>
                  <a:cubicBezTo>
                    <a:pt x="1856" y="7174"/>
                    <a:pt x="1699" y="7111"/>
                    <a:pt x="1573" y="7017"/>
                  </a:cubicBezTo>
                  <a:cubicBezTo>
                    <a:pt x="1447" y="6922"/>
                    <a:pt x="1353" y="6733"/>
                    <a:pt x="1384" y="6576"/>
                  </a:cubicBezTo>
                  <a:cubicBezTo>
                    <a:pt x="1384" y="6230"/>
                    <a:pt x="1290" y="5884"/>
                    <a:pt x="1133" y="5601"/>
                  </a:cubicBezTo>
                  <a:cubicBezTo>
                    <a:pt x="912" y="5349"/>
                    <a:pt x="598" y="5192"/>
                    <a:pt x="409" y="4909"/>
                  </a:cubicBezTo>
                  <a:cubicBezTo>
                    <a:pt x="346" y="4814"/>
                    <a:pt x="283" y="4720"/>
                    <a:pt x="283" y="4625"/>
                  </a:cubicBezTo>
                  <a:lnTo>
                    <a:pt x="283" y="4625"/>
                  </a:lnTo>
                  <a:cubicBezTo>
                    <a:pt x="0" y="5569"/>
                    <a:pt x="63" y="6576"/>
                    <a:pt x="378" y="7489"/>
                  </a:cubicBezTo>
                  <a:cubicBezTo>
                    <a:pt x="409" y="7552"/>
                    <a:pt x="440" y="7646"/>
                    <a:pt x="472" y="7709"/>
                  </a:cubicBezTo>
                  <a:cubicBezTo>
                    <a:pt x="787" y="8495"/>
                    <a:pt x="1321" y="9188"/>
                    <a:pt x="2014" y="9723"/>
                  </a:cubicBezTo>
                  <a:cubicBezTo>
                    <a:pt x="1919" y="9817"/>
                    <a:pt x="3398" y="10604"/>
                    <a:pt x="3964" y="10981"/>
                  </a:cubicBezTo>
                  <a:cubicBezTo>
                    <a:pt x="4248" y="11170"/>
                    <a:pt x="4531" y="11327"/>
                    <a:pt x="4814" y="11422"/>
                  </a:cubicBezTo>
                  <a:cubicBezTo>
                    <a:pt x="4937" y="11444"/>
                    <a:pt x="5059" y="11454"/>
                    <a:pt x="5180" y="11454"/>
                  </a:cubicBezTo>
                  <a:cubicBezTo>
                    <a:pt x="5401" y="11454"/>
                    <a:pt x="5618" y="11420"/>
                    <a:pt x="5821" y="11359"/>
                  </a:cubicBezTo>
                  <a:cubicBezTo>
                    <a:pt x="5994" y="11311"/>
                    <a:pt x="6167" y="11288"/>
                    <a:pt x="6340" y="11288"/>
                  </a:cubicBezTo>
                  <a:cubicBezTo>
                    <a:pt x="6513" y="11288"/>
                    <a:pt x="6686" y="11311"/>
                    <a:pt x="6859" y="11359"/>
                  </a:cubicBezTo>
                  <a:cubicBezTo>
                    <a:pt x="6991" y="11383"/>
                    <a:pt x="7124" y="11393"/>
                    <a:pt x="7256" y="11393"/>
                  </a:cubicBezTo>
                  <a:cubicBezTo>
                    <a:pt x="7470" y="11393"/>
                    <a:pt x="7684" y="11366"/>
                    <a:pt x="7897" y="11327"/>
                  </a:cubicBezTo>
                  <a:cubicBezTo>
                    <a:pt x="8495" y="11170"/>
                    <a:pt x="9093" y="10950"/>
                    <a:pt x="9628" y="10635"/>
                  </a:cubicBezTo>
                  <a:cubicBezTo>
                    <a:pt x="10729" y="10069"/>
                    <a:pt x="11642" y="9219"/>
                    <a:pt x="12365" y="8212"/>
                  </a:cubicBezTo>
                  <a:cubicBezTo>
                    <a:pt x="12774" y="7709"/>
                    <a:pt x="13057" y="7111"/>
                    <a:pt x="13183" y="6482"/>
                  </a:cubicBezTo>
                  <a:cubicBezTo>
                    <a:pt x="13309" y="5758"/>
                    <a:pt x="12995" y="5129"/>
                    <a:pt x="12837" y="4405"/>
                  </a:cubicBezTo>
                  <a:cubicBezTo>
                    <a:pt x="12774" y="3713"/>
                    <a:pt x="12648" y="3021"/>
                    <a:pt x="12460" y="2328"/>
                  </a:cubicBezTo>
                  <a:cubicBezTo>
                    <a:pt x="12397" y="2108"/>
                    <a:pt x="12239" y="1888"/>
                    <a:pt x="12082" y="1699"/>
                  </a:cubicBezTo>
                  <a:cubicBezTo>
                    <a:pt x="12019" y="1668"/>
                    <a:pt x="11988" y="1636"/>
                    <a:pt x="11956" y="1605"/>
                  </a:cubicBezTo>
                  <a:cubicBezTo>
                    <a:pt x="11830" y="1510"/>
                    <a:pt x="11705" y="1416"/>
                    <a:pt x="11579" y="1322"/>
                  </a:cubicBezTo>
                  <a:cubicBezTo>
                    <a:pt x="11453" y="1227"/>
                    <a:pt x="11358" y="1070"/>
                    <a:pt x="11264" y="944"/>
                  </a:cubicBezTo>
                  <a:cubicBezTo>
                    <a:pt x="10761" y="504"/>
                    <a:pt x="10131" y="220"/>
                    <a:pt x="9471" y="157"/>
                  </a:cubicBezTo>
                  <a:cubicBezTo>
                    <a:pt x="9030" y="63"/>
                    <a:pt x="8558" y="32"/>
                    <a:pt x="8086" y="0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29"/>
            <p:cNvSpPr/>
            <p:nvPr/>
          </p:nvSpPr>
          <p:spPr>
            <a:xfrm>
              <a:off x="1243325" y="1292275"/>
              <a:ext cx="14175" cy="14975"/>
            </a:xfrm>
            <a:custGeom>
              <a:avLst/>
              <a:gdLst/>
              <a:ahLst/>
              <a:cxnLst/>
              <a:rect l="l" t="t" r="r" b="b"/>
              <a:pathLst>
                <a:path w="567" h="599" extrusionOk="0">
                  <a:moveTo>
                    <a:pt x="189" y="0"/>
                  </a:moveTo>
                  <a:cubicBezTo>
                    <a:pt x="158" y="0"/>
                    <a:pt x="126" y="32"/>
                    <a:pt x="63" y="63"/>
                  </a:cubicBezTo>
                  <a:cubicBezTo>
                    <a:pt x="32" y="126"/>
                    <a:pt x="0" y="158"/>
                    <a:pt x="0" y="189"/>
                  </a:cubicBezTo>
                  <a:cubicBezTo>
                    <a:pt x="0" y="252"/>
                    <a:pt x="0" y="283"/>
                    <a:pt x="0" y="315"/>
                  </a:cubicBezTo>
                  <a:cubicBezTo>
                    <a:pt x="0" y="346"/>
                    <a:pt x="0" y="346"/>
                    <a:pt x="0" y="378"/>
                  </a:cubicBezTo>
                  <a:lnTo>
                    <a:pt x="0" y="409"/>
                  </a:lnTo>
                  <a:cubicBezTo>
                    <a:pt x="0" y="409"/>
                    <a:pt x="0" y="409"/>
                    <a:pt x="0" y="441"/>
                  </a:cubicBezTo>
                  <a:cubicBezTo>
                    <a:pt x="0" y="472"/>
                    <a:pt x="32" y="504"/>
                    <a:pt x="63" y="504"/>
                  </a:cubicBezTo>
                  <a:cubicBezTo>
                    <a:pt x="63" y="535"/>
                    <a:pt x="95" y="535"/>
                    <a:pt x="126" y="567"/>
                  </a:cubicBezTo>
                  <a:lnTo>
                    <a:pt x="189" y="598"/>
                  </a:lnTo>
                  <a:lnTo>
                    <a:pt x="284" y="598"/>
                  </a:lnTo>
                  <a:cubicBezTo>
                    <a:pt x="315" y="598"/>
                    <a:pt x="346" y="567"/>
                    <a:pt x="409" y="567"/>
                  </a:cubicBezTo>
                  <a:cubicBezTo>
                    <a:pt x="441" y="535"/>
                    <a:pt x="472" y="504"/>
                    <a:pt x="472" y="472"/>
                  </a:cubicBezTo>
                  <a:cubicBezTo>
                    <a:pt x="504" y="472"/>
                    <a:pt x="504" y="441"/>
                    <a:pt x="535" y="409"/>
                  </a:cubicBezTo>
                  <a:cubicBezTo>
                    <a:pt x="535" y="346"/>
                    <a:pt x="535" y="283"/>
                    <a:pt x="535" y="252"/>
                  </a:cubicBezTo>
                  <a:lnTo>
                    <a:pt x="567" y="252"/>
                  </a:lnTo>
                  <a:cubicBezTo>
                    <a:pt x="567" y="252"/>
                    <a:pt x="567" y="221"/>
                    <a:pt x="567" y="221"/>
                  </a:cubicBezTo>
                  <a:cubicBezTo>
                    <a:pt x="535" y="158"/>
                    <a:pt x="504" y="126"/>
                    <a:pt x="472" y="95"/>
                  </a:cubicBezTo>
                  <a:cubicBezTo>
                    <a:pt x="472" y="63"/>
                    <a:pt x="441" y="32"/>
                    <a:pt x="378" y="32"/>
                  </a:cubicBezTo>
                  <a:cubicBezTo>
                    <a:pt x="346" y="0"/>
                    <a:pt x="315" y="0"/>
                    <a:pt x="2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29"/>
            <p:cNvSpPr/>
            <p:nvPr/>
          </p:nvSpPr>
          <p:spPr>
            <a:xfrm>
              <a:off x="1325925" y="1304850"/>
              <a:ext cx="10250" cy="10250"/>
            </a:xfrm>
            <a:custGeom>
              <a:avLst/>
              <a:gdLst/>
              <a:ahLst/>
              <a:cxnLst/>
              <a:rect l="l" t="t" r="r" b="b"/>
              <a:pathLst>
                <a:path w="410" h="410" extrusionOk="0">
                  <a:moveTo>
                    <a:pt x="220" y="1"/>
                  </a:moveTo>
                  <a:cubicBezTo>
                    <a:pt x="189" y="1"/>
                    <a:pt x="157" y="1"/>
                    <a:pt x="126" y="32"/>
                  </a:cubicBezTo>
                  <a:cubicBezTo>
                    <a:pt x="126" y="32"/>
                    <a:pt x="94" y="64"/>
                    <a:pt x="94" y="64"/>
                  </a:cubicBezTo>
                  <a:lnTo>
                    <a:pt x="32" y="127"/>
                  </a:lnTo>
                  <a:cubicBezTo>
                    <a:pt x="0" y="189"/>
                    <a:pt x="0" y="252"/>
                    <a:pt x="32" y="315"/>
                  </a:cubicBezTo>
                  <a:cubicBezTo>
                    <a:pt x="79" y="378"/>
                    <a:pt x="142" y="410"/>
                    <a:pt x="205" y="410"/>
                  </a:cubicBezTo>
                  <a:cubicBezTo>
                    <a:pt x="268" y="410"/>
                    <a:pt x="330" y="378"/>
                    <a:pt x="378" y="315"/>
                  </a:cubicBezTo>
                  <a:cubicBezTo>
                    <a:pt x="409" y="252"/>
                    <a:pt x="409" y="189"/>
                    <a:pt x="378" y="127"/>
                  </a:cubicBezTo>
                  <a:lnTo>
                    <a:pt x="346" y="64"/>
                  </a:lnTo>
                  <a:cubicBezTo>
                    <a:pt x="315" y="64"/>
                    <a:pt x="315" y="32"/>
                    <a:pt x="283" y="32"/>
                  </a:cubicBezTo>
                  <a:cubicBezTo>
                    <a:pt x="252" y="1"/>
                    <a:pt x="220" y="1"/>
                    <a:pt x="2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29"/>
            <p:cNvSpPr/>
            <p:nvPr/>
          </p:nvSpPr>
          <p:spPr>
            <a:xfrm>
              <a:off x="1358950" y="1267100"/>
              <a:ext cx="16550" cy="18900"/>
            </a:xfrm>
            <a:custGeom>
              <a:avLst/>
              <a:gdLst/>
              <a:ahLst/>
              <a:cxnLst/>
              <a:rect l="l" t="t" r="r" b="b"/>
              <a:pathLst>
                <a:path w="662" h="756" extrusionOk="0">
                  <a:moveTo>
                    <a:pt x="315" y="0"/>
                  </a:moveTo>
                  <a:cubicBezTo>
                    <a:pt x="252" y="0"/>
                    <a:pt x="221" y="32"/>
                    <a:pt x="189" y="32"/>
                  </a:cubicBezTo>
                  <a:cubicBezTo>
                    <a:pt x="158" y="63"/>
                    <a:pt x="126" y="95"/>
                    <a:pt x="95" y="95"/>
                  </a:cubicBezTo>
                  <a:lnTo>
                    <a:pt x="32" y="158"/>
                  </a:lnTo>
                  <a:lnTo>
                    <a:pt x="32" y="189"/>
                  </a:lnTo>
                  <a:lnTo>
                    <a:pt x="1" y="284"/>
                  </a:lnTo>
                  <a:cubicBezTo>
                    <a:pt x="1" y="284"/>
                    <a:pt x="1" y="284"/>
                    <a:pt x="1" y="315"/>
                  </a:cubicBezTo>
                  <a:cubicBezTo>
                    <a:pt x="1" y="315"/>
                    <a:pt x="1" y="347"/>
                    <a:pt x="1" y="378"/>
                  </a:cubicBezTo>
                  <a:lnTo>
                    <a:pt x="1" y="409"/>
                  </a:lnTo>
                  <a:lnTo>
                    <a:pt x="1" y="504"/>
                  </a:lnTo>
                  <a:cubicBezTo>
                    <a:pt x="32" y="535"/>
                    <a:pt x="32" y="567"/>
                    <a:pt x="63" y="598"/>
                  </a:cubicBezTo>
                  <a:cubicBezTo>
                    <a:pt x="95" y="630"/>
                    <a:pt x="95" y="661"/>
                    <a:pt x="126" y="661"/>
                  </a:cubicBezTo>
                  <a:lnTo>
                    <a:pt x="221" y="693"/>
                  </a:lnTo>
                  <a:lnTo>
                    <a:pt x="315" y="693"/>
                  </a:lnTo>
                  <a:cubicBezTo>
                    <a:pt x="347" y="724"/>
                    <a:pt x="378" y="724"/>
                    <a:pt x="410" y="756"/>
                  </a:cubicBezTo>
                  <a:cubicBezTo>
                    <a:pt x="441" y="724"/>
                    <a:pt x="473" y="724"/>
                    <a:pt x="473" y="693"/>
                  </a:cubicBezTo>
                  <a:lnTo>
                    <a:pt x="535" y="630"/>
                  </a:lnTo>
                  <a:lnTo>
                    <a:pt x="567" y="598"/>
                  </a:lnTo>
                  <a:cubicBezTo>
                    <a:pt x="567" y="567"/>
                    <a:pt x="598" y="535"/>
                    <a:pt x="598" y="535"/>
                  </a:cubicBezTo>
                  <a:cubicBezTo>
                    <a:pt x="630" y="472"/>
                    <a:pt x="630" y="409"/>
                    <a:pt x="661" y="378"/>
                  </a:cubicBezTo>
                  <a:lnTo>
                    <a:pt x="661" y="284"/>
                  </a:lnTo>
                  <a:lnTo>
                    <a:pt x="630" y="221"/>
                  </a:lnTo>
                  <a:lnTo>
                    <a:pt x="598" y="158"/>
                  </a:lnTo>
                  <a:cubicBezTo>
                    <a:pt x="598" y="126"/>
                    <a:pt x="567" y="95"/>
                    <a:pt x="535" y="63"/>
                  </a:cubicBezTo>
                  <a:cubicBezTo>
                    <a:pt x="504" y="63"/>
                    <a:pt x="473" y="32"/>
                    <a:pt x="473" y="32"/>
                  </a:cubicBezTo>
                  <a:cubicBezTo>
                    <a:pt x="441" y="0"/>
                    <a:pt x="410" y="0"/>
                    <a:pt x="3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29"/>
            <p:cNvSpPr/>
            <p:nvPr/>
          </p:nvSpPr>
          <p:spPr>
            <a:xfrm>
              <a:off x="1392775" y="1238775"/>
              <a:ext cx="9475" cy="9475"/>
            </a:xfrm>
            <a:custGeom>
              <a:avLst/>
              <a:gdLst/>
              <a:ahLst/>
              <a:cxnLst/>
              <a:rect l="l" t="t" r="r" b="b"/>
              <a:pathLst>
                <a:path w="379" h="379" extrusionOk="0">
                  <a:moveTo>
                    <a:pt x="189" y="1"/>
                  </a:moveTo>
                  <a:cubicBezTo>
                    <a:pt x="158" y="1"/>
                    <a:pt x="126" y="1"/>
                    <a:pt x="95" y="32"/>
                  </a:cubicBezTo>
                  <a:cubicBezTo>
                    <a:pt x="95" y="32"/>
                    <a:pt x="63" y="32"/>
                    <a:pt x="63" y="64"/>
                  </a:cubicBezTo>
                  <a:lnTo>
                    <a:pt x="32" y="95"/>
                  </a:lnTo>
                  <a:lnTo>
                    <a:pt x="1" y="158"/>
                  </a:lnTo>
                  <a:cubicBezTo>
                    <a:pt x="1" y="158"/>
                    <a:pt x="1" y="190"/>
                    <a:pt x="1" y="221"/>
                  </a:cubicBezTo>
                  <a:cubicBezTo>
                    <a:pt x="1" y="221"/>
                    <a:pt x="1" y="252"/>
                    <a:pt x="1" y="252"/>
                  </a:cubicBezTo>
                  <a:cubicBezTo>
                    <a:pt x="1" y="284"/>
                    <a:pt x="32" y="284"/>
                    <a:pt x="32" y="315"/>
                  </a:cubicBezTo>
                  <a:cubicBezTo>
                    <a:pt x="63" y="347"/>
                    <a:pt x="63" y="347"/>
                    <a:pt x="95" y="378"/>
                  </a:cubicBezTo>
                  <a:lnTo>
                    <a:pt x="284" y="378"/>
                  </a:lnTo>
                  <a:cubicBezTo>
                    <a:pt x="284" y="378"/>
                    <a:pt x="315" y="378"/>
                    <a:pt x="315" y="347"/>
                  </a:cubicBezTo>
                  <a:cubicBezTo>
                    <a:pt x="347" y="347"/>
                    <a:pt x="347" y="315"/>
                    <a:pt x="378" y="315"/>
                  </a:cubicBezTo>
                  <a:lnTo>
                    <a:pt x="378" y="252"/>
                  </a:lnTo>
                  <a:lnTo>
                    <a:pt x="378" y="221"/>
                  </a:lnTo>
                  <a:cubicBezTo>
                    <a:pt x="378" y="221"/>
                    <a:pt x="378" y="127"/>
                    <a:pt x="378" y="127"/>
                  </a:cubicBezTo>
                  <a:cubicBezTo>
                    <a:pt x="378" y="95"/>
                    <a:pt x="347" y="64"/>
                    <a:pt x="347" y="32"/>
                  </a:cubicBezTo>
                  <a:cubicBezTo>
                    <a:pt x="315" y="32"/>
                    <a:pt x="284" y="1"/>
                    <a:pt x="2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29"/>
            <p:cNvSpPr/>
            <p:nvPr/>
          </p:nvSpPr>
          <p:spPr>
            <a:xfrm>
              <a:off x="1424250" y="1202000"/>
              <a:ext cx="17325" cy="19300"/>
            </a:xfrm>
            <a:custGeom>
              <a:avLst/>
              <a:gdLst/>
              <a:ahLst/>
              <a:cxnLst/>
              <a:rect l="l" t="t" r="r" b="b"/>
              <a:pathLst>
                <a:path w="693" h="772" extrusionOk="0">
                  <a:moveTo>
                    <a:pt x="382" y="1"/>
                  </a:moveTo>
                  <a:cubicBezTo>
                    <a:pt x="354" y="1"/>
                    <a:pt x="330" y="9"/>
                    <a:pt x="315" y="24"/>
                  </a:cubicBezTo>
                  <a:cubicBezTo>
                    <a:pt x="252" y="24"/>
                    <a:pt x="220" y="56"/>
                    <a:pt x="189" y="87"/>
                  </a:cubicBezTo>
                  <a:lnTo>
                    <a:pt x="189" y="119"/>
                  </a:lnTo>
                  <a:lnTo>
                    <a:pt x="126" y="182"/>
                  </a:lnTo>
                  <a:lnTo>
                    <a:pt x="94" y="182"/>
                  </a:lnTo>
                  <a:cubicBezTo>
                    <a:pt x="94" y="213"/>
                    <a:pt x="63" y="213"/>
                    <a:pt x="63" y="213"/>
                  </a:cubicBezTo>
                  <a:lnTo>
                    <a:pt x="32" y="276"/>
                  </a:lnTo>
                  <a:lnTo>
                    <a:pt x="0" y="339"/>
                  </a:lnTo>
                  <a:lnTo>
                    <a:pt x="0" y="402"/>
                  </a:lnTo>
                  <a:cubicBezTo>
                    <a:pt x="0" y="402"/>
                    <a:pt x="0" y="433"/>
                    <a:pt x="0" y="433"/>
                  </a:cubicBezTo>
                  <a:cubicBezTo>
                    <a:pt x="0" y="465"/>
                    <a:pt x="0" y="496"/>
                    <a:pt x="0" y="528"/>
                  </a:cubicBezTo>
                  <a:cubicBezTo>
                    <a:pt x="0" y="559"/>
                    <a:pt x="32" y="591"/>
                    <a:pt x="32" y="622"/>
                  </a:cubicBezTo>
                  <a:lnTo>
                    <a:pt x="94" y="685"/>
                  </a:lnTo>
                  <a:cubicBezTo>
                    <a:pt x="126" y="717"/>
                    <a:pt x="157" y="748"/>
                    <a:pt x="189" y="748"/>
                  </a:cubicBezTo>
                  <a:lnTo>
                    <a:pt x="252" y="748"/>
                  </a:lnTo>
                  <a:cubicBezTo>
                    <a:pt x="268" y="764"/>
                    <a:pt x="291" y="772"/>
                    <a:pt x="315" y="772"/>
                  </a:cubicBezTo>
                  <a:cubicBezTo>
                    <a:pt x="338" y="772"/>
                    <a:pt x="362" y="764"/>
                    <a:pt x="378" y="748"/>
                  </a:cubicBezTo>
                  <a:cubicBezTo>
                    <a:pt x="409" y="748"/>
                    <a:pt x="441" y="717"/>
                    <a:pt x="472" y="717"/>
                  </a:cubicBezTo>
                  <a:lnTo>
                    <a:pt x="566" y="654"/>
                  </a:lnTo>
                  <a:lnTo>
                    <a:pt x="566" y="622"/>
                  </a:lnTo>
                  <a:cubicBezTo>
                    <a:pt x="598" y="591"/>
                    <a:pt x="629" y="559"/>
                    <a:pt x="629" y="559"/>
                  </a:cubicBezTo>
                  <a:cubicBezTo>
                    <a:pt x="661" y="496"/>
                    <a:pt x="661" y="465"/>
                    <a:pt x="692" y="433"/>
                  </a:cubicBezTo>
                  <a:lnTo>
                    <a:pt x="692" y="402"/>
                  </a:lnTo>
                  <a:lnTo>
                    <a:pt x="692" y="339"/>
                  </a:lnTo>
                  <a:lnTo>
                    <a:pt x="661" y="339"/>
                  </a:lnTo>
                  <a:cubicBezTo>
                    <a:pt x="661" y="308"/>
                    <a:pt x="661" y="276"/>
                    <a:pt x="661" y="245"/>
                  </a:cubicBezTo>
                  <a:cubicBezTo>
                    <a:pt x="661" y="245"/>
                    <a:pt x="661" y="213"/>
                    <a:pt x="661" y="213"/>
                  </a:cubicBezTo>
                  <a:cubicBezTo>
                    <a:pt x="661" y="150"/>
                    <a:pt x="629" y="119"/>
                    <a:pt x="598" y="87"/>
                  </a:cubicBezTo>
                  <a:cubicBezTo>
                    <a:pt x="566" y="56"/>
                    <a:pt x="503" y="24"/>
                    <a:pt x="472" y="24"/>
                  </a:cubicBezTo>
                  <a:cubicBezTo>
                    <a:pt x="441" y="9"/>
                    <a:pt x="409" y="1"/>
                    <a:pt x="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29"/>
            <p:cNvSpPr/>
            <p:nvPr/>
          </p:nvSpPr>
          <p:spPr>
            <a:xfrm>
              <a:off x="1412450" y="1255300"/>
              <a:ext cx="8675" cy="8675"/>
            </a:xfrm>
            <a:custGeom>
              <a:avLst/>
              <a:gdLst/>
              <a:ahLst/>
              <a:cxnLst/>
              <a:rect l="l" t="t" r="r" b="b"/>
              <a:pathLst>
                <a:path w="347" h="347" extrusionOk="0">
                  <a:moveTo>
                    <a:pt x="63" y="0"/>
                  </a:moveTo>
                  <a:lnTo>
                    <a:pt x="32" y="32"/>
                  </a:lnTo>
                  <a:cubicBezTo>
                    <a:pt x="32" y="63"/>
                    <a:pt x="0" y="63"/>
                    <a:pt x="0" y="95"/>
                  </a:cubicBezTo>
                  <a:cubicBezTo>
                    <a:pt x="0" y="126"/>
                    <a:pt x="0" y="126"/>
                    <a:pt x="0" y="158"/>
                  </a:cubicBezTo>
                  <a:cubicBezTo>
                    <a:pt x="0" y="158"/>
                    <a:pt x="0" y="189"/>
                    <a:pt x="0" y="221"/>
                  </a:cubicBezTo>
                  <a:lnTo>
                    <a:pt x="0" y="284"/>
                  </a:lnTo>
                  <a:lnTo>
                    <a:pt x="32" y="315"/>
                  </a:lnTo>
                  <a:cubicBezTo>
                    <a:pt x="32" y="315"/>
                    <a:pt x="63" y="347"/>
                    <a:pt x="94" y="347"/>
                  </a:cubicBezTo>
                  <a:lnTo>
                    <a:pt x="252" y="347"/>
                  </a:lnTo>
                  <a:lnTo>
                    <a:pt x="283" y="315"/>
                  </a:lnTo>
                  <a:cubicBezTo>
                    <a:pt x="315" y="315"/>
                    <a:pt x="315" y="284"/>
                    <a:pt x="346" y="252"/>
                  </a:cubicBezTo>
                  <a:cubicBezTo>
                    <a:pt x="346" y="252"/>
                    <a:pt x="346" y="221"/>
                    <a:pt x="346" y="221"/>
                  </a:cubicBezTo>
                  <a:cubicBezTo>
                    <a:pt x="346" y="189"/>
                    <a:pt x="346" y="158"/>
                    <a:pt x="346" y="126"/>
                  </a:cubicBezTo>
                  <a:lnTo>
                    <a:pt x="346" y="63"/>
                  </a:lnTo>
                  <a:lnTo>
                    <a:pt x="315" y="32"/>
                  </a:lnTo>
                  <a:cubicBezTo>
                    <a:pt x="283" y="0"/>
                    <a:pt x="252" y="0"/>
                    <a:pt x="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29"/>
            <p:cNvSpPr/>
            <p:nvPr/>
          </p:nvSpPr>
          <p:spPr>
            <a:xfrm>
              <a:off x="1414800" y="1169550"/>
              <a:ext cx="14975" cy="14200"/>
            </a:xfrm>
            <a:custGeom>
              <a:avLst/>
              <a:gdLst/>
              <a:ahLst/>
              <a:cxnLst/>
              <a:rect l="l" t="t" r="r" b="b"/>
              <a:pathLst>
                <a:path w="599" h="568" extrusionOk="0">
                  <a:moveTo>
                    <a:pt x="315" y="1"/>
                  </a:moveTo>
                  <a:cubicBezTo>
                    <a:pt x="284" y="1"/>
                    <a:pt x="221" y="1"/>
                    <a:pt x="189" y="32"/>
                  </a:cubicBezTo>
                  <a:cubicBezTo>
                    <a:pt x="158" y="32"/>
                    <a:pt x="126" y="64"/>
                    <a:pt x="95" y="95"/>
                  </a:cubicBezTo>
                  <a:cubicBezTo>
                    <a:pt x="63" y="95"/>
                    <a:pt x="63" y="127"/>
                    <a:pt x="32" y="158"/>
                  </a:cubicBezTo>
                  <a:cubicBezTo>
                    <a:pt x="32" y="221"/>
                    <a:pt x="0" y="253"/>
                    <a:pt x="32" y="284"/>
                  </a:cubicBezTo>
                  <a:lnTo>
                    <a:pt x="32" y="378"/>
                  </a:lnTo>
                  <a:cubicBezTo>
                    <a:pt x="32" y="410"/>
                    <a:pt x="63" y="473"/>
                    <a:pt x="95" y="504"/>
                  </a:cubicBezTo>
                  <a:lnTo>
                    <a:pt x="158" y="536"/>
                  </a:lnTo>
                  <a:cubicBezTo>
                    <a:pt x="189" y="567"/>
                    <a:pt x="252" y="567"/>
                    <a:pt x="284" y="567"/>
                  </a:cubicBezTo>
                  <a:lnTo>
                    <a:pt x="410" y="567"/>
                  </a:lnTo>
                  <a:cubicBezTo>
                    <a:pt x="441" y="536"/>
                    <a:pt x="472" y="536"/>
                    <a:pt x="504" y="504"/>
                  </a:cubicBezTo>
                  <a:cubicBezTo>
                    <a:pt x="535" y="473"/>
                    <a:pt x="567" y="441"/>
                    <a:pt x="567" y="410"/>
                  </a:cubicBezTo>
                  <a:cubicBezTo>
                    <a:pt x="567" y="378"/>
                    <a:pt x="598" y="316"/>
                    <a:pt x="598" y="284"/>
                  </a:cubicBezTo>
                  <a:lnTo>
                    <a:pt x="598" y="221"/>
                  </a:lnTo>
                  <a:cubicBezTo>
                    <a:pt x="567" y="158"/>
                    <a:pt x="567" y="127"/>
                    <a:pt x="504" y="95"/>
                  </a:cubicBezTo>
                  <a:lnTo>
                    <a:pt x="472" y="32"/>
                  </a:lnTo>
                  <a:cubicBezTo>
                    <a:pt x="410" y="1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29"/>
            <p:cNvSpPr/>
            <p:nvPr/>
          </p:nvSpPr>
          <p:spPr>
            <a:xfrm>
              <a:off x="1154425" y="1119225"/>
              <a:ext cx="320975" cy="243900"/>
            </a:xfrm>
            <a:custGeom>
              <a:avLst/>
              <a:gdLst/>
              <a:ahLst/>
              <a:cxnLst/>
              <a:rect l="l" t="t" r="r" b="b"/>
              <a:pathLst>
                <a:path w="12839" h="9756" extrusionOk="0">
                  <a:moveTo>
                    <a:pt x="11611" y="0"/>
                  </a:moveTo>
                  <a:lnTo>
                    <a:pt x="11611" y="0"/>
                  </a:lnTo>
                  <a:cubicBezTo>
                    <a:pt x="11831" y="315"/>
                    <a:pt x="11989" y="661"/>
                    <a:pt x="12020" y="1039"/>
                  </a:cubicBezTo>
                  <a:cubicBezTo>
                    <a:pt x="12020" y="1448"/>
                    <a:pt x="12020" y="1857"/>
                    <a:pt x="12020" y="2266"/>
                  </a:cubicBezTo>
                  <a:cubicBezTo>
                    <a:pt x="12052" y="2454"/>
                    <a:pt x="12177" y="2643"/>
                    <a:pt x="12209" y="2832"/>
                  </a:cubicBezTo>
                  <a:cubicBezTo>
                    <a:pt x="12209" y="3021"/>
                    <a:pt x="12177" y="3178"/>
                    <a:pt x="12052" y="3304"/>
                  </a:cubicBezTo>
                  <a:cubicBezTo>
                    <a:pt x="11831" y="3587"/>
                    <a:pt x="11737" y="3933"/>
                    <a:pt x="11768" y="4279"/>
                  </a:cubicBezTo>
                  <a:cubicBezTo>
                    <a:pt x="11800" y="4625"/>
                    <a:pt x="11957" y="5003"/>
                    <a:pt x="11674" y="5286"/>
                  </a:cubicBezTo>
                  <a:cubicBezTo>
                    <a:pt x="11454" y="5506"/>
                    <a:pt x="11139" y="5664"/>
                    <a:pt x="10919" y="5915"/>
                  </a:cubicBezTo>
                  <a:cubicBezTo>
                    <a:pt x="10699" y="6199"/>
                    <a:pt x="10510" y="6513"/>
                    <a:pt x="10384" y="6828"/>
                  </a:cubicBezTo>
                  <a:cubicBezTo>
                    <a:pt x="10006" y="7457"/>
                    <a:pt x="9125" y="7457"/>
                    <a:pt x="8654" y="7961"/>
                  </a:cubicBezTo>
                  <a:cubicBezTo>
                    <a:pt x="8402" y="8212"/>
                    <a:pt x="8213" y="8495"/>
                    <a:pt x="7867" y="8495"/>
                  </a:cubicBezTo>
                  <a:cubicBezTo>
                    <a:pt x="7552" y="8464"/>
                    <a:pt x="7238" y="8401"/>
                    <a:pt x="6923" y="8338"/>
                  </a:cubicBezTo>
                  <a:cubicBezTo>
                    <a:pt x="6740" y="8277"/>
                    <a:pt x="6544" y="8242"/>
                    <a:pt x="6352" y="8242"/>
                  </a:cubicBezTo>
                  <a:cubicBezTo>
                    <a:pt x="6247" y="8242"/>
                    <a:pt x="6142" y="8253"/>
                    <a:pt x="6042" y="8275"/>
                  </a:cubicBezTo>
                  <a:cubicBezTo>
                    <a:pt x="5885" y="8307"/>
                    <a:pt x="5759" y="8370"/>
                    <a:pt x="5633" y="8464"/>
                  </a:cubicBezTo>
                  <a:cubicBezTo>
                    <a:pt x="5476" y="8558"/>
                    <a:pt x="5350" y="8684"/>
                    <a:pt x="5130" y="8684"/>
                  </a:cubicBezTo>
                  <a:cubicBezTo>
                    <a:pt x="4721" y="8621"/>
                    <a:pt x="4312" y="8527"/>
                    <a:pt x="3934" y="8370"/>
                  </a:cubicBezTo>
                  <a:cubicBezTo>
                    <a:pt x="3556" y="8275"/>
                    <a:pt x="3179" y="8149"/>
                    <a:pt x="2801" y="7992"/>
                  </a:cubicBezTo>
                  <a:cubicBezTo>
                    <a:pt x="2424" y="7835"/>
                    <a:pt x="2046" y="7614"/>
                    <a:pt x="1700" y="7363"/>
                  </a:cubicBezTo>
                  <a:cubicBezTo>
                    <a:pt x="1322" y="7111"/>
                    <a:pt x="1071" y="6733"/>
                    <a:pt x="725" y="6450"/>
                  </a:cubicBezTo>
                  <a:cubicBezTo>
                    <a:pt x="504" y="6293"/>
                    <a:pt x="253" y="6136"/>
                    <a:pt x="1" y="6010"/>
                  </a:cubicBezTo>
                  <a:lnTo>
                    <a:pt x="1" y="6010"/>
                  </a:lnTo>
                  <a:cubicBezTo>
                    <a:pt x="316" y="6796"/>
                    <a:pt x="850" y="7489"/>
                    <a:pt x="1543" y="8024"/>
                  </a:cubicBezTo>
                  <a:cubicBezTo>
                    <a:pt x="1448" y="8118"/>
                    <a:pt x="2927" y="8905"/>
                    <a:pt x="3493" y="9282"/>
                  </a:cubicBezTo>
                  <a:cubicBezTo>
                    <a:pt x="3777" y="9471"/>
                    <a:pt x="4060" y="9628"/>
                    <a:pt x="4343" y="9723"/>
                  </a:cubicBezTo>
                  <a:cubicBezTo>
                    <a:pt x="4466" y="9745"/>
                    <a:pt x="4588" y="9755"/>
                    <a:pt x="4709" y="9755"/>
                  </a:cubicBezTo>
                  <a:cubicBezTo>
                    <a:pt x="4930" y="9755"/>
                    <a:pt x="5147" y="9721"/>
                    <a:pt x="5350" y="9660"/>
                  </a:cubicBezTo>
                  <a:cubicBezTo>
                    <a:pt x="5523" y="9612"/>
                    <a:pt x="5696" y="9589"/>
                    <a:pt x="5869" y="9589"/>
                  </a:cubicBezTo>
                  <a:cubicBezTo>
                    <a:pt x="6042" y="9589"/>
                    <a:pt x="6215" y="9612"/>
                    <a:pt x="6388" y="9660"/>
                  </a:cubicBezTo>
                  <a:cubicBezTo>
                    <a:pt x="6520" y="9684"/>
                    <a:pt x="6653" y="9694"/>
                    <a:pt x="6785" y="9694"/>
                  </a:cubicBezTo>
                  <a:cubicBezTo>
                    <a:pt x="6999" y="9694"/>
                    <a:pt x="7213" y="9667"/>
                    <a:pt x="7426" y="9628"/>
                  </a:cubicBezTo>
                  <a:cubicBezTo>
                    <a:pt x="8024" y="9471"/>
                    <a:pt x="8622" y="9251"/>
                    <a:pt x="9157" y="8936"/>
                  </a:cubicBezTo>
                  <a:cubicBezTo>
                    <a:pt x="10258" y="8370"/>
                    <a:pt x="11171" y="7520"/>
                    <a:pt x="11894" y="6513"/>
                  </a:cubicBezTo>
                  <a:cubicBezTo>
                    <a:pt x="12303" y="6010"/>
                    <a:pt x="12586" y="5412"/>
                    <a:pt x="12712" y="4783"/>
                  </a:cubicBezTo>
                  <a:cubicBezTo>
                    <a:pt x="12838" y="4059"/>
                    <a:pt x="12524" y="3430"/>
                    <a:pt x="12366" y="2706"/>
                  </a:cubicBezTo>
                  <a:cubicBezTo>
                    <a:pt x="12335" y="2014"/>
                    <a:pt x="12209" y="1322"/>
                    <a:pt x="12020" y="629"/>
                  </a:cubicBezTo>
                  <a:cubicBezTo>
                    <a:pt x="11926" y="378"/>
                    <a:pt x="11800" y="189"/>
                    <a:pt x="11611" y="0"/>
                  </a:cubicBezTo>
                  <a:close/>
                </a:path>
              </a:pathLst>
            </a:custGeom>
            <a:solidFill>
              <a:srgbClr val="D9A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29"/>
            <p:cNvSpPr/>
            <p:nvPr/>
          </p:nvSpPr>
          <p:spPr>
            <a:xfrm>
              <a:off x="1189825" y="1180575"/>
              <a:ext cx="9475" cy="10850"/>
            </a:xfrm>
            <a:custGeom>
              <a:avLst/>
              <a:gdLst/>
              <a:ahLst/>
              <a:cxnLst/>
              <a:rect l="l" t="t" r="r" b="b"/>
              <a:pathLst>
                <a:path w="379" h="434" extrusionOk="0">
                  <a:moveTo>
                    <a:pt x="190" y="0"/>
                  </a:moveTo>
                  <a:cubicBezTo>
                    <a:pt x="127" y="0"/>
                    <a:pt x="64" y="32"/>
                    <a:pt x="32" y="95"/>
                  </a:cubicBezTo>
                  <a:cubicBezTo>
                    <a:pt x="1" y="126"/>
                    <a:pt x="1" y="158"/>
                    <a:pt x="1" y="221"/>
                  </a:cubicBezTo>
                  <a:cubicBezTo>
                    <a:pt x="1" y="252"/>
                    <a:pt x="1" y="284"/>
                    <a:pt x="32" y="315"/>
                  </a:cubicBezTo>
                  <a:lnTo>
                    <a:pt x="32" y="346"/>
                  </a:lnTo>
                  <a:cubicBezTo>
                    <a:pt x="32" y="346"/>
                    <a:pt x="64" y="378"/>
                    <a:pt x="95" y="409"/>
                  </a:cubicBezTo>
                  <a:cubicBezTo>
                    <a:pt x="127" y="425"/>
                    <a:pt x="158" y="433"/>
                    <a:pt x="190" y="433"/>
                  </a:cubicBezTo>
                  <a:cubicBezTo>
                    <a:pt x="221" y="433"/>
                    <a:pt x="253" y="425"/>
                    <a:pt x="284" y="409"/>
                  </a:cubicBezTo>
                  <a:cubicBezTo>
                    <a:pt x="315" y="378"/>
                    <a:pt x="315" y="346"/>
                    <a:pt x="347" y="346"/>
                  </a:cubicBezTo>
                  <a:lnTo>
                    <a:pt x="347" y="315"/>
                  </a:lnTo>
                  <a:cubicBezTo>
                    <a:pt x="347" y="284"/>
                    <a:pt x="378" y="252"/>
                    <a:pt x="378" y="221"/>
                  </a:cubicBezTo>
                  <a:cubicBezTo>
                    <a:pt x="378" y="158"/>
                    <a:pt x="378" y="126"/>
                    <a:pt x="378" y="95"/>
                  </a:cubicBezTo>
                  <a:cubicBezTo>
                    <a:pt x="315" y="32"/>
                    <a:pt x="253" y="0"/>
                    <a:pt x="190" y="0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29"/>
            <p:cNvSpPr/>
            <p:nvPr/>
          </p:nvSpPr>
          <p:spPr>
            <a:xfrm>
              <a:off x="1222075" y="1153825"/>
              <a:ext cx="11825" cy="11825"/>
            </a:xfrm>
            <a:custGeom>
              <a:avLst/>
              <a:gdLst/>
              <a:ahLst/>
              <a:cxnLst/>
              <a:rect l="l" t="t" r="r" b="b"/>
              <a:pathLst>
                <a:path w="473" h="473" extrusionOk="0">
                  <a:moveTo>
                    <a:pt x="190" y="1"/>
                  </a:moveTo>
                  <a:lnTo>
                    <a:pt x="127" y="32"/>
                  </a:lnTo>
                  <a:lnTo>
                    <a:pt x="64" y="64"/>
                  </a:lnTo>
                  <a:lnTo>
                    <a:pt x="32" y="126"/>
                  </a:lnTo>
                  <a:lnTo>
                    <a:pt x="1" y="189"/>
                  </a:lnTo>
                  <a:cubicBezTo>
                    <a:pt x="1" y="221"/>
                    <a:pt x="1" y="252"/>
                    <a:pt x="1" y="284"/>
                  </a:cubicBezTo>
                  <a:cubicBezTo>
                    <a:pt x="1" y="315"/>
                    <a:pt x="1" y="315"/>
                    <a:pt x="1" y="347"/>
                  </a:cubicBezTo>
                  <a:cubicBezTo>
                    <a:pt x="32" y="378"/>
                    <a:pt x="32" y="410"/>
                    <a:pt x="64" y="410"/>
                  </a:cubicBezTo>
                  <a:cubicBezTo>
                    <a:pt x="64" y="441"/>
                    <a:pt x="95" y="473"/>
                    <a:pt x="127" y="473"/>
                  </a:cubicBezTo>
                  <a:lnTo>
                    <a:pt x="284" y="473"/>
                  </a:lnTo>
                  <a:cubicBezTo>
                    <a:pt x="315" y="473"/>
                    <a:pt x="347" y="441"/>
                    <a:pt x="378" y="410"/>
                  </a:cubicBezTo>
                  <a:lnTo>
                    <a:pt x="441" y="347"/>
                  </a:lnTo>
                  <a:lnTo>
                    <a:pt x="441" y="284"/>
                  </a:lnTo>
                  <a:cubicBezTo>
                    <a:pt x="473" y="252"/>
                    <a:pt x="473" y="221"/>
                    <a:pt x="441" y="189"/>
                  </a:cubicBezTo>
                  <a:cubicBezTo>
                    <a:pt x="473" y="189"/>
                    <a:pt x="473" y="189"/>
                    <a:pt x="473" y="158"/>
                  </a:cubicBezTo>
                  <a:cubicBezTo>
                    <a:pt x="473" y="126"/>
                    <a:pt x="473" y="126"/>
                    <a:pt x="441" y="95"/>
                  </a:cubicBezTo>
                  <a:cubicBezTo>
                    <a:pt x="441" y="95"/>
                    <a:pt x="410" y="64"/>
                    <a:pt x="410" y="64"/>
                  </a:cubicBezTo>
                  <a:cubicBezTo>
                    <a:pt x="378" y="32"/>
                    <a:pt x="378" y="32"/>
                    <a:pt x="347" y="32"/>
                  </a:cubicBezTo>
                  <a:cubicBezTo>
                    <a:pt x="315" y="1"/>
                    <a:pt x="284" y="1"/>
                    <a:pt x="253" y="1"/>
                  </a:cubicBezTo>
                  <a:close/>
                </a:path>
              </a:pathLst>
            </a:custGeom>
            <a:solidFill>
              <a:srgbClr val="FF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29"/>
            <p:cNvSpPr/>
            <p:nvPr/>
          </p:nvSpPr>
          <p:spPr>
            <a:xfrm>
              <a:off x="1159950" y="1228550"/>
              <a:ext cx="6300" cy="5525"/>
            </a:xfrm>
            <a:custGeom>
              <a:avLst/>
              <a:gdLst/>
              <a:ahLst/>
              <a:cxnLst/>
              <a:rect l="l" t="t" r="r" b="b"/>
              <a:pathLst>
                <a:path w="252" h="221" extrusionOk="0">
                  <a:moveTo>
                    <a:pt x="126" y="1"/>
                  </a:moveTo>
                  <a:cubicBezTo>
                    <a:pt x="0" y="32"/>
                    <a:pt x="0" y="221"/>
                    <a:pt x="126" y="221"/>
                  </a:cubicBezTo>
                  <a:cubicBezTo>
                    <a:pt x="252" y="221"/>
                    <a:pt x="252" y="32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29"/>
            <p:cNvSpPr/>
            <p:nvPr/>
          </p:nvSpPr>
          <p:spPr>
            <a:xfrm>
              <a:off x="1192975" y="1266300"/>
              <a:ext cx="9475" cy="8700"/>
            </a:xfrm>
            <a:custGeom>
              <a:avLst/>
              <a:gdLst/>
              <a:ahLst/>
              <a:cxnLst/>
              <a:rect l="l" t="t" r="r" b="b"/>
              <a:pathLst>
                <a:path w="379" h="348" extrusionOk="0">
                  <a:moveTo>
                    <a:pt x="95" y="1"/>
                  </a:moveTo>
                  <a:cubicBezTo>
                    <a:pt x="64" y="1"/>
                    <a:pt x="64" y="1"/>
                    <a:pt x="32" y="32"/>
                  </a:cubicBezTo>
                  <a:cubicBezTo>
                    <a:pt x="32" y="32"/>
                    <a:pt x="1" y="64"/>
                    <a:pt x="1" y="95"/>
                  </a:cubicBezTo>
                  <a:cubicBezTo>
                    <a:pt x="1" y="127"/>
                    <a:pt x="1" y="127"/>
                    <a:pt x="1" y="158"/>
                  </a:cubicBezTo>
                  <a:lnTo>
                    <a:pt x="1" y="221"/>
                  </a:lnTo>
                  <a:cubicBezTo>
                    <a:pt x="1" y="253"/>
                    <a:pt x="32" y="284"/>
                    <a:pt x="32" y="284"/>
                  </a:cubicBezTo>
                  <a:lnTo>
                    <a:pt x="95" y="316"/>
                  </a:lnTo>
                  <a:cubicBezTo>
                    <a:pt x="95" y="347"/>
                    <a:pt x="127" y="347"/>
                    <a:pt x="189" y="347"/>
                  </a:cubicBezTo>
                  <a:lnTo>
                    <a:pt x="252" y="347"/>
                  </a:lnTo>
                  <a:cubicBezTo>
                    <a:pt x="284" y="347"/>
                    <a:pt x="284" y="316"/>
                    <a:pt x="315" y="316"/>
                  </a:cubicBezTo>
                  <a:cubicBezTo>
                    <a:pt x="315" y="284"/>
                    <a:pt x="347" y="284"/>
                    <a:pt x="347" y="253"/>
                  </a:cubicBezTo>
                  <a:cubicBezTo>
                    <a:pt x="347" y="221"/>
                    <a:pt x="347" y="190"/>
                    <a:pt x="378" y="190"/>
                  </a:cubicBezTo>
                  <a:lnTo>
                    <a:pt x="347" y="127"/>
                  </a:lnTo>
                  <a:cubicBezTo>
                    <a:pt x="347" y="95"/>
                    <a:pt x="315" y="64"/>
                    <a:pt x="315" y="64"/>
                  </a:cubicBezTo>
                  <a:lnTo>
                    <a:pt x="252" y="32"/>
                  </a:lnTo>
                  <a:cubicBezTo>
                    <a:pt x="221" y="1"/>
                    <a:pt x="189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29"/>
            <p:cNvSpPr/>
            <p:nvPr/>
          </p:nvSpPr>
          <p:spPr>
            <a:xfrm>
              <a:off x="1209500" y="1770575"/>
              <a:ext cx="331175" cy="202600"/>
            </a:xfrm>
            <a:custGeom>
              <a:avLst/>
              <a:gdLst/>
              <a:ahLst/>
              <a:cxnLst/>
              <a:rect l="l" t="t" r="r" b="b"/>
              <a:pathLst>
                <a:path w="13247" h="8104" extrusionOk="0">
                  <a:moveTo>
                    <a:pt x="4701" y="0"/>
                  </a:moveTo>
                  <a:cubicBezTo>
                    <a:pt x="3786" y="0"/>
                    <a:pt x="2962" y="142"/>
                    <a:pt x="2297" y="407"/>
                  </a:cubicBezTo>
                  <a:cubicBezTo>
                    <a:pt x="1920" y="565"/>
                    <a:pt x="1574" y="754"/>
                    <a:pt x="1290" y="1005"/>
                  </a:cubicBezTo>
                  <a:cubicBezTo>
                    <a:pt x="1007" y="1257"/>
                    <a:pt x="756" y="1603"/>
                    <a:pt x="630" y="1981"/>
                  </a:cubicBezTo>
                  <a:cubicBezTo>
                    <a:pt x="0" y="3900"/>
                    <a:pt x="2266" y="6386"/>
                    <a:pt x="5727" y="7518"/>
                  </a:cubicBezTo>
                  <a:cubicBezTo>
                    <a:pt x="6907" y="7915"/>
                    <a:pt x="8068" y="8104"/>
                    <a:pt x="9112" y="8104"/>
                  </a:cubicBezTo>
                  <a:cubicBezTo>
                    <a:pt x="11129" y="8104"/>
                    <a:pt x="12706" y="7399"/>
                    <a:pt x="13121" y="6134"/>
                  </a:cubicBezTo>
                  <a:cubicBezTo>
                    <a:pt x="13184" y="5977"/>
                    <a:pt x="13215" y="5819"/>
                    <a:pt x="13215" y="5662"/>
                  </a:cubicBezTo>
                  <a:cubicBezTo>
                    <a:pt x="13247" y="4907"/>
                    <a:pt x="12995" y="4152"/>
                    <a:pt x="12523" y="3554"/>
                  </a:cubicBezTo>
                  <a:cubicBezTo>
                    <a:pt x="11642" y="2358"/>
                    <a:pt x="10037" y="1225"/>
                    <a:pt x="8055" y="565"/>
                  </a:cubicBezTo>
                  <a:cubicBezTo>
                    <a:pt x="6887" y="181"/>
                    <a:pt x="5736" y="0"/>
                    <a:pt x="4701" y="0"/>
                  </a:cubicBezTo>
                  <a:close/>
                </a:path>
              </a:pathLst>
            </a:custGeom>
            <a:solidFill>
              <a:srgbClr val="A80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29"/>
            <p:cNvSpPr/>
            <p:nvPr/>
          </p:nvSpPr>
          <p:spPr>
            <a:xfrm>
              <a:off x="1280300" y="1799225"/>
              <a:ext cx="221825" cy="109075"/>
            </a:xfrm>
            <a:custGeom>
              <a:avLst/>
              <a:gdLst/>
              <a:ahLst/>
              <a:cxnLst/>
              <a:rect l="l" t="t" r="r" b="b"/>
              <a:pathLst>
                <a:path w="8873" h="4363" extrusionOk="0">
                  <a:moveTo>
                    <a:pt x="1969" y="1"/>
                  </a:moveTo>
                  <a:cubicBezTo>
                    <a:pt x="944" y="1"/>
                    <a:pt x="206" y="265"/>
                    <a:pt x="32" y="772"/>
                  </a:cubicBezTo>
                  <a:cubicBezTo>
                    <a:pt x="0" y="866"/>
                    <a:pt x="0" y="960"/>
                    <a:pt x="0" y="1055"/>
                  </a:cubicBezTo>
                  <a:cubicBezTo>
                    <a:pt x="63" y="1967"/>
                    <a:pt x="1605" y="3163"/>
                    <a:pt x="3744" y="3855"/>
                  </a:cubicBezTo>
                  <a:cubicBezTo>
                    <a:pt x="4786" y="4197"/>
                    <a:pt x="5790" y="4363"/>
                    <a:pt x="6610" y="4363"/>
                  </a:cubicBezTo>
                  <a:cubicBezTo>
                    <a:pt x="7450" y="4363"/>
                    <a:pt x="8099" y="4189"/>
                    <a:pt x="8401" y="3855"/>
                  </a:cubicBezTo>
                  <a:cubicBezTo>
                    <a:pt x="8464" y="3792"/>
                    <a:pt x="8527" y="3698"/>
                    <a:pt x="8558" y="3603"/>
                  </a:cubicBezTo>
                  <a:cubicBezTo>
                    <a:pt x="8873" y="2691"/>
                    <a:pt x="7205" y="1307"/>
                    <a:pt x="4846" y="520"/>
                  </a:cubicBezTo>
                  <a:cubicBezTo>
                    <a:pt x="3796" y="170"/>
                    <a:pt x="2790" y="1"/>
                    <a:pt x="1969" y="1"/>
                  </a:cubicBezTo>
                  <a:close/>
                </a:path>
              </a:pathLst>
            </a:custGeom>
            <a:solidFill>
              <a:srgbClr val="800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29"/>
            <p:cNvSpPr/>
            <p:nvPr/>
          </p:nvSpPr>
          <p:spPr>
            <a:xfrm>
              <a:off x="1280300" y="1812600"/>
              <a:ext cx="210050" cy="95700"/>
            </a:xfrm>
            <a:custGeom>
              <a:avLst/>
              <a:gdLst/>
              <a:ahLst/>
              <a:cxnLst/>
              <a:rect l="l" t="t" r="r" b="b"/>
              <a:pathLst>
                <a:path w="8402" h="3828" extrusionOk="0">
                  <a:moveTo>
                    <a:pt x="1762" y="1"/>
                  </a:moveTo>
                  <a:cubicBezTo>
                    <a:pt x="936" y="1"/>
                    <a:pt x="299" y="174"/>
                    <a:pt x="0" y="520"/>
                  </a:cubicBezTo>
                  <a:cubicBezTo>
                    <a:pt x="63" y="1401"/>
                    <a:pt x="1605" y="2596"/>
                    <a:pt x="3744" y="3320"/>
                  </a:cubicBezTo>
                  <a:cubicBezTo>
                    <a:pt x="4786" y="3662"/>
                    <a:pt x="5790" y="3828"/>
                    <a:pt x="6610" y="3828"/>
                  </a:cubicBezTo>
                  <a:cubicBezTo>
                    <a:pt x="7450" y="3828"/>
                    <a:pt x="8099" y="3654"/>
                    <a:pt x="8401" y="3320"/>
                  </a:cubicBezTo>
                  <a:cubicBezTo>
                    <a:pt x="8338" y="2408"/>
                    <a:pt x="6765" y="1212"/>
                    <a:pt x="4657" y="520"/>
                  </a:cubicBezTo>
                  <a:cubicBezTo>
                    <a:pt x="3603" y="174"/>
                    <a:pt x="2588" y="1"/>
                    <a:pt x="1762" y="1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29"/>
            <p:cNvSpPr/>
            <p:nvPr/>
          </p:nvSpPr>
          <p:spPr>
            <a:xfrm>
              <a:off x="1209500" y="1795700"/>
              <a:ext cx="330400" cy="177475"/>
            </a:xfrm>
            <a:custGeom>
              <a:avLst/>
              <a:gdLst/>
              <a:ahLst/>
              <a:cxnLst/>
              <a:rect l="l" t="t" r="r" b="b"/>
              <a:pathLst>
                <a:path w="13216" h="7099" extrusionOk="0">
                  <a:moveTo>
                    <a:pt x="1290" y="0"/>
                  </a:moveTo>
                  <a:lnTo>
                    <a:pt x="1290" y="0"/>
                  </a:lnTo>
                  <a:cubicBezTo>
                    <a:pt x="1007" y="252"/>
                    <a:pt x="756" y="598"/>
                    <a:pt x="630" y="976"/>
                  </a:cubicBezTo>
                  <a:cubicBezTo>
                    <a:pt x="0" y="2895"/>
                    <a:pt x="2266" y="5381"/>
                    <a:pt x="5727" y="6513"/>
                  </a:cubicBezTo>
                  <a:cubicBezTo>
                    <a:pt x="6907" y="6910"/>
                    <a:pt x="8068" y="7099"/>
                    <a:pt x="9112" y="7099"/>
                  </a:cubicBezTo>
                  <a:cubicBezTo>
                    <a:pt x="11129" y="7099"/>
                    <a:pt x="12706" y="6394"/>
                    <a:pt x="13121" y="5129"/>
                  </a:cubicBezTo>
                  <a:cubicBezTo>
                    <a:pt x="13184" y="4972"/>
                    <a:pt x="13215" y="4814"/>
                    <a:pt x="13215" y="4657"/>
                  </a:cubicBezTo>
                  <a:lnTo>
                    <a:pt x="13215" y="4657"/>
                  </a:lnTo>
                  <a:cubicBezTo>
                    <a:pt x="12785" y="5461"/>
                    <a:pt x="11803" y="6317"/>
                    <a:pt x="9698" y="6317"/>
                  </a:cubicBezTo>
                  <a:cubicBezTo>
                    <a:pt x="9497" y="6317"/>
                    <a:pt x="9285" y="6310"/>
                    <a:pt x="9062" y="6293"/>
                  </a:cubicBezTo>
                  <a:cubicBezTo>
                    <a:pt x="5601" y="6073"/>
                    <a:pt x="1983" y="4216"/>
                    <a:pt x="1133" y="2486"/>
                  </a:cubicBezTo>
                  <a:cubicBezTo>
                    <a:pt x="724" y="1699"/>
                    <a:pt x="787" y="724"/>
                    <a:pt x="1290" y="0"/>
                  </a:cubicBezTo>
                  <a:close/>
                </a:path>
              </a:pathLst>
            </a:custGeom>
            <a:solidFill>
              <a:srgbClr val="800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29"/>
            <p:cNvSpPr/>
            <p:nvPr/>
          </p:nvSpPr>
          <p:spPr>
            <a:xfrm>
              <a:off x="1275925" y="1874000"/>
              <a:ext cx="10675" cy="10900"/>
            </a:xfrm>
            <a:custGeom>
              <a:avLst/>
              <a:gdLst/>
              <a:ahLst/>
              <a:cxnLst/>
              <a:rect l="l" t="t" r="r" b="b"/>
              <a:pathLst>
                <a:path w="427" h="436" extrusionOk="0">
                  <a:moveTo>
                    <a:pt x="176" y="1"/>
                  </a:moveTo>
                  <a:cubicBezTo>
                    <a:pt x="0" y="1"/>
                    <a:pt x="121" y="436"/>
                    <a:pt x="266" y="436"/>
                  </a:cubicBezTo>
                  <a:cubicBezTo>
                    <a:pt x="298" y="436"/>
                    <a:pt x="332" y="414"/>
                    <a:pt x="364" y="361"/>
                  </a:cubicBezTo>
                  <a:cubicBezTo>
                    <a:pt x="427" y="235"/>
                    <a:pt x="395" y="78"/>
                    <a:pt x="238" y="15"/>
                  </a:cubicBezTo>
                  <a:cubicBezTo>
                    <a:pt x="214" y="5"/>
                    <a:pt x="194" y="1"/>
                    <a:pt x="176" y="1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29"/>
            <p:cNvSpPr/>
            <p:nvPr/>
          </p:nvSpPr>
          <p:spPr>
            <a:xfrm>
              <a:off x="1262975" y="1849750"/>
              <a:ext cx="7125" cy="7325"/>
            </a:xfrm>
            <a:custGeom>
              <a:avLst/>
              <a:gdLst/>
              <a:ahLst/>
              <a:cxnLst/>
              <a:rect l="l" t="t" r="r" b="b"/>
              <a:pathLst>
                <a:path w="285" h="293" extrusionOk="0">
                  <a:moveTo>
                    <a:pt x="155" y="1"/>
                  </a:moveTo>
                  <a:cubicBezTo>
                    <a:pt x="105" y="1"/>
                    <a:pt x="58" y="52"/>
                    <a:pt x="32" y="104"/>
                  </a:cubicBezTo>
                  <a:cubicBezTo>
                    <a:pt x="1" y="167"/>
                    <a:pt x="32" y="229"/>
                    <a:pt x="95" y="292"/>
                  </a:cubicBezTo>
                  <a:cubicBezTo>
                    <a:pt x="158" y="292"/>
                    <a:pt x="221" y="229"/>
                    <a:pt x="253" y="167"/>
                  </a:cubicBezTo>
                  <a:cubicBezTo>
                    <a:pt x="284" y="104"/>
                    <a:pt x="253" y="41"/>
                    <a:pt x="190" y="9"/>
                  </a:cubicBezTo>
                  <a:cubicBezTo>
                    <a:pt x="178" y="3"/>
                    <a:pt x="167" y="1"/>
                    <a:pt x="155" y="1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29"/>
            <p:cNvSpPr/>
            <p:nvPr/>
          </p:nvSpPr>
          <p:spPr>
            <a:xfrm>
              <a:off x="1469850" y="1918975"/>
              <a:ext cx="16200" cy="12975"/>
            </a:xfrm>
            <a:custGeom>
              <a:avLst/>
              <a:gdLst/>
              <a:ahLst/>
              <a:cxnLst/>
              <a:rect l="l" t="t" r="r" b="b"/>
              <a:pathLst>
                <a:path w="648" h="519" extrusionOk="0">
                  <a:moveTo>
                    <a:pt x="335" y="0"/>
                  </a:moveTo>
                  <a:cubicBezTo>
                    <a:pt x="288" y="0"/>
                    <a:pt x="238" y="13"/>
                    <a:pt x="190" y="41"/>
                  </a:cubicBezTo>
                  <a:cubicBezTo>
                    <a:pt x="1" y="166"/>
                    <a:pt x="64" y="481"/>
                    <a:pt x="316" y="512"/>
                  </a:cubicBezTo>
                  <a:cubicBezTo>
                    <a:pt x="332" y="517"/>
                    <a:pt x="349" y="519"/>
                    <a:pt x="366" y="519"/>
                  </a:cubicBezTo>
                  <a:cubicBezTo>
                    <a:pt x="473" y="519"/>
                    <a:pt x="572" y="437"/>
                    <a:pt x="599" y="355"/>
                  </a:cubicBezTo>
                  <a:cubicBezTo>
                    <a:pt x="648" y="159"/>
                    <a:pt x="505" y="0"/>
                    <a:pt x="335" y="0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29"/>
            <p:cNvSpPr/>
            <p:nvPr/>
          </p:nvSpPr>
          <p:spPr>
            <a:xfrm>
              <a:off x="1391200" y="1789900"/>
              <a:ext cx="7100" cy="6825"/>
            </a:xfrm>
            <a:custGeom>
              <a:avLst/>
              <a:gdLst/>
              <a:ahLst/>
              <a:cxnLst/>
              <a:rect l="l" t="t" r="r" b="b"/>
              <a:pathLst>
                <a:path w="284" h="273" extrusionOk="0">
                  <a:moveTo>
                    <a:pt x="138" y="0"/>
                  </a:moveTo>
                  <a:cubicBezTo>
                    <a:pt x="85" y="0"/>
                    <a:pt x="32" y="36"/>
                    <a:pt x="32" y="106"/>
                  </a:cubicBezTo>
                  <a:cubicBezTo>
                    <a:pt x="1" y="169"/>
                    <a:pt x="32" y="232"/>
                    <a:pt x="95" y="264"/>
                  </a:cubicBezTo>
                  <a:cubicBezTo>
                    <a:pt x="107" y="269"/>
                    <a:pt x="118" y="272"/>
                    <a:pt x="129" y="272"/>
                  </a:cubicBezTo>
                  <a:cubicBezTo>
                    <a:pt x="180" y="272"/>
                    <a:pt x="227" y="221"/>
                    <a:pt x="252" y="169"/>
                  </a:cubicBezTo>
                  <a:cubicBezTo>
                    <a:pt x="284" y="106"/>
                    <a:pt x="252" y="12"/>
                    <a:pt x="189" y="12"/>
                  </a:cubicBezTo>
                  <a:cubicBezTo>
                    <a:pt x="174" y="4"/>
                    <a:pt x="156" y="0"/>
                    <a:pt x="138" y="0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29"/>
            <p:cNvSpPr/>
            <p:nvPr/>
          </p:nvSpPr>
          <p:spPr>
            <a:xfrm>
              <a:off x="1266925" y="1770575"/>
              <a:ext cx="255675" cy="88850"/>
            </a:xfrm>
            <a:custGeom>
              <a:avLst/>
              <a:gdLst/>
              <a:ahLst/>
              <a:cxnLst/>
              <a:rect l="l" t="t" r="r" b="b"/>
              <a:pathLst>
                <a:path w="10227" h="3554" extrusionOk="0">
                  <a:moveTo>
                    <a:pt x="2404" y="0"/>
                  </a:moveTo>
                  <a:cubicBezTo>
                    <a:pt x="1489" y="0"/>
                    <a:pt x="665" y="142"/>
                    <a:pt x="0" y="407"/>
                  </a:cubicBezTo>
                  <a:cubicBezTo>
                    <a:pt x="726" y="248"/>
                    <a:pt x="1481" y="168"/>
                    <a:pt x="2239" y="168"/>
                  </a:cubicBezTo>
                  <a:cubicBezTo>
                    <a:pt x="2828" y="168"/>
                    <a:pt x="3418" y="217"/>
                    <a:pt x="3996" y="313"/>
                  </a:cubicBezTo>
                  <a:cubicBezTo>
                    <a:pt x="6356" y="722"/>
                    <a:pt x="8558" y="1855"/>
                    <a:pt x="10226" y="3554"/>
                  </a:cubicBezTo>
                  <a:cubicBezTo>
                    <a:pt x="9345" y="2358"/>
                    <a:pt x="7740" y="1225"/>
                    <a:pt x="5758" y="565"/>
                  </a:cubicBezTo>
                  <a:cubicBezTo>
                    <a:pt x="4590" y="181"/>
                    <a:pt x="3439" y="0"/>
                    <a:pt x="2404" y="0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29"/>
            <p:cNvSpPr/>
            <p:nvPr/>
          </p:nvSpPr>
          <p:spPr>
            <a:xfrm>
              <a:off x="1061625" y="1680600"/>
              <a:ext cx="373650" cy="234875"/>
            </a:xfrm>
            <a:custGeom>
              <a:avLst/>
              <a:gdLst/>
              <a:ahLst/>
              <a:cxnLst/>
              <a:rect l="l" t="t" r="r" b="b"/>
              <a:pathLst>
                <a:path w="14946" h="9395" extrusionOk="0">
                  <a:moveTo>
                    <a:pt x="9865" y="1"/>
                  </a:moveTo>
                  <a:cubicBezTo>
                    <a:pt x="8581" y="1"/>
                    <a:pt x="7122" y="274"/>
                    <a:pt x="5664" y="829"/>
                  </a:cubicBezTo>
                  <a:cubicBezTo>
                    <a:pt x="3241" y="1741"/>
                    <a:pt x="1353" y="3283"/>
                    <a:pt x="504" y="4793"/>
                  </a:cubicBezTo>
                  <a:cubicBezTo>
                    <a:pt x="283" y="5171"/>
                    <a:pt x="158" y="5580"/>
                    <a:pt x="63" y="6020"/>
                  </a:cubicBezTo>
                  <a:cubicBezTo>
                    <a:pt x="0" y="6461"/>
                    <a:pt x="32" y="6933"/>
                    <a:pt x="189" y="7342"/>
                  </a:cubicBezTo>
                  <a:cubicBezTo>
                    <a:pt x="698" y="8672"/>
                    <a:pt x="2351" y="9394"/>
                    <a:pt x="4451" y="9394"/>
                  </a:cubicBezTo>
                  <a:cubicBezTo>
                    <a:pt x="5728" y="9394"/>
                    <a:pt x="7170" y="9128"/>
                    <a:pt x="8621" y="8569"/>
                  </a:cubicBezTo>
                  <a:cubicBezTo>
                    <a:pt x="12460" y="7121"/>
                    <a:pt x="14946" y="4195"/>
                    <a:pt x="14127" y="2056"/>
                  </a:cubicBezTo>
                  <a:cubicBezTo>
                    <a:pt x="14033" y="1867"/>
                    <a:pt x="13970" y="1710"/>
                    <a:pt x="13876" y="1584"/>
                  </a:cubicBezTo>
                  <a:cubicBezTo>
                    <a:pt x="13341" y="860"/>
                    <a:pt x="12586" y="388"/>
                    <a:pt x="11736" y="231"/>
                  </a:cubicBezTo>
                  <a:cubicBezTo>
                    <a:pt x="11179" y="78"/>
                    <a:pt x="10547" y="1"/>
                    <a:pt x="9865" y="1"/>
                  </a:cubicBezTo>
                  <a:close/>
                </a:path>
              </a:pathLst>
            </a:custGeom>
            <a:solidFill>
              <a:srgbClr val="A80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29"/>
            <p:cNvSpPr/>
            <p:nvPr/>
          </p:nvSpPr>
          <p:spPr>
            <a:xfrm>
              <a:off x="1104100" y="1713200"/>
              <a:ext cx="248575" cy="129450"/>
            </a:xfrm>
            <a:custGeom>
              <a:avLst/>
              <a:gdLst/>
              <a:ahLst/>
              <a:cxnLst/>
              <a:rect l="l" t="t" r="r" b="b"/>
              <a:pathLst>
                <a:path w="9943" h="5178" extrusionOk="0">
                  <a:moveTo>
                    <a:pt x="7977" y="0"/>
                  </a:moveTo>
                  <a:cubicBezTo>
                    <a:pt x="6989" y="0"/>
                    <a:pt x="5732" y="252"/>
                    <a:pt x="4437" y="752"/>
                  </a:cubicBezTo>
                  <a:cubicBezTo>
                    <a:pt x="1825" y="1727"/>
                    <a:pt x="0" y="3363"/>
                    <a:pt x="409" y="4401"/>
                  </a:cubicBezTo>
                  <a:cubicBezTo>
                    <a:pt x="441" y="4496"/>
                    <a:pt x="504" y="4590"/>
                    <a:pt x="567" y="4685"/>
                  </a:cubicBezTo>
                  <a:cubicBezTo>
                    <a:pt x="894" y="5012"/>
                    <a:pt x="1522" y="5178"/>
                    <a:pt x="2331" y="5178"/>
                  </a:cubicBezTo>
                  <a:cubicBezTo>
                    <a:pt x="3313" y="5178"/>
                    <a:pt x="4559" y="4933"/>
                    <a:pt x="5853" y="4433"/>
                  </a:cubicBezTo>
                  <a:cubicBezTo>
                    <a:pt x="8212" y="3552"/>
                    <a:pt x="9911" y="2136"/>
                    <a:pt x="9943" y="1098"/>
                  </a:cubicBezTo>
                  <a:cubicBezTo>
                    <a:pt x="9943" y="1003"/>
                    <a:pt x="9943" y="877"/>
                    <a:pt x="9911" y="783"/>
                  </a:cubicBezTo>
                  <a:cubicBezTo>
                    <a:pt x="9705" y="260"/>
                    <a:pt x="8980" y="0"/>
                    <a:pt x="7977" y="0"/>
                  </a:cubicBezTo>
                  <a:close/>
                </a:path>
              </a:pathLst>
            </a:custGeom>
            <a:solidFill>
              <a:srgbClr val="800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29"/>
            <p:cNvSpPr/>
            <p:nvPr/>
          </p:nvSpPr>
          <p:spPr>
            <a:xfrm>
              <a:off x="1118250" y="1728300"/>
              <a:ext cx="234425" cy="114350"/>
            </a:xfrm>
            <a:custGeom>
              <a:avLst/>
              <a:gdLst/>
              <a:ahLst/>
              <a:cxnLst/>
              <a:rect l="l" t="t" r="r" b="b"/>
              <a:pathLst>
                <a:path w="9377" h="4574" extrusionOk="0">
                  <a:moveTo>
                    <a:pt x="7625" y="0"/>
                  </a:moveTo>
                  <a:cubicBezTo>
                    <a:pt x="6640" y="0"/>
                    <a:pt x="5384" y="245"/>
                    <a:pt x="4091" y="745"/>
                  </a:cubicBezTo>
                  <a:cubicBezTo>
                    <a:pt x="1731" y="1626"/>
                    <a:pt x="32" y="3042"/>
                    <a:pt x="1" y="4081"/>
                  </a:cubicBezTo>
                  <a:cubicBezTo>
                    <a:pt x="328" y="4408"/>
                    <a:pt x="956" y="4574"/>
                    <a:pt x="1765" y="4574"/>
                  </a:cubicBezTo>
                  <a:cubicBezTo>
                    <a:pt x="2747" y="4574"/>
                    <a:pt x="3993" y="4329"/>
                    <a:pt x="5287" y="3829"/>
                  </a:cubicBezTo>
                  <a:cubicBezTo>
                    <a:pt x="7646" y="2948"/>
                    <a:pt x="9345" y="1532"/>
                    <a:pt x="9377" y="494"/>
                  </a:cubicBezTo>
                  <a:cubicBezTo>
                    <a:pt x="9064" y="167"/>
                    <a:pt x="8437" y="0"/>
                    <a:pt x="7625" y="0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29"/>
            <p:cNvSpPr/>
            <p:nvPr/>
          </p:nvSpPr>
          <p:spPr>
            <a:xfrm>
              <a:off x="1061625" y="1720175"/>
              <a:ext cx="373650" cy="195300"/>
            </a:xfrm>
            <a:custGeom>
              <a:avLst/>
              <a:gdLst/>
              <a:ahLst/>
              <a:cxnLst/>
              <a:rect l="l" t="t" r="r" b="b"/>
              <a:pathLst>
                <a:path w="14946" h="7812" extrusionOk="0">
                  <a:moveTo>
                    <a:pt x="13876" y="1"/>
                  </a:moveTo>
                  <a:cubicBezTo>
                    <a:pt x="14065" y="1102"/>
                    <a:pt x="13750" y="2738"/>
                    <a:pt x="11390" y="4406"/>
                  </a:cubicBezTo>
                  <a:cubicBezTo>
                    <a:pt x="8989" y="6101"/>
                    <a:pt x="5865" y="7074"/>
                    <a:pt x="3614" y="7074"/>
                  </a:cubicBezTo>
                  <a:cubicBezTo>
                    <a:pt x="2857" y="7074"/>
                    <a:pt x="2198" y="6964"/>
                    <a:pt x="1699" y="6734"/>
                  </a:cubicBezTo>
                  <a:cubicBezTo>
                    <a:pt x="787" y="6325"/>
                    <a:pt x="158" y="5444"/>
                    <a:pt x="63" y="4437"/>
                  </a:cubicBezTo>
                  <a:lnTo>
                    <a:pt x="63" y="4437"/>
                  </a:lnTo>
                  <a:cubicBezTo>
                    <a:pt x="0" y="4878"/>
                    <a:pt x="32" y="5350"/>
                    <a:pt x="189" y="5759"/>
                  </a:cubicBezTo>
                  <a:cubicBezTo>
                    <a:pt x="698" y="7089"/>
                    <a:pt x="2351" y="7811"/>
                    <a:pt x="4451" y="7811"/>
                  </a:cubicBezTo>
                  <a:cubicBezTo>
                    <a:pt x="5728" y="7811"/>
                    <a:pt x="7170" y="7545"/>
                    <a:pt x="8621" y="6986"/>
                  </a:cubicBezTo>
                  <a:cubicBezTo>
                    <a:pt x="12460" y="5538"/>
                    <a:pt x="14946" y="2612"/>
                    <a:pt x="14127" y="473"/>
                  </a:cubicBezTo>
                  <a:cubicBezTo>
                    <a:pt x="14033" y="284"/>
                    <a:pt x="13970" y="127"/>
                    <a:pt x="13876" y="1"/>
                  </a:cubicBezTo>
                  <a:close/>
                </a:path>
              </a:pathLst>
            </a:custGeom>
            <a:solidFill>
              <a:srgbClr val="800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29"/>
            <p:cNvSpPr/>
            <p:nvPr/>
          </p:nvSpPr>
          <p:spPr>
            <a:xfrm>
              <a:off x="1148500" y="1871050"/>
              <a:ext cx="15850" cy="9750"/>
            </a:xfrm>
            <a:custGeom>
              <a:avLst/>
              <a:gdLst/>
              <a:ahLst/>
              <a:cxnLst/>
              <a:rect l="l" t="t" r="r" b="b"/>
              <a:pathLst>
                <a:path w="634" h="390" extrusionOk="0">
                  <a:moveTo>
                    <a:pt x="330" y="1"/>
                  </a:moveTo>
                  <a:cubicBezTo>
                    <a:pt x="310" y="1"/>
                    <a:pt x="290" y="3"/>
                    <a:pt x="269" y="7"/>
                  </a:cubicBezTo>
                  <a:cubicBezTo>
                    <a:pt x="1" y="119"/>
                    <a:pt x="321" y="390"/>
                    <a:pt x="506" y="390"/>
                  </a:cubicBezTo>
                  <a:cubicBezTo>
                    <a:pt x="581" y="390"/>
                    <a:pt x="634" y="345"/>
                    <a:pt x="616" y="227"/>
                  </a:cubicBezTo>
                  <a:cubicBezTo>
                    <a:pt x="588" y="90"/>
                    <a:pt x="465" y="1"/>
                    <a:pt x="330" y="1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29"/>
            <p:cNvSpPr/>
            <p:nvPr/>
          </p:nvSpPr>
          <p:spPr>
            <a:xfrm>
              <a:off x="1122175" y="1860350"/>
              <a:ext cx="7900" cy="7950"/>
            </a:xfrm>
            <a:custGeom>
              <a:avLst/>
              <a:gdLst/>
              <a:ahLst/>
              <a:cxnLst/>
              <a:rect l="l" t="t" r="r" b="b"/>
              <a:pathLst>
                <a:path w="316" h="318" extrusionOk="0">
                  <a:moveTo>
                    <a:pt x="153" y="0"/>
                  </a:moveTo>
                  <a:cubicBezTo>
                    <a:pt x="133" y="0"/>
                    <a:pt x="113" y="8"/>
                    <a:pt x="95" y="26"/>
                  </a:cubicBezTo>
                  <a:cubicBezTo>
                    <a:pt x="32" y="57"/>
                    <a:pt x="1" y="152"/>
                    <a:pt x="32" y="215"/>
                  </a:cubicBezTo>
                  <a:cubicBezTo>
                    <a:pt x="58" y="266"/>
                    <a:pt x="126" y="317"/>
                    <a:pt x="184" y="317"/>
                  </a:cubicBezTo>
                  <a:cubicBezTo>
                    <a:pt x="197" y="317"/>
                    <a:pt x="210" y="315"/>
                    <a:pt x="221" y="309"/>
                  </a:cubicBezTo>
                  <a:cubicBezTo>
                    <a:pt x="284" y="246"/>
                    <a:pt x="316" y="183"/>
                    <a:pt x="284" y="120"/>
                  </a:cubicBezTo>
                  <a:cubicBezTo>
                    <a:pt x="261" y="52"/>
                    <a:pt x="206" y="0"/>
                    <a:pt x="153" y="0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29"/>
            <p:cNvSpPr/>
            <p:nvPr/>
          </p:nvSpPr>
          <p:spPr>
            <a:xfrm>
              <a:off x="1357250" y="1768000"/>
              <a:ext cx="13750" cy="8300"/>
            </a:xfrm>
            <a:custGeom>
              <a:avLst/>
              <a:gdLst/>
              <a:ahLst/>
              <a:cxnLst/>
              <a:rect l="l" t="t" r="r" b="b"/>
              <a:pathLst>
                <a:path w="550" h="332" extrusionOk="0">
                  <a:moveTo>
                    <a:pt x="277" y="1"/>
                  </a:moveTo>
                  <a:cubicBezTo>
                    <a:pt x="260" y="1"/>
                    <a:pt x="242" y="3"/>
                    <a:pt x="226" y="7"/>
                  </a:cubicBezTo>
                  <a:cubicBezTo>
                    <a:pt x="1" y="97"/>
                    <a:pt x="275" y="332"/>
                    <a:pt x="437" y="332"/>
                  </a:cubicBezTo>
                  <a:cubicBezTo>
                    <a:pt x="502" y="332"/>
                    <a:pt x="549" y="294"/>
                    <a:pt x="541" y="196"/>
                  </a:cubicBezTo>
                  <a:cubicBezTo>
                    <a:pt x="513" y="86"/>
                    <a:pt x="391" y="1"/>
                    <a:pt x="277" y="1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29"/>
            <p:cNvSpPr/>
            <p:nvPr/>
          </p:nvSpPr>
          <p:spPr>
            <a:xfrm>
              <a:off x="1191400" y="1715250"/>
              <a:ext cx="7900" cy="8100"/>
            </a:xfrm>
            <a:custGeom>
              <a:avLst/>
              <a:gdLst/>
              <a:ahLst/>
              <a:cxnLst/>
              <a:rect l="l" t="t" r="r" b="b"/>
              <a:pathLst>
                <a:path w="316" h="324" extrusionOk="0">
                  <a:moveTo>
                    <a:pt x="142" y="1"/>
                  </a:moveTo>
                  <a:cubicBezTo>
                    <a:pt x="128" y="1"/>
                    <a:pt x="112" y="3"/>
                    <a:pt x="95" y="9"/>
                  </a:cubicBezTo>
                  <a:cubicBezTo>
                    <a:pt x="32" y="40"/>
                    <a:pt x="1" y="135"/>
                    <a:pt x="64" y="198"/>
                  </a:cubicBezTo>
                  <a:cubicBezTo>
                    <a:pt x="64" y="292"/>
                    <a:pt x="158" y="324"/>
                    <a:pt x="221" y="324"/>
                  </a:cubicBezTo>
                  <a:cubicBezTo>
                    <a:pt x="284" y="292"/>
                    <a:pt x="315" y="198"/>
                    <a:pt x="284" y="135"/>
                  </a:cubicBezTo>
                  <a:cubicBezTo>
                    <a:pt x="258" y="57"/>
                    <a:pt x="211" y="1"/>
                    <a:pt x="142" y="1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29"/>
            <p:cNvSpPr/>
            <p:nvPr/>
          </p:nvSpPr>
          <p:spPr>
            <a:xfrm>
              <a:off x="1074200" y="1680600"/>
              <a:ext cx="280850" cy="119825"/>
            </a:xfrm>
            <a:custGeom>
              <a:avLst/>
              <a:gdLst/>
              <a:ahLst/>
              <a:cxnLst/>
              <a:rect l="l" t="t" r="r" b="b"/>
              <a:pathLst>
                <a:path w="11234" h="4793" extrusionOk="0">
                  <a:moveTo>
                    <a:pt x="9362" y="1"/>
                  </a:moveTo>
                  <a:cubicBezTo>
                    <a:pt x="8078" y="1"/>
                    <a:pt x="6619" y="274"/>
                    <a:pt x="5161" y="829"/>
                  </a:cubicBezTo>
                  <a:cubicBezTo>
                    <a:pt x="2738" y="1741"/>
                    <a:pt x="850" y="3283"/>
                    <a:pt x="1" y="4793"/>
                  </a:cubicBezTo>
                  <a:cubicBezTo>
                    <a:pt x="945" y="3597"/>
                    <a:pt x="2109" y="2591"/>
                    <a:pt x="3462" y="1835"/>
                  </a:cubicBezTo>
                  <a:cubicBezTo>
                    <a:pt x="5396" y="726"/>
                    <a:pt x="7563" y="146"/>
                    <a:pt x="9772" y="146"/>
                  </a:cubicBezTo>
                  <a:cubicBezTo>
                    <a:pt x="10257" y="146"/>
                    <a:pt x="10745" y="174"/>
                    <a:pt x="11233" y="231"/>
                  </a:cubicBezTo>
                  <a:cubicBezTo>
                    <a:pt x="10676" y="78"/>
                    <a:pt x="10044" y="1"/>
                    <a:pt x="9362" y="1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29"/>
            <p:cNvSpPr/>
            <p:nvPr/>
          </p:nvSpPr>
          <p:spPr>
            <a:xfrm>
              <a:off x="2711900" y="1224250"/>
              <a:ext cx="177800" cy="155950"/>
            </a:xfrm>
            <a:custGeom>
              <a:avLst/>
              <a:gdLst/>
              <a:ahLst/>
              <a:cxnLst/>
              <a:rect l="l" t="t" r="r" b="b"/>
              <a:pathLst>
                <a:path w="7112" h="6238" extrusionOk="0">
                  <a:moveTo>
                    <a:pt x="3183" y="0"/>
                  </a:moveTo>
                  <a:cubicBezTo>
                    <a:pt x="3119" y="0"/>
                    <a:pt x="3052" y="48"/>
                    <a:pt x="3052" y="110"/>
                  </a:cubicBezTo>
                  <a:cubicBezTo>
                    <a:pt x="2989" y="519"/>
                    <a:pt x="2801" y="1180"/>
                    <a:pt x="2171" y="1180"/>
                  </a:cubicBezTo>
                  <a:cubicBezTo>
                    <a:pt x="1825" y="1180"/>
                    <a:pt x="1511" y="1148"/>
                    <a:pt x="1196" y="1085"/>
                  </a:cubicBezTo>
                  <a:cubicBezTo>
                    <a:pt x="1183" y="1082"/>
                    <a:pt x="1169" y="1080"/>
                    <a:pt x="1157" y="1080"/>
                  </a:cubicBezTo>
                  <a:cubicBezTo>
                    <a:pt x="1052" y="1080"/>
                    <a:pt x="982" y="1190"/>
                    <a:pt x="1039" y="1274"/>
                  </a:cubicBezTo>
                  <a:cubicBezTo>
                    <a:pt x="1196" y="1652"/>
                    <a:pt x="1416" y="2312"/>
                    <a:pt x="913" y="2595"/>
                  </a:cubicBezTo>
                  <a:cubicBezTo>
                    <a:pt x="630" y="2753"/>
                    <a:pt x="346" y="2910"/>
                    <a:pt x="95" y="3036"/>
                  </a:cubicBezTo>
                  <a:cubicBezTo>
                    <a:pt x="0" y="3099"/>
                    <a:pt x="0" y="3225"/>
                    <a:pt x="95" y="3288"/>
                  </a:cubicBezTo>
                  <a:lnTo>
                    <a:pt x="158" y="3288"/>
                  </a:lnTo>
                  <a:cubicBezTo>
                    <a:pt x="598" y="3319"/>
                    <a:pt x="1133" y="3445"/>
                    <a:pt x="1227" y="3823"/>
                  </a:cubicBezTo>
                  <a:cubicBezTo>
                    <a:pt x="1353" y="4263"/>
                    <a:pt x="1259" y="4704"/>
                    <a:pt x="1007" y="5081"/>
                  </a:cubicBezTo>
                  <a:cubicBezTo>
                    <a:pt x="944" y="5175"/>
                    <a:pt x="1039" y="5301"/>
                    <a:pt x="1165" y="5301"/>
                  </a:cubicBezTo>
                  <a:cubicBezTo>
                    <a:pt x="1342" y="5252"/>
                    <a:pt x="1555" y="5212"/>
                    <a:pt x="1771" y="5212"/>
                  </a:cubicBezTo>
                  <a:cubicBezTo>
                    <a:pt x="2244" y="5212"/>
                    <a:pt x="2724" y="5406"/>
                    <a:pt x="2832" y="6119"/>
                  </a:cubicBezTo>
                  <a:cubicBezTo>
                    <a:pt x="2851" y="6196"/>
                    <a:pt x="2916" y="6237"/>
                    <a:pt x="2979" y="6237"/>
                  </a:cubicBezTo>
                  <a:cubicBezTo>
                    <a:pt x="3019" y="6237"/>
                    <a:pt x="3059" y="6220"/>
                    <a:pt x="3084" y="6182"/>
                  </a:cubicBezTo>
                  <a:cubicBezTo>
                    <a:pt x="3363" y="5791"/>
                    <a:pt x="3643" y="5276"/>
                    <a:pt x="4407" y="5276"/>
                  </a:cubicBezTo>
                  <a:cubicBezTo>
                    <a:pt x="4504" y="5276"/>
                    <a:pt x="4607" y="5284"/>
                    <a:pt x="4720" y="5301"/>
                  </a:cubicBezTo>
                  <a:cubicBezTo>
                    <a:pt x="5055" y="5325"/>
                    <a:pt x="5773" y="5532"/>
                    <a:pt x="6111" y="5532"/>
                  </a:cubicBezTo>
                  <a:cubicBezTo>
                    <a:pt x="6217" y="5532"/>
                    <a:pt x="6286" y="5511"/>
                    <a:pt x="6293" y="5459"/>
                  </a:cubicBezTo>
                  <a:cubicBezTo>
                    <a:pt x="6325" y="5081"/>
                    <a:pt x="6073" y="3948"/>
                    <a:pt x="6450" y="3508"/>
                  </a:cubicBezTo>
                  <a:cubicBezTo>
                    <a:pt x="6639" y="3288"/>
                    <a:pt x="6828" y="3130"/>
                    <a:pt x="7048" y="2973"/>
                  </a:cubicBezTo>
                  <a:cubicBezTo>
                    <a:pt x="7111" y="2910"/>
                    <a:pt x="7080" y="2753"/>
                    <a:pt x="6985" y="2753"/>
                  </a:cubicBezTo>
                  <a:cubicBezTo>
                    <a:pt x="6608" y="2627"/>
                    <a:pt x="6136" y="2375"/>
                    <a:pt x="6199" y="1809"/>
                  </a:cubicBezTo>
                  <a:cubicBezTo>
                    <a:pt x="6230" y="1494"/>
                    <a:pt x="6325" y="1180"/>
                    <a:pt x="6450" y="865"/>
                  </a:cubicBezTo>
                  <a:cubicBezTo>
                    <a:pt x="6502" y="788"/>
                    <a:pt x="6428" y="691"/>
                    <a:pt x="6331" y="691"/>
                  </a:cubicBezTo>
                  <a:cubicBezTo>
                    <a:pt x="6309" y="691"/>
                    <a:pt x="6285" y="696"/>
                    <a:pt x="6262" y="708"/>
                  </a:cubicBezTo>
                  <a:cubicBezTo>
                    <a:pt x="5918" y="829"/>
                    <a:pt x="5367" y="1002"/>
                    <a:pt x="4875" y="1002"/>
                  </a:cubicBezTo>
                  <a:cubicBezTo>
                    <a:pt x="4601" y="1002"/>
                    <a:pt x="4345" y="948"/>
                    <a:pt x="4154" y="802"/>
                  </a:cubicBezTo>
                  <a:lnTo>
                    <a:pt x="3965" y="676"/>
                  </a:lnTo>
                  <a:cubicBezTo>
                    <a:pt x="3713" y="487"/>
                    <a:pt x="3493" y="267"/>
                    <a:pt x="3273" y="47"/>
                  </a:cubicBezTo>
                  <a:cubicBezTo>
                    <a:pt x="3251" y="14"/>
                    <a:pt x="3217" y="0"/>
                    <a:pt x="3183" y="0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29"/>
            <p:cNvSpPr/>
            <p:nvPr/>
          </p:nvSpPr>
          <p:spPr>
            <a:xfrm>
              <a:off x="2714250" y="1241150"/>
              <a:ext cx="175450" cy="139050"/>
            </a:xfrm>
            <a:custGeom>
              <a:avLst/>
              <a:gdLst/>
              <a:ahLst/>
              <a:cxnLst/>
              <a:rect l="l" t="t" r="r" b="b"/>
              <a:pathLst>
                <a:path w="7018" h="5562" extrusionOk="0">
                  <a:moveTo>
                    <a:pt x="3902" y="0"/>
                  </a:moveTo>
                  <a:lnTo>
                    <a:pt x="4060" y="441"/>
                  </a:lnTo>
                  <a:cubicBezTo>
                    <a:pt x="4060" y="441"/>
                    <a:pt x="4657" y="881"/>
                    <a:pt x="4500" y="1353"/>
                  </a:cubicBezTo>
                  <a:cubicBezTo>
                    <a:pt x="4437" y="1504"/>
                    <a:pt x="4314" y="1554"/>
                    <a:pt x="4176" y="1554"/>
                  </a:cubicBezTo>
                  <a:cubicBezTo>
                    <a:pt x="3970" y="1554"/>
                    <a:pt x="3732" y="1441"/>
                    <a:pt x="3619" y="1385"/>
                  </a:cubicBezTo>
                  <a:lnTo>
                    <a:pt x="3619" y="1385"/>
                  </a:lnTo>
                  <a:cubicBezTo>
                    <a:pt x="3808" y="1510"/>
                    <a:pt x="3965" y="1668"/>
                    <a:pt x="4123" y="1825"/>
                  </a:cubicBezTo>
                  <a:cubicBezTo>
                    <a:pt x="4343" y="2140"/>
                    <a:pt x="4532" y="2454"/>
                    <a:pt x="4657" y="2832"/>
                  </a:cubicBezTo>
                  <a:cubicBezTo>
                    <a:pt x="4311" y="2863"/>
                    <a:pt x="3997" y="2958"/>
                    <a:pt x="3682" y="3084"/>
                  </a:cubicBezTo>
                  <a:cubicBezTo>
                    <a:pt x="3304" y="3272"/>
                    <a:pt x="3021" y="3587"/>
                    <a:pt x="2864" y="3933"/>
                  </a:cubicBezTo>
                  <a:cubicBezTo>
                    <a:pt x="2833" y="3650"/>
                    <a:pt x="2738" y="3335"/>
                    <a:pt x="2644" y="3052"/>
                  </a:cubicBezTo>
                  <a:cubicBezTo>
                    <a:pt x="2455" y="2706"/>
                    <a:pt x="1983" y="2832"/>
                    <a:pt x="1354" y="2706"/>
                  </a:cubicBezTo>
                  <a:cubicBezTo>
                    <a:pt x="1023" y="2635"/>
                    <a:pt x="675" y="2600"/>
                    <a:pt x="336" y="2600"/>
                  </a:cubicBezTo>
                  <a:cubicBezTo>
                    <a:pt x="223" y="2600"/>
                    <a:pt x="111" y="2604"/>
                    <a:pt x="1" y="2612"/>
                  </a:cubicBezTo>
                  <a:lnTo>
                    <a:pt x="64" y="2612"/>
                  </a:lnTo>
                  <a:cubicBezTo>
                    <a:pt x="504" y="2643"/>
                    <a:pt x="1039" y="2769"/>
                    <a:pt x="1133" y="3147"/>
                  </a:cubicBezTo>
                  <a:cubicBezTo>
                    <a:pt x="1259" y="3587"/>
                    <a:pt x="1165" y="4028"/>
                    <a:pt x="913" y="4405"/>
                  </a:cubicBezTo>
                  <a:cubicBezTo>
                    <a:pt x="850" y="4499"/>
                    <a:pt x="945" y="4625"/>
                    <a:pt x="1071" y="4625"/>
                  </a:cubicBezTo>
                  <a:cubicBezTo>
                    <a:pt x="1248" y="4576"/>
                    <a:pt x="1461" y="4536"/>
                    <a:pt x="1677" y="4536"/>
                  </a:cubicBezTo>
                  <a:cubicBezTo>
                    <a:pt x="2150" y="4536"/>
                    <a:pt x="2630" y="4730"/>
                    <a:pt x="2738" y="5443"/>
                  </a:cubicBezTo>
                  <a:cubicBezTo>
                    <a:pt x="2757" y="5520"/>
                    <a:pt x="2822" y="5561"/>
                    <a:pt x="2885" y="5561"/>
                  </a:cubicBezTo>
                  <a:cubicBezTo>
                    <a:pt x="2925" y="5561"/>
                    <a:pt x="2965" y="5544"/>
                    <a:pt x="2990" y="5506"/>
                  </a:cubicBezTo>
                  <a:cubicBezTo>
                    <a:pt x="3269" y="5115"/>
                    <a:pt x="3549" y="4600"/>
                    <a:pt x="4313" y="4600"/>
                  </a:cubicBezTo>
                  <a:cubicBezTo>
                    <a:pt x="4410" y="4600"/>
                    <a:pt x="4513" y="4608"/>
                    <a:pt x="4626" y="4625"/>
                  </a:cubicBezTo>
                  <a:cubicBezTo>
                    <a:pt x="4961" y="4649"/>
                    <a:pt x="5679" y="4856"/>
                    <a:pt x="6017" y="4856"/>
                  </a:cubicBezTo>
                  <a:cubicBezTo>
                    <a:pt x="6123" y="4856"/>
                    <a:pt x="6192" y="4835"/>
                    <a:pt x="6199" y="4783"/>
                  </a:cubicBezTo>
                  <a:cubicBezTo>
                    <a:pt x="6231" y="4405"/>
                    <a:pt x="5979" y="3272"/>
                    <a:pt x="6356" y="2832"/>
                  </a:cubicBezTo>
                  <a:cubicBezTo>
                    <a:pt x="6545" y="2612"/>
                    <a:pt x="6734" y="2454"/>
                    <a:pt x="6954" y="2297"/>
                  </a:cubicBezTo>
                  <a:cubicBezTo>
                    <a:pt x="7017" y="2234"/>
                    <a:pt x="6986" y="2108"/>
                    <a:pt x="6891" y="2077"/>
                  </a:cubicBezTo>
                  <a:cubicBezTo>
                    <a:pt x="6514" y="1951"/>
                    <a:pt x="6042" y="1699"/>
                    <a:pt x="6136" y="1133"/>
                  </a:cubicBezTo>
                  <a:cubicBezTo>
                    <a:pt x="6168" y="818"/>
                    <a:pt x="6231" y="504"/>
                    <a:pt x="6356" y="189"/>
                  </a:cubicBezTo>
                  <a:cubicBezTo>
                    <a:pt x="6408" y="112"/>
                    <a:pt x="6334" y="15"/>
                    <a:pt x="6254" y="15"/>
                  </a:cubicBezTo>
                  <a:cubicBezTo>
                    <a:pt x="6236" y="15"/>
                    <a:pt x="6217" y="20"/>
                    <a:pt x="6199" y="32"/>
                  </a:cubicBezTo>
                  <a:cubicBezTo>
                    <a:pt x="5835" y="153"/>
                    <a:pt x="5277" y="326"/>
                    <a:pt x="4782" y="326"/>
                  </a:cubicBezTo>
                  <a:cubicBezTo>
                    <a:pt x="4507" y="326"/>
                    <a:pt x="4251" y="272"/>
                    <a:pt x="4060" y="126"/>
                  </a:cubicBezTo>
                  <a:lnTo>
                    <a:pt x="3902" y="0"/>
                  </a:lnTo>
                  <a:close/>
                </a:path>
              </a:pathLst>
            </a:custGeom>
            <a:solidFill>
              <a:srgbClr val="AD3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29"/>
            <p:cNvSpPr/>
            <p:nvPr/>
          </p:nvSpPr>
          <p:spPr>
            <a:xfrm>
              <a:off x="2757825" y="1322950"/>
              <a:ext cx="9950" cy="8875"/>
            </a:xfrm>
            <a:custGeom>
              <a:avLst/>
              <a:gdLst/>
              <a:ahLst/>
              <a:cxnLst/>
              <a:rect l="l" t="t" r="r" b="b"/>
              <a:pathLst>
                <a:path w="398" h="355" extrusionOk="0">
                  <a:moveTo>
                    <a:pt x="223" y="1"/>
                  </a:moveTo>
                  <a:cubicBezTo>
                    <a:pt x="119" y="1"/>
                    <a:pt x="1" y="88"/>
                    <a:pt x="20" y="221"/>
                  </a:cubicBezTo>
                  <a:cubicBezTo>
                    <a:pt x="46" y="298"/>
                    <a:pt x="114" y="355"/>
                    <a:pt x="190" y="355"/>
                  </a:cubicBezTo>
                  <a:cubicBezTo>
                    <a:pt x="207" y="355"/>
                    <a:pt x="223" y="352"/>
                    <a:pt x="240" y="346"/>
                  </a:cubicBezTo>
                  <a:cubicBezTo>
                    <a:pt x="334" y="315"/>
                    <a:pt x="397" y="221"/>
                    <a:pt x="366" y="126"/>
                  </a:cubicBezTo>
                  <a:cubicBezTo>
                    <a:pt x="353" y="39"/>
                    <a:pt x="291" y="1"/>
                    <a:pt x="223" y="1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29"/>
            <p:cNvSpPr/>
            <p:nvPr/>
          </p:nvSpPr>
          <p:spPr>
            <a:xfrm>
              <a:off x="2771675" y="1332850"/>
              <a:ext cx="3175" cy="3500"/>
            </a:xfrm>
            <a:custGeom>
              <a:avLst/>
              <a:gdLst/>
              <a:ahLst/>
              <a:cxnLst/>
              <a:rect l="l" t="t" r="r" b="b"/>
              <a:pathLst>
                <a:path w="127" h="140" extrusionOk="0">
                  <a:moveTo>
                    <a:pt x="79" y="0"/>
                  </a:moveTo>
                  <a:cubicBezTo>
                    <a:pt x="66" y="0"/>
                    <a:pt x="51" y="4"/>
                    <a:pt x="32" y="13"/>
                  </a:cubicBezTo>
                  <a:cubicBezTo>
                    <a:pt x="1" y="13"/>
                    <a:pt x="1" y="45"/>
                    <a:pt x="1" y="76"/>
                  </a:cubicBezTo>
                  <a:cubicBezTo>
                    <a:pt x="1" y="108"/>
                    <a:pt x="32" y="139"/>
                    <a:pt x="64" y="139"/>
                  </a:cubicBezTo>
                  <a:cubicBezTo>
                    <a:pt x="126" y="108"/>
                    <a:pt x="126" y="76"/>
                    <a:pt x="126" y="45"/>
                  </a:cubicBezTo>
                  <a:cubicBezTo>
                    <a:pt x="126" y="23"/>
                    <a:pt x="111" y="0"/>
                    <a:pt x="79" y="0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29"/>
            <p:cNvSpPr/>
            <p:nvPr/>
          </p:nvSpPr>
          <p:spPr>
            <a:xfrm>
              <a:off x="2762675" y="1271625"/>
              <a:ext cx="11050" cy="6100"/>
            </a:xfrm>
            <a:custGeom>
              <a:avLst/>
              <a:gdLst/>
              <a:ahLst/>
              <a:cxnLst/>
              <a:rect l="l" t="t" r="r" b="b"/>
              <a:pathLst>
                <a:path w="442" h="244" extrusionOk="0">
                  <a:moveTo>
                    <a:pt x="253" y="0"/>
                  </a:moveTo>
                  <a:cubicBezTo>
                    <a:pt x="237" y="0"/>
                    <a:pt x="220" y="3"/>
                    <a:pt x="203" y="8"/>
                  </a:cubicBezTo>
                  <a:cubicBezTo>
                    <a:pt x="0" y="53"/>
                    <a:pt x="234" y="244"/>
                    <a:pt x="359" y="244"/>
                  </a:cubicBezTo>
                  <a:cubicBezTo>
                    <a:pt x="409" y="244"/>
                    <a:pt x="441" y="214"/>
                    <a:pt x="424" y="134"/>
                  </a:cubicBezTo>
                  <a:cubicBezTo>
                    <a:pt x="398" y="56"/>
                    <a:pt x="329" y="0"/>
                    <a:pt x="253" y="0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29"/>
            <p:cNvSpPr/>
            <p:nvPr/>
          </p:nvSpPr>
          <p:spPr>
            <a:xfrm>
              <a:off x="2785050" y="1288800"/>
              <a:ext cx="4750" cy="4275"/>
            </a:xfrm>
            <a:custGeom>
              <a:avLst/>
              <a:gdLst/>
              <a:ahLst/>
              <a:cxnLst/>
              <a:rect l="l" t="t" r="r" b="b"/>
              <a:pathLst>
                <a:path w="190" h="171" extrusionOk="0">
                  <a:moveTo>
                    <a:pt x="128" y="0"/>
                  </a:moveTo>
                  <a:cubicBezTo>
                    <a:pt x="116" y="0"/>
                    <a:pt x="104" y="4"/>
                    <a:pt x="95" y="13"/>
                  </a:cubicBezTo>
                  <a:cubicBezTo>
                    <a:pt x="32" y="13"/>
                    <a:pt x="1" y="45"/>
                    <a:pt x="32" y="108"/>
                  </a:cubicBezTo>
                  <a:cubicBezTo>
                    <a:pt x="32" y="139"/>
                    <a:pt x="95" y="171"/>
                    <a:pt x="126" y="171"/>
                  </a:cubicBezTo>
                  <a:cubicBezTo>
                    <a:pt x="158" y="139"/>
                    <a:pt x="189" y="108"/>
                    <a:pt x="189" y="45"/>
                  </a:cubicBezTo>
                  <a:cubicBezTo>
                    <a:pt x="189" y="23"/>
                    <a:pt x="158" y="0"/>
                    <a:pt x="128" y="0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29"/>
            <p:cNvSpPr/>
            <p:nvPr/>
          </p:nvSpPr>
          <p:spPr>
            <a:xfrm>
              <a:off x="2794500" y="1257650"/>
              <a:ext cx="5525" cy="5050"/>
            </a:xfrm>
            <a:custGeom>
              <a:avLst/>
              <a:gdLst/>
              <a:ahLst/>
              <a:cxnLst/>
              <a:rect l="l" t="t" r="r" b="b"/>
              <a:pathLst>
                <a:path w="221" h="202" extrusionOk="0">
                  <a:moveTo>
                    <a:pt x="94" y="1"/>
                  </a:moveTo>
                  <a:cubicBezTo>
                    <a:pt x="32" y="1"/>
                    <a:pt x="0" y="64"/>
                    <a:pt x="0" y="127"/>
                  </a:cubicBezTo>
                  <a:cubicBezTo>
                    <a:pt x="23" y="173"/>
                    <a:pt x="46" y="202"/>
                    <a:pt x="82" y="202"/>
                  </a:cubicBezTo>
                  <a:cubicBezTo>
                    <a:pt x="94" y="202"/>
                    <a:pt x="109" y="198"/>
                    <a:pt x="126" y="190"/>
                  </a:cubicBezTo>
                  <a:cubicBezTo>
                    <a:pt x="189" y="190"/>
                    <a:pt x="220" y="127"/>
                    <a:pt x="220" y="95"/>
                  </a:cubicBezTo>
                  <a:cubicBezTo>
                    <a:pt x="189" y="32"/>
                    <a:pt x="126" y="1"/>
                    <a:pt x="94" y="1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29"/>
            <p:cNvSpPr/>
            <p:nvPr/>
          </p:nvSpPr>
          <p:spPr>
            <a:xfrm>
              <a:off x="2837275" y="1281350"/>
              <a:ext cx="7575" cy="6425"/>
            </a:xfrm>
            <a:custGeom>
              <a:avLst/>
              <a:gdLst/>
              <a:ahLst/>
              <a:cxnLst/>
              <a:rect l="l" t="t" r="r" b="b"/>
              <a:pathLst>
                <a:path w="303" h="257" extrusionOk="0">
                  <a:moveTo>
                    <a:pt x="159" y="0"/>
                  </a:moveTo>
                  <a:cubicBezTo>
                    <a:pt x="83" y="0"/>
                    <a:pt x="1" y="60"/>
                    <a:pt x="20" y="154"/>
                  </a:cubicBezTo>
                  <a:cubicBezTo>
                    <a:pt x="45" y="205"/>
                    <a:pt x="92" y="257"/>
                    <a:pt x="142" y="257"/>
                  </a:cubicBezTo>
                  <a:cubicBezTo>
                    <a:pt x="154" y="257"/>
                    <a:pt x="165" y="254"/>
                    <a:pt x="177" y="248"/>
                  </a:cubicBezTo>
                  <a:cubicBezTo>
                    <a:pt x="240" y="248"/>
                    <a:pt x="303" y="154"/>
                    <a:pt x="271" y="91"/>
                  </a:cubicBezTo>
                  <a:cubicBezTo>
                    <a:pt x="259" y="28"/>
                    <a:pt x="210" y="0"/>
                    <a:pt x="159" y="0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29"/>
            <p:cNvSpPr/>
            <p:nvPr/>
          </p:nvSpPr>
          <p:spPr>
            <a:xfrm>
              <a:off x="2813375" y="1325000"/>
              <a:ext cx="4725" cy="4275"/>
            </a:xfrm>
            <a:custGeom>
              <a:avLst/>
              <a:gdLst/>
              <a:ahLst/>
              <a:cxnLst/>
              <a:rect l="l" t="t" r="r" b="b"/>
              <a:pathLst>
                <a:path w="189" h="171" extrusionOk="0">
                  <a:moveTo>
                    <a:pt x="120" y="0"/>
                  </a:moveTo>
                  <a:cubicBezTo>
                    <a:pt x="111" y="0"/>
                    <a:pt x="103" y="4"/>
                    <a:pt x="95" y="13"/>
                  </a:cubicBezTo>
                  <a:cubicBezTo>
                    <a:pt x="32" y="13"/>
                    <a:pt x="0" y="44"/>
                    <a:pt x="32" y="107"/>
                  </a:cubicBezTo>
                  <a:cubicBezTo>
                    <a:pt x="32" y="139"/>
                    <a:pt x="63" y="170"/>
                    <a:pt x="126" y="170"/>
                  </a:cubicBezTo>
                  <a:cubicBezTo>
                    <a:pt x="158" y="139"/>
                    <a:pt x="189" y="107"/>
                    <a:pt x="189" y="76"/>
                  </a:cubicBezTo>
                  <a:cubicBezTo>
                    <a:pt x="166" y="30"/>
                    <a:pt x="143" y="0"/>
                    <a:pt x="120" y="0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29"/>
            <p:cNvSpPr/>
            <p:nvPr/>
          </p:nvSpPr>
          <p:spPr>
            <a:xfrm>
              <a:off x="2793700" y="1307000"/>
              <a:ext cx="7100" cy="6525"/>
            </a:xfrm>
            <a:custGeom>
              <a:avLst/>
              <a:gdLst/>
              <a:ahLst/>
              <a:cxnLst/>
              <a:rect l="l" t="t" r="r" b="b"/>
              <a:pathLst>
                <a:path w="284" h="261" extrusionOk="0">
                  <a:moveTo>
                    <a:pt x="129" y="1"/>
                  </a:moveTo>
                  <a:cubicBezTo>
                    <a:pt x="118" y="1"/>
                    <a:pt x="107" y="3"/>
                    <a:pt x="95" y="9"/>
                  </a:cubicBezTo>
                  <a:cubicBezTo>
                    <a:pt x="32" y="9"/>
                    <a:pt x="1" y="103"/>
                    <a:pt x="1" y="166"/>
                  </a:cubicBezTo>
                  <a:cubicBezTo>
                    <a:pt x="32" y="229"/>
                    <a:pt x="95" y="261"/>
                    <a:pt x="158" y="261"/>
                  </a:cubicBezTo>
                  <a:cubicBezTo>
                    <a:pt x="221" y="229"/>
                    <a:pt x="284" y="166"/>
                    <a:pt x="252" y="103"/>
                  </a:cubicBezTo>
                  <a:cubicBezTo>
                    <a:pt x="227" y="52"/>
                    <a:pt x="180" y="1"/>
                    <a:pt x="129" y="1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29"/>
            <p:cNvSpPr/>
            <p:nvPr/>
          </p:nvSpPr>
          <p:spPr>
            <a:xfrm>
              <a:off x="2549075" y="1051425"/>
              <a:ext cx="210050" cy="184375"/>
            </a:xfrm>
            <a:custGeom>
              <a:avLst/>
              <a:gdLst/>
              <a:ahLst/>
              <a:cxnLst/>
              <a:rect l="l" t="t" r="r" b="b"/>
              <a:pathLst>
                <a:path w="8402" h="7375" extrusionOk="0">
                  <a:moveTo>
                    <a:pt x="3777" y="1"/>
                  </a:moveTo>
                  <a:cubicBezTo>
                    <a:pt x="3706" y="1"/>
                    <a:pt x="3638" y="54"/>
                    <a:pt x="3619" y="132"/>
                  </a:cubicBezTo>
                  <a:cubicBezTo>
                    <a:pt x="3557" y="626"/>
                    <a:pt x="3314" y="1392"/>
                    <a:pt x="2622" y="1392"/>
                  </a:cubicBezTo>
                  <a:cubicBezTo>
                    <a:pt x="2608" y="1392"/>
                    <a:pt x="2594" y="1391"/>
                    <a:pt x="2580" y="1391"/>
                  </a:cubicBezTo>
                  <a:cubicBezTo>
                    <a:pt x="2203" y="1391"/>
                    <a:pt x="1794" y="1359"/>
                    <a:pt x="1416" y="1296"/>
                  </a:cubicBezTo>
                  <a:cubicBezTo>
                    <a:pt x="1403" y="1293"/>
                    <a:pt x="1390" y="1291"/>
                    <a:pt x="1377" y="1291"/>
                  </a:cubicBezTo>
                  <a:cubicBezTo>
                    <a:pt x="1266" y="1291"/>
                    <a:pt x="1171" y="1404"/>
                    <a:pt x="1227" y="1517"/>
                  </a:cubicBezTo>
                  <a:cubicBezTo>
                    <a:pt x="1416" y="1957"/>
                    <a:pt x="1668" y="2744"/>
                    <a:pt x="1102" y="3058"/>
                  </a:cubicBezTo>
                  <a:cubicBezTo>
                    <a:pt x="755" y="3247"/>
                    <a:pt x="409" y="3436"/>
                    <a:pt x="126" y="3593"/>
                  </a:cubicBezTo>
                  <a:cubicBezTo>
                    <a:pt x="0" y="3656"/>
                    <a:pt x="0" y="3813"/>
                    <a:pt x="126" y="3876"/>
                  </a:cubicBezTo>
                  <a:cubicBezTo>
                    <a:pt x="126" y="3876"/>
                    <a:pt x="158" y="3876"/>
                    <a:pt x="189" y="3908"/>
                  </a:cubicBezTo>
                  <a:cubicBezTo>
                    <a:pt x="724" y="3939"/>
                    <a:pt x="1353" y="4065"/>
                    <a:pt x="1479" y="4506"/>
                  </a:cubicBezTo>
                  <a:cubicBezTo>
                    <a:pt x="1605" y="5009"/>
                    <a:pt x="1511" y="5575"/>
                    <a:pt x="1196" y="6016"/>
                  </a:cubicBezTo>
                  <a:cubicBezTo>
                    <a:pt x="1142" y="6097"/>
                    <a:pt x="1204" y="6249"/>
                    <a:pt x="1323" y="6249"/>
                  </a:cubicBezTo>
                  <a:cubicBezTo>
                    <a:pt x="1343" y="6249"/>
                    <a:pt x="1363" y="6245"/>
                    <a:pt x="1385" y="6236"/>
                  </a:cubicBezTo>
                  <a:cubicBezTo>
                    <a:pt x="1586" y="6188"/>
                    <a:pt x="1827" y="6146"/>
                    <a:pt x="2072" y="6146"/>
                  </a:cubicBezTo>
                  <a:cubicBezTo>
                    <a:pt x="2633" y="6146"/>
                    <a:pt x="3214" y="6367"/>
                    <a:pt x="3367" y="7243"/>
                  </a:cubicBezTo>
                  <a:cubicBezTo>
                    <a:pt x="3386" y="7321"/>
                    <a:pt x="3466" y="7375"/>
                    <a:pt x="3539" y="7375"/>
                  </a:cubicBezTo>
                  <a:cubicBezTo>
                    <a:pt x="3584" y="7375"/>
                    <a:pt x="3626" y="7354"/>
                    <a:pt x="3650" y="7306"/>
                  </a:cubicBezTo>
                  <a:cubicBezTo>
                    <a:pt x="3991" y="6824"/>
                    <a:pt x="4331" y="6213"/>
                    <a:pt x="5271" y="6213"/>
                  </a:cubicBezTo>
                  <a:cubicBezTo>
                    <a:pt x="5374" y="6213"/>
                    <a:pt x="5483" y="6221"/>
                    <a:pt x="5601" y="6236"/>
                  </a:cubicBezTo>
                  <a:cubicBezTo>
                    <a:pt x="5968" y="6285"/>
                    <a:pt x="6850" y="6525"/>
                    <a:pt x="7238" y="6525"/>
                  </a:cubicBezTo>
                  <a:cubicBezTo>
                    <a:pt x="7348" y="6525"/>
                    <a:pt x="7419" y="6505"/>
                    <a:pt x="7426" y="6456"/>
                  </a:cubicBezTo>
                  <a:cubicBezTo>
                    <a:pt x="7489" y="5984"/>
                    <a:pt x="7143" y="4694"/>
                    <a:pt x="7615" y="4128"/>
                  </a:cubicBezTo>
                  <a:cubicBezTo>
                    <a:pt x="7803" y="3908"/>
                    <a:pt x="8055" y="3688"/>
                    <a:pt x="8307" y="3530"/>
                  </a:cubicBezTo>
                  <a:cubicBezTo>
                    <a:pt x="8401" y="3436"/>
                    <a:pt x="8370" y="3279"/>
                    <a:pt x="8244" y="3247"/>
                  </a:cubicBezTo>
                  <a:cubicBezTo>
                    <a:pt x="7803" y="3121"/>
                    <a:pt x="7269" y="2807"/>
                    <a:pt x="7331" y="2146"/>
                  </a:cubicBezTo>
                  <a:cubicBezTo>
                    <a:pt x="7394" y="1768"/>
                    <a:pt x="7489" y="1391"/>
                    <a:pt x="7615" y="1045"/>
                  </a:cubicBezTo>
                  <a:cubicBezTo>
                    <a:pt x="7666" y="916"/>
                    <a:pt x="7591" y="808"/>
                    <a:pt x="7493" y="808"/>
                  </a:cubicBezTo>
                  <a:cubicBezTo>
                    <a:pt x="7471" y="808"/>
                    <a:pt x="7449" y="813"/>
                    <a:pt x="7426" y="824"/>
                  </a:cubicBezTo>
                  <a:cubicBezTo>
                    <a:pt x="6998" y="967"/>
                    <a:pt x="6331" y="1163"/>
                    <a:pt x="5744" y="1163"/>
                  </a:cubicBezTo>
                  <a:cubicBezTo>
                    <a:pt x="5425" y="1163"/>
                    <a:pt x="5130" y="1105"/>
                    <a:pt x="4909" y="950"/>
                  </a:cubicBezTo>
                  <a:cubicBezTo>
                    <a:pt x="4846" y="887"/>
                    <a:pt x="4783" y="856"/>
                    <a:pt x="4720" y="793"/>
                  </a:cubicBezTo>
                  <a:cubicBezTo>
                    <a:pt x="4405" y="573"/>
                    <a:pt x="4154" y="321"/>
                    <a:pt x="3902" y="69"/>
                  </a:cubicBezTo>
                  <a:cubicBezTo>
                    <a:pt x="3866" y="21"/>
                    <a:pt x="3821" y="1"/>
                    <a:pt x="3777" y="1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29"/>
            <p:cNvSpPr/>
            <p:nvPr/>
          </p:nvSpPr>
          <p:spPr>
            <a:xfrm>
              <a:off x="2552225" y="1071225"/>
              <a:ext cx="206900" cy="164575"/>
            </a:xfrm>
            <a:custGeom>
              <a:avLst/>
              <a:gdLst/>
              <a:ahLst/>
              <a:cxnLst/>
              <a:rect l="l" t="t" r="r" b="b"/>
              <a:pathLst>
                <a:path w="8276" h="6583" extrusionOk="0">
                  <a:moveTo>
                    <a:pt x="4594" y="1"/>
                  </a:moveTo>
                  <a:lnTo>
                    <a:pt x="4814" y="536"/>
                  </a:lnTo>
                  <a:cubicBezTo>
                    <a:pt x="4814" y="536"/>
                    <a:pt x="5538" y="1008"/>
                    <a:pt x="5318" y="1574"/>
                  </a:cubicBezTo>
                  <a:cubicBezTo>
                    <a:pt x="5242" y="1762"/>
                    <a:pt x="5097" y="1825"/>
                    <a:pt x="4936" y="1825"/>
                  </a:cubicBezTo>
                  <a:cubicBezTo>
                    <a:pt x="4692" y="1825"/>
                    <a:pt x="4412" y="1681"/>
                    <a:pt x="4279" y="1606"/>
                  </a:cubicBezTo>
                  <a:lnTo>
                    <a:pt x="4279" y="1606"/>
                  </a:lnTo>
                  <a:cubicBezTo>
                    <a:pt x="4500" y="1763"/>
                    <a:pt x="4688" y="1952"/>
                    <a:pt x="4877" y="2172"/>
                  </a:cubicBezTo>
                  <a:cubicBezTo>
                    <a:pt x="5160" y="2518"/>
                    <a:pt x="5381" y="2896"/>
                    <a:pt x="5506" y="3336"/>
                  </a:cubicBezTo>
                  <a:cubicBezTo>
                    <a:pt x="5097" y="3399"/>
                    <a:pt x="4720" y="3493"/>
                    <a:pt x="4342" y="3651"/>
                  </a:cubicBezTo>
                  <a:cubicBezTo>
                    <a:pt x="3902" y="3871"/>
                    <a:pt x="3556" y="4217"/>
                    <a:pt x="3367" y="4658"/>
                  </a:cubicBezTo>
                  <a:cubicBezTo>
                    <a:pt x="3335" y="4311"/>
                    <a:pt x="3241" y="3965"/>
                    <a:pt x="3115" y="3619"/>
                  </a:cubicBezTo>
                  <a:cubicBezTo>
                    <a:pt x="2895" y="3179"/>
                    <a:pt x="2329" y="3336"/>
                    <a:pt x="1605" y="3179"/>
                  </a:cubicBezTo>
                  <a:cubicBezTo>
                    <a:pt x="1204" y="3108"/>
                    <a:pt x="803" y="3073"/>
                    <a:pt x="401" y="3073"/>
                  </a:cubicBezTo>
                  <a:cubicBezTo>
                    <a:pt x="268" y="3073"/>
                    <a:pt x="134" y="3077"/>
                    <a:pt x="0" y="3084"/>
                  </a:cubicBezTo>
                  <a:cubicBezTo>
                    <a:pt x="0" y="3084"/>
                    <a:pt x="32" y="3084"/>
                    <a:pt x="63" y="3116"/>
                  </a:cubicBezTo>
                  <a:cubicBezTo>
                    <a:pt x="598" y="3147"/>
                    <a:pt x="1227" y="3273"/>
                    <a:pt x="1353" y="3714"/>
                  </a:cubicBezTo>
                  <a:cubicBezTo>
                    <a:pt x="1479" y="4217"/>
                    <a:pt x="1385" y="4783"/>
                    <a:pt x="1070" y="5224"/>
                  </a:cubicBezTo>
                  <a:cubicBezTo>
                    <a:pt x="1016" y="5305"/>
                    <a:pt x="1078" y="5457"/>
                    <a:pt x="1197" y="5457"/>
                  </a:cubicBezTo>
                  <a:cubicBezTo>
                    <a:pt x="1217" y="5457"/>
                    <a:pt x="1237" y="5453"/>
                    <a:pt x="1259" y="5444"/>
                  </a:cubicBezTo>
                  <a:cubicBezTo>
                    <a:pt x="1460" y="5396"/>
                    <a:pt x="1701" y="5354"/>
                    <a:pt x="1946" y="5354"/>
                  </a:cubicBezTo>
                  <a:cubicBezTo>
                    <a:pt x="2507" y="5354"/>
                    <a:pt x="3088" y="5575"/>
                    <a:pt x="3241" y="6451"/>
                  </a:cubicBezTo>
                  <a:cubicBezTo>
                    <a:pt x="3260" y="6529"/>
                    <a:pt x="3340" y="6583"/>
                    <a:pt x="3413" y="6583"/>
                  </a:cubicBezTo>
                  <a:cubicBezTo>
                    <a:pt x="3458" y="6583"/>
                    <a:pt x="3500" y="6562"/>
                    <a:pt x="3524" y="6514"/>
                  </a:cubicBezTo>
                  <a:cubicBezTo>
                    <a:pt x="3865" y="6032"/>
                    <a:pt x="4205" y="5421"/>
                    <a:pt x="5145" y="5421"/>
                  </a:cubicBezTo>
                  <a:cubicBezTo>
                    <a:pt x="5248" y="5421"/>
                    <a:pt x="5357" y="5429"/>
                    <a:pt x="5475" y="5444"/>
                  </a:cubicBezTo>
                  <a:cubicBezTo>
                    <a:pt x="5842" y="5493"/>
                    <a:pt x="6724" y="5733"/>
                    <a:pt x="7112" y="5733"/>
                  </a:cubicBezTo>
                  <a:cubicBezTo>
                    <a:pt x="7222" y="5733"/>
                    <a:pt x="7293" y="5713"/>
                    <a:pt x="7300" y="5664"/>
                  </a:cubicBezTo>
                  <a:cubicBezTo>
                    <a:pt x="7363" y="5192"/>
                    <a:pt x="7017" y="3902"/>
                    <a:pt x="7489" y="3336"/>
                  </a:cubicBezTo>
                  <a:cubicBezTo>
                    <a:pt x="7677" y="3116"/>
                    <a:pt x="7929" y="2896"/>
                    <a:pt x="8181" y="2738"/>
                  </a:cubicBezTo>
                  <a:cubicBezTo>
                    <a:pt x="8275" y="2644"/>
                    <a:pt x="8244" y="2487"/>
                    <a:pt x="8118" y="2455"/>
                  </a:cubicBezTo>
                  <a:cubicBezTo>
                    <a:pt x="7677" y="2329"/>
                    <a:pt x="7143" y="2015"/>
                    <a:pt x="7205" y="1354"/>
                  </a:cubicBezTo>
                  <a:cubicBezTo>
                    <a:pt x="7268" y="976"/>
                    <a:pt x="7363" y="599"/>
                    <a:pt x="7489" y="253"/>
                  </a:cubicBezTo>
                  <a:cubicBezTo>
                    <a:pt x="7540" y="124"/>
                    <a:pt x="7465" y="16"/>
                    <a:pt x="7367" y="16"/>
                  </a:cubicBezTo>
                  <a:cubicBezTo>
                    <a:pt x="7345" y="16"/>
                    <a:pt x="7323" y="21"/>
                    <a:pt x="7300" y="32"/>
                  </a:cubicBezTo>
                  <a:cubicBezTo>
                    <a:pt x="6872" y="175"/>
                    <a:pt x="6205" y="371"/>
                    <a:pt x="5618" y="371"/>
                  </a:cubicBezTo>
                  <a:cubicBezTo>
                    <a:pt x="5299" y="371"/>
                    <a:pt x="5004" y="313"/>
                    <a:pt x="4783" y="158"/>
                  </a:cubicBezTo>
                  <a:cubicBezTo>
                    <a:pt x="4720" y="95"/>
                    <a:pt x="4657" y="64"/>
                    <a:pt x="4594" y="1"/>
                  </a:cubicBezTo>
                  <a:close/>
                </a:path>
              </a:pathLst>
            </a:custGeom>
            <a:solidFill>
              <a:srgbClr val="AD3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29"/>
            <p:cNvSpPr/>
            <p:nvPr/>
          </p:nvSpPr>
          <p:spPr>
            <a:xfrm>
              <a:off x="2604625" y="1169125"/>
              <a:ext cx="11675" cy="8650"/>
            </a:xfrm>
            <a:custGeom>
              <a:avLst/>
              <a:gdLst/>
              <a:ahLst/>
              <a:cxnLst/>
              <a:rect l="l" t="t" r="r" b="b"/>
              <a:pathLst>
                <a:path w="467" h="346" extrusionOk="0">
                  <a:moveTo>
                    <a:pt x="213" y="1"/>
                  </a:moveTo>
                  <a:cubicBezTo>
                    <a:pt x="112" y="1"/>
                    <a:pt x="12" y="76"/>
                    <a:pt x="12" y="207"/>
                  </a:cubicBezTo>
                  <a:cubicBezTo>
                    <a:pt x="0" y="305"/>
                    <a:pt x="74" y="346"/>
                    <a:pt x="161" y="346"/>
                  </a:cubicBezTo>
                  <a:cubicBezTo>
                    <a:pt x="298" y="346"/>
                    <a:pt x="467" y="247"/>
                    <a:pt x="390" y="112"/>
                  </a:cubicBezTo>
                  <a:cubicBezTo>
                    <a:pt x="352" y="36"/>
                    <a:pt x="282" y="1"/>
                    <a:pt x="213" y="1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29"/>
            <p:cNvSpPr/>
            <p:nvPr/>
          </p:nvSpPr>
          <p:spPr>
            <a:xfrm>
              <a:off x="2618300" y="1179775"/>
              <a:ext cx="4725" cy="3975"/>
            </a:xfrm>
            <a:custGeom>
              <a:avLst/>
              <a:gdLst/>
              <a:ahLst/>
              <a:cxnLst/>
              <a:rect l="l" t="t" r="r" b="b"/>
              <a:pathLst>
                <a:path w="189" h="159" extrusionOk="0">
                  <a:moveTo>
                    <a:pt x="95" y="1"/>
                  </a:moveTo>
                  <a:cubicBezTo>
                    <a:pt x="32" y="1"/>
                    <a:pt x="0" y="64"/>
                    <a:pt x="32" y="95"/>
                  </a:cubicBezTo>
                  <a:cubicBezTo>
                    <a:pt x="32" y="127"/>
                    <a:pt x="63" y="158"/>
                    <a:pt x="126" y="158"/>
                  </a:cubicBezTo>
                  <a:cubicBezTo>
                    <a:pt x="157" y="158"/>
                    <a:pt x="189" y="95"/>
                    <a:pt x="189" y="64"/>
                  </a:cubicBezTo>
                  <a:cubicBezTo>
                    <a:pt x="157" y="32"/>
                    <a:pt x="126" y="1"/>
                    <a:pt x="95" y="1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29"/>
            <p:cNvSpPr/>
            <p:nvPr/>
          </p:nvSpPr>
          <p:spPr>
            <a:xfrm>
              <a:off x="2607750" y="1107225"/>
              <a:ext cx="14500" cy="11375"/>
            </a:xfrm>
            <a:custGeom>
              <a:avLst/>
              <a:gdLst/>
              <a:ahLst/>
              <a:cxnLst/>
              <a:rect l="l" t="t" r="r" b="b"/>
              <a:pathLst>
                <a:path w="580" h="455" extrusionOk="0">
                  <a:moveTo>
                    <a:pt x="329" y="0"/>
                  </a:moveTo>
                  <a:cubicBezTo>
                    <a:pt x="308" y="0"/>
                    <a:pt x="286" y="3"/>
                    <a:pt x="265" y="8"/>
                  </a:cubicBezTo>
                  <a:cubicBezTo>
                    <a:pt x="0" y="67"/>
                    <a:pt x="93" y="455"/>
                    <a:pt x="336" y="455"/>
                  </a:cubicBezTo>
                  <a:cubicBezTo>
                    <a:pt x="354" y="455"/>
                    <a:pt x="372" y="453"/>
                    <a:pt x="391" y="449"/>
                  </a:cubicBezTo>
                  <a:cubicBezTo>
                    <a:pt x="485" y="417"/>
                    <a:pt x="579" y="291"/>
                    <a:pt x="548" y="166"/>
                  </a:cubicBezTo>
                  <a:cubicBezTo>
                    <a:pt x="522" y="61"/>
                    <a:pt x="431" y="0"/>
                    <a:pt x="329" y="0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29"/>
            <p:cNvSpPr/>
            <p:nvPr/>
          </p:nvSpPr>
          <p:spPr>
            <a:xfrm>
              <a:off x="2635050" y="1127650"/>
              <a:ext cx="6075" cy="5050"/>
            </a:xfrm>
            <a:custGeom>
              <a:avLst/>
              <a:gdLst/>
              <a:ahLst/>
              <a:cxnLst/>
              <a:rect l="l" t="t" r="r" b="b"/>
              <a:pathLst>
                <a:path w="243" h="202" extrusionOk="0">
                  <a:moveTo>
                    <a:pt x="150" y="1"/>
                  </a:moveTo>
                  <a:cubicBezTo>
                    <a:pt x="140" y="1"/>
                    <a:pt x="129" y="3"/>
                    <a:pt x="117" y="9"/>
                  </a:cubicBezTo>
                  <a:cubicBezTo>
                    <a:pt x="1" y="38"/>
                    <a:pt x="18" y="202"/>
                    <a:pt x="146" y="202"/>
                  </a:cubicBezTo>
                  <a:cubicBezTo>
                    <a:pt x="156" y="202"/>
                    <a:pt x="168" y="200"/>
                    <a:pt x="180" y="198"/>
                  </a:cubicBezTo>
                  <a:cubicBezTo>
                    <a:pt x="211" y="198"/>
                    <a:pt x="243" y="135"/>
                    <a:pt x="243" y="72"/>
                  </a:cubicBezTo>
                  <a:cubicBezTo>
                    <a:pt x="217" y="47"/>
                    <a:pt x="192" y="1"/>
                    <a:pt x="150" y="1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29"/>
            <p:cNvSpPr/>
            <p:nvPr/>
          </p:nvSpPr>
          <p:spPr>
            <a:xfrm>
              <a:off x="2645300" y="1090900"/>
              <a:ext cx="7625" cy="6400"/>
            </a:xfrm>
            <a:custGeom>
              <a:avLst/>
              <a:gdLst/>
              <a:ahLst/>
              <a:cxnLst/>
              <a:rect l="l" t="t" r="r" b="b"/>
              <a:pathLst>
                <a:path w="305" h="256" extrusionOk="0">
                  <a:moveTo>
                    <a:pt x="147" y="1"/>
                  </a:moveTo>
                  <a:cubicBezTo>
                    <a:pt x="0" y="59"/>
                    <a:pt x="46" y="255"/>
                    <a:pt x="180" y="255"/>
                  </a:cubicBezTo>
                  <a:cubicBezTo>
                    <a:pt x="190" y="255"/>
                    <a:pt x="200" y="254"/>
                    <a:pt x="210" y="252"/>
                  </a:cubicBezTo>
                  <a:cubicBezTo>
                    <a:pt x="273" y="221"/>
                    <a:pt x="305" y="158"/>
                    <a:pt x="305" y="95"/>
                  </a:cubicBezTo>
                  <a:cubicBezTo>
                    <a:pt x="273" y="32"/>
                    <a:pt x="210" y="1"/>
                    <a:pt x="147" y="1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29"/>
            <p:cNvSpPr/>
            <p:nvPr/>
          </p:nvSpPr>
          <p:spPr>
            <a:xfrm>
              <a:off x="2696850" y="1118950"/>
              <a:ext cx="8450" cy="7850"/>
            </a:xfrm>
            <a:custGeom>
              <a:avLst/>
              <a:gdLst/>
              <a:ahLst/>
              <a:cxnLst/>
              <a:rect l="l" t="t" r="r" b="b"/>
              <a:pathLst>
                <a:path w="338" h="314" extrusionOk="0">
                  <a:moveTo>
                    <a:pt x="174" y="0"/>
                  </a:moveTo>
                  <a:cubicBezTo>
                    <a:pt x="87" y="0"/>
                    <a:pt x="0" y="74"/>
                    <a:pt x="36" y="200"/>
                  </a:cubicBezTo>
                  <a:cubicBezTo>
                    <a:pt x="62" y="279"/>
                    <a:pt x="122" y="314"/>
                    <a:pt x="180" y="314"/>
                  </a:cubicBezTo>
                  <a:cubicBezTo>
                    <a:pt x="260" y="314"/>
                    <a:pt x="337" y="247"/>
                    <a:pt x="319" y="137"/>
                  </a:cubicBezTo>
                  <a:cubicBezTo>
                    <a:pt x="306" y="42"/>
                    <a:pt x="240" y="0"/>
                    <a:pt x="174" y="0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29"/>
            <p:cNvSpPr/>
            <p:nvPr/>
          </p:nvSpPr>
          <p:spPr>
            <a:xfrm>
              <a:off x="2668850" y="1170350"/>
              <a:ext cx="5325" cy="4850"/>
            </a:xfrm>
            <a:custGeom>
              <a:avLst/>
              <a:gdLst/>
              <a:ahLst/>
              <a:cxnLst/>
              <a:rect l="l" t="t" r="r" b="b"/>
              <a:pathLst>
                <a:path w="213" h="194" extrusionOk="0">
                  <a:moveTo>
                    <a:pt x="86" y="0"/>
                  </a:moveTo>
                  <a:cubicBezTo>
                    <a:pt x="0" y="58"/>
                    <a:pt x="19" y="193"/>
                    <a:pt x="118" y="193"/>
                  </a:cubicBezTo>
                  <a:cubicBezTo>
                    <a:pt x="127" y="193"/>
                    <a:pt x="138" y="192"/>
                    <a:pt x="149" y="189"/>
                  </a:cubicBezTo>
                  <a:cubicBezTo>
                    <a:pt x="181" y="189"/>
                    <a:pt x="212" y="126"/>
                    <a:pt x="212" y="63"/>
                  </a:cubicBezTo>
                  <a:cubicBezTo>
                    <a:pt x="212" y="32"/>
                    <a:pt x="149" y="0"/>
                    <a:pt x="86" y="0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29"/>
            <p:cNvSpPr/>
            <p:nvPr/>
          </p:nvSpPr>
          <p:spPr>
            <a:xfrm>
              <a:off x="2643900" y="1149600"/>
              <a:ext cx="9825" cy="7600"/>
            </a:xfrm>
            <a:custGeom>
              <a:avLst/>
              <a:gdLst/>
              <a:ahLst/>
              <a:cxnLst/>
              <a:rect l="l" t="t" r="r" b="b"/>
              <a:pathLst>
                <a:path w="393" h="304" extrusionOk="0">
                  <a:moveTo>
                    <a:pt x="241" y="1"/>
                  </a:moveTo>
                  <a:cubicBezTo>
                    <a:pt x="219" y="1"/>
                    <a:pt x="195" y="4"/>
                    <a:pt x="172" y="12"/>
                  </a:cubicBezTo>
                  <a:cubicBezTo>
                    <a:pt x="0" y="41"/>
                    <a:pt x="37" y="304"/>
                    <a:pt x="210" y="304"/>
                  </a:cubicBezTo>
                  <a:cubicBezTo>
                    <a:pt x="228" y="304"/>
                    <a:pt x="246" y="301"/>
                    <a:pt x="266" y="295"/>
                  </a:cubicBezTo>
                  <a:cubicBezTo>
                    <a:pt x="329" y="264"/>
                    <a:pt x="392" y="201"/>
                    <a:pt x="361" y="107"/>
                  </a:cubicBezTo>
                  <a:cubicBezTo>
                    <a:pt x="361" y="36"/>
                    <a:pt x="307" y="1"/>
                    <a:pt x="241" y="1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29"/>
            <p:cNvSpPr/>
            <p:nvPr/>
          </p:nvSpPr>
          <p:spPr>
            <a:xfrm>
              <a:off x="2792125" y="1087325"/>
              <a:ext cx="109375" cy="96725"/>
            </a:xfrm>
            <a:custGeom>
              <a:avLst/>
              <a:gdLst/>
              <a:ahLst/>
              <a:cxnLst/>
              <a:rect l="l" t="t" r="r" b="b"/>
              <a:pathLst>
                <a:path w="4375" h="3869" extrusionOk="0">
                  <a:moveTo>
                    <a:pt x="1977" y="0"/>
                  </a:moveTo>
                  <a:cubicBezTo>
                    <a:pt x="1923" y="0"/>
                    <a:pt x="1871" y="41"/>
                    <a:pt x="1889" y="112"/>
                  </a:cubicBezTo>
                  <a:cubicBezTo>
                    <a:pt x="1857" y="364"/>
                    <a:pt x="1731" y="773"/>
                    <a:pt x="1354" y="773"/>
                  </a:cubicBezTo>
                  <a:cubicBezTo>
                    <a:pt x="1133" y="741"/>
                    <a:pt x="945" y="741"/>
                    <a:pt x="756" y="710"/>
                  </a:cubicBezTo>
                  <a:cubicBezTo>
                    <a:pt x="738" y="704"/>
                    <a:pt x="723" y="701"/>
                    <a:pt x="710" y="701"/>
                  </a:cubicBezTo>
                  <a:cubicBezTo>
                    <a:pt x="652" y="701"/>
                    <a:pt x="636" y="753"/>
                    <a:pt x="661" y="804"/>
                  </a:cubicBezTo>
                  <a:cubicBezTo>
                    <a:pt x="756" y="1056"/>
                    <a:pt x="882" y="1465"/>
                    <a:pt x="567" y="1622"/>
                  </a:cubicBezTo>
                  <a:cubicBezTo>
                    <a:pt x="410" y="1717"/>
                    <a:pt x="221" y="1811"/>
                    <a:pt x="64" y="1905"/>
                  </a:cubicBezTo>
                  <a:cubicBezTo>
                    <a:pt x="1" y="1937"/>
                    <a:pt x="1" y="2031"/>
                    <a:pt x="64" y="2063"/>
                  </a:cubicBezTo>
                  <a:lnTo>
                    <a:pt x="127" y="2063"/>
                  </a:lnTo>
                  <a:cubicBezTo>
                    <a:pt x="378" y="2063"/>
                    <a:pt x="724" y="2126"/>
                    <a:pt x="787" y="2377"/>
                  </a:cubicBezTo>
                  <a:cubicBezTo>
                    <a:pt x="850" y="2629"/>
                    <a:pt x="787" y="2912"/>
                    <a:pt x="630" y="3164"/>
                  </a:cubicBezTo>
                  <a:cubicBezTo>
                    <a:pt x="598" y="3227"/>
                    <a:pt x="661" y="3290"/>
                    <a:pt x="724" y="3290"/>
                  </a:cubicBezTo>
                  <a:cubicBezTo>
                    <a:pt x="830" y="3261"/>
                    <a:pt x="960" y="3238"/>
                    <a:pt x="1091" y="3238"/>
                  </a:cubicBezTo>
                  <a:cubicBezTo>
                    <a:pt x="1389" y="3238"/>
                    <a:pt x="1697" y="3356"/>
                    <a:pt x="1763" y="3793"/>
                  </a:cubicBezTo>
                  <a:cubicBezTo>
                    <a:pt x="1763" y="3845"/>
                    <a:pt x="1791" y="3869"/>
                    <a:pt x="1827" y="3869"/>
                  </a:cubicBezTo>
                  <a:cubicBezTo>
                    <a:pt x="1857" y="3869"/>
                    <a:pt x="1892" y="3853"/>
                    <a:pt x="1920" y="3825"/>
                  </a:cubicBezTo>
                  <a:cubicBezTo>
                    <a:pt x="2089" y="3600"/>
                    <a:pt x="2257" y="3275"/>
                    <a:pt x="2739" y="3275"/>
                  </a:cubicBezTo>
                  <a:cubicBezTo>
                    <a:pt x="2797" y="3275"/>
                    <a:pt x="2859" y="3280"/>
                    <a:pt x="2927" y="3290"/>
                  </a:cubicBezTo>
                  <a:cubicBezTo>
                    <a:pt x="3117" y="3314"/>
                    <a:pt x="3558" y="3427"/>
                    <a:pt x="3763" y="3427"/>
                  </a:cubicBezTo>
                  <a:cubicBezTo>
                    <a:pt x="3829" y="3427"/>
                    <a:pt x="3871" y="3415"/>
                    <a:pt x="3871" y="3384"/>
                  </a:cubicBezTo>
                  <a:cubicBezTo>
                    <a:pt x="3902" y="3164"/>
                    <a:pt x="3745" y="2472"/>
                    <a:pt x="3997" y="2189"/>
                  </a:cubicBezTo>
                  <a:cubicBezTo>
                    <a:pt x="4091" y="2063"/>
                    <a:pt x="4217" y="1968"/>
                    <a:pt x="4343" y="1874"/>
                  </a:cubicBezTo>
                  <a:cubicBezTo>
                    <a:pt x="4374" y="1843"/>
                    <a:pt x="4374" y="1780"/>
                    <a:pt x="4343" y="1717"/>
                  </a:cubicBezTo>
                  <a:cubicBezTo>
                    <a:pt x="4091" y="1654"/>
                    <a:pt x="3808" y="1496"/>
                    <a:pt x="3871" y="1150"/>
                  </a:cubicBezTo>
                  <a:cubicBezTo>
                    <a:pt x="3871" y="962"/>
                    <a:pt x="3934" y="773"/>
                    <a:pt x="3997" y="584"/>
                  </a:cubicBezTo>
                  <a:cubicBezTo>
                    <a:pt x="4028" y="521"/>
                    <a:pt x="3965" y="458"/>
                    <a:pt x="3902" y="458"/>
                  </a:cubicBezTo>
                  <a:cubicBezTo>
                    <a:pt x="3671" y="542"/>
                    <a:pt x="3315" y="654"/>
                    <a:pt x="3000" y="654"/>
                  </a:cubicBezTo>
                  <a:cubicBezTo>
                    <a:pt x="2843" y="654"/>
                    <a:pt x="2696" y="626"/>
                    <a:pt x="2581" y="553"/>
                  </a:cubicBezTo>
                  <a:lnTo>
                    <a:pt x="2486" y="458"/>
                  </a:lnTo>
                  <a:cubicBezTo>
                    <a:pt x="2329" y="332"/>
                    <a:pt x="2203" y="206"/>
                    <a:pt x="2077" y="81"/>
                  </a:cubicBezTo>
                  <a:cubicBezTo>
                    <a:pt x="2064" y="25"/>
                    <a:pt x="2019" y="0"/>
                    <a:pt x="1977" y="0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29"/>
            <p:cNvSpPr/>
            <p:nvPr/>
          </p:nvSpPr>
          <p:spPr>
            <a:xfrm>
              <a:off x="2793700" y="1098775"/>
              <a:ext cx="107800" cy="85275"/>
            </a:xfrm>
            <a:custGeom>
              <a:avLst/>
              <a:gdLst/>
              <a:ahLst/>
              <a:cxnLst/>
              <a:rect l="l" t="t" r="r" b="b"/>
              <a:pathLst>
                <a:path w="4312" h="3411" extrusionOk="0">
                  <a:moveTo>
                    <a:pt x="2392" y="0"/>
                  </a:moveTo>
                  <a:lnTo>
                    <a:pt x="2518" y="283"/>
                  </a:lnTo>
                  <a:cubicBezTo>
                    <a:pt x="2518" y="283"/>
                    <a:pt x="2895" y="535"/>
                    <a:pt x="2769" y="818"/>
                  </a:cubicBezTo>
                  <a:cubicBezTo>
                    <a:pt x="2732" y="919"/>
                    <a:pt x="2659" y="954"/>
                    <a:pt x="2577" y="954"/>
                  </a:cubicBezTo>
                  <a:cubicBezTo>
                    <a:pt x="2454" y="954"/>
                    <a:pt x="2310" y="875"/>
                    <a:pt x="2235" y="818"/>
                  </a:cubicBezTo>
                  <a:lnTo>
                    <a:pt x="2235" y="818"/>
                  </a:lnTo>
                  <a:cubicBezTo>
                    <a:pt x="2360" y="913"/>
                    <a:pt x="2455" y="1007"/>
                    <a:pt x="2549" y="1133"/>
                  </a:cubicBezTo>
                  <a:cubicBezTo>
                    <a:pt x="2707" y="1290"/>
                    <a:pt x="2801" y="1510"/>
                    <a:pt x="2895" y="1731"/>
                  </a:cubicBezTo>
                  <a:cubicBezTo>
                    <a:pt x="2675" y="1762"/>
                    <a:pt x="2455" y="1825"/>
                    <a:pt x="2266" y="1888"/>
                  </a:cubicBezTo>
                  <a:cubicBezTo>
                    <a:pt x="2046" y="2014"/>
                    <a:pt x="1888" y="2203"/>
                    <a:pt x="1763" y="2423"/>
                  </a:cubicBezTo>
                  <a:cubicBezTo>
                    <a:pt x="1763" y="2234"/>
                    <a:pt x="1700" y="2045"/>
                    <a:pt x="1637" y="1888"/>
                  </a:cubicBezTo>
                  <a:cubicBezTo>
                    <a:pt x="1542" y="1636"/>
                    <a:pt x="1228" y="1731"/>
                    <a:pt x="850" y="1636"/>
                  </a:cubicBezTo>
                  <a:cubicBezTo>
                    <a:pt x="650" y="1614"/>
                    <a:pt x="450" y="1592"/>
                    <a:pt x="249" y="1592"/>
                  </a:cubicBezTo>
                  <a:cubicBezTo>
                    <a:pt x="166" y="1592"/>
                    <a:pt x="84" y="1596"/>
                    <a:pt x="1" y="1605"/>
                  </a:cubicBezTo>
                  <a:lnTo>
                    <a:pt x="64" y="1605"/>
                  </a:lnTo>
                  <a:cubicBezTo>
                    <a:pt x="315" y="1605"/>
                    <a:pt x="661" y="1668"/>
                    <a:pt x="724" y="1919"/>
                  </a:cubicBezTo>
                  <a:cubicBezTo>
                    <a:pt x="787" y="2171"/>
                    <a:pt x="724" y="2454"/>
                    <a:pt x="567" y="2706"/>
                  </a:cubicBezTo>
                  <a:cubicBezTo>
                    <a:pt x="535" y="2769"/>
                    <a:pt x="598" y="2832"/>
                    <a:pt x="661" y="2832"/>
                  </a:cubicBezTo>
                  <a:cubicBezTo>
                    <a:pt x="767" y="2803"/>
                    <a:pt x="897" y="2780"/>
                    <a:pt x="1028" y="2780"/>
                  </a:cubicBezTo>
                  <a:cubicBezTo>
                    <a:pt x="1326" y="2780"/>
                    <a:pt x="1634" y="2898"/>
                    <a:pt x="1700" y="3335"/>
                  </a:cubicBezTo>
                  <a:cubicBezTo>
                    <a:pt x="1700" y="3387"/>
                    <a:pt x="1728" y="3411"/>
                    <a:pt x="1764" y="3411"/>
                  </a:cubicBezTo>
                  <a:cubicBezTo>
                    <a:pt x="1794" y="3411"/>
                    <a:pt x="1829" y="3395"/>
                    <a:pt x="1857" y="3367"/>
                  </a:cubicBezTo>
                  <a:cubicBezTo>
                    <a:pt x="2026" y="3142"/>
                    <a:pt x="2194" y="2817"/>
                    <a:pt x="2676" y="2817"/>
                  </a:cubicBezTo>
                  <a:cubicBezTo>
                    <a:pt x="2734" y="2817"/>
                    <a:pt x="2796" y="2822"/>
                    <a:pt x="2864" y="2832"/>
                  </a:cubicBezTo>
                  <a:cubicBezTo>
                    <a:pt x="3054" y="2856"/>
                    <a:pt x="3495" y="2969"/>
                    <a:pt x="3700" y="2969"/>
                  </a:cubicBezTo>
                  <a:cubicBezTo>
                    <a:pt x="3766" y="2969"/>
                    <a:pt x="3808" y="2957"/>
                    <a:pt x="3808" y="2926"/>
                  </a:cubicBezTo>
                  <a:cubicBezTo>
                    <a:pt x="3839" y="2706"/>
                    <a:pt x="3682" y="2014"/>
                    <a:pt x="3934" y="1731"/>
                  </a:cubicBezTo>
                  <a:cubicBezTo>
                    <a:pt x="4028" y="1605"/>
                    <a:pt x="4154" y="1510"/>
                    <a:pt x="4280" y="1416"/>
                  </a:cubicBezTo>
                  <a:cubicBezTo>
                    <a:pt x="4311" y="1353"/>
                    <a:pt x="4280" y="1290"/>
                    <a:pt x="4248" y="1259"/>
                  </a:cubicBezTo>
                  <a:cubicBezTo>
                    <a:pt x="3997" y="1196"/>
                    <a:pt x="3713" y="1038"/>
                    <a:pt x="3776" y="692"/>
                  </a:cubicBezTo>
                  <a:cubicBezTo>
                    <a:pt x="3776" y="504"/>
                    <a:pt x="3839" y="315"/>
                    <a:pt x="3902" y="126"/>
                  </a:cubicBezTo>
                  <a:cubicBezTo>
                    <a:pt x="3934" y="63"/>
                    <a:pt x="3871" y="0"/>
                    <a:pt x="3808" y="0"/>
                  </a:cubicBezTo>
                  <a:cubicBezTo>
                    <a:pt x="3577" y="84"/>
                    <a:pt x="3220" y="196"/>
                    <a:pt x="2915" y="196"/>
                  </a:cubicBezTo>
                  <a:cubicBezTo>
                    <a:pt x="2762" y="196"/>
                    <a:pt x="2623" y="168"/>
                    <a:pt x="2518" y="95"/>
                  </a:cubicBezTo>
                  <a:lnTo>
                    <a:pt x="2392" y="0"/>
                  </a:lnTo>
                  <a:close/>
                </a:path>
              </a:pathLst>
            </a:custGeom>
            <a:solidFill>
              <a:srgbClr val="AD3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29"/>
            <p:cNvSpPr/>
            <p:nvPr/>
          </p:nvSpPr>
          <p:spPr>
            <a:xfrm>
              <a:off x="2820450" y="1148900"/>
              <a:ext cx="6325" cy="5750"/>
            </a:xfrm>
            <a:custGeom>
              <a:avLst/>
              <a:gdLst/>
              <a:ahLst/>
              <a:cxnLst/>
              <a:rect l="l" t="t" r="r" b="b"/>
              <a:pathLst>
                <a:path w="253" h="230" extrusionOk="0">
                  <a:moveTo>
                    <a:pt x="131" y="0"/>
                  </a:moveTo>
                  <a:cubicBezTo>
                    <a:pt x="119" y="0"/>
                    <a:pt x="107" y="3"/>
                    <a:pt x="95" y="9"/>
                  </a:cubicBezTo>
                  <a:cubicBezTo>
                    <a:pt x="32" y="9"/>
                    <a:pt x="0" y="72"/>
                    <a:pt x="32" y="135"/>
                  </a:cubicBezTo>
                  <a:cubicBezTo>
                    <a:pt x="32" y="198"/>
                    <a:pt x="95" y="229"/>
                    <a:pt x="158" y="229"/>
                  </a:cubicBezTo>
                  <a:cubicBezTo>
                    <a:pt x="221" y="198"/>
                    <a:pt x="252" y="135"/>
                    <a:pt x="252" y="72"/>
                  </a:cubicBezTo>
                  <a:cubicBezTo>
                    <a:pt x="227" y="46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29"/>
            <p:cNvSpPr/>
            <p:nvPr/>
          </p:nvSpPr>
          <p:spPr>
            <a:xfrm>
              <a:off x="2828325" y="1154625"/>
              <a:ext cx="2375" cy="2375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63" y="0"/>
                  </a:moveTo>
                  <a:cubicBezTo>
                    <a:pt x="31" y="0"/>
                    <a:pt x="0" y="32"/>
                    <a:pt x="31" y="63"/>
                  </a:cubicBezTo>
                  <a:cubicBezTo>
                    <a:pt x="31" y="94"/>
                    <a:pt x="31" y="94"/>
                    <a:pt x="63" y="94"/>
                  </a:cubicBezTo>
                  <a:cubicBezTo>
                    <a:pt x="94" y="94"/>
                    <a:pt x="94" y="63"/>
                    <a:pt x="94" y="32"/>
                  </a:cubicBezTo>
                  <a:cubicBezTo>
                    <a:pt x="94" y="32"/>
                    <a:pt x="63" y="0"/>
                    <a:pt x="63" y="0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29"/>
            <p:cNvSpPr/>
            <p:nvPr/>
          </p:nvSpPr>
          <p:spPr>
            <a:xfrm>
              <a:off x="2823900" y="1116950"/>
              <a:ext cx="6800" cy="6225"/>
            </a:xfrm>
            <a:custGeom>
              <a:avLst/>
              <a:gdLst/>
              <a:ahLst/>
              <a:cxnLst/>
              <a:rect l="l" t="t" r="r" b="b"/>
              <a:pathLst>
                <a:path w="272" h="249" extrusionOk="0">
                  <a:moveTo>
                    <a:pt x="139" y="0"/>
                  </a:moveTo>
                  <a:cubicBezTo>
                    <a:pt x="72" y="0"/>
                    <a:pt x="1" y="60"/>
                    <a:pt x="20" y="154"/>
                  </a:cubicBezTo>
                  <a:cubicBezTo>
                    <a:pt x="20" y="217"/>
                    <a:pt x="83" y="249"/>
                    <a:pt x="146" y="249"/>
                  </a:cubicBezTo>
                  <a:cubicBezTo>
                    <a:pt x="208" y="217"/>
                    <a:pt x="271" y="154"/>
                    <a:pt x="240" y="91"/>
                  </a:cubicBezTo>
                  <a:cubicBezTo>
                    <a:pt x="227" y="28"/>
                    <a:pt x="184" y="0"/>
                    <a:pt x="139" y="0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29"/>
            <p:cNvSpPr/>
            <p:nvPr/>
          </p:nvSpPr>
          <p:spPr>
            <a:xfrm>
              <a:off x="2837750" y="1127875"/>
              <a:ext cx="2375" cy="2375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32" y="0"/>
                  </a:moveTo>
                  <a:cubicBezTo>
                    <a:pt x="1" y="0"/>
                    <a:pt x="1" y="32"/>
                    <a:pt x="1" y="63"/>
                  </a:cubicBezTo>
                  <a:cubicBezTo>
                    <a:pt x="1" y="95"/>
                    <a:pt x="32" y="95"/>
                    <a:pt x="64" y="95"/>
                  </a:cubicBezTo>
                  <a:cubicBezTo>
                    <a:pt x="95" y="95"/>
                    <a:pt x="95" y="63"/>
                    <a:pt x="95" y="32"/>
                  </a:cubicBezTo>
                  <a:cubicBezTo>
                    <a:pt x="95" y="0"/>
                    <a:pt x="64" y="0"/>
                    <a:pt x="32" y="0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29"/>
            <p:cNvSpPr/>
            <p:nvPr/>
          </p:nvSpPr>
          <p:spPr>
            <a:xfrm>
              <a:off x="2842475" y="110867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122" y="0"/>
                  </a:moveTo>
                  <a:cubicBezTo>
                    <a:pt x="113" y="0"/>
                    <a:pt x="104" y="4"/>
                    <a:pt x="95" y="13"/>
                  </a:cubicBezTo>
                  <a:cubicBezTo>
                    <a:pt x="0" y="13"/>
                    <a:pt x="32" y="139"/>
                    <a:pt x="95" y="139"/>
                  </a:cubicBezTo>
                  <a:cubicBezTo>
                    <a:pt x="126" y="108"/>
                    <a:pt x="158" y="76"/>
                    <a:pt x="158" y="45"/>
                  </a:cubicBezTo>
                  <a:cubicBezTo>
                    <a:pt x="158" y="22"/>
                    <a:pt x="142" y="0"/>
                    <a:pt x="122" y="0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29"/>
            <p:cNvSpPr/>
            <p:nvPr/>
          </p:nvSpPr>
          <p:spPr>
            <a:xfrm>
              <a:off x="2870000" y="1123150"/>
              <a:ext cx="3950" cy="3950"/>
            </a:xfrm>
            <a:custGeom>
              <a:avLst/>
              <a:gdLst/>
              <a:ahLst/>
              <a:cxnLst/>
              <a:rect l="l" t="t" r="r" b="b"/>
              <a:pathLst>
                <a:path w="158" h="158" extrusionOk="0">
                  <a:moveTo>
                    <a:pt x="64" y="1"/>
                  </a:moveTo>
                  <a:cubicBezTo>
                    <a:pt x="1" y="32"/>
                    <a:pt x="1" y="63"/>
                    <a:pt x="1" y="95"/>
                  </a:cubicBezTo>
                  <a:cubicBezTo>
                    <a:pt x="1" y="158"/>
                    <a:pt x="64" y="158"/>
                    <a:pt x="95" y="158"/>
                  </a:cubicBezTo>
                  <a:cubicBezTo>
                    <a:pt x="126" y="158"/>
                    <a:pt x="158" y="95"/>
                    <a:pt x="158" y="63"/>
                  </a:cubicBezTo>
                  <a:cubicBezTo>
                    <a:pt x="126" y="32"/>
                    <a:pt x="95" y="1"/>
                    <a:pt x="64" y="1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29"/>
            <p:cNvSpPr/>
            <p:nvPr/>
          </p:nvSpPr>
          <p:spPr>
            <a:xfrm>
              <a:off x="2855050" y="1149900"/>
              <a:ext cx="2400" cy="2700"/>
            </a:xfrm>
            <a:custGeom>
              <a:avLst/>
              <a:gdLst/>
              <a:ahLst/>
              <a:cxnLst/>
              <a:rect l="l" t="t" r="r" b="b"/>
              <a:pathLst>
                <a:path w="96" h="108" extrusionOk="0">
                  <a:moveTo>
                    <a:pt x="32" y="0"/>
                  </a:moveTo>
                  <a:cubicBezTo>
                    <a:pt x="1" y="0"/>
                    <a:pt x="1" y="32"/>
                    <a:pt x="1" y="63"/>
                  </a:cubicBezTo>
                  <a:cubicBezTo>
                    <a:pt x="1" y="85"/>
                    <a:pt x="17" y="108"/>
                    <a:pt x="37" y="108"/>
                  </a:cubicBezTo>
                  <a:cubicBezTo>
                    <a:pt x="45" y="108"/>
                    <a:pt x="55" y="104"/>
                    <a:pt x="64" y="95"/>
                  </a:cubicBezTo>
                  <a:cubicBezTo>
                    <a:pt x="95" y="95"/>
                    <a:pt x="95" y="63"/>
                    <a:pt x="95" y="63"/>
                  </a:cubicBezTo>
                  <a:cubicBezTo>
                    <a:pt x="95" y="32"/>
                    <a:pt x="64" y="0"/>
                    <a:pt x="32" y="0"/>
                  </a:cubicBezTo>
                  <a:close/>
                </a:path>
              </a:pathLst>
            </a:custGeom>
            <a:solidFill>
              <a:srgbClr val="FF5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29"/>
            <p:cNvSpPr/>
            <p:nvPr/>
          </p:nvSpPr>
          <p:spPr>
            <a:xfrm>
              <a:off x="2842475" y="1138875"/>
              <a:ext cx="4750" cy="3975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63" y="1"/>
                  </a:moveTo>
                  <a:cubicBezTo>
                    <a:pt x="32" y="32"/>
                    <a:pt x="0" y="64"/>
                    <a:pt x="0" y="95"/>
                  </a:cubicBezTo>
                  <a:cubicBezTo>
                    <a:pt x="32" y="158"/>
                    <a:pt x="63" y="158"/>
                    <a:pt x="95" y="158"/>
                  </a:cubicBezTo>
                  <a:cubicBezTo>
                    <a:pt x="158" y="158"/>
                    <a:pt x="189" y="95"/>
                    <a:pt x="158" y="64"/>
                  </a:cubicBezTo>
                  <a:cubicBezTo>
                    <a:pt x="158" y="32"/>
                    <a:pt x="95" y="1"/>
                    <a:pt x="63" y="1"/>
                  </a:cubicBezTo>
                  <a:close/>
                </a:path>
              </a:pathLst>
            </a:custGeom>
            <a:solidFill>
              <a:srgbClr val="FF9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29"/>
            <p:cNvSpPr/>
            <p:nvPr/>
          </p:nvSpPr>
          <p:spPr>
            <a:xfrm>
              <a:off x="2637950" y="1654900"/>
              <a:ext cx="194325" cy="320750"/>
            </a:xfrm>
            <a:custGeom>
              <a:avLst/>
              <a:gdLst/>
              <a:ahLst/>
              <a:cxnLst/>
              <a:rect l="l" t="t" r="r" b="b"/>
              <a:pathLst>
                <a:path w="7773" h="12830" extrusionOk="0">
                  <a:moveTo>
                    <a:pt x="3776" y="0"/>
                  </a:moveTo>
                  <a:cubicBezTo>
                    <a:pt x="3776" y="0"/>
                    <a:pt x="913" y="4248"/>
                    <a:pt x="252" y="8464"/>
                  </a:cubicBezTo>
                  <a:cubicBezTo>
                    <a:pt x="221" y="8621"/>
                    <a:pt x="190" y="8747"/>
                    <a:pt x="190" y="8904"/>
                  </a:cubicBezTo>
                  <a:cubicBezTo>
                    <a:pt x="1" y="11390"/>
                    <a:pt x="1857" y="12366"/>
                    <a:pt x="2990" y="12712"/>
                  </a:cubicBezTo>
                  <a:cubicBezTo>
                    <a:pt x="3242" y="12790"/>
                    <a:pt x="3509" y="12830"/>
                    <a:pt x="3780" y="12830"/>
                  </a:cubicBezTo>
                  <a:cubicBezTo>
                    <a:pt x="4052" y="12830"/>
                    <a:pt x="4327" y="12790"/>
                    <a:pt x="4594" y="12712"/>
                  </a:cubicBezTo>
                  <a:cubicBezTo>
                    <a:pt x="5759" y="12334"/>
                    <a:pt x="7772" y="11264"/>
                    <a:pt x="7332" y="8464"/>
                  </a:cubicBezTo>
                  <a:cubicBezTo>
                    <a:pt x="6671" y="4248"/>
                    <a:pt x="3776" y="0"/>
                    <a:pt x="3776" y="0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29"/>
            <p:cNvSpPr/>
            <p:nvPr/>
          </p:nvSpPr>
          <p:spPr>
            <a:xfrm>
              <a:off x="2637950" y="1654900"/>
              <a:ext cx="194325" cy="320750"/>
            </a:xfrm>
            <a:custGeom>
              <a:avLst/>
              <a:gdLst/>
              <a:ahLst/>
              <a:cxnLst/>
              <a:rect l="l" t="t" r="r" b="b"/>
              <a:pathLst>
                <a:path w="7773" h="12830" extrusionOk="0">
                  <a:moveTo>
                    <a:pt x="3776" y="0"/>
                  </a:moveTo>
                  <a:cubicBezTo>
                    <a:pt x="3777" y="1"/>
                    <a:pt x="6797" y="8873"/>
                    <a:pt x="3997" y="10383"/>
                  </a:cubicBezTo>
                  <a:cubicBezTo>
                    <a:pt x="3522" y="10639"/>
                    <a:pt x="3091" y="10746"/>
                    <a:pt x="2702" y="10746"/>
                  </a:cubicBezTo>
                  <a:cubicBezTo>
                    <a:pt x="1463" y="10746"/>
                    <a:pt x="644" y="9670"/>
                    <a:pt x="190" y="8904"/>
                  </a:cubicBezTo>
                  <a:lnTo>
                    <a:pt x="190" y="8904"/>
                  </a:lnTo>
                  <a:cubicBezTo>
                    <a:pt x="1" y="11390"/>
                    <a:pt x="1857" y="12366"/>
                    <a:pt x="2990" y="12712"/>
                  </a:cubicBezTo>
                  <a:cubicBezTo>
                    <a:pt x="3242" y="12790"/>
                    <a:pt x="3509" y="12830"/>
                    <a:pt x="3780" y="12830"/>
                  </a:cubicBezTo>
                  <a:cubicBezTo>
                    <a:pt x="4052" y="12830"/>
                    <a:pt x="4327" y="12790"/>
                    <a:pt x="4594" y="12712"/>
                  </a:cubicBezTo>
                  <a:cubicBezTo>
                    <a:pt x="5759" y="12334"/>
                    <a:pt x="7772" y="11264"/>
                    <a:pt x="7332" y="8464"/>
                  </a:cubicBezTo>
                  <a:cubicBezTo>
                    <a:pt x="6671" y="4248"/>
                    <a:pt x="3777" y="1"/>
                    <a:pt x="3776" y="0"/>
                  </a:cubicBezTo>
                  <a:close/>
                </a:path>
              </a:pathLst>
            </a:custGeom>
            <a:solidFill>
              <a:srgbClr val="F5A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29"/>
            <p:cNvSpPr/>
            <p:nvPr/>
          </p:nvSpPr>
          <p:spPr>
            <a:xfrm>
              <a:off x="2674150" y="1720175"/>
              <a:ext cx="46425" cy="92375"/>
            </a:xfrm>
            <a:custGeom>
              <a:avLst/>
              <a:gdLst/>
              <a:ahLst/>
              <a:cxnLst/>
              <a:rect l="l" t="t" r="r" b="b"/>
              <a:pathLst>
                <a:path w="1857" h="3695" extrusionOk="0">
                  <a:moveTo>
                    <a:pt x="1542" y="1"/>
                  </a:moveTo>
                  <a:cubicBezTo>
                    <a:pt x="1542" y="1"/>
                    <a:pt x="0" y="2738"/>
                    <a:pt x="315" y="3367"/>
                  </a:cubicBezTo>
                  <a:cubicBezTo>
                    <a:pt x="410" y="3590"/>
                    <a:pt x="602" y="3695"/>
                    <a:pt x="818" y="3695"/>
                  </a:cubicBezTo>
                  <a:cubicBezTo>
                    <a:pt x="1244" y="3695"/>
                    <a:pt x="1762" y="3290"/>
                    <a:pt x="1825" y="2581"/>
                  </a:cubicBezTo>
                  <a:cubicBezTo>
                    <a:pt x="1856" y="1731"/>
                    <a:pt x="1762" y="850"/>
                    <a:pt x="1542" y="1"/>
                  </a:cubicBezTo>
                  <a:close/>
                </a:path>
              </a:pathLst>
            </a:custGeom>
            <a:solidFill>
              <a:srgbClr val="FFD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29"/>
            <p:cNvSpPr/>
            <p:nvPr/>
          </p:nvSpPr>
          <p:spPr>
            <a:xfrm>
              <a:off x="2663125" y="1836600"/>
              <a:ext cx="50375" cy="42825"/>
            </a:xfrm>
            <a:custGeom>
              <a:avLst/>
              <a:gdLst/>
              <a:ahLst/>
              <a:cxnLst/>
              <a:rect l="l" t="t" r="r" b="b"/>
              <a:pathLst>
                <a:path w="2015" h="1713" extrusionOk="0">
                  <a:moveTo>
                    <a:pt x="1165" y="0"/>
                  </a:moveTo>
                  <a:cubicBezTo>
                    <a:pt x="378" y="0"/>
                    <a:pt x="1" y="913"/>
                    <a:pt x="535" y="1448"/>
                  </a:cubicBezTo>
                  <a:cubicBezTo>
                    <a:pt x="719" y="1631"/>
                    <a:pt x="939" y="1712"/>
                    <a:pt x="1153" y="1712"/>
                  </a:cubicBezTo>
                  <a:cubicBezTo>
                    <a:pt x="1598" y="1712"/>
                    <a:pt x="2014" y="1360"/>
                    <a:pt x="2014" y="850"/>
                  </a:cubicBezTo>
                  <a:cubicBezTo>
                    <a:pt x="2014" y="378"/>
                    <a:pt x="1637" y="0"/>
                    <a:pt x="1165" y="0"/>
                  </a:cubicBezTo>
                  <a:close/>
                </a:path>
              </a:pathLst>
            </a:custGeom>
            <a:solidFill>
              <a:srgbClr val="FFD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29"/>
            <p:cNvSpPr/>
            <p:nvPr/>
          </p:nvSpPr>
          <p:spPr>
            <a:xfrm>
              <a:off x="2747300" y="1839750"/>
              <a:ext cx="37775" cy="32375"/>
            </a:xfrm>
            <a:custGeom>
              <a:avLst/>
              <a:gdLst/>
              <a:ahLst/>
              <a:cxnLst/>
              <a:rect l="l" t="t" r="r" b="b"/>
              <a:pathLst>
                <a:path w="1511" h="1295" extrusionOk="0">
                  <a:moveTo>
                    <a:pt x="850" y="0"/>
                  </a:moveTo>
                  <a:cubicBezTo>
                    <a:pt x="283" y="0"/>
                    <a:pt x="0" y="692"/>
                    <a:pt x="409" y="1101"/>
                  </a:cubicBezTo>
                  <a:cubicBezTo>
                    <a:pt x="533" y="1235"/>
                    <a:pt x="693" y="1295"/>
                    <a:pt x="853" y="1295"/>
                  </a:cubicBezTo>
                  <a:cubicBezTo>
                    <a:pt x="1183" y="1295"/>
                    <a:pt x="1511" y="1042"/>
                    <a:pt x="1511" y="661"/>
                  </a:cubicBezTo>
                  <a:cubicBezTo>
                    <a:pt x="1511" y="283"/>
                    <a:pt x="1196" y="0"/>
                    <a:pt x="850" y="0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29"/>
            <p:cNvSpPr/>
            <p:nvPr/>
          </p:nvSpPr>
          <p:spPr>
            <a:xfrm>
              <a:off x="2762250" y="1899725"/>
              <a:ext cx="11025" cy="10650"/>
            </a:xfrm>
            <a:custGeom>
              <a:avLst/>
              <a:gdLst/>
              <a:ahLst/>
              <a:cxnLst/>
              <a:rect l="l" t="t" r="r" b="b"/>
              <a:pathLst>
                <a:path w="441" h="426" extrusionOk="0">
                  <a:moveTo>
                    <a:pt x="220" y="0"/>
                  </a:moveTo>
                  <a:cubicBezTo>
                    <a:pt x="110" y="0"/>
                    <a:pt x="0" y="71"/>
                    <a:pt x="0" y="213"/>
                  </a:cubicBezTo>
                  <a:cubicBezTo>
                    <a:pt x="0" y="354"/>
                    <a:pt x="110" y="425"/>
                    <a:pt x="220" y="425"/>
                  </a:cubicBezTo>
                  <a:cubicBezTo>
                    <a:pt x="330" y="425"/>
                    <a:pt x="441" y="354"/>
                    <a:pt x="441" y="213"/>
                  </a:cubicBezTo>
                  <a:cubicBezTo>
                    <a:pt x="441" y="71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29"/>
            <p:cNvSpPr/>
            <p:nvPr/>
          </p:nvSpPr>
          <p:spPr>
            <a:xfrm>
              <a:off x="2691200" y="1940425"/>
              <a:ext cx="12850" cy="9025"/>
            </a:xfrm>
            <a:custGeom>
              <a:avLst/>
              <a:gdLst/>
              <a:ahLst/>
              <a:cxnLst/>
              <a:rect l="l" t="t" r="r" b="b"/>
              <a:pathLst>
                <a:path w="514" h="361" extrusionOk="0">
                  <a:moveTo>
                    <a:pt x="293" y="1"/>
                  </a:moveTo>
                  <a:cubicBezTo>
                    <a:pt x="1" y="1"/>
                    <a:pt x="294" y="360"/>
                    <a:pt x="441" y="360"/>
                  </a:cubicBezTo>
                  <a:cubicBezTo>
                    <a:pt x="484" y="360"/>
                    <a:pt x="514" y="330"/>
                    <a:pt x="514" y="252"/>
                  </a:cubicBezTo>
                  <a:cubicBezTo>
                    <a:pt x="514" y="126"/>
                    <a:pt x="419" y="1"/>
                    <a:pt x="293" y="1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29"/>
            <p:cNvSpPr/>
            <p:nvPr/>
          </p:nvSpPr>
          <p:spPr>
            <a:xfrm>
              <a:off x="2746275" y="1800400"/>
              <a:ext cx="8125" cy="5025"/>
            </a:xfrm>
            <a:custGeom>
              <a:avLst/>
              <a:gdLst/>
              <a:ahLst/>
              <a:cxnLst/>
              <a:rect l="l" t="t" r="r" b="b"/>
              <a:pathLst>
                <a:path w="325" h="201" extrusionOk="0">
                  <a:moveTo>
                    <a:pt x="167" y="1"/>
                  </a:moveTo>
                  <a:cubicBezTo>
                    <a:pt x="0" y="1"/>
                    <a:pt x="159" y="200"/>
                    <a:pt x="259" y="200"/>
                  </a:cubicBezTo>
                  <a:cubicBezTo>
                    <a:pt x="291" y="200"/>
                    <a:pt x="317" y="180"/>
                    <a:pt x="324" y="127"/>
                  </a:cubicBezTo>
                  <a:cubicBezTo>
                    <a:pt x="324" y="64"/>
                    <a:pt x="230" y="1"/>
                    <a:pt x="167" y="1"/>
                  </a:cubicBezTo>
                  <a:close/>
                </a:path>
              </a:pathLst>
            </a:custGeom>
            <a:solidFill>
              <a:srgbClr val="F5A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29"/>
            <p:cNvSpPr/>
            <p:nvPr/>
          </p:nvSpPr>
          <p:spPr>
            <a:xfrm>
              <a:off x="2728025" y="1891650"/>
              <a:ext cx="12225" cy="8025"/>
            </a:xfrm>
            <a:custGeom>
              <a:avLst/>
              <a:gdLst/>
              <a:ahLst/>
              <a:cxnLst/>
              <a:rect l="l" t="t" r="r" b="b"/>
              <a:pathLst>
                <a:path w="489" h="321" extrusionOk="0">
                  <a:moveTo>
                    <a:pt x="268" y="1"/>
                  </a:moveTo>
                  <a:cubicBezTo>
                    <a:pt x="0" y="1"/>
                    <a:pt x="278" y="320"/>
                    <a:pt x="418" y="320"/>
                  </a:cubicBezTo>
                  <a:cubicBezTo>
                    <a:pt x="459" y="320"/>
                    <a:pt x="488" y="293"/>
                    <a:pt x="488" y="221"/>
                  </a:cubicBezTo>
                  <a:cubicBezTo>
                    <a:pt x="488" y="95"/>
                    <a:pt x="394" y="1"/>
                    <a:pt x="268" y="1"/>
                  </a:cubicBezTo>
                  <a:close/>
                </a:path>
              </a:pathLst>
            </a:custGeom>
            <a:solidFill>
              <a:srgbClr val="F5A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29"/>
            <p:cNvSpPr/>
            <p:nvPr/>
          </p:nvSpPr>
          <p:spPr>
            <a:xfrm>
              <a:off x="2696075" y="1790175"/>
              <a:ext cx="8775" cy="6025"/>
            </a:xfrm>
            <a:custGeom>
              <a:avLst/>
              <a:gdLst/>
              <a:ahLst/>
              <a:cxnLst/>
              <a:rect l="l" t="t" r="r" b="b"/>
              <a:pathLst>
                <a:path w="351" h="241" extrusionOk="0">
                  <a:moveTo>
                    <a:pt x="193" y="1"/>
                  </a:moveTo>
                  <a:cubicBezTo>
                    <a:pt x="0" y="1"/>
                    <a:pt x="194" y="240"/>
                    <a:pt x="296" y="240"/>
                  </a:cubicBezTo>
                  <a:cubicBezTo>
                    <a:pt x="328" y="240"/>
                    <a:pt x="350" y="218"/>
                    <a:pt x="350" y="158"/>
                  </a:cubicBezTo>
                  <a:cubicBezTo>
                    <a:pt x="350" y="64"/>
                    <a:pt x="287" y="1"/>
                    <a:pt x="1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29"/>
            <p:cNvSpPr/>
            <p:nvPr/>
          </p:nvSpPr>
          <p:spPr>
            <a:xfrm>
              <a:off x="2673850" y="1837350"/>
              <a:ext cx="9925" cy="6950"/>
            </a:xfrm>
            <a:custGeom>
              <a:avLst/>
              <a:gdLst/>
              <a:ahLst/>
              <a:cxnLst/>
              <a:rect l="l" t="t" r="r" b="b"/>
              <a:pathLst>
                <a:path w="397" h="278" extrusionOk="0">
                  <a:moveTo>
                    <a:pt x="177" y="0"/>
                  </a:moveTo>
                  <a:cubicBezTo>
                    <a:pt x="0" y="0"/>
                    <a:pt x="241" y="277"/>
                    <a:pt x="346" y="277"/>
                  </a:cubicBezTo>
                  <a:cubicBezTo>
                    <a:pt x="377" y="277"/>
                    <a:pt x="397" y="253"/>
                    <a:pt x="390" y="191"/>
                  </a:cubicBezTo>
                  <a:cubicBezTo>
                    <a:pt x="390" y="65"/>
                    <a:pt x="327" y="2"/>
                    <a:pt x="201" y="2"/>
                  </a:cubicBezTo>
                  <a:cubicBezTo>
                    <a:pt x="192" y="1"/>
                    <a:pt x="184" y="0"/>
                    <a:pt x="1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29"/>
            <p:cNvSpPr/>
            <p:nvPr/>
          </p:nvSpPr>
          <p:spPr>
            <a:xfrm>
              <a:off x="2683175" y="1856650"/>
              <a:ext cx="8700" cy="6525"/>
            </a:xfrm>
            <a:custGeom>
              <a:avLst/>
              <a:gdLst/>
              <a:ahLst/>
              <a:cxnLst/>
              <a:rect l="l" t="t" r="r" b="b"/>
              <a:pathLst>
                <a:path w="348" h="261" extrusionOk="0">
                  <a:moveTo>
                    <a:pt x="174" y="1"/>
                  </a:moveTo>
                  <a:cubicBezTo>
                    <a:pt x="87" y="1"/>
                    <a:pt x="1" y="48"/>
                    <a:pt x="17" y="142"/>
                  </a:cubicBezTo>
                  <a:cubicBezTo>
                    <a:pt x="32" y="221"/>
                    <a:pt x="103" y="260"/>
                    <a:pt x="174" y="260"/>
                  </a:cubicBezTo>
                  <a:cubicBezTo>
                    <a:pt x="245" y="260"/>
                    <a:pt x="316" y="221"/>
                    <a:pt x="331" y="142"/>
                  </a:cubicBezTo>
                  <a:cubicBezTo>
                    <a:pt x="347" y="48"/>
                    <a:pt x="261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29"/>
            <p:cNvSpPr txBox="1"/>
            <p:nvPr/>
          </p:nvSpPr>
          <p:spPr>
            <a:xfrm>
              <a:off x="1414763" y="1034500"/>
              <a:ext cx="885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dirty="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WHITE BLOOD CELLS -</a:t>
              </a:r>
              <a:r>
                <a:rPr lang="en" sz="700" b="1" dirty="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 1%</a:t>
              </a:r>
              <a:endParaRPr sz="700" b="1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2895" name="Google Shape;2895;p29"/>
            <p:cNvSpPr txBox="1"/>
            <p:nvPr/>
          </p:nvSpPr>
          <p:spPr>
            <a:xfrm>
              <a:off x="1463554" y="1656550"/>
              <a:ext cx="885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dirty="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RED BLOOD CELLS -</a:t>
              </a:r>
              <a:r>
                <a:rPr lang="en" sz="700" b="1" dirty="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 </a:t>
              </a:r>
              <a:r>
                <a:rPr lang="en" sz="700" b="1" dirty="0">
                  <a:solidFill>
                    <a:srgbClr val="E02A36"/>
                  </a:solidFill>
                  <a:latin typeface="Kalam"/>
                  <a:ea typeface="Kalam"/>
                  <a:cs typeface="Kalam"/>
                  <a:sym typeface="Kalam"/>
                </a:rPr>
                <a:t>45%</a:t>
              </a:r>
              <a:endParaRPr sz="700" b="1" dirty="0">
                <a:solidFill>
                  <a:srgbClr val="E02A36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2896" name="Google Shape;2896;p29"/>
            <p:cNvSpPr txBox="1"/>
            <p:nvPr/>
          </p:nvSpPr>
          <p:spPr>
            <a:xfrm>
              <a:off x="2885725" y="1085450"/>
              <a:ext cx="10227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PLATELETS -</a:t>
              </a:r>
              <a:r>
                <a:rPr lang="en" sz="7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 &lt; 1%</a:t>
              </a:r>
              <a:endParaRPr sz="7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2897" name="Google Shape;2897;p29"/>
            <p:cNvSpPr txBox="1"/>
            <p:nvPr/>
          </p:nvSpPr>
          <p:spPr>
            <a:xfrm>
              <a:off x="2847263" y="1658300"/>
              <a:ext cx="804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dirty="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BLOOD PLASMA - </a:t>
              </a:r>
              <a:r>
                <a:rPr lang="en" sz="700" b="1" dirty="0">
                  <a:solidFill>
                    <a:srgbClr val="EAC499"/>
                  </a:solidFill>
                  <a:latin typeface="Kalam"/>
                  <a:ea typeface="Kalam"/>
                  <a:cs typeface="Kalam"/>
                  <a:sym typeface="Kalam"/>
                </a:rPr>
                <a:t>55%</a:t>
              </a:r>
              <a:endParaRPr sz="700" b="1" dirty="0">
                <a:solidFill>
                  <a:srgbClr val="EAC499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cxnSp>
        <p:nvCxnSpPr>
          <p:cNvPr id="2898" name="Google Shape;2898;p29"/>
          <p:cNvCxnSpPr/>
          <p:nvPr/>
        </p:nvCxnSpPr>
        <p:spPr>
          <a:xfrm flipH="1">
            <a:off x="4610775" y="0"/>
            <a:ext cx="3600" cy="514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99" name="Google Shape;2899;p29"/>
          <p:cNvSpPr txBox="1"/>
          <p:nvPr/>
        </p:nvSpPr>
        <p:spPr>
          <a:xfrm>
            <a:off x="5389875" y="1617450"/>
            <a:ext cx="28761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EAC499"/>
                </a:solidFill>
                <a:latin typeface="Cambria"/>
                <a:ea typeface="Cambria"/>
                <a:cs typeface="Cambria"/>
                <a:sym typeface="Cambria"/>
              </a:rPr>
              <a:t>Blood plasma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is the main component of the blood. 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As well as transporting red blood cells, white blood cells and platelets, there are a variety of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dissolved substances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that are carried in the plasma.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6E92C20-FB74-4E61-8AFE-ACDEAF53135F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A42D6BEA-999E-24E7-25C4-E6897F4103B2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C25091-35D2-3BA4-1C11-4940F5EA0C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C06BAB-4E7E-991B-9B74-A0D80F4C0F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4" name="Google Shape;290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Dissolved Substances in Blood Plasma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05" name="Google Shape;290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aphicFrame>
        <p:nvGraphicFramePr>
          <p:cNvPr id="2906" name="Google Shape;2906;p30"/>
          <p:cNvGraphicFramePr/>
          <p:nvPr/>
        </p:nvGraphicFramePr>
        <p:xfrm>
          <a:off x="952500" y="1703050"/>
          <a:ext cx="7239000" cy="3036025"/>
        </p:xfrm>
        <a:graphic>
          <a:graphicData uri="http://schemas.openxmlformats.org/drawingml/2006/table">
            <a:tbl>
              <a:tblPr>
                <a:noFill/>
                <a:tableStyleId>{C249C017-593D-42B5-91A5-54B9C4945233}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8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Substance</a:t>
                      </a:r>
                      <a:endParaRPr sz="1300"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Information</a:t>
                      </a:r>
                      <a:endParaRPr sz="1300"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</a:t>
                      </a:r>
                      <a:r>
                        <a:rPr lang="en" sz="13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1300" baseline="-25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</a:t>
                      </a:r>
                      <a:r>
                        <a:rPr lang="en" sz="1300" baseline="-25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is released during respiration. It is carried in the blood to the lungs to be </a:t>
                      </a:r>
                      <a:r>
                        <a:rPr lang="en" sz="13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excreted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.</a:t>
                      </a:r>
                      <a:endParaRPr sz="13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Digested food</a:t>
                      </a:r>
                      <a:endParaRPr sz="13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Glucose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and </a:t>
                      </a:r>
                      <a:r>
                        <a:rPr lang="en" sz="13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amino acids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are transported in the plasma to cells where they are either respired or converted into new compounds.</a:t>
                      </a:r>
                      <a:endParaRPr sz="13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7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Urea</a:t>
                      </a:r>
                      <a:endParaRPr sz="13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Urea is formed from the breakdown of </a:t>
                      </a:r>
                      <a:r>
                        <a:rPr lang="en" sz="13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proteins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. It is carried to the kidneys for </a:t>
                      </a:r>
                      <a:r>
                        <a:rPr lang="en" sz="13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excretion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.</a:t>
                      </a:r>
                      <a:endParaRPr sz="13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7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Hormones</a:t>
                      </a:r>
                      <a:endParaRPr sz="13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Hormones are created by </a:t>
                      </a:r>
                      <a:r>
                        <a:rPr lang="en" sz="13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glands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and released into the bloodstream to work on target cells.</a:t>
                      </a:r>
                      <a:endParaRPr sz="13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07" name="Google Shape;2907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Many substances are dissolved in the  blood plasma: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EFAF3CB-791A-58F4-394F-62A745157CE9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433E37EB-B612-52CE-868C-6698B599DE31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A79565-3E63-6326-F039-4BC2FC891B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22D93C-4AAA-7E7A-6B64-3845C57D70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" name="Google Shape;2912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 Blood Cells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13" name="Google Shape;2913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22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Char char="●"/>
            </a:pPr>
            <a:r>
              <a:rPr lang="en" sz="1600">
                <a:solidFill>
                  <a:srgbClr val="4A86E8"/>
                </a:solidFill>
              </a:rPr>
              <a:t>Specification Point 2.61</a:t>
            </a:r>
            <a:endParaRPr sz="1600">
              <a:solidFill>
                <a:srgbClr val="4A86E8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Char char="○"/>
            </a:pPr>
            <a:r>
              <a:rPr lang="en" sz="1200">
                <a:solidFill>
                  <a:srgbClr val="4A86E8"/>
                </a:solidFill>
              </a:rPr>
              <a:t>Understand how adaptations of red blood cells make them suitable for the transport of oxygen, including shape, the absence of a nucleus and the presence of haemoglobin.</a:t>
            </a:r>
            <a:endParaRPr sz="1200">
              <a:solidFill>
                <a:srgbClr val="4A86E8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Char char="●"/>
            </a:pPr>
            <a:r>
              <a:rPr lang="en" sz="1600" b="1">
                <a:solidFill>
                  <a:srgbClr val="E02A36"/>
                </a:solidFill>
              </a:rPr>
              <a:t>Red blood cells</a:t>
            </a:r>
            <a:r>
              <a:rPr lang="en" sz="1600">
                <a:solidFill>
                  <a:srgbClr val="B7B7B7"/>
                </a:solidFill>
              </a:rPr>
              <a:t> are adapted to transport </a:t>
            </a:r>
            <a:r>
              <a:rPr lang="en" sz="1600" b="1">
                <a:solidFill>
                  <a:srgbClr val="B7B7B7"/>
                </a:solidFill>
              </a:rPr>
              <a:t>oxygen </a:t>
            </a:r>
            <a:r>
              <a:rPr lang="en" sz="1600">
                <a:solidFill>
                  <a:srgbClr val="B7B7B7"/>
                </a:solidFill>
              </a:rPr>
              <a:t>(</a:t>
            </a:r>
            <a:r>
              <a:rPr lang="en" sz="1600" b="1">
                <a:solidFill>
                  <a:srgbClr val="B7B7B7"/>
                </a:solidFill>
              </a:rPr>
              <a:t>O</a:t>
            </a:r>
            <a:r>
              <a:rPr lang="en" sz="1600" b="1" baseline="-25000">
                <a:solidFill>
                  <a:srgbClr val="B7B7B7"/>
                </a:solidFill>
              </a:rPr>
              <a:t>2</a:t>
            </a:r>
            <a:r>
              <a:rPr lang="en" sz="1600">
                <a:solidFill>
                  <a:srgbClr val="B7B7B7"/>
                </a:solidFill>
              </a:rPr>
              <a:t>)</a:t>
            </a:r>
            <a:r>
              <a:rPr lang="en" sz="1600" b="1">
                <a:solidFill>
                  <a:srgbClr val="B7B7B7"/>
                </a:solidFill>
              </a:rPr>
              <a:t> </a:t>
            </a:r>
            <a:r>
              <a:rPr lang="en" sz="1600">
                <a:solidFill>
                  <a:srgbClr val="B7B7B7"/>
                </a:solidFill>
              </a:rPr>
              <a:t>around the body:</a:t>
            </a:r>
            <a:endParaRPr sz="1600">
              <a:solidFill>
                <a:srgbClr val="B7B7B7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AutoNum type="arabicPeriod"/>
            </a:pPr>
            <a:r>
              <a:rPr lang="en" sz="1600">
                <a:solidFill>
                  <a:srgbClr val="B7B7B7"/>
                </a:solidFill>
              </a:rPr>
              <a:t>Red blood cells have a </a:t>
            </a:r>
            <a:r>
              <a:rPr lang="en" sz="1600" b="1">
                <a:solidFill>
                  <a:srgbClr val="B7B7B7"/>
                </a:solidFill>
              </a:rPr>
              <a:t>biconcave shape</a:t>
            </a:r>
            <a:r>
              <a:rPr lang="en" sz="1600">
                <a:solidFill>
                  <a:srgbClr val="B7B7B7"/>
                </a:solidFill>
              </a:rPr>
              <a:t>.</a:t>
            </a:r>
            <a:endParaRPr sz="1600">
              <a:solidFill>
                <a:srgbClr val="B7B7B7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AutoNum type="alphaLcPeriod"/>
            </a:pPr>
            <a:r>
              <a:rPr lang="en" sz="1200">
                <a:solidFill>
                  <a:srgbClr val="B7B7B7"/>
                </a:solidFill>
              </a:rPr>
              <a:t>This increases their surface area for </a:t>
            </a:r>
            <a:r>
              <a:rPr lang="en" sz="1200" b="1">
                <a:solidFill>
                  <a:srgbClr val="B7B7B7"/>
                </a:solidFill>
              </a:rPr>
              <a:t>efficient </a:t>
            </a:r>
            <a:r>
              <a:rPr lang="en" sz="1200">
                <a:solidFill>
                  <a:srgbClr val="B7B7B7"/>
                </a:solidFill>
              </a:rPr>
              <a:t>gas exchange.</a:t>
            </a:r>
            <a:endParaRPr sz="1200">
              <a:solidFill>
                <a:srgbClr val="B7B7B7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AutoNum type="arabicPeriod"/>
            </a:pPr>
            <a:r>
              <a:rPr lang="en" sz="1600">
                <a:solidFill>
                  <a:srgbClr val="B7B7B7"/>
                </a:solidFill>
              </a:rPr>
              <a:t>Red blood cells are full of </a:t>
            </a:r>
            <a:r>
              <a:rPr lang="en" sz="1600" b="1">
                <a:solidFill>
                  <a:srgbClr val="B7B7B7"/>
                </a:solidFill>
              </a:rPr>
              <a:t>haemoglobin</a:t>
            </a:r>
            <a:r>
              <a:rPr lang="en" sz="1600">
                <a:solidFill>
                  <a:srgbClr val="B7B7B7"/>
                </a:solidFill>
              </a:rPr>
              <a:t>.</a:t>
            </a:r>
            <a:endParaRPr sz="1600">
              <a:solidFill>
                <a:srgbClr val="B7B7B7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AutoNum type="alphaLcPeriod"/>
            </a:pPr>
            <a:r>
              <a:rPr lang="en" sz="1200">
                <a:solidFill>
                  <a:srgbClr val="B7B7B7"/>
                </a:solidFill>
              </a:rPr>
              <a:t>Haemoglobin is a </a:t>
            </a:r>
            <a:r>
              <a:rPr lang="en" sz="1200" b="1">
                <a:solidFill>
                  <a:srgbClr val="B7B7B7"/>
                </a:solidFill>
              </a:rPr>
              <a:t>protein </a:t>
            </a:r>
            <a:r>
              <a:rPr lang="en" sz="1200">
                <a:solidFill>
                  <a:srgbClr val="B7B7B7"/>
                </a:solidFill>
              </a:rPr>
              <a:t>that binds to O</a:t>
            </a:r>
            <a:r>
              <a:rPr lang="en" sz="1200" baseline="-25000">
                <a:solidFill>
                  <a:srgbClr val="B7B7B7"/>
                </a:solidFill>
              </a:rPr>
              <a:t>2</a:t>
            </a:r>
            <a:r>
              <a:rPr lang="en" sz="1200">
                <a:solidFill>
                  <a:srgbClr val="B7B7B7"/>
                </a:solidFill>
              </a:rPr>
              <a:t>.</a:t>
            </a:r>
            <a:endParaRPr sz="1200">
              <a:solidFill>
                <a:srgbClr val="B7B7B7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AutoNum type="arabicPeriod"/>
            </a:pPr>
            <a:r>
              <a:rPr lang="en" sz="1600">
                <a:solidFill>
                  <a:srgbClr val="B7B7B7"/>
                </a:solidFill>
              </a:rPr>
              <a:t>Red blood cells have </a:t>
            </a:r>
            <a:r>
              <a:rPr lang="en" sz="1600" b="1">
                <a:solidFill>
                  <a:srgbClr val="B7B7B7"/>
                </a:solidFill>
              </a:rPr>
              <a:t>no nucleus</a:t>
            </a:r>
            <a:r>
              <a:rPr lang="en" sz="1600">
                <a:solidFill>
                  <a:srgbClr val="B7B7B7"/>
                </a:solidFill>
              </a:rPr>
              <a:t>.</a:t>
            </a:r>
            <a:endParaRPr sz="1600">
              <a:solidFill>
                <a:srgbClr val="B7B7B7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AutoNum type="alphaLcPeriod"/>
            </a:pPr>
            <a:r>
              <a:rPr lang="en" sz="1200">
                <a:solidFill>
                  <a:srgbClr val="B7B7B7"/>
                </a:solidFill>
              </a:rPr>
              <a:t>This increases the internal </a:t>
            </a:r>
            <a:r>
              <a:rPr lang="en" sz="1200" b="1">
                <a:solidFill>
                  <a:srgbClr val="B7B7B7"/>
                </a:solidFill>
              </a:rPr>
              <a:t>space </a:t>
            </a:r>
            <a:r>
              <a:rPr lang="en" sz="1200">
                <a:solidFill>
                  <a:srgbClr val="B7B7B7"/>
                </a:solidFill>
              </a:rPr>
              <a:t>for haemoglobin to occupy.</a:t>
            </a:r>
            <a:endParaRPr sz="1200">
              <a:solidFill>
                <a:srgbClr val="B7B7B7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AutoNum type="arabicPeriod"/>
            </a:pPr>
            <a:r>
              <a:rPr lang="en" sz="1600">
                <a:solidFill>
                  <a:srgbClr val="B7B7B7"/>
                </a:solidFill>
              </a:rPr>
              <a:t>Red blood cells are </a:t>
            </a:r>
            <a:r>
              <a:rPr lang="en" sz="1600" b="1">
                <a:solidFill>
                  <a:srgbClr val="B7B7B7"/>
                </a:solidFill>
              </a:rPr>
              <a:t>small </a:t>
            </a:r>
            <a:r>
              <a:rPr lang="en" sz="1600">
                <a:solidFill>
                  <a:srgbClr val="B7B7B7"/>
                </a:solidFill>
              </a:rPr>
              <a:t>and </a:t>
            </a:r>
            <a:r>
              <a:rPr lang="en" sz="1600" b="1">
                <a:solidFill>
                  <a:srgbClr val="B7B7B7"/>
                </a:solidFill>
              </a:rPr>
              <a:t>flexible</a:t>
            </a:r>
            <a:r>
              <a:rPr lang="en" sz="1600">
                <a:solidFill>
                  <a:srgbClr val="B7B7B7"/>
                </a:solidFill>
              </a:rPr>
              <a:t>.</a:t>
            </a:r>
            <a:endParaRPr sz="1600">
              <a:solidFill>
                <a:srgbClr val="B7B7B7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AutoNum type="alphaLcPeriod"/>
            </a:pPr>
            <a:r>
              <a:rPr lang="en" sz="1200">
                <a:solidFill>
                  <a:srgbClr val="B7B7B7"/>
                </a:solidFill>
              </a:rPr>
              <a:t>This allows them to </a:t>
            </a:r>
            <a:r>
              <a:rPr lang="en" sz="1200" b="1">
                <a:solidFill>
                  <a:srgbClr val="B7B7B7"/>
                </a:solidFill>
              </a:rPr>
              <a:t>squeeze </a:t>
            </a:r>
            <a:r>
              <a:rPr lang="en" sz="1200">
                <a:solidFill>
                  <a:srgbClr val="B7B7B7"/>
                </a:solidFill>
              </a:rPr>
              <a:t>through </a:t>
            </a:r>
            <a:r>
              <a:rPr lang="en" sz="1200" b="1">
                <a:solidFill>
                  <a:srgbClr val="B7B7B7"/>
                </a:solidFill>
              </a:rPr>
              <a:t>capillaries</a:t>
            </a:r>
            <a:r>
              <a:rPr lang="en" sz="1200">
                <a:solidFill>
                  <a:srgbClr val="B7B7B7"/>
                </a:solidFill>
              </a:rPr>
              <a:t>.</a:t>
            </a:r>
            <a:endParaRPr sz="1200">
              <a:solidFill>
                <a:srgbClr val="B7B7B7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2914" name="Google Shape;2914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2915" name="Google Shape;2915;p31"/>
          <p:cNvGrpSpPr/>
          <p:nvPr/>
        </p:nvGrpSpPr>
        <p:grpSpPr>
          <a:xfrm>
            <a:off x="6012950" y="2121858"/>
            <a:ext cx="2202318" cy="2121133"/>
            <a:chOff x="5814601" y="1745308"/>
            <a:chExt cx="2531400" cy="2438364"/>
          </a:xfrm>
        </p:grpSpPr>
        <p:grpSp>
          <p:nvGrpSpPr>
            <p:cNvPr id="2916" name="Google Shape;2916;p31"/>
            <p:cNvGrpSpPr/>
            <p:nvPr/>
          </p:nvGrpSpPr>
          <p:grpSpPr>
            <a:xfrm>
              <a:off x="5993050" y="1745308"/>
              <a:ext cx="2153864" cy="1454376"/>
              <a:chOff x="1582975" y="1295525"/>
              <a:chExt cx="4524925" cy="3187325"/>
            </a:xfrm>
          </p:grpSpPr>
          <p:sp>
            <p:nvSpPr>
              <p:cNvPr id="2917" name="Google Shape;2917;p31"/>
              <p:cNvSpPr/>
              <p:nvPr/>
            </p:nvSpPr>
            <p:spPr>
              <a:xfrm>
                <a:off x="1595475" y="1295525"/>
                <a:ext cx="4494925" cy="3187325"/>
              </a:xfrm>
              <a:custGeom>
                <a:avLst/>
                <a:gdLst/>
                <a:ahLst/>
                <a:cxnLst/>
                <a:rect l="l" t="t" r="r" b="b"/>
                <a:pathLst>
                  <a:path w="179797" h="127493" fill="none" extrusionOk="0">
                    <a:moveTo>
                      <a:pt x="96370" y="120287"/>
                    </a:moveTo>
                    <a:cubicBezTo>
                      <a:pt x="113449" y="118319"/>
                      <a:pt x="139334" y="111814"/>
                      <a:pt x="157647" y="99205"/>
                    </a:cubicBezTo>
                    <a:cubicBezTo>
                      <a:pt x="171324" y="89965"/>
                      <a:pt x="178128" y="75055"/>
                      <a:pt x="178929" y="59910"/>
                    </a:cubicBezTo>
                    <a:cubicBezTo>
                      <a:pt x="179796" y="43999"/>
                      <a:pt x="173959" y="27821"/>
                      <a:pt x="162384" y="17747"/>
                    </a:cubicBezTo>
                    <a:cubicBezTo>
                      <a:pt x="142536" y="1135"/>
                      <a:pt x="108846" y="1"/>
                      <a:pt x="79258" y="6506"/>
                    </a:cubicBezTo>
                    <a:cubicBezTo>
                      <a:pt x="53172" y="14011"/>
                      <a:pt x="34959" y="20682"/>
                      <a:pt x="22517" y="32424"/>
                    </a:cubicBezTo>
                    <a:cubicBezTo>
                      <a:pt x="11242" y="39696"/>
                      <a:pt x="1102" y="55841"/>
                      <a:pt x="1" y="73587"/>
                    </a:cubicBezTo>
                    <a:cubicBezTo>
                      <a:pt x="701" y="127492"/>
                      <a:pt x="57609" y="123289"/>
                      <a:pt x="96370" y="120287"/>
                    </a:cubicBezTo>
                    <a:close/>
                  </a:path>
                </a:pathLst>
              </a:custGeom>
              <a:noFill/>
              <a:ln w="1085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31"/>
              <p:cNvSpPr/>
              <p:nvPr/>
            </p:nvSpPr>
            <p:spPr>
              <a:xfrm>
                <a:off x="1582975" y="1380425"/>
                <a:ext cx="4524925" cy="2943975"/>
              </a:xfrm>
              <a:custGeom>
                <a:avLst/>
                <a:gdLst/>
                <a:ahLst/>
                <a:cxnLst/>
                <a:rect l="l" t="t" r="r" b="b"/>
                <a:pathLst>
                  <a:path w="180997" h="117759" extrusionOk="0">
                    <a:moveTo>
                      <a:pt x="114248" y="1"/>
                    </a:moveTo>
                    <a:cubicBezTo>
                      <a:pt x="112605" y="1"/>
                      <a:pt x="110850" y="26"/>
                      <a:pt x="108945" y="74"/>
                    </a:cubicBezTo>
                    <a:cubicBezTo>
                      <a:pt x="91566" y="474"/>
                      <a:pt x="81325" y="2476"/>
                      <a:pt x="60477" y="9548"/>
                    </a:cubicBezTo>
                    <a:cubicBezTo>
                      <a:pt x="44633" y="14951"/>
                      <a:pt x="33858" y="20455"/>
                      <a:pt x="25252" y="27560"/>
                    </a:cubicBezTo>
                    <a:cubicBezTo>
                      <a:pt x="23617" y="28928"/>
                      <a:pt x="21182" y="30930"/>
                      <a:pt x="19848" y="31964"/>
                    </a:cubicBezTo>
                    <a:cubicBezTo>
                      <a:pt x="11609" y="38402"/>
                      <a:pt x="4537" y="50644"/>
                      <a:pt x="1902" y="62919"/>
                    </a:cubicBezTo>
                    <a:cubicBezTo>
                      <a:pt x="1" y="71892"/>
                      <a:pt x="1435" y="83667"/>
                      <a:pt x="5505" y="92073"/>
                    </a:cubicBezTo>
                    <a:cubicBezTo>
                      <a:pt x="12309" y="106250"/>
                      <a:pt x="26386" y="114523"/>
                      <a:pt x="47868" y="116991"/>
                    </a:cubicBezTo>
                    <a:cubicBezTo>
                      <a:pt x="50070" y="117258"/>
                      <a:pt x="52505" y="117525"/>
                      <a:pt x="53339" y="117625"/>
                    </a:cubicBezTo>
                    <a:cubicBezTo>
                      <a:pt x="54155" y="117718"/>
                      <a:pt x="56326" y="117759"/>
                      <a:pt x="59266" y="117759"/>
                    </a:cubicBezTo>
                    <a:cubicBezTo>
                      <a:pt x="68934" y="117759"/>
                      <a:pt x="86918" y="117318"/>
                      <a:pt x="92367" y="116858"/>
                    </a:cubicBezTo>
                    <a:cubicBezTo>
                      <a:pt x="115717" y="114823"/>
                      <a:pt x="140168" y="107017"/>
                      <a:pt x="156513" y="96376"/>
                    </a:cubicBezTo>
                    <a:cubicBezTo>
                      <a:pt x="161783" y="92941"/>
                      <a:pt x="168621" y="86036"/>
                      <a:pt x="171390" y="81399"/>
                    </a:cubicBezTo>
                    <a:cubicBezTo>
                      <a:pt x="178829" y="68890"/>
                      <a:pt x="180997" y="53946"/>
                      <a:pt x="177361" y="39736"/>
                    </a:cubicBezTo>
                    <a:cubicBezTo>
                      <a:pt x="172157" y="19121"/>
                      <a:pt x="157780" y="6679"/>
                      <a:pt x="133763" y="1875"/>
                    </a:cubicBezTo>
                    <a:cubicBezTo>
                      <a:pt x="126999" y="534"/>
                      <a:pt x="121786" y="1"/>
                      <a:pt x="114248" y="1"/>
                    </a:cubicBezTo>
                    <a:close/>
                  </a:path>
                </a:pathLst>
              </a:custGeom>
              <a:solidFill>
                <a:srgbClr val="FF303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31"/>
              <p:cNvSpPr/>
              <p:nvPr/>
            </p:nvSpPr>
            <p:spPr>
              <a:xfrm>
                <a:off x="2707125" y="2362975"/>
                <a:ext cx="2238925" cy="766925"/>
              </a:xfrm>
              <a:custGeom>
                <a:avLst/>
                <a:gdLst/>
                <a:ahLst/>
                <a:cxnLst/>
                <a:rect l="l" t="t" r="r" b="b"/>
                <a:pathLst>
                  <a:path w="89557" h="30677" extrusionOk="0">
                    <a:moveTo>
                      <a:pt x="49769" y="0"/>
                    </a:moveTo>
                    <a:cubicBezTo>
                      <a:pt x="43331" y="34"/>
                      <a:pt x="38861" y="534"/>
                      <a:pt x="33391" y="1935"/>
                    </a:cubicBezTo>
                    <a:cubicBezTo>
                      <a:pt x="20782" y="5171"/>
                      <a:pt x="8873" y="10541"/>
                      <a:pt x="1901" y="16112"/>
                    </a:cubicBezTo>
                    <a:lnTo>
                      <a:pt x="0" y="17646"/>
                    </a:lnTo>
                    <a:lnTo>
                      <a:pt x="3369" y="22350"/>
                    </a:lnTo>
                    <a:cubicBezTo>
                      <a:pt x="5537" y="25385"/>
                      <a:pt x="8039" y="27720"/>
                      <a:pt x="10341" y="28854"/>
                    </a:cubicBezTo>
                    <a:cubicBezTo>
                      <a:pt x="12777" y="30072"/>
                      <a:pt x="16998" y="30676"/>
                      <a:pt x="23160" y="30676"/>
                    </a:cubicBezTo>
                    <a:cubicBezTo>
                      <a:pt x="28302" y="30676"/>
                      <a:pt x="34795" y="30256"/>
                      <a:pt x="42731" y="29421"/>
                    </a:cubicBezTo>
                    <a:cubicBezTo>
                      <a:pt x="76488" y="25852"/>
                      <a:pt x="83627" y="23117"/>
                      <a:pt x="87663" y="12342"/>
                    </a:cubicBezTo>
                    <a:cubicBezTo>
                      <a:pt x="89161" y="8314"/>
                      <a:pt x="89556" y="7378"/>
                      <a:pt x="88861" y="7378"/>
                    </a:cubicBezTo>
                    <a:cubicBezTo>
                      <a:pt x="88612" y="7378"/>
                      <a:pt x="88224" y="7498"/>
                      <a:pt x="87696" y="7639"/>
                    </a:cubicBezTo>
                    <a:cubicBezTo>
                      <a:pt x="87617" y="7659"/>
                      <a:pt x="87508" y="7669"/>
                      <a:pt x="87371" y="7669"/>
                    </a:cubicBezTo>
                    <a:cubicBezTo>
                      <a:pt x="85950" y="7669"/>
                      <a:pt x="81550" y="6595"/>
                      <a:pt x="76955" y="5104"/>
                    </a:cubicBezTo>
                    <a:cubicBezTo>
                      <a:pt x="63612" y="767"/>
                      <a:pt x="59543" y="0"/>
                      <a:pt x="49769" y="0"/>
                    </a:cubicBezTo>
                    <a:close/>
                  </a:path>
                </a:pathLst>
              </a:custGeom>
              <a:solidFill>
                <a:srgbClr val="FF303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31"/>
              <p:cNvSpPr/>
              <p:nvPr/>
            </p:nvSpPr>
            <p:spPr>
              <a:xfrm>
                <a:off x="2536150" y="1982300"/>
                <a:ext cx="2676125" cy="960750"/>
              </a:xfrm>
              <a:custGeom>
                <a:avLst/>
                <a:gdLst/>
                <a:ahLst/>
                <a:cxnLst/>
                <a:rect l="l" t="t" r="r" b="b"/>
                <a:pathLst>
                  <a:path w="107045" h="38430" extrusionOk="0">
                    <a:moveTo>
                      <a:pt x="58954" y="1"/>
                    </a:moveTo>
                    <a:cubicBezTo>
                      <a:pt x="57478" y="1"/>
                      <a:pt x="55974" y="53"/>
                      <a:pt x="54406" y="150"/>
                    </a:cubicBezTo>
                    <a:cubicBezTo>
                      <a:pt x="39129" y="1117"/>
                      <a:pt x="22017" y="6588"/>
                      <a:pt x="9007" y="14693"/>
                    </a:cubicBezTo>
                    <a:cubicBezTo>
                      <a:pt x="535" y="20097"/>
                      <a:pt x="1" y="28737"/>
                      <a:pt x="6839" y="38310"/>
                    </a:cubicBezTo>
                    <a:cubicBezTo>
                      <a:pt x="6944" y="38392"/>
                      <a:pt x="7075" y="38429"/>
                      <a:pt x="7229" y="38429"/>
                    </a:cubicBezTo>
                    <a:cubicBezTo>
                      <a:pt x="9125" y="38429"/>
                      <a:pt x="14452" y="32697"/>
                      <a:pt x="16878" y="32697"/>
                    </a:cubicBezTo>
                    <a:cubicBezTo>
                      <a:pt x="16997" y="32697"/>
                      <a:pt x="17109" y="32711"/>
                      <a:pt x="17213" y="32740"/>
                    </a:cubicBezTo>
                    <a:cubicBezTo>
                      <a:pt x="19615" y="33374"/>
                      <a:pt x="23284" y="33941"/>
                      <a:pt x="25386" y="33974"/>
                    </a:cubicBezTo>
                    <a:cubicBezTo>
                      <a:pt x="25448" y="33975"/>
                      <a:pt x="25515" y="33975"/>
                      <a:pt x="25588" y="33975"/>
                    </a:cubicBezTo>
                    <a:cubicBezTo>
                      <a:pt x="32511" y="33975"/>
                      <a:pt x="85794" y="29288"/>
                      <a:pt x="92033" y="27769"/>
                    </a:cubicBezTo>
                    <a:cubicBezTo>
                      <a:pt x="100740" y="25635"/>
                      <a:pt x="99872" y="27069"/>
                      <a:pt x="102441" y="23099"/>
                    </a:cubicBezTo>
                    <a:cubicBezTo>
                      <a:pt x="107044" y="15928"/>
                      <a:pt x="101207" y="10957"/>
                      <a:pt x="89265" y="6721"/>
                    </a:cubicBezTo>
                    <a:cubicBezTo>
                      <a:pt x="75326" y="1790"/>
                      <a:pt x="67623" y="1"/>
                      <a:pt x="58954" y="1"/>
                    </a:cubicBezTo>
                    <a:close/>
                  </a:path>
                </a:pathLst>
              </a:custGeom>
              <a:solidFill>
                <a:srgbClr val="E900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31"/>
              <p:cNvSpPr/>
              <p:nvPr/>
            </p:nvSpPr>
            <p:spPr>
              <a:xfrm>
                <a:off x="2628725" y="2313775"/>
                <a:ext cx="2476800" cy="864800"/>
              </a:xfrm>
              <a:custGeom>
                <a:avLst/>
                <a:gdLst/>
                <a:ahLst/>
                <a:cxnLst/>
                <a:rect l="l" t="t" r="r" b="b"/>
                <a:pathLst>
                  <a:path w="99072" h="34592" extrusionOk="0">
                    <a:moveTo>
                      <a:pt x="15111" y="33224"/>
                    </a:moveTo>
                    <a:cubicBezTo>
                      <a:pt x="12710" y="32590"/>
                      <a:pt x="9541" y="31122"/>
                      <a:pt x="8106" y="29955"/>
                    </a:cubicBezTo>
                    <a:cubicBezTo>
                      <a:pt x="5438" y="27887"/>
                      <a:pt x="67" y="21349"/>
                      <a:pt x="34" y="20115"/>
                    </a:cubicBezTo>
                    <a:cubicBezTo>
                      <a:pt x="1" y="19781"/>
                      <a:pt x="3103" y="17546"/>
                      <a:pt x="6872" y="15211"/>
                    </a:cubicBezTo>
                    <a:cubicBezTo>
                      <a:pt x="19915" y="7105"/>
                      <a:pt x="36994" y="1635"/>
                      <a:pt x="52271" y="667"/>
                    </a:cubicBezTo>
                    <a:cubicBezTo>
                      <a:pt x="63046" y="0"/>
                      <a:pt x="70818" y="1434"/>
                      <a:pt x="87130" y="7239"/>
                    </a:cubicBezTo>
                    <a:cubicBezTo>
                      <a:pt x="99071" y="11442"/>
                      <a:pt x="99038" y="11375"/>
                      <a:pt x="94401" y="18547"/>
                    </a:cubicBezTo>
                    <a:cubicBezTo>
                      <a:pt x="91833" y="22516"/>
                      <a:pt x="85128" y="26152"/>
                      <a:pt x="76422" y="28287"/>
                    </a:cubicBezTo>
                    <a:cubicBezTo>
                      <a:pt x="70117" y="29821"/>
                      <a:pt x="29288" y="34592"/>
                      <a:pt x="23250" y="34458"/>
                    </a:cubicBezTo>
                    <a:cubicBezTo>
                      <a:pt x="21182" y="34425"/>
                      <a:pt x="17513" y="33858"/>
                      <a:pt x="15111" y="33224"/>
                    </a:cubicBezTo>
                    <a:close/>
                  </a:path>
                </a:pathLst>
              </a:custGeom>
              <a:solidFill>
                <a:srgbClr val="D300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22" name="Google Shape;2922;p31"/>
            <p:cNvSpPr txBox="1"/>
            <p:nvPr/>
          </p:nvSpPr>
          <p:spPr>
            <a:xfrm>
              <a:off x="5814601" y="3260272"/>
              <a:ext cx="25314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Red blood cells are adapted to carry </a:t>
              </a:r>
              <a:r>
                <a:rPr lang="en" sz="1200" b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O</a:t>
              </a:r>
              <a:r>
                <a:rPr lang="en" sz="1200" b="1" baseline="-250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2</a:t>
              </a:r>
              <a:r>
                <a:rPr lang="en" sz="1200" b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around the body and deliver it to respiring cells.</a:t>
              </a:r>
              <a:endPara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93261D4-4AA0-2722-E1AE-6892CBD3C9E1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9A42AC2-5E06-0407-9AF0-B1031095A687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78E4EF-C2F0-653C-D476-C53E62E44C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626DB9-9C76-01F1-A3C7-26A7BCD2A8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7" name="Google Shape;2927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White Blood Cells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28" name="Google Shape;2928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51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Char char="●"/>
            </a:pPr>
            <a:r>
              <a:rPr lang="en" sz="1600">
                <a:solidFill>
                  <a:srgbClr val="4A86E8"/>
                </a:solidFill>
              </a:rPr>
              <a:t>Specification Point 2.62</a:t>
            </a:r>
            <a:endParaRPr sz="1600">
              <a:solidFill>
                <a:srgbClr val="4A86E8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Char char="○"/>
            </a:pPr>
            <a:r>
              <a:rPr lang="en" sz="1200">
                <a:solidFill>
                  <a:srgbClr val="4A86E8"/>
                </a:solidFill>
              </a:rPr>
              <a:t>Understand how the immune system responds to disease using white blood cells, illustrated by phagocytes ingesting pathogens and lymphocytes releasing antibodies specific to the pathogen.</a:t>
            </a:r>
            <a:endParaRPr sz="1200">
              <a:solidFill>
                <a:srgbClr val="4A86E8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Char char="●"/>
            </a:pPr>
            <a:r>
              <a:rPr lang="en" sz="1600" b="1">
                <a:solidFill>
                  <a:schemeClr val="dk1"/>
                </a:solidFill>
              </a:rPr>
              <a:t>White blood cells</a:t>
            </a:r>
            <a:r>
              <a:rPr lang="en" sz="1600">
                <a:solidFill>
                  <a:srgbClr val="B7B7B7"/>
                </a:solidFill>
              </a:rPr>
              <a:t> control the </a:t>
            </a:r>
            <a:r>
              <a:rPr lang="en" sz="1600" b="1">
                <a:solidFill>
                  <a:srgbClr val="B7B7B7"/>
                </a:solidFill>
              </a:rPr>
              <a:t>immune system</a:t>
            </a:r>
            <a:r>
              <a:rPr lang="en" sz="1600">
                <a:solidFill>
                  <a:srgbClr val="B7B7B7"/>
                </a:solidFill>
              </a:rPr>
              <a:t>.</a:t>
            </a:r>
            <a:endParaRPr sz="1600">
              <a:solidFill>
                <a:srgbClr val="B7B7B7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Char char="○"/>
            </a:pPr>
            <a:r>
              <a:rPr lang="en" sz="1200">
                <a:solidFill>
                  <a:srgbClr val="B7B7B7"/>
                </a:solidFill>
              </a:rPr>
              <a:t>The immune system fights against </a:t>
            </a:r>
            <a:r>
              <a:rPr lang="en" sz="1200" b="1">
                <a:solidFill>
                  <a:srgbClr val="B7B7B7"/>
                </a:solidFill>
              </a:rPr>
              <a:t>foreign pathogens</a:t>
            </a:r>
            <a:r>
              <a:rPr lang="en" sz="1200">
                <a:solidFill>
                  <a:srgbClr val="B7B7B7"/>
                </a:solidFill>
              </a:rPr>
              <a:t>.</a:t>
            </a:r>
            <a:endParaRPr sz="1200">
              <a:solidFill>
                <a:srgbClr val="B7B7B7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Char char="○"/>
            </a:pPr>
            <a:r>
              <a:rPr lang="en" sz="1200">
                <a:solidFill>
                  <a:srgbClr val="B7B7B7"/>
                </a:solidFill>
              </a:rPr>
              <a:t>The immune system helps to prevent </a:t>
            </a:r>
            <a:r>
              <a:rPr lang="en" sz="1200" b="1">
                <a:solidFill>
                  <a:srgbClr val="B7B7B7"/>
                </a:solidFill>
              </a:rPr>
              <a:t>illness</a:t>
            </a:r>
            <a:r>
              <a:rPr lang="en" sz="1200">
                <a:solidFill>
                  <a:srgbClr val="B7B7B7"/>
                </a:solidFill>
              </a:rPr>
              <a:t>.</a:t>
            </a:r>
            <a:endParaRPr sz="1200">
              <a:solidFill>
                <a:srgbClr val="B7B7B7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Char char="●"/>
            </a:pPr>
            <a:r>
              <a:rPr lang="en" sz="1600">
                <a:solidFill>
                  <a:srgbClr val="B7B7B7"/>
                </a:solidFill>
              </a:rPr>
              <a:t>There are </a:t>
            </a:r>
            <a:r>
              <a:rPr lang="en" sz="1600" b="1">
                <a:solidFill>
                  <a:srgbClr val="B7B7B7"/>
                </a:solidFill>
              </a:rPr>
              <a:t>two </a:t>
            </a:r>
            <a:r>
              <a:rPr lang="en" sz="1600">
                <a:solidFill>
                  <a:srgbClr val="B7B7B7"/>
                </a:solidFill>
              </a:rPr>
              <a:t>main groups of white blood cell:</a:t>
            </a:r>
            <a:endParaRPr sz="1600">
              <a:solidFill>
                <a:srgbClr val="B7B7B7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AutoNum type="arabicPeriod"/>
            </a:pPr>
            <a:r>
              <a:rPr lang="en" sz="1600">
                <a:solidFill>
                  <a:srgbClr val="B7B7B7"/>
                </a:solidFill>
              </a:rPr>
              <a:t>A type of white blood cell called a </a:t>
            </a:r>
            <a:r>
              <a:rPr lang="en" sz="1600" b="1">
                <a:solidFill>
                  <a:srgbClr val="B7B7B7"/>
                </a:solidFill>
              </a:rPr>
              <a:t>phagocyte </a:t>
            </a:r>
            <a:r>
              <a:rPr lang="en" sz="1600">
                <a:solidFill>
                  <a:srgbClr val="B7B7B7"/>
                </a:solidFill>
              </a:rPr>
              <a:t>eats and digests pathogens.</a:t>
            </a:r>
            <a:endParaRPr sz="1600">
              <a:solidFill>
                <a:srgbClr val="B7B7B7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AutoNum type="arabicPeriod"/>
            </a:pPr>
            <a:r>
              <a:rPr lang="en" sz="1600">
                <a:solidFill>
                  <a:srgbClr val="B7B7B7"/>
                </a:solidFill>
              </a:rPr>
              <a:t>A type of white blood cell called a </a:t>
            </a:r>
            <a:r>
              <a:rPr lang="en" sz="1600" b="1">
                <a:solidFill>
                  <a:srgbClr val="B7B7B7"/>
                </a:solidFill>
              </a:rPr>
              <a:t>lymphocyte </a:t>
            </a:r>
            <a:r>
              <a:rPr lang="en" sz="1600">
                <a:solidFill>
                  <a:srgbClr val="B7B7B7"/>
                </a:solidFill>
              </a:rPr>
              <a:t>produces proteins called </a:t>
            </a:r>
            <a:r>
              <a:rPr lang="en" sz="1600" b="1">
                <a:solidFill>
                  <a:srgbClr val="B7B7B7"/>
                </a:solidFill>
              </a:rPr>
              <a:t>antibodies </a:t>
            </a:r>
            <a:r>
              <a:rPr lang="en" sz="1600">
                <a:solidFill>
                  <a:srgbClr val="B7B7B7"/>
                </a:solidFill>
              </a:rPr>
              <a:t>which help to neutralise pathogens.</a:t>
            </a:r>
            <a:endParaRPr sz="1600">
              <a:solidFill>
                <a:srgbClr val="B7B7B7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2929" name="Google Shape;2929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930" name="Google Shape;2930;p32"/>
          <p:cNvSpPr/>
          <p:nvPr/>
        </p:nvSpPr>
        <p:spPr>
          <a:xfrm>
            <a:off x="6267931" y="2845631"/>
            <a:ext cx="1369" cy="685"/>
          </a:xfrm>
          <a:custGeom>
            <a:avLst/>
            <a:gdLst/>
            <a:ahLst/>
            <a:cxnLst/>
            <a:rect l="l" t="t" r="r" b="b"/>
            <a:pathLst>
              <a:path w="111" h="56" extrusionOk="0">
                <a:moveTo>
                  <a:pt x="110" y="1"/>
                </a:moveTo>
                <a:lnTo>
                  <a:pt x="1" y="56"/>
                </a:lnTo>
                <a:lnTo>
                  <a:pt x="110" y="56"/>
                </a:lnTo>
                <a:lnTo>
                  <a:pt x="110" y="1"/>
                </a:lnTo>
                <a:close/>
              </a:path>
            </a:pathLst>
          </a:custGeom>
          <a:solidFill>
            <a:srgbClr val="7DA7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1" name="Google Shape;2931;p32"/>
          <p:cNvSpPr/>
          <p:nvPr/>
        </p:nvSpPr>
        <p:spPr>
          <a:xfrm>
            <a:off x="6243012" y="2807839"/>
            <a:ext cx="12165" cy="6034"/>
          </a:xfrm>
          <a:custGeom>
            <a:avLst/>
            <a:gdLst/>
            <a:ahLst/>
            <a:cxnLst/>
            <a:rect l="l" t="t" r="r" b="b"/>
            <a:pathLst>
              <a:path w="986" h="493" extrusionOk="0">
                <a:moveTo>
                  <a:pt x="164" y="0"/>
                </a:moveTo>
                <a:cubicBezTo>
                  <a:pt x="219" y="110"/>
                  <a:pt x="0" y="110"/>
                  <a:pt x="219" y="219"/>
                </a:cubicBezTo>
                <a:cubicBezTo>
                  <a:pt x="292" y="219"/>
                  <a:pt x="389" y="268"/>
                  <a:pt x="430" y="268"/>
                </a:cubicBezTo>
                <a:cubicBezTo>
                  <a:pt x="450" y="268"/>
                  <a:pt x="456" y="256"/>
                  <a:pt x="438" y="219"/>
                </a:cubicBezTo>
                <a:lnTo>
                  <a:pt x="438" y="219"/>
                </a:lnTo>
                <a:lnTo>
                  <a:pt x="876" y="493"/>
                </a:lnTo>
                <a:cubicBezTo>
                  <a:pt x="986" y="493"/>
                  <a:pt x="438" y="110"/>
                  <a:pt x="164" y="0"/>
                </a:cubicBezTo>
                <a:close/>
              </a:path>
            </a:pathLst>
          </a:custGeom>
          <a:solidFill>
            <a:srgbClr val="7DA7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2" name="Google Shape;2932;p32"/>
          <p:cNvGrpSpPr/>
          <p:nvPr/>
        </p:nvGrpSpPr>
        <p:grpSpPr>
          <a:xfrm>
            <a:off x="5972425" y="1956175"/>
            <a:ext cx="2385600" cy="2092050"/>
            <a:chOff x="6086825" y="1884675"/>
            <a:chExt cx="2385600" cy="2092050"/>
          </a:xfrm>
        </p:grpSpPr>
        <p:grpSp>
          <p:nvGrpSpPr>
            <p:cNvPr id="2933" name="Google Shape;2933;p32"/>
            <p:cNvGrpSpPr/>
            <p:nvPr/>
          </p:nvGrpSpPr>
          <p:grpSpPr>
            <a:xfrm>
              <a:off x="6463688" y="1884675"/>
              <a:ext cx="1631881" cy="1486927"/>
              <a:chOff x="6121750" y="1984800"/>
              <a:chExt cx="1631881" cy="1486927"/>
            </a:xfrm>
          </p:grpSpPr>
          <p:sp>
            <p:nvSpPr>
              <p:cNvPr id="2934" name="Google Shape;2934;p32"/>
              <p:cNvSpPr/>
              <p:nvPr/>
            </p:nvSpPr>
            <p:spPr>
              <a:xfrm>
                <a:off x="6121750" y="1984800"/>
                <a:ext cx="1631881" cy="1486927"/>
              </a:xfrm>
              <a:custGeom>
                <a:avLst/>
                <a:gdLst/>
                <a:ahLst/>
                <a:cxnLst/>
                <a:rect l="l" t="t" r="r" b="b"/>
                <a:pathLst>
                  <a:path w="132270" h="121481" extrusionOk="0">
                    <a:moveTo>
                      <a:pt x="26673" y="11283"/>
                    </a:moveTo>
                    <a:cubicBezTo>
                      <a:pt x="20046" y="15829"/>
                      <a:pt x="14350" y="21525"/>
                      <a:pt x="9257" y="27714"/>
                    </a:cubicBezTo>
                    <a:cubicBezTo>
                      <a:pt x="0" y="39490"/>
                      <a:pt x="0" y="53839"/>
                      <a:pt x="4601" y="67641"/>
                    </a:cubicBezTo>
                    <a:cubicBezTo>
                      <a:pt x="9749" y="83580"/>
                      <a:pt x="18951" y="97382"/>
                      <a:pt x="32315" y="107131"/>
                    </a:cubicBezTo>
                    <a:cubicBezTo>
                      <a:pt x="45131" y="116880"/>
                      <a:pt x="65615" y="121480"/>
                      <a:pt x="81005" y="117866"/>
                    </a:cubicBezTo>
                    <a:cubicBezTo>
                      <a:pt x="113319" y="110198"/>
                      <a:pt x="132270" y="74816"/>
                      <a:pt x="121480" y="43597"/>
                    </a:cubicBezTo>
                    <a:cubicBezTo>
                      <a:pt x="116386" y="28207"/>
                      <a:pt x="105049" y="14131"/>
                      <a:pt x="90261" y="7175"/>
                    </a:cubicBezTo>
                    <a:cubicBezTo>
                      <a:pt x="82539" y="3615"/>
                      <a:pt x="76404" y="1534"/>
                      <a:pt x="68189" y="1041"/>
                    </a:cubicBezTo>
                    <a:cubicBezTo>
                      <a:pt x="62055" y="548"/>
                      <a:pt x="43050" y="0"/>
                      <a:pt x="26673" y="11283"/>
                    </a:cubicBezTo>
                    <a:close/>
                  </a:path>
                </a:pathLst>
              </a:custGeom>
              <a:solidFill>
                <a:srgbClr val="DADEEA"/>
              </a:solidFill>
              <a:ln w="17800" cap="flat" cmpd="sng">
                <a:solidFill>
                  <a:srgbClr val="FFFFFF"/>
                </a:solidFill>
                <a:prstDash val="solid"/>
                <a:miter lim="547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32"/>
              <p:cNvSpPr/>
              <p:nvPr/>
            </p:nvSpPr>
            <p:spPr>
              <a:xfrm>
                <a:off x="6490234" y="2167099"/>
                <a:ext cx="1060223" cy="1161037"/>
              </a:xfrm>
              <a:custGeom>
                <a:avLst/>
                <a:gdLst/>
                <a:ahLst/>
                <a:cxnLst/>
                <a:rect l="l" t="t" r="r" b="b"/>
                <a:pathLst>
                  <a:path w="85935" h="94856" extrusionOk="0">
                    <a:moveTo>
                      <a:pt x="44587" y="0"/>
                    </a:moveTo>
                    <a:cubicBezTo>
                      <a:pt x="41093" y="0"/>
                      <a:pt x="37505" y="501"/>
                      <a:pt x="33684" y="1376"/>
                    </a:cubicBezTo>
                    <a:lnTo>
                      <a:pt x="29905" y="2143"/>
                    </a:lnTo>
                    <a:cubicBezTo>
                      <a:pt x="26817" y="2143"/>
                      <a:pt x="23801" y="1409"/>
                      <a:pt x="20916" y="1409"/>
                    </a:cubicBezTo>
                    <a:cubicBezTo>
                      <a:pt x="18172" y="1409"/>
                      <a:pt x="15547" y="2073"/>
                      <a:pt x="13091" y="4663"/>
                    </a:cubicBezTo>
                    <a:cubicBezTo>
                      <a:pt x="8545" y="8935"/>
                      <a:pt x="14350" y="13426"/>
                      <a:pt x="12050" y="17698"/>
                    </a:cubicBezTo>
                    <a:cubicBezTo>
                      <a:pt x="11311" y="19095"/>
                      <a:pt x="10311" y="19410"/>
                      <a:pt x="9181" y="19410"/>
                    </a:cubicBezTo>
                    <a:cubicBezTo>
                      <a:pt x="8253" y="19410"/>
                      <a:pt x="7238" y="19197"/>
                      <a:pt x="6206" y="19197"/>
                    </a:cubicBezTo>
                    <a:cubicBezTo>
                      <a:pt x="5982" y="19197"/>
                      <a:pt x="5757" y="19207"/>
                      <a:pt x="5532" y="19232"/>
                    </a:cubicBezTo>
                    <a:cubicBezTo>
                      <a:pt x="2246" y="19724"/>
                      <a:pt x="274" y="22737"/>
                      <a:pt x="1" y="25749"/>
                    </a:cubicBezTo>
                    <a:cubicBezTo>
                      <a:pt x="1" y="28542"/>
                      <a:pt x="1260" y="30788"/>
                      <a:pt x="1753" y="33307"/>
                    </a:cubicBezTo>
                    <a:cubicBezTo>
                      <a:pt x="2027" y="35334"/>
                      <a:pt x="1260" y="37579"/>
                      <a:pt x="1534" y="39606"/>
                    </a:cubicBezTo>
                    <a:cubicBezTo>
                      <a:pt x="2027" y="47383"/>
                      <a:pt x="10297" y="57680"/>
                      <a:pt x="18622" y="58173"/>
                    </a:cubicBezTo>
                    <a:cubicBezTo>
                      <a:pt x="18790" y="58181"/>
                      <a:pt x="18956" y="58184"/>
                      <a:pt x="19120" y="58184"/>
                    </a:cubicBezTo>
                    <a:cubicBezTo>
                      <a:pt x="24844" y="58184"/>
                      <a:pt x="28306" y="53647"/>
                      <a:pt x="33684" y="52422"/>
                    </a:cubicBezTo>
                    <a:cubicBezTo>
                      <a:pt x="39983" y="51162"/>
                      <a:pt x="44255" y="46890"/>
                      <a:pt x="45514" y="40318"/>
                    </a:cubicBezTo>
                    <a:cubicBezTo>
                      <a:pt x="46226" y="36813"/>
                      <a:pt x="45733" y="34074"/>
                      <a:pt x="48746" y="31281"/>
                    </a:cubicBezTo>
                    <a:cubicBezTo>
                      <a:pt x="51265" y="28542"/>
                      <a:pt x="55044" y="26516"/>
                      <a:pt x="58823" y="26516"/>
                    </a:cubicBezTo>
                    <a:cubicBezTo>
                      <a:pt x="59082" y="26501"/>
                      <a:pt x="59338" y="26494"/>
                      <a:pt x="59592" y="26494"/>
                    </a:cubicBezTo>
                    <a:cubicBezTo>
                      <a:pt x="67712" y="26494"/>
                      <a:pt x="73165" y="34029"/>
                      <a:pt x="74652" y="41359"/>
                    </a:cubicBezTo>
                    <a:cubicBezTo>
                      <a:pt x="76678" y="52422"/>
                      <a:pt x="65834" y="56913"/>
                      <a:pt x="56797" y="57406"/>
                    </a:cubicBezTo>
                    <a:cubicBezTo>
                      <a:pt x="55389" y="57406"/>
                      <a:pt x="53813" y="57191"/>
                      <a:pt x="52276" y="57191"/>
                    </a:cubicBezTo>
                    <a:cubicBezTo>
                      <a:pt x="50526" y="57191"/>
                      <a:pt x="48828" y="57470"/>
                      <a:pt x="47486" y="58666"/>
                    </a:cubicBezTo>
                    <a:cubicBezTo>
                      <a:pt x="44255" y="61459"/>
                      <a:pt x="47486" y="62445"/>
                      <a:pt x="48746" y="64691"/>
                    </a:cubicBezTo>
                    <a:cubicBezTo>
                      <a:pt x="49936" y="67109"/>
                      <a:pt x="49055" y="68112"/>
                      <a:pt x="47577" y="68112"/>
                    </a:cubicBezTo>
                    <a:cubicBezTo>
                      <a:pt x="46879" y="68112"/>
                      <a:pt x="46049" y="67888"/>
                      <a:pt x="45240" y="67484"/>
                    </a:cubicBezTo>
                    <a:cubicBezTo>
                      <a:pt x="42502" y="65950"/>
                      <a:pt x="40475" y="63705"/>
                      <a:pt x="37189" y="63431"/>
                    </a:cubicBezTo>
                    <a:cubicBezTo>
                      <a:pt x="36952" y="63418"/>
                      <a:pt x="36717" y="63412"/>
                      <a:pt x="36486" y="63412"/>
                    </a:cubicBezTo>
                    <a:cubicBezTo>
                      <a:pt x="27919" y="63412"/>
                      <a:pt x="23693" y="72161"/>
                      <a:pt x="26893" y="79040"/>
                    </a:cubicBezTo>
                    <a:cubicBezTo>
                      <a:pt x="27878" y="81286"/>
                      <a:pt x="26893" y="82327"/>
                      <a:pt x="27385" y="84298"/>
                    </a:cubicBezTo>
                    <a:cubicBezTo>
                      <a:pt x="27878" y="85832"/>
                      <a:pt x="29412" y="87311"/>
                      <a:pt x="29905" y="88844"/>
                    </a:cubicBezTo>
                    <a:cubicBezTo>
                      <a:pt x="31663" y="92790"/>
                      <a:pt x="37284" y="94855"/>
                      <a:pt x="42060" y="94855"/>
                    </a:cubicBezTo>
                    <a:cubicBezTo>
                      <a:pt x="43383" y="94855"/>
                      <a:pt x="44640" y="94697"/>
                      <a:pt x="45733" y="94376"/>
                    </a:cubicBezTo>
                    <a:cubicBezTo>
                      <a:pt x="48253" y="93609"/>
                      <a:pt x="51046" y="89337"/>
                      <a:pt x="53785" y="89337"/>
                    </a:cubicBezTo>
                    <a:cubicBezTo>
                      <a:pt x="55914" y="89337"/>
                      <a:pt x="56714" y="91603"/>
                      <a:pt x="58707" y="91603"/>
                    </a:cubicBezTo>
                    <a:cubicBezTo>
                      <a:pt x="58815" y="91603"/>
                      <a:pt x="58927" y="91597"/>
                      <a:pt x="59042" y="91583"/>
                    </a:cubicBezTo>
                    <a:cubicBezTo>
                      <a:pt x="62110" y="91364"/>
                      <a:pt x="64574" y="88570"/>
                      <a:pt x="66108" y="86325"/>
                    </a:cubicBezTo>
                    <a:cubicBezTo>
                      <a:pt x="69887" y="81286"/>
                      <a:pt x="69394" y="74275"/>
                      <a:pt x="72132" y="68744"/>
                    </a:cubicBezTo>
                    <a:cubicBezTo>
                      <a:pt x="75145" y="62226"/>
                      <a:pt x="80677" y="57187"/>
                      <a:pt x="82922" y="50122"/>
                    </a:cubicBezTo>
                    <a:cubicBezTo>
                      <a:pt x="85934" y="41852"/>
                      <a:pt x="84456" y="33307"/>
                      <a:pt x="80677" y="25530"/>
                    </a:cubicBezTo>
                    <a:cubicBezTo>
                      <a:pt x="76405" y="16712"/>
                      <a:pt x="69394" y="8661"/>
                      <a:pt x="60850" y="4170"/>
                    </a:cubicBezTo>
                    <a:cubicBezTo>
                      <a:pt x="55301" y="1228"/>
                      <a:pt x="50059" y="0"/>
                      <a:pt x="44587" y="0"/>
                    </a:cubicBezTo>
                    <a:close/>
                  </a:path>
                </a:pathLst>
              </a:custGeom>
              <a:solidFill>
                <a:srgbClr val="3A89C9"/>
              </a:solidFill>
              <a:ln w="9525" cap="flat" cmpd="sng">
                <a:solidFill>
                  <a:srgbClr val="000000"/>
                </a:solidFill>
                <a:prstDash val="solid"/>
                <a:miter lim="547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32"/>
              <p:cNvSpPr/>
              <p:nvPr/>
            </p:nvSpPr>
            <p:spPr>
              <a:xfrm>
                <a:off x="6629011" y="2206695"/>
                <a:ext cx="131863" cy="130270"/>
              </a:xfrm>
              <a:custGeom>
                <a:avLst/>
                <a:gdLst/>
                <a:ahLst/>
                <a:cxnLst/>
                <a:rect l="l" t="t" r="r" b="b"/>
                <a:pathLst>
                  <a:path w="10688" h="10643" extrusionOk="0">
                    <a:moveTo>
                      <a:pt x="7122" y="1"/>
                    </a:moveTo>
                    <a:cubicBezTo>
                      <a:pt x="5133" y="1"/>
                      <a:pt x="3047" y="1044"/>
                      <a:pt x="1862" y="2488"/>
                    </a:cubicBezTo>
                    <a:cubicBezTo>
                      <a:pt x="0" y="4734"/>
                      <a:pt x="822" y="8239"/>
                      <a:pt x="2081" y="10539"/>
                    </a:cubicBezTo>
                    <a:cubicBezTo>
                      <a:pt x="2118" y="10612"/>
                      <a:pt x="2191" y="10643"/>
                      <a:pt x="2268" y="10643"/>
                    </a:cubicBezTo>
                    <a:cubicBezTo>
                      <a:pt x="2422" y="10643"/>
                      <a:pt x="2593" y="10521"/>
                      <a:pt x="2520" y="10375"/>
                    </a:cubicBezTo>
                    <a:cubicBezTo>
                      <a:pt x="1698" y="8348"/>
                      <a:pt x="1315" y="5939"/>
                      <a:pt x="2410" y="3967"/>
                    </a:cubicBezTo>
                    <a:cubicBezTo>
                      <a:pt x="3201" y="2565"/>
                      <a:pt x="4864" y="1942"/>
                      <a:pt x="6486" y="1942"/>
                    </a:cubicBezTo>
                    <a:cubicBezTo>
                      <a:pt x="7337" y="1942"/>
                      <a:pt x="8176" y="2113"/>
                      <a:pt x="8873" y="2433"/>
                    </a:cubicBezTo>
                    <a:cubicBezTo>
                      <a:pt x="9038" y="2516"/>
                      <a:pt x="9198" y="2552"/>
                      <a:pt x="9348" y="2552"/>
                    </a:cubicBezTo>
                    <a:cubicBezTo>
                      <a:pt x="10189" y="2552"/>
                      <a:pt x="10688" y="1395"/>
                      <a:pt x="9804" y="790"/>
                    </a:cubicBezTo>
                    <a:cubicBezTo>
                      <a:pt x="9005" y="240"/>
                      <a:pt x="8075" y="1"/>
                      <a:pt x="71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32"/>
              <p:cNvSpPr/>
              <p:nvPr/>
            </p:nvSpPr>
            <p:spPr>
              <a:xfrm>
                <a:off x="6824600" y="2954199"/>
                <a:ext cx="120735" cy="106084"/>
              </a:xfrm>
              <a:custGeom>
                <a:avLst/>
                <a:gdLst/>
                <a:ahLst/>
                <a:cxnLst/>
                <a:rect l="l" t="t" r="r" b="b"/>
                <a:pathLst>
                  <a:path w="9786" h="8667" extrusionOk="0">
                    <a:moveTo>
                      <a:pt x="8023" y="1"/>
                    </a:moveTo>
                    <a:cubicBezTo>
                      <a:pt x="3247" y="1"/>
                      <a:pt x="1360" y="4534"/>
                      <a:pt x="36" y="8452"/>
                    </a:cubicBezTo>
                    <a:cubicBezTo>
                      <a:pt x="0" y="8559"/>
                      <a:pt x="105" y="8667"/>
                      <a:pt x="213" y="8667"/>
                    </a:cubicBezTo>
                    <a:cubicBezTo>
                      <a:pt x="270" y="8667"/>
                      <a:pt x="327" y="8637"/>
                      <a:pt x="365" y="8561"/>
                    </a:cubicBezTo>
                    <a:cubicBezTo>
                      <a:pt x="1132" y="6863"/>
                      <a:pt x="1898" y="5220"/>
                      <a:pt x="3158" y="3796"/>
                    </a:cubicBezTo>
                    <a:cubicBezTo>
                      <a:pt x="4637" y="2208"/>
                      <a:pt x="6499" y="2153"/>
                      <a:pt x="8526" y="1934"/>
                    </a:cubicBezTo>
                    <a:cubicBezTo>
                      <a:pt x="9730" y="1825"/>
                      <a:pt x="9785" y="72"/>
                      <a:pt x="8526" y="17"/>
                    </a:cubicBezTo>
                    <a:cubicBezTo>
                      <a:pt x="8354" y="6"/>
                      <a:pt x="8187" y="1"/>
                      <a:pt x="80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32"/>
              <p:cNvSpPr/>
              <p:nvPr/>
            </p:nvSpPr>
            <p:spPr>
              <a:xfrm>
                <a:off x="7072560" y="2881825"/>
                <a:ext cx="73223" cy="42779"/>
              </a:xfrm>
              <a:custGeom>
                <a:avLst/>
                <a:gdLst/>
                <a:ahLst/>
                <a:cxnLst/>
                <a:rect l="l" t="t" r="r" b="b"/>
                <a:pathLst>
                  <a:path w="5935" h="3495" extrusionOk="0">
                    <a:moveTo>
                      <a:pt x="3993" y="0"/>
                    </a:moveTo>
                    <a:cubicBezTo>
                      <a:pt x="2151" y="0"/>
                      <a:pt x="0" y="1277"/>
                      <a:pt x="360" y="3256"/>
                    </a:cubicBezTo>
                    <a:cubicBezTo>
                      <a:pt x="384" y="3421"/>
                      <a:pt x="498" y="3494"/>
                      <a:pt x="626" y="3494"/>
                    </a:cubicBezTo>
                    <a:cubicBezTo>
                      <a:pt x="795" y="3494"/>
                      <a:pt x="986" y="3365"/>
                      <a:pt x="1017" y="3146"/>
                    </a:cubicBezTo>
                    <a:cubicBezTo>
                      <a:pt x="1017" y="1881"/>
                      <a:pt x="2385" y="1498"/>
                      <a:pt x="3604" y="1498"/>
                    </a:cubicBezTo>
                    <a:cubicBezTo>
                      <a:pt x="4021" y="1498"/>
                      <a:pt x="4420" y="1543"/>
                      <a:pt x="4742" y="1613"/>
                    </a:cubicBezTo>
                    <a:cubicBezTo>
                      <a:pt x="4813" y="1629"/>
                      <a:pt x="4880" y="1637"/>
                      <a:pt x="4944" y="1637"/>
                    </a:cubicBezTo>
                    <a:cubicBezTo>
                      <a:pt x="5716" y="1637"/>
                      <a:pt x="5935" y="492"/>
                      <a:pt x="5125" y="189"/>
                    </a:cubicBezTo>
                    <a:cubicBezTo>
                      <a:pt x="4782" y="61"/>
                      <a:pt x="4395" y="0"/>
                      <a:pt x="39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32"/>
              <p:cNvSpPr/>
              <p:nvPr/>
            </p:nvSpPr>
            <p:spPr>
              <a:xfrm>
                <a:off x="6887291" y="2182380"/>
                <a:ext cx="382586" cy="93012"/>
              </a:xfrm>
              <a:custGeom>
                <a:avLst/>
                <a:gdLst/>
                <a:ahLst/>
                <a:cxnLst/>
                <a:rect l="l" t="t" r="r" b="b"/>
                <a:pathLst>
                  <a:path w="31010" h="7599" extrusionOk="0">
                    <a:moveTo>
                      <a:pt x="13955" y="0"/>
                    </a:moveTo>
                    <a:cubicBezTo>
                      <a:pt x="9210" y="0"/>
                      <a:pt x="4586" y="1021"/>
                      <a:pt x="142" y="2798"/>
                    </a:cubicBezTo>
                    <a:cubicBezTo>
                      <a:pt x="1" y="2845"/>
                      <a:pt x="22" y="2974"/>
                      <a:pt x="135" y="2974"/>
                    </a:cubicBezTo>
                    <a:cubicBezTo>
                      <a:pt x="153" y="2974"/>
                      <a:pt x="174" y="2970"/>
                      <a:pt x="197" y="2963"/>
                    </a:cubicBezTo>
                    <a:cubicBezTo>
                      <a:pt x="3861" y="1804"/>
                      <a:pt x="7525" y="1180"/>
                      <a:pt x="11259" y="1180"/>
                    </a:cubicBezTo>
                    <a:cubicBezTo>
                      <a:pt x="12994" y="1180"/>
                      <a:pt x="14745" y="1315"/>
                      <a:pt x="16519" y="1593"/>
                    </a:cubicBezTo>
                    <a:cubicBezTo>
                      <a:pt x="18874" y="1977"/>
                      <a:pt x="21064" y="2743"/>
                      <a:pt x="23146" y="3894"/>
                    </a:cubicBezTo>
                    <a:cubicBezTo>
                      <a:pt x="25172" y="4989"/>
                      <a:pt x="26980" y="6523"/>
                      <a:pt x="29061" y="7508"/>
                    </a:cubicBezTo>
                    <a:cubicBezTo>
                      <a:pt x="29193" y="7571"/>
                      <a:pt x="29331" y="7599"/>
                      <a:pt x="29465" y="7599"/>
                    </a:cubicBezTo>
                    <a:cubicBezTo>
                      <a:pt x="30277" y="7599"/>
                      <a:pt x="31009" y="6585"/>
                      <a:pt x="30211" y="5975"/>
                    </a:cubicBezTo>
                    <a:cubicBezTo>
                      <a:pt x="26541" y="3017"/>
                      <a:pt x="22050" y="662"/>
                      <a:pt x="17285" y="169"/>
                    </a:cubicBezTo>
                    <a:cubicBezTo>
                      <a:pt x="16169" y="56"/>
                      <a:pt x="15059" y="0"/>
                      <a:pt x="139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32"/>
              <p:cNvSpPr/>
              <p:nvPr/>
            </p:nvSpPr>
            <p:spPr>
              <a:xfrm>
                <a:off x="6321299" y="2460981"/>
                <a:ext cx="48511" cy="43379"/>
              </a:xfrm>
              <a:custGeom>
                <a:avLst/>
                <a:gdLst/>
                <a:ahLst/>
                <a:cxnLst/>
                <a:rect l="l" t="t" r="r" b="b"/>
                <a:pathLst>
                  <a:path w="3932" h="3544" extrusionOk="0">
                    <a:moveTo>
                      <a:pt x="2453" y="0"/>
                    </a:moveTo>
                    <a:cubicBezTo>
                      <a:pt x="1677" y="0"/>
                      <a:pt x="1088" y="375"/>
                      <a:pt x="981" y="841"/>
                    </a:cubicBezTo>
                    <a:lnTo>
                      <a:pt x="981" y="841"/>
                    </a:lnTo>
                    <a:lnTo>
                      <a:pt x="919" y="712"/>
                    </a:lnTo>
                    <a:lnTo>
                      <a:pt x="919" y="712"/>
                    </a:lnTo>
                    <a:cubicBezTo>
                      <a:pt x="0" y="1472"/>
                      <a:pt x="1502" y="3544"/>
                      <a:pt x="2679" y="3544"/>
                    </a:cubicBezTo>
                    <a:cubicBezTo>
                      <a:pt x="3114" y="3544"/>
                      <a:pt x="3505" y="3260"/>
                      <a:pt x="3713" y="2520"/>
                    </a:cubicBezTo>
                    <a:cubicBezTo>
                      <a:pt x="3932" y="1753"/>
                      <a:pt x="2946" y="219"/>
                      <a:pt x="2453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32"/>
              <p:cNvSpPr/>
              <p:nvPr/>
            </p:nvSpPr>
            <p:spPr>
              <a:xfrm>
                <a:off x="6334620" y="2482196"/>
                <a:ext cx="3393" cy="403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330" extrusionOk="0">
                    <a:moveTo>
                      <a:pt x="275" y="1"/>
                    </a:moveTo>
                    <a:lnTo>
                      <a:pt x="1" y="330"/>
                    </a:lnTo>
                    <a:lnTo>
                      <a:pt x="1" y="330"/>
                    </a:lnTo>
                    <a:lnTo>
                      <a:pt x="220" y="165"/>
                    </a:lnTo>
                    <a:lnTo>
                      <a:pt x="27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32"/>
              <p:cNvSpPr/>
              <p:nvPr/>
            </p:nvSpPr>
            <p:spPr>
              <a:xfrm>
                <a:off x="6332602" y="2469046"/>
                <a:ext cx="16113" cy="17332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416" extrusionOk="0">
                    <a:moveTo>
                      <a:pt x="1306" y="1"/>
                    </a:moveTo>
                    <a:lnTo>
                      <a:pt x="1205" y="101"/>
                    </a:lnTo>
                    <a:lnTo>
                      <a:pt x="1205" y="101"/>
                    </a:lnTo>
                    <a:lnTo>
                      <a:pt x="1306" y="1"/>
                    </a:lnTo>
                    <a:close/>
                    <a:moveTo>
                      <a:pt x="1205" y="101"/>
                    </a:moveTo>
                    <a:lnTo>
                      <a:pt x="931" y="375"/>
                    </a:lnTo>
                    <a:cubicBezTo>
                      <a:pt x="920" y="392"/>
                      <a:pt x="915" y="402"/>
                      <a:pt x="915" y="405"/>
                    </a:cubicBezTo>
                    <a:lnTo>
                      <a:pt x="915" y="405"/>
                    </a:lnTo>
                    <a:cubicBezTo>
                      <a:pt x="996" y="322"/>
                      <a:pt x="1092" y="222"/>
                      <a:pt x="1205" y="101"/>
                    </a:cubicBezTo>
                    <a:close/>
                    <a:moveTo>
                      <a:pt x="1125" y="213"/>
                    </a:moveTo>
                    <a:cubicBezTo>
                      <a:pt x="1115" y="213"/>
                      <a:pt x="935" y="407"/>
                      <a:pt x="917" y="407"/>
                    </a:cubicBezTo>
                    <a:cubicBezTo>
                      <a:pt x="916" y="407"/>
                      <a:pt x="915" y="406"/>
                      <a:pt x="915" y="405"/>
                    </a:cubicBezTo>
                    <a:lnTo>
                      <a:pt x="915" y="405"/>
                    </a:lnTo>
                    <a:cubicBezTo>
                      <a:pt x="373" y="964"/>
                      <a:pt x="477" y="796"/>
                      <a:pt x="0" y="1416"/>
                    </a:cubicBezTo>
                    <a:cubicBezTo>
                      <a:pt x="165" y="1306"/>
                      <a:pt x="493" y="1032"/>
                      <a:pt x="822" y="649"/>
                    </a:cubicBezTo>
                    <a:cubicBezTo>
                      <a:pt x="777" y="649"/>
                      <a:pt x="546" y="909"/>
                      <a:pt x="497" y="909"/>
                    </a:cubicBezTo>
                    <a:cubicBezTo>
                      <a:pt x="486" y="909"/>
                      <a:pt x="484" y="897"/>
                      <a:pt x="493" y="868"/>
                    </a:cubicBezTo>
                    <a:cubicBezTo>
                      <a:pt x="767" y="594"/>
                      <a:pt x="767" y="649"/>
                      <a:pt x="1041" y="320"/>
                    </a:cubicBezTo>
                    <a:cubicBezTo>
                      <a:pt x="1107" y="242"/>
                      <a:pt x="1128" y="213"/>
                      <a:pt x="1125" y="213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32"/>
              <p:cNvSpPr/>
              <p:nvPr/>
            </p:nvSpPr>
            <p:spPr>
              <a:xfrm>
                <a:off x="6337990" y="2474240"/>
                <a:ext cx="5416" cy="537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439" y="1"/>
                    </a:moveTo>
                    <a:lnTo>
                      <a:pt x="439" y="1"/>
                    </a:lnTo>
                    <a:cubicBezTo>
                      <a:pt x="274" y="165"/>
                      <a:pt x="55" y="329"/>
                      <a:pt x="1" y="439"/>
                    </a:cubicBezTo>
                    <a:lnTo>
                      <a:pt x="439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32"/>
              <p:cNvSpPr/>
              <p:nvPr/>
            </p:nvSpPr>
            <p:spPr>
              <a:xfrm>
                <a:off x="6333943" y="2475572"/>
                <a:ext cx="7452" cy="6708"/>
              </a:xfrm>
              <a:custGeom>
                <a:avLst/>
                <a:gdLst/>
                <a:ahLst/>
                <a:cxnLst/>
                <a:rect l="l" t="t" r="r" b="b"/>
                <a:pathLst>
                  <a:path w="604" h="548" extrusionOk="0">
                    <a:moveTo>
                      <a:pt x="603" y="0"/>
                    </a:moveTo>
                    <a:lnTo>
                      <a:pt x="528" y="69"/>
                    </a:lnTo>
                    <a:lnTo>
                      <a:pt x="528" y="69"/>
                    </a:lnTo>
                    <a:cubicBezTo>
                      <a:pt x="563" y="38"/>
                      <a:pt x="591" y="13"/>
                      <a:pt x="603" y="0"/>
                    </a:cubicBezTo>
                    <a:close/>
                    <a:moveTo>
                      <a:pt x="528" y="69"/>
                    </a:moveTo>
                    <a:cubicBezTo>
                      <a:pt x="475" y="116"/>
                      <a:pt x="406" y="177"/>
                      <a:pt x="347" y="234"/>
                    </a:cubicBezTo>
                    <a:lnTo>
                      <a:pt x="347" y="234"/>
                    </a:lnTo>
                    <a:lnTo>
                      <a:pt x="528" y="69"/>
                    </a:lnTo>
                    <a:close/>
                    <a:moveTo>
                      <a:pt x="347" y="234"/>
                    </a:moveTo>
                    <a:lnTo>
                      <a:pt x="1" y="548"/>
                    </a:lnTo>
                    <a:lnTo>
                      <a:pt x="220" y="384"/>
                    </a:lnTo>
                    <a:cubicBezTo>
                      <a:pt x="220" y="361"/>
                      <a:pt x="277" y="301"/>
                      <a:pt x="347" y="234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32"/>
              <p:cNvSpPr/>
              <p:nvPr/>
            </p:nvSpPr>
            <p:spPr>
              <a:xfrm>
                <a:off x="6334435" y="2478224"/>
                <a:ext cx="1555" cy="124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02" extrusionOk="0">
                    <a:moveTo>
                      <a:pt x="125" y="0"/>
                    </a:moveTo>
                    <a:lnTo>
                      <a:pt x="125" y="0"/>
                    </a:lnTo>
                    <a:cubicBezTo>
                      <a:pt x="50" y="38"/>
                      <a:pt x="0" y="102"/>
                      <a:pt x="13" y="102"/>
                    </a:cubicBezTo>
                    <a:cubicBezTo>
                      <a:pt x="18" y="102"/>
                      <a:pt x="37" y="89"/>
                      <a:pt x="70" y="55"/>
                    </a:cubicBez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32"/>
              <p:cNvSpPr/>
              <p:nvPr/>
            </p:nvSpPr>
            <p:spPr>
              <a:xfrm>
                <a:off x="6333008" y="2470922"/>
                <a:ext cx="13115" cy="8996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735" extrusionOk="0">
                    <a:moveTo>
                      <a:pt x="749" y="214"/>
                    </a:moveTo>
                    <a:cubicBezTo>
                      <a:pt x="747" y="214"/>
                      <a:pt x="743" y="216"/>
                      <a:pt x="734" y="220"/>
                    </a:cubicBezTo>
                    <a:cubicBezTo>
                      <a:pt x="742" y="216"/>
                      <a:pt x="747" y="215"/>
                      <a:pt x="749" y="215"/>
                    </a:cubicBezTo>
                    <a:cubicBezTo>
                      <a:pt x="750" y="215"/>
                      <a:pt x="750" y="215"/>
                      <a:pt x="750" y="215"/>
                    </a:cubicBezTo>
                    <a:lnTo>
                      <a:pt x="750" y="215"/>
                    </a:lnTo>
                    <a:cubicBezTo>
                      <a:pt x="750" y="214"/>
                      <a:pt x="750" y="214"/>
                      <a:pt x="749" y="214"/>
                    </a:cubicBezTo>
                    <a:close/>
                    <a:moveTo>
                      <a:pt x="1063" y="1"/>
                    </a:moveTo>
                    <a:lnTo>
                      <a:pt x="1063" y="1"/>
                    </a:lnTo>
                    <a:cubicBezTo>
                      <a:pt x="1040" y="23"/>
                      <a:pt x="907" y="120"/>
                      <a:pt x="746" y="230"/>
                    </a:cubicBezTo>
                    <a:lnTo>
                      <a:pt x="746" y="230"/>
                    </a:lnTo>
                    <a:cubicBezTo>
                      <a:pt x="752" y="221"/>
                      <a:pt x="754" y="215"/>
                      <a:pt x="750" y="215"/>
                    </a:cubicBezTo>
                    <a:lnTo>
                      <a:pt x="750" y="215"/>
                    </a:lnTo>
                    <a:cubicBezTo>
                      <a:pt x="748" y="223"/>
                      <a:pt x="633" y="303"/>
                      <a:pt x="503" y="391"/>
                    </a:cubicBezTo>
                    <a:lnTo>
                      <a:pt x="503" y="391"/>
                    </a:lnTo>
                    <a:cubicBezTo>
                      <a:pt x="584" y="339"/>
                      <a:pt x="668" y="283"/>
                      <a:pt x="746" y="230"/>
                    </a:cubicBezTo>
                    <a:lnTo>
                      <a:pt x="746" y="230"/>
                    </a:lnTo>
                    <a:cubicBezTo>
                      <a:pt x="716" y="273"/>
                      <a:pt x="585" y="398"/>
                      <a:pt x="614" y="398"/>
                    </a:cubicBezTo>
                    <a:cubicBezTo>
                      <a:pt x="625" y="398"/>
                      <a:pt x="660" y="379"/>
                      <a:pt x="734" y="330"/>
                    </a:cubicBezTo>
                    <a:lnTo>
                      <a:pt x="1063" y="1"/>
                    </a:lnTo>
                    <a:close/>
                    <a:moveTo>
                      <a:pt x="503" y="391"/>
                    </a:moveTo>
                    <a:cubicBezTo>
                      <a:pt x="344" y="494"/>
                      <a:pt x="196" y="582"/>
                      <a:pt x="132" y="603"/>
                    </a:cubicBezTo>
                    <a:cubicBezTo>
                      <a:pt x="32" y="703"/>
                      <a:pt x="1" y="734"/>
                      <a:pt x="11" y="734"/>
                    </a:cubicBezTo>
                    <a:cubicBezTo>
                      <a:pt x="23" y="734"/>
                      <a:pt x="97" y="688"/>
                      <a:pt x="186" y="658"/>
                    </a:cubicBezTo>
                    <a:lnTo>
                      <a:pt x="186" y="603"/>
                    </a:lnTo>
                    <a:cubicBezTo>
                      <a:pt x="256" y="557"/>
                      <a:pt x="386" y="470"/>
                      <a:pt x="503" y="39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32"/>
              <p:cNvSpPr/>
              <p:nvPr/>
            </p:nvSpPr>
            <p:spPr>
              <a:xfrm>
                <a:off x="6335972" y="2477934"/>
                <a:ext cx="987" cy="306"/>
              </a:xfrm>
              <a:custGeom>
                <a:avLst/>
                <a:gdLst/>
                <a:ahLst/>
                <a:cxnLst/>
                <a:rect l="l" t="t" r="r" b="b"/>
                <a:pathLst>
                  <a:path w="80" h="25" extrusionOk="0">
                    <a:moveTo>
                      <a:pt x="77" y="0"/>
                    </a:moveTo>
                    <a:cubicBezTo>
                      <a:pt x="73" y="0"/>
                      <a:pt x="37" y="24"/>
                      <a:pt x="0" y="24"/>
                    </a:cubicBezTo>
                    <a:lnTo>
                      <a:pt x="55" y="24"/>
                    </a:lnTo>
                    <a:cubicBezTo>
                      <a:pt x="73" y="6"/>
                      <a:pt x="79" y="0"/>
                      <a:pt x="77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32"/>
              <p:cNvSpPr/>
              <p:nvPr/>
            </p:nvSpPr>
            <p:spPr>
              <a:xfrm>
                <a:off x="6335973" y="2476892"/>
                <a:ext cx="3393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0" extrusionOk="0">
                    <a:moveTo>
                      <a:pt x="274" y="1"/>
                    </a:moveTo>
                    <a:lnTo>
                      <a:pt x="0" y="220"/>
                    </a:lnTo>
                    <a:lnTo>
                      <a:pt x="110" y="165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32"/>
              <p:cNvSpPr/>
              <p:nvPr/>
            </p:nvSpPr>
            <p:spPr>
              <a:xfrm>
                <a:off x="6333279" y="2471383"/>
                <a:ext cx="12029" cy="625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511" extrusionOk="0">
                    <a:moveTo>
                      <a:pt x="970" y="0"/>
                    </a:moveTo>
                    <a:cubicBezTo>
                      <a:pt x="968" y="0"/>
                      <a:pt x="956" y="5"/>
                      <a:pt x="931" y="18"/>
                    </a:cubicBezTo>
                    <a:lnTo>
                      <a:pt x="906" y="43"/>
                    </a:lnTo>
                    <a:lnTo>
                      <a:pt x="906" y="43"/>
                    </a:lnTo>
                    <a:cubicBezTo>
                      <a:pt x="948" y="17"/>
                      <a:pt x="975" y="0"/>
                      <a:pt x="970" y="0"/>
                    </a:cubicBezTo>
                    <a:close/>
                    <a:moveTo>
                      <a:pt x="906" y="43"/>
                    </a:moveTo>
                    <a:lnTo>
                      <a:pt x="906" y="43"/>
                    </a:lnTo>
                    <a:cubicBezTo>
                      <a:pt x="889" y="53"/>
                      <a:pt x="869" y="65"/>
                      <a:pt x="848" y="78"/>
                    </a:cubicBezTo>
                    <a:lnTo>
                      <a:pt x="848" y="78"/>
                    </a:lnTo>
                    <a:cubicBezTo>
                      <a:pt x="864" y="71"/>
                      <a:pt x="877" y="65"/>
                      <a:pt x="888" y="61"/>
                    </a:cubicBezTo>
                    <a:lnTo>
                      <a:pt x="888" y="61"/>
                    </a:lnTo>
                    <a:lnTo>
                      <a:pt x="876" y="72"/>
                    </a:lnTo>
                    <a:cubicBezTo>
                      <a:pt x="903" y="59"/>
                      <a:pt x="914" y="53"/>
                      <a:pt x="911" y="53"/>
                    </a:cubicBezTo>
                    <a:cubicBezTo>
                      <a:pt x="909" y="53"/>
                      <a:pt x="901" y="56"/>
                      <a:pt x="888" y="61"/>
                    </a:cubicBezTo>
                    <a:lnTo>
                      <a:pt x="888" y="61"/>
                    </a:lnTo>
                    <a:lnTo>
                      <a:pt x="906" y="43"/>
                    </a:lnTo>
                    <a:close/>
                    <a:moveTo>
                      <a:pt x="848" y="78"/>
                    </a:moveTo>
                    <a:cubicBezTo>
                      <a:pt x="668" y="155"/>
                      <a:pt x="160" y="391"/>
                      <a:pt x="0" y="511"/>
                    </a:cubicBezTo>
                    <a:cubicBezTo>
                      <a:pt x="224" y="390"/>
                      <a:pt x="302" y="356"/>
                      <a:pt x="320" y="356"/>
                    </a:cubicBezTo>
                    <a:cubicBezTo>
                      <a:pt x="343" y="356"/>
                      <a:pt x="269" y="412"/>
                      <a:pt x="281" y="412"/>
                    </a:cubicBezTo>
                    <a:cubicBezTo>
                      <a:pt x="289" y="412"/>
                      <a:pt x="338" y="384"/>
                      <a:pt x="493" y="292"/>
                    </a:cubicBezTo>
                    <a:lnTo>
                      <a:pt x="493" y="292"/>
                    </a:lnTo>
                    <a:cubicBezTo>
                      <a:pt x="487" y="295"/>
                      <a:pt x="483" y="296"/>
                      <a:pt x="482" y="296"/>
                    </a:cubicBezTo>
                    <a:cubicBezTo>
                      <a:pt x="476" y="296"/>
                      <a:pt x="701" y="166"/>
                      <a:pt x="848" y="78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32"/>
              <p:cNvSpPr/>
              <p:nvPr/>
            </p:nvSpPr>
            <p:spPr>
              <a:xfrm>
                <a:off x="6343377" y="247225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32"/>
              <p:cNvSpPr/>
              <p:nvPr/>
            </p:nvSpPr>
            <p:spPr>
              <a:xfrm>
                <a:off x="6337141" y="2472254"/>
                <a:ext cx="6909" cy="1616"/>
              </a:xfrm>
              <a:custGeom>
                <a:avLst/>
                <a:gdLst/>
                <a:ahLst/>
                <a:cxnLst/>
                <a:rect l="l" t="t" r="r" b="b"/>
                <a:pathLst>
                  <a:path w="560" h="132" extrusionOk="0">
                    <a:moveTo>
                      <a:pt x="508" y="0"/>
                    </a:moveTo>
                    <a:cubicBezTo>
                      <a:pt x="470" y="0"/>
                      <a:pt x="433" y="26"/>
                      <a:pt x="413" y="42"/>
                    </a:cubicBezTo>
                    <a:lnTo>
                      <a:pt x="413" y="42"/>
                    </a:lnTo>
                    <a:cubicBezTo>
                      <a:pt x="446" y="29"/>
                      <a:pt x="478" y="15"/>
                      <a:pt x="508" y="0"/>
                    </a:cubicBezTo>
                    <a:close/>
                    <a:moveTo>
                      <a:pt x="508" y="0"/>
                    </a:moveTo>
                    <a:cubicBezTo>
                      <a:pt x="542" y="0"/>
                      <a:pt x="489" y="22"/>
                      <a:pt x="404" y="52"/>
                    </a:cubicBezTo>
                    <a:lnTo>
                      <a:pt x="404" y="52"/>
                    </a:lnTo>
                    <a:cubicBezTo>
                      <a:pt x="403" y="52"/>
                      <a:pt x="403" y="52"/>
                      <a:pt x="402" y="52"/>
                    </a:cubicBezTo>
                    <a:lnTo>
                      <a:pt x="402" y="52"/>
                    </a:lnTo>
                    <a:cubicBezTo>
                      <a:pt x="401" y="53"/>
                      <a:pt x="400" y="53"/>
                      <a:pt x="399" y="54"/>
                    </a:cubicBezTo>
                    <a:lnTo>
                      <a:pt x="399" y="54"/>
                    </a:lnTo>
                    <a:cubicBezTo>
                      <a:pt x="351" y="71"/>
                      <a:pt x="292" y="90"/>
                      <a:pt x="234" y="110"/>
                    </a:cubicBezTo>
                    <a:cubicBezTo>
                      <a:pt x="302" y="87"/>
                      <a:pt x="356" y="69"/>
                      <a:pt x="398" y="55"/>
                    </a:cubicBezTo>
                    <a:lnTo>
                      <a:pt x="398" y="55"/>
                    </a:lnTo>
                    <a:cubicBezTo>
                      <a:pt x="398" y="55"/>
                      <a:pt x="398" y="55"/>
                      <a:pt x="398" y="55"/>
                    </a:cubicBezTo>
                    <a:lnTo>
                      <a:pt x="453" y="55"/>
                    </a:lnTo>
                    <a:cubicBezTo>
                      <a:pt x="430" y="55"/>
                      <a:pt x="415" y="54"/>
                      <a:pt x="406" y="52"/>
                    </a:cubicBezTo>
                    <a:lnTo>
                      <a:pt x="406" y="52"/>
                    </a:lnTo>
                    <a:cubicBezTo>
                      <a:pt x="560" y="0"/>
                      <a:pt x="550" y="0"/>
                      <a:pt x="508" y="0"/>
                    </a:cubicBezTo>
                    <a:close/>
                    <a:moveTo>
                      <a:pt x="378" y="42"/>
                    </a:moveTo>
                    <a:cubicBezTo>
                      <a:pt x="357" y="42"/>
                      <a:pt x="289" y="55"/>
                      <a:pt x="15" y="110"/>
                    </a:cubicBezTo>
                    <a:cubicBezTo>
                      <a:pt x="0" y="125"/>
                      <a:pt x="13" y="131"/>
                      <a:pt x="44" y="131"/>
                    </a:cubicBezTo>
                    <a:cubicBezTo>
                      <a:pt x="110" y="131"/>
                      <a:pt x="257" y="101"/>
                      <a:pt x="394" y="49"/>
                    </a:cubicBezTo>
                    <a:lnTo>
                      <a:pt x="394" y="49"/>
                    </a:lnTo>
                    <a:cubicBezTo>
                      <a:pt x="396" y="50"/>
                      <a:pt x="399" y="51"/>
                      <a:pt x="402" y="52"/>
                    </a:cubicBezTo>
                    <a:lnTo>
                      <a:pt x="402" y="52"/>
                    </a:lnTo>
                    <a:cubicBezTo>
                      <a:pt x="404" y="49"/>
                      <a:pt x="408" y="46"/>
                      <a:pt x="413" y="42"/>
                    </a:cubicBezTo>
                    <a:lnTo>
                      <a:pt x="413" y="42"/>
                    </a:lnTo>
                    <a:cubicBezTo>
                      <a:pt x="407" y="45"/>
                      <a:pt x="400" y="47"/>
                      <a:pt x="394" y="49"/>
                    </a:cubicBezTo>
                    <a:lnTo>
                      <a:pt x="394" y="49"/>
                    </a:lnTo>
                    <a:cubicBezTo>
                      <a:pt x="386" y="46"/>
                      <a:pt x="389" y="42"/>
                      <a:pt x="378" y="42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32"/>
              <p:cNvSpPr/>
              <p:nvPr/>
            </p:nvSpPr>
            <p:spPr>
              <a:xfrm>
                <a:off x="6342036" y="247292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32"/>
              <p:cNvSpPr/>
              <p:nvPr/>
            </p:nvSpPr>
            <p:spPr>
              <a:xfrm>
                <a:off x="6337362" y="2471685"/>
                <a:ext cx="5367" cy="1261"/>
              </a:xfrm>
              <a:custGeom>
                <a:avLst/>
                <a:gdLst/>
                <a:ahLst/>
                <a:cxnLst/>
                <a:rect l="l" t="t" r="r" b="b"/>
                <a:pathLst>
                  <a:path w="435" h="103" extrusionOk="0">
                    <a:moveTo>
                      <a:pt x="45" y="1"/>
                    </a:moveTo>
                    <a:cubicBezTo>
                      <a:pt x="8" y="1"/>
                      <a:pt x="1" y="13"/>
                      <a:pt x="52" y="47"/>
                    </a:cubicBezTo>
                    <a:cubicBezTo>
                      <a:pt x="161" y="47"/>
                      <a:pt x="435" y="102"/>
                      <a:pt x="380" y="102"/>
                    </a:cubicBezTo>
                    <a:lnTo>
                      <a:pt x="435" y="102"/>
                    </a:lnTo>
                    <a:cubicBezTo>
                      <a:pt x="359" y="64"/>
                      <a:pt x="127" y="1"/>
                      <a:pt x="45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32"/>
              <p:cNvSpPr/>
              <p:nvPr/>
            </p:nvSpPr>
            <p:spPr>
              <a:xfrm>
                <a:off x="6336305" y="2472424"/>
                <a:ext cx="3060" cy="514"/>
              </a:xfrm>
              <a:custGeom>
                <a:avLst/>
                <a:gdLst/>
                <a:ahLst/>
                <a:cxnLst/>
                <a:rect l="l" t="t" r="r" b="b"/>
                <a:pathLst>
                  <a:path w="248" h="42" extrusionOk="0">
                    <a:moveTo>
                      <a:pt x="28" y="0"/>
                    </a:moveTo>
                    <a:cubicBezTo>
                      <a:pt x="1" y="0"/>
                      <a:pt x="28" y="14"/>
                      <a:pt x="138" y="41"/>
                    </a:cubicBezTo>
                    <a:cubicBezTo>
                      <a:pt x="125" y="29"/>
                      <a:pt x="118" y="19"/>
                      <a:pt x="117" y="12"/>
                    </a:cubicBezTo>
                    <a:lnTo>
                      <a:pt x="117" y="12"/>
                    </a:lnTo>
                    <a:cubicBezTo>
                      <a:pt x="153" y="19"/>
                      <a:pt x="197" y="29"/>
                      <a:pt x="247" y="41"/>
                    </a:cubicBezTo>
                    <a:cubicBezTo>
                      <a:pt x="192" y="14"/>
                      <a:pt x="151" y="0"/>
                      <a:pt x="131" y="0"/>
                    </a:cubicBezTo>
                    <a:cubicBezTo>
                      <a:pt x="120" y="0"/>
                      <a:pt x="114" y="4"/>
                      <a:pt x="117" y="12"/>
                    </a:cubicBezTo>
                    <a:lnTo>
                      <a:pt x="117" y="12"/>
                    </a:lnTo>
                    <a:cubicBezTo>
                      <a:pt x="74" y="4"/>
                      <a:pt x="43" y="0"/>
                      <a:pt x="28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32"/>
              <p:cNvSpPr/>
              <p:nvPr/>
            </p:nvSpPr>
            <p:spPr>
              <a:xfrm>
                <a:off x="6342701" y="247292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32"/>
              <p:cNvSpPr/>
              <p:nvPr/>
            </p:nvSpPr>
            <p:spPr>
              <a:xfrm>
                <a:off x="6337990" y="2470922"/>
                <a:ext cx="3393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11" extrusionOk="0">
                    <a:moveTo>
                      <a:pt x="1" y="1"/>
                    </a:moveTo>
                    <a:cubicBezTo>
                      <a:pt x="1" y="56"/>
                      <a:pt x="55" y="56"/>
                      <a:pt x="220" y="110"/>
                    </a:cubicBezTo>
                    <a:lnTo>
                      <a:pt x="274" y="11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32"/>
              <p:cNvSpPr/>
              <p:nvPr/>
            </p:nvSpPr>
            <p:spPr>
              <a:xfrm>
                <a:off x="6335702" y="2459649"/>
                <a:ext cx="15150" cy="26157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2137" extrusionOk="0">
                    <a:moveTo>
                      <a:pt x="98" y="818"/>
                    </a:moveTo>
                    <a:cubicBezTo>
                      <a:pt x="1" y="818"/>
                      <a:pt x="400" y="1031"/>
                      <a:pt x="577" y="1105"/>
                    </a:cubicBezTo>
                    <a:lnTo>
                      <a:pt x="577" y="1105"/>
                    </a:lnTo>
                    <a:cubicBezTo>
                      <a:pt x="539" y="1076"/>
                      <a:pt x="435" y="1009"/>
                      <a:pt x="132" y="822"/>
                    </a:cubicBezTo>
                    <a:cubicBezTo>
                      <a:pt x="117" y="819"/>
                      <a:pt x="106" y="818"/>
                      <a:pt x="98" y="818"/>
                    </a:cubicBezTo>
                    <a:close/>
                    <a:moveTo>
                      <a:pt x="603" y="1116"/>
                    </a:moveTo>
                    <a:lnTo>
                      <a:pt x="603" y="1116"/>
                    </a:lnTo>
                    <a:cubicBezTo>
                      <a:pt x="611" y="1119"/>
                      <a:pt x="618" y="1121"/>
                      <a:pt x="625" y="1123"/>
                    </a:cubicBezTo>
                    <a:lnTo>
                      <a:pt x="625" y="1123"/>
                    </a:lnTo>
                    <a:lnTo>
                      <a:pt x="625" y="1126"/>
                    </a:lnTo>
                    <a:lnTo>
                      <a:pt x="625" y="1126"/>
                    </a:lnTo>
                    <a:cubicBezTo>
                      <a:pt x="620" y="1123"/>
                      <a:pt x="616" y="1122"/>
                      <a:pt x="614" y="1122"/>
                    </a:cubicBezTo>
                    <a:cubicBezTo>
                      <a:pt x="613" y="1122"/>
                      <a:pt x="612" y="1122"/>
                      <a:pt x="612" y="1122"/>
                    </a:cubicBezTo>
                    <a:lnTo>
                      <a:pt x="612" y="1122"/>
                    </a:lnTo>
                    <a:cubicBezTo>
                      <a:pt x="609" y="1120"/>
                      <a:pt x="606" y="1118"/>
                      <a:pt x="603" y="1116"/>
                    </a:cubicBezTo>
                    <a:close/>
                    <a:moveTo>
                      <a:pt x="1050" y="1602"/>
                    </a:moveTo>
                    <a:lnTo>
                      <a:pt x="1050" y="1602"/>
                    </a:lnTo>
                    <a:cubicBezTo>
                      <a:pt x="1050" y="1602"/>
                      <a:pt x="1051" y="1605"/>
                      <a:pt x="1053" y="1614"/>
                    </a:cubicBezTo>
                    <a:lnTo>
                      <a:pt x="1053" y="1614"/>
                    </a:lnTo>
                    <a:cubicBezTo>
                      <a:pt x="1054" y="1612"/>
                      <a:pt x="1051" y="1602"/>
                      <a:pt x="1050" y="1602"/>
                    </a:cubicBezTo>
                    <a:close/>
                    <a:moveTo>
                      <a:pt x="1090" y="1561"/>
                    </a:moveTo>
                    <a:cubicBezTo>
                      <a:pt x="1100" y="1611"/>
                      <a:pt x="1110" y="1658"/>
                      <a:pt x="1118" y="1699"/>
                    </a:cubicBezTo>
                    <a:cubicBezTo>
                      <a:pt x="1122" y="1711"/>
                      <a:pt x="1125" y="1716"/>
                      <a:pt x="1126" y="1716"/>
                    </a:cubicBezTo>
                    <a:cubicBezTo>
                      <a:pt x="1129" y="1716"/>
                      <a:pt x="1130" y="1701"/>
                      <a:pt x="1128" y="1674"/>
                    </a:cubicBezTo>
                    <a:lnTo>
                      <a:pt x="1128" y="1674"/>
                    </a:lnTo>
                    <a:lnTo>
                      <a:pt x="1172" y="1808"/>
                    </a:lnTo>
                    <a:cubicBezTo>
                      <a:pt x="1158" y="1757"/>
                      <a:pt x="1142" y="1705"/>
                      <a:pt x="1126" y="1653"/>
                    </a:cubicBezTo>
                    <a:lnTo>
                      <a:pt x="1126" y="1653"/>
                    </a:lnTo>
                    <a:cubicBezTo>
                      <a:pt x="1127" y="1660"/>
                      <a:pt x="1127" y="1668"/>
                      <a:pt x="1128" y="1674"/>
                    </a:cubicBezTo>
                    <a:lnTo>
                      <a:pt x="1128" y="1674"/>
                    </a:lnTo>
                    <a:lnTo>
                      <a:pt x="1090" y="1561"/>
                    </a:lnTo>
                    <a:close/>
                    <a:moveTo>
                      <a:pt x="1063" y="1"/>
                    </a:moveTo>
                    <a:cubicBezTo>
                      <a:pt x="1024" y="193"/>
                      <a:pt x="1013" y="412"/>
                      <a:pt x="972" y="412"/>
                    </a:cubicBezTo>
                    <a:cubicBezTo>
                      <a:pt x="954" y="412"/>
                      <a:pt x="931" y="373"/>
                      <a:pt x="899" y="275"/>
                    </a:cubicBezTo>
                    <a:cubicBezTo>
                      <a:pt x="878" y="254"/>
                      <a:pt x="861" y="245"/>
                      <a:pt x="848" y="245"/>
                    </a:cubicBezTo>
                    <a:cubicBezTo>
                      <a:pt x="789" y="245"/>
                      <a:pt x="789" y="415"/>
                      <a:pt x="789" y="549"/>
                    </a:cubicBezTo>
                    <a:cubicBezTo>
                      <a:pt x="744" y="522"/>
                      <a:pt x="709" y="511"/>
                      <a:pt x="678" y="511"/>
                    </a:cubicBezTo>
                    <a:cubicBezTo>
                      <a:pt x="553" y="511"/>
                      <a:pt x="525" y="696"/>
                      <a:pt x="374" y="696"/>
                    </a:cubicBezTo>
                    <a:cubicBezTo>
                      <a:pt x="338" y="696"/>
                      <a:pt x="295" y="685"/>
                      <a:pt x="241" y="658"/>
                    </a:cubicBezTo>
                    <a:lnTo>
                      <a:pt x="241" y="658"/>
                    </a:lnTo>
                    <a:lnTo>
                      <a:pt x="734" y="1206"/>
                    </a:lnTo>
                    <a:cubicBezTo>
                      <a:pt x="701" y="1172"/>
                      <a:pt x="676" y="1147"/>
                      <a:pt x="657" y="1128"/>
                    </a:cubicBezTo>
                    <a:lnTo>
                      <a:pt x="657" y="1128"/>
                    </a:lnTo>
                    <a:cubicBezTo>
                      <a:pt x="658" y="1124"/>
                      <a:pt x="649" y="1114"/>
                      <a:pt x="625" y="1096"/>
                    </a:cubicBezTo>
                    <a:lnTo>
                      <a:pt x="625" y="1096"/>
                    </a:lnTo>
                    <a:cubicBezTo>
                      <a:pt x="548" y="1019"/>
                      <a:pt x="667" y="1138"/>
                      <a:pt x="406" y="877"/>
                    </a:cubicBezTo>
                    <a:cubicBezTo>
                      <a:pt x="248" y="737"/>
                      <a:pt x="191" y="692"/>
                      <a:pt x="180" y="692"/>
                    </a:cubicBezTo>
                    <a:cubicBezTo>
                      <a:pt x="159" y="692"/>
                      <a:pt x="285" y="839"/>
                      <a:pt x="234" y="839"/>
                    </a:cubicBezTo>
                    <a:cubicBezTo>
                      <a:pt x="225" y="839"/>
                      <a:pt x="210" y="834"/>
                      <a:pt x="187" y="822"/>
                    </a:cubicBezTo>
                    <a:lnTo>
                      <a:pt x="187" y="822"/>
                    </a:lnTo>
                    <a:cubicBezTo>
                      <a:pt x="274" y="881"/>
                      <a:pt x="472" y="1018"/>
                      <a:pt x="603" y="1116"/>
                    </a:cubicBezTo>
                    <a:lnTo>
                      <a:pt x="603" y="1116"/>
                    </a:lnTo>
                    <a:cubicBezTo>
                      <a:pt x="595" y="1112"/>
                      <a:pt x="586" y="1109"/>
                      <a:pt x="577" y="1105"/>
                    </a:cubicBezTo>
                    <a:lnTo>
                      <a:pt x="577" y="1105"/>
                    </a:lnTo>
                    <a:cubicBezTo>
                      <a:pt x="627" y="1143"/>
                      <a:pt x="554" y="1111"/>
                      <a:pt x="679" y="1206"/>
                    </a:cubicBezTo>
                    <a:cubicBezTo>
                      <a:pt x="706" y="1219"/>
                      <a:pt x="722" y="1225"/>
                      <a:pt x="728" y="1225"/>
                    </a:cubicBezTo>
                    <a:cubicBezTo>
                      <a:pt x="743" y="1225"/>
                      <a:pt x="697" y="1186"/>
                      <a:pt x="625" y="1132"/>
                    </a:cubicBezTo>
                    <a:lnTo>
                      <a:pt x="625" y="1132"/>
                    </a:lnTo>
                    <a:lnTo>
                      <a:pt x="625" y="1126"/>
                    </a:lnTo>
                    <a:lnTo>
                      <a:pt x="625" y="1126"/>
                    </a:lnTo>
                    <a:cubicBezTo>
                      <a:pt x="669" y="1151"/>
                      <a:pt x="805" y="1277"/>
                      <a:pt x="820" y="1277"/>
                    </a:cubicBezTo>
                    <a:cubicBezTo>
                      <a:pt x="820" y="1277"/>
                      <a:pt x="821" y="1277"/>
                      <a:pt x="821" y="1277"/>
                    </a:cubicBezTo>
                    <a:lnTo>
                      <a:pt x="821" y="1277"/>
                    </a:lnTo>
                    <a:lnTo>
                      <a:pt x="899" y="1370"/>
                    </a:lnTo>
                    <a:cubicBezTo>
                      <a:pt x="818" y="1270"/>
                      <a:pt x="789" y="1221"/>
                      <a:pt x="796" y="1221"/>
                    </a:cubicBezTo>
                    <a:cubicBezTo>
                      <a:pt x="807" y="1221"/>
                      <a:pt x="924" y="1366"/>
                      <a:pt x="1063" y="1644"/>
                    </a:cubicBezTo>
                    <a:cubicBezTo>
                      <a:pt x="1058" y="1630"/>
                      <a:pt x="1055" y="1620"/>
                      <a:pt x="1053" y="1614"/>
                    </a:cubicBezTo>
                    <a:lnTo>
                      <a:pt x="1053" y="1614"/>
                    </a:lnTo>
                    <a:cubicBezTo>
                      <a:pt x="1053" y="1614"/>
                      <a:pt x="1053" y="1614"/>
                      <a:pt x="1053" y="1614"/>
                    </a:cubicBezTo>
                    <a:cubicBezTo>
                      <a:pt x="1048" y="1614"/>
                      <a:pt x="1008" y="1542"/>
                      <a:pt x="789" y="1041"/>
                    </a:cubicBezTo>
                    <a:lnTo>
                      <a:pt x="789" y="1041"/>
                    </a:lnTo>
                    <a:cubicBezTo>
                      <a:pt x="899" y="1261"/>
                      <a:pt x="899" y="1206"/>
                      <a:pt x="953" y="1315"/>
                    </a:cubicBezTo>
                    <a:lnTo>
                      <a:pt x="844" y="987"/>
                    </a:lnTo>
                    <a:lnTo>
                      <a:pt x="844" y="987"/>
                    </a:lnTo>
                    <a:cubicBezTo>
                      <a:pt x="847" y="995"/>
                      <a:pt x="991" y="1429"/>
                      <a:pt x="1007" y="1429"/>
                    </a:cubicBezTo>
                    <a:cubicBezTo>
                      <a:pt x="1008" y="1429"/>
                      <a:pt x="1008" y="1428"/>
                      <a:pt x="1008" y="1425"/>
                    </a:cubicBezTo>
                    <a:cubicBezTo>
                      <a:pt x="844" y="1041"/>
                      <a:pt x="844" y="932"/>
                      <a:pt x="734" y="549"/>
                    </a:cubicBezTo>
                    <a:lnTo>
                      <a:pt x="734" y="549"/>
                    </a:lnTo>
                    <a:cubicBezTo>
                      <a:pt x="834" y="816"/>
                      <a:pt x="935" y="1083"/>
                      <a:pt x="1022" y="1337"/>
                    </a:cubicBezTo>
                    <a:lnTo>
                      <a:pt x="1022" y="1337"/>
                    </a:lnTo>
                    <a:cubicBezTo>
                      <a:pt x="1013" y="1273"/>
                      <a:pt x="953" y="1013"/>
                      <a:pt x="953" y="932"/>
                    </a:cubicBezTo>
                    <a:cubicBezTo>
                      <a:pt x="953" y="929"/>
                      <a:pt x="954" y="928"/>
                      <a:pt x="954" y="928"/>
                    </a:cubicBezTo>
                    <a:cubicBezTo>
                      <a:pt x="962" y="928"/>
                      <a:pt x="1026" y="1244"/>
                      <a:pt x="1079" y="1505"/>
                    </a:cubicBezTo>
                    <a:lnTo>
                      <a:pt x="1079" y="1505"/>
                    </a:lnTo>
                    <a:cubicBezTo>
                      <a:pt x="1061" y="1450"/>
                      <a:pt x="1042" y="1394"/>
                      <a:pt x="1022" y="1337"/>
                    </a:cubicBezTo>
                    <a:lnTo>
                      <a:pt x="1022" y="1337"/>
                    </a:lnTo>
                    <a:cubicBezTo>
                      <a:pt x="1024" y="1346"/>
                      <a:pt x="1024" y="1352"/>
                      <a:pt x="1023" y="1352"/>
                    </a:cubicBezTo>
                    <a:cubicBezTo>
                      <a:pt x="1021" y="1352"/>
                      <a:pt x="1017" y="1341"/>
                      <a:pt x="1008" y="1315"/>
                    </a:cubicBezTo>
                    <a:lnTo>
                      <a:pt x="1008" y="1315"/>
                    </a:lnTo>
                    <a:lnTo>
                      <a:pt x="1090" y="1561"/>
                    </a:lnTo>
                    <a:lnTo>
                      <a:pt x="1090" y="1561"/>
                    </a:lnTo>
                    <a:cubicBezTo>
                      <a:pt x="1086" y="1543"/>
                      <a:pt x="1083" y="1524"/>
                      <a:pt x="1079" y="1505"/>
                    </a:cubicBezTo>
                    <a:lnTo>
                      <a:pt x="1079" y="1505"/>
                    </a:lnTo>
                    <a:cubicBezTo>
                      <a:pt x="1095" y="1555"/>
                      <a:pt x="1111" y="1604"/>
                      <a:pt x="1126" y="1653"/>
                    </a:cubicBezTo>
                    <a:lnTo>
                      <a:pt x="1126" y="1653"/>
                    </a:lnTo>
                    <a:cubicBezTo>
                      <a:pt x="1113" y="1510"/>
                      <a:pt x="1062" y="1176"/>
                      <a:pt x="1053" y="1126"/>
                    </a:cubicBezTo>
                    <a:lnTo>
                      <a:pt x="1053" y="1126"/>
                    </a:lnTo>
                    <a:lnTo>
                      <a:pt x="1008" y="768"/>
                    </a:lnTo>
                    <a:cubicBezTo>
                      <a:pt x="1008" y="744"/>
                      <a:pt x="1010" y="734"/>
                      <a:pt x="1014" y="734"/>
                    </a:cubicBezTo>
                    <a:cubicBezTo>
                      <a:pt x="1035" y="734"/>
                      <a:pt x="1099" y="1003"/>
                      <a:pt x="1114" y="1003"/>
                    </a:cubicBezTo>
                    <a:cubicBezTo>
                      <a:pt x="1117" y="1003"/>
                      <a:pt x="1118" y="998"/>
                      <a:pt x="1118" y="987"/>
                    </a:cubicBezTo>
                    <a:cubicBezTo>
                      <a:pt x="1227" y="1589"/>
                      <a:pt x="1172" y="1480"/>
                      <a:pt x="1172" y="1753"/>
                    </a:cubicBezTo>
                    <a:cubicBezTo>
                      <a:pt x="1202" y="1842"/>
                      <a:pt x="1216" y="1883"/>
                      <a:pt x="1222" y="1936"/>
                    </a:cubicBezTo>
                    <a:lnTo>
                      <a:pt x="1222" y="1936"/>
                    </a:lnTo>
                    <a:cubicBezTo>
                      <a:pt x="1208" y="1645"/>
                      <a:pt x="1172" y="1317"/>
                      <a:pt x="1172" y="1096"/>
                    </a:cubicBezTo>
                    <a:lnTo>
                      <a:pt x="1172" y="1096"/>
                    </a:lnTo>
                    <a:cubicBezTo>
                      <a:pt x="1227" y="1808"/>
                      <a:pt x="1227" y="1753"/>
                      <a:pt x="1227" y="1808"/>
                    </a:cubicBezTo>
                    <a:cubicBezTo>
                      <a:pt x="1227" y="1606"/>
                      <a:pt x="1227" y="1463"/>
                      <a:pt x="1227" y="1425"/>
                    </a:cubicBezTo>
                    <a:cubicBezTo>
                      <a:pt x="1172" y="1041"/>
                      <a:pt x="1227" y="1096"/>
                      <a:pt x="1227" y="877"/>
                    </a:cubicBezTo>
                    <a:cubicBezTo>
                      <a:pt x="1172" y="603"/>
                      <a:pt x="1227" y="439"/>
                      <a:pt x="1172" y="56"/>
                    </a:cubicBezTo>
                    <a:cubicBezTo>
                      <a:pt x="1170" y="53"/>
                      <a:pt x="1167" y="51"/>
                      <a:pt x="1165" y="51"/>
                    </a:cubicBezTo>
                    <a:cubicBezTo>
                      <a:pt x="1125" y="51"/>
                      <a:pt x="1165" y="443"/>
                      <a:pt x="1125" y="443"/>
                    </a:cubicBezTo>
                    <a:cubicBezTo>
                      <a:pt x="1123" y="443"/>
                      <a:pt x="1121" y="442"/>
                      <a:pt x="1118" y="439"/>
                    </a:cubicBezTo>
                    <a:cubicBezTo>
                      <a:pt x="1118" y="329"/>
                      <a:pt x="1063" y="110"/>
                      <a:pt x="1063" y="1"/>
                    </a:cubicBezTo>
                    <a:close/>
                    <a:moveTo>
                      <a:pt x="1222" y="1936"/>
                    </a:moveTo>
                    <a:lnTo>
                      <a:pt x="1222" y="1936"/>
                    </a:lnTo>
                    <a:cubicBezTo>
                      <a:pt x="1225" y="2006"/>
                      <a:pt x="1227" y="2073"/>
                      <a:pt x="1227" y="2137"/>
                    </a:cubicBezTo>
                    <a:cubicBezTo>
                      <a:pt x="1227" y="2036"/>
                      <a:pt x="1227" y="1982"/>
                      <a:pt x="1222" y="1936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32"/>
              <p:cNvSpPr/>
              <p:nvPr/>
            </p:nvSpPr>
            <p:spPr>
              <a:xfrm>
                <a:off x="6350794" y="2485514"/>
                <a:ext cx="679" cy="1616"/>
              </a:xfrm>
              <a:custGeom>
                <a:avLst/>
                <a:gdLst/>
                <a:ahLst/>
                <a:cxnLst/>
                <a:rect l="l" t="t" r="r" b="b"/>
                <a:pathLst>
                  <a:path w="55" h="132" extrusionOk="0">
                    <a:moveTo>
                      <a:pt x="0" y="1"/>
                    </a:moveTo>
                    <a:cubicBezTo>
                      <a:pt x="0" y="1"/>
                      <a:pt x="35" y="104"/>
                      <a:pt x="49" y="120"/>
                    </a:cubicBezTo>
                    <a:lnTo>
                      <a:pt x="49" y="120"/>
                    </a:lnTo>
                    <a:cubicBezTo>
                      <a:pt x="42" y="100"/>
                      <a:pt x="29" y="58"/>
                      <a:pt x="0" y="1"/>
                    </a:cubicBezTo>
                    <a:close/>
                    <a:moveTo>
                      <a:pt x="55" y="110"/>
                    </a:moveTo>
                    <a:lnTo>
                      <a:pt x="55" y="110"/>
                    </a:lnTo>
                    <a:cubicBezTo>
                      <a:pt x="55" y="118"/>
                      <a:pt x="54" y="122"/>
                      <a:pt x="52" y="122"/>
                    </a:cubicBezTo>
                    <a:cubicBezTo>
                      <a:pt x="51" y="122"/>
                      <a:pt x="50" y="121"/>
                      <a:pt x="49" y="120"/>
                    </a:cubicBezTo>
                    <a:lnTo>
                      <a:pt x="49" y="120"/>
                    </a:lnTo>
                    <a:cubicBezTo>
                      <a:pt x="52" y="128"/>
                      <a:pt x="53" y="132"/>
                      <a:pt x="54" y="132"/>
                    </a:cubicBezTo>
                    <a:cubicBezTo>
                      <a:pt x="55" y="132"/>
                      <a:pt x="55" y="125"/>
                      <a:pt x="55" y="11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32"/>
              <p:cNvSpPr/>
              <p:nvPr/>
            </p:nvSpPr>
            <p:spPr>
              <a:xfrm>
                <a:off x="6350794" y="2481542"/>
                <a:ext cx="12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1" h="55" extrusionOk="0">
                    <a:moveTo>
                      <a:pt x="0" y="0"/>
                    </a:move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32"/>
              <p:cNvSpPr/>
              <p:nvPr/>
            </p:nvSpPr>
            <p:spPr>
              <a:xfrm>
                <a:off x="6346071" y="2462967"/>
                <a:ext cx="691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6" h="56" extrusionOk="0">
                    <a:moveTo>
                      <a:pt x="1" y="1"/>
                    </a:moveTo>
                    <a:lnTo>
                      <a:pt x="56" y="55"/>
                    </a:ln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32"/>
              <p:cNvSpPr/>
              <p:nvPr/>
            </p:nvSpPr>
            <p:spPr>
              <a:xfrm>
                <a:off x="6350117" y="2481542"/>
                <a:ext cx="691" cy="3488"/>
              </a:xfrm>
              <a:custGeom>
                <a:avLst/>
                <a:gdLst/>
                <a:ahLst/>
                <a:cxnLst/>
                <a:rect l="l" t="t" r="r" b="b"/>
                <a:pathLst>
                  <a:path w="56" h="285" extrusionOk="0">
                    <a:moveTo>
                      <a:pt x="0" y="0"/>
                    </a:moveTo>
                    <a:cubicBezTo>
                      <a:pt x="37" y="183"/>
                      <a:pt x="49" y="244"/>
                      <a:pt x="53" y="264"/>
                    </a:cubicBezTo>
                    <a:lnTo>
                      <a:pt x="53" y="264"/>
                    </a:lnTo>
                    <a:cubicBezTo>
                      <a:pt x="49" y="219"/>
                      <a:pt x="37" y="110"/>
                      <a:pt x="0" y="0"/>
                    </a:cubicBezTo>
                    <a:close/>
                    <a:moveTo>
                      <a:pt x="53" y="264"/>
                    </a:moveTo>
                    <a:lnTo>
                      <a:pt x="53" y="264"/>
                    </a:lnTo>
                    <a:cubicBezTo>
                      <a:pt x="54" y="277"/>
                      <a:pt x="55" y="285"/>
                      <a:pt x="55" y="285"/>
                    </a:cubicBezTo>
                    <a:cubicBezTo>
                      <a:pt x="55" y="285"/>
                      <a:pt x="55" y="281"/>
                      <a:pt x="55" y="274"/>
                    </a:cubicBezTo>
                    <a:cubicBezTo>
                      <a:pt x="55" y="274"/>
                      <a:pt x="55" y="274"/>
                      <a:pt x="53" y="264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2" name="Google Shape;2962;p32"/>
              <p:cNvSpPr/>
              <p:nvPr/>
            </p:nvSpPr>
            <p:spPr>
              <a:xfrm>
                <a:off x="6349441" y="248021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32"/>
              <p:cNvSpPr/>
              <p:nvPr/>
            </p:nvSpPr>
            <p:spPr>
              <a:xfrm>
                <a:off x="6350794" y="2483528"/>
                <a:ext cx="679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55" h="275" extrusionOk="0">
                    <a:moveTo>
                      <a:pt x="0" y="1"/>
                    </a:moveTo>
                    <a:lnTo>
                      <a:pt x="0" y="110"/>
                    </a:lnTo>
                    <a:lnTo>
                      <a:pt x="55" y="27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32"/>
              <p:cNvSpPr/>
              <p:nvPr/>
            </p:nvSpPr>
            <p:spPr>
              <a:xfrm>
                <a:off x="6339872" y="2459649"/>
                <a:ext cx="25156" cy="21090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1723" extrusionOk="0">
                    <a:moveTo>
                      <a:pt x="888" y="220"/>
                    </a:moveTo>
                    <a:lnTo>
                      <a:pt x="888" y="220"/>
                    </a:lnTo>
                    <a:cubicBezTo>
                      <a:pt x="883" y="225"/>
                      <a:pt x="881" y="227"/>
                      <a:pt x="881" y="227"/>
                    </a:cubicBezTo>
                    <a:cubicBezTo>
                      <a:pt x="881" y="227"/>
                      <a:pt x="884" y="225"/>
                      <a:pt x="888" y="220"/>
                    </a:cubicBezTo>
                    <a:lnTo>
                      <a:pt x="888" y="220"/>
                    </a:lnTo>
                    <a:cubicBezTo>
                      <a:pt x="888" y="220"/>
                      <a:pt x="888" y="220"/>
                      <a:pt x="888" y="220"/>
                    </a:cubicBezTo>
                    <a:close/>
                    <a:moveTo>
                      <a:pt x="1446" y="103"/>
                    </a:moveTo>
                    <a:cubicBezTo>
                      <a:pt x="1350" y="103"/>
                      <a:pt x="1200" y="207"/>
                      <a:pt x="888" y="603"/>
                    </a:cubicBezTo>
                    <a:lnTo>
                      <a:pt x="1162" y="220"/>
                    </a:lnTo>
                    <a:cubicBezTo>
                      <a:pt x="1112" y="220"/>
                      <a:pt x="912" y="485"/>
                      <a:pt x="725" y="746"/>
                    </a:cubicBezTo>
                    <a:lnTo>
                      <a:pt x="725" y="746"/>
                    </a:lnTo>
                    <a:cubicBezTo>
                      <a:pt x="719" y="737"/>
                      <a:pt x="714" y="728"/>
                      <a:pt x="709" y="719"/>
                    </a:cubicBezTo>
                    <a:lnTo>
                      <a:pt x="709" y="719"/>
                    </a:lnTo>
                    <a:cubicBezTo>
                      <a:pt x="712" y="732"/>
                      <a:pt x="714" y="745"/>
                      <a:pt x="717" y="757"/>
                    </a:cubicBezTo>
                    <a:lnTo>
                      <a:pt x="717" y="757"/>
                    </a:lnTo>
                    <a:cubicBezTo>
                      <a:pt x="720" y="753"/>
                      <a:pt x="723" y="750"/>
                      <a:pt x="725" y="746"/>
                    </a:cubicBezTo>
                    <a:lnTo>
                      <a:pt x="725" y="746"/>
                    </a:lnTo>
                    <a:cubicBezTo>
                      <a:pt x="744" y="774"/>
                      <a:pt x="765" y="806"/>
                      <a:pt x="790" y="844"/>
                    </a:cubicBezTo>
                    <a:lnTo>
                      <a:pt x="790" y="844"/>
                    </a:lnTo>
                    <a:cubicBezTo>
                      <a:pt x="807" y="825"/>
                      <a:pt x="822" y="807"/>
                      <a:pt x="838" y="789"/>
                    </a:cubicBezTo>
                    <a:lnTo>
                      <a:pt x="838" y="789"/>
                    </a:lnTo>
                    <a:cubicBezTo>
                      <a:pt x="814" y="822"/>
                      <a:pt x="804" y="840"/>
                      <a:pt x="797" y="854"/>
                    </a:cubicBezTo>
                    <a:lnTo>
                      <a:pt x="797" y="854"/>
                    </a:lnTo>
                    <a:cubicBezTo>
                      <a:pt x="795" y="851"/>
                      <a:pt x="792" y="847"/>
                      <a:pt x="790" y="844"/>
                    </a:cubicBezTo>
                    <a:lnTo>
                      <a:pt x="790" y="844"/>
                    </a:lnTo>
                    <a:cubicBezTo>
                      <a:pt x="777" y="859"/>
                      <a:pt x="763" y="875"/>
                      <a:pt x="748" y="891"/>
                    </a:cubicBezTo>
                    <a:lnTo>
                      <a:pt x="748" y="891"/>
                    </a:lnTo>
                    <a:cubicBezTo>
                      <a:pt x="751" y="901"/>
                      <a:pt x="753" y="911"/>
                      <a:pt x="755" y="920"/>
                    </a:cubicBezTo>
                    <a:lnTo>
                      <a:pt x="755" y="920"/>
                    </a:lnTo>
                    <a:cubicBezTo>
                      <a:pt x="786" y="886"/>
                      <a:pt x="787" y="875"/>
                      <a:pt x="797" y="854"/>
                    </a:cubicBezTo>
                    <a:lnTo>
                      <a:pt x="797" y="854"/>
                    </a:lnTo>
                    <a:cubicBezTo>
                      <a:pt x="806" y="867"/>
                      <a:pt x="815" y="880"/>
                      <a:pt x="825" y="894"/>
                    </a:cubicBezTo>
                    <a:lnTo>
                      <a:pt x="825" y="894"/>
                    </a:lnTo>
                    <a:lnTo>
                      <a:pt x="1655" y="220"/>
                    </a:lnTo>
                    <a:cubicBezTo>
                      <a:pt x="1576" y="193"/>
                      <a:pt x="1535" y="103"/>
                      <a:pt x="1446" y="103"/>
                    </a:cubicBezTo>
                    <a:close/>
                    <a:moveTo>
                      <a:pt x="1107" y="932"/>
                    </a:moveTo>
                    <a:cubicBezTo>
                      <a:pt x="1106" y="932"/>
                      <a:pt x="1105" y="932"/>
                      <a:pt x="1103" y="932"/>
                    </a:cubicBezTo>
                    <a:lnTo>
                      <a:pt x="1103" y="932"/>
                    </a:lnTo>
                    <a:cubicBezTo>
                      <a:pt x="1099" y="935"/>
                      <a:pt x="1095" y="938"/>
                      <a:pt x="1090" y="940"/>
                    </a:cubicBezTo>
                    <a:lnTo>
                      <a:pt x="1090" y="940"/>
                    </a:lnTo>
                    <a:cubicBezTo>
                      <a:pt x="1096" y="938"/>
                      <a:pt x="1101" y="935"/>
                      <a:pt x="1107" y="932"/>
                    </a:cubicBezTo>
                    <a:close/>
                    <a:moveTo>
                      <a:pt x="1162" y="1"/>
                    </a:moveTo>
                    <a:cubicBezTo>
                      <a:pt x="1117" y="1"/>
                      <a:pt x="927" y="183"/>
                      <a:pt x="888" y="220"/>
                    </a:cubicBezTo>
                    <a:lnTo>
                      <a:pt x="888" y="220"/>
                    </a:lnTo>
                    <a:cubicBezTo>
                      <a:pt x="808" y="618"/>
                      <a:pt x="584" y="466"/>
                      <a:pt x="657" y="627"/>
                    </a:cubicBezTo>
                    <a:lnTo>
                      <a:pt x="657" y="627"/>
                    </a:lnTo>
                    <a:lnTo>
                      <a:pt x="614" y="713"/>
                    </a:lnTo>
                    <a:lnTo>
                      <a:pt x="614" y="822"/>
                    </a:lnTo>
                    <a:lnTo>
                      <a:pt x="505" y="987"/>
                    </a:lnTo>
                    <a:cubicBezTo>
                      <a:pt x="490" y="1017"/>
                      <a:pt x="487" y="1026"/>
                      <a:pt x="490" y="1026"/>
                    </a:cubicBezTo>
                    <a:cubicBezTo>
                      <a:pt x="495" y="1026"/>
                      <a:pt x="515" y="1002"/>
                      <a:pt x="520" y="1002"/>
                    </a:cubicBezTo>
                    <a:lnTo>
                      <a:pt x="520" y="1002"/>
                    </a:lnTo>
                    <a:cubicBezTo>
                      <a:pt x="521" y="1002"/>
                      <a:pt x="521" y="1005"/>
                      <a:pt x="518" y="1013"/>
                    </a:cubicBezTo>
                    <a:lnTo>
                      <a:pt x="518" y="1013"/>
                    </a:lnTo>
                    <a:cubicBezTo>
                      <a:pt x="597" y="889"/>
                      <a:pt x="655" y="797"/>
                      <a:pt x="706" y="715"/>
                    </a:cubicBezTo>
                    <a:lnTo>
                      <a:pt x="706" y="715"/>
                    </a:lnTo>
                    <a:cubicBezTo>
                      <a:pt x="707" y="717"/>
                      <a:pt x="708" y="718"/>
                      <a:pt x="709" y="719"/>
                    </a:cubicBezTo>
                    <a:lnTo>
                      <a:pt x="709" y="719"/>
                    </a:lnTo>
                    <a:cubicBezTo>
                      <a:pt x="708" y="717"/>
                      <a:pt x="708" y="716"/>
                      <a:pt x="707" y="714"/>
                    </a:cubicBezTo>
                    <a:lnTo>
                      <a:pt x="707" y="714"/>
                    </a:lnTo>
                    <a:cubicBezTo>
                      <a:pt x="827" y="523"/>
                      <a:pt x="905" y="393"/>
                      <a:pt x="1107" y="56"/>
                    </a:cubicBezTo>
                    <a:lnTo>
                      <a:pt x="1162" y="1"/>
                    </a:lnTo>
                    <a:close/>
                    <a:moveTo>
                      <a:pt x="1819" y="165"/>
                    </a:moveTo>
                    <a:cubicBezTo>
                      <a:pt x="1576" y="262"/>
                      <a:pt x="1030" y="792"/>
                      <a:pt x="835" y="909"/>
                    </a:cubicBezTo>
                    <a:lnTo>
                      <a:pt x="835" y="909"/>
                    </a:lnTo>
                    <a:cubicBezTo>
                      <a:pt x="831" y="904"/>
                      <a:pt x="828" y="899"/>
                      <a:pt x="825" y="894"/>
                    </a:cubicBezTo>
                    <a:lnTo>
                      <a:pt x="825" y="894"/>
                    </a:lnTo>
                    <a:lnTo>
                      <a:pt x="779" y="932"/>
                    </a:lnTo>
                    <a:cubicBezTo>
                      <a:pt x="791" y="932"/>
                      <a:pt x="810" y="924"/>
                      <a:pt x="835" y="909"/>
                    </a:cubicBezTo>
                    <a:lnTo>
                      <a:pt x="835" y="909"/>
                    </a:lnTo>
                    <a:cubicBezTo>
                      <a:pt x="851" y="933"/>
                      <a:pt x="869" y="959"/>
                      <a:pt x="888" y="987"/>
                    </a:cubicBezTo>
                    <a:cubicBezTo>
                      <a:pt x="898" y="996"/>
                      <a:pt x="905" y="1014"/>
                      <a:pt x="912" y="1037"/>
                    </a:cubicBezTo>
                    <a:lnTo>
                      <a:pt x="912" y="1037"/>
                    </a:lnTo>
                    <a:cubicBezTo>
                      <a:pt x="1049" y="935"/>
                      <a:pt x="1060" y="932"/>
                      <a:pt x="1103" y="932"/>
                    </a:cubicBezTo>
                    <a:lnTo>
                      <a:pt x="1103" y="932"/>
                    </a:lnTo>
                    <a:cubicBezTo>
                      <a:pt x="1361" y="765"/>
                      <a:pt x="1453" y="751"/>
                      <a:pt x="1545" y="658"/>
                    </a:cubicBezTo>
                    <a:cubicBezTo>
                      <a:pt x="1551" y="652"/>
                      <a:pt x="1553" y="649"/>
                      <a:pt x="1550" y="649"/>
                    </a:cubicBezTo>
                    <a:cubicBezTo>
                      <a:pt x="1530" y="649"/>
                      <a:pt x="1254" y="828"/>
                      <a:pt x="1107" y="877"/>
                    </a:cubicBezTo>
                    <a:cubicBezTo>
                      <a:pt x="1338" y="739"/>
                      <a:pt x="1607" y="523"/>
                      <a:pt x="1654" y="523"/>
                    </a:cubicBezTo>
                    <a:cubicBezTo>
                      <a:pt x="1663" y="523"/>
                      <a:pt x="1664" y="531"/>
                      <a:pt x="1655" y="549"/>
                    </a:cubicBezTo>
                    <a:cubicBezTo>
                      <a:pt x="2038" y="165"/>
                      <a:pt x="1765" y="275"/>
                      <a:pt x="1819" y="165"/>
                    </a:cubicBezTo>
                    <a:close/>
                    <a:moveTo>
                      <a:pt x="1090" y="940"/>
                    </a:moveTo>
                    <a:cubicBezTo>
                      <a:pt x="998" y="987"/>
                      <a:pt x="995" y="990"/>
                      <a:pt x="943" y="1041"/>
                    </a:cubicBezTo>
                    <a:cubicBezTo>
                      <a:pt x="997" y="1003"/>
                      <a:pt x="1046" y="969"/>
                      <a:pt x="1090" y="940"/>
                    </a:cubicBezTo>
                    <a:close/>
                    <a:moveTo>
                      <a:pt x="505" y="1096"/>
                    </a:moveTo>
                    <a:lnTo>
                      <a:pt x="505" y="1096"/>
                    </a:lnTo>
                    <a:cubicBezTo>
                      <a:pt x="500" y="1106"/>
                      <a:pt x="490" y="1121"/>
                      <a:pt x="475" y="1140"/>
                    </a:cubicBezTo>
                    <a:lnTo>
                      <a:pt x="475" y="1140"/>
                    </a:lnTo>
                    <a:lnTo>
                      <a:pt x="505" y="1096"/>
                    </a:lnTo>
                    <a:close/>
                    <a:moveTo>
                      <a:pt x="518" y="1013"/>
                    </a:moveTo>
                    <a:cubicBezTo>
                      <a:pt x="482" y="1070"/>
                      <a:pt x="441" y="1133"/>
                      <a:pt x="395" y="1206"/>
                    </a:cubicBezTo>
                    <a:lnTo>
                      <a:pt x="505" y="1041"/>
                    </a:lnTo>
                    <a:cubicBezTo>
                      <a:pt x="511" y="1028"/>
                      <a:pt x="516" y="1019"/>
                      <a:pt x="518" y="1013"/>
                    </a:cubicBezTo>
                    <a:close/>
                    <a:moveTo>
                      <a:pt x="607" y="942"/>
                    </a:moveTo>
                    <a:lnTo>
                      <a:pt x="505" y="1096"/>
                    </a:lnTo>
                    <a:lnTo>
                      <a:pt x="505" y="1096"/>
                    </a:lnTo>
                    <a:lnTo>
                      <a:pt x="475" y="1140"/>
                    </a:lnTo>
                    <a:lnTo>
                      <a:pt x="475" y="1140"/>
                    </a:lnTo>
                    <a:lnTo>
                      <a:pt x="382" y="1281"/>
                    </a:lnTo>
                    <a:lnTo>
                      <a:pt x="475" y="1140"/>
                    </a:lnTo>
                    <a:lnTo>
                      <a:pt x="475" y="1140"/>
                    </a:lnTo>
                    <a:cubicBezTo>
                      <a:pt x="475" y="1141"/>
                      <a:pt x="474" y="1142"/>
                      <a:pt x="473" y="1143"/>
                    </a:cubicBezTo>
                    <a:lnTo>
                      <a:pt x="473" y="1143"/>
                    </a:lnTo>
                    <a:cubicBezTo>
                      <a:pt x="507" y="1093"/>
                      <a:pt x="550" y="1028"/>
                      <a:pt x="607" y="942"/>
                    </a:cubicBezTo>
                    <a:close/>
                    <a:moveTo>
                      <a:pt x="330" y="1358"/>
                    </a:moveTo>
                    <a:lnTo>
                      <a:pt x="330" y="1358"/>
                    </a:lnTo>
                    <a:lnTo>
                      <a:pt x="330" y="1358"/>
                    </a:lnTo>
                    <a:close/>
                    <a:moveTo>
                      <a:pt x="330" y="1358"/>
                    </a:moveTo>
                    <a:lnTo>
                      <a:pt x="330" y="1358"/>
                    </a:lnTo>
                    <a:lnTo>
                      <a:pt x="330" y="1358"/>
                    </a:lnTo>
                    <a:close/>
                    <a:moveTo>
                      <a:pt x="330" y="1358"/>
                    </a:moveTo>
                    <a:lnTo>
                      <a:pt x="328" y="1362"/>
                    </a:lnTo>
                    <a:lnTo>
                      <a:pt x="330" y="1358"/>
                    </a:lnTo>
                    <a:close/>
                    <a:moveTo>
                      <a:pt x="328" y="1362"/>
                    </a:moveTo>
                    <a:lnTo>
                      <a:pt x="326" y="1364"/>
                    </a:lnTo>
                    <a:lnTo>
                      <a:pt x="328" y="1362"/>
                    </a:lnTo>
                    <a:close/>
                    <a:moveTo>
                      <a:pt x="326" y="1364"/>
                    </a:moveTo>
                    <a:lnTo>
                      <a:pt x="324" y="1367"/>
                    </a:lnTo>
                    <a:lnTo>
                      <a:pt x="326" y="1364"/>
                    </a:lnTo>
                    <a:close/>
                    <a:moveTo>
                      <a:pt x="324" y="1367"/>
                    </a:moveTo>
                    <a:lnTo>
                      <a:pt x="288" y="1421"/>
                    </a:lnTo>
                    <a:lnTo>
                      <a:pt x="324" y="1367"/>
                    </a:lnTo>
                    <a:close/>
                    <a:moveTo>
                      <a:pt x="717" y="757"/>
                    </a:moveTo>
                    <a:lnTo>
                      <a:pt x="717" y="757"/>
                    </a:lnTo>
                    <a:cubicBezTo>
                      <a:pt x="541" y="1005"/>
                      <a:pt x="379" y="1245"/>
                      <a:pt x="374" y="1245"/>
                    </a:cubicBezTo>
                    <a:cubicBezTo>
                      <a:pt x="373" y="1245"/>
                      <a:pt x="376" y="1238"/>
                      <a:pt x="384" y="1225"/>
                    </a:cubicBezTo>
                    <a:lnTo>
                      <a:pt x="384" y="1225"/>
                    </a:lnTo>
                    <a:cubicBezTo>
                      <a:pt x="381" y="1232"/>
                      <a:pt x="379" y="1238"/>
                      <a:pt x="379" y="1238"/>
                    </a:cubicBezTo>
                    <a:cubicBezTo>
                      <a:pt x="379" y="1238"/>
                      <a:pt x="383" y="1230"/>
                      <a:pt x="395" y="1206"/>
                    </a:cubicBezTo>
                    <a:lnTo>
                      <a:pt x="395" y="1206"/>
                    </a:lnTo>
                    <a:cubicBezTo>
                      <a:pt x="391" y="1213"/>
                      <a:pt x="387" y="1220"/>
                      <a:pt x="384" y="1225"/>
                    </a:cubicBezTo>
                    <a:lnTo>
                      <a:pt x="384" y="1225"/>
                    </a:lnTo>
                    <a:cubicBezTo>
                      <a:pt x="389" y="1213"/>
                      <a:pt x="394" y="1197"/>
                      <a:pt x="390" y="1197"/>
                    </a:cubicBezTo>
                    <a:lnTo>
                      <a:pt x="390" y="1197"/>
                    </a:lnTo>
                    <a:cubicBezTo>
                      <a:pt x="386" y="1197"/>
                      <a:pt x="373" y="1212"/>
                      <a:pt x="340" y="1261"/>
                    </a:cubicBezTo>
                    <a:lnTo>
                      <a:pt x="286" y="1369"/>
                    </a:lnTo>
                    <a:lnTo>
                      <a:pt x="286" y="1369"/>
                    </a:lnTo>
                    <a:cubicBezTo>
                      <a:pt x="149" y="1529"/>
                      <a:pt x="0" y="1696"/>
                      <a:pt x="9" y="1696"/>
                    </a:cubicBezTo>
                    <a:cubicBezTo>
                      <a:pt x="13" y="1696"/>
                      <a:pt x="46" y="1665"/>
                      <a:pt x="121" y="1589"/>
                    </a:cubicBezTo>
                    <a:cubicBezTo>
                      <a:pt x="140" y="1571"/>
                      <a:pt x="158" y="1551"/>
                      <a:pt x="177" y="1530"/>
                    </a:cubicBezTo>
                    <a:lnTo>
                      <a:pt x="177" y="1530"/>
                    </a:lnTo>
                    <a:cubicBezTo>
                      <a:pt x="176" y="1531"/>
                      <a:pt x="176" y="1533"/>
                      <a:pt x="176" y="1534"/>
                    </a:cubicBezTo>
                    <a:cubicBezTo>
                      <a:pt x="223" y="1479"/>
                      <a:pt x="271" y="1423"/>
                      <a:pt x="319" y="1367"/>
                    </a:cubicBezTo>
                    <a:lnTo>
                      <a:pt x="319" y="1367"/>
                    </a:lnTo>
                    <a:cubicBezTo>
                      <a:pt x="324" y="1362"/>
                      <a:pt x="329" y="1357"/>
                      <a:pt x="334" y="1352"/>
                    </a:cubicBezTo>
                    <a:lnTo>
                      <a:pt x="334" y="1352"/>
                    </a:lnTo>
                    <a:lnTo>
                      <a:pt x="330" y="1358"/>
                    </a:lnTo>
                    <a:lnTo>
                      <a:pt x="334" y="1352"/>
                    </a:lnTo>
                    <a:lnTo>
                      <a:pt x="338" y="1346"/>
                    </a:lnTo>
                    <a:lnTo>
                      <a:pt x="338" y="1346"/>
                    </a:lnTo>
                    <a:cubicBezTo>
                      <a:pt x="338" y="1346"/>
                      <a:pt x="338" y="1346"/>
                      <a:pt x="338" y="1346"/>
                    </a:cubicBezTo>
                    <a:lnTo>
                      <a:pt x="338" y="1346"/>
                    </a:lnTo>
                    <a:lnTo>
                      <a:pt x="334" y="1352"/>
                    </a:lnTo>
                    <a:lnTo>
                      <a:pt x="334" y="1352"/>
                    </a:lnTo>
                    <a:cubicBezTo>
                      <a:pt x="341" y="1345"/>
                      <a:pt x="349" y="1338"/>
                      <a:pt x="356" y="1331"/>
                    </a:cubicBezTo>
                    <a:lnTo>
                      <a:pt x="356" y="1331"/>
                    </a:lnTo>
                    <a:cubicBezTo>
                      <a:pt x="418" y="1291"/>
                      <a:pt x="502" y="1239"/>
                      <a:pt x="531" y="1239"/>
                    </a:cubicBezTo>
                    <a:cubicBezTo>
                      <a:pt x="549" y="1239"/>
                      <a:pt x="547" y="1259"/>
                      <a:pt x="505" y="1315"/>
                    </a:cubicBezTo>
                    <a:lnTo>
                      <a:pt x="395" y="1425"/>
                    </a:lnTo>
                    <a:cubicBezTo>
                      <a:pt x="458" y="1369"/>
                      <a:pt x="500" y="1331"/>
                      <a:pt x="527" y="1307"/>
                    </a:cubicBezTo>
                    <a:lnTo>
                      <a:pt x="527" y="1307"/>
                    </a:lnTo>
                    <a:cubicBezTo>
                      <a:pt x="500" y="1334"/>
                      <a:pt x="471" y="1364"/>
                      <a:pt x="483" y="1364"/>
                    </a:cubicBezTo>
                    <a:cubicBezTo>
                      <a:pt x="495" y="1364"/>
                      <a:pt x="557" y="1327"/>
                      <a:pt x="724" y="1206"/>
                    </a:cubicBezTo>
                    <a:lnTo>
                      <a:pt x="803" y="1126"/>
                    </a:lnTo>
                    <a:lnTo>
                      <a:pt x="803" y="1126"/>
                    </a:lnTo>
                    <a:cubicBezTo>
                      <a:pt x="789" y="1064"/>
                      <a:pt x="773" y="995"/>
                      <a:pt x="755" y="920"/>
                    </a:cubicBezTo>
                    <a:lnTo>
                      <a:pt x="755" y="920"/>
                    </a:lnTo>
                    <a:cubicBezTo>
                      <a:pt x="720" y="961"/>
                      <a:pt x="645" y="1034"/>
                      <a:pt x="474" y="1195"/>
                    </a:cubicBezTo>
                    <a:lnTo>
                      <a:pt x="474" y="1195"/>
                    </a:lnTo>
                    <a:cubicBezTo>
                      <a:pt x="571" y="1088"/>
                      <a:pt x="665" y="985"/>
                      <a:pt x="748" y="891"/>
                    </a:cubicBezTo>
                    <a:lnTo>
                      <a:pt x="748" y="891"/>
                    </a:lnTo>
                    <a:cubicBezTo>
                      <a:pt x="739" y="849"/>
                      <a:pt x="728" y="804"/>
                      <a:pt x="717" y="757"/>
                    </a:cubicBezTo>
                    <a:close/>
                    <a:moveTo>
                      <a:pt x="912" y="1037"/>
                    </a:moveTo>
                    <a:cubicBezTo>
                      <a:pt x="889" y="1054"/>
                      <a:pt x="863" y="1074"/>
                      <a:pt x="833" y="1096"/>
                    </a:cubicBezTo>
                    <a:lnTo>
                      <a:pt x="803" y="1126"/>
                    </a:lnTo>
                    <a:lnTo>
                      <a:pt x="803" y="1126"/>
                    </a:lnTo>
                    <a:cubicBezTo>
                      <a:pt x="913" y="1595"/>
                      <a:pt x="946" y="1722"/>
                      <a:pt x="950" y="1722"/>
                    </a:cubicBezTo>
                    <a:cubicBezTo>
                      <a:pt x="955" y="1722"/>
                      <a:pt x="917" y="1540"/>
                      <a:pt x="919" y="1540"/>
                    </a:cubicBezTo>
                    <a:lnTo>
                      <a:pt x="919" y="1540"/>
                    </a:lnTo>
                    <a:cubicBezTo>
                      <a:pt x="919" y="1540"/>
                      <a:pt x="926" y="1567"/>
                      <a:pt x="943" y="1644"/>
                    </a:cubicBezTo>
                    <a:cubicBezTo>
                      <a:pt x="943" y="1417"/>
                      <a:pt x="943" y="1153"/>
                      <a:pt x="912" y="1037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32"/>
              <p:cNvSpPr/>
              <p:nvPr/>
            </p:nvSpPr>
            <p:spPr>
              <a:xfrm>
                <a:off x="6342418" y="2476238"/>
                <a:ext cx="975" cy="1248"/>
              </a:xfrm>
              <a:custGeom>
                <a:avLst/>
                <a:gdLst/>
                <a:ahLst/>
                <a:cxnLst/>
                <a:rect l="l" t="t" r="r" b="b"/>
                <a:pathLst>
                  <a:path w="79" h="102" extrusionOk="0">
                    <a:moveTo>
                      <a:pt x="79" y="0"/>
                    </a:moveTo>
                    <a:cubicBezTo>
                      <a:pt x="77" y="2"/>
                      <a:pt x="44" y="35"/>
                      <a:pt x="24" y="55"/>
                    </a:cubicBezTo>
                    <a:lnTo>
                      <a:pt x="24" y="55"/>
                    </a:lnTo>
                    <a:cubicBezTo>
                      <a:pt x="7" y="89"/>
                      <a:pt x="1" y="102"/>
                      <a:pt x="1" y="102"/>
                    </a:cubicBezTo>
                    <a:cubicBezTo>
                      <a:pt x="3" y="102"/>
                      <a:pt x="41" y="38"/>
                      <a:pt x="79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6" name="Google Shape;2966;p32"/>
              <p:cNvSpPr/>
              <p:nvPr/>
            </p:nvSpPr>
            <p:spPr>
              <a:xfrm>
                <a:off x="6339872" y="2465619"/>
                <a:ext cx="33040" cy="1696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386" extrusionOk="0">
                    <a:moveTo>
                      <a:pt x="1107" y="603"/>
                    </a:moveTo>
                    <a:cubicBezTo>
                      <a:pt x="1054" y="643"/>
                      <a:pt x="1020" y="670"/>
                      <a:pt x="999" y="689"/>
                    </a:cubicBezTo>
                    <a:lnTo>
                      <a:pt x="999" y="689"/>
                    </a:lnTo>
                    <a:cubicBezTo>
                      <a:pt x="1033" y="662"/>
                      <a:pt x="1069" y="634"/>
                      <a:pt x="1107" y="603"/>
                    </a:cubicBezTo>
                    <a:close/>
                    <a:moveTo>
                      <a:pt x="2667" y="281"/>
                    </a:moveTo>
                    <a:cubicBezTo>
                      <a:pt x="2647" y="281"/>
                      <a:pt x="2513" y="329"/>
                      <a:pt x="2477" y="329"/>
                    </a:cubicBezTo>
                    <a:cubicBezTo>
                      <a:pt x="2340" y="466"/>
                      <a:pt x="2052" y="602"/>
                      <a:pt x="1864" y="708"/>
                    </a:cubicBezTo>
                    <a:lnTo>
                      <a:pt x="1864" y="708"/>
                    </a:lnTo>
                    <a:cubicBezTo>
                      <a:pt x="2038" y="631"/>
                      <a:pt x="2261" y="517"/>
                      <a:pt x="2586" y="329"/>
                    </a:cubicBezTo>
                    <a:cubicBezTo>
                      <a:pt x="2659" y="293"/>
                      <a:pt x="2677" y="281"/>
                      <a:pt x="2667" y="281"/>
                    </a:cubicBezTo>
                    <a:close/>
                    <a:moveTo>
                      <a:pt x="851" y="1037"/>
                    </a:moveTo>
                    <a:lnTo>
                      <a:pt x="851" y="1037"/>
                    </a:lnTo>
                    <a:cubicBezTo>
                      <a:pt x="830" y="1054"/>
                      <a:pt x="806" y="1074"/>
                      <a:pt x="779" y="1096"/>
                    </a:cubicBezTo>
                    <a:cubicBezTo>
                      <a:pt x="779" y="1096"/>
                      <a:pt x="814" y="1068"/>
                      <a:pt x="851" y="1037"/>
                    </a:cubicBezTo>
                    <a:close/>
                    <a:moveTo>
                      <a:pt x="2038" y="1"/>
                    </a:moveTo>
                    <a:lnTo>
                      <a:pt x="2038" y="56"/>
                    </a:lnTo>
                    <a:cubicBezTo>
                      <a:pt x="1765" y="220"/>
                      <a:pt x="1710" y="220"/>
                      <a:pt x="1600" y="275"/>
                    </a:cubicBezTo>
                    <a:lnTo>
                      <a:pt x="943" y="768"/>
                    </a:lnTo>
                    <a:cubicBezTo>
                      <a:pt x="984" y="726"/>
                      <a:pt x="932" y="747"/>
                      <a:pt x="999" y="689"/>
                    </a:cubicBezTo>
                    <a:lnTo>
                      <a:pt x="999" y="689"/>
                    </a:lnTo>
                    <a:cubicBezTo>
                      <a:pt x="787" y="854"/>
                      <a:pt x="639" y="955"/>
                      <a:pt x="450" y="1096"/>
                    </a:cubicBezTo>
                    <a:cubicBezTo>
                      <a:pt x="432" y="1105"/>
                      <a:pt x="423" y="1108"/>
                      <a:pt x="418" y="1108"/>
                    </a:cubicBezTo>
                    <a:cubicBezTo>
                      <a:pt x="410" y="1108"/>
                      <a:pt x="420" y="1096"/>
                      <a:pt x="416" y="1096"/>
                    </a:cubicBezTo>
                    <a:cubicBezTo>
                      <a:pt x="409" y="1096"/>
                      <a:pt x="368" y="1124"/>
                      <a:pt x="176" y="1260"/>
                    </a:cubicBezTo>
                    <a:cubicBezTo>
                      <a:pt x="43" y="1354"/>
                      <a:pt x="0" y="1385"/>
                      <a:pt x="6" y="1385"/>
                    </a:cubicBezTo>
                    <a:cubicBezTo>
                      <a:pt x="18" y="1385"/>
                      <a:pt x="245" y="1245"/>
                      <a:pt x="286" y="1245"/>
                    </a:cubicBezTo>
                    <a:cubicBezTo>
                      <a:pt x="305" y="1245"/>
                      <a:pt x="283" y="1277"/>
                      <a:pt x="176" y="1370"/>
                    </a:cubicBezTo>
                    <a:lnTo>
                      <a:pt x="1053" y="768"/>
                    </a:lnTo>
                    <a:lnTo>
                      <a:pt x="1053" y="768"/>
                    </a:lnTo>
                    <a:cubicBezTo>
                      <a:pt x="998" y="822"/>
                      <a:pt x="724" y="987"/>
                      <a:pt x="560" y="1151"/>
                    </a:cubicBezTo>
                    <a:cubicBezTo>
                      <a:pt x="833" y="987"/>
                      <a:pt x="1107" y="713"/>
                      <a:pt x="1545" y="439"/>
                    </a:cubicBezTo>
                    <a:lnTo>
                      <a:pt x="1545" y="439"/>
                    </a:lnTo>
                    <a:cubicBezTo>
                      <a:pt x="1486" y="484"/>
                      <a:pt x="1475" y="500"/>
                      <a:pt x="1492" y="500"/>
                    </a:cubicBezTo>
                    <a:cubicBezTo>
                      <a:pt x="1537" y="500"/>
                      <a:pt x="1779" y="384"/>
                      <a:pt x="1819" y="384"/>
                    </a:cubicBezTo>
                    <a:cubicBezTo>
                      <a:pt x="1545" y="548"/>
                      <a:pt x="998" y="877"/>
                      <a:pt x="888" y="987"/>
                    </a:cubicBezTo>
                    <a:cubicBezTo>
                      <a:pt x="921" y="965"/>
                      <a:pt x="936" y="956"/>
                      <a:pt x="940" y="956"/>
                    </a:cubicBezTo>
                    <a:cubicBezTo>
                      <a:pt x="948" y="956"/>
                      <a:pt x="897" y="999"/>
                      <a:pt x="851" y="1037"/>
                    </a:cubicBezTo>
                    <a:lnTo>
                      <a:pt x="851" y="1037"/>
                    </a:lnTo>
                    <a:cubicBezTo>
                      <a:pt x="1093" y="846"/>
                      <a:pt x="1029" y="964"/>
                      <a:pt x="1381" y="713"/>
                    </a:cubicBezTo>
                    <a:cubicBezTo>
                      <a:pt x="1580" y="580"/>
                      <a:pt x="1759" y="508"/>
                      <a:pt x="1808" y="508"/>
                    </a:cubicBezTo>
                    <a:cubicBezTo>
                      <a:pt x="1841" y="508"/>
                      <a:pt x="1818" y="538"/>
                      <a:pt x="1710" y="603"/>
                    </a:cubicBezTo>
                    <a:cubicBezTo>
                      <a:pt x="1491" y="713"/>
                      <a:pt x="1545" y="713"/>
                      <a:pt x="1491" y="713"/>
                    </a:cubicBezTo>
                    <a:cubicBezTo>
                      <a:pt x="1053" y="932"/>
                      <a:pt x="1272" y="877"/>
                      <a:pt x="888" y="1096"/>
                    </a:cubicBezTo>
                    <a:cubicBezTo>
                      <a:pt x="1310" y="885"/>
                      <a:pt x="1461" y="877"/>
                      <a:pt x="1790" y="740"/>
                    </a:cubicBezTo>
                    <a:lnTo>
                      <a:pt x="1790" y="740"/>
                    </a:lnTo>
                    <a:cubicBezTo>
                      <a:pt x="1783" y="748"/>
                      <a:pt x="1775" y="757"/>
                      <a:pt x="1765" y="768"/>
                    </a:cubicBezTo>
                    <a:cubicBezTo>
                      <a:pt x="1792" y="749"/>
                      <a:pt x="1826" y="729"/>
                      <a:pt x="1864" y="708"/>
                    </a:cubicBezTo>
                    <a:lnTo>
                      <a:pt x="1864" y="708"/>
                    </a:lnTo>
                    <a:cubicBezTo>
                      <a:pt x="1838" y="719"/>
                      <a:pt x="1814" y="730"/>
                      <a:pt x="1790" y="740"/>
                    </a:cubicBezTo>
                    <a:lnTo>
                      <a:pt x="1790" y="740"/>
                    </a:lnTo>
                    <a:cubicBezTo>
                      <a:pt x="1883" y="623"/>
                      <a:pt x="1570" y="753"/>
                      <a:pt x="1929" y="548"/>
                    </a:cubicBezTo>
                    <a:lnTo>
                      <a:pt x="2312" y="384"/>
                    </a:lnTo>
                    <a:cubicBezTo>
                      <a:pt x="2477" y="165"/>
                      <a:pt x="2257" y="1"/>
                      <a:pt x="2038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7" name="Google Shape;2967;p32"/>
              <p:cNvSpPr/>
              <p:nvPr/>
            </p:nvSpPr>
            <p:spPr>
              <a:xfrm>
                <a:off x="6348100" y="2473574"/>
                <a:ext cx="4059" cy="2705"/>
              </a:xfrm>
              <a:custGeom>
                <a:avLst/>
                <a:gdLst/>
                <a:ahLst/>
                <a:cxnLst/>
                <a:rect l="l" t="t" r="r" b="b"/>
                <a:pathLst>
                  <a:path w="329" h="221" extrusionOk="0">
                    <a:moveTo>
                      <a:pt x="329" y="1"/>
                    </a:moveTo>
                    <a:lnTo>
                      <a:pt x="110" y="111"/>
                    </a:lnTo>
                    <a:lnTo>
                      <a:pt x="0" y="220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8" name="Google Shape;2968;p32"/>
              <p:cNvSpPr/>
              <p:nvPr/>
            </p:nvSpPr>
            <p:spPr>
              <a:xfrm>
                <a:off x="6360732" y="2464299"/>
                <a:ext cx="4910" cy="3121"/>
              </a:xfrm>
              <a:custGeom>
                <a:avLst/>
                <a:gdLst/>
                <a:ahLst/>
                <a:cxnLst/>
                <a:rect l="l" t="t" r="r" b="b"/>
                <a:pathLst>
                  <a:path w="398" h="255" extrusionOk="0">
                    <a:moveTo>
                      <a:pt x="397" y="0"/>
                    </a:moveTo>
                    <a:lnTo>
                      <a:pt x="14" y="219"/>
                    </a:lnTo>
                    <a:cubicBezTo>
                      <a:pt x="1" y="244"/>
                      <a:pt x="0" y="255"/>
                      <a:pt x="9" y="255"/>
                    </a:cubicBezTo>
                    <a:cubicBezTo>
                      <a:pt x="39" y="255"/>
                      <a:pt x="185" y="127"/>
                      <a:pt x="397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32"/>
              <p:cNvSpPr/>
              <p:nvPr/>
            </p:nvSpPr>
            <p:spPr>
              <a:xfrm>
                <a:off x="6350117" y="2478224"/>
                <a:ext cx="3393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10" extrusionOk="0">
                    <a:moveTo>
                      <a:pt x="274" y="0"/>
                    </a:moveTo>
                    <a:cubicBezTo>
                      <a:pt x="110" y="55"/>
                      <a:pt x="55" y="110"/>
                      <a:pt x="0" y="110"/>
                    </a:cubicBezTo>
                    <a:lnTo>
                      <a:pt x="165" y="110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32"/>
              <p:cNvSpPr/>
              <p:nvPr/>
            </p:nvSpPr>
            <p:spPr>
              <a:xfrm>
                <a:off x="6357362" y="2469603"/>
                <a:ext cx="17741" cy="8274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676" extrusionOk="0">
                    <a:moveTo>
                      <a:pt x="1274" y="0"/>
                    </a:moveTo>
                    <a:lnTo>
                      <a:pt x="1274" y="0"/>
                    </a:lnTo>
                    <a:cubicBezTo>
                      <a:pt x="781" y="219"/>
                      <a:pt x="397" y="493"/>
                      <a:pt x="14" y="658"/>
                    </a:cubicBezTo>
                    <a:cubicBezTo>
                      <a:pt x="2" y="670"/>
                      <a:pt x="0" y="675"/>
                      <a:pt x="8" y="675"/>
                    </a:cubicBezTo>
                    <a:cubicBezTo>
                      <a:pt x="67" y="675"/>
                      <a:pt x="689" y="329"/>
                      <a:pt x="835" y="329"/>
                    </a:cubicBezTo>
                    <a:cubicBezTo>
                      <a:pt x="694" y="410"/>
                      <a:pt x="679" y="431"/>
                      <a:pt x="712" y="431"/>
                    </a:cubicBezTo>
                    <a:cubicBezTo>
                      <a:pt x="747" y="431"/>
                      <a:pt x="839" y="406"/>
                      <a:pt x="882" y="406"/>
                    </a:cubicBezTo>
                    <a:cubicBezTo>
                      <a:pt x="906" y="406"/>
                      <a:pt x="915" y="414"/>
                      <a:pt x="890" y="439"/>
                    </a:cubicBezTo>
                    <a:lnTo>
                      <a:pt x="1438" y="165"/>
                    </a:lnTo>
                    <a:cubicBezTo>
                      <a:pt x="1389" y="165"/>
                      <a:pt x="1286" y="186"/>
                      <a:pt x="1216" y="186"/>
                    </a:cubicBezTo>
                    <a:cubicBezTo>
                      <a:pt x="1128" y="186"/>
                      <a:pt x="1091" y="152"/>
                      <a:pt x="1274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1" name="Google Shape;2971;p32"/>
              <p:cNvSpPr/>
              <p:nvPr/>
            </p:nvSpPr>
            <p:spPr>
              <a:xfrm>
                <a:off x="6346747" y="2474712"/>
                <a:ext cx="29746" cy="23672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1934" extrusionOk="0">
                    <a:moveTo>
                      <a:pt x="435" y="843"/>
                    </a:moveTo>
                    <a:cubicBezTo>
                      <a:pt x="389" y="855"/>
                      <a:pt x="354" y="868"/>
                      <a:pt x="329" y="893"/>
                    </a:cubicBezTo>
                    <a:cubicBezTo>
                      <a:pt x="386" y="869"/>
                      <a:pt x="418" y="853"/>
                      <a:pt x="435" y="843"/>
                    </a:cubicBezTo>
                    <a:close/>
                    <a:moveTo>
                      <a:pt x="56" y="893"/>
                    </a:moveTo>
                    <a:cubicBezTo>
                      <a:pt x="56" y="893"/>
                      <a:pt x="56" y="893"/>
                      <a:pt x="55" y="893"/>
                    </a:cubicBezTo>
                    <a:cubicBezTo>
                      <a:pt x="17" y="909"/>
                      <a:pt x="1" y="916"/>
                      <a:pt x="1" y="916"/>
                    </a:cubicBezTo>
                    <a:cubicBezTo>
                      <a:pt x="1" y="916"/>
                      <a:pt x="22" y="907"/>
                      <a:pt x="56" y="893"/>
                    </a:cubicBezTo>
                    <a:close/>
                    <a:moveTo>
                      <a:pt x="913" y="885"/>
                    </a:moveTo>
                    <a:cubicBezTo>
                      <a:pt x="786" y="919"/>
                      <a:pt x="670" y="949"/>
                      <a:pt x="572" y="973"/>
                    </a:cubicBezTo>
                    <a:lnTo>
                      <a:pt x="572" y="973"/>
                    </a:lnTo>
                    <a:cubicBezTo>
                      <a:pt x="724" y="939"/>
                      <a:pt x="820" y="915"/>
                      <a:pt x="913" y="885"/>
                    </a:cubicBezTo>
                    <a:close/>
                    <a:moveTo>
                      <a:pt x="572" y="973"/>
                    </a:moveTo>
                    <a:lnTo>
                      <a:pt x="572" y="973"/>
                    </a:lnTo>
                    <a:cubicBezTo>
                      <a:pt x="532" y="982"/>
                      <a:pt x="488" y="991"/>
                      <a:pt x="439" y="1002"/>
                    </a:cubicBezTo>
                    <a:cubicBezTo>
                      <a:pt x="478" y="995"/>
                      <a:pt x="523" y="984"/>
                      <a:pt x="572" y="973"/>
                    </a:cubicBezTo>
                    <a:close/>
                    <a:moveTo>
                      <a:pt x="763" y="978"/>
                    </a:moveTo>
                    <a:cubicBezTo>
                      <a:pt x="707" y="978"/>
                      <a:pt x="640" y="984"/>
                      <a:pt x="603" y="1002"/>
                    </a:cubicBezTo>
                    <a:lnTo>
                      <a:pt x="833" y="981"/>
                    </a:lnTo>
                    <a:lnTo>
                      <a:pt x="833" y="981"/>
                    </a:lnTo>
                    <a:cubicBezTo>
                      <a:pt x="815" y="979"/>
                      <a:pt x="790" y="978"/>
                      <a:pt x="763" y="978"/>
                    </a:cubicBezTo>
                    <a:close/>
                    <a:moveTo>
                      <a:pt x="621" y="1094"/>
                    </a:moveTo>
                    <a:cubicBezTo>
                      <a:pt x="597" y="1094"/>
                      <a:pt x="913" y="1167"/>
                      <a:pt x="986" y="1167"/>
                    </a:cubicBezTo>
                    <a:cubicBezTo>
                      <a:pt x="731" y="1112"/>
                      <a:pt x="633" y="1094"/>
                      <a:pt x="621" y="1094"/>
                    </a:cubicBezTo>
                    <a:close/>
                    <a:moveTo>
                      <a:pt x="1603" y="1177"/>
                    </a:moveTo>
                    <a:lnTo>
                      <a:pt x="2246" y="1276"/>
                    </a:lnTo>
                    <a:cubicBezTo>
                      <a:pt x="2164" y="1194"/>
                      <a:pt x="2054" y="1180"/>
                      <a:pt x="1931" y="1180"/>
                    </a:cubicBezTo>
                    <a:cubicBezTo>
                      <a:pt x="1870" y="1180"/>
                      <a:pt x="1805" y="1184"/>
                      <a:pt x="1738" y="1184"/>
                    </a:cubicBezTo>
                    <a:cubicBezTo>
                      <a:pt x="1693" y="1184"/>
                      <a:pt x="1648" y="1182"/>
                      <a:pt x="1603" y="1177"/>
                    </a:cubicBezTo>
                    <a:close/>
                    <a:moveTo>
                      <a:pt x="1874" y="1"/>
                    </a:moveTo>
                    <a:cubicBezTo>
                      <a:pt x="1863" y="1"/>
                      <a:pt x="1843" y="5"/>
                      <a:pt x="1808" y="17"/>
                    </a:cubicBezTo>
                    <a:lnTo>
                      <a:pt x="1589" y="181"/>
                    </a:lnTo>
                    <a:cubicBezTo>
                      <a:pt x="1461" y="229"/>
                      <a:pt x="1393" y="249"/>
                      <a:pt x="1371" y="249"/>
                    </a:cubicBezTo>
                    <a:cubicBezTo>
                      <a:pt x="1316" y="249"/>
                      <a:pt x="1521" y="133"/>
                      <a:pt x="1753" y="17"/>
                    </a:cubicBezTo>
                    <a:lnTo>
                      <a:pt x="1753" y="17"/>
                    </a:lnTo>
                    <a:cubicBezTo>
                      <a:pt x="1260" y="181"/>
                      <a:pt x="932" y="400"/>
                      <a:pt x="548" y="619"/>
                    </a:cubicBezTo>
                    <a:cubicBezTo>
                      <a:pt x="716" y="560"/>
                      <a:pt x="795" y="536"/>
                      <a:pt x="814" y="536"/>
                    </a:cubicBezTo>
                    <a:cubicBezTo>
                      <a:pt x="878" y="536"/>
                      <a:pt x="249" y="810"/>
                      <a:pt x="56" y="893"/>
                    </a:cubicBezTo>
                    <a:lnTo>
                      <a:pt x="56" y="893"/>
                    </a:lnTo>
                    <a:cubicBezTo>
                      <a:pt x="384" y="838"/>
                      <a:pt x="494" y="728"/>
                      <a:pt x="767" y="619"/>
                    </a:cubicBezTo>
                    <a:cubicBezTo>
                      <a:pt x="767" y="631"/>
                      <a:pt x="787" y="635"/>
                      <a:pt x="815" y="635"/>
                    </a:cubicBezTo>
                    <a:cubicBezTo>
                      <a:pt x="865" y="635"/>
                      <a:pt x="941" y="623"/>
                      <a:pt x="978" y="623"/>
                    </a:cubicBezTo>
                    <a:cubicBezTo>
                      <a:pt x="1011" y="623"/>
                      <a:pt x="1013" y="633"/>
                      <a:pt x="932" y="674"/>
                    </a:cubicBezTo>
                    <a:cubicBezTo>
                      <a:pt x="738" y="712"/>
                      <a:pt x="627" y="751"/>
                      <a:pt x="597" y="751"/>
                    </a:cubicBezTo>
                    <a:cubicBezTo>
                      <a:pt x="585" y="751"/>
                      <a:pt x="587" y="745"/>
                      <a:pt x="603" y="729"/>
                    </a:cubicBezTo>
                    <a:lnTo>
                      <a:pt x="603" y="729"/>
                    </a:lnTo>
                    <a:cubicBezTo>
                      <a:pt x="362" y="816"/>
                      <a:pt x="331" y="834"/>
                      <a:pt x="357" y="834"/>
                    </a:cubicBezTo>
                    <a:cubicBezTo>
                      <a:pt x="374" y="834"/>
                      <a:pt x="416" y="826"/>
                      <a:pt x="437" y="826"/>
                    </a:cubicBezTo>
                    <a:cubicBezTo>
                      <a:pt x="451" y="826"/>
                      <a:pt x="456" y="830"/>
                      <a:pt x="435" y="843"/>
                    </a:cubicBezTo>
                    <a:lnTo>
                      <a:pt x="435" y="843"/>
                    </a:lnTo>
                    <a:cubicBezTo>
                      <a:pt x="492" y="827"/>
                      <a:pt x="567" y="814"/>
                      <a:pt x="658" y="783"/>
                    </a:cubicBezTo>
                    <a:lnTo>
                      <a:pt x="658" y="783"/>
                    </a:lnTo>
                    <a:cubicBezTo>
                      <a:pt x="622" y="807"/>
                      <a:pt x="625" y="815"/>
                      <a:pt x="649" y="815"/>
                    </a:cubicBezTo>
                    <a:cubicBezTo>
                      <a:pt x="702" y="815"/>
                      <a:pt x="855" y="774"/>
                      <a:pt x="902" y="774"/>
                    </a:cubicBezTo>
                    <a:cubicBezTo>
                      <a:pt x="930" y="774"/>
                      <a:pt x="919" y="790"/>
                      <a:pt x="822" y="838"/>
                    </a:cubicBezTo>
                    <a:cubicBezTo>
                      <a:pt x="986" y="783"/>
                      <a:pt x="986" y="783"/>
                      <a:pt x="1425" y="674"/>
                    </a:cubicBezTo>
                    <a:lnTo>
                      <a:pt x="1425" y="674"/>
                    </a:lnTo>
                    <a:cubicBezTo>
                      <a:pt x="1165" y="789"/>
                      <a:pt x="1042" y="844"/>
                      <a:pt x="913" y="885"/>
                    </a:cubicBezTo>
                    <a:lnTo>
                      <a:pt x="913" y="885"/>
                    </a:lnTo>
                    <a:cubicBezTo>
                      <a:pt x="1169" y="818"/>
                      <a:pt x="1470" y="737"/>
                      <a:pt x="1753" y="674"/>
                    </a:cubicBezTo>
                    <a:lnTo>
                      <a:pt x="1753" y="674"/>
                    </a:lnTo>
                    <a:cubicBezTo>
                      <a:pt x="1041" y="948"/>
                      <a:pt x="1863" y="783"/>
                      <a:pt x="1315" y="893"/>
                    </a:cubicBezTo>
                    <a:lnTo>
                      <a:pt x="1206" y="893"/>
                    </a:lnTo>
                    <a:cubicBezTo>
                      <a:pt x="943" y="933"/>
                      <a:pt x="896" y="944"/>
                      <a:pt x="934" y="944"/>
                    </a:cubicBezTo>
                    <a:cubicBezTo>
                      <a:pt x="976" y="944"/>
                      <a:pt x="1118" y="931"/>
                      <a:pt x="1188" y="931"/>
                    </a:cubicBezTo>
                    <a:cubicBezTo>
                      <a:pt x="1227" y="931"/>
                      <a:pt x="1243" y="935"/>
                      <a:pt x="1206" y="948"/>
                    </a:cubicBezTo>
                    <a:lnTo>
                      <a:pt x="833" y="981"/>
                    </a:lnTo>
                    <a:lnTo>
                      <a:pt x="833" y="981"/>
                    </a:lnTo>
                    <a:cubicBezTo>
                      <a:pt x="891" y="988"/>
                      <a:pt x="881" y="1002"/>
                      <a:pt x="658" y="1002"/>
                    </a:cubicBezTo>
                    <a:lnTo>
                      <a:pt x="329" y="1002"/>
                    </a:lnTo>
                    <a:cubicBezTo>
                      <a:pt x="822" y="1002"/>
                      <a:pt x="603" y="1002"/>
                      <a:pt x="877" y="1112"/>
                    </a:cubicBezTo>
                    <a:lnTo>
                      <a:pt x="986" y="1167"/>
                    </a:lnTo>
                    <a:cubicBezTo>
                      <a:pt x="959" y="1153"/>
                      <a:pt x="959" y="1146"/>
                      <a:pt x="980" y="1146"/>
                    </a:cubicBezTo>
                    <a:cubicBezTo>
                      <a:pt x="1045" y="1146"/>
                      <a:pt x="1301" y="1208"/>
                      <a:pt x="1589" y="1331"/>
                    </a:cubicBezTo>
                    <a:cubicBezTo>
                      <a:pt x="1307" y="1246"/>
                      <a:pt x="1196" y="1216"/>
                      <a:pt x="1177" y="1216"/>
                    </a:cubicBezTo>
                    <a:cubicBezTo>
                      <a:pt x="1132" y="1216"/>
                      <a:pt x="1659" y="1402"/>
                      <a:pt x="1574" y="1402"/>
                    </a:cubicBezTo>
                    <a:cubicBezTo>
                      <a:pt x="1560" y="1402"/>
                      <a:pt x="1530" y="1397"/>
                      <a:pt x="1479" y="1386"/>
                    </a:cubicBezTo>
                    <a:cubicBezTo>
                      <a:pt x="1041" y="1276"/>
                      <a:pt x="1260" y="1276"/>
                      <a:pt x="767" y="1167"/>
                    </a:cubicBezTo>
                    <a:lnTo>
                      <a:pt x="767" y="1167"/>
                    </a:lnTo>
                    <a:cubicBezTo>
                      <a:pt x="1041" y="1249"/>
                      <a:pt x="1082" y="1263"/>
                      <a:pt x="1075" y="1263"/>
                    </a:cubicBezTo>
                    <a:cubicBezTo>
                      <a:pt x="1072" y="1263"/>
                      <a:pt x="1057" y="1259"/>
                      <a:pt x="1052" y="1259"/>
                    </a:cubicBezTo>
                    <a:cubicBezTo>
                      <a:pt x="1048" y="1259"/>
                      <a:pt x="1055" y="1263"/>
                      <a:pt x="1096" y="1276"/>
                    </a:cubicBezTo>
                    <a:cubicBezTo>
                      <a:pt x="548" y="1112"/>
                      <a:pt x="986" y="1276"/>
                      <a:pt x="384" y="1057"/>
                    </a:cubicBezTo>
                    <a:lnTo>
                      <a:pt x="384" y="1057"/>
                    </a:lnTo>
                    <a:lnTo>
                      <a:pt x="1315" y="1495"/>
                    </a:lnTo>
                    <a:cubicBezTo>
                      <a:pt x="1199" y="1449"/>
                      <a:pt x="1142" y="1432"/>
                      <a:pt x="1119" y="1432"/>
                    </a:cubicBezTo>
                    <a:cubicBezTo>
                      <a:pt x="1088" y="1432"/>
                      <a:pt x="1119" y="1464"/>
                      <a:pt x="1151" y="1495"/>
                    </a:cubicBezTo>
                    <a:cubicBezTo>
                      <a:pt x="1151" y="1492"/>
                      <a:pt x="1153" y="1491"/>
                      <a:pt x="1158" y="1491"/>
                    </a:cubicBezTo>
                    <a:cubicBezTo>
                      <a:pt x="1233" y="1491"/>
                      <a:pt x="1879" y="1882"/>
                      <a:pt x="2137" y="1933"/>
                    </a:cubicBezTo>
                    <a:cubicBezTo>
                      <a:pt x="1972" y="1660"/>
                      <a:pt x="1918" y="1495"/>
                      <a:pt x="2137" y="1441"/>
                    </a:cubicBezTo>
                    <a:cubicBezTo>
                      <a:pt x="1425" y="1221"/>
                      <a:pt x="2191" y="1331"/>
                      <a:pt x="1534" y="1167"/>
                    </a:cubicBezTo>
                    <a:lnTo>
                      <a:pt x="1534" y="1167"/>
                    </a:lnTo>
                    <a:cubicBezTo>
                      <a:pt x="1557" y="1171"/>
                      <a:pt x="1580" y="1175"/>
                      <a:pt x="1603" y="1177"/>
                    </a:cubicBezTo>
                    <a:lnTo>
                      <a:pt x="1603" y="1177"/>
                    </a:lnTo>
                    <a:lnTo>
                      <a:pt x="1534" y="1167"/>
                    </a:lnTo>
                    <a:lnTo>
                      <a:pt x="1534" y="1167"/>
                    </a:lnTo>
                    <a:cubicBezTo>
                      <a:pt x="1534" y="1167"/>
                      <a:pt x="1534" y="1167"/>
                      <a:pt x="1534" y="1167"/>
                    </a:cubicBezTo>
                    <a:cubicBezTo>
                      <a:pt x="1498" y="1148"/>
                      <a:pt x="1528" y="1142"/>
                      <a:pt x="1595" y="1142"/>
                    </a:cubicBezTo>
                    <a:cubicBezTo>
                      <a:pt x="1729" y="1142"/>
                      <a:pt x="2009" y="1167"/>
                      <a:pt x="2191" y="1167"/>
                    </a:cubicBezTo>
                    <a:cubicBezTo>
                      <a:pt x="2246" y="1112"/>
                      <a:pt x="1972" y="1167"/>
                      <a:pt x="1589" y="1057"/>
                    </a:cubicBezTo>
                    <a:lnTo>
                      <a:pt x="2410" y="1057"/>
                    </a:lnTo>
                    <a:cubicBezTo>
                      <a:pt x="2137" y="729"/>
                      <a:pt x="1589" y="674"/>
                      <a:pt x="1918" y="345"/>
                    </a:cubicBezTo>
                    <a:lnTo>
                      <a:pt x="1918" y="345"/>
                    </a:lnTo>
                    <a:lnTo>
                      <a:pt x="1425" y="509"/>
                    </a:lnTo>
                    <a:cubicBezTo>
                      <a:pt x="1467" y="484"/>
                      <a:pt x="1469" y="474"/>
                      <a:pt x="1445" y="474"/>
                    </a:cubicBezTo>
                    <a:cubicBezTo>
                      <a:pt x="1370" y="474"/>
                      <a:pt x="1043" y="571"/>
                      <a:pt x="952" y="571"/>
                    </a:cubicBezTo>
                    <a:cubicBezTo>
                      <a:pt x="887" y="571"/>
                      <a:pt x="946" y="520"/>
                      <a:pt x="1315" y="345"/>
                    </a:cubicBezTo>
                    <a:lnTo>
                      <a:pt x="1315" y="345"/>
                    </a:lnTo>
                    <a:lnTo>
                      <a:pt x="877" y="509"/>
                    </a:lnTo>
                    <a:cubicBezTo>
                      <a:pt x="1151" y="400"/>
                      <a:pt x="1644" y="181"/>
                      <a:pt x="1972" y="17"/>
                    </a:cubicBezTo>
                    <a:lnTo>
                      <a:pt x="1972" y="17"/>
                    </a:lnTo>
                    <a:cubicBezTo>
                      <a:pt x="1938" y="28"/>
                      <a:pt x="1918" y="32"/>
                      <a:pt x="1906" y="32"/>
                    </a:cubicBezTo>
                    <a:cubicBezTo>
                      <a:pt x="1874" y="32"/>
                      <a:pt x="1906" y="1"/>
                      <a:pt x="1874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2" name="Google Shape;2972;p32"/>
              <p:cNvSpPr/>
              <p:nvPr/>
            </p:nvSpPr>
            <p:spPr>
              <a:xfrm>
                <a:off x="6371002" y="2474906"/>
                <a:ext cx="1357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" extrusionOk="0">
                    <a:moveTo>
                      <a:pt x="11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32"/>
              <p:cNvSpPr/>
              <p:nvPr/>
            </p:nvSpPr>
            <p:spPr>
              <a:xfrm>
                <a:off x="6360892" y="2492815"/>
                <a:ext cx="975" cy="955"/>
              </a:xfrm>
              <a:custGeom>
                <a:avLst/>
                <a:gdLst/>
                <a:ahLst/>
                <a:cxnLst/>
                <a:rect l="l" t="t" r="r" b="b"/>
                <a:pathLst>
                  <a:path w="79" h="78" extrusionOk="0">
                    <a:moveTo>
                      <a:pt x="1" y="0"/>
                    </a:moveTo>
                    <a:lnTo>
                      <a:pt x="1" y="55"/>
                    </a:lnTo>
                    <a:cubicBezTo>
                      <a:pt x="33" y="71"/>
                      <a:pt x="51" y="78"/>
                      <a:pt x="59" y="78"/>
                    </a:cubicBezTo>
                    <a:cubicBezTo>
                      <a:pt x="78" y="78"/>
                      <a:pt x="39" y="39"/>
                      <a:pt x="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32"/>
              <p:cNvSpPr/>
              <p:nvPr/>
            </p:nvSpPr>
            <p:spPr>
              <a:xfrm>
                <a:off x="6368308" y="2474906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32"/>
              <p:cNvSpPr/>
              <p:nvPr/>
            </p:nvSpPr>
            <p:spPr>
              <a:xfrm>
                <a:off x="6353487" y="2480210"/>
                <a:ext cx="2714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220" h="56" extrusionOk="0">
                    <a:moveTo>
                      <a:pt x="0" y="55"/>
                    </a:moveTo>
                    <a:lnTo>
                      <a:pt x="0" y="55"/>
                    </a:lnTo>
                    <a:lnTo>
                      <a:pt x="219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32"/>
              <p:cNvSpPr/>
              <p:nvPr/>
            </p:nvSpPr>
            <p:spPr>
              <a:xfrm>
                <a:off x="6352811" y="2490163"/>
                <a:ext cx="2714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5" extrusionOk="0">
                    <a:moveTo>
                      <a:pt x="1" y="0"/>
                    </a:moveTo>
                    <a:lnTo>
                      <a:pt x="220" y="16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32"/>
              <p:cNvSpPr/>
              <p:nvPr/>
            </p:nvSpPr>
            <p:spPr>
              <a:xfrm>
                <a:off x="6353487" y="249148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32"/>
              <p:cNvSpPr/>
              <p:nvPr/>
            </p:nvSpPr>
            <p:spPr>
              <a:xfrm>
                <a:off x="6325862" y="2486846"/>
                <a:ext cx="47993" cy="25484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2082" extrusionOk="0">
                    <a:moveTo>
                      <a:pt x="2269" y="130"/>
                    </a:moveTo>
                    <a:lnTo>
                      <a:pt x="2268" y="132"/>
                    </a:lnTo>
                    <a:lnTo>
                      <a:pt x="2269" y="131"/>
                    </a:lnTo>
                    <a:lnTo>
                      <a:pt x="2269" y="131"/>
                    </a:lnTo>
                    <a:cubicBezTo>
                      <a:pt x="2269" y="131"/>
                      <a:pt x="2269" y="131"/>
                      <a:pt x="2269" y="130"/>
                    </a:cubicBezTo>
                    <a:close/>
                    <a:moveTo>
                      <a:pt x="2301" y="55"/>
                    </a:moveTo>
                    <a:lnTo>
                      <a:pt x="2269" y="131"/>
                    </a:lnTo>
                    <a:lnTo>
                      <a:pt x="2269" y="131"/>
                    </a:lnTo>
                    <a:cubicBezTo>
                      <a:pt x="2269" y="132"/>
                      <a:pt x="2269" y="136"/>
                      <a:pt x="2269" y="142"/>
                    </a:cubicBezTo>
                    <a:lnTo>
                      <a:pt x="2269" y="142"/>
                    </a:lnTo>
                    <a:cubicBezTo>
                      <a:pt x="2278" y="116"/>
                      <a:pt x="2289" y="87"/>
                      <a:pt x="2301" y="55"/>
                    </a:cubicBezTo>
                    <a:close/>
                    <a:moveTo>
                      <a:pt x="2259" y="168"/>
                    </a:moveTo>
                    <a:lnTo>
                      <a:pt x="2246" y="219"/>
                    </a:lnTo>
                    <a:cubicBezTo>
                      <a:pt x="2249" y="205"/>
                      <a:pt x="2252" y="192"/>
                      <a:pt x="2254" y="182"/>
                    </a:cubicBezTo>
                    <a:lnTo>
                      <a:pt x="2254" y="182"/>
                    </a:lnTo>
                    <a:cubicBezTo>
                      <a:pt x="2256" y="177"/>
                      <a:pt x="2257" y="173"/>
                      <a:pt x="2259" y="168"/>
                    </a:cubicBezTo>
                    <a:close/>
                    <a:moveTo>
                      <a:pt x="2238" y="226"/>
                    </a:moveTo>
                    <a:lnTo>
                      <a:pt x="2238" y="226"/>
                    </a:lnTo>
                    <a:cubicBezTo>
                      <a:pt x="2237" y="231"/>
                      <a:pt x="2235" y="237"/>
                      <a:pt x="2234" y="242"/>
                    </a:cubicBezTo>
                    <a:lnTo>
                      <a:pt x="2234" y="242"/>
                    </a:lnTo>
                    <a:cubicBezTo>
                      <a:pt x="2233" y="242"/>
                      <a:pt x="2233" y="242"/>
                      <a:pt x="2232" y="242"/>
                    </a:cubicBezTo>
                    <a:lnTo>
                      <a:pt x="2232" y="242"/>
                    </a:lnTo>
                    <a:cubicBezTo>
                      <a:pt x="2234" y="236"/>
                      <a:pt x="2236" y="231"/>
                      <a:pt x="2238" y="226"/>
                    </a:cubicBezTo>
                    <a:close/>
                    <a:moveTo>
                      <a:pt x="2246" y="219"/>
                    </a:moveTo>
                    <a:cubicBezTo>
                      <a:pt x="2246" y="219"/>
                      <a:pt x="2246" y="219"/>
                      <a:pt x="2246" y="219"/>
                    </a:cubicBezTo>
                    <a:lnTo>
                      <a:pt x="2246" y="219"/>
                    </a:lnTo>
                    <a:cubicBezTo>
                      <a:pt x="2246" y="229"/>
                      <a:pt x="2245" y="239"/>
                      <a:pt x="2244" y="248"/>
                    </a:cubicBezTo>
                    <a:lnTo>
                      <a:pt x="2244" y="248"/>
                    </a:lnTo>
                    <a:cubicBezTo>
                      <a:pt x="2243" y="248"/>
                      <a:pt x="2241" y="247"/>
                      <a:pt x="2240" y="246"/>
                    </a:cubicBezTo>
                    <a:lnTo>
                      <a:pt x="2240" y="246"/>
                    </a:lnTo>
                    <a:lnTo>
                      <a:pt x="2246" y="219"/>
                    </a:lnTo>
                    <a:close/>
                    <a:moveTo>
                      <a:pt x="1972" y="165"/>
                    </a:moveTo>
                    <a:lnTo>
                      <a:pt x="1972" y="165"/>
                    </a:lnTo>
                    <a:cubicBezTo>
                      <a:pt x="2027" y="219"/>
                      <a:pt x="2064" y="250"/>
                      <a:pt x="2094" y="272"/>
                    </a:cubicBezTo>
                    <a:lnTo>
                      <a:pt x="2094" y="272"/>
                    </a:lnTo>
                    <a:cubicBezTo>
                      <a:pt x="2065" y="245"/>
                      <a:pt x="2026" y="210"/>
                      <a:pt x="1972" y="165"/>
                    </a:cubicBezTo>
                    <a:close/>
                    <a:moveTo>
                      <a:pt x="2214" y="295"/>
                    </a:moveTo>
                    <a:lnTo>
                      <a:pt x="2206" y="326"/>
                    </a:lnTo>
                    <a:lnTo>
                      <a:pt x="2206" y="326"/>
                    </a:lnTo>
                    <a:cubicBezTo>
                      <a:pt x="2205" y="325"/>
                      <a:pt x="2205" y="325"/>
                      <a:pt x="2204" y="324"/>
                    </a:cubicBezTo>
                    <a:lnTo>
                      <a:pt x="2204" y="324"/>
                    </a:lnTo>
                    <a:cubicBezTo>
                      <a:pt x="2207" y="315"/>
                      <a:pt x="2210" y="305"/>
                      <a:pt x="2214" y="295"/>
                    </a:cubicBezTo>
                    <a:close/>
                    <a:moveTo>
                      <a:pt x="2226" y="260"/>
                    </a:moveTo>
                    <a:lnTo>
                      <a:pt x="2226" y="260"/>
                    </a:lnTo>
                    <a:cubicBezTo>
                      <a:pt x="2227" y="261"/>
                      <a:pt x="2228" y="261"/>
                      <a:pt x="2229" y="262"/>
                    </a:cubicBezTo>
                    <a:lnTo>
                      <a:pt x="2229" y="262"/>
                    </a:lnTo>
                    <a:cubicBezTo>
                      <a:pt x="2222" y="288"/>
                      <a:pt x="2216" y="312"/>
                      <a:pt x="2212" y="331"/>
                    </a:cubicBezTo>
                    <a:lnTo>
                      <a:pt x="2212" y="331"/>
                    </a:lnTo>
                    <a:cubicBezTo>
                      <a:pt x="2211" y="330"/>
                      <a:pt x="2210" y="330"/>
                      <a:pt x="2210" y="329"/>
                    </a:cubicBezTo>
                    <a:lnTo>
                      <a:pt x="2210" y="329"/>
                    </a:lnTo>
                    <a:cubicBezTo>
                      <a:pt x="2213" y="313"/>
                      <a:pt x="2218" y="292"/>
                      <a:pt x="2224" y="266"/>
                    </a:cubicBezTo>
                    <a:lnTo>
                      <a:pt x="2224" y="266"/>
                    </a:lnTo>
                    <a:cubicBezTo>
                      <a:pt x="2224" y="264"/>
                      <a:pt x="2225" y="262"/>
                      <a:pt x="2226" y="260"/>
                    </a:cubicBezTo>
                    <a:close/>
                    <a:moveTo>
                      <a:pt x="2235" y="266"/>
                    </a:moveTo>
                    <a:cubicBezTo>
                      <a:pt x="2237" y="268"/>
                      <a:pt x="2240" y="271"/>
                      <a:pt x="2243" y="273"/>
                    </a:cubicBezTo>
                    <a:lnTo>
                      <a:pt x="2243" y="273"/>
                    </a:lnTo>
                    <a:cubicBezTo>
                      <a:pt x="2242" y="283"/>
                      <a:pt x="2241" y="293"/>
                      <a:pt x="2241" y="303"/>
                    </a:cubicBezTo>
                    <a:lnTo>
                      <a:pt x="2241" y="303"/>
                    </a:lnTo>
                    <a:cubicBezTo>
                      <a:pt x="2237" y="318"/>
                      <a:pt x="2234" y="333"/>
                      <a:pt x="2230" y="347"/>
                    </a:cubicBezTo>
                    <a:lnTo>
                      <a:pt x="2230" y="347"/>
                    </a:lnTo>
                    <a:cubicBezTo>
                      <a:pt x="2226" y="343"/>
                      <a:pt x="2221" y="339"/>
                      <a:pt x="2217" y="336"/>
                    </a:cubicBezTo>
                    <a:lnTo>
                      <a:pt x="2217" y="336"/>
                    </a:lnTo>
                    <a:lnTo>
                      <a:pt x="2235" y="266"/>
                    </a:lnTo>
                    <a:close/>
                    <a:moveTo>
                      <a:pt x="2200" y="337"/>
                    </a:moveTo>
                    <a:lnTo>
                      <a:pt x="2202" y="340"/>
                    </a:lnTo>
                    <a:lnTo>
                      <a:pt x="2201" y="347"/>
                    </a:lnTo>
                    <a:lnTo>
                      <a:pt x="2201" y="347"/>
                    </a:lnTo>
                    <a:cubicBezTo>
                      <a:pt x="2199" y="346"/>
                      <a:pt x="2198" y="345"/>
                      <a:pt x="2197" y="345"/>
                    </a:cubicBezTo>
                    <a:lnTo>
                      <a:pt x="2197" y="345"/>
                    </a:lnTo>
                    <a:cubicBezTo>
                      <a:pt x="2198" y="342"/>
                      <a:pt x="2199" y="340"/>
                      <a:pt x="2200" y="337"/>
                    </a:cubicBezTo>
                    <a:close/>
                    <a:moveTo>
                      <a:pt x="2176" y="336"/>
                    </a:moveTo>
                    <a:cubicBezTo>
                      <a:pt x="2177" y="336"/>
                      <a:pt x="2178" y="336"/>
                      <a:pt x="2180" y="337"/>
                    </a:cubicBezTo>
                    <a:lnTo>
                      <a:pt x="2180" y="337"/>
                    </a:lnTo>
                    <a:lnTo>
                      <a:pt x="2176" y="348"/>
                    </a:lnTo>
                    <a:lnTo>
                      <a:pt x="2176" y="348"/>
                    </a:lnTo>
                    <a:cubicBezTo>
                      <a:pt x="2173" y="340"/>
                      <a:pt x="2173" y="336"/>
                      <a:pt x="2176" y="336"/>
                    </a:cubicBezTo>
                    <a:close/>
                    <a:moveTo>
                      <a:pt x="2207" y="344"/>
                    </a:moveTo>
                    <a:lnTo>
                      <a:pt x="2208" y="345"/>
                    </a:lnTo>
                    <a:lnTo>
                      <a:pt x="2208" y="345"/>
                    </a:lnTo>
                    <a:cubicBezTo>
                      <a:pt x="2207" y="348"/>
                      <a:pt x="2207" y="350"/>
                      <a:pt x="2206" y="352"/>
                    </a:cubicBezTo>
                    <a:lnTo>
                      <a:pt x="2206" y="352"/>
                    </a:lnTo>
                    <a:cubicBezTo>
                      <a:pt x="2206" y="351"/>
                      <a:pt x="2205" y="351"/>
                      <a:pt x="2205" y="351"/>
                    </a:cubicBezTo>
                    <a:lnTo>
                      <a:pt x="2205" y="351"/>
                    </a:lnTo>
                    <a:cubicBezTo>
                      <a:pt x="2206" y="349"/>
                      <a:pt x="2206" y="346"/>
                      <a:pt x="2207" y="344"/>
                    </a:cubicBezTo>
                    <a:close/>
                    <a:moveTo>
                      <a:pt x="2240" y="319"/>
                    </a:moveTo>
                    <a:lnTo>
                      <a:pt x="2240" y="319"/>
                    </a:lnTo>
                    <a:cubicBezTo>
                      <a:pt x="2239" y="331"/>
                      <a:pt x="2238" y="342"/>
                      <a:pt x="2237" y="353"/>
                    </a:cubicBezTo>
                    <a:lnTo>
                      <a:pt x="2237" y="353"/>
                    </a:lnTo>
                    <a:cubicBezTo>
                      <a:pt x="2237" y="353"/>
                      <a:pt x="2236" y="352"/>
                      <a:pt x="2236" y="352"/>
                    </a:cubicBezTo>
                    <a:lnTo>
                      <a:pt x="2236" y="352"/>
                    </a:lnTo>
                    <a:cubicBezTo>
                      <a:pt x="2237" y="340"/>
                      <a:pt x="2239" y="329"/>
                      <a:pt x="2240" y="319"/>
                    </a:cubicBezTo>
                    <a:close/>
                    <a:moveTo>
                      <a:pt x="2148" y="349"/>
                    </a:moveTo>
                    <a:lnTo>
                      <a:pt x="2148" y="349"/>
                    </a:lnTo>
                    <a:cubicBezTo>
                      <a:pt x="2147" y="349"/>
                      <a:pt x="2147" y="350"/>
                      <a:pt x="2148" y="352"/>
                    </a:cubicBezTo>
                    <a:lnTo>
                      <a:pt x="2148" y="352"/>
                    </a:lnTo>
                    <a:cubicBezTo>
                      <a:pt x="2145" y="351"/>
                      <a:pt x="2143" y="350"/>
                      <a:pt x="2142" y="350"/>
                    </a:cubicBezTo>
                    <a:lnTo>
                      <a:pt x="2142" y="350"/>
                    </a:lnTo>
                    <a:cubicBezTo>
                      <a:pt x="2141" y="350"/>
                      <a:pt x="2143" y="351"/>
                      <a:pt x="2150" y="356"/>
                    </a:cubicBezTo>
                    <a:lnTo>
                      <a:pt x="2150" y="356"/>
                    </a:lnTo>
                    <a:cubicBezTo>
                      <a:pt x="2149" y="354"/>
                      <a:pt x="2148" y="353"/>
                      <a:pt x="2148" y="352"/>
                    </a:cubicBezTo>
                    <a:lnTo>
                      <a:pt x="2148" y="352"/>
                    </a:lnTo>
                    <a:cubicBezTo>
                      <a:pt x="2151" y="353"/>
                      <a:pt x="2156" y="355"/>
                      <a:pt x="2159" y="356"/>
                    </a:cubicBezTo>
                    <a:lnTo>
                      <a:pt x="2159" y="356"/>
                    </a:lnTo>
                    <a:cubicBezTo>
                      <a:pt x="2154" y="352"/>
                      <a:pt x="2150" y="349"/>
                      <a:pt x="2148" y="349"/>
                    </a:cubicBezTo>
                    <a:close/>
                    <a:moveTo>
                      <a:pt x="2213" y="351"/>
                    </a:moveTo>
                    <a:lnTo>
                      <a:pt x="2225" y="363"/>
                    </a:lnTo>
                    <a:lnTo>
                      <a:pt x="2225" y="363"/>
                    </a:lnTo>
                    <a:cubicBezTo>
                      <a:pt x="2225" y="364"/>
                      <a:pt x="2224" y="365"/>
                      <a:pt x="2224" y="367"/>
                    </a:cubicBezTo>
                    <a:lnTo>
                      <a:pt x="2224" y="367"/>
                    </a:lnTo>
                    <a:cubicBezTo>
                      <a:pt x="2220" y="363"/>
                      <a:pt x="2216" y="360"/>
                      <a:pt x="2212" y="356"/>
                    </a:cubicBezTo>
                    <a:lnTo>
                      <a:pt x="2212" y="356"/>
                    </a:lnTo>
                    <a:lnTo>
                      <a:pt x="2213" y="351"/>
                    </a:lnTo>
                    <a:close/>
                    <a:moveTo>
                      <a:pt x="2195" y="351"/>
                    </a:moveTo>
                    <a:lnTo>
                      <a:pt x="2195" y="351"/>
                    </a:lnTo>
                    <a:cubicBezTo>
                      <a:pt x="2196" y="352"/>
                      <a:pt x="2198" y="353"/>
                      <a:pt x="2199" y="354"/>
                    </a:cubicBezTo>
                    <a:lnTo>
                      <a:pt x="2199" y="354"/>
                    </a:lnTo>
                    <a:lnTo>
                      <a:pt x="2195" y="369"/>
                    </a:lnTo>
                    <a:lnTo>
                      <a:pt x="2195" y="369"/>
                    </a:lnTo>
                    <a:cubicBezTo>
                      <a:pt x="2194" y="367"/>
                      <a:pt x="2192" y="366"/>
                      <a:pt x="2191" y="364"/>
                    </a:cubicBezTo>
                    <a:lnTo>
                      <a:pt x="2191" y="364"/>
                    </a:lnTo>
                    <a:cubicBezTo>
                      <a:pt x="2192" y="360"/>
                      <a:pt x="2194" y="355"/>
                      <a:pt x="2195" y="351"/>
                    </a:cubicBezTo>
                    <a:close/>
                    <a:moveTo>
                      <a:pt x="2203" y="359"/>
                    </a:moveTo>
                    <a:cubicBezTo>
                      <a:pt x="2204" y="360"/>
                      <a:pt x="2204" y="360"/>
                      <a:pt x="2204" y="360"/>
                    </a:cubicBezTo>
                    <a:lnTo>
                      <a:pt x="2204" y="360"/>
                    </a:lnTo>
                    <a:cubicBezTo>
                      <a:pt x="2203" y="367"/>
                      <a:pt x="2201" y="372"/>
                      <a:pt x="2200" y="375"/>
                    </a:cubicBezTo>
                    <a:lnTo>
                      <a:pt x="2200" y="375"/>
                    </a:lnTo>
                    <a:cubicBezTo>
                      <a:pt x="2200" y="375"/>
                      <a:pt x="2200" y="374"/>
                      <a:pt x="2200" y="374"/>
                    </a:cubicBezTo>
                    <a:lnTo>
                      <a:pt x="2200" y="374"/>
                    </a:lnTo>
                    <a:cubicBezTo>
                      <a:pt x="2201" y="371"/>
                      <a:pt x="2202" y="366"/>
                      <a:pt x="2203" y="359"/>
                    </a:cubicBezTo>
                    <a:close/>
                    <a:moveTo>
                      <a:pt x="2234" y="372"/>
                    </a:moveTo>
                    <a:cubicBezTo>
                      <a:pt x="2234" y="373"/>
                      <a:pt x="2235" y="375"/>
                      <a:pt x="2236" y="376"/>
                    </a:cubicBezTo>
                    <a:lnTo>
                      <a:pt x="2236" y="376"/>
                    </a:lnTo>
                    <a:cubicBezTo>
                      <a:pt x="2236" y="376"/>
                      <a:pt x="2236" y="376"/>
                      <a:pt x="2236" y="377"/>
                    </a:cubicBezTo>
                    <a:lnTo>
                      <a:pt x="2236" y="377"/>
                    </a:lnTo>
                    <a:cubicBezTo>
                      <a:pt x="2235" y="376"/>
                      <a:pt x="2234" y="375"/>
                      <a:pt x="2233" y="375"/>
                    </a:cubicBezTo>
                    <a:lnTo>
                      <a:pt x="2233" y="375"/>
                    </a:lnTo>
                    <a:cubicBezTo>
                      <a:pt x="2233" y="374"/>
                      <a:pt x="2233" y="373"/>
                      <a:pt x="2234" y="372"/>
                    </a:cubicBezTo>
                    <a:close/>
                    <a:moveTo>
                      <a:pt x="2186" y="381"/>
                    </a:moveTo>
                    <a:lnTo>
                      <a:pt x="2186" y="381"/>
                    </a:lnTo>
                    <a:cubicBezTo>
                      <a:pt x="2186" y="382"/>
                      <a:pt x="2185" y="383"/>
                      <a:pt x="2185" y="384"/>
                    </a:cubicBezTo>
                    <a:lnTo>
                      <a:pt x="2188" y="384"/>
                    </a:lnTo>
                    <a:cubicBezTo>
                      <a:pt x="2187" y="383"/>
                      <a:pt x="2187" y="382"/>
                      <a:pt x="2186" y="381"/>
                    </a:cubicBezTo>
                    <a:close/>
                    <a:moveTo>
                      <a:pt x="2234" y="367"/>
                    </a:moveTo>
                    <a:cubicBezTo>
                      <a:pt x="2235" y="367"/>
                      <a:pt x="2236" y="368"/>
                      <a:pt x="2236" y="369"/>
                    </a:cubicBezTo>
                    <a:lnTo>
                      <a:pt x="2236" y="369"/>
                    </a:lnTo>
                    <a:cubicBezTo>
                      <a:pt x="2236" y="371"/>
                      <a:pt x="2236" y="372"/>
                      <a:pt x="2236" y="373"/>
                    </a:cubicBezTo>
                    <a:lnTo>
                      <a:pt x="2236" y="373"/>
                    </a:lnTo>
                    <a:lnTo>
                      <a:pt x="2236" y="374"/>
                    </a:lnTo>
                    <a:lnTo>
                      <a:pt x="2236" y="374"/>
                    </a:lnTo>
                    <a:cubicBezTo>
                      <a:pt x="2236" y="372"/>
                      <a:pt x="2236" y="371"/>
                      <a:pt x="2237" y="370"/>
                    </a:cubicBezTo>
                    <a:lnTo>
                      <a:pt x="2237" y="370"/>
                    </a:lnTo>
                    <a:cubicBezTo>
                      <a:pt x="2241" y="376"/>
                      <a:pt x="2246" y="384"/>
                      <a:pt x="2246" y="384"/>
                    </a:cubicBezTo>
                    <a:lnTo>
                      <a:pt x="2236" y="374"/>
                    </a:lnTo>
                    <a:lnTo>
                      <a:pt x="2236" y="374"/>
                    </a:lnTo>
                    <a:cubicBezTo>
                      <a:pt x="2236" y="374"/>
                      <a:pt x="2236" y="374"/>
                      <a:pt x="2236" y="374"/>
                    </a:cubicBezTo>
                    <a:lnTo>
                      <a:pt x="2236" y="374"/>
                    </a:lnTo>
                    <a:cubicBezTo>
                      <a:pt x="2236" y="374"/>
                      <a:pt x="2236" y="374"/>
                      <a:pt x="2236" y="373"/>
                    </a:cubicBezTo>
                    <a:lnTo>
                      <a:pt x="2236" y="373"/>
                    </a:lnTo>
                    <a:lnTo>
                      <a:pt x="2234" y="371"/>
                    </a:lnTo>
                    <a:lnTo>
                      <a:pt x="2234" y="371"/>
                    </a:lnTo>
                    <a:cubicBezTo>
                      <a:pt x="2234" y="371"/>
                      <a:pt x="2234" y="372"/>
                      <a:pt x="2234" y="372"/>
                    </a:cubicBezTo>
                    <a:lnTo>
                      <a:pt x="2234" y="372"/>
                    </a:lnTo>
                    <a:cubicBezTo>
                      <a:pt x="2233" y="371"/>
                      <a:pt x="2233" y="371"/>
                      <a:pt x="2233" y="370"/>
                    </a:cubicBezTo>
                    <a:lnTo>
                      <a:pt x="2233" y="370"/>
                    </a:lnTo>
                    <a:lnTo>
                      <a:pt x="2234" y="371"/>
                    </a:lnTo>
                    <a:lnTo>
                      <a:pt x="2234" y="371"/>
                    </a:lnTo>
                    <a:cubicBezTo>
                      <a:pt x="2234" y="370"/>
                      <a:pt x="2234" y="368"/>
                      <a:pt x="2234" y="367"/>
                    </a:cubicBezTo>
                    <a:close/>
                    <a:moveTo>
                      <a:pt x="2236" y="376"/>
                    </a:moveTo>
                    <a:lnTo>
                      <a:pt x="2236" y="376"/>
                    </a:lnTo>
                    <a:cubicBezTo>
                      <a:pt x="2236" y="377"/>
                      <a:pt x="2236" y="377"/>
                      <a:pt x="2236" y="377"/>
                    </a:cubicBezTo>
                    <a:lnTo>
                      <a:pt x="2236" y="377"/>
                    </a:lnTo>
                    <a:cubicBezTo>
                      <a:pt x="2236" y="377"/>
                      <a:pt x="2236" y="377"/>
                      <a:pt x="2236" y="377"/>
                    </a:cubicBezTo>
                    <a:lnTo>
                      <a:pt x="2236" y="377"/>
                    </a:lnTo>
                    <a:cubicBezTo>
                      <a:pt x="2236" y="381"/>
                      <a:pt x="2235" y="384"/>
                      <a:pt x="2235" y="388"/>
                    </a:cubicBezTo>
                    <a:lnTo>
                      <a:pt x="2235" y="388"/>
                    </a:lnTo>
                    <a:cubicBezTo>
                      <a:pt x="2235" y="388"/>
                      <a:pt x="2234" y="387"/>
                      <a:pt x="2234" y="387"/>
                    </a:cubicBezTo>
                    <a:lnTo>
                      <a:pt x="2234" y="387"/>
                    </a:lnTo>
                    <a:cubicBezTo>
                      <a:pt x="2235" y="383"/>
                      <a:pt x="2235" y="380"/>
                      <a:pt x="2236" y="377"/>
                    </a:cubicBezTo>
                    <a:lnTo>
                      <a:pt x="2236" y="377"/>
                    </a:lnTo>
                    <a:cubicBezTo>
                      <a:pt x="2236" y="377"/>
                      <a:pt x="2236" y="377"/>
                      <a:pt x="2236" y="377"/>
                    </a:cubicBezTo>
                    <a:lnTo>
                      <a:pt x="2236" y="377"/>
                    </a:lnTo>
                    <a:cubicBezTo>
                      <a:pt x="2236" y="377"/>
                      <a:pt x="2236" y="376"/>
                      <a:pt x="2236" y="376"/>
                    </a:cubicBezTo>
                    <a:close/>
                    <a:moveTo>
                      <a:pt x="2210" y="366"/>
                    </a:moveTo>
                    <a:lnTo>
                      <a:pt x="2210" y="366"/>
                    </a:lnTo>
                    <a:cubicBezTo>
                      <a:pt x="2213" y="370"/>
                      <a:pt x="2216" y="374"/>
                      <a:pt x="2220" y="379"/>
                    </a:cubicBezTo>
                    <a:lnTo>
                      <a:pt x="2220" y="379"/>
                    </a:lnTo>
                    <a:cubicBezTo>
                      <a:pt x="2219" y="383"/>
                      <a:pt x="2217" y="388"/>
                      <a:pt x="2216" y="392"/>
                    </a:cubicBezTo>
                    <a:lnTo>
                      <a:pt x="2216" y="392"/>
                    </a:lnTo>
                    <a:cubicBezTo>
                      <a:pt x="2212" y="388"/>
                      <a:pt x="2209" y="384"/>
                      <a:pt x="2206" y="381"/>
                    </a:cubicBezTo>
                    <a:lnTo>
                      <a:pt x="2206" y="381"/>
                    </a:lnTo>
                    <a:lnTo>
                      <a:pt x="2210" y="366"/>
                    </a:lnTo>
                    <a:close/>
                    <a:moveTo>
                      <a:pt x="2234" y="387"/>
                    </a:moveTo>
                    <a:cubicBezTo>
                      <a:pt x="2234" y="388"/>
                      <a:pt x="2235" y="388"/>
                      <a:pt x="2235" y="389"/>
                    </a:cubicBezTo>
                    <a:lnTo>
                      <a:pt x="2235" y="389"/>
                    </a:lnTo>
                    <a:cubicBezTo>
                      <a:pt x="2235" y="391"/>
                      <a:pt x="2235" y="394"/>
                      <a:pt x="2234" y="396"/>
                    </a:cubicBezTo>
                    <a:lnTo>
                      <a:pt x="2234" y="396"/>
                    </a:lnTo>
                    <a:cubicBezTo>
                      <a:pt x="2234" y="396"/>
                      <a:pt x="2234" y="395"/>
                      <a:pt x="2233" y="395"/>
                    </a:cubicBezTo>
                    <a:lnTo>
                      <a:pt x="2233" y="395"/>
                    </a:lnTo>
                    <a:cubicBezTo>
                      <a:pt x="2232" y="400"/>
                      <a:pt x="2232" y="405"/>
                      <a:pt x="2231" y="411"/>
                    </a:cubicBezTo>
                    <a:lnTo>
                      <a:pt x="2231" y="411"/>
                    </a:lnTo>
                    <a:cubicBezTo>
                      <a:pt x="2230" y="410"/>
                      <a:pt x="2230" y="409"/>
                      <a:pt x="2229" y="408"/>
                    </a:cubicBezTo>
                    <a:lnTo>
                      <a:pt x="2229" y="408"/>
                    </a:lnTo>
                    <a:cubicBezTo>
                      <a:pt x="2230" y="403"/>
                      <a:pt x="2230" y="397"/>
                      <a:pt x="2231" y="392"/>
                    </a:cubicBezTo>
                    <a:lnTo>
                      <a:pt x="2231" y="392"/>
                    </a:lnTo>
                    <a:cubicBezTo>
                      <a:pt x="2232" y="393"/>
                      <a:pt x="2232" y="394"/>
                      <a:pt x="2233" y="395"/>
                    </a:cubicBezTo>
                    <a:lnTo>
                      <a:pt x="2233" y="395"/>
                    </a:lnTo>
                    <a:cubicBezTo>
                      <a:pt x="2234" y="392"/>
                      <a:pt x="2234" y="390"/>
                      <a:pt x="2234" y="387"/>
                    </a:cubicBezTo>
                    <a:close/>
                    <a:moveTo>
                      <a:pt x="2200" y="422"/>
                    </a:moveTo>
                    <a:lnTo>
                      <a:pt x="2200" y="422"/>
                    </a:lnTo>
                    <a:cubicBezTo>
                      <a:pt x="2201" y="422"/>
                      <a:pt x="2202" y="423"/>
                      <a:pt x="2202" y="423"/>
                    </a:cubicBezTo>
                    <a:lnTo>
                      <a:pt x="2202" y="423"/>
                    </a:lnTo>
                    <a:cubicBezTo>
                      <a:pt x="2202" y="423"/>
                      <a:pt x="2202" y="423"/>
                      <a:pt x="2202" y="423"/>
                    </a:cubicBezTo>
                    <a:lnTo>
                      <a:pt x="2202" y="423"/>
                    </a:lnTo>
                    <a:cubicBezTo>
                      <a:pt x="2202" y="422"/>
                      <a:pt x="2201" y="422"/>
                      <a:pt x="2200" y="422"/>
                    </a:cubicBezTo>
                    <a:close/>
                    <a:moveTo>
                      <a:pt x="2254" y="439"/>
                    </a:moveTo>
                    <a:cubicBezTo>
                      <a:pt x="2256" y="442"/>
                      <a:pt x="2258" y="444"/>
                      <a:pt x="2260" y="447"/>
                    </a:cubicBezTo>
                    <a:lnTo>
                      <a:pt x="2260" y="447"/>
                    </a:lnTo>
                    <a:cubicBezTo>
                      <a:pt x="2259" y="445"/>
                      <a:pt x="2258" y="442"/>
                      <a:pt x="2257" y="440"/>
                    </a:cubicBezTo>
                    <a:lnTo>
                      <a:pt x="2257" y="440"/>
                    </a:lnTo>
                    <a:cubicBezTo>
                      <a:pt x="2256" y="440"/>
                      <a:pt x="2255" y="439"/>
                      <a:pt x="2254" y="439"/>
                    </a:cubicBezTo>
                    <a:close/>
                    <a:moveTo>
                      <a:pt x="2284" y="462"/>
                    </a:moveTo>
                    <a:cubicBezTo>
                      <a:pt x="2287" y="466"/>
                      <a:pt x="2290" y="471"/>
                      <a:pt x="2292" y="476"/>
                    </a:cubicBezTo>
                    <a:lnTo>
                      <a:pt x="2292" y="476"/>
                    </a:lnTo>
                    <a:cubicBezTo>
                      <a:pt x="2290" y="472"/>
                      <a:pt x="2288" y="467"/>
                      <a:pt x="2284" y="462"/>
                    </a:cubicBezTo>
                    <a:close/>
                    <a:moveTo>
                      <a:pt x="2292" y="476"/>
                    </a:moveTo>
                    <a:cubicBezTo>
                      <a:pt x="2296" y="482"/>
                      <a:pt x="2298" y="487"/>
                      <a:pt x="2299" y="487"/>
                    </a:cubicBezTo>
                    <a:lnTo>
                      <a:pt x="2299" y="487"/>
                    </a:lnTo>
                    <a:cubicBezTo>
                      <a:pt x="2297" y="483"/>
                      <a:pt x="2295" y="480"/>
                      <a:pt x="2292" y="476"/>
                    </a:cubicBezTo>
                    <a:close/>
                    <a:moveTo>
                      <a:pt x="2274" y="480"/>
                    </a:moveTo>
                    <a:lnTo>
                      <a:pt x="2274" y="480"/>
                    </a:lnTo>
                    <a:cubicBezTo>
                      <a:pt x="2283" y="489"/>
                      <a:pt x="2293" y="498"/>
                      <a:pt x="2301" y="508"/>
                    </a:cubicBezTo>
                    <a:lnTo>
                      <a:pt x="2301" y="508"/>
                    </a:lnTo>
                    <a:cubicBezTo>
                      <a:pt x="2301" y="512"/>
                      <a:pt x="2301" y="517"/>
                      <a:pt x="2301" y="522"/>
                    </a:cubicBezTo>
                    <a:lnTo>
                      <a:pt x="2301" y="522"/>
                    </a:lnTo>
                    <a:cubicBezTo>
                      <a:pt x="2294" y="514"/>
                      <a:pt x="2287" y="506"/>
                      <a:pt x="2281" y="498"/>
                    </a:cubicBezTo>
                    <a:lnTo>
                      <a:pt x="2281" y="498"/>
                    </a:lnTo>
                    <a:cubicBezTo>
                      <a:pt x="2278" y="492"/>
                      <a:pt x="2276" y="486"/>
                      <a:pt x="2274" y="480"/>
                    </a:cubicBezTo>
                    <a:close/>
                    <a:moveTo>
                      <a:pt x="2179" y="407"/>
                    </a:moveTo>
                    <a:lnTo>
                      <a:pt x="2179" y="407"/>
                    </a:lnTo>
                    <a:cubicBezTo>
                      <a:pt x="2181" y="409"/>
                      <a:pt x="2183" y="410"/>
                      <a:pt x="2185" y="411"/>
                    </a:cubicBezTo>
                    <a:lnTo>
                      <a:pt x="2185" y="411"/>
                    </a:lnTo>
                    <a:lnTo>
                      <a:pt x="2137" y="603"/>
                    </a:lnTo>
                    <a:cubicBezTo>
                      <a:pt x="2165" y="491"/>
                      <a:pt x="2164" y="465"/>
                      <a:pt x="2179" y="407"/>
                    </a:cubicBezTo>
                    <a:close/>
                    <a:moveTo>
                      <a:pt x="2230" y="457"/>
                    </a:moveTo>
                    <a:cubicBezTo>
                      <a:pt x="2243" y="473"/>
                      <a:pt x="2258" y="490"/>
                      <a:pt x="2275" y="510"/>
                    </a:cubicBezTo>
                    <a:lnTo>
                      <a:pt x="2275" y="510"/>
                    </a:lnTo>
                    <a:cubicBezTo>
                      <a:pt x="2284" y="532"/>
                      <a:pt x="2294" y="554"/>
                      <a:pt x="2301" y="571"/>
                    </a:cubicBezTo>
                    <a:lnTo>
                      <a:pt x="2301" y="571"/>
                    </a:lnTo>
                    <a:cubicBezTo>
                      <a:pt x="2301" y="563"/>
                      <a:pt x="2301" y="555"/>
                      <a:pt x="2301" y="548"/>
                    </a:cubicBezTo>
                    <a:cubicBezTo>
                      <a:pt x="2299" y="543"/>
                      <a:pt x="2297" y="538"/>
                      <a:pt x="2295" y="533"/>
                    </a:cubicBezTo>
                    <a:lnTo>
                      <a:pt x="2295" y="533"/>
                    </a:lnTo>
                    <a:cubicBezTo>
                      <a:pt x="2297" y="535"/>
                      <a:pt x="2299" y="538"/>
                      <a:pt x="2301" y="540"/>
                    </a:cubicBezTo>
                    <a:lnTo>
                      <a:pt x="2301" y="540"/>
                    </a:lnTo>
                    <a:cubicBezTo>
                      <a:pt x="2301" y="534"/>
                      <a:pt x="2301" y="528"/>
                      <a:pt x="2301" y="522"/>
                    </a:cubicBezTo>
                    <a:lnTo>
                      <a:pt x="2301" y="522"/>
                    </a:lnTo>
                    <a:cubicBezTo>
                      <a:pt x="2317" y="541"/>
                      <a:pt x="2334" y="561"/>
                      <a:pt x="2351" y="580"/>
                    </a:cubicBezTo>
                    <a:lnTo>
                      <a:pt x="2351" y="580"/>
                    </a:lnTo>
                    <a:cubicBezTo>
                      <a:pt x="2354" y="589"/>
                      <a:pt x="2356" y="596"/>
                      <a:pt x="2356" y="603"/>
                    </a:cubicBezTo>
                    <a:cubicBezTo>
                      <a:pt x="2336" y="580"/>
                      <a:pt x="2318" y="559"/>
                      <a:pt x="2301" y="540"/>
                    </a:cubicBezTo>
                    <a:lnTo>
                      <a:pt x="2301" y="540"/>
                    </a:lnTo>
                    <a:cubicBezTo>
                      <a:pt x="2301" y="543"/>
                      <a:pt x="2301" y="545"/>
                      <a:pt x="2301" y="548"/>
                    </a:cubicBezTo>
                    <a:cubicBezTo>
                      <a:pt x="2314" y="586"/>
                      <a:pt x="2318" y="601"/>
                      <a:pt x="2316" y="601"/>
                    </a:cubicBezTo>
                    <a:cubicBezTo>
                      <a:pt x="2315" y="601"/>
                      <a:pt x="2309" y="588"/>
                      <a:pt x="2301" y="571"/>
                    </a:cubicBezTo>
                    <a:lnTo>
                      <a:pt x="2301" y="571"/>
                    </a:lnTo>
                    <a:cubicBezTo>
                      <a:pt x="2301" y="699"/>
                      <a:pt x="2301" y="928"/>
                      <a:pt x="2301" y="1315"/>
                    </a:cubicBezTo>
                    <a:cubicBezTo>
                      <a:pt x="2301" y="1106"/>
                      <a:pt x="2251" y="599"/>
                      <a:pt x="2247" y="599"/>
                    </a:cubicBezTo>
                    <a:cubicBezTo>
                      <a:pt x="2246" y="599"/>
                      <a:pt x="2246" y="600"/>
                      <a:pt x="2246" y="603"/>
                    </a:cubicBezTo>
                    <a:cubicBezTo>
                      <a:pt x="2246" y="776"/>
                      <a:pt x="2246" y="832"/>
                      <a:pt x="2245" y="832"/>
                    </a:cubicBezTo>
                    <a:cubicBezTo>
                      <a:pt x="2243" y="832"/>
                      <a:pt x="2236" y="661"/>
                      <a:pt x="2219" y="661"/>
                    </a:cubicBezTo>
                    <a:cubicBezTo>
                      <a:pt x="2216" y="661"/>
                      <a:pt x="2213" y="666"/>
                      <a:pt x="2209" y="677"/>
                    </a:cubicBezTo>
                    <a:lnTo>
                      <a:pt x="2209" y="677"/>
                    </a:lnTo>
                    <a:cubicBezTo>
                      <a:pt x="2215" y="613"/>
                      <a:pt x="2217" y="596"/>
                      <a:pt x="2218" y="596"/>
                    </a:cubicBezTo>
                    <a:cubicBezTo>
                      <a:pt x="2219" y="596"/>
                      <a:pt x="2219" y="617"/>
                      <a:pt x="2219" y="617"/>
                    </a:cubicBezTo>
                    <a:cubicBezTo>
                      <a:pt x="2220" y="617"/>
                      <a:pt x="2222" y="587"/>
                      <a:pt x="2230" y="457"/>
                    </a:cubicBezTo>
                    <a:close/>
                    <a:moveTo>
                      <a:pt x="1069" y="1309"/>
                    </a:moveTo>
                    <a:cubicBezTo>
                      <a:pt x="1051" y="1348"/>
                      <a:pt x="1033" y="1388"/>
                      <a:pt x="1024" y="1419"/>
                    </a:cubicBezTo>
                    <a:lnTo>
                      <a:pt x="1024" y="1419"/>
                    </a:lnTo>
                    <a:cubicBezTo>
                      <a:pt x="1060" y="1358"/>
                      <a:pt x="1073" y="1324"/>
                      <a:pt x="1069" y="1309"/>
                    </a:cubicBezTo>
                    <a:close/>
                    <a:moveTo>
                      <a:pt x="1730" y="297"/>
                    </a:moveTo>
                    <a:cubicBezTo>
                      <a:pt x="1690" y="297"/>
                      <a:pt x="1296" y="671"/>
                      <a:pt x="1259" y="671"/>
                    </a:cubicBezTo>
                    <a:cubicBezTo>
                      <a:pt x="1242" y="671"/>
                      <a:pt x="1307" y="585"/>
                      <a:pt x="1534" y="329"/>
                    </a:cubicBezTo>
                    <a:lnTo>
                      <a:pt x="1534" y="329"/>
                    </a:lnTo>
                    <a:cubicBezTo>
                      <a:pt x="1370" y="384"/>
                      <a:pt x="1206" y="493"/>
                      <a:pt x="877" y="767"/>
                    </a:cubicBezTo>
                    <a:lnTo>
                      <a:pt x="1041" y="603"/>
                    </a:lnTo>
                    <a:lnTo>
                      <a:pt x="1041" y="603"/>
                    </a:lnTo>
                    <a:cubicBezTo>
                      <a:pt x="932" y="658"/>
                      <a:pt x="548" y="877"/>
                      <a:pt x="220" y="1260"/>
                    </a:cubicBezTo>
                    <a:lnTo>
                      <a:pt x="439" y="1096"/>
                    </a:lnTo>
                    <a:cubicBezTo>
                      <a:pt x="488" y="1063"/>
                      <a:pt x="516" y="1048"/>
                      <a:pt x="526" y="1048"/>
                    </a:cubicBezTo>
                    <a:cubicBezTo>
                      <a:pt x="582" y="1048"/>
                      <a:pt x="94" y="1504"/>
                      <a:pt x="1" y="1643"/>
                    </a:cubicBezTo>
                    <a:cubicBezTo>
                      <a:pt x="144" y="1643"/>
                      <a:pt x="750" y="1056"/>
                      <a:pt x="825" y="1056"/>
                    </a:cubicBezTo>
                    <a:cubicBezTo>
                      <a:pt x="836" y="1056"/>
                      <a:pt x="836" y="1068"/>
                      <a:pt x="822" y="1096"/>
                    </a:cubicBezTo>
                    <a:cubicBezTo>
                      <a:pt x="822" y="1096"/>
                      <a:pt x="658" y="1315"/>
                      <a:pt x="494" y="1479"/>
                    </a:cubicBezTo>
                    <a:cubicBezTo>
                      <a:pt x="494" y="1482"/>
                      <a:pt x="495" y="1483"/>
                      <a:pt x="497" y="1483"/>
                    </a:cubicBezTo>
                    <a:cubicBezTo>
                      <a:pt x="545" y="1483"/>
                      <a:pt x="1047" y="984"/>
                      <a:pt x="1151" y="931"/>
                    </a:cubicBezTo>
                    <a:lnTo>
                      <a:pt x="1151" y="931"/>
                    </a:lnTo>
                    <a:cubicBezTo>
                      <a:pt x="717" y="1452"/>
                      <a:pt x="608" y="1604"/>
                      <a:pt x="636" y="1604"/>
                    </a:cubicBezTo>
                    <a:cubicBezTo>
                      <a:pt x="676" y="1604"/>
                      <a:pt x="992" y="1300"/>
                      <a:pt x="1058" y="1300"/>
                    </a:cubicBezTo>
                    <a:cubicBezTo>
                      <a:pt x="1064" y="1300"/>
                      <a:pt x="1068" y="1303"/>
                      <a:pt x="1069" y="1309"/>
                    </a:cubicBezTo>
                    <a:lnTo>
                      <a:pt x="1069" y="1309"/>
                    </a:lnTo>
                    <a:cubicBezTo>
                      <a:pt x="1103" y="1237"/>
                      <a:pt x="1136" y="1168"/>
                      <a:pt x="1108" y="1168"/>
                    </a:cubicBezTo>
                    <a:cubicBezTo>
                      <a:pt x="1097" y="1168"/>
                      <a:pt x="1076" y="1179"/>
                      <a:pt x="1041" y="1205"/>
                    </a:cubicBezTo>
                    <a:lnTo>
                      <a:pt x="1589" y="493"/>
                    </a:lnTo>
                    <a:cubicBezTo>
                      <a:pt x="1711" y="350"/>
                      <a:pt x="1745" y="297"/>
                      <a:pt x="1730" y="297"/>
                    </a:cubicBezTo>
                    <a:close/>
                    <a:moveTo>
                      <a:pt x="2994" y="1572"/>
                    </a:moveTo>
                    <a:lnTo>
                      <a:pt x="2994" y="1572"/>
                    </a:lnTo>
                    <a:cubicBezTo>
                      <a:pt x="2998" y="1592"/>
                      <a:pt x="3004" y="1616"/>
                      <a:pt x="3013" y="1643"/>
                    </a:cubicBezTo>
                    <a:cubicBezTo>
                      <a:pt x="3009" y="1622"/>
                      <a:pt x="3003" y="1598"/>
                      <a:pt x="2994" y="1572"/>
                    </a:cubicBezTo>
                    <a:close/>
                    <a:moveTo>
                      <a:pt x="2495" y="1605"/>
                    </a:moveTo>
                    <a:cubicBezTo>
                      <a:pt x="2492" y="1640"/>
                      <a:pt x="2499" y="1703"/>
                      <a:pt x="2520" y="1808"/>
                    </a:cubicBezTo>
                    <a:lnTo>
                      <a:pt x="2495" y="1605"/>
                    </a:lnTo>
                    <a:close/>
                    <a:moveTo>
                      <a:pt x="1098" y="1842"/>
                    </a:moveTo>
                    <a:cubicBezTo>
                      <a:pt x="1067" y="1891"/>
                      <a:pt x="1030" y="1952"/>
                      <a:pt x="987" y="2027"/>
                    </a:cubicBezTo>
                    <a:cubicBezTo>
                      <a:pt x="1041" y="1945"/>
                      <a:pt x="1076" y="1886"/>
                      <a:pt x="1098" y="1842"/>
                    </a:cubicBezTo>
                    <a:close/>
                    <a:moveTo>
                      <a:pt x="2301" y="0"/>
                    </a:moveTo>
                    <a:cubicBezTo>
                      <a:pt x="2287" y="42"/>
                      <a:pt x="2270" y="104"/>
                      <a:pt x="2254" y="165"/>
                    </a:cubicBezTo>
                    <a:lnTo>
                      <a:pt x="2254" y="165"/>
                    </a:lnTo>
                    <a:lnTo>
                      <a:pt x="2238" y="203"/>
                    </a:lnTo>
                    <a:lnTo>
                      <a:pt x="2238" y="203"/>
                    </a:lnTo>
                    <a:cubicBezTo>
                      <a:pt x="2241" y="191"/>
                      <a:pt x="2243" y="178"/>
                      <a:pt x="2246" y="165"/>
                    </a:cubicBezTo>
                    <a:lnTo>
                      <a:pt x="2246" y="165"/>
                    </a:lnTo>
                    <a:lnTo>
                      <a:pt x="2235" y="209"/>
                    </a:lnTo>
                    <a:lnTo>
                      <a:pt x="2223" y="236"/>
                    </a:lnTo>
                    <a:lnTo>
                      <a:pt x="2223" y="236"/>
                    </a:lnTo>
                    <a:cubicBezTo>
                      <a:pt x="2143" y="189"/>
                      <a:pt x="2075" y="146"/>
                      <a:pt x="2027" y="110"/>
                    </a:cubicBezTo>
                    <a:lnTo>
                      <a:pt x="2027" y="110"/>
                    </a:lnTo>
                    <a:cubicBezTo>
                      <a:pt x="2080" y="149"/>
                      <a:pt x="2145" y="198"/>
                      <a:pt x="2216" y="253"/>
                    </a:cubicBezTo>
                    <a:lnTo>
                      <a:pt x="2216" y="253"/>
                    </a:lnTo>
                    <a:lnTo>
                      <a:pt x="2191" y="313"/>
                    </a:lnTo>
                    <a:lnTo>
                      <a:pt x="2191" y="313"/>
                    </a:lnTo>
                    <a:cubicBezTo>
                      <a:pt x="2157" y="284"/>
                      <a:pt x="2121" y="253"/>
                      <a:pt x="2082" y="219"/>
                    </a:cubicBezTo>
                    <a:lnTo>
                      <a:pt x="2082" y="219"/>
                    </a:lnTo>
                    <a:lnTo>
                      <a:pt x="2186" y="324"/>
                    </a:lnTo>
                    <a:lnTo>
                      <a:pt x="2182" y="333"/>
                    </a:lnTo>
                    <a:lnTo>
                      <a:pt x="2182" y="333"/>
                    </a:lnTo>
                    <a:cubicBezTo>
                      <a:pt x="2150" y="310"/>
                      <a:pt x="2125" y="295"/>
                      <a:pt x="2094" y="272"/>
                    </a:cubicBezTo>
                    <a:lnTo>
                      <a:pt x="2094" y="272"/>
                    </a:lnTo>
                    <a:cubicBezTo>
                      <a:pt x="2170" y="342"/>
                      <a:pt x="2174" y="356"/>
                      <a:pt x="2164" y="356"/>
                    </a:cubicBezTo>
                    <a:cubicBezTo>
                      <a:pt x="2163" y="356"/>
                      <a:pt x="2161" y="356"/>
                      <a:pt x="2159" y="356"/>
                    </a:cubicBezTo>
                    <a:lnTo>
                      <a:pt x="2159" y="356"/>
                    </a:lnTo>
                    <a:cubicBezTo>
                      <a:pt x="2162" y="358"/>
                      <a:pt x="2165" y="361"/>
                      <a:pt x="2169" y="364"/>
                    </a:cubicBezTo>
                    <a:lnTo>
                      <a:pt x="2169" y="364"/>
                    </a:lnTo>
                    <a:lnTo>
                      <a:pt x="2167" y="368"/>
                    </a:lnTo>
                    <a:lnTo>
                      <a:pt x="2167" y="368"/>
                    </a:lnTo>
                    <a:cubicBezTo>
                      <a:pt x="2160" y="363"/>
                      <a:pt x="2154" y="359"/>
                      <a:pt x="2150" y="356"/>
                    </a:cubicBezTo>
                    <a:lnTo>
                      <a:pt x="2150" y="356"/>
                    </a:lnTo>
                    <a:cubicBezTo>
                      <a:pt x="2153" y="360"/>
                      <a:pt x="2157" y="367"/>
                      <a:pt x="2164" y="376"/>
                    </a:cubicBezTo>
                    <a:lnTo>
                      <a:pt x="2164" y="376"/>
                    </a:lnTo>
                    <a:lnTo>
                      <a:pt x="2167" y="368"/>
                    </a:lnTo>
                    <a:lnTo>
                      <a:pt x="2167" y="368"/>
                    </a:lnTo>
                    <a:cubicBezTo>
                      <a:pt x="2172" y="371"/>
                      <a:pt x="2178" y="375"/>
                      <a:pt x="2185" y="379"/>
                    </a:cubicBezTo>
                    <a:lnTo>
                      <a:pt x="2185" y="379"/>
                    </a:lnTo>
                    <a:cubicBezTo>
                      <a:pt x="2185" y="380"/>
                      <a:pt x="2186" y="380"/>
                      <a:pt x="2186" y="381"/>
                    </a:cubicBezTo>
                    <a:lnTo>
                      <a:pt x="2186" y="381"/>
                    </a:lnTo>
                    <a:cubicBezTo>
                      <a:pt x="2186" y="381"/>
                      <a:pt x="2186" y="380"/>
                      <a:pt x="2186" y="380"/>
                    </a:cubicBezTo>
                    <a:lnTo>
                      <a:pt x="2186" y="380"/>
                    </a:lnTo>
                    <a:cubicBezTo>
                      <a:pt x="2187" y="381"/>
                      <a:pt x="2188" y="382"/>
                      <a:pt x="2190" y="382"/>
                    </a:cubicBezTo>
                    <a:lnTo>
                      <a:pt x="2190" y="382"/>
                    </a:lnTo>
                    <a:cubicBezTo>
                      <a:pt x="2190" y="383"/>
                      <a:pt x="2191" y="383"/>
                      <a:pt x="2191" y="384"/>
                    </a:cubicBezTo>
                    <a:lnTo>
                      <a:pt x="2188" y="384"/>
                    </a:lnTo>
                    <a:cubicBezTo>
                      <a:pt x="2189" y="385"/>
                      <a:pt x="2190" y="386"/>
                      <a:pt x="2191" y="387"/>
                    </a:cubicBezTo>
                    <a:lnTo>
                      <a:pt x="2191" y="387"/>
                    </a:lnTo>
                    <a:lnTo>
                      <a:pt x="2186" y="404"/>
                    </a:lnTo>
                    <a:lnTo>
                      <a:pt x="2186" y="404"/>
                    </a:lnTo>
                    <a:cubicBezTo>
                      <a:pt x="2185" y="402"/>
                      <a:pt x="2183" y="400"/>
                      <a:pt x="2181" y="398"/>
                    </a:cubicBezTo>
                    <a:lnTo>
                      <a:pt x="2181" y="398"/>
                    </a:lnTo>
                    <a:cubicBezTo>
                      <a:pt x="2182" y="393"/>
                      <a:pt x="2184" y="389"/>
                      <a:pt x="2185" y="384"/>
                    </a:cubicBezTo>
                    <a:lnTo>
                      <a:pt x="2170" y="384"/>
                    </a:lnTo>
                    <a:cubicBezTo>
                      <a:pt x="2168" y="381"/>
                      <a:pt x="2166" y="378"/>
                      <a:pt x="2164" y="376"/>
                    </a:cubicBezTo>
                    <a:lnTo>
                      <a:pt x="2164" y="376"/>
                    </a:lnTo>
                    <a:lnTo>
                      <a:pt x="2160" y="384"/>
                    </a:lnTo>
                    <a:lnTo>
                      <a:pt x="2137" y="384"/>
                    </a:lnTo>
                    <a:cubicBezTo>
                      <a:pt x="2143" y="387"/>
                      <a:pt x="2150" y="390"/>
                      <a:pt x="2156" y="394"/>
                    </a:cubicBezTo>
                    <a:lnTo>
                      <a:pt x="2156" y="394"/>
                    </a:lnTo>
                    <a:lnTo>
                      <a:pt x="1972" y="822"/>
                    </a:lnTo>
                    <a:cubicBezTo>
                      <a:pt x="2079" y="574"/>
                      <a:pt x="2116" y="475"/>
                      <a:pt x="2104" y="475"/>
                    </a:cubicBezTo>
                    <a:cubicBezTo>
                      <a:pt x="2077" y="475"/>
                      <a:pt x="1831" y="907"/>
                      <a:pt x="1534" y="1315"/>
                    </a:cubicBezTo>
                    <a:cubicBezTo>
                      <a:pt x="1534" y="1260"/>
                      <a:pt x="1589" y="1151"/>
                      <a:pt x="1699" y="986"/>
                    </a:cubicBezTo>
                    <a:cubicBezTo>
                      <a:pt x="1699" y="931"/>
                      <a:pt x="1753" y="822"/>
                      <a:pt x="1863" y="712"/>
                    </a:cubicBezTo>
                    <a:cubicBezTo>
                      <a:pt x="1829" y="712"/>
                      <a:pt x="1899" y="546"/>
                      <a:pt x="1881" y="546"/>
                    </a:cubicBezTo>
                    <a:cubicBezTo>
                      <a:pt x="1870" y="546"/>
                      <a:pt x="1825" y="611"/>
                      <a:pt x="1699" y="822"/>
                    </a:cubicBezTo>
                    <a:cubicBezTo>
                      <a:pt x="1677" y="843"/>
                      <a:pt x="1665" y="852"/>
                      <a:pt x="1660" y="852"/>
                    </a:cubicBezTo>
                    <a:cubicBezTo>
                      <a:pt x="1628" y="852"/>
                      <a:pt x="1925" y="424"/>
                      <a:pt x="1972" y="329"/>
                    </a:cubicBezTo>
                    <a:lnTo>
                      <a:pt x="1972" y="329"/>
                    </a:lnTo>
                    <a:cubicBezTo>
                      <a:pt x="1826" y="515"/>
                      <a:pt x="1767" y="576"/>
                      <a:pt x="1749" y="576"/>
                    </a:cubicBezTo>
                    <a:cubicBezTo>
                      <a:pt x="1716" y="576"/>
                      <a:pt x="1819" y="377"/>
                      <a:pt x="1777" y="377"/>
                    </a:cubicBezTo>
                    <a:cubicBezTo>
                      <a:pt x="1748" y="377"/>
                      <a:pt x="1646" y="477"/>
                      <a:pt x="1370" y="822"/>
                    </a:cubicBezTo>
                    <a:cubicBezTo>
                      <a:pt x="1370" y="872"/>
                      <a:pt x="1279" y="1103"/>
                      <a:pt x="1345" y="1103"/>
                    </a:cubicBezTo>
                    <a:cubicBezTo>
                      <a:pt x="1352" y="1103"/>
                      <a:pt x="1360" y="1101"/>
                      <a:pt x="1370" y="1096"/>
                    </a:cubicBezTo>
                    <a:lnTo>
                      <a:pt x="1370" y="1096"/>
                    </a:lnTo>
                    <a:cubicBezTo>
                      <a:pt x="1206" y="1260"/>
                      <a:pt x="1096" y="1479"/>
                      <a:pt x="1041" y="1479"/>
                    </a:cubicBezTo>
                    <a:cubicBezTo>
                      <a:pt x="1015" y="1479"/>
                      <a:pt x="1014" y="1454"/>
                      <a:pt x="1024" y="1419"/>
                    </a:cubicBezTo>
                    <a:lnTo>
                      <a:pt x="1024" y="1419"/>
                    </a:lnTo>
                    <a:cubicBezTo>
                      <a:pt x="994" y="1472"/>
                      <a:pt x="946" y="1545"/>
                      <a:pt x="877" y="1643"/>
                    </a:cubicBezTo>
                    <a:cubicBezTo>
                      <a:pt x="896" y="1634"/>
                      <a:pt x="912" y="1631"/>
                      <a:pt x="926" y="1631"/>
                    </a:cubicBezTo>
                    <a:cubicBezTo>
                      <a:pt x="949" y="1631"/>
                      <a:pt x="968" y="1638"/>
                      <a:pt x="991" y="1638"/>
                    </a:cubicBezTo>
                    <a:cubicBezTo>
                      <a:pt x="1040" y="1638"/>
                      <a:pt x="1107" y="1608"/>
                      <a:pt x="1260" y="1424"/>
                    </a:cubicBezTo>
                    <a:lnTo>
                      <a:pt x="1260" y="1424"/>
                    </a:lnTo>
                    <a:cubicBezTo>
                      <a:pt x="986" y="1790"/>
                      <a:pt x="1208" y="1622"/>
                      <a:pt x="1098" y="1842"/>
                    </a:cubicBezTo>
                    <a:lnTo>
                      <a:pt x="1098" y="1842"/>
                    </a:lnTo>
                    <a:cubicBezTo>
                      <a:pt x="1185" y="1704"/>
                      <a:pt x="1230" y="1659"/>
                      <a:pt x="1252" y="1659"/>
                    </a:cubicBezTo>
                    <a:cubicBezTo>
                      <a:pt x="1296" y="1659"/>
                      <a:pt x="1254" y="1836"/>
                      <a:pt x="1292" y="1836"/>
                    </a:cubicBezTo>
                    <a:cubicBezTo>
                      <a:pt x="1323" y="1836"/>
                      <a:pt x="1408" y="1713"/>
                      <a:pt x="1644" y="1260"/>
                    </a:cubicBezTo>
                    <a:lnTo>
                      <a:pt x="1644" y="1260"/>
                    </a:lnTo>
                    <a:cubicBezTo>
                      <a:pt x="1608" y="1402"/>
                      <a:pt x="1602" y="1441"/>
                      <a:pt x="1607" y="1441"/>
                    </a:cubicBezTo>
                    <a:cubicBezTo>
                      <a:pt x="1613" y="1441"/>
                      <a:pt x="1636" y="1389"/>
                      <a:pt x="1648" y="1389"/>
                    </a:cubicBezTo>
                    <a:cubicBezTo>
                      <a:pt x="1657" y="1389"/>
                      <a:pt x="1660" y="1420"/>
                      <a:pt x="1644" y="1534"/>
                    </a:cubicBezTo>
                    <a:cubicBezTo>
                      <a:pt x="1534" y="1698"/>
                      <a:pt x="1534" y="1698"/>
                      <a:pt x="1534" y="1753"/>
                    </a:cubicBezTo>
                    <a:cubicBezTo>
                      <a:pt x="1519" y="1792"/>
                      <a:pt x="1513" y="1808"/>
                      <a:pt x="1514" y="1808"/>
                    </a:cubicBezTo>
                    <a:cubicBezTo>
                      <a:pt x="1519" y="1808"/>
                      <a:pt x="1634" y="1557"/>
                      <a:pt x="1655" y="1557"/>
                    </a:cubicBezTo>
                    <a:cubicBezTo>
                      <a:pt x="1665" y="1557"/>
                      <a:pt x="1652" y="1620"/>
                      <a:pt x="1589" y="1808"/>
                    </a:cubicBezTo>
                    <a:cubicBezTo>
                      <a:pt x="1596" y="1828"/>
                      <a:pt x="1604" y="1838"/>
                      <a:pt x="1612" y="1838"/>
                    </a:cubicBezTo>
                    <a:cubicBezTo>
                      <a:pt x="1673" y="1838"/>
                      <a:pt x="1781" y="1376"/>
                      <a:pt x="1972" y="1041"/>
                    </a:cubicBezTo>
                    <a:lnTo>
                      <a:pt x="1972" y="1041"/>
                    </a:lnTo>
                    <a:cubicBezTo>
                      <a:pt x="1972" y="1205"/>
                      <a:pt x="1863" y="1424"/>
                      <a:pt x="1753" y="2082"/>
                    </a:cubicBezTo>
                    <a:cubicBezTo>
                      <a:pt x="1972" y="1370"/>
                      <a:pt x="1918" y="1698"/>
                      <a:pt x="2027" y="1315"/>
                    </a:cubicBezTo>
                    <a:cubicBezTo>
                      <a:pt x="2027" y="1315"/>
                      <a:pt x="2027" y="1151"/>
                      <a:pt x="2137" y="877"/>
                    </a:cubicBezTo>
                    <a:cubicBezTo>
                      <a:pt x="2137" y="886"/>
                      <a:pt x="2137" y="890"/>
                      <a:pt x="2139" y="890"/>
                    </a:cubicBezTo>
                    <a:cubicBezTo>
                      <a:pt x="2149" y="890"/>
                      <a:pt x="2195" y="650"/>
                      <a:pt x="2223" y="449"/>
                    </a:cubicBezTo>
                    <a:lnTo>
                      <a:pt x="2223" y="449"/>
                    </a:lnTo>
                    <a:cubicBezTo>
                      <a:pt x="2224" y="450"/>
                      <a:pt x="2225" y="451"/>
                      <a:pt x="2226" y="452"/>
                    </a:cubicBezTo>
                    <a:lnTo>
                      <a:pt x="2226" y="452"/>
                    </a:lnTo>
                    <a:cubicBezTo>
                      <a:pt x="2218" y="517"/>
                      <a:pt x="2207" y="614"/>
                      <a:pt x="2192" y="767"/>
                    </a:cubicBezTo>
                    <a:cubicBezTo>
                      <a:pt x="2198" y="721"/>
                      <a:pt x="2204" y="693"/>
                      <a:pt x="2209" y="677"/>
                    </a:cubicBezTo>
                    <a:lnTo>
                      <a:pt x="2209" y="677"/>
                    </a:lnTo>
                    <a:cubicBezTo>
                      <a:pt x="2205" y="720"/>
                      <a:pt x="2199" y="783"/>
                      <a:pt x="2192" y="877"/>
                    </a:cubicBezTo>
                    <a:cubicBezTo>
                      <a:pt x="2137" y="1260"/>
                      <a:pt x="2082" y="1205"/>
                      <a:pt x="1972" y="1808"/>
                    </a:cubicBezTo>
                    <a:cubicBezTo>
                      <a:pt x="1981" y="1817"/>
                      <a:pt x="1993" y="1821"/>
                      <a:pt x="2007" y="1821"/>
                    </a:cubicBezTo>
                    <a:cubicBezTo>
                      <a:pt x="2078" y="1821"/>
                      <a:pt x="2200" y="1700"/>
                      <a:pt x="2246" y="1424"/>
                    </a:cubicBezTo>
                    <a:cubicBezTo>
                      <a:pt x="2301" y="1534"/>
                      <a:pt x="2246" y="1808"/>
                      <a:pt x="2301" y="1863"/>
                    </a:cubicBezTo>
                    <a:cubicBezTo>
                      <a:pt x="2316" y="1916"/>
                      <a:pt x="2328" y="1939"/>
                      <a:pt x="2338" y="1939"/>
                    </a:cubicBezTo>
                    <a:cubicBezTo>
                      <a:pt x="2390" y="1939"/>
                      <a:pt x="2377" y="1312"/>
                      <a:pt x="2432" y="1312"/>
                    </a:cubicBezTo>
                    <a:cubicBezTo>
                      <a:pt x="2441" y="1312"/>
                      <a:pt x="2452" y="1329"/>
                      <a:pt x="2465" y="1370"/>
                    </a:cubicBezTo>
                    <a:lnTo>
                      <a:pt x="2495" y="1605"/>
                    </a:lnTo>
                    <a:lnTo>
                      <a:pt x="2495" y="1605"/>
                    </a:lnTo>
                    <a:cubicBezTo>
                      <a:pt x="2497" y="1576"/>
                      <a:pt x="2505" y="1566"/>
                      <a:pt x="2517" y="1566"/>
                    </a:cubicBezTo>
                    <a:cubicBezTo>
                      <a:pt x="2549" y="1566"/>
                      <a:pt x="2607" y="1638"/>
                      <a:pt x="2646" y="1638"/>
                    </a:cubicBezTo>
                    <a:cubicBezTo>
                      <a:pt x="2668" y="1638"/>
                      <a:pt x="2684" y="1613"/>
                      <a:pt x="2684" y="1534"/>
                    </a:cubicBezTo>
                    <a:cubicBezTo>
                      <a:pt x="2630" y="1315"/>
                      <a:pt x="2575" y="1205"/>
                      <a:pt x="2520" y="1041"/>
                    </a:cubicBezTo>
                    <a:lnTo>
                      <a:pt x="2520" y="1041"/>
                    </a:lnTo>
                    <a:cubicBezTo>
                      <a:pt x="2636" y="1302"/>
                      <a:pt x="2679" y="1390"/>
                      <a:pt x="2687" y="1390"/>
                    </a:cubicBezTo>
                    <a:cubicBezTo>
                      <a:pt x="2703" y="1390"/>
                      <a:pt x="2564" y="1001"/>
                      <a:pt x="2616" y="1001"/>
                    </a:cubicBezTo>
                    <a:cubicBezTo>
                      <a:pt x="2633" y="1001"/>
                      <a:pt x="2670" y="1042"/>
                      <a:pt x="2739" y="1151"/>
                    </a:cubicBezTo>
                    <a:cubicBezTo>
                      <a:pt x="2631" y="971"/>
                      <a:pt x="2524" y="809"/>
                      <a:pt x="2431" y="678"/>
                    </a:cubicBezTo>
                    <a:lnTo>
                      <a:pt x="2431" y="678"/>
                    </a:lnTo>
                    <a:cubicBezTo>
                      <a:pt x="2462" y="730"/>
                      <a:pt x="2479" y="767"/>
                      <a:pt x="2465" y="767"/>
                    </a:cubicBezTo>
                    <a:cubicBezTo>
                      <a:pt x="2423" y="697"/>
                      <a:pt x="2389" y="639"/>
                      <a:pt x="2360" y="591"/>
                    </a:cubicBezTo>
                    <a:lnTo>
                      <a:pt x="2360" y="591"/>
                    </a:lnTo>
                    <a:cubicBezTo>
                      <a:pt x="2376" y="609"/>
                      <a:pt x="2393" y="628"/>
                      <a:pt x="2409" y="647"/>
                    </a:cubicBezTo>
                    <a:lnTo>
                      <a:pt x="2409" y="647"/>
                    </a:lnTo>
                    <a:cubicBezTo>
                      <a:pt x="2379" y="605"/>
                      <a:pt x="2351" y="567"/>
                      <a:pt x="2326" y="533"/>
                    </a:cubicBezTo>
                    <a:lnTo>
                      <a:pt x="2326" y="533"/>
                    </a:lnTo>
                    <a:cubicBezTo>
                      <a:pt x="2317" y="518"/>
                      <a:pt x="2309" y="504"/>
                      <a:pt x="2301" y="491"/>
                    </a:cubicBezTo>
                    <a:lnTo>
                      <a:pt x="2301" y="491"/>
                    </a:lnTo>
                    <a:cubicBezTo>
                      <a:pt x="2301" y="494"/>
                      <a:pt x="2301" y="497"/>
                      <a:pt x="2301" y="500"/>
                    </a:cubicBezTo>
                    <a:lnTo>
                      <a:pt x="2301" y="500"/>
                    </a:lnTo>
                    <a:cubicBezTo>
                      <a:pt x="2286" y="481"/>
                      <a:pt x="2273" y="463"/>
                      <a:pt x="2260" y="447"/>
                    </a:cubicBezTo>
                    <a:lnTo>
                      <a:pt x="2260" y="447"/>
                    </a:lnTo>
                    <a:cubicBezTo>
                      <a:pt x="2264" y="457"/>
                      <a:pt x="2268" y="468"/>
                      <a:pt x="2274" y="480"/>
                    </a:cubicBezTo>
                    <a:lnTo>
                      <a:pt x="2274" y="480"/>
                    </a:lnTo>
                    <a:cubicBezTo>
                      <a:pt x="2268" y="475"/>
                      <a:pt x="2263" y="470"/>
                      <a:pt x="2257" y="465"/>
                    </a:cubicBezTo>
                    <a:lnTo>
                      <a:pt x="2257" y="465"/>
                    </a:lnTo>
                    <a:cubicBezTo>
                      <a:pt x="2258" y="468"/>
                      <a:pt x="2259" y="471"/>
                      <a:pt x="2260" y="474"/>
                    </a:cubicBezTo>
                    <a:lnTo>
                      <a:pt x="2260" y="474"/>
                    </a:lnTo>
                    <a:cubicBezTo>
                      <a:pt x="2255" y="467"/>
                      <a:pt x="2250" y="461"/>
                      <a:pt x="2245" y="455"/>
                    </a:cubicBezTo>
                    <a:lnTo>
                      <a:pt x="2245" y="455"/>
                    </a:lnTo>
                    <a:cubicBezTo>
                      <a:pt x="2249" y="458"/>
                      <a:pt x="2253" y="462"/>
                      <a:pt x="2257" y="465"/>
                    </a:cubicBezTo>
                    <a:lnTo>
                      <a:pt x="2257" y="465"/>
                    </a:lnTo>
                    <a:cubicBezTo>
                      <a:pt x="2251" y="449"/>
                      <a:pt x="2246" y="439"/>
                      <a:pt x="2246" y="439"/>
                    </a:cubicBezTo>
                    <a:cubicBezTo>
                      <a:pt x="2249" y="439"/>
                      <a:pt x="2251" y="439"/>
                      <a:pt x="2254" y="439"/>
                    </a:cubicBezTo>
                    <a:lnTo>
                      <a:pt x="2254" y="439"/>
                    </a:lnTo>
                    <a:cubicBezTo>
                      <a:pt x="2247" y="430"/>
                      <a:pt x="2240" y="422"/>
                      <a:pt x="2233" y="414"/>
                    </a:cubicBezTo>
                    <a:lnTo>
                      <a:pt x="2233" y="414"/>
                    </a:lnTo>
                    <a:cubicBezTo>
                      <a:pt x="2233" y="423"/>
                      <a:pt x="2232" y="431"/>
                      <a:pt x="2232" y="439"/>
                    </a:cubicBezTo>
                    <a:lnTo>
                      <a:pt x="2232" y="439"/>
                    </a:lnTo>
                    <a:cubicBezTo>
                      <a:pt x="2236" y="444"/>
                      <a:pt x="2240" y="449"/>
                      <a:pt x="2245" y="455"/>
                    </a:cubicBezTo>
                    <a:lnTo>
                      <a:pt x="2245" y="455"/>
                    </a:lnTo>
                    <a:cubicBezTo>
                      <a:pt x="2240" y="451"/>
                      <a:pt x="2236" y="448"/>
                      <a:pt x="2231" y="444"/>
                    </a:cubicBezTo>
                    <a:lnTo>
                      <a:pt x="2231" y="444"/>
                    </a:lnTo>
                    <a:cubicBezTo>
                      <a:pt x="2231" y="442"/>
                      <a:pt x="2232" y="441"/>
                      <a:pt x="2232" y="439"/>
                    </a:cubicBezTo>
                    <a:lnTo>
                      <a:pt x="2232" y="439"/>
                    </a:lnTo>
                    <a:cubicBezTo>
                      <a:pt x="2230" y="437"/>
                      <a:pt x="2229" y="436"/>
                      <a:pt x="2228" y="434"/>
                    </a:cubicBezTo>
                    <a:lnTo>
                      <a:pt x="2228" y="434"/>
                    </a:lnTo>
                    <a:cubicBezTo>
                      <a:pt x="2228" y="437"/>
                      <a:pt x="2227" y="439"/>
                      <a:pt x="2227" y="441"/>
                    </a:cubicBezTo>
                    <a:lnTo>
                      <a:pt x="2227" y="441"/>
                    </a:lnTo>
                    <a:cubicBezTo>
                      <a:pt x="2226" y="440"/>
                      <a:pt x="2226" y="440"/>
                      <a:pt x="2225" y="439"/>
                    </a:cubicBezTo>
                    <a:lnTo>
                      <a:pt x="2225" y="439"/>
                    </a:lnTo>
                    <a:cubicBezTo>
                      <a:pt x="2224" y="442"/>
                      <a:pt x="2224" y="446"/>
                      <a:pt x="2223" y="449"/>
                    </a:cubicBezTo>
                    <a:lnTo>
                      <a:pt x="2223" y="449"/>
                    </a:lnTo>
                    <a:cubicBezTo>
                      <a:pt x="2216" y="440"/>
                      <a:pt x="2208" y="431"/>
                      <a:pt x="2202" y="423"/>
                    </a:cubicBezTo>
                    <a:lnTo>
                      <a:pt x="2202" y="423"/>
                    </a:lnTo>
                    <a:cubicBezTo>
                      <a:pt x="2199" y="430"/>
                      <a:pt x="2195" y="435"/>
                      <a:pt x="2192" y="439"/>
                    </a:cubicBezTo>
                    <a:lnTo>
                      <a:pt x="2196" y="419"/>
                    </a:lnTo>
                    <a:lnTo>
                      <a:pt x="2196" y="419"/>
                    </a:lnTo>
                    <a:cubicBezTo>
                      <a:pt x="2198" y="420"/>
                      <a:pt x="2199" y="421"/>
                      <a:pt x="2200" y="422"/>
                    </a:cubicBezTo>
                    <a:lnTo>
                      <a:pt x="2200" y="422"/>
                    </a:lnTo>
                    <a:cubicBezTo>
                      <a:pt x="2199" y="420"/>
                      <a:pt x="2198" y="419"/>
                      <a:pt x="2197" y="417"/>
                    </a:cubicBezTo>
                    <a:lnTo>
                      <a:pt x="2197" y="417"/>
                    </a:lnTo>
                    <a:lnTo>
                      <a:pt x="2201" y="401"/>
                    </a:lnTo>
                    <a:lnTo>
                      <a:pt x="2201" y="401"/>
                    </a:lnTo>
                    <a:cubicBezTo>
                      <a:pt x="2203" y="404"/>
                      <a:pt x="2206" y="407"/>
                      <a:pt x="2208" y="410"/>
                    </a:cubicBezTo>
                    <a:lnTo>
                      <a:pt x="2208" y="410"/>
                    </a:lnTo>
                    <a:cubicBezTo>
                      <a:pt x="2206" y="415"/>
                      <a:pt x="2204" y="419"/>
                      <a:pt x="2202" y="423"/>
                    </a:cubicBezTo>
                    <a:lnTo>
                      <a:pt x="2202" y="423"/>
                    </a:lnTo>
                    <a:cubicBezTo>
                      <a:pt x="2210" y="428"/>
                      <a:pt x="2217" y="434"/>
                      <a:pt x="2225" y="439"/>
                    </a:cubicBezTo>
                    <a:lnTo>
                      <a:pt x="2225" y="439"/>
                    </a:lnTo>
                    <a:cubicBezTo>
                      <a:pt x="2225" y="437"/>
                      <a:pt x="2225" y="434"/>
                      <a:pt x="2226" y="432"/>
                    </a:cubicBezTo>
                    <a:lnTo>
                      <a:pt x="2226" y="432"/>
                    </a:lnTo>
                    <a:cubicBezTo>
                      <a:pt x="2227" y="433"/>
                      <a:pt x="2227" y="434"/>
                      <a:pt x="2228" y="434"/>
                    </a:cubicBezTo>
                    <a:lnTo>
                      <a:pt x="2228" y="434"/>
                    </a:lnTo>
                    <a:cubicBezTo>
                      <a:pt x="2229" y="426"/>
                      <a:pt x="2230" y="418"/>
                      <a:pt x="2231" y="411"/>
                    </a:cubicBezTo>
                    <a:lnTo>
                      <a:pt x="2231" y="411"/>
                    </a:lnTo>
                    <a:cubicBezTo>
                      <a:pt x="2232" y="412"/>
                      <a:pt x="2233" y="413"/>
                      <a:pt x="2233" y="414"/>
                    </a:cubicBezTo>
                    <a:lnTo>
                      <a:pt x="2233" y="414"/>
                    </a:lnTo>
                    <a:cubicBezTo>
                      <a:pt x="2234" y="408"/>
                      <a:pt x="2234" y="402"/>
                      <a:pt x="2234" y="396"/>
                    </a:cubicBezTo>
                    <a:lnTo>
                      <a:pt x="2234" y="396"/>
                    </a:lnTo>
                    <a:cubicBezTo>
                      <a:pt x="2237" y="400"/>
                      <a:pt x="2240" y="403"/>
                      <a:pt x="2243" y="407"/>
                    </a:cubicBezTo>
                    <a:lnTo>
                      <a:pt x="2243" y="407"/>
                    </a:lnTo>
                    <a:cubicBezTo>
                      <a:pt x="2247" y="415"/>
                      <a:pt x="2251" y="426"/>
                      <a:pt x="2257" y="440"/>
                    </a:cubicBezTo>
                    <a:lnTo>
                      <a:pt x="2257" y="440"/>
                    </a:lnTo>
                    <a:cubicBezTo>
                      <a:pt x="2269" y="444"/>
                      <a:pt x="2278" y="453"/>
                      <a:pt x="2284" y="462"/>
                    </a:cubicBezTo>
                    <a:lnTo>
                      <a:pt x="2284" y="462"/>
                    </a:lnTo>
                    <a:cubicBezTo>
                      <a:pt x="2283" y="460"/>
                      <a:pt x="2282" y="459"/>
                      <a:pt x="2281" y="457"/>
                    </a:cubicBezTo>
                    <a:lnTo>
                      <a:pt x="2281" y="457"/>
                    </a:lnTo>
                    <a:cubicBezTo>
                      <a:pt x="2288" y="466"/>
                      <a:pt x="2294" y="474"/>
                      <a:pt x="2300" y="483"/>
                    </a:cubicBezTo>
                    <a:lnTo>
                      <a:pt x="2300" y="483"/>
                    </a:lnTo>
                    <a:cubicBezTo>
                      <a:pt x="2301" y="477"/>
                      <a:pt x="2301" y="463"/>
                      <a:pt x="2301" y="439"/>
                    </a:cubicBezTo>
                    <a:cubicBezTo>
                      <a:pt x="2280" y="418"/>
                      <a:pt x="2262" y="401"/>
                      <a:pt x="2246" y="386"/>
                    </a:cubicBezTo>
                    <a:lnTo>
                      <a:pt x="2246" y="386"/>
                    </a:lnTo>
                    <a:cubicBezTo>
                      <a:pt x="2246" y="390"/>
                      <a:pt x="2246" y="392"/>
                      <a:pt x="2245" y="394"/>
                    </a:cubicBezTo>
                    <a:lnTo>
                      <a:pt x="2245" y="394"/>
                    </a:lnTo>
                    <a:cubicBezTo>
                      <a:pt x="2241" y="387"/>
                      <a:pt x="2239" y="382"/>
                      <a:pt x="2236" y="377"/>
                    </a:cubicBezTo>
                    <a:lnTo>
                      <a:pt x="2236" y="377"/>
                    </a:lnTo>
                    <a:cubicBezTo>
                      <a:pt x="2239" y="380"/>
                      <a:pt x="2243" y="383"/>
                      <a:pt x="2246" y="386"/>
                    </a:cubicBezTo>
                    <a:lnTo>
                      <a:pt x="2246" y="386"/>
                    </a:lnTo>
                    <a:cubicBezTo>
                      <a:pt x="2246" y="385"/>
                      <a:pt x="2246" y="385"/>
                      <a:pt x="2246" y="384"/>
                    </a:cubicBezTo>
                    <a:lnTo>
                      <a:pt x="2246" y="384"/>
                    </a:lnTo>
                    <a:lnTo>
                      <a:pt x="2301" y="439"/>
                    </a:lnTo>
                    <a:cubicBezTo>
                      <a:pt x="2301" y="448"/>
                      <a:pt x="2301" y="463"/>
                      <a:pt x="2301" y="484"/>
                    </a:cubicBezTo>
                    <a:lnTo>
                      <a:pt x="2301" y="484"/>
                    </a:lnTo>
                    <a:cubicBezTo>
                      <a:pt x="2301" y="484"/>
                      <a:pt x="2301" y="483"/>
                      <a:pt x="2300" y="483"/>
                    </a:cubicBezTo>
                    <a:lnTo>
                      <a:pt x="2300" y="483"/>
                    </a:lnTo>
                    <a:cubicBezTo>
                      <a:pt x="2300" y="486"/>
                      <a:pt x="2300" y="487"/>
                      <a:pt x="2299" y="487"/>
                    </a:cubicBezTo>
                    <a:cubicBezTo>
                      <a:pt x="2299" y="487"/>
                      <a:pt x="2299" y="487"/>
                      <a:pt x="2299" y="487"/>
                    </a:cubicBezTo>
                    <a:lnTo>
                      <a:pt x="2299" y="487"/>
                    </a:lnTo>
                    <a:cubicBezTo>
                      <a:pt x="2300" y="488"/>
                      <a:pt x="2300" y="490"/>
                      <a:pt x="2301" y="491"/>
                    </a:cubicBezTo>
                    <a:lnTo>
                      <a:pt x="2301" y="491"/>
                    </a:lnTo>
                    <a:cubicBezTo>
                      <a:pt x="2301" y="488"/>
                      <a:pt x="2301" y="486"/>
                      <a:pt x="2301" y="484"/>
                    </a:cubicBezTo>
                    <a:lnTo>
                      <a:pt x="2301" y="484"/>
                    </a:lnTo>
                    <a:cubicBezTo>
                      <a:pt x="2343" y="541"/>
                      <a:pt x="2387" y="605"/>
                      <a:pt x="2419" y="658"/>
                    </a:cubicBezTo>
                    <a:lnTo>
                      <a:pt x="2419" y="658"/>
                    </a:lnTo>
                    <a:cubicBezTo>
                      <a:pt x="2416" y="654"/>
                      <a:pt x="2412" y="650"/>
                      <a:pt x="2409" y="647"/>
                    </a:cubicBezTo>
                    <a:lnTo>
                      <a:pt x="2409" y="647"/>
                    </a:lnTo>
                    <a:cubicBezTo>
                      <a:pt x="2416" y="657"/>
                      <a:pt x="2424" y="667"/>
                      <a:pt x="2431" y="678"/>
                    </a:cubicBezTo>
                    <a:lnTo>
                      <a:pt x="2431" y="678"/>
                    </a:lnTo>
                    <a:cubicBezTo>
                      <a:pt x="2427" y="672"/>
                      <a:pt x="2423" y="665"/>
                      <a:pt x="2419" y="658"/>
                    </a:cubicBezTo>
                    <a:lnTo>
                      <a:pt x="2419" y="658"/>
                    </a:lnTo>
                    <a:cubicBezTo>
                      <a:pt x="2438" y="679"/>
                      <a:pt x="2456" y="699"/>
                      <a:pt x="2472" y="717"/>
                    </a:cubicBezTo>
                    <a:lnTo>
                      <a:pt x="2472" y="717"/>
                    </a:lnTo>
                    <a:cubicBezTo>
                      <a:pt x="2549" y="825"/>
                      <a:pt x="2902" y="1301"/>
                      <a:pt x="2994" y="1572"/>
                    </a:cubicBezTo>
                    <a:lnTo>
                      <a:pt x="2994" y="1572"/>
                    </a:lnTo>
                    <a:cubicBezTo>
                      <a:pt x="2954" y="1347"/>
                      <a:pt x="3205" y="1502"/>
                      <a:pt x="2904" y="1151"/>
                    </a:cubicBezTo>
                    <a:lnTo>
                      <a:pt x="2904" y="1151"/>
                    </a:lnTo>
                    <a:lnTo>
                      <a:pt x="3287" y="1589"/>
                    </a:lnTo>
                    <a:cubicBezTo>
                      <a:pt x="3428" y="1542"/>
                      <a:pt x="2722" y="931"/>
                      <a:pt x="2761" y="931"/>
                    </a:cubicBezTo>
                    <a:cubicBezTo>
                      <a:pt x="2767" y="931"/>
                      <a:pt x="2794" y="947"/>
                      <a:pt x="2849" y="986"/>
                    </a:cubicBezTo>
                    <a:lnTo>
                      <a:pt x="3177" y="1260"/>
                    </a:lnTo>
                    <a:cubicBezTo>
                      <a:pt x="3177" y="1096"/>
                      <a:pt x="3889" y="1260"/>
                      <a:pt x="3177" y="712"/>
                    </a:cubicBezTo>
                    <a:cubicBezTo>
                      <a:pt x="2970" y="629"/>
                      <a:pt x="2542" y="420"/>
                      <a:pt x="2251" y="253"/>
                    </a:cubicBezTo>
                    <a:lnTo>
                      <a:pt x="2251" y="253"/>
                    </a:lnTo>
                    <a:cubicBezTo>
                      <a:pt x="2250" y="260"/>
                      <a:pt x="2248" y="268"/>
                      <a:pt x="2247" y="276"/>
                    </a:cubicBezTo>
                    <a:lnTo>
                      <a:pt x="2247" y="276"/>
                    </a:lnTo>
                    <a:cubicBezTo>
                      <a:pt x="2247" y="276"/>
                      <a:pt x="2246" y="275"/>
                      <a:pt x="2246" y="275"/>
                    </a:cubicBezTo>
                    <a:lnTo>
                      <a:pt x="2246" y="275"/>
                    </a:lnTo>
                    <a:cubicBezTo>
                      <a:pt x="2246" y="277"/>
                      <a:pt x="2246" y="278"/>
                      <a:pt x="2246" y="279"/>
                    </a:cubicBezTo>
                    <a:lnTo>
                      <a:pt x="2246" y="279"/>
                    </a:lnTo>
                    <a:cubicBezTo>
                      <a:pt x="2246" y="278"/>
                      <a:pt x="2247" y="277"/>
                      <a:pt x="2247" y="276"/>
                    </a:cubicBezTo>
                    <a:lnTo>
                      <a:pt x="2247" y="276"/>
                    </a:lnTo>
                    <a:cubicBezTo>
                      <a:pt x="2469" y="446"/>
                      <a:pt x="2744" y="663"/>
                      <a:pt x="2904" y="822"/>
                    </a:cubicBezTo>
                    <a:lnTo>
                      <a:pt x="2411" y="439"/>
                    </a:lnTo>
                    <a:lnTo>
                      <a:pt x="2411" y="439"/>
                    </a:lnTo>
                    <a:cubicBezTo>
                      <a:pt x="2739" y="712"/>
                      <a:pt x="2958" y="877"/>
                      <a:pt x="3232" y="1041"/>
                    </a:cubicBezTo>
                    <a:cubicBezTo>
                      <a:pt x="3274" y="1083"/>
                      <a:pt x="3284" y="1099"/>
                      <a:pt x="3274" y="1099"/>
                    </a:cubicBezTo>
                    <a:cubicBezTo>
                      <a:pt x="3243" y="1099"/>
                      <a:pt x="3002" y="929"/>
                      <a:pt x="2971" y="929"/>
                    </a:cubicBezTo>
                    <a:cubicBezTo>
                      <a:pt x="2961" y="929"/>
                      <a:pt x="2971" y="945"/>
                      <a:pt x="3013" y="986"/>
                    </a:cubicBezTo>
                    <a:cubicBezTo>
                      <a:pt x="2596" y="662"/>
                      <a:pt x="2493" y="573"/>
                      <a:pt x="2239" y="354"/>
                    </a:cubicBezTo>
                    <a:lnTo>
                      <a:pt x="2239" y="354"/>
                    </a:lnTo>
                    <a:cubicBezTo>
                      <a:pt x="2244" y="319"/>
                      <a:pt x="2245" y="308"/>
                      <a:pt x="2246" y="279"/>
                    </a:cubicBezTo>
                    <a:lnTo>
                      <a:pt x="2246" y="279"/>
                    </a:lnTo>
                    <a:cubicBezTo>
                      <a:pt x="2245" y="286"/>
                      <a:pt x="2243" y="293"/>
                      <a:pt x="2242" y="299"/>
                    </a:cubicBezTo>
                    <a:lnTo>
                      <a:pt x="2242" y="299"/>
                    </a:lnTo>
                    <a:cubicBezTo>
                      <a:pt x="2242" y="290"/>
                      <a:pt x="2243" y="282"/>
                      <a:pt x="2244" y="273"/>
                    </a:cubicBezTo>
                    <a:lnTo>
                      <a:pt x="2244" y="273"/>
                    </a:lnTo>
                    <a:cubicBezTo>
                      <a:pt x="2245" y="274"/>
                      <a:pt x="2245" y="275"/>
                      <a:pt x="2246" y="275"/>
                    </a:cubicBezTo>
                    <a:lnTo>
                      <a:pt x="2246" y="275"/>
                    </a:lnTo>
                    <a:cubicBezTo>
                      <a:pt x="2246" y="268"/>
                      <a:pt x="2246" y="260"/>
                      <a:pt x="2246" y="250"/>
                    </a:cubicBezTo>
                    <a:lnTo>
                      <a:pt x="2246" y="250"/>
                    </a:lnTo>
                    <a:cubicBezTo>
                      <a:pt x="2246" y="249"/>
                      <a:pt x="2246" y="249"/>
                      <a:pt x="2245" y="249"/>
                    </a:cubicBezTo>
                    <a:lnTo>
                      <a:pt x="2245" y="249"/>
                    </a:lnTo>
                    <a:cubicBezTo>
                      <a:pt x="2246" y="238"/>
                      <a:pt x="2246" y="228"/>
                      <a:pt x="2246" y="220"/>
                    </a:cubicBezTo>
                    <a:lnTo>
                      <a:pt x="2246" y="220"/>
                    </a:lnTo>
                    <a:cubicBezTo>
                      <a:pt x="2246" y="231"/>
                      <a:pt x="2246" y="241"/>
                      <a:pt x="2246" y="250"/>
                    </a:cubicBezTo>
                    <a:lnTo>
                      <a:pt x="2246" y="250"/>
                    </a:lnTo>
                    <a:cubicBezTo>
                      <a:pt x="2248" y="251"/>
                      <a:pt x="2250" y="252"/>
                      <a:pt x="2251" y="253"/>
                    </a:cubicBezTo>
                    <a:lnTo>
                      <a:pt x="2251" y="253"/>
                    </a:lnTo>
                    <a:cubicBezTo>
                      <a:pt x="2261" y="205"/>
                      <a:pt x="2267" y="162"/>
                      <a:pt x="2269" y="142"/>
                    </a:cubicBezTo>
                    <a:lnTo>
                      <a:pt x="2269" y="142"/>
                    </a:lnTo>
                    <a:cubicBezTo>
                      <a:pt x="2265" y="151"/>
                      <a:pt x="2262" y="160"/>
                      <a:pt x="2259" y="168"/>
                    </a:cubicBezTo>
                    <a:lnTo>
                      <a:pt x="2259" y="168"/>
                    </a:lnTo>
                    <a:lnTo>
                      <a:pt x="2268" y="132"/>
                    </a:lnTo>
                    <a:lnTo>
                      <a:pt x="2263" y="144"/>
                    </a:lnTo>
                    <a:lnTo>
                      <a:pt x="2263" y="144"/>
                    </a:lnTo>
                    <a:cubicBezTo>
                      <a:pt x="2266" y="134"/>
                      <a:pt x="2267" y="130"/>
                      <a:pt x="2268" y="130"/>
                    </a:cubicBezTo>
                    <a:lnTo>
                      <a:pt x="2268" y="130"/>
                    </a:lnTo>
                    <a:cubicBezTo>
                      <a:pt x="2268" y="130"/>
                      <a:pt x="2268" y="130"/>
                      <a:pt x="2269" y="130"/>
                    </a:cubicBezTo>
                    <a:lnTo>
                      <a:pt x="2269" y="130"/>
                    </a:lnTo>
                    <a:lnTo>
                      <a:pt x="230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32"/>
              <p:cNvSpPr/>
              <p:nvPr/>
            </p:nvSpPr>
            <p:spPr>
              <a:xfrm>
                <a:off x="6349441" y="2489497"/>
                <a:ext cx="2714" cy="537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439" extrusionOk="0">
                    <a:moveTo>
                      <a:pt x="220" y="0"/>
                    </a:moveTo>
                    <a:lnTo>
                      <a:pt x="1" y="384"/>
                    </a:lnTo>
                    <a:cubicBezTo>
                      <a:pt x="23" y="361"/>
                      <a:pt x="37" y="348"/>
                      <a:pt x="41" y="348"/>
                    </a:cubicBezTo>
                    <a:cubicBezTo>
                      <a:pt x="46" y="348"/>
                      <a:pt x="33" y="374"/>
                      <a:pt x="1" y="439"/>
                    </a:cubicBez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32"/>
              <p:cNvSpPr/>
              <p:nvPr/>
            </p:nvSpPr>
            <p:spPr>
              <a:xfrm>
                <a:off x="6348764" y="2494135"/>
                <a:ext cx="691" cy="1640"/>
              </a:xfrm>
              <a:custGeom>
                <a:avLst/>
                <a:gdLst/>
                <a:ahLst/>
                <a:cxnLst/>
                <a:rect l="l" t="t" r="r" b="b"/>
                <a:pathLst>
                  <a:path w="56" h="134" extrusionOk="0">
                    <a:moveTo>
                      <a:pt x="56" y="1"/>
                    </a:moveTo>
                    <a:lnTo>
                      <a:pt x="1" y="110"/>
                    </a:lnTo>
                    <a:cubicBezTo>
                      <a:pt x="1" y="126"/>
                      <a:pt x="1" y="133"/>
                      <a:pt x="2" y="133"/>
                    </a:cubicBezTo>
                    <a:cubicBezTo>
                      <a:pt x="6" y="133"/>
                      <a:pt x="17" y="94"/>
                      <a:pt x="56" y="56"/>
                    </a:cubicBez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32"/>
              <p:cNvSpPr/>
              <p:nvPr/>
            </p:nvSpPr>
            <p:spPr>
              <a:xfrm>
                <a:off x="6340917" y="2489885"/>
                <a:ext cx="1468" cy="1395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14" extrusionOk="0">
                    <a:moveTo>
                      <a:pt x="115" y="1"/>
                    </a:moveTo>
                    <a:lnTo>
                      <a:pt x="115" y="1"/>
                    </a:lnTo>
                    <a:cubicBezTo>
                      <a:pt x="114" y="1"/>
                      <a:pt x="107" y="7"/>
                      <a:pt x="91" y="23"/>
                    </a:cubicBezTo>
                    <a:cubicBezTo>
                      <a:pt x="27" y="87"/>
                      <a:pt x="0" y="114"/>
                      <a:pt x="11" y="114"/>
                    </a:cubicBezTo>
                    <a:cubicBezTo>
                      <a:pt x="19" y="114"/>
                      <a:pt x="46" y="101"/>
                      <a:pt x="91" y="78"/>
                    </a:cubicBezTo>
                    <a:cubicBezTo>
                      <a:pt x="91" y="39"/>
                      <a:pt x="119" y="1"/>
                      <a:pt x="115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32"/>
              <p:cNvSpPr/>
              <p:nvPr/>
            </p:nvSpPr>
            <p:spPr>
              <a:xfrm>
                <a:off x="6337990" y="2492815"/>
                <a:ext cx="1369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10" extrusionOk="0">
                    <a:moveTo>
                      <a:pt x="55" y="0"/>
                    </a:moveTo>
                    <a:lnTo>
                      <a:pt x="1" y="11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32"/>
              <p:cNvSpPr/>
              <p:nvPr/>
            </p:nvSpPr>
            <p:spPr>
              <a:xfrm>
                <a:off x="6308963" y="2479181"/>
                <a:ext cx="30301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2456" h="1949" extrusionOk="0">
                    <a:moveTo>
                      <a:pt x="2450" y="673"/>
                    </a:moveTo>
                    <a:cubicBezTo>
                      <a:pt x="2447" y="673"/>
                      <a:pt x="2436" y="678"/>
                      <a:pt x="2415" y="688"/>
                    </a:cubicBezTo>
                    <a:lnTo>
                      <a:pt x="2415" y="702"/>
                    </a:lnTo>
                    <a:lnTo>
                      <a:pt x="2415" y="702"/>
                    </a:lnTo>
                    <a:cubicBezTo>
                      <a:pt x="2441" y="685"/>
                      <a:pt x="2456" y="673"/>
                      <a:pt x="2450" y="673"/>
                    </a:cubicBezTo>
                    <a:close/>
                    <a:moveTo>
                      <a:pt x="397" y="0"/>
                    </a:moveTo>
                    <a:cubicBezTo>
                      <a:pt x="314" y="0"/>
                      <a:pt x="192" y="9"/>
                      <a:pt x="5" y="31"/>
                    </a:cubicBezTo>
                    <a:cubicBezTo>
                      <a:pt x="311" y="438"/>
                      <a:pt x="1" y="1083"/>
                      <a:pt x="705" y="1083"/>
                    </a:cubicBezTo>
                    <a:cubicBezTo>
                      <a:pt x="758" y="1083"/>
                      <a:pt x="817" y="1079"/>
                      <a:pt x="882" y="1072"/>
                    </a:cubicBezTo>
                    <a:lnTo>
                      <a:pt x="882" y="1072"/>
                    </a:lnTo>
                    <a:lnTo>
                      <a:pt x="553" y="1236"/>
                    </a:lnTo>
                    <a:cubicBezTo>
                      <a:pt x="641" y="1209"/>
                      <a:pt x="698" y="1198"/>
                      <a:pt x="733" y="1198"/>
                    </a:cubicBezTo>
                    <a:cubicBezTo>
                      <a:pt x="903" y="1198"/>
                      <a:pt x="556" y="1461"/>
                      <a:pt x="698" y="1461"/>
                    </a:cubicBezTo>
                    <a:cubicBezTo>
                      <a:pt x="765" y="1461"/>
                      <a:pt x="938" y="1404"/>
                      <a:pt x="1320" y="1236"/>
                    </a:cubicBezTo>
                    <a:lnTo>
                      <a:pt x="1320" y="1236"/>
                    </a:lnTo>
                    <a:lnTo>
                      <a:pt x="608" y="1619"/>
                    </a:lnTo>
                    <a:cubicBezTo>
                      <a:pt x="592" y="1650"/>
                      <a:pt x="602" y="1663"/>
                      <a:pt x="628" y="1663"/>
                    </a:cubicBezTo>
                    <a:cubicBezTo>
                      <a:pt x="733" y="1663"/>
                      <a:pt x="1105" y="1462"/>
                      <a:pt x="1181" y="1462"/>
                    </a:cubicBezTo>
                    <a:cubicBezTo>
                      <a:pt x="1221" y="1462"/>
                      <a:pt x="1183" y="1515"/>
                      <a:pt x="991" y="1674"/>
                    </a:cubicBezTo>
                    <a:lnTo>
                      <a:pt x="1265" y="1455"/>
                    </a:lnTo>
                    <a:lnTo>
                      <a:pt x="1265" y="1455"/>
                    </a:lnTo>
                    <a:cubicBezTo>
                      <a:pt x="1265" y="1510"/>
                      <a:pt x="1156" y="1564"/>
                      <a:pt x="1156" y="1619"/>
                    </a:cubicBezTo>
                    <a:lnTo>
                      <a:pt x="1265" y="1510"/>
                    </a:lnTo>
                    <a:cubicBezTo>
                      <a:pt x="1413" y="1460"/>
                      <a:pt x="1483" y="1433"/>
                      <a:pt x="1506" y="1433"/>
                    </a:cubicBezTo>
                    <a:cubicBezTo>
                      <a:pt x="1533" y="1433"/>
                      <a:pt x="1490" y="1474"/>
                      <a:pt x="1429" y="1564"/>
                    </a:cubicBezTo>
                    <a:cubicBezTo>
                      <a:pt x="1320" y="1647"/>
                      <a:pt x="1293" y="1660"/>
                      <a:pt x="1286" y="1660"/>
                    </a:cubicBezTo>
                    <a:cubicBezTo>
                      <a:pt x="1282" y="1660"/>
                      <a:pt x="1284" y="1657"/>
                      <a:pt x="1283" y="1657"/>
                    </a:cubicBezTo>
                    <a:lnTo>
                      <a:pt x="1283" y="1657"/>
                    </a:lnTo>
                    <a:cubicBezTo>
                      <a:pt x="1282" y="1657"/>
                      <a:pt x="1279" y="1660"/>
                      <a:pt x="1265" y="1674"/>
                    </a:cubicBezTo>
                    <a:cubicBezTo>
                      <a:pt x="1215" y="1712"/>
                      <a:pt x="1199" y="1727"/>
                      <a:pt x="1206" y="1727"/>
                    </a:cubicBezTo>
                    <a:cubicBezTo>
                      <a:pt x="1228" y="1727"/>
                      <a:pt x="1497" y="1564"/>
                      <a:pt x="1539" y="1564"/>
                    </a:cubicBezTo>
                    <a:cubicBezTo>
                      <a:pt x="1375" y="1729"/>
                      <a:pt x="1265" y="1784"/>
                      <a:pt x="1156" y="1838"/>
                    </a:cubicBezTo>
                    <a:cubicBezTo>
                      <a:pt x="1187" y="1828"/>
                      <a:pt x="1211" y="1823"/>
                      <a:pt x="1228" y="1823"/>
                    </a:cubicBezTo>
                    <a:cubicBezTo>
                      <a:pt x="1321" y="1823"/>
                      <a:pt x="1244" y="1949"/>
                      <a:pt x="1313" y="1949"/>
                    </a:cubicBezTo>
                    <a:cubicBezTo>
                      <a:pt x="1366" y="1949"/>
                      <a:pt x="1504" y="1876"/>
                      <a:pt x="1868" y="1619"/>
                    </a:cubicBezTo>
                    <a:cubicBezTo>
                      <a:pt x="2032" y="1455"/>
                      <a:pt x="2141" y="1345"/>
                      <a:pt x="2251" y="1291"/>
                    </a:cubicBezTo>
                    <a:cubicBezTo>
                      <a:pt x="2320" y="1205"/>
                      <a:pt x="2329" y="1173"/>
                      <a:pt x="2301" y="1173"/>
                    </a:cubicBezTo>
                    <a:cubicBezTo>
                      <a:pt x="2240" y="1173"/>
                      <a:pt x="2001" y="1325"/>
                      <a:pt x="1813" y="1400"/>
                    </a:cubicBezTo>
                    <a:lnTo>
                      <a:pt x="1813" y="1455"/>
                    </a:lnTo>
                    <a:cubicBezTo>
                      <a:pt x="1549" y="1641"/>
                      <a:pt x="1448" y="1704"/>
                      <a:pt x="1429" y="1704"/>
                    </a:cubicBezTo>
                    <a:cubicBezTo>
                      <a:pt x="1387" y="1704"/>
                      <a:pt x="1713" y="1419"/>
                      <a:pt x="1635" y="1419"/>
                    </a:cubicBezTo>
                    <a:cubicBezTo>
                      <a:pt x="1620" y="1419"/>
                      <a:pt x="1590" y="1429"/>
                      <a:pt x="1539" y="1455"/>
                    </a:cubicBezTo>
                    <a:cubicBezTo>
                      <a:pt x="1922" y="1236"/>
                      <a:pt x="1977" y="1236"/>
                      <a:pt x="2141" y="1126"/>
                    </a:cubicBezTo>
                    <a:cubicBezTo>
                      <a:pt x="2331" y="953"/>
                      <a:pt x="2361" y="902"/>
                      <a:pt x="2329" y="902"/>
                    </a:cubicBezTo>
                    <a:cubicBezTo>
                      <a:pt x="2284" y="902"/>
                      <a:pt x="2116" y="1002"/>
                      <a:pt x="2095" y="1002"/>
                    </a:cubicBezTo>
                    <a:cubicBezTo>
                      <a:pt x="2079" y="1002"/>
                      <a:pt x="2147" y="944"/>
                      <a:pt x="2415" y="743"/>
                    </a:cubicBezTo>
                    <a:lnTo>
                      <a:pt x="2415" y="702"/>
                    </a:lnTo>
                    <a:lnTo>
                      <a:pt x="2415" y="702"/>
                    </a:lnTo>
                    <a:cubicBezTo>
                      <a:pt x="2374" y="729"/>
                      <a:pt x="2306" y="770"/>
                      <a:pt x="2251" y="798"/>
                    </a:cubicBezTo>
                    <a:cubicBezTo>
                      <a:pt x="2141" y="852"/>
                      <a:pt x="2087" y="907"/>
                      <a:pt x="1977" y="1017"/>
                    </a:cubicBezTo>
                    <a:cubicBezTo>
                      <a:pt x="1922" y="1017"/>
                      <a:pt x="1484" y="1291"/>
                      <a:pt x="1320" y="1400"/>
                    </a:cubicBezTo>
                    <a:cubicBezTo>
                      <a:pt x="1427" y="1323"/>
                      <a:pt x="1457" y="1298"/>
                      <a:pt x="1449" y="1298"/>
                    </a:cubicBezTo>
                    <a:cubicBezTo>
                      <a:pt x="1432" y="1298"/>
                      <a:pt x="1276" y="1388"/>
                      <a:pt x="1242" y="1388"/>
                    </a:cubicBezTo>
                    <a:cubicBezTo>
                      <a:pt x="1230" y="1388"/>
                      <a:pt x="1234" y="1377"/>
                      <a:pt x="1265" y="1345"/>
                    </a:cubicBezTo>
                    <a:cubicBezTo>
                      <a:pt x="1649" y="1072"/>
                      <a:pt x="1649" y="1126"/>
                      <a:pt x="1868" y="1017"/>
                    </a:cubicBezTo>
                    <a:lnTo>
                      <a:pt x="1868" y="1017"/>
                    </a:lnTo>
                    <a:lnTo>
                      <a:pt x="1594" y="1126"/>
                    </a:lnTo>
                    <a:cubicBezTo>
                      <a:pt x="1539" y="1126"/>
                      <a:pt x="1977" y="852"/>
                      <a:pt x="2196" y="688"/>
                    </a:cubicBezTo>
                    <a:lnTo>
                      <a:pt x="2196" y="688"/>
                    </a:lnTo>
                    <a:cubicBezTo>
                      <a:pt x="1868" y="852"/>
                      <a:pt x="1977" y="852"/>
                      <a:pt x="1539" y="1072"/>
                    </a:cubicBezTo>
                    <a:cubicBezTo>
                      <a:pt x="1883" y="842"/>
                      <a:pt x="1880" y="746"/>
                      <a:pt x="1699" y="746"/>
                    </a:cubicBezTo>
                    <a:cubicBezTo>
                      <a:pt x="1626" y="746"/>
                      <a:pt x="1523" y="762"/>
                      <a:pt x="1402" y="791"/>
                    </a:cubicBezTo>
                    <a:lnTo>
                      <a:pt x="1402" y="791"/>
                    </a:lnTo>
                    <a:cubicBezTo>
                      <a:pt x="1483" y="763"/>
                      <a:pt x="1682" y="657"/>
                      <a:pt x="1745" y="657"/>
                    </a:cubicBezTo>
                    <a:cubicBezTo>
                      <a:pt x="1762" y="657"/>
                      <a:pt x="1769" y="666"/>
                      <a:pt x="1758" y="688"/>
                    </a:cubicBezTo>
                    <a:cubicBezTo>
                      <a:pt x="1790" y="656"/>
                      <a:pt x="1789" y="643"/>
                      <a:pt x="1764" y="643"/>
                    </a:cubicBezTo>
                    <a:cubicBezTo>
                      <a:pt x="1703" y="643"/>
                      <a:pt x="1498" y="720"/>
                      <a:pt x="1265" y="798"/>
                    </a:cubicBezTo>
                    <a:cubicBezTo>
                      <a:pt x="1228" y="805"/>
                      <a:pt x="1200" y="808"/>
                      <a:pt x="1178" y="808"/>
                    </a:cubicBezTo>
                    <a:cubicBezTo>
                      <a:pt x="1037" y="808"/>
                      <a:pt x="1192" y="666"/>
                      <a:pt x="1429" y="524"/>
                    </a:cubicBezTo>
                    <a:lnTo>
                      <a:pt x="1429" y="524"/>
                    </a:lnTo>
                    <a:lnTo>
                      <a:pt x="1101" y="688"/>
                    </a:lnTo>
                    <a:cubicBezTo>
                      <a:pt x="1026" y="702"/>
                      <a:pt x="974" y="708"/>
                      <a:pt x="941" y="708"/>
                    </a:cubicBezTo>
                    <a:cubicBezTo>
                      <a:pt x="711" y="708"/>
                      <a:pt x="1388" y="414"/>
                      <a:pt x="1101" y="414"/>
                    </a:cubicBezTo>
                    <a:cubicBezTo>
                      <a:pt x="1028" y="414"/>
                      <a:pt x="638" y="487"/>
                      <a:pt x="436" y="487"/>
                    </a:cubicBezTo>
                    <a:cubicBezTo>
                      <a:pt x="334" y="487"/>
                      <a:pt x="279" y="469"/>
                      <a:pt x="334" y="414"/>
                    </a:cubicBezTo>
                    <a:cubicBezTo>
                      <a:pt x="717" y="360"/>
                      <a:pt x="717" y="414"/>
                      <a:pt x="1101" y="305"/>
                    </a:cubicBezTo>
                    <a:lnTo>
                      <a:pt x="553" y="305"/>
                    </a:lnTo>
                    <a:cubicBezTo>
                      <a:pt x="827" y="250"/>
                      <a:pt x="498" y="140"/>
                      <a:pt x="991" y="140"/>
                    </a:cubicBezTo>
                    <a:cubicBezTo>
                      <a:pt x="422" y="140"/>
                      <a:pt x="728" y="0"/>
                      <a:pt x="397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32"/>
              <p:cNvSpPr/>
              <p:nvPr/>
            </p:nvSpPr>
            <p:spPr>
              <a:xfrm>
                <a:off x="6306330" y="2477558"/>
                <a:ext cx="13522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11" extrusionOk="0">
                    <a:moveTo>
                      <a:pt x="110" y="1"/>
                    </a:moveTo>
                    <a:cubicBezTo>
                      <a:pt x="219" y="55"/>
                      <a:pt x="0" y="110"/>
                      <a:pt x="329" y="110"/>
                    </a:cubicBezTo>
                    <a:cubicBezTo>
                      <a:pt x="384" y="110"/>
                      <a:pt x="548" y="110"/>
                      <a:pt x="493" y="55"/>
                    </a:cubicBezTo>
                    <a:lnTo>
                      <a:pt x="493" y="55"/>
                    </a:lnTo>
                    <a:lnTo>
                      <a:pt x="986" y="110"/>
                    </a:lnTo>
                    <a:cubicBezTo>
                      <a:pt x="1096" y="55"/>
                      <a:pt x="439" y="1"/>
                      <a:pt x="11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32"/>
              <p:cNvSpPr/>
              <p:nvPr/>
            </p:nvSpPr>
            <p:spPr>
              <a:xfrm>
                <a:off x="6302284" y="2448352"/>
                <a:ext cx="22319" cy="28997"/>
              </a:xfrm>
              <a:custGeom>
                <a:avLst/>
                <a:gdLst/>
                <a:ahLst/>
                <a:cxnLst/>
                <a:rect l="l" t="t" r="r" b="b"/>
                <a:pathLst>
                  <a:path w="1809" h="2369" extrusionOk="0">
                    <a:moveTo>
                      <a:pt x="1568" y="1116"/>
                    </a:moveTo>
                    <a:cubicBezTo>
                      <a:pt x="1593" y="1130"/>
                      <a:pt x="1618" y="1142"/>
                      <a:pt x="1644" y="1153"/>
                    </a:cubicBezTo>
                    <a:cubicBezTo>
                      <a:pt x="1617" y="1138"/>
                      <a:pt x="1592" y="1126"/>
                      <a:pt x="1568" y="1116"/>
                    </a:cubicBezTo>
                    <a:close/>
                    <a:moveTo>
                      <a:pt x="1005" y="1"/>
                    </a:moveTo>
                    <a:cubicBezTo>
                      <a:pt x="529" y="1"/>
                      <a:pt x="1255" y="1101"/>
                      <a:pt x="1041" y="1208"/>
                    </a:cubicBezTo>
                    <a:cubicBezTo>
                      <a:pt x="987" y="1153"/>
                      <a:pt x="822" y="1043"/>
                      <a:pt x="713" y="989"/>
                    </a:cubicBezTo>
                    <a:cubicBezTo>
                      <a:pt x="548" y="1372"/>
                      <a:pt x="603" y="1810"/>
                      <a:pt x="165" y="1865"/>
                    </a:cubicBezTo>
                    <a:cubicBezTo>
                      <a:pt x="1" y="1974"/>
                      <a:pt x="768" y="2084"/>
                      <a:pt x="932" y="2194"/>
                    </a:cubicBezTo>
                    <a:lnTo>
                      <a:pt x="1315" y="2248"/>
                    </a:lnTo>
                    <a:cubicBezTo>
                      <a:pt x="1808" y="2194"/>
                      <a:pt x="220" y="2084"/>
                      <a:pt x="603" y="1920"/>
                    </a:cubicBezTo>
                    <a:lnTo>
                      <a:pt x="603" y="1920"/>
                    </a:lnTo>
                    <a:lnTo>
                      <a:pt x="1315" y="2029"/>
                    </a:lnTo>
                    <a:cubicBezTo>
                      <a:pt x="1362" y="1982"/>
                      <a:pt x="1247" y="1854"/>
                      <a:pt x="1493" y="1854"/>
                    </a:cubicBezTo>
                    <a:cubicBezTo>
                      <a:pt x="1533" y="1854"/>
                      <a:pt x="1583" y="1857"/>
                      <a:pt x="1644" y="1865"/>
                    </a:cubicBezTo>
                    <a:cubicBezTo>
                      <a:pt x="1644" y="1865"/>
                      <a:pt x="1434" y="1795"/>
                      <a:pt x="1406" y="1795"/>
                    </a:cubicBezTo>
                    <a:cubicBezTo>
                      <a:pt x="1398" y="1795"/>
                      <a:pt x="1403" y="1799"/>
                      <a:pt x="1425" y="1810"/>
                    </a:cubicBezTo>
                    <a:cubicBezTo>
                      <a:pt x="1370" y="1810"/>
                      <a:pt x="1096" y="1755"/>
                      <a:pt x="932" y="1646"/>
                    </a:cubicBezTo>
                    <a:cubicBezTo>
                      <a:pt x="815" y="1529"/>
                      <a:pt x="788" y="1486"/>
                      <a:pt x="817" y="1486"/>
                    </a:cubicBezTo>
                    <a:cubicBezTo>
                      <a:pt x="897" y="1486"/>
                      <a:pt x="1403" y="1810"/>
                      <a:pt x="1644" y="1810"/>
                    </a:cubicBezTo>
                    <a:cubicBezTo>
                      <a:pt x="1279" y="1582"/>
                      <a:pt x="1180" y="1087"/>
                      <a:pt x="1442" y="1087"/>
                    </a:cubicBezTo>
                    <a:cubicBezTo>
                      <a:pt x="1478" y="1087"/>
                      <a:pt x="1519" y="1096"/>
                      <a:pt x="1568" y="1116"/>
                    </a:cubicBezTo>
                    <a:lnTo>
                      <a:pt x="1568" y="1116"/>
                    </a:lnTo>
                    <a:cubicBezTo>
                      <a:pt x="1226" y="931"/>
                      <a:pt x="998" y="543"/>
                      <a:pt x="1151" y="441"/>
                    </a:cubicBezTo>
                    <a:lnTo>
                      <a:pt x="1151" y="441"/>
                    </a:lnTo>
                    <a:cubicBezTo>
                      <a:pt x="1370" y="605"/>
                      <a:pt x="1370" y="824"/>
                      <a:pt x="1534" y="934"/>
                    </a:cubicBezTo>
                    <a:cubicBezTo>
                      <a:pt x="1610" y="972"/>
                      <a:pt x="1685" y="1035"/>
                      <a:pt x="1707" y="1035"/>
                    </a:cubicBezTo>
                    <a:cubicBezTo>
                      <a:pt x="1717" y="1035"/>
                      <a:pt x="1716" y="1023"/>
                      <a:pt x="1699" y="989"/>
                    </a:cubicBezTo>
                    <a:cubicBezTo>
                      <a:pt x="1425" y="715"/>
                      <a:pt x="1096" y="331"/>
                      <a:pt x="1041" y="3"/>
                    </a:cubicBezTo>
                    <a:cubicBezTo>
                      <a:pt x="1029" y="1"/>
                      <a:pt x="1017" y="1"/>
                      <a:pt x="1005" y="1"/>
                    </a:cubicBezTo>
                    <a:close/>
                    <a:moveTo>
                      <a:pt x="439" y="2194"/>
                    </a:moveTo>
                    <a:cubicBezTo>
                      <a:pt x="675" y="2241"/>
                      <a:pt x="343" y="2369"/>
                      <a:pt x="768" y="2369"/>
                    </a:cubicBezTo>
                    <a:cubicBezTo>
                      <a:pt x="838" y="2369"/>
                      <a:pt x="927" y="2365"/>
                      <a:pt x="1041" y="2358"/>
                    </a:cubicBezTo>
                    <a:cubicBezTo>
                      <a:pt x="1096" y="2358"/>
                      <a:pt x="658" y="2303"/>
                      <a:pt x="768" y="2303"/>
                    </a:cubicBezTo>
                    <a:lnTo>
                      <a:pt x="1041" y="2303"/>
                    </a:lnTo>
                    <a:lnTo>
                      <a:pt x="932" y="2194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32"/>
              <p:cNvSpPr/>
              <p:nvPr/>
            </p:nvSpPr>
            <p:spPr>
              <a:xfrm>
                <a:off x="6309700" y="2458329"/>
                <a:ext cx="2036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65" extrusionOk="0">
                    <a:moveTo>
                      <a:pt x="0" y="0"/>
                    </a:moveTo>
                    <a:cubicBezTo>
                      <a:pt x="0" y="55"/>
                      <a:pt x="55" y="110"/>
                      <a:pt x="110" y="165"/>
                    </a:cubicBez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32"/>
              <p:cNvSpPr/>
              <p:nvPr/>
            </p:nvSpPr>
            <p:spPr>
              <a:xfrm>
                <a:off x="6301607" y="2628047"/>
                <a:ext cx="71644" cy="42975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3511" extrusionOk="0">
                    <a:moveTo>
                      <a:pt x="4415" y="0"/>
                    </a:moveTo>
                    <a:cubicBezTo>
                      <a:pt x="3846" y="0"/>
                      <a:pt x="3222" y="160"/>
                      <a:pt x="2794" y="279"/>
                    </a:cubicBezTo>
                    <a:cubicBezTo>
                      <a:pt x="2310" y="279"/>
                      <a:pt x="1945" y="161"/>
                      <a:pt x="1615" y="161"/>
                    </a:cubicBezTo>
                    <a:cubicBezTo>
                      <a:pt x="1236" y="161"/>
                      <a:pt x="904" y="317"/>
                      <a:pt x="494" y="991"/>
                    </a:cubicBezTo>
                    <a:cubicBezTo>
                      <a:pt x="1" y="2032"/>
                      <a:pt x="1" y="2744"/>
                      <a:pt x="1042" y="3018"/>
                    </a:cubicBezTo>
                    <a:lnTo>
                      <a:pt x="1042" y="1758"/>
                    </a:lnTo>
                    <a:cubicBezTo>
                      <a:pt x="1042" y="3511"/>
                      <a:pt x="1754" y="3511"/>
                      <a:pt x="3013" y="3511"/>
                    </a:cubicBezTo>
                    <a:cubicBezTo>
                      <a:pt x="2520" y="3511"/>
                      <a:pt x="4766" y="3018"/>
                      <a:pt x="4547" y="3018"/>
                    </a:cubicBezTo>
                    <a:cubicBezTo>
                      <a:pt x="5314" y="2525"/>
                      <a:pt x="5807" y="2251"/>
                      <a:pt x="5807" y="1265"/>
                    </a:cubicBezTo>
                    <a:cubicBezTo>
                      <a:pt x="5807" y="273"/>
                      <a:pt x="5157" y="0"/>
                      <a:pt x="4415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32"/>
              <p:cNvSpPr/>
              <p:nvPr/>
            </p:nvSpPr>
            <p:spPr>
              <a:xfrm>
                <a:off x="6314411" y="2649334"/>
                <a:ext cx="5416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55" extrusionOk="0">
                    <a:moveTo>
                      <a:pt x="165" y="0"/>
                    </a:moveTo>
                    <a:lnTo>
                      <a:pt x="1" y="55"/>
                    </a:lnTo>
                    <a:lnTo>
                      <a:pt x="439" y="55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32"/>
              <p:cNvSpPr/>
              <p:nvPr/>
            </p:nvSpPr>
            <p:spPr>
              <a:xfrm>
                <a:off x="6297573" y="2649988"/>
                <a:ext cx="24342" cy="4039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330" extrusionOk="0">
                    <a:moveTo>
                      <a:pt x="822" y="1"/>
                    </a:moveTo>
                    <a:cubicBezTo>
                      <a:pt x="877" y="56"/>
                      <a:pt x="1370" y="110"/>
                      <a:pt x="1205" y="165"/>
                    </a:cubicBezTo>
                    <a:cubicBezTo>
                      <a:pt x="877" y="110"/>
                      <a:pt x="877" y="56"/>
                      <a:pt x="439" y="56"/>
                    </a:cubicBezTo>
                    <a:cubicBezTo>
                      <a:pt x="55" y="165"/>
                      <a:pt x="712" y="110"/>
                      <a:pt x="548" y="220"/>
                    </a:cubicBezTo>
                    <a:lnTo>
                      <a:pt x="0" y="220"/>
                    </a:lnTo>
                    <a:lnTo>
                      <a:pt x="165" y="329"/>
                    </a:lnTo>
                    <a:cubicBezTo>
                      <a:pt x="1424" y="165"/>
                      <a:pt x="1096" y="275"/>
                      <a:pt x="1972" y="110"/>
                    </a:cubicBezTo>
                    <a:cubicBezTo>
                      <a:pt x="1753" y="110"/>
                      <a:pt x="1315" y="1"/>
                      <a:pt x="822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32"/>
              <p:cNvSpPr/>
              <p:nvPr/>
            </p:nvSpPr>
            <p:spPr>
              <a:xfrm>
                <a:off x="6305654" y="2653306"/>
                <a:ext cx="7452" cy="306"/>
              </a:xfrm>
              <a:custGeom>
                <a:avLst/>
                <a:gdLst/>
                <a:ahLst/>
                <a:cxnLst/>
                <a:rect l="l" t="t" r="r" b="b"/>
                <a:pathLst>
                  <a:path w="604" h="25" extrusionOk="0">
                    <a:moveTo>
                      <a:pt x="1" y="1"/>
                    </a:moveTo>
                    <a:cubicBezTo>
                      <a:pt x="147" y="1"/>
                      <a:pt x="317" y="25"/>
                      <a:pt x="447" y="25"/>
                    </a:cubicBezTo>
                    <a:cubicBezTo>
                      <a:pt x="512" y="25"/>
                      <a:pt x="567" y="19"/>
                      <a:pt x="603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32"/>
              <p:cNvSpPr/>
              <p:nvPr/>
            </p:nvSpPr>
            <p:spPr>
              <a:xfrm>
                <a:off x="6308348" y="2653306"/>
                <a:ext cx="9475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56" extrusionOk="0">
                    <a:moveTo>
                      <a:pt x="494" y="1"/>
                    </a:moveTo>
                    <a:cubicBezTo>
                      <a:pt x="439" y="55"/>
                      <a:pt x="55" y="55"/>
                      <a:pt x="1" y="55"/>
                    </a:cubicBezTo>
                    <a:lnTo>
                      <a:pt x="767" y="55"/>
                    </a:lnTo>
                    <a:lnTo>
                      <a:pt x="494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32"/>
              <p:cNvSpPr/>
              <p:nvPr/>
            </p:nvSpPr>
            <p:spPr>
              <a:xfrm>
                <a:off x="6313735" y="2655958"/>
                <a:ext cx="271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" extrusionOk="0">
                    <a:moveTo>
                      <a:pt x="1" y="1"/>
                    </a:moveTo>
                    <a:lnTo>
                      <a:pt x="110" y="1"/>
                    </a:lnTo>
                    <a:cubicBezTo>
                      <a:pt x="220" y="1"/>
                      <a:pt x="110" y="1"/>
                      <a:pt x="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32"/>
              <p:cNvSpPr/>
              <p:nvPr/>
            </p:nvSpPr>
            <p:spPr>
              <a:xfrm>
                <a:off x="6301607" y="2655292"/>
                <a:ext cx="16915" cy="2326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90" extrusionOk="0">
                    <a:moveTo>
                      <a:pt x="439" y="1"/>
                    </a:moveTo>
                    <a:lnTo>
                      <a:pt x="1" y="165"/>
                    </a:lnTo>
                    <a:cubicBezTo>
                      <a:pt x="19" y="184"/>
                      <a:pt x="123" y="190"/>
                      <a:pt x="263" y="190"/>
                    </a:cubicBezTo>
                    <a:cubicBezTo>
                      <a:pt x="543" y="190"/>
                      <a:pt x="969" y="165"/>
                      <a:pt x="1151" y="165"/>
                    </a:cubicBezTo>
                    <a:cubicBezTo>
                      <a:pt x="1370" y="110"/>
                      <a:pt x="1206" y="110"/>
                      <a:pt x="1096" y="56"/>
                    </a:cubicBezTo>
                    <a:lnTo>
                      <a:pt x="1042" y="110"/>
                    </a:lnTo>
                    <a:cubicBezTo>
                      <a:pt x="915" y="142"/>
                      <a:pt x="661" y="174"/>
                      <a:pt x="500" y="174"/>
                    </a:cubicBezTo>
                    <a:cubicBezTo>
                      <a:pt x="382" y="174"/>
                      <a:pt x="315" y="157"/>
                      <a:pt x="384" y="110"/>
                    </a:cubicBezTo>
                    <a:cubicBezTo>
                      <a:pt x="275" y="110"/>
                      <a:pt x="823" y="56"/>
                      <a:pt x="439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32"/>
              <p:cNvSpPr/>
              <p:nvPr/>
            </p:nvSpPr>
            <p:spPr>
              <a:xfrm>
                <a:off x="6312394" y="2655958"/>
                <a:ext cx="1357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" extrusionOk="0">
                    <a:moveTo>
                      <a:pt x="110" y="1"/>
                    </a:moveTo>
                    <a:lnTo>
                      <a:pt x="110" y="1"/>
                    </a:lnTo>
                    <a:cubicBezTo>
                      <a:pt x="0" y="1"/>
                      <a:pt x="55" y="1"/>
                      <a:pt x="11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32"/>
              <p:cNvSpPr/>
              <p:nvPr/>
            </p:nvSpPr>
            <p:spPr>
              <a:xfrm>
                <a:off x="6310377" y="2654638"/>
                <a:ext cx="4738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384" h="55" extrusionOk="0">
                    <a:moveTo>
                      <a:pt x="219" y="0"/>
                    </a:moveTo>
                    <a:lnTo>
                      <a:pt x="0" y="55"/>
                    </a:lnTo>
                    <a:lnTo>
                      <a:pt x="383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32"/>
              <p:cNvSpPr/>
              <p:nvPr/>
            </p:nvSpPr>
            <p:spPr>
              <a:xfrm>
                <a:off x="6298250" y="2658295"/>
                <a:ext cx="18247" cy="5031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411" extrusionOk="0">
                    <a:moveTo>
                      <a:pt x="1133" y="0"/>
                    </a:moveTo>
                    <a:cubicBezTo>
                      <a:pt x="1099" y="0"/>
                      <a:pt x="1037" y="8"/>
                      <a:pt x="931" y="27"/>
                    </a:cubicBezTo>
                    <a:cubicBezTo>
                      <a:pt x="986" y="82"/>
                      <a:pt x="438" y="301"/>
                      <a:pt x="0" y="355"/>
                    </a:cubicBezTo>
                    <a:lnTo>
                      <a:pt x="274" y="410"/>
                    </a:lnTo>
                    <a:cubicBezTo>
                      <a:pt x="548" y="355"/>
                      <a:pt x="1150" y="191"/>
                      <a:pt x="1479" y="27"/>
                    </a:cubicBezTo>
                    <a:lnTo>
                      <a:pt x="1479" y="27"/>
                    </a:lnTo>
                    <a:cubicBezTo>
                      <a:pt x="1293" y="67"/>
                      <a:pt x="1200" y="81"/>
                      <a:pt x="1158" y="81"/>
                    </a:cubicBezTo>
                    <a:cubicBezTo>
                      <a:pt x="1058" y="81"/>
                      <a:pt x="1246" y="0"/>
                      <a:pt x="1133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32"/>
              <p:cNvSpPr/>
              <p:nvPr/>
            </p:nvSpPr>
            <p:spPr>
              <a:xfrm>
                <a:off x="6293526" y="2667897"/>
                <a:ext cx="2048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" extrusionOk="0">
                    <a:moveTo>
                      <a:pt x="1" y="1"/>
                    </a:move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32"/>
              <p:cNvSpPr/>
              <p:nvPr/>
            </p:nvSpPr>
            <p:spPr>
              <a:xfrm>
                <a:off x="6288816" y="2661928"/>
                <a:ext cx="23663" cy="14602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193" extrusionOk="0">
                    <a:moveTo>
                      <a:pt x="1643" y="1"/>
                    </a:moveTo>
                    <a:lnTo>
                      <a:pt x="931" y="275"/>
                    </a:lnTo>
                    <a:cubicBezTo>
                      <a:pt x="882" y="299"/>
                      <a:pt x="886" y="307"/>
                      <a:pt x="915" y="307"/>
                    </a:cubicBezTo>
                    <a:cubicBezTo>
                      <a:pt x="967" y="307"/>
                      <a:pt x="1100" y="282"/>
                      <a:pt x="1154" y="282"/>
                    </a:cubicBezTo>
                    <a:cubicBezTo>
                      <a:pt x="1204" y="282"/>
                      <a:pt x="1189" y="303"/>
                      <a:pt x="986" y="384"/>
                    </a:cubicBezTo>
                    <a:cubicBezTo>
                      <a:pt x="712" y="494"/>
                      <a:pt x="603" y="494"/>
                      <a:pt x="548" y="494"/>
                    </a:cubicBezTo>
                    <a:cubicBezTo>
                      <a:pt x="658" y="494"/>
                      <a:pt x="0" y="932"/>
                      <a:pt x="274" y="1151"/>
                    </a:cubicBezTo>
                    <a:cubicBezTo>
                      <a:pt x="303" y="1180"/>
                      <a:pt x="346" y="1192"/>
                      <a:pt x="400" y="1192"/>
                    </a:cubicBezTo>
                    <a:cubicBezTo>
                      <a:pt x="756" y="1192"/>
                      <a:pt x="1577" y="643"/>
                      <a:pt x="1863" y="548"/>
                    </a:cubicBezTo>
                    <a:lnTo>
                      <a:pt x="1863" y="548"/>
                    </a:lnTo>
                    <a:cubicBezTo>
                      <a:pt x="1643" y="603"/>
                      <a:pt x="1370" y="658"/>
                      <a:pt x="1041" y="658"/>
                    </a:cubicBezTo>
                    <a:cubicBezTo>
                      <a:pt x="1277" y="611"/>
                      <a:pt x="1472" y="483"/>
                      <a:pt x="1591" y="483"/>
                    </a:cubicBezTo>
                    <a:cubicBezTo>
                      <a:pt x="1611" y="483"/>
                      <a:pt x="1628" y="486"/>
                      <a:pt x="1643" y="494"/>
                    </a:cubicBezTo>
                    <a:cubicBezTo>
                      <a:pt x="1643" y="442"/>
                      <a:pt x="1601" y="428"/>
                      <a:pt x="1543" y="428"/>
                    </a:cubicBezTo>
                    <a:cubicBezTo>
                      <a:pt x="1472" y="428"/>
                      <a:pt x="1377" y="449"/>
                      <a:pt x="1306" y="449"/>
                    </a:cubicBezTo>
                    <a:cubicBezTo>
                      <a:pt x="1248" y="449"/>
                      <a:pt x="1205" y="435"/>
                      <a:pt x="1205" y="384"/>
                    </a:cubicBezTo>
                    <a:cubicBezTo>
                      <a:pt x="1394" y="311"/>
                      <a:pt x="1495" y="289"/>
                      <a:pt x="1550" y="289"/>
                    </a:cubicBezTo>
                    <a:cubicBezTo>
                      <a:pt x="1640" y="289"/>
                      <a:pt x="1612" y="348"/>
                      <a:pt x="1656" y="348"/>
                    </a:cubicBezTo>
                    <a:cubicBezTo>
                      <a:pt x="1686" y="348"/>
                      <a:pt x="1752" y="319"/>
                      <a:pt x="1917" y="220"/>
                    </a:cubicBezTo>
                    <a:cubicBezTo>
                      <a:pt x="1890" y="192"/>
                      <a:pt x="1863" y="165"/>
                      <a:pt x="1767" y="165"/>
                    </a:cubicBezTo>
                    <a:cubicBezTo>
                      <a:pt x="1671" y="165"/>
                      <a:pt x="1507" y="192"/>
                      <a:pt x="1205" y="275"/>
                    </a:cubicBezTo>
                    <a:lnTo>
                      <a:pt x="1643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32"/>
              <p:cNvSpPr/>
              <p:nvPr/>
            </p:nvSpPr>
            <p:spPr>
              <a:xfrm>
                <a:off x="6300267" y="2673867"/>
                <a:ext cx="4071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330" h="275" extrusionOk="0">
                    <a:moveTo>
                      <a:pt x="329" y="1"/>
                    </a:moveTo>
                    <a:lnTo>
                      <a:pt x="220" y="55"/>
                    </a:lnTo>
                    <a:lnTo>
                      <a:pt x="0" y="274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32"/>
              <p:cNvSpPr/>
              <p:nvPr/>
            </p:nvSpPr>
            <p:spPr>
              <a:xfrm>
                <a:off x="6302370" y="2669229"/>
                <a:ext cx="15471" cy="16683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363" extrusionOk="0">
                    <a:moveTo>
                      <a:pt x="870" y="0"/>
                    </a:moveTo>
                    <a:cubicBezTo>
                      <a:pt x="760" y="110"/>
                      <a:pt x="487" y="274"/>
                      <a:pt x="377" y="384"/>
                    </a:cubicBezTo>
                    <a:cubicBezTo>
                      <a:pt x="185" y="575"/>
                      <a:pt x="168" y="640"/>
                      <a:pt x="232" y="640"/>
                    </a:cubicBezTo>
                    <a:cubicBezTo>
                      <a:pt x="349" y="640"/>
                      <a:pt x="744" y="419"/>
                      <a:pt x="815" y="384"/>
                    </a:cubicBezTo>
                    <a:lnTo>
                      <a:pt x="815" y="384"/>
                    </a:lnTo>
                    <a:cubicBezTo>
                      <a:pt x="815" y="767"/>
                      <a:pt x="596" y="657"/>
                      <a:pt x="213" y="1260"/>
                    </a:cubicBezTo>
                    <a:cubicBezTo>
                      <a:pt x="158" y="1150"/>
                      <a:pt x="268" y="1041"/>
                      <a:pt x="213" y="876"/>
                    </a:cubicBezTo>
                    <a:lnTo>
                      <a:pt x="213" y="876"/>
                    </a:lnTo>
                    <a:cubicBezTo>
                      <a:pt x="0" y="1249"/>
                      <a:pt x="71" y="1363"/>
                      <a:pt x="226" y="1363"/>
                    </a:cubicBezTo>
                    <a:cubicBezTo>
                      <a:pt x="390" y="1363"/>
                      <a:pt x="648" y="1235"/>
                      <a:pt x="761" y="1150"/>
                    </a:cubicBezTo>
                    <a:cubicBezTo>
                      <a:pt x="761" y="1102"/>
                      <a:pt x="847" y="922"/>
                      <a:pt x="789" y="922"/>
                    </a:cubicBezTo>
                    <a:cubicBezTo>
                      <a:pt x="782" y="922"/>
                      <a:pt x="773" y="925"/>
                      <a:pt x="761" y="931"/>
                    </a:cubicBezTo>
                    <a:lnTo>
                      <a:pt x="980" y="767"/>
                    </a:lnTo>
                    <a:cubicBezTo>
                      <a:pt x="1199" y="219"/>
                      <a:pt x="1253" y="55"/>
                      <a:pt x="1089" y="55"/>
                    </a:cubicBezTo>
                    <a:lnTo>
                      <a:pt x="596" y="274"/>
                    </a:lnTo>
                    <a:cubicBezTo>
                      <a:pt x="651" y="219"/>
                      <a:pt x="761" y="110"/>
                      <a:pt x="87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32"/>
              <p:cNvSpPr/>
              <p:nvPr/>
            </p:nvSpPr>
            <p:spPr>
              <a:xfrm>
                <a:off x="6313071" y="2667353"/>
                <a:ext cx="2430" cy="1909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56" extrusionOk="0">
                    <a:moveTo>
                      <a:pt x="170" y="0"/>
                    </a:moveTo>
                    <a:cubicBezTo>
                      <a:pt x="155" y="0"/>
                      <a:pt x="119" y="14"/>
                      <a:pt x="55" y="46"/>
                    </a:cubicBezTo>
                    <a:cubicBezTo>
                      <a:pt x="91" y="46"/>
                      <a:pt x="103" y="70"/>
                      <a:pt x="75" y="102"/>
                    </a:cubicBezTo>
                    <a:lnTo>
                      <a:pt x="75" y="102"/>
                    </a:lnTo>
                    <a:cubicBezTo>
                      <a:pt x="151" y="46"/>
                      <a:pt x="197" y="0"/>
                      <a:pt x="170" y="0"/>
                    </a:cubicBezTo>
                    <a:close/>
                    <a:moveTo>
                      <a:pt x="75" y="102"/>
                    </a:moveTo>
                    <a:cubicBezTo>
                      <a:pt x="53" y="119"/>
                      <a:pt x="27" y="137"/>
                      <a:pt x="0" y="155"/>
                    </a:cubicBezTo>
                    <a:cubicBezTo>
                      <a:pt x="37" y="137"/>
                      <a:pt x="61" y="118"/>
                      <a:pt x="75" y="102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32"/>
              <p:cNvSpPr/>
              <p:nvPr/>
            </p:nvSpPr>
            <p:spPr>
              <a:xfrm>
                <a:off x="6311041" y="2683154"/>
                <a:ext cx="1369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11" h="56" extrusionOk="0">
                    <a:moveTo>
                      <a:pt x="56" y="0"/>
                    </a:moveTo>
                    <a:lnTo>
                      <a:pt x="56" y="0"/>
                    </a:lnTo>
                    <a:cubicBezTo>
                      <a:pt x="1" y="55"/>
                      <a:pt x="56" y="55"/>
                      <a:pt x="110" y="55"/>
                    </a:cubicBezTo>
                    <a:cubicBezTo>
                      <a:pt x="110" y="0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32"/>
              <p:cNvSpPr/>
              <p:nvPr/>
            </p:nvSpPr>
            <p:spPr>
              <a:xfrm>
                <a:off x="6316428" y="2671881"/>
                <a:ext cx="2714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220" h="275" extrusionOk="0">
                    <a:moveTo>
                      <a:pt x="220" y="0"/>
                    </a:moveTo>
                    <a:cubicBezTo>
                      <a:pt x="165" y="0"/>
                      <a:pt x="110" y="55"/>
                      <a:pt x="1" y="165"/>
                    </a:cubicBezTo>
                    <a:lnTo>
                      <a:pt x="56" y="274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32"/>
              <p:cNvSpPr/>
              <p:nvPr/>
            </p:nvSpPr>
            <p:spPr>
              <a:xfrm>
                <a:off x="6311718" y="2661928"/>
                <a:ext cx="40553" cy="30184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2466" extrusionOk="0">
                    <a:moveTo>
                      <a:pt x="2794" y="1534"/>
                    </a:moveTo>
                    <a:cubicBezTo>
                      <a:pt x="2796" y="1544"/>
                      <a:pt x="2798" y="1554"/>
                      <a:pt x="2800" y="1563"/>
                    </a:cubicBezTo>
                    <a:lnTo>
                      <a:pt x="2800" y="1563"/>
                    </a:lnTo>
                    <a:cubicBezTo>
                      <a:pt x="2803" y="1569"/>
                      <a:pt x="2807" y="1576"/>
                      <a:pt x="2810" y="1583"/>
                    </a:cubicBezTo>
                    <a:lnTo>
                      <a:pt x="2810" y="1583"/>
                    </a:lnTo>
                    <a:cubicBezTo>
                      <a:pt x="2805" y="1567"/>
                      <a:pt x="2799" y="1551"/>
                      <a:pt x="2794" y="1534"/>
                    </a:cubicBezTo>
                    <a:close/>
                    <a:moveTo>
                      <a:pt x="2810" y="1583"/>
                    </a:moveTo>
                    <a:cubicBezTo>
                      <a:pt x="2903" y="1874"/>
                      <a:pt x="2906" y="1978"/>
                      <a:pt x="2958" y="2082"/>
                    </a:cubicBezTo>
                    <a:cubicBezTo>
                      <a:pt x="2958" y="1942"/>
                      <a:pt x="2897" y="1763"/>
                      <a:pt x="2810" y="1583"/>
                    </a:cubicBezTo>
                    <a:close/>
                    <a:moveTo>
                      <a:pt x="2658" y="1305"/>
                    </a:moveTo>
                    <a:lnTo>
                      <a:pt x="2739" y="1589"/>
                    </a:lnTo>
                    <a:cubicBezTo>
                      <a:pt x="2716" y="1544"/>
                      <a:pt x="2703" y="1525"/>
                      <a:pt x="2697" y="1525"/>
                    </a:cubicBezTo>
                    <a:cubicBezTo>
                      <a:pt x="2687" y="1525"/>
                      <a:pt x="2693" y="1566"/>
                      <a:pt x="2706" y="1628"/>
                    </a:cubicBezTo>
                    <a:lnTo>
                      <a:pt x="2706" y="1628"/>
                    </a:lnTo>
                    <a:cubicBezTo>
                      <a:pt x="2642" y="1532"/>
                      <a:pt x="2575" y="1395"/>
                      <a:pt x="2575" y="1370"/>
                    </a:cubicBezTo>
                    <a:cubicBezTo>
                      <a:pt x="2465" y="1370"/>
                      <a:pt x="2739" y="1918"/>
                      <a:pt x="2794" y="2191"/>
                    </a:cubicBezTo>
                    <a:cubicBezTo>
                      <a:pt x="2799" y="2197"/>
                      <a:pt x="2804" y="2200"/>
                      <a:pt x="2807" y="2200"/>
                    </a:cubicBezTo>
                    <a:cubicBezTo>
                      <a:pt x="2849" y="2200"/>
                      <a:pt x="2744" y="1818"/>
                      <a:pt x="2706" y="1628"/>
                    </a:cubicBezTo>
                    <a:lnTo>
                      <a:pt x="2706" y="1628"/>
                    </a:lnTo>
                    <a:cubicBezTo>
                      <a:pt x="2742" y="1684"/>
                      <a:pt x="2778" y="1727"/>
                      <a:pt x="2798" y="1727"/>
                    </a:cubicBezTo>
                    <a:cubicBezTo>
                      <a:pt x="2819" y="1727"/>
                      <a:pt x="2824" y="1682"/>
                      <a:pt x="2800" y="1563"/>
                    </a:cubicBezTo>
                    <a:lnTo>
                      <a:pt x="2800" y="1563"/>
                    </a:lnTo>
                    <a:cubicBezTo>
                      <a:pt x="2757" y="1475"/>
                      <a:pt x="2708" y="1388"/>
                      <a:pt x="2658" y="1305"/>
                    </a:cubicBezTo>
                    <a:close/>
                    <a:moveTo>
                      <a:pt x="807" y="771"/>
                    </a:moveTo>
                    <a:cubicBezTo>
                      <a:pt x="748" y="771"/>
                      <a:pt x="533" y="1335"/>
                      <a:pt x="457" y="1335"/>
                    </a:cubicBezTo>
                    <a:cubicBezTo>
                      <a:pt x="450" y="1335"/>
                      <a:pt x="443" y="1329"/>
                      <a:pt x="439" y="1315"/>
                    </a:cubicBezTo>
                    <a:cubicBezTo>
                      <a:pt x="165" y="1753"/>
                      <a:pt x="439" y="1589"/>
                      <a:pt x="329" y="1972"/>
                    </a:cubicBezTo>
                    <a:cubicBezTo>
                      <a:pt x="273" y="2057"/>
                      <a:pt x="238" y="2084"/>
                      <a:pt x="214" y="2084"/>
                    </a:cubicBezTo>
                    <a:cubicBezTo>
                      <a:pt x="174" y="2084"/>
                      <a:pt x="163" y="2013"/>
                      <a:pt x="131" y="2013"/>
                    </a:cubicBezTo>
                    <a:cubicBezTo>
                      <a:pt x="106" y="2013"/>
                      <a:pt x="70" y="2052"/>
                      <a:pt x="1" y="2191"/>
                    </a:cubicBezTo>
                    <a:cubicBezTo>
                      <a:pt x="64" y="2277"/>
                      <a:pt x="147" y="2312"/>
                      <a:pt x="240" y="2312"/>
                    </a:cubicBezTo>
                    <a:cubicBezTo>
                      <a:pt x="625" y="2312"/>
                      <a:pt x="1193" y="1700"/>
                      <a:pt x="1370" y="1479"/>
                    </a:cubicBezTo>
                    <a:lnTo>
                      <a:pt x="1370" y="1479"/>
                    </a:lnTo>
                    <a:lnTo>
                      <a:pt x="1260" y="1918"/>
                    </a:lnTo>
                    <a:cubicBezTo>
                      <a:pt x="1347" y="1788"/>
                      <a:pt x="1425" y="1709"/>
                      <a:pt x="1495" y="1709"/>
                    </a:cubicBezTo>
                    <a:cubicBezTo>
                      <a:pt x="1601" y="1709"/>
                      <a:pt x="1687" y="1892"/>
                      <a:pt x="1753" y="2356"/>
                    </a:cubicBezTo>
                    <a:cubicBezTo>
                      <a:pt x="1753" y="2216"/>
                      <a:pt x="1770" y="2193"/>
                      <a:pt x="1793" y="2193"/>
                    </a:cubicBezTo>
                    <a:cubicBezTo>
                      <a:pt x="1804" y="2193"/>
                      <a:pt x="1816" y="2199"/>
                      <a:pt x="1829" y="2199"/>
                    </a:cubicBezTo>
                    <a:cubicBezTo>
                      <a:pt x="1872" y="2199"/>
                      <a:pt x="1917" y="2136"/>
                      <a:pt x="1917" y="1589"/>
                    </a:cubicBezTo>
                    <a:cubicBezTo>
                      <a:pt x="1917" y="1808"/>
                      <a:pt x="1972" y="1808"/>
                      <a:pt x="1972" y="1863"/>
                    </a:cubicBezTo>
                    <a:lnTo>
                      <a:pt x="2027" y="1534"/>
                    </a:lnTo>
                    <a:cubicBezTo>
                      <a:pt x="2079" y="1534"/>
                      <a:pt x="2082" y="2031"/>
                      <a:pt x="2129" y="2031"/>
                    </a:cubicBezTo>
                    <a:cubicBezTo>
                      <a:pt x="2131" y="2031"/>
                      <a:pt x="2134" y="2030"/>
                      <a:pt x="2137" y="2027"/>
                    </a:cubicBezTo>
                    <a:cubicBezTo>
                      <a:pt x="2082" y="1589"/>
                      <a:pt x="2137" y="1479"/>
                      <a:pt x="2137" y="1096"/>
                    </a:cubicBezTo>
                    <a:lnTo>
                      <a:pt x="2191" y="1260"/>
                    </a:lnTo>
                    <a:lnTo>
                      <a:pt x="2191" y="905"/>
                    </a:lnTo>
                    <a:lnTo>
                      <a:pt x="2191" y="905"/>
                    </a:lnTo>
                    <a:cubicBezTo>
                      <a:pt x="2089" y="1038"/>
                      <a:pt x="1960" y="1096"/>
                      <a:pt x="1822" y="1096"/>
                    </a:cubicBezTo>
                    <a:cubicBezTo>
                      <a:pt x="1657" y="1096"/>
                      <a:pt x="1479" y="1014"/>
                      <a:pt x="1315" y="877"/>
                    </a:cubicBezTo>
                    <a:lnTo>
                      <a:pt x="1151" y="1644"/>
                    </a:lnTo>
                    <a:cubicBezTo>
                      <a:pt x="1205" y="1260"/>
                      <a:pt x="1041" y="1644"/>
                      <a:pt x="1151" y="1151"/>
                    </a:cubicBezTo>
                    <a:lnTo>
                      <a:pt x="1151" y="1151"/>
                    </a:lnTo>
                    <a:cubicBezTo>
                      <a:pt x="1151" y="1187"/>
                      <a:pt x="1151" y="1200"/>
                      <a:pt x="1153" y="1200"/>
                    </a:cubicBezTo>
                    <a:cubicBezTo>
                      <a:pt x="1157" y="1200"/>
                      <a:pt x="1169" y="1151"/>
                      <a:pt x="1205" y="1151"/>
                    </a:cubicBezTo>
                    <a:cubicBezTo>
                      <a:pt x="1225" y="917"/>
                      <a:pt x="1203" y="850"/>
                      <a:pt x="1164" y="850"/>
                    </a:cubicBezTo>
                    <a:cubicBezTo>
                      <a:pt x="1110" y="850"/>
                      <a:pt x="1025" y="979"/>
                      <a:pt x="971" y="979"/>
                    </a:cubicBezTo>
                    <a:cubicBezTo>
                      <a:pt x="954" y="979"/>
                      <a:pt x="940" y="966"/>
                      <a:pt x="932" y="932"/>
                    </a:cubicBezTo>
                    <a:cubicBezTo>
                      <a:pt x="877" y="1041"/>
                      <a:pt x="713" y="1699"/>
                      <a:pt x="658" y="1808"/>
                    </a:cubicBezTo>
                    <a:cubicBezTo>
                      <a:pt x="932" y="987"/>
                      <a:pt x="439" y="1753"/>
                      <a:pt x="822" y="822"/>
                    </a:cubicBezTo>
                    <a:cubicBezTo>
                      <a:pt x="822" y="787"/>
                      <a:pt x="817" y="771"/>
                      <a:pt x="807" y="771"/>
                    </a:cubicBezTo>
                    <a:close/>
                    <a:moveTo>
                      <a:pt x="2191" y="1"/>
                    </a:moveTo>
                    <a:lnTo>
                      <a:pt x="2191" y="905"/>
                    </a:lnTo>
                    <a:lnTo>
                      <a:pt x="2191" y="905"/>
                    </a:lnTo>
                    <a:cubicBezTo>
                      <a:pt x="2211" y="880"/>
                      <a:pt x="2229" y="852"/>
                      <a:pt x="2246" y="822"/>
                    </a:cubicBezTo>
                    <a:cubicBezTo>
                      <a:pt x="2277" y="864"/>
                      <a:pt x="2297" y="880"/>
                      <a:pt x="2309" y="880"/>
                    </a:cubicBezTo>
                    <a:cubicBezTo>
                      <a:pt x="2321" y="880"/>
                      <a:pt x="2325" y="864"/>
                      <a:pt x="2327" y="842"/>
                    </a:cubicBezTo>
                    <a:lnTo>
                      <a:pt x="2327" y="842"/>
                    </a:lnTo>
                    <a:cubicBezTo>
                      <a:pt x="2412" y="937"/>
                      <a:pt x="2540" y="1110"/>
                      <a:pt x="2658" y="1305"/>
                    </a:cubicBezTo>
                    <a:lnTo>
                      <a:pt x="2658" y="1305"/>
                    </a:lnTo>
                    <a:lnTo>
                      <a:pt x="2629" y="1206"/>
                    </a:lnTo>
                    <a:cubicBezTo>
                      <a:pt x="2629" y="1182"/>
                      <a:pt x="2634" y="1172"/>
                      <a:pt x="2642" y="1172"/>
                    </a:cubicBezTo>
                    <a:cubicBezTo>
                      <a:pt x="2682" y="1172"/>
                      <a:pt x="2803" y="1404"/>
                      <a:pt x="2870" y="1404"/>
                    </a:cubicBezTo>
                    <a:cubicBezTo>
                      <a:pt x="2884" y="1404"/>
                      <a:pt x="2895" y="1394"/>
                      <a:pt x="2903" y="1370"/>
                    </a:cubicBezTo>
                    <a:cubicBezTo>
                      <a:pt x="3068" y="1918"/>
                      <a:pt x="2958" y="1863"/>
                      <a:pt x="3013" y="2137"/>
                    </a:cubicBezTo>
                    <a:cubicBezTo>
                      <a:pt x="3068" y="2301"/>
                      <a:pt x="3068" y="2301"/>
                      <a:pt x="3177" y="2465"/>
                    </a:cubicBezTo>
                    <a:cubicBezTo>
                      <a:pt x="3122" y="2191"/>
                      <a:pt x="3068" y="1753"/>
                      <a:pt x="3013" y="1425"/>
                    </a:cubicBezTo>
                    <a:lnTo>
                      <a:pt x="3013" y="1425"/>
                    </a:lnTo>
                    <a:cubicBezTo>
                      <a:pt x="3177" y="2137"/>
                      <a:pt x="3232" y="2082"/>
                      <a:pt x="3287" y="2137"/>
                    </a:cubicBezTo>
                    <a:cubicBezTo>
                      <a:pt x="3239" y="1898"/>
                      <a:pt x="3191" y="1743"/>
                      <a:pt x="3144" y="1743"/>
                    </a:cubicBezTo>
                    <a:cubicBezTo>
                      <a:pt x="3137" y="1743"/>
                      <a:pt x="3130" y="1746"/>
                      <a:pt x="3122" y="1753"/>
                    </a:cubicBezTo>
                    <a:cubicBezTo>
                      <a:pt x="3013" y="1370"/>
                      <a:pt x="3122" y="1479"/>
                      <a:pt x="3068" y="1206"/>
                    </a:cubicBezTo>
                    <a:cubicBezTo>
                      <a:pt x="2958" y="987"/>
                      <a:pt x="2958" y="767"/>
                      <a:pt x="2849" y="439"/>
                    </a:cubicBezTo>
                    <a:cubicBezTo>
                      <a:pt x="2846" y="436"/>
                      <a:pt x="2843" y="435"/>
                      <a:pt x="2841" y="435"/>
                    </a:cubicBezTo>
                    <a:cubicBezTo>
                      <a:pt x="2802" y="435"/>
                      <a:pt x="2841" y="826"/>
                      <a:pt x="2802" y="826"/>
                    </a:cubicBezTo>
                    <a:cubicBezTo>
                      <a:pt x="2799" y="826"/>
                      <a:pt x="2797" y="825"/>
                      <a:pt x="2794" y="822"/>
                    </a:cubicBezTo>
                    <a:cubicBezTo>
                      <a:pt x="2739" y="713"/>
                      <a:pt x="2684" y="548"/>
                      <a:pt x="2629" y="439"/>
                    </a:cubicBezTo>
                    <a:cubicBezTo>
                      <a:pt x="2629" y="604"/>
                      <a:pt x="2598" y="862"/>
                      <a:pt x="2513" y="862"/>
                    </a:cubicBezTo>
                    <a:cubicBezTo>
                      <a:pt x="2487" y="862"/>
                      <a:pt x="2457" y="840"/>
                      <a:pt x="2422" y="786"/>
                    </a:cubicBezTo>
                    <a:lnTo>
                      <a:pt x="2422" y="786"/>
                    </a:lnTo>
                    <a:cubicBezTo>
                      <a:pt x="2405" y="803"/>
                      <a:pt x="2384" y="813"/>
                      <a:pt x="2358" y="813"/>
                    </a:cubicBezTo>
                    <a:cubicBezTo>
                      <a:pt x="2349" y="813"/>
                      <a:pt x="2339" y="812"/>
                      <a:pt x="2328" y="809"/>
                    </a:cubicBezTo>
                    <a:lnTo>
                      <a:pt x="2328" y="809"/>
                    </a:lnTo>
                    <a:cubicBezTo>
                      <a:pt x="2328" y="821"/>
                      <a:pt x="2328" y="832"/>
                      <a:pt x="2327" y="842"/>
                    </a:cubicBezTo>
                    <a:lnTo>
                      <a:pt x="2327" y="842"/>
                    </a:lnTo>
                    <a:cubicBezTo>
                      <a:pt x="2302" y="814"/>
                      <a:pt x="2280" y="793"/>
                      <a:pt x="2264" y="779"/>
                    </a:cubicBezTo>
                    <a:lnTo>
                      <a:pt x="2264" y="779"/>
                    </a:lnTo>
                    <a:cubicBezTo>
                      <a:pt x="2288" y="794"/>
                      <a:pt x="2309" y="804"/>
                      <a:pt x="2328" y="809"/>
                    </a:cubicBezTo>
                    <a:lnTo>
                      <a:pt x="2328" y="809"/>
                    </a:lnTo>
                    <a:cubicBezTo>
                      <a:pt x="2329" y="763"/>
                      <a:pt x="2326" y="710"/>
                      <a:pt x="2348" y="710"/>
                    </a:cubicBezTo>
                    <a:cubicBezTo>
                      <a:pt x="2360" y="710"/>
                      <a:pt x="2379" y="726"/>
                      <a:pt x="2410" y="767"/>
                    </a:cubicBezTo>
                    <a:cubicBezTo>
                      <a:pt x="2414" y="774"/>
                      <a:pt x="2418" y="780"/>
                      <a:pt x="2422" y="786"/>
                    </a:cubicBezTo>
                    <a:lnTo>
                      <a:pt x="2422" y="786"/>
                    </a:lnTo>
                    <a:cubicBezTo>
                      <a:pt x="2557" y="643"/>
                      <a:pt x="2418" y="1"/>
                      <a:pt x="2246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32"/>
              <p:cNvSpPr/>
              <p:nvPr/>
            </p:nvSpPr>
            <p:spPr>
              <a:xfrm>
                <a:off x="6350794" y="2692442"/>
                <a:ext cx="679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55" h="220" extrusionOk="0">
                    <a:moveTo>
                      <a:pt x="0" y="0"/>
                    </a:moveTo>
                    <a:lnTo>
                      <a:pt x="0" y="219"/>
                    </a:lnTo>
                    <a:cubicBezTo>
                      <a:pt x="0" y="164"/>
                      <a:pt x="0" y="164"/>
                      <a:pt x="55" y="1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32"/>
              <p:cNvSpPr/>
              <p:nvPr/>
            </p:nvSpPr>
            <p:spPr>
              <a:xfrm>
                <a:off x="6352134" y="2687792"/>
                <a:ext cx="691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6" h="56" extrusionOk="0">
                    <a:moveTo>
                      <a:pt x="1" y="1"/>
                    </a:moveTo>
                    <a:lnTo>
                      <a:pt x="56" y="5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32"/>
              <p:cNvSpPr/>
              <p:nvPr/>
            </p:nvSpPr>
            <p:spPr>
              <a:xfrm>
                <a:off x="6341360" y="2670549"/>
                <a:ext cx="691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6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5" y="5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32"/>
              <p:cNvSpPr/>
              <p:nvPr/>
            </p:nvSpPr>
            <p:spPr>
              <a:xfrm>
                <a:off x="6346821" y="2687090"/>
                <a:ext cx="1962" cy="7430"/>
              </a:xfrm>
              <a:custGeom>
                <a:avLst/>
                <a:gdLst/>
                <a:ahLst/>
                <a:cxnLst/>
                <a:rect l="l" t="t" r="r" b="b"/>
                <a:pathLst>
                  <a:path w="159" h="607" extrusionOk="0">
                    <a:moveTo>
                      <a:pt x="104" y="1"/>
                    </a:moveTo>
                    <a:cubicBezTo>
                      <a:pt x="104" y="1"/>
                      <a:pt x="104" y="2"/>
                      <a:pt x="104" y="4"/>
                    </a:cubicBezTo>
                    <a:cubicBezTo>
                      <a:pt x="104" y="430"/>
                      <a:pt x="0" y="442"/>
                      <a:pt x="146" y="594"/>
                    </a:cubicBezTo>
                    <a:lnTo>
                      <a:pt x="146" y="594"/>
                    </a:lnTo>
                    <a:cubicBezTo>
                      <a:pt x="106" y="506"/>
                      <a:pt x="104" y="1"/>
                      <a:pt x="104" y="1"/>
                    </a:cubicBezTo>
                    <a:close/>
                    <a:moveTo>
                      <a:pt x="146" y="594"/>
                    </a:moveTo>
                    <a:cubicBezTo>
                      <a:pt x="150" y="602"/>
                      <a:pt x="154" y="606"/>
                      <a:pt x="159" y="606"/>
                    </a:cubicBezTo>
                    <a:cubicBezTo>
                      <a:pt x="155" y="602"/>
                      <a:pt x="150" y="598"/>
                      <a:pt x="146" y="594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32"/>
              <p:cNvSpPr/>
              <p:nvPr/>
            </p:nvSpPr>
            <p:spPr>
              <a:xfrm>
                <a:off x="6334620" y="2691110"/>
                <a:ext cx="605" cy="4162"/>
              </a:xfrm>
              <a:custGeom>
                <a:avLst/>
                <a:gdLst/>
                <a:ahLst/>
                <a:cxnLst/>
                <a:rect l="l" t="t" r="r" b="b"/>
                <a:pathLst>
                  <a:path w="49" h="340" extrusionOk="0">
                    <a:moveTo>
                      <a:pt x="1" y="1"/>
                    </a:moveTo>
                    <a:cubicBezTo>
                      <a:pt x="1" y="55"/>
                      <a:pt x="1" y="220"/>
                      <a:pt x="1" y="329"/>
                    </a:cubicBezTo>
                    <a:cubicBezTo>
                      <a:pt x="1" y="336"/>
                      <a:pt x="2" y="340"/>
                      <a:pt x="3" y="340"/>
                    </a:cubicBezTo>
                    <a:cubicBezTo>
                      <a:pt x="13" y="340"/>
                      <a:pt x="48" y="191"/>
                      <a:pt x="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32"/>
              <p:cNvSpPr/>
              <p:nvPr/>
            </p:nvSpPr>
            <p:spPr>
              <a:xfrm>
                <a:off x="6352134" y="2689778"/>
                <a:ext cx="12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1" h="275" extrusionOk="0">
                    <a:moveTo>
                      <a:pt x="1" y="275"/>
                    </a:moveTo>
                    <a:lnTo>
                      <a:pt x="1" y="1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32"/>
              <p:cNvSpPr/>
              <p:nvPr/>
            </p:nvSpPr>
            <p:spPr>
              <a:xfrm>
                <a:off x="6348764" y="2657799"/>
                <a:ext cx="21467" cy="28997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2369" extrusionOk="0">
                    <a:moveTo>
                      <a:pt x="460" y="245"/>
                    </a:moveTo>
                    <a:cubicBezTo>
                      <a:pt x="430" y="245"/>
                      <a:pt x="345" y="411"/>
                      <a:pt x="332" y="664"/>
                    </a:cubicBezTo>
                    <a:lnTo>
                      <a:pt x="332" y="664"/>
                    </a:lnTo>
                    <a:cubicBezTo>
                      <a:pt x="470" y="368"/>
                      <a:pt x="485" y="245"/>
                      <a:pt x="460" y="245"/>
                    </a:cubicBezTo>
                    <a:close/>
                    <a:moveTo>
                      <a:pt x="604" y="1"/>
                    </a:moveTo>
                    <a:cubicBezTo>
                      <a:pt x="555" y="1"/>
                      <a:pt x="556" y="74"/>
                      <a:pt x="517" y="74"/>
                    </a:cubicBezTo>
                    <a:cubicBezTo>
                      <a:pt x="510" y="74"/>
                      <a:pt x="503" y="72"/>
                      <a:pt x="494" y="68"/>
                    </a:cubicBezTo>
                    <a:lnTo>
                      <a:pt x="494" y="68"/>
                    </a:lnTo>
                    <a:cubicBezTo>
                      <a:pt x="494" y="396"/>
                      <a:pt x="1315" y="999"/>
                      <a:pt x="932" y="1273"/>
                    </a:cubicBezTo>
                    <a:cubicBezTo>
                      <a:pt x="760" y="1144"/>
                      <a:pt x="825" y="506"/>
                      <a:pt x="594" y="506"/>
                    </a:cubicBezTo>
                    <a:cubicBezTo>
                      <a:pt x="531" y="506"/>
                      <a:pt x="448" y="553"/>
                      <a:pt x="332" y="668"/>
                    </a:cubicBezTo>
                    <a:lnTo>
                      <a:pt x="332" y="668"/>
                    </a:lnTo>
                    <a:cubicBezTo>
                      <a:pt x="332" y="667"/>
                      <a:pt x="332" y="665"/>
                      <a:pt x="332" y="664"/>
                    </a:cubicBezTo>
                    <a:lnTo>
                      <a:pt x="332" y="664"/>
                    </a:lnTo>
                    <a:cubicBezTo>
                      <a:pt x="331" y="666"/>
                      <a:pt x="330" y="668"/>
                      <a:pt x="330" y="670"/>
                    </a:cubicBezTo>
                    <a:cubicBezTo>
                      <a:pt x="330" y="669"/>
                      <a:pt x="331" y="669"/>
                      <a:pt x="332" y="668"/>
                    </a:cubicBezTo>
                    <a:lnTo>
                      <a:pt x="332" y="668"/>
                    </a:lnTo>
                    <a:cubicBezTo>
                      <a:pt x="328" y="760"/>
                      <a:pt x="333" y="863"/>
                      <a:pt x="353" y="974"/>
                    </a:cubicBezTo>
                    <a:lnTo>
                      <a:pt x="353" y="974"/>
                    </a:lnTo>
                    <a:cubicBezTo>
                      <a:pt x="320" y="883"/>
                      <a:pt x="275" y="776"/>
                      <a:pt x="275" y="670"/>
                    </a:cubicBezTo>
                    <a:lnTo>
                      <a:pt x="275" y="670"/>
                    </a:lnTo>
                    <a:cubicBezTo>
                      <a:pt x="225" y="720"/>
                      <a:pt x="576" y="1923"/>
                      <a:pt x="486" y="1923"/>
                    </a:cubicBezTo>
                    <a:cubicBezTo>
                      <a:pt x="476" y="1923"/>
                      <a:pt x="461" y="1908"/>
                      <a:pt x="439" y="1875"/>
                    </a:cubicBezTo>
                    <a:cubicBezTo>
                      <a:pt x="384" y="1163"/>
                      <a:pt x="220" y="1273"/>
                      <a:pt x="110" y="561"/>
                    </a:cubicBezTo>
                    <a:lnTo>
                      <a:pt x="110" y="506"/>
                    </a:lnTo>
                    <a:cubicBezTo>
                      <a:pt x="56" y="561"/>
                      <a:pt x="56" y="944"/>
                      <a:pt x="1" y="944"/>
                    </a:cubicBezTo>
                    <a:cubicBezTo>
                      <a:pt x="56" y="1218"/>
                      <a:pt x="220" y="1601"/>
                      <a:pt x="165" y="1656"/>
                    </a:cubicBezTo>
                    <a:cubicBezTo>
                      <a:pt x="165" y="1711"/>
                      <a:pt x="275" y="2040"/>
                      <a:pt x="330" y="2313"/>
                    </a:cubicBezTo>
                    <a:cubicBezTo>
                      <a:pt x="330" y="1985"/>
                      <a:pt x="384" y="2149"/>
                      <a:pt x="330" y="1766"/>
                    </a:cubicBezTo>
                    <a:lnTo>
                      <a:pt x="330" y="1766"/>
                    </a:lnTo>
                    <a:cubicBezTo>
                      <a:pt x="494" y="2149"/>
                      <a:pt x="330" y="1930"/>
                      <a:pt x="494" y="2259"/>
                    </a:cubicBezTo>
                    <a:lnTo>
                      <a:pt x="439" y="1930"/>
                    </a:lnTo>
                    <a:lnTo>
                      <a:pt x="439" y="1930"/>
                    </a:lnTo>
                    <a:cubicBezTo>
                      <a:pt x="494" y="1985"/>
                      <a:pt x="494" y="2259"/>
                      <a:pt x="549" y="2368"/>
                    </a:cubicBezTo>
                    <a:cubicBezTo>
                      <a:pt x="549" y="2168"/>
                      <a:pt x="503" y="1923"/>
                      <a:pt x="578" y="1923"/>
                    </a:cubicBezTo>
                    <a:cubicBezTo>
                      <a:pt x="585" y="1923"/>
                      <a:pt x="594" y="1925"/>
                      <a:pt x="603" y="1930"/>
                    </a:cubicBezTo>
                    <a:lnTo>
                      <a:pt x="603" y="2040"/>
                    </a:lnTo>
                    <a:cubicBezTo>
                      <a:pt x="603" y="1875"/>
                      <a:pt x="713" y="2039"/>
                      <a:pt x="494" y="1492"/>
                    </a:cubicBezTo>
                    <a:lnTo>
                      <a:pt x="494" y="1492"/>
                    </a:lnTo>
                    <a:lnTo>
                      <a:pt x="713" y="2040"/>
                    </a:lnTo>
                    <a:lnTo>
                      <a:pt x="603" y="1656"/>
                    </a:lnTo>
                    <a:lnTo>
                      <a:pt x="603" y="1656"/>
                    </a:lnTo>
                    <a:cubicBezTo>
                      <a:pt x="730" y="1740"/>
                      <a:pt x="921" y="2343"/>
                      <a:pt x="1027" y="2343"/>
                    </a:cubicBezTo>
                    <a:cubicBezTo>
                      <a:pt x="1059" y="2343"/>
                      <a:pt x="1084" y="2288"/>
                      <a:pt x="1096" y="2149"/>
                    </a:cubicBezTo>
                    <a:cubicBezTo>
                      <a:pt x="1042" y="2094"/>
                      <a:pt x="987" y="1820"/>
                      <a:pt x="987" y="1766"/>
                    </a:cubicBezTo>
                    <a:cubicBezTo>
                      <a:pt x="957" y="1715"/>
                      <a:pt x="937" y="1695"/>
                      <a:pt x="926" y="1695"/>
                    </a:cubicBezTo>
                    <a:cubicBezTo>
                      <a:pt x="875" y="1695"/>
                      <a:pt x="977" y="2104"/>
                      <a:pt x="932" y="2149"/>
                    </a:cubicBezTo>
                    <a:cubicBezTo>
                      <a:pt x="822" y="1766"/>
                      <a:pt x="768" y="1273"/>
                      <a:pt x="658" y="1054"/>
                    </a:cubicBezTo>
                    <a:lnTo>
                      <a:pt x="658" y="1054"/>
                    </a:lnTo>
                    <a:cubicBezTo>
                      <a:pt x="877" y="1492"/>
                      <a:pt x="768" y="944"/>
                      <a:pt x="1151" y="1875"/>
                    </a:cubicBezTo>
                    <a:cubicBezTo>
                      <a:pt x="1740" y="1630"/>
                      <a:pt x="1274" y="1429"/>
                      <a:pt x="1406" y="1429"/>
                    </a:cubicBezTo>
                    <a:cubicBezTo>
                      <a:pt x="1422" y="1429"/>
                      <a:pt x="1445" y="1431"/>
                      <a:pt x="1480" y="1437"/>
                    </a:cubicBezTo>
                    <a:lnTo>
                      <a:pt x="1589" y="1601"/>
                    </a:lnTo>
                    <a:cubicBezTo>
                      <a:pt x="1471" y="1415"/>
                      <a:pt x="1446" y="1365"/>
                      <a:pt x="1460" y="1365"/>
                    </a:cubicBezTo>
                    <a:cubicBezTo>
                      <a:pt x="1475" y="1365"/>
                      <a:pt x="1543" y="1435"/>
                      <a:pt x="1570" y="1435"/>
                    </a:cubicBezTo>
                    <a:cubicBezTo>
                      <a:pt x="1595" y="1435"/>
                      <a:pt x="1587" y="1378"/>
                      <a:pt x="1480" y="1163"/>
                    </a:cubicBezTo>
                    <a:lnTo>
                      <a:pt x="1370" y="1108"/>
                    </a:lnTo>
                    <a:cubicBezTo>
                      <a:pt x="1206" y="835"/>
                      <a:pt x="1206" y="835"/>
                      <a:pt x="1206" y="780"/>
                    </a:cubicBezTo>
                    <a:lnTo>
                      <a:pt x="1206" y="780"/>
                    </a:lnTo>
                    <a:cubicBezTo>
                      <a:pt x="1261" y="889"/>
                      <a:pt x="1261" y="889"/>
                      <a:pt x="1370" y="944"/>
                    </a:cubicBezTo>
                    <a:cubicBezTo>
                      <a:pt x="1042" y="561"/>
                      <a:pt x="1096" y="451"/>
                      <a:pt x="1042" y="287"/>
                    </a:cubicBezTo>
                    <a:cubicBezTo>
                      <a:pt x="1034" y="283"/>
                      <a:pt x="1029" y="282"/>
                      <a:pt x="1024" y="282"/>
                    </a:cubicBezTo>
                    <a:cubicBezTo>
                      <a:pt x="960" y="282"/>
                      <a:pt x="1151" y="626"/>
                      <a:pt x="1151" y="780"/>
                    </a:cubicBezTo>
                    <a:cubicBezTo>
                      <a:pt x="1050" y="526"/>
                      <a:pt x="808" y="226"/>
                      <a:pt x="859" y="226"/>
                    </a:cubicBezTo>
                    <a:cubicBezTo>
                      <a:pt x="863" y="226"/>
                      <a:pt x="869" y="228"/>
                      <a:pt x="877" y="232"/>
                    </a:cubicBezTo>
                    <a:cubicBezTo>
                      <a:pt x="718" y="50"/>
                      <a:pt x="644" y="1"/>
                      <a:pt x="604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32"/>
              <p:cNvSpPr/>
              <p:nvPr/>
            </p:nvSpPr>
            <p:spPr>
              <a:xfrm>
                <a:off x="6356181" y="2682489"/>
                <a:ext cx="691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56" h="275" extrusionOk="0">
                    <a:moveTo>
                      <a:pt x="0" y="1"/>
                    </a:moveTo>
                    <a:cubicBezTo>
                      <a:pt x="0" y="55"/>
                      <a:pt x="0" y="110"/>
                      <a:pt x="55" y="27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32"/>
              <p:cNvSpPr/>
              <p:nvPr/>
            </p:nvSpPr>
            <p:spPr>
              <a:xfrm>
                <a:off x="6359551" y="2648220"/>
                <a:ext cx="18247" cy="3216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628" extrusionOk="0">
                    <a:moveTo>
                      <a:pt x="603" y="1461"/>
                    </a:moveTo>
                    <a:cubicBezTo>
                      <a:pt x="639" y="1522"/>
                      <a:pt x="668" y="1564"/>
                      <a:pt x="690" y="1593"/>
                    </a:cubicBezTo>
                    <a:lnTo>
                      <a:pt x="690" y="1593"/>
                    </a:lnTo>
                    <a:cubicBezTo>
                      <a:pt x="663" y="1552"/>
                      <a:pt x="634" y="1508"/>
                      <a:pt x="603" y="1461"/>
                    </a:cubicBezTo>
                    <a:close/>
                    <a:moveTo>
                      <a:pt x="50" y="0"/>
                    </a:moveTo>
                    <a:lnTo>
                      <a:pt x="50" y="0"/>
                    </a:lnTo>
                    <a:cubicBezTo>
                      <a:pt x="41" y="0"/>
                      <a:pt x="178" y="105"/>
                      <a:pt x="219" y="147"/>
                    </a:cubicBezTo>
                    <a:cubicBezTo>
                      <a:pt x="438" y="256"/>
                      <a:pt x="712" y="475"/>
                      <a:pt x="877" y="640"/>
                    </a:cubicBezTo>
                    <a:cubicBezTo>
                      <a:pt x="851" y="623"/>
                      <a:pt x="837" y="616"/>
                      <a:pt x="828" y="616"/>
                    </a:cubicBezTo>
                    <a:cubicBezTo>
                      <a:pt x="799" y="616"/>
                      <a:pt x="850" y="697"/>
                      <a:pt x="820" y="697"/>
                    </a:cubicBezTo>
                    <a:cubicBezTo>
                      <a:pt x="803" y="697"/>
                      <a:pt x="760" y="670"/>
                      <a:pt x="657" y="585"/>
                    </a:cubicBezTo>
                    <a:lnTo>
                      <a:pt x="329" y="256"/>
                    </a:lnTo>
                    <a:cubicBezTo>
                      <a:pt x="292" y="247"/>
                      <a:pt x="259" y="243"/>
                      <a:pt x="228" y="243"/>
                    </a:cubicBezTo>
                    <a:cubicBezTo>
                      <a:pt x="76" y="243"/>
                      <a:pt x="0" y="357"/>
                      <a:pt x="0" y="585"/>
                    </a:cubicBezTo>
                    <a:lnTo>
                      <a:pt x="55" y="585"/>
                    </a:lnTo>
                    <a:cubicBezTo>
                      <a:pt x="274" y="804"/>
                      <a:pt x="219" y="859"/>
                      <a:pt x="329" y="1023"/>
                    </a:cubicBezTo>
                    <a:lnTo>
                      <a:pt x="822" y="1626"/>
                    </a:lnTo>
                    <a:cubicBezTo>
                      <a:pt x="797" y="1626"/>
                      <a:pt x="784" y="1647"/>
                      <a:pt x="762" y="1647"/>
                    </a:cubicBezTo>
                    <a:cubicBezTo>
                      <a:pt x="746" y="1647"/>
                      <a:pt x="724" y="1635"/>
                      <a:pt x="690" y="1593"/>
                    </a:cubicBezTo>
                    <a:lnTo>
                      <a:pt x="690" y="1593"/>
                    </a:lnTo>
                    <a:cubicBezTo>
                      <a:pt x="854" y="1837"/>
                      <a:pt x="955" y="1978"/>
                      <a:pt x="1096" y="2119"/>
                    </a:cubicBezTo>
                    <a:cubicBezTo>
                      <a:pt x="1150" y="2283"/>
                      <a:pt x="931" y="2064"/>
                      <a:pt x="1205" y="2502"/>
                    </a:cubicBezTo>
                    <a:cubicBezTo>
                      <a:pt x="1308" y="2593"/>
                      <a:pt x="1356" y="2627"/>
                      <a:pt x="1372" y="2627"/>
                    </a:cubicBezTo>
                    <a:cubicBezTo>
                      <a:pt x="1421" y="2627"/>
                      <a:pt x="1180" y="2317"/>
                      <a:pt x="1272" y="2317"/>
                    </a:cubicBezTo>
                    <a:cubicBezTo>
                      <a:pt x="1296" y="2317"/>
                      <a:pt x="1343" y="2338"/>
                      <a:pt x="1424" y="2392"/>
                    </a:cubicBezTo>
                    <a:lnTo>
                      <a:pt x="822" y="1461"/>
                    </a:lnTo>
                    <a:lnTo>
                      <a:pt x="822" y="1461"/>
                    </a:lnTo>
                    <a:cubicBezTo>
                      <a:pt x="931" y="1516"/>
                      <a:pt x="1096" y="1845"/>
                      <a:pt x="1260" y="1954"/>
                    </a:cubicBezTo>
                    <a:cubicBezTo>
                      <a:pt x="1096" y="1626"/>
                      <a:pt x="767" y="1461"/>
                      <a:pt x="493" y="1023"/>
                    </a:cubicBezTo>
                    <a:lnTo>
                      <a:pt x="493" y="1023"/>
                    </a:lnTo>
                    <a:cubicBezTo>
                      <a:pt x="528" y="1049"/>
                      <a:pt x="550" y="1060"/>
                      <a:pt x="563" y="1060"/>
                    </a:cubicBezTo>
                    <a:cubicBezTo>
                      <a:pt x="633" y="1060"/>
                      <a:pt x="438" y="749"/>
                      <a:pt x="438" y="749"/>
                    </a:cubicBezTo>
                    <a:lnTo>
                      <a:pt x="438" y="749"/>
                    </a:lnTo>
                    <a:cubicBezTo>
                      <a:pt x="603" y="968"/>
                      <a:pt x="1041" y="1516"/>
                      <a:pt x="1150" y="1571"/>
                    </a:cubicBezTo>
                    <a:cubicBezTo>
                      <a:pt x="1120" y="1526"/>
                      <a:pt x="1119" y="1510"/>
                      <a:pt x="1134" y="1510"/>
                    </a:cubicBezTo>
                    <a:cubicBezTo>
                      <a:pt x="1174" y="1510"/>
                      <a:pt x="1330" y="1626"/>
                      <a:pt x="1369" y="1626"/>
                    </a:cubicBezTo>
                    <a:cubicBezTo>
                      <a:pt x="986" y="1352"/>
                      <a:pt x="1260" y="1352"/>
                      <a:pt x="877" y="1078"/>
                    </a:cubicBezTo>
                    <a:cubicBezTo>
                      <a:pt x="668" y="869"/>
                      <a:pt x="523" y="693"/>
                      <a:pt x="587" y="693"/>
                    </a:cubicBezTo>
                    <a:cubicBezTo>
                      <a:pt x="606" y="693"/>
                      <a:pt x="647" y="710"/>
                      <a:pt x="712" y="749"/>
                    </a:cubicBezTo>
                    <a:cubicBezTo>
                      <a:pt x="877" y="968"/>
                      <a:pt x="822" y="914"/>
                      <a:pt x="822" y="968"/>
                    </a:cubicBezTo>
                    <a:cubicBezTo>
                      <a:pt x="1205" y="1352"/>
                      <a:pt x="1096" y="1133"/>
                      <a:pt x="1479" y="1407"/>
                    </a:cubicBezTo>
                    <a:cubicBezTo>
                      <a:pt x="1041" y="859"/>
                      <a:pt x="1150" y="585"/>
                      <a:pt x="110" y="37"/>
                    </a:cubicBezTo>
                    <a:cubicBezTo>
                      <a:pt x="70" y="11"/>
                      <a:pt x="53" y="0"/>
                      <a:pt x="5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32"/>
              <p:cNvSpPr/>
              <p:nvPr/>
            </p:nvSpPr>
            <p:spPr>
              <a:xfrm>
                <a:off x="6367632" y="2668563"/>
                <a:ext cx="2036" cy="4027"/>
              </a:xfrm>
              <a:custGeom>
                <a:avLst/>
                <a:gdLst/>
                <a:ahLst/>
                <a:cxnLst/>
                <a:rect l="l" t="t" r="r" b="b"/>
                <a:pathLst>
                  <a:path w="165" h="329" extrusionOk="0">
                    <a:moveTo>
                      <a:pt x="0" y="0"/>
                    </a:moveTo>
                    <a:lnTo>
                      <a:pt x="55" y="165"/>
                    </a:lnTo>
                    <a:lnTo>
                      <a:pt x="165" y="3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32"/>
              <p:cNvSpPr/>
              <p:nvPr/>
            </p:nvSpPr>
            <p:spPr>
              <a:xfrm>
                <a:off x="6358198" y="2654638"/>
                <a:ext cx="3640" cy="4810"/>
              </a:xfrm>
              <a:custGeom>
                <a:avLst/>
                <a:gdLst/>
                <a:ahLst/>
                <a:cxnLst/>
                <a:rect l="l" t="t" r="r" b="b"/>
                <a:pathLst>
                  <a:path w="295" h="393" extrusionOk="0">
                    <a:moveTo>
                      <a:pt x="1" y="0"/>
                    </a:moveTo>
                    <a:lnTo>
                      <a:pt x="220" y="384"/>
                    </a:lnTo>
                    <a:cubicBezTo>
                      <a:pt x="231" y="389"/>
                      <a:pt x="240" y="392"/>
                      <a:pt x="246" y="392"/>
                    </a:cubicBezTo>
                    <a:cubicBezTo>
                      <a:pt x="295" y="392"/>
                      <a:pt x="148" y="196"/>
                      <a:pt x="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32"/>
              <p:cNvSpPr/>
              <p:nvPr/>
            </p:nvSpPr>
            <p:spPr>
              <a:xfrm>
                <a:off x="6376389" y="2662594"/>
                <a:ext cx="2036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20" extrusionOk="0">
                    <a:moveTo>
                      <a:pt x="0" y="0"/>
                    </a:moveTo>
                    <a:cubicBezTo>
                      <a:pt x="110" y="110"/>
                      <a:pt x="165" y="165"/>
                      <a:pt x="165" y="220"/>
                    </a:cubicBez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32"/>
              <p:cNvSpPr/>
              <p:nvPr/>
            </p:nvSpPr>
            <p:spPr>
              <a:xfrm>
                <a:off x="6360215" y="2647336"/>
                <a:ext cx="16915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768" extrusionOk="0">
                    <a:moveTo>
                      <a:pt x="1" y="1"/>
                    </a:moveTo>
                    <a:lnTo>
                      <a:pt x="35" y="11"/>
                    </a:lnTo>
                    <a:lnTo>
                      <a:pt x="35" y="11"/>
                    </a:lnTo>
                    <a:cubicBezTo>
                      <a:pt x="20" y="5"/>
                      <a:pt x="8" y="1"/>
                      <a:pt x="1" y="1"/>
                    </a:cubicBezTo>
                    <a:close/>
                    <a:moveTo>
                      <a:pt x="35" y="11"/>
                    </a:moveTo>
                    <a:cubicBezTo>
                      <a:pt x="101" y="39"/>
                      <a:pt x="216" y="117"/>
                      <a:pt x="176" y="117"/>
                    </a:cubicBezTo>
                    <a:cubicBezTo>
                      <a:pt x="157" y="117"/>
                      <a:pt x="106" y="100"/>
                      <a:pt x="1" y="55"/>
                    </a:cubicBezTo>
                    <a:lnTo>
                      <a:pt x="1" y="55"/>
                    </a:lnTo>
                    <a:cubicBezTo>
                      <a:pt x="439" y="329"/>
                      <a:pt x="823" y="548"/>
                      <a:pt x="1261" y="767"/>
                    </a:cubicBezTo>
                    <a:cubicBezTo>
                      <a:pt x="1370" y="767"/>
                      <a:pt x="603" y="384"/>
                      <a:pt x="494" y="275"/>
                    </a:cubicBezTo>
                    <a:lnTo>
                      <a:pt x="494" y="275"/>
                    </a:lnTo>
                    <a:cubicBezTo>
                      <a:pt x="582" y="312"/>
                      <a:pt x="627" y="327"/>
                      <a:pt x="645" y="327"/>
                    </a:cubicBezTo>
                    <a:cubicBezTo>
                      <a:pt x="704" y="327"/>
                      <a:pt x="464" y="165"/>
                      <a:pt x="549" y="165"/>
                    </a:cubicBezTo>
                    <a:lnTo>
                      <a:pt x="35" y="1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32"/>
              <p:cNvSpPr/>
              <p:nvPr/>
            </p:nvSpPr>
            <p:spPr>
              <a:xfrm>
                <a:off x="6360892" y="2616834"/>
                <a:ext cx="31115" cy="37552"/>
              </a:xfrm>
              <a:custGeom>
                <a:avLst/>
                <a:gdLst/>
                <a:ahLst/>
                <a:cxnLst/>
                <a:rect l="l" t="t" r="r" b="b"/>
                <a:pathLst>
                  <a:path w="2522" h="3068" extrusionOk="0">
                    <a:moveTo>
                      <a:pt x="768" y="1370"/>
                    </a:moveTo>
                    <a:cubicBezTo>
                      <a:pt x="740" y="1390"/>
                      <a:pt x="714" y="1411"/>
                      <a:pt x="688" y="1433"/>
                    </a:cubicBezTo>
                    <a:lnTo>
                      <a:pt x="688" y="1433"/>
                    </a:lnTo>
                    <a:lnTo>
                      <a:pt x="768" y="1370"/>
                    </a:lnTo>
                    <a:close/>
                    <a:moveTo>
                      <a:pt x="2192" y="2465"/>
                    </a:moveTo>
                    <a:cubicBezTo>
                      <a:pt x="2179" y="2465"/>
                      <a:pt x="2163" y="2468"/>
                      <a:pt x="2145" y="2472"/>
                    </a:cubicBezTo>
                    <a:lnTo>
                      <a:pt x="2145" y="2472"/>
                    </a:lnTo>
                    <a:cubicBezTo>
                      <a:pt x="2159" y="2469"/>
                      <a:pt x="2174" y="2467"/>
                      <a:pt x="2192" y="2465"/>
                    </a:cubicBezTo>
                    <a:close/>
                    <a:moveTo>
                      <a:pt x="2145" y="2472"/>
                    </a:moveTo>
                    <a:cubicBezTo>
                      <a:pt x="2128" y="2474"/>
                      <a:pt x="2114" y="2477"/>
                      <a:pt x="2102" y="2480"/>
                    </a:cubicBezTo>
                    <a:lnTo>
                      <a:pt x="2102" y="2480"/>
                    </a:lnTo>
                    <a:cubicBezTo>
                      <a:pt x="2118" y="2477"/>
                      <a:pt x="2132" y="2474"/>
                      <a:pt x="2145" y="2472"/>
                    </a:cubicBezTo>
                    <a:close/>
                    <a:moveTo>
                      <a:pt x="932" y="0"/>
                    </a:moveTo>
                    <a:lnTo>
                      <a:pt x="932" y="0"/>
                    </a:lnTo>
                    <a:cubicBezTo>
                      <a:pt x="658" y="219"/>
                      <a:pt x="494" y="493"/>
                      <a:pt x="275" y="822"/>
                    </a:cubicBezTo>
                    <a:cubicBezTo>
                      <a:pt x="342" y="654"/>
                      <a:pt x="327" y="589"/>
                      <a:pt x="292" y="589"/>
                    </a:cubicBezTo>
                    <a:cubicBezTo>
                      <a:pt x="270" y="589"/>
                      <a:pt x="241" y="615"/>
                      <a:pt x="220" y="658"/>
                    </a:cubicBezTo>
                    <a:cubicBezTo>
                      <a:pt x="329" y="658"/>
                      <a:pt x="1" y="1424"/>
                      <a:pt x="1" y="1698"/>
                    </a:cubicBezTo>
                    <a:cubicBezTo>
                      <a:pt x="59" y="1554"/>
                      <a:pt x="162" y="1485"/>
                      <a:pt x="231" y="1485"/>
                    </a:cubicBezTo>
                    <a:cubicBezTo>
                      <a:pt x="293" y="1485"/>
                      <a:pt x="326" y="1540"/>
                      <a:pt x="275" y="1643"/>
                    </a:cubicBezTo>
                    <a:cubicBezTo>
                      <a:pt x="466" y="1471"/>
                      <a:pt x="523" y="1426"/>
                      <a:pt x="539" y="1426"/>
                    </a:cubicBezTo>
                    <a:cubicBezTo>
                      <a:pt x="555" y="1426"/>
                      <a:pt x="520" y="1482"/>
                      <a:pt x="556" y="1482"/>
                    </a:cubicBezTo>
                    <a:cubicBezTo>
                      <a:pt x="580" y="1482"/>
                      <a:pt x="638" y="1456"/>
                      <a:pt x="768" y="1370"/>
                    </a:cubicBezTo>
                    <a:lnTo>
                      <a:pt x="768" y="1370"/>
                    </a:lnTo>
                    <a:lnTo>
                      <a:pt x="768" y="1370"/>
                    </a:lnTo>
                    <a:cubicBezTo>
                      <a:pt x="908" y="1370"/>
                      <a:pt x="647" y="1570"/>
                      <a:pt x="398" y="1697"/>
                    </a:cubicBezTo>
                    <a:lnTo>
                      <a:pt x="398" y="1697"/>
                    </a:lnTo>
                    <a:cubicBezTo>
                      <a:pt x="487" y="1622"/>
                      <a:pt x="581" y="1524"/>
                      <a:pt x="688" y="1433"/>
                    </a:cubicBezTo>
                    <a:lnTo>
                      <a:pt x="688" y="1433"/>
                    </a:lnTo>
                    <a:lnTo>
                      <a:pt x="303" y="1741"/>
                    </a:lnTo>
                    <a:lnTo>
                      <a:pt x="303" y="1741"/>
                    </a:lnTo>
                    <a:cubicBezTo>
                      <a:pt x="293" y="1745"/>
                      <a:pt x="284" y="1749"/>
                      <a:pt x="275" y="1753"/>
                    </a:cubicBezTo>
                    <a:cubicBezTo>
                      <a:pt x="275" y="1757"/>
                      <a:pt x="276" y="1760"/>
                      <a:pt x="278" y="1761"/>
                    </a:cubicBezTo>
                    <a:lnTo>
                      <a:pt x="278" y="1761"/>
                    </a:lnTo>
                    <a:lnTo>
                      <a:pt x="220" y="1808"/>
                    </a:lnTo>
                    <a:cubicBezTo>
                      <a:pt x="255" y="1796"/>
                      <a:pt x="291" y="1776"/>
                      <a:pt x="327" y="1751"/>
                    </a:cubicBezTo>
                    <a:lnTo>
                      <a:pt x="327" y="1751"/>
                    </a:lnTo>
                    <a:cubicBezTo>
                      <a:pt x="413" y="1714"/>
                      <a:pt x="603" y="1596"/>
                      <a:pt x="877" y="1479"/>
                    </a:cubicBezTo>
                    <a:lnTo>
                      <a:pt x="877" y="1479"/>
                    </a:lnTo>
                    <a:lnTo>
                      <a:pt x="110" y="1917"/>
                    </a:lnTo>
                    <a:cubicBezTo>
                      <a:pt x="140" y="1902"/>
                      <a:pt x="179" y="1895"/>
                      <a:pt x="223" y="1895"/>
                    </a:cubicBezTo>
                    <a:cubicBezTo>
                      <a:pt x="500" y="1895"/>
                      <a:pt x="967" y="2166"/>
                      <a:pt x="494" y="2355"/>
                    </a:cubicBezTo>
                    <a:lnTo>
                      <a:pt x="1041" y="2355"/>
                    </a:lnTo>
                    <a:cubicBezTo>
                      <a:pt x="764" y="2402"/>
                      <a:pt x="1734" y="2721"/>
                      <a:pt x="1387" y="2721"/>
                    </a:cubicBezTo>
                    <a:cubicBezTo>
                      <a:pt x="1322" y="2721"/>
                      <a:pt x="1213" y="2710"/>
                      <a:pt x="1041" y="2684"/>
                    </a:cubicBezTo>
                    <a:lnTo>
                      <a:pt x="1041" y="2684"/>
                    </a:lnTo>
                    <a:lnTo>
                      <a:pt x="1480" y="2848"/>
                    </a:lnTo>
                    <a:cubicBezTo>
                      <a:pt x="1206" y="2794"/>
                      <a:pt x="658" y="2684"/>
                      <a:pt x="330" y="2575"/>
                    </a:cubicBezTo>
                    <a:lnTo>
                      <a:pt x="330" y="2575"/>
                    </a:lnTo>
                    <a:cubicBezTo>
                      <a:pt x="494" y="2629"/>
                      <a:pt x="329" y="2575"/>
                      <a:pt x="494" y="2684"/>
                    </a:cubicBezTo>
                    <a:lnTo>
                      <a:pt x="713" y="2684"/>
                    </a:lnTo>
                    <a:cubicBezTo>
                      <a:pt x="932" y="2766"/>
                      <a:pt x="973" y="2807"/>
                      <a:pt x="911" y="2807"/>
                    </a:cubicBezTo>
                    <a:cubicBezTo>
                      <a:pt x="850" y="2807"/>
                      <a:pt x="685" y="2766"/>
                      <a:pt x="494" y="2684"/>
                    </a:cubicBezTo>
                    <a:lnTo>
                      <a:pt x="494" y="2684"/>
                    </a:lnTo>
                    <a:cubicBezTo>
                      <a:pt x="932" y="2958"/>
                      <a:pt x="1370" y="2958"/>
                      <a:pt x="1808" y="3067"/>
                    </a:cubicBezTo>
                    <a:cubicBezTo>
                      <a:pt x="1481" y="2913"/>
                      <a:pt x="1506" y="2874"/>
                      <a:pt x="1659" y="2874"/>
                    </a:cubicBezTo>
                    <a:cubicBezTo>
                      <a:pt x="1815" y="2874"/>
                      <a:pt x="2105" y="2915"/>
                      <a:pt x="2291" y="2915"/>
                    </a:cubicBezTo>
                    <a:cubicBezTo>
                      <a:pt x="2440" y="2915"/>
                      <a:pt x="2522" y="2889"/>
                      <a:pt x="2411" y="2794"/>
                    </a:cubicBezTo>
                    <a:cubicBezTo>
                      <a:pt x="2274" y="2684"/>
                      <a:pt x="2150" y="2670"/>
                      <a:pt x="2027" y="2670"/>
                    </a:cubicBezTo>
                    <a:cubicBezTo>
                      <a:pt x="1986" y="2670"/>
                      <a:pt x="1945" y="2672"/>
                      <a:pt x="1903" y="2672"/>
                    </a:cubicBezTo>
                    <a:cubicBezTo>
                      <a:pt x="1820" y="2672"/>
                      <a:pt x="1735" y="2666"/>
                      <a:pt x="1644" y="2629"/>
                    </a:cubicBezTo>
                    <a:cubicBezTo>
                      <a:pt x="1644" y="2574"/>
                      <a:pt x="1315" y="2465"/>
                      <a:pt x="1534" y="2465"/>
                    </a:cubicBezTo>
                    <a:cubicBezTo>
                      <a:pt x="1808" y="2520"/>
                      <a:pt x="1918" y="2574"/>
                      <a:pt x="1863" y="2574"/>
                    </a:cubicBezTo>
                    <a:cubicBezTo>
                      <a:pt x="1978" y="2585"/>
                      <a:pt x="2045" y="2589"/>
                      <a:pt x="2081" y="2589"/>
                    </a:cubicBezTo>
                    <a:cubicBezTo>
                      <a:pt x="2219" y="2589"/>
                      <a:pt x="1916" y="2526"/>
                      <a:pt x="2102" y="2480"/>
                    </a:cubicBezTo>
                    <a:lnTo>
                      <a:pt x="2102" y="2480"/>
                    </a:lnTo>
                    <a:cubicBezTo>
                      <a:pt x="2075" y="2485"/>
                      <a:pt x="2044" y="2489"/>
                      <a:pt x="2009" y="2489"/>
                    </a:cubicBezTo>
                    <a:cubicBezTo>
                      <a:pt x="1966" y="2489"/>
                      <a:pt x="1918" y="2483"/>
                      <a:pt x="1863" y="2465"/>
                    </a:cubicBezTo>
                    <a:cubicBezTo>
                      <a:pt x="2027" y="2301"/>
                      <a:pt x="1370" y="2355"/>
                      <a:pt x="1753" y="2136"/>
                    </a:cubicBezTo>
                    <a:cubicBezTo>
                      <a:pt x="1607" y="2136"/>
                      <a:pt x="1559" y="2112"/>
                      <a:pt x="1429" y="2112"/>
                    </a:cubicBezTo>
                    <a:cubicBezTo>
                      <a:pt x="1364" y="2112"/>
                      <a:pt x="1279" y="2118"/>
                      <a:pt x="1151" y="2136"/>
                    </a:cubicBezTo>
                    <a:cubicBezTo>
                      <a:pt x="1644" y="1972"/>
                      <a:pt x="1644" y="2027"/>
                      <a:pt x="2082" y="1808"/>
                    </a:cubicBezTo>
                    <a:lnTo>
                      <a:pt x="2082" y="1808"/>
                    </a:lnTo>
                    <a:cubicBezTo>
                      <a:pt x="1863" y="1862"/>
                      <a:pt x="1315" y="1972"/>
                      <a:pt x="768" y="2027"/>
                    </a:cubicBezTo>
                    <a:cubicBezTo>
                      <a:pt x="1480" y="1753"/>
                      <a:pt x="658" y="1917"/>
                      <a:pt x="1206" y="1698"/>
                    </a:cubicBezTo>
                    <a:lnTo>
                      <a:pt x="1206" y="1698"/>
                    </a:lnTo>
                    <a:cubicBezTo>
                      <a:pt x="1206" y="1698"/>
                      <a:pt x="1370" y="1698"/>
                      <a:pt x="1260" y="1753"/>
                    </a:cubicBezTo>
                    <a:cubicBezTo>
                      <a:pt x="1735" y="1607"/>
                      <a:pt x="1528" y="1607"/>
                      <a:pt x="1370" y="1607"/>
                    </a:cubicBezTo>
                    <a:cubicBezTo>
                      <a:pt x="1291" y="1607"/>
                      <a:pt x="1224" y="1607"/>
                      <a:pt x="1260" y="1589"/>
                    </a:cubicBezTo>
                    <a:lnTo>
                      <a:pt x="1863" y="1370"/>
                    </a:lnTo>
                    <a:cubicBezTo>
                      <a:pt x="1753" y="1315"/>
                      <a:pt x="1315" y="1370"/>
                      <a:pt x="1699" y="1096"/>
                    </a:cubicBezTo>
                    <a:lnTo>
                      <a:pt x="1972" y="986"/>
                    </a:lnTo>
                    <a:cubicBezTo>
                      <a:pt x="1461" y="986"/>
                      <a:pt x="1475" y="652"/>
                      <a:pt x="1212" y="652"/>
                    </a:cubicBezTo>
                    <a:cubicBezTo>
                      <a:pt x="1193" y="652"/>
                      <a:pt x="1173" y="654"/>
                      <a:pt x="1151" y="658"/>
                    </a:cubicBezTo>
                    <a:lnTo>
                      <a:pt x="1315" y="274"/>
                    </a:lnTo>
                    <a:lnTo>
                      <a:pt x="1315" y="274"/>
                    </a:lnTo>
                    <a:cubicBezTo>
                      <a:pt x="822" y="493"/>
                      <a:pt x="1370" y="603"/>
                      <a:pt x="603" y="1205"/>
                    </a:cubicBezTo>
                    <a:cubicBezTo>
                      <a:pt x="812" y="949"/>
                      <a:pt x="870" y="866"/>
                      <a:pt x="854" y="866"/>
                    </a:cubicBezTo>
                    <a:cubicBezTo>
                      <a:pt x="824" y="866"/>
                      <a:pt x="543" y="1144"/>
                      <a:pt x="477" y="1144"/>
                    </a:cubicBezTo>
                    <a:cubicBezTo>
                      <a:pt x="456" y="1144"/>
                      <a:pt x="456" y="1116"/>
                      <a:pt x="494" y="1041"/>
                    </a:cubicBezTo>
                    <a:cubicBezTo>
                      <a:pt x="713" y="658"/>
                      <a:pt x="768" y="931"/>
                      <a:pt x="987" y="438"/>
                    </a:cubicBezTo>
                    <a:lnTo>
                      <a:pt x="987" y="438"/>
                    </a:lnTo>
                    <a:cubicBezTo>
                      <a:pt x="849" y="644"/>
                      <a:pt x="798" y="697"/>
                      <a:pt x="777" y="697"/>
                    </a:cubicBezTo>
                    <a:cubicBezTo>
                      <a:pt x="754" y="697"/>
                      <a:pt x="766" y="637"/>
                      <a:pt x="744" y="637"/>
                    </a:cubicBezTo>
                    <a:cubicBezTo>
                      <a:pt x="738" y="637"/>
                      <a:pt x="728" y="642"/>
                      <a:pt x="713" y="658"/>
                    </a:cubicBezTo>
                    <a:cubicBezTo>
                      <a:pt x="987" y="165"/>
                      <a:pt x="603" y="493"/>
                      <a:pt x="932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32"/>
              <p:cNvSpPr/>
              <p:nvPr/>
            </p:nvSpPr>
            <p:spPr>
              <a:xfrm>
                <a:off x="6363585" y="2647336"/>
                <a:ext cx="1369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11" h="56" extrusionOk="0">
                    <a:moveTo>
                      <a:pt x="1" y="1"/>
                    </a:moveTo>
                    <a:lnTo>
                      <a:pt x="110" y="5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32"/>
              <p:cNvSpPr/>
              <p:nvPr/>
            </p:nvSpPr>
            <p:spPr>
              <a:xfrm>
                <a:off x="6362921" y="2624790"/>
                <a:ext cx="679" cy="783"/>
              </a:xfrm>
              <a:custGeom>
                <a:avLst/>
                <a:gdLst/>
                <a:ahLst/>
                <a:cxnLst/>
                <a:rect l="l" t="t" r="r" b="b"/>
                <a:pathLst>
                  <a:path w="55" h="64" extrusionOk="0">
                    <a:moveTo>
                      <a:pt x="0" y="1"/>
                    </a:moveTo>
                    <a:cubicBezTo>
                      <a:pt x="0" y="47"/>
                      <a:pt x="0" y="64"/>
                      <a:pt x="4" y="64"/>
                    </a:cubicBezTo>
                    <a:cubicBezTo>
                      <a:pt x="10" y="64"/>
                      <a:pt x="23" y="32"/>
                      <a:pt x="55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32"/>
              <p:cNvSpPr/>
              <p:nvPr/>
            </p:nvSpPr>
            <p:spPr>
              <a:xfrm>
                <a:off x="6366955" y="264933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2" name="Google Shape;3022;p32"/>
              <p:cNvSpPr/>
              <p:nvPr/>
            </p:nvSpPr>
            <p:spPr>
              <a:xfrm>
                <a:off x="6379083" y="2654638"/>
                <a:ext cx="2714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10" extrusionOk="0">
                    <a:moveTo>
                      <a:pt x="1" y="0"/>
                    </a:moveTo>
                    <a:lnTo>
                      <a:pt x="165" y="110"/>
                    </a:lnTo>
                    <a:lnTo>
                      <a:pt x="220" y="5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3" name="Google Shape;3023;p32"/>
              <p:cNvSpPr/>
              <p:nvPr/>
            </p:nvSpPr>
            <p:spPr>
              <a:xfrm>
                <a:off x="6358875" y="2615502"/>
                <a:ext cx="12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1" h="275" extrusionOk="0">
                    <a:moveTo>
                      <a:pt x="0" y="1"/>
                    </a:moveTo>
                    <a:lnTo>
                      <a:pt x="0" y="27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4" name="Google Shape;3024;p32"/>
              <p:cNvSpPr/>
              <p:nvPr/>
            </p:nvSpPr>
            <p:spPr>
              <a:xfrm>
                <a:off x="6343377" y="2614183"/>
                <a:ext cx="12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1" h="55" extrusionOk="0">
                    <a:moveTo>
                      <a:pt x="1" y="0"/>
                    </a:moveTo>
                    <a:lnTo>
                      <a:pt x="1" y="55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32"/>
              <p:cNvSpPr/>
              <p:nvPr/>
            </p:nvSpPr>
            <p:spPr>
              <a:xfrm>
                <a:off x="6313071" y="2611385"/>
                <a:ext cx="50682" cy="35019"/>
              </a:xfrm>
              <a:custGeom>
                <a:avLst/>
                <a:gdLst/>
                <a:ahLst/>
                <a:cxnLst/>
                <a:rect l="l" t="t" r="r" b="b"/>
                <a:pathLst>
                  <a:path w="4108" h="2861" extrusionOk="0">
                    <a:moveTo>
                      <a:pt x="1753" y="341"/>
                    </a:moveTo>
                    <a:lnTo>
                      <a:pt x="1753" y="341"/>
                    </a:lnTo>
                    <a:cubicBezTo>
                      <a:pt x="1735" y="412"/>
                      <a:pt x="1729" y="468"/>
                      <a:pt x="1730" y="514"/>
                    </a:cubicBezTo>
                    <a:lnTo>
                      <a:pt x="1730" y="514"/>
                    </a:lnTo>
                    <a:lnTo>
                      <a:pt x="1753" y="341"/>
                    </a:lnTo>
                    <a:close/>
                    <a:moveTo>
                      <a:pt x="1588" y="505"/>
                    </a:moveTo>
                    <a:lnTo>
                      <a:pt x="1588" y="505"/>
                    </a:lnTo>
                    <a:cubicBezTo>
                      <a:pt x="1622" y="655"/>
                      <a:pt x="1640" y="713"/>
                      <a:pt x="1649" y="717"/>
                    </a:cubicBezTo>
                    <a:lnTo>
                      <a:pt x="1649" y="717"/>
                    </a:lnTo>
                    <a:lnTo>
                      <a:pt x="1588" y="505"/>
                    </a:lnTo>
                    <a:close/>
                    <a:moveTo>
                      <a:pt x="2739" y="1217"/>
                    </a:moveTo>
                    <a:cubicBezTo>
                      <a:pt x="2751" y="1298"/>
                      <a:pt x="2762" y="1362"/>
                      <a:pt x="2772" y="1413"/>
                    </a:cubicBezTo>
                    <a:lnTo>
                      <a:pt x="2772" y="1413"/>
                    </a:lnTo>
                    <a:cubicBezTo>
                      <a:pt x="2752" y="1339"/>
                      <a:pt x="2739" y="1271"/>
                      <a:pt x="2739" y="1217"/>
                    </a:cubicBezTo>
                    <a:close/>
                    <a:moveTo>
                      <a:pt x="477" y="1964"/>
                    </a:moveTo>
                    <a:lnTo>
                      <a:pt x="477" y="1964"/>
                    </a:lnTo>
                    <a:cubicBezTo>
                      <a:pt x="479" y="1964"/>
                      <a:pt x="484" y="1971"/>
                      <a:pt x="493" y="1984"/>
                    </a:cubicBezTo>
                    <a:cubicBezTo>
                      <a:pt x="536" y="1984"/>
                      <a:pt x="578" y="2149"/>
                      <a:pt x="621" y="2300"/>
                    </a:cubicBezTo>
                    <a:lnTo>
                      <a:pt x="621" y="2300"/>
                    </a:lnTo>
                    <a:cubicBezTo>
                      <a:pt x="533" y="2119"/>
                      <a:pt x="466" y="1964"/>
                      <a:pt x="477" y="1964"/>
                    </a:cubicBezTo>
                    <a:close/>
                    <a:moveTo>
                      <a:pt x="492" y="2227"/>
                    </a:moveTo>
                    <a:lnTo>
                      <a:pt x="492" y="2227"/>
                    </a:lnTo>
                    <a:cubicBezTo>
                      <a:pt x="494" y="2227"/>
                      <a:pt x="558" y="2318"/>
                      <a:pt x="638" y="2433"/>
                    </a:cubicBezTo>
                    <a:lnTo>
                      <a:pt x="638" y="2433"/>
                    </a:lnTo>
                    <a:lnTo>
                      <a:pt x="548" y="2312"/>
                    </a:lnTo>
                    <a:cubicBezTo>
                      <a:pt x="508" y="2252"/>
                      <a:pt x="491" y="2227"/>
                      <a:pt x="492" y="2227"/>
                    </a:cubicBezTo>
                    <a:close/>
                    <a:moveTo>
                      <a:pt x="1023" y="2391"/>
                    </a:moveTo>
                    <a:cubicBezTo>
                      <a:pt x="1012" y="2456"/>
                      <a:pt x="999" y="2539"/>
                      <a:pt x="986" y="2641"/>
                    </a:cubicBezTo>
                    <a:cubicBezTo>
                      <a:pt x="1008" y="2522"/>
                      <a:pt x="1018" y="2444"/>
                      <a:pt x="1023" y="2391"/>
                    </a:cubicBezTo>
                    <a:close/>
                    <a:moveTo>
                      <a:pt x="3187" y="1"/>
                    </a:moveTo>
                    <a:cubicBezTo>
                      <a:pt x="3167" y="1"/>
                      <a:pt x="3146" y="20"/>
                      <a:pt x="3122" y="67"/>
                    </a:cubicBezTo>
                    <a:lnTo>
                      <a:pt x="3232" y="176"/>
                    </a:lnTo>
                    <a:cubicBezTo>
                      <a:pt x="3232" y="560"/>
                      <a:pt x="3177" y="505"/>
                      <a:pt x="3177" y="615"/>
                    </a:cubicBezTo>
                    <a:cubicBezTo>
                      <a:pt x="3067" y="122"/>
                      <a:pt x="3067" y="176"/>
                      <a:pt x="2958" y="12"/>
                    </a:cubicBezTo>
                    <a:cubicBezTo>
                      <a:pt x="2958" y="286"/>
                      <a:pt x="2958" y="888"/>
                      <a:pt x="2903" y="888"/>
                    </a:cubicBezTo>
                    <a:cubicBezTo>
                      <a:pt x="2848" y="231"/>
                      <a:pt x="2739" y="560"/>
                      <a:pt x="2629" y="12"/>
                    </a:cubicBezTo>
                    <a:lnTo>
                      <a:pt x="2629" y="12"/>
                    </a:lnTo>
                    <a:cubicBezTo>
                      <a:pt x="2739" y="669"/>
                      <a:pt x="2519" y="231"/>
                      <a:pt x="2574" y="669"/>
                    </a:cubicBezTo>
                    <a:cubicBezTo>
                      <a:pt x="2574" y="703"/>
                      <a:pt x="2569" y="721"/>
                      <a:pt x="2561" y="721"/>
                    </a:cubicBezTo>
                    <a:cubicBezTo>
                      <a:pt x="2541" y="721"/>
                      <a:pt x="2503" y="625"/>
                      <a:pt x="2465" y="396"/>
                    </a:cubicBezTo>
                    <a:lnTo>
                      <a:pt x="2465" y="231"/>
                    </a:lnTo>
                    <a:lnTo>
                      <a:pt x="2410" y="231"/>
                    </a:lnTo>
                    <a:cubicBezTo>
                      <a:pt x="2410" y="176"/>
                      <a:pt x="2410" y="122"/>
                      <a:pt x="2410" y="67"/>
                    </a:cubicBezTo>
                    <a:cubicBezTo>
                      <a:pt x="2369" y="67"/>
                      <a:pt x="2420" y="344"/>
                      <a:pt x="2402" y="344"/>
                    </a:cubicBezTo>
                    <a:cubicBezTo>
                      <a:pt x="2396" y="344"/>
                      <a:pt x="2383" y="313"/>
                      <a:pt x="2355" y="231"/>
                    </a:cubicBezTo>
                    <a:cubicBezTo>
                      <a:pt x="2300" y="67"/>
                      <a:pt x="2355" y="67"/>
                      <a:pt x="2355" y="12"/>
                    </a:cubicBezTo>
                    <a:cubicBezTo>
                      <a:pt x="2347" y="7"/>
                      <a:pt x="2340" y="4"/>
                      <a:pt x="2334" y="4"/>
                    </a:cubicBezTo>
                    <a:cubicBezTo>
                      <a:pt x="2233" y="4"/>
                      <a:pt x="2299" y="605"/>
                      <a:pt x="2256" y="605"/>
                    </a:cubicBezTo>
                    <a:cubicBezTo>
                      <a:pt x="2244" y="605"/>
                      <a:pt x="2224" y="561"/>
                      <a:pt x="2191" y="450"/>
                    </a:cubicBezTo>
                    <a:lnTo>
                      <a:pt x="2191" y="450"/>
                    </a:lnTo>
                    <a:cubicBezTo>
                      <a:pt x="2246" y="779"/>
                      <a:pt x="2136" y="779"/>
                      <a:pt x="2300" y="1491"/>
                    </a:cubicBezTo>
                    <a:cubicBezTo>
                      <a:pt x="2251" y="1291"/>
                      <a:pt x="2110" y="819"/>
                      <a:pt x="2085" y="819"/>
                    </a:cubicBezTo>
                    <a:cubicBezTo>
                      <a:pt x="2083" y="819"/>
                      <a:pt x="2081" y="824"/>
                      <a:pt x="2081" y="834"/>
                    </a:cubicBezTo>
                    <a:cubicBezTo>
                      <a:pt x="2097" y="989"/>
                      <a:pt x="2090" y="1039"/>
                      <a:pt x="2074" y="1039"/>
                    </a:cubicBezTo>
                    <a:cubicBezTo>
                      <a:pt x="2046" y="1039"/>
                      <a:pt x="1988" y="886"/>
                      <a:pt x="1969" y="886"/>
                    </a:cubicBezTo>
                    <a:cubicBezTo>
                      <a:pt x="1966" y="886"/>
                      <a:pt x="1963" y="891"/>
                      <a:pt x="1963" y="905"/>
                    </a:cubicBezTo>
                    <a:lnTo>
                      <a:pt x="1963" y="905"/>
                    </a:lnTo>
                    <a:cubicBezTo>
                      <a:pt x="1917" y="442"/>
                      <a:pt x="1914" y="799"/>
                      <a:pt x="1862" y="231"/>
                    </a:cubicBezTo>
                    <a:cubicBezTo>
                      <a:pt x="1849" y="205"/>
                      <a:pt x="1839" y="194"/>
                      <a:pt x="1832" y="194"/>
                    </a:cubicBezTo>
                    <a:cubicBezTo>
                      <a:pt x="1787" y="194"/>
                      <a:pt x="1825" y="595"/>
                      <a:pt x="1793" y="706"/>
                    </a:cubicBezTo>
                    <a:lnTo>
                      <a:pt x="1793" y="706"/>
                    </a:lnTo>
                    <a:cubicBezTo>
                      <a:pt x="1770" y="668"/>
                      <a:pt x="1731" y="618"/>
                      <a:pt x="1730" y="514"/>
                    </a:cubicBezTo>
                    <a:lnTo>
                      <a:pt x="1730" y="514"/>
                    </a:lnTo>
                    <a:lnTo>
                      <a:pt x="1719" y="591"/>
                    </a:lnTo>
                    <a:lnTo>
                      <a:pt x="1643" y="286"/>
                    </a:lnTo>
                    <a:lnTo>
                      <a:pt x="1643" y="286"/>
                    </a:lnTo>
                    <a:cubicBezTo>
                      <a:pt x="1643" y="437"/>
                      <a:pt x="1669" y="717"/>
                      <a:pt x="1650" y="717"/>
                    </a:cubicBezTo>
                    <a:cubicBezTo>
                      <a:pt x="1649" y="717"/>
                      <a:pt x="1649" y="717"/>
                      <a:pt x="1649" y="717"/>
                    </a:cubicBezTo>
                    <a:lnTo>
                      <a:pt x="1649" y="717"/>
                    </a:lnTo>
                    <a:lnTo>
                      <a:pt x="1686" y="845"/>
                    </a:lnTo>
                    <a:lnTo>
                      <a:pt x="1643" y="1162"/>
                    </a:lnTo>
                    <a:cubicBezTo>
                      <a:pt x="1643" y="882"/>
                      <a:pt x="1626" y="770"/>
                      <a:pt x="1596" y="770"/>
                    </a:cubicBezTo>
                    <a:cubicBezTo>
                      <a:pt x="1533" y="770"/>
                      <a:pt x="1409" y="1280"/>
                      <a:pt x="1260" y="1765"/>
                    </a:cubicBezTo>
                    <a:cubicBezTo>
                      <a:pt x="1260" y="1710"/>
                      <a:pt x="1205" y="1546"/>
                      <a:pt x="1260" y="1381"/>
                    </a:cubicBezTo>
                    <a:cubicBezTo>
                      <a:pt x="1260" y="1327"/>
                      <a:pt x="1260" y="1217"/>
                      <a:pt x="1315" y="1108"/>
                    </a:cubicBezTo>
                    <a:cubicBezTo>
                      <a:pt x="1283" y="1076"/>
                      <a:pt x="1269" y="914"/>
                      <a:pt x="1242" y="914"/>
                    </a:cubicBezTo>
                    <a:cubicBezTo>
                      <a:pt x="1223" y="914"/>
                      <a:pt x="1196" y="997"/>
                      <a:pt x="1150" y="1272"/>
                    </a:cubicBezTo>
                    <a:cubicBezTo>
                      <a:pt x="1144" y="1290"/>
                      <a:pt x="1140" y="1298"/>
                      <a:pt x="1136" y="1298"/>
                    </a:cubicBezTo>
                    <a:cubicBezTo>
                      <a:pt x="1107" y="1298"/>
                      <a:pt x="1150" y="767"/>
                      <a:pt x="1150" y="669"/>
                    </a:cubicBezTo>
                    <a:lnTo>
                      <a:pt x="1150" y="669"/>
                    </a:lnTo>
                    <a:cubicBezTo>
                      <a:pt x="1109" y="901"/>
                      <a:pt x="1062" y="973"/>
                      <a:pt x="1013" y="973"/>
                    </a:cubicBezTo>
                    <a:cubicBezTo>
                      <a:pt x="932" y="973"/>
                      <a:pt x="849" y="771"/>
                      <a:pt x="790" y="771"/>
                    </a:cubicBezTo>
                    <a:cubicBezTo>
                      <a:pt x="743" y="771"/>
                      <a:pt x="712" y="903"/>
                      <a:pt x="712" y="1381"/>
                    </a:cubicBezTo>
                    <a:cubicBezTo>
                      <a:pt x="763" y="1381"/>
                      <a:pt x="813" y="1661"/>
                      <a:pt x="864" y="1661"/>
                    </a:cubicBezTo>
                    <a:cubicBezTo>
                      <a:pt x="868" y="1661"/>
                      <a:pt x="872" y="1659"/>
                      <a:pt x="876" y="1655"/>
                    </a:cubicBezTo>
                    <a:lnTo>
                      <a:pt x="876" y="1655"/>
                    </a:lnTo>
                    <a:cubicBezTo>
                      <a:pt x="876" y="1820"/>
                      <a:pt x="822" y="2093"/>
                      <a:pt x="822" y="2093"/>
                    </a:cubicBezTo>
                    <a:cubicBezTo>
                      <a:pt x="817" y="2104"/>
                      <a:pt x="812" y="2108"/>
                      <a:pt x="808" y="2108"/>
                    </a:cubicBezTo>
                    <a:cubicBezTo>
                      <a:pt x="774" y="2108"/>
                      <a:pt x="761" y="1822"/>
                      <a:pt x="704" y="1822"/>
                    </a:cubicBezTo>
                    <a:cubicBezTo>
                      <a:pt x="691" y="1822"/>
                      <a:pt x="676" y="1837"/>
                      <a:pt x="657" y="1874"/>
                    </a:cubicBezTo>
                    <a:lnTo>
                      <a:pt x="657" y="998"/>
                    </a:lnTo>
                    <a:cubicBezTo>
                      <a:pt x="577" y="837"/>
                      <a:pt x="524" y="776"/>
                      <a:pt x="488" y="776"/>
                    </a:cubicBezTo>
                    <a:cubicBezTo>
                      <a:pt x="373" y="776"/>
                      <a:pt x="431" y="1409"/>
                      <a:pt x="305" y="1409"/>
                    </a:cubicBezTo>
                    <a:cubicBezTo>
                      <a:pt x="256" y="1409"/>
                      <a:pt x="179" y="1314"/>
                      <a:pt x="55" y="1053"/>
                    </a:cubicBezTo>
                    <a:lnTo>
                      <a:pt x="55" y="1053"/>
                    </a:lnTo>
                    <a:cubicBezTo>
                      <a:pt x="0" y="1272"/>
                      <a:pt x="0" y="1491"/>
                      <a:pt x="219" y="1874"/>
                    </a:cubicBezTo>
                    <a:lnTo>
                      <a:pt x="55" y="1655"/>
                    </a:lnTo>
                    <a:lnTo>
                      <a:pt x="55" y="1655"/>
                    </a:lnTo>
                    <a:cubicBezTo>
                      <a:pt x="109" y="1763"/>
                      <a:pt x="322" y="2136"/>
                      <a:pt x="693" y="2513"/>
                    </a:cubicBezTo>
                    <a:lnTo>
                      <a:pt x="693" y="2513"/>
                    </a:lnTo>
                    <a:cubicBezTo>
                      <a:pt x="747" y="2591"/>
                      <a:pt x="803" y="2672"/>
                      <a:pt x="849" y="2739"/>
                    </a:cubicBezTo>
                    <a:lnTo>
                      <a:pt x="849" y="2739"/>
                    </a:lnTo>
                    <a:cubicBezTo>
                      <a:pt x="794" y="2645"/>
                      <a:pt x="724" y="2511"/>
                      <a:pt x="660" y="2382"/>
                    </a:cubicBezTo>
                    <a:lnTo>
                      <a:pt x="660" y="2382"/>
                    </a:lnTo>
                    <a:cubicBezTo>
                      <a:pt x="631" y="2215"/>
                      <a:pt x="505" y="1687"/>
                      <a:pt x="548" y="1600"/>
                    </a:cubicBezTo>
                    <a:lnTo>
                      <a:pt x="548" y="1600"/>
                    </a:lnTo>
                    <a:cubicBezTo>
                      <a:pt x="631" y="2233"/>
                      <a:pt x="674" y="2425"/>
                      <a:pt x="696" y="2425"/>
                    </a:cubicBezTo>
                    <a:cubicBezTo>
                      <a:pt x="731" y="2425"/>
                      <a:pt x="716" y="1958"/>
                      <a:pt x="727" y="1958"/>
                    </a:cubicBezTo>
                    <a:lnTo>
                      <a:pt x="727" y="1958"/>
                    </a:lnTo>
                    <a:cubicBezTo>
                      <a:pt x="732" y="1958"/>
                      <a:pt x="742" y="2062"/>
                      <a:pt x="767" y="2367"/>
                    </a:cubicBezTo>
                    <a:cubicBezTo>
                      <a:pt x="822" y="2203"/>
                      <a:pt x="876" y="2367"/>
                      <a:pt x="1041" y="1984"/>
                    </a:cubicBezTo>
                    <a:lnTo>
                      <a:pt x="1041" y="1984"/>
                    </a:lnTo>
                    <a:cubicBezTo>
                      <a:pt x="953" y="2380"/>
                      <a:pt x="1041" y="2175"/>
                      <a:pt x="1023" y="2391"/>
                    </a:cubicBezTo>
                    <a:lnTo>
                      <a:pt x="1023" y="2391"/>
                    </a:lnTo>
                    <a:cubicBezTo>
                      <a:pt x="1053" y="2217"/>
                      <a:pt x="1078" y="2162"/>
                      <a:pt x="1099" y="2162"/>
                    </a:cubicBezTo>
                    <a:cubicBezTo>
                      <a:pt x="1136" y="2162"/>
                      <a:pt x="1165" y="2313"/>
                      <a:pt x="1206" y="2313"/>
                    </a:cubicBezTo>
                    <a:cubicBezTo>
                      <a:pt x="1245" y="2313"/>
                      <a:pt x="1295" y="2178"/>
                      <a:pt x="1369" y="1655"/>
                    </a:cubicBezTo>
                    <a:cubicBezTo>
                      <a:pt x="1387" y="1798"/>
                      <a:pt x="1393" y="1836"/>
                      <a:pt x="1397" y="1836"/>
                    </a:cubicBezTo>
                    <a:cubicBezTo>
                      <a:pt x="1402" y="1836"/>
                      <a:pt x="1404" y="1784"/>
                      <a:pt x="1418" y="1784"/>
                    </a:cubicBezTo>
                    <a:cubicBezTo>
                      <a:pt x="1428" y="1784"/>
                      <a:pt x="1446" y="1816"/>
                      <a:pt x="1479" y="1929"/>
                    </a:cubicBezTo>
                    <a:cubicBezTo>
                      <a:pt x="1479" y="2093"/>
                      <a:pt x="1424" y="2093"/>
                      <a:pt x="1424" y="2148"/>
                    </a:cubicBezTo>
                    <a:cubicBezTo>
                      <a:pt x="1424" y="2198"/>
                      <a:pt x="1428" y="2217"/>
                      <a:pt x="1434" y="2217"/>
                    </a:cubicBezTo>
                    <a:cubicBezTo>
                      <a:pt x="1457" y="2217"/>
                      <a:pt x="1515" y="1938"/>
                      <a:pt x="1537" y="1938"/>
                    </a:cubicBezTo>
                    <a:cubicBezTo>
                      <a:pt x="1547" y="1938"/>
                      <a:pt x="1549" y="2005"/>
                      <a:pt x="1534" y="2203"/>
                    </a:cubicBezTo>
                    <a:cubicBezTo>
                      <a:pt x="1543" y="2213"/>
                      <a:pt x="1552" y="2217"/>
                      <a:pt x="1559" y="2217"/>
                    </a:cubicBezTo>
                    <a:cubicBezTo>
                      <a:pt x="1635" y="2217"/>
                      <a:pt x="1598" y="1731"/>
                      <a:pt x="1698" y="1381"/>
                    </a:cubicBezTo>
                    <a:cubicBezTo>
                      <a:pt x="1807" y="1546"/>
                      <a:pt x="1753" y="1765"/>
                      <a:pt x="1807" y="2422"/>
                    </a:cubicBezTo>
                    <a:cubicBezTo>
                      <a:pt x="1807" y="1655"/>
                      <a:pt x="2027" y="1984"/>
                      <a:pt x="1917" y="1600"/>
                    </a:cubicBezTo>
                    <a:cubicBezTo>
                      <a:pt x="1917" y="1600"/>
                      <a:pt x="1807" y="1436"/>
                      <a:pt x="1807" y="1162"/>
                    </a:cubicBezTo>
                    <a:lnTo>
                      <a:pt x="1807" y="1162"/>
                    </a:lnTo>
                    <a:cubicBezTo>
                      <a:pt x="1816" y="1171"/>
                      <a:pt x="1824" y="1175"/>
                      <a:pt x="1829" y="1175"/>
                    </a:cubicBezTo>
                    <a:cubicBezTo>
                      <a:pt x="1892" y="1175"/>
                      <a:pt x="1762" y="651"/>
                      <a:pt x="1862" y="450"/>
                    </a:cubicBezTo>
                    <a:lnTo>
                      <a:pt x="1862" y="450"/>
                    </a:lnTo>
                    <a:cubicBezTo>
                      <a:pt x="1962" y="798"/>
                      <a:pt x="1948" y="842"/>
                      <a:pt x="1925" y="842"/>
                    </a:cubicBezTo>
                    <a:cubicBezTo>
                      <a:pt x="1917" y="842"/>
                      <a:pt x="1907" y="837"/>
                      <a:pt x="1901" y="837"/>
                    </a:cubicBezTo>
                    <a:cubicBezTo>
                      <a:pt x="1884" y="837"/>
                      <a:pt x="1885" y="870"/>
                      <a:pt x="1972" y="1108"/>
                    </a:cubicBezTo>
                    <a:cubicBezTo>
                      <a:pt x="2027" y="1491"/>
                      <a:pt x="1917" y="1491"/>
                      <a:pt x="2027" y="2039"/>
                    </a:cubicBezTo>
                    <a:cubicBezTo>
                      <a:pt x="2040" y="2045"/>
                      <a:pt x="2054" y="2049"/>
                      <a:pt x="2067" y="2049"/>
                    </a:cubicBezTo>
                    <a:cubicBezTo>
                      <a:pt x="2162" y="2049"/>
                      <a:pt x="2246" y="1881"/>
                      <a:pt x="2246" y="1546"/>
                    </a:cubicBezTo>
                    <a:cubicBezTo>
                      <a:pt x="2355" y="1655"/>
                      <a:pt x="2300" y="1929"/>
                      <a:pt x="2355" y="2039"/>
                    </a:cubicBezTo>
                    <a:cubicBezTo>
                      <a:pt x="2382" y="2079"/>
                      <a:pt x="2402" y="2096"/>
                      <a:pt x="2417" y="2096"/>
                    </a:cubicBezTo>
                    <a:cubicBezTo>
                      <a:pt x="2511" y="2096"/>
                      <a:pt x="2412" y="1434"/>
                      <a:pt x="2475" y="1434"/>
                    </a:cubicBezTo>
                    <a:cubicBezTo>
                      <a:pt x="2485" y="1434"/>
                      <a:pt x="2499" y="1451"/>
                      <a:pt x="2519" y="1491"/>
                    </a:cubicBezTo>
                    <a:lnTo>
                      <a:pt x="2574" y="1929"/>
                    </a:lnTo>
                    <a:cubicBezTo>
                      <a:pt x="2555" y="1739"/>
                      <a:pt x="2576" y="1687"/>
                      <a:pt x="2613" y="1687"/>
                    </a:cubicBezTo>
                    <a:cubicBezTo>
                      <a:pt x="2657" y="1687"/>
                      <a:pt x="2725" y="1760"/>
                      <a:pt x="2778" y="1760"/>
                    </a:cubicBezTo>
                    <a:cubicBezTo>
                      <a:pt x="2809" y="1760"/>
                      <a:pt x="2835" y="1735"/>
                      <a:pt x="2848" y="1655"/>
                    </a:cubicBezTo>
                    <a:cubicBezTo>
                      <a:pt x="2839" y="1628"/>
                      <a:pt x="2830" y="1601"/>
                      <a:pt x="2821" y="1574"/>
                    </a:cubicBezTo>
                    <a:lnTo>
                      <a:pt x="2821" y="1574"/>
                    </a:lnTo>
                    <a:cubicBezTo>
                      <a:pt x="2855" y="1573"/>
                      <a:pt x="2855" y="1170"/>
                      <a:pt x="2915" y="1170"/>
                    </a:cubicBezTo>
                    <a:cubicBezTo>
                      <a:pt x="2937" y="1170"/>
                      <a:pt x="2968" y="1226"/>
                      <a:pt x="3012" y="1381"/>
                    </a:cubicBezTo>
                    <a:cubicBezTo>
                      <a:pt x="2903" y="669"/>
                      <a:pt x="3012" y="286"/>
                      <a:pt x="3067" y="231"/>
                    </a:cubicBezTo>
                    <a:cubicBezTo>
                      <a:pt x="3122" y="396"/>
                      <a:pt x="3122" y="669"/>
                      <a:pt x="3122" y="888"/>
                    </a:cubicBezTo>
                    <a:cubicBezTo>
                      <a:pt x="3106" y="833"/>
                      <a:pt x="3094" y="808"/>
                      <a:pt x="3084" y="808"/>
                    </a:cubicBezTo>
                    <a:cubicBezTo>
                      <a:pt x="3027" y="808"/>
                      <a:pt x="3067" y="1648"/>
                      <a:pt x="3067" y="1929"/>
                    </a:cubicBezTo>
                    <a:cubicBezTo>
                      <a:pt x="3067" y="1546"/>
                      <a:pt x="3232" y="1929"/>
                      <a:pt x="3232" y="1436"/>
                    </a:cubicBezTo>
                    <a:lnTo>
                      <a:pt x="3232" y="1929"/>
                    </a:lnTo>
                    <a:cubicBezTo>
                      <a:pt x="3236" y="1934"/>
                      <a:pt x="3240" y="1936"/>
                      <a:pt x="3244" y="1936"/>
                    </a:cubicBezTo>
                    <a:cubicBezTo>
                      <a:pt x="3321" y="1936"/>
                      <a:pt x="3303" y="1157"/>
                      <a:pt x="3354" y="1157"/>
                    </a:cubicBezTo>
                    <a:cubicBezTo>
                      <a:pt x="3364" y="1157"/>
                      <a:pt x="3378" y="1191"/>
                      <a:pt x="3396" y="1272"/>
                    </a:cubicBezTo>
                    <a:lnTo>
                      <a:pt x="3396" y="1655"/>
                    </a:lnTo>
                    <a:cubicBezTo>
                      <a:pt x="3405" y="1653"/>
                      <a:pt x="3413" y="1652"/>
                      <a:pt x="3422" y="1652"/>
                    </a:cubicBezTo>
                    <a:cubicBezTo>
                      <a:pt x="3543" y="1652"/>
                      <a:pt x="3612" y="1865"/>
                      <a:pt x="3708" y="1865"/>
                    </a:cubicBezTo>
                    <a:cubicBezTo>
                      <a:pt x="3769" y="1865"/>
                      <a:pt x="3841" y="1778"/>
                      <a:pt x="3944" y="1491"/>
                    </a:cubicBezTo>
                    <a:cubicBezTo>
                      <a:pt x="3998" y="1162"/>
                      <a:pt x="4053" y="396"/>
                      <a:pt x="4108" y="176"/>
                    </a:cubicBezTo>
                    <a:lnTo>
                      <a:pt x="4108" y="176"/>
                    </a:lnTo>
                    <a:cubicBezTo>
                      <a:pt x="3889" y="396"/>
                      <a:pt x="3779" y="943"/>
                      <a:pt x="3670" y="1217"/>
                    </a:cubicBezTo>
                    <a:lnTo>
                      <a:pt x="3724" y="615"/>
                    </a:lnTo>
                    <a:lnTo>
                      <a:pt x="3724" y="615"/>
                    </a:lnTo>
                    <a:cubicBezTo>
                      <a:pt x="3670" y="1053"/>
                      <a:pt x="3560" y="1272"/>
                      <a:pt x="3615" y="1600"/>
                    </a:cubicBezTo>
                    <a:cubicBezTo>
                      <a:pt x="3597" y="1654"/>
                      <a:pt x="3583" y="1676"/>
                      <a:pt x="3573" y="1676"/>
                    </a:cubicBezTo>
                    <a:cubicBezTo>
                      <a:pt x="3532" y="1676"/>
                      <a:pt x="3542" y="1337"/>
                      <a:pt x="3526" y="1337"/>
                    </a:cubicBezTo>
                    <a:cubicBezTo>
                      <a:pt x="3522" y="1337"/>
                      <a:pt x="3516" y="1365"/>
                      <a:pt x="3505" y="1436"/>
                    </a:cubicBezTo>
                    <a:cubicBezTo>
                      <a:pt x="3505" y="779"/>
                      <a:pt x="3560" y="724"/>
                      <a:pt x="3615" y="176"/>
                    </a:cubicBezTo>
                    <a:lnTo>
                      <a:pt x="3615" y="176"/>
                    </a:lnTo>
                    <a:lnTo>
                      <a:pt x="3505" y="505"/>
                    </a:lnTo>
                    <a:cubicBezTo>
                      <a:pt x="3505" y="231"/>
                      <a:pt x="3451" y="286"/>
                      <a:pt x="3505" y="12"/>
                    </a:cubicBezTo>
                    <a:lnTo>
                      <a:pt x="3505" y="12"/>
                    </a:lnTo>
                    <a:cubicBezTo>
                      <a:pt x="3459" y="228"/>
                      <a:pt x="3421" y="301"/>
                      <a:pt x="3388" y="301"/>
                    </a:cubicBezTo>
                    <a:cubicBezTo>
                      <a:pt x="3319" y="301"/>
                      <a:pt x="3266" y="1"/>
                      <a:pt x="3187" y="1"/>
                    </a:cubicBezTo>
                    <a:close/>
                    <a:moveTo>
                      <a:pt x="849" y="2739"/>
                    </a:moveTo>
                    <a:cubicBezTo>
                      <a:pt x="883" y="2798"/>
                      <a:pt x="912" y="2841"/>
                      <a:pt x="931" y="2860"/>
                    </a:cubicBezTo>
                    <a:cubicBezTo>
                      <a:pt x="913" y="2833"/>
                      <a:pt x="884" y="2790"/>
                      <a:pt x="849" y="2739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6" name="Google Shape;3026;p32"/>
              <p:cNvSpPr/>
              <p:nvPr/>
            </p:nvSpPr>
            <p:spPr>
              <a:xfrm>
                <a:off x="6329909" y="2617500"/>
                <a:ext cx="691" cy="6034"/>
              </a:xfrm>
              <a:custGeom>
                <a:avLst/>
                <a:gdLst/>
                <a:ahLst/>
                <a:cxnLst/>
                <a:rect l="l" t="t" r="r" b="b"/>
                <a:pathLst>
                  <a:path w="56" h="493" extrusionOk="0">
                    <a:moveTo>
                      <a:pt x="55" y="0"/>
                    </a:moveTo>
                    <a:lnTo>
                      <a:pt x="0" y="383"/>
                    </a:lnTo>
                    <a:cubicBezTo>
                      <a:pt x="20" y="363"/>
                      <a:pt x="33" y="351"/>
                      <a:pt x="41" y="351"/>
                    </a:cubicBezTo>
                    <a:cubicBezTo>
                      <a:pt x="55" y="351"/>
                      <a:pt x="55" y="389"/>
                      <a:pt x="55" y="493"/>
                    </a:cubicBez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32"/>
              <p:cNvSpPr/>
              <p:nvPr/>
            </p:nvSpPr>
            <p:spPr>
              <a:xfrm>
                <a:off x="6329232" y="2622138"/>
                <a:ext cx="691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56" h="220" extrusionOk="0">
                    <a:moveTo>
                      <a:pt x="55" y="0"/>
                    </a:moveTo>
                    <a:lnTo>
                      <a:pt x="1" y="220"/>
                    </a:lnTo>
                    <a:cubicBezTo>
                      <a:pt x="1" y="220"/>
                      <a:pt x="55" y="220"/>
                      <a:pt x="55" y="110"/>
                    </a:cubicBez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32"/>
              <p:cNvSpPr/>
              <p:nvPr/>
            </p:nvSpPr>
            <p:spPr>
              <a:xfrm>
                <a:off x="6309356" y="2627938"/>
                <a:ext cx="1912" cy="1297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06" extrusionOk="0">
                    <a:moveTo>
                      <a:pt x="35" y="1"/>
                    </a:moveTo>
                    <a:cubicBezTo>
                      <a:pt x="15" y="1"/>
                      <a:pt x="1" y="14"/>
                      <a:pt x="28" y="69"/>
                    </a:cubicBezTo>
                    <a:cubicBezTo>
                      <a:pt x="74" y="92"/>
                      <a:pt x="110" y="105"/>
                      <a:pt x="128" y="105"/>
                    </a:cubicBezTo>
                    <a:cubicBezTo>
                      <a:pt x="155" y="105"/>
                      <a:pt x="147" y="79"/>
                      <a:pt x="83" y="14"/>
                    </a:cubicBezTo>
                    <a:cubicBezTo>
                      <a:pt x="83" y="14"/>
                      <a:pt x="56" y="1"/>
                      <a:pt x="35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32"/>
              <p:cNvSpPr/>
              <p:nvPr/>
            </p:nvSpPr>
            <p:spPr>
              <a:xfrm>
                <a:off x="6311718" y="2631425"/>
                <a:ext cx="2036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55" extrusionOk="0">
                    <a:moveTo>
                      <a:pt x="1" y="0"/>
                    </a:moveTo>
                    <a:lnTo>
                      <a:pt x="165" y="55"/>
                    </a:lnTo>
                    <a:lnTo>
                      <a:pt x="165" y="5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32"/>
              <p:cNvSpPr/>
              <p:nvPr/>
            </p:nvSpPr>
            <p:spPr>
              <a:xfrm>
                <a:off x="6304178" y="2633290"/>
                <a:ext cx="21196" cy="20269"/>
              </a:xfrm>
              <a:custGeom>
                <a:avLst/>
                <a:gdLst/>
                <a:ahLst/>
                <a:cxnLst/>
                <a:rect l="l" t="t" r="r" b="b"/>
                <a:pathLst>
                  <a:path w="1718" h="1656" extrusionOk="0">
                    <a:moveTo>
                      <a:pt x="1326" y="888"/>
                    </a:moveTo>
                    <a:cubicBezTo>
                      <a:pt x="1346" y="908"/>
                      <a:pt x="1365" y="926"/>
                      <a:pt x="1380" y="942"/>
                    </a:cubicBezTo>
                    <a:lnTo>
                      <a:pt x="1380" y="942"/>
                    </a:lnTo>
                    <a:cubicBezTo>
                      <a:pt x="1339" y="901"/>
                      <a:pt x="1391" y="921"/>
                      <a:pt x="1326" y="888"/>
                    </a:cubicBezTo>
                    <a:close/>
                    <a:moveTo>
                      <a:pt x="700" y="0"/>
                    </a:moveTo>
                    <a:cubicBezTo>
                      <a:pt x="615" y="0"/>
                      <a:pt x="823" y="286"/>
                      <a:pt x="997" y="503"/>
                    </a:cubicBezTo>
                    <a:lnTo>
                      <a:pt x="997" y="449"/>
                    </a:lnTo>
                    <a:cubicBezTo>
                      <a:pt x="1267" y="701"/>
                      <a:pt x="1336" y="775"/>
                      <a:pt x="1318" y="775"/>
                    </a:cubicBezTo>
                    <a:cubicBezTo>
                      <a:pt x="1293" y="775"/>
                      <a:pt x="1087" y="620"/>
                      <a:pt x="1047" y="620"/>
                    </a:cubicBezTo>
                    <a:cubicBezTo>
                      <a:pt x="1030" y="620"/>
                      <a:pt x="1042" y="647"/>
                      <a:pt x="1106" y="723"/>
                    </a:cubicBezTo>
                    <a:cubicBezTo>
                      <a:pt x="723" y="394"/>
                      <a:pt x="778" y="394"/>
                      <a:pt x="614" y="175"/>
                    </a:cubicBezTo>
                    <a:cubicBezTo>
                      <a:pt x="474" y="105"/>
                      <a:pt x="400" y="79"/>
                      <a:pt x="366" y="79"/>
                    </a:cubicBezTo>
                    <a:cubicBezTo>
                      <a:pt x="262" y="79"/>
                      <a:pt x="542" y="329"/>
                      <a:pt x="485" y="329"/>
                    </a:cubicBezTo>
                    <a:cubicBezTo>
                      <a:pt x="459" y="329"/>
                      <a:pt x="361" y="276"/>
                      <a:pt x="121" y="120"/>
                    </a:cubicBezTo>
                    <a:lnTo>
                      <a:pt x="66" y="120"/>
                    </a:lnTo>
                    <a:cubicBezTo>
                      <a:pt x="51" y="112"/>
                      <a:pt x="41" y="109"/>
                      <a:pt x="35" y="109"/>
                    </a:cubicBezTo>
                    <a:cubicBezTo>
                      <a:pt x="0" y="109"/>
                      <a:pt x="128" y="237"/>
                      <a:pt x="175" y="284"/>
                    </a:cubicBezTo>
                    <a:lnTo>
                      <a:pt x="504" y="449"/>
                    </a:lnTo>
                    <a:cubicBezTo>
                      <a:pt x="552" y="497"/>
                      <a:pt x="850" y="753"/>
                      <a:pt x="1034" y="890"/>
                    </a:cubicBezTo>
                    <a:lnTo>
                      <a:pt x="1034" y="890"/>
                    </a:lnTo>
                    <a:cubicBezTo>
                      <a:pt x="994" y="861"/>
                      <a:pt x="977" y="850"/>
                      <a:pt x="976" y="850"/>
                    </a:cubicBezTo>
                    <a:lnTo>
                      <a:pt x="976" y="850"/>
                    </a:lnTo>
                    <a:cubicBezTo>
                      <a:pt x="971" y="850"/>
                      <a:pt x="1178" y="1008"/>
                      <a:pt x="1154" y="1014"/>
                    </a:cubicBezTo>
                    <a:lnTo>
                      <a:pt x="1154" y="1014"/>
                    </a:lnTo>
                    <a:lnTo>
                      <a:pt x="1081" y="981"/>
                    </a:lnTo>
                    <a:lnTo>
                      <a:pt x="1081" y="981"/>
                    </a:lnTo>
                    <a:cubicBezTo>
                      <a:pt x="1089" y="986"/>
                      <a:pt x="1098" y="991"/>
                      <a:pt x="1106" y="996"/>
                    </a:cubicBezTo>
                    <a:cubicBezTo>
                      <a:pt x="1132" y="1009"/>
                      <a:pt x="1146" y="1014"/>
                      <a:pt x="1152" y="1014"/>
                    </a:cubicBezTo>
                    <a:cubicBezTo>
                      <a:pt x="1153" y="1014"/>
                      <a:pt x="1154" y="1014"/>
                      <a:pt x="1154" y="1014"/>
                    </a:cubicBezTo>
                    <a:lnTo>
                      <a:pt x="1154" y="1014"/>
                    </a:lnTo>
                    <a:lnTo>
                      <a:pt x="1277" y="1071"/>
                    </a:lnTo>
                    <a:lnTo>
                      <a:pt x="1277" y="1071"/>
                    </a:lnTo>
                    <a:cubicBezTo>
                      <a:pt x="1233" y="1022"/>
                      <a:pt x="1215" y="986"/>
                      <a:pt x="1246" y="986"/>
                    </a:cubicBezTo>
                    <a:cubicBezTo>
                      <a:pt x="1270" y="986"/>
                      <a:pt x="1326" y="1010"/>
                      <a:pt x="1426" y="1068"/>
                    </a:cubicBezTo>
                    <a:lnTo>
                      <a:pt x="1426" y="1068"/>
                    </a:lnTo>
                    <a:lnTo>
                      <a:pt x="1216" y="942"/>
                    </a:lnTo>
                    <a:cubicBezTo>
                      <a:pt x="1088" y="813"/>
                      <a:pt x="1053" y="760"/>
                      <a:pt x="1080" y="760"/>
                    </a:cubicBezTo>
                    <a:cubicBezTo>
                      <a:pt x="1099" y="760"/>
                      <a:pt x="1148" y="787"/>
                      <a:pt x="1216" y="832"/>
                    </a:cubicBezTo>
                    <a:cubicBezTo>
                      <a:pt x="1271" y="859"/>
                      <a:pt x="1305" y="877"/>
                      <a:pt x="1326" y="888"/>
                    </a:cubicBezTo>
                    <a:lnTo>
                      <a:pt x="1326" y="888"/>
                    </a:lnTo>
                    <a:cubicBezTo>
                      <a:pt x="1252" y="813"/>
                      <a:pt x="1161" y="723"/>
                      <a:pt x="1161" y="723"/>
                    </a:cubicBezTo>
                    <a:lnTo>
                      <a:pt x="1161" y="723"/>
                    </a:lnTo>
                    <a:cubicBezTo>
                      <a:pt x="1380" y="832"/>
                      <a:pt x="1435" y="942"/>
                      <a:pt x="1545" y="996"/>
                    </a:cubicBezTo>
                    <a:cubicBezTo>
                      <a:pt x="1496" y="935"/>
                      <a:pt x="1485" y="918"/>
                      <a:pt x="1490" y="918"/>
                    </a:cubicBezTo>
                    <a:cubicBezTo>
                      <a:pt x="1497" y="918"/>
                      <a:pt x="1531" y="949"/>
                      <a:pt x="1540" y="949"/>
                    </a:cubicBezTo>
                    <a:cubicBezTo>
                      <a:pt x="1554" y="949"/>
                      <a:pt x="1502" y="868"/>
                      <a:pt x="1161" y="449"/>
                    </a:cubicBezTo>
                    <a:cubicBezTo>
                      <a:pt x="997" y="284"/>
                      <a:pt x="833" y="175"/>
                      <a:pt x="833" y="65"/>
                    </a:cubicBezTo>
                    <a:cubicBezTo>
                      <a:pt x="765" y="20"/>
                      <a:pt x="722" y="0"/>
                      <a:pt x="700" y="0"/>
                    </a:cubicBezTo>
                    <a:close/>
                    <a:moveTo>
                      <a:pt x="1426" y="1068"/>
                    </a:moveTo>
                    <a:lnTo>
                      <a:pt x="1490" y="1106"/>
                    </a:lnTo>
                    <a:cubicBezTo>
                      <a:pt x="1467" y="1092"/>
                      <a:pt x="1446" y="1079"/>
                      <a:pt x="1426" y="1068"/>
                    </a:cubicBezTo>
                    <a:close/>
                    <a:moveTo>
                      <a:pt x="285" y="942"/>
                    </a:moveTo>
                    <a:cubicBezTo>
                      <a:pt x="188" y="942"/>
                      <a:pt x="347" y="1027"/>
                      <a:pt x="611" y="1122"/>
                    </a:cubicBezTo>
                    <a:lnTo>
                      <a:pt x="611" y="1122"/>
                    </a:lnTo>
                    <a:cubicBezTo>
                      <a:pt x="489" y="1052"/>
                      <a:pt x="240" y="942"/>
                      <a:pt x="285" y="942"/>
                    </a:cubicBezTo>
                    <a:close/>
                    <a:moveTo>
                      <a:pt x="611" y="1122"/>
                    </a:moveTo>
                    <a:cubicBezTo>
                      <a:pt x="619" y="1127"/>
                      <a:pt x="628" y="1132"/>
                      <a:pt x="635" y="1136"/>
                    </a:cubicBezTo>
                    <a:lnTo>
                      <a:pt x="635" y="1136"/>
                    </a:lnTo>
                    <a:cubicBezTo>
                      <a:pt x="630" y="1133"/>
                      <a:pt x="625" y="1129"/>
                      <a:pt x="621" y="1125"/>
                    </a:cubicBezTo>
                    <a:lnTo>
                      <a:pt x="621" y="1125"/>
                    </a:lnTo>
                    <a:cubicBezTo>
                      <a:pt x="617" y="1124"/>
                      <a:pt x="614" y="1123"/>
                      <a:pt x="611" y="1122"/>
                    </a:cubicBezTo>
                    <a:close/>
                    <a:moveTo>
                      <a:pt x="635" y="1136"/>
                    </a:moveTo>
                    <a:lnTo>
                      <a:pt x="635" y="1136"/>
                    </a:lnTo>
                    <a:cubicBezTo>
                      <a:pt x="646" y="1144"/>
                      <a:pt x="657" y="1153"/>
                      <a:pt x="668" y="1161"/>
                    </a:cubicBezTo>
                    <a:cubicBezTo>
                      <a:pt x="662" y="1154"/>
                      <a:pt x="650" y="1146"/>
                      <a:pt x="635" y="1136"/>
                    </a:cubicBezTo>
                    <a:close/>
                    <a:moveTo>
                      <a:pt x="1277" y="1071"/>
                    </a:moveTo>
                    <a:cubicBezTo>
                      <a:pt x="1288" y="1084"/>
                      <a:pt x="1301" y="1097"/>
                      <a:pt x="1315" y="1112"/>
                    </a:cubicBezTo>
                    <a:lnTo>
                      <a:pt x="1315" y="1112"/>
                    </a:lnTo>
                    <a:cubicBezTo>
                      <a:pt x="1603" y="1271"/>
                      <a:pt x="1632" y="1311"/>
                      <a:pt x="1582" y="1314"/>
                    </a:cubicBezTo>
                    <a:lnTo>
                      <a:pt x="1582" y="1314"/>
                    </a:lnTo>
                    <a:cubicBezTo>
                      <a:pt x="1616" y="1331"/>
                      <a:pt x="1646" y="1342"/>
                      <a:pt x="1669" y="1342"/>
                    </a:cubicBezTo>
                    <a:cubicBezTo>
                      <a:pt x="1701" y="1342"/>
                      <a:pt x="1717" y="1321"/>
                      <a:pt x="1709" y="1270"/>
                    </a:cubicBezTo>
                    <a:lnTo>
                      <a:pt x="1277" y="1071"/>
                    </a:lnTo>
                    <a:close/>
                    <a:moveTo>
                      <a:pt x="614" y="1544"/>
                    </a:moveTo>
                    <a:cubicBezTo>
                      <a:pt x="920" y="1582"/>
                      <a:pt x="985" y="1594"/>
                      <a:pt x="1146" y="1597"/>
                    </a:cubicBezTo>
                    <a:lnTo>
                      <a:pt x="1146" y="1597"/>
                    </a:lnTo>
                    <a:lnTo>
                      <a:pt x="614" y="1544"/>
                    </a:lnTo>
                    <a:close/>
                    <a:moveTo>
                      <a:pt x="1654" y="1544"/>
                    </a:moveTo>
                    <a:cubicBezTo>
                      <a:pt x="1612" y="1552"/>
                      <a:pt x="1572" y="1559"/>
                      <a:pt x="1536" y="1565"/>
                    </a:cubicBezTo>
                    <a:lnTo>
                      <a:pt x="1536" y="1565"/>
                    </a:lnTo>
                    <a:cubicBezTo>
                      <a:pt x="1560" y="1592"/>
                      <a:pt x="1576" y="1612"/>
                      <a:pt x="1586" y="1627"/>
                    </a:cubicBezTo>
                    <a:lnTo>
                      <a:pt x="1586" y="1627"/>
                    </a:lnTo>
                    <a:cubicBezTo>
                      <a:pt x="1585" y="1604"/>
                      <a:pt x="1598" y="1572"/>
                      <a:pt x="1654" y="1544"/>
                    </a:cubicBezTo>
                    <a:close/>
                    <a:moveTo>
                      <a:pt x="121" y="449"/>
                    </a:moveTo>
                    <a:lnTo>
                      <a:pt x="121" y="449"/>
                    </a:lnTo>
                    <a:cubicBezTo>
                      <a:pt x="394" y="668"/>
                      <a:pt x="340" y="613"/>
                      <a:pt x="778" y="832"/>
                    </a:cubicBezTo>
                    <a:cubicBezTo>
                      <a:pt x="638" y="776"/>
                      <a:pt x="538" y="752"/>
                      <a:pt x="472" y="752"/>
                    </a:cubicBezTo>
                    <a:cubicBezTo>
                      <a:pt x="291" y="752"/>
                      <a:pt x="372" y="934"/>
                      <a:pt x="621" y="1125"/>
                    </a:cubicBezTo>
                    <a:lnTo>
                      <a:pt x="621" y="1125"/>
                    </a:lnTo>
                    <a:cubicBezTo>
                      <a:pt x="653" y="1137"/>
                      <a:pt x="688" y="1149"/>
                      <a:pt x="723" y="1161"/>
                    </a:cubicBezTo>
                    <a:cubicBezTo>
                      <a:pt x="997" y="1325"/>
                      <a:pt x="778" y="1325"/>
                      <a:pt x="449" y="1325"/>
                    </a:cubicBezTo>
                    <a:lnTo>
                      <a:pt x="778" y="1380"/>
                    </a:lnTo>
                    <a:cubicBezTo>
                      <a:pt x="997" y="1467"/>
                      <a:pt x="971" y="1485"/>
                      <a:pt x="881" y="1485"/>
                    </a:cubicBezTo>
                    <a:cubicBezTo>
                      <a:pt x="822" y="1485"/>
                      <a:pt x="734" y="1477"/>
                      <a:pt x="672" y="1477"/>
                    </a:cubicBezTo>
                    <a:cubicBezTo>
                      <a:pt x="595" y="1477"/>
                      <a:pt x="559" y="1489"/>
                      <a:pt x="668" y="1544"/>
                    </a:cubicBezTo>
                    <a:cubicBezTo>
                      <a:pt x="699" y="1544"/>
                      <a:pt x="979" y="1577"/>
                      <a:pt x="1197" y="1598"/>
                    </a:cubicBezTo>
                    <a:lnTo>
                      <a:pt x="1197" y="1598"/>
                    </a:lnTo>
                    <a:cubicBezTo>
                      <a:pt x="1179" y="1598"/>
                      <a:pt x="1162" y="1598"/>
                      <a:pt x="1146" y="1597"/>
                    </a:cubicBezTo>
                    <a:lnTo>
                      <a:pt x="1146" y="1597"/>
                    </a:lnTo>
                    <a:lnTo>
                      <a:pt x="1161" y="1599"/>
                    </a:lnTo>
                    <a:cubicBezTo>
                      <a:pt x="1072" y="1617"/>
                      <a:pt x="1047" y="1629"/>
                      <a:pt x="1036" y="1637"/>
                    </a:cubicBezTo>
                    <a:lnTo>
                      <a:pt x="1036" y="1637"/>
                    </a:lnTo>
                    <a:cubicBezTo>
                      <a:pt x="1064" y="1638"/>
                      <a:pt x="1072" y="1640"/>
                      <a:pt x="1086" y="1640"/>
                    </a:cubicBezTo>
                    <a:cubicBezTo>
                      <a:pt x="1108" y="1640"/>
                      <a:pt x="1145" y="1634"/>
                      <a:pt x="1298" y="1607"/>
                    </a:cubicBezTo>
                    <a:lnTo>
                      <a:pt x="1298" y="1607"/>
                    </a:lnTo>
                    <a:cubicBezTo>
                      <a:pt x="1352" y="1612"/>
                      <a:pt x="1396" y="1614"/>
                      <a:pt x="1424" y="1614"/>
                    </a:cubicBezTo>
                    <a:cubicBezTo>
                      <a:pt x="1459" y="1614"/>
                      <a:pt x="1468" y="1610"/>
                      <a:pt x="1435" y="1599"/>
                    </a:cubicBezTo>
                    <a:cubicBezTo>
                      <a:pt x="1402" y="1599"/>
                      <a:pt x="1373" y="1599"/>
                      <a:pt x="1345" y="1599"/>
                    </a:cubicBezTo>
                    <a:lnTo>
                      <a:pt x="1345" y="1599"/>
                    </a:lnTo>
                    <a:cubicBezTo>
                      <a:pt x="1397" y="1590"/>
                      <a:pt x="1460" y="1579"/>
                      <a:pt x="1536" y="1565"/>
                    </a:cubicBezTo>
                    <a:lnTo>
                      <a:pt x="1536" y="1565"/>
                    </a:lnTo>
                    <a:cubicBezTo>
                      <a:pt x="1482" y="1505"/>
                      <a:pt x="1385" y="1411"/>
                      <a:pt x="1216" y="1270"/>
                    </a:cubicBezTo>
                    <a:lnTo>
                      <a:pt x="1216" y="1270"/>
                    </a:lnTo>
                    <a:lnTo>
                      <a:pt x="1545" y="1435"/>
                    </a:lnTo>
                    <a:cubicBezTo>
                      <a:pt x="1349" y="1320"/>
                      <a:pt x="1343" y="1294"/>
                      <a:pt x="1394" y="1294"/>
                    </a:cubicBezTo>
                    <a:cubicBezTo>
                      <a:pt x="1440" y="1294"/>
                      <a:pt x="1529" y="1314"/>
                      <a:pt x="1574" y="1314"/>
                    </a:cubicBezTo>
                    <a:cubicBezTo>
                      <a:pt x="1577" y="1314"/>
                      <a:pt x="1579" y="1314"/>
                      <a:pt x="1582" y="1314"/>
                    </a:cubicBezTo>
                    <a:lnTo>
                      <a:pt x="1582" y="1314"/>
                    </a:lnTo>
                    <a:cubicBezTo>
                      <a:pt x="1497" y="1270"/>
                      <a:pt x="1389" y="1184"/>
                      <a:pt x="1315" y="1112"/>
                    </a:cubicBezTo>
                    <a:lnTo>
                      <a:pt x="1315" y="1112"/>
                    </a:lnTo>
                    <a:cubicBezTo>
                      <a:pt x="1232" y="1066"/>
                      <a:pt x="1128" y="1010"/>
                      <a:pt x="997" y="942"/>
                    </a:cubicBezTo>
                    <a:lnTo>
                      <a:pt x="997" y="942"/>
                    </a:lnTo>
                    <a:lnTo>
                      <a:pt x="1081" y="981"/>
                    </a:lnTo>
                    <a:lnTo>
                      <a:pt x="1081" y="981"/>
                    </a:lnTo>
                    <a:cubicBezTo>
                      <a:pt x="673" y="722"/>
                      <a:pt x="774" y="719"/>
                      <a:pt x="559" y="558"/>
                    </a:cubicBezTo>
                    <a:lnTo>
                      <a:pt x="559" y="558"/>
                    </a:lnTo>
                    <a:lnTo>
                      <a:pt x="778" y="777"/>
                    </a:lnTo>
                    <a:cubicBezTo>
                      <a:pt x="778" y="782"/>
                      <a:pt x="774" y="784"/>
                      <a:pt x="768" y="784"/>
                    </a:cubicBezTo>
                    <a:cubicBezTo>
                      <a:pt x="701" y="784"/>
                      <a:pt x="320" y="548"/>
                      <a:pt x="121" y="449"/>
                    </a:cubicBezTo>
                    <a:close/>
                    <a:moveTo>
                      <a:pt x="1015" y="1637"/>
                    </a:moveTo>
                    <a:cubicBezTo>
                      <a:pt x="970" y="1637"/>
                      <a:pt x="887" y="1640"/>
                      <a:pt x="723" y="1654"/>
                    </a:cubicBezTo>
                    <a:cubicBezTo>
                      <a:pt x="1056" y="1654"/>
                      <a:pt x="1014" y="1654"/>
                      <a:pt x="1036" y="1637"/>
                    </a:cubicBezTo>
                    <a:lnTo>
                      <a:pt x="1036" y="1637"/>
                    </a:lnTo>
                    <a:cubicBezTo>
                      <a:pt x="1030" y="1637"/>
                      <a:pt x="1023" y="1637"/>
                      <a:pt x="1015" y="1637"/>
                    </a:cubicBezTo>
                    <a:close/>
                    <a:moveTo>
                      <a:pt x="1586" y="1627"/>
                    </a:moveTo>
                    <a:cubicBezTo>
                      <a:pt x="1586" y="1644"/>
                      <a:pt x="1595" y="1655"/>
                      <a:pt x="1598" y="1655"/>
                    </a:cubicBezTo>
                    <a:cubicBezTo>
                      <a:pt x="1601" y="1655"/>
                      <a:pt x="1600" y="1647"/>
                      <a:pt x="1586" y="1627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32"/>
              <p:cNvSpPr/>
              <p:nvPr/>
            </p:nvSpPr>
            <p:spPr>
              <a:xfrm>
                <a:off x="6314411" y="2650654"/>
                <a:ext cx="12177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75" extrusionOk="0">
                    <a:moveTo>
                      <a:pt x="877" y="1"/>
                    </a:moveTo>
                    <a:cubicBezTo>
                      <a:pt x="603" y="110"/>
                      <a:pt x="1" y="274"/>
                      <a:pt x="55" y="274"/>
                    </a:cubicBezTo>
                    <a:lnTo>
                      <a:pt x="548" y="165"/>
                    </a:lnTo>
                    <a:cubicBezTo>
                      <a:pt x="494" y="165"/>
                      <a:pt x="658" y="110"/>
                      <a:pt x="713" y="110"/>
                    </a:cubicBezTo>
                    <a:cubicBezTo>
                      <a:pt x="986" y="55"/>
                      <a:pt x="822" y="55"/>
                      <a:pt x="877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32"/>
              <p:cNvSpPr/>
              <p:nvPr/>
            </p:nvSpPr>
            <p:spPr>
              <a:xfrm>
                <a:off x="6313071" y="2636935"/>
                <a:ext cx="15545" cy="18568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517" extrusionOk="0">
                    <a:moveTo>
                      <a:pt x="447" y="957"/>
                    </a:moveTo>
                    <a:cubicBezTo>
                      <a:pt x="438" y="968"/>
                      <a:pt x="429" y="979"/>
                      <a:pt x="420" y="991"/>
                    </a:cubicBezTo>
                    <a:lnTo>
                      <a:pt x="420" y="991"/>
                    </a:lnTo>
                    <a:cubicBezTo>
                      <a:pt x="428" y="982"/>
                      <a:pt x="436" y="974"/>
                      <a:pt x="444" y="966"/>
                    </a:cubicBezTo>
                    <a:lnTo>
                      <a:pt x="444" y="966"/>
                    </a:lnTo>
                    <a:cubicBezTo>
                      <a:pt x="445" y="963"/>
                      <a:pt x="446" y="960"/>
                      <a:pt x="447" y="957"/>
                    </a:cubicBezTo>
                    <a:close/>
                    <a:moveTo>
                      <a:pt x="603" y="422"/>
                    </a:moveTo>
                    <a:cubicBezTo>
                      <a:pt x="644" y="422"/>
                      <a:pt x="561" y="670"/>
                      <a:pt x="447" y="957"/>
                    </a:cubicBezTo>
                    <a:lnTo>
                      <a:pt x="447" y="957"/>
                    </a:lnTo>
                    <a:cubicBezTo>
                      <a:pt x="527" y="856"/>
                      <a:pt x="587" y="782"/>
                      <a:pt x="589" y="782"/>
                    </a:cubicBezTo>
                    <a:lnTo>
                      <a:pt x="589" y="782"/>
                    </a:lnTo>
                    <a:cubicBezTo>
                      <a:pt x="591" y="782"/>
                      <a:pt x="564" y="820"/>
                      <a:pt x="493" y="914"/>
                    </a:cubicBezTo>
                    <a:cubicBezTo>
                      <a:pt x="476" y="931"/>
                      <a:pt x="460" y="948"/>
                      <a:pt x="444" y="966"/>
                    </a:cubicBezTo>
                    <a:lnTo>
                      <a:pt x="444" y="966"/>
                    </a:lnTo>
                    <a:cubicBezTo>
                      <a:pt x="438" y="980"/>
                      <a:pt x="432" y="995"/>
                      <a:pt x="426" y="1010"/>
                    </a:cubicBezTo>
                    <a:lnTo>
                      <a:pt x="426" y="1010"/>
                    </a:lnTo>
                    <a:cubicBezTo>
                      <a:pt x="415" y="1029"/>
                      <a:pt x="400" y="1055"/>
                      <a:pt x="379" y="1087"/>
                    </a:cubicBezTo>
                    <a:lnTo>
                      <a:pt x="379" y="1087"/>
                    </a:lnTo>
                    <a:cubicBezTo>
                      <a:pt x="381" y="1071"/>
                      <a:pt x="383" y="1054"/>
                      <a:pt x="383" y="1038"/>
                    </a:cubicBezTo>
                    <a:lnTo>
                      <a:pt x="383" y="1038"/>
                    </a:lnTo>
                    <a:cubicBezTo>
                      <a:pt x="396" y="1022"/>
                      <a:pt x="408" y="1006"/>
                      <a:pt x="420" y="991"/>
                    </a:cubicBezTo>
                    <a:lnTo>
                      <a:pt x="420" y="991"/>
                    </a:lnTo>
                    <a:cubicBezTo>
                      <a:pt x="408" y="1005"/>
                      <a:pt x="395" y="1018"/>
                      <a:pt x="383" y="1032"/>
                    </a:cubicBezTo>
                    <a:lnTo>
                      <a:pt x="383" y="1032"/>
                    </a:lnTo>
                    <a:cubicBezTo>
                      <a:pt x="383" y="1029"/>
                      <a:pt x="383" y="1027"/>
                      <a:pt x="383" y="1024"/>
                    </a:cubicBezTo>
                    <a:cubicBezTo>
                      <a:pt x="438" y="860"/>
                      <a:pt x="493" y="695"/>
                      <a:pt x="603" y="422"/>
                    </a:cubicBezTo>
                    <a:close/>
                    <a:moveTo>
                      <a:pt x="375" y="1129"/>
                    </a:moveTo>
                    <a:lnTo>
                      <a:pt x="375" y="1129"/>
                    </a:lnTo>
                    <a:cubicBezTo>
                      <a:pt x="373" y="1135"/>
                      <a:pt x="370" y="1142"/>
                      <a:pt x="367" y="1149"/>
                    </a:cubicBezTo>
                    <a:lnTo>
                      <a:pt x="367" y="1149"/>
                    </a:lnTo>
                    <a:cubicBezTo>
                      <a:pt x="368" y="1144"/>
                      <a:pt x="370" y="1138"/>
                      <a:pt x="371" y="1133"/>
                    </a:cubicBezTo>
                    <a:lnTo>
                      <a:pt x="371" y="1133"/>
                    </a:lnTo>
                    <a:lnTo>
                      <a:pt x="375" y="1129"/>
                    </a:lnTo>
                    <a:close/>
                    <a:moveTo>
                      <a:pt x="365" y="1157"/>
                    </a:moveTo>
                    <a:lnTo>
                      <a:pt x="365" y="1157"/>
                    </a:lnTo>
                    <a:cubicBezTo>
                      <a:pt x="356" y="1180"/>
                      <a:pt x="346" y="1202"/>
                      <a:pt x="337" y="1224"/>
                    </a:cubicBezTo>
                    <a:lnTo>
                      <a:pt x="337" y="1224"/>
                    </a:lnTo>
                    <a:cubicBezTo>
                      <a:pt x="344" y="1223"/>
                      <a:pt x="355" y="1195"/>
                      <a:pt x="365" y="1157"/>
                    </a:cubicBezTo>
                    <a:close/>
                    <a:moveTo>
                      <a:pt x="337" y="1224"/>
                    </a:moveTo>
                    <a:cubicBezTo>
                      <a:pt x="337" y="1224"/>
                      <a:pt x="336" y="1224"/>
                      <a:pt x="336" y="1224"/>
                    </a:cubicBezTo>
                    <a:cubicBezTo>
                      <a:pt x="336" y="1224"/>
                      <a:pt x="336" y="1224"/>
                      <a:pt x="336" y="1224"/>
                    </a:cubicBezTo>
                    <a:lnTo>
                      <a:pt x="336" y="1224"/>
                    </a:lnTo>
                    <a:cubicBezTo>
                      <a:pt x="334" y="1231"/>
                      <a:pt x="331" y="1237"/>
                      <a:pt x="329" y="1243"/>
                    </a:cubicBezTo>
                    <a:cubicBezTo>
                      <a:pt x="331" y="1237"/>
                      <a:pt x="334" y="1231"/>
                      <a:pt x="337" y="1224"/>
                    </a:cubicBezTo>
                    <a:close/>
                    <a:moveTo>
                      <a:pt x="171" y="1327"/>
                    </a:moveTo>
                    <a:cubicBezTo>
                      <a:pt x="175" y="1327"/>
                      <a:pt x="174" y="1334"/>
                      <a:pt x="164" y="1353"/>
                    </a:cubicBezTo>
                    <a:cubicBezTo>
                      <a:pt x="164" y="1346"/>
                      <a:pt x="167" y="1337"/>
                      <a:pt x="171" y="1327"/>
                    </a:cubicBezTo>
                    <a:lnTo>
                      <a:pt x="171" y="1327"/>
                    </a:lnTo>
                    <a:cubicBezTo>
                      <a:pt x="171" y="1327"/>
                      <a:pt x="171" y="1327"/>
                      <a:pt x="171" y="1327"/>
                    </a:cubicBezTo>
                    <a:close/>
                    <a:moveTo>
                      <a:pt x="130" y="1363"/>
                    </a:moveTo>
                    <a:lnTo>
                      <a:pt x="130" y="1363"/>
                    </a:lnTo>
                    <a:cubicBezTo>
                      <a:pt x="125" y="1370"/>
                      <a:pt x="119" y="1378"/>
                      <a:pt x="114" y="1384"/>
                    </a:cubicBezTo>
                    <a:lnTo>
                      <a:pt x="114" y="1384"/>
                    </a:lnTo>
                    <a:cubicBezTo>
                      <a:pt x="112" y="1386"/>
                      <a:pt x="109" y="1387"/>
                      <a:pt x="107" y="1389"/>
                    </a:cubicBezTo>
                    <a:lnTo>
                      <a:pt x="107" y="1389"/>
                    </a:lnTo>
                    <a:cubicBezTo>
                      <a:pt x="115" y="1380"/>
                      <a:pt x="123" y="1371"/>
                      <a:pt x="130" y="1363"/>
                    </a:cubicBezTo>
                    <a:close/>
                    <a:moveTo>
                      <a:pt x="718" y="0"/>
                    </a:moveTo>
                    <a:cubicBezTo>
                      <a:pt x="709" y="0"/>
                      <a:pt x="690" y="28"/>
                      <a:pt x="657" y="93"/>
                    </a:cubicBezTo>
                    <a:cubicBezTo>
                      <a:pt x="609" y="286"/>
                      <a:pt x="476" y="691"/>
                      <a:pt x="370" y="1047"/>
                    </a:cubicBezTo>
                    <a:lnTo>
                      <a:pt x="370" y="1047"/>
                    </a:lnTo>
                    <a:cubicBezTo>
                      <a:pt x="301" y="1127"/>
                      <a:pt x="240" y="1207"/>
                      <a:pt x="203" y="1267"/>
                    </a:cubicBezTo>
                    <a:lnTo>
                      <a:pt x="203" y="1267"/>
                    </a:lnTo>
                    <a:lnTo>
                      <a:pt x="207" y="1264"/>
                    </a:lnTo>
                    <a:lnTo>
                      <a:pt x="207" y="1264"/>
                    </a:lnTo>
                    <a:cubicBezTo>
                      <a:pt x="204" y="1268"/>
                      <a:pt x="201" y="1272"/>
                      <a:pt x="198" y="1276"/>
                    </a:cubicBezTo>
                    <a:lnTo>
                      <a:pt x="198" y="1276"/>
                    </a:lnTo>
                    <a:cubicBezTo>
                      <a:pt x="199" y="1273"/>
                      <a:pt x="201" y="1270"/>
                      <a:pt x="203" y="1267"/>
                    </a:cubicBezTo>
                    <a:lnTo>
                      <a:pt x="203" y="1267"/>
                    </a:lnTo>
                    <a:lnTo>
                      <a:pt x="164" y="1298"/>
                    </a:lnTo>
                    <a:cubicBezTo>
                      <a:pt x="155" y="1307"/>
                      <a:pt x="152" y="1310"/>
                      <a:pt x="152" y="1310"/>
                    </a:cubicBezTo>
                    <a:cubicBezTo>
                      <a:pt x="153" y="1310"/>
                      <a:pt x="161" y="1304"/>
                      <a:pt x="163" y="1304"/>
                    </a:cubicBezTo>
                    <a:cubicBezTo>
                      <a:pt x="168" y="1304"/>
                      <a:pt x="161" y="1318"/>
                      <a:pt x="103" y="1392"/>
                    </a:cubicBezTo>
                    <a:lnTo>
                      <a:pt x="103" y="1392"/>
                    </a:lnTo>
                    <a:cubicBezTo>
                      <a:pt x="84" y="1403"/>
                      <a:pt x="76" y="1409"/>
                      <a:pt x="77" y="1409"/>
                    </a:cubicBezTo>
                    <a:cubicBezTo>
                      <a:pt x="77" y="1409"/>
                      <a:pt x="86" y="1404"/>
                      <a:pt x="100" y="1395"/>
                    </a:cubicBezTo>
                    <a:lnTo>
                      <a:pt x="100" y="1395"/>
                    </a:lnTo>
                    <a:cubicBezTo>
                      <a:pt x="92" y="1405"/>
                      <a:pt x="83" y="1416"/>
                      <a:pt x="74" y="1427"/>
                    </a:cubicBezTo>
                    <a:lnTo>
                      <a:pt x="74" y="1427"/>
                    </a:lnTo>
                    <a:cubicBezTo>
                      <a:pt x="84" y="1416"/>
                      <a:pt x="94" y="1404"/>
                      <a:pt x="103" y="1393"/>
                    </a:cubicBezTo>
                    <a:lnTo>
                      <a:pt x="103" y="1393"/>
                    </a:lnTo>
                    <a:cubicBezTo>
                      <a:pt x="106" y="1392"/>
                      <a:pt x="108" y="1390"/>
                      <a:pt x="111" y="1389"/>
                    </a:cubicBezTo>
                    <a:lnTo>
                      <a:pt x="111" y="1389"/>
                    </a:lnTo>
                    <a:cubicBezTo>
                      <a:pt x="89" y="1417"/>
                      <a:pt x="70" y="1442"/>
                      <a:pt x="55" y="1462"/>
                    </a:cubicBezTo>
                    <a:cubicBezTo>
                      <a:pt x="98" y="1426"/>
                      <a:pt x="137" y="1388"/>
                      <a:pt x="173" y="1350"/>
                    </a:cubicBezTo>
                    <a:lnTo>
                      <a:pt x="173" y="1350"/>
                    </a:lnTo>
                    <a:cubicBezTo>
                      <a:pt x="176" y="1348"/>
                      <a:pt x="179" y="1346"/>
                      <a:pt x="182" y="1344"/>
                    </a:cubicBezTo>
                    <a:lnTo>
                      <a:pt x="182" y="1344"/>
                    </a:lnTo>
                    <a:lnTo>
                      <a:pt x="175" y="1347"/>
                    </a:lnTo>
                    <a:lnTo>
                      <a:pt x="175" y="1347"/>
                    </a:lnTo>
                    <a:cubicBezTo>
                      <a:pt x="232" y="1287"/>
                      <a:pt x="280" y="1228"/>
                      <a:pt x="319" y="1175"/>
                    </a:cubicBezTo>
                    <a:lnTo>
                      <a:pt x="319" y="1175"/>
                    </a:lnTo>
                    <a:lnTo>
                      <a:pt x="207" y="1264"/>
                    </a:lnTo>
                    <a:lnTo>
                      <a:pt x="207" y="1264"/>
                    </a:lnTo>
                    <a:cubicBezTo>
                      <a:pt x="258" y="1198"/>
                      <a:pt x="314" y="1126"/>
                      <a:pt x="366" y="1059"/>
                    </a:cubicBezTo>
                    <a:lnTo>
                      <a:pt x="366" y="1059"/>
                    </a:lnTo>
                    <a:cubicBezTo>
                      <a:pt x="358" y="1087"/>
                      <a:pt x="350" y="1115"/>
                      <a:pt x="342" y="1142"/>
                    </a:cubicBezTo>
                    <a:lnTo>
                      <a:pt x="342" y="1142"/>
                    </a:lnTo>
                    <a:cubicBezTo>
                      <a:pt x="335" y="1152"/>
                      <a:pt x="327" y="1163"/>
                      <a:pt x="319" y="1175"/>
                    </a:cubicBezTo>
                    <a:lnTo>
                      <a:pt x="319" y="1175"/>
                    </a:lnTo>
                    <a:lnTo>
                      <a:pt x="337" y="1160"/>
                    </a:lnTo>
                    <a:lnTo>
                      <a:pt x="337" y="1160"/>
                    </a:lnTo>
                    <a:cubicBezTo>
                      <a:pt x="334" y="1169"/>
                      <a:pt x="331" y="1179"/>
                      <a:pt x="329" y="1188"/>
                    </a:cubicBezTo>
                    <a:cubicBezTo>
                      <a:pt x="329" y="1214"/>
                      <a:pt x="332" y="1224"/>
                      <a:pt x="336" y="1224"/>
                    </a:cubicBezTo>
                    <a:lnTo>
                      <a:pt x="336" y="1224"/>
                    </a:lnTo>
                    <a:cubicBezTo>
                      <a:pt x="347" y="1196"/>
                      <a:pt x="358" y="1171"/>
                      <a:pt x="367" y="1149"/>
                    </a:cubicBezTo>
                    <a:lnTo>
                      <a:pt x="367" y="1149"/>
                    </a:lnTo>
                    <a:cubicBezTo>
                      <a:pt x="366" y="1152"/>
                      <a:pt x="366" y="1155"/>
                      <a:pt x="365" y="1157"/>
                    </a:cubicBezTo>
                    <a:lnTo>
                      <a:pt x="365" y="1157"/>
                    </a:lnTo>
                    <a:cubicBezTo>
                      <a:pt x="369" y="1147"/>
                      <a:pt x="373" y="1137"/>
                      <a:pt x="378" y="1127"/>
                    </a:cubicBezTo>
                    <a:lnTo>
                      <a:pt x="378" y="1127"/>
                    </a:lnTo>
                    <a:lnTo>
                      <a:pt x="375" y="1129"/>
                    </a:lnTo>
                    <a:lnTo>
                      <a:pt x="375" y="1129"/>
                    </a:lnTo>
                    <a:cubicBezTo>
                      <a:pt x="389" y="1097"/>
                      <a:pt x="400" y="1071"/>
                      <a:pt x="410" y="1050"/>
                    </a:cubicBezTo>
                    <a:lnTo>
                      <a:pt x="410" y="1050"/>
                    </a:lnTo>
                    <a:cubicBezTo>
                      <a:pt x="399" y="1076"/>
                      <a:pt x="388" y="1101"/>
                      <a:pt x="378" y="1127"/>
                    </a:cubicBezTo>
                    <a:lnTo>
                      <a:pt x="378" y="1127"/>
                    </a:lnTo>
                    <a:lnTo>
                      <a:pt x="712" y="860"/>
                    </a:lnTo>
                    <a:cubicBezTo>
                      <a:pt x="725" y="858"/>
                      <a:pt x="735" y="857"/>
                      <a:pt x="744" y="857"/>
                    </a:cubicBezTo>
                    <a:cubicBezTo>
                      <a:pt x="921" y="857"/>
                      <a:pt x="411" y="1198"/>
                      <a:pt x="182" y="1344"/>
                    </a:cubicBezTo>
                    <a:lnTo>
                      <a:pt x="182" y="1344"/>
                    </a:lnTo>
                    <a:lnTo>
                      <a:pt x="493" y="1188"/>
                    </a:lnTo>
                    <a:lnTo>
                      <a:pt x="493" y="1188"/>
                    </a:lnTo>
                    <a:lnTo>
                      <a:pt x="438" y="1243"/>
                    </a:lnTo>
                    <a:lnTo>
                      <a:pt x="657" y="1134"/>
                    </a:lnTo>
                    <a:cubicBezTo>
                      <a:pt x="822" y="1134"/>
                      <a:pt x="383" y="1298"/>
                      <a:pt x="438" y="1298"/>
                    </a:cubicBezTo>
                    <a:cubicBezTo>
                      <a:pt x="1260" y="1079"/>
                      <a:pt x="712" y="1134"/>
                      <a:pt x="986" y="969"/>
                    </a:cubicBezTo>
                    <a:lnTo>
                      <a:pt x="986" y="969"/>
                    </a:lnTo>
                    <a:lnTo>
                      <a:pt x="493" y="1188"/>
                    </a:lnTo>
                    <a:cubicBezTo>
                      <a:pt x="648" y="1034"/>
                      <a:pt x="1191" y="636"/>
                      <a:pt x="1071" y="636"/>
                    </a:cubicBezTo>
                    <a:cubicBezTo>
                      <a:pt x="1063" y="636"/>
                      <a:pt x="1053" y="637"/>
                      <a:pt x="1041" y="641"/>
                    </a:cubicBezTo>
                    <a:cubicBezTo>
                      <a:pt x="939" y="666"/>
                      <a:pt x="870" y="677"/>
                      <a:pt x="823" y="677"/>
                    </a:cubicBezTo>
                    <a:cubicBezTo>
                      <a:pt x="667" y="677"/>
                      <a:pt x="754" y="560"/>
                      <a:pt x="712" y="476"/>
                    </a:cubicBezTo>
                    <a:lnTo>
                      <a:pt x="712" y="476"/>
                    </a:lnTo>
                    <a:cubicBezTo>
                      <a:pt x="661" y="579"/>
                      <a:pt x="562" y="729"/>
                      <a:pt x="504" y="838"/>
                    </a:cubicBezTo>
                    <a:lnTo>
                      <a:pt x="504" y="838"/>
                    </a:lnTo>
                    <a:cubicBezTo>
                      <a:pt x="555" y="700"/>
                      <a:pt x="765" y="0"/>
                      <a:pt x="718" y="0"/>
                    </a:cubicBezTo>
                    <a:close/>
                    <a:moveTo>
                      <a:pt x="74" y="1427"/>
                    </a:moveTo>
                    <a:cubicBezTo>
                      <a:pt x="35" y="1473"/>
                      <a:pt x="0" y="1517"/>
                      <a:pt x="0" y="1517"/>
                    </a:cubicBezTo>
                    <a:cubicBezTo>
                      <a:pt x="30" y="1482"/>
                      <a:pt x="54" y="1452"/>
                      <a:pt x="74" y="1427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32"/>
              <p:cNvSpPr/>
              <p:nvPr/>
            </p:nvSpPr>
            <p:spPr>
              <a:xfrm>
                <a:off x="6321828" y="2640713"/>
                <a:ext cx="679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55" h="165" extrusionOk="0">
                    <a:moveTo>
                      <a:pt x="55" y="0"/>
                    </a:moveTo>
                    <a:lnTo>
                      <a:pt x="0" y="110"/>
                    </a:lnTo>
                    <a:lnTo>
                      <a:pt x="0" y="164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32"/>
              <p:cNvSpPr/>
              <p:nvPr/>
            </p:nvSpPr>
            <p:spPr>
              <a:xfrm>
                <a:off x="6463618" y="2801616"/>
                <a:ext cx="51164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788" extrusionOk="0">
                    <a:moveTo>
                      <a:pt x="1655" y="0"/>
                    </a:moveTo>
                    <a:cubicBezTo>
                      <a:pt x="0" y="0"/>
                      <a:pt x="776" y="2292"/>
                      <a:pt x="2438" y="2760"/>
                    </a:cubicBezTo>
                    <a:cubicBezTo>
                      <a:pt x="2561" y="2779"/>
                      <a:pt x="2674" y="2788"/>
                      <a:pt x="2778" y="2788"/>
                    </a:cubicBezTo>
                    <a:cubicBezTo>
                      <a:pt x="4147" y="2788"/>
                      <a:pt x="3813" y="1211"/>
                      <a:pt x="2438" y="1007"/>
                    </a:cubicBezTo>
                    <a:cubicBezTo>
                      <a:pt x="2438" y="733"/>
                      <a:pt x="2165" y="21"/>
                      <a:pt x="2165" y="21"/>
                    </a:cubicBezTo>
                    <a:lnTo>
                      <a:pt x="2165" y="21"/>
                    </a:lnTo>
                    <a:cubicBezTo>
                      <a:pt x="2087" y="56"/>
                      <a:pt x="2033" y="92"/>
                      <a:pt x="2000" y="130"/>
                    </a:cubicBezTo>
                    <a:lnTo>
                      <a:pt x="2000" y="130"/>
                    </a:lnTo>
                    <a:lnTo>
                      <a:pt x="1945" y="21"/>
                    </a:lnTo>
                    <a:cubicBezTo>
                      <a:pt x="1842" y="7"/>
                      <a:pt x="1745" y="0"/>
                      <a:pt x="1655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32"/>
              <p:cNvSpPr/>
              <p:nvPr/>
            </p:nvSpPr>
            <p:spPr>
              <a:xfrm>
                <a:off x="6488217" y="2813797"/>
                <a:ext cx="4738" cy="2032"/>
              </a:xfrm>
              <a:custGeom>
                <a:avLst/>
                <a:gdLst/>
                <a:ahLst/>
                <a:cxnLst/>
                <a:rect l="l" t="t" r="r" b="b"/>
                <a:pathLst>
                  <a:path w="384" h="166" extrusionOk="0">
                    <a:moveTo>
                      <a:pt x="384" y="1"/>
                    </a:moveTo>
                    <a:lnTo>
                      <a:pt x="0" y="165"/>
                    </a:lnTo>
                    <a:lnTo>
                      <a:pt x="0" y="165"/>
                    </a:lnTo>
                    <a:lnTo>
                      <a:pt x="219" y="111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32"/>
              <p:cNvSpPr/>
              <p:nvPr/>
            </p:nvSpPr>
            <p:spPr>
              <a:xfrm>
                <a:off x="6486188" y="2803856"/>
                <a:ext cx="20961" cy="12754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042" extrusionOk="0">
                    <a:moveTo>
                      <a:pt x="1699" y="0"/>
                    </a:moveTo>
                    <a:lnTo>
                      <a:pt x="1480" y="55"/>
                    </a:lnTo>
                    <a:cubicBezTo>
                      <a:pt x="439" y="712"/>
                      <a:pt x="713" y="493"/>
                      <a:pt x="1" y="1041"/>
                    </a:cubicBezTo>
                    <a:cubicBezTo>
                      <a:pt x="165" y="932"/>
                      <a:pt x="603" y="767"/>
                      <a:pt x="1042" y="548"/>
                    </a:cubicBezTo>
                    <a:cubicBezTo>
                      <a:pt x="998" y="548"/>
                      <a:pt x="709" y="688"/>
                      <a:pt x="651" y="688"/>
                    </a:cubicBezTo>
                    <a:cubicBezTo>
                      <a:pt x="636" y="688"/>
                      <a:pt x="636" y="680"/>
                      <a:pt x="658" y="658"/>
                    </a:cubicBezTo>
                    <a:cubicBezTo>
                      <a:pt x="987" y="493"/>
                      <a:pt x="932" y="548"/>
                      <a:pt x="1370" y="329"/>
                    </a:cubicBezTo>
                    <a:cubicBezTo>
                      <a:pt x="1456" y="272"/>
                      <a:pt x="1478" y="252"/>
                      <a:pt x="1466" y="252"/>
                    </a:cubicBezTo>
                    <a:cubicBezTo>
                      <a:pt x="1439" y="252"/>
                      <a:pt x="1239" y="352"/>
                      <a:pt x="1199" y="352"/>
                    </a:cubicBezTo>
                    <a:cubicBezTo>
                      <a:pt x="1189" y="352"/>
                      <a:pt x="1189" y="346"/>
                      <a:pt x="1206" y="329"/>
                    </a:cubicBezTo>
                    <a:lnTo>
                      <a:pt x="1699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32"/>
              <p:cNvSpPr/>
              <p:nvPr/>
            </p:nvSpPr>
            <p:spPr>
              <a:xfrm>
                <a:off x="6493604" y="2807173"/>
                <a:ext cx="6095" cy="4027"/>
              </a:xfrm>
              <a:custGeom>
                <a:avLst/>
                <a:gdLst/>
                <a:ahLst/>
                <a:cxnLst/>
                <a:rect l="l" t="t" r="r" b="b"/>
                <a:pathLst>
                  <a:path w="494" h="329" extrusionOk="0">
                    <a:moveTo>
                      <a:pt x="493" y="0"/>
                    </a:moveTo>
                    <a:cubicBezTo>
                      <a:pt x="329" y="110"/>
                      <a:pt x="55" y="219"/>
                      <a:pt x="0" y="329"/>
                    </a:cubicBezTo>
                    <a:lnTo>
                      <a:pt x="493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32"/>
              <p:cNvSpPr/>
              <p:nvPr/>
            </p:nvSpPr>
            <p:spPr>
              <a:xfrm>
                <a:off x="6488894" y="2807839"/>
                <a:ext cx="8118" cy="5373"/>
              </a:xfrm>
              <a:custGeom>
                <a:avLst/>
                <a:gdLst/>
                <a:ahLst/>
                <a:cxnLst/>
                <a:rect l="l" t="t" r="r" b="b"/>
                <a:pathLst>
                  <a:path w="658" h="439" extrusionOk="0">
                    <a:moveTo>
                      <a:pt x="657" y="0"/>
                    </a:moveTo>
                    <a:lnTo>
                      <a:pt x="0" y="438"/>
                    </a:lnTo>
                    <a:lnTo>
                      <a:pt x="219" y="329"/>
                    </a:lnTo>
                    <a:cubicBezTo>
                      <a:pt x="274" y="274"/>
                      <a:pt x="602" y="55"/>
                      <a:pt x="657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32"/>
              <p:cNvSpPr/>
              <p:nvPr/>
            </p:nvSpPr>
            <p:spPr>
              <a:xfrm>
                <a:off x="6490013" y="2809825"/>
                <a:ext cx="1592" cy="95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78" extrusionOk="0">
                    <a:moveTo>
                      <a:pt x="128" y="0"/>
                    </a:moveTo>
                    <a:lnTo>
                      <a:pt x="128" y="0"/>
                    </a:lnTo>
                    <a:cubicBezTo>
                      <a:pt x="51" y="39"/>
                      <a:pt x="1" y="78"/>
                      <a:pt x="17" y="78"/>
                    </a:cubicBezTo>
                    <a:cubicBezTo>
                      <a:pt x="23" y="78"/>
                      <a:pt x="41" y="71"/>
                      <a:pt x="73" y="55"/>
                    </a:cubicBez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32"/>
              <p:cNvSpPr/>
              <p:nvPr/>
            </p:nvSpPr>
            <p:spPr>
              <a:xfrm>
                <a:off x="6488623" y="2803141"/>
                <a:ext cx="13793" cy="8372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684" extrusionOk="0">
                    <a:moveTo>
                      <a:pt x="1095" y="0"/>
                    </a:moveTo>
                    <a:cubicBezTo>
                      <a:pt x="935" y="0"/>
                      <a:pt x="287" y="449"/>
                      <a:pt x="132" y="552"/>
                    </a:cubicBezTo>
                    <a:cubicBezTo>
                      <a:pt x="32" y="652"/>
                      <a:pt x="0" y="683"/>
                      <a:pt x="11" y="683"/>
                    </a:cubicBezTo>
                    <a:cubicBezTo>
                      <a:pt x="23" y="683"/>
                      <a:pt x="96" y="637"/>
                      <a:pt x="186" y="607"/>
                    </a:cubicBezTo>
                    <a:lnTo>
                      <a:pt x="186" y="552"/>
                    </a:lnTo>
                    <a:cubicBezTo>
                      <a:pt x="364" y="419"/>
                      <a:pt x="684" y="179"/>
                      <a:pt x="742" y="179"/>
                    </a:cubicBezTo>
                    <a:cubicBezTo>
                      <a:pt x="756" y="179"/>
                      <a:pt x="755" y="192"/>
                      <a:pt x="734" y="224"/>
                    </a:cubicBezTo>
                    <a:cubicBezTo>
                      <a:pt x="747" y="219"/>
                      <a:pt x="756" y="217"/>
                      <a:pt x="761" y="217"/>
                    </a:cubicBezTo>
                    <a:cubicBezTo>
                      <a:pt x="808" y="217"/>
                      <a:pt x="615" y="355"/>
                      <a:pt x="618" y="355"/>
                    </a:cubicBezTo>
                    <a:cubicBezTo>
                      <a:pt x="620" y="355"/>
                      <a:pt x="650" y="334"/>
                      <a:pt x="734" y="279"/>
                    </a:cubicBezTo>
                    <a:lnTo>
                      <a:pt x="1117" y="5"/>
                    </a:lnTo>
                    <a:cubicBezTo>
                      <a:pt x="1112" y="2"/>
                      <a:pt x="1104" y="0"/>
                      <a:pt x="1095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41;p32"/>
              <p:cNvSpPr/>
              <p:nvPr/>
            </p:nvSpPr>
            <p:spPr>
              <a:xfrm>
                <a:off x="6491587" y="2809329"/>
                <a:ext cx="1024" cy="514"/>
              </a:xfrm>
              <a:custGeom>
                <a:avLst/>
                <a:gdLst/>
                <a:ahLst/>
                <a:cxnLst/>
                <a:rect l="l" t="t" r="r" b="b"/>
                <a:pathLst>
                  <a:path w="83" h="42" extrusionOk="0">
                    <a:moveTo>
                      <a:pt x="69" y="0"/>
                    </a:moveTo>
                    <a:cubicBezTo>
                      <a:pt x="55" y="0"/>
                      <a:pt x="27" y="14"/>
                      <a:pt x="0" y="41"/>
                    </a:cubicBezTo>
                    <a:lnTo>
                      <a:pt x="55" y="41"/>
                    </a:lnTo>
                    <a:cubicBezTo>
                      <a:pt x="82" y="14"/>
                      <a:pt x="82" y="0"/>
                      <a:pt x="69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32"/>
              <p:cNvSpPr/>
              <p:nvPr/>
            </p:nvSpPr>
            <p:spPr>
              <a:xfrm>
                <a:off x="6490911" y="2808493"/>
                <a:ext cx="4059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329" h="220" extrusionOk="0">
                    <a:moveTo>
                      <a:pt x="329" y="1"/>
                    </a:moveTo>
                    <a:lnTo>
                      <a:pt x="0" y="220"/>
                    </a:lnTo>
                    <a:lnTo>
                      <a:pt x="110" y="165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3" name="Google Shape;3043;p32"/>
              <p:cNvSpPr/>
              <p:nvPr/>
            </p:nvSpPr>
            <p:spPr>
              <a:xfrm>
                <a:off x="6488894" y="2799218"/>
                <a:ext cx="15545" cy="10061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822" extrusionOk="0">
                    <a:moveTo>
                      <a:pt x="1260" y="0"/>
                    </a:moveTo>
                    <a:lnTo>
                      <a:pt x="1041" y="110"/>
                    </a:lnTo>
                    <a:cubicBezTo>
                      <a:pt x="767" y="274"/>
                      <a:pt x="274" y="603"/>
                      <a:pt x="0" y="822"/>
                    </a:cubicBezTo>
                    <a:cubicBezTo>
                      <a:pt x="209" y="683"/>
                      <a:pt x="285" y="643"/>
                      <a:pt x="307" y="643"/>
                    </a:cubicBezTo>
                    <a:cubicBezTo>
                      <a:pt x="338" y="643"/>
                      <a:pt x="272" y="714"/>
                      <a:pt x="299" y="714"/>
                    </a:cubicBezTo>
                    <a:cubicBezTo>
                      <a:pt x="315" y="714"/>
                      <a:pt x="366" y="687"/>
                      <a:pt x="493" y="603"/>
                    </a:cubicBezTo>
                    <a:cubicBezTo>
                      <a:pt x="438" y="603"/>
                      <a:pt x="876" y="219"/>
                      <a:pt x="126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44;p32"/>
              <p:cNvSpPr/>
              <p:nvPr/>
            </p:nvSpPr>
            <p:spPr>
              <a:xfrm>
                <a:off x="6507073" y="2795234"/>
                <a:ext cx="1369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11" h="56" extrusionOk="0">
                    <a:moveTo>
                      <a:pt x="110" y="0"/>
                    </a:moveTo>
                    <a:lnTo>
                      <a:pt x="1" y="5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45;p32"/>
              <p:cNvSpPr/>
              <p:nvPr/>
            </p:nvSpPr>
            <p:spPr>
              <a:xfrm>
                <a:off x="6492252" y="2790403"/>
                <a:ext cx="23836" cy="14284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1167" extrusionOk="0">
                    <a:moveTo>
                      <a:pt x="1927" y="0"/>
                    </a:moveTo>
                    <a:cubicBezTo>
                      <a:pt x="1922" y="0"/>
                      <a:pt x="1796" y="74"/>
                      <a:pt x="1616" y="180"/>
                    </a:cubicBezTo>
                    <a:lnTo>
                      <a:pt x="1644" y="180"/>
                    </a:lnTo>
                    <a:cubicBezTo>
                      <a:pt x="1851" y="52"/>
                      <a:pt x="1932" y="0"/>
                      <a:pt x="1927" y="0"/>
                    </a:cubicBezTo>
                    <a:close/>
                    <a:moveTo>
                      <a:pt x="1589" y="180"/>
                    </a:moveTo>
                    <a:lnTo>
                      <a:pt x="1551" y="219"/>
                    </a:lnTo>
                    <a:lnTo>
                      <a:pt x="1551" y="219"/>
                    </a:lnTo>
                    <a:cubicBezTo>
                      <a:pt x="1573" y="205"/>
                      <a:pt x="1595" y="193"/>
                      <a:pt x="1616" y="180"/>
                    </a:cubicBezTo>
                    <a:close/>
                    <a:moveTo>
                      <a:pt x="337" y="943"/>
                    </a:moveTo>
                    <a:lnTo>
                      <a:pt x="337" y="943"/>
                    </a:lnTo>
                    <a:cubicBezTo>
                      <a:pt x="334" y="944"/>
                      <a:pt x="332" y="946"/>
                      <a:pt x="329" y="947"/>
                    </a:cubicBezTo>
                    <a:lnTo>
                      <a:pt x="329" y="947"/>
                    </a:lnTo>
                    <a:cubicBezTo>
                      <a:pt x="328" y="950"/>
                      <a:pt x="326" y="952"/>
                      <a:pt x="325" y="954"/>
                    </a:cubicBezTo>
                    <a:lnTo>
                      <a:pt x="325" y="954"/>
                    </a:lnTo>
                    <a:cubicBezTo>
                      <a:pt x="328" y="951"/>
                      <a:pt x="332" y="947"/>
                      <a:pt x="337" y="943"/>
                    </a:cubicBezTo>
                    <a:close/>
                    <a:moveTo>
                      <a:pt x="329" y="947"/>
                    </a:moveTo>
                    <a:cubicBezTo>
                      <a:pt x="316" y="955"/>
                      <a:pt x="310" y="959"/>
                      <a:pt x="310" y="959"/>
                    </a:cubicBezTo>
                    <a:lnTo>
                      <a:pt x="310" y="959"/>
                    </a:lnTo>
                    <a:cubicBezTo>
                      <a:pt x="310" y="959"/>
                      <a:pt x="317" y="955"/>
                      <a:pt x="329" y="947"/>
                    </a:cubicBezTo>
                    <a:lnTo>
                      <a:pt x="329" y="947"/>
                    </a:lnTo>
                    <a:cubicBezTo>
                      <a:pt x="329" y="947"/>
                      <a:pt x="329" y="947"/>
                      <a:pt x="329" y="947"/>
                    </a:cubicBezTo>
                    <a:close/>
                    <a:moveTo>
                      <a:pt x="325" y="954"/>
                    </a:moveTo>
                    <a:cubicBezTo>
                      <a:pt x="319" y="960"/>
                      <a:pt x="316" y="966"/>
                      <a:pt x="314" y="971"/>
                    </a:cubicBezTo>
                    <a:lnTo>
                      <a:pt x="314" y="971"/>
                    </a:lnTo>
                    <a:cubicBezTo>
                      <a:pt x="317" y="966"/>
                      <a:pt x="321" y="960"/>
                      <a:pt x="325" y="954"/>
                    </a:cubicBezTo>
                    <a:close/>
                    <a:moveTo>
                      <a:pt x="600" y="827"/>
                    </a:moveTo>
                    <a:cubicBezTo>
                      <a:pt x="609" y="827"/>
                      <a:pt x="611" y="830"/>
                      <a:pt x="603" y="838"/>
                    </a:cubicBezTo>
                    <a:cubicBezTo>
                      <a:pt x="350" y="999"/>
                      <a:pt x="300" y="1024"/>
                      <a:pt x="286" y="1024"/>
                    </a:cubicBezTo>
                    <a:cubicBezTo>
                      <a:pt x="286" y="1024"/>
                      <a:pt x="285" y="1024"/>
                      <a:pt x="285" y="1024"/>
                    </a:cubicBezTo>
                    <a:lnTo>
                      <a:pt x="285" y="1024"/>
                    </a:lnTo>
                    <a:cubicBezTo>
                      <a:pt x="291" y="1019"/>
                      <a:pt x="298" y="1014"/>
                      <a:pt x="305" y="1008"/>
                    </a:cubicBezTo>
                    <a:lnTo>
                      <a:pt x="305" y="1008"/>
                    </a:lnTo>
                    <a:cubicBezTo>
                      <a:pt x="311" y="1007"/>
                      <a:pt x="319" y="1005"/>
                      <a:pt x="329" y="1002"/>
                    </a:cubicBezTo>
                    <a:cubicBezTo>
                      <a:pt x="326" y="1000"/>
                      <a:pt x="323" y="999"/>
                      <a:pt x="321" y="997"/>
                    </a:cubicBezTo>
                    <a:lnTo>
                      <a:pt x="321" y="997"/>
                    </a:lnTo>
                    <a:cubicBezTo>
                      <a:pt x="372" y="959"/>
                      <a:pt x="450" y="907"/>
                      <a:pt x="565" y="833"/>
                    </a:cubicBezTo>
                    <a:lnTo>
                      <a:pt x="565" y="833"/>
                    </a:lnTo>
                    <a:cubicBezTo>
                      <a:pt x="581" y="829"/>
                      <a:pt x="593" y="827"/>
                      <a:pt x="600" y="827"/>
                    </a:cubicBezTo>
                    <a:close/>
                    <a:moveTo>
                      <a:pt x="233" y="1096"/>
                    </a:moveTo>
                    <a:cubicBezTo>
                      <a:pt x="221" y="1111"/>
                      <a:pt x="202" y="1129"/>
                      <a:pt x="165" y="1166"/>
                    </a:cubicBezTo>
                    <a:cubicBezTo>
                      <a:pt x="270" y="1103"/>
                      <a:pt x="247" y="1105"/>
                      <a:pt x="233" y="1096"/>
                    </a:cubicBezTo>
                    <a:close/>
                    <a:moveTo>
                      <a:pt x="1551" y="219"/>
                    </a:moveTo>
                    <a:cubicBezTo>
                      <a:pt x="1281" y="378"/>
                      <a:pt x="919" y="594"/>
                      <a:pt x="656" y="752"/>
                    </a:cubicBezTo>
                    <a:lnTo>
                      <a:pt x="656" y="752"/>
                    </a:lnTo>
                    <a:cubicBezTo>
                      <a:pt x="576" y="794"/>
                      <a:pt x="497" y="842"/>
                      <a:pt x="433" y="885"/>
                    </a:cubicBezTo>
                    <a:lnTo>
                      <a:pt x="433" y="885"/>
                    </a:lnTo>
                    <a:cubicBezTo>
                      <a:pt x="434" y="884"/>
                      <a:pt x="435" y="884"/>
                      <a:pt x="436" y="883"/>
                    </a:cubicBezTo>
                    <a:lnTo>
                      <a:pt x="436" y="883"/>
                    </a:lnTo>
                    <a:cubicBezTo>
                      <a:pt x="433" y="885"/>
                      <a:pt x="430" y="887"/>
                      <a:pt x="427" y="889"/>
                    </a:cubicBezTo>
                    <a:lnTo>
                      <a:pt x="427" y="889"/>
                    </a:lnTo>
                    <a:cubicBezTo>
                      <a:pt x="429" y="887"/>
                      <a:pt x="431" y="886"/>
                      <a:pt x="433" y="885"/>
                    </a:cubicBezTo>
                    <a:lnTo>
                      <a:pt x="433" y="885"/>
                    </a:lnTo>
                    <a:cubicBezTo>
                      <a:pt x="395" y="903"/>
                      <a:pt x="359" y="923"/>
                      <a:pt x="337" y="943"/>
                    </a:cubicBezTo>
                    <a:lnTo>
                      <a:pt x="337" y="943"/>
                    </a:lnTo>
                    <a:cubicBezTo>
                      <a:pt x="357" y="931"/>
                      <a:pt x="388" y="912"/>
                      <a:pt x="427" y="889"/>
                    </a:cubicBezTo>
                    <a:lnTo>
                      <a:pt x="427" y="889"/>
                    </a:lnTo>
                    <a:cubicBezTo>
                      <a:pt x="377" y="923"/>
                      <a:pt x="336" y="953"/>
                      <a:pt x="312" y="975"/>
                    </a:cubicBezTo>
                    <a:lnTo>
                      <a:pt x="312" y="975"/>
                    </a:lnTo>
                    <a:cubicBezTo>
                      <a:pt x="313" y="974"/>
                      <a:pt x="313" y="973"/>
                      <a:pt x="314" y="971"/>
                    </a:cubicBezTo>
                    <a:lnTo>
                      <a:pt x="314" y="971"/>
                    </a:lnTo>
                    <a:cubicBezTo>
                      <a:pt x="312" y="974"/>
                      <a:pt x="310" y="976"/>
                      <a:pt x="309" y="979"/>
                    </a:cubicBezTo>
                    <a:lnTo>
                      <a:pt x="309" y="979"/>
                    </a:lnTo>
                    <a:cubicBezTo>
                      <a:pt x="294" y="993"/>
                      <a:pt x="288" y="1002"/>
                      <a:pt x="291" y="1007"/>
                    </a:cubicBezTo>
                    <a:lnTo>
                      <a:pt x="291" y="1007"/>
                    </a:lnTo>
                    <a:cubicBezTo>
                      <a:pt x="287" y="1012"/>
                      <a:pt x="284" y="1017"/>
                      <a:pt x="281" y="1022"/>
                    </a:cubicBezTo>
                    <a:lnTo>
                      <a:pt x="281" y="1022"/>
                    </a:lnTo>
                    <a:cubicBezTo>
                      <a:pt x="280" y="1021"/>
                      <a:pt x="278" y="1019"/>
                      <a:pt x="274" y="1019"/>
                    </a:cubicBezTo>
                    <a:cubicBezTo>
                      <a:pt x="260" y="1019"/>
                      <a:pt x="211" y="1040"/>
                      <a:pt x="1" y="1166"/>
                    </a:cubicBezTo>
                    <a:cubicBezTo>
                      <a:pt x="1" y="1166"/>
                      <a:pt x="28" y="1166"/>
                      <a:pt x="234" y="1071"/>
                    </a:cubicBezTo>
                    <a:lnTo>
                      <a:pt x="234" y="1071"/>
                    </a:lnTo>
                    <a:cubicBezTo>
                      <a:pt x="222" y="1087"/>
                      <a:pt x="226" y="1093"/>
                      <a:pt x="233" y="1096"/>
                    </a:cubicBezTo>
                    <a:lnTo>
                      <a:pt x="233" y="1096"/>
                    </a:lnTo>
                    <a:cubicBezTo>
                      <a:pt x="243" y="1084"/>
                      <a:pt x="249" y="1075"/>
                      <a:pt x="258" y="1060"/>
                    </a:cubicBezTo>
                    <a:lnTo>
                      <a:pt x="258" y="1060"/>
                    </a:lnTo>
                    <a:cubicBezTo>
                      <a:pt x="250" y="1064"/>
                      <a:pt x="242" y="1068"/>
                      <a:pt x="234" y="1071"/>
                    </a:cubicBezTo>
                    <a:lnTo>
                      <a:pt x="234" y="1071"/>
                    </a:lnTo>
                    <a:cubicBezTo>
                      <a:pt x="241" y="1062"/>
                      <a:pt x="254" y="1050"/>
                      <a:pt x="275" y="1032"/>
                    </a:cubicBezTo>
                    <a:lnTo>
                      <a:pt x="275" y="1032"/>
                    </a:lnTo>
                    <a:cubicBezTo>
                      <a:pt x="268" y="1044"/>
                      <a:pt x="263" y="1053"/>
                      <a:pt x="258" y="1060"/>
                    </a:cubicBezTo>
                    <a:lnTo>
                      <a:pt x="258" y="1060"/>
                    </a:lnTo>
                    <a:cubicBezTo>
                      <a:pt x="343" y="1021"/>
                      <a:pt x="455" y="967"/>
                      <a:pt x="603" y="892"/>
                    </a:cubicBezTo>
                    <a:lnTo>
                      <a:pt x="603" y="892"/>
                    </a:lnTo>
                    <a:lnTo>
                      <a:pt x="220" y="1166"/>
                    </a:lnTo>
                    <a:lnTo>
                      <a:pt x="877" y="728"/>
                    </a:lnTo>
                    <a:cubicBezTo>
                      <a:pt x="902" y="703"/>
                      <a:pt x="907" y="693"/>
                      <a:pt x="899" y="693"/>
                    </a:cubicBezTo>
                    <a:cubicBezTo>
                      <a:pt x="867" y="693"/>
                      <a:pt x="638" y="844"/>
                      <a:pt x="624" y="844"/>
                    </a:cubicBezTo>
                    <a:cubicBezTo>
                      <a:pt x="617" y="844"/>
                      <a:pt x="653" y="814"/>
                      <a:pt x="768" y="728"/>
                    </a:cubicBezTo>
                    <a:cubicBezTo>
                      <a:pt x="1095" y="564"/>
                      <a:pt x="1151" y="509"/>
                      <a:pt x="1205" y="455"/>
                    </a:cubicBezTo>
                    <a:lnTo>
                      <a:pt x="1205" y="455"/>
                    </a:lnTo>
                    <a:cubicBezTo>
                      <a:pt x="1195" y="465"/>
                      <a:pt x="1191" y="469"/>
                      <a:pt x="1192" y="469"/>
                    </a:cubicBezTo>
                    <a:cubicBezTo>
                      <a:pt x="1195" y="469"/>
                      <a:pt x="1292" y="389"/>
                      <a:pt x="1425" y="345"/>
                    </a:cubicBezTo>
                    <a:lnTo>
                      <a:pt x="1551" y="219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32"/>
              <p:cNvSpPr/>
              <p:nvPr/>
            </p:nvSpPr>
            <p:spPr>
              <a:xfrm>
                <a:off x="6493604" y="2804522"/>
                <a:ext cx="69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1" extrusionOk="0">
                    <a:moveTo>
                      <a:pt x="55" y="0"/>
                    </a:moveTo>
                    <a:lnTo>
                      <a:pt x="0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32"/>
              <p:cNvSpPr/>
              <p:nvPr/>
            </p:nvSpPr>
            <p:spPr>
              <a:xfrm>
                <a:off x="6490013" y="2804522"/>
                <a:ext cx="4293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20" extrusionOk="0">
                    <a:moveTo>
                      <a:pt x="19" y="0"/>
                    </a:moveTo>
                    <a:cubicBezTo>
                      <a:pt x="1" y="0"/>
                      <a:pt x="0" y="0"/>
                      <a:pt x="10" y="2"/>
                    </a:cubicBezTo>
                    <a:lnTo>
                      <a:pt x="10" y="2"/>
                    </a:lnTo>
                    <a:cubicBezTo>
                      <a:pt x="11" y="5"/>
                      <a:pt x="31" y="11"/>
                      <a:pt x="59" y="17"/>
                    </a:cubicBezTo>
                    <a:lnTo>
                      <a:pt x="59" y="17"/>
                    </a:lnTo>
                    <a:cubicBezTo>
                      <a:pt x="54" y="14"/>
                      <a:pt x="48" y="12"/>
                      <a:pt x="42" y="10"/>
                    </a:cubicBezTo>
                    <a:lnTo>
                      <a:pt x="42" y="10"/>
                    </a:lnTo>
                    <a:cubicBezTo>
                      <a:pt x="49" y="12"/>
                      <a:pt x="56" y="14"/>
                      <a:pt x="63" y="16"/>
                    </a:cubicBezTo>
                    <a:lnTo>
                      <a:pt x="63" y="16"/>
                    </a:lnTo>
                    <a:cubicBezTo>
                      <a:pt x="36" y="6"/>
                      <a:pt x="19" y="0"/>
                      <a:pt x="19" y="0"/>
                    </a:cubicBezTo>
                    <a:close/>
                    <a:moveTo>
                      <a:pt x="96" y="31"/>
                    </a:moveTo>
                    <a:lnTo>
                      <a:pt x="96" y="31"/>
                    </a:lnTo>
                    <a:cubicBezTo>
                      <a:pt x="101" y="34"/>
                      <a:pt x="106" y="37"/>
                      <a:pt x="111" y="40"/>
                    </a:cubicBezTo>
                    <a:lnTo>
                      <a:pt x="111" y="40"/>
                    </a:lnTo>
                    <a:cubicBezTo>
                      <a:pt x="107" y="39"/>
                      <a:pt x="103" y="39"/>
                      <a:pt x="102" y="39"/>
                    </a:cubicBezTo>
                    <a:cubicBezTo>
                      <a:pt x="98" y="39"/>
                      <a:pt x="103" y="43"/>
                      <a:pt x="128" y="55"/>
                    </a:cubicBezTo>
                    <a:cubicBezTo>
                      <a:pt x="123" y="50"/>
                      <a:pt x="117" y="45"/>
                      <a:pt x="111" y="40"/>
                    </a:cubicBezTo>
                    <a:lnTo>
                      <a:pt x="111" y="40"/>
                    </a:lnTo>
                    <a:cubicBezTo>
                      <a:pt x="123" y="44"/>
                      <a:pt x="144" y="51"/>
                      <a:pt x="145" y="51"/>
                    </a:cubicBezTo>
                    <a:cubicBezTo>
                      <a:pt x="146" y="51"/>
                      <a:pt x="134" y="46"/>
                      <a:pt x="96" y="31"/>
                    </a:cubicBezTo>
                    <a:close/>
                    <a:moveTo>
                      <a:pt x="238" y="0"/>
                    </a:moveTo>
                    <a:cubicBezTo>
                      <a:pt x="219" y="18"/>
                      <a:pt x="183" y="25"/>
                      <a:pt x="144" y="25"/>
                    </a:cubicBezTo>
                    <a:cubicBezTo>
                      <a:pt x="121" y="25"/>
                      <a:pt x="97" y="22"/>
                      <a:pt x="75" y="19"/>
                    </a:cubicBezTo>
                    <a:lnTo>
                      <a:pt x="75" y="19"/>
                    </a:lnTo>
                    <a:lnTo>
                      <a:pt x="183" y="55"/>
                    </a:lnTo>
                    <a:lnTo>
                      <a:pt x="238" y="0"/>
                    </a:lnTo>
                    <a:close/>
                    <a:moveTo>
                      <a:pt x="19" y="0"/>
                    </a:moveTo>
                    <a:cubicBezTo>
                      <a:pt x="37" y="6"/>
                      <a:pt x="54" y="12"/>
                      <a:pt x="71" y="19"/>
                    </a:cubicBezTo>
                    <a:lnTo>
                      <a:pt x="71" y="19"/>
                    </a:lnTo>
                    <a:cubicBezTo>
                      <a:pt x="70" y="18"/>
                      <a:pt x="68" y="18"/>
                      <a:pt x="67" y="18"/>
                    </a:cubicBezTo>
                    <a:lnTo>
                      <a:pt x="67" y="18"/>
                    </a:lnTo>
                    <a:cubicBezTo>
                      <a:pt x="66" y="17"/>
                      <a:pt x="64" y="17"/>
                      <a:pt x="63" y="16"/>
                    </a:cubicBezTo>
                    <a:lnTo>
                      <a:pt x="63" y="16"/>
                    </a:lnTo>
                    <a:cubicBezTo>
                      <a:pt x="64" y="17"/>
                      <a:pt x="65" y="17"/>
                      <a:pt x="67" y="18"/>
                    </a:cubicBezTo>
                    <a:lnTo>
                      <a:pt x="67" y="18"/>
                    </a:lnTo>
                    <a:cubicBezTo>
                      <a:pt x="64" y="17"/>
                      <a:pt x="62" y="17"/>
                      <a:pt x="59" y="17"/>
                    </a:cubicBezTo>
                    <a:lnTo>
                      <a:pt x="59" y="17"/>
                    </a:lnTo>
                    <a:cubicBezTo>
                      <a:pt x="74" y="22"/>
                      <a:pt x="86" y="27"/>
                      <a:pt x="96" y="31"/>
                    </a:cubicBezTo>
                    <a:lnTo>
                      <a:pt x="96" y="31"/>
                    </a:lnTo>
                    <a:cubicBezTo>
                      <a:pt x="88" y="27"/>
                      <a:pt x="81" y="24"/>
                      <a:pt x="74" y="20"/>
                    </a:cubicBezTo>
                    <a:lnTo>
                      <a:pt x="74" y="20"/>
                    </a:lnTo>
                    <a:cubicBezTo>
                      <a:pt x="119" y="38"/>
                      <a:pt x="186" y="67"/>
                      <a:pt x="242" y="101"/>
                    </a:cubicBezTo>
                    <a:lnTo>
                      <a:pt x="242" y="101"/>
                    </a:lnTo>
                    <a:cubicBezTo>
                      <a:pt x="196" y="69"/>
                      <a:pt x="139" y="43"/>
                      <a:pt x="71" y="19"/>
                    </a:cubicBezTo>
                    <a:lnTo>
                      <a:pt x="71" y="19"/>
                    </a:lnTo>
                    <a:cubicBezTo>
                      <a:pt x="73" y="19"/>
                      <a:pt x="74" y="19"/>
                      <a:pt x="75" y="19"/>
                    </a:cubicBezTo>
                    <a:lnTo>
                      <a:pt x="75" y="19"/>
                    </a:lnTo>
                    <a:lnTo>
                      <a:pt x="19" y="0"/>
                    </a:lnTo>
                    <a:close/>
                    <a:moveTo>
                      <a:pt x="242" y="101"/>
                    </a:moveTo>
                    <a:lnTo>
                      <a:pt x="242" y="101"/>
                    </a:lnTo>
                    <a:cubicBezTo>
                      <a:pt x="288" y="133"/>
                      <a:pt x="323" y="171"/>
                      <a:pt x="347" y="219"/>
                    </a:cubicBezTo>
                    <a:cubicBezTo>
                      <a:pt x="347" y="178"/>
                      <a:pt x="300" y="137"/>
                      <a:pt x="242" y="10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32"/>
              <p:cNvSpPr/>
              <p:nvPr/>
            </p:nvSpPr>
            <p:spPr>
              <a:xfrm>
                <a:off x="6491058" y="2804522"/>
                <a:ext cx="1888" cy="30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5" extrusionOk="0">
                    <a:moveTo>
                      <a:pt x="98" y="0"/>
                    </a:moveTo>
                    <a:cubicBezTo>
                      <a:pt x="134" y="0"/>
                      <a:pt x="0" y="25"/>
                      <a:pt x="5" y="25"/>
                    </a:cubicBezTo>
                    <a:cubicBezTo>
                      <a:pt x="7" y="25"/>
                      <a:pt x="43" y="18"/>
                      <a:pt x="153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32"/>
              <p:cNvSpPr/>
              <p:nvPr/>
            </p:nvSpPr>
            <p:spPr>
              <a:xfrm>
                <a:off x="6494281" y="2807173"/>
                <a:ext cx="679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5" h="1" extrusionOk="0">
                    <a:moveTo>
                      <a:pt x="55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32"/>
              <p:cNvSpPr/>
              <p:nvPr/>
            </p:nvSpPr>
            <p:spPr>
              <a:xfrm>
                <a:off x="6492252" y="2805188"/>
                <a:ext cx="2714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220" extrusionOk="0">
                    <a:moveTo>
                      <a:pt x="1" y="0"/>
                    </a:moveTo>
                    <a:cubicBezTo>
                      <a:pt x="4" y="3"/>
                      <a:pt x="110" y="110"/>
                      <a:pt x="110" y="110"/>
                    </a:cubicBezTo>
                    <a:lnTo>
                      <a:pt x="220" y="219"/>
                    </a:lnTo>
                    <a:cubicBezTo>
                      <a:pt x="220" y="164"/>
                      <a:pt x="56" y="55"/>
                      <a:pt x="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32"/>
              <p:cNvSpPr/>
              <p:nvPr/>
            </p:nvSpPr>
            <p:spPr>
              <a:xfrm>
                <a:off x="6467148" y="2803190"/>
                <a:ext cx="29252" cy="34872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2849" extrusionOk="0">
                    <a:moveTo>
                      <a:pt x="1494" y="165"/>
                    </a:moveTo>
                    <a:lnTo>
                      <a:pt x="1494" y="165"/>
                    </a:lnTo>
                    <a:cubicBezTo>
                      <a:pt x="1479" y="168"/>
                      <a:pt x="1464" y="172"/>
                      <a:pt x="1451" y="175"/>
                    </a:cubicBezTo>
                    <a:lnTo>
                      <a:pt x="1451" y="175"/>
                    </a:lnTo>
                    <a:cubicBezTo>
                      <a:pt x="1435" y="182"/>
                      <a:pt x="1426" y="189"/>
                      <a:pt x="1433" y="189"/>
                    </a:cubicBezTo>
                    <a:cubicBezTo>
                      <a:pt x="1439" y="189"/>
                      <a:pt x="1458" y="183"/>
                      <a:pt x="1494" y="165"/>
                    </a:cubicBezTo>
                    <a:close/>
                    <a:moveTo>
                      <a:pt x="1604" y="1"/>
                    </a:moveTo>
                    <a:cubicBezTo>
                      <a:pt x="1549" y="28"/>
                      <a:pt x="1360" y="82"/>
                      <a:pt x="1169" y="137"/>
                    </a:cubicBezTo>
                    <a:lnTo>
                      <a:pt x="1169" y="137"/>
                    </a:lnTo>
                    <a:cubicBezTo>
                      <a:pt x="1154" y="130"/>
                      <a:pt x="1135" y="121"/>
                      <a:pt x="1111" y="110"/>
                    </a:cubicBezTo>
                    <a:lnTo>
                      <a:pt x="1103" y="118"/>
                    </a:lnTo>
                    <a:lnTo>
                      <a:pt x="1103" y="118"/>
                    </a:lnTo>
                    <a:cubicBezTo>
                      <a:pt x="1060" y="102"/>
                      <a:pt x="1021" y="86"/>
                      <a:pt x="1020" y="86"/>
                    </a:cubicBezTo>
                    <a:lnTo>
                      <a:pt x="1020" y="86"/>
                    </a:lnTo>
                    <a:cubicBezTo>
                      <a:pt x="1018" y="86"/>
                      <a:pt x="1040" y="96"/>
                      <a:pt x="1100" y="121"/>
                    </a:cubicBezTo>
                    <a:lnTo>
                      <a:pt x="1100" y="121"/>
                    </a:lnTo>
                    <a:lnTo>
                      <a:pt x="1103" y="118"/>
                    </a:lnTo>
                    <a:lnTo>
                      <a:pt x="1103" y="118"/>
                    </a:lnTo>
                    <a:cubicBezTo>
                      <a:pt x="1122" y="126"/>
                      <a:pt x="1141" y="133"/>
                      <a:pt x="1158" y="140"/>
                    </a:cubicBezTo>
                    <a:lnTo>
                      <a:pt x="1158" y="140"/>
                    </a:lnTo>
                    <a:cubicBezTo>
                      <a:pt x="1162" y="139"/>
                      <a:pt x="1166" y="138"/>
                      <a:pt x="1169" y="137"/>
                    </a:cubicBezTo>
                    <a:lnTo>
                      <a:pt x="1169" y="137"/>
                    </a:lnTo>
                    <a:cubicBezTo>
                      <a:pt x="1203" y="152"/>
                      <a:pt x="1215" y="158"/>
                      <a:pt x="1212" y="158"/>
                    </a:cubicBezTo>
                    <a:cubicBezTo>
                      <a:pt x="1208" y="158"/>
                      <a:pt x="1186" y="150"/>
                      <a:pt x="1158" y="140"/>
                    </a:cubicBezTo>
                    <a:lnTo>
                      <a:pt x="1158" y="140"/>
                    </a:lnTo>
                    <a:cubicBezTo>
                      <a:pt x="1156" y="140"/>
                      <a:pt x="1153" y="141"/>
                      <a:pt x="1150" y="142"/>
                    </a:cubicBezTo>
                    <a:lnTo>
                      <a:pt x="1150" y="142"/>
                    </a:lnTo>
                    <a:cubicBezTo>
                      <a:pt x="1131" y="134"/>
                      <a:pt x="1114" y="127"/>
                      <a:pt x="1100" y="121"/>
                    </a:cubicBezTo>
                    <a:lnTo>
                      <a:pt x="1100" y="121"/>
                    </a:lnTo>
                    <a:lnTo>
                      <a:pt x="1056" y="165"/>
                    </a:lnTo>
                    <a:cubicBezTo>
                      <a:pt x="1056" y="165"/>
                      <a:pt x="1048" y="169"/>
                      <a:pt x="1032" y="176"/>
                    </a:cubicBezTo>
                    <a:lnTo>
                      <a:pt x="1032" y="176"/>
                    </a:lnTo>
                    <a:cubicBezTo>
                      <a:pt x="1070" y="165"/>
                      <a:pt x="1110" y="153"/>
                      <a:pt x="1150" y="142"/>
                    </a:cubicBezTo>
                    <a:lnTo>
                      <a:pt x="1150" y="142"/>
                    </a:lnTo>
                    <a:cubicBezTo>
                      <a:pt x="1191" y="159"/>
                      <a:pt x="1244" y="181"/>
                      <a:pt x="1310" y="208"/>
                    </a:cubicBezTo>
                    <a:lnTo>
                      <a:pt x="1310" y="208"/>
                    </a:lnTo>
                    <a:cubicBezTo>
                      <a:pt x="1344" y="200"/>
                      <a:pt x="1389" y="189"/>
                      <a:pt x="1451" y="175"/>
                    </a:cubicBezTo>
                    <a:lnTo>
                      <a:pt x="1451" y="175"/>
                    </a:lnTo>
                    <a:cubicBezTo>
                      <a:pt x="1463" y="170"/>
                      <a:pt x="1478" y="165"/>
                      <a:pt x="1494" y="165"/>
                    </a:cubicBezTo>
                    <a:cubicBezTo>
                      <a:pt x="1795" y="55"/>
                      <a:pt x="1768" y="42"/>
                      <a:pt x="1693" y="42"/>
                    </a:cubicBezTo>
                    <a:cubicBezTo>
                      <a:pt x="1668" y="42"/>
                      <a:pt x="1637" y="43"/>
                      <a:pt x="1612" y="43"/>
                    </a:cubicBezTo>
                    <a:cubicBezTo>
                      <a:pt x="1561" y="43"/>
                      <a:pt x="1531" y="37"/>
                      <a:pt x="1604" y="1"/>
                    </a:cubicBezTo>
                    <a:close/>
                    <a:moveTo>
                      <a:pt x="1032" y="176"/>
                    </a:moveTo>
                    <a:cubicBezTo>
                      <a:pt x="891" y="217"/>
                      <a:pt x="769" y="254"/>
                      <a:pt x="727" y="275"/>
                    </a:cubicBezTo>
                    <a:cubicBezTo>
                      <a:pt x="887" y="235"/>
                      <a:pt x="989" y="195"/>
                      <a:pt x="1032" y="176"/>
                    </a:cubicBezTo>
                    <a:close/>
                    <a:moveTo>
                      <a:pt x="1768" y="165"/>
                    </a:moveTo>
                    <a:lnTo>
                      <a:pt x="1397" y="245"/>
                    </a:lnTo>
                    <a:lnTo>
                      <a:pt x="1397" y="245"/>
                    </a:lnTo>
                    <a:cubicBezTo>
                      <a:pt x="1365" y="232"/>
                      <a:pt x="1336" y="220"/>
                      <a:pt x="1310" y="208"/>
                    </a:cubicBezTo>
                    <a:lnTo>
                      <a:pt x="1310" y="208"/>
                    </a:lnTo>
                    <a:cubicBezTo>
                      <a:pt x="1110" y="261"/>
                      <a:pt x="1319" y="239"/>
                      <a:pt x="1001" y="329"/>
                    </a:cubicBezTo>
                    <a:lnTo>
                      <a:pt x="1397" y="245"/>
                    </a:lnTo>
                    <a:lnTo>
                      <a:pt x="1397" y="245"/>
                    </a:lnTo>
                    <a:cubicBezTo>
                      <a:pt x="1466" y="274"/>
                      <a:pt x="1548" y="307"/>
                      <a:pt x="1643" y="347"/>
                    </a:cubicBezTo>
                    <a:lnTo>
                      <a:pt x="1643" y="347"/>
                    </a:lnTo>
                    <a:cubicBezTo>
                      <a:pt x="1646" y="297"/>
                      <a:pt x="1679" y="239"/>
                      <a:pt x="1768" y="165"/>
                    </a:cubicBezTo>
                    <a:close/>
                    <a:moveTo>
                      <a:pt x="1009" y="360"/>
                    </a:moveTo>
                    <a:cubicBezTo>
                      <a:pt x="843" y="360"/>
                      <a:pt x="636" y="384"/>
                      <a:pt x="454" y="384"/>
                    </a:cubicBezTo>
                    <a:lnTo>
                      <a:pt x="289" y="439"/>
                    </a:lnTo>
                    <a:lnTo>
                      <a:pt x="213" y="439"/>
                    </a:lnTo>
                    <a:cubicBezTo>
                      <a:pt x="111" y="420"/>
                      <a:pt x="2" y="401"/>
                      <a:pt x="1" y="401"/>
                    </a:cubicBezTo>
                    <a:lnTo>
                      <a:pt x="1" y="401"/>
                    </a:lnTo>
                    <a:cubicBezTo>
                      <a:pt x="0" y="401"/>
                      <a:pt x="56" y="411"/>
                      <a:pt x="212" y="439"/>
                    </a:cubicBezTo>
                    <a:lnTo>
                      <a:pt x="180" y="439"/>
                    </a:lnTo>
                    <a:cubicBezTo>
                      <a:pt x="323" y="463"/>
                      <a:pt x="380" y="472"/>
                      <a:pt x="385" y="472"/>
                    </a:cubicBezTo>
                    <a:cubicBezTo>
                      <a:pt x="390" y="472"/>
                      <a:pt x="337" y="462"/>
                      <a:pt x="269" y="449"/>
                    </a:cubicBezTo>
                    <a:lnTo>
                      <a:pt x="269" y="449"/>
                    </a:lnTo>
                    <a:cubicBezTo>
                      <a:pt x="417" y="475"/>
                      <a:pt x="638" y="515"/>
                      <a:pt x="955" y="571"/>
                    </a:cubicBezTo>
                    <a:lnTo>
                      <a:pt x="955" y="571"/>
                    </a:lnTo>
                    <a:cubicBezTo>
                      <a:pt x="1051" y="512"/>
                      <a:pt x="1025" y="480"/>
                      <a:pt x="925" y="480"/>
                    </a:cubicBezTo>
                    <a:cubicBezTo>
                      <a:pt x="887" y="480"/>
                      <a:pt x="839" y="484"/>
                      <a:pt x="782" y="494"/>
                    </a:cubicBezTo>
                    <a:lnTo>
                      <a:pt x="1220" y="384"/>
                    </a:lnTo>
                    <a:cubicBezTo>
                      <a:pt x="1166" y="366"/>
                      <a:pt x="1093" y="360"/>
                      <a:pt x="1009" y="360"/>
                    </a:cubicBezTo>
                    <a:close/>
                    <a:moveTo>
                      <a:pt x="2348" y="545"/>
                    </a:moveTo>
                    <a:cubicBezTo>
                      <a:pt x="2360" y="588"/>
                      <a:pt x="2370" y="634"/>
                      <a:pt x="2370" y="658"/>
                    </a:cubicBezTo>
                    <a:cubicBezTo>
                      <a:pt x="2370" y="610"/>
                      <a:pt x="2360" y="572"/>
                      <a:pt x="2348" y="545"/>
                    </a:cubicBezTo>
                    <a:close/>
                    <a:moveTo>
                      <a:pt x="1718" y="706"/>
                    </a:moveTo>
                    <a:cubicBezTo>
                      <a:pt x="1731" y="709"/>
                      <a:pt x="1744" y="711"/>
                      <a:pt x="1757" y="713"/>
                    </a:cubicBezTo>
                    <a:lnTo>
                      <a:pt x="1757" y="713"/>
                    </a:lnTo>
                    <a:cubicBezTo>
                      <a:pt x="1743" y="713"/>
                      <a:pt x="1728" y="713"/>
                      <a:pt x="1713" y="713"/>
                    </a:cubicBezTo>
                    <a:cubicBezTo>
                      <a:pt x="1715" y="711"/>
                      <a:pt x="1716" y="709"/>
                      <a:pt x="1718" y="706"/>
                    </a:cubicBezTo>
                    <a:close/>
                    <a:moveTo>
                      <a:pt x="1757" y="713"/>
                    </a:moveTo>
                    <a:cubicBezTo>
                      <a:pt x="1862" y="717"/>
                      <a:pt x="1949" y="733"/>
                      <a:pt x="1993" y="755"/>
                    </a:cubicBezTo>
                    <a:lnTo>
                      <a:pt x="1993" y="755"/>
                    </a:lnTo>
                    <a:cubicBezTo>
                      <a:pt x="1911" y="741"/>
                      <a:pt x="1832" y="727"/>
                      <a:pt x="1757" y="713"/>
                    </a:cubicBezTo>
                    <a:close/>
                    <a:moveTo>
                      <a:pt x="955" y="571"/>
                    </a:moveTo>
                    <a:cubicBezTo>
                      <a:pt x="877" y="620"/>
                      <a:pt x="719" y="686"/>
                      <a:pt x="454" y="767"/>
                    </a:cubicBezTo>
                    <a:cubicBezTo>
                      <a:pt x="524" y="747"/>
                      <a:pt x="561" y="740"/>
                      <a:pt x="581" y="740"/>
                    </a:cubicBezTo>
                    <a:cubicBezTo>
                      <a:pt x="630" y="740"/>
                      <a:pt x="573" y="784"/>
                      <a:pt x="653" y="784"/>
                    </a:cubicBezTo>
                    <a:cubicBezTo>
                      <a:pt x="704" y="784"/>
                      <a:pt x="810" y="766"/>
                      <a:pt x="1034" y="708"/>
                    </a:cubicBezTo>
                    <a:lnTo>
                      <a:pt x="1034" y="708"/>
                    </a:lnTo>
                    <a:cubicBezTo>
                      <a:pt x="990" y="724"/>
                      <a:pt x="977" y="737"/>
                      <a:pt x="946" y="767"/>
                    </a:cubicBezTo>
                    <a:lnTo>
                      <a:pt x="1275" y="713"/>
                    </a:lnTo>
                    <a:lnTo>
                      <a:pt x="1275" y="713"/>
                    </a:lnTo>
                    <a:cubicBezTo>
                      <a:pt x="1275" y="713"/>
                      <a:pt x="795" y="819"/>
                      <a:pt x="782" y="875"/>
                    </a:cubicBezTo>
                    <a:lnTo>
                      <a:pt x="782" y="875"/>
                    </a:lnTo>
                    <a:cubicBezTo>
                      <a:pt x="785" y="875"/>
                      <a:pt x="787" y="874"/>
                      <a:pt x="790" y="874"/>
                    </a:cubicBezTo>
                    <a:lnTo>
                      <a:pt x="790" y="874"/>
                    </a:lnTo>
                    <a:cubicBezTo>
                      <a:pt x="1155" y="738"/>
                      <a:pt x="1329" y="716"/>
                      <a:pt x="1570" y="680"/>
                    </a:cubicBezTo>
                    <a:lnTo>
                      <a:pt x="1570" y="680"/>
                    </a:lnTo>
                    <a:cubicBezTo>
                      <a:pt x="1588" y="683"/>
                      <a:pt x="1606" y="687"/>
                      <a:pt x="1624" y="690"/>
                    </a:cubicBezTo>
                    <a:lnTo>
                      <a:pt x="1624" y="690"/>
                    </a:lnTo>
                    <a:cubicBezTo>
                      <a:pt x="1654" y="680"/>
                      <a:pt x="1684" y="669"/>
                      <a:pt x="1713" y="658"/>
                    </a:cubicBezTo>
                    <a:lnTo>
                      <a:pt x="1713" y="658"/>
                    </a:lnTo>
                    <a:cubicBezTo>
                      <a:pt x="1662" y="666"/>
                      <a:pt x="1615" y="674"/>
                      <a:pt x="1570" y="680"/>
                    </a:cubicBezTo>
                    <a:lnTo>
                      <a:pt x="1570" y="680"/>
                    </a:lnTo>
                    <a:cubicBezTo>
                      <a:pt x="1333" y="638"/>
                      <a:pt x="1130" y="602"/>
                      <a:pt x="955" y="571"/>
                    </a:cubicBezTo>
                    <a:close/>
                    <a:moveTo>
                      <a:pt x="872" y="875"/>
                    </a:moveTo>
                    <a:lnTo>
                      <a:pt x="872" y="875"/>
                    </a:lnTo>
                    <a:cubicBezTo>
                      <a:pt x="865" y="876"/>
                      <a:pt x="857" y="877"/>
                      <a:pt x="850" y="878"/>
                    </a:cubicBezTo>
                    <a:lnTo>
                      <a:pt x="850" y="878"/>
                    </a:lnTo>
                    <a:cubicBezTo>
                      <a:pt x="864" y="877"/>
                      <a:pt x="878" y="877"/>
                      <a:pt x="892" y="877"/>
                    </a:cubicBezTo>
                    <a:cubicBezTo>
                      <a:pt x="880" y="877"/>
                      <a:pt x="874" y="876"/>
                      <a:pt x="872" y="875"/>
                    </a:cubicBezTo>
                    <a:close/>
                    <a:moveTo>
                      <a:pt x="1824" y="863"/>
                    </a:moveTo>
                    <a:cubicBezTo>
                      <a:pt x="1835" y="878"/>
                      <a:pt x="1850" y="898"/>
                      <a:pt x="1846" y="898"/>
                    </a:cubicBezTo>
                    <a:cubicBezTo>
                      <a:pt x="1845" y="898"/>
                      <a:pt x="1838" y="892"/>
                      <a:pt x="1823" y="877"/>
                    </a:cubicBezTo>
                    <a:cubicBezTo>
                      <a:pt x="1823" y="872"/>
                      <a:pt x="1823" y="867"/>
                      <a:pt x="1824" y="863"/>
                    </a:cubicBezTo>
                    <a:close/>
                    <a:moveTo>
                      <a:pt x="906" y="864"/>
                    </a:moveTo>
                    <a:cubicBezTo>
                      <a:pt x="866" y="867"/>
                      <a:pt x="827" y="870"/>
                      <a:pt x="790" y="874"/>
                    </a:cubicBezTo>
                    <a:lnTo>
                      <a:pt x="790" y="874"/>
                    </a:lnTo>
                    <a:cubicBezTo>
                      <a:pt x="787" y="875"/>
                      <a:pt x="785" y="876"/>
                      <a:pt x="782" y="877"/>
                    </a:cubicBezTo>
                    <a:cubicBezTo>
                      <a:pt x="782" y="876"/>
                      <a:pt x="782" y="876"/>
                      <a:pt x="782" y="875"/>
                    </a:cubicBezTo>
                    <a:lnTo>
                      <a:pt x="782" y="875"/>
                    </a:lnTo>
                    <a:cubicBezTo>
                      <a:pt x="663" y="887"/>
                      <a:pt x="566" y="904"/>
                      <a:pt x="525" y="922"/>
                    </a:cubicBezTo>
                    <a:lnTo>
                      <a:pt x="525" y="922"/>
                    </a:lnTo>
                    <a:cubicBezTo>
                      <a:pt x="575" y="914"/>
                      <a:pt x="626" y="907"/>
                      <a:pt x="678" y="900"/>
                    </a:cubicBezTo>
                    <a:lnTo>
                      <a:pt x="678" y="900"/>
                    </a:lnTo>
                    <a:cubicBezTo>
                      <a:pt x="618" y="910"/>
                      <a:pt x="563" y="922"/>
                      <a:pt x="514" y="928"/>
                    </a:cubicBezTo>
                    <a:lnTo>
                      <a:pt x="514" y="928"/>
                    </a:lnTo>
                    <a:cubicBezTo>
                      <a:pt x="517" y="926"/>
                      <a:pt x="521" y="924"/>
                      <a:pt x="525" y="922"/>
                    </a:cubicBezTo>
                    <a:lnTo>
                      <a:pt x="525" y="922"/>
                    </a:lnTo>
                    <a:cubicBezTo>
                      <a:pt x="501" y="925"/>
                      <a:pt x="477" y="928"/>
                      <a:pt x="454" y="932"/>
                    </a:cubicBezTo>
                    <a:cubicBezTo>
                      <a:pt x="472" y="932"/>
                      <a:pt x="492" y="930"/>
                      <a:pt x="514" y="928"/>
                    </a:cubicBezTo>
                    <a:lnTo>
                      <a:pt x="514" y="928"/>
                    </a:lnTo>
                    <a:cubicBezTo>
                      <a:pt x="511" y="929"/>
                      <a:pt x="510" y="930"/>
                      <a:pt x="508" y="932"/>
                    </a:cubicBezTo>
                    <a:cubicBezTo>
                      <a:pt x="601" y="913"/>
                      <a:pt x="726" y="895"/>
                      <a:pt x="850" y="878"/>
                    </a:cubicBezTo>
                    <a:lnTo>
                      <a:pt x="850" y="878"/>
                    </a:lnTo>
                    <a:cubicBezTo>
                      <a:pt x="829" y="879"/>
                      <a:pt x="807" y="881"/>
                      <a:pt x="786" y="883"/>
                    </a:cubicBezTo>
                    <a:lnTo>
                      <a:pt x="786" y="883"/>
                    </a:lnTo>
                    <a:cubicBezTo>
                      <a:pt x="826" y="877"/>
                      <a:pt x="866" y="871"/>
                      <a:pt x="906" y="864"/>
                    </a:cubicBezTo>
                    <a:close/>
                    <a:moveTo>
                      <a:pt x="1962" y="75"/>
                    </a:moveTo>
                    <a:lnTo>
                      <a:pt x="1962" y="75"/>
                    </a:lnTo>
                    <a:cubicBezTo>
                      <a:pt x="1961" y="75"/>
                      <a:pt x="1968" y="85"/>
                      <a:pt x="1987" y="110"/>
                    </a:cubicBezTo>
                    <a:cubicBezTo>
                      <a:pt x="2261" y="494"/>
                      <a:pt x="2261" y="548"/>
                      <a:pt x="2261" y="548"/>
                    </a:cubicBezTo>
                    <a:lnTo>
                      <a:pt x="2261" y="603"/>
                    </a:lnTo>
                    <a:cubicBezTo>
                      <a:pt x="2010" y="499"/>
                      <a:pt x="1806" y="415"/>
                      <a:pt x="1643" y="347"/>
                    </a:cubicBezTo>
                    <a:lnTo>
                      <a:pt x="1643" y="347"/>
                    </a:lnTo>
                    <a:cubicBezTo>
                      <a:pt x="1632" y="479"/>
                      <a:pt x="1828" y="551"/>
                      <a:pt x="1718" y="706"/>
                    </a:cubicBezTo>
                    <a:lnTo>
                      <a:pt x="1718" y="706"/>
                    </a:lnTo>
                    <a:cubicBezTo>
                      <a:pt x="1686" y="701"/>
                      <a:pt x="1655" y="695"/>
                      <a:pt x="1624" y="690"/>
                    </a:cubicBezTo>
                    <a:lnTo>
                      <a:pt x="1624" y="690"/>
                    </a:lnTo>
                    <a:cubicBezTo>
                      <a:pt x="1380" y="773"/>
                      <a:pt x="1138" y="825"/>
                      <a:pt x="906" y="864"/>
                    </a:cubicBezTo>
                    <a:lnTo>
                      <a:pt x="906" y="864"/>
                    </a:lnTo>
                    <a:cubicBezTo>
                      <a:pt x="909" y="864"/>
                      <a:pt x="913" y="864"/>
                      <a:pt x="916" y="863"/>
                    </a:cubicBezTo>
                    <a:lnTo>
                      <a:pt x="916" y="863"/>
                    </a:lnTo>
                    <a:cubicBezTo>
                      <a:pt x="887" y="869"/>
                      <a:pt x="871" y="873"/>
                      <a:pt x="872" y="875"/>
                    </a:cubicBezTo>
                    <a:lnTo>
                      <a:pt x="872" y="875"/>
                    </a:lnTo>
                    <a:cubicBezTo>
                      <a:pt x="918" y="869"/>
                      <a:pt x="962" y="864"/>
                      <a:pt x="1005" y="858"/>
                    </a:cubicBezTo>
                    <a:lnTo>
                      <a:pt x="1005" y="858"/>
                    </a:lnTo>
                    <a:cubicBezTo>
                      <a:pt x="975" y="860"/>
                      <a:pt x="945" y="862"/>
                      <a:pt x="916" y="863"/>
                    </a:cubicBezTo>
                    <a:lnTo>
                      <a:pt x="916" y="863"/>
                    </a:lnTo>
                    <a:cubicBezTo>
                      <a:pt x="1007" y="847"/>
                      <a:pt x="1219" y="822"/>
                      <a:pt x="1330" y="822"/>
                    </a:cubicBezTo>
                    <a:cubicBezTo>
                      <a:pt x="1330" y="822"/>
                      <a:pt x="1184" y="837"/>
                      <a:pt x="1005" y="858"/>
                    </a:cubicBezTo>
                    <a:lnTo>
                      <a:pt x="1005" y="858"/>
                    </a:lnTo>
                    <a:cubicBezTo>
                      <a:pt x="1063" y="856"/>
                      <a:pt x="1122" y="854"/>
                      <a:pt x="1180" y="854"/>
                    </a:cubicBezTo>
                    <a:cubicBezTo>
                      <a:pt x="1301" y="854"/>
                      <a:pt x="1414" y="861"/>
                      <a:pt x="1494" y="877"/>
                    </a:cubicBezTo>
                    <a:cubicBezTo>
                      <a:pt x="2261" y="1682"/>
                      <a:pt x="2088" y="1709"/>
                      <a:pt x="2010" y="1709"/>
                    </a:cubicBezTo>
                    <a:cubicBezTo>
                      <a:pt x="2004" y="1709"/>
                      <a:pt x="1999" y="1709"/>
                      <a:pt x="1995" y="1709"/>
                    </a:cubicBezTo>
                    <a:cubicBezTo>
                      <a:pt x="1973" y="1709"/>
                      <a:pt x="1973" y="1712"/>
                      <a:pt x="2042" y="1753"/>
                    </a:cubicBezTo>
                    <a:cubicBezTo>
                      <a:pt x="2001" y="1976"/>
                      <a:pt x="1976" y="2102"/>
                      <a:pt x="1957" y="2185"/>
                    </a:cubicBezTo>
                    <a:lnTo>
                      <a:pt x="1957" y="2185"/>
                    </a:lnTo>
                    <a:cubicBezTo>
                      <a:pt x="1978" y="2114"/>
                      <a:pt x="1998" y="2045"/>
                      <a:pt x="2014" y="1981"/>
                    </a:cubicBezTo>
                    <a:lnTo>
                      <a:pt x="2014" y="1981"/>
                    </a:lnTo>
                    <a:cubicBezTo>
                      <a:pt x="1878" y="2569"/>
                      <a:pt x="1878" y="2523"/>
                      <a:pt x="1878" y="2575"/>
                    </a:cubicBezTo>
                    <a:cubicBezTo>
                      <a:pt x="1925" y="2336"/>
                      <a:pt x="1973" y="2181"/>
                      <a:pt x="1984" y="2181"/>
                    </a:cubicBezTo>
                    <a:cubicBezTo>
                      <a:pt x="1986" y="2181"/>
                      <a:pt x="1987" y="2184"/>
                      <a:pt x="1987" y="2191"/>
                    </a:cubicBezTo>
                    <a:cubicBezTo>
                      <a:pt x="2097" y="1808"/>
                      <a:pt x="2042" y="1918"/>
                      <a:pt x="2151" y="1699"/>
                    </a:cubicBezTo>
                    <a:cubicBezTo>
                      <a:pt x="2206" y="1425"/>
                      <a:pt x="2261" y="1260"/>
                      <a:pt x="2370" y="877"/>
                    </a:cubicBezTo>
                    <a:cubicBezTo>
                      <a:pt x="2370" y="874"/>
                      <a:pt x="2370" y="873"/>
                      <a:pt x="2369" y="873"/>
                    </a:cubicBezTo>
                    <a:cubicBezTo>
                      <a:pt x="2355" y="873"/>
                      <a:pt x="2236" y="1222"/>
                      <a:pt x="2211" y="1222"/>
                    </a:cubicBezTo>
                    <a:cubicBezTo>
                      <a:pt x="2208" y="1222"/>
                      <a:pt x="2206" y="1217"/>
                      <a:pt x="2206" y="1206"/>
                    </a:cubicBezTo>
                    <a:cubicBezTo>
                      <a:pt x="2206" y="1096"/>
                      <a:pt x="2261" y="932"/>
                      <a:pt x="2316" y="822"/>
                    </a:cubicBezTo>
                    <a:lnTo>
                      <a:pt x="2316" y="822"/>
                    </a:lnTo>
                    <a:cubicBezTo>
                      <a:pt x="2206" y="932"/>
                      <a:pt x="2151" y="1041"/>
                      <a:pt x="2097" y="1096"/>
                    </a:cubicBezTo>
                    <a:lnTo>
                      <a:pt x="2097" y="1151"/>
                    </a:lnTo>
                    <a:cubicBezTo>
                      <a:pt x="1923" y="957"/>
                      <a:pt x="1851" y="880"/>
                      <a:pt x="1826" y="856"/>
                    </a:cubicBezTo>
                    <a:lnTo>
                      <a:pt x="1826" y="856"/>
                    </a:lnTo>
                    <a:cubicBezTo>
                      <a:pt x="1840" y="822"/>
                      <a:pt x="1894" y="822"/>
                      <a:pt x="1987" y="822"/>
                    </a:cubicBezTo>
                    <a:cubicBezTo>
                      <a:pt x="2035" y="798"/>
                      <a:pt x="2031" y="775"/>
                      <a:pt x="1993" y="755"/>
                    </a:cubicBezTo>
                    <a:lnTo>
                      <a:pt x="1993" y="755"/>
                    </a:lnTo>
                    <a:cubicBezTo>
                      <a:pt x="2112" y="776"/>
                      <a:pt x="2238" y="799"/>
                      <a:pt x="2370" y="822"/>
                    </a:cubicBezTo>
                    <a:lnTo>
                      <a:pt x="2370" y="767"/>
                    </a:lnTo>
                    <a:lnTo>
                      <a:pt x="2370" y="713"/>
                    </a:lnTo>
                    <a:lnTo>
                      <a:pt x="2316" y="494"/>
                    </a:lnTo>
                    <a:lnTo>
                      <a:pt x="2316" y="494"/>
                    </a:lnTo>
                    <a:cubicBezTo>
                      <a:pt x="2316" y="494"/>
                      <a:pt x="2333" y="511"/>
                      <a:pt x="2348" y="545"/>
                    </a:cubicBezTo>
                    <a:lnTo>
                      <a:pt x="2348" y="545"/>
                    </a:lnTo>
                    <a:cubicBezTo>
                      <a:pt x="2343" y="527"/>
                      <a:pt x="2338" y="510"/>
                      <a:pt x="2333" y="495"/>
                    </a:cubicBezTo>
                    <a:lnTo>
                      <a:pt x="2333" y="495"/>
                    </a:lnTo>
                    <a:cubicBezTo>
                      <a:pt x="2345" y="507"/>
                      <a:pt x="2354" y="513"/>
                      <a:pt x="2357" y="513"/>
                    </a:cubicBezTo>
                    <a:cubicBezTo>
                      <a:pt x="2362" y="513"/>
                      <a:pt x="2351" y="492"/>
                      <a:pt x="2316" y="439"/>
                    </a:cubicBezTo>
                    <a:lnTo>
                      <a:pt x="2316" y="439"/>
                    </a:lnTo>
                    <a:cubicBezTo>
                      <a:pt x="2316" y="439"/>
                      <a:pt x="2324" y="463"/>
                      <a:pt x="2333" y="495"/>
                    </a:cubicBezTo>
                    <a:lnTo>
                      <a:pt x="2333" y="495"/>
                    </a:lnTo>
                    <a:cubicBezTo>
                      <a:pt x="2248" y="412"/>
                      <a:pt x="1970" y="75"/>
                      <a:pt x="1962" y="75"/>
                    </a:cubicBezTo>
                    <a:close/>
                    <a:moveTo>
                      <a:pt x="1957" y="2185"/>
                    </a:moveTo>
                    <a:lnTo>
                      <a:pt x="1957" y="2185"/>
                    </a:lnTo>
                    <a:cubicBezTo>
                      <a:pt x="1888" y="2415"/>
                      <a:pt x="1804" y="2668"/>
                      <a:pt x="1768" y="2849"/>
                    </a:cubicBezTo>
                    <a:cubicBezTo>
                      <a:pt x="1823" y="2684"/>
                      <a:pt x="1823" y="2630"/>
                      <a:pt x="1878" y="2520"/>
                    </a:cubicBezTo>
                    <a:cubicBezTo>
                      <a:pt x="1912" y="2348"/>
                      <a:pt x="1925" y="2327"/>
                      <a:pt x="1957" y="218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32"/>
              <p:cNvSpPr/>
              <p:nvPr/>
            </p:nvSpPr>
            <p:spPr>
              <a:xfrm>
                <a:off x="6488894" y="2837676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32"/>
              <p:cNvSpPr/>
              <p:nvPr/>
            </p:nvSpPr>
            <p:spPr>
              <a:xfrm>
                <a:off x="6489558" y="2834358"/>
                <a:ext cx="691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6" h="56" extrusionOk="0">
                    <a:moveTo>
                      <a:pt x="56" y="1"/>
                    </a:moveTo>
                    <a:lnTo>
                      <a:pt x="1" y="56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32"/>
              <p:cNvSpPr/>
              <p:nvPr/>
            </p:nvSpPr>
            <p:spPr>
              <a:xfrm>
                <a:off x="6490911" y="2813143"/>
                <a:ext cx="69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1" extrusionOk="0">
                    <a:moveTo>
                      <a:pt x="55" y="0"/>
                    </a:moveTo>
                    <a:lnTo>
                      <a:pt x="5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32"/>
              <p:cNvSpPr/>
              <p:nvPr/>
            </p:nvSpPr>
            <p:spPr>
              <a:xfrm>
                <a:off x="6468562" y="2814463"/>
                <a:ext cx="4182" cy="318"/>
              </a:xfrm>
              <a:custGeom>
                <a:avLst/>
                <a:gdLst/>
                <a:ahLst/>
                <a:cxnLst/>
                <a:rect l="l" t="t" r="r" b="b"/>
                <a:pathLst>
                  <a:path w="339" h="26" extrusionOk="0">
                    <a:moveTo>
                      <a:pt x="229" y="1"/>
                    </a:moveTo>
                    <a:cubicBezTo>
                      <a:pt x="146" y="1"/>
                      <a:pt x="102" y="9"/>
                      <a:pt x="95" y="15"/>
                    </a:cubicBezTo>
                    <a:lnTo>
                      <a:pt x="95" y="15"/>
                    </a:lnTo>
                    <a:cubicBezTo>
                      <a:pt x="129" y="12"/>
                      <a:pt x="173" y="7"/>
                      <a:pt x="229" y="1"/>
                    </a:cubicBezTo>
                    <a:close/>
                    <a:moveTo>
                      <a:pt x="71" y="18"/>
                    </a:moveTo>
                    <a:cubicBezTo>
                      <a:pt x="29" y="22"/>
                      <a:pt x="0" y="25"/>
                      <a:pt x="2" y="25"/>
                    </a:cubicBezTo>
                    <a:cubicBezTo>
                      <a:pt x="3" y="25"/>
                      <a:pt x="23" y="23"/>
                      <a:pt x="71" y="18"/>
                    </a:cubicBezTo>
                    <a:close/>
                    <a:moveTo>
                      <a:pt x="339" y="1"/>
                    </a:moveTo>
                    <a:cubicBezTo>
                      <a:pt x="275" y="1"/>
                      <a:pt x="170" y="9"/>
                      <a:pt x="95" y="16"/>
                    </a:cubicBezTo>
                    <a:lnTo>
                      <a:pt x="95" y="16"/>
                    </a:lnTo>
                    <a:cubicBezTo>
                      <a:pt x="95" y="16"/>
                      <a:pt x="95" y="16"/>
                      <a:pt x="95" y="15"/>
                    </a:cubicBezTo>
                    <a:lnTo>
                      <a:pt x="95" y="15"/>
                    </a:lnTo>
                    <a:cubicBezTo>
                      <a:pt x="86" y="16"/>
                      <a:pt x="78" y="17"/>
                      <a:pt x="71" y="18"/>
                    </a:cubicBezTo>
                    <a:lnTo>
                      <a:pt x="71" y="18"/>
                    </a:lnTo>
                    <a:cubicBezTo>
                      <a:pt x="79" y="17"/>
                      <a:pt x="86" y="17"/>
                      <a:pt x="95" y="16"/>
                    </a:cubicBezTo>
                    <a:lnTo>
                      <a:pt x="95" y="16"/>
                    </a:lnTo>
                    <a:cubicBezTo>
                      <a:pt x="90" y="21"/>
                      <a:pt x="106" y="25"/>
                      <a:pt x="140" y="25"/>
                    </a:cubicBezTo>
                    <a:cubicBezTo>
                      <a:pt x="180" y="25"/>
                      <a:pt x="247" y="19"/>
                      <a:pt x="339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32"/>
              <p:cNvSpPr/>
              <p:nvPr/>
            </p:nvSpPr>
            <p:spPr>
              <a:xfrm>
                <a:off x="6468009" y="2813143"/>
                <a:ext cx="4738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384" h="110" extrusionOk="0">
                    <a:moveTo>
                      <a:pt x="384" y="0"/>
                    </a:moveTo>
                    <a:cubicBezTo>
                      <a:pt x="274" y="0"/>
                      <a:pt x="164" y="55"/>
                      <a:pt x="0" y="110"/>
                    </a:cubicBezTo>
                    <a:cubicBezTo>
                      <a:pt x="0" y="110"/>
                      <a:pt x="110" y="110"/>
                      <a:pt x="384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32"/>
              <p:cNvSpPr/>
              <p:nvPr/>
            </p:nvSpPr>
            <p:spPr>
              <a:xfrm>
                <a:off x="6489558" y="2836356"/>
                <a:ext cx="12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1" h="55" extrusionOk="0">
                    <a:moveTo>
                      <a:pt x="1" y="55"/>
                    </a:moveTo>
                    <a:lnTo>
                      <a:pt x="1" y="55"/>
                    </a:lnTo>
                    <a:cubicBezTo>
                      <a:pt x="1" y="55"/>
                      <a:pt x="1" y="55"/>
                      <a:pt x="1" y="0"/>
                    </a:cubicBezTo>
                    <a:cubicBezTo>
                      <a:pt x="1" y="55"/>
                      <a:pt x="1" y="55"/>
                      <a:pt x="1" y="5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32"/>
              <p:cNvSpPr/>
              <p:nvPr/>
            </p:nvSpPr>
            <p:spPr>
              <a:xfrm>
                <a:off x="6490234" y="2811835"/>
                <a:ext cx="20246" cy="22118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807" extrusionOk="0">
                    <a:moveTo>
                      <a:pt x="767" y="53"/>
                    </a:moveTo>
                    <a:lnTo>
                      <a:pt x="713" y="108"/>
                    </a:lnTo>
                    <a:cubicBezTo>
                      <a:pt x="709" y="118"/>
                      <a:pt x="705" y="127"/>
                      <a:pt x="701" y="136"/>
                    </a:cubicBezTo>
                    <a:lnTo>
                      <a:pt x="701" y="136"/>
                    </a:lnTo>
                    <a:cubicBezTo>
                      <a:pt x="729" y="98"/>
                      <a:pt x="754" y="67"/>
                      <a:pt x="767" y="53"/>
                    </a:cubicBezTo>
                    <a:close/>
                    <a:moveTo>
                      <a:pt x="775" y="963"/>
                    </a:moveTo>
                    <a:lnTo>
                      <a:pt x="775" y="963"/>
                    </a:lnTo>
                    <a:cubicBezTo>
                      <a:pt x="740" y="1001"/>
                      <a:pt x="701" y="1044"/>
                      <a:pt x="658" y="1094"/>
                    </a:cubicBezTo>
                    <a:cubicBezTo>
                      <a:pt x="727" y="1025"/>
                      <a:pt x="752" y="1000"/>
                      <a:pt x="775" y="963"/>
                    </a:cubicBezTo>
                    <a:close/>
                    <a:moveTo>
                      <a:pt x="315" y="1367"/>
                    </a:moveTo>
                    <a:cubicBezTo>
                      <a:pt x="315" y="1367"/>
                      <a:pt x="293" y="1395"/>
                      <a:pt x="262" y="1437"/>
                    </a:cubicBezTo>
                    <a:lnTo>
                      <a:pt x="262" y="1437"/>
                    </a:lnTo>
                    <a:cubicBezTo>
                      <a:pt x="267" y="1431"/>
                      <a:pt x="271" y="1426"/>
                      <a:pt x="274" y="1423"/>
                    </a:cubicBezTo>
                    <a:cubicBezTo>
                      <a:pt x="304" y="1383"/>
                      <a:pt x="316" y="1367"/>
                      <a:pt x="315" y="1367"/>
                    </a:cubicBezTo>
                    <a:close/>
                    <a:moveTo>
                      <a:pt x="262" y="1437"/>
                    </a:moveTo>
                    <a:cubicBezTo>
                      <a:pt x="260" y="1439"/>
                      <a:pt x="258" y="1442"/>
                      <a:pt x="255" y="1444"/>
                    </a:cubicBezTo>
                    <a:lnTo>
                      <a:pt x="255" y="1444"/>
                    </a:lnTo>
                    <a:cubicBezTo>
                      <a:pt x="254" y="1447"/>
                      <a:pt x="253" y="1449"/>
                      <a:pt x="251" y="1451"/>
                    </a:cubicBezTo>
                    <a:lnTo>
                      <a:pt x="251" y="1451"/>
                    </a:lnTo>
                    <a:cubicBezTo>
                      <a:pt x="255" y="1446"/>
                      <a:pt x="258" y="1441"/>
                      <a:pt x="262" y="1437"/>
                    </a:cubicBezTo>
                    <a:close/>
                    <a:moveTo>
                      <a:pt x="351" y="1386"/>
                    </a:moveTo>
                    <a:lnTo>
                      <a:pt x="351" y="1386"/>
                    </a:lnTo>
                    <a:cubicBezTo>
                      <a:pt x="327" y="1412"/>
                      <a:pt x="286" y="1458"/>
                      <a:pt x="220" y="1532"/>
                    </a:cubicBezTo>
                    <a:lnTo>
                      <a:pt x="329" y="1423"/>
                    </a:lnTo>
                    <a:cubicBezTo>
                      <a:pt x="342" y="1404"/>
                      <a:pt x="348" y="1392"/>
                      <a:pt x="351" y="1386"/>
                    </a:cubicBezTo>
                    <a:close/>
                    <a:moveTo>
                      <a:pt x="1060" y="103"/>
                    </a:moveTo>
                    <a:cubicBezTo>
                      <a:pt x="979" y="103"/>
                      <a:pt x="853" y="210"/>
                      <a:pt x="603" y="711"/>
                    </a:cubicBezTo>
                    <a:lnTo>
                      <a:pt x="767" y="273"/>
                    </a:lnTo>
                    <a:lnTo>
                      <a:pt x="767" y="273"/>
                    </a:lnTo>
                    <a:cubicBezTo>
                      <a:pt x="718" y="273"/>
                      <a:pt x="229" y="1417"/>
                      <a:pt x="207" y="1417"/>
                    </a:cubicBezTo>
                    <a:cubicBezTo>
                      <a:pt x="205" y="1417"/>
                      <a:pt x="208" y="1402"/>
                      <a:pt x="220" y="1368"/>
                    </a:cubicBezTo>
                    <a:cubicBezTo>
                      <a:pt x="544" y="774"/>
                      <a:pt x="442" y="766"/>
                      <a:pt x="701" y="136"/>
                    </a:cubicBezTo>
                    <a:lnTo>
                      <a:pt x="701" y="136"/>
                    </a:lnTo>
                    <a:cubicBezTo>
                      <a:pt x="625" y="238"/>
                      <a:pt x="518" y="388"/>
                      <a:pt x="497" y="388"/>
                    </a:cubicBezTo>
                    <a:cubicBezTo>
                      <a:pt x="495" y="388"/>
                      <a:pt x="493" y="386"/>
                      <a:pt x="493" y="382"/>
                    </a:cubicBezTo>
                    <a:cubicBezTo>
                      <a:pt x="439" y="656"/>
                      <a:pt x="274" y="1039"/>
                      <a:pt x="274" y="1094"/>
                    </a:cubicBezTo>
                    <a:cubicBezTo>
                      <a:pt x="220" y="1149"/>
                      <a:pt x="110" y="1477"/>
                      <a:pt x="55" y="1697"/>
                    </a:cubicBezTo>
                    <a:lnTo>
                      <a:pt x="81" y="1654"/>
                    </a:lnTo>
                    <a:lnTo>
                      <a:pt x="81" y="1654"/>
                    </a:lnTo>
                    <a:cubicBezTo>
                      <a:pt x="70" y="1674"/>
                      <a:pt x="58" y="1695"/>
                      <a:pt x="47" y="1717"/>
                    </a:cubicBezTo>
                    <a:lnTo>
                      <a:pt x="47" y="1717"/>
                    </a:lnTo>
                    <a:cubicBezTo>
                      <a:pt x="47" y="1714"/>
                      <a:pt x="50" y="1707"/>
                      <a:pt x="55" y="1697"/>
                    </a:cubicBezTo>
                    <a:lnTo>
                      <a:pt x="55" y="1697"/>
                    </a:lnTo>
                    <a:cubicBezTo>
                      <a:pt x="47" y="1713"/>
                      <a:pt x="41" y="1727"/>
                      <a:pt x="36" y="1737"/>
                    </a:cubicBezTo>
                    <a:lnTo>
                      <a:pt x="36" y="1737"/>
                    </a:lnTo>
                    <a:cubicBezTo>
                      <a:pt x="24" y="1759"/>
                      <a:pt x="12" y="1782"/>
                      <a:pt x="1" y="1806"/>
                    </a:cubicBezTo>
                    <a:cubicBezTo>
                      <a:pt x="10" y="1797"/>
                      <a:pt x="20" y="1782"/>
                      <a:pt x="31" y="1763"/>
                    </a:cubicBezTo>
                    <a:lnTo>
                      <a:pt x="31" y="1763"/>
                    </a:lnTo>
                    <a:cubicBezTo>
                      <a:pt x="43" y="1751"/>
                      <a:pt x="74" y="1704"/>
                      <a:pt x="113" y="1636"/>
                    </a:cubicBezTo>
                    <a:lnTo>
                      <a:pt x="113" y="1636"/>
                    </a:lnTo>
                    <a:cubicBezTo>
                      <a:pt x="96" y="1659"/>
                      <a:pt x="81" y="1679"/>
                      <a:pt x="70" y="1694"/>
                    </a:cubicBezTo>
                    <a:lnTo>
                      <a:pt x="70" y="1694"/>
                    </a:lnTo>
                    <a:cubicBezTo>
                      <a:pt x="92" y="1651"/>
                      <a:pt x="116" y="1602"/>
                      <a:pt x="139" y="1558"/>
                    </a:cubicBezTo>
                    <a:lnTo>
                      <a:pt x="139" y="1558"/>
                    </a:lnTo>
                    <a:lnTo>
                      <a:pt x="81" y="1654"/>
                    </a:lnTo>
                    <a:lnTo>
                      <a:pt x="81" y="1654"/>
                    </a:lnTo>
                    <a:cubicBezTo>
                      <a:pt x="108" y="1604"/>
                      <a:pt x="134" y="1561"/>
                      <a:pt x="155" y="1525"/>
                    </a:cubicBezTo>
                    <a:lnTo>
                      <a:pt x="155" y="1525"/>
                    </a:lnTo>
                    <a:cubicBezTo>
                      <a:pt x="150" y="1536"/>
                      <a:pt x="144" y="1547"/>
                      <a:pt x="139" y="1558"/>
                    </a:cubicBezTo>
                    <a:lnTo>
                      <a:pt x="139" y="1558"/>
                    </a:lnTo>
                    <a:lnTo>
                      <a:pt x="220" y="1423"/>
                    </a:lnTo>
                    <a:lnTo>
                      <a:pt x="220" y="1423"/>
                    </a:lnTo>
                    <a:cubicBezTo>
                      <a:pt x="220" y="1423"/>
                      <a:pt x="220" y="1423"/>
                      <a:pt x="220" y="1423"/>
                    </a:cubicBezTo>
                    <a:lnTo>
                      <a:pt x="220" y="1423"/>
                    </a:lnTo>
                    <a:lnTo>
                      <a:pt x="165" y="1532"/>
                    </a:lnTo>
                    <a:cubicBezTo>
                      <a:pt x="183" y="1495"/>
                      <a:pt x="189" y="1490"/>
                      <a:pt x="200" y="1477"/>
                    </a:cubicBezTo>
                    <a:lnTo>
                      <a:pt x="200" y="1477"/>
                    </a:lnTo>
                    <a:cubicBezTo>
                      <a:pt x="169" y="1537"/>
                      <a:pt x="139" y="1591"/>
                      <a:pt x="113" y="1636"/>
                    </a:cubicBezTo>
                    <a:lnTo>
                      <a:pt x="113" y="1636"/>
                    </a:lnTo>
                    <a:cubicBezTo>
                      <a:pt x="136" y="1604"/>
                      <a:pt x="163" y="1567"/>
                      <a:pt x="188" y="1533"/>
                    </a:cubicBezTo>
                    <a:lnTo>
                      <a:pt x="188" y="1533"/>
                    </a:lnTo>
                    <a:lnTo>
                      <a:pt x="183" y="1544"/>
                    </a:lnTo>
                    <a:lnTo>
                      <a:pt x="183" y="1544"/>
                    </a:lnTo>
                    <a:cubicBezTo>
                      <a:pt x="187" y="1539"/>
                      <a:pt x="190" y="1534"/>
                      <a:pt x="194" y="1530"/>
                    </a:cubicBezTo>
                    <a:lnTo>
                      <a:pt x="194" y="1530"/>
                    </a:lnTo>
                    <a:lnTo>
                      <a:pt x="170" y="1577"/>
                    </a:lnTo>
                    <a:lnTo>
                      <a:pt x="170" y="1577"/>
                    </a:lnTo>
                    <a:cubicBezTo>
                      <a:pt x="170" y="1577"/>
                      <a:pt x="170" y="1577"/>
                      <a:pt x="170" y="1577"/>
                    </a:cubicBezTo>
                    <a:lnTo>
                      <a:pt x="170" y="1577"/>
                    </a:lnTo>
                    <a:cubicBezTo>
                      <a:pt x="170" y="1577"/>
                      <a:pt x="170" y="1577"/>
                      <a:pt x="170" y="1578"/>
                    </a:cubicBezTo>
                    <a:lnTo>
                      <a:pt x="170" y="1578"/>
                    </a:lnTo>
                    <a:lnTo>
                      <a:pt x="170" y="1577"/>
                    </a:lnTo>
                    <a:lnTo>
                      <a:pt x="170" y="1577"/>
                    </a:lnTo>
                    <a:cubicBezTo>
                      <a:pt x="169" y="1578"/>
                      <a:pt x="169" y="1579"/>
                      <a:pt x="168" y="1579"/>
                    </a:cubicBezTo>
                    <a:lnTo>
                      <a:pt x="168" y="1579"/>
                    </a:lnTo>
                    <a:lnTo>
                      <a:pt x="183" y="1544"/>
                    </a:lnTo>
                    <a:lnTo>
                      <a:pt x="183" y="1544"/>
                    </a:lnTo>
                    <a:cubicBezTo>
                      <a:pt x="119" y="1634"/>
                      <a:pt x="55" y="1729"/>
                      <a:pt x="55" y="1751"/>
                    </a:cubicBezTo>
                    <a:cubicBezTo>
                      <a:pt x="90" y="1700"/>
                      <a:pt x="125" y="1646"/>
                      <a:pt x="161" y="1591"/>
                    </a:cubicBezTo>
                    <a:lnTo>
                      <a:pt x="161" y="1591"/>
                    </a:lnTo>
                    <a:cubicBezTo>
                      <a:pt x="160" y="1592"/>
                      <a:pt x="159" y="1592"/>
                      <a:pt x="159" y="1592"/>
                    </a:cubicBezTo>
                    <a:cubicBezTo>
                      <a:pt x="158" y="1592"/>
                      <a:pt x="162" y="1587"/>
                      <a:pt x="168" y="1579"/>
                    </a:cubicBezTo>
                    <a:lnTo>
                      <a:pt x="168" y="1579"/>
                    </a:lnTo>
                    <a:lnTo>
                      <a:pt x="168" y="1581"/>
                    </a:lnTo>
                    <a:lnTo>
                      <a:pt x="168" y="1581"/>
                    </a:lnTo>
                    <a:cubicBezTo>
                      <a:pt x="165" y="1584"/>
                      <a:pt x="163" y="1587"/>
                      <a:pt x="161" y="1591"/>
                    </a:cubicBezTo>
                    <a:lnTo>
                      <a:pt x="161" y="1591"/>
                    </a:lnTo>
                    <a:cubicBezTo>
                      <a:pt x="162" y="1590"/>
                      <a:pt x="163" y="1589"/>
                      <a:pt x="165" y="1587"/>
                    </a:cubicBezTo>
                    <a:cubicBezTo>
                      <a:pt x="170" y="1579"/>
                      <a:pt x="176" y="1571"/>
                      <a:pt x="181" y="1564"/>
                    </a:cubicBezTo>
                    <a:lnTo>
                      <a:pt x="181" y="1564"/>
                    </a:lnTo>
                    <a:cubicBezTo>
                      <a:pt x="177" y="1569"/>
                      <a:pt x="173" y="1573"/>
                      <a:pt x="170" y="1577"/>
                    </a:cubicBezTo>
                    <a:lnTo>
                      <a:pt x="170" y="1577"/>
                    </a:lnTo>
                    <a:cubicBezTo>
                      <a:pt x="197" y="1535"/>
                      <a:pt x="224" y="1493"/>
                      <a:pt x="251" y="1451"/>
                    </a:cubicBezTo>
                    <a:lnTo>
                      <a:pt x="251" y="1451"/>
                    </a:lnTo>
                    <a:cubicBezTo>
                      <a:pt x="233" y="1475"/>
                      <a:pt x="214" y="1502"/>
                      <a:pt x="194" y="1530"/>
                    </a:cubicBezTo>
                    <a:lnTo>
                      <a:pt x="194" y="1530"/>
                    </a:lnTo>
                    <a:lnTo>
                      <a:pt x="200" y="1516"/>
                    </a:lnTo>
                    <a:lnTo>
                      <a:pt x="200" y="1516"/>
                    </a:lnTo>
                    <a:cubicBezTo>
                      <a:pt x="196" y="1522"/>
                      <a:pt x="192" y="1527"/>
                      <a:pt x="188" y="1533"/>
                    </a:cubicBezTo>
                    <a:lnTo>
                      <a:pt x="188" y="1533"/>
                    </a:lnTo>
                    <a:lnTo>
                      <a:pt x="231" y="1432"/>
                    </a:lnTo>
                    <a:lnTo>
                      <a:pt x="231" y="1432"/>
                    </a:lnTo>
                    <a:cubicBezTo>
                      <a:pt x="262" y="1382"/>
                      <a:pt x="319" y="1279"/>
                      <a:pt x="438" y="1040"/>
                    </a:cubicBezTo>
                    <a:lnTo>
                      <a:pt x="438" y="1040"/>
                    </a:lnTo>
                    <a:lnTo>
                      <a:pt x="200" y="1516"/>
                    </a:lnTo>
                    <a:lnTo>
                      <a:pt x="200" y="1516"/>
                    </a:lnTo>
                    <a:cubicBezTo>
                      <a:pt x="221" y="1488"/>
                      <a:pt x="240" y="1463"/>
                      <a:pt x="255" y="1444"/>
                    </a:cubicBezTo>
                    <a:lnTo>
                      <a:pt x="255" y="1444"/>
                    </a:lnTo>
                    <a:cubicBezTo>
                      <a:pt x="420" y="1186"/>
                      <a:pt x="580" y="921"/>
                      <a:pt x="658" y="766"/>
                    </a:cubicBezTo>
                    <a:lnTo>
                      <a:pt x="658" y="766"/>
                    </a:lnTo>
                    <a:cubicBezTo>
                      <a:pt x="441" y="1200"/>
                      <a:pt x="761" y="720"/>
                      <a:pt x="181" y="1564"/>
                    </a:cubicBezTo>
                    <a:lnTo>
                      <a:pt x="181" y="1564"/>
                    </a:lnTo>
                    <a:cubicBezTo>
                      <a:pt x="229" y="1506"/>
                      <a:pt x="339" y="1381"/>
                      <a:pt x="351" y="1381"/>
                    </a:cubicBezTo>
                    <a:lnTo>
                      <a:pt x="351" y="1381"/>
                    </a:lnTo>
                    <a:cubicBezTo>
                      <a:pt x="352" y="1381"/>
                      <a:pt x="352" y="1383"/>
                      <a:pt x="351" y="1386"/>
                    </a:cubicBezTo>
                    <a:lnTo>
                      <a:pt x="351" y="1386"/>
                    </a:lnTo>
                    <a:cubicBezTo>
                      <a:pt x="370" y="1366"/>
                      <a:pt x="378" y="1358"/>
                      <a:pt x="379" y="1358"/>
                    </a:cubicBezTo>
                    <a:lnTo>
                      <a:pt x="379" y="1358"/>
                    </a:lnTo>
                    <a:cubicBezTo>
                      <a:pt x="384" y="1358"/>
                      <a:pt x="294" y="1466"/>
                      <a:pt x="300" y="1466"/>
                    </a:cubicBezTo>
                    <a:cubicBezTo>
                      <a:pt x="304" y="1466"/>
                      <a:pt x="350" y="1418"/>
                      <a:pt x="493" y="1258"/>
                    </a:cubicBezTo>
                    <a:lnTo>
                      <a:pt x="603" y="1149"/>
                    </a:lnTo>
                    <a:cubicBezTo>
                      <a:pt x="767" y="930"/>
                      <a:pt x="767" y="930"/>
                      <a:pt x="822" y="875"/>
                    </a:cubicBezTo>
                    <a:lnTo>
                      <a:pt x="822" y="875"/>
                    </a:lnTo>
                    <a:cubicBezTo>
                      <a:pt x="802" y="916"/>
                      <a:pt x="789" y="941"/>
                      <a:pt x="775" y="963"/>
                    </a:cubicBezTo>
                    <a:lnTo>
                      <a:pt x="775" y="963"/>
                    </a:lnTo>
                    <a:cubicBezTo>
                      <a:pt x="1015" y="709"/>
                      <a:pt x="1110" y="696"/>
                      <a:pt x="1205" y="601"/>
                    </a:cubicBezTo>
                    <a:cubicBezTo>
                      <a:pt x="1210" y="596"/>
                      <a:pt x="1212" y="594"/>
                      <a:pt x="1211" y="594"/>
                    </a:cubicBezTo>
                    <a:lnTo>
                      <a:pt x="1211" y="594"/>
                    </a:lnTo>
                    <a:cubicBezTo>
                      <a:pt x="1203" y="594"/>
                      <a:pt x="922" y="825"/>
                      <a:pt x="822" y="875"/>
                    </a:cubicBezTo>
                    <a:cubicBezTo>
                      <a:pt x="1018" y="679"/>
                      <a:pt x="1301" y="439"/>
                      <a:pt x="1320" y="430"/>
                    </a:cubicBezTo>
                    <a:lnTo>
                      <a:pt x="1320" y="430"/>
                    </a:lnTo>
                    <a:cubicBezTo>
                      <a:pt x="1318" y="432"/>
                      <a:pt x="1317" y="435"/>
                      <a:pt x="1315" y="437"/>
                    </a:cubicBezTo>
                    <a:cubicBezTo>
                      <a:pt x="1320" y="432"/>
                      <a:pt x="1322" y="430"/>
                      <a:pt x="1321" y="430"/>
                    </a:cubicBezTo>
                    <a:lnTo>
                      <a:pt x="1321" y="430"/>
                    </a:lnTo>
                    <a:cubicBezTo>
                      <a:pt x="1321" y="430"/>
                      <a:pt x="1321" y="430"/>
                      <a:pt x="1320" y="430"/>
                    </a:cubicBezTo>
                    <a:lnTo>
                      <a:pt x="1320" y="430"/>
                    </a:lnTo>
                    <a:cubicBezTo>
                      <a:pt x="1641" y="1"/>
                      <a:pt x="1370" y="217"/>
                      <a:pt x="1370" y="108"/>
                    </a:cubicBezTo>
                    <a:lnTo>
                      <a:pt x="1370" y="108"/>
                    </a:lnTo>
                    <a:cubicBezTo>
                      <a:pt x="1096" y="273"/>
                      <a:pt x="658" y="1039"/>
                      <a:pt x="548" y="1039"/>
                    </a:cubicBezTo>
                    <a:lnTo>
                      <a:pt x="1205" y="163"/>
                    </a:lnTo>
                    <a:cubicBezTo>
                      <a:pt x="1159" y="163"/>
                      <a:pt x="1122" y="103"/>
                      <a:pt x="1060" y="103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32"/>
              <p:cNvSpPr/>
              <p:nvPr/>
            </p:nvSpPr>
            <p:spPr>
              <a:xfrm>
                <a:off x="6490911" y="2831052"/>
                <a:ext cx="1357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110" h="220" extrusionOk="0">
                    <a:moveTo>
                      <a:pt x="110" y="0"/>
                    </a:moveTo>
                    <a:cubicBezTo>
                      <a:pt x="55" y="0"/>
                      <a:pt x="55" y="55"/>
                      <a:pt x="0" y="219"/>
                    </a:cubicBez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32"/>
              <p:cNvSpPr/>
              <p:nvPr/>
            </p:nvSpPr>
            <p:spPr>
              <a:xfrm>
                <a:off x="6493604" y="2816461"/>
                <a:ext cx="27710" cy="13415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1096" extrusionOk="0">
                    <a:moveTo>
                      <a:pt x="1194" y="507"/>
                    </a:moveTo>
                    <a:cubicBezTo>
                      <a:pt x="1227" y="507"/>
                      <a:pt x="1204" y="538"/>
                      <a:pt x="1096" y="603"/>
                    </a:cubicBezTo>
                    <a:cubicBezTo>
                      <a:pt x="959" y="657"/>
                      <a:pt x="904" y="671"/>
                      <a:pt x="884" y="671"/>
                    </a:cubicBezTo>
                    <a:cubicBezTo>
                      <a:pt x="863" y="671"/>
                      <a:pt x="877" y="657"/>
                      <a:pt x="877" y="657"/>
                    </a:cubicBezTo>
                    <a:lnTo>
                      <a:pt x="877" y="657"/>
                    </a:lnTo>
                    <a:cubicBezTo>
                      <a:pt x="838" y="677"/>
                      <a:pt x="803" y="694"/>
                      <a:pt x="771" y="710"/>
                    </a:cubicBezTo>
                    <a:lnTo>
                      <a:pt x="771" y="710"/>
                    </a:lnTo>
                    <a:cubicBezTo>
                      <a:pt x="968" y="579"/>
                      <a:pt x="1145" y="507"/>
                      <a:pt x="1194" y="507"/>
                    </a:cubicBezTo>
                    <a:close/>
                    <a:moveTo>
                      <a:pt x="466" y="788"/>
                    </a:moveTo>
                    <a:cubicBezTo>
                      <a:pt x="431" y="811"/>
                      <a:pt x="397" y="833"/>
                      <a:pt x="365" y="854"/>
                    </a:cubicBezTo>
                    <a:lnTo>
                      <a:pt x="365" y="854"/>
                    </a:lnTo>
                    <a:cubicBezTo>
                      <a:pt x="406" y="829"/>
                      <a:pt x="442" y="805"/>
                      <a:pt x="466" y="788"/>
                    </a:cubicBezTo>
                    <a:close/>
                    <a:moveTo>
                      <a:pt x="756" y="717"/>
                    </a:moveTo>
                    <a:lnTo>
                      <a:pt x="756" y="717"/>
                    </a:lnTo>
                    <a:cubicBezTo>
                      <a:pt x="561" y="812"/>
                      <a:pt x="498" y="833"/>
                      <a:pt x="429" y="861"/>
                    </a:cubicBezTo>
                    <a:lnTo>
                      <a:pt x="429" y="861"/>
                    </a:lnTo>
                    <a:cubicBezTo>
                      <a:pt x="495" y="829"/>
                      <a:pt x="588" y="789"/>
                      <a:pt x="756" y="717"/>
                    </a:cubicBezTo>
                    <a:close/>
                    <a:moveTo>
                      <a:pt x="1205" y="383"/>
                    </a:moveTo>
                    <a:cubicBezTo>
                      <a:pt x="966" y="527"/>
                      <a:pt x="516" y="797"/>
                      <a:pt x="298" y="899"/>
                    </a:cubicBezTo>
                    <a:lnTo>
                      <a:pt x="298" y="899"/>
                    </a:lnTo>
                    <a:cubicBezTo>
                      <a:pt x="319" y="885"/>
                      <a:pt x="342" y="870"/>
                      <a:pt x="365" y="854"/>
                    </a:cubicBezTo>
                    <a:lnTo>
                      <a:pt x="365" y="854"/>
                    </a:lnTo>
                    <a:cubicBezTo>
                      <a:pt x="342" y="869"/>
                      <a:pt x="317" y="885"/>
                      <a:pt x="291" y="900"/>
                    </a:cubicBezTo>
                    <a:lnTo>
                      <a:pt x="291" y="900"/>
                    </a:lnTo>
                    <a:cubicBezTo>
                      <a:pt x="292" y="900"/>
                      <a:pt x="293" y="900"/>
                      <a:pt x="294" y="900"/>
                    </a:cubicBezTo>
                    <a:cubicBezTo>
                      <a:pt x="294" y="900"/>
                      <a:pt x="294" y="900"/>
                      <a:pt x="295" y="900"/>
                    </a:cubicBezTo>
                    <a:lnTo>
                      <a:pt x="295" y="900"/>
                    </a:lnTo>
                    <a:cubicBezTo>
                      <a:pt x="291" y="902"/>
                      <a:pt x="287" y="904"/>
                      <a:pt x="283" y="905"/>
                    </a:cubicBezTo>
                    <a:lnTo>
                      <a:pt x="283" y="905"/>
                    </a:lnTo>
                    <a:cubicBezTo>
                      <a:pt x="286" y="904"/>
                      <a:pt x="288" y="902"/>
                      <a:pt x="291" y="900"/>
                    </a:cubicBezTo>
                    <a:lnTo>
                      <a:pt x="291" y="900"/>
                    </a:lnTo>
                    <a:cubicBezTo>
                      <a:pt x="288" y="901"/>
                      <a:pt x="282" y="903"/>
                      <a:pt x="274" y="906"/>
                    </a:cubicBezTo>
                    <a:lnTo>
                      <a:pt x="274" y="906"/>
                    </a:lnTo>
                    <a:cubicBezTo>
                      <a:pt x="333" y="868"/>
                      <a:pt x="406" y="822"/>
                      <a:pt x="493" y="767"/>
                    </a:cubicBezTo>
                    <a:lnTo>
                      <a:pt x="493" y="767"/>
                    </a:lnTo>
                    <a:cubicBezTo>
                      <a:pt x="488" y="772"/>
                      <a:pt x="479" y="779"/>
                      <a:pt x="466" y="788"/>
                    </a:cubicBezTo>
                    <a:lnTo>
                      <a:pt x="466" y="788"/>
                    </a:lnTo>
                    <a:cubicBezTo>
                      <a:pt x="630" y="681"/>
                      <a:pt x="823" y="555"/>
                      <a:pt x="986" y="438"/>
                    </a:cubicBezTo>
                    <a:lnTo>
                      <a:pt x="986" y="438"/>
                    </a:lnTo>
                    <a:cubicBezTo>
                      <a:pt x="908" y="501"/>
                      <a:pt x="888" y="523"/>
                      <a:pt x="900" y="523"/>
                    </a:cubicBezTo>
                    <a:cubicBezTo>
                      <a:pt x="931" y="523"/>
                      <a:pt x="1166" y="383"/>
                      <a:pt x="1205" y="383"/>
                    </a:cubicBezTo>
                    <a:close/>
                    <a:moveTo>
                      <a:pt x="1424" y="0"/>
                    </a:moveTo>
                    <a:lnTo>
                      <a:pt x="1424" y="110"/>
                    </a:lnTo>
                    <a:cubicBezTo>
                      <a:pt x="1151" y="274"/>
                      <a:pt x="1151" y="274"/>
                      <a:pt x="986" y="329"/>
                    </a:cubicBezTo>
                    <a:lnTo>
                      <a:pt x="384" y="822"/>
                    </a:lnTo>
                    <a:cubicBezTo>
                      <a:pt x="384" y="803"/>
                      <a:pt x="378" y="803"/>
                      <a:pt x="378" y="803"/>
                    </a:cubicBezTo>
                    <a:cubicBezTo>
                      <a:pt x="378" y="803"/>
                      <a:pt x="402" y="803"/>
                      <a:pt x="548" y="657"/>
                    </a:cubicBezTo>
                    <a:lnTo>
                      <a:pt x="548" y="657"/>
                    </a:lnTo>
                    <a:cubicBezTo>
                      <a:pt x="385" y="780"/>
                      <a:pt x="161" y="963"/>
                      <a:pt x="58" y="1048"/>
                    </a:cubicBezTo>
                    <a:lnTo>
                      <a:pt x="58" y="1048"/>
                    </a:lnTo>
                    <a:cubicBezTo>
                      <a:pt x="86" y="1030"/>
                      <a:pt x="147" y="988"/>
                      <a:pt x="257" y="917"/>
                    </a:cubicBezTo>
                    <a:lnTo>
                      <a:pt x="257" y="917"/>
                    </a:lnTo>
                    <a:cubicBezTo>
                      <a:pt x="243" y="923"/>
                      <a:pt x="230" y="927"/>
                      <a:pt x="219" y="931"/>
                    </a:cubicBezTo>
                    <a:cubicBezTo>
                      <a:pt x="244" y="919"/>
                      <a:pt x="262" y="911"/>
                      <a:pt x="274" y="906"/>
                    </a:cubicBezTo>
                    <a:lnTo>
                      <a:pt x="274" y="906"/>
                    </a:lnTo>
                    <a:cubicBezTo>
                      <a:pt x="269" y="909"/>
                      <a:pt x="263" y="913"/>
                      <a:pt x="257" y="917"/>
                    </a:cubicBezTo>
                    <a:lnTo>
                      <a:pt x="257" y="917"/>
                    </a:lnTo>
                    <a:cubicBezTo>
                      <a:pt x="265" y="913"/>
                      <a:pt x="274" y="910"/>
                      <a:pt x="283" y="905"/>
                    </a:cubicBezTo>
                    <a:lnTo>
                      <a:pt x="283" y="905"/>
                    </a:lnTo>
                    <a:cubicBezTo>
                      <a:pt x="167" y="977"/>
                      <a:pt x="53" y="1048"/>
                      <a:pt x="81" y="1048"/>
                    </a:cubicBezTo>
                    <a:cubicBezTo>
                      <a:pt x="86" y="1048"/>
                      <a:pt x="95" y="1046"/>
                      <a:pt x="110" y="1041"/>
                    </a:cubicBezTo>
                    <a:cubicBezTo>
                      <a:pt x="87" y="1041"/>
                      <a:pt x="167" y="985"/>
                      <a:pt x="295" y="900"/>
                    </a:cubicBezTo>
                    <a:lnTo>
                      <a:pt x="295" y="900"/>
                    </a:lnTo>
                    <a:cubicBezTo>
                      <a:pt x="311" y="905"/>
                      <a:pt x="183" y="995"/>
                      <a:pt x="198" y="995"/>
                    </a:cubicBezTo>
                    <a:cubicBezTo>
                      <a:pt x="200" y="995"/>
                      <a:pt x="207" y="992"/>
                      <a:pt x="219" y="986"/>
                    </a:cubicBezTo>
                    <a:cubicBezTo>
                      <a:pt x="301" y="932"/>
                      <a:pt x="342" y="904"/>
                      <a:pt x="410" y="870"/>
                    </a:cubicBezTo>
                    <a:lnTo>
                      <a:pt x="410" y="870"/>
                    </a:lnTo>
                    <a:cubicBezTo>
                      <a:pt x="760" y="732"/>
                      <a:pt x="1003" y="798"/>
                      <a:pt x="2027" y="603"/>
                    </a:cubicBezTo>
                    <a:cubicBezTo>
                      <a:pt x="2246" y="548"/>
                      <a:pt x="1917" y="548"/>
                      <a:pt x="1863" y="548"/>
                    </a:cubicBezTo>
                    <a:cubicBezTo>
                      <a:pt x="1644" y="657"/>
                      <a:pt x="1260" y="657"/>
                      <a:pt x="1041" y="712"/>
                    </a:cubicBezTo>
                    <a:cubicBezTo>
                      <a:pt x="1205" y="657"/>
                      <a:pt x="877" y="712"/>
                      <a:pt x="1260" y="603"/>
                    </a:cubicBezTo>
                    <a:lnTo>
                      <a:pt x="1698" y="548"/>
                    </a:lnTo>
                    <a:cubicBezTo>
                      <a:pt x="1917" y="274"/>
                      <a:pt x="1644" y="0"/>
                      <a:pt x="1424" y="0"/>
                    </a:cubicBezTo>
                    <a:close/>
                    <a:moveTo>
                      <a:pt x="54" y="1041"/>
                    </a:moveTo>
                    <a:lnTo>
                      <a:pt x="54" y="1041"/>
                    </a:lnTo>
                    <a:cubicBezTo>
                      <a:pt x="0" y="1095"/>
                      <a:pt x="0" y="1095"/>
                      <a:pt x="0" y="1095"/>
                    </a:cubicBezTo>
                    <a:cubicBezTo>
                      <a:pt x="0" y="1095"/>
                      <a:pt x="22" y="1078"/>
                      <a:pt x="58" y="1048"/>
                    </a:cubicBezTo>
                    <a:lnTo>
                      <a:pt x="58" y="1048"/>
                    </a:lnTo>
                    <a:cubicBezTo>
                      <a:pt x="45" y="1056"/>
                      <a:pt x="39" y="1060"/>
                      <a:pt x="38" y="1060"/>
                    </a:cubicBezTo>
                    <a:cubicBezTo>
                      <a:pt x="36" y="1060"/>
                      <a:pt x="43" y="1053"/>
                      <a:pt x="54" y="104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32"/>
              <p:cNvSpPr/>
              <p:nvPr/>
            </p:nvSpPr>
            <p:spPr>
              <a:xfrm>
                <a:off x="6494945" y="2825736"/>
                <a:ext cx="3393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0" extrusionOk="0">
                    <a:moveTo>
                      <a:pt x="275" y="1"/>
                    </a:moveTo>
                    <a:lnTo>
                      <a:pt x="1" y="220"/>
                    </a:lnTo>
                    <a:lnTo>
                      <a:pt x="165" y="110"/>
                    </a:lnTo>
                    <a:lnTo>
                      <a:pt x="27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32"/>
              <p:cNvSpPr/>
              <p:nvPr/>
            </p:nvSpPr>
            <p:spPr>
              <a:xfrm>
                <a:off x="6506913" y="2815153"/>
                <a:ext cx="4207" cy="377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08" extrusionOk="0">
                    <a:moveTo>
                      <a:pt x="340" y="1"/>
                    </a:moveTo>
                    <a:lnTo>
                      <a:pt x="340" y="1"/>
                    </a:lnTo>
                    <a:cubicBezTo>
                      <a:pt x="232" y="109"/>
                      <a:pt x="177" y="164"/>
                      <a:pt x="14" y="272"/>
                    </a:cubicBezTo>
                    <a:cubicBezTo>
                      <a:pt x="2" y="296"/>
                      <a:pt x="0" y="307"/>
                      <a:pt x="8" y="307"/>
                    </a:cubicBezTo>
                    <a:cubicBezTo>
                      <a:pt x="34" y="307"/>
                      <a:pt x="170" y="171"/>
                      <a:pt x="34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32"/>
              <p:cNvSpPr/>
              <p:nvPr/>
            </p:nvSpPr>
            <p:spPr>
              <a:xfrm>
                <a:off x="6496298" y="2827068"/>
                <a:ext cx="2036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56" extrusionOk="0">
                    <a:moveTo>
                      <a:pt x="165" y="0"/>
                    </a:moveTo>
                    <a:lnTo>
                      <a:pt x="165" y="0"/>
                    </a:lnTo>
                    <a:cubicBezTo>
                      <a:pt x="0" y="55"/>
                      <a:pt x="110" y="55"/>
                      <a:pt x="55" y="55"/>
                    </a:cubicBezTo>
                    <a:lnTo>
                      <a:pt x="110" y="55"/>
                    </a:lnTo>
                    <a:cubicBezTo>
                      <a:pt x="55" y="55"/>
                      <a:pt x="110" y="55"/>
                      <a:pt x="165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32"/>
              <p:cNvSpPr/>
              <p:nvPr/>
            </p:nvSpPr>
            <p:spPr>
              <a:xfrm>
                <a:off x="6501132" y="2824416"/>
                <a:ext cx="19493" cy="4027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329" extrusionOk="0">
                    <a:moveTo>
                      <a:pt x="295" y="183"/>
                    </a:moveTo>
                    <a:cubicBezTo>
                      <a:pt x="121" y="201"/>
                      <a:pt x="1" y="219"/>
                      <a:pt x="46" y="219"/>
                    </a:cubicBezTo>
                    <a:cubicBezTo>
                      <a:pt x="130" y="210"/>
                      <a:pt x="213" y="197"/>
                      <a:pt x="295" y="183"/>
                    </a:cubicBezTo>
                    <a:close/>
                    <a:moveTo>
                      <a:pt x="1524" y="0"/>
                    </a:moveTo>
                    <a:cubicBezTo>
                      <a:pt x="1070" y="0"/>
                      <a:pt x="692" y="113"/>
                      <a:pt x="295" y="183"/>
                    </a:cubicBezTo>
                    <a:lnTo>
                      <a:pt x="295" y="183"/>
                    </a:lnTo>
                    <a:cubicBezTo>
                      <a:pt x="459" y="166"/>
                      <a:pt x="672" y="149"/>
                      <a:pt x="834" y="149"/>
                    </a:cubicBezTo>
                    <a:cubicBezTo>
                      <a:pt x="918" y="149"/>
                      <a:pt x="988" y="154"/>
                      <a:pt x="1032" y="165"/>
                    </a:cubicBezTo>
                    <a:cubicBezTo>
                      <a:pt x="593" y="219"/>
                      <a:pt x="1086" y="219"/>
                      <a:pt x="977" y="274"/>
                    </a:cubicBezTo>
                    <a:lnTo>
                      <a:pt x="1579" y="329"/>
                    </a:lnTo>
                    <a:cubicBezTo>
                      <a:pt x="1470" y="165"/>
                      <a:pt x="1141" y="165"/>
                      <a:pt x="1524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32"/>
              <p:cNvSpPr/>
              <p:nvPr/>
            </p:nvSpPr>
            <p:spPr>
              <a:xfrm>
                <a:off x="6494281" y="2820433"/>
                <a:ext cx="21628" cy="23476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1918" extrusionOk="0">
                    <a:moveTo>
                      <a:pt x="330" y="270"/>
                    </a:moveTo>
                    <a:cubicBezTo>
                      <a:pt x="329" y="270"/>
                      <a:pt x="329" y="272"/>
                      <a:pt x="329" y="275"/>
                    </a:cubicBezTo>
                    <a:cubicBezTo>
                      <a:pt x="333" y="279"/>
                      <a:pt x="338" y="285"/>
                      <a:pt x="343" y="292"/>
                    </a:cubicBezTo>
                    <a:lnTo>
                      <a:pt x="343" y="292"/>
                    </a:lnTo>
                    <a:cubicBezTo>
                      <a:pt x="337" y="279"/>
                      <a:pt x="332" y="270"/>
                      <a:pt x="330" y="270"/>
                    </a:cubicBezTo>
                    <a:close/>
                    <a:moveTo>
                      <a:pt x="294" y="140"/>
                    </a:moveTo>
                    <a:lnTo>
                      <a:pt x="294" y="140"/>
                    </a:lnTo>
                    <a:cubicBezTo>
                      <a:pt x="302" y="161"/>
                      <a:pt x="313" y="188"/>
                      <a:pt x="329" y="220"/>
                    </a:cubicBezTo>
                    <a:cubicBezTo>
                      <a:pt x="342" y="260"/>
                      <a:pt x="353" y="294"/>
                      <a:pt x="363" y="321"/>
                    </a:cubicBezTo>
                    <a:lnTo>
                      <a:pt x="363" y="321"/>
                    </a:lnTo>
                    <a:cubicBezTo>
                      <a:pt x="372" y="264"/>
                      <a:pt x="353" y="229"/>
                      <a:pt x="294" y="140"/>
                    </a:cubicBezTo>
                    <a:close/>
                    <a:moveTo>
                      <a:pt x="465" y="451"/>
                    </a:moveTo>
                    <a:cubicBezTo>
                      <a:pt x="465" y="451"/>
                      <a:pt x="474" y="465"/>
                      <a:pt x="493" y="494"/>
                    </a:cubicBezTo>
                    <a:cubicBezTo>
                      <a:pt x="493" y="494"/>
                      <a:pt x="491" y="491"/>
                      <a:pt x="490" y="491"/>
                    </a:cubicBezTo>
                    <a:lnTo>
                      <a:pt x="490" y="491"/>
                    </a:lnTo>
                    <a:cubicBezTo>
                      <a:pt x="490" y="491"/>
                      <a:pt x="492" y="495"/>
                      <a:pt x="508" y="514"/>
                    </a:cubicBezTo>
                    <a:lnTo>
                      <a:pt x="508" y="514"/>
                    </a:lnTo>
                    <a:cubicBezTo>
                      <a:pt x="480" y="473"/>
                      <a:pt x="465" y="451"/>
                      <a:pt x="465" y="451"/>
                    </a:cubicBezTo>
                    <a:close/>
                    <a:moveTo>
                      <a:pt x="683" y="576"/>
                    </a:moveTo>
                    <a:cubicBezTo>
                      <a:pt x="976" y="635"/>
                      <a:pt x="1417" y="729"/>
                      <a:pt x="1698" y="822"/>
                    </a:cubicBezTo>
                    <a:cubicBezTo>
                      <a:pt x="1534" y="713"/>
                      <a:pt x="1753" y="713"/>
                      <a:pt x="1589" y="658"/>
                    </a:cubicBezTo>
                    <a:lnTo>
                      <a:pt x="1589" y="658"/>
                    </a:lnTo>
                    <a:lnTo>
                      <a:pt x="1315" y="713"/>
                    </a:lnTo>
                    <a:cubicBezTo>
                      <a:pt x="876" y="603"/>
                      <a:pt x="1150" y="603"/>
                      <a:pt x="1534" y="603"/>
                    </a:cubicBezTo>
                    <a:cubicBezTo>
                      <a:pt x="1342" y="576"/>
                      <a:pt x="1041" y="576"/>
                      <a:pt x="808" y="576"/>
                    </a:cubicBezTo>
                    <a:cubicBezTo>
                      <a:pt x="763" y="576"/>
                      <a:pt x="721" y="576"/>
                      <a:pt x="683" y="576"/>
                    </a:cubicBezTo>
                    <a:close/>
                    <a:moveTo>
                      <a:pt x="219" y="1"/>
                    </a:moveTo>
                    <a:lnTo>
                      <a:pt x="164" y="1041"/>
                    </a:lnTo>
                    <a:cubicBezTo>
                      <a:pt x="130" y="837"/>
                      <a:pt x="118" y="781"/>
                      <a:pt x="113" y="781"/>
                    </a:cubicBezTo>
                    <a:cubicBezTo>
                      <a:pt x="110" y="781"/>
                      <a:pt x="110" y="802"/>
                      <a:pt x="110" y="822"/>
                    </a:cubicBezTo>
                    <a:cubicBezTo>
                      <a:pt x="164" y="822"/>
                      <a:pt x="0" y="1699"/>
                      <a:pt x="55" y="1918"/>
                    </a:cubicBezTo>
                    <a:cubicBezTo>
                      <a:pt x="160" y="1743"/>
                      <a:pt x="242" y="1613"/>
                      <a:pt x="331" y="1613"/>
                    </a:cubicBezTo>
                    <a:cubicBezTo>
                      <a:pt x="381" y="1613"/>
                      <a:pt x="434" y="1654"/>
                      <a:pt x="493" y="1753"/>
                    </a:cubicBezTo>
                    <a:cubicBezTo>
                      <a:pt x="471" y="1442"/>
                      <a:pt x="485" y="1383"/>
                      <a:pt x="502" y="1383"/>
                    </a:cubicBezTo>
                    <a:cubicBezTo>
                      <a:pt x="512" y="1383"/>
                      <a:pt x="523" y="1405"/>
                      <a:pt x="529" y="1405"/>
                    </a:cubicBezTo>
                    <a:cubicBezTo>
                      <a:pt x="536" y="1405"/>
                      <a:pt x="531" y="1361"/>
                      <a:pt x="493" y="1151"/>
                    </a:cubicBezTo>
                    <a:lnTo>
                      <a:pt x="493" y="1151"/>
                    </a:lnTo>
                    <a:lnTo>
                      <a:pt x="657" y="1808"/>
                    </a:lnTo>
                    <a:cubicBezTo>
                      <a:pt x="712" y="1644"/>
                      <a:pt x="548" y="1425"/>
                      <a:pt x="548" y="1151"/>
                    </a:cubicBezTo>
                    <a:cubicBezTo>
                      <a:pt x="548" y="1139"/>
                      <a:pt x="549" y="1134"/>
                      <a:pt x="551" y="1134"/>
                    </a:cubicBezTo>
                    <a:cubicBezTo>
                      <a:pt x="571" y="1134"/>
                      <a:pt x="663" y="1509"/>
                      <a:pt x="712" y="1753"/>
                    </a:cubicBezTo>
                    <a:cubicBezTo>
                      <a:pt x="822" y="1753"/>
                      <a:pt x="712" y="1534"/>
                      <a:pt x="603" y="1096"/>
                    </a:cubicBezTo>
                    <a:lnTo>
                      <a:pt x="603" y="1096"/>
                    </a:lnTo>
                    <a:lnTo>
                      <a:pt x="876" y="1918"/>
                    </a:lnTo>
                    <a:cubicBezTo>
                      <a:pt x="1137" y="1604"/>
                      <a:pt x="951" y="1092"/>
                      <a:pt x="1359" y="1092"/>
                    </a:cubicBezTo>
                    <a:cubicBezTo>
                      <a:pt x="1379" y="1092"/>
                      <a:pt x="1401" y="1094"/>
                      <a:pt x="1424" y="1096"/>
                    </a:cubicBezTo>
                    <a:lnTo>
                      <a:pt x="986" y="822"/>
                    </a:lnTo>
                    <a:lnTo>
                      <a:pt x="986" y="822"/>
                    </a:lnTo>
                    <a:cubicBezTo>
                      <a:pt x="1004" y="825"/>
                      <a:pt x="1016" y="827"/>
                      <a:pt x="1024" y="827"/>
                    </a:cubicBezTo>
                    <a:cubicBezTo>
                      <a:pt x="1117" y="827"/>
                      <a:pt x="651" y="651"/>
                      <a:pt x="575" y="593"/>
                    </a:cubicBezTo>
                    <a:lnTo>
                      <a:pt x="575" y="593"/>
                    </a:lnTo>
                    <a:cubicBezTo>
                      <a:pt x="571" y="589"/>
                      <a:pt x="568" y="585"/>
                      <a:pt x="564" y="581"/>
                    </a:cubicBezTo>
                    <a:lnTo>
                      <a:pt x="564" y="581"/>
                    </a:lnTo>
                    <a:cubicBezTo>
                      <a:pt x="564" y="577"/>
                      <a:pt x="570" y="575"/>
                      <a:pt x="583" y="575"/>
                    </a:cubicBezTo>
                    <a:cubicBezTo>
                      <a:pt x="626" y="575"/>
                      <a:pt x="745" y="598"/>
                      <a:pt x="986" y="658"/>
                    </a:cubicBezTo>
                    <a:lnTo>
                      <a:pt x="656" y="575"/>
                    </a:lnTo>
                    <a:lnTo>
                      <a:pt x="656" y="575"/>
                    </a:lnTo>
                    <a:cubicBezTo>
                      <a:pt x="665" y="575"/>
                      <a:pt x="674" y="576"/>
                      <a:pt x="683" y="576"/>
                    </a:cubicBezTo>
                    <a:lnTo>
                      <a:pt x="683" y="576"/>
                    </a:lnTo>
                    <a:cubicBezTo>
                      <a:pt x="633" y="565"/>
                      <a:pt x="588" y="556"/>
                      <a:pt x="548" y="548"/>
                    </a:cubicBezTo>
                    <a:lnTo>
                      <a:pt x="548" y="548"/>
                    </a:lnTo>
                    <a:lnTo>
                      <a:pt x="656" y="575"/>
                    </a:lnTo>
                    <a:lnTo>
                      <a:pt x="656" y="575"/>
                    </a:lnTo>
                    <a:cubicBezTo>
                      <a:pt x="619" y="575"/>
                      <a:pt x="586" y="575"/>
                      <a:pt x="558" y="574"/>
                    </a:cubicBezTo>
                    <a:lnTo>
                      <a:pt x="558" y="574"/>
                    </a:lnTo>
                    <a:cubicBezTo>
                      <a:pt x="534" y="545"/>
                      <a:pt x="518" y="526"/>
                      <a:pt x="508" y="514"/>
                    </a:cubicBezTo>
                    <a:lnTo>
                      <a:pt x="508" y="514"/>
                    </a:lnTo>
                    <a:cubicBezTo>
                      <a:pt x="519" y="531"/>
                      <a:pt x="533" y="550"/>
                      <a:pt x="548" y="573"/>
                    </a:cubicBezTo>
                    <a:lnTo>
                      <a:pt x="548" y="573"/>
                    </a:lnTo>
                    <a:cubicBezTo>
                      <a:pt x="536" y="573"/>
                      <a:pt x="525" y="572"/>
                      <a:pt x="516" y="571"/>
                    </a:cubicBezTo>
                    <a:lnTo>
                      <a:pt x="516" y="571"/>
                    </a:lnTo>
                    <a:cubicBezTo>
                      <a:pt x="538" y="594"/>
                      <a:pt x="571" y="627"/>
                      <a:pt x="614" y="670"/>
                    </a:cubicBezTo>
                    <a:lnTo>
                      <a:pt x="614" y="670"/>
                    </a:lnTo>
                    <a:cubicBezTo>
                      <a:pt x="705" y="801"/>
                      <a:pt x="832" y="986"/>
                      <a:pt x="986" y="1206"/>
                    </a:cubicBezTo>
                    <a:cubicBezTo>
                      <a:pt x="840" y="1005"/>
                      <a:pt x="791" y="950"/>
                      <a:pt x="779" y="950"/>
                    </a:cubicBezTo>
                    <a:cubicBezTo>
                      <a:pt x="765" y="950"/>
                      <a:pt x="802" y="1029"/>
                      <a:pt x="788" y="1029"/>
                    </a:cubicBezTo>
                    <a:cubicBezTo>
                      <a:pt x="778" y="1029"/>
                      <a:pt x="745" y="994"/>
                      <a:pt x="657" y="877"/>
                    </a:cubicBezTo>
                    <a:cubicBezTo>
                      <a:pt x="657" y="833"/>
                      <a:pt x="622" y="753"/>
                      <a:pt x="608" y="753"/>
                    </a:cubicBezTo>
                    <a:cubicBezTo>
                      <a:pt x="605" y="753"/>
                      <a:pt x="603" y="757"/>
                      <a:pt x="603" y="767"/>
                    </a:cubicBezTo>
                    <a:cubicBezTo>
                      <a:pt x="557" y="676"/>
                      <a:pt x="525" y="613"/>
                      <a:pt x="504" y="570"/>
                    </a:cubicBezTo>
                    <a:lnTo>
                      <a:pt x="504" y="570"/>
                    </a:lnTo>
                    <a:cubicBezTo>
                      <a:pt x="508" y="571"/>
                      <a:pt x="512" y="571"/>
                      <a:pt x="516" y="571"/>
                    </a:cubicBezTo>
                    <a:lnTo>
                      <a:pt x="516" y="571"/>
                    </a:lnTo>
                    <a:cubicBezTo>
                      <a:pt x="507" y="562"/>
                      <a:pt x="499" y="554"/>
                      <a:pt x="493" y="548"/>
                    </a:cubicBezTo>
                    <a:lnTo>
                      <a:pt x="493" y="548"/>
                    </a:lnTo>
                    <a:cubicBezTo>
                      <a:pt x="493" y="548"/>
                      <a:pt x="493" y="548"/>
                      <a:pt x="493" y="548"/>
                    </a:cubicBezTo>
                    <a:lnTo>
                      <a:pt x="493" y="548"/>
                    </a:lnTo>
                    <a:cubicBezTo>
                      <a:pt x="475" y="513"/>
                      <a:pt x="467" y="498"/>
                      <a:pt x="466" y="498"/>
                    </a:cubicBezTo>
                    <a:lnTo>
                      <a:pt x="466" y="498"/>
                    </a:lnTo>
                    <a:cubicBezTo>
                      <a:pt x="466" y="498"/>
                      <a:pt x="475" y="519"/>
                      <a:pt x="488" y="550"/>
                    </a:cubicBezTo>
                    <a:lnTo>
                      <a:pt x="488" y="550"/>
                    </a:lnTo>
                    <a:cubicBezTo>
                      <a:pt x="490" y="550"/>
                      <a:pt x="491" y="549"/>
                      <a:pt x="493" y="548"/>
                    </a:cubicBezTo>
                    <a:lnTo>
                      <a:pt x="493" y="548"/>
                    </a:lnTo>
                    <a:cubicBezTo>
                      <a:pt x="496" y="555"/>
                      <a:pt x="500" y="562"/>
                      <a:pt x="504" y="570"/>
                    </a:cubicBezTo>
                    <a:lnTo>
                      <a:pt x="504" y="570"/>
                    </a:lnTo>
                    <a:cubicBezTo>
                      <a:pt x="501" y="570"/>
                      <a:pt x="499" y="570"/>
                      <a:pt x="496" y="569"/>
                    </a:cubicBezTo>
                    <a:lnTo>
                      <a:pt x="496" y="569"/>
                    </a:lnTo>
                    <a:cubicBezTo>
                      <a:pt x="532" y="652"/>
                      <a:pt x="584" y="778"/>
                      <a:pt x="564" y="778"/>
                    </a:cubicBezTo>
                    <a:cubicBezTo>
                      <a:pt x="561" y="778"/>
                      <a:pt x="555" y="775"/>
                      <a:pt x="548" y="767"/>
                    </a:cubicBezTo>
                    <a:cubicBezTo>
                      <a:pt x="528" y="708"/>
                      <a:pt x="501" y="635"/>
                      <a:pt x="472" y="562"/>
                    </a:cubicBezTo>
                    <a:lnTo>
                      <a:pt x="472" y="562"/>
                    </a:lnTo>
                    <a:cubicBezTo>
                      <a:pt x="475" y="565"/>
                      <a:pt x="483" y="567"/>
                      <a:pt x="496" y="569"/>
                    </a:cubicBezTo>
                    <a:lnTo>
                      <a:pt x="496" y="569"/>
                    </a:lnTo>
                    <a:cubicBezTo>
                      <a:pt x="493" y="563"/>
                      <a:pt x="491" y="556"/>
                      <a:pt x="488" y="550"/>
                    </a:cubicBezTo>
                    <a:lnTo>
                      <a:pt x="488" y="550"/>
                    </a:lnTo>
                    <a:cubicBezTo>
                      <a:pt x="477" y="554"/>
                      <a:pt x="472" y="558"/>
                      <a:pt x="472" y="561"/>
                    </a:cubicBezTo>
                    <a:lnTo>
                      <a:pt x="472" y="561"/>
                    </a:lnTo>
                    <a:cubicBezTo>
                      <a:pt x="472" y="561"/>
                      <a:pt x="472" y="562"/>
                      <a:pt x="472" y="562"/>
                    </a:cubicBezTo>
                    <a:lnTo>
                      <a:pt x="472" y="562"/>
                    </a:lnTo>
                    <a:cubicBezTo>
                      <a:pt x="472" y="562"/>
                      <a:pt x="472" y="561"/>
                      <a:pt x="472" y="561"/>
                    </a:cubicBezTo>
                    <a:lnTo>
                      <a:pt x="472" y="561"/>
                    </a:lnTo>
                    <a:cubicBezTo>
                      <a:pt x="435" y="470"/>
                      <a:pt x="396" y="381"/>
                      <a:pt x="364" y="325"/>
                    </a:cubicBezTo>
                    <a:lnTo>
                      <a:pt x="364" y="325"/>
                    </a:lnTo>
                    <a:cubicBezTo>
                      <a:pt x="363" y="324"/>
                      <a:pt x="363" y="323"/>
                      <a:pt x="363" y="321"/>
                    </a:cubicBezTo>
                    <a:lnTo>
                      <a:pt x="363" y="321"/>
                    </a:lnTo>
                    <a:cubicBezTo>
                      <a:pt x="363" y="322"/>
                      <a:pt x="363" y="322"/>
                      <a:pt x="362" y="323"/>
                    </a:cubicBezTo>
                    <a:lnTo>
                      <a:pt x="362" y="323"/>
                    </a:lnTo>
                    <a:cubicBezTo>
                      <a:pt x="356" y="311"/>
                      <a:pt x="349" y="301"/>
                      <a:pt x="343" y="292"/>
                    </a:cubicBezTo>
                    <a:lnTo>
                      <a:pt x="343" y="292"/>
                    </a:lnTo>
                    <a:cubicBezTo>
                      <a:pt x="348" y="303"/>
                      <a:pt x="354" y="318"/>
                      <a:pt x="360" y="333"/>
                    </a:cubicBezTo>
                    <a:lnTo>
                      <a:pt x="360" y="333"/>
                    </a:lnTo>
                    <a:cubicBezTo>
                      <a:pt x="355" y="361"/>
                      <a:pt x="344" y="393"/>
                      <a:pt x="329" y="439"/>
                    </a:cubicBezTo>
                    <a:lnTo>
                      <a:pt x="284" y="125"/>
                    </a:lnTo>
                    <a:lnTo>
                      <a:pt x="284" y="125"/>
                    </a:lnTo>
                    <a:cubicBezTo>
                      <a:pt x="287" y="130"/>
                      <a:pt x="291" y="135"/>
                      <a:pt x="294" y="140"/>
                    </a:cubicBezTo>
                    <a:lnTo>
                      <a:pt x="294" y="140"/>
                    </a:lnTo>
                    <a:cubicBezTo>
                      <a:pt x="288" y="124"/>
                      <a:pt x="284" y="112"/>
                      <a:pt x="281" y="103"/>
                    </a:cubicBezTo>
                    <a:lnTo>
                      <a:pt x="281" y="103"/>
                    </a:lnTo>
                    <a:lnTo>
                      <a:pt x="274" y="55"/>
                    </a:lnTo>
                    <a:lnTo>
                      <a:pt x="274" y="55"/>
                    </a:lnTo>
                    <a:cubicBezTo>
                      <a:pt x="274" y="69"/>
                      <a:pt x="274" y="81"/>
                      <a:pt x="274" y="94"/>
                    </a:cubicBezTo>
                    <a:lnTo>
                      <a:pt x="274" y="94"/>
                    </a:lnTo>
                    <a:cubicBezTo>
                      <a:pt x="274" y="97"/>
                      <a:pt x="274" y="103"/>
                      <a:pt x="274" y="110"/>
                    </a:cubicBezTo>
                    <a:cubicBezTo>
                      <a:pt x="274" y="110"/>
                      <a:pt x="274" y="111"/>
                      <a:pt x="274" y="111"/>
                    </a:cubicBezTo>
                    <a:lnTo>
                      <a:pt x="274" y="111"/>
                    </a:lnTo>
                    <a:cubicBezTo>
                      <a:pt x="279" y="476"/>
                      <a:pt x="331" y="316"/>
                      <a:pt x="384" y="1206"/>
                    </a:cubicBezTo>
                    <a:cubicBezTo>
                      <a:pt x="352" y="877"/>
                      <a:pt x="339" y="767"/>
                      <a:pt x="333" y="767"/>
                    </a:cubicBezTo>
                    <a:lnTo>
                      <a:pt x="333" y="767"/>
                    </a:lnTo>
                    <a:cubicBezTo>
                      <a:pt x="322" y="767"/>
                      <a:pt x="341" y="1197"/>
                      <a:pt x="309" y="1197"/>
                    </a:cubicBezTo>
                    <a:cubicBezTo>
                      <a:pt x="301" y="1197"/>
                      <a:pt x="290" y="1168"/>
                      <a:pt x="274" y="1096"/>
                    </a:cubicBezTo>
                    <a:cubicBezTo>
                      <a:pt x="274" y="658"/>
                      <a:pt x="329" y="877"/>
                      <a:pt x="274" y="329"/>
                    </a:cubicBezTo>
                    <a:cubicBezTo>
                      <a:pt x="274" y="612"/>
                      <a:pt x="274" y="665"/>
                      <a:pt x="274" y="665"/>
                    </a:cubicBezTo>
                    <a:cubicBezTo>
                      <a:pt x="274" y="676"/>
                      <a:pt x="274" y="691"/>
                      <a:pt x="274" y="713"/>
                    </a:cubicBezTo>
                    <a:cubicBezTo>
                      <a:pt x="219" y="110"/>
                      <a:pt x="219" y="603"/>
                      <a:pt x="219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32"/>
              <p:cNvSpPr/>
              <p:nvPr/>
            </p:nvSpPr>
            <p:spPr>
              <a:xfrm>
                <a:off x="6515166" y="2830386"/>
                <a:ext cx="1357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5" extrusionOk="0">
                    <a:moveTo>
                      <a:pt x="110" y="55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32"/>
              <p:cNvSpPr/>
              <p:nvPr/>
            </p:nvSpPr>
            <p:spPr>
              <a:xfrm>
                <a:off x="6494945" y="2830386"/>
                <a:ext cx="691" cy="1408"/>
              </a:xfrm>
              <a:custGeom>
                <a:avLst/>
                <a:gdLst/>
                <a:ahLst/>
                <a:cxnLst/>
                <a:rect l="l" t="t" r="r" b="b"/>
                <a:pathLst>
                  <a:path w="56" h="115" extrusionOk="0">
                    <a:moveTo>
                      <a:pt x="56" y="0"/>
                    </a:moveTo>
                    <a:lnTo>
                      <a:pt x="1" y="55"/>
                    </a:lnTo>
                    <a:cubicBezTo>
                      <a:pt x="1" y="97"/>
                      <a:pt x="1" y="115"/>
                      <a:pt x="4" y="115"/>
                    </a:cubicBezTo>
                    <a:cubicBezTo>
                      <a:pt x="9" y="115"/>
                      <a:pt x="22" y="68"/>
                      <a:pt x="56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32"/>
              <p:cNvSpPr/>
              <p:nvPr/>
            </p:nvSpPr>
            <p:spPr>
              <a:xfrm>
                <a:off x="6513136" y="282773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32"/>
              <p:cNvSpPr/>
              <p:nvPr/>
            </p:nvSpPr>
            <p:spPr>
              <a:xfrm>
                <a:off x="6499668" y="2827068"/>
                <a:ext cx="69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55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32"/>
              <p:cNvSpPr/>
              <p:nvPr/>
            </p:nvSpPr>
            <p:spPr>
              <a:xfrm>
                <a:off x="6495622" y="2822419"/>
                <a:ext cx="691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56" h="275" extrusionOk="0">
                    <a:moveTo>
                      <a:pt x="55" y="1"/>
                    </a:moveTo>
                    <a:lnTo>
                      <a:pt x="1" y="27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32"/>
              <p:cNvSpPr/>
              <p:nvPr/>
            </p:nvSpPr>
            <p:spPr>
              <a:xfrm>
                <a:off x="6493604" y="281911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32"/>
              <p:cNvSpPr/>
              <p:nvPr/>
            </p:nvSpPr>
            <p:spPr>
              <a:xfrm>
                <a:off x="6457899" y="2815129"/>
                <a:ext cx="39209" cy="25765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2105" extrusionOk="0">
                    <a:moveTo>
                      <a:pt x="1370" y="55"/>
                    </a:moveTo>
                    <a:lnTo>
                      <a:pt x="1348" y="64"/>
                    </a:lnTo>
                    <a:lnTo>
                      <a:pt x="1348" y="64"/>
                    </a:lnTo>
                    <a:cubicBezTo>
                      <a:pt x="1357" y="61"/>
                      <a:pt x="1364" y="58"/>
                      <a:pt x="1370" y="55"/>
                    </a:cubicBezTo>
                    <a:close/>
                    <a:moveTo>
                      <a:pt x="3070" y="100"/>
                    </a:moveTo>
                    <a:cubicBezTo>
                      <a:pt x="3068" y="100"/>
                      <a:pt x="3063" y="104"/>
                      <a:pt x="3056" y="110"/>
                    </a:cubicBezTo>
                    <a:lnTo>
                      <a:pt x="3056" y="110"/>
                    </a:lnTo>
                    <a:cubicBezTo>
                      <a:pt x="3060" y="110"/>
                      <a:pt x="3064" y="110"/>
                      <a:pt x="3068" y="110"/>
                    </a:cubicBezTo>
                    <a:cubicBezTo>
                      <a:pt x="3071" y="104"/>
                      <a:pt x="3072" y="100"/>
                      <a:pt x="3070" y="100"/>
                    </a:cubicBezTo>
                    <a:close/>
                    <a:moveTo>
                      <a:pt x="3068" y="165"/>
                    </a:moveTo>
                    <a:cubicBezTo>
                      <a:pt x="3039" y="217"/>
                      <a:pt x="3015" y="261"/>
                      <a:pt x="2994" y="298"/>
                    </a:cubicBezTo>
                    <a:lnTo>
                      <a:pt x="2994" y="298"/>
                    </a:lnTo>
                    <a:cubicBezTo>
                      <a:pt x="3016" y="260"/>
                      <a:pt x="3040" y="216"/>
                      <a:pt x="3068" y="165"/>
                    </a:cubicBezTo>
                    <a:close/>
                    <a:moveTo>
                      <a:pt x="3056" y="110"/>
                    </a:moveTo>
                    <a:cubicBezTo>
                      <a:pt x="3012" y="111"/>
                      <a:pt x="3005" y="122"/>
                      <a:pt x="2903" y="274"/>
                    </a:cubicBezTo>
                    <a:cubicBezTo>
                      <a:pt x="2902" y="276"/>
                      <a:pt x="2901" y="278"/>
                      <a:pt x="2900" y="279"/>
                    </a:cubicBezTo>
                    <a:lnTo>
                      <a:pt x="2900" y="279"/>
                    </a:lnTo>
                    <a:cubicBezTo>
                      <a:pt x="2901" y="278"/>
                      <a:pt x="2902" y="277"/>
                      <a:pt x="2903" y="276"/>
                    </a:cubicBezTo>
                    <a:lnTo>
                      <a:pt x="2903" y="276"/>
                    </a:lnTo>
                    <a:lnTo>
                      <a:pt x="2903" y="313"/>
                    </a:lnTo>
                    <a:lnTo>
                      <a:pt x="2903" y="313"/>
                    </a:lnTo>
                    <a:cubicBezTo>
                      <a:pt x="2951" y="252"/>
                      <a:pt x="3013" y="165"/>
                      <a:pt x="3013" y="165"/>
                    </a:cubicBezTo>
                    <a:lnTo>
                      <a:pt x="3013" y="165"/>
                    </a:lnTo>
                    <a:cubicBezTo>
                      <a:pt x="3013" y="165"/>
                      <a:pt x="2967" y="211"/>
                      <a:pt x="2917" y="261"/>
                    </a:cubicBezTo>
                    <a:lnTo>
                      <a:pt x="2917" y="261"/>
                    </a:lnTo>
                    <a:cubicBezTo>
                      <a:pt x="2978" y="193"/>
                      <a:pt x="3032" y="133"/>
                      <a:pt x="3056" y="110"/>
                    </a:cubicBezTo>
                    <a:close/>
                    <a:moveTo>
                      <a:pt x="3122" y="220"/>
                    </a:moveTo>
                    <a:cubicBezTo>
                      <a:pt x="3068" y="301"/>
                      <a:pt x="3054" y="329"/>
                      <a:pt x="3027" y="396"/>
                    </a:cubicBezTo>
                    <a:lnTo>
                      <a:pt x="3027" y="396"/>
                    </a:lnTo>
                    <a:cubicBezTo>
                      <a:pt x="3066" y="328"/>
                      <a:pt x="3099" y="266"/>
                      <a:pt x="3122" y="220"/>
                    </a:cubicBezTo>
                    <a:close/>
                    <a:moveTo>
                      <a:pt x="3143" y="260"/>
                    </a:moveTo>
                    <a:cubicBezTo>
                      <a:pt x="3139" y="260"/>
                      <a:pt x="3109" y="334"/>
                      <a:pt x="3083" y="408"/>
                    </a:cubicBezTo>
                    <a:lnTo>
                      <a:pt x="3083" y="408"/>
                    </a:lnTo>
                    <a:lnTo>
                      <a:pt x="3122" y="329"/>
                    </a:lnTo>
                    <a:cubicBezTo>
                      <a:pt x="3139" y="280"/>
                      <a:pt x="3144" y="260"/>
                      <a:pt x="3143" y="260"/>
                    </a:cubicBezTo>
                    <a:close/>
                    <a:moveTo>
                      <a:pt x="2739" y="274"/>
                    </a:moveTo>
                    <a:lnTo>
                      <a:pt x="2739" y="274"/>
                    </a:lnTo>
                    <a:cubicBezTo>
                      <a:pt x="2717" y="289"/>
                      <a:pt x="2689" y="310"/>
                      <a:pt x="2659" y="335"/>
                    </a:cubicBezTo>
                    <a:lnTo>
                      <a:pt x="2659" y="335"/>
                    </a:lnTo>
                    <a:cubicBezTo>
                      <a:pt x="2601" y="410"/>
                      <a:pt x="2649" y="364"/>
                      <a:pt x="2463" y="550"/>
                    </a:cubicBezTo>
                    <a:lnTo>
                      <a:pt x="2463" y="550"/>
                    </a:lnTo>
                    <a:cubicBezTo>
                      <a:pt x="2481" y="544"/>
                      <a:pt x="2544" y="489"/>
                      <a:pt x="2739" y="274"/>
                    </a:cubicBezTo>
                    <a:close/>
                    <a:moveTo>
                      <a:pt x="3051" y="507"/>
                    </a:moveTo>
                    <a:cubicBezTo>
                      <a:pt x="3049" y="524"/>
                      <a:pt x="3048" y="542"/>
                      <a:pt x="3046" y="560"/>
                    </a:cubicBezTo>
                    <a:lnTo>
                      <a:pt x="3046" y="560"/>
                    </a:lnTo>
                    <a:cubicBezTo>
                      <a:pt x="3045" y="560"/>
                      <a:pt x="3045" y="561"/>
                      <a:pt x="3044" y="561"/>
                    </a:cubicBezTo>
                    <a:cubicBezTo>
                      <a:pt x="3038" y="561"/>
                      <a:pt x="3042" y="539"/>
                      <a:pt x="3051" y="507"/>
                    </a:cubicBezTo>
                    <a:close/>
                    <a:moveTo>
                      <a:pt x="2464" y="529"/>
                    </a:moveTo>
                    <a:cubicBezTo>
                      <a:pt x="2463" y="529"/>
                      <a:pt x="2455" y="543"/>
                      <a:pt x="2423" y="590"/>
                    </a:cubicBezTo>
                    <a:lnTo>
                      <a:pt x="2423" y="590"/>
                    </a:lnTo>
                    <a:cubicBezTo>
                      <a:pt x="2438" y="576"/>
                      <a:pt x="2451" y="562"/>
                      <a:pt x="2463" y="550"/>
                    </a:cubicBezTo>
                    <a:lnTo>
                      <a:pt x="2463" y="550"/>
                    </a:lnTo>
                    <a:cubicBezTo>
                      <a:pt x="2462" y="551"/>
                      <a:pt x="2461" y="551"/>
                      <a:pt x="2460" y="551"/>
                    </a:cubicBezTo>
                    <a:cubicBezTo>
                      <a:pt x="2452" y="551"/>
                      <a:pt x="2464" y="529"/>
                      <a:pt x="2464" y="529"/>
                    </a:cubicBezTo>
                    <a:close/>
                    <a:moveTo>
                      <a:pt x="2680" y="666"/>
                    </a:moveTo>
                    <a:lnTo>
                      <a:pt x="2680" y="666"/>
                    </a:lnTo>
                    <a:cubicBezTo>
                      <a:pt x="2665" y="695"/>
                      <a:pt x="2655" y="711"/>
                      <a:pt x="2654" y="711"/>
                    </a:cubicBezTo>
                    <a:cubicBezTo>
                      <a:pt x="2653" y="711"/>
                      <a:pt x="2660" y="696"/>
                      <a:pt x="2680" y="666"/>
                    </a:cubicBezTo>
                    <a:close/>
                    <a:moveTo>
                      <a:pt x="909" y="1097"/>
                    </a:moveTo>
                    <a:cubicBezTo>
                      <a:pt x="846" y="1135"/>
                      <a:pt x="764" y="1187"/>
                      <a:pt x="658" y="1260"/>
                    </a:cubicBezTo>
                    <a:cubicBezTo>
                      <a:pt x="799" y="1176"/>
                      <a:pt x="871" y="1127"/>
                      <a:pt x="909" y="1097"/>
                    </a:cubicBezTo>
                    <a:close/>
                    <a:moveTo>
                      <a:pt x="3006" y="1048"/>
                    </a:moveTo>
                    <a:cubicBezTo>
                      <a:pt x="2981" y="1212"/>
                      <a:pt x="2937" y="1368"/>
                      <a:pt x="2849" y="1479"/>
                    </a:cubicBezTo>
                    <a:lnTo>
                      <a:pt x="3006" y="1048"/>
                    </a:lnTo>
                    <a:close/>
                    <a:moveTo>
                      <a:pt x="1918" y="1"/>
                    </a:moveTo>
                    <a:cubicBezTo>
                      <a:pt x="1753" y="1"/>
                      <a:pt x="1534" y="55"/>
                      <a:pt x="1096" y="165"/>
                    </a:cubicBezTo>
                    <a:lnTo>
                      <a:pt x="1348" y="64"/>
                    </a:lnTo>
                    <a:lnTo>
                      <a:pt x="1348" y="64"/>
                    </a:lnTo>
                    <a:cubicBezTo>
                      <a:pt x="1206" y="111"/>
                      <a:pt x="743" y="122"/>
                      <a:pt x="329" y="329"/>
                    </a:cubicBezTo>
                    <a:lnTo>
                      <a:pt x="548" y="274"/>
                    </a:lnTo>
                    <a:cubicBezTo>
                      <a:pt x="596" y="268"/>
                      <a:pt x="628" y="266"/>
                      <a:pt x="647" y="266"/>
                    </a:cubicBezTo>
                    <a:cubicBezTo>
                      <a:pt x="806" y="266"/>
                      <a:pt x="98" y="451"/>
                      <a:pt x="1" y="548"/>
                    </a:cubicBezTo>
                    <a:cubicBezTo>
                      <a:pt x="13" y="552"/>
                      <a:pt x="31" y="554"/>
                      <a:pt x="53" y="554"/>
                    </a:cubicBezTo>
                    <a:cubicBezTo>
                      <a:pt x="271" y="554"/>
                      <a:pt x="890" y="361"/>
                      <a:pt x="957" y="361"/>
                    </a:cubicBezTo>
                    <a:cubicBezTo>
                      <a:pt x="970" y="361"/>
                      <a:pt x="963" y="368"/>
                      <a:pt x="932" y="384"/>
                    </a:cubicBezTo>
                    <a:cubicBezTo>
                      <a:pt x="986" y="439"/>
                      <a:pt x="713" y="493"/>
                      <a:pt x="494" y="603"/>
                    </a:cubicBezTo>
                    <a:cubicBezTo>
                      <a:pt x="489" y="608"/>
                      <a:pt x="490" y="610"/>
                      <a:pt x="498" y="610"/>
                    </a:cubicBezTo>
                    <a:cubicBezTo>
                      <a:pt x="573" y="610"/>
                      <a:pt x="1216" y="384"/>
                      <a:pt x="1315" y="384"/>
                    </a:cubicBezTo>
                    <a:cubicBezTo>
                      <a:pt x="668" y="698"/>
                      <a:pt x="520" y="782"/>
                      <a:pt x="564" y="782"/>
                    </a:cubicBezTo>
                    <a:cubicBezTo>
                      <a:pt x="614" y="782"/>
                      <a:pt x="909" y="674"/>
                      <a:pt x="1004" y="674"/>
                    </a:cubicBezTo>
                    <a:cubicBezTo>
                      <a:pt x="1073" y="674"/>
                      <a:pt x="1035" y="732"/>
                      <a:pt x="713" y="932"/>
                    </a:cubicBezTo>
                    <a:cubicBezTo>
                      <a:pt x="747" y="923"/>
                      <a:pt x="773" y="920"/>
                      <a:pt x="794" y="920"/>
                    </a:cubicBezTo>
                    <a:cubicBezTo>
                      <a:pt x="861" y="920"/>
                      <a:pt x="880" y="952"/>
                      <a:pt x="947" y="952"/>
                    </a:cubicBezTo>
                    <a:cubicBezTo>
                      <a:pt x="995" y="952"/>
                      <a:pt x="1069" y="935"/>
                      <a:pt x="1206" y="877"/>
                    </a:cubicBezTo>
                    <a:lnTo>
                      <a:pt x="1206" y="877"/>
                    </a:lnTo>
                    <a:cubicBezTo>
                      <a:pt x="840" y="1080"/>
                      <a:pt x="1017" y="1012"/>
                      <a:pt x="909" y="1097"/>
                    </a:cubicBezTo>
                    <a:lnTo>
                      <a:pt x="909" y="1097"/>
                    </a:lnTo>
                    <a:cubicBezTo>
                      <a:pt x="1001" y="1043"/>
                      <a:pt x="1051" y="1022"/>
                      <a:pt x="1075" y="1022"/>
                    </a:cubicBezTo>
                    <a:cubicBezTo>
                      <a:pt x="1145" y="1022"/>
                      <a:pt x="1000" y="1193"/>
                      <a:pt x="1050" y="1193"/>
                    </a:cubicBezTo>
                    <a:cubicBezTo>
                      <a:pt x="1086" y="1193"/>
                      <a:pt x="1218" y="1109"/>
                      <a:pt x="1589" y="822"/>
                    </a:cubicBezTo>
                    <a:lnTo>
                      <a:pt x="1589" y="822"/>
                    </a:lnTo>
                    <a:cubicBezTo>
                      <a:pt x="1494" y="936"/>
                      <a:pt x="1478" y="964"/>
                      <a:pt x="1489" y="964"/>
                    </a:cubicBezTo>
                    <a:cubicBezTo>
                      <a:pt x="1499" y="964"/>
                      <a:pt x="1536" y="935"/>
                      <a:pt x="1547" y="935"/>
                    </a:cubicBezTo>
                    <a:cubicBezTo>
                      <a:pt x="1557" y="935"/>
                      <a:pt x="1546" y="957"/>
                      <a:pt x="1479" y="1041"/>
                    </a:cubicBezTo>
                    <a:cubicBezTo>
                      <a:pt x="1315" y="1151"/>
                      <a:pt x="1315" y="1151"/>
                      <a:pt x="1260" y="1151"/>
                    </a:cubicBezTo>
                    <a:cubicBezTo>
                      <a:pt x="1220" y="1202"/>
                      <a:pt x="1213" y="1220"/>
                      <a:pt x="1226" y="1220"/>
                    </a:cubicBezTo>
                    <a:cubicBezTo>
                      <a:pt x="1262" y="1220"/>
                      <a:pt x="1455" y="1071"/>
                      <a:pt x="1481" y="1071"/>
                    </a:cubicBezTo>
                    <a:cubicBezTo>
                      <a:pt x="1495" y="1071"/>
                      <a:pt x="1458" y="1117"/>
                      <a:pt x="1315" y="1260"/>
                    </a:cubicBezTo>
                    <a:cubicBezTo>
                      <a:pt x="1307" y="1285"/>
                      <a:pt x="1309" y="1296"/>
                      <a:pt x="1319" y="1296"/>
                    </a:cubicBezTo>
                    <a:cubicBezTo>
                      <a:pt x="1376" y="1296"/>
                      <a:pt x="1694" y="953"/>
                      <a:pt x="1972" y="767"/>
                    </a:cubicBezTo>
                    <a:lnTo>
                      <a:pt x="1972" y="767"/>
                    </a:lnTo>
                    <a:cubicBezTo>
                      <a:pt x="1863" y="932"/>
                      <a:pt x="1698" y="1041"/>
                      <a:pt x="1260" y="1534"/>
                    </a:cubicBezTo>
                    <a:cubicBezTo>
                      <a:pt x="1808" y="1041"/>
                      <a:pt x="1589" y="1315"/>
                      <a:pt x="1863" y="1041"/>
                    </a:cubicBezTo>
                    <a:cubicBezTo>
                      <a:pt x="1918" y="1041"/>
                      <a:pt x="1972" y="877"/>
                      <a:pt x="2191" y="713"/>
                    </a:cubicBezTo>
                    <a:lnTo>
                      <a:pt x="2191" y="713"/>
                    </a:lnTo>
                    <a:cubicBezTo>
                      <a:pt x="2185" y="725"/>
                      <a:pt x="2185" y="730"/>
                      <a:pt x="2190" y="730"/>
                    </a:cubicBezTo>
                    <a:cubicBezTo>
                      <a:pt x="2223" y="730"/>
                      <a:pt x="2489" y="473"/>
                      <a:pt x="2659" y="335"/>
                    </a:cubicBezTo>
                    <a:lnTo>
                      <a:pt x="2659" y="335"/>
                    </a:lnTo>
                    <a:cubicBezTo>
                      <a:pt x="2686" y="300"/>
                      <a:pt x="2737" y="237"/>
                      <a:pt x="2849" y="110"/>
                    </a:cubicBezTo>
                    <a:cubicBezTo>
                      <a:pt x="2874" y="76"/>
                      <a:pt x="2883" y="62"/>
                      <a:pt x="2879" y="62"/>
                    </a:cubicBezTo>
                    <a:lnTo>
                      <a:pt x="2879" y="62"/>
                    </a:lnTo>
                    <a:cubicBezTo>
                      <a:pt x="2859" y="62"/>
                      <a:pt x="2547" y="397"/>
                      <a:pt x="2518" y="397"/>
                    </a:cubicBezTo>
                    <a:cubicBezTo>
                      <a:pt x="2515" y="397"/>
                      <a:pt x="2515" y="393"/>
                      <a:pt x="2520" y="384"/>
                    </a:cubicBezTo>
                    <a:lnTo>
                      <a:pt x="2848" y="55"/>
                    </a:lnTo>
                    <a:lnTo>
                      <a:pt x="2848" y="55"/>
                    </a:lnTo>
                    <a:cubicBezTo>
                      <a:pt x="2740" y="164"/>
                      <a:pt x="2537" y="343"/>
                      <a:pt x="2520" y="343"/>
                    </a:cubicBezTo>
                    <a:cubicBezTo>
                      <a:pt x="2512" y="343"/>
                      <a:pt x="2554" y="296"/>
                      <a:pt x="2684" y="165"/>
                    </a:cubicBezTo>
                    <a:lnTo>
                      <a:pt x="2684" y="165"/>
                    </a:lnTo>
                    <a:lnTo>
                      <a:pt x="2356" y="493"/>
                    </a:lnTo>
                    <a:cubicBezTo>
                      <a:pt x="2520" y="329"/>
                      <a:pt x="2356" y="384"/>
                      <a:pt x="2684" y="55"/>
                    </a:cubicBezTo>
                    <a:lnTo>
                      <a:pt x="2684" y="55"/>
                    </a:lnTo>
                    <a:lnTo>
                      <a:pt x="2082" y="603"/>
                    </a:lnTo>
                    <a:cubicBezTo>
                      <a:pt x="2316" y="388"/>
                      <a:pt x="2390" y="306"/>
                      <a:pt x="2359" y="306"/>
                    </a:cubicBezTo>
                    <a:cubicBezTo>
                      <a:pt x="2306" y="306"/>
                      <a:pt x="1943" y="548"/>
                      <a:pt x="1544" y="784"/>
                    </a:cubicBezTo>
                    <a:lnTo>
                      <a:pt x="1544" y="784"/>
                    </a:lnTo>
                    <a:cubicBezTo>
                      <a:pt x="1589" y="742"/>
                      <a:pt x="1649" y="673"/>
                      <a:pt x="1753" y="603"/>
                    </a:cubicBezTo>
                    <a:cubicBezTo>
                      <a:pt x="1808" y="548"/>
                      <a:pt x="1918" y="493"/>
                      <a:pt x="2027" y="439"/>
                    </a:cubicBezTo>
                    <a:cubicBezTo>
                      <a:pt x="2027" y="406"/>
                      <a:pt x="2147" y="293"/>
                      <a:pt x="2121" y="293"/>
                    </a:cubicBezTo>
                    <a:cubicBezTo>
                      <a:pt x="2105" y="293"/>
                      <a:pt x="2025" y="341"/>
                      <a:pt x="1808" y="493"/>
                    </a:cubicBezTo>
                    <a:cubicBezTo>
                      <a:pt x="1796" y="498"/>
                      <a:pt x="1787" y="500"/>
                      <a:pt x="1782" y="500"/>
                    </a:cubicBezTo>
                    <a:cubicBezTo>
                      <a:pt x="1724" y="500"/>
                      <a:pt x="2196" y="211"/>
                      <a:pt x="2246" y="110"/>
                    </a:cubicBezTo>
                    <a:lnTo>
                      <a:pt x="2246" y="110"/>
                    </a:lnTo>
                    <a:cubicBezTo>
                      <a:pt x="2057" y="223"/>
                      <a:pt x="1984" y="262"/>
                      <a:pt x="1968" y="262"/>
                    </a:cubicBezTo>
                    <a:cubicBezTo>
                      <a:pt x="1936" y="262"/>
                      <a:pt x="2141" y="104"/>
                      <a:pt x="2089" y="104"/>
                    </a:cubicBezTo>
                    <a:cubicBezTo>
                      <a:pt x="2055" y="104"/>
                      <a:pt x="1914" y="169"/>
                      <a:pt x="1534" y="384"/>
                    </a:cubicBezTo>
                    <a:cubicBezTo>
                      <a:pt x="1534" y="384"/>
                      <a:pt x="1315" y="603"/>
                      <a:pt x="1370" y="603"/>
                    </a:cubicBezTo>
                    <a:cubicBezTo>
                      <a:pt x="1260" y="658"/>
                      <a:pt x="986" y="822"/>
                      <a:pt x="986" y="822"/>
                    </a:cubicBezTo>
                    <a:cubicBezTo>
                      <a:pt x="887" y="822"/>
                      <a:pt x="1240" y="596"/>
                      <a:pt x="1140" y="596"/>
                    </a:cubicBezTo>
                    <a:cubicBezTo>
                      <a:pt x="1130" y="596"/>
                      <a:pt x="1116" y="598"/>
                      <a:pt x="1096" y="603"/>
                    </a:cubicBezTo>
                    <a:lnTo>
                      <a:pt x="1918" y="165"/>
                    </a:lnTo>
                    <a:cubicBezTo>
                      <a:pt x="2105" y="65"/>
                      <a:pt x="2144" y="30"/>
                      <a:pt x="2107" y="30"/>
                    </a:cubicBezTo>
                    <a:cubicBezTo>
                      <a:pt x="2026" y="30"/>
                      <a:pt x="1577" y="196"/>
                      <a:pt x="1529" y="196"/>
                    </a:cubicBezTo>
                    <a:cubicBezTo>
                      <a:pt x="1502" y="196"/>
                      <a:pt x="1592" y="148"/>
                      <a:pt x="1918" y="1"/>
                    </a:cubicBezTo>
                    <a:close/>
                    <a:moveTo>
                      <a:pt x="3038" y="681"/>
                    </a:moveTo>
                    <a:cubicBezTo>
                      <a:pt x="3032" y="785"/>
                      <a:pt x="3025" y="897"/>
                      <a:pt x="3011" y="1007"/>
                    </a:cubicBezTo>
                    <a:lnTo>
                      <a:pt x="3011" y="1007"/>
                    </a:lnTo>
                    <a:cubicBezTo>
                      <a:pt x="2877" y="1314"/>
                      <a:pt x="2781" y="1519"/>
                      <a:pt x="2684" y="1808"/>
                    </a:cubicBezTo>
                    <a:cubicBezTo>
                      <a:pt x="2667" y="1851"/>
                      <a:pt x="2659" y="1868"/>
                      <a:pt x="2658" y="1868"/>
                    </a:cubicBezTo>
                    <a:cubicBezTo>
                      <a:pt x="2651" y="1868"/>
                      <a:pt x="2765" y="1529"/>
                      <a:pt x="2732" y="1529"/>
                    </a:cubicBezTo>
                    <a:cubicBezTo>
                      <a:pt x="2725" y="1529"/>
                      <a:pt x="2710" y="1546"/>
                      <a:pt x="2684" y="1589"/>
                    </a:cubicBezTo>
                    <a:cubicBezTo>
                      <a:pt x="2861" y="1102"/>
                      <a:pt x="2931" y="973"/>
                      <a:pt x="3038" y="681"/>
                    </a:cubicBezTo>
                    <a:close/>
                    <a:moveTo>
                      <a:pt x="2255" y="1830"/>
                    </a:moveTo>
                    <a:lnTo>
                      <a:pt x="2255" y="1830"/>
                    </a:lnTo>
                    <a:cubicBezTo>
                      <a:pt x="2238" y="1851"/>
                      <a:pt x="2217" y="1879"/>
                      <a:pt x="2191" y="1917"/>
                    </a:cubicBezTo>
                    <a:cubicBezTo>
                      <a:pt x="2211" y="1893"/>
                      <a:pt x="2232" y="1864"/>
                      <a:pt x="2255" y="1830"/>
                    </a:cubicBezTo>
                    <a:close/>
                    <a:moveTo>
                      <a:pt x="2900" y="279"/>
                    </a:moveTo>
                    <a:cubicBezTo>
                      <a:pt x="2793" y="399"/>
                      <a:pt x="2673" y="536"/>
                      <a:pt x="2654" y="536"/>
                    </a:cubicBezTo>
                    <a:cubicBezTo>
                      <a:pt x="2644" y="536"/>
                      <a:pt x="2666" y="494"/>
                      <a:pt x="2739" y="384"/>
                    </a:cubicBezTo>
                    <a:lnTo>
                      <a:pt x="2739" y="384"/>
                    </a:lnTo>
                    <a:cubicBezTo>
                      <a:pt x="2632" y="526"/>
                      <a:pt x="2572" y="576"/>
                      <a:pt x="2422" y="744"/>
                    </a:cubicBezTo>
                    <a:lnTo>
                      <a:pt x="2422" y="744"/>
                    </a:lnTo>
                    <a:cubicBezTo>
                      <a:pt x="2486" y="660"/>
                      <a:pt x="2530" y="598"/>
                      <a:pt x="2526" y="598"/>
                    </a:cubicBezTo>
                    <a:lnTo>
                      <a:pt x="2526" y="598"/>
                    </a:lnTo>
                    <a:cubicBezTo>
                      <a:pt x="2525" y="598"/>
                      <a:pt x="2523" y="600"/>
                      <a:pt x="2520" y="603"/>
                    </a:cubicBezTo>
                    <a:cubicBezTo>
                      <a:pt x="2404" y="719"/>
                      <a:pt x="2357" y="758"/>
                      <a:pt x="2346" y="758"/>
                    </a:cubicBezTo>
                    <a:cubicBezTo>
                      <a:pt x="2322" y="758"/>
                      <a:pt x="2453" y="589"/>
                      <a:pt x="2435" y="589"/>
                    </a:cubicBezTo>
                    <a:cubicBezTo>
                      <a:pt x="2432" y="589"/>
                      <a:pt x="2426" y="592"/>
                      <a:pt x="2416" y="600"/>
                    </a:cubicBezTo>
                    <a:lnTo>
                      <a:pt x="2416" y="600"/>
                    </a:lnTo>
                    <a:cubicBezTo>
                      <a:pt x="2419" y="597"/>
                      <a:pt x="2421" y="593"/>
                      <a:pt x="2423" y="590"/>
                    </a:cubicBezTo>
                    <a:lnTo>
                      <a:pt x="2423" y="590"/>
                    </a:lnTo>
                    <a:cubicBezTo>
                      <a:pt x="2403" y="610"/>
                      <a:pt x="2381" y="633"/>
                      <a:pt x="2356" y="658"/>
                    </a:cubicBezTo>
                    <a:cubicBezTo>
                      <a:pt x="2384" y="629"/>
                      <a:pt x="2404" y="611"/>
                      <a:pt x="2416" y="600"/>
                    </a:cubicBezTo>
                    <a:lnTo>
                      <a:pt x="2416" y="600"/>
                    </a:lnTo>
                    <a:cubicBezTo>
                      <a:pt x="2392" y="637"/>
                      <a:pt x="2355" y="690"/>
                      <a:pt x="2301" y="767"/>
                    </a:cubicBezTo>
                    <a:cubicBezTo>
                      <a:pt x="1972" y="1041"/>
                      <a:pt x="1972" y="986"/>
                      <a:pt x="1589" y="1370"/>
                    </a:cubicBezTo>
                    <a:cubicBezTo>
                      <a:pt x="1589" y="1406"/>
                      <a:pt x="1607" y="1425"/>
                      <a:pt x="1642" y="1425"/>
                    </a:cubicBezTo>
                    <a:cubicBezTo>
                      <a:pt x="1711" y="1425"/>
                      <a:pt x="1845" y="1352"/>
                      <a:pt x="2027" y="1205"/>
                    </a:cubicBezTo>
                    <a:lnTo>
                      <a:pt x="2027" y="1205"/>
                    </a:lnTo>
                    <a:cubicBezTo>
                      <a:pt x="1972" y="1315"/>
                      <a:pt x="1753" y="1479"/>
                      <a:pt x="1753" y="1589"/>
                    </a:cubicBezTo>
                    <a:cubicBezTo>
                      <a:pt x="1728" y="1640"/>
                      <a:pt x="1725" y="1660"/>
                      <a:pt x="1737" y="1660"/>
                    </a:cubicBezTo>
                    <a:cubicBezTo>
                      <a:pt x="1790" y="1660"/>
                      <a:pt x="2147" y="1244"/>
                      <a:pt x="2175" y="1244"/>
                    </a:cubicBezTo>
                    <a:cubicBezTo>
                      <a:pt x="2181" y="1244"/>
                      <a:pt x="2170" y="1264"/>
                      <a:pt x="2137" y="1315"/>
                    </a:cubicBezTo>
                    <a:lnTo>
                      <a:pt x="1918" y="1644"/>
                    </a:lnTo>
                    <a:cubicBezTo>
                      <a:pt x="2010" y="1520"/>
                      <a:pt x="2050" y="1479"/>
                      <a:pt x="2067" y="1479"/>
                    </a:cubicBezTo>
                    <a:cubicBezTo>
                      <a:pt x="2099" y="1479"/>
                      <a:pt x="2039" y="1639"/>
                      <a:pt x="2100" y="1639"/>
                    </a:cubicBezTo>
                    <a:cubicBezTo>
                      <a:pt x="2118" y="1639"/>
                      <a:pt x="2147" y="1625"/>
                      <a:pt x="2191" y="1589"/>
                    </a:cubicBezTo>
                    <a:cubicBezTo>
                      <a:pt x="2213" y="1557"/>
                      <a:pt x="2232" y="1526"/>
                      <a:pt x="2250" y="1498"/>
                    </a:cubicBezTo>
                    <a:lnTo>
                      <a:pt x="2250" y="1498"/>
                    </a:lnTo>
                    <a:cubicBezTo>
                      <a:pt x="2305" y="1442"/>
                      <a:pt x="2484" y="1211"/>
                      <a:pt x="2528" y="1211"/>
                    </a:cubicBezTo>
                    <a:cubicBezTo>
                      <a:pt x="2549" y="1211"/>
                      <a:pt x="2538" y="1266"/>
                      <a:pt x="2465" y="1425"/>
                    </a:cubicBezTo>
                    <a:cubicBezTo>
                      <a:pt x="2785" y="838"/>
                      <a:pt x="2950" y="511"/>
                      <a:pt x="3008" y="443"/>
                    </a:cubicBezTo>
                    <a:lnTo>
                      <a:pt x="3008" y="443"/>
                    </a:lnTo>
                    <a:cubicBezTo>
                      <a:pt x="2980" y="514"/>
                      <a:pt x="2937" y="624"/>
                      <a:pt x="2849" y="822"/>
                    </a:cubicBezTo>
                    <a:cubicBezTo>
                      <a:pt x="2867" y="785"/>
                      <a:pt x="2879" y="767"/>
                      <a:pt x="2894" y="746"/>
                    </a:cubicBezTo>
                    <a:lnTo>
                      <a:pt x="2894" y="746"/>
                    </a:lnTo>
                    <a:cubicBezTo>
                      <a:pt x="2847" y="854"/>
                      <a:pt x="2793" y="961"/>
                      <a:pt x="2739" y="1041"/>
                    </a:cubicBezTo>
                    <a:cubicBezTo>
                      <a:pt x="2765" y="980"/>
                      <a:pt x="2775" y="954"/>
                      <a:pt x="2771" y="954"/>
                    </a:cubicBezTo>
                    <a:lnTo>
                      <a:pt x="2771" y="954"/>
                    </a:lnTo>
                    <a:cubicBezTo>
                      <a:pt x="2755" y="954"/>
                      <a:pt x="2451" y="1541"/>
                      <a:pt x="2255" y="1830"/>
                    </a:cubicBezTo>
                    <a:lnTo>
                      <a:pt x="2255" y="1830"/>
                    </a:lnTo>
                    <a:cubicBezTo>
                      <a:pt x="2303" y="1772"/>
                      <a:pt x="2326" y="1767"/>
                      <a:pt x="2344" y="1767"/>
                    </a:cubicBezTo>
                    <a:cubicBezTo>
                      <a:pt x="2348" y="1767"/>
                      <a:pt x="2352" y="1767"/>
                      <a:pt x="2356" y="1767"/>
                    </a:cubicBezTo>
                    <a:cubicBezTo>
                      <a:pt x="2383" y="1767"/>
                      <a:pt x="2410" y="1753"/>
                      <a:pt x="2520" y="1534"/>
                    </a:cubicBezTo>
                    <a:lnTo>
                      <a:pt x="2520" y="1534"/>
                    </a:lnTo>
                    <a:lnTo>
                      <a:pt x="2301" y="2027"/>
                    </a:lnTo>
                    <a:cubicBezTo>
                      <a:pt x="2303" y="2032"/>
                      <a:pt x="2307" y="2034"/>
                      <a:pt x="2311" y="2034"/>
                    </a:cubicBezTo>
                    <a:cubicBezTo>
                      <a:pt x="2382" y="2034"/>
                      <a:pt x="2694" y="1306"/>
                      <a:pt x="2716" y="1306"/>
                    </a:cubicBezTo>
                    <a:lnTo>
                      <a:pt x="2716" y="1306"/>
                    </a:lnTo>
                    <a:cubicBezTo>
                      <a:pt x="2721" y="1306"/>
                      <a:pt x="2712" y="1340"/>
                      <a:pt x="2684" y="1425"/>
                    </a:cubicBezTo>
                    <a:lnTo>
                      <a:pt x="2520" y="1808"/>
                    </a:lnTo>
                    <a:cubicBezTo>
                      <a:pt x="2522" y="1806"/>
                      <a:pt x="2524" y="1805"/>
                      <a:pt x="2526" y="1805"/>
                    </a:cubicBezTo>
                    <a:cubicBezTo>
                      <a:pt x="2564" y="1805"/>
                      <a:pt x="2643" y="2105"/>
                      <a:pt x="2750" y="2105"/>
                    </a:cubicBezTo>
                    <a:cubicBezTo>
                      <a:pt x="2811" y="2105"/>
                      <a:pt x="2881" y="2007"/>
                      <a:pt x="2958" y="1698"/>
                    </a:cubicBezTo>
                    <a:cubicBezTo>
                      <a:pt x="2987" y="1526"/>
                      <a:pt x="3016" y="1234"/>
                      <a:pt x="3036" y="963"/>
                    </a:cubicBezTo>
                    <a:lnTo>
                      <a:pt x="3036" y="963"/>
                    </a:lnTo>
                    <a:lnTo>
                      <a:pt x="3068" y="877"/>
                    </a:lnTo>
                    <a:lnTo>
                      <a:pt x="3068" y="877"/>
                    </a:lnTo>
                    <a:cubicBezTo>
                      <a:pt x="3057" y="901"/>
                      <a:pt x="3047" y="924"/>
                      <a:pt x="3038" y="947"/>
                    </a:cubicBezTo>
                    <a:lnTo>
                      <a:pt x="3038" y="947"/>
                    </a:lnTo>
                    <a:cubicBezTo>
                      <a:pt x="3046" y="831"/>
                      <a:pt x="3054" y="719"/>
                      <a:pt x="3059" y="623"/>
                    </a:cubicBezTo>
                    <a:lnTo>
                      <a:pt x="3059" y="623"/>
                    </a:lnTo>
                    <a:cubicBezTo>
                      <a:pt x="3065" y="606"/>
                      <a:pt x="3071" y="589"/>
                      <a:pt x="3077" y="571"/>
                    </a:cubicBezTo>
                    <a:lnTo>
                      <a:pt x="3077" y="571"/>
                    </a:lnTo>
                    <a:cubicBezTo>
                      <a:pt x="3104" y="501"/>
                      <a:pt x="3102" y="480"/>
                      <a:pt x="3177" y="329"/>
                    </a:cubicBezTo>
                    <a:lnTo>
                      <a:pt x="3177" y="329"/>
                    </a:lnTo>
                    <a:cubicBezTo>
                      <a:pt x="3119" y="445"/>
                      <a:pt x="3083" y="510"/>
                      <a:pt x="3063" y="540"/>
                    </a:cubicBezTo>
                    <a:lnTo>
                      <a:pt x="3063" y="540"/>
                    </a:lnTo>
                    <a:cubicBezTo>
                      <a:pt x="3065" y="509"/>
                      <a:pt x="3066" y="481"/>
                      <a:pt x="3066" y="456"/>
                    </a:cubicBezTo>
                    <a:lnTo>
                      <a:pt x="3066" y="456"/>
                    </a:lnTo>
                    <a:cubicBezTo>
                      <a:pt x="3072" y="441"/>
                      <a:pt x="3077" y="424"/>
                      <a:pt x="3083" y="408"/>
                    </a:cubicBezTo>
                    <a:lnTo>
                      <a:pt x="3083" y="408"/>
                    </a:lnTo>
                    <a:lnTo>
                      <a:pt x="3068" y="439"/>
                    </a:lnTo>
                    <a:cubicBezTo>
                      <a:pt x="3067" y="439"/>
                      <a:pt x="3067" y="440"/>
                      <a:pt x="3067" y="440"/>
                    </a:cubicBezTo>
                    <a:lnTo>
                      <a:pt x="3067" y="440"/>
                    </a:lnTo>
                    <a:cubicBezTo>
                      <a:pt x="3067" y="419"/>
                      <a:pt x="3068" y="400"/>
                      <a:pt x="3068" y="384"/>
                    </a:cubicBezTo>
                    <a:lnTo>
                      <a:pt x="3068" y="384"/>
                    </a:lnTo>
                    <a:cubicBezTo>
                      <a:pt x="3063" y="408"/>
                      <a:pt x="3059" y="435"/>
                      <a:pt x="3055" y="463"/>
                    </a:cubicBezTo>
                    <a:lnTo>
                      <a:pt x="3055" y="463"/>
                    </a:lnTo>
                    <a:cubicBezTo>
                      <a:pt x="2956" y="660"/>
                      <a:pt x="2921" y="707"/>
                      <a:pt x="2894" y="746"/>
                    </a:cubicBezTo>
                    <a:lnTo>
                      <a:pt x="2894" y="746"/>
                    </a:lnTo>
                    <a:cubicBezTo>
                      <a:pt x="2943" y="635"/>
                      <a:pt x="2985" y="522"/>
                      <a:pt x="3013" y="439"/>
                    </a:cubicBezTo>
                    <a:lnTo>
                      <a:pt x="3013" y="439"/>
                    </a:lnTo>
                    <a:cubicBezTo>
                      <a:pt x="3012" y="440"/>
                      <a:pt x="3010" y="442"/>
                      <a:pt x="3008" y="443"/>
                    </a:cubicBezTo>
                    <a:lnTo>
                      <a:pt x="3008" y="443"/>
                    </a:lnTo>
                    <a:cubicBezTo>
                      <a:pt x="3016" y="426"/>
                      <a:pt x="3022" y="410"/>
                      <a:pt x="3027" y="396"/>
                    </a:cubicBezTo>
                    <a:lnTo>
                      <a:pt x="3027" y="396"/>
                    </a:lnTo>
                    <a:cubicBezTo>
                      <a:pt x="2885" y="648"/>
                      <a:pt x="2673" y="986"/>
                      <a:pt x="2630" y="986"/>
                    </a:cubicBezTo>
                    <a:cubicBezTo>
                      <a:pt x="2923" y="448"/>
                      <a:pt x="2823" y="610"/>
                      <a:pt x="2994" y="298"/>
                    </a:cubicBezTo>
                    <a:lnTo>
                      <a:pt x="2994" y="298"/>
                    </a:lnTo>
                    <a:cubicBezTo>
                      <a:pt x="2767" y="702"/>
                      <a:pt x="2882" y="414"/>
                      <a:pt x="2692" y="649"/>
                    </a:cubicBezTo>
                    <a:lnTo>
                      <a:pt x="2692" y="649"/>
                    </a:lnTo>
                    <a:cubicBezTo>
                      <a:pt x="2722" y="604"/>
                      <a:pt x="2772" y="535"/>
                      <a:pt x="2849" y="439"/>
                    </a:cubicBezTo>
                    <a:lnTo>
                      <a:pt x="2903" y="329"/>
                    </a:lnTo>
                    <a:lnTo>
                      <a:pt x="2903" y="313"/>
                    </a:lnTo>
                    <a:lnTo>
                      <a:pt x="2903" y="313"/>
                    </a:lnTo>
                    <a:cubicBezTo>
                      <a:pt x="2878" y="347"/>
                      <a:pt x="2856" y="373"/>
                      <a:pt x="2852" y="373"/>
                    </a:cubicBezTo>
                    <a:cubicBezTo>
                      <a:pt x="2847" y="373"/>
                      <a:pt x="2860" y="348"/>
                      <a:pt x="2900" y="279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32"/>
              <p:cNvSpPr/>
              <p:nvPr/>
            </p:nvSpPr>
            <p:spPr>
              <a:xfrm>
                <a:off x="6484171" y="2816461"/>
                <a:ext cx="4071" cy="3354"/>
              </a:xfrm>
              <a:custGeom>
                <a:avLst/>
                <a:gdLst/>
                <a:ahLst/>
                <a:cxnLst/>
                <a:rect l="l" t="t" r="r" b="b"/>
                <a:pathLst>
                  <a:path w="330" h="274" extrusionOk="0">
                    <a:moveTo>
                      <a:pt x="329" y="0"/>
                    </a:moveTo>
                    <a:lnTo>
                      <a:pt x="1" y="219"/>
                    </a:lnTo>
                    <a:cubicBezTo>
                      <a:pt x="26" y="219"/>
                      <a:pt x="51" y="219"/>
                      <a:pt x="60" y="224"/>
                    </a:cubicBezTo>
                    <a:lnTo>
                      <a:pt x="60" y="224"/>
                    </a:lnTo>
                    <a:lnTo>
                      <a:pt x="329" y="0"/>
                    </a:lnTo>
                    <a:close/>
                    <a:moveTo>
                      <a:pt x="60" y="224"/>
                    </a:moveTo>
                    <a:lnTo>
                      <a:pt x="1" y="274"/>
                    </a:lnTo>
                    <a:cubicBezTo>
                      <a:pt x="60" y="244"/>
                      <a:pt x="71" y="231"/>
                      <a:pt x="60" y="224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32"/>
              <p:cNvSpPr/>
              <p:nvPr/>
            </p:nvSpPr>
            <p:spPr>
              <a:xfrm>
                <a:off x="6482830" y="2819113"/>
                <a:ext cx="1357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10" extrusionOk="0">
                    <a:moveTo>
                      <a:pt x="110" y="0"/>
                    </a:moveTo>
                    <a:lnTo>
                      <a:pt x="0" y="110"/>
                    </a:lnTo>
                    <a:cubicBezTo>
                      <a:pt x="0" y="110"/>
                      <a:pt x="0" y="110"/>
                      <a:pt x="55" y="5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32"/>
              <p:cNvSpPr/>
              <p:nvPr/>
            </p:nvSpPr>
            <p:spPr>
              <a:xfrm>
                <a:off x="6477430" y="2813797"/>
                <a:ext cx="2714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220" h="56" extrusionOk="0">
                    <a:moveTo>
                      <a:pt x="110" y="1"/>
                    </a:moveTo>
                    <a:cubicBezTo>
                      <a:pt x="1" y="56"/>
                      <a:pt x="1" y="56"/>
                      <a:pt x="110" y="56"/>
                    </a:cubicBezTo>
                    <a:cubicBezTo>
                      <a:pt x="165" y="56"/>
                      <a:pt x="220" y="1"/>
                      <a:pt x="11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32"/>
              <p:cNvSpPr/>
              <p:nvPr/>
            </p:nvSpPr>
            <p:spPr>
              <a:xfrm>
                <a:off x="6474073" y="2815129"/>
                <a:ext cx="1357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6" extrusionOk="0">
                    <a:moveTo>
                      <a:pt x="110" y="1"/>
                    </a:moveTo>
                    <a:lnTo>
                      <a:pt x="0" y="55"/>
                    </a:lnTo>
                    <a:lnTo>
                      <a:pt x="11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32"/>
              <p:cNvSpPr/>
              <p:nvPr/>
            </p:nvSpPr>
            <p:spPr>
              <a:xfrm>
                <a:off x="6445771" y="2783295"/>
                <a:ext cx="37185" cy="35117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2869" extrusionOk="0">
                    <a:moveTo>
                      <a:pt x="932" y="1370"/>
                    </a:moveTo>
                    <a:lnTo>
                      <a:pt x="1031" y="1469"/>
                    </a:lnTo>
                    <a:lnTo>
                      <a:pt x="1031" y="1469"/>
                    </a:lnTo>
                    <a:cubicBezTo>
                      <a:pt x="1008" y="1439"/>
                      <a:pt x="976" y="1406"/>
                      <a:pt x="932" y="1370"/>
                    </a:cubicBezTo>
                    <a:close/>
                    <a:moveTo>
                      <a:pt x="2027" y="1"/>
                    </a:moveTo>
                    <a:cubicBezTo>
                      <a:pt x="1699" y="439"/>
                      <a:pt x="658" y="658"/>
                      <a:pt x="1206" y="1644"/>
                    </a:cubicBezTo>
                    <a:lnTo>
                      <a:pt x="1031" y="1469"/>
                    </a:lnTo>
                    <a:lnTo>
                      <a:pt x="1031" y="1469"/>
                    </a:lnTo>
                    <a:cubicBezTo>
                      <a:pt x="1309" y="1841"/>
                      <a:pt x="0" y="1727"/>
                      <a:pt x="1370" y="2082"/>
                    </a:cubicBezTo>
                    <a:lnTo>
                      <a:pt x="603" y="1972"/>
                    </a:lnTo>
                    <a:lnTo>
                      <a:pt x="603" y="1972"/>
                    </a:lnTo>
                    <a:cubicBezTo>
                      <a:pt x="384" y="2082"/>
                      <a:pt x="1753" y="2246"/>
                      <a:pt x="932" y="2301"/>
                    </a:cubicBezTo>
                    <a:lnTo>
                      <a:pt x="1260" y="2301"/>
                    </a:lnTo>
                    <a:cubicBezTo>
                      <a:pt x="1260" y="2301"/>
                      <a:pt x="1096" y="2356"/>
                      <a:pt x="1096" y="2356"/>
                    </a:cubicBezTo>
                    <a:lnTo>
                      <a:pt x="1260" y="2356"/>
                    </a:lnTo>
                    <a:cubicBezTo>
                      <a:pt x="1534" y="2410"/>
                      <a:pt x="1534" y="2410"/>
                      <a:pt x="1315" y="2520"/>
                    </a:cubicBezTo>
                    <a:cubicBezTo>
                      <a:pt x="1041" y="2520"/>
                      <a:pt x="1206" y="2465"/>
                      <a:pt x="1151" y="2465"/>
                    </a:cubicBezTo>
                    <a:cubicBezTo>
                      <a:pt x="877" y="2520"/>
                      <a:pt x="1425" y="2520"/>
                      <a:pt x="1425" y="2575"/>
                    </a:cubicBezTo>
                    <a:cubicBezTo>
                      <a:pt x="1206" y="2630"/>
                      <a:pt x="1041" y="2630"/>
                      <a:pt x="932" y="2630"/>
                    </a:cubicBezTo>
                    <a:cubicBezTo>
                      <a:pt x="1221" y="2671"/>
                      <a:pt x="824" y="2868"/>
                      <a:pt x="1107" y="2868"/>
                    </a:cubicBezTo>
                    <a:cubicBezTo>
                      <a:pt x="1199" y="2868"/>
                      <a:pt x="1362" y="2848"/>
                      <a:pt x="1644" y="2794"/>
                    </a:cubicBezTo>
                    <a:cubicBezTo>
                      <a:pt x="1863" y="2739"/>
                      <a:pt x="2027" y="2684"/>
                      <a:pt x="2137" y="2684"/>
                    </a:cubicBezTo>
                    <a:cubicBezTo>
                      <a:pt x="2301" y="2602"/>
                      <a:pt x="2274" y="2588"/>
                      <a:pt x="2164" y="2588"/>
                    </a:cubicBezTo>
                    <a:cubicBezTo>
                      <a:pt x="2109" y="2588"/>
                      <a:pt x="2034" y="2592"/>
                      <a:pt x="1952" y="2592"/>
                    </a:cubicBezTo>
                    <a:cubicBezTo>
                      <a:pt x="1870" y="2592"/>
                      <a:pt x="1781" y="2588"/>
                      <a:pt x="1699" y="2575"/>
                    </a:cubicBezTo>
                    <a:lnTo>
                      <a:pt x="1699" y="2630"/>
                    </a:lnTo>
                    <a:cubicBezTo>
                      <a:pt x="1542" y="2637"/>
                      <a:pt x="1436" y="2641"/>
                      <a:pt x="1367" y="2641"/>
                    </a:cubicBezTo>
                    <a:cubicBezTo>
                      <a:pt x="956" y="2641"/>
                      <a:pt x="1902" y="2520"/>
                      <a:pt x="1480" y="2520"/>
                    </a:cubicBezTo>
                    <a:cubicBezTo>
                      <a:pt x="1699" y="2493"/>
                      <a:pt x="1808" y="2493"/>
                      <a:pt x="1897" y="2493"/>
                    </a:cubicBezTo>
                    <a:cubicBezTo>
                      <a:pt x="1986" y="2493"/>
                      <a:pt x="2055" y="2493"/>
                      <a:pt x="2192" y="2465"/>
                    </a:cubicBezTo>
                    <a:cubicBezTo>
                      <a:pt x="3013" y="2356"/>
                      <a:pt x="1534" y="2410"/>
                      <a:pt x="2630" y="2356"/>
                    </a:cubicBezTo>
                    <a:cubicBezTo>
                      <a:pt x="2739" y="2301"/>
                      <a:pt x="2520" y="2301"/>
                      <a:pt x="2465" y="2301"/>
                    </a:cubicBezTo>
                    <a:lnTo>
                      <a:pt x="2137" y="2301"/>
                    </a:lnTo>
                    <a:cubicBezTo>
                      <a:pt x="2027" y="2301"/>
                      <a:pt x="1534" y="2301"/>
                      <a:pt x="1315" y="2246"/>
                    </a:cubicBezTo>
                    <a:cubicBezTo>
                      <a:pt x="1808" y="2246"/>
                      <a:pt x="1041" y="2191"/>
                      <a:pt x="1315" y="2191"/>
                    </a:cubicBezTo>
                    <a:cubicBezTo>
                      <a:pt x="1753" y="2191"/>
                      <a:pt x="1753" y="2246"/>
                      <a:pt x="1972" y="2246"/>
                    </a:cubicBezTo>
                    <a:lnTo>
                      <a:pt x="1699" y="2191"/>
                    </a:lnTo>
                    <a:cubicBezTo>
                      <a:pt x="1683" y="2175"/>
                      <a:pt x="1718" y="2169"/>
                      <a:pt x="1782" y="2169"/>
                    </a:cubicBezTo>
                    <a:cubicBezTo>
                      <a:pt x="1936" y="2169"/>
                      <a:pt x="2256" y="2207"/>
                      <a:pt x="2411" y="2246"/>
                    </a:cubicBezTo>
                    <a:cubicBezTo>
                      <a:pt x="2082" y="2137"/>
                      <a:pt x="2192" y="2191"/>
                      <a:pt x="1699" y="2137"/>
                    </a:cubicBezTo>
                    <a:cubicBezTo>
                      <a:pt x="2196" y="2137"/>
                      <a:pt x="2151" y="2046"/>
                      <a:pt x="1851" y="1783"/>
                    </a:cubicBezTo>
                    <a:lnTo>
                      <a:pt x="1851" y="1783"/>
                    </a:lnTo>
                    <a:cubicBezTo>
                      <a:pt x="1980" y="1858"/>
                      <a:pt x="2177" y="1918"/>
                      <a:pt x="2137" y="1918"/>
                    </a:cubicBezTo>
                    <a:cubicBezTo>
                      <a:pt x="2152" y="1925"/>
                      <a:pt x="2161" y="1928"/>
                      <a:pt x="2164" y="1928"/>
                    </a:cubicBezTo>
                    <a:cubicBezTo>
                      <a:pt x="2182" y="1928"/>
                      <a:pt x="2026" y="1822"/>
                      <a:pt x="1793" y="1732"/>
                    </a:cubicBezTo>
                    <a:lnTo>
                      <a:pt x="1793" y="1732"/>
                    </a:lnTo>
                    <a:cubicBezTo>
                      <a:pt x="1780" y="1721"/>
                      <a:pt x="1767" y="1710"/>
                      <a:pt x="1753" y="1698"/>
                    </a:cubicBezTo>
                    <a:lnTo>
                      <a:pt x="1753" y="1698"/>
                    </a:lnTo>
                    <a:cubicBezTo>
                      <a:pt x="1758" y="1707"/>
                      <a:pt x="1764" y="1716"/>
                      <a:pt x="1772" y="1725"/>
                    </a:cubicBezTo>
                    <a:lnTo>
                      <a:pt x="1772" y="1725"/>
                    </a:lnTo>
                    <a:cubicBezTo>
                      <a:pt x="1748" y="1716"/>
                      <a:pt x="1724" y="1707"/>
                      <a:pt x="1699" y="1698"/>
                    </a:cubicBezTo>
                    <a:cubicBezTo>
                      <a:pt x="1575" y="1544"/>
                      <a:pt x="1608" y="1477"/>
                      <a:pt x="1710" y="1477"/>
                    </a:cubicBezTo>
                    <a:cubicBezTo>
                      <a:pt x="1788" y="1477"/>
                      <a:pt x="1908" y="1517"/>
                      <a:pt x="2027" y="1589"/>
                    </a:cubicBezTo>
                    <a:lnTo>
                      <a:pt x="1753" y="1370"/>
                    </a:lnTo>
                    <a:cubicBezTo>
                      <a:pt x="1624" y="1224"/>
                      <a:pt x="1609" y="1179"/>
                      <a:pt x="1648" y="1179"/>
                    </a:cubicBezTo>
                    <a:cubicBezTo>
                      <a:pt x="1713" y="1179"/>
                      <a:pt x="1924" y="1302"/>
                      <a:pt x="2011" y="1302"/>
                    </a:cubicBezTo>
                    <a:cubicBezTo>
                      <a:pt x="2049" y="1302"/>
                      <a:pt x="2063" y="1277"/>
                      <a:pt x="2027" y="1206"/>
                    </a:cubicBezTo>
                    <a:cubicBezTo>
                      <a:pt x="1974" y="1153"/>
                      <a:pt x="1515" y="490"/>
                      <a:pt x="1677" y="490"/>
                    </a:cubicBezTo>
                    <a:cubicBezTo>
                      <a:pt x="1683" y="490"/>
                      <a:pt x="1691" y="491"/>
                      <a:pt x="1699" y="493"/>
                    </a:cubicBezTo>
                    <a:cubicBezTo>
                      <a:pt x="1918" y="877"/>
                      <a:pt x="1863" y="877"/>
                      <a:pt x="2137" y="1206"/>
                    </a:cubicBezTo>
                    <a:lnTo>
                      <a:pt x="1918" y="658"/>
                    </a:lnTo>
                    <a:lnTo>
                      <a:pt x="1918" y="658"/>
                    </a:lnTo>
                    <a:cubicBezTo>
                      <a:pt x="1972" y="749"/>
                      <a:pt x="2003" y="767"/>
                      <a:pt x="2027" y="767"/>
                    </a:cubicBezTo>
                    <a:cubicBezTo>
                      <a:pt x="2043" y="767"/>
                      <a:pt x="2057" y="759"/>
                      <a:pt x="2073" y="759"/>
                    </a:cubicBezTo>
                    <a:cubicBezTo>
                      <a:pt x="2106" y="759"/>
                      <a:pt x="2149" y="792"/>
                      <a:pt x="2246" y="986"/>
                    </a:cubicBezTo>
                    <a:cubicBezTo>
                      <a:pt x="2027" y="329"/>
                      <a:pt x="2465" y="877"/>
                      <a:pt x="2027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32"/>
              <p:cNvSpPr/>
              <p:nvPr/>
            </p:nvSpPr>
            <p:spPr>
              <a:xfrm>
                <a:off x="6471453" y="2781975"/>
                <a:ext cx="3788" cy="10208"/>
              </a:xfrm>
              <a:custGeom>
                <a:avLst/>
                <a:gdLst/>
                <a:ahLst/>
                <a:cxnLst/>
                <a:rect l="l" t="t" r="r" b="b"/>
                <a:pathLst>
                  <a:path w="307" h="834" extrusionOk="0">
                    <a:moveTo>
                      <a:pt x="104" y="0"/>
                    </a:moveTo>
                    <a:cubicBezTo>
                      <a:pt x="104" y="26"/>
                      <a:pt x="94" y="33"/>
                      <a:pt x="82" y="33"/>
                    </a:cubicBezTo>
                    <a:cubicBezTo>
                      <a:pt x="64" y="33"/>
                      <a:pt x="40" y="19"/>
                      <a:pt x="25" y="19"/>
                    </a:cubicBezTo>
                    <a:cubicBezTo>
                      <a:pt x="5" y="19"/>
                      <a:pt x="1" y="45"/>
                      <a:pt x="49" y="164"/>
                    </a:cubicBezTo>
                    <a:cubicBezTo>
                      <a:pt x="49" y="248"/>
                      <a:pt x="113" y="365"/>
                      <a:pt x="143" y="365"/>
                    </a:cubicBezTo>
                    <a:cubicBezTo>
                      <a:pt x="152" y="365"/>
                      <a:pt x="158" y="354"/>
                      <a:pt x="158" y="329"/>
                    </a:cubicBezTo>
                    <a:lnTo>
                      <a:pt x="268" y="822"/>
                    </a:lnTo>
                    <a:cubicBezTo>
                      <a:pt x="272" y="830"/>
                      <a:pt x="275" y="834"/>
                      <a:pt x="278" y="834"/>
                    </a:cubicBezTo>
                    <a:cubicBezTo>
                      <a:pt x="306" y="834"/>
                      <a:pt x="205" y="253"/>
                      <a:pt x="104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32"/>
              <p:cNvSpPr/>
              <p:nvPr/>
            </p:nvSpPr>
            <p:spPr>
              <a:xfrm>
                <a:off x="6472080" y="2772930"/>
                <a:ext cx="18901" cy="20551"/>
              </a:xfrm>
              <a:custGeom>
                <a:avLst/>
                <a:gdLst/>
                <a:ahLst/>
                <a:cxnLst/>
                <a:rect l="l" t="t" r="r" b="b"/>
                <a:pathLst>
                  <a:path w="1532" h="1679" extrusionOk="0">
                    <a:moveTo>
                      <a:pt x="267" y="1227"/>
                    </a:moveTo>
                    <a:cubicBezTo>
                      <a:pt x="269" y="1238"/>
                      <a:pt x="270" y="1245"/>
                      <a:pt x="271" y="1245"/>
                    </a:cubicBezTo>
                    <a:cubicBezTo>
                      <a:pt x="271" y="1245"/>
                      <a:pt x="272" y="1243"/>
                      <a:pt x="272" y="1240"/>
                    </a:cubicBezTo>
                    <a:cubicBezTo>
                      <a:pt x="270" y="1236"/>
                      <a:pt x="269" y="1232"/>
                      <a:pt x="267" y="1227"/>
                    </a:cubicBezTo>
                    <a:close/>
                    <a:moveTo>
                      <a:pt x="1196" y="1240"/>
                    </a:moveTo>
                    <a:cubicBezTo>
                      <a:pt x="1198" y="1258"/>
                      <a:pt x="1200" y="1277"/>
                      <a:pt x="1203" y="1295"/>
                    </a:cubicBezTo>
                    <a:cubicBezTo>
                      <a:pt x="1201" y="1275"/>
                      <a:pt x="1199" y="1257"/>
                      <a:pt x="1196" y="1240"/>
                    </a:cubicBezTo>
                    <a:close/>
                    <a:moveTo>
                      <a:pt x="1437" y="0"/>
                    </a:moveTo>
                    <a:cubicBezTo>
                      <a:pt x="1260" y="0"/>
                      <a:pt x="1094" y="863"/>
                      <a:pt x="997" y="863"/>
                    </a:cubicBezTo>
                    <a:cubicBezTo>
                      <a:pt x="993" y="863"/>
                      <a:pt x="988" y="861"/>
                      <a:pt x="984" y="857"/>
                    </a:cubicBezTo>
                    <a:cubicBezTo>
                      <a:pt x="984" y="747"/>
                      <a:pt x="984" y="583"/>
                      <a:pt x="984" y="418"/>
                    </a:cubicBezTo>
                    <a:cubicBezTo>
                      <a:pt x="858" y="481"/>
                      <a:pt x="732" y="581"/>
                      <a:pt x="616" y="581"/>
                    </a:cubicBezTo>
                    <a:cubicBezTo>
                      <a:pt x="531" y="581"/>
                      <a:pt x="451" y="527"/>
                      <a:pt x="381" y="364"/>
                    </a:cubicBezTo>
                    <a:cubicBezTo>
                      <a:pt x="376" y="348"/>
                      <a:pt x="372" y="341"/>
                      <a:pt x="370" y="341"/>
                    </a:cubicBezTo>
                    <a:lnTo>
                      <a:pt x="370" y="341"/>
                    </a:lnTo>
                    <a:cubicBezTo>
                      <a:pt x="346" y="341"/>
                      <a:pt x="431" y="982"/>
                      <a:pt x="381" y="1130"/>
                    </a:cubicBezTo>
                    <a:lnTo>
                      <a:pt x="272" y="637"/>
                    </a:lnTo>
                    <a:cubicBezTo>
                      <a:pt x="272" y="964"/>
                      <a:pt x="1" y="479"/>
                      <a:pt x="267" y="1227"/>
                    </a:cubicBezTo>
                    <a:lnTo>
                      <a:pt x="267" y="1227"/>
                    </a:lnTo>
                    <a:cubicBezTo>
                      <a:pt x="258" y="1169"/>
                      <a:pt x="237" y="984"/>
                      <a:pt x="253" y="984"/>
                    </a:cubicBezTo>
                    <a:cubicBezTo>
                      <a:pt x="257" y="984"/>
                      <a:pt x="263" y="995"/>
                      <a:pt x="272" y="1021"/>
                    </a:cubicBezTo>
                    <a:lnTo>
                      <a:pt x="326" y="1295"/>
                    </a:lnTo>
                    <a:lnTo>
                      <a:pt x="381" y="1185"/>
                    </a:lnTo>
                    <a:lnTo>
                      <a:pt x="436" y="1514"/>
                    </a:lnTo>
                    <a:cubicBezTo>
                      <a:pt x="467" y="1583"/>
                      <a:pt x="486" y="1612"/>
                      <a:pt x="496" y="1612"/>
                    </a:cubicBezTo>
                    <a:cubicBezTo>
                      <a:pt x="552" y="1612"/>
                      <a:pt x="357" y="755"/>
                      <a:pt x="442" y="755"/>
                    </a:cubicBezTo>
                    <a:cubicBezTo>
                      <a:pt x="453" y="755"/>
                      <a:pt x="469" y="769"/>
                      <a:pt x="491" y="802"/>
                    </a:cubicBezTo>
                    <a:lnTo>
                      <a:pt x="600" y="1459"/>
                    </a:lnTo>
                    <a:cubicBezTo>
                      <a:pt x="611" y="1464"/>
                      <a:pt x="621" y="1467"/>
                      <a:pt x="630" y="1467"/>
                    </a:cubicBezTo>
                    <a:cubicBezTo>
                      <a:pt x="669" y="1467"/>
                      <a:pt x="691" y="1424"/>
                      <a:pt x="715" y="1424"/>
                    </a:cubicBezTo>
                    <a:cubicBezTo>
                      <a:pt x="741" y="1424"/>
                      <a:pt x="768" y="1473"/>
                      <a:pt x="819" y="1678"/>
                    </a:cubicBezTo>
                    <a:cubicBezTo>
                      <a:pt x="819" y="1678"/>
                      <a:pt x="819" y="1519"/>
                      <a:pt x="819" y="1459"/>
                    </a:cubicBezTo>
                    <a:cubicBezTo>
                      <a:pt x="765" y="1459"/>
                      <a:pt x="710" y="1130"/>
                      <a:pt x="710" y="966"/>
                    </a:cubicBezTo>
                    <a:cubicBezTo>
                      <a:pt x="734" y="830"/>
                      <a:pt x="751" y="775"/>
                      <a:pt x="763" y="775"/>
                    </a:cubicBezTo>
                    <a:cubicBezTo>
                      <a:pt x="803" y="775"/>
                      <a:pt x="789" y="1424"/>
                      <a:pt x="874" y="1678"/>
                    </a:cubicBezTo>
                    <a:cubicBezTo>
                      <a:pt x="874" y="1347"/>
                      <a:pt x="997" y="1041"/>
                      <a:pt x="1095" y="1041"/>
                    </a:cubicBezTo>
                    <a:cubicBezTo>
                      <a:pt x="1138" y="1041"/>
                      <a:pt x="1176" y="1100"/>
                      <a:pt x="1196" y="1240"/>
                    </a:cubicBezTo>
                    <a:lnTo>
                      <a:pt x="1196" y="1240"/>
                    </a:lnTo>
                    <a:cubicBezTo>
                      <a:pt x="1160" y="886"/>
                      <a:pt x="1249" y="469"/>
                      <a:pt x="1303" y="469"/>
                    </a:cubicBezTo>
                    <a:cubicBezTo>
                      <a:pt x="1306" y="469"/>
                      <a:pt x="1309" y="470"/>
                      <a:pt x="1312" y="473"/>
                    </a:cubicBezTo>
                    <a:cubicBezTo>
                      <a:pt x="1367" y="747"/>
                      <a:pt x="1257" y="911"/>
                      <a:pt x="1257" y="1130"/>
                    </a:cubicBezTo>
                    <a:cubicBezTo>
                      <a:pt x="1257" y="1172"/>
                      <a:pt x="1257" y="1277"/>
                      <a:pt x="1281" y="1277"/>
                    </a:cubicBezTo>
                    <a:cubicBezTo>
                      <a:pt x="1289" y="1277"/>
                      <a:pt x="1299" y="1266"/>
                      <a:pt x="1312" y="1240"/>
                    </a:cubicBezTo>
                    <a:cubicBezTo>
                      <a:pt x="1312" y="857"/>
                      <a:pt x="1367" y="364"/>
                      <a:pt x="1531" y="90"/>
                    </a:cubicBezTo>
                    <a:cubicBezTo>
                      <a:pt x="1500" y="27"/>
                      <a:pt x="1468" y="0"/>
                      <a:pt x="1437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32"/>
              <p:cNvSpPr/>
              <p:nvPr/>
            </p:nvSpPr>
            <p:spPr>
              <a:xfrm>
                <a:off x="6484171" y="2776659"/>
                <a:ext cx="691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56" h="111" extrusionOk="0">
                    <a:moveTo>
                      <a:pt x="55" y="1"/>
                    </a:moveTo>
                    <a:cubicBezTo>
                      <a:pt x="1" y="1"/>
                      <a:pt x="1" y="56"/>
                      <a:pt x="1" y="110"/>
                    </a:cubicBezTo>
                    <a:lnTo>
                      <a:pt x="55" y="110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32"/>
              <p:cNvSpPr/>
              <p:nvPr/>
            </p:nvSpPr>
            <p:spPr>
              <a:xfrm>
                <a:off x="6385146" y="2918369"/>
                <a:ext cx="72680" cy="47026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3842" extrusionOk="0">
                    <a:moveTo>
                      <a:pt x="1824" y="0"/>
                    </a:moveTo>
                    <a:cubicBezTo>
                      <a:pt x="1594" y="0"/>
                      <a:pt x="1399" y="39"/>
                      <a:pt x="1260" y="128"/>
                    </a:cubicBezTo>
                    <a:cubicBezTo>
                      <a:pt x="0" y="895"/>
                      <a:pt x="767" y="3414"/>
                      <a:pt x="2027" y="3688"/>
                    </a:cubicBezTo>
                    <a:lnTo>
                      <a:pt x="2058" y="3400"/>
                    </a:lnTo>
                    <a:lnTo>
                      <a:pt x="2058" y="3400"/>
                    </a:lnTo>
                    <a:cubicBezTo>
                      <a:pt x="2425" y="3696"/>
                      <a:pt x="2936" y="3841"/>
                      <a:pt x="3445" y="3841"/>
                    </a:cubicBezTo>
                    <a:cubicBezTo>
                      <a:pt x="4673" y="3841"/>
                      <a:pt x="5890" y="2996"/>
                      <a:pt x="5039" y="1388"/>
                    </a:cubicBezTo>
                    <a:cubicBezTo>
                      <a:pt x="4635" y="804"/>
                      <a:pt x="2870" y="0"/>
                      <a:pt x="1824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32"/>
              <p:cNvSpPr/>
              <p:nvPr/>
            </p:nvSpPr>
            <p:spPr>
              <a:xfrm>
                <a:off x="6412771" y="2939148"/>
                <a:ext cx="679" cy="5373"/>
              </a:xfrm>
              <a:custGeom>
                <a:avLst/>
                <a:gdLst/>
                <a:ahLst/>
                <a:cxnLst/>
                <a:rect l="l" t="t" r="r" b="b"/>
                <a:pathLst>
                  <a:path w="55" h="439" extrusionOk="0">
                    <a:moveTo>
                      <a:pt x="0" y="1"/>
                    </a:moveTo>
                    <a:lnTo>
                      <a:pt x="0" y="165"/>
                    </a:lnTo>
                    <a:lnTo>
                      <a:pt x="55" y="4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32"/>
              <p:cNvSpPr/>
              <p:nvPr/>
            </p:nvSpPr>
            <p:spPr>
              <a:xfrm>
                <a:off x="6399967" y="2926543"/>
                <a:ext cx="15558" cy="18788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535" extrusionOk="0">
                    <a:moveTo>
                      <a:pt x="0" y="1"/>
                    </a:moveTo>
                    <a:lnTo>
                      <a:pt x="0" y="275"/>
                    </a:lnTo>
                    <a:cubicBezTo>
                      <a:pt x="796" y="1070"/>
                      <a:pt x="689" y="918"/>
                      <a:pt x="1113" y="1375"/>
                    </a:cubicBezTo>
                    <a:lnTo>
                      <a:pt x="1113" y="1375"/>
                    </a:lnTo>
                    <a:cubicBezTo>
                      <a:pt x="1011" y="1179"/>
                      <a:pt x="971" y="851"/>
                      <a:pt x="931" y="494"/>
                    </a:cubicBezTo>
                    <a:cubicBezTo>
                      <a:pt x="834" y="591"/>
                      <a:pt x="910" y="949"/>
                      <a:pt x="851" y="949"/>
                    </a:cubicBezTo>
                    <a:cubicBezTo>
                      <a:pt x="843" y="949"/>
                      <a:pt x="834" y="944"/>
                      <a:pt x="822" y="932"/>
                    </a:cubicBezTo>
                    <a:cubicBezTo>
                      <a:pt x="658" y="603"/>
                      <a:pt x="767" y="603"/>
                      <a:pt x="712" y="165"/>
                    </a:cubicBezTo>
                    <a:cubicBezTo>
                      <a:pt x="631" y="114"/>
                      <a:pt x="577" y="93"/>
                      <a:pt x="543" y="93"/>
                    </a:cubicBezTo>
                    <a:cubicBezTo>
                      <a:pt x="403" y="93"/>
                      <a:pt x="585" y="443"/>
                      <a:pt x="416" y="443"/>
                    </a:cubicBezTo>
                    <a:cubicBezTo>
                      <a:pt x="407" y="443"/>
                      <a:pt x="396" y="441"/>
                      <a:pt x="384" y="439"/>
                    </a:cubicBezTo>
                    <a:lnTo>
                      <a:pt x="0" y="1"/>
                    </a:lnTo>
                    <a:close/>
                    <a:moveTo>
                      <a:pt x="1113" y="1375"/>
                    </a:moveTo>
                    <a:cubicBezTo>
                      <a:pt x="1152" y="1449"/>
                      <a:pt x="1200" y="1504"/>
                      <a:pt x="1260" y="1534"/>
                    </a:cubicBezTo>
                    <a:cubicBezTo>
                      <a:pt x="1205" y="1474"/>
                      <a:pt x="1156" y="1421"/>
                      <a:pt x="1113" y="137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32"/>
              <p:cNvSpPr/>
              <p:nvPr/>
            </p:nvSpPr>
            <p:spPr>
              <a:xfrm>
                <a:off x="6404014" y="2933844"/>
                <a:ext cx="4738" cy="5373"/>
              </a:xfrm>
              <a:custGeom>
                <a:avLst/>
                <a:gdLst/>
                <a:ahLst/>
                <a:cxnLst/>
                <a:rect l="l" t="t" r="r" b="b"/>
                <a:pathLst>
                  <a:path w="384" h="439" extrusionOk="0">
                    <a:moveTo>
                      <a:pt x="0" y="0"/>
                    </a:moveTo>
                    <a:lnTo>
                      <a:pt x="114" y="130"/>
                    </a:lnTo>
                    <a:lnTo>
                      <a:pt x="114" y="130"/>
                    </a:lnTo>
                    <a:cubicBezTo>
                      <a:pt x="79" y="86"/>
                      <a:pt x="41" y="41"/>
                      <a:pt x="0" y="0"/>
                    </a:cubicBezTo>
                    <a:close/>
                    <a:moveTo>
                      <a:pt x="114" y="130"/>
                    </a:moveTo>
                    <a:cubicBezTo>
                      <a:pt x="219" y="264"/>
                      <a:pt x="301" y="397"/>
                      <a:pt x="383" y="439"/>
                    </a:cubicBezTo>
                    <a:lnTo>
                      <a:pt x="114" y="13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32"/>
              <p:cNvSpPr/>
              <p:nvPr/>
            </p:nvSpPr>
            <p:spPr>
              <a:xfrm>
                <a:off x="6405355" y="2936496"/>
                <a:ext cx="6095" cy="7381"/>
              </a:xfrm>
              <a:custGeom>
                <a:avLst/>
                <a:gdLst/>
                <a:ahLst/>
                <a:cxnLst/>
                <a:rect l="l" t="t" r="r" b="b"/>
                <a:pathLst>
                  <a:path w="494" h="603" extrusionOk="0">
                    <a:moveTo>
                      <a:pt x="1" y="0"/>
                    </a:moveTo>
                    <a:cubicBezTo>
                      <a:pt x="1" y="50"/>
                      <a:pt x="222" y="321"/>
                      <a:pt x="307" y="375"/>
                    </a:cubicBezTo>
                    <a:lnTo>
                      <a:pt x="307" y="375"/>
                    </a:lnTo>
                    <a:lnTo>
                      <a:pt x="1" y="0"/>
                    </a:lnTo>
                    <a:close/>
                    <a:moveTo>
                      <a:pt x="307" y="375"/>
                    </a:moveTo>
                    <a:lnTo>
                      <a:pt x="493" y="603"/>
                    </a:lnTo>
                    <a:lnTo>
                      <a:pt x="329" y="384"/>
                    </a:lnTo>
                    <a:cubicBezTo>
                      <a:pt x="324" y="384"/>
                      <a:pt x="316" y="381"/>
                      <a:pt x="307" y="37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32"/>
              <p:cNvSpPr/>
              <p:nvPr/>
            </p:nvSpPr>
            <p:spPr>
              <a:xfrm>
                <a:off x="6407372" y="2942466"/>
                <a:ext cx="1592" cy="95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78" extrusionOk="0">
                    <a:moveTo>
                      <a:pt x="1" y="0"/>
                    </a:moveTo>
                    <a:lnTo>
                      <a:pt x="56" y="55"/>
                    </a:lnTo>
                    <a:cubicBezTo>
                      <a:pt x="88" y="71"/>
                      <a:pt x="106" y="78"/>
                      <a:pt x="112" y="78"/>
                    </a:cubicBezTo>
                    <a:cubicBezTo>
                      <a:pt x="128" y="78"/>
                      <a:pt x="78" y="39"/>
                      <a:pt x="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32"/>
              <p:cNvSpPr/>
              <p:nvPr/>
            </p:nvSpPr>
            <p:spPr>
              <a:xfrm>
                <a:off x="6397950" y="2933844"/>
                <a:ext cx="11856" cy="11089"/>
              </a:xfrm>
              <a:custGeom>
                <a:avLst/>
                <a:gdLst/>
                <a:ahLst/>
                <a:cxnLst/>
                <a:rect l="l" t="t" r="r" b="b"/>
                <a:pathLst>
                  <a:path w="961" h="906" extrusionOk="0">
                    <a:moveTo>
                      <a:pt x="0" y="0"/>
                    </a:moveTo>
                    <a:cubicBezTo>
                      <a:pt x="0" y="110"/>
                      <a:pt x="657" y="658"/>
                      <a:pt x="822" y="822"/>
                    </a:cubicBezTo>
                    <a:cubicBezTo>
                      <a:pt x="902" y="882"/>
                      <a:pt x="938" y="906"/>
                      <a:pt x="946" y="906"/>
                    </a:cubicBezTo>
                    <a:cubicBezTo>
                      <a:pt x="960" y="906"/>
                      <a:pt x="891" y="836"/>
                      <a:pt x="822" y="767"/>
                    </a:cubicBezTo>
                    <a:lnTo>
                      <a:pt x="767" y="712"/>
                    </a:lnTo>
                    <a:cubicBezTo>
                      <a:pt x="613" y="610"/>
                      <a:pt x="221" y="269"/>
                      <a:pt x="259" y="269"/>
                    </a:cubicBezTo>
                    <a:cubicBezTo>
                      <a:pt x="262" y="269"/>
                      <a:pt x="267" y="271"/>
                      <a:pt x="274" y="274"/>
                    </a:cubicBezTo>
                    <a:cubicBezTo>
                      <a:pt x="267" y="260"/>
                      <a:pt x="268" y="254"/>
                      <a:pt x="275" y="254"/>
                    </a:cubicBezTo>
                    <a:cubicBezTo>
                      <a:pt x="306" y="254"/>
                      <a:pt x="441" y="356"/>
                      <a:pt x="486" y="356"/>
                    </a:cubicBezTo>
                    <a:cubicBezTo>
                      <a:pt x="511" y="356"/>
                      <a:pt x="507" y="323"/>
                      <a:pt x="438" y="21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32"/>
              <p:cNvSpPr/>
              <p:nvPr/>
            </p:nvSpPr>
            <p:spPr>
              <a:xfrm>
                <a:off x="6406757" y="2941521"/>
                <a:ext cx="629" cy="967"/>
              </a:xfrm>
              <a:custGeom>
                <a:avLst/>
                <a:gdLst/>
                <a:ahLst/>
                <a:cxnLst/>
                <a:rect l="l" t="t" r="r" b="b"/>
                <a:pathLst>
                  <a:path w="51" h="79" extrusionOk="0">
                    <a:moveTo>
                      <a:pt x="17" y="1"/>
                    </a:moveTo>
                    <a:cubicBezTo>
                      <a:pt x="1" y="1"/>
                      <a:pt x="12" y="40"/>
                      <a:pt x="51" y="78"/>
                    </a:cubicBezTo>
                    <a:lnTo>
                      <a:pt x="51" y="24"/>
                    </a:lnTo>
                    <a:cubicBezTo>
                      <a:pt x="35" y="8"/>
                      <a:pt x="23" y="1"/>
                      <a:pt x="17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32"/>
              <p:cNvSpPr/>
              <p:nvPr/>
            </p:nvSpPr>
            <p:spPr>
              <a:xfrm>
                <a:off x="6406031" y="2938482"/>
                <a:ext cx="2714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220" h="275" extrusionOk="0">
                    <a:moveTo>
                      <a:pt x="0" y="1"/>
                    </a:moveTo>
                    <a:lnTo>
                      <a:pt x="219" y="275"/>
                    </a:lnTo>
                    <a:lnTo>
                      <a:pt x="165" y="16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32"/>
              <p:cNvSpPr/>
              <p:nvPr/>
            </p:nvSpPr>
            <p:spPr>
              <a:xfrm>
                <a:off x="6392551" y="2934510"/>
                <a:ext cx="14213" cy="11408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932" extrusionOk="0">
                    <a:moveTo>
                      <a:pt x="1" y="0"/>
                    </a:moveTo>
                    <a:lnTo>
                      <a:pt x="165" y="164"/>
                    </a:lnTo>
                    <a:cubicBezTo>
                      <a:pt x="384" y="384"/>
                      <a:pt x="877" y="712"/>
                      <a:pt x="1151" y="931"/>
                    </a:cubicBezTo>
                    <a:cubicBezTo>
                      <a:pt x="850" y="685"/>
                      <a:pt x="891" y="671"/>
                      <a:pt x="946" y="671"/>
                    </a:cubicBezTo>
                    <a:cubicBezTo>
                      <a:pt x="953" y="671"/>
                      <a:pt x="960" y="671"/>
                      <a:pt x="966" y="671"/>
                    </a:cubicBezTo>
                    <a:cubicBezTo>
                      <a:pt x="1013" y="671"/>
                      <a:pt x="1038" y="661"/>
                      <a:pt x="822" y="493"/>
                    </a:cubicBezTo>
                    <a:cubicBezTo>
                      <a:pt x="822" y="508"/>
                      <a:pt x="813" y="515"/>
                      <a:pt x="797" y="515"/>
                    </a:cubicBezTo>
                    <a:cubicBezTo>
                      <a:pt x="692" y="515"/>
                      <a:pt x="285" y="237"/>
                      <a:pt x="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32"/>
              <p:cNvSpPr/>
              <p:nvPr/>
            </p:nvSpPr>
            <p:spPr>
              <a:xfrm>
                <a:off x="6387163" y="2931192"/>
                <a:ext cx="1369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10" extrusionOk="0">
                    <a:moveTo>
                      <a:pt x="1" y="0"/>
                    </a:move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32"/>
              <p:cNvSpPr/>
              <p:nvPr/>
            </p:nvSpPr>
            <p:spPr>
              <a:xfrm>
                <a:off x="6376389" y="2932524"/>
                <a:ext cx="25674" cy="21702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773" extrusionOk="0">
                    <a:moveTo>
                      <a:pt x="1288" y="245"/>
                    </a:moveTo>
                    <a:cubicBezTo>
                      <a:pt x="1287" y="245"/>
                      <a:pt x="1294" y="253"/>
                      <a:pt x="1315" y="274"/>
                    </a:cubicBezTo>
                    <a:lnTo>
                      <a:pt x="1371" y="316"/>
                    </a:lnTo>
                    <a:lnTo>
                      <a:pt x="1371" y="316"/>
                    </a:lnTo>
                    <a:cubicBezTo>
                      <a:pt x="1327" y="276"/>
                      <a:pt x="1291" y="245"/>
                      <a:pt x="1288" y="245"/>
                    </a:cubicBezTo>
                    <a:close/>
                    <a:moveTo>
                      <a:pt x="1479" y="493"/>
                    </a:moveTo>
                    <a:cubicBezTo>
                      <a:pt x="1486" y="498"/>
                      <a:pt x="1492" y="503"/>
                      <a:pt x="1499" y="508"/>
                    </a:cubicBezTo>
                    <a:lnTo>
                      <a:pt x="1499" y="508"/>
                    </a:lnTo>
                    <a:cubicBezTo>
                      <a:pt x="1481" y="534"/>
                      <a:pt x="1464" y="565"/>
                      <a:pt x="1460" y="565"/>
                    </a:cubicBezTo>
                    <a:cubicBezTo>
                      <a:pt x="1457" y="565"/>
                      <a:pt x="1461" y="547"/>
                      <a:pt x="1479" y="493"/>
                    </a:cubicBezTo>
                    <a:close/>
                    <a:moveTo>
                      <a:pt x="55" y="1479"/>
                    </a:moveTo>
                    <a:cubicBezTo>
                      <a:pt x="42" y="1489"/>
                      <a:pt x="36" y="1494"/>
                      <a:pt x="37" y="1494"/>
                    </a:cubicBezTo>
                    <a:cubicBezTo>
                      <a:pt x="38" y="1494"/>
                      <a:pt x="44" y="1491"/>
                      <a:pt x="55" y="1483"/>
                    </a:cubicBezTo>
                    <a:lnTo>
                      <a:pt x="55" y="1483"/>
                    </a:lnTo>
                    <a:lnTo>
                      <a:pt x="55" y="1479"/>
                    </a:lnTo>
                    <a:close/>
                    <a:moveTo>
                      <a:pt x="987" y="1"/>
                    </a:moveTo>
                    <a:lnTo>
                      <a:pt x="1205" y="219"/>
                    </a:lnTo>
                    <a:lnTo>
                      <a:pt x="1424" y="438"/>
                    </a:lnTo>
                    <a:lnTo>
                      <a:pt x="1424" y="493"/>
                    </a:lnTo>
                    <a:lnTo>
                      <a:pt x="1431" y="493"/>
                    </a:lnTo>
                    <a:cubicBezTo>
                      <a:pt x="967" y="824"/>
                      <a:pt x="185" y="1396"/>
                      <a:pt x="55" y="1483"/>
                    </a:cubicBezTo>
                    <a:lnTo>
                      <a:pt x="55" y="1483"/>
                    </a:lnTo>
                    <a:lnTo>
                      <a:pt x="55" y="1533"/>
                    </a:lnTo>
                    <a:cubicBezTo>
                      <a:pt x="0" y="1588"/>
                      <a:pt x="0" y="1643"/>
                      <a:pt x="0" y="1698"/>
                    </a:cubicBezTo>
                    <a:cubicBezTo>
                      <a:pt x="42" y="1752"/>
                      <a:pt x="148" y="1773"/>
                      <a:pt x="291" y="1773"/>
                    </a:cubicBezTo>
                    <a:cubicBezTo>
                      <a:pt x="719" y="1773"/>
                      <a:pt x="1479" y="1588"/>
                      <a:pt x="1808" y="1588"/>
                    </a:cubicBezTo>
                    <a:cubicBezTo>
                      <a:pt x="1479" y="1588"/>
                      <a:pt x="1205" y="1533"/>
                      <a:pt x="932" y="1479"/>
                    </a:cubicBezTo>
                    <a:cubicBezTo>
                      <a:pt x="1114" y="1479"/>
                      <a:pt x="1272" y="1454"/>
                      <a:pt x="1390" y="1454"/>
                    </a:cubicBezTo>
                    <a:cubicBezTo>
                      <a:pt x="1449" y="1454"/>
                      <a:pt x="1497" y="1460"/>
                      <a:pt x="1534" y="1479"/>
                    </a:cubicBezTo>
                    <a:cubicBezTo>
                      <a:pt x="1589" y="1424"/>
                      <a:pt x="1479" y="1369"/>
                      <a:pt x="1370" y="1369"/>
                    </a:cubicBezTo>
                    <a:cubicBezTo>
                      <a:pt x="1492" y="878"/>
                      <a:pt x="1537" y="646"/>
                      <a:pt x="1543" y="545"/>
                    </a:cubicBezTo>
                    <a:lnTo>
                      <a:pt x="1543" y="545"/>
                    </a:lnTo>
                    <a:cubicBezTo>
                      <a:pt x="1753" y="721"/>
                      <a:pt x="1753" y="767"/>
                      <a:pt x="1753" y="767"/>
                    </a:cubicBezTo>
                    <a:cubicBezTo>
                      <a:pt x="1577" y="1271"/>
                      <a:pt x="1539" y="1392"/>
                      <a:pt x="1577" y="1392"/>
                    </a:cubicBezTo>
                    <a:cubicBezTo>
                      <a:pt x="1613" y="1392"/>
                      <a:pt x="1712" y="1288"/>
                      <a:pt x="1825" y="1288"/>
                    </a:cubicBezTo>
                    <a:cubicBezTo>
                      <a:pt x="1855" y="1288"/>
                      <a:pt x="1886" y="1296"/>
                      <a:pt x="1917" y="1314"/>
                    </a:cubicBezTo>
                    <a:cubicBezTo>
                      <a:pt x="2080" y="716"/>
                      <a:pt x="1974" y="1035"/>
                      <a:pt x="1544" y="505"/>
                    </a:cubicBezTo>
                    <a:lnTo>
                      <a:pt x="1544" y="505"/>
                    </a:lnTo>
                    <a:cubicBezTo>
                      <a:pt x="1544" y="503"/>
                      <a:pt x="1544" y="501"/>
                      <a:pt x="1543" y="499"/>
                    </a:cubicBezTo>
                    <a:lnTo>
                      <a:pt x="1543" y="499"/>
                    </a:lnTo>
                    <a:lnTo>
                      <a:pt x="1972" y="767"/>
                    </a:lnTo>
                    <a:lnTo>
                      <a:pt x="1972" y="767"/>
                    </a:lnTo>
                    <a:lnTo>
                      <a:pt x="1542" y="444"/>
                    </a:lnTo>
                    <a:lnTo>
                      <a:pt x="1542" y="444"/>
                    </a:lnTo>
                    <a:cubicBezTo>
                      <a:pt x="1713" y="311"/>
                      <a:pt x="1780" y="256"/>
                      <a:pt x="1773" y="256"/>
                    </a:cubicBezTo>
                    <a:cubicBezTo>
                      <a:pt x="1766" y="256"/>
                      <a:pt x="1667" y="324"/>
                      <a:pt x="1521" y="428"/>
                    </a:cubicBezTo>
                    <a:lnTo>
                      <a:pt x="1521" y="428"/>
                    </a:lnTo>
                    <a:lnTo>
                      <a:pt x="1371" y="316"/>
                    </a:lnTo>
                    <a:lnTo>
                      <a:pt x="1371" y="316"/>
                    </a:lnTo>
                    <a:cubicBezTo>
                      <a:pt x="1419" y="359"/>
                      <a:pt x="1477" y="412"/>
                      <a:pt x="1505" y="440"/>
                    </a:cubicBezTo>
                    <a:lnTo>
                      <a:pt x="1505" y="440"/>
                    </a:lnTo>
                    <a:cubicBezTo>
                      <a:pt x="1504" y="440"/>
                      <a:pt x="1503" y="441"/>
                      <a:pt x="1502" y="442"/>
                    </a:cubicBezTo>
                    <a:lnTo>
                      <a:pt x="1502" y="442"/>
                    </a:lnTo>
                    <a:cubicBezTo>
                      <a:pt x="1479" y="424"/>
                      <a:pt x="1438" y="388"/>
                      <a:pt x="1370" y="328"/>
                    </a:cubicBezTo>
                    <a:cubicBezTo>
                      <a:pt x="1098" y="111"/>
                      <a:pt x="1042" y="55"/>
                      <a:pt x="987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32"/>
              <p:cNvSpPr/>
              <p:nvPr/>
            </p:nvSpPr>
            <p:spPr>
              <a:xfrm>
                <a:off x="6384470" y="2954405"/>
                <a:ext cx="4750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385" h="110" extrusionOk="0">
                    <a:moveTo>
                      <a:pt x="275" y="0"/>
                    </a:moveTo>
                    <a:lnTo>
                      <a:pt x="1" y="110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32"/>
              <p:cNvSpPr/>
              <p:nvPr/>
            </p:nvSpPr>
            <p:spPr>
              <a:xfrm>
                <a:off x="6381174" y="2952407"/>
                <a:ext cx="22245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967" extrusionOk="0">
                    <a:moveTo>
                      <a:pt x="1474" y="1"/>
                    </a:moveTo>
                    <a:cubicBezTo>
                      <a:pt x="1447" y="14"/>
                      <a:pt x="1417" y="31"/>
                      <a:pt x="1386" y="49"/>
                    </a:cubicBezTo>
                    <a:lnTo>
                      <a:pt x="1386" y="49"/>
                    </a:lnTo>
                    <a:cubicBezTo>
                      <a:pt x="1418" y="34"/>
                      <a:pt x="1448" y="18"/>
                      <a:pt x="1474" y="1"/>
                    </a:cubicBezTo>
                    <a:close/>
                    <a:moveTo>
                      <a:pt x="1386" y="49"/>
                    </a:moveTo>
                    <a:cubicBezTo>
                      <a:pt x="1212" y="128"/>
                      <a:pt x="964" y="174"/>
                      <a:pt x="871" y="220"/>
                    </a:cubicBezTo>
                    <a:cubicBezTo>
                      <a:pt x="548" y="344"/>
                      <a:pt x="575" y="378"/>
                      <a:pt x="711" y="378"/>
                    </a:cubicBezTo>
                    <a:cubicBezTo>
                      <a:pt x="874" y="378"/>
                      <a:pt x="1195" y="330"/>
                      <a:pt x="1255" y="330"/>
                    </a:cubicBezTo>
                    <a:cubicBezTo>
                      <a:pt x="1035" y="658"/>
                      <a:pt x="926" y="439"/>
                      <a:pt x="323" y="822"/>
                    </a:cubicBezTo>
                    <a:cubicBezTo>
                      <a:pt x="323" y="768"/>
                      <a:pt x="488" y="658"/>
                      <a:pt x="488" y="549"/>
                    </a:cubicBezTo>
                    <a:lnTo>
                      <a:pt x="488" y="549"/>
                    </a:lnTo>
                    <a:cubicBezTo>
                      <a:pt x="1" y="886"/>
                      <a:pt x="231" y="967"/>
                      <a:pt x="478" y="967"/>
                    </a:cubicBezTo>
                    <a:cubicBezTo>
                      <a:pt x="592" y="967"/>
                      <a:pt x="710" y="949"/>
                      <a:pt x="762" y="932"/>
                    </a:cubicBezTo>
                    <a:cubicBezTo>
                      <a:pt x="816" y="877"/>
                      <a:pt x="1035" y="713"/>
                      <a:pt x="926" y="713"/>
                    </a:cubicBezTo>
                    <a:lnTo>
                      <a:pt x="1200" y="713"/>
                    </a:lnTo>
                    <a:cubicBezTo>
                      <a:pt x="1638" y="330"/>
                      <a:pt x="1802" y="220"/>
                      <a:pt x="1638" y="110"/>
                    </a:cubicBezTo>
                    <a:lnTo>
                      <a:pt x="1638" y="110"/>
                    </a:lnTo>
                    <a:lnTo>
                      <a:pt x="1157" y="164"/>
                    </a:lnTo>
                    <a:lnTo>
                      <a:pt x="1157" y="164"/>
                    </a:lnTo>
                    <a:cubicBezTo>
                      <a:pt x="1204" y="155"/>
                      <a:pt x="1298" y="98"/>
                      <a:pt x="1386" y="49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32"/>
              <p:cNvSpPr/>
              <p:nvPr/>
            </p:nvSpPr>
            <p:spPr>
              <a:xfrm>
                <a:off x="6399291" y="2951475"/>
                <a:ext cx="3035" cy="95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78" extrusionOk="0">
                    <a:moveTo>
                      <a:pt x="224" y="0"/>
                    </a:moveTo>
                    <a:cubicBezTo>
                      <a:pt x="210" y="0"/>
                      <a:pt x="174" y="7"/>
                      <a:pt x="110" y="23"/>
                    </a:cubicBezTo>
                    <a:cubicBezTo>
                      <a:pt x="133" y="23"/>
                      <a:pt x="137" y="32"/>
                      <a:pt x="126" y="43"/>
                    </a:cubicBezTo>
                    <a:lnTo>
                      <a:pt x="126" y="43"/>
                    </a:lnTo>
                    <a:cubicBezTo>
                      <a:pt x="205" y="19"/>
                      <a:pt x="246" y="0"/>
                      <a:pt x="224" y="0"/>
                    </a:cubicBezTo>
                    <a:close/>
                    <a:moveTo>
                      <a:pt x="126" y="43"/>
                    </a:moveTo>
                    <a:cubicBezTo>
                      <a:pt x="91" y="54"/>
                      <a:pt x="48" y="66"/>
                      <a:pt x="1" y="78"/>
                    </a:cubicBezTo>
                    <a:cubicBezTo>
                      <a:pt x="65" y="78"/>
                      <a:pt x="111" y="59"/>
                      <a:pt x="126" y="43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32"/>
              <p:cNvSpPr/>
              <p:nvPr/>
            </p:nvSpPr>
            <p:spPr>
              <a:xfrm>
                <a:off x="6390534" y="2963693"/>
                <a:ext cx="691" cy="306"/>
              </a:xfrm>
              <a:custGeom>
                <a:avLst/>
                <a:gdLst/>
                <a:ahLst/>
                <a:cxnLst/>
                <a:rect l="l" t="t" r="r" b="b"/>
                <a:pathLst>
                  <a:path w="56" h="25" extrusionOk="0">
                    <a:moveTo>
                      <a:pt x="1" y="0"/>
                    </a:moveTo>
                    <a:cubicBezTo>
                      <a:pt x="1" y="0"/>
                      <a:pt x="1" y="24"/>
                      <a:pt x="17" y="24"/>
                    </a:cubicBezTo>
                    <a:cubicBezTo>
                      <a:pt x="25" y="24"/>
                      <a:pt x="37" y="18"/>
                      <a:pt x="55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32"/>
              <p:cNvSpPr/>
              <p:nvPr/>
            </p:nvSpPr>
            <p:spPr>
              <a:xfrm>
                <a:off x="6399291" y="2956391"/>
                <a:ext cx="4071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330" h="220" extrusionOk="0">
                    <a:moveTo>
                      <a:pt x="329" y="1"/>
                    </a:moveTo>
                    <a:lnTo>
                      <a:pt x="298" y="22"/>
                    </a:lnTo>
                    <a:lnTo>
                      <a:pt x="298" y="22"/>
                    </a:lnTo>
                    <a:cubicBezTo>
                      <a:pt x="309" y="17"/>
                      <a:pt x="319" y="11"/>
                      <a:pt x="329" y="1"/>
                    </a:cubicBezTo>
                    <a:close/>
                    <a:moveTo>
                      <a:pt x="298" y="22"/>
                    </a:moveTo>
                    <a:lnTo>
                      <a:pt x="298" y="22"/>
                    </a:lnTo>
                    <a:cubicBezTo>
                      <a:pt x="250" y="41"/>
                      <a:pt x="189" y="21"/>
                      <a:pt x="55" y="110"/>
                    </a:cubicBezTo>
                    <a:lnTo>
                      <a:pt x="1" y="220"/>
                    </a:lnTo>
                    <a:lnTo>
                      <a:pt x="298" y="22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32"/>
              <p:cNvSpPr/>
              <p:nvPr/>
            </p:nvSpPr>
            <p:spPr>
              <a:xfrm>
                <a:off x="6387840" y="2957614"/>
                <a:ext cx="45291" cy="31628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584" extrusionOk="0">
                    <a:moveTo>
                      <a:pt x="1383" y="0"/>
                    </a:moveTo>
                    <a:cubicBezTo>
                      <a:pt x="1316" y="0"/>
                      <a:pt x="937" y="325"/>
                      <a:pt x="841" y="325"/>
                    </a:cubicBezTo>
                    <a:cubicBezTo>
                      <a:pt x="822" y="325"/>
                      <a:pt x="815" y="313"/>
                      <a:pt x="822" y="283"/>
                    </a:cubicBezTo>
                    <a:lnTo>
                      <a:pt x="822" y="283"/>
                    </a:lnTo>
                    <a:cubicBezTo>
                      <a:pt x="384" y="557"/>
                      <a:pt x="658" y="557"/>
                      <a:pt x="384" y="776"/>
                    </a:cubicBezTo>
                    <a:cubicBezTo>
                      <a:pt x="312" y="824"/>
                      <a:pt x="274" y="840"/>
                      <a:pt x="255" y="840"/>
                    </a:cubicBezTo>
                    <a:cubicBezTo>
                      <a:pt x="210" y="840"/>
                      <a:pt x="255" y="758"/>
                      <a:pt x="213" y="758"/>
                    </a:cubicBezTo>
                    <a:cubicBezTo>
                      <a:pt x="188" y="758"/>
                      <a:pt x="130" y="788"/>
                      <a:pt x="1" y="885"/>
                    </a:cubicBezTo>
                    <a:cubicBezTo>
                      <a:pt x="1" y="1041"/>
                      <a:pt x="152" y="1093"/>
                      <a:pt x="365" y="1093"/>
                    </a:cubicBezTo>
                    <a:cubicBezTo>
                      <a:pt x="752" y="1093"/>
                      <a:pt x="1341" y="921"/>
                      <a:pt x="1589" y="885"/>
                    </a:cubicBezTo>
                    <a:lnTo>
                      <a:pt x="1589" y="885"/>
                    </a:lnTo>
                    <a:lnTo>
                      <a:pt x="1260" y="1214"/>
                    </a:lnTo>
                    <a:cubicBezTo>
                      <a:pt x="1358" y="1172"/>
                      <a:pt x="1441" y="1148"/>
                      <a:pt x="1509" y="1148"/>
                    </a:cubicBezTo>
                    <a:cubicBezTo>
                      <a:pt x="1706" y="1148"/>
                      <a:pt x="1766" y="1354"/>
                      <a:pt x="1644" y="1926"/>
                    </a:cubicBezTo>
                    <a:cubicBezTo>
                      <a:pt x="1676" y="1795"/>
                      <a:pt x="1704" y="1767"/>
                      <a:pt x="1736" y="1767"/>
                    </a:cubicBezTo>
                    <a:cubicBezTo>
                      <a:pt x="1760" y="1767"/>
                      <a:pt x="1786" y="1783"/>
                      <a:pt x="1818" y="1783"/>
                    </a:cubicBezTo>
                    <a:cubicBezTo>
                      <a:pt x="1886" y="1783"/>
                      <a:pt x="1980" y="1712"/>
                      <a:pt x="2137" y="1269"/>
                    </a:cubicBezTo>
                    <a:lnTo>
                      <a:pt x="2137" y="1269"/>
                    </a:lnTo>
                    <a:cubicBezTo>
                      <a:pt x="2082" y="1488"/>
                      <a:pt x="2137" y="1433"/>
                      <a:pt x="2137" y="1543"/>
                    </a:cubicBezTo>
                    <a:lnTo>
                      <a:pt x="2246" y="1269"/>
                    </a:lnTo>
                    <a:cubicBezTo>
                      <a:pt x="2301" y="1269"/>
                      <a:pt x="2191" y="1762"/>
                      <a:pt x="2301" y="1762"/>
                    </a:cubicBezTo>
                    <a:cubicBezTo>
                      <a:pt x="2356" y="1324"/>
                      <a:pt x="2410" y="1214"/>
                      <a:pt x="2520" y="885"/>
                    </a:cubicBezTo>
                    <a:cubicBezTo>
                      <a:pt x="2520" y="1378"/>
                      <a:pt x="2520" y="1816"/>
                      <a:pt x="2575" y="2255"/>
                    </a:cubicBezTo>
                    <a:cubicBezTo>
                      <a:pt x="2575" y="2090"/>
                      <a:pt x="2629" y="1926"/>
                      <a:pt x="2629" y="1762"/>
                    </a:cubicBezTo>
                    <a:cubicBezTo>
                      <a:pt x="2629" y="1787"/>
                      <a:pt x="2631" y="1798"/>
                      <a:pt x="2633" y="1798"/>
                    </a:cubicBezTo>
                    <a:cubicBezTo>
                      <a:pt x="2646" y="1798"/>
                      <a:pt x="2693" y="1463"/>
                      <a:pt x="2739" y="1324"/>
                    </a:cubicBezTo>
                    <a:cubicBezTo>
                      <a:pt x="2794" y="1324"/>
                      <a:pt x="2739" y="1871"/>
                      <a:pt x="2684" y="2200"/>
                    </a:cubicBezTo>
                    <a:cubicBezTo>
                      <a:pt x="2692" y="2211"/>
                      <a:pt x="2700" y="2217"/>
                      <a:pt x="2708" y="2217"/>
                    </a:cubicBezTo>
                    <a:cubicBezTo>
                      <a:pt x="2799" y="2217"/>
                      <a:pt x="2916" y="1570"/>
                      <a:pt x="2981" y="1570"/>
                    </a:cubicBezTo>
                    <a:cubicBezTo>
                      <a:pt x="2994" y="1570"/>
                      <a:pt x="3005" y="1594"/>
                      <a:pt x="3013" y="1652"/>
                    </a:cubicBezTo>
                    <a:lnTo>
                      <a:pt x="3013" y="1214"/>
                    </a:lnTo>
                    <a:cubicBezTo>
                      <a:pt x="3024" y="1203"/>
                      <a:pt x="3035" y="1198"/>
                      <a:pt x="3045" y="1198"/>
                    </a:cubicBezTo>
                    <a:cubicBezTo>
                      <a:pt x="3120" y="1198"/>
                      <a:pt x="3170" y="1467"/>
                      <a:pt x="3242" y="1467"/>
                    </a:cubicBezTo>
                    <a:cubicBezTo>
                      <a:pt x="3256" y="1467"/>
                      <a:pt x="3271" y="1457"/>
                      <a:pt x="3287" y="1433"/>
                    </a:cubicBezTo>
                    <a:lnTo>
                      <a:pt x="3287" y="1433"/>
                    </a:lnTo>
                    <a:cubicBezTo>
                      <a:pt x="3342" y="2036"/>
                      <a:pt x="3177" y="1981"/>
                      <a:pt x="3122" y="2255"/>
                    </a:cubicBezTo>
                    <a:cubicBezTo>
                      <a:pt x="3177" y="2364"/>
                      <a:pt x="3232" y="2419"/>
                      <a:pt x="3232" y="2583"/>
                    </a:cubicBezTo>
                    <a:cubicBezTo>
                      <a:pt x="3287" y="2255"/>
                      <a:pt x="3396" y="1871"/>
                      <a:pt x="3451" y="1543"/>
                    </a:cubicBezTo>
                    <a:lnTo>
                      <a:pt x="3451" y="1543"/>
                    </a:lnTo>
                    <a:cubicBezTo>
                      <a:pt x="3396" y="2255"/>
                      <a:pt x="3615" y="2200"/>
                      <a:pt x="3670" y="2255"/>
                    </a:cubicBezTo>
                    <a:cubicBezTo>
                      <a:pt x="3622" y="2016"/>
                      <a:pt x="3575" y="1861"/>
                      <a:pt x="3527" y="1861"/>
                    </a:cubicBezTo>
                    <a:cubicBezTo>
                      <a:pt x="3520" y="1861"/>
                      <a:pt x="3513" y="1864"/>
                      <a:pt x="3506" y="1871"/>
                    </a:cubicBezTo>
                    <a:cubicBezTo>
                      <a:pt x="3506" y="1488"/>
                      <a:pt x="3561" y="1543"/>
                      <a:pt x="3561" y="1324"/>
                    </a:cubicBezTo>
                    <a:cubicBezTo>
                      <a:pt x="3506" y="1104"/>
                      <a:pt x="3561" y="885"/>
                      <a:pt x="3506" y="502"/>
                    </a:cubicBezTo>
                    <a:cubicBezTo>
                      <a:pt x="3501" y="499"/>
                      <a:pt x="3496" y="498"/>
                      <a:pt x="3491" y="498"/>
                    </a:cubicBezTo>
                    <a:cubicBezTo>
                      <a:pt x="3405" y="498"/>
                      <a:pt x="3395" y="900"/>
                      <a:pt x="3355" y="900"/>
                    </a:cubicBezTo>
                    <a:cubicBezTo>
                      <a:pt x="3351" y="900"/>
                      <a:pt x="3347" y="895"/>
                      <a:pt x="3342" y="885"/>
                    </a:cubicBezTo>
                    <a:cubicBezTo>
                      <a:pt x="3342" y="776"/>
                      <a:pt x="3342" y="612"/>
                      <a:pt x="3287" y="447"/>
                    </a:cubicBezTo>
                    <a:cubicBezTo>
                      <a:pt x="3248" y="639"/>
                      <a:pt x="3129" y="859"/>
                      <a:pt x="3042" y="859"/>
                    </a:cubicBezTo>
                    <a:cubicBezTo>
                      <a:pt x="3005" y="859"/>
                      <a:pt x="2974" y="819"/>
                      <a:pt x="2958" y="721"/>
                    </a:cubicBezTo>
                    <a:cubicBezTo>
                      <a:pt x="2945" y="696"/>
                      <a:pt x="2933" y="685"/>
                      <a:pt x="2919" y="685"/>
                    </a:cubicBezTo>
                    <a:cubicBezTo>
                      <a:pt x="2872" y="685"/>
                      <a:pt x="2810" y="801"/>
                      <a:pt x="2684" y="885"/>
                    </a:cubicBezTo>
                    <a:cubicBezTo>
                      <a:pt x="2410" y="612"/>
                      <a:pt x="1863" y="940"/>
                      <a:pt x="1808" y="338"/>
                    </a:cubicBezTo>
                    <a:lnTo>
                      <a:pt x="1260" y="885"/>
                    </a:lnTo>
                    <a:cubicBezTo>
                      <a:pt x="1479" y="612"/>
                      <a:pt x="1151" y="831"/>
                      <a:pt x="1534" y="447"/>
                    </a:cubicBezTo>
                    <a:lnTo>
                      <a:pt x="1534" y="447"/>
                    </a:lnTo>
                    <a:cubicBezTo>
                      <a:pt x="1507" y="502"/>
                      <a:pt x="1507" y="516"/>
                      <a:pt x="1520" y="516"/>
                    </a:cubicBezTo>
                    <a:cubicBezTo>
                      <a:pt x="1534" y="516"/>
                      <a:pt x="1561" y="502"/>
                      <a:pt x="1589" y="502"/>
                    </a:cubicBezTo>
                    <a:cubicBezTo>
                      <a:pt x="1732" y="263"/>
                      <a:pt x="1709" y="212"/>
                      <a:pt x="1641" y="212"/>
                    </a:cubicBezTo>
                    <a:cubicBezTo>
                      <a:pt x="1591" y="212"/>
                      <a:pt x="1516" y="240"/>
                      <a:pt x="1467" y="240"/>
                    </a:cubicBezTo>
                    <a:cubicBezTo>
                      <a:pt x="1432" y="240"/>
                      <a:pt x="1412" y="225"/>
                      <a:pt x="1425" y="173"/>
                    </a:cubicBezTo>
                    <a:lnTo>
                      <a:pt x="1425" y="173"/>
                    </a:lnTo>
                    <a:cubicBezTo>
                      <a:pt x="1370" y="283"/>
                      <a:pt x="877" y="721"/>
                      <a:pt x="767" y="776"/>
                    </a:cubicBezTo>
                    <a:cubicBezTo>
                      <a:pt x="1425" y="228"/>
                      <a:pt x="603" y="666"/>
                      <a:pt x="1370" y="64"/>
                    </a:cubicBezTo>
                    <a:cubicBezTo>
                      <a:pt x="1397" y="19"/>
                      <a:pt x="1399" y="0"/>
                      <a:pt x="1383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32"/>
              <p:cNvSpPr/>
              <p:nvPr/>
            </p:nvSpPr>
            <p:spPr>
              <a:xfrm>
                <a:off x="6426916" y="2988891"/>
                <a:ext cx="679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55" h="275" extrusionOk="0">
                    <a:moveTo>
                      <a:pt x="55" y="0"/>
                    </a:moveTo>
                    <a:lnTo>
                      <a:pt x="0" y="274"/>
                    </a:lnTo>
                    <a:cubicBezTo>
                      <a:pt x="39" y="235"/>
                      <a:pt x="50" y="197"/>
                      <a:pt x="54" y="197"/>
                    </a:cubicBezTo>
                    <a:cubicBezTo>
                      <a:pt x="55" y="197"/>
                      <a:pt x="55" y="203"/>
                      <a:pt x="55" y="219"/>
                    </a:cubicBez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32"/>
              <p:cNvSpPr/>
              <p:nvPr/>
            </p:nvSpPr>
            <p:spPr>
              <a:xfrm>
                <a:off x="6432980" y="2984907"/>
                <a:ext cx="12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" h="56" extrusionOk="0">
                    <a:moveTo>
                      <a:pt x="0" y="1"/>
                    </a:move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32"/>
              <p:cNvSpPr/>
              <p:nvPr/>
            </p:nvSpPr>
            <p:spPr>
              <a:xfrm>
                <a:off x="6424222" y="2966345"/>
                <a:ext cx="679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55" h="55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55" y="5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32"/>
              <p:cNvSpPr/>
              <p:nvPr/>
            </p:nvSpPr>
            <p:spPr>
              <a:xfrm>
                <a:off x="6419499" y="2984907"/>
                <a:ext cx="691" cy="6047"/>
              </a:xfrm>
              <a:custGeom>
                <a:avLst/>
                <a:gdLst/>
                <a:ahLst/>
                <a:cxnLst/>
                <a:rect l="l" t="t" r="r" b="b"/>
                <a:pathLst>
                  <a:path w="56" h="494" extrusionOk="0">
                    <a:moveTo>
                      <a:pt x="1" y="1"/>
                    </a:moveTo>
                    <a:cubicBezTo>
                      <a:pt x="1" y="165"/>
                      <a:pt x="1" y="329"/>
                      <a:pt x="55" y="49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32"/>
              <p:cNvSpPr/>
              <p:nvPr/>
            </p:nvSpPr>
            <p:spPr>
              <a:xfrm>
                <a:off x="6408048" y="2981590"/>
                <a:ext cx="2036" cy="4174"/>
              </a:xfrm>
              <a:custGeom>
                <a:avLst/>
                <a:gdLst/>
                <a:ahLst/>
                <a:cxnLst/>
                <a:rect l="l" t="t" r="r" b="b"/>
                <a:pathLst>
                  <a:path w="165" h="341" extrusionOk="0">
                    <a:moveTo>
                      <a:pt x="165" y="1"/>
                    </a:moveTo>
                    <a:cubicBezTo>
                      <a:pt x="110" y="56"/>
                      <a:pt x="55" y="220"/>
                      <a:pt x="1" y="329"/>
                    </a:cubicBezTo>
                    <a:cubicBezTo>
                      <a:pt x="8" y="337"/>
                      <a:pt x="15" y="340"/>
                      <a:pt x="22" y="340"/>
                    </a:cubicBezTo>
                    <a:cubicBezTo>
                      <a:pt x="70" y="340"/>
                      <a:pt x="117" y="191"/>
                      <a:pt x="165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32"/>
              <p:cNvSpPr/>
              <p:nvPr/>
            </p:nvSpPr>
            <p:spPr>
              <a:xfrm>
                <a:off x="6429610" y="2986893"/>
                <a:ext cx="2036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75" extrusionOk="0">
                    <a:moveTo>
                      <a:pt x="165" y="1"/>
                    </a:moveTo>
                    <a:lnTo>
                      <a:pt x="0" y="275"/>
                    </a:lnTo>
                    <a:lnTo>
                      <a:pt x="110" y="165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32"/>
              <p:cNvSpPr/>
              <p:nvPr/>
            </p:nvSpPr>
            <p:spPr>
              <a:xfrm>
                <a:off x="6432303" y="2954914"/>
                <a:ext cx="20332" cy="28997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2369" extrusionOk="0">
                    <a:moveTo>
                      <a:pt x="613" y="1"/>
                    </a:moveTo>
                    <a:cubicBezTo>
                      <a:pt x="587" y="1"/>
                      <a:pt x="605" y="74"/>
                      <a:pt x="570" y="74"/>
                    </a:cubicBezTo>
                    <a:cubicBezTo>
                      <a:pt x="564" y="74"/>
                      <a:pt x="557" y="72"/>
                      <a:pt x="548" y="68"/>
                    </a:cubicBezTo>
                    <a:lnTo>
                      <a:pt x="548" y="68"/>
                    </a:lnTo>
                    <a:cubicBezTo>
                      <a:pt x="603" y="342"/>
                      <a:pt x="1151" y="1108"/>
                      <a:pt x="986" y="1218"/>
                    </a:cubicBezTo>
                    <a:lnTo>
                      <a:pt x="548" y="232"/>
                    </a:lnTo>
                    <a:cubicBezTo>
                      <a:pt x="439" y="287"/>
                      <a:pt x="274" y="123"/>
                      <a:pt x="439" y="1108"/>
                    </a:cubicBezTo>
                    <a:cubicBezTo>
                      <a:pt x="384" y="999"/>
                      <a:pt x="329" y="835"/>
                      <a:pt x="329" y="670"/>
                    </a:cubicBezTo>
                    <a:lnTo>
                      <a:pt x="329" y="670"/>
                    </a:lnTo>
                    <a:cubicBezTo>
                      <a:pt x="229" y="720"/>
                      <a:pt x="587" y="1964"/>
                      <a:pt x="481" y="1964"/>
                    </a:cubicBezTo>
                    <a:cubicBezTo>
                      <a:pt x="471" y="1964"/>
                      <a:pt x="457" y="1953"/>
                      <a:pt x="439" y="1930"/>
                    </a:cubicBezTo>
                    <a:cubicBezTo>
                      <a:pt x="384" y="1163"/>
                      <a:pt x="219" y="1273"/>
                      <a:pt x="110" y="615"/>
                    </a:cubicBezTo>
                    <a:lnTo>
                      <a:pt x="110" y="506"/>
                    </a:lnTo>
                    <a:cubicBezTo>
                      <a:pt x="110" y="615"/>
                      <a:pt x="55" y="944"/>
                      <a:pt x="0" y="944"/>
                    </a:cubicBezTo>
                    <a:cubicBezTo>
                      <a:pt x="0" y="1218"/>
                      <a:pt x="110" y="1656"/>
                      <a:pt x="55" y="1656"/>
                    </a:cubicBezTo>
                    <a:cubicBezTo>
                      <a:pt x="110" y="1711"/>
                      <a:pt x="110" y="2039"/>
                      <a:pt x="165" y="2313"/>
                    </a:cubicBezTo>
                    <a:cubicBezTo>
                      <a:pt x="219" y="2039"/>
                      <a:pt x="274" y="2204"/>
                      <a:pt x="274" y="1820"/>
                    </a:cubicBezTo>
                    <a:cubicBezTo>
                      <a:pt x="384" y="2204"/>
                      <a:pt x="274" y="1985"/>
                      <a:pt x="384" y="2313"/>
                    </a:cubicBezTo>
                    <a:lnTo>
                      <a:pt x="384" y="1930"/>
                    </a:lnTo>
                    <a:cubicBezTo>
                      <a:pt x="493" y="1985"/>
                      <a:pt x="439" y="2313"/>
                      <a:pt x="548" y="2368"/>
                    </a:cubicBezTo>
                    <a:cubicBezTo>
                      <a:pt x="493" y="2149"/>
                      <a:pt x="548" y="1930"/>
                      <a:pt x="603" y="1930"/>
                    </a:cubicBezTo>
                    <a:lnTo>
                      <a:pt x="603" y="2039"/>
                    </a:lnTo>
                    <a:cubicBezTo>
                      <a:pt x="658" y="1875"/>
                      <a:pt x="767" y="2039"/>
                      <a:pt x="548" y="1492"/>
                    </a:cubicBezTo>
                    <a:lnTo>
                      <a:pt x="548" y="1492"/>
                    </a:lnTo>
                    <a:lnTo>
                      <a:pt x="822" y="2039"/>
                    </a:lnTo>
                    <a:lnTo>
                      <a:pt x="658" y="1656"/>
                    </a:lnTo>
                    <a:lnTo>
                      <a:pt x="658" y="1656"/>
                    </a:lnTo>
                    <a:cubicBezTo>
                      <a:pt x="783" y="1740"/>
                      <a:pt x="1102" y="2273"/>
                      <a:pt x="1244" y="2273"/>
                    </a:cubicBezTo>
                    <a:cubicBezTo>
                      <a:pt x="1288" y="2273"/>
                      <a:pt x="1315" y="2223"/>
                      <a:pt x="1315" y="2094"/>
                    </a:cubicBezTo>
                    <a:cubicBezTo>
                      <a:pt x="1205" y="1985"/>
                      <a:pt x="1151" y="1766"/>
                      <a:pt x="1151" y="1711"/>
                    </a:cubicBezTo>
                    <a:cubicBezTo>
                      <a:pt x="1110" y="1661"/>
                      <a:pt x="1085" y="1640"/>
                      <a:pt x="1070" y="1640"/>
                    </a:cubicBezTo>
                    <a:cubicBezTo>
                      <a:pt x="1003" y="1640"/>
                      <a:pt x="1140" y="2050"/>
                      <a:pt x="1096" y="2094"/>
                    </a:cubicBezTo>
                    <a:cubicBezTo>
                      <a:pt x="945" y="1742"/>
                      <a:pt x="886" y="1298"/>
                      <a:pt x="751" y="1058"/>
                    </a:cubicBezTo>
                    <a:lnTo>
                      <a:pt x="751" y="1058"/>
                    </a:lnTo>
                    <a:cubicBezTo>
                      <a:pt x="971" y="1385"/>
                      <a:pt x="847" y="937"/>
                      <a:pt x="1315" y="1820"/>
                    </a:cubicBezTo>
                    <a:cubicBezTo>
                      <a:pt x="1461" y="1820"/>
                      <a:pt x="1304" y="1474"/>
                      <a:pt x="1421" y="1474"/>
                    </a:cubicBezTo>
                    <a:cubicBezTo>
                      <a:pt x="1436" y="1474"/>
                      <a:pt x="1455" y="1480"/>
                      <a:pt x="1479" y="1492"/>
                    </a:cubicBezTo>
                    <a:lnTo>
                      <a:pt x="1589" y="1601"/>
                    </a:lnTo>
                    <a:cubicBezTo>
                      <a:pt x="1471" y="1434"/>
                      <a:pt x="1452" y="1389"/>
                      <a:pt x="1471" y="1389"/>
                    </a:cubicBezTo>
                    <a:cubicBezTo>
                      <a:pt x="1493" y="1389"/>
                      <a:pt x="1566" y="1447"/>
                      <a:pt x="1605" y="1447"/>
                    </a:cubicBezTo>
                    <a:cubicBezTo>
                      <a:pt x="1643" y="1447"/>
                      <a:pt x="1647" y="1390"/>
                      <a:pt x="1534" y="1163"/>
                    </a:cubicBezTo>
                    <a:lnTo>
                      <a:pt x="1370" y="1054"/>
                    </a:lnTo>
                    <a:cubicBezTo>
                      <a:pt x="1205" y="835"/>
                      <a:pt x="1205" y="835"/>
                      <a:pt x="1205" y="725"/>
                    </a:cubicBezTo>
                    <a:lnTo>
                      <a:pt x="1205" y="725"/>
                    </a:lnTo>
                    <a:cubicBezTo>
                      <a:pt x="1315" y="835"/>
                      <a:pt x="1260" y="835"/>
                      <a:pt x="1370" y="944"/>
                    </a:cubicBezTo>
                    <a:cubicBezTo>
                      <a:pt x="1096" y="506"/>
                      <a:pt x="1096" y="396"/>
                      <a:pt x="986" y="287"/>
                    </a:cubicBezTo>
                    <a:cubicBezTo>
                      <a:pt x="983" y="283"/>
                      <a:pt x="980" y="282"/>
                      <a:pt x="979" y="282"/>
                    </a:cubicBezTo>
                    <a:cubicBezTo>
                      <a:pt x="960" y="282"/>
                      <a:pt x="1154" y="623"/>
                      <a:pt x="1205" y="725"/>
                    </a:cubicBezTo>
                    <a:cubicBezTo>
                      <a:pt x="1053" y="522"/>
                      <a:pt x="808" y="226"/>
                      <a:pt x="815" y="226"/>
                    </a:cubicBezTo>
                    <a:lnTo>
                      <a:pt x="815" y="226"/>
                    </a:lnTo>
                    <a:cubicBezTo>
                      <a:pt x="816" y="226"/>
                      <a:pt x="818" y="228"/>
                      <a:pt x="822" y="232"/>
                    </a:cubicBezTo>
                    <a:cubicBezTo>
                      <a:pt x="686" y="50"/>
                      <a:pt x="634" y="1"/>
                      <a:pt x="613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32"/>
              <p:cNvSpPr/>
              <p:nvPr/>
            </p:nvSpPr>
            <p:spPr>
              <a:xfrm>
                <a:off x="6439708" y="2979604"/>
                <a:ext cx="691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56" h="275" extrusionOk="0">
                    <a:moveTo>
                      <a:pt x="1" y="0"/>
                    </a:moveTo>
                    <a:cubicBezTo>
                      <a:pt x="1" y="55"/>
                      <a:pt x="1" y="165"/>
                      <a:pt x="56" y="27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32"/>
              <p:cNvSpPr/>
              <p:nvPr/>
            </p:nvSpPr>
            <p:spPr>
              <a:xfrm>
                <a:off x="6437014" y="2947770"/>
                <a:ext cx="27883" cy="26218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2142" extrusionOk="0">
                    <a:moveTo>
                      <a:pt x="220" y="1"/>
                    </a:moveTo>
                    <a:cubicBezTo>
                      <a:pt x="1" y="1"/>
                      <a:pt x="275" y="55"/>
                      <a:pt x="329" y="55"/>
                    </a:cubicBezTo>
                    <a:cubicBezTo>
                      <a:pt x="548" y="55"/>
                      <a:pt x="932" y="165"/>
                      <a:pt x="1151" y="220"/>
                    </a:cubicBezTo>
                    <a:cubicBezTo>
                      <a:pt x="987" y="220"/>
                      <a:pt x="1161" y="312"/>
                      <a:pt x="1074" y="312"/>
                    </a:cubicBezTo>
                    <a:cubicBezTo>
                      <a:pt x="1045" y="312"/>
                      <a:pt x="987" y="302"/>
                      <a:pt x="877" y="274"/>
                    </a:cubicBezTo>
                    <a:lnTo>
                      <a:pt x="494" y="110"/>
                    </a:lnTo>
                    <a:cubicBezTo>
                      <a:pt x="220" y="165"/>
                      <a:pt x="384" y="274"/>
                      <a:pt x="329" y="439"/>
                    </a:cubicBezTo>
                    <a:lnTo>
                      <a:pt x="439" y="439"/>
                    </a:lnTo>
                    <a:cubicBezTo>
                      <a:pt x="658" y="603"/>
                      <a:pt x="658" y="658"/>
                      <a:pt x="768" y="767"/>
                    </a:cubicBezTo>
                    <a:lnTo>
                      <a:pt x="1425" y="1260"/>
                    </a:lnTo>
                    <a:cubicBezTo>
                      <a:pt x="1381" y="1260"/>
                      <a:pt x="1372" y="1269"/>
                      <a:pt x="1363" y="1269"/>
                    </a:cubicBezTo>
                    <a:cubicBezTo>
                      <a:pt x="1350" y="1269"/>
                      <a:pt x="1337" y="1249"/>
                      <a:pt x="1206" y="1151"/>
                    </a:cubicBezTo>
                    <a:lnTo>
                      <a:pt x="1206" y="1151"/>
                    </a:lnTo>
                    <a:cubicBezTo>
                      <a:pt x="1425" y="1425"/>
                      <a:pt x="1589" y="1534"/>
                      <a:pt x="1808" y="1698"/>
                    </a:cubicBezTo>
                    <a:cubicBezTo>
                      <a:pt x="1808" y="1863"/>
                      <a:pt x="1589" y="1644"/>
                      <a:pt x="1863" y="2082"/>
                    </a:cubicBezTo>
                    <a:cubicBezTo>
                      <a:pt x="1964" y="2124"/>
                      <a:pt x="2029" y="2141"/>
                      <a:pt x="2069" y="2141"/>
                    </a:cubicBezTo>
                    <a:cubicBezTo>
                      <a:pt x="2260" y="2141"/>
                      <a:pt x="1854" y="1730"/>
                      <a:pt x="2108" y="1730"/>
                    </a:cubicBezTo>
                    <a:cubicBezTo>
                      <a:pt x="2142" y="1730"/>
                      <a:pt x="2187" y="1737"/>
                      <a:pt x="2246" y="1753"/>
                    </a:cubicBezTo>
                    <a:lnTo>
                      <a:pt x="1425" y="1096"/>
                    </a:lnTo>
                    <a:cubicBezTo>
                      <a:pt x="1534" y="1096"/>
                      <a:pt x="1753" y="1370"/>
                      <a:pt x="1972" y="1425"/>
                    </a:cubicBezTo>
                    <a:cubicBezTo>
                      <a:pt x="1753" y="1151"/>
                      <a:pt x="1315" y="1096"/>
                      <a:pt x="932" y="713"/>
                    </a:cubicBezTo>
                    <a:lnTo>
                      <a:pt x="932" y="713"/>
                    </a:lnTo>
                    <a:cubicBezTo>
                      <a:pt x="987" y="745"/>
                      <a:pt x="1015" y="759"/>
                      <a:pt x="1026" y="759"/>
                    </a:cubicBezTo>
                    <a:cubicBezTo>
                      <a:pt x="1068" y="759"/>
                      <a:pt x="822" y="548"/>
                      <a:pt x="822" y="548"/>
                    </a:cubicBezTo>
                    <a:lnTo>
                      <a:pt x="822" y="548"/>
                    </a:lnTo>
                    <a:cubicBezTo>
                      <a:pt x="1096" y="713"/>
                      <a:pt x="1644" y="1041"/>
                      <a:pt x="1753" y="1096"/>
                    </a:cubicBezTo>
                    <a:cubicBezTo>
                      <a:pt x="1644" y="986"/>
                      <a:pt x="1918" y="1041"/>
                      <a:pt x="1972" y="986"/>
                    </a:cubicBezTo>
                    <a:cubicBezTo>
                      <a:pt x="1534" y="932"/>
                      <a:pt x="1808" y="767"/>
                      <a:pt x="1315" y="713"/>
                    </a:cubicBezTo>
                    <a:cubicBezTo>
                      <a:pt x="1059" y="541"/>
                      <a:pt x="835" y="404"/>
                      <a:pt x="906" y="404"/>
                    </a:cubicBezTo>
                    <a:cubicBezTo>
                      <a:pt x="926" y="404"/>
                      <a:pt x="969" y="415"/>
                      <a:pt x="1041" y="439"/>
                    </a:cubicBezTo>
                    <a:cubicBezTo>
                      <a:pt x="1315" y="493"/>
                      <a:pt x="1206" y="548"/>
                      <a:pt x="1206" y="548"/>
                    </a:cubicBezTo>
                    <a:cubicBezTo>
                      <a:pt x="1452" y="658"/>
                      <a:pt x="1534" y="671"/>
                      <a:pt x="1610" y="671"/>
                    </a:cubicBezTo>
                    <a:cubicBezTo>
                      <a:pt x="1635" y="671"/>
                      <a:pt x="1659" y="670"/>
                      <a:pt x="1688" y="670"/>
                    </a:cubicBezTo>
                    <a:cubicBezTo>
                      <a:pt x="1747" y="670"/>
                      <a:pt x="1826" y="676"/>
                      <a:pt x="1972" y="713"/>
                    </a:cubicBezTo>
                    <a:cubicBezTo>
                      <a:pt x="1315" y="329"/>
                      <a:pt x="1425" y="110"/>
                      <a:pt x="22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32"/>
              <p:cNvSpPr/>
              <p:nvPr/>
            </p:nvSpPr>
            <p:spPr>
              <a:xfrm>
                <a:off x="6451835" y="2963693"/>
                <a:ext cx="3393" cy="4027"/>
              </a:xfrm>
              <a:custGeom>
                <a:avLst/>
                <a:gdLst/>
                <a:ahLst/>
                <a:cxnLst/>
                <a:rect l="l" t="t" r="r" b="b"/>
                <a:pathLst>
                  <a:path w="275" h="329" extrusionOk="0">
                    <a:moveTo>
                      <a:pt x="1" y="0"/>
                    </a:moveTo>
                    <a:lnTo>
                      <a:pt x="110" y="219"/>
                    </a:lnTo>
                    <a:lnTo>
                      <a:pt x="275" y="32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32"/>
              <p:cNvSpPr/>
              <p:nvPr/>
            </p:nvSpPr>
            <p:spPr>
              <a:xfrm>
                <a:off x="6439708" y="2952407"/>
                <a:ext cx="4775" cy="4174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4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0" y="41"/>
                      <a:pt x="96" y="78"/>
                      <a:pt x="138" y="113"/>
                    </a:cubicBezTo>
                    <a:lnTo>
                      <a:pt x="138" y="113"/>
                    </a:lnTo>
                    <a:cubicBezTo>
                      <a:pt x="100" y="76"/>
                      <a:pt x="57" y="38"/>
                      <a:pt x="1" y="1"/>
                    </a:cubicBezTo>
                    <a:close/>
                    <a:moveTo>
                      <a:pt x="138" y="113"/>
                    </a:moveTo>
                    <a:lnTo>
                      <a:pt x="138" y="113"/>
                    </a:lnTo>
                    <a:cubicBezTo>
                      <a:pt x="209" y="185"/>
                      <a:pt x="257" y="257"/>
                      <a:pt x="329" y="330"/>
                    </a:cubicBezTo>
                    <a:cubicBezTo>
                      <a:pt x="344" y="337"/>
                      <a:pt x="354" y="340"/>
                      <a:pt x="359" y="340"/>
                    </a:cubicBezTo>
                    <a:cubicBezTo>
                      <a:pt x="387" y="340"/>
                      <a:pt x="295" y="247"/>
                      <a:pt x="138" y="113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32"/>
              <p:cNvSpPr/>
              <p:nvPr/>
            </p:nvSpPr>
            <p:spPr>
              <a:xfrm>
                <a:off x="6459252" y="2953739"/>
                <a:ext cx="3380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274" h="110" extrusionOk="0">
                    <a:moveTo>
                      <a:pt x="0" y="0"/>
                    </a:moveTo>
                    <a:cubicBezTo>
                      <a:pt x="164" y="55"/>
                      <a:pt x="219" y="110"/>
                      <a:pt x="274" y="110"/>
                    </a:cubicBez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32"/>
              <p:cNvSpPr/>
              <p:nvPr/>
            </p:nvSpPr>
            <p:spPr>
              <a:xfrm>
                <a:off x="6438367" y="2946438"/>
                <a:ext cx="19604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75" extrusionOk="0">
                    <a:moveTo>
                      <a:pt x="548" y="1"/>
                    </a:moveTo>
                    <a:lnTo>
                      <a:pt x="0" y="56"/>
                    </a:lnTo>
                    <a:cubicBezTo>
                      <a:pt x="110" y="56"/>
                      <a:pt x="438" y="111"/>
                      <a:pt x="0" y="111"/>
                    </a:cubicBezTo>
                    <a:cubicBezTo>
                      <a:pt x="548" y="220"/>
                      <a:pt x="986" y="165"/>
                      <a:pt x="1479" y="275"/>
                    </a:cubicBezTo>
                    <a:cubicBezTo>
                      <a:pt x="1589" y="165"/>
                      <a:pt x="712" y="111"/>
                      <a:pt x="548" y="111"/>
                    </a:cubicBezTo>
                    <a:cubicBezTo>
                      <a:pt x="986" y="56"/>
                      <a:pt x="493" y="56"/>
                      <a:pt x="548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32"/>
              <p:cNvSpPr/>
              <p:nvPr/>
            </p:nvSpPr>
            <p:spPr>
              <a:xfrm>
                <a:off x="6430950" y="2914615"/>
                <a:ext cx="42589" cy="32314"/>
              </a:xfrm>
              <a:custGeom>
                <a:avLst/>
                <a:gdLst/>
                <a:ahLst/>
                <a:cxnLst/>
                <a:rect l="l" t="t" r="r" b="b"/>
                <a:pathLst>
                  <a:path w="3452" h="2640" extrusionOk="0">
                    <a:moveTo>
                      <a:pt x="2630" y="1753"/>
                    </a:moveTo>
                    <a:lnTo>
                      <a:pt x="2630" y="1753"/>
                    </a:lnTo>
                    <a:cubicBezTo>
                      <a:pt x="2580" y="1781"/>
                      <a:pt x="2549" y="1803"/>
                      <a:pt x="2531" y="1820"/>
                    </a:cubicBezTo>
                    <a:lnTo>
                      <a:pt x="2531" y="1820"/>
                    </a:lnTo>
                    <a:cubicBezTo>
                      <a:pt x="2571" y="1801"/>
                      <a:pt x="2606" y="1777"/>
                      <a:pt x="2630" y="1753"/>
                    </a:cubicBezTo>
                    <a:close/>
                    <a:moveTo>
                      <a:pt x="1096" y="0"/>
                    </a:moveTo>
                    <a:lnTo>
                      <a:pt x="439" y="822"/>
                    </a:lnTo>
                    <a:cubicBezTo>
                      <a:pt x="553" y="632"/>
                      <a:pt x="535" y="574"/>
                      <a:pt x="496" y="574"/>
                    </a:cubicBezTo>
                    <a:cubicBezTo>
                      <a:pt x="478" y="574"/>
                      <a:pt x="456" y="586"/>
                      <a:pt x="439" y="602"/>
                    </a:cubicBezTo>
                    <a:cubicBezTo>
                      <a:pt x="549" y="657"/>
                      <a:pt x="56" y="1369"/>
                      <a:pt x="1" y="1643"/>
                    </a:cubicBezTo>
                    <a:cubicBezTo>
                      <a:pt x="110" y="1534"/>
                      <a:pt x="247" y="1465"/>
                      <a:pt x="350" y="1465"/>
                    </a:cubicBezTo>
                    <a:cubicBezTo>
                      <a:pt x="453" y="1465"/>
                      <a:pt x="521" y="1534"/>
                      <a:pt x="494" y="1698"/>
                    </a:cubicBezTo>
                    <a:cubicBezTo>
                      <a:pt x="656" y="1475"/>
                      <a:pt x="706" y="1424"/>
                      <a:pt x="723" y="1424"/>
                    </a:cubicBezTo>
                    <a:cubicBezTo>
                      <a:pt x="738" y="1424"/>
                      <a:pt x="730" y="1459"/>
                      <a:pt x="747" y="1459"/>
                    </a:cubicBezTo>
                    <a:cubicBezTo>
                      <a:pt x="764" y="1459"/>
                      <a:pt x="807" y="1420"/>
                      <a:pt x="932" y="1260"/>
                    </a:cubicBezTo>
                    <a:lnTo>
                      <a:pt x="932" y="1260"/>
                    </a:lnTo>
                    <a:lnTo>
                      <a:pt x="549" y="1862"/>
                    </a:lnTo>
                    <a:cubicBezTo>
                      <a:pt x="713" y="1753"/>
                      <a:pt x="768" y="1534"/>
                      <a:pt x="932" y="1315"/>
                    </a:cubicBezTo>
                    <a:cubicBezTo>
                      <a:pt x="939" y="1311"/>
                      <a:pt x="945" y="1309"/>
                      <a:pt x="949" y="1309"/>
                    </a:cubicBezTo>
                    <a:cubicBezTo>
                      <a:pt x="1013" y="1309"/>
                      <a:pt x="808" y="1657"/>
                      <a:pt x="603" y="1862"/>
                    </a:cubicBezTo>
                    <a:cubicBezTo>
                      <a:pt x="609" y="1868"/>
                      <a:pt x="615" y="1871"/>
                      <a:pt x="622" y="1871"/>
                    </a:cubicBezTo>
                    <a:cubicBezTo>
                      <a:pt x="682" y="1871"/>
                      <a:pt x="796" y="1664"/>
                      <a:pt x="1041" y="1369"/>
                    </a:cubicBezTo>
                    <a:lnTo>
                      <a:pt x="1041" y="1369"/>
                    </a:lnTo>
                    <a:lnTo>
                      <a:pt x="549" y="2081"/>
                    </a:lnTo>
                    <a:cubicBezTo>
                      <a:pt x="639" y="1991"/>
                      <a:pt x="805" y="1937"/>
                      <a:pt x="937" y="1937"/>
                    </a:cubicBezTo>
                    <a:cubicBezTo>
                      <a:pt x="1124" y="1937"/>
                      <a:pt x="1243" y="2044"/>
                      <a:pt x="987" y="2300"/>
                    </a:cubicBezTo>
                    <a:lnTo>
                      <a:pt x="1534" y="2136"/>
                    </a:lnTo>
                    <a:lnTo>
                      <a:pt x="1534" y="2136"/>
                    </a:lnTo>
                    <a:cubicBezTo>
                      <a:pt x="1261" y="2300"/>
                      <a:pt x="2739" y="2081"/>
                      <a:pt x="1644" y="2410"/>
                    </a:cubicBezTo>
                    <a:lnTo>
                      <a:pt x="2137" y="2410"/>
                    </a:lnTo>
                    <a:cubicBezTo>
                      <a:pt x="1863" y="2410"/>
                      <a:pt x="1315" y="2519"/>
                      <a:pt x="987" y="2519"/>
                    </a:cubicBezTo>
                    <a:cubicBezTo>
                      <a:pt x="1151" y="2519"/>
                      <a:pt x="987" y="2574"/>
                      <a:pt x="1151" y="2574"/>
                    </a:cubicBezTo>
                    <a:lnTo>
                      <a:pt x="1370" y="2519"/>
                    </a:lnTo>
                    <a:cubicBezTo>
                      <a:pt x="1808" y="2519"/>
                      <a:pt x="1589" y="2574"/>
                      <a:pt x="1206" y="2629"/>
                    </a:cubicBezTo>
                    <a:cubicBezTo>
                      <a:pt x="1281" y="2636"/>
                      <a:pt x="1351" y="2640"/>
                      <a:pt x="1419" y="2640"/>
                    </a:cubicBezTo>
                    <a:cubicBezTo>
                      <a:pt x="1845" y="2640"/>
                      <a:pt x="2142" y="2504"/>
                      <a:pt x="2520" y="2410"/>
                    </a:cubicBezTo>
                    <a:cubicBezTo>
                      <a:pt x="1480" y="2410"/>
                      <a:pt x="3451" y="2081"/>
                      <a:pt x="2958" y="1972"/>
                    </a:cubicBezTo>
                    <a:cubicBezTo>
                      <a:pt x="2913" y="1964"/>
                      <a:pt x="2870" y="1961"/>
                      <a:pt x="2830" y="1961"/>
                    </a:cubicBezTo>
                    <a:cubicBezTo>
                      <a:pt x="2582" y="1961"/>
                      <a:pt x="2427" y="2089"/>
                      <a:pt x="2192" y="2136"/>
                    </a:cubicBezTo>
                    <a:cubicBezTo>
                      <a:pt x="2192" y="2081"/>
                      <a:pt x="1863" y="2136"/>
                      <a:pt x="2027" y="2027"/>
                    </a:cubicBezTo>
                    <a:cubicBezTo>
                      <a:pt x="2143" y="1980"/>
                      <a:pt x="2229" y="1963"/>
                      <a:pt x="2286" y="1963"/>
                    </a:cubicBezTo>
                    <a:cubicBezTo>
                      <a:pt x="2364" y="1963"/>
                      <a:pt x="2388" y="1995"/>
                      <a:pt x="2356" y="2027"/>
                    </a:cubicBezTo>
                    <a:cubicBezTo>
                      <a:pt x="2880" y="1836"/>
                      <a:pt x="2409" y="1936"/>
                      <a:pt x="2531" y="1820"/>
                    </a:cubicBezTo>
                    <a:lnTo>
                      <a:pt x="2531" y="1820"/>
                    </a:lnTo>
                    <a:cubicBezTo>
                      <a:pt x="2479" y="1845"/>
                      <a:pt x="2417" y="1862"/>
                      <a:pt x="2356" y="1862"/>
                    </a:cubicBezTo>
                    <a:cubicBezTo>
                      <a:pt x="2371" y="1816"/>
                      <a:pt x="2335" y="1804"/>
                      <a:pt x="2280" y="1804"/>
                    </a:cubicBezTo>
                    <a:cubicBezTo>
                      <a:pt x="2226" y="1804"/>
                      <a:pt x="2155" y="1816"/>
                      <a:pt x="2099" y="1816"/>
                    </a:cubicBezTo>
                    <a:cubicBezTo>
                      <a:pt x="2011" y="1816"/>
                      <a:pt x="1962" y="1788"/>
                      <a:pt x="2082" y="1643"/>
                    </a:cubicBezTo>
                    <a:lnTo>
                      <a:pt x="2082" y="1643"/>
                    </a:lnTo>
                    <a:cubicBezTo>
                      <a:pt x="1918" y="1698"/>
                      <a:pt x="1918" y="1643"/>
                      <a:pt x="1534" y="1862"/>
                    </a:cubicBezTo>
                    <a:cubicBezTo>
                      <a:pt x="1973" y="1534"/>
                      <a:pt x="2027" y="1588"/>
                      <a:pt x="2356" y="1260"/>
                    </a:cubicBezTo>
                    <a:lnTo>
                      <a:pt x="2356" y="1260"/>
                    </a:lnTo>
                    <a:cubicBezTo>
                      <a:pt x="2137" y="1369"/>
                      <a:pt x="1644" y="1643"/>
                      <a:pt x="1206" y="1862"/>
                    </a:cubicBezTo>
                    <a:cubicBezTo>
                      <a:pt x="1507" y="1616"/>
                      <a:pt x="1466" y="1602"/>
                      <a:pt x="1397" y="1602"/>
                    </a:cubicBezTo>
                    <a:cubicBezTo>
                      <a:pt x="1389" y="1602"/>
                      <a:pt x="1380" y="1602"/>
                      <a:pt x="1371" y="1602"/>
                    </a:cubicBezTo>
                    <a:cubicBezTo>
                      <a:pt x="1310" y="1602"/>
                      <a:pt x="1257" y="1592"/>
                      <a:pt x="1425" y="1424"/>
                    </a:cubicBezTo>
                    <a:cubicBezTo>
                      <a:pt x="1461" y="1424"/>
                      <a:pt x="1522" y="1400"/>
                      <a:pt x="1542" y="1400"/>
                    </a:cubicBezTo>
                    <a:cubicBezTo>
                      <a:pt x="1553" y="1400"/>
                      <a:pt x="1553" y="1406"/>
                      <a:pt x="1534" y="1424"/>
                    </a:cubicBezTo>
                    <a:cubicBezTo>
                      <a:pt x="1724" y="1253"/>
                      <a:pt x="1763" y="1201"/>
                      <a:pt x="1734" y="1201"/>
                    </a:cubicBezTo>
                    <a:cubicBezTo>
                      <a:pt x="1689" y="1201"/>
                      <a:pt x="1477" y="1331"/>
                      <a:pt x="1431" y="1331"/>
                    </a:cubicBezTo>
                    <a:cubicBezTo>
                      <a:pt x="1422" y="1331"/>
                      <a:pt x="1419" y="1326"/>
                      <a:pt x="1425" y="1315"/>
                    </a:cubicBezTo>
                    <a:lnTo>
                      <a:pt x="1918" y="876"/>
                    </a:lnTo>
                    <a:cubicBezTo>
                      <a:pt x="1836" y="876"/>
                      <a:pt x="1712" y="931"/>
                      <a:pt x="1637" y="931"/>
                    </a:cubicBezTo>
                    <a:cubicBezTo>
                      <a:pt x="1562" y="931"/>
                      <a:pt x="1534" y="876"/>
                      <a:pt x="1644" y="657"/>
                    </a:cubicBezTo>
                    <a:lnTo>
                      <a:pt x="1863" y="438"/>
                    </a:lnTo>
                    <a:lnTo>
                      <a:pt x="1863" y="438"/>
                    </a:lnTo>
                    <a:cubicBezTo>
                      <a:pt x="1705" y="537"/>
                      <a:pt x="1604" y="564"/>
                      <a:pt x="1529" y="564"/>
                    </a:cubicBezTo>
                    <a:cubicBezTo>
                      <a:pt x="1435" y="564"/>
                      <a:pt x="1382" y="520"/>
                      <a:pt x="1308" y="520"/>
                    </a:cubicBezTo>
                    <a:cubicBezTo>
                      <a:pt x="1279" y="520"/>
                      <a:pt x="1246" y="528"/>
                      <a:pt x="1206" y="548"/>
                    </a:cubicBezTo>
                    <a:lnTo>
                      <a:pt x="1315" y="219"/>
                    </a:lnTo>
                    <a:lnTo>
                      <a:pt x="1315" y="219"/>
                    </a:lnTo>
                    <a:cubicBezTo>
                      <a:pt x="932" y="493"/>
                      <a:pt x="1370" y="493"/>
                      <a:pt x="713" y="1205"/>
                    </a:cubicBezTo>
                    <a:cubicBezTo>
                      <a:pt x="908" y="912"/>
                      <a:pt x="963" y="817"/>
                      <a:pt x="950" y="817"/>
                    </a:cubicBezTo>
                    <a:cubicBezTo>
                      <a:pt x="926" y="817"/>
                      <a:pt x="671" y="1137"/>
                      <a:pt x="630" y="1137"/>
                    </a:cubicBezTo>
                    <a:cubicBezTo>
                      <a:pt x="618" y="1137"/>
                      <a:pt x="623" y="1110"/>
                      <a:pt x="658" y="1041"/>
                    </a:cubicBezTo>
                    <a:cubicBezTo>
                      <a:pt x="877" y="602"/>
                      <a:pt x="822" y="876"/>
                      <a:pt x="1096" y="383"/>
                    </a:cubicBezTo>
                    <a:lnTo>
                      <a:pt x="1096" y="383"/>
                    </a:lnTo>
                    <a:cubicBezTo>
                      <a:pt x="943" y="614"/>
                      <a:pt x="897" y="665"/>
                      <a:pt x="880" y="665"/>
                    </a:cubicBezTo>
                    <a:cubicBezTo>
                      <a:pt x="867" y="665"/>
                      <a:pt x="872" y="633"/>
                      <a:pt x="857" y="633"/>
                    </a:cubicBezTo>
                    <a:cubicBezTo>
                      <a:pt x="851" y="633"/>
                      <a:pt x="840" y="639"/>
                      <a:pt x="822" y="657"/>
                    </a:cubicBezTo>
                    <a:cubicBezTo>
                      <a:pt x="1096" y="164"/>
                      <a:pt x="768" y="548"/>
                      <a:pt x="1096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32"/>
              <p:cNvSpPr/>
              <p:nvPr/>
            </p:nvSpPr>
            <p:spPr>
              <a:xfrm>
                <a:off x="6441061" y="2945118"/>
                <a:ext cx="2036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56" extrusionOk="0">
                    <a:moveTo>
                      <a:pt x="0" y="55"/>
                    </a:move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32"/>
              <p:cNvSpPr/>
              <p:nvPr/>
            </p:nvSpPr>
            <p:spPr>
              <a:xfrm>
                <a:off x="6435378" y="2921905"/>
                <a:ext cx="975" cy="1261"/>
              </a:xfrm>
              <a:custGeom>
                <a:avLst/>
                <a:gdLst/>
                <a:ahLst/>
                <a:cxnLst/>
                <a:rect l="l" t="t" r="r" b="b"/>
                <a:pathLst>
                  <a:path w="79" h="103" extrusionOk="0">
                    <a:moveTo>
                      <a:pt x="79" y="1"/>
                    </a:moveTo>
                    <a:lnTo>
                      <a:pt x="24" y="55"/>
                    </a:lnTo>
                    <a:cubicBezTo>
                      <a:pt x="7" y="89"/>
                      <a:pt x="1" y="102"/>
                      <a:pt x="2" y="102"/>
                    </a:cubicBezTo>
                    <a:cubicBezTo>
                      <a:pt x="3" y="102"/>
                      <a:pt x="41" y="38"/>
                      <a:pt x="79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32"/>
              <p:cNvSpPr/>
              <p:nvPr/>
            </p:nvSpPr>
            <p:spPr>
              <a:xfrm>
                <a:off x="6445095" y="2946438"/>
                <a:ext cx="69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1" extrusionOk="0">
                    <a:moveTo>
                      <a:pt x="1" y="1"/>
                    </a:moveTo>
                    <a:lnTo>
                      <a:pt x="56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32"/>
              <p:cNvSpPr/>
              <p:nvPr/>
            </p:nvSpPr>
            <p:spPr>
              <a:xfrm>
                <a:off x="6458575" y="2945784"/>
                <a:ext cx="3393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55" extrusionOk="0">
                    <a:moveTo>
                      <a:pt x="0" y="0"/>
                    </a:moveTo>
                    <a:lnTo>
                      <a:pt x="219" y="55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32"/>
              <p:cNvSpPr/>
              <p:nvPr/>
            </p:nvSpPr>
            <p:spPr>
              <a:xfrm>
                <a:off x="6434320" y="2912617"/>
                <a:ext cx="1369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111" h="275" extrusionOk="0">
                    <a:moveTo>
                      <a:pt x="110" y="1"/>
                    </a:moveTo>
                    <a:lnTo>
                      <a:pt x="1" y="27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32"/>
              <p:cNvSpPr/>
              <p:nvPr/>
            </p:nvSpPr>
            <p:spPr>
              <a:xfrm>
                <a:off x="6422869" y="2905994"/>
                <a:ext cx="12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1" h="55" extrusionOk="0">
                    <a:moveTo>
                      <a:pt x="1" y="0"/>
                    </a:moveTo>
                    <a:lnTo>
                      <a:pt x="1" y="55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32"/>
              <p:cNvSpPr/>
              <p:nvPr/>
            </p:nvSpPr>
            <p:spPr>
              <a:xfrm>
                <a:off x="6384987" y="2902010"/>
                <a:ext cx="54902" cy="32864"/>
              </a:xfrm>
              <a:custGeom>
                <a:avLst/>
                <a:gdLst/>
                <a:ahLst/>
                <a:cxnLst/>
                <a:rect l="l" t="t" r="r" b="b"/>
                <a:pathLst>
                  <a:path w="4450" h="2685" extrusionOk="0">
                    <a:moveTo>
                      <a:pt x="2346" y="510"/>
                    </a:moveTo>
                    <a:lnTo>
                      <a:pt x="2346" y="510"/>
                    </a:lnTo>
                    <a:cubicBezTo>
                      <a:pt x="2336" y="543"/>
                      <a:pt x="2323" y="590"/>
                      <a:pt x="2302" y="665"/>
                    </a:cubicBezTo>
                    <a:lnTo>
                      <a:pt x="2302" y="665"/>
                    </a:lnTo>
                    <a:cubicBezTo>
                      <a:pt x="2317" y="652"/>
                      <a:pt x="2332" y="611"/>
                      <a:pt x="2346" y="510"/>
                    </a:cubicBezTo>
                    <a:close/>
                    <a:moveTo>
                      <a:pt x="3417" y="805"/>
                    </a:moveTo>
                    <a:cubicBezTo>
                      <a:pt x="3376" y="874"/>
                      <a:pt x="3333" y="957"/>
                      <a:pt x="3288" y="1055"/>
                    </a:cubicBezTo>
                    <a:lnTo>
                      <a:pt x="3288" y="1055"/>
                    </a:lnTo>
                    <a:cubicBezTo>
                      <a:pt x="3329" y="991"/>
                      <a:pt x="3373" y="901"/>
                      <a:pt x="3417" y="805"/>
                    </a:cubicBezTo>
                    <a:close/>
                    <a:moveTo>
                      <a:pt x="1698" y="1825"/>
                    </a:moveTo>
                    <a:cubicBezTo>
                      <a:pt x="1699" y="1901"/>
                      <a:pt x="1705" y="1987"/>
                      <a:pt x="1708" y="1987"/>
                    </a:cubicBezTo>
                    <a:cubicBezTo>
                      <a:pt x="1710" y="1987"/>
                      <a:pt x="1711" y="1967"/>
                      <a:pt x="1711" y="1917"/>
                    </a:cubicBezTo>
                    <a:cubicBezTo>
                      <a:pt x="1711" y="1883"/>
                      <a:pt x="1711" y="1870"/>
                      <a:pt x="1698" y="1825"/>
                    </a:cubicBezTo>
                    <a:close/>
                    <a:moveTo>
                      <a:pt x="3054" y="38"/>
                    </a:moveTo>
                    <a:cubicBezTo>
                      <a:pt x="2956" y="38"/>
                      <a:pt x="2770" y="566"/>
                      <a:pt x="2710" y="566"/>
                    </a:cubicBezTo>
                    <a:cubicBezTo>
                      <a:pt x="2692" y="566"/>
                      <a:pt x="2685" y="516"/>
                      <a:pt x="2697" y="384"/>
                    </a:cubicBezTo>
                    <a:lnTo>
                      <a:pt x="2697" y="384"/>
                    </a:lnTo>
                    <a:cubicBezTo>
                      <a:pt x="2642" y="712"/>
                      <a:pt x="2533" y="712"/>
                      <a:pt x="2423" y="1424"/>
                    </a:cubicBezTo>
                    <a:cubicBezTo>
                      <a:pt x="2423" y="1175"/>
                      <a:pt x="2514" y="698"/>
                      <a:pt x="2489" y="698"/>
                    </a:cubicBezTo>
                    <a:cubicBezTo>
                      <a:pt x="2487" y="698"/>
                      <a:pt x="2483" y="703"/>
                      <a:pt x="2478" y="712"/>
                    </a:cubicBezTo>
                    <a:cubicBezTo>
                      <a:pt x="2434" y="859"/>
                      <a:pt x="2410" y="907"/>
                      <a:pt x="2395" y="907"/>
                    </a:cubicBezTo>
                    <a:cubicBezTo>
                      <a:pt x="2364" y="907"/>
                      <a:pt x="2370" y="716"/>
                      <a:pt x="2330" y="716"/>
                    </a:cubicBezTo>
                    <a:cubicBezTo>
                      <a:pt x="2314" y="716"/>
                      <a:pt x="2292" y="744"/>
                      <a:pt x="2259" y="822"/>
                    </a:cubicBezTo>
                    <a:cubicBezTo>
                      <a:pt x="2276" y="759"/>
                      <a:pt x="2290" y="708"/>
                      <a:pt x="2302" y="665"/>
                    </a:cubicBezTo>
                    <a:lnTo>
                      <a:pt x="2302" y="665"/>
                    </a:lnTo>
                    <a:cubicBezTo>
                      <a:pt x="2298" y="670"/>
                      <a:pt x="2293" y="671"/>
                      <a:pt x="2289" y="671"/>
                    </a:cubicBezTo>
                    <a:cubicBezTo>
                      <a:pt x="2274" y="671"/>
                      <a:pt x="2261" y="651"/>
                      <a:pt x="2253" y="651"/>
                    </a:cubicBezTo>
                    <a:cubicBezTo>
                      <a:pt x="2241" y="651"/>
                      <a:pt x="2240" y="698"/>
                      <a:pt x="2259" y="931"/>
                    </a:cubicBezTo>
                    <a:cubicBezTo>
                      <a:pt x="2149" y="1315"/>
                      <a:pt x="2095" y="1260"/>
                      <a:pt x="1985" y="1863"/>
                    </a:cubicBezTo>
                    <a:cubicBezTo>
                      <a:pt x="2095" y="1863"/>
                      <a:pt x="2204" y="1808"/>
                      <a:pt x="2369" y="1479"/>
                    </a:cubicBezTo>
                    <a:lnTo>
                      <a:pt x="2369" y="1479"/>
                    </a:lnTo>
                    <a:cubicBezTo>
                      <a:pt x="2369" y="1589"/>
                      <a:pt x="2259" y="1863"/>
                      <a:pt x="2314" y="1917"/>
                    </a:cubicBezTo>
                    <a:cubicBezTo>
                      <a:pt x="2314" y="1973"/>
                      <a:pt x="2320" y="1997"/>
                      <a:pt x="2330" y="1997"/>
                    </a:cubicBezTo>
                    <a:cubicBezTo>
                      <a:pt x="2380" y="1997"/>
                      <a:pt x="2537" y="1419"/>
                      <a:pt x="2612" y="1419"/>
                    </a:cubicBezTo>
                    <a:cubicBezTo>
                      <a:pt x="2625" y="1419"/>
                      <a:pt x="2635" y="1437"/>
                      <a:pt x="2642" y="1479"/>
                    </a:cubicBezTo>
                    <a:lnTo>
                      <a:pt x="2478" y="1917"/>
                    </a:lnTo>
                    <a:cubicBezTo>
                      <a:pt x="2543" y="1756"/>
                      <a:pt x="2584" y="1704"/>
                      <a:pt x="2613" y="1704"/>
                    </a:cubicBezTo>
                    <a:cubicBezTo>
                      <a:pt x="2667" y="1704"/>
                      <a:pt x="2684" y="1873"/>
                      <a:pt x="2739" y="1873"/>
                    </a:cubicBezTo>
                    <a:cubicBezTo>
                      <a:pt x="2756" y="1873"/>
                      <a:pt x="2778" y="1855"/>
                      <a:pt x="2807" y="1808"/>
                    </a:cubicBezTo>
                    <a:cubicBezTo>
                      <a:pt x="2861" y="1589"/>
                      <a:pt x="2861" y="1424"/>
                      <a:pt x="2916" y="1315"/>
                    </a:cubicBezTo>
                    <a:lnTo>
                      <a:pt x="2916" y="1315"/>
                    </a:lnTo>
                    <a:cubicBezTo>
                      <a:pt x="2842" y="1598"/>
                      <a:pt x="2832" y="1691"/>
                      <a:pt x="2854" y="1691"/>
                    </a:cubicBezTo>
                    <a:cubicBezTo>
                      <a:pt x="2896" y="1691"/>
                      <a:pt x="3050" y="1365"/>
                      <a:pt x="3096" y="1365"/>
                    </a:cubicBezTo>
                    <a:cubicBezTo>
                      <a:pt x="3116" y="1365"/>
                      <a:pt x="3116" y="1423"/>
                      <a:pt x="3081" y="1589"/>
                    </a:cubicBezTo>
                    <a:cubicBezTo>
                      <a:pt x="3151" y="1377"/>
                      <a:pt x="3222" y="1200"/>
                      <a:pt x="3288" y="1055"/>
                    </a:cubicBezTo>
                    <a:lnTo>
                      <a:pt x="3288" y="1055"/>
                    </a:lnTo>
                    <a:cubicBezTo>
                      <a:pt x="3251" y="1114"/>
                      <a:pt x="3217" y="1151"/>
                      <a:pt x="3190" y="1151"/>
                    </a:cubicBezTo>
                    <a:cubicBezTo>
                      <a:pt x="3409" y="493"/>
                      <a:pt x="3190" y="767"/>
                      <a:pt x="3354" y="219"/>
                    </a:cubicBezTo>
                    <a:lnTo>
                      <a:pt x="3354" y="219"/>
                    </a:lnTo>
                    <a:cubicBezTo>
                      <a:pt x="3135" y="822"/>
                      <a:pt x="3135" y="384"/>
                      <a:pt x="3026" y="767"/>
                    </a:cubicBezTo>
                    <a:cubicBezTo>
                      <a:pt x="3012" y="795"/>
                      <a:pt x="2998" y="808"/>
                      <a:pt x="2987" y="808"/>
                    </a:cubicBezTo>
                    <a:cubicBezTo>
                      <a:pt x="2954" y="808"/>
                      <a:pt x="2944" y="685"/>
                      <a:pt x="3026" y="439"/>
                    </a:cubicBezTo>
                    <a:lnTo>
                      <a:pt x="3081" y="329"/>
                    </a:lnTo>
                    <a:lnTo>
                      <a:pt x="3026" y="329"/>
                    </a:lnTo>
                    <a:cubicBezTo>
                      <a:pt x="3081" y="220"/>
                      <a:pt x="3081" y="165"/>
                      <a:pt x="3081" y="165"/>
                    </a:cubicBezTo>
                    <a:lnTo>
                      <a:pt x="3081" y="165"/>
                    </a:lnTo>
                    <a:cubicBezTo>
                      <a:pt x="3081" y="165"/>
                      <a:pt x="2994" y="396"/>
                      <a:pt x="2967" y="396"/>
                    </a:cubicBezTo>
                    <a:cubicBezTo>
                      <a:pt x="2957" y="396"/>
                      <a:pt x="2956" y="364"/>
                      <a:pt x="2971" y="274"/>
                    </a:cubicBezTo>
                    <a:cubicBezTo>
                      <a:pt x="3026" y="110"/>
                      <a:pt x="3026" y="110"/>
                      <a:pt x="3081" y="55"/>
                    </a:cubicBezTo>
                    <a:cubicBezTo>
                      <a:pt x="3073" y="43"/>
                      <a:pt x="3064" y="38"/>
                      <a:pt x="3054" y="38"/>
                    </a:cubicBezTo>
                    <a:close/>
                    <a:moveTo>
                      <a:pt x="3628" y="329"/>
                    </a:moveTo>
                    <a:lnTo>
                      <a:pt x="3628" y="329"/>
                    </a:lnTo>
                    <a:cubicBezTo>
                      <a:pt x="3575" y="435"/>
                      <a:pt x="3497" y="631"/>
                      <a:pt x="3417" y="805"/>
                    </a:cubicBezTo>
                    <a:lnTo>
                      <a:pt x="3417" y="805"/>
                    </a:lnTo>
                    <a:cubicBezTo>
                      <a:pt x="3504" y="657"/>
                      <a:pt x="3578" y="573"/>
                      <a:pt x="3628" y="548"/>
                    </a:cubicBezTo>
                    <a:lnTo>
                      <a:pt x="3628" y="548"/>
                    </a:lnTo>
                    <a:cubicBezTo>
                      <a:pt x="3574" y="767"/>
                      <a:pt x="3464" y="986"/>
                      <a:pt x="3409" y="1151"/>
                    </a:cubicBezTo>
                    <a:cubicBezTo>
                      <a:pt x="3418" y="1092"/>
                      <a:pt x="3416" y="1067"/>
                      <a:pt x="3406" y="1067"/>
                    </a:cubicBezTo>
                    <a:cubicBezTo>
                      <a:pt x="3353" y="1067"/>
                      <a:pt x="3056" y="1858"/>
                      <a:pt x="2916" y="2136"/>
                    </a:cubicBezTo>
                    <a:cubicBezTo>
                      <a:pt x="3081" y="1808"/>
                      <a:pt x="3081" y="2136"/>
                      <a:pt x="3300" y="1753"/>
                    </a:cubicBezTo>
                    <a:lnTo>
                      <a:pt x="3300" y="1753"/>
                    </a:lnTo>
                    <a:lnTo>
                      <a:pt x="3081" y="2191"/>
                    </a:lnTo>
                    <a:cubicBezTo>
                      <a:pt x="3083" y="2196"/>
                      <a:pt x="3086" y="2199"/>
                      <a:pt x="3090" y="2199"/>
                    </a:cubicBezTo>
                    <a:cubicBezTo>
                      <a:pt x="3159" y="2199"/>
                      <a:pt x="3432" y="1520"/>
                      <a:pt x="3476" y="1520"/>
                    </a:cubicBezTo>
                    <a:cubicBezTo>
                      <a:pt x="3486" y="1520"/>
                      <a:pt x="3483" y="1556"/>
                      <a:pt x="3464" y="1643"/>
                    </a:cubicBezTo>
                    <a:lnTo>
                      <a:pt x="3354" y="1972"/>
                    </a:lnTo>
                    <a:cubicBezTo>
                      <a:pt x="3462" y="2008"/>
                      <a:pt x="3452" y="2301"/>
                      <a:pt x="3570" y="2301"/>
                    </a:cubicBezTo>
                    <a:cubicBezTo>
                      <a:pt x="3633" y="2301"/>
                      <a:pt x="3731" y="2219"/>
                      <a:pt x="3902" y="1972"/>
                    </a:cubicBezTo>
                    <a:cubicBezTo>
                      <a:pt x="4066" y="1698"/>
                      <a:pt x="4340" y="986"/>
                      <a:pt x="4450" y="767"/>
                    </a:cubicBezTo>
                    <a:lnTo>
                      <a:pt x="4450" y="767"/>
                    </a:lnTo>
                    <a:cubicBezTo>
                      <a:pt x="4231" y="986"/>
                      <a:pt x="3957" y="1479"/>
                      <a:pt x="3738" y="1698"/>
                    </a:cubicBezTo>
                    <a:lnTo>
                      <a:pt x="4012" y="1151"/>
                    </a:lnTo>
                    <a:lnTo>
                      <a:pt x="4012" y="1151"/>
                    </a:lnTo>
                    <a:cubicBezTo>
                      <a:pt x="3793" y="1534"/>
                      <a:pt x="3628" y="1698"/>
                      <a:pt x="3574" y="2027"/>
                    </a:cubicBezTo>
                    <a:cubicBezTo>
                      <a:pt x="3539" y="2070"/>
                      <a:pt x="3520" y="2087"/>
                      <a:pt x="3510" y="2087"/>
                    </a:cubicBezTo>
                    <a:cubicBezTo>
                      <a:pt x="3469" y="2087"/>
                      <a:pt x="3623" y="1748"/>
                      <a:pt x="3582" y="1748"/>
                    </a:cubicBezTo>
                    <a:cubicBezTo>
                      <a:pt x="3572" y="1748"/>
                      <a:pt x="3553" y="1765"/>
                      <a:pt x="3519" y="1808"/>
                    </a:cubicBezTo>
                    <a:cubicBezTo>
                      <a:pt x="3793" y="1205"/>
                      <a:pt x="3847" y="1205"/>
                      <a:pt x="4066" y="712"/>
                    </a:cubicBezTo>
                    <a:lnTo>
                      <a:pt x="4066" y="712"/>
                    </a:lnTo>
                    <a:lnTo>
                      <a:pt x="3847" y="986"/>
                    </a:lnTo>
                    <a:cubicBezTo>
                      <a:pt x="3957" y="767"/>
                      <a:pt x="3902" y="767"/>
                      <a:pt x="4012" y="548"/>
                    </a:cubicBezTo>
                    <a:lnTo>
                      <a:pt x="4012" y="548"/>
                    </a:lnTo>
                    <a:cubicBezTo>
                      <a:pt x="3917" y="711"/>
                      <a:pt x="3865" y="770"/>
                      <a:pt x="3839" y="770"/>
                    </a:cubicBezTo>
                    <a:cubicBezTo>
                      <a:pt x="3771" y="770"/>
                      <a:pt x="3862" y="392"/>
                      <a:pt x="3795" y="392"/>
                    </a:cubicBezTo>
                    <a:cubicBezTo>
                      <a:pt x="3783" y="392"/>
                      <a:pt x="3764" y="405"/>
                      <a:pt x="3738" y="439"/>
                    </a:cubicBezTo>
                    <a:lnTo>
                      <a:pt x="3738" y="603"/>
                    </a:lnTo>
                    <a:cubicBezTo>
                      <a:pt x="3628" y="931"/>
                      <a:pt x="3628" y="877"/>
                      <a:pt x="3574" y="931"/>
                    </a:cubicBezTo>
                    <a:cubicBezTo>
                      <a:pt x="3683" y="493"/>
                      <a:pt x="3628" y="548"/>
                      <a:pt x="3628" y="329"/>
                    </a:cubicBezTo>
                    <a:close/>
                    <a:moveTo>
                      <a:pt x="2149" y="0"/>
                    </a:moveTo>
                    <a:cubicBezTo>
                      <a:pt x="2112" y="151"/>
                      <a:pt x="2074" y="431"/>
                      <a:pt x="2036" y="431"/>
                    </a:cubicBezTo>
                    <a:cubicBezTo>
                      <a:pt x="2019" y="431"/>
                      <a:pt x="2002" y="373"/>
                      <a:pt x="1985" y="219"/>
                    </a:cubicBezTo>
                    <a:lnTo>
                      <a:pt x="1985" y="658"/>
                    </a:lnTo>
                    <a:cubicBezTo>
                      <a:pt x="1930" y="439"/>
                      <a:pt x="1821" y="548"/>
                      <a:pt x="1711" y="110"/>
                    </a:cubicBezTo>
                    <a:lnTo>
                      <a:pt x="1657" y="877"/>
                    </a:lnTo>
                    <a:cubicBezTo>
                      <a:pt x="1609" y="621"/>
                      <a:pt x="1552" y="520"/>
                      <a:pt x="1501" y="520"/>
                    </a:cubicBezTo>
                    <a:cubicBezTo>
                      <a:pt x="1379" y="520"/>
                      <a:pt x="1298" y="1123"/>
                      <a:pt x="1492" y="1589"/>
                    </a:cubicBezTo>
                    <a:cubicBezTo>
                      <a:pt x="1437" y="1589"/>
                      <a:pt x="1328" y="1479"/>
                      <a:pt x="1273" y="1315"/>
                    </a:cubicBezTo>
                    <a:cubicBezTo>
                      <a:pt x="1218" y="1260"/>
                      <a:pt x="1218" y="1151"/>
                      <a:pt x="1164" y="1041"/>
                    </a:cubicBezTo>
                    <a:cubicBezTo>
                      <a:pt x="1135" y="1012"/>
                      <a:pt x="1017" y="924"/>
                      <a:pt x="965" y="924"/>
                    </a:cubicBezTo>
                    <a:cubicBezTo>
                      <a:pt x="918" y="924"/>
                      <a:pt x="926" y="998"/>
                      <a:pt x="1109" y="1260"/>
                    </a:cubicBezTo>
                    <a:cubicBezTo>
                      <a:pt x="1117" y="1294"/>
                      <a:pt x="1115" y="1308"/>
                      <a:pt x="1106" y="1308"/>
                    </a:cubicBezTo>
                    <a:cubicBezTo>
                      <a:pt x="1053" y="1308"/>
                      <a:pt x="764" y="868"/>
                      <a:pt x="671" y="822"/>
                    </a:cubicBezTo>
                    <a:lnTo>
                      <a:pt x="671" y="822"/>
                    </a:lnTo>
                    <a:cubicBezTo>
                      <a:pt x="874" y="1161"/>
                      <a:pt x="760" y="1202"/>
                      <a:pt x="630" y="1202"/>
                    </a:cubicBezTo>
                    <a:cubicBezTo>
                      <a:pt x="589" y="1202"/>
                      <a:pt x="546" y="1197"/>
                      <a:pt x="511" y="1197"/>
                    </a:cubicBezTo>
                    <a:cubicBezTo>
                      <a:pt x="387" y="1197"/>
                      <a:pt x="359" y="1247"/>
                      <a:pt x="835" y="1698"/>
                    </a:cubicBezTo>
                    <a:cubicBezTo>
                      <a:pt x="879" y="1698"/>
                      <a:pt x="1063" y="1768"/>
                      <a:pt x="1135" y="1768"/>
                    </a:cubicBezTo>
                    <a:cubicBezTo>
                      <a:pt x="1153" y="1768"/>
                      <a:pt x="1164" y="1764"/>
                      <a:pt x="1164" y="1753"/>
                    </a:cubicBezTo>
                    <a:cubicBezTo>
                      <a:pt x="1273" y="1863"/>
                      <a:pt x="1492" y="2082"/>
                      <a:pt x="1492" y="2136"/>
                    </a:cubicBezTo>
                    <a:cubicBezTo>
                      <a:pt x="1492" y="2141"/>
                      <a:pt x="1490" y="2143"/>
                      <a:pt x="1485" y="2143"/>
                    </a:cubicBezTo>
                    <a:cubicBezTo>
                      <a:pt x="1440" y="2143"/>
                      <a:pt x="1211" y="1980"/>
                      <a:pt x="1184" y="1980"/>
                    </a:cubicBezTo>
                    <a:cubicBezTo>
                      <a:pt x="1176" y="1980"/>
                      <a:pt x="1185" y="1993"/>
                      <a:pt x="1218" y="2027"/>
                    </a:cubicBezTo>
                    <a:lnTo>
                      <a:pt x="506" y="1479"/>
                    </a:lnTo>
                    <a:cubicBezTo>
                      <a:pt x="385" y="1439"/>
                      <a:pt x="308" y="1422"/>
                      <a:pt x="263" y="1422"/>
                    </a:cubicBezTo>
                    <a:cubicBezTo>
                      <a:pt x="1" y="1422"/>
                      <a:pt x="856" y="2015"/>
                      <a:pt x="560" y="2015"/>
                    </a:cubicBezTo>
                    <a:cubicBezTo>
                      <a:pt x="495" y="2015"/>
                      <a:pt x="376" y="1986"/>
                      <a:pt x="178" y="1917"/>
                    </a:cubicBezTo>
                    <a:lnTo>
                      <a:pt x="178" y="1917"/>
                    </a:lnTo>
                    <a:cubicBezTo>
                      <a:pt x="287" y="2082"/>
                      <a:pt x="397" y="2191"/>
                      <a:pt x="835" y="2356"/>
                    </a:cubicBezTo>
                    <a:lnTo>
                      <a:pt x="561" y="2301"/>
                    </a:lnTo>
                    <a:lnTo>
                      <a:pt x="561" y="2301"/>
                    </a:lnTo>
                    <a:cubicBezTo>
                      <a:pt x="671" y="2356"/>
                      <a:pt x="1109" y="2575"/>
                      <a:pt x="1602" y="2629"/>
                    </a:cubicBezTo>
                    <a:lnTo>
                      <a:pt x="1383" y="2520"/>
                    </a:lnTo>
                    <a:cubicBezTo>
                      <a:pt x="1308" y="2498"/>
                      <a:pt x="1281" y="2490"/>
                      <a:pt x="1288" y="2490"/>
                    </a:cubicBezTo>
                    <a:cubicBezTo>
                      <a:pt x="1314" y="2490"/>
                      <a:pt x="1908" y="2640"/>
                      <a:pt x="2040" y="2684"/>
                    </a:cubicBezTo>
                    <a:cubicBezTo>
                      <a:pt x="1876" y="2629"/>
                      <a:pt x="945" y="2246"/>
                      <a:pt x="1164" y="2246"/>
                    </a:cubicBezTo>
                    <a:cubicBezTo>
                      <a:pt x="1164" y="2246"/>
                      <a:pt x="1437" y="2356"/>
                      <a:pt x="1602" y="2465"/>
                    </a:cubicBezTo>
                    <a:cubicBezTo>
                      <a:pt x="1657" y="2465"/>
                      <a:pt x="999" y="2082"/>
                      <a:pt x="890" y="1972"/>
                    </a:cubicBezTo>
                    <a:lnTo>
                      <a:pt x="890" y="1972"/>
                    </a:lnTo>
                    <a:cubicBezTo>
                      <a:pt x="1379" y="2293"/>
                      <a:pt x="1570" y="2397"/>
                      <a:pt x="1614" y="2397"/>
                    </a:cubicBezTo>
                    <a:cubicBezTo>
                      <a:pt x="1693" y="2397"/>
                      <a:pt x="1297" y="2060"/>
                      <a:pt x="1321" y="2060"/>
                    </a:cubicBezTo>
                    <a:cubicBezTo>
                      <a:pt x="1331" y="2060"/>
                      <a:pt x="1419" y="2123"/>
                      <a:pt x="1657" y="2301"/>
                    </a:cubicBezTo>
                    <a:cubicBezTo>
                      <a:pt x="1547" y="2136"/>
                      <a:pt x="1657" y="2301"/>
                      <a:pt x="1437" y="1917"/>
                    </a:cubicBezTo>
                    <a:lnTo>
                      <a:pt x="1437" y="1917"/>
                    </a:lnTo>
                    <a:cubicBezTo>
                      <a:pt x="1766" y="2356"/>
                      <a:pt x="1492" y="1917"/>
                      <a:pt x="1821" y="2410"/>
                    </a:cubicBezTo>
                    <a:cubicBezTo>
                      <a:pt x="1728" y="2205"/>
                      <a:pt x="1678" y="2095"/>
                      <a:pt x="1654" y="2044"/>
                    </a:cubicBezTo>
                    <a:lnTo>
                      <a:pt x="1654" y="2044"/>
                    </a:lnTo>
                    <a:cubicBezTo>
                      <a:pt x="1673" y="2083"/>
                      <a:pt x="1701" y="2136"/>
                      <a:pt x="1710" y="2136"/>
                    </a:cubicBezTo>
                    <a:cubicBezTo>
                      <a:pt x="1722" y="2136"/>
                      <a:pt x="1687" y="2005"/>
                      <a:pt x="1492" y="1479"/>
                    </a:cubicBezTo>
                    <a:lnTo>
                      <a:pt x="1492" y="1479"/>
                    </a:lnTo>
                    <a:cubicBezTo>
                      <a:pt x="1561" y="1600"/>
                      <a:pt x="1587" y="1634"/>
                      <a:pt x="1595" y="1634"/>
                    </a:cubicBezTo>
                    <a:cubicBezTo>
                      <a:pt x="1604" y="1634"/>
                      <a:pt x="1585" y="1578"/>
                      <a:pt x="1591" y="1578"/>
                    </a:cubicBezTo>
                    <a:lnTo>
                      <a:pt x="1591" y="1578"/>
                    </a:lnTo>
                    <a:cubicBezTo>
                      <a:pt x="1594" y="1578"/>
                      <a:pt x="1610" y="1605"/>
                      <a:pt x="1657" y="1698"/>
                    </a:cubicBezTo>
                    <a:cubicBezTo>
                      <a:pt x="1677" y="1760"/>
                      <a:pt x="1690" y="1798"/>
                      <a:pt x="1698" y="1825"/>
                    </a:cubicBezTo>
                    <a:lnTo>
                      <a:pt x="1698" y="1825"/>
                    </a:lnTo>
                    <a:cubicBezTo>
                      <a:pt x="1697" y="1763"/>
                      <a:pt x="1699" y="1707"/>
                      <a:pt x="1708" y="1707"/>
                    </a:cubicBezTo>
                    <a:cubicBezTo>
                      <a:pt x="1718" y="1707"/>
                      <a:pt x="1736" y="1774"/>
                      <a:pt x="1766" y="1972"/>
                    </a:cubicBezTo>
                    <a:cubicBezTo>
                      <a:pt x="1776" y="1982"/>
                      <a:pt x="1784" y="1986"/>
                      <a:pt x="1790" y="1986"/>
                    </a:cubicBezTo>
                    <a:cubicBezTo>
                      <a:pt x="1857" y="1986"/>
                      <a:pt x="1766" y="1495"/>
                      <a:pt x="1766" y="1096"/>
                    </a:cubicBezTo>
                    <a:lnTo>
                      <a:pt x="1766" y="1096"/>
                    </a:lnTo>
                    <a:cubicBezTo>
                      <a:pt x="1876" y="1315"/>
                      <a:pt x="1876" y="1534"/>
                      <a:pt x="1930" y="2136"/>
                    </a:cubicBezTo>
                    <a:cubicBezTo>
                      <a:pt x="1930" y="1424"/>
                      <a:pt x="1985" y="1753"/>
                      <a:pt x="2040" y="1370"/>
                    </a:cubicBezTo>
                    <a:cubicBezTo>
                      <a:pt x="2040" y="1370"/>
                      <a:pt x="1985" y="1205"/>
                      <a:pt x="2040" y="931"/>
                    </a:cubicBezTo>
                    <a:cubicBezTo>
                      <a:pt x="2049" y="941"/>
                      <a:pt x="2058" y="945"/>
                      <a:pt x="2066" y="945"/>
                    </a:cubicBezTo>
                    <a:cubicBezTo>
                      <a:pt x="2159" y="945"/>
                      <a:pt x="2218" y="425"/>
                      <a:pt x="2369" y="274"/>
                    </a:cubicBezTo>
                    <a:lnTo>
                      <a:pt x="2369" y="274"/>
                    </a:lnTo>
                    <a:cubicBezTo>
                      <a:pt x="2362" y="376"/>
                      <a:pt x="2354" y="453"/>
                      <a:pt x="2346" y="510"/>
                    </a:cubicBezTo>
                    <a:lnTo>
                      <a:pt x="2346" y="510"/>
                    </a:lnTo>
                    <a:cubicBezTo>
                      <a:pt x="2383" y="386"/>
                      <a:pt x="2361" y="484"/>
                      <a:pt x="2478" y="55"/>
                    </a:cubicBezTo>
                    <a:cubicBezTo>
                      <a:pt x="2471" y="28"/>
                      <a:pt x="2463" y="16"/>
                      <a:pt x="2452" y="16"/>
                    </a:cubicBezTo>
                    <a:cubicBezTo>
                      <a:pt x="2388" y="16"/>
                      <a:pt x="2266" y="504"/>
                      <a:pt x="2172" y="504"/>
                    </a:cubicBezTo>
                    <a:cubicBezTo>
                      <a:pt x="2164" y="504"/>
                      <a:pt x="2157" y="501"/>
                      <a:pt x="2149" y="493"/>
                    </a:cubicBezTo>
                    <a:lnTo>
                      <a:pt x="2149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32"/>
              <p:cNvSpPr/>
              <p:nvPr/>
            </p:nvSpPr>
            <p:spPr>
              <a:xfrm>
                <a:off x="6397274" y="2907980"/>
                <a:ext cx="3393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384" extrusionOk="0">
                    <a:moveTo>
                      <a:pt x="0" y="0"/>
                    </a:moveTo>
                    <a:lnTo>
                      <a:pt x="165" y="329"/>
                    </a:lnTo>
                    <a:cubicBezTo>
                      <a:pt x="165" y="306"/>
                      <a:pt x="174" y="293"/>
                      <a:pt x="189" y="293"/>
                    </a:cubicBezTo>
                    <a:cubicBezTo>
                      <a:pt x="197" y="293"/>
                      <a:pt x="208" y="297"/>
                      <a:pt x="219" y="307"/>
                    </a:cubicBezTo>
                    <a:lnTo>
                      <a:pt x="219" y="307"/>
                    </a:lnTo>
                    <a:lnTo>
                      <a:pt x="0" y="0"/>
                    </a:lnTo>
                    <a:close/>
                    <a:moveTo>
                      <a:pt x="219" y="307"/>
                    </a:moveTo>
                    <a:lnTo>
                      <a:pt x="274" y="384"/>
                    </a:lnTo>
                    <a:cubicBezTo>
                      <a:pt x="255" y="346"/>
                      <a:pt x="236" y="321"/>
                      <a:pt x="219" y="307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32"/>
              <p:cNvSpPr/>
              <p:nvPr/>
            </p:nvSpPr>
            <p:spPr>
              <a:xfrm>
                <a:off x="6399291" y="2911951"/>
                <a:ext cx="691" cy="2705"/>
              </a:xfrm>
              <a:custGeom>
                <a:avLst/>
                <a:gdLst/>
                <a:ahLst/>
                <a:cxnLst/>
                <a:rect l="l" t="t" r="r" b="b"/>
                <a:pathLst>
                  <a:path w="56" h="221" extrusionOk="0">
                    <a:moveTo>
                      <a:pt x="1" y="1"/>
                    </a:moveTo>
                    <a:lnTo>
                      <a:pt x="1" y="220"/>
                    </a:lnTo>
                    <a:cubicBezTo>
                      <a:pt x="55" y="220"/>
                      <a:pt x="55" y="165"/>
                      <a:pt x="55" y="11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32"/>
              <p:cNvSpPr/>
              <p:nvPr/>
            </p:nvSpPr>
            <p:spPr>
              <a:xfrm>
                <a:off x="6386500" y="2929195"/>
                <a:ext cx="2714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11" extrusionOk="0">
                    <a:moveTo>
                      <a:pt x="110" y="1"/>
                    </a:moveTo>
                    <a:cubicBezTo>
                      <a:pt x="55" y="1"/>
                      <a:pt x="0" y="56"/>
                      <a:pt x="55" y="111"/>
                    </a:cubicBezTo>
                    <a:cubicBezTo>
                      <a:pt x="164" y="111"/>
                      <a:pt x="219" y="56"/>
                      <a:pt x="11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32"/>
              <p:cNvSpPr/>
              <p:nvPr/>
            </p:nvSpPr>
            <p:spPr>
              <a:xfrm>
                <a:off x="6390534" y="2930526"/>
                <a:ext cx="2036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56" extrusionOk="0">
                    <a:moveTo>
                      <a:pt x="55" y="1"/>
                    </a:moveTo>
                    <a:lnTo>
                      <a:pt x="1" y="55"/>
                    </a:lnTo>
                    <a:lnTo>
                      <a:pt x="165" y="55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32"/>
              <p:cNvSpPr/>
              <p:nvPr/>
            </p:nvSpPr>
            <p:spPr>
              <a:xfrm>
                <a:off x="6382453" y="2931858"/>
                <a:ext cx="33792" cy="17466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427" extrusionOk="0">
                    <a:moveTo>
                      <a:pt x="1643" y="274"/>
                    </a:moveTo>
                    <a:cubicBezTo>
                      <a:pt x="1643" y="274"/>
                      <a:pt x="1643" y="274"/>
                      <a:pt x="1643" y="274"/>
                    </a:cubicBezTo>
                    <a:lnTo>
                      <a:pt x="1643" y="274"/>
                    </a:lnTo>
                    <a:cubicBezTo>
                      <a:pt x="1648" y="274"/>
                      <a:pt x="1652" y="274"/>
                      <a:pt x="1657" y="274"/>
                    </a:cubicBezTo>
                    <a:lnTo>
                      <a:pt x="1657" y="274"/>
                    </a:lnTo>
                    <a:cubicBezTo>
                      <a:pt x="1652" y="274"/>
                      <a:pt x="1648" y="274"/>
                      <a:pt x="1643" y="274"/>
                    </a:cubicBezTo>
                    <a:close/>
                    <a:moveTo>
                      <a:pt x="931" y="0"/>
                    </a:moveTo>
                    <a:cubicBezTo>
                      <a:pt x="603" y="0"/>
                      <a:pt x="1041" y="164"/>
                      <a:pt x="1315" y="219"/>
                    </a:cubicBezTo>
                    <a:lnTo>
                      <a:pt x="1370" y="219"/>
                    </a:lnTo>
                    <a:cubicBezTo>
                      <a:pt x="1917" y="274"/>
                      <a:pt x="1849" y="274"/>
                      <a:pt x="1705" y="274"/>
                    </a:cubicBezTo>
                    <a:cubicBezTo>
                      <a:pt x="1690" y="274"/>
                      <a:pt x="1673" y="274"/>
                      <a:pt x="1657" y="274"/>
                    </a:cubicBezTo>
                    <a:lnTo>
                      <a:pt x="1657" y="274"/>
                    </a:lnTo>
                    <a:cubicBezTo>
                      <a:pt x="1869" y="276"/>
                      <a:pt x="2028" y="329"/>
                      <a:pt x="2082" y="329"/>
                    </a:cubicBezTo>
                    <a:cubicBezTo>
                      <a:pt x="1753" y="219"/>
                      <a:pt x="2575" y="329"/>
                      <a:pt x="1424" y="110"/>
                    </a:cubicBezTo>
                    <a:cubicBezTo>
                      <a:pt x="1260" y="55"/>
                      <a:pt x="1041" y="55"/>
                      <a:pt x="931" y="0"/>
                    </a:cubicBezTo>
                    <a:close/>
                    <a:moveTo>
                      <a:pt x="1772" y="329"/>
                    </a:moveTo>
                    <a:cubicBezTo>
                      <a:pt x="1814" y="339"/>
                      <a:pt x="1860" y="349"/>
                      <a:pt x="1897" y="357"/>
                    </a:cubicBezTo>
                    <a:lnTo>
                      <a:pt x="1897" y="357"/>
                    </a:lnTo>
                    <a:cubicBezTo>
                      <a:pt x="1891" y="344"/>
                      <a:pt x="1867" y="330"/>
                      <a:pt x="1772" y="329"/>
                    </a:cubicBezTo>
                    <a:close/>
                    <a:moveTo>
                      <a:pt x="1897" y="357"/>
                    </a:moveTo>
                    <a:lnTo>
                      <a:pt x="1897" y="357"/>
                    </a:lnTo>
                    <a:cubicBezTo>
                      <a:pt x="1903" y="370"/>
                      <a:pt x="1890" y="383"/>
                      <a:pt x="1917" y="383"/>
                    </a:cubicBezTo>
                    <a:cubicBezTo>
                      <a:pt x="2013" y="383"/>
                      <a:pt x="1973" y="373"/>
                      <a:pt x="1897" y="357"/>
                    </a:cubicBezTo>
                    <a:close/>
                    <a:moveTo>
                      <a:pt x="1041" y="548"/>
                    </a:moveTo>
                    <a:cubicBezTo>
                      <a:pt x="1201" y="548"/>
                      <a:pt x="1249" y="566"/>
                      <a:pt x="1359" y="571"/>
                    </a:cubicBezTo>
                    <a:lnTo>
                      <a:pt x="1359" y="571"/>
                    </a:lnTo>
                    <a:cubicBezTo>
                      <a:pt x="1373" y="563"/>
                      <a:pt x="1377" y="556"/>
                      <a:pt x="1370" y="548"/>
                    </a:cubicBezTo>
                    <a:close/>
                    <a:moveTo>
                      <a:pt x="877" y="219"/>
                    </a:moveTo>
                    <a:cubicBezTo>
                      <a:pt x="0" y="329"/>
                      <a:pt x="1479" y="383"/>
                      <a:pt x="439" y="493"/>
                    </a:cubicBezTo>
                    <a:lnTo>
                      <a:pt x="384" y="493"/>
                    </a:lnTo>
                    <a:cubicBezTo>
                      <a:pt x="274" y="493"/>
                      <a:pt x="493" y="548"/>
                      <a:pt x="603" y="548"/>
                    </a:cubicBezTo>
                    <a:cubicBezTo>
                      <a:pt x="767" y="548"/>
                      <a:pt x="822" y="493"/>
                      <a:pt x="931" y="493"/>
                    </a:cubicBezTo>
                    <a:lnTo>
                      <a:pt x="1753" y="493"/>
                    </a:lnTo>
                    <a:cubicBezTo>
                      <a:pt x="1507" y="520"/>
                      <a:pt x="1561" y="520"/>
                      <a:pt x="1650" y="520"/>
                    </a:cubicBezTo>
                    <a:cubicBezTo>
                      <a:pt x="1739" y="520"/>
                      <a:pt x="1863" y="520"/>
                      <a:pt x="1753" y="548"/>
                    </a:cubicBezTo>
                    <a:cubicBezTo>
                      <a:pt x="1589" y="566"/>
                      <a:pt x="1485" y="572"/>
                      <a:pt x="1410" y="572"/>
                    </a:cubicBezTo>
                    <a:cubicBezTo>
                      <a:pt x="1392" y="572"/>
                      <a:pt x="1375" y="572"/>
                      <a:pt x="1359" y="571"/>
                    </a:cubicBezTo>
                    <a:lnTo>
                      <a:pt x="1359" y="571"/>
                    </a:lnTo>
                    <a:cubicBezTo>
                      <a:pt x="1276" y="618"/>
                      <a:pt x="846" y="665"/>
                      <a:pt x="658" y="712"/>
                    </a:cubicBezTo>
                    <a:cubicBezTo>
                      <a:pt x="986" y="712"/>
                      <a:pt x="877" y="657"/>
                      <a:pt x="1370" y="657"/>
                    </a:cubicBezTo>
                    <a:cubicBezTo>
                      <a:pt x="881" y="755"/>
                      <a:pt x="959" y="940"/>
                      <a:pt x="1331" y="940"/>
                    </a:cubicBezTo>
                    <a:cubicBezTo>
                      <a:pt x="1370" y="940"/>
                      <a:pt x="1412" y="938"/>
                      <a:pt x="1456" y="933"/>
                    </a:cubicBezTo>
                    <a:lnTo>
                      <a:pt x="1456" y="933"/>
                    </a:lnTo>
                    <a:cubicBezTo>
                      <a:pt x="1374" y="946"/>
                      <a:pt x="1137" y="1001"/>
                      <a:pt x="1060" y="1001"/>
                    </a:cubicBezTo>
                    <a:cubicBezTo>
                      <a:pt x="1039" y="1001"/>
                      <a:pt x="1030" y="997"/>
                      <a:pt x="1041" y="986"/>
                    </a:cubicBezTo>
                    <a:lnTo>
                      <a:pt x="1041" y="986"/>
                    </a:lnTo>
                    <a:cubicBezTo>
                      <a:pt x="996" y="1009"/>
                      <a:pt x="1016" y="1022"/>
                      <a:pt x="1079" y="1022"/>
                    </a:cubicBezTo>
                    <a:cubicBezTo>
                      <a:pt x="1168" y="1022"/>
                      <a:pt x="1341" y="995"/>
                      <a:pt x="1534" y="931"/>
                    </a:cubicBezTo>
                    <a:cubicBezTo>
                      <a:pt x="1578" y="924"/>
                      <a:pt x="1613" y="920"/>
                      <a:pt x="1640" y="920"/>
                    </a:cubicBezTo>
                    <a:cubicBezTo>
                      <a:pt x="1816" y="920"/>
                      <a:pt x="1654" y="1063"/>
                      <a:pt x="1370" y="1205"/>
                    </a:cubicBezTo>
                    <a:lnTo>
                      <a:pt x="1698" y="1041"/>
                    </a:lnTo>
                    <a:cubicBezTo>
                      <a:pt x="1794" y="1014"/>
                      <a:pt x="1851" y="1004"/>
                      <a:pt x="1881" y="1004"/>
                    </a:cubicBezTo>
                    <a:cubicBezTo>
                      <a:pt x="2025" y="1004"/>
                      <a:pt x="1505" y="1265"/>
                      <a:pt x="1652" y="1265"/>
                    </a:cubicBezTo>
                    <a:cubicBezTo>
                      <a:pt x="1664" y="1265"/>
                      <a:pt x="1679" y="1263"/>
                      <a:pt x="1698" y="1260"/>
                    </a:cubicBezTo>
                    <a:cubicBezTo>
                      <a:pt x="1794" y="1260"/>
                      <a:pt x="2393" y="966"/>
                      <a:pt x="2431" y="966"/>
                    </a:cubicBezTo>
                    <a:cubicBezTo>
                      <a:pt x="2437" y="966"/>
                      <a:pt x="2431" y="972"/>
                      <a:pt x="2410" y="986"/>
                    </a:cubicBezTo>
                    <a:cubicBezTo>
                      <a:pt x="2288" y="1056"/>
                      <a:pt x="2210" y="1098"/>
                      <a:pt x="2149" y="1130"/>
                    </a:cubicBezTo>
                    <a:lnTo>
                      <a:pt x="2149" y="1130"/>
                    </a:lnTo>
                    <a:cubicBezTo>
                      <a:pt x="2160" y="1120"/>
                      <a:pt x="2174" y="1109"/>
                      <a:pt x="2191" y="1095"/>
                    </a:cubicBezTo>
                    <a:lnTo>
                      <a:pt x="2191" y="1095"/>
                    </a:lnTo>
                    <a:lnTo>
                      <a:pt x="1909" y="1252"/>
                    </a:lnTo>
                    <a:lnTo>
                      <a:pt x="1909" y="1252"/>
                    </a:lnTo>
                    <a:cubicBezTo>
                      <a:pt x="2009" y="1199"/>
                      <a:pt x="2063" y="1174"/>
                      <a:pt x="2149" y="1130"/>
                    </a:cubicBezTo>
                    <a:lnTo>
                      <a:pt x="2149" y="1130"/>
                    </a:lnTo>
                    <a:cubicBezTo>
                      <a:pt x="2038" y="1228"/>
                      <a:pt x="2204" y="1185"/>
                      <a:pt x="1996" y="1300"/>
                    </a:cubicBezTo>
                    <a:lnTo>
                      <a:pt x="1996" y="1300"/>
                    </a:lnTo>
                    <a:cubicBezTo>
                      <a:pt x="2389" y="1109"/>
                      <a:pt x="2039" y="1427"/>
                      <a:pt x="2739" y="876"/>
                    </a:cubicBezTo>
                    <a:lnTo>
                      <a:pt x="2739" y="876"/>
                    </a:lnTo>
                    <a:cubicBezTo>
                      <a:pt x="2683" y="892"/>
                      <a:pt x="2645" y="899"/>
                      <a:pt x="2620" y="899"/>
                    </a:cubicBezTo>
                    <a:cubicBezTo>
                      <a:pt x="2496" y="899"/>
                      <a:pt x="2646" y="744"/>
                      <a:pt x="2276" y="744"/>
                    </a:cubicBezTo>
                    <a:cubicBezTo>
                      <a:pt x="2199" y="744"/>
                      <a:pt x="2100" y="751"/>
                      <a:pt x="1972" y="767"/>
                    </a:cubicBezTo>
                    <a:lnTo>
                      <a:pt x="2355" y="657"/>
                    </a:lnTo>
                    <a:lnTo>
                      <a:pt x="2355" y="657"/>
                    </a:lnTo>
                    <a:cubicBezTo>
                      <a:pt x="2242" y="674"/>
                      <a:pt x="2180" y="680"/>
                      <a:pt x="2152" y="680"/>
                    </a:cubicBezTo>
                    <a:cubicBezTo>
                      <a:pt x="2030" y="680"/>
                      <a:pt x="2549" y="556"/>
                      <a:pt x="2243" y="556"/>
                    </a:cubicBezTo>
                    <a:cubicBezTo>
                      <a:pt x="2145" y="556"/>
                      <a:pt x="1961" y="568"/>
                      <a:pt x="1643" y="603"/>
                    </a:cubicBezTo>
                    <a:lnTo>
                      <a:pt x="2410" y="493"/>
                    </a:lnTo>
                    <a:cubicBezTo>
                      <a:pt x="2460" y="481"/>
                      <a:pt x="2431" y="477"/>
                      <a:pt x="2366" y="477"/>
                    </a:cubicBezTo>
                    <a:cubicBezTo>
                      <a:pt x="2250" y="477"/>
                      <a:pt x="2019" y="489"/>
                      <a:pt x="1915" y="489"/>
                    </a:cubicBezTo>
                    <a:cubicBezTo>
                      <a:pt x="1821" y="489"/>
                      <a:pt x="1833" y="479"/>
                      <a:pt x="2136" y="438"/>
                    </a:cubicBezTo>
                    <a:lnTo>
                      <a:pt x="1808" y="438"/>
                    </a:lnTo>
                    <a:cubicBezTo>
                      <a:pt x="1479" y="383"/>
                      <a:pt x="1534" y="383"/>
                      <a:pt x="1753" y="329"/>
                    </a:cubicBezTo>
                    <a:cubicBezTo>
                      <a:pt x="1760" y="329"/>
                      <a:pt x="1766" y="329"/>
                      <a:pt x="1772" y="329"/>
                    </a:cubicBezTo>
                    <a:lnTo>
                      <a:pt x="1772" y="329"/>
                    </a:lnTo>
                    <a:cubicBezTo>
                      <a:pt x="1703" y="312"/>
                      <a:pt x="1644" y="293"/>
                      <a:pt x="1643" y="274"/>
                    </a:cubicBezTo>
                    <a:lnTo>
                      <a:pt x="1643" y="274"/>
                    </a:lnTo>
                    <a:cubicBezTo>
                      <a:pt x="1510" y="275"/>
                      <a:pt x="1376" y="281"/>
                      <a:pt x="1589" y="329"/>
                    </a:cubicBezTo>
                    <a:cubicBezTo>
                      <a:pt x="1096" y="329"/>
                      <a:pt x="1096" y="274"/>
                      <a:pt x="877" y="219"/>
                    </a:cubicBezTo>
                    <a:close/>
                    <a:moveTo>
                      <a:pt x="1909" y="1252"/>
                    </a:moveTo>
                    <a:cubicBezTo>
                      <a:pt x="1856" y="1281"/>
                      <a:pt x="1789" y="1317"/>
                      <a:pt x="1698" y="1369"/>
                    </a:cubicBezTo>
                    <a:lnTo>
                      <a:pt x="1909" y="1252"/>
                    </a:lnTo>
                    <a:close/>
                    <a:moveTo>
                      <a:pt x="1996" y="1300"/>
                    </a:moveTo>
                    <a:cubicBezTo>
                      <a:pt x="1959" y="1318"/>
                      <a:pt x="1915" y="1341"/>
                      <a:pt x="1863" y="1369"/>
                    </a:cubicBezTo>
                    <a:cubicBezTo>
                      <a:pt x="1919" y="1341"/>
                      <a:pt x="1962" y="1318"/>
                      <a:pt x="1996" y="130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32"/>
              <p:cNvSpPr/>
              <p:nvPr/>
            </p:nvSpPr>
            <p:spPr>
              <a:xfrm>
                <a:off x="6407975" y="2942466"/>
                <a:ext cx="8871" cy="6279"/>
              </a:xfrm>
              <a:custGeom>
                <a:avLst/>
                <a:gdLst/>
                <a:ahLst/>
                <a:cxnLst/>
                <a:rect l="l" t="t" r="r" b="b"/>
                <a:pathLst>
                  <a:path w="719" h="513" extrusionOk="0">
                    <a:moveTo>
                      <a:pt x="719" y="0"/>
                    </a:moveTo>
                    <a:lnTo>
                      <a:pt x="719" y="0"/>
                    </a:lnTo>
                    <a:cubicBezTo>
                      <a:pt x="691" y="14"/>
                      <a:pt x="681" y="17"/>
                      <a:pt x="678" y="17"/>
                    </a:cubicBezTo>
                    <a:cubicBezTo>
                      <a:pt x="674" y="17"/>
                      <a:pt x="677" y="14"/>
                      <a:pt x="678" y="14"/>
                    </a:cubicBezTo>
                    <a:lnTo>
                      <a:pt x="678" y="14"/>
                    </a:lnTo>
                    <a:cubicBezTo>
                      <a:pt x="677" y="14"/>
                      <a:pt x="663" y="28"/>
                      <a:pt x="554" y="110"/>
                    </a:cubicBezTo>
                    <a:cubicBezTo>
                      <a:pt x="528" y="136"/>
                      <a:pt x="489" y="175"/>
                      <a:pt x="461" y="203"/>
                    </a:cubicBezTo>
                    <a:lnTo>
                      <a:pt x="461" y="203"/>
                    </a:lnTo>
                    <a:cubicBezTo>
                      <a:pt x="553" y="132"/>
                      <a:pt x="644" y="60"/>
                      <a:pt x="719" y="0"/>
                    </a:cubicBezTo>
                    <a:close/>
                    <a:moveTo>
                      <a:pt x="461" y="203"/>
                    </a:moveTo>
                    <a:cubicBezTo>
                      <a:pt x="447" y="214"/>
                      <a:pt x="433" y="225"/>
                      <a:pt x="418" y="236"/>
                    </a:cubicBezTo>
                    <a:lnTo>
                      <a:pt x="418" y="236"/>
                    </a:lnTo>
                    <a:lnTo>
                      <a:pt x="445" y="219"/>
                    </a:lnTo>
                    <a:lnTo>
                      <a:pt x="445" y="219"/>
                    </a:lnTo>
                    <a:cubicBezTo>
                      <a:pt x="450" y="215"/>
                      <a:pt x="455" y="209"/>
                      <a:pt x="461" y="203"/>
                    </a:cubicBezTo>
                    <a:close/>
                    <a:moveTo>
                      <a:pt x="418" y="236"/>
                    </a:moveTo>
                    <a:lnTo>
                      <a:pt x="7" y="493"/>
                    </a:lnTo>
                    <a:cubicBezTo>
                      <a:pt x="0" y="507"/>
                      <a:pt x="1" y="513"/>
                      <a:pt x="9" y="513"/>
                    </a:cubicBezTo>
                    <a:cubicBezTo>
                      <a:pt x="47" y="513"/>
                      <a:pt x="229" y="381"/>
                      <a:pt x="418" y="236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32"/>
              <p:cNvSpPr/>
              <p:nvPr/>
            </p:nvSpPr>
            <p:spPr>
              <a:xfrm>
                <a:off x="6407913" y="2934946"/>
                <a:ext cx="12091" cy="18336"/>
              </a:xfrm>
              <a:custGeom>
                <a:avLst/>
                <a:gdLst/>
                <a:ahLst/>
                <a:cxnLst/>
                <a:rect l="l" t="t" r="r" b="b"/>
                <a:pathLst>
                  <a:path w="980" h="1498" extrusionOk="0">
                    <a:moveTo>
                      <a:pt x="598" y="751"/>
                    </a:moveTo>
                    <a:lnTo>
                      <a:pt x="594" y="756"/>
                    </a:lnTo>
                    <a:lnTo>
                      <a:pt x="594" y="756"/>
                    </a:lnTo>
                    <a:cubicBezTo>
                      <a:pt x="594" y="758"/>
                      <a:pt x="593" y="761"/>
                      <a:pt x="592" y="764"/>
                    </a:cubicBezTo>
                    <a:lnTo>
                      <a:pt x="592" y="764"/>
                    </a:lnTo>
                    <a:cubicBezTo>
                      <a:pt x="586" y="770"/>
                      <a:pt x="580" y="775"/>
                      <a:pt x="575" y="780"/>
                    </a:cubicBezTo>
                    <a:lnTo>
                      <a:pt x="575" y="780"/>
                    </a:lnTo>
                    <a:lnTo>
                      <a:pt x="594" y="756"/>
                    </a:lnTo>
                    <a:lnTo>
                      <a:pt x="594" y="756"/>
                    </a:lnTo>
                    <a:cubicBezTo>
                      <a:pt x="595" y="755"/>
                      <a:pt x="595" y="754"/>
                      <a:pt x="595" y="754"/>
                    </a:cubicBezTo>
                    <a:lnTo>
                      <a:pt x="595" y="754"/>
                    </a:lnTo>
                    <a:cubicBezTo>
                      <a:pt x="596" y="753"/>
                      <a:pt x="597" y="752"/>
                      <a:pt x="598" y="751"/>
                    </a:cubicBezTo>
                    <a:close/>
                    <a:moveTo>
                      <a:pt x="621" y="452"/>
                    </a:moveTo>
                    <a:cubicBezTo>
                      <a:pt x="640" y="452"/>
                      <a:pt x="584" y="616"/>
                      <a:pt x="502" y="829"/>
                    </a:cubicBezTo>
                    <a:lnTo>
                      <a:pt x="502" y="829"/>
                    </a:lnTo>
                    <a:cubicBezTo>
                      <a:pt x="533" y="803"/>
                      <a:pt x="558" y="783"/>
                      <a:pt x="577" y="768"/>
                    </a:cubicBezTo>
                    <a:lnTo>
                      <a:pt x="577" y="768"/>
                    </a:lnTo>
                    <a:lnTo>
                      <a:pt x="493" y="852"/>
                    </a:lnTo>
                    <a:lnTo>
                      <a:pt x="493" y="852"/>
                    </a:lnTo>
                    <a:cubicBezTo>
                      <a:pt x="496" y="844"/>
                      <a:pt x="499" y="836"/>
                      <a:pt x="502" y="829"/>
                    </a:cubicBezTo>
                    <a:lnTo>
                      <a:pt x="502" y="829"/>
                    </a:lnTo>
                    <a:cubicBezTo>
                      <a:pt x="494" y="835"/>
                      <a:pt x="487" y="841"/>
                      <a:pt x="478" y="848"/>
                    </a:cubicBezTo>
                    <a:lnTo>
                      <a:pt x="478" y="848"/>
                    </a:lnTo>
                    <a:cubicBezTo>
                      <a:pt x="518" y="720"/>
                      <a:pt x="542" y="600"/>
                      <a:pt x="614" y="457"/>
                    </a:cubicBezTo>
                    <a:cubicBezTo>
                      <a:pt x="617" y="454"/>
                      <a:pt x="620" y="452"/>
                      <a:pt x="621" y="452"/>
                    </a:cubicBezTo>
                    <a:close/>
                    <a:moveTo>
                      <a:pt x="525" y="843"/>
                    </a:moveTo>
                    <a:lnTo>
                      <a:pt x="525" y="843"/>
                    </a:lnTo>
                    <a:cubicBezTo>
                      <a:pt x="510" y="857"/>
                      <a:pt x="495" y="872"/>
                      <a:pt x="479" y="888"/>
                    </a:cubicBezTo>
                    <a:lnTo>
                      <a:pt x="479" y="888"/>
                    </a:lnTo>
                    <a:cubicBezTo>
                      <a:pt x="482" y="878"/>
                      <a:pt x="486" y="869"/>
                      <a:pt x="490" y="860"/>
                    </a:cubicBezTo>
                    <a:lnTo>
                      <a:pt x="490" y="860"/>
                    </a:lnTo>
                    <a:cubicBezTo>
                      <a:pt x="482" y="867"/>
                      <a:pt x="475" y="873"/>
                      <a:pt x="468" y="880"/>
                    </a:cubicBezTo>
                    <a:lnTo>
                      <a:pt x="468" y="880"/>
                    </a:lnTo>
                    <a:cubicBezTo>
                      <a:pt x="465" y="889"/>
                      <a:pt x="462" y="898"/>
                      <a:pt x="459" y="907"/>
                    </a:cubicBezTo>
                    <a:lnTo>
                      <a:pt x="459" y="907"/>
                    </a:lnTo>
                    <a:cubicBezTo>
                      <a:pt x="466" y="900"/>
                      <a:pt x="472" y="894"/>
                      <a:pt x="479" y="888"/>
                    </a:cubicBezTo>
                    <a:lnTo>
                      <a:pt x="479" y="888"/>
                    </a:lnTo>
                    <a:cubicBezTo>
                      <a:pt x="476" y="896"/>
                      <a:pt x="472" y="904"/>
                      <a:pt x="469" y="912"/>
                    </a:cubicBezTo>
                    <a:lnTo>
                      <a:pt x="469" y="912"/>
                    </a:lnTo>
                    <a:lnTo>
                      <a:pt x="525" y="843"/>
                    </a:lnTo>
                    <a:close/>
                    <a:moveTo>
                      <a:pt x="694" y="1"/>
                    </a:moveTo>
                    <a:cubicBezTo>
                      <a:pt x="676" y="1"/>
                      <a:pt x="650" y="23"/>
                      <a:pt x="614" y="74"/>
                    </a:cubicBezTo>
                    <a:cubicBezTo>
                      <a:pt x="614" y="225"/>
                      <a:pt x="536" y="531"/>
                      <a:pt x="470" y="833"/>
                    </a:cubicBezTo>
                    <a:lnTo>
                      <a:pt x="470" y="833"/>
                    </a:lnTo>
                    <a:cubicBezTo>
                      <a:pt x="474" y="833"/>
                      <a:pt x="473" y="838"/>
                      <a:pt x="467" y="845"/>
                    </a:cubicBezTo>
                    <a:lnTo>
                      <a:pt x="467" y="845"/>
                    </a:lnTo>
                    <a:cubicBezTo>
                      <a:pt x="468" y="841"/>
                      <a:pt x="469" y="837"/>
                      <a:pt x="470" y="833"/>
                    </a:cubicBezTo>
                    <a:lnTo>
                      <a:pt x="470" y="833"/>
                    </a:lnTo>
                    <a:cubicBezTo>
                      <a:pt x="470" y="833"/>
                      <a:pt x="470" y="833"/>
                      <a:pt x="470" y="833"/>
                    </a:cubicBezTo>
                    <a:cubicBezTo>
                      <a:pt x="466" y="833"/>
                      <a:pt x="460" y="835"/>
                      <a:pt x="450" y="840"/>
                    </a:cubicBezTo>
                    <a:lnTo>
                      <a:pt x="231" y="1060"/>
                    </a:lnTo>
                    <a:lnTo>
                      <a:pt x="340" y="1005"/>
                    </a:lnTo>
                    <a:lnTo>
                      <a:pt x="66" y="1224"/>
                    </a:lnTo>
                    <a:cubicBezTo>
                      <a:pt x="17" y="1282"/>
                      <a:pt x="1" y="1306"/>
                      <a:pt x="9" y="1306"/>
                    </a:cubicBezTo>
                    <a:cubicBezTo>
                      <a:pt x="33" y="1306"/>
                      <a:pt x="272" y="1087"/>
                      <a:pt x="452" y="913"/>
                    </a:cubicBezTo>
                    <a:lnTo>
                      <a:pt x="452" y="913"/>
                    </a:lnTo>
                    <a:cubicBezTo>
                      <a:pt x="450" y="922"/>
                      <a:pt x="449" y="931"/>
                      <a:pt x="447" y="940"/>
                    </a:cubicBezTo>
                    <a:lnTo>
                      <a:pt x="447" y="940"/>
                    </a:lnTo>
                    <a:lnTo>
                      <a:pt x="447" y="940"/>
                    </a:lnTo>
                    <a:lnTo>
                      <a:pt x="447" y="940"/>
                    </a:lnTo>
                    <a:cubicBezTo>
                      <a:pt x="451" y="928"/>
                      <a:pt x="455" y="917"/>
                      <a:pt x="459" y="907"/>
                    </a:cubicBezTo>
                    <a:lnTo>
                      <a:pt x="459" y="907"/>
                    </a:lnTo>
                    <a:cubicBezTo>
                      <a:pt x="457" y="909"/>
                      <a:pt x="455" y="911"/>
                      <a:pt x="452" y="913"/>
                    </a:cubicBezTo>
                    <a:lnTo>
                      <a:pt x="452" y="913"/>
                    </a:lnTo>
                    <a:cubicBezTo>
                      <a:pt x="454" y="905"/>
                      <a:pt x="456" y="898"/>
                      <a:pt x="457" y="890"/>
                    </a:cubicBezTo>
                    <a:lnTo>
                      <a:pt x="457" y="890"/>
                    </a:lnTo>
                    <a:cubicBezTo>
                      <a:pt x="431" y="915"/>
                      <a:pt x="409" y="936"/>
                      <a:pt x="395" y="950"/>
                    </a:cubicBezTo>
                    <a:lnTo>
                      <a:pt x="458" y="887"/>
                    </a:lnTo>
                    <a:lnTo>
                      <a:pt x="458" y="887"/>
                    </a:lnTo>
                    <a:cubicBezTo>
                      <a:pt x="458" y="888"/>
                      <a:pt x="458" y="889"/>
                      <a:pt x="457" y="890"/>
                    </a:cubicBezTo>
                    <a:lnTo>
                      <a:pt x="457" y="890"/>
                    </a:lnTo>
                    <a:cubicBezTo>
                      <a:pt x="461" y="887"/>
                      <a:pt x="464" y="883"/>
                      <a:pt x="468" y="880"/>
                    </a:cubicBezTo>
                    <a:lnTo>
                      <a:pt x="468" y="880"/>
                    </a:lnTo>
                    <a:cubicBezTo>
                      <a:pt x="469" y="878"/>
                      <a:pt x="469" y="877"/>
                      <a:pt x="470" y="875"/>
                    </a:cubicBezTo>
                    <a:lnTo>
                      <a:pt x="470" y="875"/>
                    </a:lnTo>
                    <a:lnTo>
                      <a:pt x="458" y="887"/>
                    </a:lnTo>
                    <a:lnTo>
                      <a:pt x="458" y="887"/>
                    </a:lnTo>
                    <a:cubicBezTo>
                      <a:pt x="460" y="878"/>
                      <a:pt x="462" y="869"/>
                      <a:pt x="464" y="859"/>
                    </a:cubicBezTo>
                    <a:lnTo>
                      <a:pt x="464" y="859"/>
                    </a:lnTo>
                    <a:cubicBezTo>
                      <a:pt x="447" y="873"/>
                      <a:pt x="428" y="888"/>
                      <a:pt x="408" y="905"/>
                    </a:cubicBezTo>
                    <a:lnTo>
                      <a:pt x="408" y="905"/>
                    </a:lnTo>
                    <a:cubicBezTo>
                      <a:pt x="434" y="881"/>
                      <a:pt x="457" y="858"/>
                      <a:pt x="467" y="845"/>
                    </a:cubicBezTo>
                    <a:lnTo>
                      <a:pt x="467" y="845"/>
                    </a:lnTo>
                    <a:cubicBezTo>
                      <a:pt x="466" y="850"/>
                      <a:pt x="465" y="855"/>
                      <a:pt x="464" y="859"/>
                    </a:cubicBezTo>
                    <a:lnTo>
                      <a:pt x="464" y="859"/>
                    </a:lnTo>
                    <a:cubicBezTo>
                      <a:pt x="469" y="855"/>
                      <a:pt x="474" y="851"/>
                      <a:pt x="478" y="848"/>
                    </a:cubicBezTo>
                    <a:lnTo>
                      <a:pt x="478" y="848"/>
                    </a:lnTo>
                    <a:cubicBezTo>
                      <a:pt x="475" y="857"/>
                      <a:pt x="473" y="866"/>
                      <a:pt x="470" y="875"/>
                    </a:cubicBezTo>
                    <a:lnTo>
                      <a:pt x="470" y="875"/>
                    </a:lnTo>
                    <a:lnTo>
                      <a:pt x="493" y="852"/>
                    </a:lnTo>
                    <a:lnTo>
                      <a:pt x="493" y="852"/>
                    </a:lnTo>
                    <a:cubicBezTo>
                      <a:pt x="492" y="855"/>
                      <a:pt x="491" y="857"/>
                      <a:pt x="490" y="860"/>
                    </a:cubicBezTo>
                    <a:lnTo>
                      <a:pt x="490" y="860"/>
                    </a:lnTo>
                    <a:cubicBezTo>
                      <a:pt x="516" y="835"/>
                      <a:pt x="544" y="808"/>
                      <a:pt x="575" y="780"/>
                    </a:cubicBezTo>
                    <a:lnTo>
                      <a:pt x="575" y="780"/>
                    </a:lnTo>
                    <a:lnTo>
                      <a:pt x="525" y="843"/>
                    </a:lnTo>
                    <a:lnTo>
                      <a:pt x="525" y="843"/>
                    </a:lnTo>
                    <a:cubicBezTo>
                      <a:pt x="548" y="820"/>
                      <a:pt x="569" y="799"/>
                      <a:pt x="587" y="781"/>
                    </a:cubicBezTo>
                    <a:lnTo>
                      <a:pt x="587" y="781"/>
                    </a:lnTo>
                    <a:cubicBezTo>
                      <a:pt x="587" y="781"/>
                      <a:pt x="587" y="782"/>
                      <a:pt x="586" y="783"/>
                    </a:cubicBezTo>
                    <a:lnTo>
                      <a:pt x="586" y="783"/>
                    </a:lnTo>
                    <a:cubicBezTo>
                      <a:pt x="587" y="782"/>
                      <a:pt x="587" y="781"/>
                      <a:pt x="587" y="780"/>
                    </a:cubicBezTo>
                    <a:lnTo>
                      <a:pt x="587" y="780"/>
                    </a:lnTo>
                    <a:cubicBezTo>
                      <a:pt x="627" y="740"/>
                      <a:pt x="653" y="712"/>
                      <a:pt x="656" y="704"/>
                    </a:cubicBezTo>
                    <a:lnTo>
                      <a:pt x="656" y="704"/>
                    </a:lnTo>
                    <a:cubicBezTo>
                      <a:pt x="636" y="723"/>
                      <a:pt x="616" y="742"/>
                      <a:pt x="596" y="760"/>
                    </a:cubicBezTo>
                    <a:lnTo>
                      <a:pt x="596" y="760"/>
                    </a:lnTo>
                    <a:cubicBezTo>
                      <a:pt x="598" y="757"/>
                      <a:pt x="599" y="753"/>
                      <a:pt x="601" y="749"/>
                    </a:cubicBezTo>
                    <a:lnTo>
                      <a:pt x="601" y="749"/>
                    </a:lnTo>
                    <a:cubicBezTo>
                      <a:pt x="600" y="750"/>
                      <a:pt x="599" y="750"/>
                      <a:pt x="598" y="751"/>
                    </a:cubicBezTo>
                    <a:lnTo>
                      <a:pt x="598" y="751"/>
                    </a:lnTo>
                    <a:lnTo>
                      <a:pt x="602" y="746"/>
                    </a:lnTo>
                    <a:lnTo>
                      <a:pt x="602" y="746"/>
                    </a:lnTo>
                    <a:cubicBezTo>
                      <a:pt x="602" y="747"/>
                      <a:pt x="601" y="748"/>
                      <a:pt x="601" y="749"/>
                    </a:cubicBezTo>
                    <a:lnTo>
                      <a:pt x="601" y="749"/>
                    </a:lnTo>
                    <a:cubicBezTo>
                      <a:pt x="670" y="693"/>
                      <a:pt x="643" y="715"/>
                      <a:pt x="647" y="706"/>
                    </a:cubicBezTo>
                    <a:lnTo>
                      <a:pt x="647" y="706"/>
                    </a:lnTo>
                    <a:cubicBezTo>
                      <a:pt x="651" y="703"/>
                      <a:pt x="654" y="702"/>
                      <a:pt x="656" y="702"/>
                    </a:cubicBezTo>
                    <a:cubicBezTo>
                      <a:pt x="657" y="702"/>
                      <a:pt x="657" y="702"/>
                      <a:pt x="656" y="704"/>
                    </a:cubicBezTo>
                    <a:lnTo>
                      <a:pt x="656" y="704"/>
                    </a:lnTo>
                    <a:cubicBezTo>
                      <a:pt x="816" y="554"/>
                      <a:pt x="979" y="398"/>
                      <a:pt x="955" y="398"/>
                    </a:cubicBezTo>
                    <a:cubicBezTo>
                      <a:pt x="952" y="398"/>
                      <a:pt x="948" y="399"/>
                      <a:pt x="943" y="402"/>
                    </a:cubicBezTo>
                    <a:cubicBezTo>
                      <a:pt x="806" y="539"/>
                      <a:pt x="778" y="594"/>
                      <a:pt x="772" y="594"/>
                    </a:cubicBezTo>
                    <a:cubicBezTo>
                      <a:pt x="765" y="594"/>
                      <a:pt x="778" y="539"/>
                      <a:pt x="724" y="457"/>
                    </a:cubicBezTo>
                    <a:cubicBezTo>
                      <a:pt x="684" y="537"/>
                      <a:pt x="644" y="645"/>
                      <a:pt x="604" y="741"/>
                    </a:cubicBezTo>
                    <a:lnTo>
                      <a:pt x="604" y="741"/>
                    </a:lnTo>
                    <a:lnTo>
                      <a:pt x="596" y="749"/>
                    </a:lnTo>
                    <a:lnTo>
                      <a:pt x="596" y="749"/>
                    </a:lnTo>
                    <a:cubicBezTo>
                      <a:pt x="661" y="525"/>
                      <a:pt x="778" y="1"/>
                      <a:pt x="694" y="1"/>
                    </a:cubicBezTo>
                    <a:close/>
                    <a:moveTo>
                      <a:pt x="238" y="1308"/>
                    </a:moveTo>
                    <a:cubicBezTo>
                      <a:pt x="237" y="1308"/>
                      <a:pt x="237" y="1308"/>
                      <a:pt x="237" y="1308"/>
                    </a:cubicBezTo>
                    <a:lnTo>
                      <a:pt x="237" y="1308"/>
                    </a:lnTo>
                    <a:cubicBezTo>
                      <a:pt x="235" y="1314"/>
                      <a:pt x="233" y="1319"/>
                      <a:pt x="232" y="1324"/>
                    </a:cubicBezTo>
                    <a:lnTo>
                      <a:pt x="232" y="1324"/>
                    </a:lnTo>
                    <a:cubicBezTo>
                      <a:pt x="234" y="1320"/>
                      <a:pt x="237" y="1316"/>
                      <a:pt x="239" y="1313"/>
                    </a:cubicBezTo>
                    <a:lnTo>
                      <a:pt x="239" y="1313"/>
                    </a:lnTo>
                    <a:cubicBezTo>
                      <a:pt x="240" y="1309"/>
                      <a:pt x="239" y="1308"/>
                      <a:pt x="238" y="1308"/>
                    </a:cubicBezTo>
                    <a:close/>
                    <a:moveTo>
                      <a:pt x="607" y="763"/>
                    </a:moveTo>
                    <a:lnTo>
                      <a:pt x="607" y="763"/>
                    </a:lnTo>
                    <a:cubicBezTo>
                      <a:pt x="606" y="763"/>
                      <a:pt x="599" y="772"/>
                      <a:pt x="584" y="791"/>
                    </a:cubicBezTo>
                    <a:lnTo>
                      <a:pt x="584" y="791"/>
                    </a:lnTo>
                    <a:cubicBezTo>
                      <a:pt x="585" y="788"/>
                      <a:pt x="585" y="785"/>
                      <a:pt x="586" y="783"/>
                    </a:cubicBezTo>
                    <a:lnTo>
                      <a:pt x="586" y="783"/>
                    </a:lnTo>
                    <a:cubicBezTo>
                      <a:pt x="585" y="787"/>
                      <a:pt x="583" y="791"/>
                      <a:pt x="581" y="795"/>
                    </a:cubicBezTo>
                    <a:lnTo>
                      <a:pt x="581" y="795"/>
                    </a:lnTo>
                    <a:cubicBezTo>
                      <a:pt x="564" y="816"/>
                      <a:pt x="539" y="849"/>
                      <a:pt x="505" y="895"/>
                    </a:cubicBezTo>
                    <a:cubicBezTo>
                      <a:pt x="488" y="919"/>
                      <a:pt x="471" y="945"/>
                      <a:pt x="453" y="971"/>
                    </a:cubicBezTo>
                    <a:lnTo>
                      <a:pt x="453" y="971"/>
                    </a:lnTo>
                    <a:cubicBezTo>
                      <a:pt x="454" y="968"/>
                      <a:pt x="454" y="966"/>
                      <a:pt x="454" y="966"/>
                    </a:cubicBezTo>
                    <a:lnTo>
                      <a:pt x="454" y="966"/>
                    </a:lnTo>
                    <a:cubicBezTo>
                      <a:pt x="453" y="966"/>
                      <a:pt x="449" y="973"/>
                      <a:pt x="442" y="988"/>
                    </a:cubicBezTo>
                    <a:lnTo>
                      <a:pt x="442" y="988"/>
                    </a:lnTo>
                    <a:cubicBezTo>
                      <a:pt x="446" y="982"/>
                      <a:pt x="449" y="976"/>
                      <a:pt x="453" y="971"/>
                    </a:cubicBezTo>
                    <a:lnTo>
                      <a:pt x="453" y="971"/>
                    </a:lnTo>
                    <a:cubicBezTo>
                      <a:pt x="451" y="979"/>
                      <a:pt x="442" y="999"/>
                      <a:pt x="429" y="1026"/>
                    </a:cubicBezTo>
                    <a:lnTo>
                      <a:pt x="429" y="1026"/>
                    </a:lnTo>
                    <a:cubicBezTo>
                      <a:pt x="431" y="1019"/>
                      <a:pt x="432" y="1012"/>
                      <a:pt x="434" y="1004"/>
                    </a:cubicBezTo>
                    <a:lnTo>
                      <a:pt x="434" y="1004"/>
                    </a:lnTo>
                    <a:cubicBezTo>
                      <a:pt x="429" y="1013"/>
                      <a:pt x="424" y="1024"/>
                      <a:pt x="419" y="1036"/>
                    </a:cubicBezTo>
                    <a:lnTo>
                      <a:pt x="419" y="1036"/>
                    </a:lnTo>
                    <a:cubicBezTo>
                      <a:pt x="424" y="1024"/>
                      <a:pt x="429" y="1011"/>
                      <a:pt x="435" y="998"/>
                    </a:cubicBezTo>
                    <a:lnTo>
                      <a:pt x="435" y="998"/>
                    </a:lnTo>
                    <a:cubicBezTo>
                      <a:pt x="435" y="998"/>
                      <a:pt x="435" y="997"/>
                      <a:pt x="435" y="997"/>
                    </a:cubicBezTo>
                    <a:lnTo>
                      <a:pt x="435" y="997"/>
                    </a:lnTo>
                    <a:cubicBezTo>
                      <a:pt x="434" y="1000"/>
                      <a:pt x="434" y="1002"/>
                      <a:pt x="434" y="1004"/>
                    </a:cubicBezTo>
                    <a:lnTo>
                      <a:pt x="434" y="1004"/>
                    </a:lnTo>
                    <a:cubicBezTo>
                      <a:pt x="437" y="998"/>
                      <a:pt x="439" y="992"/>
                      <a:pt x="442" y="988"/>
                    </a:cubicBezTo>
                    <a:lnTo>
                      <a:pt x="442" y="988"/>
                    </a:lnTo>
                    <a:cubicBezTo>
                      <a:pt x="439" y="991"/>
                      <a:pt x="437" y="994"/>
                      <a:pt x="435" y="997"/>
                    </a:cubicBezTo>
                    <a:lnTo>
                      <a:pt x="435" y="997"/>
                    </a:lnTo>
                    <a:cubicBezTo>
                      <a:pt x="435" y="997"/>
                      <a:pt x="435" y="997"/>
                      <a:pt x="435" y="997"/>
                    </a:cubicBezTo>
                    <a:lnTo>
                      <a:pt x="435" y="997"/>
                    </a:lnTo>
                    <a:cubicBezTo>
                      <a:pt x="447" y="968"/>
                      <a:pt x="458" y="940"/>
                      <a:pt x="469" y="912"/>
                    </a:cubicBezTo>
                    <a:lnTo>
                      <a:pt x="469" y="912"/>
                    </a:lnTo>
                    <a:lnTo>
                      <a:pt x="447" y="940"/>
                    </a:lnTo>
                    <a:lnTo>
                      <a:pt x="447" y="940"/>
                    </a:lnTo>
                    <a:cubicBezTo>
                      <a:pt x="447" y="940"/>
                      <a:pt x="447" y="941"/>
                      <a:pt x="446" y="942"/>
                    </a:cubicBezTo>
                    <a:lnTo>
                      <a:pt x="446" y="942"/>
                    </a:lnTo>
                    <a:cubicBezTo>
                      <a:pt x="446" y="941"/>
                      <a:pt x="447" y="941"/>
                      <a:pt x="447" y="940"/>
                    </a:cubicBezTo>
                    <a:lnTo>
                      <a:pt x="447" y="940"/>
                    </a:lnTo>
                    <a:lnTo>
                      <a:pt x="176" y="1279"/>
                    </a:lnTo>
                    <a:cubicBezTo>
                      <a:pt x="176" y="1285"/>
                      <a:pt x="179" y="1288"/>
                      <a:pt x="182" y="1288"/>
                    </a:cubicBezTo>
                    <a:cubicBezTo>
                      <a:pt x="194" y="1288"/>
                      <a:pt x="219" y="1265"/>
                      <a:pt x="224" y="1265"/>
                    </a:cubicBezTo>
                    <a:cubicBezTo>
                      <a:pt x="231" y="1265"/>
                      <a:pt x="203" y="1306"/>
                      <a:pt x="66" y="1498"/>
                    </a:cubicBezTo>
                    <a:cubicBezTo>
                      <a:pt x="66" y="1498"/>
                      <a:pt x="217" y="1310"/>
                      <a:pt x="237" y="1308"/>
                    </a:cubicBezTo>
                    <a:lnTo>
                      <a:pt x="237" y="1308"/>
                    </a:lnTo>
                    <a:cubicBezTo>
                      <a:pt x="259" y="1253"/>
                      <a:pt x="329" y="1150"/>
                      <a:pt x="403" y="1044"/>
                    </a:cubicBezTo>
                    <a:lnTo>
                      <a:pt x="403" y="1044"/>
                    </a:lnTo>
                    <a:cubicBezTo>
                      <a:pt x="400" y="1049"/>
                      <a:pt x="398" y="1054"/>
                      <a:pt x="395" y="1060"/>
                    </a:cubicBezTo>
                    <a:cubicBezTo>
                      <a:pt x="395" y="1066"/>
                      <a:pt x="394" y="1074"/>
                      <a:pt x="393" y="1084"/>
                    </a:cubicBezTo>
                    <a:lnTo>
                      <a:pt x="393" y="1084"/>
                    </a:lnTo>
                    <a:cubicBezTo>
                      <a:pt x="342" y="1159"/>
                      <a:pt x="288" y="1239"/>
                      <a:pt x="239" y="1313"/>
                    </a:cubicBezTo>
                    <a:lnTo>
                      <a:pt x="239" y="1313"/>
                    </a:lnTo>
                    <a:cubicBezTo>
                      <a:pt x="238" y="1317"/>
                      <a:pt x="236" y="1324"/>
                      <a:pt x="231" y="1333"/>
                    </a:cubicBezTo>
                    <a:cubicBezTo>
                      <a:pt x="231" y="1331"/>
                      <a:pt x="231" y="1327"/>
                      <a:pt x="232" y="1324"/>
                    </a:cubicBezTo>
                    <a:lnTo>
                      <a:pt x="232" y="1324"/>
                    </a:lnTo>
                    <a:cubicBezTo>
                      <a:pt x="188" y="1390"/>
                      <a:pt x="149" y="1451"/>
                      <a:pt x="121" y="1498"/>
                    </a:cubicBezTo>
                    <a:cubicBezTo>
                      <a:pt x="242" y="1357"/>
                      <a:pt x="333" y="1209"/>
                      <a:pt x="389" y="1105"/>
                    </a:cubicBezTo>
                    <a:lnTo>
                      <a:pt x="389" y="1105"/>
                    </a:lnTo>
                    <a:cubicBezTo>
                      <a:pt x="375" y="1138"/>
                      <a:pt x="359" y="1177"/>
                      <a:pt x="340" y="1224"/>
                    </a:cubicBezTo>
                    <a:cubicBezTo>
                      <a:pt x="356" y="1186"/>
                      <a:pt x="373" y="1148"/>
                      <a:pt x="389" y="1110"/>
                    </a:cubicBezTo>
                    <a:lnTo>
                      <a:pt x="389" y="1110"/>
                    </a:lnTo>
                    <a:cubicBezTo>
                      <a:pt x="378" y="1165"/>
                      <a:pt x="361" y="1235"/>
                      <a:pt x="378" y="1235"/>
                    </a:cubicBezTo>
                    <a:cubicBezTo>
                      <a:pt x="382" y="1235"/>
                      <a:pt x="387" y="1231"/>
                      <a:pt x="395" y="1224"/>
                    </a:cubicBezTo>
                    <a:cubicBezTo>
                      <a:pt x="404" y="1163"/>
                      <a:pt x="415" y="1099"/>
                      <a:pt x="428" y="1032"/>
                    </a:cubicBezTo>
                    <a:lnTo>
                      <a:pt x="428" y="1032"/>
                    </a:lnTo>
                    <a:cubicBezTo>
                      <a:pt x="426" y="1034"/>
                      <a:pt x="424" y="1037"/>
                      <a:pt x="423" y="1040"/>
                    </a:cubicBezTo>
                    <a:lnTo>
                      <a:pt x="423" y="1040"/>
                    </a:lnTo>
                    <a:cubicBezTo>
                      <a:pt x="425" y="1035"/>
                      <a:pt x="427" y="1031"/>
                      <a:pt x="429" y="1026"/>
                    </a:cubicBezTo>
                    <a:lnTo>
                      <a:pt x="429" y="1026"/>
                    </a:lnTo>
                    <a:cubicBezTo>
                      <a:pt x="429" y="1028"/>
                      <a:pt x="428" y="1030"/>
                      <a:pt x="428" y="1032"/>
                    </a:cubicBezTo>
                    <a:lnTo>
                      <a:pt x="428" y="1032"/>
                    </a:lnTo>
                    <a:cubicBezTo>
                      <a:pt x="482" y="953"/>
                      <a:pt x="530" y="882"/>
                      <a:pt x="563" y="833"/>
                    </a:cubicBezTo>
                    <a:lnTo>
                      <a:pt x="563" y="833"/>
                    </a:lnTo>
                    <a:cubicBezTo>
                      <a:pt x="562" y="836"/>
                      <a:pt x="561" y="838"/>
                      <a:pt x="559" y="840"/>
                    </a:cubicBezTo>
                    <a:cubicBezTo>
                      <a:pt x="559" y="845"/>
                      <a:pt x="560" y="847"/>
                      <a:pt x="561" y="847"/>
                    </a:cubicBezTo>
                    <a:cubicBezTo>
                      <a:pt x="564" y="847"/>
                      <a:pt x="569" y="835"/>
                      <a:pt x="577" y="813"/>
                    </a:cubicBezTo>
                    <a:lnTo>
                      <a:pt x="577" y="813"/>
                    </a:lnTo>
                    <a:cubicBezTo>
                      <a:pt x="597" y="781"/>
                      <a:pt x="609" y="763"/>
                      <a:pt x="607" y="763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32"/>
              <p:cNvSpPr/>
              <p:nvPr/>
            </p:nvSpPr>
            <p:spPr>
              <a:xfrm>
                <a:off x="6416806" y="2938482"/>
                <a:ext cx="1369" cy="2032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66" extrusionOk="0">
                    <a:moveTo>
                      <a:pt x="110" y="1"/>
                    </a:moveTo>
                    <a:lnTo>
                      <a:pt x="1" y="165"/>
                    </a:lnTo>
                    <a:lnTo>
                      <a:pt x="1" y="16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32"/>
              <p:cNvSpPr/>
              <p:nvPr/>
            </p:nvSpPr>
            <p:spPr>
              <a:xfrm>
                <a:off x="6633131" y="2969081"/>
                <a:ext cx="79663" cy="46182"/>
              </a:xfrm>
              <a:custGeom>
                <a:avLst/>
                <a:gdLst/>
                <a:ahLst/>
                <a:cxnLst/>
                <a:rect l="l" t="t" r="r" b="b"/>
                <a:pathLst>
                  <a:path w="6457" h="3773" extrusionOk="0">
                    <a:moveTo>
                      <a:pt x="4341" y="1"/>
                    </a:moveTo>
                    <a:cubicBezTo>
                      <a:pt x="2452" y="1"/>
                      <a:pt x="0" y="2426"/>
                      <a:pt x="2185" y="3498"/>
                    </a:cubicBezTo>
                    <a:lnTo>
                      <a:pt x="3444" y="2732"/>
                    </a:lnTo>
                    <a:lnTo>
                      <a:pt x="3444" y="2732"/>
                    </a:lnTo>
                    <a:cubicBezTo>
                      <a:pt x="3444" y="2732"/>
                      <a:pt x="2732" y="3772"/>
                      <a:pt x="4211" y="3772"/>
                    </a:cubicBezTo>
                    <a:cubicBezTo>
                      <a:pt x="5252" y="3772"/>
                      <a:pt x="6457" y="2513"/>
                      <a:pt x="5964" y="1253"/>
                    </a:cubicBezTo>
                    <a:cubicBezTo>
                      <a:pt x="5693" y="349"/>
                      <a:pt x="5057" y="1"/>
                      <a:pt x="434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32"/>
              <p:cNvSpPr/>
              <p:nvPr/>
            </p:nvSpPr>
            <p:spPr>
              <a:xfrm>
                <a:off x="6676168" y="3002816"/>
                <a:ext cx="4059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329" h="275" extrusionOk="0">
                    <a:moveTo>
                      <a:pt x="0" y="0"/>
                    </a:moveTo>
                    <a:lnTo>
                      <a:pt x="110" y="110"/>
                    </a:lnTo>
                    <a:lnTo>
                      <a:pt x="329" y="2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32"/>
              <p:cNvSpPr/>
              <p:nvPr/>
            </p:nvSpPr>
            <p:spPr>
              <a:xfrm>
                <a:off x="6659994" y="2996847"/>
                <a:ext cx="21640" cy="10734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877" extrusionOk="0">
                    <a:moveTo>
                      <a:pt x="1" y="1"/>
                    </a:moveTo>
                    <a:lnTo>
                      <a:pt x="110" y="165"/>
                    </a:lnTo>
                    <a:cubicBezTo>
                      <a:pt x="1260" y="658"/>
                      <a:pt x="932" y="548"/>
                      <a:pt x="1753" y="877"/>
                    </a:cubicBezTo>
                    <a:cubicBezTo>
                      <a:pt x="1589" y="767"/>
                      <a:pt x="1260" y="493"/>
                      <a:pt x="822" y="220"/>
                    </a:cubicBezTo>
                    <a:lnTo>
                      <a:pt x="822" y="220"/>
                    </a:lnTo>
                    <a:cubicBezTo>
                      <a:pt x="822" y="274"/>
                      <a:pt x="1260" y="548"/>
                      <a:pt x="1096" y="548"/>
                    </a:cubicBezTo>
                    <a:cubicBezTo>
                      <a:pt x="767" y="329"/>
                      <a:pt x="822" y="329"/>
                      <a:pt x="439" y="55"/>
                    </a:cubicBezTo>
                    <a:cubicBezTo>
                      <a:pt x="376" y="37"/>
                      <a:pt x="341" y="30"/>
                      <a:pt x="326" y="30"/>
                    </a:cubicBezTo>
                    <a:cubicBezTo>
                      <a:pt x="247" y="30"/>
                      <a:pt x="677" y="229"/>
                      <a:pt x="493" y="27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32"/>
              <p:cNvSpPr/>
              <p:nvPr/>
            </p:nvSpPr>
            <p:spPr>
              <a:xfrm>
                <a:off x="6666057" y="3001484"/>
                <a:ext cx="6773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549" h="275" extrusionOk="0">
                    <a:moveTo>
                      <a:pt x="548" y="275"/>
                    </a:moveTo>
                    <a:lnTo>
                      <a:pt x="0" y="1"/>
                    </a:lnTo>
                    <a:cubicBezTo>
                      <a:pt x="220" y="110"/>
                      <a:pt x="439" y="220"/>
                      <a:pt x="548" y="27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32"/>
              <p:cNvSpPr/>
              <p:nvPr/>
            </p:nvSpPr>
            <p:spPr>
              <a:xfrm>
                <a:off x="6668075" y="3003482"/>
                <a:ext cx="9475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768" h="275" extrusionOk="0">
                    <a:moveTo>
                      <a:pt x="1" y="0"/>
                    </a:moveTo>
                    <a:lnTo>
                      <a:pt x="768" y="274"/>
                    </a:lnTo>
                    <a:lnTo>
                      <a:pt x="768" y="274"/>
                    </a:lnTo>
                    <a:lnTo>
                      <a:pt x="494" y="165"/>
                    </a:lnTo>
                    <a:cubicBezTo>
                      <a:pt x="439" y="165"/>
                      <a:pt x="56" y="0"/>
                      <a:pt x="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32"/>
              <p:cNvSpPr/>
              <p:nvPr/>
            </p:nvSpPr>
            <p:spPr>
              <a:xfrm>
                <a:off x="6673462" y="3007454"/>
                <a:ext cx="2048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" extrusionOk="0">
                    <a:moveTo>
                      <a:pt x="1" y="1"/>
                    </a:moveTo>
                    <a:lnTo>
                      <a:pt x="56" y="1"/>
                    </a:lnTo>
                    <a:cubicBezTo>
                      <a:pt x="165" y="1"/>
                      <a:pt x="56" y="1"/>
                      <a:pt x="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32"/>
              <p:cNvSpPr/>
              <p:nvPr/>
            </p:nvSpPr>
            <p:spPr>
              <a:xfrm>
                <a:off x="6660670" y="3004136"/>
                <a:ext cx="16902" cy="4039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330" extrusionOk="0">
                    <a:moveTo>
                      <a:pt x="0" y="1"/>
                    </a:moveTo>
                    <a:cubicBezTo>
                      <a:pt x="55" y="220"/>
                      <a:pt x="877" y="330"/>
                      <a:pt x="1096" y="330"/>
                    </a:cubicBezTo>
                    <a:cubicBezTo>
                      <a:pt x="1370" y="330"/>
                      <a:pt x="1205" y="330"/>
                      <a:pt x="1096" y="275"/>
                    </a:cubicBezTo>
                    <a:lnTo>
                      <a:pt x="1041" y="275"/>
                    </a:lnTo>
                    <a:cubicBezTo>
                      <a:pt x="822" y="275"/>
                      <a:pt x="219" y="220"/>
                      <a:pt x="384" y="111"/>
                    </a:cubicBezTo>
                    <a:cubicBezTo>
                      <a:pt x="351" y="78"/>
                      <a:pt x="377" y="70"/>
                      <a:pt x="420" y="70"/>
                    </a:cubicBezTo>
                    <a:cubicBezTo>
                      <a:pt x="466" y="70"/>
                      <a:pt x="532" y="79"/>
                      <a:pt x="570" y="79"/>
                    </a:cubicBezTo>
                    <a:cubicBezTo>
                      <a:pt x="616" y="79"/>
                      <a:pt x="621" y="65"/>
                      <a:pt x="493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32"/>
              <p:cNvSpPr/>
              <p:nvPr/>
            </p:nvSpPr>
            <p:spPr>
              <a:xfrm>
                <a:off x="6671445" y="3006800"/>
                <a:ext cx="2036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55" extrusionOk="0">
                    <a:moveTo>
                      <a:pt x="110" y="0"/>
                    </a:moveTo>
                    <a:cubicBezTo>
                      <a:pt x="1" y="0"/>
                      <a:pt x="55" y="0"/>
                      <a:pt x="165" y="55"/>
                    </a:cubicBez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32"/>
              <p:cNvSpPr/>
              <p:nvPr/>
            </p:nvSpPr>
            <p:spPr>
              <a:xfrm>
                <a:off x="6670104" y="3004802"/>
                <a:ext cx="4059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329" h="111" extrusionOk="0">
                    <a:moveTo>
                      <a:pt x="0" y="1"/>
                    </a:moveTo>
                    <a:lnTo>
                      <a:pt x="329" y="110"/>
                    </a:lnTo>
                    <a:lnTo>
                      <a:pt x="219" y="5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32"/>
              <p:cNvSpPr/>
              <p:nvPr/>
            </p:nvSpPr>
            <p:spPr>
              <a:xfrm>
                <a:off x="6657300" y="3008689"/>
                <a:ext cx="17581" cy="6818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557" extrusionOk="0">
                    <a:moveTo>
                      <a:pt x="1011" y="1"/>
                    </a:moveTo>
                    <a:cubicBezTo>
                      <a:pt x="977" y="1"/>
                      <a:pt x="933" y="3"/>
                      <a:pt x="877" y="8"/>
                    </a:cubicBezTo>
                    <a:cubicBezTo>
                      <a:pt x="932" y="63"/>
                      <a:pt x="384" y="337"/>
                      <a:pt x="0" y="392"/>
                    </a:cubicBezTo>
                    <a:lnTo>
                      <a:pt x="274" y="556"/>
                    </a:lnTo>
                    <a:cubicBezTo>
                      <a:pt x="548" y="501"/>
                      <a:pt x="1096" y="173"/>
                      <a:pt x="1425" y="63"/>
                    </a:cubicBezTo>
                    <a:lnTo>
                      <a:pt x="1425" y="63"/>
                    </a:lnTo>
                    <a:cubicBezTo>
                      <a:pt x="1243" y="102"/>
                      <a:pt x="1151" y="116"/>
                      <a:pt x="1107" y="116"/>
                    </a:cubicBezTo>
                    <a:cubicBezTo>
                      <a:pt x="984" y="116"/>
                      <a:pt x="1254" y="1"/>
                      <a:pt x="101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32"/>
              <p:cNvSpPr/>
              <p:nvPr/>
            </p:nvSpPr>
            <p:spPr>
              <a:xfrm>
                <a:off x="6654606" y="3022711"/>
                <a:ext cx="2036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56" extrusionOk="0">
                    <a:moveTo>
                      <a:pt x="0" y="55"/>
                    </a:move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32"/>
              <p:cNvSpPr/>
              <p:nvPr/>
            </p:nvSpPr>
            <p:spPr>
              <a:xfrm>
                <a:off x="6655566" y="3013424"/>
                <a:ext cx="18642" cy="22828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1865" extrusionOk="0">
                    <a:moveTo>
                      <a:pt x="87" y="768"/>
                    </a:moveTo>
                    <a:lnTo>
                      <a:pt x="87" y="768"/>
                    </a:lnTo>
                    <a:cubicBezTo>
                      <a:pt x="97" y="773"/>
                      <a:pt x="107" y="778"/>
                      <a:pt x="117" y="782"/>
                    </a:cubicBezTo>
                    <a:lnTo>
                      <a:pt x="117" y="782"/>
                    </a:lnTo>
                    <a:cubicBezTo>
                      <a:pt x="108" y="775"/>
                      <a:pt x="98" y="770"/>
                      <a:pt x="87" y="768"/>
                    </a:cubicBezTo>
                    <a:close/>
                    <a:moveTo>
                      <a:pt x="1018" y="1"/>
                    </a:moveTo>
                    <a:lnTo>
                      <a:pt x="361" y="439"/>
                    </a:lnTo>
                    <a:cubicBezTo>
                      <a:pt x="333" y="494"/>
                      <a:pt x="357" y="511"/>
                      <a:pt x="402" y="511"/>
                    </a:cubicBezTo>
                    <a:cubicBezTo>
                      <a:pt x="478" y="511"/>
                      <a:pt x="613" y="463"/>
                      <a:pt x="669" y="463"/>
                    </a:cubicBezTo>
                    <a:cubicBezTo>
                      <a:pt x="714" y="463"/>
                      <a:pt x="707" y="494"/>
                      <a:pt x="580" y="603"/>
                    </a:cubicBezTo>
                    <a:cubicBezTo>
                      <a:pt x="418" y="765"/>
                      <a:pt x="313" y="812"/>
                      <a:pt x="232" y="812"/>
                    </a:cubicBezTo>
                    <a:cubicBezTo>
                      <a:pt x="189" y="812"/>
                      <a:pt x="152" y="799"/>
                      <a:pt x="117" y="782"/>
                    </a:cubicBezTo>
                    <a:lnTo>
                      <a:pt x="117" y="782"/>
                    </a:lnTo>
                    <a:cubicBezTo>
                      <a:pt x="273" y="907"/>
                      <a:pt x="0" y="1655"/>
                      <a:pt x="415" y="1863"/>
                    </a:cubicBezTo>
                    <a:cubicBezTo>
                      <a:pt x="422" y="1864"/>
                      <a:pt x="428" y="1865"/>
                      <a:pt x="435" y="1865"/>
                    </a:cubicBezTo>
                    <a:cubicBezTo>
                      <a:pt x="717" y="1865"/>
                      <a:pt x="1297" y="760"/>
                      <a:pt x="1511" y="439"/>
                    </a:cubicBezTo>
                    <a:lnTo>
                      <a:pt x="1511" y="439"/>
                    </a:lnTo>
                    <a:cubicBezTo>
                      <a:pt x="1346" y="658"/>
                      <a:pt x="1127" y="877"/>
                      <a:pt x="853" y="987"/>
                    </a:cubicBezTo>
                    <a:cubicBezTo>
                      <a:pt x="1018" y="822"/>
                      <a:pt x="1182" y="603"/>
                      <a:pt x="1292" y="548"/>
                    </a:cubicBezTo>
                    <a:cubicBezTo>
                      <a:pt x="1284" y="532"/>
                      <a:pt x="1269" y="526"/>
                      <a:pt x="1251" y="526"/>
                    </a:cubicBezTo>
                    <a:cubicBezTo>
                      <a:pt x="1170" y="526"/>
                      <a:pt x="1006" y="650"/>
                      <a:pt x="891" y="650"/>
                    </a:cubicBezTo>
                    <a:cubicBezTo>
                      <a:pt x="854" y="650"/>
                      <a:pt x="821" y="637"/>
                      <a:pt x="799" y="603"/>
                    </a:cubicBezTo>
                    <a:cubicBezTo>
                      <a:pt x="971" y="412"/>
                      <a:pt x="1050" y="368"/>
                      <a:pt x="1095" y="368"/>
                    </a:cubicBezTo>
                    <a:cubicBezTo>
                      <a:pt x="1135" y="368"/>
                      <a:pt x="1150" y="401"/>
                      <a:pt x="1179" y="401"/>
                    </a:cubicBezTo>
                    <a:cubicBezTo>
                      <a:pt x="1214" y="401"/>
                      <a:pt x="1267" y="356"/>
                      <a:pt x="1401" y="165"/>
                    </a:cubicBezTo>
                    <a:cubicBezTo>
                      <a:pt x="1386" y="165"/>
                      <a:pt x="1370" y="161"/>
                      <a:pt x="1341" y="161"/>
                    </a:cubicBezTo>
                    <a:cubicBezTo>
                      <a:pt x="1270" y="161"/>
                      <a:pt x="1120" y="189"/>
                      <a:pt x="689" y="384"/>
                    </a:cubicBezTo>
                    <a:lnTo>
                      <a:pt x="1018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32"/>
              <p:cNvSpPr/>
              <p:nvPr/>
            </p:nvSpPr>
            <p:spPr>
              <a:xfrm>
                <a:off x="6668075" y="3027349"/>
                <a:ext cx="2048" cy="4712"/>
              </a:xfrm>
              <a:custGeom>
                <a:avLst/>
                <a:gdLst/>
                <a:ahLst/>
                <a:cxnLst/>
                <a:rect l="l" t="t" r="r" b="b"/>
                <a:pathLst>
                  <a:path w="166" h="385" extrusionOk="0">
                    <a:moveTo>
                      <a:pt x="165" y="1"/>
                    </a:moveTo>
                    <a:lnTo>
                      <a:pt x="110" y="110"/>
                    </a:lnTo>
                    <a:lnTo>
                      <a:pt x="1" y="384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32"/>
              <p:cNvSpPr/>
              <p:nvPr/>
            </p:nvSpPr>
            <p:spPr>
              <a:xfrm>
                <a:off x="6671518" y="3017952"/>
                <a:ext cx="8044" cy="19927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28" extrusionOk="0">
                    <a:moveTo>
                      <a:pt x="323" y="65"/>
                    </a:moveTo>
                    <a:cubicBezTo>
                      <a:pt x="315" y="88"/>
                      <a:pt x="309" y="112"/>
                      <a:pt x="303" y="135"/>
                    </a:cubicBezTo>
                    <a:lnTo>
                      <a:pt x="303" y="135"/>
                    </a:lnTo>
                    <a:cubicBezTo>
                      <a:pt x="311" y="111"/>
                      <a:pt x="318" y="88"/>
                      <a:pt x="323" y="65"/>
                    </a:cubicBezTo>
                    <a:close/>
                    <a:moveTo>
                      <a:pt x="540" y="0"/>
                    </a:moveTo>
                    <a:cubicBezTo>
                      <a:pt x="525" y="0"/>
                      <a:pt x="507" y="4"/>
                      <a:pt x="488" y="10"/>
                    </a:cubicBezTo>
                    <a:lnTo>
                      <a:pt x="239" y="408"/>
                    </a:lnTo>
                    <a:lnTo>
                      <a:pt x="239" y="408"/>
                    </a:lnTo>
                    <a:cubicBezTo>
                      <a:pt x="265" y="346"/>
                      <a:pt x="275" y="244"/>
                      <a:pt x="303" y="135"/>
                    </a:cubicBezTo>
                    <a:lnTo>
                      <a:pt x="303" y="135"/>
                    </a:lnTo>
                    <a:cubicBezTo>
                      <a:pt x="236" y="339"/>
                      <a:pt x="99" y="569"/>
                      <a:pt x="49" y="667"/>
                    </a:cubicBezTo>
                    <a:cubicBezTo>
                      <a:pt x="1" y="879"/>
                      <a:pt x="10" y="955"/>
                      <a:pt x="48" y="955"/>
                    </a:cubicBezTo>
                    <a:cubicBezTo>
                      <a:pt x="139" y="955"/>
                      <a:pt x="394" y="525"/>
                      <a:pt x="433" y="448"/>
                    </a:cubicBezTo>
                    <a:lnTo>
                      <a:pt x="433" y="448"/>
                    </a:lnTo>
                    <a:cubicBezTo>
                      <a:pt x="542" y="777"/>
                      <a:pt x="323" y="832"/>
                      <a:pt x="269" y="1489"/>
                    </a:cubicBezTo>
                    <a:cubicBezTo>
                      <a:pt x="214" y="1489"/>
                      <a:pt x="214" y="1270"/>
                      <a:pt x="159" y="1215"/>
                    </a:cubicBezTo>
                    <a:lnTo>
                      <a:pt x="159" y="1215"/>
                    </a:lnTo>
                    <a:cubicBezTo>
                      <a:pt x="159" y="1522"/>
                      <a:pt x="193" y="1628"/>
                      <a:pt x="241" y="1628"/>
                    </a:cubicBezTo>
                    <a:cubicBezTo>
                      <a:pt x="331" y="1628"/>
                      <a:pt x="471" y="1267"/>
                      <a:pt x="542" y="1160"/>
                    </a:cubicBezTo>
                    <a:cubicBezTo>
                      <a:pt x="542" y="1115"/>
                      <a:pt x="542" y="916"/>
                      <a:pt x="510" y="916"/>
                    </a:cubicBezTo>
                    <a:cubicBezTo>
                      <a:pt x="504" y="916"/>
                      <a:pt x="497" y="923"/>
                      <a:pt x="488" y="941"/>
                    </a:cubicBezTo>
                    <a:lnTo>
                      <a:pt x="597" y="667"/>
                    </a:lnTo>
                    <a:cubicBezTo>
                      <a:pt x="645" y="185"/>
                      <a:pt x="651" y="0"/>
                      <a:pt x="54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32"/>
              <p:cNvSpPr/>
              <p:nvPr/>
            </p:nvSpPr>
            <p:spPr>
              <a:xfrm>
                <a:off x="6675491" y="3016124"/>
                <a:ext cx="851" cy="2644"/>
              </a:xfrm>
              <a:custGeom>
                <a:avLst/>
                <a:gdLst/>
                <a:ahLst/>
                <a:cxnLst/>
                <a:rect l="l" t="t" r="r" b="b"/>
                <a:pathLst>
                  <a:path w="69" h="216" extrusionOk="0">
                    <a:moveTo>
                      <a:pt x="62" y="1"/>
                    </a:moveTo>
                    <a:cubicBezTo>
                      <a:pt x="56" y="1"/>
                      <a:pt x="38" y="31"/>
                      <a:pt x="0" y="106"/>
                    </a:cubicBezTo>
                    <a:cubicBezTo>
                      <a:pt x="17" y="106"/>
                      <a:pt x="29" y="106"/>
                      <a:pt x="35" y="110"/>
                    </a:cubicBezTo>
                    <a:lnTo>
                      <a:pt x="35" y="110"/>
                    </a:lnTo>
                    <a:cubicBezTo>
                      <a:pt x="55" y="47"/>
                      <a:pt x="68" y="1"/>
                      <a:pt x="62" y="1"/>
                    </a:cubicBezTo>
                    <a:close/>
                    <a:moveTo>
                      <a:pt x="35" y="110"/>
                    </a:moveTo>
                    <a:lnTo>
                      <a:pt x="35" y="110"/>
                    </a:lnTo>
                    <a:cubicBezTo>
                      <a:pt x="25" y="142"/>
                      <a:pt x="13" y="179"/>
                      <a:pt x="0" y="216"/>
                    </a:cubicBezTo>
                    <a:cubicBezTo>
                      <a:pt x="38" y="140"/>
                      <a:pt x="50" y="117"/>
                      <a:pt x="35" y="11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32"/>
              <p:cNvSpPr/>
              <p:nvPr/>
            </p:nvSpPr>
            <p:spPr>
              <a:xfrm>
                <a:off x="6678185" y="3031502"/>
                <a:ext cx="691" cy="808"/>
              </a:xfrm>
              <a:custGeom>
                <a:avLst/>
                <a:gdLst/>
                <a:ahLst/>
                <a:cxnLst/>
                <a:rect l="l" t="t" r="r" b="b"/>
                <a:pathLst>
                  <a:path w="56" h="66" extrusionOk="0">
                    <a:moveTo>
                      <a:pt x="28" y="0"/>
                    </a:moveTo>
                    <a:cubicBezTo>
                      <a:pt x="14" y="0"/>
                      <a:pt x="0" y="14"/>
                      <a:pt x="0" y="41"/>
                    </a:cubicBezTo>
                    <a:cubicBezTo>
                      <a:pt x="0" y="41"/>
                      <a:pt x="0" y="66"/>
                      <a:pt x="17" y="66"/>
                    </a:cubicBezTo>
                    <a:cubicBezTo>
                      <a:pt x="25" y="66"/>
                      <a:pt x="37" y="60"/>
                      <a:pt x="55" y="41"/>
                    </a:cubicBezTo>
                    <a:cubicBezTo>
                      <a:pt x="55" y="14"/>
                      <a:pt x="41" y="0"/>
                      <a:pt x="28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32"/>
              <p:cNvSpPr/>
              <p:nvPr/>
            </p:nvSpPr>
            <p:spPr>
              <a:xfrm>
                <a:off x="6679526" y="3018073"/>
                <a:ext cx="691" cy="4027"/>
              </a:xfrm>
              <a:custGeom>
                <a:avLst/>
                <a:gdLst/>
                <a:ahLst/>
                <a:cxnLst/>
                <a:rect l="l" t="t" r="r" b="b"/>
                <a:pathLst>
                  <a:path w="56" h="329" extrusionOk="0">
                    <a:moveTo>
                      <a:pt x="56" y="0"/>
                    </a:moveTo>
                    <a:cubicBezTo>
                      <a:pt x="56" y="55"/>
                      <a:pt x="1" y="110"/>
                      <a:pt x="1" y="274"/>
                    </a:cubicBezTo>
                    <a:lnTo>
                      <a:pt x="56" y="32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32"/>
              <p:cNvSpPr/>
              <p:nvPr/>
            </p:nvSpPr>
            <p:spPr>
              <a:xfrm>
                <a:off x="6678861" y="3006134"/>
                <a:ext cx="38518" cy="31408"/>
              </a:xfrm>
              <a:custGeom>
                <a:avLst/>
                <a:gdLst/>
                <a:ahLst/>
                <a:cxnLst/>
                <a:rect l="l" t="t" r="r" b="b"/>
                <a:pathLst>
                  <a:path w="3122" h="2566" extrusionOk="0">
                    <a:moveTo>
                      <a:pt x="1808" y="0"/>
                    </a:moveTo>
                    <a:cubicBezTo>
                      <a:pt x="1756" y="0"/>
                      <a:pt x="2039" y="334"/>
                      <a:pt x="1988" y="334"/>
                    </a:cubicBezTo>
                    <a:cubicBezTo>
                      <a:pt x="1984" y="334"/>
                      <a:pt x="1979" y="333"/>
                      <a:pt x="1972" y="329"/>
                    </a:cubicBezTo>
                    <a:lnTo>
                      <a:pt x="1643" y="55"/>
                    </a:lnTo>
                    <a:lnTo>
                      <a:pt x="1643" y="55"/>
                    </a:lnTo>
                    <a:cubicBezTo>
                      <a:pt x="1773" y="228"/>
                      <a:pt x="1869" y="504"/>
                      <a:pt x="1768" y="504"/>
                    </a:cubicBezTo>
                    <a:cubicBezTo>
                      <a:pt x="1741" y="504"/>
                      <a:pt x="1701" y="484"/>
                      <a:pt x="1643" y="438"/>
                    </a:cubicBezTo>
                    <a:cubicBezTo>
                      <a:pt x="1612" y="418"/>
                      <a:pt x="1591" y="409"/>
                      <a:pt x="1577" y="409"/>
                    </a:cubicBezTo>
                    <a:cubicBezTo>
                      <a:pt x="1516" y="409"/>
                      <a:pt x="1588" y="579"/>
                      <a:pt x="1588" y="712"/>
                    </a:cubicBezTo>
                    <a:cubicBezTo>
                      <a:pt x="1342" y="712"/>
                      <a:pt x="1188" y="990"/>
                      <a:pt x="965" y="990"/>
                    </a:cubicBezTo>
                    <a:cubicBezTo>
                      <a:pt x="890" y="990"/>
                      <a:pt x="808" y="959"/>
                      <a:pt x="712" y="877"/>
                    </a:cubicBezTo>
                    <a:lnTo>
                      <a:pt x="712" y="1643"/>
                    </a:lnTo>
                    <a:cubicBezTo>
                      <a:pt x="657" y="1260"/>
                      <a:pt x="603" y="1643"/>
                      <a:pt x="603" y="1151"/>
                    </a:cubicBezTo>
                    <a:lnTo>
                      <a:pt x="603" y="1151"/>
                    </a:lnTo>
                    <a:cubicBezTo>
                      <a:pt x="603" y="1197"/>
                      <a:pt x="612" y="1214"/>
                      <a:pt x="624" y="1214"/>
                    </a:cubicBezTo>
                    <a:cubicBezTo>
                      <a:pt x="639" y="1214"/>
                      <a:pt x="657" y="1182"/>
                      <a:pt x="657" y="1150"/>
                    </a:cubicBezTo>
                    <a:cubicBezTo>
                      <a:pt x="622" y="941"/>
                      <a:pt x="593" y="876"/>
                      <a:pt x="566" y="876"/>
                    </a:cubicBezTo>
                    <a:cubicBezTo>
                      <a:pt x="521" y="876"/>
                      <a:pt x="482" y="1048"/>
                      <a:pt x="433" y="1048"/>
                    </a:cubicBezTo>
                    <a:cubicBezTo>
                      <a:pt x="418" y="1048"/>
                      <a:pt x="401" y="1031"/>
                      <a:pt x="384" y="986"/>
                    </a:cubicBezTo>
                    <a:cubicBezTo>
                      <a:pt x="384" y="1150"/>
                      <a:pt x="384" y="1808"/>
                      <a:pt x="329" y="1917"/>
                    </a:cubicBezTo>
                    <a:cubicBezTo>
                      <a:pt x="384" y="1041"/>
                      <a:pt x="219" y="1917"/>
                      <a:pt x="274" y="931"/>
                    </a:cubicBezTo>
                    <a:cubicBezTo>
                      <a:pt x="268" y="909"/>
                      <a:pt x="263" y="899"/>
                      <a:pt x="259" y="899"/>
                    </a:cubicBezTo>
                    <a:cubicBezTo>
                      <a:pt x="222" y="899"/>
                      <a:pt x="210" y="1552"/>
                      <a:pt x="133" y="1552"/>
                    </a:cubicBezTo>
                    <a:cubicBezTo>
                      <a:pt x="126" y="1552"/>
                      <a:pt x="118" y="1547"/>
                      <a:pt x="110" y="1534"/>
                    </a:cubicBezTo>
                    <a:lnTo>
                      <a:pt x="110" y="1534"/>
                    </a:lnTo>
                    <a:cubicBezTo>
                      <a:pt x="55" y="2027"/>
                      <a:pt x="164" y="1808"/>
                      <a:pt x="164" y="2191"/>
                    </a:cubicBezTo>
                    <a:cubicBezTo>
                      <a:pt x="149" y="2298"/>
                      <a:pt x="134" y="2328"/>
                      <a:pt x="119" y="2328"/>
                    </a:cubicBezTo>
                    <a:cubicBezTo>
                      <a:pt x="99" y="2328"/>
                      <a:pt x="79" y="2276"/>
                      <a:pt x="59" y="2276"/>
                    </a:cubicBezTo>
                    <a:cubicBezTo>
                      <a:pt x="39" y="2276"/>
                      <a:pt x="20" y="2325"/>
                      <a:pt x="0" y="2520"/>
                    </a:cubicBezTo>
                    <a:cubicBezTo>
                      <a:pt x="25" y="2551"/>
                      <a:pt x="54" y="2565"/>
                      <a:pt x="85" y="2565"/>
                    </a:cubicBezTo>
                    <a:cubicBezTo>
                      <a:pt x="328" y="2565"/>
                      <a:pt x="731" y="1715"/>
                      <a:pt x="876" y="1424"/>
                    </a:cubicBezTo>
                    <a:lnTo>
                      <a:pt x="931" y="1862"/>
                    </a:lnTo>
                    <a:cubicBezTo>
                      <a:pt x="980" y="1717"/>
                      <a:pt x="1039" y="1625"/>
                      <a:pt x="1123" y="1625"/>
                    </a:cubicBezTo>
                    <a:cubicBezTo>
                      <a:pt x="1229" y="1625"/>
                      <a:pt x="1375" y="1770"/>
                      <a:pt x="1588" y="2136"/>
                    </a:cubicBezTo>
                    <a:cubicBezTo>
                      <a:pt x="1424" y="1753"/>
                      <a:pt x="1917" y="2246"/>
                      <a:pt x="1479" y="1315"/>
                    </a:cubicBezTo>
                    <a:lnTo>
                      <a:pt x="1479" y="1315"/>
                    </a:lnTo>
                    <a:cubicBezTo>
                      <a:pt x="1588" y="1534"/>
                      <a:pt x="1588" y="1479"/>
                      <a:pt x="1698" y="1534"/>
                    </a:cubicBezTo>
                    <a:lnTo>
                      <a:pt x="1588" y="1260"/>
                    </a:lnTo>
                    <a:cubicBezTo>
                      <a:pt x="1640" y="1260"/>
                      <a:pt x="1837" y="1648"/>
                      <a:pt x="1906" y="1648"/>
                    </a:cubicBezTo>
                    <a:cubicBezTo>
                      <a:pt x="1910" y="1648"/>
                      <a:pt x="1914" y="1647"/>
                      <a:pt x="1917" y="1643"/>
                    </a:cubicBezTo>
                    <a:cubicBezTo>
                      <a:pt x="1643" y="1260"/>
                      <a:pt x="1643" y="1096"/>
                      <a:pt x="1479" y="767"/>
                    </a:cubicBezTo>
                    <a:lnTo>
                      <a:pt x="1479" y="767"/>
                    </a:lnTo>
                    <a:cubicBezTo>
                      <a:pt x="1753" y="1205"/>
                      <a:pt x="2081" y="1479"/>
                      <a:pt x="2410" y="1753"/>
                    </a:cubicBezTo>
                    <a:lnTo>
                      <a:pt x="2081" y="1370"/>
                    </a:lnTo>
                    <a:lnTo>
                      <a:pt x="2081" y="1370"/>
                    </a:lnTo>
                    <a:cubicBezTo>
                      <a:pt x="2097" y="1385"/>
                      <a:pt x="2105" y="1391"/>
                      <a:pt x="2109" y="1391"/>
                    </a:cubicBezTo>
                    <a:cubicBezTo>
                      <a:pt x="2134" y="1391"/>
                      <a:pt x="1964" y="1128"/>
                      <a:pt x="1917" y="986"/>
                    </a:cubicBezTo>
                    <a:lnTo>
                      <a:pt x="1917" y="986"/>
                    </a:lnTo>
                    <a:cubicBezTo>
                      <a:pt x="1917" y="986"/>
                      <a:pt x="2246" y="1424"/>
                      <a:pt x="2410" y="1643"/>
                    </a:cubicBezTo>
                    <a:cubicBezTo>
                      <a:pt x="2422" y="1650"/>
                      <a:pt x="2432" y="1652"/>
                      <a:pt x="2439" y="1652"/>
                    </a:cubicBezTo>
                    <a:cubicBezTo>
                      <a:pt x="2542" y="1652"/>
                      <a:pt x="2131" y="1045"/>
                      <a:pt x="2182" y="1045"/>
                    </a:cubicBezTo>
                    <a:cubicBezTo>
                      <a:pt x="2190" y="1045"/>
                      <a:pt x="2210" y="1060"/>
                      <a:pt x="2246" y="1096"/>
                    </a:cubicBezTo>
                    <a:lnTo>
                      <a:pt x="1972" y="767"/>
                    </a:lnTo>
                    <a:cubicBezTo>
                      <a:pt x="1972" y="732"/>
                      <a:pt x="1989" y="720"/>
                      <a:pt x="2015" y="720"/>
                    </a:cubicBezTo>
                    <a:cubicBezTo>
                      <a:pt x="2088" y="720"/>
                      <a:pt x="2230" y="814"/>
                      <a:pt x="2284" y="814"/>
                    </a:cubicBezTo>
                    <a:cubicBezTo>
                      <a:pt x="2304" y="814"/>
                      <a:pt x="2312" y="802"/>
                      <a:pt x="2300" y="767"/>
                    </a:cubicBezTo>
                    <a:lnTo>
                      <a:pt x="2300" y="767"/>
                    </a:lnTo>
                    <a:cubicBezTo>
                      <a:pt x="2793" y="1150"/>
                      <a:pt x="2629" y="1205"/>
                      <a:pt x="2739" y="1424"/>
                    </a:cubicBezTo>
                    <a:cubicBezTo>
                      <a:pt x="2848" y="1534"/>
                      <a:pt x="2903" y="1534"/>
                      <a:pt x="3067" y="1643"/>
                    </a:cubicBezTo>
                    <a:cubicBezTo>
                      <a:pt x="2903" y="1370"/>
                      <a:pt x="2684" y="986"/>
                      <a:pt x="2520" y="767"/>
                    </a:cubicBezTo>
                    <a:lnTo>
                      <a:pt x="2520" y="767"/>
                    </a:lnTo>
                    <a:cubicBezTo>
                      <a:pt x="2793" y="1109"/>
                      <a:pt x="2939" y="1174"/>
                      <a:pt x="3023" y="1174"/>
                    </a:cubicBezTo>
                    <a:cubicBezTo>
                      <a:pt x="3073" y="1174"/>
                      <a:pt x="3101" y="1150"/>
                      <a:pt x="3122" y="1150"/>
                    </a:cubicBezTo>
                    <a:cubicBezTo>
                      <a:pt x="2964" y="1032"/>
                      <a:pt x="2835" y="942"/>
                      <a:pt x="2775" y="942"/>
                    </a:cubicBezTo>
                    <a:cubicBezTo>
                      <a:pt x="2751" y="942"/>
                      <a:pt x="2739" y="956"/>
                      <a:pt x="2739" y="986"/>
                    </a:cubicBezTo>
                    <a:cubicBezTo>
                      <a:pt x="2465" y="712"/>
                      <a:pt x="2574" y="712"/>
                      <a:pt x="2465" y="548"/>
                    </a:cubicBezTo>
                    <a:cubicBezTo>
                      <a:pt x="2191" y="384"/>
                      <a:pt x="2081" y="219"/>
                      <a:pt x="1808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32"/>
              <p:cNvSpPr/>
              <p:nvPr/>
            </p:nvSpPr>
            <p:spPr>
              <a:xfrm>
                <a:off x="6716585" y="3026029"/>
                <a:ext cx="2036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20" extrusionOk="0">
                    <a:moveTo>
                      <a:pt x="0" y="0"/>
                    </a:moveTo>
                    <a:lnTo>
                      <a:pt x="126" y="168"/>
                    </a:lnTo>
                    <a:lnTo>
                      <a:pt x="126" y="168"/>
                    </a:lnTo>
                    <a:cubicBezTo>
                      <a:pt x="131" y="165"/>
                      <a:pt x="144" y="165"/>
                      <a:pt x="165" y="165"/>
                    </a:cubicBezTo>
                    <a:lnTo>
                      <a:pt x="0" y="0"/>
                    </a:lnTo>
                    <a:close/>
                    <a:moveTo>
                      <a:pt x="126" y="168"/>
                    </a:moveTo>
                    <a:lnTo>
                      <a:pt x="126" y="168"/>
                    </a:lnTo>
                    <a:cubicBezTo>
                      <a:pt x="118" y="173"/>
                      <a:pt x="131" y="186"/>
                      <a:pt x="165" y="219"/>
                    </a:cubicBezTo>
                    <a:lnTo>
                      <a:pt x="126" y="168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32"/>
              <p:cNvSpPr/>
              <p:nvPr/>
            </p:nvSpPr>
            <p:spPr>
              <a:xfrm>
                <a:off x="6717261" y="3020059"/>
                <a:ext cx="679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0"/>
                    </a:moveTo>
                    <a:lnTo>
                      <a:pt x="55" y="5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32"/>
              <p:cNvSpPr/>
              <p:nvPr/>
            </p:nvSpPr>
            <p:spPr>
              <a:xfrm>
                <a:off x="6698393" y="3010772"/>
                <a:ext cx="691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6" h="56" extrusionOk="0">
                    <a:moveTo>
                      <a:pt x="0" y="1"/>
                    </a:moveTo>
                    <a:lnTo>
                      <a:pt x="55" y="55"/>
                    </a:lnTo>
                    <a:lnTo>
                      <a:pt x="55" y="5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32"/>
              <p:cNvSpPr/>
              <p:nvPr/>
            </p:nvSpPr>
            <p:spPr>
              <a:xfrm>
                <a:off x="6708491" y="3027349"/>
                <a:ext cx="4071" cy="4039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1" y="165"/>
                      <a:pt x="220" y="330"/>
                      <a:pt x="330" y="33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32"/>
              <p:cNvSpPr/>
              <p:nvPr/>
            </p:nvSpPr>
            <p:spPr>
              <a:xfrm>
                <a:off x="6700411" y="3031333"/>
                <a:ext cx="2048" cy="4039"/>
              </a:xfrm>
              <a:custGeom>
                <a:avLst/>
                <a:gdLst/>
                <a:ahLst/>
                <a:cxnLst/>
                <a:rect l="l" t="t" r="r" b="b"/>
                <a:pathLst>
                  <a:path w="166" h="330" extrusionOk="0">
                    <a:moveTo>
                      <a:pt x="1" y="1"/>
                    </a:moveTo>
                    <a:cubicBezTo>
                      <a:pt x="1" y="110"/>
                      <a:pt x="56" y="220"/>
                      <a:pt x="110" y="329"/>
                    </a:cubicBezTo>
                    <a:cubicBezTo>
                      <a:pt x="165" y="329"/>
                      <a:pt x="165" y="220"/>
                      <a:pt x="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32"/>
              <p:cNvSpPr/>
              <p:nvPr/>
            </p:nvSpPr>
            <p:spPr>
              <a:xfrm>
                <a:off x="6717925" y="3022711"/>
                <a:ext cx="1369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111" h="275" extrusionOk="0">
                    <a:moveTo>
                      <a:pt x="1" y="1"/>
                    </a:moveTo>
                    <a:lnTo>
                      <a:pt x="110" y="274"/>
                    </a:lnTo>
                    <a:lnTo>
                      <a:pt x="56" y="11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32"/>
              <p:cNvSpPr/>
              <p:nvPr/>
            </p:nvSpPr>
            <p:spPr>
              <a:xfrm>
                <a:off x="6699070" y="2994861"/>
                <a:ext cx="27710" cy="23476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1918" extrusionOk="0">
                    <a:moveTo>
                      <a:pt x="1329" y="1147"/>
                    </a:moveTo>
                    <a:lnTo>
                      <a:pt x="1329" y="1147"/>
                    </a:lnTo>
                    <a:cubicBezTo>
                      <a:pt x="1324" y="1148"/>
                      <a:pt x="1319" y="1149"/>
                      <a:pt x="1315" y="1150"/>
                    </a:cubicBezTo>
                    <a:lnTo>
                      <a:pt x="1698" y="1315"/>
                    </a:lnTo>
                    <a:lnTo>
                      <a:pt x="1329" y="1147"/>
                    </a:lnTo>
                    <a:close/>
                    <a:moveTo>
                      <a:pt x="657" y="0"/>
                    </a:moveTo>
                    <a:cubicBezTo>
                      <a:pt x="603" y="0"/>
                      <a:pt x="986" y="165"/>
                      <a:pt x="1096" y="219"/>
                    </a:cubicBezTo>
                    <a:cubicBezTo>
                      <a:pt x="822" y="110"/>
                      <a:pt x="384" y="55"/>
                      <a:pt x="493" y="55"/>
                    </a:cubicBezTo>
                    <a:cubicBezTo>
                      <a:pt x="311" y="18"/>
                      <a:pt x="219" y="6"/>
                      <a:pt x="175" y="6"/>
                    </a:cubicBezTo>
                    <a:cubicBezTo>
                      <a:pt x="85" y="6"/>
                      <a:pt x="183" y="55"/>
                      <a:pt x="110" y="55"/>
                    </a:cubicBezTo>
                    <a:cubicBezTo>
                      <a:pt x="384" y="274"/>
                      <a:pt x="1260" y="493"/>
                      <a:pt x="1260" y="657"/>
                    </a:cubicBezTo>
                    <a:lnTo>
                      <a:pt x="219" y="219"/>
                    </a:lnTo>
                    <a:lnTo>
                      <a:pt x="219" y="219"/>
                    </a:lnTo>
                    <a:cubicBezTo>
                      <a:pt x="274" y="329"/>
                      <a:pt x="0" y="274"/>
                      <a:pt x="767" y="877"/>
                    </a:cubicBezTo>
                    <a:cubicBezTo>
                      <a:pt x="657" y="822"/>
                      <a:pt x="493" y="712"/>
                      <a:pt x="384" y="603"/>
                    </a:cubicBezTo>
                    <a:lnTo>
                      <a:pt x="384" y="603"/>
                    </a:lnTo>
                    <a:cubicBezTo>
                      <a:pt x="384" y="705"/>
                      <a:pt x="1540" y="1434"/>
                      <a:pt x="1367" y="1434"/>
                    </a:cubicBezTo>
                    <a:cubicBezTo>
                      <a:pt x="1356" y="1434"/>
                      <a:pt x="1339" y="1431"/>
                      <a:pt x="1315" y="1424"/>
                    </a:cubicBezTo>
                    <a:cubicBezTo>
                      <a:pt x="822" y="931"/>
                      <a:pt x="767" y="1096"/>
                      <a:pt x="219" y="657"/>
                    </a:cubicBezTo>
                    <a:lnTo>
                      <a:pt x="165" y="603"/>
                    </a:lnTo>
                    <a:lnTo>
                      <a:pt x="165" y="603"/>
                    </a:lnTo>
                    <a:cubicBezTo>
                      <a:pt x="219" y="712"/>
                      <a:pt x="438" y="986"/>
                      <a:pt x="384" y="986"/>
                    </a:cubicBezTo>
                    <a:cubicBezTo>
                      <a:pt x="603" y="1150"/>
                      <a:pt x="931" y="1424"/>
                      <a:pt x="931" y="1479"/>
                    </a:cubicBezTo>
                    <a:cubicBezTo>
                      <a:pt x="986" y="1479"/>
                      <a:pt x="1205" y="1698"/>
                      <a:pt x="1424" y="1917"/>
                    </a:cubicBezTo>
                    <a:cubicBezTo>
                      <a:pt x="1260" y="1643"/>
                      <a:pt x="1424" y="1753"/>
                      <a:pt x="1150" y="1479"/>
                    </a:cubicBezTo>
                    <a:lnTo>
                      <a:pt x="1150" y="1479"/>
                    </a:lnTo>
                    <a:cubicBezTo>
                      <a:pt x="1479" y="1643"/>
                      <a:pt x="1260" y="1534"/>
                      <a:pt x="1589" y="1753"/>
                    </a:cubicBezTo>
                    <a:lnTo>
                      <a:pt x="1315" y="1479"/>
                    </a:lnTo>
                    <a:cubicBezTo>
                      <a:pt x="1414" y="1479"/>
                      <a:pt x="1559" y="1705"/>
                      <a:pt x="1667" y="1705"/>
                    </a:cubicBezTo>
                    <a:cubicBezTo>
                      <a:pt x="1678" y="1705"/>
                      <a:pt x="1688" y="1703"/>
                      <a:pt x="1698" y="1698"/>
                    </a:cubicBezTo>
                    <a:cubicBezTo>
                      <a:pt x="1534" y="1589"/>
                      <a:pt x="1369" y="1369"/>
                      <a:pt x="1479" y="1369"/>
                    </a:cubicBezTo>
                    <a:lnTo>
                      <a:pt x="1534" y="1424"/>
                    </a:lnTo>
                    <a:cubicBezTo>
                      <a:pt x="1479" y="1315"/>
                      <a:pt x="1643" y="1369"/>
                      <a:pt x="1096" y="1041"/>
                    </a:cubicBezTo>
                    <a:lnTo>
                      <a:pt x="1096" y="1041"/>
                    </a:lnTo>
                    <a:lnTo>
                      <a:pt x="1329" y="1147"/>
                    </a:lnTo>
                    <a:lnTo>
                      <a:pt x="1329" y="1147"/>
                    </a:lnTo>
                    <a:cubicBezTo>
                      <a:pt x="1336" y="1146"/>
                      <a:pt x="1344" y="1146"/>
                      <a:pt x="1353" y="1146"/>
                    </a:cubicBezTo>
                    <a:cubicBezTo>
                      <a:pt x="1502" y="1146"/>
                      <a:pt x="1881" y="1292"/>
                      <a:pt x="2043" y="1292"/>
                    </a:cubicBezTo>
                    <a:cubicBezTo>
                      <a:pt x="2135" y="1292"/>
                      <a:pt x="2157" y="1245"/>
                      <a:pt x="2027" y="1096"/>
                    </a:cubicBezTo>
                    <a:cubicBezTo>
                      <a:pt x="1917" y="1096"/>
                      <a:pt x="1753" y="986"/>
                      <a:pt x="1643" y="931"/>
                    </a:cubicBezTo>
                    <a:cubicBezTo>
                      <a:pt x="1619" y="926"/>
                      <a:pt x="1601" y="924"/>
                      <a:pt x="1588" y="924"/>
                    </a:cubicBezTo>
                    <a:cubicBezTo>
                      <a:pt x="1464" y="924"/>
                      <a:pt x="1917" y="1155"/>
                      <a:pt x="1917" y="1205"/>
                    </a:cubicBezTo>
                    <a:cubicBezTo>
                      <a:pt x="1586" y="1063"/>
                      <a:pt x="1254" y="798"/>
                      <a:pt x="993" y="694"/>
                    </a:cubicBezTo>
                    <a:lnTo>
                      <a:pt x="993" y="694"/>
                    </a:lnTo>
                    <a:cubicBezTo>
                      <a:pt x="1060" y="712"/>
                      <a:pt x="1095" y="717"/>
                      <a:pt x="1121" y="717"/>
                    </a:cubicBezTo>
                    <a:cubicBezTo>
                      <a:pt x="1145" y="717"/>
                      <a:pt x="1160" y="712"/>
                      <a:pt x="1185" y="712"/>
                    </a:cubicBezTo>
                    <a:cubicBezTo>
                      <a:pt x="1246" y="712"/>
                      <a:pt x="1369" y="740"/>
                      <a:pt x="1862" y="931"/>
                    </a:cubicBezTo>
                    <a:cubicBezTo>
                      <a:pt x="1972" y="822"/>
                      <a:pt x="1479" y="603"/>
                      <a:pt x="1753" y="603"/>
                    </a:cubicBezTo>
                    <a:lnTo>
                      <a:pt x="1917" y="657"/>
                    </a:lnTo>
                    <a:cubicBezTo>
                      <a:pt x="1260" y="384"/>
                      <a:pt x="2246" y="603"/>
                      <a:pt x="1589" y="384"/>
                    </a:cubicBezTo>
                    <a:lnTo>
                      <a:pt x="1424" y="384"/>
                    </a:lnTo>
                    <a:cubicBezTo>
                      <a:pt x="1150" y="274"/>
                      <a:pt x="1150" y="274"/>
                      <a:pt x="1096" y="219"/>
                    </a:cubicBezTo>
                    <a:lnTo>
                      <a:pt x="1096" y="219"/>
                    </a:lnTo>
                    <a:cubicBezTo>
                      <a:pt x="1205" y="274"/>
                      <a:pt x="1205" y="274"/>
                      <a:pt x="1369" y="274"/>
                    </a:cubicBezTo>
                    <a:cubicBezTo>
                      <a:pt x="877" y="165"/>
                      <a:pt x="822" y="55"/>
                      <a:pt x="657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32"/>
              <p:cNvSpPr/>
              <p:nvPr/>
            </p:nvSpPr>
            <p:spPr>
              <a:xfrm>
                <a:off x="6717925" y="3012104"/>
                <a:ext cx="2714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220" extrusionOk="0">
                    <a:moveTo>
                      <a:pt x="220" y="219"/>
                    </a:moveTo>
                    <a:lnTo>
                      <a:pt x="1" y="0"/>
                    </a:lnTo>
                    <a:cubicBezTo>
                      <a:pt x="56" y="55"/>
                      <a:pt x="110" y="110"/>
                      <a:pt x="220" y="219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32"/>
              <p:cNvSpPr/>
              <p:nvPr/>
            </p:nvSpPr>
            <p:spPr>
              <a:xfrm>
                <a:off x="6695921" y="2986142"/>
                <a:ext cx="41010" cy="12179"/>
              </a:xfrm>
              <a:custGeom>
                <a:avLst/>
                <a:gdLst/>
                <a:ahLst/>
                <a:cxnLst/>
                <a:rect l="l" t="t" r="r" b="b"/>
                <a:pathLst>
                  <a:path w="3324" h="995" extrusionOk="0">
                    <a:moveTo>
                      <a:pt x="1721" y="485"/>
                    </a:moveTo>
                    <a:cubicBezTo>
                      <a:pt x="1682" y="485"/>
                      <a:pt x="1649" y="490"/>
                      <a:pt x="1625" y="501"/>
                    </a:cubicBezTo>
                    <a:lnTo>
                      <a:pt x="1672" y="506"/>
                    </a:lnTo>
                    <a:lnTo>
                      <a:pt x="1672" y="506"/>
                    </a:lnTo>
                    <a:cubicBezTo>
                      <a:pt x="1733" y="502"/>
                      <a:pt x="1791" y="498"/>
                      <a:pt x="1848" y="494"/>
                    </a:cubicBezTo>
                    <a:lnTo>
                      <a:pt x="1848" y="494"/>
                    </a:lnTo>
                    <a:cubicBezTo>
                      <a:pt x="1936" y="503"/>
                      <a:pt x="2037" y="517"/>
                      <a:pt x="2132" y="517"/>
                    </a:cubicBezTo>
                    <a:cubicBezTo>
                      <a:pt x="2185" y="517"/>
                      <a:pt x="2236" y="513"/>
                      <a:pt x="2283" y="501"/>
                    </a:cubicBezTo>
                    <a:cubicBezTo>
                      <a:pt x="2213" y="490"/>
                      <a:pt x="2141" y="485"/>
                      <a:pt x="2067" y="485"/>
                    </a:cubicBezTo>
                    <a:cubicBezTo>
                      <a:pt x="1996" y="485"/>
                      <a:pt x="1924" y="489"/>
                      <a:pt x="1848" y="494"/>
                    </a:cubicBezTo>
                    <a:lnTo>
                      <a:pt x="1848" y="494"/>
                    </a:lnTo>
                    <a:cubicBezTo>
                      <a:pt x="1801" y="489"/>
                      <a:pt x="1758" y="485"/>
                      <a:pt x="1721" y="485"/>
                    </a:cubicBezTo>
                    <a:close/>
                    <a:moveTo>
                      <a:pt x="1516" y="665"/>
                    </a:moveTo>
                    <a:lnTo>
                      <a:pt x="1516" y="665"/>
                    </a:lnTo>
                    <a:cubicBezTo>
                      <a:pt x="1565" y="675"/>
                      <a:pt x="1601" y="681"/>
                      <a:pt x="1629" y="685"/>
                    </a:cubicBezTo>
                    <a:lnTo>
                      <a:pt x="1629" y="685"/>
                    </a:lnTo>
                    <a:cubicBezTo>
                      <a:pt x="1593" y="678"/>
                      <a:pt x="1555" y="672"/>
                      <a:pt x="1516" y="665"/>
                    </a:cubicBezTo>
                    <a:close/>
                    <a:moveTo>
                      <a:pt x="1146" y="1"/>
                    </a:moveTo>
                    <a:cubicBezTo>
                      <a:pt x="915" y="1"/>
                      <a:pt x="629" y="48"/>
                      <a:pt x="92" y="227"/>
                    </a:cubicBezTo>
                    <a:cubicBezTo>
                      <a:pt x="19" y="246"/>
                      <a:pt x="1" y="252"/>
                      <a:pt x="11" y="252"/>
                    </a:cubicBezTo>
                    <a:cubicBezTo>
                      <a:pt x="31" y="252"/>
                      <a:pt x="165" y="227"/>
                      <a:pt x="201" y="227"/>
                    </a:cubicBezTo>
                    <a:cubicBezTo>
                      <a:pt x="421" y="118"/>
                      <a:pt x="804" y="63"/>
                      <a:pt x="1023" y="8"/>
                    </a:cubicBezTo>
                    <a:lnTo>
                      <a:pt x="1023" y="8"/>
                    </a:lnTo>
                    <a:cubicBezTo>
                      <a:pt x="859" y="118"/>
                      <a:pt x="1242" y="63"/>
                      <a:pt x="804" y="172"/>
                    </a:cubicBezTo>
                    <a:lnTo>
                      <a:pt x="366" y="227"/>
                    </a:lnTo>
                    <a:cubicBezTo>
                      <a:pt x="201" y="337"/>
                      <a:pt x="256" y="392"/>
                      <a:pt x="421" y="556"/>
                    </a:cubicBezTo>
                    <a:lnTo>
                      <a:pt x="475" y="501"/>
                    </a:lnTo>
                    <a:cubicBezTo>
                      <a:pt x="804" y="501"/>
                      <a:pt x="804" y="556"/>
                      <a:pt x="968" y="611"/>
                    </a:cubicBezTo>
                    <a:lnTo>
                      <a:pt x="1735" y="611"/>
                    </a:lnTo>
                    <a:cubicBezTo>
                      <a:pt x="1696" y="649"/>
                      <a:pt x="1740" y="688"/>
                      <a:pt x="1672" y="688"/>
                    </a:cubicBezTo>
                    <a:cubicBezTo>
                      <a:pt x="1661" y="688"/>
                      <a:pt x="1647" y="687"/>
                      <a:pt x="1629" y="685"/>
                    </a:cubicBezTo>
                    <a:lnTo>
                      <a:pt x="1629" y="685"/>
                    </a:lnTo>
                    <a:cubicBezTo>
                      <a:pt x="1897" y="732"/>
                      <a:pt x="2096" y="775"/>
                      <a:pt x="2337" y="775"/>
                    </a:cubicBezTo>
                    <a:cubicBezTo>
                      <a:pt x="2447" y="885"/>
                      <a:pt x="2173" y="830"/>
                      <a:pt x="2666" y="994"/>
                    </a:cubicBezTo>
                    <a:cubicBezTo>
                      <a:pt x="3323" y="885"/>
                      <a:pt x="2118" y="775"/>
                      <a:pt x="2721" y="611"/>
                    </a:cubicBezTo>
                    <a:lnTo>
                      <a:pt x="1672" y="506"/>
                    </a:lnTo>
                    <a:lnTo>
                      <a:pt x="1672" y="506"/>
                    </a:lnTo>
                    <a:cubicBezTo>
                      <a:pt x="1578" y="512"/>
                      <a:pt x="1480" y="517"/>
                      <a:pt x="1376" y="517"/>
                    </a:cubicBezTo>
                    <a:cubicBezTo>
                      <a:pt x="1281" y="517"/>
                      <a:pt x="1182" y="513"/>
                      <a:pt x="1078" y="501"/>
                    </a:cubicBezTo>
                    <a:cubicBezTo>
                      <a:pt x="1352" y="446"/>
                      <a:pt x="859" y="392"/>
                      <a:pt x="859" y="392"/>
                    </a:cubicBezTo>
                    <a:lnTo>
                      <a:pt x="1954" y="392"/>
                    </a:lnTo>
                    <a:cubicBezTo>
                      <a:pt x="1735" y="337"/>
                      <a:pt x="2064" y="282"/>
                      <a:pt x="2118" y="227"/>
                    </a:cubicBezTo>
                    <a:lnTo>
                      <a:pt x="2118" y="227"/>
                    </a:lnTo>
                    <a:cubicBezTo>
                      <a:pt x="1997" y="258"/>
                      <a:pt x="1922" y="267"/>
                      <a:pt x="1868" y="267"/>
                    </a:cubicBezTo>
                    <a:cubicBezTo>
                      <a:pt x="1780" y="267"/>
                      <a:pt x="1745" y="242"/>
                      <a:pt x="1657" y="242"/>
                    </a:cubicBezTo>
                    <a:cubicBezTo>
                      <a:pt x="1603" y="242"/>
                      <a:pt x="1527" y="252"/>
                      <a:pt x="1406" y="282"/>
                    </a:cubicBezTo>
                    <a:cubicBezTo>
                      <a:pt x="1023" y="282"/>
                      <a:pt x="694" y="282"/>
                      <a:pt x="1023" y="227"/>
                    </a:cubicBezTo>
                    <a:cubicBezTo>
                      <a:pt x="1114" y="209"/>
                      <a:pt x="1169" y="203"/>
                      <a:pt x="1202" y="203"/>
                    </a:cubicBezTo>
                    <a:cubicBezTo>
                      <a:pt x="1266" y="203"/>
                      <a:pt x="1242" y="227"/>
                      <a:pt x="1242" y="227"/>
                    </a:cubicBezTo>
                    <a:cubicBezTo>
                      <a:pt x="1790" y="172"/>
                      <a:pt x="1516" y="118"/>
                      <a:pt x="2009" y="63"/>
                    </a:cubicBezTo>
                    <a:cubicBezTo>
                      <a:pt x="1600" y="63"/>
                      <a:pt x="1409" y="1"/>
                      <a:pt x="1146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32"/>
              <p:cNvSpPr/>
              <p:nvPr/>
            </p:nvSpPr>
            <p:spPr>
              <a:xfrm>
                <a:off x="6716585" y="2995515"/>
                <a:ext cx="4738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384" h="111" extrusionOk="0">
                    <a:moveTo>
                      <a:pt x="0" y="1"/>
                    </a:moveTo>
                    <a:lnTo>
                      <a:pt x="165" y="111"/>
                    </a:lnTo>
                    <a:lnTo>
                      <a:pt x="384" y="11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32"/>
              <p:cNvSpPr/>
              <p:nvPr/>
            </p:nvSpPr>
            <p:spPr>
              <a:xfrm>
                <a:off x="6699734" y="2992863"/>
                <a:ext cx="6773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549" h="11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5" y="56"/>
                      <a:pt x="275" y="56"/>
                      <a:pt x="439" y="110"/>
                    </a:cubicBezTo>
                    <a:cubicBezTo>
                      <a:pt x="549" y="56"/>
                      <a:pt x="330" y="56"/>
                      <a:pt x="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32"/>
              <p:cNvSpPr/>
              <p:nvPr/>
            </p:nvSpPr>
            <p:spPr>
              <a:xfrm>
                <a:off x="6717261" y="2984907"/>
                <a:ext cx="3380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56" extrusionOk="0">
                    <a:moveTo>
                      <a:pt x="110" y="1"/>
                    </a:moveTo>
                    <a:lnTo>
                      <a:pt x="0" y="55"/>
                    </a:lnTo>
                    <a:lnTo>
                      <a:pt x="274" y="55"/>
                    </a:lnTo>
                    <a:lnTo>
                      <a:pt x="11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32"/>
              <p:cNvSpPr/>
              <p:nvPr/>
            </p:nvSpPr>
            <p:spPr>
              <a:xfrm>
                <a:off x="6695023" y="2983491"/>
                <a:ext cx="18408" cy="5471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447" extrusionOk="0">
                    <a:moveTo>
                      <a:pt x="1486" y="1"/>
                    </a:moveTo>
                    <a:cubicBezTo>
                      <a:pt x="1435" y="1"/>
                      <a:pt x="698" y="227"/>
                      <a:pt x="548" y="227"/>
                    </a:cubicBezTo>
                    <a:cubicBezTo>
                      <a:pt x="767" y="145"/>
                      <a:pt x="740" y="131"/>
                      <a:pt x="672" y="131"/>
                    </a:cubicBezTo>
                    <a:cubicBezTo>
                      <a:pt x="637" y="131"/>
                      <a:pt x="593" y="135"/>
                      <a:pt x="564" y="135"/>
                    </a:cubicBezTo>
                    <a:cubicBezTo>
                      <a:pt x="535" y="135"/>
                      <a:pt x="521" y="131"/>
                      <a:pt x="548" y="118"/>
                    </a:cubicBezTo>
                    <a:lnTo>
                      <a:pt x="548" y="118"/>
                    </a:lnTo>
                    <a:lnTo>
                      <a:pt x="1" y="337"/>
                    </a:lnTo>
                    <a:cubicBezTo>
                      <a:pt x="110" y="337"/>
                      <a:pt x="494" y="337"/>
                      <a:pt x="110" y="446"/>
                    </a:cubicBezTo>
                    <a:cubicBezTo>
                      <a:pt x="603" y="337"/>
                      <a:pt x="1041" y="172"/>
                      <a:pt x="1479" y="8"/>
                    </a:cubicBezTo>
                    <a:cubicBezTo>
                      <a:pt x="1489" y="3"/>
                      <a:pt x="1491" y="1"/>
                      <a:pt x="1486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32"/>
              <p:cNvSpPr/>
              <p:nvPr/>
            </p:nvSpPr>
            <p:spPr>
              <a:xfrm>
                <a:off x="6689636" y="2955725"/>
                <a:ext cx="37173" cy="29706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27" extrusionOk="0">
                    <a:moveTo>
                      <a:pt x="603" y="1"/>
                    </a:moveTo>
                    <a:lnTo>
                      <a:pt x="165" y="987"/>
                    </a:lnTo>
                    <a:cubicBezTo>
                      <a:pt x="199" y="782"/>
                      <a:pt x="191" y="726"/>
                      <a:pt x="166" y="726"/>
                    </a:cubicBezTo>
                    <a:cubicBezTo>
                      <a:pt x="151" y="726"/>
                      <a:pt x="131" y="747"/>
                      <a:pt x="110" y="768"/>
                    </a:cubicBezTo>
                    <a:cubicBezTo>
                      <a:pt x="220" y="768"/>
                      <a:pt x="0" y="1589"/>
                      <a:pt x="0" y="1863"/>
                    </a:cubicBezTo>
                    <a:cubicBezTo>
                      <a:pt x="32" y="1704"/>
                      <a:pt x="137" y="1582"/>
                      <a:pt x="210" y="1582"/>
                    </a:cubicBezTo>
                    <a:cubicBezTo>
                      <a:pt x="262" y="1582"/>
                      <a:pt x="297" y="1647"/>
                      <a:pt x="274" y="1808"/>
                    </a:cubicBezTo>
                    <a:cubicBezTo>
                      <a:pt x="429" y="1521"/>
                      <a:pt x="468" y="1466"/>
                      <a:pt x="481" y="1466"/>
                    </a:cubicBezTo>
                    <a:cubicBezTo>
                      <a:pt x="489" y="1466"/>
                      <a:pt x="486" y="1488"/>
                      <a:pt x="496" y="1488"/>
                    </a:cubicBezTo>
                    <a:cubicBezTo>
                      <a:pt x="510" y="1488"/>
                      <a:pt x="545" y="1448"/>
                      <a:pt x="658" y="1260"/>
                    </a:cubicBezTo>
                    <a:lnTo>
                      <a:pt x="658" y="1260"/>
                    </a:lnTo>
                    <a:lnTo>
                      <a:pt x="329" y="1918"/>
                    </a:lnTo>
                    <a:cubicBezTo>
                      <a:pt x="439" y="1808"/>
                      <a:pt x="493" y="1534"/>
                      <a:pt x="658" y="1315"/>
                    </a:cubicBezTo>
                    <a:cubicBezTo>
                      <a:pt x="670" y="1303"/>
                      <a:pt x="678" y="1298"/>
                      <a:pt x="682" y="1298"/>
                    </a:cubicBezTo>
                    <a:cubicBezTo>
                      <a:pt x="720" y="1298"/>
                      <a:pt x="530" y="1668"/>
                      <a:pt x="384" y="1863"/>
                    </a:cubicBezTo>
                    <a:cubicBezTo>
                      <a:pt x="384" y="1869"/>
                      <a:pt x="385" y="1871"/>
                      <a:pt x="387" y="1871"/>
                    </a:cubicBezTo>
                    <a:cubicBezTo>
                      <a:pt x="408" y="1871"/>
                      <a:pt x="522" y="1665"/>
                      <a:pt x="767" y="1370"/>
                    </a:cubicBezTo>
                    <a:lnTo>
                      <a:pt x="767" y="1370"/>
                    </a:lnTo>
                    <a:lnTo>
                      <a:pt x="274" y="2082"/>
                    </a:lnTo>
                    <a:cubicBezTo>
                      <a:pt x="393" y="1964"/>
                      <a:pt x="639" y="1861"/>
                      <a:pt x="789" y="1861"/>
                    </a:cubicBezTo>
                    <a:cubicBezTo>
                      <a:pt x="916" y="1861"/>
                      <a:pt x="973" y="1935"/>
                      <a:pt x="822" y="2137"/>
                    </a:cubicBezTo>
                    <a:lnTo>
                      <a:pt x="1260" y="1863"/>
                    </a:lnTo>
                    <a:lnTo>
                      <a:pt x="1260" y="1863"/>
                    </a:lnTo>
                    <a:cubicBezTo>
                      <a:pt x="1219" y="1904"/>
                      <a:pt x="1234" y="1918"/>
                      <a:pt x="1278" y="1918"/>
                    </a:cubicBezTo>
                    <a:cubicBezTo>
                      <a:pt x="1378" y="1918"/>
                      <a:pt x="1635" y="1843"/>
                      <a:pt x="1740" y="1843"/>
                    </a:cubicBezTo>
                    <a:cubicBezTo>
                      <a:pt x="1832" y="1843"/>
                      <a:pt x="1807" y="1901"/>
                      <a:pt x="1454" y="2118"/>
                    </a:cubicBezTo>
                    <a:lnTo>
                      <a:pt x="1454" y="2118"/>
                    </a:lnTo>
                    <a:cubicBezTo>
                      <a:pt x="1222" y="2220"/>
                      <a:pt x="965" y="2345"/>
                      <a:pt x="767" y="2411"/>
                    </a:cubicBezTo>
                    <a:cubicBezTo>
                      <a:pt x="802" y="2399"/>
                      <a:pt x="822" y="2395"/>
                      <a:pt x="834" y="2395"/>
                    </a:cubicBezTo>
                    <a:cubicBezTo>
                      <a:pt x="865" y="2395"/>
                      <a:pt x="834" y="2426"/>
                      <a:pt x="865" y="2426"/>
                    </a:cubicBezTo>
                    <a:cubicBezTo>
                      <a:pt x="877" y="2426"/>
                      <a:pt x="897" y="2422"/>
                      <a:pt x="932" y="2411"/>
                    </a:cubicBezTo>
                    <a:lnTo>
                      <a:pt x="1151" y="2301"/>
                    </a:lnTo>
                    <a:cubicBezTo>
                      <a:pt x="1284" y="2251"/>
                      <a:pt x="1356" y="2232"/>
                      <a:pt x="1382" y="2232"/>
                    </a:cubicBezTo>
                    <a:cubicBezTo>
                      <a:pt x="1440" y="2232"/>
                      <a:pt x="1253" y="2334"/>
                      <a:pt x="986" y="2411"/>
                    </a:cubicBezTo>
                    <a:cubicBezTo>
                      <a:pt x="1534" y="2301"/>
                      <a:pt x="1808" y="2082"/>
                      <a:pt x="2246" y="1918"/>
                    </a:cubicBezTo>
                    <a:lnTo>
                      <a:pt x="2246" y="1918"/>
                    </a:lnTo>
                    <a:cubicBezTo>
                      <a:pt x="2123" y="1945"/>
                      <a:pt x="2043" y="1957"/>
                      <a:pt x="1997" y="1957"/>
                    </a:cubicBezTo>
                    <a:cubicBezTo>
                      <a:pt x="1677" y="1957"/>
                      <a:pt x="3013" y="1370"/>
                      <a:pt x="2629" y="1370"/>
                    </a:cubicBezTo>
                    <a:cubicBezTo>
                      <a:pt x="2301" y="1425"/>
                      <a:pt x="2191" y="1589"/>
                      <a:pt x="1917" y="1699"/>
                    </a:cubicBezTo>
                    <a:cubicBezTo>
                      <a:pt x="1917" y="1699"/>
                      <a:pt x="1810" y="1734"/>
                      <a:pt x="1749" y="1734"/>
                    </a:cubicBezTo>
                    <a:cubicBezTo>
                      <a:pt x="1703" y="1734"/>
                      <a:pt x="1683" y="1714"/>
                      <a:pt x="1753" y="1644"/>
                    </a:cubicBezTo>
                    <a:cubicBezTo>
                      <a:pt x="1881" y="1580"/>
                      <a:pt x="1972" y="1553"/>
                      <a:pt x="2014" y="1553"/>
                    </a:cubicBezTo>
                    <a:cubicBezTo>
                      <a:pt x="2044" y="1553"/>
                      <a:pt x="2050" y="1566"/>
                      <a:pt x="2027" y="1589"/>
                    </a:cubicBezTo>
                    <a:cubicBezTo>
                      <a:pt x="2254" y="1453"/>
                      <a:pt x="2274" y="1430"/>
                      <a:pt x="2247" y="1430"/>
                    </a:cubicBezTo>
                    <a:cubicBezTo>
                      <a:pt x="2233" y="1430"/>
                      <a:pt x="2206" y="1436"/>
                      <a:pt x="2189" y="1436"/>
                    </a:cubicBezTo>
                    <a:cubicBezTo>
                      <a:pt x="2160" y="1436"/>
                      <a:pt x="2158" y="1417"/>
                      <a:pt x="2301" y="1315"/>
                    </a:cubicBezTo>
                    <a:lnTo>
                      <a:pt x="2301" y="1315"/>
                    </a:lnTo>
                    <a:cubicBezTo>
                      <a:pt x="2191" y="1370"/>
                      <a:pt x="2136" y="1425"/>
                      <a:pt x="2027" y="1480"/>
                    </a:cubicBezTo>
                    <a:cubicBezTo>
                      <a:pt x="2039" y="1431"/>
                      <a:pt x="2022" y="1415"/>
                      <a:pt x="1989" y="1415"/>
                    </a:cubicBezTo>
                    <a:cubicBezTo>
                      <a:pt x="1925" y="1415"/>
                      <a:pt x="1801" y="1480"/>
                      <a:pt x="1739" y="1480"/>
                    </a:cubicBezTo>
                    <a:cubicBezTo>
                      <a:pt x="1692" y="1480"/>
                      <a:pt x="1680" y="1443"/>
                      <a:pt x="1753" y="1315"/>
                    </a:cubicBezTo>
                    <a:lnTo>
                      <a:pt x="1753" y="1315"/>
                    </a:lnTo>
                    <a:cubicBezTo>
                      <a:pt x="1589" y="1425"/>
                      <a:pt x="1589" y="1425"/>
                      <a:pt x="1205" y="1644"/>
                    </a:cubicBezTo>
                    <a:cubicBezTo>
                      <a:pt x="1589" y="1260"/>
                      <a:pt x="1644" y="1315"/>
                      <a:pt x="1917" y="932"/>
                    </a:cubicBezTo>
                    <a:lnTo>
                      <a:pt x="1917" y="932"/>
                    </a:lnTo>
                    <a:cubicBezTo>
                      <a:pt x="1698" y="1096"/>
                      <a:pt x="1315" y="1480"/>
                      <a:pt x="877" y="1808"/>
                    </a:cubicBezTo>
                    <a:cubicBezTo>
                      <a:pt x="1080" y="1560"/>
                      <a:pt x="1097" y="1516"/>
                      <a:pt x="1070" y="1516"/>
                    </a:cubicBezTo>
                    <a:cubicBezTo>
                      <a:pt x="1055" y="1516"/>
                      <a:pt x="1028" y="1529"/>
                      <a:pt x="1009" y="1529"/>
                    </a:cubicBezTo>
                    <a:cubicBezTo>
                      <a:pt x="980" y="1529"/>
                      <a:pt x="976" y="1495"/>
                      <a:pt x="1096" y="1315"/>
                    </a:cubicBezTo>
                    <a:cubicBezTo>
                      <a:pt x="1096" y="1315"/>
                      <a:pt x="1145" y="1291"/>
                      <a:pt x="1177" y="1291"/>
                    </a:cubicBezTo>
                    <a:cubicBezTo>
                      <a:pt x="1193" y="1291"/>
                      <a:pt x="1205" y="1297"/>
                      <a:pt x="1205" y="1315"/>
                    </a:cubicBezTo>
                    <a:cubicBezTo>
                      <a:pt x="1376" y="1126"/>
                      <a:pt x="1409" y="1068"/>
                      <a:pt x="1381" y="1068"/>
                    </a:cubicBezTo>
                    <a:cubicBezTo>
                      <a:pt x="1337" y="1068"/>
                      <a:pt x="1134" y="1221"/>
                      <a:pt x="1098" y="1221"/>
                    </a:cubicBezTo>
                    <a:cubicBezTo>
                      <a:pt x="1092" y="1221"/>
                      <a:pt x="1091" y="1216"/>
                      <a:pt x="1096" y="1206"/>
                    </a:cubicBezTo>
                    <a:lnTo>
                      <a:pt x="1534" y="713"/>
                    </a:lnTo>
                    <a:lnTo>
                      <a:pt x="1534" y="713"/>
                    </a:lnTo>
                    <a:cubicBezTo>
                      <a:pt x="1471" y="744"/>
                      <a:pt x="1336" y="848"/>
                      <a:pt x="1274" y="848"/>
                    </a:cubicBezTo>
                    <a:cubicBezTo>
                      <a:pt x="1228" y="848"/>
                      <a:pt x="1221" y="790"/>
                      <a:pt x="1315" y="603"/>
                    </a:cubicBezTo>
                    <a:lnTo>
                      <a:pt x="1479" y="384"/>
                    </a:lnTo>
                    <a:lnTo>
                      <a:pt x="1479" y="384"/>
                    </a:lnTo>
                    <a:cubicBezTo>
                      <a:pt x="1334" y="488"/>
                      <a:pt x="1235" y="513"/>
                      <a:pt x="1158" y="513"/>
                    </a:cubicBezTo>
                    <a:cubicBezTo>
                      <a:pt x="1086" y="513"/>
                      <a:pt x="1031" y="492"/>
                      <a:pt x="973" y="492"/>
                    </a:cubicBezTo>
                    <a:cubicBezTo>
                      <a:pt x="928" y="492"/>
                      <a:pt x="881" y="504"/>
                      <a:pt x="822" y="548"/>
                    </a:cubicBezTo>
                    <a:lnTo>
                      <a:pt x="877" y="165"/>
                    </a:lnTo>
                    <a:lnTo>
                      <a:pt x="877" y="165"/>
                    </a:lnTo>
                    <a:cubicBezTo>
                      <a:pt x="548" y="494"/>
                      <a:pt x="986" y="439"/>
                      <a:pt x="493" y="1260"/>
                    </a:cubicBezTo>
                    <a:cubicBezTo>
                      <a:pt x="625" y="931"/>
                      <a:pt x="658" y="825"/>
                      <a:pt x="642" y="825"/>
                    </a:cubicBezTo>
                    <a:cubicBezTo>
                      <a:pt x="613" y="825"/>
                      <a:pt x="421" y="1186"/>
                      <a:pt x="379" y="1186"/>
                    </a:cubicBezTo>
                    <a:cubicBezTo>
                      <a:pt x="368" y="1186"/>
                      <a:pt x="368" y="1160"/>
                      <a:pt x="384" y="1096"/>
                    </a:cubicBezTo>
                    <a:cubicBezTo>
                      <a:pt x="493" y="658"/>
                      <a:pt x="548" y="932"/>
                      <a:pt x="712" y="384"/>
                    </a:cubicBezTo>
                    <a:lnTo>
                      <a:pt x="712" y="384"/>
                    </a:lnTo>
                    <a:cubicBezTo>
                      <a:pt x="584" y="641"/>
                      <a:pt x="552" y="693"/>
                      <a:pt x="543" y="693"/>
                    </a:cubicBezTo>
                    <a:cubicBezTo>
                      <a:pt x="537" y="693"/>
                      <a:pt x="541" y="668"/>
                      <a:pt x="533" y="668"/>
                    </a:cubicBezTo>
                    <a:cubicBezTo>
                      <a:pt x="527" y="668"/>
                      <a:pt x="516" y="678"/>
                      <a:pt x="493" y="713"/>
                    </a:cubicBezTo>
                    <a:cubicBezTo>
                      <a:pt x="658" y="165"/>
                      <a:pt x="384" y="603"/>
                      <a:pt x="603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32"/>
              <p:cNvSpPr/>
              <p:nvPr/>
            </p:nvSpPr>
            <p:spPr>
              <a:xfrm>
                <a:off x="6697717" y="2984907"/>
                <a:ext cx="1369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11" h="56" extrusionOk="0">
                    <a:moveTo>
                      <a:pt x="1" y="55"/>
                    </a:moveTo>
                    <a:lnTo>
                      <a:pt x="11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32"/>
              <p:cNvSpPr/>
              <p:nvPr/>
            </p:nvSpPr>
            <p:spPr>
              <a:xfrm>
                <a:off x="6690657" y="2965013"/>
                <a:ext cx="333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27" h="88" extrusionOk="0">
                    <a:moveTo>
                      <a:pt x="27" y="1"/>
                    </a:moveTo>
                    <a:cubicBezTo>
                      <a:pt x="5" y="65"/>
                      <a:pt x="1" y="87"/>
                      <a:pt x="3" y="87"/>
                    </a:cubicBezTo>
                    <a:cubicBezTo>
                      <a:pt x="7" y="87"/>
                      <a:pt x="27" y="34"/>
                      <a:pt x="27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32"/>
              <p:cNvSpPr/>
              <p:nvPr/>
            </p:nvSpPr>
            <p:spPr>
              <a:xfrm>
                <a:off x="6701763" y="2984907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32"/>
              <p:cNvSpPr/>
              <p:nvPr/>
            </p:nvSpPr>
            <p:spPr>
              <a:xfrm>
                <a:off x="6714555" y="2980270"/>
                <a:ext cx="2714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220" h="56" extrusionOk="0">
                    <a:moveTo>
                      <a:pt x="220" y="0"/>
                    </a:moveTo>
                    <a:lnTo>
                      <a:pt x="1" y="55"/>
                    </a:lnTo>
                    <a:lnTo>
                      <a:pt x="220" y="55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32"/>
              <p:cNvSpPr/>
              <p:nvPr/>
            </p:nvSpPr>
            <p:spPr>
              <a:xfrm>
                <a:off x="6686942" y="2956391"/>
                <a:ext cx="12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1" h="275" extrusionOk="0">
                    <a:moveTo>
                      <a:pt x="0" y="1"/>
                    </a:moveTo>
                    <a:lnTo>
                      <a:pt x="0" y="274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32"/>
              <p:cNvSpPr/>
              <p:nvPr/>
            </p:nvSpPr>
            <p:spPr>
              <a:xfrm>
                <a:off x="6672798" y="2956391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32"/>
              <p:cNvSpPr/>
              <p:nvPr/>
            </p:nvSpPr>
            <p:spPr>
              <a:xfrm>
                <a:off x="6650880" y="2952722"/>
                <a:ext cx="39566" cy="42607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3481" extrusionOk="0">
                    <a:moveTo>
                      <a:pt x="2713" y="30"/>
                    </a:moveTo>
                    <a:cubicBezTo>
                      <a:pt x="2704" y="67"/>
                      <a:pt x="2699" y="98"/>
                      <a:pt x="2698" y="125"/>
                    </a:cubicBezTo>
                    <a:lnTo>
                      <a:pt x="2698" y="125"/>
                    </a:lnTo>
                    <a:cubicBezTo>
                      <a:pt x="2703" y="97"/>
                      <a:pt x="2708" y="65"/>
                      <a:pt x="2713" y="30"/>
                    </a:cubicBezTo>
                    <a:close/>
                    <a:moveTo>
                      <a:pt x="1673" y="139"/>
                    </a:moveTo>
                    <a:cubicBezTo>
                      <a:pt x="1673" y="154"/>
                      <a:pt x="1676" y="168"/>
                      <a:pt x="1682" y="182"/>
                    </a:cubicBezTo>
                    <a:lnTo>
                      <a:pt x="1682" y="182"/>
                    </a:lnTo>
                    <a:cubicBezTo>
                      <a:pt x="1676" y="157"/>
                      <a:pt x="1673" y="139"/>
                      <a:pt x="1673" y="139"/>
                    </a:cubicBezTo>
                    <a:close/>
                    <a:moveTo>
                      <a:pt x="2275" y="637"/>
                    </a:moveTo>
                    <a:cubicBezTo>
                      <a:pt x="2277" y="706"/>
                      <a:pt x="2281" y="783"/>
                      <a:pt x="2290" y="868"/>
                    </a:cubicBezTo>
                    <a:lnTo>
                      <a:pt x="2290" y="868"/>
                    </a:lnTo>
                    <a:cubicBezTo>
                      <a:pt x="2293" y="821"/>
                      <a:pt x="2286" y="737"/>
                      <a:pt x="2275" y="637"/>
                    </a:cubicBezTo>
                    <a:close/>
                    <a:moveTo>
                      <a:pt x="1234" y="577"/>
                    </a:moveTo>
                    <a:lnTo>
                      <a:pt x="1234" y="577"/>
                    </a:lnTo>
                    <a:cubicBezTo>
                      <a:pt x="1234" y="580"/>
                      <a:pt x="1233" y="583"/>
                      <a:pt x="1233" y="586"/>
                    </a:cubicBezTo>
                    <a:lnTo>
                      <a:pt x="1233" y="586"/>
                    </a:lnTo>
                    <a:cubicBezTo>
                      <a:pt x="1309" y="825"/>
                      <a:pt x="1276" y="663"/>
                      <a:pt x="1390" y="956"/>
                    </a:cubicBezTo>
                    <a:lnTo>
                      <a:pt x="1390" y="956"/>
                    </a:lnTo>
                    <a:cubicBezTo>
                      <a:pt x="1387" y="913"/>
                      <a:pt x="1352" y="812"/>
                      <a:pt x="1234" y="577"/>
                    </a:cubicBezTo>
                    <a:close/>
                    <a:moveTo>
                      <a:pt x="2436" y="0"/>
                    </a:moveTo>
                    <a:cubicBezTo>
                      <a:pt x="2419" y="0"/>
                      <a:pt x="2402" y="24"/>
                      <a:pt x="2385" y="84"/>
                    </a:cubicBezTo>
                    <a:lnTo>
                      <a:pt x="2439" y="194"/>
                    </a:lnTo>
                    <a:cubicBezTo>
                      <a:pt x="2494" y="523"/>
                      <a:pt x="2439" y="523"/>
                      <a:pt x="2439" y="632"/>
                    </a:cubicBezTo>
                    <a:cubicBezTo>
                      <a:pt x="2330" y="139"/>
                      <a:pt x="2330" y="194"/>
                      <a:pt x="2220" y="30"/>
                    </a:cubicBezTo>
                    <a:lnTo>
                      <a:pt x="2220" y="30"/>
                    </a:lnTo>
                    <a:cubicBezTo>
                      <a:pt x="2220" y="183"/>
                      <a:pt x="2255" y="441"/>
                      <a:pt x="2275" y="637"/>
                    </a:cubicBezTo>
                    <a:lnTo>
                      <a:pt x="2275" y="637"/>
                    </a:lnTo>
                    <a:cubicBezTo>
                      <a:pt x="2272" y="415"/>
                      <a:pt x="2301" y="278"/>
                      <a:pt x="2330" y="249"/>
                    </a:cubicBezTo>
                    <a:lnTo>
                      <a:pt x="2330" y="249"/>
                    </a:lnTo>
                    <a:cubicBezTo>
                      <a:pt x="2385" y="413"/>
                      <a:pt x="2439" y="687"/>
                      <a:pt x="2439" y="851"/>
                    </a:cubicBezTo>
                    <a:cubicBezTo>
                      <a:pt x="2418" y="809"/>
                      <a:pt x="2404" y="790"/>
                      <a:pt x="2394" y="790"/>
                    </a:cubicBezTo>
                    <a:cubicBezTo>
                      <a:pt x="2328" y="790"/>
                      <a:pt x="2494" y="1660"/>
                      <a:pt x="2494" y="1947"/>
                    </a:cubicBezTo>
                    <a:cubicBezTo>
                      <a:pt x="2494" y="1563"/>
                      <a:pt x="2604" y="1892"/>
                      <a:pt x="2604" y="1399"/>
                    </a:cubicBezTo>
                    <a:lnTo>
                      <a:pt x="2659" y="1947"/>
                    </a:lnTo>
                    <a:cubicBezTo>
                      <a:pt x="2660" y="1948"/>
                      <a:pt x="2661" y="1948"/>
                      <a:pt x="2662" y="1948"/>
                    </a:cubicBezTo>
                    <a:cubicBezTo>
                      <a:pt x="2699" y="1948"/>
                      <a:pt x="2598" y="1120"/>
                      <a:pt x="2625" y="1120"/>
                    </a:cubicBezTo>
                    <a:cubicBezTo>
                      <a:pt x="2630" y="1120"/>
                      <a:pt x="2641" y="1154"/>
                      <a:pt x="2659" y="1235"/>
                    </a:cubicBezTo>
                    <a:lnTo>
                      <a:pt x="2713" y="1618"/>
                    </a:lnTo>
                    <a:cubicBezTo>
                      <a:pt x="2812" y="1618"/>
                      <a:pt x="2871" y="1855"/>
                      <a:pt x="2950" y="1855"/>
                    </a:cubicBezTo>
                    <a:cubicBezTo>
                      <a:pt x="3002" y="1855"/>
                      <a:pt x="3064" y="1749"/>
                      <a:pt x="3151" y="1399"/>
                    </a:cubicBezTo>
                    <a:cubicBezTo>
                      <a:pt x="3206" y="1125"/>
                      <a:pt x="3206" y="358"/>
                      <a:pt x="3206" y="84"/>
                    </a:cubicBezTo>
                    <a:lnTo>
                      <a:pt x="3206" y="84"/>
                    </a:lnTo>
                    <a:cubicBezTo>
                      <a:pt x="3042" y="358"/>
                      <a:pt x="2987" y="906"/>
                      <a:pt x="2932" y="1180"/>
                    </a:cubicBezTo>
                    <a:lnTo>
                      <a:pt x="2932" y="577"/>
                    </a:lnTo>
                    <a:cubicBezTo>
                      <a:pt x="2878" y="1016"/>
                      <a:pt x="2823" y="1235"/>
                      <a:pt x="2878" y="1563"/>
                    </a:cubicBezTo>
                    <a:cubicBezTo>
                      <a:pt x="2868" y="1620"/>
                      <a:pt x="2860" y="1642"/>
                      <a:pt x="2854" y="1642"/>
                    </a:cubicBezTo>
                    <a:cubicBezTo>
                      <a:pt x="2828" y="1642"/>
                      <a:pt x="2818" y="1320"/>
                      <a:pt x="2792" y="1320"/>
                    </a:cubicBezTo>
                    <a:cubicBezTo>
                      <a:pt x="2785" y="1320"/>
                      <a:pt x="2778" y="1342"/>
                      <a:pt x="2768" y="1399"/>
                    </a:cubicBezTo>
                    <a:cubicBezTo>
                      <a:pt x="2768" y="742"/>
                      <a:pt x="2823" y="687"/>
                      <a:pt x="2768" y="194"/>
                    </a:cubicBezTo>
                    <a:lnTo>
                      <a:pt x="2725" y="410"/>
                    </a:lnTo>
                    <a:lnTo>
                      <a:pt x="2725" y="410"/>
                    </a:lnTo>
                    <a:cubicBezTo>
                      <a:pt x="2744" y="278"/>
                      <a:pt x="2692" y="240"/>
                      <a:pt x="2698" y="125"/>
                    </a:cubicBezTo>
                    <a:lnTo>
                      <a:pt x="2698" y="125"/>
                    </a:lnTo>
                    <a:cubicBezTo>
                      <a:pt x="2673" y="261"/>
                      <a:pt x="2648" y="309"/>
                      <a:pt x="2624" y="309"/>
                    </a:cubicBezTo>
                    <a:cubicBezTo>
                      <a:pt x="2561" y="309"/>
                      <a:pt x="2499" y="0"/>
                      <a:pt x="2436" y="0"/>
                    </a:cubicBezTo>
                    <a:close/>
                    <a:moveTo>
                      <a:pt x="1947" y="30"/>
                    </a:moveTo>
                    <a:cubicBezTo>
                      <a:pt x="2056" y="687"/>
                      <a:pt x="1837" y="304"/>
                      <a:pt x="1947" y="687"/>
                    </a:cubicBezTo>
                    <a:cubicBezTo>
                      <a:pt x="1947" y="744"/>
                      <a:pt x="1940" y="774"/>
                      <a:pt x="1927" y="774"/>
                    </a:cubicBezTo>
                    <a:cubicBezTo>
                      <a:pt x="1902" y="774"/>
                      <a:pt x="1854" y="664"/>
                      <a:pt x="1782" y="413"/>
                    </a:cubicBezTo>
                    <a:lnTo>
                      <a:pt x="1782" y="304"/>
                    </a:lnTo>
                    <a:lnTo>
                      <a:pt x="1727" y="304"/>
                    </a:lnTo>
                    <a:cubicBezTo>
                      <a:pt x="1727" y="263"/>
                      <a:pt x="1698" y="223"/>
                      <a:pt x="1682" y="182"/>
                    </a:cubicBezTo>
                    <a:lnTo>
                      <a:pt x="1682" y="182"/>
                    </a:lnTo>
                    <a:cubicBezTo>
                      <a:pt x="1699" y="260"/>
                      <a:pt x="1730" y="416"/>
                      <a:pt x="1719" y="416"/>
                    </a:cubicBezTo>
                    <a:cubicBezTo>
                      <a:pt x="1714" y="416"/>
                      <a:pt x="1700" y="386"/>
                      <a:pt x="1673" y="304"/>
                    </a:cubicBezTo>
                    <a:cubicBezTo>
                      <a:pt x="1618" y="139"/>
                      <a:pt x="1618" y="139"/>
                      <a:pt x="1618" y="84"/>
                    </a:cubicBezTo>
                    <a:cubicBezTo>
                      <a:pt x="1613" y="79"/>
                      <a:pt x="1608" y="77"/>
                      <a:pt x="1605" y="77"/>
                    </a:cubicBezTo>
                    <a:cubicBezTo>
                      <a:pt x="1549" y="77"/>
                      <a:pt x="1683" y="677"/>
                      <a:pt x="1615" y="677"/>
                    </a:cubicBezTo>
                    <a:cubicBezTo>
                      <a:pt x="1597" y="677"/>
                      <a:pt x="1564" y="633"/>
                      <a:pt x="1508" y="523"/>
                    </a:cubicBezTo>
                    <a:lnTo>
                      <a:pt x="1508" y="523"/>
                    </a:lnTo>
                    <a:cubicBezTo>
                      <a:pt x="1618" y="851"/>
                      <a:pt x="1563" y="906"/>
                      <a:pt x="1837" y="1563"/>
                    </a:cubicBezTo>
                    <a:cubicBezTo>
                      <a:pt x="1737" y="1364"/>
                      <a:pt x="1547" y="892"/>
                      <a:pt x="1513" y="892"/>
                    </a:cubicBezTo>
                    <a:cubicBezTo>
                      <a:pt x="1510" y="892"/>
                      <a:pt x="1508" y="896"/>
                      <a:pt x="1508" y="906"/>
                    </a:cubicBezTo>
                    <a:cubicBezTo>
                      <a:pt x="1559" y="1091"/>
                      <a:pt x="1563" y="1147"/>
                      <a:pt x="1547" y="1147"/>
                    </a:cubicBezTo>
                    <a:cubicBezTo>
                      <a:pt x="1523" y="1147"/>
                      <a:pt x="1453" y="1012"/>
                      <a:pt x="1435" y="1012"/>
                    </a:cubicBezTo>
                    <a:cubicBezTo>
                      <a:pt x="1427" y="1012"/>
                      <a:pt x="1430" y="1041"/>
                      <a:pt x="1454" y="1125"/>
                    </a:cubicBezTo>
                    <a:cubicBezTo>
                      <a:pt x="1429" y="1056"/>
                      <a:pt x="1408" y="1001"/>
                      <a:pt x="1390" y="956"/>
                    </a:cubicBezTo>
                    <a:lnTo>
                      <a:pt x="1390" y="956"/>
                    </a:lnTo>
                    <a:cubicBezTo>
                      <a:pt x="1393" y="984"/>
                      <a:pt x="1382" y="988"/>
                      <a:pt x="1371" y="988"/>
                    </a:cubicBezTo>
                    <a:cubicBezTo>
                      <a:pt x="1367" y="988"/>
                      <a:pt x="1362" y="987"/>
                      <a:pt x="1359" y="987"/>
                    </a:cubicBezTo>
                    <a:cubicBezTo>
                      <a:pt x="1341" y="987"/>
                      <a:pt x="1349" y="1006"/>
                      <a:pt x="1508" y="1235"/>
                    </a:cubicBezTo>
                    <a:cubicBezTo>
                      <a:pt x="1563" y="1563"/>
                      <a:pt x="1508" y="1563"/>
                      <a:pt x="1782" y="2111"/>
                    </a:cubicBezTo>
                    <a:cubicBezTo>
                      <a:pt x="1837" y="2111"/>
                      <a:pt x="1837" y="2001"/>
                      <a:pt x="1837" y="1618"/>
                    </a:cubicBezTo>
                    <a:cubicBezTo>
                      <a:pt x="1892" y="1728"/>
                      <a:pt x="1947" y="2001"/>
                      <a:pt x="2001" y="2056"/>
                    </a:cubicBezTo>
                    <a:cubicBezTo>
                      <a:pt x="2022" y="2098"/>
                      <a:pt x="2035" y="2116"/>
                      <a:pt x="2042" y="2116"/>
                    </a:cubicBezTo>
                    <a:cubicBezTo>
                      <a:pt x="2083" y="2116"/>
                      <a:pt x="1920" y="1504"/>
                      <a:pt x="1960" y="1504"/>
                    </a:cubicBezTo>
                    <a:cubicBezTo>
                      <a:pt x="1967" y="1504"/>
                      <a:pt x="1980" y="1521"/>
                      <a:pt x="2001" y="1563"/>
                    </a:cubicBezTo>
                    <a:lnTo>
                      <a:pt x="2111" y="1947"/>
                    </a:lnTo>
                    <a:cubicBezTo>
                      <a:pt x="2074" y="1761"/>
                      <a:pt x="2081" y="1707"/>
                      <a:pt x="2106" y="1707"/>
                    </a:cubicBezTo>
                    <a:cubicBezTo>
                      <a:pt x="2140" y="1707"/>
                      <a:pt x="2208" y="1803"/>
                      <a:pt x="2246" y="1803"/>
                    </a:cubicBezTo>
                    <a:cubicBezTo>
                      <a:pt x="2264" y="1803"/>
                      <a:pt x="2275" y="1784"/>
                      <a:pt x="2275" y="1728"/>
                    </a:cubicBezTo>
                    <a:cubicBezTo>
                      <a:pt x="2220" y="1508"/>
                      <a:pt x="2166" y="1344"/>
                      <a:pt x="2166" y="1235"/>
                    </a:cubicBezTo>
                    <a:lnTo>
                      <a:pt x="2166" y="1235"/>
                    </a:lnTo>
                    <a:cubicBezTo>
                      <a:pt x="2223" y="1508"/>
                      <a:pt x="2247" y="1600"/>
                      <a:pt x="2255" y="1600"/>
                    </a:cubicBezTo>
                    <a:cubicBezTo>
                      <a:pt x="2272" y="1600"/>
                      <a:pt x="2225" y="1208"/>
                      <a:pt x="2279" y="1208"/>
                    </a:cubicBezTo>
                    <a:cubicBezTo>
                      <a:pt x="2298" y="1208"/>
                      <a:pt x="2331" y="1259"/>
                      <a:pt x="2385" y="1399"/>
                    </a:cubicBezTo>
                    <a:cubicBezTo>
                      <a:pt x="2335" y="1200"/>
                      <a:pt x="2305" y="1022"/>
                      <a:pt x="2290" y="868"/>
                    </a:cubicBezTo>
                    <a:lnTo>
                      <a:pt x="2290" y="868"/>
                    </a:lnTo>
                    <a:cubicBezTo>
                      <a:pt x="2288" y="892"/>
                      <a:pt x="2283" y="906"/>
                      <a:pt x="2275" y="906"/>
                    </a:cubicBezTo>
                    <a:cubicBezTo>
                      <a:pt x="2111" y="249"/>
                      <a:pt x="2056" y="577"/>
                      <a:pt x="1947" y="30"/>
                    </a:cubicBezTo>
                    <a:close/>
                    <a:moveTo>
                      <a:pt x="1031" y="2546"/>
                    </a:moveTo>
                    <a:cubicBezTo>
                      <a:pt x="1027" y="2546"/>
                      <a:pt x="1025" y="2548"/>
                      <a:pt x="1025" y="2551"/>
                    </a:cubicBezTo>
                    <a:lnTo>
                      <a:pt x="1025" y="2551"/>
                    </a:lnTo>
                    <a:cubicBezTo>
                      <a:pt x="1060" y="2574"/>
                      <a:pt x="1095" y="2598"/>
                      <a:pt x="1124" y="2612"/>
                    </a:cubicBezTo>
                    <a:lnTo>
                      <a:pt x="1124" y="2612"/>
                    </a:lnTo>
                    <a:cubicBezTo>
                      <a:pt x="1071" y="2565"/>
                      <a:pt x="1042" y="2546"/>
                      <a:pt x="1031" y="2546"/>
                    </a:cubicBezTo>
                    <a:close/>
                    <a:moveTo>
                      <a:pt x="1137" y="373"/>
                    </a:moveTo>
                    <a:cubicBezTo>
                      <a:pt x="1083" y="373"/>
                      <a:pt x="1247" y="862"/>
                      <a:pt x="1197" y="862"/>
                    </a:cubicBezTo>
                    <a:cubicBezTo>
                      <a:pt x="1193" y="862"/>
                      <a:pt x="1187" y="859"/>
                      <a:pt x="1180" y="851"/>
                    </a:cubicBezTo>
                    <a:lnTo>
                      <a:pt x="961" y="468"/>
                    </a:lnTo>
                    <a:lnTo>
                      <a:pt x="961" y="468"/>
                    </a:lnTo>
                    <a:cubicBezTo>
                      <a:pt x="998" y="619"/>
                      <a:pt x="1114" y="874"/>
                      <a:pt x="1093" y="874"/>
                    </a:cubicBezTo>
                    <a:cubicBezTo>
                      <a:pt x="1083" y="874"/>
                      <a:pt x="1046" y="823"/>
                      <a:pt x="961" y="687"/>
                    </a:cubicBezTo>
                    <a:lnTo>
                      <a:pt x="961" y="687"/>
                    </a:lnTo>
                    <a:lnTo>
                      <a:pt x="1180" y="1070"/>
                    </a:lnTo>
                    <a:cubicBezTo>
                      <a:pt x="1015" y="906"/>
                      <a:pt x="1015" y="1070"/>
                      <a:pt x="742" y="687"/>
                    </a:cubicBezTo>
                    <a:lnTo>
                      <a:pt x="742" y="687"/>
                    </a:lnTo>
                    <a:lnTo>
                      <a:pt x="1070" y="1399"/>
                    </a:lnTo>
                    <a:cubicBezTo>
                      <a:pt x="932" y="1214"/>
                      <a:pt x="849" y="1138"/>
                      <a:pt x="811" y="1138"/>
                    </a:cubicBezTo>
                    <a:cubicBezTo>
                      <a:pt x="716" y="1138"/>
                      <a:pt x="894" y="1611"/>
                      <a:pt x="1157" y="2072"/>
                    </a:cubicBezTo>
                    <a:lnTo>
                      <a:pt x="1157" y="2072"/>
                    </a:lnTo>
                    <a:cubicBezTo>
                      <a:pt x="1110" y="2025"/>
                      <a:pt x="1003" y="1964"/>
                      <a:pt x="961" y="1837"/>
                    </a:cubicBezTo>
                    <a:cubicBezTo>
                      <a:pt x="906" y="1782"/>
                      <a:pt x="851" y="1673"/>
                      <a:pt x="796" y="1563"/>
                    </a:cubicBezTo>
                    <a:cubicBezTo>
                      <a:pt x="766" y="1563"/>
                      <a:pt x="655" y="1465"/>
                      <a:pt x="622" y="1465"/>
                    </a:cubicBezTo>
                    <a:cubicBezTo>
                      <a:pt x="595" y="1465"/>
                      <a:pt x="622" y="1533"/>
                      <a:pt x="796" y="1782"/>
                    </a:cubicBezTo>
                    <a:cubicBezTo>
                      <a:pt x="814" y="1819"/>
                      <a:pt x="819" y="1834"/>
                      <a:pt x="814" y="1834"/>
                    </a:cubicBezTo>
                    <a:cubicBezTo>
                      <a:pt x="787" y="1834"/>
                      <a:pt x="504" y="1445"/>
                      <a:pt x="413" y="1399"/>
                    </a:cubicBezTo>
                    <a:lnTo>
                      <a:pt x="413" y="1399"/>
                    </a:lnTo>
                    <a:cubicBezTo>
                      <a:pt x="566" y="1638"/>
                      <a:pt x="555" y="1696"/>
                      <a:pt x="495" y="1696"/>
                    </a:cubicBezTo>
                    <a:cubicBezTo>
                      <a:pt x="438" y="1696"/>
                      <a:pt x="337" y="1643"/>
                      <a:pt x="291" y="1643"/>
                    </a:cubicBezTo>
                    <a:cubicBezTo>
                      <a:pt x="230" y="1643"/>
                      <a:pt x="267" y="1736"/>
                      <a:pt x="632" y="2166"/>
                    </a:cubicBezTo>
                    <a:cubicBezTo>
                      <a:pt x="632" y="2166"/>
                      <a:pt x="786" y="2258"/>
                      <a:pt x="863" y="2258"/>
                    </a:cubicBezTo>
                    <a:cubicBezTo>
                      <a:pt x="889" y="2258"/>
                      <a:pt x="906" y="2248"/>
                      <a:pt x="906" y="2220"/>
                    </a:cubicBezTo>
                    <a:cubicBezTo>
                      <a:pt x="1015" y="2385"/>
                      <a:pt x="1180" y="2604"/>
                      <a:pt x="1180" y="2604"/>
                    </a:cubicBezTo>
                    <a:cubicBezTo>
                      <a:pt x="1180" y="2618"/>
                      <a:pt x="1173" y="2624"/>
                      <a:pt x="1162" y="2624"/>
                    </a:cubicBezTo>
                    <a:cubicBezTo>
                      <a:pt x="1152" y="2624"/>
                      <a:pt x="1139" y="2619"/>
                      <a:pt x="1124" y="2612"/>
                    </a:cubicBezTo>
                    <a:lnTo>
                      <a:pt x="1124" y="2612"/>
                    </a:lnTo>
                    <a:cubicBezTo>
                      <a:pt x="1173" y="2656"/>
                      <a:pt x="1245" y="2724"/>
                      <a:pt x="1344" y="2823"/>
                    </a:cubicBezTo>
                    <a:cubicBezTo>
                      <a:pt x="1234" y="2659"/>
                      <a:pt x="1399" y="2768"/>
                      <a:pt x="1180" y="2440"/>
                    </a:cubicBezTo>
                    <a:lnTo>
                      <a:pt x="1180" y="2440"/>
                    </a:lnTo>
                    <a:cubicBezTo>
                      <a:pt x="1486" y="2848"/>
                      <a:pt x="1316" y="2495"/>
                      <a:pt x="1558" y="2845"/>
                    </a:cubicBezTo>
                    <a:lnTo>
                      <a:pt x="1558" y="2845"/>
                    </a:lnTo>
                    <a:cubicBezTo>
                      <a:pt x="1378" y="2576"/>
                      <a:pt x="1354" y="2508"/>
                      <a:pt x="1381" y="2508"/>
                    </a:cubicBezTo>
                    <a:cubicBezTo>
                      <a:pt x="1409" y="2508"/>
                      <a:pt x="1488" y="2575"/>
                      <a:pt x="1516" y="2575"/>
                    </a:cubicBezTo>
                    <a:cubicBezTo>
                      <a:pt x="1551" y="2575"/>
                      <a:pt x="1506" y="2471"/>
                      <a:pt x="1180" y="2001"/>
                    </a:cubicBezTo>
                    <a:lnTo>
                      <a:pt x="1180" y="2001"/>
                    </a:lnTo>
                    <a:cubicBezTo>
                      <a:pt x="1279" y="2101"/>
                      <a:pt x="1313" y="2130"/>
                      <a:pt x="1320" y="2130"/>
                    </a:cubicBezTo>
                    <a:cubicBezTo>
                      <a:pt x="1330" y="2130"/>
                      <a:pt x="1285" y="2070"/>
                      <a:pt x="1294" y="2070"/>
                    </a:cubicBezTo>
                    <a:cubicBezTo>
                      <a:pt x="1300" y="2070"/>
                      <a:pt x="1326" y="2093"/>
                      <a:pt x="1399" y="2166"/>
                    </a:cubicBezTo>
                    <a:cubicBezTo>
                      <a:pt x="1508" y="2275"/>
                      <a:pt x="1508" y="2330"/>
                      <a:pt x="1508" y="2330"/>
                    </a:cubicBezTo>
                    <a:cubicBezTo>
                      <a:pt x="1539" y="2369"/>
                      <a:pt x="1556" y="2385"/>
                      <a:pt x="1563" y="2385"/>
                    </a:cubicBezTo>
                    <a:cubicBezTo>
                      <a:pt x="1592" y="2385"/>
                      <a:pt x="1451" y="2114"/>
                      <a:pt x="1468" y="2114"/>
                    </a:cubicBezTo>
                    <a:cubicBezTo>
                      <a:pt x="1476" y="2114"/>
                      <a:pt x="1515" y="2169"/>
                      <a:pt x="1618" y="2330"/>
                    </a:cubicBezTo>
                    <a:cubicBezTo>
                      <a:pt x="1624" y="2333"/>
                      <a:pt x="1629" y="2335"/>
                      <a:pt x="1633" y="2335"/>
                    </a:cubicBezTo>
                    <a:cubicBezTo>
                      <a:pt x="1690" y="2335"/>
                      <a:pt x="1389" y="1925"/>
                      <a:pt x="1234" y="1563"/>
                    </a:cubicBezTo>
                    <a:lnTo>
                      <a:pt x="1234" y="1563"/>
                    </a:lnTo>
                    <a:cubicBezTo>
                      <a:pt x="1399" y="1673"/>
                      <a:pt x="1508" y="1892"/>
                      <a:pt x="1837" y="2440"/>
                    </a:cubicBezTo>
                    <a:cubicBezTo>
                      <a:pt x="1508" y="1782"/>
                      <a:pt x="1673" y="2056"/>
                      <a:pt x="1563" y="1728"/>
                    </a:cubicBezTo>
                    <a:cubicBezTo>
                      <a:pt x="1508" y="1673"/>
                      <a:pt x="1399" y="1563"/>
                      <a:pt x="1344" y="1289"/>
                    </a:cubicBezTo>
                    <a:lnTo>
                      <a:pt x="1344" y="1289"/>
                    </a:lnTo>
                    <a:cubicBezTo>
                      <a:pt x="1350" y="1292"/>
                      <a:pt x="1354" y="1294"/>
                      <a:pt x="1358" y="1294"/>
                    </a:cubicBezTo>
                    <a:cubicBezTo>
                      <a:pt x="1425" y="1294"/>
                      <a:pt x="1188" y="847"/>
                      <a:pt x="1233" y="586"/>
                    </a:cubicBezTo>
                    <a:lnTo>
                      <a:pt x="1233" y="586"/>
                    </a:lnTo>
                    <a:cubicBezTo>
                      <a:pt x="1219" y="543"/>
                      <a:pt x="1202" y="487"/>
                      <a:pt x="1180" y="413"/>
                    </a:cubicBezTo>
                    <a:cubicBezTo>
                      <a:pt x="1159" y="385"/>
                      <a:pt x="1145" y="373"/>
                      <a:pt x="1137" y="373"/>
                    </a:cubicBezTo>
                    <a:close/>
                    <a:moveTo>
                      <a:pt x="1558" y="2845"/>
                    </a:moveTo>
                    <a:lnTo>
                      <a:pt x="1558" y="2845"/>
                    </a:lnTo>
                    <a:cubicBezTo>
                      <a:pt x="1577" y="2872"/>
                      <a:pt x="1596" y="2901"/>
                      <a:pt x="1618" y="2932"/>
                    </a:cubicBezTo>
                    <a:cubicBezTo>
                      <a:pt x="1596" y="2899"/>
                      <a:pt x="1576" y="2870"/>
                      <a:pt x="1558" y="2845"/>
                    </a:cubicBezTo>
                    <a:close/>
                    <a:moveTo>
                      <a:pt x="112" y="1723"/>
                    </a:moveTo>
                    <a:cubicBezTo>
                      <a:pt x="1" y="1723"/>
                      <a:pt x="473" y="2319"/>
                      <a:pt x="378" y="2319"/>
                    </a:cubicBezTo>
                    <a:cubicBezTo>
                      <a:pt x="345" y="2319"/>
                      <a:pt x="245" y="2248"/>
                      <a:pt x="30" y="2056"/>
                    </a:cubicBezTo>
                    <a:lnTo>
                      <a:pt x="30" y="2056"/>
                    </a:lnTo>
                    <a:cubicBezTo>
                      <a:pt x="84" y="2220"/>
                      <a:pt x="194" y="2385"/>
                      <a:pt x="468" y="2713"/>
                    </a:cubicBezTo>
                    <a:lnTo>
                      <a:pt x="303" y="2549"/>
                    </a:lnTo>
                    <a:lnTo>
                      <a:pt x="303" y="2549"/>
                    </a:lnTo>
                    <a:cubicBezTo>
                      <a:pt x="358" y="2659"/>
                      <a:pt x="687" y="2987"/>
                      <a:pt x="1070" y="3261"/>
                    </a:cubicBezTo>
                    <a:lnTo>
                      <a:pt x="906" y="3097"/>
                    </a:lnTo>
                    <a:cubicBezTo>
                      <a:pt x="852" y="3043"/>
                      <a:pt x="834" y="3021"/>
                      <a:pt x="841" y="3021"/>
                    </a:cubicBezTo>
                    <a:cubicBezTo>
                      <a:pt x="871" y="3021"/>
                      <a:pt x="1321" y="3392"/>
                      <a:pt x="1454" y="3480"/>
                    </a:cubicBezTo>
                    <a:cubicBezTo>
                      <a:pt x="1355" y="3381"/>
                      <a:pt x="763" y="2745"/>
                      <a:pt x="812" y="2745"/>
                    </a:cubicBezTo>
                    <a:cubicBezTo>
                      <a:pt x="818" y="2745"/>
                      <a:pt x="830" y="2752"/>
                      <a:pt x="851" y="2768"/>
                    </a:cubicBezTo>
                    <a:cubicBezTo>
                      <a:pt x="890" y="2807"/>
                      <a:pt x="1051" y="2969"/>
                      <a:pt x="1180" y="3097"/>
                    </a:cubicBezTo>
                    <a:cubicBezTo>
                      <a:pt x="1234" y="3097"/>
                      <a:pt x="687" y="2494"/>
                      <a:pt x="632" y="2385"/>
                    </a:cubicBezTo>
                    <a:lnTo>
                      <a:pt x="632" y="2385"/>
                    </a:lnTo>
                    <a:cubicBezTo>
                      <a:pt x="1060" y="2829"/>
                      <a:pt x="1218" y="2970"/>
                      <a:pt x="1249" y="2970"/>
                    </a:cubicBezTo>
                    <a:cubicBezTo>
                      <a:pt x="1299" y="2970"/>
                      <a:pt x="1018" y="2599"/>
                      <a:pt x="1025" y="2551"/>
                    </a:cubicBezTo>
                    <a:lnTo>
                      <a:pt x="1025" y="2551"/>
                    </a:lnTo>
                    <a:cubicBezTo>
                      <a:pt x="972" y="2515"/>
                      <a:pt x="920" y="2480"/>
                      <a:pt x="898" y="2480"/>
                    </a:cubicBezTo>
                    <a:cubicBezTo>
                      <a:pt x="882" y="2480"/>
                      <a:pt x="881" y="2499"/>
                      <a:pt x="906" y="2549"/>
                    </a:cubicBezTo>
                    <a:lnTo>
                      <a:pt x="303" y="1837"/>
                    </a:lnTo>
                    <a:cubicBezTo>
                      <a:pt x="197" y="1756"/>
                      <a:pt x="139" y="1723"/>
                      <a:pt x="112" y="1723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32"/>
              <p:cNvSpPr/>
              <p:nvPr/>
            </p:nvSpPr>
            <p:spPr>
              <a:xfrm>
                <a:off x="6656624" y="2965678"/>
                <a:ext cx="4071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84" extrusionOk="0">
                    <a:moveTo>
                      <a:pt x="1" y="0"/>
                    </a:moveTo>
                    <a:lnTo>
                      <a:pt x="275" y="329"/>
                    </a:lnTo>
                    <a:lnTo>
                      <a:pt x="275" y="329"/>
                    </a:lnTo>
                    <a:cubicBezTo>
                      <a:pt x="288" y="343"/>
                      <a:pt x="306" y="361"/>
                      <a:pt x="329" y="38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32"/>
              <p:cNvSpPr/>
              <p:nvPr/>
            </p:nvSpPr>
            <p:spPr>
              <a:xfrm>
                <a:off x="6659994" y="2969650"/>
                <a:ext cx="691" cy="2032"/>
              </a:xfrm>
              <a:custGeom>
                <a:avLst/>
                <a:gdLst/>
                <a:ahLst/>
                <a:cxnLst/>
                <a:rect l="l" t="t" r="r" b="b"/>
                <a:pathLst>
                  <a:path w="56" h="166" extrusionOk="0">
                    <a:moveTo>
                      <a:pt x="1" y="1"/>
                    </a:moveTo>
                    <a:lnTo>
                      <a:pt x="55" y="165"/>
                    </a:lnTo>
                    <a:cubicBezTo>
                      <a:pt x="55" y="165"/>
                      <a:pt x="55" y="165"/>
                      <a:pt x="55" y="11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32"/>
              <p:cNvSpPr/>
              <p:nvPr/>
            </p:nvSpPr>
            <p:spPr>
              <a:xfrm>
                <a:off x="6649219" y="2980936"/>
                <a:ext cx="2245" cy="1114"/>
              </a:xfrm>
              <a:custGeom>
                <a:avLst/>
                <a:gdLst/>
                <a:ahLst/>
                <a:cxnLst/>
                <a:rect l="l" t="t" r="r" b="b"/>
                <a:pathLst>
                  <a:path w="182" h="91" extrusionOk="0">
                    <a:moveTo>
                      <a:pt x="110" y="0"/>
                    </a:moveTo>
                    <a:cubicBezTo>
                      <a:pt x="55" y="0"/>
                      <a:pt x="0" y="0"/>
                      <a:pt x="55" y="55"/>
                    </a:cubicBezTo>
                    <a:cubicBezTo>
                      <a:pt x="100" y="77"/>
                      <a:pt x="136" y="91"/>
                      <a:pt x="155" y="91"/>
                    </a:cubicBezTo>
                    <a:cubicBezTo>
                      <a:pt x="182" y="91"/>
                      <a:pt x="174" y="64"/>
                      <a:pt x="11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32"/>
              <p:cNvSpPr/>
              <p:nvPr/>
            </p:nvSpPr>
            <p:spPr>
              <a:xfrm>
                <a:off x="6652589" y="2983588"/>
                <a:ext cx="2036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10" extrusionOk="0">
                    <a:moveTo>
                      <a:pt x="0" y="0"/>
                    </a:moveTo>
                    <a:lnTo>
                      <a:pt x="164" y="110"/>
                    </a:lnTo>
                    <a:lnTo>
                      <a:pt x="164" y="11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32"/>
              <p:cNvSpPr/>
              <p:nvPr/>
            </p:nvSpPr>
            <p:spPr>
              <a:xfrm>
                <a:off x="6646403" y="2985307"/>
                <a:ext cx="24391" cy="14358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173" extrusionOk="0">
                    <a:moveTo>
                      <a:pt x="420" y="829"/>
                    </a:moveTo>
                    <a:lnTo>
                      <a:pt x="420" y="829"/>
                    </a:lnTo>
                    <a:cubicBezTo>
                      <a:pt x="418" y="829"/>
                      <a:pt x="427" y="834"/>
                      <a:pt x="448" y="844"/>
                    </a:cubicBezTo>
                    <a:cubicBezTo>
                      <a:pt x="405" y="844"/>
                      <a:pt x="448" y="853"/>
                      <a:pt x="520" y="863"/>
                    </a:cubicBezTo>
                    <a:lnTo>
                      <a:pt x="520" y="863"/>
                    </a:lnTo>
                    <a:cubicBezTo>
                      <a:pt x="459" y="843"/>
                      <a:pt x="423" y="829"/>
                      <a:pt x="420" y="829"/>
                    </a:cubicBezTo>
                    <a:close/>
                    <a:moveTo>
                      <a:pt x="1498" y="911"/>
                    </a:moveTo>
                    <a:cubicBezTo>
                      <a:pt x="1495" y="913"/>
                      <a:pt x="1492" y="915"/>
                      <a:pt x="1489" y="917"/>
                    </a:cubicBezTo>
                    <a:lnTo>
                      <a:pt x="1489" y="917"/>
                    </a:lnTo>
                    <a:cubicBezTo>
                      <a:pt x="1507" y="925"/>
                      <a:pt x="1527" y="934"/>
                      <a:pt x="1548" y="943"/>
                    </a:cubicBezTo>
                    <a:lnTo>
                      <a:pt x="1548" y="943"/>
                    </a:lnTo>
                    <a:cubicBezTo>
                      <a:pt x="1552" y="941"/>
                      <a:pt x="1557" y="939"/>
                      <a:pt x="1561" y="937"/>
                    </a:cubicBezTo>
                    <a:lnTo>
                      <a:pt x="1561" y="937"/>
                    </a:lnTo>
                    <a:cubicBezTo>
                      <a:pt x="1538" y="928"/>
                      <a:pt x="1517" y="919"/>
                      <a:pt x="1498" y="911"/>
                    </a:cubicBezTo>
                    <a:close/>
                    <a:moveTo>
                      <a:pt x="1434" y="954"/>
                    </a:moveTo>
                    <a:lnTo>
                      <a:pt x="1433" y="954"/>
                    </a:lnTo>
                    <a:lnTo>
                      <a:pt x="1433" y="954"/>
                    </a:lnTo>
                    <a:cubicBezTo>
                      <a:pt x="1433" y="954"/>
                      <a:pt x="1433" y="954"/>
                      <a:pt x="1433" y="954"/>
                    </a:cubicBezTo>
                    <a:lnTo>
                      <a:pt x="1433" y="954"/>
                    </a:lnTo>
                    <a:cubicBezTo>
                      <a:pt x="1433" y="954"/>
                      <a:pt x="1434" y="954"/>
                      <a:pt x="1434" y="954"/>
                    </a:cubicBezTo>
                    <a:close/>
                    <a:moveTo>
                      <a:pt x="1480" y="923"/>
                    </a:moveTo>
                    <a:cubicBezTo>
                      <a:pt x="1475" y="926"/>
                      <a:pt x="1470" y="929"/>
                      <a:pt x="1465" y="932"/>
                    </a:cubicBezTo>
                    <a:lnTo>
                      <a:pt x="1465" y="932"/>
                    </a:lnTo>
                    <a:cubicBezTo>
                      <a:pt x="1484" y="940"/>
                      <a:pt x="1502" y="948"/>
                      <a:pt x="1519" y="955"/>
                    </a:cubicBezTo>
                    <a:lnTo>
                      <a:pt x="1519" y="955"/>
                    </a:lnTo>
                    <a:cubicBezTo>
                      <a:pt x="1526" y="952"/>
                      <a:pt x="1534" y="948"/>
                      <a:pt x="1542" y="945"/>
                    </a:cubicBezTo>
                    <a:lnTo>
                      <a:pt x="1542" y="945"/>
                    </a:lnTo>
                    <a:lnTo>
                      <a:pt x="1480" y="923"/>
                    </a:lnTo>
                    <a:close/>
                    <a:moveTo>
                      <a:pt x="622" y="1"/>
                    </a:moveTo>
                    <a:cubicBezTo>
                      <a:pt x="483" y="1"/>
                      <a:pt x="760" y="264"/>
                      <a:pt x="996" y="406"/>
                    </a:cubicBezTo>
                    <a:cubicBezTo>
                      <a:pt x="1297" y="618"/>
                      <a:pt x="1380" y="682"/>
                      <a:pt x="1369" y="682"/>
                    </a:cubicBezTo>
                    <a:cubicBezTo>
                      <a:pt x="1351" y="682"/>
                      <a:pt x="1119" y="539"/>
                      <a:pt x="1084" y="539"/>
                    </a:cubicBezTo>
                    <a:cubicBezTo>
                      <a:pt x="1070" y="539"/>
                      <a:pt x="1086" y="562"/>
                      <a:pt x="1160" y="625"/>
                    </a:cubicBezTo>
                    <a:cubicBezTo>
                      <a:pt x="777" y="351"/>
                      <a:pt x="777" y="351"/>
                      <a:pt x="558" y="187"/>
                    </a:cubicBezTo>
                    <a:cubicBezTo>
                      <a:pt x="414" y="125"/>
                      <a:pt x="341" y="102"/>
                      <a:pt x="312" y="102"/>
                    </a:cubicBezTo>
                    <a:cubicBezTo>
                      <a:pt x="226" y="102"/>
                      <a:pt x="515" y="302"/>
                      <a:pt x="453" y="302"/>
                    </a:cubicBezTo>
                    <a:cubicBezTo>
                      <a:pt x="424" y="302"/>
                      <a:pt x="319" y="259"/>
                      <a:pt x="65" y="132"/>
                    </a:cubicBezTo>
                    <a:cubicBezTo>
                      <a:pt x="50" y="124"/>
                      <a:pt x="40" y="121"/>
                      <a:pt x="34" y="121"/>
                    </a:cubicBezTo>
                    <a:cubicBezTo>
                      <a:pt x="0" y="121"/>
                      <a:pt x="135" y="249"/>
                      <a:pt x="229" y="296"/>
                    </a:cubicBezTo>
                    <a:cubicBezTo>
                      <a:pt x="339" y="351"/>
                      <a:pt x="394" y="351"/>
                      <a:pt x="503" y="406"/>
                    </a:cubicBezTo>
                    <a:cubicBezTo>
                      <a:pt x="613" y="461"/>
                      <a:pt x="1051" y="680"/>
                      <a:pt x="1215" y="789"/>
                    </a:cubicBezTo>
                    <a:cubicBezTo>
                      <a:pt x="777" y="625"/>
                      <a:pt x="832" y="625"/>
                      <a:pt x="613" y="515"/>
                    </a:cubicBezTo>
                    <a:lnTo>
                      <a:pt x="613" y="515"/>
                    </a:lnTo>
                    <a:lnTo>
                      <a:pt x="886" y="680"/>
                    </a:lnTo>
                    <a:cubicBezTo>
                      <a:pt x="886" y="680"/>
                      <a:pt x="394" y="515"/>
                      <a:pt x="174" y="461"/>
                    </a:cubicBezTo>
                    <a:lnTo>
                      <a:pt x="174" y="461"/>
                    </a:lnTo>
                    <a:cubicBezTo>
                      <a:pt x="503" y="570"/>
                      <a:pt x="394" y="515"/>
                      <a:pt x="832" y="734"/>
                    </a:cubicBezTo>
                    <a:cubicBezTo>
                      <a:pt x="698" y="675"/>
                      <a:pt x="605" y="652"/>
                      <a:pt x="548" y="652"/>
                    </a:cubicBezTo>
                    <a:cubicBezTo>
                      <a:pt x="397" y="652"/>
                      <a:pt x="512" y="819"/>
                      <a:pt x="832" y="899"/>
                    </a:cubicBezTo>
                    <a:cubicBezTo>
                      <a:pt x="799" y="899"/>
                      <a:pt x="628" y="879"/>
                      <a:pt x="520" y="863"/>
                    </a:cubicBezTo>
                    <a:lnTo>
                      <a:pt x="520" y="863"/>
                    </a:lnTo>
                    <a:cubicBezTo>
                      <a:pt x="603" y="890"/>
                      <a:pt x="733" y="928"/>
                      <a:pt x="886" y="954"/>
                    </a:cubicBezTo>
                    <a:cubicBezTo>
                      <a:pt x="1051" y="981"/>
                      <a:pt x="1078" y="995"/>
                      <a:pt x="1023" y="1008"/>
                    </a:cubicBezTo>
                    <a:lnTo>
                      <a:pt x="1023" y="1008"/>
                    </a:lnTo>
                    <a:cubicBezTo>
                      <a:pt x="1166" y="1009"/>
                      <a:pt x="1202" y="1017"/>
                      <a:pt x="1184" y="1029"/>
                    </a:cubicBezTo>
                    <a:lnTo>
                      <a:pt x="1184" y="1029"/>
                    </a:lnTo>
                    <a:lnTo>
                      <a:pt x="1433" y="954"/>
                    </a:lnTo>
                    <a:lnTo>
                      <a:pt x="1433" y="954"/>
                    </a:lnTo>
                    <a:cubicBezTo>
                      <a:pt x="1443" y="947"/>
                      <a:pt x="1453" y="940"/>
                      <a:pt x="1465" y="932"/>
                    </a:cubicBezTo>
                    <a:lnTo>
                      <a:pt x="1465" y="932"/>
                    </a:lnTo>
                    <a:cubicBezTo>
                      <a:pt x="1374" y="894"/>
                      <a:pt x="1257" y="847"/>
                      <a:pt x="1106" y="789"/>
                    </a:cubicBezTo>
                    <a:lnTo>
                      <a:pt x="1106" y="789"/>
                    </a:lnTo>
                    <a:lnTo>
                      <a:pt x="1480" y="923"/>
                    </a:lnTo>
                    <a:lnTo>
                      <a:pt x="1480" y="923"/>
                    </a:lnTo>
                    <a:cubicBezTo>
                      <a:pt x="1482" y="921"/>
                      <a:pt x="1486" y="919"/>
                      <a:pt x="1489" y="917"/>
                    </a:cubicBezTo>
                    <a:lnTo>
                      <a:pt x="1489" y="917"/>
                    </a:lnTo>
                    <a:cubicBezTo>
                      <a:pt x="1401" y="878"/>
                      <a:pt x="1336" y="847"/>
                      <a:pt x="1341" y="847"/>
                    </a:cubicBezTo>
                    <a:cubicBezTo>
                      <a:pt x="1345" y="847"/>
                      <a:pt x="1390" y="865"/>
                      <a:pt x="1498" y="911"/>
                    </a:cubicBezTo>
                    <a:lnTo>
                      <a:pt x="1498" y="911"/>
                    </a:lnTo>
                    <a:cubicBezTo>
                      <a:pt x="1500" y="909"/>
                      <a:pt x="1502" y="908"/>
                      <a:pt x="1504" y="906"/>
                    </a:cubicBezTo>
                    <a:lnTo>
                      <a:pt x="1504" y="906"/>
                    </a:lnTo>
                    <a:lnTo>
                      <a:pt x="1270" y="789"/>
                    </a:lnTo>
                    <a:cubicBezTo>
                      <a:pt x="1325" y="789"/>
                      <a:pt x="1434" y="844"/>
                      <a:pt x="1434" y="844"/>
                    </a:cubicBezTo>
                    <a:lnTo>
                      <a:pt x="1325" y="789"/>
                    </a:lnTo>
                    <a:cubicBezTo>
                      <a:pt x="1151" y="685"/>
                      <a:pt x="1109" y="647"/>
                      <a:pt x="1144" y="647"/>
                    </a:cubicBezTo>
                    <a:cubicBezTo>
                      <a:pt x="1164" y="647"/>
                      <a:pt x="1210" y="660"/>
                      <a:pt x="1270" y="680"/>
                    </a:cubicBezTo>
                    <a:cubicBezTo>
                      <a:pt x="1401" y="778"/>
                      <a:pt x="1414" y="798"/>
                      <a:pt x="1416" y="798"/>
                    </a:cubicBezTo>
                    <a:cubicBezTo>
                      <a:pt x="1417" y="798"/>
                      <a:pt x="1412" y="789"/>
                      <a:pt x="1434" y="789"/>
                    </a:cubicBezTo>
                    <a:cubicBezTo>
                      <a:pt x="1471" y="807"/>
                      <a:pt x="1489" y="815"/>
                      <a:pt x="1494" y="815"/>
                    </a:cubicBezTo>
                    <a:cubicBezTo>
                      <a:pt x="1519" y="815"/>
                      <a:pt x="1215" y="625"/>
                      <a:pt x="1215" y="625"/>
                    </a:cubicBezTo>
                    <a:lnTo>
                      <a:pt x="1215" y="625"/>
                    </a:lnTo>
                    <a:cubicBezTo>
                      <a:pt x="1434" y="734"/>
                      <a:pt x="1544" y="789"/>
                      <a:pt x="1598" y="844"/>
                    </a:cubicBezTo>
                    <a:cubicBezTo>
                      <a:pt x="1550" y="795"/>
                      <a:pt x="1544" y="782"/>
                      <a:pt x="1555" y="782"/>
                    </a:cubicBezTo>
                    <a:cubicBezTo>
                      <a:pt x="1569" y="782"/>
                      <a:pt x="1608" y="803"/>
                      <a:pt x="1619" y="803"/>
                    </a:cubicBezTo>
                    <a:cubicBezTo>
                      <a:pt x="1640" y="803"/>
                      <a:pt x="1571" y="734"/>
                      <a:pt x="1106" y="351"/>
                    </a:cubicBezTo>
                    <a:cubicBezTo>
                      <a:pt x="941" y="241"/>
                      <a:pt x="832" y="132"/>
                      <a:pt x="722" y="22"/>
                    </a:cubicBezTo>
                    <a:cubicBezTo>
                      <a:pt x="677" y="7"/>
                      <a:pt x="644" y="1"/>
                      <a:pt x="622" y="1"/>
                    </a:cubicBezTo>
                    <a:close/>
                    <a:moveTo>
                      <a:pt x="1184" y="1029"/>
                    </a:moveTo>
                    <a:lnTo>
                      <a:pt x="1111" y="1050"/>
                    </a:lnTo>
                    <a:lnTo>
                      <a:pt x="1111" y="1050"/>
                    </a:lnTo>
                    <a:cubicBezTo>
                      <a:pt x="1147" y="1042"/>
                      <a:pt x="1174" y="1035"/>
                      <a:pt x="1184" y="1029"/>
                    </a:cubicBezTo>
                    <a:close/>
                    <a:moveTo>
                      <a:pt x="996" y="1008"/>
                    </a:moveTo>
                    <a:lnTo>
                      <a:pt x="667" y="1063"/>
                    </a:lnTo>
                    <a:cubicBezTo>
                      <a:pt x="831" y="1036"/>
                      <a:pt x="968" y="1022"/>
                      <a:pt x="1023" y="1008"/>
                    </a:cubicBezTo>
                    <a:lnTo>
                      <a:pt x="1023" y="1008"/>
                    </a:lnTo>
                    <a:cubicBezTo>
                      <a:pt x="1014" y="1008"/>
                      <a:pt x="1005" y="1008"/>
                      <a:pt x="996" y="1008"/>
                    </a:cubicBezTo>
                    <a:close/>
                    <a:moveTo>
                      <a:pt x="1111" y="1050"/>
                    </a:moveTo>
                    <a:cubicBezTo>
                      <a:pt x="987" y="1078"/>
                      <a:pt x="768" y="1111"/>
                      <a:pt x="890" y="1117"/>
                    </a:cubicBezTo>
                    <a:lnTo>
                      <a:pt x="890" y="1117"/>
                    </a:lnTo>
                    <a:lnTo>
                      <a:pt x="1111" y="1050"/>
                    </a:lnTo>
                    <a:close/>
                    <a:moveTo>
                      <a:pt x="1872" y="680"/>
                    </a:moveTo>
                    <a:lnTo>
                      <a:pt x="1872" y="680"/>
                    </a:lnTo>
                    <a:cubicBezTo>
                      <a:pt x="1693" y="787"/>
                      <a:pt x="1579" y="858"/>
                      <a:pt x="1504" y="906"/>
                    </a:cubicBezTo>
                    <a:lnTo>
                      <a:pt x="1504" y="906"/>
                    </a:lnTo>
                    <a:lnTo>
                      <a:pt x="1564" y="936"/>
                    </a:lnTo>
                    <a:lnTo>
                      <a:pt x="1564" y="936"/>
                    </a:lnTo>
                    <a:cubicBezTo>
                      <a:pt x="1591" y="925"/>
                      <a:pt x="1621" y="913"/>
                      <a:pt x="1653" y="899"/>
                    </a:cubicBezTo>
                    <a:cubicBezTo>
                      <a:pt x="1724" y="899"/>
                      <a:pt x="1686" y="922"/>
                      <a:pt x="1598" y="953"/>
                    </a:cubicBezTo>
                    <a:lnTo>
                      <a:pt x="1598" y="953"/>
                    </a:lnTo>
                    <a:lnTo>
                      <a:pt x="1564" y="936"/>
                    </a:lnTo>
                    <a:lnTo>
                      <a:pt x="1564" y="936"/>
                    </a:lnTo>
                    <a:cubicBezTo>
                      <a:pt x="1563" y="937"/>
                      <a:pt x="1562" y="937"/>
                      <a:pt x="1561" y="937"/>
                    </a:cubicBezTo>
                    <a:lnTo>
                      <a:pt x="1561" y="937"/>
                    </a:lnTo>
                    <a:cubicBezTo>
                      <a:pt x="1573" y="942"/>
                      <a:pt x="1585" y="948"/>
                      <a:pt x="1597" y="953"/>
                    </a:cubicBezTo>
                    <a:lnTo>
                      <a:pt x="1597" y="953"/>
                    </a:lnTo>
                    <a:cubicBezTo>
                      <a:pt x="1597" y="953"/>
                      <a:pt x="1598" y="953"/>
                      <a:pt x="1598" y="953"/>
                    </a:cubicBezTo>
                    <a:lnTo>
                      <a:pt x="1598" y="953"/>
                    </a:lnTo>
                    <a:lnTo>
                      <a:pt x="1598" y="954"/>
                    </a:lnTo>
                    <a:cubicBezTo>
                      <a:pt x="1598" y="953"/>
                      <a:pt x="1598" y="953"/>
                      <a:pt x="1597" y="953"/>
                    </a:cubicBezTo>
                    <a:lnTo>
                      <a:pt x="1597" y="953"/>
                    </a:lnTo>
                    <a:cubicBezTo>
                      <a:pt x="1593" y="955"/>
                      <a:pt x="1588" y="957"/>
                      <a:pt x="1582" y="958"/>
                    </a:cubicBezTo>
                    <a:lnTo>
                      <a:pt x="1582" y="958"/>
                    </a:lnTo>
                    <a:cubicBezTo>
                      <a:pt x="1571" y="953"/>
                      <a:pt x="1559" y="948"/>
                      <a:pt x="1548" y="943"/>
                    </a:cubicBezTo>
                    <a:lnTo>
                      <a:pt x="1548" y="943"/>
                    </a:lnTo>
                    <a:cubicBezTo>
                      <a:pt x="1546" y="944"/>
                      <a:pt x="1544" y="944"/>
                      <a:pt x="1542" y="945"/>
                    </a:cubicBezTo>
                    <a:lnTo>
                      <a:pt x="1542" y="945"/>
                    </a:lnTo>
                    <a:lnTo>
                      <a:pt x="1581" y="959"/>
                    </a:lnTo>
                    <a:lnTo>
                      <a:pt x="1581" y="959"/>
                    </a:lnTo>
                    <a:cubicBezTo>
                      <a:pt x="1581" y="959"/>
                      <a:pt x="1582" y="958"/>
                      <a:pt x="1582" y="958"/>
                    </a:cubicBezTo>
                    <a:lnTo>
                      <a:pt x="1582" y="958"/>
                    </a:lnTo>
                    <a:cubicBezTo>
                      <a:pt x="1588" y="961"/>
                      <a:pt x="1593" y="963"/>
                      <a:pt x="1599" y="965"/>
                    </a:cubicBezTo>
                    <a:lnTo>
                      <a:pt x="1599" y="965"/>
                    </a:lnTo>
                    <a:lnTo>
                      <a:pt x="1581" y="959"/>
                    </a:lnTo>
                    <a:lnTo>
                      <a:pt x="1581" y="959"/>
                    </a:lnTo>
                    <a:cubicBezTo>
                      <a:pt x="1571" y="962"/>
                      <a:pt x="1561" y="965"/>
                      <a:pt x="1551" y="969"/>
                    </a:cubicBezTo>
                    <a:lnTo>
                      <a:pt x="1551" y="969"/>
                    </a:lnTo>
                    <a:cubicBezTo>
                      <a:pt x="1541" y="964"/>
                      <a:pt x="1530" y="960"/>
                      <a:pt x="1519" y="955"/>
                    </a:cubicBezTo>
                    <a:lnTo>
                      <a:pt x="1519" y="955"/>
                    </a:lnTo>
                    <a:cubicBezTo>
                      <a:pt x="1449" y="982"/>
                      <a:pt x="1399" y="1000"/>
                      <a:pt x="1353" y="1013"/>
                    </a:cubicBezTo>
                    <a:lnTo>
                      <a:pt x="1353" y="1013"/>
                    </a:lnTo>
                    <a:cubicBezTo>
                      <a:pt x="1367" y="1002"/>
                      <a:pt x="1385" y="987"/>
                      <a:pt x="1433" y="954"/>
                    </a:cubicBezTo>
                    <a:lnTo>
                      <a:pt x="1433" y="954"/>
                    </a:lnTo>
                    <a:cubicBezTo>
                      <a:pt x="1285" y="1013"/>
                      <a:pt x="1315" y="1008"/>
                      <a:pt x="1302" y="1026"/>
                    </a:cubicBezTo>
                    <a:lnTo>
                      <a:pt x="1302" y="1026"/>
                    </a:lnTo>
                    <a:cubicBezTo>
                      <a:pt x="1210" y="1048"/>
                      <a:pt x="1116" y="1061"/>
                      <a:pt x="890" y="1117"/>
                    </a:cubicBezTo>
                    <a:lnTo>
                      <a:pt x="890" y="1117"/>
                    </a:lnTo>
                    <a:cubicBezTo>
                      <a:pt x="890" y="1117"/>
                      <a:pt x="890" y="1117"/>
                      <a:pt x="890" y="1117"/>
                    </a:cubicBezTo>
                    <a:lnTo>
                      <a:pt x="890" y="1117"/>
                    </a:lnTo>
                    <a:lnTo>
                      <a:pt x="886" y="1118"/>
                    </a:lnTo>
                    <a:cubicBezTo>
                      <a:pt x="888" y="1117"/>
                      <a:pt x="889" y="1117"/>
                      <a:pt x="890" y="1117"/>
                    </a:cubicBezTo>
                    <a:lnTo>
                      <a:pt x="890" y="1117"/>
                    </a:lnTo>
                    <a:cubicBezTo>
                      <a:pt x="903" y="1117"/>
                      <a:pt x="920" y="1118"/>
                      <a:pt x="941" y="1118"/>
                    </a:cubicBezTo>
                    <a:cubicBezTo>
                      <a:pt x="983" y="1118"/>
                      <a:pt x="1127" y="1086"/>
                      <a:pt x="1278" y="1047"/>
                    </a:cubicBezTo>
                    <a:lnTo>
                      <a:pt x="1278" y="1047"/>
                    </a:lnTo>
                    <a:cubicBezTo>
                      <a:pt x="1249" y="1068"/>
                      <a:pt x="1187" y="1104"/>
                      <a:pt x="1051" y="1173"/>
                    </a:cubicBezTo>
                    <a:cubicBezTo>
                      <a:pt x="1221" y="1088"/>
                      <a:pt x="1285" y="1055"/>
                      <a:pt x="1318" y="1037"/>
                    </a:cubicBezTo>
                    <a:lnTo>
                      <a:pt x="1318" y="1037"/>
                    </a:lnTo>
                    <a:cubicBezTo>
                      <a:pt x="1348" y="1029"/>
                      <a:pt x="1378" y="1020"/>
                      <a:pt x="1407" y="1012"/>
                    </a:cubicBezTo>
                    <a:lnTo>
                      <a:pt x="1407" y="1012"/>
                    </a:lnTo>
                    <a:lnTo>
                      <a:pt x="1544" y="1032"/>
                    </a:lnTo>
                    <a:lnTo>
                      <a:pt x="1544" y="1032"/>
                    </a:lnTo>
                    <a:cubicBezTo>
                      <a:pt x="1577" y="1046"/>
                      <a:pt x="1685" y="1075"/>
                      <a:pt x="1724" y="1075"/>
                    </a:cubicBezTo>
                    <a:cubicBezTo>
                      <a:pt x="1740" y="1075"/>
                      <a:pt x="1745" y="1071"/>
                      <a:pt x="1730" y="1058"/>
                    </a:cubicBezTo>
                    <a:lnTo>
                      <a:pt x="1730" y="1058"/>
                    </a:lnTo>
                    <a:lnTo>
                      <a:pt x="1763" y="1063"/>
                    </a:lnTo>
                    <a:cubicBezTo>
                      <a:pt x="1750" y="1060"/>
                      <a:pt x="1738" y="1058"/>
                      <a:pt x="1726" y="1055"/>
                    </a:cubicBezTo>
                    <a:lnTo>
                      <a:pt x="1726" y="1055"/>
                    </a:lnTo>
                    <a:cubicBezTo>
                      <a:pt x="1718" y="1049"/>
                      <a:pt x="1706" y="1042"/>
                      <a:pt x="1689" y="1033"/>
                    </a:cubicBezTo>
                    <a:lnTo>
                      <a:pt x="1689" y="1033"/>
                    </a:lnTo>
                    <a:cubicBezTo>
                      <a:pt x="1685" y="1033"/>
                      <a:pt x="1681" y="1033"/>
                      <a:pt x="1676" y="1033"/>
                    </a:cubicBezTo>
                    <a:cubicBezTo>
                      <a:pt x="1654" y="1033"/>
                      <a:pt x="1629" y="1033"/>
                      <a:pt x="1601" y="1031"/>
                    </a:cubicBezTo>
                    <a:lnTo>
                      <a:pt x="1601" y="1031"/>
                    </a:lnTo>
                    <a:cubicBezTo>
                      <a:pt x="1570" y="1026"/>
                      <a:pt x="1552" y="1024"/>
                      <a:pt x="1542" y="1024"/>
                    </a:cubicBezTo>
                    <a:cubicBezTo>
                      <a:pt x="1536" y="1024"/>
                      <a:pt x="1534" y="1024"/>
                      <a:pt x="1535" y="1026"/>
                    </a:cubicBezTo>
                    <a:lnTo>
                      <a:pt x="1535" y="1026"/>
                    </a:lnTo>
                    <a:cubicBezTo>
                      <a:pt x="1497" y="1023"/>
                      <a:pt x="1455" y="1018"/>
                      <a:pt x="1408" y="1012"/>
                    </a:cubicBezTo>
                    <a:lnTo>
                      <a:pt x="1408" y="1012"/>
                    </a:lnTo>
                    <a:cubicBezTo>
                      <a:pt x="1459" y="997"/>
                      <a:pt x="1509" y="982"/>
                      <a:pt x="1551" y="969"/>
                    </a:cubicBezTo>
                    <a:lnTo>
                      <a:pt x="1551" y="969"/>
                    </a:lnTo>
                    <a:cubicBezTo>
                      <a:pt x="1615" y="996"/>
                      <a:pt x="1659" y="1017"/>
                      <a:pt x="1689" y="1033"/>
                    </a:cubicBezTo>
                    <a:lnTo>
                      <a:pt x="1689" y="1033"/>
                    </a:lnTo>
                    <a:cubicBezTo>
                      <a:pt x="1713" y="1033"/>
                      <a:pt x="1733" y="1032"/>
                      <a:pt x="1750" y="1030"/>
                    </a:cubicBezTo>
                    <a:lnTo>
                      <a:pt x="1750" y="1030"/>
                    </a:lnTo>
                    <a:cubicBezTo>
                      <a:pt x="1819" y="1058"/>
                      <a:pt x="1873" y="1078"/>
                      <a:pt x="1885" y="1078"/>
                    </a:cubicBezTo>
                    <a:cubicBezTo>
                      <a:pt x="1891" y="1078"/>
                      <a:pt x="1888" y="1073"/>
                      <a:pt x="1872" y="1063"/>
                    </a:cubicBezTo>
                    <a:lnTo>
                      <a:pt x="1770" y="1027"/>
                    </a:lnTo>
                    <a:lnTo>
                      <a:pt x="1770" y="1027"/>
                    </a:lnTo>
                    <a:cubicBezTo>
                      <a:pt x="1977" y="989"/>
                      <a:pt x="1708" y="803"/>
                      <a:pt x="1872" y="68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32"/>
              <p:cNvSpPr/>
              <p:nvPr/>
            </p:nvSpPr>
            <p:spPr>
              <a:xfrm>
                <a:off x="6661285" y="2992863"/>
                <a:ext cx="9019" cy="612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00" extrusionOk="0">
                    <a:moveTo>
                      <a:pt x="717" y="1"/>
                    </a:moveTo>
                    <a:cubicBezTo>
                      <a:pt x="513" y="123"/>
                      <a:pt x="187" y="368"/>
                      <a:pt x="57" y="461"/>
                    </a:cubicBezTo>
                    <a:lnTo>
                      <a:pt x="57" y="461"/>
                    </a:lnTo>
                    <a:lnTo>
                      <a:pt x="443" y="220"/>
                    </a:lnTo>
                    <a:cubicBezTo>
                      <a:pt x="388" y="220"/>
                      <a:pt x="553" y="165"/>
                      <a:pt x="608" y="110"/>
                    </a:cubicBezTo>
                    <a:cubicBezTo>
                      <a:pt x="717" y="28"/>
                      <a:pt x="731" y="15"/>
                      <a:pt x="724" y="15"/>
                    </a:cubicBezTo>
                    <a:cubicBezTo>
                      <a:pt x="721" y="15"/>
                      <a:pt x="712" y="18"/>
                      <a:pt x="708" y="18"/>
                    </a:cubicBezTo>
                    <a:cubicBezTo>
                      <a:pt x="703" y="18"/>
                      <a:pt x="703" y="15"/>
                      <a:pt x="717" y="1"/>
                    </a:cubicBezTo>
                    <a:close/>
                    <a:moveTo>
                      <a:pt x="57" y="461"/>
                    </a:moveTo>
                    <a:lnTo>
                      <a:pt x="5" y="494"/>
                    </a:lnTo>
                    <a:cubicBezTo>
                      <a:pt x="2" y="497"/>
                      <a:pt x="0" y="499"/>
                      <a:pt x="1" y="499"/>
                    </a:cubicBezTo>
                    <a:cubicBezTo>
                      <a:pt x="4" y="499"/>
                      <a:pt x="24" y="485"/>
                      <a:pt x="57" y="46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32"/>
              <p:cNvSpPr/>
              <p:nvPr/>
            </p:nvSpPr>
            <p:spPr>
              <a:xfrm>
                <a:off x="6661002" y="2985949"/>
                <a:ext cx="12486" cy="16389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1339" extrusionOk="0">
                    <a:moveTo>
                      <a:pt x="795" y="353"/>
                    </a:moveTo>
                    <a:lnTo>
                      <a:pt x="795" y="353"/>
                    </a:lnTo>
                    <a:cubicBezTo>
                      <a:pt x="787" y="369"/>
                      <a:pt x="778" y="385"/>
                      <a:pt x="768" y="403"/>
                    </a:cubicBezTo>
                    <a:lnTo>
                      <a:pt x="768" y="403"/>
                    </a:lnTo>
                    <a:cubicBezTo>
                      <a:pt x="783" y="385"/>
                      <a:pt x="795" y="366"/>
                      <a:pt x="795" y="353"/>
                    </a:cubicBezTo>
                    <a:close/>
                    <a:moveTo>
                      <a:pt x="733" y="489"/>
                    </a:moveTo>
                    <a:cubicBezTo>
                      <a:pt x="721" y="511"/>
                      <a:pt x="709" y="532"/>
                      <a:pt x="697" y="554"/>
                    </a:cubicBezTo>
                    <a:lnTo>
                      <a:pt x="697" y="554"/>
                    </a:lnTo>
                    <a:lnTo>
                      <a:pt x="685" y="564"/>
                    </a:lnTo>
                    <a:lnTo>
                      <a:pt x="685" y="564"/>
                    </a:lnTo>
                    <a:cubicBezTo>
                      <a:pt x="701" y="541"/>
                      <a:pt x="717" y="515"/>
                      <a:pt x="733" y="489"/>
                    </a:cubicBezTo>
                    <a:close/>
                    <a:moveTo>
                      <a:pt x="682" y="580"/>
                    </a:moveTo>
                    <a:lnTo>
                      <a:pt x="682" y="580"/>
                    </a:lnTo>
                    <a:cubicBezTo>
                      <a:pt x="679" y="587"/>
                      <a:pt x="675" y="593"/>
                      <a:pt x="672" y="600"/>
                    </a:cubicBezTo>
                    <a:lnTo>
                      <a:pt x="672" y="600"/>
                    </a:lnTo>
                    <a:cubicBezTo>
                      <a:pt x="672" y="596"/>
                      <a:pt x="675" y="590"/>
                      <a:pt x="682" y="580"/>
                    </a:cubicBezTo>
                    <a:close/>
                    <a:moveTo>
                      <a:pt x="1007" y="0"/>
                    </a:moveTo>
                    <a:cubicBezTo>
                      <a:pt x="1005" y="0"/>
                      <a:pt x="991" y="24"/>
                      <a:pt x="959" y="79"/>
                    </a:cubicBezTo>
                    <a:cubicBezTo>
                      <a:pt x="918" y="161"/>
                      <a:pt x="855" y="272"/>
                      <a:pt x="783" y="401"/>
                    </a:cubicBezTo>
                    <a:lnTo>
                      <a:pt x="783" y="401"/>
                    </a:lnTo>
                    <a:cubicBezTo>
                      <a:pt x="773" y="409"/>
                      <a:pt x="764" y="417"/>
                      <a:pt x="757" y="423"/>
                    </a:cubicBezTo>
                    <a:lnTo>
                      <a:pt x="757" y="423"/>
                    </a:lnTo>
                    <a:cubicBezTo>
                      <a:pt x="761" y="416"/>
                      <a:pt x="764" y="410"/>
                      <a:pt x="768" y="403"/>
                    </a:cubicBezTo>
                    <a:lnTo>
                      <a:pt x="768" y="403"/>
                    </a:lnTo>
                    <a:cubicBezTo>
                      <a:pt x="748" y="429"/>
                      <a:pt x="723" y="452"/>
                      <a:pt x="723" y="452"/>
                    </a:cubicBezTo>
                    <a:cubicBezTo>
                      <a:pt x="724" y="452"/>
                      <a:pt x="733" y="444"/>
                      <a:pt x="757" y="423"/>
                    </a:cubicBezTo>
                    <a:lnTo>
                      <a:pt x="757" y="423"/>
                    </a:lnTo>
                    <a:cubicBezTo>
                      <a:pt x="745" y="442"/>
                      <a:pt x="733" y="462"/>
                      <a:pt x="720" y="482"/>
                    </a:cubicBezTo>
                    <a:lnTo>
                      <a:pt x="720" y="482"/>
                    </a:lnTo>
                    <a:cubicBezTo>
                      <a:pt x="730" y="472"/>
                      <a:pt x="740" y="462"/>
                      <a:pt x="750" y="453"/>
                    </a:cubicBezTo>
                    <a:lnTo>
                      <a:pt x="750" y="453"/>
                    </a:lnTo>
                    <a:cubicBezTo>
                      <a:pt x="729" y="483"/>
                      <a:pt x="703" y="524"/>
                      <a:pt x="673" y="575"/>
                    </a:cubicBezTo>
                    <a:lnTo>
                      <a:pt x="673" y="575"/>
                    </a:lnTo>
                    <a:lnTo>
                      <a:pt x="628" y="613"/>
                    </a:lnTo>
                    <a:lnTo>
                      <a:pt x="628" y="613"/>
                    </a:lnTo>
                    <a:cubicBezTo>
                      <a:pt x="661" y="570"/>
                      <a:pt x="693" y="525"/>
                      <a:pt x="720" y="482"/>
                    </a:cubicBezTo>
                    <a:lnTo>
                      <a:pt x="720" y="482"/>
                    </a:lnTo>
                    <a:cubicBezTo>
                      <a:pt x="636" y="566"/>
                      <a:pt x="541" y="662"/>
                      <a:pt x="466" y="736"/>
                    </a:cubicBezTo>
                    <a:cubicBezTo>
                      <a:pt x="545" y="657"/>
                      <a:pt x="580" y="625"/>
                      <a:pt x="584" y="625"/>
                    </a:cubicBezTo>
                    <a:lnTo>
                      <a:pt x="584" y="625"/>
                    </a:lnTo>
                    <a:cubicBezTo>
                      <a:pt x="588" y="625"/>
                      <a:pt x="563" y="656"/>
                      <a:pt x="521" y="705"/>
                    </a:cubicBezTo>
                    <a:lnTo>
                      <a:pt x="521" y="705"/>
                    </a:lnTo>
                    <a:lnTo>
                      <a:pt x="628" y="613"/>
                    </a:lnTo>
                    <a:lnTo>
                      <a:pt x="628" y="613"/>
                    </a:lnTo>
                    <a:cubicBezTo>
                      <a:pt x="594" y="657"/>
                      <a:pt x="558" y="699"/>
                      <a:pt x="522" y="736"/>
                    </a:cubicBezTo>
                    <a:lnTo>
                      <a:pt x="522" y="736"/>
                    </a:lnTo>
                    <a:cubicBezTo>
                      <a:pt x="561" y="706"/>
                      <a:pt x="592" y="683"/>
                      <a:pt x="615" y="665"/>
                    </a:cubicBezTo>
                    <a:lnTo>
                      <a:pt x="615" y="665"/>
                    </a:lnTo>
                    <a:cubicBezTo>
                      <a:pt x="621" y="656"/>
                      <a:pt x="628" y="647"/>
                      <a:pt x="635" y="637"/>
                    </a:cubicBezTo>
                    <a:lnTo>
                      <a:pt x="635" y="637"/>
                    </a:lnTo>
                    <a:cubicBezTo>
                      <a:pt x="631" y="644"/>
                      <a:pt x="627" y="652"/>
                      <a:pt x="622" y="659"/>
                    </a:cubicBezTo>
                    <a:lnTo>
                      <a:pt x="622" y="659"/>
                    </a:lnTo>
                    <a:cubicBezTo>
                      <a:pt x="634" y="650"/>
                      <a:pt x="643" y="643"/>
                      <a:pt x="651" y="637"/>
                    </a:cubicBezTo>
                    <a:lnTo>
                      <a:pt x="651" y="637"/>
                    </a:lnTo>
                    <a:cubicBezTo>
                      <a:pt x="617" y="701"/>
                      <a:pt x="582" y="766"/>
                      <a:pt x="548" y="832"/>
                    </a:cubicBezTo>
                    <a:lnTo>
                      <a:pt x="548" y="832"/>
                    </a:lnTo>
                    <a:cubicBezTo>
                      <a:pt x="610" y="736"/>
                      <a:pt x="673" y="637"/>
                      <a:pt x="735" y="522"/>
                    </a:cubicBezTo>
                    <a:lnTo>
                      <a:pt x="735" y="522"/>
                    </a:lnTo>
                    <a:cubicBezTo>
                      <a:pt x="737" y="521"/>
                      <a:pt x="738" y="519"/>
                      <a:pt x="740" y="517"/>
                    </a:cubicBezTo>
                    <a:lnTo>
                      <a:pt x="740" y="517"/>
                    </a:lnTo>
                    <a:lnTo>
                      <a:pt x="736" y="521"/>
                    </a:lnTo>
                    <a:lnTo>
                      <a:pt x="736" y="521"/>
                    </a:lnTo>
                    <a:cubicBezTo>
                      <a:pt x="755" y="485"/>
                      <a:pt x="775" y="447"/>
                      <a:pt x="795" y="408"/>
                    </a:cubicBezTo>
                    <a:lnTo>
                      <a:pt x="795" y="408"/>
                    </a:lnTo>
                    <a:cubicBezTo>
                      <a:pt x="844" y="358"/>
                      <a:pt x="884" y="318"/>
                      <a:pt x="904" y="298"/>
                    </a:cubicBezTo>
                    <a:lnTo>
                      <a:pt x="904" y="298"/>
                    </a:lnTo>
                    <a:cubicBezTo>
                      <a:pt x="855" y="339"/>
                      <a:pt x="818" y="370"/>
                      <a:pt x="791" y="393"/>
                    </a:cubicBezTo>
                    <a:lnTo>
                      <a:pt x="791" y="393"/>
                    </a:lnTo>
                    <a:cubicBezTo>
                      <a:pt x="906" y="201"/>
                      <a:pt x="1011" y="0"/>
                      <a:pt x="1007" y="0"/>
                    </a:cubicBezTo>
                    <a:close/>
                    <a:moveTo>
                      <a:pt x="357" y="846"/>
                    </a:moveTo>
                    <a:lnTo>
                      <a:pt x="288" y="901"/>
                    </a:lnTo>
                    <a:cubicBezTo>
                      <a:pt x="304" y="886"/>
                      <a:pt x="319" y="871"/>
                      <a:pt x="335" y="857"/>
                    </a:cubicBezTo>
                    <a:lnTo>
                      <a:pt x="335" y="857"/>
                    </a:lnTo>
                    <a:lnTo>
                      <a:pt x="357" y="846"/>
                    </a:lnTo>
                    <a:close/>
                    <a:moveTo>
                      <a:pt x="444" y="794"/>
                    </a:moveTo>
                    <a:cubicBezTo>
                      <a:pt x="363" y="887"/>
                      <a:pt x="260" y="1004"/>
                      <a:pt x="173" y="1107"/>
                    </a:cubicBezTo>
                    <a:lnTo>
                      <a:pt x="173" y="1107"/>
                    </a:lnTo>
                    <a:cubicBezTo>
                      <a:pt x="224" y="1036"/>
                      <a:pt x="321" y="929"/>
                      <a:pt x="400" y="827"/>
                    </a:cubicBezTo>
                    <a:lnTo>
                      <a:pt x="400" y="827"/>
                    </a:lnTo>
                    <a:cubicBezTo>
                      <a:pt x="388" y="836"/>
                      <a:pt x="375" y="846"/>
                      <a:pt x="361" y="856"/>
                    </a:cubicBezTo>
                    <a:lnTo>
                      <a:pt x="361" y="856"/>
                    </a:lnTo>
                    <a:cubicBezTo>
                      <a:pt x="377" y="842"/>
                      <a:pt x="394" y="827"/>
                      <a:pt x="411" y="813"/>
                    </a:cubicBezTo>
                    <a:lnTo>
                      <a:pt x="411" y="813"/>
                    </a:lnTo>
                    <a:cubicBezTo>
                      <a:pt x="407" y="817"/>
                      <a:pt x="404" y="822"/>
                      <a:pt x="400" y="827"/>
                    </a:cubicBezTo>
                    <a:lnTo>
                      <a:pt x="400" y="827"/>
                    </a:lnTo>
                    <a:cubicBezTo>
                      <a:pt x="415" y="815"/>
                      <a:pt x="430" y="804"/>
                      <a:pt x="444" y="794"/>
                    </a:cubicBezTo>
                    <a:close/>
                    <a:moveTo>
                      <a:pt x="548" y="832"/>
                    </a:moveTo>
                    <a:cubicBezTo>
                      <a:pt x="521" y="873"/>
                      <a:pt x="494" y="914"/>
                      <a:pt x="466" y="955"/>
                    </a:cubicBezTo>
                    <a:cubicBezTo>
                      <a:pt x="466" y="1002"/>
                      <a:pt x="385" y="1131"/>
                      <a:pt x="397" y="1131"/>
                    </a:cubicBezTo>
                    <a:cubicBezTo>
                      <a:pt x="399" y="1131"/>
                      <a:pt x="404" y="1127"/>
                      <a:pt x="411" y="1120"/>
                    </a:cubicBezTo>
                    <a:cubicBezTo>
                      <a:pt x="452" y="1026"/>
                      <a:pt x="499" y="928"/>
                      <a:pt x="548" y="832"/>
                    </a:cubicBezTo>
                    <a:close/>
                    <a:moveTo>
                      <a:pt x="614" y="554"/>
                    </a:moveTo>
                    <a:cubicBezTo>
                      <a:pt x="609" y="554"/>
                      <a:pt x="596" y="560"/>
                      <a:pt x="576" y="572"/>
                    </a:cubicBezTo>
                    <a:lnTo>
                      <a:pt x="348" y="825"/>
                    </a:lnTo>
                    <a:lnTo>
                      <a:pt x="247" y="901"/>
                    </a:lnTo>
                    <a:lnTo>
                      <a:pt x="307" y="871"/>
                    </a:lnTo>
                    <a:lnTo>
                      <a:pt x="259" y="924"/>
                    </a:lnTo>
                    <a:lnTo>
                      <a:pt x="259" y="924"/>
                    </a:lnTo>
                    <a:lnTo>
                      <a:pt x="83" y="1065"/>
                    </a:lnTo>
                    <a:cubicBezTo>
                      <a:pt x="22" y="1125"/>
                      <a:pt x="0" y="1150"/>
                      <a:pt x="4" y="1150"/>
                    </a:cubicBezTo>
                    <a:cubicBezTo>
                      <a:pt x="12" y="1150"/>
                      <a:pt x="117" y="1058"/>
                      <a:pt x="239" y="947"/>
                    </a:cubicBezTo>
                    <a:lnTo>
                      <a:pt x="239" y="947"/>
                    </a:lnTo>
                    <a:lnTo>
                      <a:pt x="83" y="1120"/>
                    </a:lnTo>
                    <a:cubicBezTo>
                      <a:pt x="83" y="1126"/>
                      <a:pt x="85" y="1129"/>
                      <a:pt x="90" y="1129"/>
                    </a:cubicBezTo>
                    <a:cubicBezTo>
                      <a:pt x="102" y="1129"/>
                      <a:pt x="127" y="1106"/>
                      <a:pt x="138" y="1106"/>
                    </a:cubicBezTo>
                    <a:cubicBezTo>
                      <a:pt x="146" y="1106"/>
                      <a:pt x="144" y="1120"/>
                      <a:pt x="120" y="1169"/>
                    </a:cubicBezTo>
                    <a:lnTo>
                      <a:pt x="120" y="1169"/>
                    </a:lnTo>
                    <a:cubicBezTo>
                      <a:pt x="83" y="1214"/>
                      <a:pt x="51" y="1254"/>
                      <a:pt x="28" y="1284"/>
                    </a:cubicBezTo>
                    <a:cubicBezTo>
                      <a:pt x="49" y="1266"/>
                      <a:pt x="69" y="1249"/>
                      <a:pt x="88" y="1231"/>
                    </a:cubicBezTo>
                    <a:lnTo>
                      <a:pt x="88" y="1231"/>
                    </a:lnTo>
                    <a:cubicBezTo>
                      <a:pt x="72" y="1260"/>
                      <a:pt x="53" y="1296"/>
                      <a:pt x="28" y="1339"/>
                    </a:cubicBezTo>
                    <a:cubicBezTo>
                      <a:pt x="28" y="1339"/>
                      <a:pt x="128" y="1214"/>
                      <a:pt x="159" y="1166"/>
                    </a:cubicBezTo>
                    <a:lnTo>
                      <a:pt x="159" y="1166"/>
                    </a:lnTo>
                    <a:cubicBezTo>
                      <a:pt x="333" y="1004"/>
                      <a:pt x="453" y="868"/>
                      <a:pt x="475" y="868"/>
                    </a:cubicBezTo>
                    <a:cubicBezTo>
                      <a:pt x="491" y="868"/>
                      <a:pt x="457" y="938"/>
                      <a:pt x="357" y="1120"/>
                    </a:cubicBezTo>
                    <a:cubicBezTo>
                      <a:pt x="451" y="955"/>
                      <a:pt x="545" y="789"/>
                      <a:pt x="622" y="659"/>
                    </a:cubicBezTo>
                    <a:lnTo>
                      <a:pt x="622" y="659"/>
                    </a:lnTo>
                    <a:cubicBezTo>
                      <a:pt x="620" y="661"/>
                      <a:pt x="617" y="663"/>
                      <a:pt x="615" y="665"/>
                    </a:cubicBezTo>
                    <a:lnTo>
                      <a:pt x="615" y="665"/>
                    </a:lnTo>
                    <a:cubicBezTo>
                      <a:pt x="578" y="713"/>
                      <a:pt x="549" y="744"/>
                      <a:pt x="532" y="744"/>
                    </a:cubicBezTo>
                    <a:cubicBezTo>
                      <a:pt x="527" y="744"/>
                      <a:pt x="524" y="741"/>
                      <a:pt x="521" y="736"/>
                    </a:cubicBezTo>
                    <a:cubicBezTo>
                      <a:pt x="521" y="736"/>
                      <a:pt x="521" y="736"/>
                      <a:pt x="522" y="736"/>
                    </a:cubicBezTo>
                    <a:lnTo>
                      <a:pt x="522" y="736"/>
                    </a:lnTo>
                    <a:cubicBezTo>
                      <a:pt x="499" y="753"/>
                      <a:pt x="473" y="772"/>
                      <a:pt x="444" y="794"/>
                    </a:cubicBezTo>
                    <a:lnTo>
                      <a:pt x="444" y="794"/>
                    </a:lnTo>
                    <a:cubicBezTo>
                      <a:pt x="473" y="761"/>
                      <a:pt x="499" y="730"/>
                      <a:pt x="521" y="705"/>
                    </a:cubicBezTo>
                    <a:lnTo>
                      <a:pt x="521" y="705"/>
                    </a:lnTo>
                    <a:lnTo>
                      <a:pt x="488" y="733"/>
                    </a:lnTo>
                    <a:lnTo>
                      <a:pt x="488" y="733"/>
                    </a:lnTo>
                    <a:cubicBezTo>
                      <a:pt x="485" y="744"/>
                      <a:pt x="450" y="778"/>
                      <a:pt x="411" y="813"/>
                    </a:cubicBezTo>
                    <a:lnTo>
                      <a:pt x="411" y="813"/>
                    </a:lnTo>
                    <a:cubicBezTo>
                      <a:pt x="421" y="800"/>
                      <a:pt x="430" y="787"/>
                      <a:pt x="439" y="775"/>
                    </a:cubicBezTo>
                    <a:lnTo>
                      <a:pt x="439" y="775"/>
                    </a:lnTo>
                    <a:lnTo>
                      <a:pt x="488" y="733"/>
                    </a:lnTo>
                    <a:lnTo>
                      <a:pt x="488" y="733"/>
                    </a:lnTo>
                    <a:cubicBezTo>
                      <a:pt x="489" y="730"/>
                      <a:pt x="489" y="729"/>
                      <a:pt x="486" y="729"/>
                    </a:cubicBezTo>
                    <a:cubicBezTo>
                      <a:pt x="483" y="729"/>
                      <a:pt x="476" y="731"/>
                      <a:pt x="466" y="736"/>
                    </a:cubicBezTo>
                    <a:lnTo>
                      <a:pt x="466" y="736"/>
                    </a:lnTo>
                    <a:cubicBezTo>
                      <a:pt x="466" y="736"/>
                      <a:pt x="466" y="736"/>
                      <a:pt x="466" y="736"/>
                    </a:cubicBezTo>
                    <a:lnTo>
                      <a:pt x="466" y="736"/>
                    </a:lnTo>
                    <a:lnTo>
                      <a:pt x="440" y="756"/>
                    </a:lnTo>
                    <a:lnTo>
                      <a:pt x="440" y="756"/>
                    </a:lnTo>
                    <a:cubicBezTo>
                      <a:pt x="553" y="645"/>
                      <a:pt x="638" y="554"/>
                      <a:pt x="614" y="554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32"/>
              <p:cNvSpPr/>
              <p:nvPr/>
            </p:nvSpPr>
            <p:spPr>
              <a:xfrm>
                <a:off x="6670768" y="2988891"/>
                <a:ext cx="1369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10" extrusionOk="0">
                    <a:moveTo>
                      <a:pt x="110" y="0"/>
                    </a:moveTo>
                    <a:lnTo>
                      <a:pt x="1" y="110"/>
                    </a:lnTo>
                    <a:lnTo>
                      <a:pt x="1" y="11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32"/>
              <p:cNvSpPr/>
              <p:nvPr/>
            </p:nvSpPr>
            <p:spPr>
              <a:xfrm>
                <a:off x="6588041" y="3143630"/>
                <a:ext cx="60022" cy="73036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5967" extrusionOk="0">
                    <a:moveTo>
                      <a:pt x="912" y="1"/>
                    </a:moveTo>
                    <a:cubicBezTo>
                      <a:pt x="0" y="1"/>
                      <a:pt x="298" y="1529"/>
                      <a:pt x="867" y="2666"/>
                    </a:cubicBezTo>
                    <a:cubicBezTo>
                      <a:pt x="1339" y="3612"/>
                      <a:pt x="1560" y="5966"/>
                      <a:pt x="2687" y="5966"/>
                    </a:cubicBezTo>
                    <a:cubicBezTo>
                      <a:pt x="2736" y="5966"/>
                      <a:pt x="2786" y="5962"/>
                      <a:pt x="2838" y="5953"/>
                    </a:cubicBezTo>
                    <a:cubicBezTo>
                      <a:pt x="3879" y="5953"/>
                      <a:pt x="4865" y="3159"/>
                      <a:pt x="4372" y="2173"/>
                    </a:cubicBezTo>
                    <a:cubicBezTo>
                      <a:pt x="4146" y="1596"/>
                      <a:pt x="3654" y="1283"/>
                      <a:pt x="3210" y="1283"/>
                    </a:cubicBezTo>
                    <a:cubicBezTo>
                      <a:pt x="2801" y="1283"/>
                      <a:pt x="2431" y="1548"/>
                      <a:pt x="2345" y="2115"/>
                    </a:cubicBezTo>
                    <a:lnTo>
                      <a:pt x="2345" y="2115"/>
                    </a:lnTo>
                    <a:lnTo>
                      <a:pt x="2345" y="640"/>
                    </a:lnTo>
                    <a:cubicBezTo>
                      <a:pt x="1694" y="187"/>
                      <a:pt x="1229" y="1"/>
                      <a:pt x="912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32"/>
              <p:cNvSpPr/>
              <p:nvPr/>
            </p:nvSpPr>
            <p:spPr>
              <a:xfrm>
                <a:off x="6611496" y="3175246"/>
                <a:ext cx="4738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56" extrusionOk="0">
                    <a:moveTo>
                      <a:pt x="384" y="1"/>
                    </a:moveTo>
                    <a:lnTo>
                      <a:pt x="0" y="55"/>
                    </a:lnTo>
                    <a:lnTo>
                      <a:pt x="274" y="55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32"/>
              <p:cNvSpPr/>
              <p:nvPr/>
            </p:nvSpPr>
            <p:spPr>
              <a:xfrm>
                <a:off x="6609467" y="3172486"/>
                <a:ext cx="22319" cy="2411"/>
              </a:xfrm>
              <a:custGeom>
                <a:avLst/>
                <a:gdLst/>
                <a:ahLst/>
                <a:cxnLst/>
                <a:rect l="l" t="t" r="r" b="b"/>
                <a:pathLst>
                  <a:path w="1809" h="197" extrusionOk="0">
                    <a:moveTo>
                      <a:pt x="880" y="1"/>
                    </a:moveTo>
                    <a:cubicBezTo>
                      <a:pt x="619" y="1"/>
                      <a:pt x="527" y="21"/>
                      <a:pt x="1" y="119"/>
                    </a:cubicBezTo>
                    <a:cubicBezTo>
                      <a:pt x="156" y="158"/>
                      <a:pt x="420" y="197"/>
                      <a:pt x="736" y="197"/>
                    </a:cubicBezTo>
                    <a:cubicBezTo>
                      <a:pt x="867" y="197"/>
                      <a:pt x="1007" y="190"/>
                      <a:pt x="1151" y="174"/>
                    </a:cubicBezTo>
                    <a:cubicBezTo>
                      <a:pt x="1096" y="174"/>
                      <a:pt x="603" y="119"/>
                      <a:pt x="768" y="64"/>
                    </a:cubicBezTo>
                    <a:lnTo>
                      <a:pt x="768" y="64"/>
                    </a:lnTo>
                    <a:cubicBezTo>
                      <a:pt x="1096" y="64"/>
                      <a:pt x="1041" y="119"/>
                      <a:pt x="1534" y="119"/>
                    </a:cubicBezTo>
                    <a:cubicBezTo>
                      <a:pt x="1726" y="64"/>
                      <a:pt x="1658" y="64"/>
                      <a:pt x="1562" y="64"/>
                    </a:cubicBezTo>
                    <a:cubicBezTo>
                      <a:pt x="1466" y="64"/>
                      <a:pt x="1343" y="64"/>
                      <a:pt x="1425" y="10"/>
                    </a:cubicBezTo>
                    <a:lnTo>
                      <a:pt x="1808" y="10"/>
                    </a:lnTo>
                    <a:cubicBezTo>
                      <a:pt x="1304" y="10"/>
                      <a:pt x="1055" y="1"/>
                      <a:pt x="88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32"/>
              <p:cNvSpPr/>
              <p:nvPr/>
            </p:nvSpPr>
            <p:spPr>
              <a:xfrm>
                <a:off x="6618224" y="3171929"/>
                <a:ext cx="7452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604" h="56" extrusionOk="0">
                    <a:moveTo>
                      <a:pt x="1" y="1"/>
                    </a:moveTo>
                    <a:lnTo>
                      <a:pt x="238" y="22"/>
                    </a:lnTo>
                    <a:lnTo>
                      <a:pt x="238" y="22"/>
                    </a:lnTo>
                    <a:cubicBezTo>
                      <a:pt x="152" y="11"/>
                      <a:pt x="71" y="1"/>
                      <a:pt x="1" y="1"/>
                    </a:cubicBezTo>
                    <a:close/>
                    <a:moveTo>
                      <a:pt x="238" y="22"/>
                    </a:moveTo>
                    <a:cubicBezTo>
                      <a:pt x="353" y="38"/>
                      <a:pt x="478" y="56"/>
                      <a:pt x="603" y="56"/>
                    </a:cubicBezTo>
                    <a:lnTo>
                      <a:pt x="238" y="22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32"/>
              <p:cNvSpPr/>
              <p:nvPr/>
            </p:nvSpPr>
            <p:spPr>
              <a:xfrm>
                <a:off x="6613514" y="3170609"/>
                <a:ext cx="10141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10" extrusionOk="0">
                    <a:moveTo>
                      <a:pt x="0" y="0"/>
                    </a:moveTo>
                    <a:lnTo>
                      <a:pt x="274" y="55"/>
                    </a:lnTo>
                    <a:cubicBezTo>
                      <a:pt x="329" y="55"/>
                      <a:pt x="712" y="110"/>
                      <a:pt x="822" y="1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32"/>
              <p:cNvSpPr/>
              <p:nvPr/>
            </p:nvSpPr>
            <p:spPr>
              <a:xfrm>
                <a:off x="6614854" y="3168611"/>
                <a:ext cx="2727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221" h="56" extrusionOk="0">
                    <a:moveTo>
                      <a:pt x="111" y="1"/>
                    </a:moveTo>
                    <a:cubicBezTo>
                      <a:pt x="1" y="1"/>
                      <a:pt x="111" y="1"/>
                      <a:pt x="220" y="56"/>
                    </a:cubicBezTo>
                    <a:lnTo>
                      <a:pt x="11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32"/>
              <p:cNvSpPr/>
              <p:nvPr/>
            </p:nvSpPr>
            <p:spPr>
              <a:xfrm>
                <a:off x="6614301" y="3167678"/>
                <a:ext cx="16113" cy="363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297" extrusionOk="0">
                    <a:moveTo>
                      <a:pt x="59" y="0"/>
                    </a:moveTo>
                    <a:cubicBezTo>
                      <a:pt x="1" y="0"/>
                      <a:pt x="78" y="39"/>
                      <a:pt x="156" y="78"/>
                    </a:cubicBezTo>
                    <a:lnTo>
                      <a:pt x="210" y="78"/>
                    </a:lnTo>
                    <a:cubicBezTo>
                      <a:pt x="458" y="128"/>
                      <a:pt x="930" y="222"/>
                      <a:pt x="896" y="239"/>
                    </a:cubicBezTo>
                    <a:lnTo>
                      <a:pt x="896" y="239"/>
                    </a:lnTo>
                    <a:cubicBezTo>
                      <a:pt x="888" y="235"/>
                      <a:pt x="816" y="229"/>
                      <a:pt x="758" y="229"/>
                    </a:cubicBezTo>
                    <a:cubicBezTo>
                      <a:pt x="676" y="229"/>
                      <a:pt x="621" y="242"/>
                      <a:pt x="813" y="297"/>
                    </a:cubicBezTo>
                    <a:lnTo>
                      <a:pt x="1306" y="297"/>
                    </a:lnTo>
                    <a:cubicBezTo>
                      <a:pt x="1196" y="242"/>
                      <a:pt x="429" y="78"/>
                      <a:pt x="210" y="23"/>
                    </a:cubicBezTo>
                    <a:cubicBezTo>
                      <a:pt x="130" y="7"/>
                      <a:pt x="83" y="0"/>
                      <a:pt x="59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32"/>
              <p:cNvSpPr/>
              <p:nvPr/>
            </p:nvSpPr>
            <p:spPr>
              <a:xfrm>
                <a:off x="6617560" y="3169277"/>
                <a:ext cx="1357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0" y="1"/>
                      <a:pt x="55" y="1"/>
                      <a:pt x="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32"/>
              <p:cNvSpPr/>
              <p:nvPr/>
            </p:nvSpPr>
            <p:spPr>
              <a:xfrm>
                <a:off x="6616884" y="3169943"/>
                <a:ext cx="4059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329" h="56" extrusionOk="0">
                    <a:moveTo>
                      <a:pt x="0" y="0"/>
                    </a:moveTo>
                    <a:lnTo>
                      <a:pt x="110" y="55"/>
                    </a:lnTo>
                    <a:lnTo>
                      <a:pt x="329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32"/>
              <p:cNvSpPr/>
              <p:nvPr/>
            </p:nvSpPr>
            <p:spPr>
              <a:xfrm>
                <a:off x="6615531" y="3165305"/>
                <a:ext cx="16236" cy="6034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493" extrusionOk="0">
                    <a:moveTo>
                      <a:pt x="110" y="0"/>
                    </a:moveTo>
                    <a:cubicBezTo>
                      <a:pt x="822" y="274"/>
                      <a:pt x="1" y="110"/>
                      <a:pt x="548" y="274"/>
                    </a:cubicBezTo>
                    <a:cubicBezTo>
                      <a:pt x="533" y="258"/>
                      <a:pt x="537" y="252"/>
                      <a:pt x="556" y="252"/>
                    </a:cubicBezTo>
                    <a:cubicBezTo>
                      <a:pt x="671" y="252"/>
                      <a:pt x="1315" y="493"/>
                      <a:pt x="1315" y="493"/>
                    </a:cubicBezTo>
                    <a:lnTo>
                      <a:pt x="1206" y="438"/>
                    </a:lnTo>
                    <a:cubicBezTo>
                      <a:pt x="1041" y="383"/>
                      <a:pt x="439" y="110"/>
                      <a:pt x="11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32"/>
              <p:cNvSpPr/>
              <p:nvPr/>
            </p:nvSpPr>
            <p:spPr>
              <a:xfrm>
                <a:off x="6628335" y="3169943"/>
                <a:ext cx="69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1" extrusionOk="0">
                    <a:moveTo>
                      <a:pt x="55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32"/>
              <p:cNvSpPr/>
              <p:nvPr/>
            </p:nvSpPr>
            <p:spPr>
              <a:xfrm>
                <a:off x="6622947" y="3165305"/>
                <a:ext cx="6453" cy="4872"/>
              </a:xfrm>
              <a:custGeom>
                <a:avLst/>
                <a:gdLst/>
                <a:ahLst/>
                <a:cxnLst/>
                <a:rect l="l" t="t" r="r" b="b"/>
                <a:pathLst>
                  <a:path w="523" h="398" extrusionOk="0">
                    <a:moveTo>
                      <a:pt x="329" y="274"/>
                    </a:moveTo>
                    <a:lnTo>
                      <a:pt x="329" y="274"/>
                    </a:lnTo>
                    <a:cubicBezTo>
                      <a:pt x="329" y="274"/>
                      <a:pt x="334" y="277"/>
                      <a:pt x="341" y="282"/>
                    </a:cubicBezTo>
                    <a:lnTo>
                      <a:pt x="341" y="282"/>
                    </a:lnTo>
                    <a:cubicBezTo>
                      <a:pt x="344" y="286"/>
                      <a:pt x="346" y="290"/>
                      <a:pt x="348" y="293"/>
                    </a:cubicBezTo>
                    <a:lnTo>
                      <a:pt x="348" y="293"/>
                    </a:lnTo>
                    <a:cubicBezTo>
                      <a:pt x="342" y="287"/>
                      <a:pt x="336" y="281"/>
                      <a:pt x="329" y="274"/>
                    </a:cubicBezTo>
                    <a:close/>
                    <a:moveTo>
                      <a:pt x="348" y="302"/>
                    </a:moveTo>
                    <a:lnTo>
                      <a:pt x="348" y="302"/>
                    </a:lnTo>
                    <a:cubicBezTo>
                      <a:pt x="349" y="303"/>
                      <a:pt x="351" y="304"/>
                      <a:pt x="352" y="305"/>
                    </a:cubicBezTo>
                    <a:lnTo>
                      <a:pt x="352" y="305"/>
                    </a:lnTo>
                    <a:cubicBezTo>
                      <a:pt x="352" y="305"/>
                      <a:pt x="352" y="305"/>
                      <a:pt x="352" y="305"/>
                    </a:cubicBezTo>
                    <a:lnTo>
                      <a:pt x="352" y="305"/>
                    </a:lnTo>
                    <a:cubicBezTo>
                      <a:pt x="351" y="304"/>
                      <a:pt x="349" y="303"/>
                      <a:pt x="348" y="302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25" y="74"/>
                      <a:pt x="158" y="190"/>
                    </a:cubicBezTo>
                    <a:lnTo>
                      <a:pt x="158" y="190"/>
                    </a:lnTo>
                    <a:cubicBezTo>
                      <a:pt x="140" y="180"/>
                      <a:pt x="123" y="171"/>
                      <a:pt x="110" y="164"/>
                    </a:cubicBezTo>
                    <a:lnTo>
                      <a:pt x="110" y="164"/>
                    </a:lnTo>
                    <a:cubicBezTo>
                      <a:pt x="130" y="177"/>
                      <a:pt x="150" y="189"/>
                      <a:pt x="170" y="200"/>
                    </a:cubicBezTo>
                    <a:lnTo>
                      <a:pt x="170" y="200"/>
                    </a:lnTo>
                    <a:cubicBezTo>
                      <a:pt x="234" y="254"/>
                      <a:pt x="321" y="316"/>
                      <a:pt x="438" y="383"/>
                    </a:cubicBezTo>
                    <a:cubicBezTo>
                      <a:pt x="411" y="356"/>
                      <a:pt x="411" y="356"/>
                      <a:pt x="411" y="356"/>
                    </a:cubicBezTo>
                    <a:cubicBezTo>
                      <a:pt x="411" y="356"/>
                      <a:pt x="411" y="356"/>
                      <a:pt x="397" y="342"/>
                    </a:cubicBezTo>
                    <a:cubicBezTo>
                      <a:pt x="397" y="342"/>
                      <a:pt x="392" y="337"/>
                      <a:pt x="375" y="320"/>
                    </a:cubicBezTo>
                    <a:lnTo>
                      <a:pt x="375" y="320"/>
                    </a:lnTo>
                    <a:cubicBezTo>
                      <a:pt x="404" y="340"/>
                      <a:pt x="427" y="357"/>
                      <a:pt x="438" y="369"/>
                    </a:cubicBezTo>
                    <a:lnTo>
                      <a:pt x="438" y="369"/>
                    </a:lnTo>
                    <a:lnTo>
                      <a:pt x="438" y="352"/>
                    </a:lnTo>
                    <a:lnTo>
                      <a:pt x="438" y="352"/>
                    </a:lnTo>
                    <a:cubicBezTo>
                      <a:pt x="418" y="341"/>
                      <a:pt x="395" y="328"/>
                      <a:pt x="369" y="314"/>
                    </a:cubicBezTo>
                    <a:lnTo>
                      <a:pt x="369" y="314"/>
                    </a:lnTo>
                    <a:cubicBezTo>
                      <a:pt x="371" y="316"/>
                      <a:pt x="373" y="318"/>
                      <a:pt x="375" y="320"/>
                    </a:cubicBezTo>
                    <a:lnTo>
                      <a:pt x="375" y="320"/>
                    </a:lnTo>
                    <a:cubicBezTo>
                      <a:pt x="375" y="320"/>
                      <a:pt x="375" y="320"/>
                      <a:pt x="375" y="320"/>
                    </a:cubicBezTo>
                    <a:lnTo>
                      <a:pt x="375" y="320"/>
                    </a:lnTo>
                    <a:cubicBezTo>
                      <a:pt x="372" y="318"/>
                      <a:pt x="370" y="315"/>
                      <a:pt x="368" y="313"/>
                    </a:cubicBezTo>
                    <a:lnTo>
                      <a:pt x="368" y="313"/>
                    </a:lnTo>
                    <a:cubicBezTo>
                      <a:pt x="368" y="314"/>
                      <a:pt x="369" y="314"/>
                      <a:pt x="369" y="314"/>
                    </a:cubicBezTo>
                    <a:lnTo>
                      <a:pt x="369" y="314"/>
                    </a:lnTo>
                    <a:cubicBezTo>
                      <a:pt x="367" y="312"/>
                      <a:pt x="366" y="311"/>
                      <a:pt x="364" y="309"/>
                    </a:cubicBezTo>
                    <a:lnTo>
                      <a:pt x="364" y="309"/>
                    </a:lnTo>
                    <a:cubicBezTo>
                      <a:pt x="363" y="306"/>
                      <a:pt x="361" y="300"/>
                      <a:pt x="358" y="293"/>
                    </a:cubicBezTo>
                    <a:lnTo>
                      <a:pt x="358" y="293"/>
                    </a:lnTo>
                    <a:cubicBezTo>
                      <a:pt x="384" y="310"/>
                      <a:pt x="420" y="332"/>
                      <a:pt x="438" y="341"/>
                    </a:cubicBezTo>
                    <a:lnTo>
                      <a:pt x="438" y="341"/>
                    </a:lnTo>
                    <a:lnTo>
                      <a:pt x="438" y="352"/>
                    </a:lnTo>
                    <a:lnTo>
                      <a:pt x="438" y="352"/>
                    </a:lnTo>
                    <a:cubicBezTo>
                      <a:pt x="459" y="364"/>
                      <a:pt x="477" y="373"/>
                      <a:pt x="490" y="380"/>
                    </a:cubicBezTo>
                    <a:lnTo>
                      <a:pt x="490" y="380"/>
                    </a:lnTo>
                    <a:cubicBezTo>
                      <a:pt x="479" y="369"/>
                      <a:pt x="438" y="329"/>
                      <a:pt x="438" y="329"/>
                    </a:cubicBezTo>
                    <a:cubicBezTo>
                      <a:pt x="399" y="303"/>
                      <a:pt x="369" y="283"/>
                      <a:pt x="346" y="269"/>
                    </a:cubicBezTo>
                    <a:lnTo>
                      <a:pt x="346" y="269"/>
                    </a:lnTo>
                    <a:cubicBezTo>
                      <a:pt x="327" y="232"/>
                      <a:pt x="289" y="167"/>
                      <a:pt x="219" y="55"/>
                    </a:cubicBezTo>
                    <a:lnTo>
                      <a:pt x="219" y="55"/>
                    </a:lnTo>
                    <a:cubicBezTo>
                      <a:pt x="268" y="152"/>
                      <a:pt x="302" y="216"/>
                      <a:pt x="326" y="257"/>
                    </a:cubicBezTo>
                    <a:lnTo>
                      <a:pt x="326" y="257"/>
                    </a:lnTo>
                    <a:cubicBezTo>
                      <a:pt x="194" y="180"/>
                      <a:pt x="369" y="323"/>
                      <a:pt x="0" y="0"/>
                    </a:cubicBezTo>
                    <a:close/>
                    <a:moveTo>
                      <a:pt x="438" y="369"/>
                    </a:moveTo>
                    <a:lnTo>
                      <a:pt x="438" y="383"/>
                    </a:lnTo>
                    <a:cubicBezTo>
                      <a:pt x="448" y="383"/>
                      <a:pt x="447" y="378"/>
                      <a:pt x="438" y="369"/>
                    </a:cubicBezTo>
                    <a:close/>
                    <a:moveTo>
                      <a:pt x="490" y="380"/>
                    </a:moveTo>
                    <a:cubicBezTo>
                      <a:pt x="492" y="382"/>
                      <a:pt x="493" y="383"/>
                      <a:pt x="493" y="383"/>
                    </a:cubicBezTo>
                    <a:cubicBezTo>
                      <a:pt x="513" y="393"/>
                      <a:pt x="522" y="398"/>
                      <a:pt x="522" y="398"/>
                    </a:cubicBezTo>
                    <a:cubicBezTo>
                      <a:pt x="522" y="398"/>
                      <a:pt x="511" y="392"/>
                      <a:pt x="490" y="38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32"/>
              <p:cNvSpPr/>
              <p:nvPr/>
            </p:nvSpPr>
            <p:spPr>
              <a:xfrm>
                <a:off x="6626982" y="3168611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32"/>
              <p:cNvSpPr/>
              <p:nvPr/>
            </p:nvSpPr>
            <p:spPr>
              <a:xfrm>
                <a:off x="6625641" y="3163380"/>
                <a:ext cx="2036" cy="6646"/>
              </a:xfrm>
              <a:custGeom>
                <a:avLst/>
                <a:gdLst/>
                <a:ahLst/>
                <a:cxnLst/>
                <a:rect l="l" t="t" r="r" b="b"/>
                <a:pathLst>
                  <a:path w="165" h="543" extrusionOk="0">
                    <a:moveTo>
                      <a:pt x="110" y="433"/>
                    </a:moveTo>
                    <a:lnTo>
                      <a:pt x="110" y="433"/>
                    </a:lnTo>
                    <a:cubicBezTo>
                      <a:pt x="116" y="439"/>
                      <a:pt x="120" y="442"/>
                      <a:pt x="122" y="442"/>
                    </a:cubicBezTo>
                    <a:cubicBezTo>
                      <a:pt x="124" y="442"/>
                      <a:pt x="125" y="439"/>
                      <a:pt x="125" y="435"/>
                    </a:cubicBezTo>
                    <a:lnTo>
                      <a:pt x="125" y="435"/>
                    </a:lnTo>
                    <a:cubicBezTo>
                      <a:pt x="130" y="447"/>
                      <a:pt x="132" y="452"/>
                      <a:pt x="131" y="452"/>
                    </a:cubicBezTo>
                    <a:cubicBezTo>
                      <a:pt x="129" y="452"/>
                      <a:pt x="122" y="445"/>
                      <a:pt x="110" y="433"/>
                    </a:cubicBezTo>
                    <a:close/>
                    <a:moveTo>
                      <a:pt x="12" y="1"/>
                    </a:moveTo>
                    <a:cubicBezTo>
                      <a:pt x="5" y="1"/>
                      <a:pt x="0" y="16"/>
                      <a:pt x="0" y="50"/>
                    </a:cubicBezTo>
                    <a:cubicBezTo>
                      <a:pt x="0" y="100"/>
                      <a:pt x="11" y="156"/>
                      <a:pt x="25" y="209"/>
                    </a:cubicBezTo>
                    <a:lnTo>
                      <a:pt x="25" y="209"/>
                    </a:lnTo>
                    <a:cubicBezTo>
                      <a:pt x="16" y="191"/>
                      <a:pt x="8" y="174"/>
                      <a:pt x="0" y="159"/>
                    </a:cubicBezTo>
                    <a:lnTo>
                      <a:pt x="0" y="159"/>
                    </a:lnTo>
                    <a:cubicBezTo>
                      <a:pt x="13" y="190"/>
                      <a:pt x="24" y="218"/>
                      <a:pt x="35" y="243"/>
                    </a:cubicBezTo>
                    <a:lnTo>
                      <a:pt x="35" y="243"/>
                    </a:lnTo>
                    <a:cubicBezTo>
                      <a:pt x="67" y="347"/>
                      <a:pt x="110" y="433"/>
                      <a:pt x="110" y="433"/>
                    </a:cubicBezTo>
                    <a:cubicBezTo>
                      <a:pt x="137" y="488"/>
                      <a:pt x="137" y="501"/>
                      <a:pt x="137" y="501"/>
                    </a:cubicBezTo>
                    <a:cubicBezTo>
                      <a:pt x="137" y="501"/>
                      <a:pt x="137" y="491"/>
                      <a:pt x="156" y="488"/>
                    </a:cubicBezTo>
                    <a:lnTo>
                      <a:pt x="156" y="488"/>
                    </a:lnTo>
                    <a:cubicBezTo>
                      <a:pt x="159" y="506"/>
                      <a:pt x="162" y="524"/>
                      <a:pt x="165" y="542"/>
                    </a:cubicBezTo>
                    <a:lnTo>
                      <a:pt x="165" y="488"/>
                    </a:lnTo>
                    <a:cubicBezTo>
                      <a:pt x="162" y="488"/>
                      <a:pt x="159" y="488"/>
                      <a:pt x="156" y="488"/>
                    </a:cubicBezTo>
                    <a:lnTo>
                      <a:pt x="156" y="488"/>
                    </a:lnTo>
                    <a:cubicBezTo>
                      <a:pt x="112" y="209"/>
                      <a:pt x="41" y="1"/>
                      <a:pt x="12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32"/>
              <p:cNvSpPr/>
              <p:nvPr/>
            </p:nvSpPr>
            <p:spPr>
              <a:xfrm>
                <a:off x="6623648" y="3163150"/>
                <a:ext cx="1332" cy="21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79" extrusionOk="0">
                    <a:moveTo>
                      <a:pt x="9" y="1"/>
                    </a:moveTo>
                    <a:cubicBezTo>
                      <a:pt x="0" y="1"/>
                      <a:pt x="9" y="36"/>
                      <a:pt x="53" y="123"/>
                    </a:cubicBezTo>
                    <a:cubicBezTo>
                      <a:pt x="53" y="107"/>
                      <a:pt x="57" y="101"/>
                      <a:pt x="64" y="101"/>
                    </a:cubicBezTo>
                    <a:cubicBezTo>
                      <a:pt x="69" y="101"/>
                      <a:pt x="75" y="104"/>
                      <a:pt x="81" y="110"/>
                    </a:cubicBezTo>
                    <a:lnTo>
                      <a:pt x="81" y="110"/>
                    </a:lnTo>
                    <a:cubicBezTo>
                      <a:pt x="51" y="46"/>
                      <a:pt x="19" y="1"/>
                      <a:pt x="9" y="1"/>
                    </a:cubicBezTo>
                    <a:close/>
                    <a:moveTo>
                      <a:pt x="81" y="110"/>
                    </a:moveTo>
                    <a:cubicBezTo>
                      <a:pt x="90" y="131"/>
                      <a:pt x="100" y="154"/>
                      <a:pt x="108" y="178"/>
                    </a:cubicBezTo>
                    <a:cubicBezTo>
                      <a:pt x="108" y="151"/>
                      <a:pt x="94" y="124"/>
                      <a:pt x="81" y="11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32"/>
              <p:cNvSpPr/>
              <p:nvPr/>
            </p:nvSpPr>
            <p:spPr>
              <a:xfrm>
                <a:off x="6627658" y="316994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32"/>
              <p:cNvSpPr/>
              <p:nvPr/>
            </p:nvSpPr>
            <p:spPr>
              <a:xfrm>
                <a:off x="6626318" y="3163307"/>
                <a:ext cx="679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55" h="275" extrusionOk="0">
                    <a:moveTo>
                      <a:pt x="55" y="1"/>
                    </a:moveTo>
                    <a:cubicBezTo>
                      <a:pt x="55" y="56"/>
                      <a:pt x="0" y="56"/>
                      <a:pt x="55" y="275"/>
                    </a:cubicBez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32"/>
              <p:cNvSpPr/>
              <p:nvPr/>
            </p:nvSpPr>
            <p:spPr>
              <a:xfrm>
                <a:off x="6618224" y="3162060"/>
                <a:ext cx="26365" cy="16695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1364" extrusionOk="0">
                    <a:moveTo>
                      <a:pt x="805" y="1"/>
                    </a:moveTo>
                    <a:cubicBezTo>
                      <a:pt x="777" y="1"/>
                      <a:pt x="770" y="418"/>
                      <a:pt x="768" y="589"/>
                    </a:cubicBezTo>
                    <a:lnTo>
                      <a:pt x="768" y="589"/>
                    </a:lnTo>
                    <a:cubicBezTo>
                      <a:pt x="802" y="500"/>
                      <a:pt x="781" y="708"/>
                      <a:pt x="822" y="49"/>
                    </a:cubicBezTo>
                    <a:cubicBezTo>
                      <a:pt x="816" y="15"/>
                      <a:pt x="810" y="1"/>
                      <a:pt x="805" y="1"/>
                    </a:cubicBezTo>
                    <a:close/>
                    <a:moveTo>
                      <a:pt x="774" y="748"/>
                    </a:moveTo>
                    <a:cubicBezTo>
                      <a:pt x="772" y="752"/>
                      <a:pt x="770" y="757"/>
                      <a:pt x="768" y="761"/>
                    </a:cubicBezTo>
                    <a:lnTo>
                      <a:pt x="774" y="751"/>
                    </a:lnTo>
                    <a:lnTo>
                      <a:pt x="774" y="751"/>
                    </a:lnTo>
                    <a:cubicBezTo>
                      <a:pt x="774" y="750"/>
                      <a:pt x="774" y="749"/>
                      <a:pt x="774" y="748"/>
                    </a:cubicBezTo>
                    <a:close/>
                    <a:moveTo>
                      <a:pt x="1051" y="19"/>
                    </a:moveTo>
                    <a:cubicBezTo>
                      <a:pt x="1023" y="19"/>
                      <a:pt x="949" y="120"/>
                      <a:pt x="907" y="120"/>
                    </a:cubicBezTo>
                    <a:cubicBezTo>
                      <a:pt x="889" y="120"/>
                      <a:pt x="877" y="101"/>
                      <a:pt x="877" y="49"/>
                    </a:cubicBezTo>
                    <a:cubicBezTo>
                      <a:pt x="877" y="116"/>
                      <a:pt x="815" y="471"/>
                      <a:pt x="768" y="686"/>
                    </a:cubicBezTo>
                    <a:lnTo>
                      <a:pt x="768" y="686"/>
                    </a:lnTo>
                    <a:cubicBezTo>
                      <a:pt x="768" y="677"/>
                      <a:pt x="768" y="665"/>
                      <a:pt x="768" y="651"/>
                    </a:cubicBezTo>
                    <a:cubicBezTo>
                      <a:pt x="768" y="657"/>
                      <a:pt x="768" y="660"/>
                      <a:pt x="768" y="660"/>
                    </a:cubicBezTo>
                    <a:cubicBezTo>
                      <a:pt x="768" y="660"/>
                      <a:pt x="768" y="633"/>
                      <a:pt x="768" y="589"/>
                    </a:cubicBezTo>
                    <a:lnTo>
                      <a:pt x="768" y="589"/>
                    </a:lnTo>
                    <a:cubicBezTo>
                      <a:pt x="757" y="618"/>
                      <a:pt x="740" y="680"/>
                      <a:pt x="713" y="816"/>
                    </a:cubicBezTo>
                    <a:cubicBezTo>
                      <a:pt x="713" y="840"/>
                      <a:pt x="715" y="851"/>
                      <a:pt x="718" y="851"/>
                    </a:cubicBezTo>
                    <a:cubicBezTo>
                      <a:pt x="727" y="851"/>
                      <a:pt x="746" y="783"/>
                      <a:pt x="768" y="686"/>
                    </a:cubicBezTo>
                    <a:lnTo>
                      <a:pt x="768" y="686"/>
                    </a:lnTo>
                    <a:cubicBezTo>
                      <a:pt x="768" y="694"/>
                      <a:pt x="768" y="701"/>
                      <a:pt x="768" y="706"/>
                    </a:cubicBezTo>
                    <a:lnTo>
                      <a:pt x="768" y="706"/>
                    </a:lnTo>
                    <a:cubicBezTo>
                      <a:pt x="775" y="714"/>
                      <a:pt x="777" y="729"/>
                      <a:pt x="774" y="748"/>
                    </a:cubicBezTo>
                    <a:lnTo>
                      <a:pt x="774" y="748"/>
                    </a:lnTo>
                    <a:cubicBezTo>
                      <a:pt x="928" y="441"/>
                      <a:pt x="770" y="755"/>
                      <a:pt x="987" y="323"/>
                    </a:cubicBezTo>
                    <a:cubicBezTo>
                      <a:pt x="1066" y="85"/>
                      <a:pt x="1074" y="19"/>
                      <a:pt x="1051" y="19"/>
                    </a:cubicBezTo>
                    <a:close/>
                    <a:moveTo>
                      <a:pt x="903" y="899"/>
                    </a:moveTo>
                    <a:lnTo>
                      <a:pt x="768" y="980"/>
                    </a:lnTo>
                    <a:cubicBezTo>
                      <a:pt x="852" y="938"/>
                      <a:pt x="839" y="961"/>
                      <a:pt x="903" y="899"/>
                    </a:cubicBezTo>
                    <a:close/>
                    <a:moveTo>
                      <a:pt x="926" y="938"/>
                    </a:moveTo>
                    <a:lnTo>
                      <a:pt x="926" y="938"/>
                    </a:lnTo>
                    <a:cubicBezTo>
                      <a:pt x="851" y="980"/>
                      <a:pt x="765" y="1028"/>
                      <a:pt x="658" y="1090"/>
                    </a:cubicBezTo>
                    <a:cubicBezTo>
                      <a:pt x="658" y="1090"/>
                      <a:pt x="812" y="1013"/>
                      <a:pt x="926" y="938"/>
                    </a:cubicBezTo>
                    <a:close/>
                    <a:moveTo>
                      <a:pt x="619" y="1084"/>
                    </a:moveTo>
                    <a:lnTo>
                      <a:pt x="619" y="1084"/>
                    </a:lnTo>
                    <a:cubicBezTo>
                      <a:pt x="535" y="1148"/>
                      <a:pt x="517" y="1166"/>
                      <a:pt x="522" y="1166"/>
                    </a:cubicBezTo>
                    <a:cubicBezTo>
                      <a:pt x="529" y="1166"/>
                      <a:pt x="573" y="1137"/>
                      <a:pt x="567" y="1137"/>
                    </a:cubicBezTo>
                    <a:cubicBezTo>
                      <a:pt x="565" y="1137"/>
                      <a:pt x="560" y="1139"/>
                      <a:pt x="549" y="1144"/>
                    </a:cubicBezTo>
                    <a:cubicBezTo>
                      <a:pt x="573" y="1124"/>
                      <a:pt x="597" y="1104"/>
                      <a:pt x="619" y="1084"/>
                    </a:cubicBezTo>
                    <a:close/>
                    <a:moveTo>
                      <a:pt x="877" y="1199"/>
                    </a:moveTo>
                    <a:lnTo>
                      <a:pt x="877" y="1199"/>
                    </a:lnTo>
                    <a:cubicBezTo>
                      <a:pt x="854" y="1207"/>
                      <a:pt x="843" y="1210"/>
                      <a:pt x="841" y="1210"/>
                    </a:cubicBezTo>
                    <a:cubicBezTo>
                      <a:pt x="839" y="1210"/>
                      <a:pt x="845" y="1207"/>
                      <a:pt x="857" y="1202"/>
                    </a:cubicBezTo>
                    <a:lnTo>
                      <a:pt x="857" y="1202"/>
                    </a:lnTo>
                    <a:cubicBezTo>
                      <a:pt x="784" y="1225"/>
                      <a:pt x="704" y="1253"/>
                      <a:pt x="709" y="1253"/>
                    </a:cubicBezTo>
                    <a:cubicBezTo>
                      <a:pt x="712" y="1253"/>
                      <a:pt x="757" y="1239"/>
                      <a:pt x="877" y="1199"/>
                    </a:cubicBezTo>
                    <a:close/>
                    <a:moveTo>
                      <a:pt x="173" y="1284"/>
                    </a:moveTo>
                    <a:cubicBezTo>
                      <a:pt x="129" y="1284"/>
                      <a:pt x="74" y="1290"/>
                      <a:pt x="1" y="1309"/>
                    </a:cubicBezTo>
                    <a:lnTo>
                      <a:pt x="384" y="1309"/>
                    </a:lnTo>
                    <a:cubicBezTo>
                      <a:pt x="311" y="1309"/>
                      <a:pt x="263" y="1284"/>
                      <a:pt x="173" y="1284"/>
                    </a:cubicBezTo>
                    <a:close/>
                    <a:moveTo>
                      <a:pt x="713" y="1309"/>
                    </a:moveTo>
                    <a:cubicBezTo>
                      <a:pt x="715" y="1310"/>
                      <a:pt x="716" y="1312"/>
                      <a:pt x="717" y="1314"/>
                    </a:cubicBezTo>
                    <a:lnTo>
                      <a:pt x="717" y="1314"/>
                    </a:lnTo>
                    <a:cubicBezTo>
                      <a:pt x="751" y="1313"/>
                      <a:pt x="787" y="1311"/>
                      <a:pt x="827" y="1311"/>
                    </a:cubicBezTo>
                    <a:lnTo>
                      <a:pt x="827" y="1311"/>
                    </a:lnTo>
                    <a:cubicBezTo>
                      <a:pt x="794" y="1309"/>
                      <a:pt x="756" y="1309"/>
                      <a:pt x="713" y="1309"/>
                    </a:cubicBezTo>
                    <a:close/>
                    <a:moveTo>
                      <a:pt x="717" y="1314"/>
                    </a:moveTo>
                    <a:cubicBezTo>
                      <a:pt x="346" y="1327"/>
                      <a:pt x="374" y="1363"/>
                      <a:pt x="329" y="1363"/>
                    </a:cubicBezTo>
                    <a:cubicBezTo>
                      <a:pt x="595" y="1363"/>
                      <a:pt x="757" y="1363"/>
                      <a:pt x="717" y="1314"/>
                    </a:cubicBezTo>
                    <a:close/>
                    <a:moveTo>
                      <a:pt x="1151" y="104"/>
                    </a:moveTo>
                    <a:lnTo>
                      <a:pt x="774" y="751"/>
                    </a:lnTo>
                    <a:lnTo>
                      <a:pt x="774" y="751"/>
                    </a:lnTo>
                    <a:cubicBezTo>
                      <a:pt x="768" y="787"/>
                      <a:pt x="750" y="836"/>
                      <a:pt x="737" y="870"/>
                    </a:cubicBezTo>
                    <a:lnTo>
                      <a:pt x="737" y="870"/>
                    </a:lnTo>
                    <a:lnTo>
                      <a:pt x="658" y="980"/>
                    </a:lnTo>
                    <a:cubicBezTo>
                      <a:pt x="684" y="949"/>
                      <a:pt x="706" y="924"/>
                      <a:pt x="725" y="903"/>
                    </a:cubicBezTo>
                    <a:lnTo>
                      <a:pt x="725" y="903"/>
                    </a:lnTo>
                    <a:cubicBezTo>
                      <a:pt x="723" y="908"/>
                      <a:pt x="723" y="911"/>
                      <a:pt x="724" y="911"/>
                    </a:cubicBezTo>
                    <a:cubicBezTo>
                      <a:pt x="727" y="911"/>
                      <a:pt x="736" y="900"/>
                      <a:pt x="754" y="872"/>
                    </a:cubicBezTo>
                    <a:lnTo>
                      <a:pt x="754" y="872"/>
                    </a:lnTo>
                    <a:cubicBezTo>
                      <a:pt x="786" y="841"/>
                      <a:pt x="804" y="828"/>
                      <a:pt x="812" y="828"/>
                    </a:cubicBezTo>
                    <a:cubicBezTo>
                      <a:pt x="837" y="828"/>
                      <a:pt x="758" y="955"/>
                      <a:pt x="619" y="1084"/>
                    </a:cubicBezTo>
                    <a:lnTo>
                      <a:pt x="619" y="1084"/>
                    </a:lnTo>
                    <a:cubicBezTo>
                      <a:pt x="689" y="1031"/>
                      <a:pt x="803" y="947"/>
                      <a:pt x="987" y="816"/>
                    </a:cubicBezTo>
                    <a:lnTo>
                      <a:pt x="987" y="816"/>
                    </a:lnTo>
                    <a:cubicBezTo>
                      <a:pt x="949" y="854"/>
                      <a:pt x="922" y="880"/>
                      <a:pt x="903" y="899"/>
                    </a:cubicBezTo>
                    <a:lnTo>
                      <a:pt x="903" y="899"/>
                    </a:lnTo>
                    <a:lnTo>
                      <a:pt x="1041" y="816"/>
                    </a:lnTo>
                    <a:lnTo>
                      <a:pt x="1041" y="816"/>
                    </a:lnTo>
                    <a:cubicBezTo>
                      <a:pt x="1064" y="838"/>
                      <a:pt x="1004" y="888"/>
                      <a:pt x="926" y="938"/>
                    </a:cubicBezTo>
                    <a:lnTo>
                      <a:pt x="926" y="938"/>
                    </a:lnTo>
                    <a:cubicBezTo>
                      <a:pt x="1120" y="831"/>
                      <a:pt x="1243" y="770"/>
                      <a:pt x="1480" y="651"/>
                    </a:cubicBezTo>
                    <a:lnTo>
                      <a:pt x="1480" y="651"/>
                    </a:lnTo>
                    <a:lnTo>
                      <a:pt x="932" y="1035"/>
                    </a:lnTo>
                    <a:cubicBezTo>
                      <a:pt x="1005" y="1035"/>
                      <a:pt x="688" y="1108"/>
                      <a:pt x="713" y="1108"/>
                    </a:cubicBezTo>
                    <a:cubicBezTo>
                      <a:pt x="725" y="1108"/>
                      <a:pt x="822" y="1090"/>
                      <a:pt x="1096" y="1035"/>
                    </a:cubicBezTo>
                    <a:lnTo>
                      <a:pt x="1096" y="1035"/>
                    </a:lnTo>
                    <a:lnTo>
                      <a:pt x="1041" y="1090"/>
                    </a:lnTo>
                    <a:lnTo>
                      <a:pt x="1041" y="1090"/>
                    </a:lnTo>
                    <a:cubicBezTo>
                      <a:pt x="996" y="1112"/>
                      <a:pt x="979" y="1126"/>
                      <a:pt x="990" y="1126"/>
                    </a:cubicBezTo>
                    <a:cubicBezTo>
                      <a:pt x="1005" y="1126"/>
                      <a:pt x="1077" y="1099"/>
                      <a:pt x="1206" y="1035"/>
                    </a:cubicBezTo>
                    <a:lnTo>
                      <a:pt x="1206" y="1035"/>
                    </a:lnTo>
                    <a:cubicBezTo>
                      <a:pt x="1166" y="1075"/>
                      <a:pt x="924" y="1172"/>
                      <a:pt x="857" y="1202"/>
                    </a:cubicBezTo>
                    <a:lnTo>
                      <a:pt x="857" y="1202"/>
                    </a:lnTo>
                    <a:cubicBezTo>
                      <a:pt x="908" y="1186"/>
                      <a:pt x="954" y="1172"/>
                      <a:pt x="968" y="1172"/>
                    </a:cubicBezTo>
                    <a:cubicBezTo>
                      <a:pt x="979" y="1172"/>
                      <a:pt x="970" y="1180"/>
                      <a:pt x="932" y="1199"/>
                    </a:cubicBezTo>
                    <a:lnTo>
                      <a:pt x="1370" y="1090"/>
                    </a:lnTo>
                    <a:cubicBezTo>
                      <a:pt x="1480" y="1090"/>
                      <a:pt x="1041" y="1199"/>
                      <a:pt x="1206" y="1199"/>
                    </a:cubicBezTo>
                    <a:cubicBezTo>
                      <a:pt x="877" y="1254"/>
                      <a:pt x="740" y="1254"/>
                      <a:pt x="651" y="1254"/>
                    </a:cubicBezTo>
                    <a:cubicBezTo>
                      <a:pt x="562" y="1254"/>
                      <a:pt x="521" y="1254"/>
                      <a:pt x="384" y="1309"/>
                    </a:cubicBezTo>
                    <a:lnTo>
                      <a:pt x="1041" y="1309"/>
                    </a:lnTo>
                    <a:cubicBezTo>
                      <a:pt x="961" y="1309"/>
                      <a:pt x="890" y="1309"/>
                      <a:pt x="827" y="1311"/>
                    </a:cubicBezTo>
                    <a:lnTo>
                      <a:pt x="827" y="1311"/>
                    </a:lnTo>
                    <a:cubicBezTo>
                      <a:pt x="1087" y="1320"/>
                      <a:pt x="1066" y="1363"/>
                      <a:pt x="1261" y="1363"/>
                    </a:cubicBezTo>
                    <a:cubicBezTo>
                      <a:pt x="1334" y="1345"/>
                      <a:pt x="1407" y="1339"/>
                      <a:pt x="1486" y="1339"/>
                    </a:cubicBezTo>
                    <a:cubicBezTo>
                      <a:pt x="1644" y="1339"/>
                      <a:pt x="1826" y="1363"/>
                      <a:pt x="2082" y="1363"/>
                    </a:cubicBezTo>
                    <a:cubicBezTo>
                      <a:pt x="2137" y="1309"/>
                      <a:pt x="1644" y="1254"/>
                      <a:pt x="1753" y="1199"/>
                    </a:cubicBezTo>
                    <a:cubicBezTo>
                      <a:pt x="1863" y="1199"/>
                      <a:pt x="2027" y="1199"/>
                      <a:pt x="2137" y="1144"/>
                    </a:cubicBezTo>
                    <a:cubicBezTo>
                      <a:pt x="1918" y="1090"/>
                      <a:pt x="1480" y="1035"/>
                      <a:pt x="1808" y="871"/>
                    </a:cubicBezTo>
                    <a:cubicBezTo>
                      <a:pt x="1918" y="761"/>
                      <a:pt x="1753" y="816"/>
                      <a:pt x="1534" y="761"/>
                    </a:cubicBezTo>
                    <a:cubicBezTo>
                      <a:pt x="1589" y="432"/>
                      <a:pt x="1206" y="487"/>
                      <a:pt x="1151" y="104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32"/>
              <p:cNvSpPr/>
              <p:nvPr/>
            </p:nvSpPr>
            <p:spPr>
              <a:xfrm>
                <a:off x="6618224" y="3177899"/>
                <a:ext cx="1369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" extrusionOk="0">
                    <a:moveTo>
                      <a:pt x="1" y="1"/>
                    </a:moveTo>
                    <a:lnTo>
                      <a:pt x="11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32"/>
              <p:cNvSpPr/>
              <p:nvPr/>
            </p:nvSpPr>
            <p:spPr>
              <a:xfrm>
                <a:off x="6621594" y="3178564"/>
                <a:ext cx="69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1" extrusionOk="0">
                    <a:moveTo>
                      <a:pt x="55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32"/>
              <p:cNvSpPr/>
              <p:nvPr/>
            </p:nvSpPr>
            <p:spPr>
              <a:xfrm>
                <a:off x="6640462" y="3172595"/>
                <a:ext cx="679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32"/>
              <p:cNvSpPr/>
              <p:nvPr/>
            </p:nvSpPr>
            <p:spPr>
              <a:xfrm>
                <a:off x="6628335" y="3175913"/>
                <a:ext cx="2036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56" extrusionOk="0">
                    <a:moveTo>
                      <a:pt x="165" y="0"/>
                    </a:moveTo>
                    <a:cubicBezTo>
                      <a:pt x="165" y="0"/>
                      <a:pt x="110" y="0"/>
                      <a:pt x="0" y="55"/>
                    </a:cubicBez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32"/>
              <p:cNvSpPr/>
              <p:nvPr/>
            </p:nvSpPr>
            <p:spPr>
              <a:xfrm>
                <a:off x="6624288" y="3175913"/>
                <a:ext cx="691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6" h="56" extrusionOk="0">
                    <a:moveTo>
                      <a:pt x="1" y="55"/>
                    </a:move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32"/>
              <p:cNvSpPr/>
              <p:nvPr/>
            </p:nvSpPr>
            <p:spPr>
              <a:xfrm>
                <a:off x="6616884" y="3178564"/>
                <a:ext cx="3393" cy="12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" extrusionOk="0">
                    <a:moveTo>
                      <a:pt x="0" y="0"/>
                    </a:moveTo>
                    <a:lnTo>
                      <a:pt x="165" y="0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32"/>
              <p:cNvSpPr/>
              <p:nvPr/>
            </p:nvSpPr>
            <p:spPr>
              <a:xfrm>
                <a:off x="6620119" y="3179231"/>
                <a:ext cx="29203" cy="15802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1291" extrusionOk="0">
                    <a:moveTo>
                      <a:pt x="340" y="0"/>
                    </a:moveTo>
                    <a:cubicBezTo>
                      <a:pt x="614" y="55"/>
                      <a:pt x="449" y="55"/>
                      <a:pt x="833" y="110"/>
                    </a:cubicBezTo>
                    <a:cubicBezTo>
                      <a:pt x="449" y="110"/>
                      <a:pt x="668" y="55"/>
                      <a:pt x="340" y="55"/>
                    </a:cubicBezTo>
                    <a:lnTo>
                      <a:pt x="668" y="110"/>
                    </a:lnTo>
                    <a:cubicBezTo>
                      <a:pt x="645" y="121"/>
                      <a:pt x="615" y="126"/>
                      <a:pt x="581" y="126"/>
                    </a:cubicBezTo>
                    <a:cubicBezTo>
                      <a:pt x="487" y="126"/>
                      <a:pt x="366" y="94"/>
                      <a:pt x="291" y="94"/>
                    </a:cubicBezTo>
                    <a:cubicBezTo>
                      <a:pt x="263" y="94"/>
                      <a:pt x="242" y="98"/>
                      <a:pt x="230" y="110"/>
                    </a:cubicBezTo>
                    <a:cubicBezTo>
                      <a:pt x="449" y="110"/>
                      <a:pt x="668" y="165"/>
                      <a:pt x="614" y="219"/>
                    </a:cubicBezTo>
                    <a:lnTo>
                      <a:pt x="504" y="165"/>
                    </a:lnTo>
                    <a:lnTo>
                      <a:pt x="504" y="165"/>
                    </a:lnTo>
                    <a:cubicBezTo>
                      <a:pt x="614" y="219"/>
                      <a:pt x="449" y="219"/>
                      <a:pt x="1052" y="329"/>
                    </a:cubicBezTo>
                    <a:lnTo>
                      <a:pt x="449" y="274"/>
                    </a:lnTo>
                    <a:lnTo>
                      <a:pt x="833" y="329"/>
                    </a:lnTo>
                    <a:cubicBezTo>
                      <a:pt x="807" y="337"/>
                      <a:pt x="762" y="341"/>
                      <a:pt x="706" y="341"/>
                    </a:cubicBezTo>
                    <a:cubicBezTo>
                      <a:pt x="527" y="341"/>
                      <a:pt x="238" y="308"/>
                      <a:pt x="107" y="308"/>
                    </a:cubicBezTo>
                    <a:cubicBezTo>
                      <a:pt x="12" y="308"/>
                      <a:pt x="0" y="325"/>
                      <a:pt x="175" y="384"/>
                    </a:cubicBezTo>
                    <a:cubicBezTo>
                      <a:pt x="285" y="384"/>
                      <a:pt x="504" y="438"/>
                      <a:pt x="614" y="493"/>
                    </a:cubicBezTo>
                    <a:cubicBezTo>
                      <a:pt x="887" y="493"/>
                      <a:pt x="285" y="384"/>
                      <a:pt x="230" y="329"/>
                    </a:cubicBezTo>
                    <a:lnTo>
                      <a:pt x="230" y="329"/>
                    </a:lnTo>
                    <a:cubicBezTo>
                      <a:pt x="593" y="374"/>
                      <a:pt x="992" y="532"/>
                      <a:pt x="1244" y="554"/>
                    </a:cubicBezTo>
                    <a:lnTo>
                      <a:pt x="1244" y="554"/>
                    </a:lnTo>
                    <a:cubicBezTo>
                      <a:pt x="1108" y="569"/>
                      <a:pt x="1141" y="607"/>
                      <a:pt x="1049" y="607"/>
                    </a:cubicBezTo>
                    <a:cubicBezTo>
                      <a:pt x="973" y="607"/>
                      <a:pt x="811" y="581"/>
                      <a:pt x="395" y="493"/>
                    </a:cubicBezTo>
                    <a:lnTo>
                      <a:pt x="395" y="493"/>
                    </a:lnTo>
                    <a:cubicBezTo>
                      <a:pt x="344" y="543"/>
                      <a:pt x="753" y="685"/>
                      <a:pt x="613" y="709"/>
                    </a:cubicBezTo>
                    <a:lnTo>
                      <a:pt x="613" y="709"/>
                    </a:lnTo>
                    <a:cubicBezTo>
                      <a:pt x="571" y="699"/>
                      <a:pt x="503" y="682"/>
                      <a:pt x="395" y="657"/>
                    </a:cubicBezTo>
                    <a:lnTo>
                      <a:pt x="395" y="657"/>
                    </a:lnTo>
                    <a:lnTo>
                      <a:pt x="559" y="712"/>
                    </a:lnTo>
                    <a:cubicBezTo>
                      <a:pt x="582" y="712"/>
                      <a:pt x="600" y="711"/>
                      <a:pt x="613" y="709"/>
                    </a:cubicBezTo>
                    <a:lnTo>
                      <a:pt x="613" y="709"/>
                    </a:lnTo>
                    <a:cubicBezTo>
                      <a:pt x="674" y="724"/>
                      <a:pt x="676" y="727"/>
                      <a:pt x="655" y="727"/>
                    </a:cubicBezTo>
                    <a:cubicBezTo>
                      <a:pt x="644" y="727"/>
                      <a:pt x="626" y="726"/>
                      <a:pt x="607" y="726"/>
                    </a:cubicBezTo>
                    <a:cubicBezTo>
                      <a:pt x="531" y="726"/>
                      <a:pt x="449" y="740"/>
                      <a:pt x="778" y="877"/>
                    </a:cubicBezTo>
                    <a:lnTo>
                      <a:pt x="942" y="877"/>
                    </a:lnTo>
                    <a:cubicBezTo>
                      <a:pt x="1216" y="931"/>
                      <a:pt x="1216" y="986"/>
                      <a:pt x="1271" y="986"/>
                    </a:cubicBezTo>
                    <a:cubicBezTo>
                      <a:pt x="1161" y="986"/>
                      <a:pt x="1161" y="986"/>
                      <a:pt x="997" y="931"/>
                    </a:cubicBezTo>
                    <a:lnTo>
                      <a:pt x="997" y="931"/>
                    </a:lnTo>
                    <a:cubicBezTo>
                      <a:pt x="1490" y="1096"/>
                      <a:pt x="1545" y="1205"/>
                      <a:pt x="1654" y="1260"/>
                    </a:cubicBezTo>
                    <a:cubicBezTo>
                      <a:pt x="1764" y="1260"/>
                      <a:pt x="1380" y="1096"/>
                      <a:pt x="1271" y="986"/>
                    </a:cubicBezTo>
                    <a:lnTo>
                      <a:pt x="1271" y="986"/>
                    </a:lnTo>
                    <a:cubicBezTo>
                      <a:pt x="1545" y="1096"/>
                      <a:pt x="1983" y="1260"/>
                      <a:pt x="1873" y="1260"/>
                    </a:cubicBezTo>
                    <a:cubicBezTo>
                      <a:pt x="1980" y="1281"/>
                      <a:pt x="2054" y="1290"/>
                      <a:pt x="2104" y="1290"/>
                    </a:cubicBezTo>
                    <a:cubicBezTo>
                      <a:pt x="2311" y="1290"/>
                      <a:pt x="2124" y="1140"/>
                      <a:pt x="2257" y="1096"/>
                    </a:cubicBezTo>
                    <a:cubicBezTo>
                      <a:pt x="1983" y="877"/>
                      <a:pt x="1107" y="767"/>
                      <a:pt x="1052" y="657"/>
                    </a:cubicBezTo>
                    <a:lnTo>
                      <a:pt x="1052" y="657"/>
                    </a:lnTo>
                    <a:lnTo>
                      <a:pt x="2147" y="931"/>
                    </a:lnTo>
                    <a:cubicBezTo>
                      <a:pt x="2092" y="767"/>
                      <a:pt x="2366" y="603"/>
                      <a:pt x="1435" y="384"/>
                    </a:cubicBezTo>
                    <a:cubicBezTo>
                      <a:pt x="1545" y="384"/>
                      <a:pt x="1709" y="384"/>
                      <a:pt x="1873" y="438"/>
                    </a:cubicBezTo>
                    <a:cubicBezTo>
                      <a:pt x="1873" y="329"/>
                      <a:pt x="340" y="165"/>
                      <a:pt x="723" y="110"/>
                    </a:cubicBezTo>
                    <a:lnTo>
                      <a:pt x="723" y="110"/>
                    </a:lnTo>
                    <a:cubicBezTo>
                      <a:pt x="1380" y="274"/>
                      <a:pt x="1380" y="165"/>
                      <a:pt x="2038" y="274"/>
                    </a:cubicBezTo>
                    <a:lnTo>
                      <a:pt x="2147" y="274"/>
                    </a:lnTo>
                    <a:cubicBezTo>
                      <a:pt x="2038" y="219"/>
                      <a:pt x="1709" y="55"/>
                      <a:pt x="1764" y="55"/>
                    </a:cubicBezTo>
                    <a:cubicBezTo>
                      <a:pt x="1435" y="55"/>
                      <a:pt x="997" y="55"/>
                      <a:pt x="997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32"/>
              <p:cNvSpPr/>
              <p:nvPr/>
            </p:nvSpPr>
            <p:spPr>
              <a:xfrm>
                <a:off x="6622947" y="3181216"/>
                <a:ext cx="3393" cy="12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" extrusionOk="0">
                    <a:moveTo>
                      <a:pt x="0" y="1"/>
                    </a:moveTo>
                    <a:lnTo>
                      <a:pt x="274" y="1"/>
                    </a:lnTo>
                    <a:cubicBezTo>
                      <a:pt x="219" y="1"/>
                      <a:pt x="165" y="1"/>
                      <a:pt x="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32"/>
              <p:cNvSpPr/>
              <p:nvPr/>
            </p:nvSpPr>
            <p:spPr>
              <a:xfrm>
                <a:off x="6616773" y="3188009"/>
                <a:ext cx="30523" cy="22779"/>
              </a:xfrm>
              <a:custGeom>
                <a:avLst/>
                <a:gdLst/>
                <a:ahLst/>
                <a:cxnLst/>
                <a:rect l="l" t="t" r="r" b="b"/>
                <a:pathLst>
                  <a:path w="2474" h="1861" extrusionOk="0">
                    <a:moveTo>
                      <a:pt x="83" y="0"/>
                    </a:moveTo>
                    <a:cubicBezTo>
                      <a:pt x="0" y="0"/>
                      <a:pt x="472" y="172"/>
                      <a:pt x="327" y="172"/>
                    </a:cubicBezTo>
                    <a:cubicBezTo>
                      <a:pt x="300" y="172"/>
                      <a:pt x="251" y="166"/>
                      <a:pt x="174" y="152"/>
                    </a:cubicBezTo>
                    <a:lnTo>
                      <a:pt x="174" y="152"/>
                    </a:lnTo>
                    <a:lnTo>
                      <a:pt x="1214" y="590"/>
                    </a:lnTo>
                    <a:cubicBezTo>
                      <a:pt x="1050" y="590"/>
                      <a:pt x="776" y="425"/>
                      <a:pt x="557" y="371"/>
                    </a:cubicBezTo>
                    <a:lnTo>
                      <a:pt x="557" y="371"/>
                    </a:lnTo>
                    <a:cubicBezTo>
                      <a:pt x="886" y="535"/>
                      <a:pt x="1269" y="590"/>
                      <a:pt x="1707" y="809"/>
                    </a:cubicBezTo>
                    <a:cubicBezTo>
                      <a:pt x="1677" y="803"/>
                      <a:pt x="1656" y="800"/>
                      <a:pt x="1641" y="800"/>
                    </a:cubicBezTo>
                    <a:cubicBezTo>
                      <a:pt x="1524" y="800"/>
                      <a:pt x="1871" y="979"/>
                      <a:pt x="1871" y="1028"/>
                    </a:cubicBezTo>
                    <a:cubicBezTo>
                      <a:pt x="1598" y="864"/>
                      <a:pt x="995" y="590"/>
                      <a:pt x="886" y="590"/>
                    </a:cubicBezTo>
                    <a:cubicBezTo>
                      <a:pt x="920" y="601"/>
                      <a:pt x="933" y="606"/>
                      <a:pt x="931" y="606"/>
                    </a:cubicBezTo>
                    <a:cubicBezTo>
                      <a:pt x="927" y="606"/>
                      <a:pt x="817" y="574"/>
                      <a:pt x="758" y="574"/>
                    </a:cubicBezTo>
                    <a:cubicBezTo>
                      <a:pt x="736" y="574"/>
                      <a:pt x="721" y="578"/>
                      <a:pt x="721" y="590"/>
                    </a:cubicBezTo>
                    <a:cubicBezTo>
                      <a:pt x="1105" y="699"/>
                      <a:pt x="886" y="754"/>
                      <a:pt x="1324" y="864"/>
                    </a:cubicBezTo>
                    <a:cubicBezTo>
                      <a:pt x="1635" y="997"/>
                      <a:pt x="1839" y="1167"/>
                      <a:pt x="1756" y="1167"/>
                    </a:cubicBezTo>
                    <a:cubicBezTo>
                      <a:pt x="1738" y="1167"/>
                      <a:pt x="1704" y="1158"/>
                      <a:pt x="1652" y="1137"/>
                    </a:cubicBezTo>
                    <a:cubicBezTo>
                      <a:pt x="1379" y="1028"/>
                      <a:pt x="1433" y="1028"/>
                      <a:pt x="1433" y="973"/>
                    </a:cubicBezTo>
                    <a:cubicBezTo>
                      <a:pt x="940" y="754"/>
                      <a:pt x="1159" y="918"/>
                      <a:pt x="721" y="699"/>
                    </a:cubicBezTo>
                    <a:lnTo>
                      <a:pt x="721" y="699"/>
                    </a:lnTo>
                    <a:cubicBezTo>
                      <a:pt x="1379" y="1083"/>
                      <a:pt x="1159" y="1302"/>
                      <a:pt x="2255" y="1849"/>
                    </a:cubicBezTo>
                    <a:cubicBezTo>
                      <a:pt x="2285" y="1857"/>
                      <a:pt x="2307" y="1860"/>
                      <a:pt x="2323" y="1860"/>
                    </a:cubicBezTo>
                    <a:cubicBezTo>
                      <a:pt x="2416" y="1860"/>
                      <a:pt x="2247" y="1732"/>
                      <a:pt x="2200" y="1685"/>
                    </a:cubicBezTo>
                    <a:cubicBezTo>
                      <a:pt x="1926" y="1685"/>
                      <a:pt x="1652" y="1357"/>
                      <a:pt x="1488" y="1302"/>
                    </a:cubicBezTo>
                    <a:lnTo>
                      <a:pt x="1488" y="1302"/>
                    </a:lnTo>
                    <a:cubicBezTo>
                      <a:pt x="1504" y="1307"/>
                      <a:pt x="1515" y="1309"/>
                      <a:pt x="1522" y="1309"/>
                    </a:cubicBezTo>
                    <a:cubicBezTo>
                      <a:pt x="1573" y="1309"/>
                      <a:pt x="1481" y="1215"/>
                      <a:pt x="1523" y="1215"/>
                    </a:cubicBezTo>
                    <a:cubicBezTo>
                      <a:pt x="1543" y="1215"/>
                      <a:pt x="1594" y="1237"/>
                      <a:pt x="1707" y="1302"/>
                    </a:cubicBezTo>
                    <a:lnTo>
                      <a:pt x="2091" y="1576"/>
                    </a:lnTo>
                    <a:cubicBezTo>
                      <a:pt x="2364" y="1521"/>
                      <a:pt x="2474" y="1192"/>
                      <a:pt x="2364" y="918"/>
                    </a:cubicBezTo>
                    <a:lnTo>
                      <a:pt x="2364" y="918"/>
                    </a:lnTo>
                    <a:lnTo>
                      <a:pt x="2310" y="973"/>
                    </a:lnTo>
                    <a:cubicBezTo>
                      <a:pt x="2036" y="864"/>
                      <a:pt x="2036" y="809"/>
                      <a:pt x="1871" y="699"/>
                    </a:cubicBezTo>
                    <a:lnTo>
                      <a:pt x="1105" y="480"/>
                    </a:lnTo>
                    <a:cubicBezTo>
                      <a:pt x="1132" y="480"/>
                      <a:pt x="1118" y="467"/>
                      <a:pt x="1132" y="467"/>
                    </a:cubicBezTo>
                    <a:cubicBezTo>
                      <a:pt x="1146" y="467"/>
                      <a:pt x="1187" y="480"/>
                      <a:pt x="1324" y="535"/>
                    </a:cubicBezTo>
                    <a:cubicBezTo>
                      <a:pt x="1050" y="371"/>
                      <a:pt x="831" y="316"/>
                      <a:pt x="557" y="206"/>
                    </a:cubicBezTo>
                    <a:cubicBezTo>
                      <a:pt x="447" y="152"/>
                      <a:pt x="776" y="206"/>
                      <a:pt x="283" y="42"/>
                    </a:cubicBezTo>
                    <a:cubicBezTo>
                      <a:pt x="164" y="12"/>
                      <a:pt x="104" y="0"/>
                      <a:pt x="83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32"/>
              <p:cNvSpPr/>
              <p:nvPr/>
            </p:nvSpPr>
            <p:spPr>
              <a:xfrm>
                <a:off x="6626982" y="3190504"/>
                <a:ext cx="4750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385" h="165" extrusionOk="0">
                    <a:moveTo>
                      <a:pt x="1" y="0"/>
                    </a:moveTo>
                    <a:lnTo>
                      <a:pt x="384" y="165"/>
                    </a:lnTo>
                    <a:lnTo>
                      <a:pt x="384" y="165"/>
                    </a:lnTo>
                    <a:lnTo>
                      <a:pt x="220" y="5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32"/>
              <p:cNvSpPr/>
              <p:nvPr/>
            </p:nvSpPr>
            <p:spPr>
              <a:xfrm>
                <a:off x="6641311" y="3196474"/>
                <a:ext cx="5910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165" extrusionOk="0">
                    <a:moveTo>
                      <a:pt x="96" y="0"/>
                    </a:moveTo>
                    <a:cubicBezTo>
                      <a:pt x="0" y="0"/>
                      <a:pt x="153" y="42"/>
                      <a:pt x="375" y="124"/>
                    </a:cubicBezTo>
                    <a:lnTo>
                      <a:pt x="375" y="124"/>
                    </a:lnTo>
                    <a:cubicBezTo>
                      <a:pt x="281" y="83"/>
                      <a:pt x="220" y="42"/>
                      <a:pt x="96" y="0"/>
                    </a:cubicBezTo>
                    <a:close/>
                    <a:moveTo>
                      <a:pt x="375" y="124"/>
                    </a:moveTo>
                    <a:cubicBezTo>
                      <a:pt x="405" y="138"/>
                      <a:pt x="439" y="151"/>
                      <a:pt x="479" y="165"/>
                    </a:cubicBezTo>
                    <a:cubicBezTo>
                      <a:pt x="443" y="150"/>
                      <a:pt x="408" y="137"/>
                      <a:pt x="375" y="124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32"/>
              <p:cNvSpPr/>
              <p:nvPr/>
            </p:nvSpPr>
            <p:spPr>
              <a:xfrm>
                <a:off x="6624965" y="3197139"/>
                <a:ext cx="2714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10" extrusionOk="0">
                    <a:moveTo>
                      <a:pt x="1" y="0"/>
                    </a:moveTo>
                    <a:lnTo>
                      <a:pt x="110" y="110"/>
                    </a:lnTo>
                    <a:lnTo>
                      <a:pt x="220" y="110"/>
                    </a:lnTo>
                    <a:cubicBezTo>
                      <a:pt x="110" y="5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32"/>
              <p:cNvSpPr/>
              <p:nvPr/>
            </p:nvSpPr>
            <p:spPr>
              <a:xfrm>
                <a:off x="6629294" y="3202383"/>
                <a:ext cx="15940" cy="12803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046" extrusionOk="0">
                    <a:moveTo>
                      <a:pt x="22" y="1"/>
                    </a:moveTo>
                    <a:cubicBezTo>
                      <a:pt x="1" y="1"/>
                      <a:pt x="695" y="449"/>
                      <a:pt x="799" y="553"/>
                    </a:cubicBezTo>
                    <a:cubicBezTo>
                      <a:pt x="714" y="504"/>
                      <a:pt x="666" y="485"/>
                      <a:pt x="643" y="485"/>
                    </a:cubicBezTo>
                    <a:cubicBezTo>
                      <a:pt x="561" y="485"/>
                      <a:pt x="774" y="717"/>
                      <a:pt x="689" y="717"/>
                    </a:cubicBezTo>
                    <a:lnTo>
                      <a:pt x="1127" y="1046"/>
                    </a:lnTo>
                    <a:cubicBezTo>
                      <a:pt x="1176" y="899"/>
                      <a:pt x="919" y="709"/>
                      <a:pt x="1176" y="709"/>
                    </a:cubicBezTo>
                    <a:cubicBezTo>
                      <a:pt x="1207" y="709"/>
                      <a:pt x="1245" y="711"/>
                      <a:pt x="1292" y="717"/>
                    </a:cubicBezTo>
                    <a:cubicBezTo>
                      <a:pt x="853" y="443"/>
                      <a:pt x="415" y="279"/>
                      <a:pt x="32" y="5"/>
                    </a:cubicBezTo>
                    <a:cubicBezTo>
                      <a:pt x="26" y="2"/>
                      <a:pt x="23" y="1"/>
                      <a:pt x="22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32"/>
              <p:cNvSpPr/>
              <p:nvPr/>
            </p:nvSpPr>
            <p:spPr>
              <a:xfrm>
                <a:off x="6604080" y="3197975"/>
                <a:ext cx="34927" cy="27320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2232" extrusionOk="0">
                    <a:moveTo>
                      <a:pt x="1380" y="304"/>
                    </a:moveTo>
                    <a:cubicBezTo>
                      <a:pt x="1408" y="331"/>
                      <a:pt x="1436" y="357"/>
                      <a:pt x="1463" y="384"/>
                    </a:cubicBezTo>
                    <a:lnTo>
                      <a:pt x="1463" y="384"/>
                    </a:lnTo>
                    <a:lnTo>
                      <a:pt x="1455" y="389"/>
                    </a:lnTo>
                    <a:lnTo>
                      <a:pt x="1455" y="389"/>
                    </a:lnTo>
                    <a:cubicBezTo>
                      <a:pt x="1421" y="352"/>
                      <a:pt x="1397" y="324"/>
                      <a:pt x="1380" y="304"/>
                    </a:cubicBezTo>
                    <a:close/>
                    <a:moveTo>
                      <a:pt x="1514" y="459"/>
                    </a:moveTo>
                    <a:cubicBezTo>
                      <a:pt x="1514" y="459"/>
                      <a:pt x="1514" y="459"/>
                      <a:pt x="1514" y="460"/>
                    </a:cubicBezTo>
                    <a:lnTo>
                      <a:pt x="1514" y="460"/>
                    </a:lnTo>
                    <a:cubicBezTo>
                      <a:pt x="1514" y="460"/>
                      <a:pt x="1514" y="460"/>
                      <a:pt x="1515" y="460"/>
                    </a:cubicBezTo>
                    <a:lnTo>
                      <a:pt x="1515" y="460"/>
                    </a:lnTo>
                    <a:cubicBezTo>
                      <a:pt x="1514" y="459"/>
                      <a:pt x="1514" y="459"/>
                      <a:pt x="1514" y="459"/>
                    </a:cubicBezTo>
                    <a:close/>
                    <a:moveTo>
                      <a:pt x="1516" y="458"/>
                    </a:moveTo>
                    <a:lnTo>
                      <a:pt x="1516" y="458"/>
                    </a:lnTo>
                    <a:cubicBezTo>
                      <a:pt x="1515" y="459"/>
                      <a:pt x="1515" y="459"/>
                      <a:pt x="1515" y="460"/>
                    </a:cubicBezTo>
                    <a:lnTo>
                      <a:pt x="1515" y="460"/>
                    </a:lnTo>
                    <a:cubicBezTo>
                      <a:pt x="1517" y="461"/>
                      <a:pt x="1523" y="468"/>
                      <a:pt x="1534" y="479"/>
                    </a:cubicBezTo>
                    <a:cubicBezTo>
                      <a:pt x="1528" y="472"/>
                      <a:pt x="1522" y="465"/>
                      <a:pt x="1516" y="458"/>
                    </a:cubicBezTo>
                    <a:close/>
                    <a:moveTo>
                      <a:pt x="1384" y="621"/>
                    </a:moveTo>
                    <a:lnTo>
                      <a:pt x="1384" y="621"/>
                    </a:lnTo>
                    <a:cubicBezTo>
                      <a:pt x="1384" y="623"/>
                      <a:pt x="1384" y="626"/>
                      <a:pt x="1385" y="628"/>
                    </a:cubicBezTo>
                    <a:lnTo>
                      <a:pt x="1385" y="628"/>
                    </a:lnTo>
                    <a:cubicBezTo>
                      <a:pt x="1380" y="632"/>
                      <a:pt x="1376" y="637"/>
                      <a:pt x="1371" y="641"/>
                    </a:cubicBezTo>
                    <a:lnTo>
                      <a:pt x="1371" y="641"/>
                    </a:lnTo>
                    <a:cubicBezTo>
                      <a:pt x="1376" y="634"/>
                      <a:pt x="1380" y="627"/>
                      <a:pt x="1384" y="621"/>
                    </a:cubicBezTo>
                    <a:close/>
                    <a:moveTo>
                      <a:pt x="2741" y="1258"/>
                    </a:moveTo>
                    <a:lnTo>
                      <a:pt x="2741" y="1258"/>
                    </a:lnTo>
                    <a:cubicBezTo>
                      <a:pt x="2750" y="1268"/>
                      <a:pt x="2767" y="1282"/>
                      <a:pt x="2794" y="1300"/>
                    </a:cubicBezTo>
                    <a:cubicBezTo>
                      <a:pt x="2777" y="1287"/>
                      <a:pt x="2759" y="1272"/>
                      <a:pt x="2741" y="1258"/>
                    </a:cubicBezTo>
                    <a:close/>
                    <a:moveTo>
                      <a:pt x="1454" y="434"/>
                    </a:moveTo>
                    <a:cubicBezTo>
                      <a:pt x="1463" y="449"/>
                      <a:pt x="1472" y="464"/>
                      <a:pt x="1479" y="479"/>
                    </a:cubicBezTo>
                    <a:cubicBezTo>
                      <a:pt x="1469" y="469"/>
                      <a:pt x="1463" y="464"/>
                      <a:pt x="1461" y="464"/>
                    </a:cubicBezTo>
                    <a:cubicBezTo>
                      <a:pt x="1457" y="464"/>
                      <a:pt x="1462" y="476"/>
                      <a:pt x="1472" y="495"/>
                    </a:cubicBezTo>
                    <a:lnTo>
                      <a:pt x="1472" y="495"/>
                    </a:lnTo>
                    <a:cubicBezTo>
                      <a:pt x="1484" y="480"/>
                      <a:pt x="1497" y="465"/>
                      <a:pt x="1510" y="451"/>
                    </a:cubicBezTo>
                    <a:lnTo>
                      <a:pt x="1510" y="451"/>
                    </a:lnTo>
                    <a:cubicBezTo>
                      <a:pt x="1512" y="454"/>
                      <a:pt x="1514" y="456"/>
                      <a:pt x="1516" y="458"/>
                    </a:cubicBezTo>
                    <a:lnTo>
                      <a:pt x="1516" y="458"/>
                    </a:lnTo>
                    <a:cubicBezTo>
                      <a:pt x="1519" y="454"/>
                      <a:pt x="1522" y="451"/>
                      <a:pt x="1525" y="447"/>
                    </a:cubicBezTo>
                    <a:lnTo>
                      <a:pt x="1525" y="447"/>
                    </a:lnTo>
                    <a:cubicBezTo>
                      <a:pt x="1565" y="490"/>
                      <a:pt x="1604" y="536"/>
                      <a:pt x="1644" y="588"/>
                    </a:cubicBezTo>
                    <a:cubicBezTo>
                      <a:pt x="1644" y="588"/>
                      <a:pt x="1773" y="750"/>
                      <a:pt x="1758" y="750"/>
                    </a:cubicBezTo>
                    <a:cubicBezTo>
                      <a:pt x="1754" y="750"/>
                      <a:pt x="1736" y="736"/>
                      <a:pt x="1699" y="698"/>
                    </a:cubicBezTo>
                    <a:cubicBezTo>
                      <a:pt x="1582" y="542"/>
                      <a:pt x="1520" y="470"/>
                      <a:pt x="1514" y="460"/>
                    </a:cubicBezTo>
                    <a:lnTo>
                      <a:pt x="1514" y="460"/>
                    </a:lnTo>
                    <a:cubicBezTo>
                      <a:pt x="1501" y="477"/>
                      <a:pt x="1489" y="492"/>
                      <a:pt x="1478" y="506"/>
                    </a:cubicBezTo>
                    <a:lnTo>
                      <a:pt x="1478" y="506"/>
                    </a:lnTo>
                    <a:cubicBezTo>
                      <a:pt x="1518" y="579"/>
                      <a:pt x="1612" y="721"/>
                      <a:pt x="1602" y="721"/>
                    </a:cubicBezTo>
                    <a:cubicBezTo>
                      <a:pt x="1599" y="721"/>
                      <a:pt x="1581" y="701"/>
                      <a:pt x="1541" y="651"/>
                    </a:cubicBezTo>
                    <a:lnTo>
                      <a:pt x="1541" y="651"/>
                    </a:lnTo>
                    <a:cubicBezTo>
                      <a:pt x="1547" y="672"/>
                      <a:pt x="1555" y="699"/>
                      <a:pt x="1564" y="731"/>
                    </a:cubicBezTo>
                    <a:lnTo>
                      <a:pt x="1564" y="731"/>
                    </a:lnTo>
                    <a:cubicBezTo>
                      <a:pt x="1555" y="705"/>
                      <a:pt x="1546" y="678"/>
                      <a:pt x="1534" y="643"/>
                    </a:cubicBezTo>
                    <a:lnTo>
                      <a:pt x="1534" y="643"/>
                    </a:lnTo>
                    <a:cubicBezTo>
                      <a:pt x="1536" y="646"/>
                      <a:pt x="1539" y="649"/>
                      <a:pt x="1541" y="651"/>
                    </a:cubicBezTo>
                    <a:lnTo>
                      <a:pt x="1541" y="651"/>
                    </a:lnTo>
                    <a:cubicBezTo>
                      <a:pt x="1530" y="616"/>
                      <a:pt x="1524" y="597"/>
                      <a:pt x="1524" y="597"/>
                    </a:cubicBezTo>
                    <a:lnTo>
                      <a:pt x="1524" y="597"/>
                    </a:lnTo>
                    <a:cubicBezTo>
                      <a:pt x="1523" y="597"/>
                      <a:pt x="1526" y="611"/>
                      <a:pt x="1534" y="643"/>
                    </a:cubicBezTo>
                    <a:cubicBezTo>
                      <a:pt x="1523" y="599"/>
                      <a:pt x="1517" y="579"/>
                      <a:pt x="1515" y="579"/>
                    </a:cubicBezTo>
                    <a:lnTo>
                      <a:pt x="1515" y="579"/>
                    </a:lnTo>
                    <a:cubicBezTo>
                      <a:pt x="1513" y="579"/>
                      <a:pt x="1529" y="647"/>
                      <a:pt x="1570" y="751"/>
                    </a:cubicBezTo>
                    <a:lnTo>
                      <a:pt x="1570" y="751"/>
                    </a:lnTo>
                    <a:cubicBezTo>
                      <a:pt x="1568" y="744"/>
                      <a:pt x="1566" y="737"/>
                      <a:pt x="1564" y="731"/>
                    </a:cubicBezTo>
                    <a:lnTo>
                      <a:pt x="1564" y="731"/>
                    </a:lnTo>
                    <a:cubicBezTo>
                      <a:pt x="1599" y="825"/>
                      <a:pt x="1635" y="889"/>
                      <a:pt x="1808" y="1191"/>
                    </a:cubicBezTo>
                    <a:cubicBezTo>
                      <a:pt x="1693" y="1029"/>
                      <a:pt x="1616" y="867"/>
                      <a:pt x="1570" y="751"/>
                    </a:cubicBezTo>
                    <a:lnTo>
                      <a:pt x="1570" y="751"/>
                    </a:lnTo>
                    <a:cubicBezTo>
                      <a:pt x="1624" y="932"/>
                      <a:pt x="1716" y="1243"/>
                      <a:pt x="1808" y="1519"/>
                    </a:cubicBezTo>
                    <a:cubicBezTo>
                      <a:pt x="1702" y="1308"/>
                      <a:pt x="1653" y="1249"/>
                      <a:pt x="1628" y="1249"/>
                    </a:cubicBezTo>
                    <a:cubicBezTo>
                      <a:pt x="1597" y="1249"/>
                      <a:pt x="1602" y="1337"/>
                      <a:pt x="1583" y="1337"/>
                    </a:cubicBezTo>
                    <a:cubicBezTo>
                      <a:pt x="1568" y="1337"/>
                      <a:pt x="1542" y="1291"/>
                      <a:pt x="1479" y="1136"/>
                    </a:cubicBezTo>
                    <a:cubicBezTo>
                      <a:pt x="1523" y="1136"/>
                      <a:pt x="1427" y="1066"/>
                      <a:pt x="1499" y="1066"/>
                    </a:cubicBezTo>
                    <a:cubicBezTo>
                      <a:pt x="1517" y="1066"/>
                      <a:pt x="1545" y="1070"/>
                      <a:pt x="1589" y="1081"/>
                    </a:cubicBezTo>
                    <a:cubicBezTo>
                      <a:pt x="1486" y="859"/>
                      <a:pt x="1443" y="786"/>
                      <a:pt x="1427" y="786"/>
                    </a:cubicBezTo>
                    <a:cubicBezTo>
                      <a:pt x="1399" y="786"/>
                      <a:pt x="1473" y="1049"/>
                      <a:pt x="1446" y="1049"/>
                    </a:cubicBezTo>
                    <a:cubicBezTo>
                      <a:pt x="1442" y="1049"/>
                      <a:pt x="1435" y="1042"/>
                      <a:pt x="1425" y="1026"/>
                    </a:cubicBezTo>
                    <a:cubicBezTo>
                      <a:pt x="1425" y="939"/>
                      <a:pt x="1409" y="805"/>
                      <a:pt x="1395" y="699"/>
                    </a:cubicBezTo>
                    <a:lnTo>
                      <a:pt x="1395" y="699"/>
                    </a:lnTo>
                    <a:cubicBezTo>
                      <a:pt x="1394" y="700"/>
                      <a:pt x="1393" y="701"/>
                      <a:pt x="1393" y="701"/>
                    </a:cubicBezTo>
                    <a:cubicBezTo>
                      <a:pt x="1392" y="701"/>
                      <a:pt x="1393" y="698"/>
                      <a:pt x="1394" y="693"/>
                    </a:cubicBezTo>
                    <a:lnTo>
                      <a:pt x="1394" y="693"/>
                    </a:lnTo>
                    <a:cubicBezTo>
                      <a:pt x="1394" y="695"/>
                      <a:pt x="1394" y="697"/>
                      <a:pt x="1395" y="699"/>
                    </a:cubicBezTo>
                    <a:lnTo>
                      <a:pt x="1395" y="699"/>
                    </a:lnTo>
                    <a:cubicBezTo>
                      <a:pt x="1396" y="697"/>
                      <a:pt x="1398" y="694"/>
                      <a:pt x="1401" y="688"/>
                    </a:cubicBezTo>
                    <a:lnTo>
                      <a:pt x="1401" y="688"/>
                    </a:lnTo>
                    <a:cubicBezTo>
                      <a:pt x="1402" y="689"/>
                      <a:pt x="1402" y="690"/>
                      <a:pt x="1403" y="690"/>
                    </a:cubicBezTo>
                    <a:cubicBezTo>
                      <a:pt x="1407" y="690"/>
                      <a:pt x="1414" y="676"/>
                      <a:pt x="1425" y="643"/>
                    </a:cubicBezTo>
                    <a:lnTo>
                      <a:pt x="1425" y="643"/>
                    </a:lnTo>
                    <a:cubicBezTo>
                      <a:pt x="1414" y="665"/>
                      <a:pt x="1406" y="679"/>
                      <a:pt x="1401" y="688"/>
                    </a:cubicBezTo>
                    <a:lnTo>
                      <a:pt x="1401" y="688"/>
                    </a:lnTo>
                    <a:cubicBezTo>
                      <a:pt x="1400" y="687"/>
                      <a:pt x="1399" y="683"/>
                      <a:pt x="1399" y="679"/>
                    </a:cubicBezTo>
                    <a:lnTo>
                      <a:pt x="1399" y="679"/>
                    </a:lnTo>
                    <a:cubicBezTo>
                      <a:pt x="1397" y="685"/>
                      <a:pt x="1395" y="690"/>
                      <a:pt x="1394" y="693"/>
                    </a:cubicBezTo>
                    <a:lnTo>
                      <a:pt x="1394" y="693"/>
                    </a:lnTo>
                    <a:cubicBezTo>
                      <a:pt x="1391" y="671"/>
                      <a:pt x="1388" y="651"/>
                      <a:pt x="1385" y="632"/>
                    </a:cubicBezTo>
                    <a:lnTo>
                      <a:pt x="1385" y="632"/>
                    </a:lnTo>
                    <a:cubicBezTo>
                      <a:pt x="1323" y="721"/>
                      <a:pt x="1240" y="844"/>
                      <a:pt x="932" y="1246"/>
                    </a:cubicBezTo>
                    <a:cubicBezTo>
                      <a:pt x="1142" y="971"/>
                      <a:pt x="1199" y="882"/>
                      <a:pt x="1182" y="882"/>
                    </a:cubicBezTo>
                    <a:cubicBezTo>
                      <a:pt x="1149" y="882"/>
                      <a:pt x="864" y="1181"/>
                      <a:pt x="803" y="1181"/>
                    </a:cubicBezTo>
                    <a:cubicBezTo>
                      <a:pt x="784" y="1181"/>
                      <a:pt x="786" y="1153"/>
                      <a:pt x="822" y="1081"/>
                    </a:cubicBezTo>
                    <a:cubicBezTo>
                      <a:pt x="1037" y="866"/>
                      <a:pt x="1065" y="886"/>
                      <a:pt x="1165" y="818"/>
                    </a:cubicBezTo>
                    <a:lnTo>
                      <a:pt x="1165" y="818"/>
                    </a:lnTo>
                    <a:cubicBezTo>
                      <a:pt x="1164" y="821"/>
                      <a:pt x="1164" y="824"/>
                      <a:pt x="1167" y="824"/>
                    </a:cubicBezTo>
                    <a:cubicBezTo>
                      <a:pt x="1178" y="824"/>
                      <a:pt x="1224" y="787"/>
                      <a:pt x="1370" y="642"/>
                    </a:cubicBezTo>
                    <a:lnTo>
                      <a:pt x="1370" y="642"/>
                    </a:lnTo>
                    <a:cubicBezTo>
                      <a:pt x="1370" y="643"/>
                      <a:pt x="1370" y="643"/>
                      <a:pt x="1370" y="643"/>
                    </a:cubicBezTo>
                    <a:cubicBezTo>
                      <a:pt x="1370" y="643"/>
                      <a:pt x="1370" y="643"/>
                      <a:pt x="1370" y="642"/>
                    </a:cubicBezTo>
                    <a:lnTo>
                      <a:pt x="1370" y="642"/>
                    </a:lnTo>
                    <a:cubicBezTo>
                      <a:pt x="1375" y="638"/>
                      <a:pt x="1380" y="633"/>
                      <a:pt x="1385" y="628"/>
                    </a:cubicBezTo>
                    <a:lnTo>
                      <a:pt x="1385" y="628"/>
                    </a:lnTo>
                    <a:cubicBezTo>
                      <a:pt x="1385" y="629"/>
                      <a:pt x="1385" y="631"/>
                      <a:pt x="1385" y="632"/>
                    </a:cubicBezTo>
                    <a:lnTo>
                      <a:pt x="1385" y="632"/>
                    </a:lnTo>
                    <a:cubicBezTo>
                      <a:pt x="1388" y="627"/>
                      <a:pt x="1391" y="623"/>
                      <a:pt x="1394" y="619"/>
                    </a:cubicBezTo>
                    <a:lnTo>
                      <a:pt x="1394" y="619"/>
                    </a:lnTo>
                    <a:cubicBezTo>
                      <a:pt x="1395" y="618"/>
                      <a:pt x="1396" y="617"/>
                      <a:pt x="1397" y="616"/>
                    </a:cubicBezTo>
                    <a:lnTo>
                      <a:pt x="1397" y="616"/>
                    </a:lnTo>
                    <a:cubicBezTo>
                      <a:pt x="1397" y="616"/>
                      <a:pt x="1397" y="616"/>
                      <a:pt x="1397" y="615"/>
                    </a:cubicBezTo>
                    <a:lnTo>
                      <a:pt x="1397" y="615"/>
                    </a:lnTo>
                    <a:cubicBezTo>
                      <a:pt x="1396" y="616"/>
                      <a:pt x="1395" y="617"/>
                      <a:pt x="1395" y="618"/>
                    </a:cubicBezTo>
                    <a:lnTo>
                      <a:pt x="1395" y="618"/>
                    </a:lnTo>
                    <a:cubicBezTo>
                      <a:pt x="1395" y="617"/>
                      <a:pt x="1396" y="616"/>
                      <a:pt x="1397" y="614"/>
                    </a:cubicBezTo>
                    <a:lnTo>
                      <a:pt x="1397" y="614"/>
                    </a:lnTo>
                    <a:cubicBezTo>
                      <a:pt x="1397" y="615"/>
                      <a:pt x="1397" y="615"/>
                      <a:pt x="1397" y="615"/>
                    </a:cubicBezTo>
                    <a:lnTo>
                      <a:pt x="1397" y="615"/>
                    </a:lnTo>
                    <a:cubicBezTo>
                      <a:pt x="1406" y="607"/>
                      <a:pt x="1415" y="598"/>
                      <a:pt x="1424" y="589"/>
                    </a:cubicBezTo>
                    <a:lnTo>
                      <a:pt x="1424" y="589"/>
                    </a:lnTo>
                    <a:cubicBezTo>
                      <a:pt x="1415" y="598"/>
                      <a:pt x="1406" y="607"/>
                      <a:pt x="1397" y="616"/>
                    </a:cubicBezTo>
                    <a:lnTo>
                      <a:pt x="1397" y="616"/>
                    </a:lnTo>
                    <a:cubicBezTo>
                      <a:pt x="1397" y="641"/>
                      <a:pt x="1397" y="665"/>
                      <a:pt x="1399" y="679"/>
                    </a:cubicBezTo>
                    <a:lnTo>
                      <a:pt x="1399" y="679"/>
                    </a:lnTo>
                    <a:cubicBezTo>
                      <a:pt x="1410" y="645"/>
                      <a:pt x="1433" y="583"/>
                      <a:pt x="1433" y="564"/>
                    </a:cubicBezTo>
                    <a:lnTo>
                      <a:pt x="1433" y="564"/>
                    </a:lnTo>
                    <a:cubicBezTo>
                      <a:pt x="1421" y="581"/>
                      <a:pt x="1409" y="597"/>
                      <a:pt x="1397" y="614"/>
                    </a:cubicBezTo>
                    <a:lnTo>
                      <a:pt x="1397" y="614"/>
                    </a:lnTo>
                    <a:cubicBezTo>
                      <a:pt x="1397" y="609"/>
                      <a:pt x="1397" y="604"/>
                      <a:pt x="1397" y="599"/>
                    </a:cubicBezTo>
                    <a:lnTo>
                      <a:pt x="1397" y="599"/>
                    </a:lnTo>
                    <a:cubicBezTo>
                      <a:pt x="1417" y="569"/>
                      <a:pt x="1427" y="558"/>
                      <a:pt x="1431" y="558"/>
                    </a:cubicBezTo>
                    <a:cubicBezTo>
                      <a:pt x="1433" y="558"/>
                      <a:pt x="1434" y="560"/>
                      <a:pt x="1433" y="564"/>
                    </a:cubicBezTo>
                    <a:lnTo>
                      <a:pt x="1433" y="564"/>
                    </a:lnTo>
                    <a:cubicBezTo>
                      <a:pt x="1446" y="546"/>
                      <a:pt x="1461" y="528"/>
                      <a:pt x="1478" y="506"/>
                    </a:cubicBezTo>
                    <a:lnTo>
                      <a:pt x="1478" y="506"/>
                    </a:lnTo>
                    <a:cubicBezTo>
                      <a:pt x="1475" y="502"/>
                      <a:pt x="1473" y="498"/>
                      <a:pt x="1472" y="495"/>
                    </a:cubicBezTo>
                    <a:lnTo>
                      <a:pt x="1472" y="495"/>
                    </a:lnTo>
                    <a:cubicBezTo>
                      <a:pt x="1445" y="526"/>
                      <a:pt x="1419" y="560"/>
                      <a:pt x="1397" y="595"/>
                    </a:cubicBezTo>
                    <a:lnTo>
                      <a:pt x="1397" y="595"/>
                    </a:lnTo>
                    <a:cubicBezTo>
                      <a:pt x="1396" y="560"/>
                      <a:pt x="1393" y="527"/>
                      <a:pt x="1381" y="527"/>
                    </a:cubicBezTo>
                    <a:cubicBezTo>
                      <a:pt x="1378" y="527"/>
                      <a:pt x="1374" y="529"/>
                      <a:pt x="1370" y="534"/>
                    </a:cubicBezTo>
                    <a:cubicBezTo>
                      <a:pt x="1370" y="534"/>
                      <a:pt x="1376" y="567"/>
                      <a:pt x="1383" y="618"/>
                    </a:cubicBezTo>
                    <a:lnTo>
                      <a:pt x="1383" y="618"/>
                    </a:lnTo>
                    <a:cubicBezTo>
                      <a:pt x="1379" y="626"/>
                      <a:pt x="1375" y="634"/>
                      <a:pt x="1371" y="641"/>
                    </a:cubicBezTo>
                    <a:lnTo>
                      <a:pt x="1371" y="641"/>
                    </a:lnTo>
                    <a:cubicBezTo>
                      <a:pt x="1271" y="738"/>
                      <a:pt x="1211" y="787"/>
                      <a:pt x="1165" y="818"/>
                    </a:cubicBezTo>
                    <a:lnTo>
                      <a:pt x="1165" y="818"/>
                    </a:lnTo>
                    <a:cubicBezTo>
                      <a:pt x="1168" y="806"/>
                      <a:pt x="1183" y="783"/>
                      <a:pt x="1178" y="783"/>
                    </a:cubicBezTo>
                    <a:cubicBezTo>
                      <a:pt x="1176" y="783"/>
                      <a:pt x="1168" y="790"/>
                      <a:pt x="1151" y="807"/>
                    </a:cubicBezTo>
                    <a:cubicBezTo>
                      <a:pt x="1466" y="492"/>
                      <a:pt x="1263" y="621"/>
                      <a:pt x="1454" y="434"/>
                    </a:cubicBezTo>
                    <a:close/>
                    <a:moveTo>
                      <a:pt x="1049" y="1"/>
                    </a:moveTo>
                    <a:cubicBezTo>
                      <a:pt x="1049" y="1"/>
                      <a:pt x="1063" y="13"/>
                      <a:pt x="1096" y="41"/>
                    </a:cubicBezTo>
                    <a:cubicBezTo>
                      <a:pt x="1195" y="140"/>
                      <a:pt x="1283" y="216"/>
                      <a:pt x="1364" y="291"/>
                    </a:cubicBezTo>
                    <a:lnTo>
                      <a:pt x="1364" y="291"/>
                    </a:lnTo>
                    <a:cubicBezTo>
                      <a:pt x="1375" y="304"/>
                      <a:pt x="1384" y="317"/>
                      <a:pt x="1381" y="317"/>
                    </a:cubicBezTo>
                    <a:cubicBezTo>
                      <a:pt x="1376" y="317"/>
                      <a:pt x="1347" y="292"/>
                      <a:pt x="1261" y="205"/>
                    </a:cubicBezTo>
                    <a:lnTo>
                      <a:pt x="1261" y="205"/>
                    </a:lnTo>
                    <a:cubicBezTo>
                      <a:pt x="1303" y="247"/>
                      <a:pt x="1377" y="322"/>
                      <a:pt x="1434" y="404"/>
                    </a:cubicBezTo>
                    <a:lnTo>
                      <a:pt x="1434" y="404"/>
                    </a:lnTo>
                    <a:lnTo>
                      <a:pt x="767" y="862"/>
                    </a:lnTo>
                    <a:cubicBezTo>
                      <a:pt x="1041" y="643"/>
                      <a:pt x="987" y="643"/>
                      <a:pt x="877" y="643"/>
                    </a:cubicBezTo>
                    <a:cubicBezTo>
                      <a:pt x="932" y="753"/>
                      <a:pt x="165" y="1081"/>
                      <a:pt x="1" y="1355"/>
                    </a:cubicBezTo>
                    <a:cubicBezTo>
                      <a:pt x="329" y="1355"/>
                      <a:pt x="603" y="1410"/>
                      <a:pt x="658" y="1793"/>
                    </a:cubicBezTo>
                    <a:cubicBezTo>
                      <a:pt x="809" y="1566"/>
                      <a:pt x="876" y="1509"/>
                      <a:pt x="909" y="1509"/>
                    </a:cubicBezTo>
                    <a:cubicBezTo>
                      <a:pt x="943" y="1509"/>
                      <a:pt x="943" y="1567"/>
                      <a:pt x="962" y="1567"/>
                    </a:cubicBezTo>
                    <a:cubicBezTo>
                      <a:pt x="980" y="1567"/>
                      <a:pt x="1012" y="1522"/>
                      <a:pt x="1096" y="1355"/>
                    </a:cubicBezTo>
                    <a:lnTo>
                      <a:pt x="1096" y="1355"/>
                    </a:lnTo>
                    <a:lnTo>
                      <a:pt x="877" y="2012"/>
                    </a:lnTo>
                    <a:cubicBezTo>
                      <a:pt x="1096" y="1903"/>
                      <a:pt x="987" y="1574"/>
                      <a:pt x="1151" y="1355"/>
                    </a:cubicBezTo>
                    <a:cubicBezTo>
                      <a:pt x="1157" y="1343"/>
                      <a:pt x="1161" y="1338"/>
                      <a:pt x="1163" y="1338"/>
                    </a:cubicBezTo>
                    <a:cubicBezTo>
                      <a:pt x="1183" y="1338"/>
                      <a:pt x="1090" y="1713"/>
                      <a:pt x="1041" y="1958"/>
                    </a:cubicBezTo>
                    <a:cubicBezTo>
                      <a:pt x="1052" y="1963"/>
                      <a:pt x="1062" y="1966"/>
                      <a:pt x="1070" y="1966"/>
                    </a:cubicBezTo>
                    <a:cubicBezTo>
                      <a:pt x="1142" y="1966"/>
                      <a:pt x="1113" y="1749"/>
                      <a:pt x="1260" y="1355"/>
                    </a:cubicBezTo>
                    <a:lnTo>
                      <a:pt x="1260" y="1355"/>
                    </a:lnTo>
                    <a:lnTo>
                      <a:pt x="1151" y="2231"/>
                    </a:lnTo>
                    <a:cubicBezTo>
                      <a:pt x="1754" y="2030"/>
                      <a:pt x="1804" y="1506"/>
                      <a:pt x="2231" y="1506"/>
                    </a:cubicBezTo>
                    <a:cubicBezTo>
                      <a:pt x="2270" y="1506"/>
                      <a:pt x="2311" y="1510"/>
                      <a:pt x="2356" y="1519"/>
                    </a:cubicBezTo>
                    <a:lnTo>
                      <a:pt x="2027" y="1136"/>
                    </a:lnTo>
                    <a:lnTo>
                      <a:pt x="2027" y="1136"/>
                    </a:lnTo>
                    <a:cubicBezTo>
                      <a:pt x="2044" y="1142"/>
                      <a:pt x="2057" y="1144"/>
                      <a:pt x="2067" y="1144"/>
                    </a:cubicBezTo>
                    <a:cubicBezTo>
                      <a:pt x="2200" y="1144"/>
                      <a:pt x="1737" y="666"/>
                      <a:pt x="1816" y="666"/>
                    </a:cubicBezTo>
                    <a:cubicBezTo>
                      <a:pt x="1846" y="666"/>
                      <a:pt x="1951" y="733"/>
                      <a:pt x="2191" y="917"/>
                    </a:cubicBezTo>
                    <a:lnTo>
                      <a:pt x="1863" y="588"/>
                    </a:lnTo>
                    <a:lnTo>
                      <a:pt x="1863" y="588"/>
                    </a:lnTo>
                    <a:cubicBezTo>
                      <a:pt x="2068" y="742"/>
                      <a:pt x="2466" y="1041"/>
                      <a:pt x="2741" y="1258"/>
                    </a:cubicBezTo>
                    <a:lnTo>
                      <a:pt x="2741" y="1258"/>
                    </a:lnTo>
                    <a:cubicBezTo>
                      <a:pt x="2693" y="1204"/>
                      <a:pt x="2831" y="1227"/>
                      <a:pt x="2739" y="1136"/>
                    </a:cubicBezTo>
                    <a:lnTo>
                      <a:pt x="2465" y="1026"/>
                    </a:lnTo>
                    <a:cubicBezTo>
                      <a:pt x="2332" y="893"/>
                      <a:pt x="2298" y="841"/>
                      <a:pt x="2327" y="841"/>
                    </a:cubicBezTo>
                    <a:cubicBezTo>
                      <a:pt x="2369" y="841"/>
                      <a:pt x="2544" y="951"/>
                      <a:pt x="2739" y="1081"/>
                    </a:cubicBezTo>
                    <a:cubicBezTo>
                      <a:pt x="2356" y="643"/>
                      <a:pt x="1972" y="588"/>
                      <a:pt x="1589" y="314"/>
                    </a:cubicBezTo>
                    <a:lnTo>
                      <a:pt x="1589" y="314"/>
                    </a:lnTo>
                    <a:cubicBezTo>
                      <a:pt x="1750" y="475"/>
                      <a:pt x="1796" y="536"/>
                      <a:pt x="1775" y="536"/>
                    </a:cubicBezTo>
                    <a:cubicBezTo>
                      <a:pt x="1754" y="536"/>
                      <a:pt x="1669" y="478"/>
                      <a:pt x="1564" y="400"/>
                    </a:cubicBezTo>
                    <a:lnTo>
                      <a:pt x="1564" y="400"/>
                    </a:lnTo>
                    <a:cubicBezTo>
                      <a:pt x="1550" y="417"/>
                      <a:pt x="1537" y="432"/>
                      <a:pt x="1525" y="447"/>
                    </a:cubicBezTo>
                    <a:lnTo>
                      <a:pt x="1525" y="447"/>
                    </a:lnTo>
                    <a:cubicBezTo>
                      <a:pt x="1523" y="445"/>
                      <a:pt x="1521" y="443"/>
                      <a:pt x="1519" y="441"/>
                    </a:cubicBezTo>
                    <a:lnTo>
                      <a:pt x="1519" y="441"/>
                    </a:lnTo>
                    <a:cubicBezTo>
                      <a:pt x="1516" y="444"/>
                      <a:pt x="1513" y="448"/>
                      <a:pt x="1510" y="451"/>
                    </a:cubicBezTo>
                    <a:lnTo>
                      <a:pt x="1510" y="451"/>
                    </a:lnTo>
                    <a:cubicBezTo>
                      <a:pt x="1498" y="438"/>
                      <a:pt x="1486" y="425"/>
                      <a:pt x="1476" y="413"/>
                    </a:cubicBezTo>
                    <a:lnTo>
                      <a:pt x="1476" y="413"/>
                    </a:lnTo>
                    <a:cubicBezTo>
                      <a:pt x="1479" y="410"/>
                      <a:pt x="1482" y="408"/>
                      <a:pt x="1485" y="405"/>
                    </a:cubicBezTo>
                    <a:lnTo>
                      <a:pt x="1485" y="405"/>
                    </a:lnTo>
                    <a:cubicBezTo>
                      <a:pt x="1496" y="417"/>
                      <a:pt x="1508" y="429"/>
                      <a:pt x="1519" y="441"/>
                    </a:cubicBezTo>
                    <a:lnTo>
                      <a:pt x="1519" y="441"/>
                    </a:lnTo>
                    <a:cubicBezTo>
                      <a:pt x="1534" y="425"/>
                      <a:pt x="1548" y="411"/>
                      <a:pt x="1561" y="398"/>
                    </a:cubicBezTo>
                    <a:lnTo>
                      <a:pt x="1561" y="398"/>
                    </a:lnTo>
                    <a:cubicBezTo>
                      <a:pt x="1562" y="398"/>
                      <a:pt x="1563" y="399"/>
                      <a:pt x="1564" y="400"/>
                    </a:cubicBezTo>
                    <a:lnTo>
                      <a:pt x="1564" y="400"/>
                    </a:lnTo>
                    <a:cubicBezTo>
                      <a:pt x="1572" y="390"/>
                      <a:pt x="1580" y="380"/>
                      <a:pt x="1589" y="369"/>
                    </a:cubicBezTo>
                    <a:lnTo>
                      <a:pt x="1589" y="369"/>
                    </a:lnTo>
                    <a:cubicBezTo>
                      <a:pt x="1581" y="377"/>
                      <a:pt x="1571" y="387"/>
                      <a:pt x="1561" y="398"/>
                    </a:cubicBezTo>
                    <a:lnTo>
                      <a:pt x="1561" y="398"/>
                    </a:lnTo>
                    <a:cubicBezTo>
                      <a:pt x="1548" y="388"/>
                      <a:pt x="1536" y="379"/>
                      <a:pt x="1523" y="369"/>
                    </a:cubicBezTo>
                    <a:lnTo>
                      <a:pt x="1523" y="369"/>
                    </a:lnTo>
                    <a:cubicBezTo>
                      <a:pt x="1556" y="339"/>
                      <a:pt x="1595" y="303"/>
                      <a:pt x="1644" y="260"/>
                    </a:cubicBezTo>
                    <a:lnTo>
                      <a:pt x="1644" y="260"/>
                    </a:lnTo>
                    <a:lnTo>
                      <a:pt x="1504" y="355"/>
                    </a:lnTo>
                    <a:lnTo>
                      <a:pt x="1504" y="355"/>
                    </a:lnTo>
                    <a:cubicBezTo>
                      <a:pt x="1298" y="200"/>
                      <a:pt x="1051" y="1"/>
                      <a:pt x="1049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32"/>
              <p:cNvSpPr/>
              <p:nvPr/>
            </p:nvSpPr>
            <p:spPr>
              <a:xfrm>
                <a:off x="6638433" y="3213716"/>
                <a:ext cx="691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56" h="110" extrusionOk="0">
                    <a:moveTo>
                      <a:pt x="56" y="11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32"/>
              <p:cNvSpPr/>
              <p:nvPr/>
            </p:nvSpPr>
            <p:spPr>
              <a:xfrm>
                <a:off x="6613514" y="3205761"/>
                <a:ext cx="1357" cy="514"/>
              </a:xfrm>
              <a:custGeom>
                <a:avLst/>
                <a:gdLst/>
                <a:ahLst/>
                <a:cxnLst/>
                <a:rect l="l" t="t" r="r" b="b"/>
                <a:pathLst>
                  <a:path w="110" h="42" extrusionOk="0">
                    <a:moveTo>
                      <a:pt x="55" y="0"/>
                    </a:moveTo>
                    <a:cubicBezTo>
                      <a:pt x="0" y="27"/>
                      <a:pt x="0" y="41"/>
                      <a:pt x="21" y="41"/>
                    </a:cubicBezTo>
                    <a:cubicBezTo>
                      <a:pt x="42" y="41"/>
                      <a:pt x="83" y="27"/>
                      <a:pt x="11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32"/>
              <p:cNvSpPr/>
              <p:nvPr/>
            </p:nvSpPr>
            <p:spPr>
              <a:xfrm>
                <a:off x="6637769" y="321106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32"/>
              <p:cNvSpPr/>
              <p:nvPr/>
            </p:nvSpPr>
            <p:spPr>
              <a:xfrm>
                <a:off x="6624965" y="3201111"/>
                <a:ext cx="2036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65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65" y="16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32"/>
              <p:cNvSpPr/>
              <p:nvPr/>
            </p:nvSpPr>
            <p:spPr>
              <a:xfrm>
                <a:off x="6617560" y="3199125"/>
                <a:ext cx="2714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10" extrusionOk="0">
                    <a:moveTo>
                      <a:pt x="219" y="0"/>
                    </a:move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32"/>
              <p:cNvSpPr/>
              <p:nvPr/>
            </p:nvSpPr>
            <p:spPr>
              <a:xfrm>
                <a:off x="6618224" y="3188518"/>
                <a:ext cx="69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1" extrusionOk="0">
                    <a:moveTo>
                      <a:pt x="56" y="0"/>
                    </a:moveTo>
                    <a:lnTo>
                      <a:pt x="1" y="0"/>
                    </a:lnTo>
                    <a:cubicBezTo>
                      <a:pt x="56" y="0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32"/>
              <p:cNvSpPr/>
              <p:nvPr/>
            </p:nvSpPr>
            <p:spPr>
              <a:xfrm>
                <a:off x="6577131" y="3161987"/>
                <a:ext cx="46895" cy="47185"/>
              </a:xfrm>
              <a:custGeom>
                <a:avLst/>
                <a:gdLst/>
                <a:ahLst/>
                <a:cxnLst/>
                <a:rect l="l" t="t" r="r" b="b"/>
                <a:pathLst>
                  <a:path w="3801" h="3855" extrusionOk="0">
                    <a:moveTo>
                      <a:pt x="1425" y="0"/>
                    </a:moveTo>
                    <a:cubicBezTo>
                      <a:pt x="1315" y="0"/>
                      <a:pt x="822" y="0"/>
                      <a:pt x="384" y="165"/>
                    </a:cubicBezTo>
                    <a:lnTo>
                      <a:pt x="603" y="110"/>
                    </a:lnTo>
                    <a:cubicBezTo>
                      <a:pt x="1041" y="110"/>
                      <a:pt x="165" y="329"/>
                      <a:pt x="1" y="438"/>
                    </a:cubicBezTo>
                    <a:cubicBezTo>
                      <a:pt x="20" y="445"/>
                      <a:pt x="50" y="447"/>
                      <a:pt x="88" y="447"/>
                    </a:cubicBezTo>
                    <a:cubicBezTo>
                      <a:pt x="318" y="447"/>
                      <a:pt x="839" y="352"/>
                      <a:pt x="981" y="352"/>
                    </a:cubicBezTo>
                    <a:cubicBezTo>
                      <a:pt x="1024" y="352"/>
                      <a:pt x="1032" y="361"/>
                      <a:pt x="987" y="384"/>
                    </a:cubicBezTo>
                    <a:cubicBezTo>
                      <a:pt x="1041" y="438"/>
                      <a:pt x="768" y="493"/>
                      <a:pt x="549" y="548"/>
                    </a:cubicBezTo>
                    <a:cubicBezTo>
                      <a:pt x="538" y="570"/>
                      <a:pt x="560" y="579"/>
                      <a:pt x="602" y="579"/>
                    </a:cubicBezTo>
                    <a:cubicBezTo>
                      <a:pt x="774" y="579"/>
                      <a:pt x="1282" y="438"/>
                      <a:pt x="1370" y="438"/>
                    </a:cubicBezTo>
                    <a:cubicBezTo>
                      <a:pt x="518" y="770"/>
                      <a:pt x="525" y="825"/>
                      <a:pt x="711" y="825"/>
                    </a:cubicBezTo>
                    <a:cubicBezTo>
                      <a:pt x="804" y="825"/>
                      <a:pt x="940" y="811"/>
                      <a:pt x="1037" y="811"/>
                    </a:cubicBezTo>
                    <a:cubicBezTo>
                      <a:pt x="1098" y="811"/>
                      <a:pt x="1143" y="817"/>
                      <a:pt x="1151" y="834"/>
                    </a:cubicBezTo>
                    <a:lnTo>
                      <a:pt x="1151" y="834"/>
                    </a:lnTo>
                    <a:cubicBezTo>
                      <a:pt x="1230" y="770"/>
                      <a:pt x="1292" y="712"/>
                      <a:pt x="1151" y="712"/>
                    </a:cubicBezTo>
                    <a:lnTo>
                      <a:pt x="2027" y="384"/>
                    </a:lnTo>
                    <a:cubicBezTo>
                      <a:pt x="2276" y="267"/>
                      <a:pt x="2259" y="237"/>
                      <a:pt x="2147" y="237"/>
                    </a:cubicBezTo>
                    <a:cubicBezTo>
                      <a:pt x="2022" y="237"/>
                      <a:pt x="1779" y="275"/>
                      <a:pt x="1659" y="275"/>
                    </a:cubicBezTo>
                    <a:cubicBezTo>
                      <a:pt x="1531" y="275"/>
                      <a:pt x="1540" y="232"/>
                      <a:pt x="1973" y="55"/>
                    </a:cubicBezTo>
                    <a:cubicBezTo>
                      <a:pt x="1863" y="55"/>
                      <a:pt x="1754" y="31"/>
                      <a:pt x="1547" y="31"/>
                    </a:cubicBezTo>
                    <a:cubicBezTo>
                      <a:pt x="1443" y="31"/>
                      <a:pt x="1315" y="37"/>
                      <a:pt x="1151" y="55"/>
                    </a:cubicBezTo>
                    <a:lnTo>
                      <a:pt x="1425" y="0"/>
                    </a:lnTo>
                    <a:close/>
                    <a:moveTo>
                      <a:pt x="1151" y="834"/>
                    </a:moveTo>
                    <a:cubicBezTo>
                      <a:pt x="1109" y="868"/>
                      <a:pt x="1062" y="904"/>
                      <a:pt x="1039" y="934"/>
                    </a:cubicBezTo>
                    <a:lnTo>
                      <a:pt x="1039" y="934"/>
                    </a:lnTo>
                    <a:cubicBezTo>
                      <a:pt x="1130" y="883"/>
                      <a:pt x="1160" y="852"/>
                      <a:pt x="1151" y="834"/>
                    </a:cubicBezTo>
                    <a:close/>
                    <a:moveTo>
                      <a:pt x="816" y="1436"/>
                    </a:moveTo>
                    <a:lnTo>
                      <a:pt x="816" y="1436"/>
                    </a:lnTo>
                    <a:cubicBezTo>
                      <a:pt x="784" y="1449"/>
                      <a:pt x="750" y="1463"/>
                      <a:pt x="713" y="1479"/>
                    </a:cubicBezTo>
                    <a:cubicBezTo>
                      <a:pt x="752" y="1463"/>
                      <a:pt x="787" y="1449"/>
                      <a:pt x="816" y="1436"/>
                    </a:cubicBezTo>
                    <a:close/>
                    <a:moveTo>
                      <a:pt x="3506" y="2081"/>
                    </a:moveTo>
                    <a:cubicBezTo>
                      <a:pt x="3506" y="2081"/>
                      <a:pt x="3504" y="2084"/>
                      <a:pt x="3500" y="2087"/>
                    </a:cubicBezTo>
                    <a:lnTo>
                      <a:pt x="3500" y="2087"/>
                    </a:lnTo>
                    <a:cubicBezTo>
                      <a:pt x="3511" y="2084"/>
                      <a:pt x="3514" y="2081"/>
                      <a:pt x="3506" y="2081"/>
                    </a:cubicBezTo>
                    <a:close/>
                    <a:moveTo>
                      <a:pt x="3234" y="2619"/>
                    </a:moveTo>
                    <a:cubicBezTo>
                      <a:pt x="3144" y="2631"/>
                      <a:pt x="3029" y="2654"/>
                      <a:pt x="2890" y="2690"/>
                    </a:cubicBezTo>
                    <a:lnTo>
                      <a:pt x="2890" y="2690"/>
                    </a:lnTo>
                    <a:cubicBezTo>
                      <a:pt x="2973" y="2678"/>
                      <a:pt x="3100" y="2650"/>
                      <a:pt x="3234" y="2619"/>
                    </a:cubicBezTo>
                    <a:close/>
                    <a:moveTo>
                      <a:pt x="2211" y="387"/>
                    </a:moveTo>
                    <a:cubicBezTo>
                      <a:pt x="2138" y="387"/>
                      <a:pt x="1973" y="429"/>
                      <a:pt x="1644" y="548"/>
                    </a:cubicBezTo>
                    <a:cubicBezTo>
                      <a:pt x="1644" y="603"/>
                      <a:pt x="1425" y="767"/>
                      <a:pt x="1534" y="822"/>
                    </a:cubicBezTo>
                    <a:cubicBezTo>
                      <a:pt x="1346" y="869"/>
                      <a:pt x="1157" y="997"/>
                      <a:pt x="1074" y="997"/>
                    </a:cubicBezTo>
                    <a:cubicBezTo>
                      <a:pt x="1060" y="997"/>
                      <a:pt x="1049" y="994"/>
                      <a:pt x="1041" y="986"/>
                    </a:cubicBezTo>
                    <a:cubicBezTo>
                      <a:pt x="1019" y="975"/>
                      <a:pt x="1022" y="956"/>
                      <a:pt x="1039" y="934"/>
                    </a:cubicBezTo>
                    <a:lnTo>
                      <a:pt x="1039" y="934"/>
                    </a:lnTo>
                    <a:cubicBezTo>
                      <a:pt x="988" y="963"/>
                      <a:pt x="917" y="998"/>
                      <a:pt x="822" y="1041"/>
                    </a:cubicBezTo>
                    <a:cubicBezTo>
                      <a:pt x="963" y="1041"/>
                      <a:pt x="903" y="1162"/>
                      <a:pt x="1124" y="1162"/>
                    </a:cubicBezTo>
                    <a:cubicBezTo>
                      <a:pt x="1161" y="1162"/>
                      <a:pt x="1206" y="1158"/>
                      <a:pt x="1261" y="1150"/>
                    </a:cubicBezTo>
                    <a:lnTo>
                      <a:pt x="1261" y="1150"/>
                    </a:lnTo>
                    <a:cubicBezTo>
                      <a:pt x="803" y="1303"/>
                      <a:pt x="1194" y="1267"/>
                      <a:pt x="816" y="1436"/>
                    </a:cubicBezTo>
                    <a:lnTo>
                      <a:pt x="816" y="1436"/>
                    </a:lnTo>
                    <a:cubicBezTo>
                      <a:pt x="1009" y="1356"/>
                      <a:pt x="1105" y="1328"/>
                      <a:pt x="1148" y="1328"/>
                    </a:cubicBezTo>
                    <a:cubicBezTo>
                      <a:pt x="1255" y="1328"/>
                      <a:pt x="1028" y="1505"/>
                      <a:pt x="1127" y="1505"/>
                    </a:cubicBezTo>
                    <a:cubicBezTo>
                      <a:pt x="1185" y="1505"/>
                      <a:pt x="1351" y="1446"/>
                      <a:pt x="1754" y="1260"/>
                    </a:cubicBezTo>
                    <a:lnTo>
                      <a:pt x="1754" y="1260"/>
                    </a:lnTo>
                    <a:cubicBezTo>
                      <a:pt x="1594" y="1396"/>
                      <a:pt x="1577" y="1420"/>
                      <a:pt x="1591" y="1420"/>
                    </a:cubicBezTo>
                    <a:cubicBezTo>
                      <a:pt x="1598" y="1420"/>
                      <a:pt x="1614" y="1413"/>
                      <a:pt x="1623" y="1413"/>
                    </a:cubicBezTo>
                    <a:cubicBezTo>
                      <a:pt x="1640" y="1413"/>
                      <a:pt x="1636" y="1432"/>
                      <a:pt x="1534" y="1534"/>
                    </a:cubicBezTo>
                    <a:cubicBezTo>
                      <a:pt x="1452" y="1561"/>
                      <a:pt x="1411" y="1561"/>
                      <a:pt x="1384" y="1561"/>
                    </a:cubicBezTo>
                    <a:cubicBezTo>
                      <a:pt x="1356" y="1561"/>
                      <a:pt x="1343" y="1561"/>
                      <a:pt x="1315" y="1589"/>
                    </a:cubicBezTo>
                    <a:cubicBezTo>
                      <a:pt x="1263" y="1620"/>
                      <a:pt x="1255" y="1632"/>
                      <a:pt x="1271" y="1632"/>
                    </a:cubicBezTo>
                    <a:cubicBezTo>
                      <a:pt x="1313" y="1632"/>
                      <a:pt x="1512" y="1560"/>
                      <a:pt x="1549" y="1560"/>
                    </a:cubicBezTo>
                    <a:cubicBezTo>
                      <a:pt x="1574" y="1560"/>
                      <a:pt x="1528" y="1592"/>
                      <a:pt x="1315" y="1698"/>
                    </a:cubicBezTo>
                    <a:cubicBezTo>
                      <a:pt x="1306" y="1716"/>
                      <a:pt x="1312" y="1724"/>
                      <a:pt x="1330" y="1724"/>
                    </a:cubicBezTo>
                    <a:cubicBezTo>
                      <a:pt x="1419" y="1724"/>
                      <a:pt x="1816" y="1525"/>
                      <a:pt x="2137" y="1479"/>
                    </a:cubicBezTo>
                    <a:lnTo>
                      <a:pt x="2137" y="1479"/>
                    </a:lnTo>
                    <a:cubicBezTo>
                      <a:pt x="2027" y="1643"/>
                      <a:pt x="1808" y="1643"/>
                      <a:pt x="1206" y="1917"/>
                    </a:cubicBezTo>
                    <a:cubicBezTo>
                      <a:pt x="1514" y="1822"/>
                      <a:pt x="1627" y="1799"/>
                      <a:pt x="1688" y="1799"/>
                    </a:cubicBezTo>
                    <a:cubicBezTo>
                      <a:pt x="1744" y="1799"/>
                      <a:pt x="1754" y="1820"/>
                      <a:pt x="1836" y="1820"/>
                    </a:cubicBezTo>
                    <a:cubicBezTo>
                      <a:pt x="1868" y="1820"/>
                      <a:pt x="1911" y="1816"/>
                      <a:pt x="1973" y="1808"/>
                    </a:cubicBezTo>
                    <a:cubicBezTo>
                      <a:pt x="2027" y="1808"/>
                      <a:pt x="2137" y="1643"/>
                      <a:pt x="2411" y="1643"/>
                    </a:cubicBezTo>
                    <a:cubicBezTo>
                      <a:pt x="2395" y="1690"/>
                      <a:pt x="2428" y="1706"/>
                      <a:pt x="2488" y="1706"/>
                    </a:cubicBezTo>
                    <a:cubicBezTo>
                      <a:pt x="2615" y="1706"/>
                      <a:pt x="2865" y="1634"/>
                      <a:pt x="3035" y="1634"/>
                    </a:cubicBezTo>
                    <a:cubicBezTo>
                      <a:pt x="3067" y="1634"/>
                      <a:pt x="3097" y="1637"/>
                      <a:pt x="3123" y="1643"/>
                    </a:cubicBezTo>
                    <a:cubicBezTo>
                      <a:pt x="2896" y="1724"/>
                      <a:pt x="2798" y="1748"/>
                      <a:pt x="2758" y="1748"/>
                    </a:cubicBezTo>
                    <a:cubicBezTo>
                      <a:pt x="2703" y="1748"/>
                      <a:pt x="2756" y="1703"/>
                      <a:pt x="2727" y="1703"/>
                    </a:cubicBezTo>
                    <a:cubicBezTo>
                      <a:pt x="2707" y="1703"/>
                      <a:pt x="2644" y="1727"/>
                      <a:pt x="2466" y="1808"/>
                    </a:cubicBezTo>
                    <a:cubicBezTo>
                      <a:pt x="2082" y="1862"/>
                      <a:pt x="2137" y="1808"/>
                      <a:pt x="1534" y="1972"/>
                    </a:cubicBezTo>
                    <a:cubicBezTo>
                      <a:pt x="1534" y="2081"/>
                      <a:pt x="1699" y="2136"/>
                      <a:pt x="2082" y="2136"/>
                    </a:cubicBezTo>
                    <a:cubicBezTo>
                      <a:pt x="1973" y="2246"/>
                      <a:pt x="1699" y="2191"/>
                      <a:pt x="1644" y="2301"/>
                    </a:cubicBezTo>
                    <a:cubicBezTo>
                      <a:pt x="1553" y="2361"/>
                      <a:pt x="1575" y="2380"/>
                      <a:pt x="1648" y="2380"/>
                    </a:cubicBezTo>
                    <a:cubicBezTo>
                      <a:pt x="1766" y="2380"/>
                      <a:pt x="2015" y="2331"/>
                      <a:pt x="2133" y="2331"/>
                    </a:cubicBezTo>
                    <a:cubicBezTo>
                      <a:pt x="2206" y="2331"/>
                      <a:pt x="2228" y="2350"/>
                      <a:pt x="2137" y="2410"/>
                    </a:cubicBezTo>
                    <a:lnTo>
                      <a:pt x="1754" y="2520"/>
                    </a:lnTo>
                    <a:cubicBezTo>
                      <a:pt x="1832" y="2504"/>
                      <a:pt x="1887" y="2497"/>
                      <a:pt x="1924" y="2497"/>
                    </a:cubicBezTo>
                    <a:cubicBezTo>
                      <a:pt x="2148" y="2497"/>
                      <a:pt x="1746" y="2739"/>
                      <a:pt x="2027" y="2739"/>
                    </a:cubicBezTo>
                    <a:cubicBezTo>
                      <a:pt x="2138" y="2665"/>
                      <a:pt x="2249" y="2641"/>
                      <a:pt x="2343" y="2616"/>
                    </a:cubicBezTo>
                    <a:lnTo>
                      <a:pt x="2343" y="2616"/>
                    </a:lnTo>
                    <a:cubicBezTo>
                      <a:pt x="2106" y="2699"/>
                      <a:pt x="2100" y="2719"/>
                      <a:pt x="2175" y="2719"/>
                    </a:cubicBezTo>
                    <a:cubicBezTo>
                      <a:pt x="2241" y="2719"/>
                      <a:pt x="2370" y="2704"/>
                      <a:pt x="2457" y="2704"/>
                    </a:cubicBezTo>
                    <a:cubicBezTo>
                      <a:pt x="2570" y="2704"/>
                      <a:pt x="2613" y="2730"/>
                      <a:pt x="2356" y="2848"/>
                    </a:cubicBezTo>
                    <a:cubicBezTo>
                      <a:pt x="2561" y="2780"/>
                      <a:pt x="2740" y="2728"/>
                      <a:pt x="2890" y="2690"/>
                    </a:cubicBezTo>
                    <a:lnTo>
                      <a:pt x="2890" y="2690"/>
                    </a:lnTo>
                    <a:cubicBezTo>
                      <a:pt x="2864" y="2693"/>
                      <a:pt x="2843" y="2695"/>
                      <a:pt x="2827" y="2695"/>
                    </a:cubicBezTo>
                    <a:cubicBezTo>
                      <a:pt x="2806" y="2695"/>
                      <a:pt x="2794" y="2692"/>
                      <a:pt x="2794" y="2684"/>
                    </a:cubicBezTo>
                    <a:cubicBezTo>
                      <a:pt x="3451" y="2465"/>
                      <a:pt x="3123" y="2465"/>
                      <a:pt x="3616" y="2301"/>
                    </a:cubicBezTo>
                    <a:lnTo>
                      <a:pt x="3616" y="2301"/>
                    </a:lnTo>
                    <a:cubicBezTo>
                      <a:pt x="3438" y="2349"/>
                      <a:pt x="3346" y="2364"/>
                      <a:pt x="3295" y="2364"/>
                    </a:cubicBezTo>
                    <a:cubicBezTo>
                      <a:pt x="3211" y="2364"/>
                      <a:pt x="3237" y="2323"/>
                      <a:pt x="3173" y="2323"/>
                    </a:cubicBezTo>
                    <a:cubicBezTo>
                      <a:pt x="3144" y="2323"/>
                      <a:pt x="3097" y="2331"/>
                      <a:pt x="3013" y="2355"/>
                    </a:cubicBezTo>
                    <a:cubicBezTo>
                      <a:pt x="2849" y="2355"/>
                      <a:pt x="2904" y="2301"/>
                      <a:pt x="3232" y="2191"/>
                    </a:cubicBezTo>
                    <a:lnTo>
                      <a:pt x="3397" y="2191"/>
                    </a:lnTo>
                    <a:lnTo>
                      <a:pt x="3397" y="2136"/>
                    </a:lnTo>
                    <a:cubicBezTo>
                      <a:pt x="3440" y="2136"/>
                      <a:pt x="3484" y="2101"/>
                      <a:pt x="3500" y="2087"/>
                    </a:cubicBezTo>
                    <a:lnTo>
                      <a:pt x="3500" y="2087"/>
                    </a:lnTo>
                    <a:cubicBezTo>
                      <a:pt x="3461" y="2100"/>
                      <a:pt x="3326" y="2130"/>
                      <a:pt x="3291" y="2130"/>
                    </a:cubicBezTo>
                    <a:cubicBezTo>
                      <a:pt x="3269" y="2130"/>
                      <a:pt x="3287" y="2118"/>
                      <a:pt x="3397" y="2081"/>
                    </a:cubicBezTo>
                    <a:cubicBezTo>
                      <a:pt x="3561" y="2027"/>
                      <a:pt x="3561" y="2027"/>
                      <a:pt x="3616" y="2027"/>
                    </a:cubicBezTo>
                    <a:cubicBezTo>
                      <a:pt x="3635" y="2007"/>
                      <a:pt x="3616" y="2000"/>
                      <a:pt x="3574" y="2000"/>
                    </a:cubicBezTo>
                    <a:cubicBezTo>
                      <a:pt x="3455" y="2000"/>
                      <a:pt x="3152" y="2060"/>
                      <a:pt x="3054" y="2060"/>
                    </a:cubicBezTo>
                    <a:cubicBezTo>
                      <a:pt x="2996" y="2060"/>
                      <a:pt x="3011" y="2039"/>
                      <a:pt x="3178" y="1972"/>
                    </a:cubicBezTo>
                    <a:lnTo>
                      <a:pt x="3178" y="1972"/>
                    </a:lnTo>
                    <a:cubicBezTo>
                      <a:pt x="2849" y="2027"/>
                      <a:pt x="2794" y="1972"/>
                      <a:pt x="2137" y="2191"/>
                    </a:cubicBezTo>
                    <a:cubicBezTo>
                      <a:pt x="2356" y="2081"/>
                      <a:pt x="2904" y="1917"/>
                      <a:pt x="2794" y="1862"/>
                    </a:cubicBezTo>
                    <a:lnTo>
                      <a:pt x="2794" y="1862"/>
                    </a:lnTo>
                    <a:cubicBezTo>
                      <a:pt x="2652" y="1901"/>
                      <a:pt x="2586" y="1916"/>
                      <a:pt x="2563" y="1916"/>
                    </a:cubicBezTo>
                    <a:cubicBezTo>
                      <a:pt x="2499" y="1916"/>
                      <a:pt x="2782" y="1800"/>
                      <a:pt x="2655" y="1800"/>
                    </a:cubicBezTo>
                    <a:cubicBezTo>
                      <a:pt x="2637" y="1800"/>
                      <a:pt x="2611" y="1803"/>
                      <a:pt x="2575" y="1808"/>
                    </a:cubicBezTo>
                    <a:cubicBezTo>
                      <a:pt x="3232" y="1698"/>
                      <a:pt x="2739" y="1753"/>
                      <a:pt x="3342" y="1643"/>
                    </a:cubicBezTo>
                    <a:cubicBezTo>
                      <a:pt x="3410" y="1592"/>
                      <a:pt x="3383" y="1578"/>
                      <a:pt x="3315" y="1578"/>
                    </a:cubicBezTo>
                    <a:cubicBezTo>
                      <a:pt x="3232" y="1578"/>
                      <a:pt x="3088" y="1599"/>
                      <a:pt x="2982" y="1599"/>
                    </a:cubicBezTo>
                    <a:cubicBezTo>
                      <a:pt x="2894" y="1599"/>
                      <a:pt x="2832" y="1585"/>
                      <a:pt x="2849" y="1534"/>
                    </a:cubicBezTo>
                    <a:lnTo>
                      <a:pt x="3287" y="1369"/>
                    </a:lnTo>
                    <a:lnTo>
                      <a:pt x="3287" y="1369"/>
                    </a:lnTo>
                    <a:cubicBezTo>
                      <a:pt x="3154" y="1403"/>
                      <a:pt x="2940" y="1456"/>
                      <a:pt x="2891" y="1456"/>
                    </a:cubicBezTo>
                    <a:cubicBezTo>
                      <a:pt x="2859" y="1456"/>
                      <a:pt x="2896" y="1434"/>
                      <a:pt x="3068" y="1369"/>
                    </a:cubicBezTo>
                    <a:lnTo>
                      <a:pt x="3068" y="1369"/>
                    </a:lnTo>
                    <a:lnTo>
                      <a:pt x="2685" y="1479"/>
                    </a:lnTo>
                    <a:cubicBezTo>
                      <a:pt x="2849" y="1369"/>
                      <a:pt x="2685" y="1315"/>
                      <a:pt x="3123" y="1096"/>
                    </a:cubicBezTo>
                    <a:lnTo>
                      <a:pt x="3123" y="1096"/>
                    </a:lnTo>
                    <a:lnTo>
                      <a:pt x="2301" y="1315"/>
                    </a:lnTo>
                    <a:cubicBezTo>
                      <a:pt x="2670" y="1104"/>
                      <a:pt x="2684" y="1020"/>
                      <a:pt x="2520" y="1020"/>
                    </a:cubicBezTo>
                    <a:cubicBezTo>
                      <a:pt x="2343" y="1020"/>
                      <a:pt x="1959" y="1118"/>
                      <a:pt x="1589" y="1260"/>
                    </a:cubicBezTo>
                    <a:cubicBezTo>
                      <a:pt x="1644" y="1205"/>
                      <a:pt x="1754" y="1096"/>
                      <a:pt x="1918" y="1041"/>
                    </a:cubicBezTo>
                    <a:cubicBezTo>
                      <a:pt x="1973" y="986"/>
                      <a:pt x="2082" y="986"/>
                      <a:pt x="2192" y="931"/>
                    </a:cubicBezTo>
                    <a:cubicBezTo>
                      <a:pt x="2192" y="894"/>
                      <a:pt x="2367" y="757"/>
                      <a:pt x="2294" y="757"/>
                    </a:cubicBezTo>
                    <a:cubicBezTo>
                      <a:pt x="2259" y="757"/>
                      <a:pt x="2167" y="788"/>
                      <a:pt x="1973" y="877"/>
                    </a:cubicBezTo>
                    <a:cubicBezTo>
                      <a:pt x="1953" y="881"/>
                      <a:pt x="1940" y="884"/>
                      <a:pt x="1932" y="884"/>
                    </a:cubicBezTo>
                    <a:cubicBezTo>
                      <a:pt x="1858" y="884"/>
                      <a:pt x="2366" y="653"/>
                      <a:pt x="2466" y="603"/>
                    </a:cubicBezTo>
                    <a:lnTo>
                      <a:pt x="2466" y="603"/>
                    </a:lnTo>
                    <a:cubicBezTo>
                      <a:pt x="2326" y="644"/>
                      <a:pt x="2241" y="660"/>
                      <a:pt x="2192" y="660"/>
                    </a:cubicBezTo>
                    <a:cubicBezTo>
                      <a:pt x="1992" y="660"/>
                      <a:pt x="2396" y="387"/>
                      <a:pt x="2211" y="387"/>
                    </a:cubicBezTo>
                    <a:close/>
                    <a:moveTo>
                      <a:pt x="3670" y="2520"/>
                    </a:moveTo>
                    <a:lnTo>
                      <a:pt x="3670" y="2520"/>
                    </a:lnTo>
                    <a:cubicBezTo>
                      <a:pt x="3559" y="2542"/>
                      <a:pt x="3392" y="2583"/>
                      <a:pt x="3234" y="2619"/>
                    </a:cubicBezTo>
                    <a:lnTo>
                      <a:pt x="3234" y="2619"/>
                    </a:lnTo>
                    <a:cubicBezTo>
                      <a:pt x="3283" y="2613"/>
                      <a:pt x="3325" y="2609"/>
                      <a:pt x="3358" y="2609"/>
                    </a:cubicBezTo>
                    <a:cubicBezTo>
                      <a:pt x="3407" y="2609"/>
                      <a:pt x="3438" y="2616"/>
                      <a:pt x="3451" y="2629"/>
                    </a:cubicBezTo>
                    <a:cubicBezTo>
                      <a:pt x="3287" y="2684"/>
                      <a:pt x="3013" y="2794"/>
                      <a:pt x="2849" y="2848"/>
                    </a:cubicBezTo>
                    <a:cubicBezTo>
                      <a:pt x="2933" y="2800"/>
                      <a:pt x="2946" y="2781"/>
                      <a:pt x="2912" y="2781"/>
                    </a:cubicBezTo>
                    <a:cubicBezTo>
                      <a:pt x="2790" y="2781"/>
                      <a:pt x="2065" y="3025"/>
                      <a:pt x="1808" y="3067"/>
                    </a:cubicBezTo>
                    <a:cubicBezTo>
                      <a:pt x="1852" y="3061"/>
                      <a:pt x="1887" y="3058"/>
                      <a:pt x="1914" y="3058"/>
                    </a:cubicBezTo>
                    <a:cubicBezTo>
                      <a:pt x="2078" y="3058"/>
                      <a:pt x="1993" y="3153"/>
                      <a:pt x="2143" y="3153"/>
                    </a:cubicBezTo>
                    <a:cubicBezTo>
                      <a:pt x="2188" y="3153"/>
                      <a:pt x="2255" y="3145"/>
                      <a:pt x="2356" y="3122"/>
                    </a:cubicBezTo>
                    <a:lnTo>
                      <a:pt x="2356" y="3122"/>
                    </a:lnTo>
                    <a:lnTo>
                      <a:pt x="1863" y="3286"/>
                    </a:lnTo>
                    <a:cubicBezTo>
                      <a:pt x="1857" y="3299"/>
                      <a:pt x="1867" y="3304"/>
                      <a:pt x="1889" y="3304"/>
                    </a:cubicBezTo>
                    <a:cubicBezTo>
                      <a:pt x="2022" y="3304"/>
                      <a:pt x="2585" y="3115"/>
                      <a:pt x="2662" y="3115"/>
                    </a:cubicBezTo>
                    <a:cubicBezTo>
                      <a:pt x="2686" y="3115"/>
                      <a:pt x="2665" y="3132"/>
                      <a:pt x="2575" y="3177"/>
                    </a:cubicBezTo>
                    <a:lnTo>
                      <a:pt x="2192" y="3341"/>
                    </a:lnTo>
                    <a:cubicBezTo>
                      <a:pt x="2280" y="3474"/>
                      <a:pt x="1977" y="3855"/>
                      <a:pt x="2314" y="3855"/>
                    </a:cubicBezTo>
                    <a:cubicBezTo>
                      <a:pt x="2396" y="3855"/>
                      <a:pt x="2514" y="3833"/>
                      <a:pt x="2685" y="3779"/>
                    </a:cubicBezTo>
                    <a:cubicBezTo>
                      <a:pt x="2958" y="3615"/>
                      <a:pt x="3561" y="3232"/>
                      <a:pt x="3780" y="3122"/>
                    </a:cubicBezTo>
                    <a:lnTo>
                      <a:pt x="3780" y="3122"/>
                    </a:lnTo>
                    <a:cubicBezTo>
                      <a:pt x="3506" y="3177"/>
                      <a:pt x="3013" y="3396"/>
                      <a:pt x="2739" y="3451"/>
                    </a:cubicBezTo>
                    <a:lnTo>
                      <a:pt x="3287" y="3177"/>
                    </a:lnTo>
                    <a:lnTo>
                      <a:pt x="3287" y="3177"/>
                    </a:lnTo>
                    <a:cubicBezTo>
                      <a:pt x="2904" y="3341"/>
                      <a:pt x="2630" y="3341"/>
                      <a:pt x="2356" y="3560"/>
                    </a:cubicBezTo>
                    <a:cubicBezTo>
                      <a:pt x="2331" y="3565"/>
                      <a:pt x="2312" y="3566"/>
                      <a:pt x="2298" y="3566"/>
                    </a:cubicBezTo>
                    <a:cubicBezTo>
                      <a:pt x="2153" y="3566"/>
                      <a:pt x="2669" y="3335"/>
                      <a:pt x="2523" y="3335"/>
                    </a:cubicBezTo>
                    <a:cubicBezTo>
                      <a:pt x="2510" y="3335"/>
                      <a:pt x="2491" y="3337"/>
                      <a:pt x="2466" y="3341"/>
                    </a:cubicBezTo>
                    <a:cubicBezTo>
                      <a:pt x="3068" y="3122"/>
                      <a:pt x="3123" y="3122"/>
                      <a:pt x="3616" y="2903"/>
                    </a:cubicBezTo>
                    <a:lnTo>
                      <a:pt x="3616" y="2903"/>
                    </a:lnTo>
                    <a:lnTo>
                      <a:pt x="3342" y="3013"/>
                    </a:lnTo>
                    <a:cubicBezTo>
                      <a:pt x="3561" y="2903"/>
                      <a:pt x="3506" y="2903"/>
                      <a:pt x="3725" y="2794"/>
                    </a:cubicBezTo>
                    <a:lnTo>
                      <a:pt x="3725" y="2794"/>
                    </a:lnTo>
                    <a:cubicBezTo>
                      <a:pt x="3581" y="2838"/>
                      <a:pt x="3504" y="2855"/>
                      <a:pt x="3471" y="2855"/>
                    </a:cubicBezTo>
                    <a:cubicBezTo>
                      <a:pt x="3349" y="2855"/>
                      <a:pt x="3801" y="2624"/>
                      <a:pt x="3662" y="2624"/>
                    </a:cubicBezTo>
                    <a:cubicBezTo>
                      <a:pt x="3650" y="2624"/>
                      <a:pt x="3635" y="2626"/>
                      <a:pt x="3616" y="2629"/>
                    </a:cubicBezTo>
                    <a:lnTo>
                      <a:pt x="3506" y="2739"/>
                    </a:lnTo>
                    <a:cubicBezTo>
                      <a:pt x="3342" y="2794"/>
                      <a:pt x="3273" y="2807"/>
                      <a:pt x="3232" y="2807"/>
                    </a:cubicBezTo>
                    <a:cubicBezTo>
                      <a:pt x="3191" y="2807"/>
                      <a:pt x="3178" y="2794"/>
                      <a:pt x="3123" y="2794"/>
                    </a:cubicBezTo>
                    <a:cubicBezTo>
                      <a:pt x="3561" y="2629"/>
                      <a:pt x="3506" y="2629"/>
                      <a:pt x="3670" y="252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32"/>
              <p:cNvSpPr/>
              <p:nvPr/>
            </p:nvSpPr>
            <p:spPr>
              <a:xfrm>
                <a:off x="6605433" y="3170609"/>
                <a:ext cx="5416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275" extrusionOk="0">
                    <a:moveTo>
                      <a:pt x="438" y="0"/>
                    </a:moveTo>
                    <a:lnTo>
                      <a:pt x="55" y="165"/>
                    </a:lnTo>
                    <a:cubicBezTo>
                      <a:pt x="110" y="165"/>
                      <a:pt x="165" y="165"/>
                      <a:pt x="0" y="274"/>
                    </a:cubicBezTo>
                    <a:lnTo>
                      <a:pt x="438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32"/>
              <p:cNvSpPr/>
              <p:nvPr/>
            </p:nvSpPr>
            <p:spPr>
              <a:xfrm>
                <a:off x="6604080" y="3172595"/>
                <a:ext cx="2036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56" extrusionOk="0">
                    <a:moveTo>
                      <a:pt x="165" y="1"/>
                    </a:moveTo>
                    <a:lnTo>
                      <a:pt x="1" y="55"/>
                    </a:lnTo>
                    <a:lnTo>
                      <a:pt x="110" y="55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32"/>
              <p:cNvSpPr/>
              <p:nvPr/>
            </p:nvSpPr>
            <p:spPr>
              <a:xfrm>
                <a:off x="6597340" y="3159989"/>
                <a:ext cx="2727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221" h="56" extrusionOk="0">
                    <a:moveTo>
                      <a:pt x="111" y="1"/>
                    </a:moveTo>
                    <a:cubicBezTo>
                      <a:pt x="1" y="1"/>
                      <a:pt x="1" y="56"/>
                      <a:pt x="111" y="56"/>
                    </a:cubicBezTo>
                    <a:cubicBezTo>
                      <a:pt x="165" y="1"/>
                      <a:pt x="220" y="1"/>
                      <a:pt x="11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32"/>
              <p:cNvSpPr/>
              <p:nvPr/>
            </p:nvSpPr>
            <p:spPr>
              <a:xfrm>
                <a:off x="6593982" y="3160655"/>
                <a:ext cx="1357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6" extrusionOk="0">
                    <a:moveTo>
                      <a:pt x="110" y="1"/>
                    </a:moveTo>
                    <a:lnTo>
                      <a:pt x="0" y="55"/>
                    </a:lnTo>
                    <a:lnTo>
                      <a:pt x="11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32"/>
              <p:cNvSpPr/>
              <p:nvPr/>
            </p:nvSpPr>
            <p:spPr>
              <a:xfrm>
                <a:off x="6565016" y="3124644"/>
                <a:ext cx="44600" cy="38115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3114" extrusionOk="0">
                    <a:moveTo>
                      <a:pt x="2629" y="2427"/>
                    </a:moveTo>
                    <a:lnTo>
                      <a:pt x="2629" y="2427"/>
                    </a:lnTo>
                    <a:cubicBezTo>
                      <a:pt x="2623" y="2428"/>
                      <a:pt x="2616" y="2429"/>
                      <a:pt x="2610" y="2430"/>
                    </a:cubicBezTo>
                    <a:lnTo>
                      <a:pt x="2610" y="2430"/>
                    </a:lnTo>
                    <a:cubicBezTo>
                      <a:pt x="2618" y="2430"/>
                      <a:pt x="2626" y="2431"/>
                      <a:pt x="2633" y="2431"/>
                    </a:cubicBezTo>
                    <a:lnTo>
                      <a:pt x="2633" y="2431"/>
                    </a:lnTo>
                    <a:lnTo>
                      <a:pt x="2629" y="2427"/>
                    </a:lnTo>
                    <a:close/>
                    <a:moveTo>
                      <a:pt x="2633" y="2431"/>
                    </a:moveTo>
                    <a:lnTo>
                      <a:pt x="2684" y="2482"/>
                    </a:lnTo>
                    <a:cubicBezTo>
                      <a:pt x="2746" y="2451"/>
                      <a:pt x="2702" y="2437"/>
                      <a:pt x="2633" y="2431"/>
                    </a:cubicBezTo>
                    <a:close/>
                    <a:moveTo>
                      <a:pt x="1150" y="2646"/>
                    </a:moveTo>
                    <a:cubicBezTo>
                      <a:pt x="1053" y="2670"/>
                      <a:pt x="1096" y="2695"/>
                      <a:pt x="1175" y="2719"/>
                    </a:cubicBezTo>
                    <a:lnTo>
                      <a:pt x="1175" y="2719"/>
                    </a:lnTo>
                    <a:cubicBezTo>
                      <a:pt x="1159" y="2708"/>
                      <a:pt x="1181" y="2677"/>
                      <a:pt x="1150" y="2646"/>
                    </a:cubicBezTo>
                    <a:close/>
                    <a:moveTo>
                      <a:pt x="1175" y="2719"/>
                    </a:moveTo>
                    <a:cubicBezTo>
                      <a:pt x="1178" y="2721"/>
                      <a:pt x="1182" y="2723"/>
                      <a:pt x="1188" y="2723"/>
                    </a:cubicBezTo>
                    <a:lnTo>
                      <a:pt x="1188" y="2723"/>
                    </a:lnTo>
                    <a:cubicBezTo>
                      <a:pt x="1183" y="2722"/>
                      <a:pt x="1179" y="2721"/>
                      <a:pt x="1175" y="2719"/>
                    </a:cubicBezTo>
                    <a:close/>
                    <a:moveTo>
                      <a:pt x="3188" y="1"/>
                    </a:moveTo>
                    <a:cubicBezTo>
                      <a:pt x="2466" y="1"/>
                      <a:pt x="1107" y="157"/>
                      <a:pt x="1314" y="1441"/>
                    </a:cubicBezTo>
                    <a:lnTo>
                      <a:pt x="1095" y="1113"/>
                    </a:lnTo>
                    <a:lnTo>
                      <a:pt x="1095" y="1113"/>
                    </a:lnTo>
                    <a:cubicBezTo>
                      <a:pt x="1479" y="1879"/>
                      <a:pt x="0" y="1605"/>
                      <a:pt x="1424" y="2098"/>
                    </a:cubicBezTo>
                    <a:lnTo>
                      <a:pt x="657" y="1989"/>
                    </a:lnTo>
                    <a:lnTo>
                      <a:pt x="657" y="1989"/>
                    </a:lnTo>
                    <a:cubicBezTo>
                      <a:pt x="438" y="2153"/>
                      <a:pt x="1753" y="2317"/>
                      <a:pt x="931" y="2482"/>
                    </a:cubicBezTo>
                    <a:lnTo>
                      <a:pt x="1260" y="2427"/>
                    </a:lnTo>
                    <a:lnTo>
                      <a:pt x="1260" y="2427"/>
                    </a:lnTo>
                    <a:cubicBezTo>
                      <a:pt x="1260" y="2482"/>
                      <a:pt x="1095" y="2537"/>
                      <a:pt x="1095" y="2537"/>
                    </a:cubicBezTo>
                    <a:lnTo>
                      <a:pt x="1260" y="2537"/>
                    </a:lnTo>
                    <a:cubicBezTo>
                      <a:pt x="1588" y="2591"/>
                      <a:pt x="1534" y="2591"/>
                      <a:pt x="1314" y="2701"/>
                    </a:cubicBezTo>
                    <a:cubicBezTo>
                      <a:pt x="1250" y="2717"/>
                      <a:pt x="1214" y="2724"/>
                      <a:pt x="1194" y="2724"/>
                    </a:cubicBezTo>
                    <a:cubicBezTo>
                      <a:pt x="1192" y="2724"/>
                      <a:pt x="1190" y="2723"/>
                      <a:pt x="1188" y="2723"/>
                    </a:cubicBezTo>
                    <a:lnTo>
                      <a:pt x="1188" y="2723"/>
                    </a:lnTo>
                    <a:cubicBezTo>
                      <a:pt x="1286" y="2752"/>
                      <a:pt x="1424" y="2781"/>
                      <a:pt x="1424" y="2810"/>
                    </a:cubicBezTo>
                    <a:cubicBezTo>
                      <a:pt x="1369" y="2829"/>
                      <a:pt x="1314" y="2835"/>
                      <a:pt x="1262" y="2835"/>
                    </a:cubicBezTo>
                    <a:cubicBezTo>
                      <a:pt x="1156" y="2835"/>
                      <a:pt x="1059" y="2810"/>
                      <a:pt x="986" y="2810"/>
                    </a:cubicBezTo>
                    <a:cubicBezTo>
                      <a:pt x="1298" y="2944"/>
                      <a:pt x="813" y="3114"/>
                      <a:pt x="1239" y="3114"/>
                    </a:cubicBezTo>
                    <a:cubicBezTo>
                      <a:pt x="1337" y="3114"/>
                      <a:pt x="1483" y="3105"/>
                      <a:pt x="1698" y="3084"/>
                    </a:cubicBezTo>
                    <a:cubicBezTo>
                      <a:pt x="1873" y="3084"/>
                      <a:pt x="2013" y="3014"/>
                      <a:pt x="2119" y="3014"/>
                    </a:cubicBezTo>
                    <a:cubicBezTo>
                      <a:pt x="2145" y="3014"/>
                      <a:pt x="2169" y="3019"/>
                      <a:pt x="2191" y="3029"/>
                    </a:cubicBezTo>
                    <a:cubicBezTo>
                      <a:pt x="2519" y="2865"/>
                      <a:pt x="2081" y="2865"/>
                      <a:pt x="1753" y="2810"/>
                    </a:cubicBezTo>
                    <a:lnTo>
                      <a:pt x="1753" y="2865"/>
                    </a:lnTo>
                    <a:cubicBezTo>
                      <a:pt x="1600" y="2873"/>
                      <a:pt x="1495" y="2876"/>
                      <a:pt x="1426" y="2876"/>
                    </a:cubicBezTo>
                    <a:cubicBezTo>
                      <a:pt x="1003" y="2876"/>
                      <a:pt x="1958" y="2748"/>
                      <a:pt x="1534" y="2701"/>
                    </a:cubicBezTo>
                    <a:cubicBezTo>
                      <a:pt x="1826" y="2701"/>
                      <a:pt x="1923" y="2725"/>
                      <a:pt x="2037" y="2725"/>
                    </a:cubicBezTo>
                    <a:cubicBezTo>
                      <a:pt x="2093" y="2725"/>
                      <a:pt x="2154" y="2719"/>
                      <a:pt x="2246" y="2701"/>
                    </a:cubicBezTo>
                    <a:cubicBezTo>
                      <a:pt x="3062" y="2537"/>
                      <a:pt x="1551" y="2591"/>
                      <a:pt x="2610" y="2430"/>
                    </a:cubicBezTo>
                    <a:lnTo>
                      <a:pt x="2610" y="2430"/>
                    </a:lnTo>
                    <a:cubicBezTo>
                      <a:pt x="2562" y="2427"/>
                      <a:pt x="2505" y="2427"/>
                      <a:pt x="2465" y="2427"/>
                    </a:cubicBezTo>
                    <a:cubicBezTo>
                      <a:pt x="2300" y="2427"/>
                      <a:pt x="2246" y="2427"/>
                      <a:pt x="2136" y="2482"/>
                    </a:cubicBezTo>
                    <a:cubicBezTo>
                      <a:pt x="2026" y="2427"/>
                      <a:pt x="1534" y="2427"/>
                      <a:pt x="1314" y="2427"/>
                    </a:cubicBezTo>
                    <a:cubicBezTo>
                      <a:pt x="1807" y="2372"/>
                      <a:pt x="1095" y="2317"/>
                      <a:pt x="1369" y="2263"/>
                    </a:cubicBezTo>
                    <a:cubicBezTo>
                      <a:pt x="1807" y="2263"/>
                      <a:pt x="1753" y="2372"/>
                      <a:pt x="2026" y="2372"/>
                    </a:cubicBezTo>
                    <a:lnTo>
                      <a:pt x="1698" y="2263"/>
                    </a:lnTo>
                    <a:cubicBezTo>
                      <a:pt x="1698" y="2244"/>
                      <a:pt x="1753" y="2238"/>
                      <a:pt x="1836" y="2238"/>
                    </a:cubicBezTo>
                    <a:cubicBezTo>
                      <a:pt x="2002" y="2238"/>
                      <a:pt x="2282" y="2263"/>
                      <a:pt x="2465" y="2263"/>
                    </a:cubicBezTo>
                    <a:cubicBezTo>
                      <a:pt x="2136" y="2208"/>
                      <a:pt x="2191" y="2263"/>
                      <a:pt x="1698" y="2153"/>
                    </a:cubicBezTo>
                    <a:cubicBezTo>
                      <a:pt x="2271" y="2153"/>
                      <a:pt x="2150" y="2005"/>
                      <a:pt x="1949" y="1614"/>
                    </a:cubicBezTo>
                    <a:lnTo>
                      <a:pt x="1949" y="1614"/>
                    </a:lnTo>
                    <a:cubicBezTo>
                      <a:pt x="2039" y="1714"/>
                      <a:pt x="2281" y="1825"/>
                      <a:pt x="2191" y="1825"/>
                    </a:cubicBezTo>
                    <a:cubicBezTo>
                      <a:pt x="2202" y="1830"/>
                      <a:pt x="2211" y="1833"/>
                      <a:pt x="2217" y="1833"/>
                    </a:cubicBezTo>
                    <a:cubicBezTo>
                      <a:pt x="2264" y="1833"/>
                      <a:pt x="2107" y="1637"/>
                      <a:pt x="1862" y="1441"/>
                    </a:cubicBezTo>
                    <a:cubicBezTo>
                      <a:pt x="1769" y="1255"/>
                      <a:pt x="1852" y="1156"/>
                      <a:pt x="1992" y="1156"/>
                    </a:cubicBezTo>
                    <a:cubicBezTo>
                      <a:pt x="2098" y="1156"/>
                      <a:pt x="2237" y="1213"/>
                      <a:pt x="2355" y="1332"/>
                    </a:cubicBezTo>
                    <a:lnTo>
                      <a:pt x="2136" y="1058"/>
                    </a:lnTo>
                    <a:cubicBezTo>
                      <a:pt x="2106" y="894"/>
                      <a:pt x="2129" y="839"/>
                      <a:pt x="2181" y="839"/>
                    </a:cubicBezTo>
                    <a:cubicBezTo>
                      <a:pt x="2282" y="839"/>
                      <a:pt x="2493" y="1049"/>
                      <a:pt x="2629" y="1049"/>
                    </a:cubicBezTo>
                    <a:cubicBezTo>
                      <a:pt x="2678" y="1049"/>
                      <a:pt x="2717" y="1022"/>
                      <a:pt x="2739" y="948"/>
                    </a:cubicBezTo>
                    <a:cubicBezTo>
                      <a:pt x="2788" y="849"/>
                      <a:pt x="2883" y="160"/>
                      <a:pt x="2983" y="160"/>
                    </a:cubicBezTo>
                    <a:cubicBezTo>
                      <a:pt x="2993" y="160"/>
                      <a:pt x="3002" y="167"/>
                      <a:pt x="3012" y="181"/>
                    </a:cubicBezTo>
                    <a:cubicBezTo>
                      <a:pt x="2958" y="620"/>
                      <a:pt x="2903" y="565"/>
                      <a:pt x="2903" y="1003"/>
                    </a:cubicBezTo>
                    <a:lnTo>
                      <a:pt x="3067" y="455"/>
                    </a:lnTo>
                    <a:cubicBezTo>
                      <a:pt x="3067" y="729"/>
                      <a:pt x="3286" y="455"/>
                      <a:pt x="3177" y="948"/>
                    </a:cubicBezTo>
                    <a:cubicBezTo>
                      <a:pt x="3396" y="291"/>
                      <a:pt x="3451" y="1003"/>
                      <a:pt x="3615" y="17"/>
                    </a:cubicBezTo>
                    <a:cubicBezTo>
                      <a:pt x="3588" y="17"/>
                      <a:pt x="3421" y="1"/>
                      <a:pt x="3188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32"/>
              <p:cNvSpPr/>
              <p:nvPr/>
            </p:nvSpPr>
            <p:spPr>
              <a:xfrm>
                <a:off x="6607450" y="3124850"/>
                <a:ext cx="4738" cy="9572"/>
              </a:xfrm>
              <a:custGeom>
                <a:avLst/>
                <a:gdLst/>
                <a:ahLst/>
                <a:cxnLst/>
                <a:rect l="l" t="t" r="r" b="b"/>
                <a:pathLst>
                  <a:path w="384" h="782" extrusionOk="0">
                    <a:moveTo>
                      <a:pt x="384" y="0"/>
                    </a:moveTo>
                    <a:cubicBezTo>
                      <a:pt x="371" y="26"/>
                      <a:pt x="361" y="34"/>
                      <a:pt x="352" y="34"/>
                    </a:cubicBezTo>
                    <a:cubicBezTo>
                      <a:pt x="340" y="34"/>
                      <a:pt x="329" y="19"/>
                      <a:pt x="314" y="19"/>
                    </a:cubicBezTo>
                    <a:cubicBezTo>
                      <a:pt x="294" y="19"/>
                      <a:pt x="267" y="45"/>
                      <a:pt x="220" y="164"/>
                    </a:cubicBezTo>
                    <a:cubicBezTo>
                      <a:pt x="220" y="212"/>
                      <a:pt x="179" y="340"/>
                      <a:pt x="203" y="340"/>
                    </a:cubicBezTo>
                    <a:cubicBezTo>
                      <a:pt x="206" y="340"/>
                      <a:pt x="212" y="336"/>
                      <a:pt x="220" y="329"/>
                    </a:cubicBezTo>
                    <a:lnTo>
                      <a:pt x="220" y="329"/>
                    </a:lnTo>
                    <a:lnTo>
                      <a:pt x="1" y="767"/>
                    </a:lnTo>
                    <a:cubicBezTo>
                      <a:pt x="1" y="777"/>
                      <a:pt x="3" y="781"/>
                      <a:pt x="8" y="781"/>
                    </a:cubicBezTo>
                    <a:cubicBezTo>
                      <a:pt x="57" y="781"/>
                      <a:pt x="334" y="300"/>
                      <a:pt x="384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32"/>
              <p:cNvSpPr/>
              <p:nvPr/>
            </p:nvSpPr>
            <p:spPr>
              <a:xfrm>
                <a:off x="6610820" y="3123869"/>
                <a:ext cx="22430" cy="17087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396" extrusionOk="0">
                    <a:moveTo>
                      <a:pt x="939" y="1269"/>
                    </a:moveTo>
                    <a:cubicBezTo>
                      <a:pt x="937" y="1274"/>
                      <a:pt x="934" y="1280"/>
                      <a:pt x="931" y="1286"/>
                    </a:cubicBezTo>
                    <a:cubicBezTo>
                      <a:pt x="934" y="1280"/>
                      <a:pt x="937" y="1274"/>
                      <a:pt x="939" y="1269"/>
                    </a:cubicBezTo>
                    <a:close/>
                    <a:moveTo>
                      <a:pt x="701" y="0"/>
                    </a:moveTo>
                    <a:cubicBezTo>
                      <a:pt x="643" y="0"/>
                      <a:pt x="372" y="531"/>
                      <a:pt x="274" y="629"/>
                    </a:cubicBezTo>
                    <a:lnTo>
                      <a:pt x="439" y="191"/>
                    </a:lnTo>
                    <a:lnTo>
                      <a:pt x="439" y="191"/>
                    </a:lnTo>
                    <a:cubicBezTo>
                      <a:pt x="390" y="251"/>
                      <a:pt x="353" y="269"/>
                      <a:pt x="321" y="269"/>
                    </a:cubicBezTo>
                    <a:cubicBezTo>
                      <a:pt x="275" y="269"/>
                      <a:pt x="241" y="230"/>
                      <a:pt x="205" y="230"/>
                    </a:cubicBezTo>
                    <a:cubicBezTo>
                      <a:pt x="155" y="230"/>
                      <a:pt x="101" y="308"/>
                      <a:pt x="0" y="684"/>
                    </a:cubicBezTo>
                    <a:cubicBezTo>
                      <a:pt x="0" y="687"/>
                      <a:pt x="1" y="688"/>
                      <a:pt x="3" y="688"/>
                    </a:cubicBezTo>
                    <a:cubicBezTo>
                      <a:pt x="22" y="688"/>
                      <a:pt x="159" y="427"/>
                      <a:pt x="205" y="427"/>
                    </a:cubicBezTo>
                    <a:cubicBezTo>
                      <a:pt x="214" y="427"/>
                      <a:pt x="219" y="438"/>
                      <a:pt x="219" y="465"/>
                    </a:cubicBezTo>
                    <a:lnTo>
                      <a:pt x="110" y="738"/>
                    </a:lnTo>
                    <a:lnTo>
                      <a:pt x="219" y="684"/>
                    </a:lnTo>
                    <a:lnTo>
                      <a:pt x="55" y="957"/>
                    </a:lnTo>
                    <a:cubicBezTo>
                      <a:pt x="37" y="1048"/>
                      <a:pt x="38" y="1084"/>
                      <a:pt x="53" y="1084"/>
                    </a:cubicBezTo>
                    <a:cubicBezTo>
                      <a:pt x="117" y="1084"/>
                      <a:pt x="433" y="398"/>
                      <a:pt x="524" y="398"/>
                    </a:cubicBezTo>
                    <a:cubicBezTo>
                      <a:pt x="539" y="398"/>
                      <a:pt x="548" y="418"/>
                      <a:pt x="548" y="465"/>
                    </a:cubicBezTo>
                    <a:lnTo>
                      <a:pt x="274" y="1067"/>
                    </a:lnTo>
                    <a:cubicBezTo>
                      <a:pt x="292" y="1103"/>
                      <a:pt x="323" y="1103"/>
                      <a:pt x="349" y="1103"/>
                    </a:cubicBezTo>
                    <a:cubicBezTo>
                      <a:pt x="402" y="1103"/>
                      <a:pt x="439" y="1103"/>
                      <a:pt x="329" y="1396"/>
                    </a:cubicBezTo>
                    <a:cubicBezTo>
                      <a:pt x="329" y="1396"/>
                      <a:pt x="409" y="1236"/>
                      <a:pt x="439" y="1177"/>
                    </a:cubicBezTo>
                    <a:cubicBezTo>
                      <a:pt x="439" y="1177"/>
                      <a:pt x="548" y="903"/>
                      <a:pt x="658" y="684"/>
                    </a:cubicBezTo>
                    <a:cubicBezTo>
                      <a:pt x="731" y="610"/>
                      <a:pt x="769" y="579"/>
                      <a:pt x="780" y="579"/>
                    </a:cubicBezTo>
                    <a:cubicBezTo>
                      <a:pt x="830" y="579"/>
                      <a:pt x="428" y="1130"/>
                      <a:pt x="384" y="1396"/>
                    </a:cubicBezTo>
                    <a:cubicBezTo>
                      <a:pt x="577" y="1170"/>
                      <a:pt x="809" y="1001"/>
                      <a:pt x="922" y="1001"/>
                    </a:cubicBezTo>
                    <a:cubicBezTo>
                      <a:pt x="998" y="1001"/>
                      <a:pt x="1020" y="1079"/>
                      <a:pt x="939" y="1269"/>
                    </a:cubicBezTo>
                    <a:lnTo>
                      <a:pt x="939" y="1269"/>
                    </a:lnTo>
                    <a:cubicBezTo>
                      <a:pt x="1083" y="943"/>
                      <a:pt x="1342" y="662"/>
                      <a:pt x="1444" y="662"/>
                    </a:cubicBezTo>
                    <a:cubicBezTo>
                      <a:pt x="1460" y="662"/>
                      <a:pt x="1472" y="669"/>
                      <a:pt x="1479" y="684"/>
                    </a:cubicBezTo>
                    <a:cubicBezTo>
                      <a:pt x="1370" y="903"/>
                      <a:pt x="1205" y="1012"/>
                      <a:pt x="1096" y="1177"/>
                    </a:cubicBezTo>
                    <a:cubicBezTo>
                      <a:pt x="1096" y="1224"/>
                      <a:pt x="1015" y="1352"/>
                      <a:pt x="1062" y="1352"/>
                    </a:cubicBezTo>
                    <a:cubicBezTo>
                      <a:pt x="1069" y="1352"/>
                      <a:pt x="1080" y="1348"/>
                      <a:pt x="1096" y="1341"/>
                    </a:cubicBezTo>
                    <a:cubicBezTo>
                      <a:pt x="1260" y="1012"/>
                      <a:pt x="1589" y="574"/>
                      <a:pt x="1808" y="410"/>
                    </a:cubicBezTo>
                    <a:cubicBezTo>
                      <a:pt x="1818" y="329"/>
                      <a:pt x="1798" y="296"/>
                      <a:pt x="1758" y="296"/>
                    </a:cubicBezTo>
                    <a:cubicBezTo>
                      <a:pt x="1600" y="296"/>
                      <a:pt x="1125" y="812"/>
                      <a:pt x="970" y="812"/>
                    </a:cubicBezTo>
                    <a:cubicBezTo>
                      <a:pt x="953" y="812"/>
                      <a:pt x="940" y="806"/>
                      <a:pt x="931" y="793"/>
                    </a:cubicBezTo>
                    <a:cubicBezTo>
                      <a:pt x="986" y="738"/>
                      <a:pt x="1096" y="574"/>
                      <a:pt x="1151" y="465"/>
                    </a:cubicBezTo>
                    <a:cubicBezTo>
                      <a:pt x="931" y="355"/>
                      <a:pt x="658" y="410"/>
                      <a:pt x="712" y="26"/>
                    </a:cubicBezTo>
                    <a:cubicBezTo>
                      <a:pt x="712" y="8"/>
                      <a:pt x="708" y="0"/>
                      <a:pt x="70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32"/>
              <p:cNvSpPr/>
              <p:nvPr/>
            </p:nvSpPr>
            <p:spPr>
              <a:xfrm>
                <a:off x="6624965" y="3127501"/>
                <a:ext cx="2036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65" extrusionOk="0">
                    <a:moveTo>
                      <a:pt x="165" y="0"/>
                    </a:moveTo>
                    <a:lnTo>
                      <a:pt x="165" y="0"/>
                    </a:lnTo>
                    <a:cubicBezTo>
                      <a:pt x="110" y="55"/>
                      <a:pt x="55" y="55"/>
                      <a:pt x="1" y="165"/>
                    </a:cubicBezTo>
                    <a:lnTo>
                      <a:pt x="110" y="165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32"/>
              <p:cNvSpPr/>
              <p:nvPr/>
            </p:nvSpPr>
            <p:spPr>
              <a:xfrm>
                <a:off x="6491673" y="2226590"/>
                <a:ext cx="67190" cy="51910"/>
              </a:xfrm>
              <a:custGeom>
                <a:avLst/>
                <a:gdLst/>
                <a:ahLst/>
                <a:cxnLst/>
                <a:rect l="l" t="t" r="r" b="b"/>
                <a:pathLst>
                  <a:path w="5446" h="4241" extrusionOk="0">
                    <a:moveTo>
                      <a:pt x="2043" y="0"/>
                    </a:moveTo>
                    <a:cubicBezTo>
                      <a:pt x="0" y="0"/>
                      <a:pt x="522" y="3149"/>
                      <a:pt x="2896" y="4241"/>
                    </a:cubicBezTo>
                    <a:lnTo>
                      <a:pt x="3170" y="3748"/>
                    </a:lnTo>
                    <a:cubicBezTo>
                      <a:pt x="2896" y="3529"/>
                      <a:pt x="2677" y="3255"/>
                      <a:pt x="2677" y="2981"/>
                    </a:cubicBezTo>
                    <a:lnTo>
                      <a:pt x="2677" y="2981"/>
                    </a:lnTo>
                    <a:cubicBezTo>
                      <a:pt x="2915" y="3034"/>
                      <a:pt x="3135" y="3058"/>
                      <a:pt x="3337" y="3058"/>
                    </a:cubicBezTo>
                    <a:cubicBezTo>
                      <a:pt x="5219" y="3058"/>
                      <a:pt x="5446" y="935"/>
                      <a:pt x="3170" y="243"/>
                    </a:cubicBezTo>
                    <a:cubicBezTo>
                      <a:pt x="2732" y="75"/>
                      <a:pt x="2357" y="0"/>
                      <a:pt x="2043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32"/>
              <p:cNvSpPr/>
              <p:nvPr/>
            </p:nvSpPr>
            <p:spPr>
              <a:xfrm>
                <a:off x="6525940" y="2271962"/>
                <a:ext cx="4059" cy="4039"/>
              </a:xfrm>
              <a:custGeom>
                <a:avLst/>
                <a:gdLst/>
                <a:ahLst/>
                <a:cxnLst/>
                <a:rect l="l" t="t" r="r" b="b"/>
                <a:pathLst>
                  <a:path w="329" h="330" extrusionOk="0">
                    <a:moveTo>
                      <a:pt x="329" y="1"/>
                    </a:moveTo>
                    <a:lnTo>
                      <a:pt x="0" y="330"/>
                    </a:lnTo>
                    <a:lnTo>
                      <a:pt x="219" y="165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32"/>
              <p:cNvSpPr/>
              <p:nvPr/>
            </p:nvSpPr>
            <p:spPr>
              <a:xfrm>
                <a:off x="6523923" y="2259368"/>
                <a:ext cx="17581" cy="16769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1370" extrusionOk="0">
                    <a:moveTo>
                      <a:pt x="1424" y="0"/>
                    </a:moveTo>
                    <a:lnTo>
                      <a:pt x="1260" y="110"/>
                    </a:lnTo>
                    <a:cubicBezTo>
                      <a:pt x="329" y="931"/>
                      <a:pt x="603" y="658"/>
                      <a:pt x="0" y="1370"/>
                    </a:cubicBezTo>
                    <a:cubicBezTo>
                      <a:pt x="164" y="1260"/>
                      <a:pt x="548" y="986"/>
                      <a:pt x="876" y="658"/>
                    </a:cubicBezTo>
                    <a:cubicBezTo>
                      <a:pt x="833" y="658"/>
                      <a:pt x="578" y="868"/>
                      <a:pt x="535" y="868"/>
                    </a:cubicBezTo>
                    <a:cubicBezTo>
                      <a:pt x="524" y="868"/>
                      <a:pt x="526" y="855"/>
                      <a:pt x="548" y="822"/>
                    </a:cubicBezTo>
                    <a:cubicBezTo>
                      <a:pt x="822" y="603"/>
                      <a:pt x="822" y="658"/>
                      <a:pt x="1150" y="329"/>
                    </a:cubicBezTo>
                    <a:cubicBezTo>
                      <a:pt x="1212" y="267"/>
                      <a:pt x="1235" y="244"/>
                      <a:pt x="1234" y="244"/>
                    </a:cubicBezTo>
                    <a:lnTo>
                      <a:pt x="1234" y="244"/>
                    </a:lnTo>
                    <a:cubicBezTo>
                      <a:pt x="1230" y="244"/>
                      <a:pt x="1043" y="418"/>
                      <a:pt x="994" y="418"/>
                    </a:cubicBezTo>
                    <a:cubicBezTo>
                      <a:pt x="982" y="418"/>
                      <a:pt x="978" y="408"/>
                      <a:pt x="986" y="384"/>
                    </a:cubicBezTo>
                    <a:lnTo>
                      <a:pt x="1424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32"/>
              <p:cNvSpPr/>
              <p:nvPr/>
            </p:nvSpPr>
            <p:spPr>
              <a:xfrm>
                <a:off x="6529310" y="2264006"/>
                <a:ext cx="6095" cy="4712"/>
              </a:xfrm>
              <a:custGeom>
                <a:avLst/>
                <a:gdLst/>
                <a:ahLst/>
                <a:cxnLst/>
                <a:rect l="l" t="t" r="r" b="b"/>
                <a:pathLst>
                  <a:path w="494" h="385" extrusionOk="0">
                    <a:moveTo>
                      <a:pt x="493" y="1"/>
                    </a:moveTo>
                    <a:lnTo>
                      <a:pt x="0" y="384"/>
                    </a:lnTo>
                    <a:cubicBezTo>
                      <a:pt x="110" y="329"/>
                      <a:pt x="329" y="165"/>
                      <a:pt x="493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32"/>
              <p:cNvSpPr/>
              <p:nvPr/>
            </p:nvSpPr>
            <p:spPr>
              <a:xfrm>
                <a:off x="6525264" y="2265338"/>
                <a:ext cx="7452" cy="6047"/>
              </a:xfrm>
              <a:custGeom>
                <a:avLst/>
                <a:gdLst/>
                <a:ahLst/>
                <a:cxnLst/>
                <a:rect l="l" t="t" r="r" b="b"/>
                <a:pathLst>
                  <a:path w="604" h="494" extrusionOk="0">
                    <a:moveTo>
                      <a:pt x="603" y="0"/>
                    </a:moveTo>
                    <a:lnTo>
                      <a:pt x="540" y="52"/>
                    </a:lnTo>
                    <a:lnTo>
                      <a:pt x="540" y="52"/>
                    </a:lnTo>
                    <a:cubicBezTo>
                      <a:pt x="569" y="30"/>
                      <a:pt x="592" y="11"/>
                      <a:pt x="603" y="0"/>
                    </a:cubicBezTo>
                    <a:close/>
                    <a:moveTo>
                      <a:pt x="540" y="52"/>
                    </a:moveTo>
                    <a:cubicBezTo>
                      <a:pt x="443" y="126"/>
                      <a:pt x="277" y="244"/>
                      <a:pt x="232" y="304"/>
                    </a:cubicBezTo>
                    <a:lnTo>
                      <a:pt x="232" y="304"/>
                    </a:lnTo>
                    <a:lnTo>
                      <a:pt x="540" y="52"/>
                    </a:lnTo>
                    <a:close/>
                    <a:moveTo>
                      <a:pt x="232" y="304"/>
                    </a:moveTo>
                    <a:lnTo>
                      <a:pt x="1" y="493"/>
                    </a:lnTo>
                    <a:lnTo>
                      <a:pt x="220" y="329"/>
                    </a:lnTo>
                    <a:cubicBezTo>
                      <a:pt x="220" y="323"/>
                      <a:pt x="224" y="314"/>
                      <a:pt x="232" y="304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32"/>
              <p:cNvSpPr/>
              <p:nvPr/>
            </p:nvSpPr>
            <p:spPr>
              <a:xfrm>
                <a:off x="6525608" y="2267990"/>
                <a:ext cx="1690" cy="783"/>
              </a:xfrm>
              <a:custGeom>
                <a:avLst/>
                <a:gdLst/>
                <a:ahLst/>
                <a:cxnLst/>
                <a:rect l="l" t="t" r="r" b="b"/>
                <a:pathLst>
                  <a:path w="137" h="64" extrusionOk="0">
                    <a:moveTo>
                      <a:pt x="27" y="0"/>
                    </a:moveTo>
                    <a:cubicBezTo>
                      <a:pt x="4" y="47"/>
                      <a:pt x="1" y="64"/>
                      <a:pt x="12" y="64"/>
                    </a:cubicBezTo>
                    <a:cubicBezTo>
                      <a:pt x="29" y="64"/>
                      <a:pt x="74" y="32"/>
                      <a:pt x="137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32"/>
              <p:cNvSpPr/>
              <p:nvPr/>
            </p:nvSpPr>
            <p:spPr>
              <a:xfrm>
                <a:off x="6523874" y="2260035"/>
                <a:ext cx="13571" cy="9119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745" extrusionOk="0">
                    <a:moveTo>
                      <a:pt x="1099" y="0"/>
                    </a:moveTo>
                    <a:cubicBezTo>
                      <a:pt x="1044" y="55"/>
                      <a:pt x="333" y="548"/>
                      <a:pt x="114" y="657"/>
                    </a:cubicBezTo>
                    <a:cubicBezTo>
                      <a:pt x="28" y="722"/>
                      <a:pt x="1" y="744"/>
                      <a:pt x="6" y="744"/>
                    </a:cubicBezTo>
                    <a:cubicBezTo>
                      <a:pt x="15" y="744"/>
                      <a:pt x="102" y="691"/>
                      <a:pt x="168" y="657"/>
                    </a:cubicBezTo>
                    <a:lnTo>
                      <a:pt x="223" y="657"/>
                    </a:lnTo>
                    <a:cubicBezTo>
                      <a:pt x="365" y="516"/>
                      <a:pt x="750" y="252"/>
                      <a:pt x="784" y="252"/>
                    </a:cubicBezTo>
                    <a:cubicBezTo>
                      <a:pt x="790" y="252"/>
                      <a:pt x="786" y="259"/>
                      <a:pt x="771" y="274"/>
                    </a:cubicBezTo>
                    <a:cubicBezTo>
                      <a:pt x="779" y="270"/>
                      <a:pt x="785" y="268"/>
                      <a:pt x="787" y="268"/>
                    </a:cubicBezTo>
                    <a:cubicBezTo>
                      <a:pt x="808" y="268"/>
                      <a:pt x="632" y="405"/>
                      <a:pt x="647" y="405"/>
                    </a:cubicBezTo>
                    <a:cubicBezTo>
                      <a:pt x="653" y="405"/>
                      <a:pt x="687" y="385"/>
                      <a:pt x="771" y="329"/>
                    </a:cubicBezTo>
                    <a:lnTo>
                      <a:pt x="1099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32"/>
              <p:cNvSpPr/>
              <p:nvPr/>
            </p:nvSpPr>
            <p:spPr>
              <a:xfrm>
                <a:off x="6527281" y="2267227"/>
                <a:ext cx="1024" cy="783"/>
              </a:xfrm>
              <a:custGeom>
                <a:avLst/>
                <a:gdLst/>
                <a:ahLst/>
                <a:cxnLst/>
                <a:rect l="l" t="t" r="r" b="b"/>
                <a:pathLst>
                  <a:path w="83" h="64" extrusionOk="0">
                    <a:moveTo>
                      <a:pt x="75" y="0"/>
                    </a:moveTo>
                    <a:cubicBezTo>
                      <a:pt x="64" y="0"/>
                      <a:pt x="33" y="32"/>
                      <a:pt x="1" y="63"/>
                    </a:cubicBezTo>
                    <a:lnTo>
                      <a:pt x="56" y="63"/>
                    </a:lnTo>
                    <a:cubicBezTo>
                      <a:pt x="79" y="17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32"/>
              <p:cNvSpPr/>
              <p:nvPr/>
            </p:nvSpPr>
            <p:spPr>
              <a:xfrm>
                <a:off x="6527281" y="2266658"/>
                <a:ext cx="3393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0" extrusionOk="0">
                    <a:moveTo>
                      <a:pt x="275" y="1"/>
                    </a:moveTo>
                    <a:lnTo>
                      <a:pt x="110" y="110"/>
                    </a:lnTo>
                    <a:lnTo>
                      <a:pt x="1" y="220"/>
                    </a:lnTo>
                    <a:lnTo>
                      <a:pt x="27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32"/>
              <p:cNvSpPr/>
              <p:nvPr/>
            </p:nvSpPr>
            <p:spPr>
              <a:xfrm>
                <a:off x="6524587" y="2259974"/>
                <a:ext cx="13645" cy="6096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498" extrusionOk="0">
                    <a:moveTo>
                      <a:pt x="1106" y="0"/>
                    </a:moveTo>
                    <a:cubicBezTo>
                      <a:pt x="1106" y="0"/>
                      <a:pt x="1103" y="2"/>
                      <a:pt x="1096" y="5"/>
                    </a:cubicBezTo>
                    <a:lnTo>
                      <a:pt x="1096" y="5"/>
                    </a:lnTo>
                    <a:lnTo>
                      <a:pt x="1096" y="5"/>
                    </a:lnTo>
                    <a:cubicBezTo>
                      <a:pt x="1102" y="2"/>
                      <a:pt x="1106" y="0"/>
                      <a:pt x="1106" y="0"/>
                    </a:cubicBezTo>
                    <a:close/>
                    <a:moveTo>
                      <a:pt x="1096" y="5"/>
                    </a:moveTo>
                    <a:cubicBezTo>
                      <a:pt x="1040" y="34"/>
                      <a:pt x="749" y="180"/>
                      <a:pt x="585" y="269"/>
                    </a:cubicBezTo>
                    <a:lnTo>
                      <a:pt x="585" y="269"/>
                    </a:lnTo>
                    <a:cubicBezTo>
                      <a:pt x="816" y="185"/>
                      <a:pt x="1015" y="115"/>
                      <a:pt x="987" y="115"/>
                    </a:cubicBezTo>
                    <a:lnTo>
                      <a:pt x="1096" y="5"/>
                    </a:lnTo>
                    <a:close/>
                    <a:moveTo>
                      <a:pt x="585" y="269"/>
                    </a:moveTo>
                    <a:lnTo>
                      <a:pt x="585" y="269"/>
                    </a:lnTo>
                    <a:cubicBezTo>
                      <a:pt x="362" y="350"/>
                      <a:pt x="109" y="444"/>
                      <a:pt x="1" y="498"/>
                    </a:cubicBezTo>
                    <a:cubicBezTo>
                      <a:pt x="190" y="425"/>
                      <a:pt x="275" y="403"/>
                      <a:pt x="307" y="403"/>
                    </a:cubicBezTo>
                    <a:cubicBezTo>
                      <a:pt x="361" y="403"/>
                      <a:pt x="277" y="462"/>
                      <a:pt x="280" y="462"/>
                    </a:cubicBezTo>
                    <a:cubicBezTo>
                      <a:pt x="283" y="462"/>
                      <a:pt x="328" y="433"/>
                      <a:pt x="494" y="334"/>
                    </a:cubicBezTo>
                    <a:lnTo>
                      <a:pt x="494" y="334"/>
                    </a:lnTo>
                    <a:cubicBezTo>
                      <a:pt x="484" y="337"/>
                      <a:pt x="478" y="338"/>
                      <a:pt x="475" y="338"/>
                    </a:cubicBezTo>
                    <a:cubicBezTo>
                      <a:pt x="463" y="338"/>
                      <a:pt x="511" y="310"/>
                      <a:pt x="585" y="269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32"/>
              <p:cNvSpPr/>
              <p:nvPr/>
            </p:nvSpPr>
            <p:spPr>
              <a:xfrm>
                <a:off x="6533345" y="2262686"/>
                <a:ext cx="69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1" extrusionOk="0">
                    <a:moveTo>
                      <a:pt x="56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32"/>
              <p:cNvSpPr/>
              <p:nvPr/>
            </p:nvSpPr>
            <p:spPr>
              <a:xfrm>
                <a:off x="6516740" y="2261936"/>
                <a:ext cx="18260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747" extrusionOk="0">
                    <a:moveTo>
                      <a:pt x="986" y="33"/>
                    </a:moveTo>
                    <a:cubicBezTo>
                      <a:pt x="983" y="33"/>
                      <a:pt x="977" y="42"/>
                      <a:pt x="967" y="62"/>
                    </a:cubicBezTo>
                    <a:lnTo>
                      <a:pt x="981" y="62"/>
                    </a:lnTo>
                    <a:cubicBezTo>
                      <a:pt x="986" y="43"/>
                      <a:pt x="988" y="33"/>
                      <a:pt x="986" y="33"/>
                    </a:cubicBezTo>
                    <a:close/>
                    <a:moveTo>
                      <a:pt x="1474" y="26"/>
                    </a:moveTo>
                    <a:cubicBezTo>
                      <a:pt x="1469" y="26"/>
                      <a:pt x="1445" y="37"/>
                      <a:pt x="1368" y="62"/>
                    </a:cubicBezTo>
                    <a:lnTo>
                      <a:pt x="1460" y="62"/>
                    </a:lnTo>
                    <a:cubicBezTo>
                      <a:pt x="1460" y="39"/>
                      <a:pt x="1479" y="26"/>
                      <a:pt x="1474" y="26"/>
                    </a:cubicBezTo>
                    <a:close/>
                    <a:moveTo>
                      <a:pt x="1351" y="62"/>
                    </a:moveTo>
                    <a:cubicBezTo>
                      <a:pt x="1357" y="62"/>
                      <a:pt x="1363" y="62"/>
                      <a:pt x="1368" y="62"/>
                    </a:cubicBezTo>
                    <a:lnTo>
                      <a:pt x="1368" y="62"/>
                    </a:lnTo>
                    <a:cubicBezTo>
                      <a:pt x="1368" y="62"/>
                      <a:pt x="1368" y="62"/>
                      <a:pt x="1368" y="62"/>
                    </a:cubicBezTo>
                    <a:close/>
                    <a:moveTo>
                      <a:pt x="1187" y="62"/>
                    </a:moveTo>
                    <a:cubicBezTo>
                      <a:pt x="1187" y="69"/>
                      <a:pt x="1183" y="74"/>
                      <a:pt x="1177" y="78"/>
                    </a:cubicBezTo>
                    <a:lnTo>
                      <a:pt x="1177" y="78"/>
                    </a:lnTo>
                    <a:cubicBezTo>
                      <a:pt x="1255" y="71"/>
                      <a:pt x="1329" y="62"/>
                      <a:pt x="1351" y="62"/>
                    </a:cubicBezTo>
                    <a:close/>
                    <a:moveTo>
                      <a:pt x="1177" y="78"/>
                    </a:moveTo>
                    <a:cubicBezTo>
                      <a:pt x="1148" y="80"/>
                      <a:pt x="1119" y="83"/>
                      <a:pt x="1092" y="84"/>
                    </a:cubicBezTo>
                    <a:lnTo>
                      <a:pt x="1092" y="84"/>
                    </a:lnTo>
                    <a:cubicBezTo>
                      <a:pt x="1105" y="86"/>
                      <a:pt x="1118" y="86"/>
                      <a:pt x="1130" y="86"/>
                    </a:cubicBezTo>
                    <a:cubicBezTo>
                      <a:pt x="1150" y="86"/>
                      <a:pt x="1167" y="84"/>
                      <a:pt x="1177" y="78"/>
                    </a:cubicBezTo>
                    <a:close/>
                    <a:moveTo>
                      <a:pt x="1368" y="62"/>
                    </a:moveTo>
                    <a:lnTo>
                      <a:pt x="1368" y="62"/>
                    </a:lnTo>
                    <a:cubicBezTo>
                      <a:pt x="1325" y="76"/>
                      <a:pt x="1267" y="94"/>
                      <a:pt x="1187" y="117"/>
                    </a:cubicBezTo>
                    <a:cubicBezTo>
                      <a:pt x="1393" y="65"/>
                      <a:pt x="1454" y="62"/>
                      <a:pt x="1368" y="62"/>
                    </a:cubicBezTo>
                    <a:close/>
                    <a:moveTo>
                      <a:pt x="1041" y="0"/>
                    </a:moveTo>
                    <a:cubicBezTo>
                      <a:pt x="1040" y="0"/>
                      <a:pt x="1021" y="30"/>
                      <a:pt x="1002" y="62"/>
                    </a:cubicBezTo>
                    <a:lnTo>
                      <a:pt x="981" y="62"/>
                    </a:lnTo>
                    <a:cubicBezTo>
                      <a:pt x="981" y="63"/>
                      <a:pt x="980" y="64"/>
                      <a:pt x="980" y="65"/>
                    </a:cubicBezTo>
                    <a:lnTo>
                      <a:pt x="980" y="65"/>
                    </a:lnTo>
                    <a:cubicBezTo>
                      <a:pt x="972" y="63"/>
                      <a:pt x="967" y="62"/>
                      <a:pt x="967" y="62"/>
                    </a:cubicBezTo>
                    <a:lnTo>
                      <a:pt x="967" y="62"/>
                    </a:lnTo>
                    <a:cubicBezTo>
                      <a:pt x="958" y="72"/>
                      <a:pt x="962" y="78"/>
                      <a:pt x="975" y="82"/>
                    </a:cubicBezTo>
                    <a:lnTo>
                      <a:pt x="975" y="82"/>
                    </a:lnTo>
                    <a:cubicBezTo>
                      <a:pt x="969" y="101"/>
                      <a:pt x="962" y="124"/>
                      <a:pt x="952" y="153"/>
                    </a:cubicBezTo>
                    <a:lnTo>
                      <a:pt x="952" y="153"/>
                    </a:lnTo>
                    <a:cubicBezTo>
                      <a:pt x="955" y="149"/>
                      <a:pt x="957" y="146"/>
                      <a:pt x="959" y="142"/>
                    </a:cubicBezTo>
                    <a:lnTo>
                      <a:pt x="959" y="142"/>
                    </a:lnTo>
                    <a:cubicBezTo>
                      <a:pt x="959" y="142"/>
                      <a:pt x="959" y="143"/>
                      <a:pt x="959" y="143"/>
                    </a:cubicBezTo>
                    <a:cubicBezTo>
                      <a:pt x="962" y="143"/>
                      <a:pt x="975" y="127"/>
                      <a:pt x="1005" y="86"/>
                    </a:cubicBezTo>
                    <a:lnTo>
                      <a:pt x="1005" y="86"/>
                    </a:lnTo>
                    <a:cubicBezTo>
                      <a:pt x="1013" y="86"/>
                      <a:pt x="1021" y="86"/>
                      <a:pt x="1030" y="86"/>
                    </a:cubicBezTo>
                    <a:cubicBezTo>
                      <a:pt x="1049" y="86"/>
                      <a:pt x="1070" y="86"/>
                      <a:pt x="1092" y="84"/>
                    </a:cubicBezTo>
                    <a:lnTo>
                      <a:pt x="1092" y="84"/>
                    </a:lnTo>
                    <a:cubicBezTo>
                      <a:pt x="1065" y="82"/>
                      <a:pt x="1037" y="77"/>
                      <a:pt x="1015" y="72"/>
                    </a:cubicBezTo>
                    <a:lnTo>
                      <a:pt x="1015" y="72"/>
                    </a:lnTo>
                    <a:cubicBezTo>
                      <a:pt x="1017" y="69"/>
                      <a:pt x="1020" y="66"/>
                      <a:pt x="1022" y="62"/>
                    </a:cubicBezTo>
                    <a:lnTo>
                      <a:pt x="1006" y="62"/>
                    </a:lnTo>
                    <a:cubicBezTo>
                      <a:pt x="1033" y="17"/>
                      <a:pt x="1042" y="0"/>
                      <a:pt x="1041" y="0"/>
                    </a:cubicBezTo>
                    <a:close/>
                    <a:moveTo>
                      <a:pt x="952" y="153"/>
                    </a:moveTo>
                    <a:cubicBezTo>
                      <a:pt x="874" y="283"/>
                      <a:pt x="735" y="513"/>
                      <a:pt x="497" y="901"/>
                    </a:cubicBezTo>
                    <a:lnTo>
                      <a:pt x="497" y="901"/>
                    </a:lnTo>
                    <a:cubicBezTo>
                      <a:pt x="506" y="867"/>
                      <a:pt x="516" y="842"/>
                      <a:pt x="529" y="829"/>
                    </a:cubicBezTo>
                    <a:cubicBezTo>
                      <a:pt x="529" y="802"/>
                      <a:pt x="529" y="788"/>
                      <a:pt x="522" y="788"/>
                    </a:cubicBezTo>
                    <a:cubicBezTo>
                      <a:pt x="516" y="788"/>
                      <a:pt x="502" y="802"/>
                      <a:pt x="475" y="829"/>
                    </a:cubicBezTo>
                    <a:lnTo>
                      <a:pt x="475" y="884"/>
                    </a:lnTo>
                    <a:lnTo>
                      <a:pt x="475" y="938"/>
                    </a:lnTo>
                    <a:cubicBezTo>
                      <a:pt x="482" y="926"/>
                      <a:pt x="490" y="913"/>
                      <a:pt x="497" y="901"/>
                    </a:cubicBezTo>
                    <a:lnTo>
                      <a:pt x="497" y="901"/>
                    </a:lnTo>
                    <a:cubicBezTo>
                      <a:pt x="473" y="992"/>
                      <a:pt x="456" y="1144"/>
                      <a:pt x="402" y="1289"/>
                    </a:cubicBezTo>
                    <a:lnTo>
                      <a:pt x="402" y="1289"/>
                    </a:lnTo>
                    <a:lnTo>
                      <a:pt x="694" y="610"/>
                    </a:lnTo>
                    <a:lnTo>
                      <a:pt x="694" y="610"/>
                    </a:lnTo>
                    <a:cubicBezTo>
                      <a:pt x="656" y="742"/>
                      <a:pt x="611" y="979"/>
                      <a:pt x="563" y="1235"/>
                    </a:cubicBezTo>
                    <a:lnTo>
                      <a:pt x="563" y="1235"/>
                    </a:lnTo>
                    <a:cubicBezTo>
                      <a:pt x="729" y="783"/>
                      <a:pt x="886" y="354"/>
                      <a:pt x="952" y="153"/>
                    </a:cubicBezTo>
                    <a:close/>
                    <a:moveTo>
                      <a:pt x="402" y="1289"/>
                    </a:moveTo>
                    <a:lnTo>
                      <a:pt x="365" y="1377"/>
                    </a:lnTo>
                    <a:cubicBezTo>
                      <a:pt x="379" y="1348"/>
                      <a:pt x="392" y="1319"/>
                      <a:pt x="402" y="1289"/>
                    </a:cubicBezTo>
                    <a:close/>
                    <a:moveTo>
                      <a:pt x="563" y="1235"/>
                    </a:moveTo>
                    <a:lnTo>
                      <a:pt x="563" y="1235"/>
                    </a:lnTo>
                    <a:cubicBezTo>
                      <a:pt x="295" y="1961"/>
                      <a:pt x="0" y="2747"/>
                      <a:pt x="5" y="2747"/>
                    </a:cubicBezTo>
                    <a:cubicBezTo>
                      <a:pt x="8" y="2747"/>
                      <a:pt x="64" y="2604"/>
                      <a:pt x="201" y="2253"/>
                    </a:cubicBezTo>
                    <a:lnTo>
                      <a:pt x="201" y="2308"/>
                    </a:lnTo>
                    <a:lnTo>
                      <a:pt x="255" y="2308"/>
                    </a:lnTo>
                    <a:cubicBezTo>
                      <a:pt x="363" y="2272"/>
                      <a:pt x="470" y="1720"/>
                      <a:pt x="563" y="123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32"/>
              <p:cNvSpPr/>
              <p:nvPr/>
            </p:nvSpPr>
            <p:spPr>
              <a:xfrm>
                <a:off x="6523247" y="2278597"/>
                <a:ext cx="691" cy="5373"/>
              </a:xfrm>
              <a:custGeom>
                <a:avLst/>
                <a:gdLst/>
                <a:ahLst/>
                <a:cxnLst/>
                <a:rect l="l" t="t" r="r" b="b"/>
                <a:pathLst>
                  <a:path w="56" h="439" extrusionOk="0">
                    <a:moveTo>
                      <a:pt x="55" y="1"/>
                    </a:moveTo>
                    <a:lnTo>
                      <a:pt x="0" y="439"/>
                    </a:lnTo>
                    <a:lnTo>
                      <a:pt x="55" y="110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32"/>
              <p:cNvSpPr/>
              <p:nvPr/>
            </p:nvSpPr>
            <p:spPr>
              <a:xfrm>
                <a:off x="6525079" y="2267203"/>
                <a:ext cx="4923" cy="20282"/>
              </a:xfrm>
              <a:custGeom>
                <a:avLst/>
                <a:gdLst/>
                <a:ahLst/>
                <a:cxnLst/>
                <a:rect l="l" t="t" r="r" b="b"/>
                <a:pathLst>
                  <a:path w="399" h="1657" extrusionOk="0">
                    <a:moveTo>
                      <a:pt x="125" y="175"/>
                    </a:moveTo>
                    <a:cubicBezTo>
                      <a:pt x="99" y="228"/>
                      <a:pt x="85" y="294"/>
                      <a:pt x="78" y="355"/>
                    </a:cubicBezTo>
                    <a:lnTo>
                      <a:pt x="78" y="355"/>
                    </a:lnTo>
                    <a:cubicBezTo>
                      <a:pt x="93" y="287"/>
                      <a:pt x="109" y="224"/>
                      <a:pt x="125" y="175"/>
                    </a:cubicBezTo>
                    <a:close/>
                    <a:moveTo>
                      <a:pt x="270" y="1"/>
                    </a:moveTo>
                    <a:cubicBezTo>
                      <a:pt x="259" y="1"/>
                      <a:pt x="248" y="4"/>
                      <a:pt x="235" y="11"/>
                    </a:cubicBezTo>
                    <a:lnTo>
                      <a:pt x="70" y="503"/>
                    </a:lnTo>
                    <a:cubicBezTo>
                      <a:pt x="70" y="475"/>
                      <a:pt x="70" y="418"/>
                      <a:pt x="78" y="355"/>
                    </a:cubicBezTo>
                    <a:lnTo>
                      <a:pt x="78" y="355"/>
                    </a:lnTo>
                    <a:cubicBezTo>
                      <a:pt x="43" y="515"/>
                      <a:pt x="16" y="700"/>
                      <a:pt x="16" y="777"/>
                    </a:cubicBezTo>
                    <a:cubicBezTo>
                      <a:pt x="1" y="971"/>
                      <a:pt x="6" y="1043"/>
                      <a:pt x="22" y="1043"/>
                    </a:cubicBezTo>
                    <a:cubicBezTo>
                      <a:pt x="64" y="1043"/>
                      <a:pt x="180" y="528"/>
                      <a:pt x="180" y="449"/>
                    </a:cubicBezTo>
                    <a:cubicBezTo>
                      <a:pt x="289" y="777"/>
                      <a:pt x="180" y="832"/>
                      <a:pt x="180" y="1544"/>
                    </a:cubicBezTo>
                    <a:cubicBezTo>
                      <a:pt x="125" y="1489"/>
                      <a:pt x="125" y="1325"/>
                      <a:pt x="70" y="1270"/>
                    </a:cubicBezTo>
                    <a:lnTo>
                      <a:pt x="70" y="1270"/>
                    </a:lnTo>
                    <a:cubicBezTo>
                      <a:pt x="89" y="1556"/>
                      <a:pt x="122" y="1656"/>
                      <a:pt x="158" y="1656"/>
                    </a:cubicBezTo>
                    <a:cubicBezTo>
                      <a:pt x="226" y="1656"/>
                      <a:pt x="308" y="1304"/>
                      <a:pt x="344" y="1161"/>
                    </a:cubicBezTo>
                    <a:cubicBezTo>
                      <a:pt x="344" y="1125"/>
                      <a:pt x="344" y="997"/>
                      <a:pt x="344" y="942"/>
                    </a:cubicBezTo>
                    <a:lnTo>
                      <a:pt x="399" y="668"/>
                    </a:lnTo>
                    <a:cubicBezTo>
                      <a:pt x="351" y="186"/>
                      <a:pt x="345" y="1"/>
                      <a:pt x="27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32"/>
              <p:cNvSpPr/>
              <p:nvPr/>
            </p:nvSpPr>
            <p:spPr>
              <a:xfrm>
                <a:off x="6525940" y="2266040"/>
                <a:ext cx="691" cy="2656"/>
              </a:xfrm>
              <a:custGeom>
                <a:avLst/>
                <a:gdLst/>
                <a:ahLst/>
                <a:cxnLst/>
                <a:rect l="l" t="t" r="r" b="b"/>
                <a:pathLst>
                  <a:path w="56" h="217" extrusionOk="0">
                    <a:moveTo>
                      <a:pt x="40" y="1"/>
                    </a:moveTo>
                    <a:cubicBezTo>
                      <a:pt x="32" y="1"/>
                      <a:pt x="19" y="31"/>
                      <a:pt x="0" y="107"/>
                    </a:cubicBezTo>
                    <a:cubicBezTo>
                      <a:pt x="15" y="92"/>
                      <a:pt x="26" y="85"/>
                      <a:pt x="34" y="85"/>
                    </a:cubicBezTo>
                    <a:cubicBezTo>
                      <a:pt x="55" y="85"/>
                      <a:pt x="55" y="136"/>
                      <a:pt x="55" y="216"/>
                    </a:cubicBezTo>
                    <a:cubicBezTo>
                      <a:pt x="55" y="108"/>
                      <a:pt x="55" y="1"/>
                      <a:pt x="4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32"/>
              <p:cNvSpPr/>
              <p:nvPr/>
            </p:nvSpPr>
            <p:spPr>
              <a:xfrm>
                <a:off x="6529310" y="2280753"/>
                <a:ext cx="679" cy="1016"/>
              </a:xfrm>
              <a:custGeom>
                <a:avLst/>
                <a:gdLst/>
                <a:ahLst/>
                <a:cxnLst/>
                <a:rect l="l" t="t" r="r" b="b"/>
                <a:pathLst>
                  <a:path w="55" h="83" extrusionOk="0">
                    <a:moveTo>
                      <a:pt x="48" y="1"/>
                    </a:moveTo>
                    <a:cubicBezTo>
                      <a:pt x="41" y="1"/>
                      <a:pt x="28" y="14"/>
                      <a:pt x="0" y="42"/>
                    </a:cubicBezTo>
                    <a:cubicBezTo>
                      <a:pt x="28" y="69"/>
                      <a:pt x="41" y="83"/>
                      <a:pt x="48" y="83"/>
                    </a:cubicBezTo>
                    <a:cubicBezTo>
                      <a:pt x="55" y="83"/>
                      <a:pt x="55" y="69"/>
                      <a:pt x="55" y="42"/>
                    </a:cubicBezTo>
                    <a:cubicBezTo>
                      <a:pt x="55" y="14"/>
                      <a:pt x="55" y="1"/>
                      <a:pt x="48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32"/>
              <p:cNvSpPr/>
              <p:nvPr/>
            </p:nvSpPr>
            <p:spPr>
              <a:xfrm>
                <a:off x="6529974" y="2267324"/>
                <a:ext cx="691" cy="4039"/>
              </a:xfrm>
              <a:custGeom>
                <a:avLst/>
                <a:gdLst/>
                <a:ahLst/>
                <a:cxnLst/>
                <a:rect l="l" t="t" r="r" b="b"/>
                <a:pathLst>
                  <a:path w="56" h="330" extrusionOk="0">
                    <a:moveTo>
                      <a:pt x="1" y="1"/>
                    </a:moveTo>
                    <a:cubicBezTo>
                      <a:pt x="1" y="55"/>
                      <a:pt x="1" y="110"/>
                      <a:pt x="1" y="274"/>
                    </a:cubicBezTo>
                    <a:lnTo>
                      <a:pt x="56" y="32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32"/>
              <p:cNvSpPr/>
              <p:nvPr/>
            </p:nvSpPr>
            <p:spPr>
              <a:xfrm>
                <a:off x="6530651" y="2253399"/>
                <a:ext cx="39209" cy="33415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2730" extrusionOk="0">
                    <a:moveTo>
                      <a:pt x="1480" y="0"/>
                    </a:moveTo>
                    <a:lnTo>
                      <a:pt x="1480" y="0"/>
                    </a:lnTo>
                    <a:cubicBezTo>
                      <a:pt x="1425" y="55"/>
                      <a:pt x="1863" y="274"/>
                      <a:pt x="1753" y="329"/>
                    </a:cubicBezTo>
                    <a:cubicBezTo>
                      <a:pt x="1644" y="274"/>
                      <a:pt x="1480" y="165"/>
                      <a:pt x="1370" y="110"/>
                    </a:cubicBezTo>
                    <a:lnTo>
                      <a:pt x="1370" y="110"/>
                    </a:lnTo>
                    <a:cubicBezTo>
                      <a:pt x="1547" y="242"/>
                      <a:pt x="1688" y="553"/>
                      <a:pt x="1563" y="553"/>
                    </a:cubicBezTo>
                    <a:cubicBezTo>
                      <a:pt x="1533" y="553"/>
                      <a:pt x="1488" y="536"/>
                      <a:pt x="1425" y="493"/>
                    </a:cubicBezTo>
                    <a:cubicBezTo>
                      <a:pt x="1403" y="486"/>
                      <a:pt x="1386" y="483"/>
                      <a:pt x="1373" y="483"/>
                    </a:cubicBezTo>
                    <a:cubicBezTo>
                      <a:pt x="1288" y="483"/>
                      <a:pt x="1377" y="632"/>
                      <a:pt x="1425" y="822"/>
                    </a:cubicBezTo>
                    <a:cubicBezTo>
                      <a:pt x="1168" y="865"/>
                      <a:pt x="978" y="1108"/>
                      <a:pt x="725" y="1108"/>
                    </a:cubicBezTo>
                    <a:cubicBezTo>
                      <a:pt x="654" y="1108"/>
                      <a:pt x="578" y="1089"/>
                      <a:pt x="494" y="1041"/>
                    </a:cubicBezTo>
                    <a:lnTo>
                      <a:pt x="494" y="1041"/>
                    </a:lnTo>
                    <a:lnTo>
                      <a:pt x="548" y="1808"/>
                    </a:lnTo>
                    <a:cubicBezTo>
                      <a:pt x="495" y="1435"/>
                      <a:pt x="494" y="1787"/>
                      <a:pt x="443" y="1354"/>
                    </a:cubicBezTo>
                    <a:lnTo>
                      <a:pt x="443" y="1354"/>
                    </a:lnTo>
                    <a:cubicBezTo>
                      <a:pt x="446" y="1361"/>
                      <a:pt x="449" y="1364"/>
                      <a:pt x="453" y="1364"/>
                    </a:cubicBezTo>
                    <a:cubicBezTo>
                      <a:pt x="469" y="1364"/>
                      <a:pt x="494" y="1315"/>
                      <a:pt x="494" y="1315"/>
                    </a:cubicBezTo>
                    <a:cubicBezTo>
                      <a:pt x="439" y="1096"/>
                      <a:pt x="402" y="1029"/>
                      <a:pt x="374" y="1029"/>
                    </a:cubicBezTo>
                    <a:cubicBezTo>
                      <a:pt x="329" y="1029"/>
                      <a:pt x="305" y="1194"/>
                      <a:pt x="261" y="1194"/>
                    </a:cubicBezTo>
                    <a:cubicBezTo>
                      <a:pt x="249" y="1194"/>
                      <a:pt x="235" y="1182"/>
                      <a:pt x="220" y="1151"/>
                    </a:cubicBezTo>
                    <a:lnTo>
                      <a:pt x="220" y="1151"/>
                    </a:lnTo>
                    <a:cubicBezTo>
                      <a:pt x="220" y="1260"/>
                      <a:pt x="275" y="1917"/>
                      <a:pt x="275" y="2082"/>
                    </a:cubicBezTo>
                    <a:cubicBezTo>
                      <a:pt x="220" y="1205"/>
                      <a:pt x="165" y="2082"/>
                      <a:pt x="110" y="1096"/>
                    </a:cubicBezTo>
                    <a:cubicBezTo>
                      <a:pt x="97" y="1062"/>
                      <a:pt x="87" y="1047"/>
                      <a:pt x="79" y="1047"/>
                    </a:cubicBezTo>
                    <a:cubicBezTo>
                      <a:pt x="28" y="1047"/>
                      <a:pt x="89" y="1707"/>
                      <a:pt x="16" y="1707"/>
                    </a:cubicBezTo>
                    <a:cubicBezTo>
                      <a:pt x="12" y="1707"/>
                      <a:pt x="7" y="1704"/>
                      <a:pt x="1" y="1698"/>
                    </a:cubicBezTo>
                    <a:lnTo>
                      <a:pt x="1" y="1698"/>
                    </a:lnTo>
                    <a:cubicBezTo>
                      <a:pt x="1" y="2191"/>
                      <a:pt x="110" y="1917"/>
                      <a:pt x="110" y="2301"/>
                    </a:cubicBezTo>
                    <a:cubicBezTo>
                      <a:pt x="110" y="2439"/>
                      <a:pt x="105" y="2473"/>
                      <a:pt x="97" y="2473"/>
                    </a:cubicBezTo>
                    <a:cubicBezTo>
                      <a:pt x="90" y="2473"/>
                      <a:pt x="80" y="2437"/>
                      <a:pt x="72" y="2437"/>
                    </a:cubicBezTo>
                    <a:cubicBezTo>
                      <a:pt x="63" y="2437"/>
                      <a:pt x="56" y="2484"/>
                      <a:pt x="56" y="2684"/>
                    </a:cubicBezTo>
                    <a:cubicBezTo>
                      <a:pt x="74" y="2715"/>
                      <a:pt x="95" y="2729"/>
                      <a:pt x="118" y="2729"/>
                    </a:cubicBezTo>
                    <a:cubicBezTo>
                      <a:pt x="293" y="2729"/>
                      <a:pt x="567" y="1874"/>
                      <a:pt x="713" y="1534"/>
                    </a:cubicBezTo>
                    <a:lnTo>
                      <a:pt x="768" y="2027"/>
                    </a:lnTo>
                    <a:cubicBezTo>
                      <a:pt x="818" y="1850"/>
                      <a:pt x="868" y="1744"/>
                      <a:pt x="951" y="1744"/>
                    </a:cubicBezTo>
                    <a:cubicBezTo>
                      <a:pt x="1047" y="1744"/>
                      <a:pt x="1188" y="1891"/>
                      <a:pt x="1425" y="2246"/>
                    </a:cubicBezTo>
                    <a:cubicBezTo>
                      <a:pt x="1206" y="1863"/>
                      <a:pt x="1753" y="2410"/>
                      <a:pt x="1315" y="1479"/>
                    </a:cubicBezTo>
                    <a:lnTo>
                      <a:pt x="1315" y="1479"/>
                    </a:lnTo>
                    <a:cubicBezTo>
                      <a:pt x="1425" y="1698"/>
                      <a:pt x="1425" y="1643"/>
                      <a:pt x="1534" y="1698"/>
                    </a:cubicBezTo>
                    <a:lnTo>
                      <a:pt x="1370" y="1370"/>
                    </a:lnTo>
                    <a:cubicBezTo>
                      <a:pt x="1419" y="1370"/>
                      <a:pt x="1640" y="1716"/>
                      <a:pt x="1728" y="1716"/>
                    </a:cubicBezTo>
                    <a:cubicBezTo>
                      <a:pt x="1739" y="1716"/>
                      <a:pt x="1747" y="1710"/>
                      <a:pt x="1753" y="1698"/>
                    </a:cubicBezTo>
                    <a:cubicBezTo>
                      <a:pt x="1480" y="1370"/>
                      <a:pt x="1480" y="1205"/>
                      <a:pt x="1260" y="931"/>
                    </a:cubicBezTo>
                    <a:lnTo>
                      <a:pt x="1260" y="931"/>
                    </a:lnTo>
                    <a:cubicBezTo>
                      <a:pt x="1589" y="1260"/>
                      <a:pt x="1972" y="1534"/>
                      <a:pt x="2356" y="1753"/>
                    </a:cubicBezTo>
                    <a:cubicBezTo>
                      <a:pt x="2246" y="1643"/>
                      <a:pt x="2137" y="1534"/>
                      <a:pt x="1972" y="1424"/>
                    </a:cubicBezTo>
                    <a:lnTo>
                      <a:pt x="1972" y="1424"/>
                    </a:lnTo>
                    <a:cubicBezTo>
                      <a:pt x="1985" y="1429"/>
                      <a:pt x="1995" y="1430"/>
                      <a:pt x="2003" y="1430"/>
                    </a:cubicBezTo>
                    <a:cubicBezTo>
                      <a:pt x="2096" y="1430"/>
                      <a:pt x="1855" y="1142"/>
                      <a:pt x="1753" y="1041"/>
                    </a:cubicBezTo>
                    <a:cubicBezTo>
                      <a:pt x="1757" y="1038"/>
                      <a:pt x="1761" y="1036"/>
                      <a:pt x="1766" y="1036"/>
                    </a:cubicBezTo>
                    <a:cubicBezTo>
                      <a:pt x="1852" y="1036"/>
                      <a:pt x="2201" y="1437"/>
                      <a:pt x="2356" y="1643"/>
                    </a:cubicBezTo>
                    <a:cubicBezTo>
                      <a:pt x="2603" y="1643"/>
                      <a:pt x="2002" y="1018"/>
                      <a:pt x="2125" y="1018"/>
                    </a:cubicBezTo>
                    <a:cubicBezTo>
                      <a:pt x="2138" y="1018"/>
                      <a:pt x="2160" y="1025"/>
                      <a:pt x="2192" y="1041"/>
                    </a:cubicBezTo>
                    <a:lnTo>
                      <a:pt x="1808" y="767"/>
                    </a:lnTo>
                    <a:cubicBezTo>
                      <a:pt x="1808" y="742"/>
                      <a:pt x="1831" y="734"/>
                      <a:pt x="1865" y="734"/>
                    </a:cubicBezTo>
                    <a:cubicBezTo>
                      <a:pt x="1926" y="734"/>
                      <a:pt x="2024" y="760"/>
                      <a:pt x="2097" y="760"/>
                    </a:cubicBezTo>
                    <a:cubicBezTo>
                      <a:pt x="2165" y="760"/>
                      <a:pt x="2212" y="739"/>
                      <a:pt x="2192" y="658"/>
                    </a:cubicBezTo>
                    <a:lnTo>
                      <a:pt x="2192" y="658"/>
                    </a:lnTo>
                    <a:cubicBezTo>
                      <a:pt x="2794" y="877"/>
                      <a:pt x="2575" y="1041"/>
                      <a:pt x="2794" y="1260"/>
                    </a:cubicBezTo>
                    <a:cubicBezTo>
                      <a:pt x="2849" y="1287"/>
                      <a:pt x="2890" y="1287"/>
                      <a:pt x="2945" y="1287"/>
                    </a:cubicBezTo>
                    <a:cubicBezTo>
                      <a:pt x="2999" y="1287"/>
                      <a:pt x="3068" y="1287"/>
                      <a:pt x="3177" y="1315"/>
                    </a:cubicBezTo>
                    <a:cubicBezTo>
                      <a:pt x="2958" y="1096"/>
                      <a:pt x="2630" y="767"/>
                      <a:pt x="2411" y="548"/>
                    </a:cubicBezTo>
                    <a:lnTo>
                      <a:pt x="2411" y="548"/>
                    </a:lnTo>
                    <a:cubicBezTo>
                      <a:pt x="2678" y="718"/>
                      <a:pt x="2837" y="770"/>
                      <a:pt x="2937" y="770"/>
                    </a:cubicBezTo>
                    <a:cubicBezTo>
                      <a:pt x="3062" y="770"/>
                      <a:pt x="3092" y="688"/>
                      <a:pt x="3123" y="658"/>
                    </a:cubicBezTo>
                    <a:cubicBezTo>
                      <a:pt x="2965" y="626"/>
                      <a:pt x="2843" y="594"/>
                      <a:pt x="2779" y="594"/>
                    </a:cubicBezTo>
                    <a:cubicBezTo>
                      <a:pt x="2732" y="594"/>
                      <a:pt x="2716" y="611"/>
                      <a:pt x="2739" y="658"/>
                    </a:cubicBezTo>
                    <a:cubicBezTo>
                      <a:pt x="2356" y="493"/>
                      <a:pt x="2465" y="438"/>
                      <a:pt x="2301" y="329"/>
                    </a:cubicBezTo>
                    <a:cubicBezTo>
                      <a:pt x="2027" y="274"/>
                      <a:pt x="1863" y="165"/>
                      <a:pt x="148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32"/>
              <p:cNvSpPr/>
              <p:nvPr/>
            </p:nvSpPr>
            <p:spPr>
              <a:xfrm>
                <a:off x="6569727" y="2269310"/>
                <a:ext cx="2036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20" extrusionOk="0">
                    <a:moveTo>
                      <a:pt x="0" y="1"/>
                    </a:moveTo>
                    <a:lnTo>
                      <a:pt x="132" y="177"/>
                    </a:lnTo>
                    <a:lnTo>
                      <a:pt x="132" y="177"/>
                    </a:lnTo>
                    <a:cubicBezTo>
                      <a:pt x="114" y="140"/>
                      <a:pt x="125" y="110"/>
                      <a:pt x="165" y="110"/>
                    </a:cubicBezTo>
                    <a:lnTo>
                      <a:pt x="0" y="1"/>
                    </a:lnTo>
                    <a:close/>
                    <a:moveTo>
                      <a:pt x="132" y="177"/>
                    </a:moveTo>
                    <a:cubicBezTo>
                      <a:pt x="139" y="191"/>
                      <a:pt x="150" y="205"/>
                      <a:pt x="165" y="220"/>
                    </a:cubicBezTo>
                    <a:lnTo>
                      <a:pt x="132" y="177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32"/>
              <p:cNvSpPr/>
              <p:nvPr/>
            </p:nvSpPr>
            <p:spPr>
              <a:xfrm>
                <a:off x="6569050" y="2261354"/>
                <a:ext cx="691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6" h="56" extrusionOk="0">
                    <a:moveTo>
                      <a:pt x="1" y="1"/>
                    </a:moveTo>
                    <a:lnTo>
                      <a:pt x="55" y="5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32"/>
              <p:cNvSpPr/>
              <p:nvPr/>
            </p:nvSpPr>
            <p:spPr>
              <a:xfrm>
                <a:off x="6548166" y="2259368"/>
                <a:ext cx="69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32"/>
              <p:cNvSpPr/>
              <p:nvPr/>
            </p:nvSpPr>
            <p:spPr>
              <a:xfrm>
                <a:off x="6559617" y="2274613"/>
                <a:ext cx="5416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27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5" y="165"/>
                      <a:pt x="275" y="275"/>
                      <a:pt x="439" y="27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32"/>
              <p:cNvSpPr/>
              <p:nvPr/>
            </p:nvSpPr>
            <p:spPr>
              <a:xfrm>
                <a:off x="6550195" y="2279929"/>
                <a:ext cx="2036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165" h="384" extrusionOk="0">
                    <a:moveTo>
                      <a:pt x="0" y="0"/>
                    </a:moveTo>
                    <a:cubicBezTo>
                      <a:pt x="0" y="110"/>
                      <a:pt x="55" y="219"/>
                      <a:pt x="110" y="384"/>
                    </a:cubicBezTo>
                    <a:cubicBezTo>
                      <a:pt x="164" y="384"/>
                      <a:pt x="164" y="219"/>
                      <a:pt x="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32"/>
              <p:cNvSpPr/>
              <p:nvPr/>
            </p:nvSpPr>
            <p:spPr>
              <a:xfrm>
                <a:off x="6570403" y="2264006"/>
                <a:ext cx="2036" cy="4039"/>
              </a:xfrm>
              <a:custGeom>
                <a:avLst/>
                <a:gdLst/>
                <a:ahLst/>
                <a:cxnLst/>
                <a:rect l="l" t="t" r="r" b="b"/>
                <a:pathLst>
                  <a:path w="165" h="330" extrusionOk="0">
                    <a:moveTo>
                      <a:pt x="0" y="1"/>
                    </a:moveTo>
                    <a:lnTo>
                      <a:pt x="164" y="329"/>
                    </a:lnTo>
                    <a:lnTo>
                      <a:pt x="110" y="11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32"/>
              <p:cNvSpPr/>
              <p:nvPr/>
            </p:nvSpPr>
            <p:spPr>
              <a:xfrm>
                <a:off x="6540761" y="2237379"/>
                <a:ext cx="36494" cy="21567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1762" extrusionOk="0">
                    <a:moveTo>
                      <a:pt x="767" y="995"/>
                    </a:moveTo>
                    <a:lnTo>
                      <a:pt x="767" y="995"/>
                    </a:lnTo>
                    <a:cubicBezTo>
                      <a:pt x="774" y="1002"/>
                      <a:pt x="804" y="1009"/>
                      <a:pt x="850" y="1018"/>
                    </a:cubicBezTo>
                    <a:lnTo>
                      <a:pt x="850" y="1018"/>
                    </a:lnTo>
                    <a:cubicBezTo>
                      <a:pt x="823" y="1012"/>
                      <a:pt x="795" y="1004"/>
                      <a:pt x="767" y="995"/>
                    </a:cubicBezTo>
                    <a:close/>
                    <a:moveTo>
                      <a:pt x="850" y="1018"/>
                    </a:moveTo>
                    <a:lnTo>
                      <a:pt x="850" y="1018"/>
                    </a:lnTo>
                    <a:cubicBezTo>
                      <a:pt x="879" y="1024"/>
                      <a:pt x="907" y="1029"/>
                      <a:pt x="935" y="1032"/>
                    </a:cubicBezTo>
                    <a:lnTo>
                      <a:pt x="935" y="1032"/>
                    </a:lnTo>
                    <a:cubicBezTo>
                      <a:pt x="903" y="1027"/>
                      <a:pt x="874" y="1022"/>
                      <a:pt x="850" y="1018"/>
                    </a:cubicBezTo>
                    <a:close/>
                    <a:moveTo>
                      <a:pt x="1979" y="1320"/>
                    </a:moveTo>
                    <a:cubicBezTo>
                      <a:pt x="1977" y="1321"/>
                      <a:pt x="1974" y="1322"/>
                      <a:pt x="1972" y="1323"/>
                    </a:cubicBezTo>
                    <a:cubicBezTo>
                      <a:pt x="1975" y="1322"/>
                      <a:pt x="1977" y="1321"/>
                      <a:pt x="1979" y="1320"/>
                    </a:cubicBezTo>
                    <a:close/>
                    <a:moveTo>
                      <a:pt x="1747" y="0"/>
                    </a:moveTo>
                    <a:cubicBezTo>
                      <a:pt x="1709" y="0"/>
                      <a:pt x="1630" y="17"/>
                      <a:pt x="1479" y="64"/>
                    </a:cubicBezTo>
                    <a:lnTo>
                      <a:pt x="1370" y="173"/>
                    </a:lnTo>
                    <a:cubicBezTo>
                      <a:pt x="1260" y="228"/>
                      <a:pt x="1192" y="242"/>
                      <a:pt x="1144" y="242"/>
                    </a:cubicBezTo>
                    <a:cubicBezTo>
                      <a:pt x="1096" y="242"/>
                      <a:pt x="1068" y="228"/>
                      <a:pt x="1041" y="228"/>
                    </a:cubicBezTo>
                    <a:cubicBezTo>
                      <a:pt x="1150" y="228"/>
                      <a:pt x="1150" y="228"/>
                      <a:pt x="1260" y="118"/>
                    </a:cubicBezTo>
                    <a:lnTo>
                      <a:pt x="1260" y="118"/>
                    </a:lnTo>
                    <a:cubicBezTo>
                      <a:pt x="822" y="337"/>
                      <a:pt x="712" y="283"/>
                      <a:pt x="548" y="392"/>
                    </a:cubicBezTo>
                    <a:cubicBezTo>
                      <a:pt x="540" y="400"/>
                      <a:pt x="541" y="403"/>
                      <a:pt x="549" y="403"/>
                    </a:cubicBezTo>
                    <a:cubicBezTo>
                      <a:pt x="598" y="403"/>
                      <a:pt x="900" y="283"/>
                      <a:pt x="1041" y="283"/>
                    </a:cubicBezTo>
                    <a:cubicBezTo>
                      <a:pt x="805" y="377"/>
                      <a:pt x="486" y="513"/>
                      <a:pt x="439" y="513"/>
                    </a:cubicBezTo>
                    <a:cubicBezTo>
                      <a:pt x="432" y="513"/>
                      <a:pt x="431" y="509"/>
                      <a:pt x="438" y="502"/>
                    </a:cubicBezTo>
                    <a:lnTo>
                      <a:pt x="438" y="502"/>
                    </a:lnTo>
                    <a:cubicBezTo>
                      <a:pt x="0" y="776"/>
                      <a:pt x="274" y="666"/>
                      <a:pt x="219" y="776"/>
                    </a:cubicBezTo>
                    <a:cubicBezTo>
                      <a:pt x="502" y="729"/>
                      <a:pt x="1147" y="480"/>
                      <a:pt x="1393" y="480"/>
                    </a:cubicBezTo>
                    <a:cubicBezTo>
                      <a:pt x="1434" y="480"/>
                      <a:pt x="1464" y="486"/>
                      <a:pt x="1479" y="502"/>
                    </a:cubicBezTo>
                    <a:lnTo>
                      <a:pt x="384" y="776"/>
                    </a:lnTo>
                    <a:cubicBezTo>
                      <a:pt x="438" y="885"/>
                      <a:pt x="219" y="885"/>
                      <a:pt x="1205" y="995"/>
                    </a:cubicBezTo>
                    <a:cubicBezTo>
                      <a:pt x="1150" y="1022"/>
                      <a:pt x="1082" y="1036"/>
                      <a:pt x="1007" y="1036"/>
                    </a:cubicBezTo>
                    <a:cubicBezTo>
                      <a:pt x="983" y="1036"/>
                      <a:pt x="960" y="1034"/>
                      <a:pt x="935" y="1032"/>
                    </a:cubicBezTo>
                    <a:lnTo>
                      <a:pt x="935" y="1032"/>
                    </a:lnTo>
                    <a:cubicBezTo>
                      <a:pt x="1332" y="1093"/>
                      <a:pt x="2267" y="1189"/>
                      <a:pt x="1979" y="1320"/>
                    </a:cubicBezTo>
                    <a:lnTo>
                      <a:pt x="1979" y="1320"/>
                    </a:lnTo>
                    <a:cubicBezTo>
                      <a:pt x="1994" y="1314"/>
                      <a:pt x="2012" y="1312"/>
                      <a:pt x="2032" y="1312"/>
                    </a:cubicBezTo>
                    <a:cubicBezTo>
                      <a:pt x="2121" y="1312"/>
                      <a:pt x="2249" y="1362"/>
                      <a:pt x="2351" y="1362"/>
                    </a:cubicBezTo>
                    <a:cubicBezTo>
                      <a:pt x="2396" y="1362"/>
                      <a:pt x="2436" y="1352"/>
                      <a:pt x="2465" y="1323"/>
                    </a:cubicBezTo>
                    <a:cubicBezTo>
                      <a:pt x="2246" y="1323"/>
                      <a:pt x="1972" y="1214"/>
                      <a:pt x="2027" y="1104"/>
                    </a:cubicBezTo>
                    <a:lnTo>
                      <a:pt x="2027" y="1104"/>
                    </a:lnTo>
                    <a:lnTo>
                      <a:pt x="2191" y="1159"/>
                    </a:lnTo>
                    <a:cubicBezTo>
                      <a:pt x="2027" y="1049"/>
                      <a:pt x="2191" y="995"/>
                      <a:pt x="1589" y="995"/>
                    </a:cubicBezTo>
                    <a:lnTo>
                      <a:pt x="2191" y="940"/>
                    </a:lnTo>
                    <a:lnTo>
                      <a:pt x="1808" y="940"/>
                    </a:lnTo>
                    <a:cubicBezTo>
                      <a:pt x="1917" y="830"/>
                      <a:pt x="2958" y="557"/>
                      <a:pt x="2355" y="392"/>
                    </a:cubicBezTo>
                    <a:lnTo>
                      <a:pt x="2355" y="392"/>
                    </a:lnTo>
                    <a:cubicBezTo>
                      <a:pt x="2301" y="447"/>
                      <a:pt x="2218" y="461"/>
                      <a:pt x="2143" y="461"/>
                    </a:cubicBezTo>
                    <a:cubicBezTo>
                      <a:pt x="2068" y="461"/>
                      <a:pt x="1999" y="447"/>
                      <a:pt x="1972" y="447"/>
                    </a:cubicBezTo>
                    <a:cubicBezTo>
                      <a:pt x="1698" y="611"/>
                      <a:pt x="2301" y="502"/>
                      <a:pt x="2355" y="611"/>
                    </a:cubicBezTo>
                    <a:cubicBezTo>
                      <a:pt x="1973" y="659"/>
                      <a:pt x="1548" y="623"/>
                      <a:pt x="1301" y="723"/>
                    </a:cubicBezTo>
                    <a:lnTo>
                      <a:pt x="1301" y="723"/>
                    </a:lnTo>
                    <a:cubicBezTo>
                      <a:pt x="1559" y="564"/>
                      <a:pt x="1188" y="587"/>
                      <a:pt x="2136" y="337"/>
                    </a:cubicBezTo>
                    <a:cubicBezTo>
                      <a:pt x="2136" y="173"/>
                      <a:pt x="1643" y="283"/>
                      <a:pt x="1808" y="118"/>
                    </a:cubicBezTo>
                    <a:lnTo>
                      <a:pt x="1972" y="64"/>
                    </a:lnTo>
                    <a:lnTo>
                      <a:pt x="1972" y="64"/>
                    </a:lnTo>
                    <a:cubicBezTo>
                      <a:pt x="1833" y="110"/>
                      <a:pt x="1763" y="127"/>
                      <a:pt x="1731" y="127"/>
                    </a:cubicBezTo>
                    <a:cubicBezTo>
                      <a:pt x="1646" y="127"/>
                      <a:pt x="1851" y="0"/>
                      <a:pt x="1747" y="0"/>
                    </a:cubicBezTo>
                    <a:close/>
                    <a:moveTo>
                      <a:pt x="548" y="1104"/>
                    </a:moveTo>
                    <a:cubicBezTo>
                      <a:pt x="658" y="1159"/>
                      <a:pt x="931" y="1323"/>
                      <a:pt x="877" y="1323"/>
                    </a:cubicBezTo>
                    <a:cubicBezTo>
                      <a:pt x="1150" y="1433"/>
                      <a:pt x="1589" y="1488"/>
                      <a:pt x="1589" y="1597"/>
                    </a:cubicBezTo>
                    <a:cubicBezTo>
                      <a:pt x="1643" y="1597"/>
                      <a:pt x="1972" y="1707"/>
                      <a:pt x="2246" y="1761"/>
                    </a:cubicBezTo>
                    <a:cubicBezTo>
                      <a:pt x="1972" y="1542"/>
                      <a:pt x="2191" y="1542"/>
                      <a:pt x="1862" y="1378"/>
                    </a:cubicBezTo>
                    <a:lnTo>
                      <a:pt x="1862" y="1378"/>
                    </a:lnTo>
                    <a:cubicBezTo>
                      <a:pt x="2246" y="1433"/>
                      <a:pt x="1972" y="1488"/>
                      <a:pt x="2355" y="1488"/>
                    </a:cubicBezTo>
                    <a:lnTo>
                      <a:pt x="1972" y="1323"/>
                    </a:lnTo>
                    <a:cubicBezTo>
                      <a:pt x="1616" y="1186"/>
                      <a:pt x="1452" y="1173"/>
                      <a:pt x="1287" y="1173"/>
                    </a:cubicBezTo>
                    <a:cubicBezTo>
                      <a:pt x="1246" y="1173"/>
                      <a:pt x="1205" y="1174"/>
                      <a:pt x="1161" y="1174"/>
                    </a:cubicBezTo>
                    <a:cubicBezTo>
                      <a:pt x="1029" y="1174"/>
                      <a:pt x="870" y="1166"/>
                      <a:pt x="603" y="1104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32"/>
              <p:cNvSpPr/>
              <p:nvPr/>
            </p:nvSpPr>
            <p:spPr>
              <a:xfrm>
                <a:off x="6567710" y="2251413"/>
                <a:ext cx="2714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55" extrusionOk="0">
                    <a:moveTo>
                      <a:pt x="0" y="0"/>
                    </a:moveTo>
                    <a:cubicBezTo>
                      <a:pt x="0" y="0"/>
                      <a:pt x="110" y="55"/>
                      <a:pt x="219" y="5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32"/>
              <p:cNvSpPr/>
              <p:nvPr/>
            </p:nvSpPr>
            <p:spPr>
              <a:xfrm>
                <a:off x="6534882" y="2226202"/>
                <a:ext cx="33311" cy="18189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1486" extrusionOk="0">
                    <a:moveTo>
                      <a:pt x="2340" y="1"/>
                    </a:moveTo>
                    <a:lnTo>
                      <a:pt x="1464" y="658"/>
                    </a:lnTo>
                    <a:cubicBezTo>
                      <a:pt x="1519" y="548"/>
                      <a:pt x="1848" y="384"/>
                      <a:pt x="1957" y="220"/>
                    </a:cubicBezTo>
                    <a:lnTo>
                      <a:pt x="1957" y="220"/>
                    </a:lnTo>
                    <a:cubicBezTo>
                      <a:pt x="1628" y="384"/>
                      <a:pt x="1464" y="713"/>
                      <a:pt x="1026" y="987"/>
                    </a:cubicBezTo>
                    <a:cubicBezTo>
                      <a:pt x="1081" y="932"/>
                      <a:pt x="1094" y="911"/>
                      <a:pt x="1083" y="911"/>
                    </a:cubicBezTo>
                    <a:cubicBezTo>
                      <a:pt x="1050" y="911"/>
                      <a:pt x="793" y="1096"/>
                      <a:pt x="752" y="1096"/>
                    </a:cubicBezTo>
                    <a:cubicBezTo>
                      <a:pt x="1026" y="932"/>
                      <a:pt x="1519" y="439"/>
                      <a:pt x="1574" y="384"/>
                    </a:cubicBezTo>
                    <a:lnTo>
                      <a:pt x="1574" y="384"/>
                    </a:lnTo>
                    <a:cubicBezTo>
                      <a:pt x="1547" y="402"/>
                      <a:pt x="1530" y="410"/>
                      <a:pt x="1521" y="410"/>
                    </a:cubicBezTo>
                    <a:cubicBezTo>
                      <a:pt x="1475" y="410"/>
                      <a:pt x="1628" y="211"/>
                      <a:pt x="1628" y="165"/>
                    </a:cubicBezTo>
                    <a:lnTo>
                      <a:pt x="1628" y="165"/>
                    </a:lnTo>
                    <a:cubicBezTo>
                      <a:pt x="1409" y="548"/>
                      <a:pt x="1355" y="275"/>
                      <a:pt x="1136" y="658"/>
                    </a:cubicBezTo>
                    <a:cubicBezTo>
                      <a:pt x="913" y="843"/>
                      <a:pt x="741" y="979"/>
                      <a:pt x="704" y="979"/>
                    </a:cubicBezTo>
                    <a:cubicBezTo>
                      <a:pt x="686" y="979"/>
                      <a:pt x="699" y="948"/>
                      <a:pt x="752" y="877"/>
                    </a:cubicBezTo>
                    <a:cubicBezTo>
                      <a:pt x="898" y="731"/>
                      <a:pt x="947" y="707"/>
                      <a:pt x="963" y="707"/>
                    </a:cubicBezTo>
                    <a:cubicBezTo>
                      <a:pt x="971" y="707"/>
                      <a:pt x="971" y="713"/>
                      <a:pt x="971" y="713"/>
                    </a:cubicBezTo>
                    <a:cubicBezTo>
                      <a:pt x="1355" y="329"/>
                      <a:pt x="1136" y="494"/>
                      <a:pt x="1464" y="110"/>
                    </a:cubicBezTo>
                    <a:lnTo>
                      <a:pt x="1464" y="110"/>
                    </a:lnTo>
                    <a:cubicBezTo>
                      <a:pt x="862" y="603"/>
                      <a:pt x="752" y="384"/>
                      <a:pt x="40" y="1425"/>
                    </a:cubicBezTo>
                    <a:cubicBezTo>
                      <a:pt x="10" y="1470"/>
                      <a:pt x="1" y="1486"/>
                      <a:pt x="4" y="1486"/>
                    </a:cubicBezTo>
                    <a:cubicBezTo>
                      <a:pt x="12" y="1486"/>
                      <a:pt x="110" y="1370"/>
                      <a:pt x="150" y="1370"/>
                    </a:cubicBezTo>
                    <a:cubicBezTo>
                      <a:pt x="259" y="1151"/>
                      <a:pt x="533" y="822"/>
                      <a:pt x="697" y="713"/>
                    </a:cubicBezTo>
                    <a:lnTo>
                      <a:pt x="697" y="713"/>
                    </a:lnTo>
                    <a:cubicBezTo>
                      <a:pt x="667" y="759"/>
                      <a:pt x="666" y="771"/>
                      <a:pt x="675" y="771"/>
                    </a:cubicBezTo>
                    <a:cubicBezTo>
                      <a:pt x="684" y="771"/>
                      <a:pt x="703" y="759"/>
                      <a:pt x="711" y="759"/>
                    </a:cubicBezTo>
                    <a:cubicBezTo>
                      <a:pt x="723" y="759"/>
                      <a:pt x="708" y="787"/>
                      <a:pt x="588" y="932"/>
                    </a:cubicBezTo>
                    <a:lnTo>
                      <a:pt x="259" y="1260"/>
                    </a:lnTo>
                    <a:cubicBezTo>
                      <a:pt x="204" y="1480"/>
                      <a:pt x="369" y="1480"/>
                      <a:pt x="588" y="1480"/>
                    </a:cubicBezTo>
                    <a:lnTo>
                      <a:pt x="588" y="1425"/>
                    </a:lnTo>
                    <a:cubicBezTo>
                      <a:pt x="807" y="1206"/>
                      <a:pt x="862" y="1260"/>
                      <a:pt x="1026" y="1151"/>
                    </a:cubicBezTo>
                    <a:lnTo>
                      <a:pt x="1628" y="658"/>
                    </a:lnTo>
                    <a:lnTo>
                      <a:pt x="1628" y="658"/>
                    </a:lnTo>
                    <a:cubicBezTo>
                      <a:pt x="1574" y="713"/>
                      <a:pt x="1683" y="658"/>
                      <a:pt x="1464" y="822"/>
                    </a:cubicBezTo>
                    <a:cubicBezTo>
                      <a:pt x="1738" y="658"/>
                      <a:pt x="1902" y="548"/>
                      <a:pt x="2121" y="384"/>
                    </a:cubicBezTo>
                    <a:cubicBezTo>
                      <a:pt x="2231" y="384"/>
                      <a:pt x="2170" y="457"/>
                      <a:pt x="2263" y="457"/>
                    </a:cubicBezTo>
                    <a:cubicBezTo>
                      <a:pt x="2310" y="457"/>
                      <a:pt x="2395" y="439"/>
                      <a:pt x="2560" y="384"/>
                    </a:cubicBezTo>
                    <a:cubicBezTo>
                      <a:pt x="2700" y="209"/>
                      <a:pt x="2694" y="163"/>
                      <a:pt x="2633" y="163"/>
                    </a:cubicBezTo>
                    <a:cubicBezTo>
                      <a:pt x="2563" y="163"/>
                      <a:pt x="2422" y="222"/>
                      <a:pt x="2339" y="222"/>
                    </a:cubicBezTo>
                    <a:cubicBezTo>
                      <a:pt x="2265" y="222"/>
                      <a:pt x="2236" y="176"/>
                      <a:pt x="234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32"/>
              <p:cNvSpPr/>
              <p:nvPr/>
            </p:nvSpPr>
            <p:spPr>
              <a:xfrm>
                <a:off x="6554906" y="2234170"/>
                <a:ext cx="4738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165" extrusionOk="0">
                    <a:moveTo>
                      <a:pt x="384" y="0"/>
                    </a:moveTo>
                    <a:lnTo>
                      <a:pt x="0" y="164"/>
                    </a:lnTo>
                    <a:lnTo>
                      <a:pt x="220" y="110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32"/>
              <p:cNvSpPr/>
              <p:nvPr/>
            </p:nvSpPr>
            <p:spPr>
              <a:xfrm>
                <a:off x="6541438" y="2241956"/>
                <a:ext cx="4491" cy="3537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89" extrusionOk="0">
                    <a:moveTo>
                      <a:pt x="358" y="0"/>
                    </a:moveTo>
                    <a:cubicBezTo>
                      <a:pt x="357" y="0"/>
                      <a:pt x="347" y="5"/>
                      <a:pt x="329" y="14"/>
                    </a:cubicBezTo>
                    <a:cubicBezTo>
                      <a:pt x="164" y="124"/>
                      <a:pt x="110" y="179"/>
                      <a:pt x="0" y="288"/>
                    </a:cubicBezTo>
                    <a:cubicBezTo>
                      <a:pt x="182" y="107"/>
                      <a:pt x="363" y="0"/>
                      <a:pt x="358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32"/>
              <p:cNvSpPr/>
              <p:nvPr/>
            </p:nvSpPr>
            <p:spPr>
              <a:xfrm>
                <a:off x="6549519" y="2226202"/>
                <a:ext cx="2714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220" extrusionOk="0">
                    <a:moveTo>
                      <a:pt x="219" y="1"/>
                    </a:moveTo>
                    <a:lnTo>
                      <a:pt x="55" y="56"/>
                    </a:lnTo>
                    <a:lnTo>
                      <a:pt x="0" y="220"/>
                    </a:lnTo>
                    <a:cubicBezTo>
                      <a:pt x="110" y="110"/>
                      <a:pt x="165" y="56"/>
                      <a:pt x="219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32"/>
              <p:cNvSpPr/>
              <p:nvPr/>
            </p:nvSpPr>
            <p:spPr>
              <a:xfrm>
                <a:off x="6533345" y="2229387"/>
                <a:ext cx="12177" cy="1489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217" extrusionOk="0">
                    <a:moveTo>
                      <a:pt x="980" y="0"/>
                    </a:moveTo>
                    <a:cubicBezTo>
                      <a:pt x="919" y="0"/>
                      <a:pt x="486" y="622"/>
                      <a:pt x="384" y="724"/>
                    </a:cubicBezTo>
                    <a:cubicBezTo>
                      <a:pt x="454" y="602"/>
                      <a:pt x="468" y="563"/>
                      <a:pt x="455" y="563"/>
                    </a:cubicBezTo>
                    <a:cubicBezTo>
                      <a:pt x="433" y="563"/>
                      <a:pt x="324" y="687"/>
                      <a:pt x="287" y="687"/>
                    </a:cubicBezTo>
                    <a:cubicBezTo>
                      <a:pt x="279" y="687"/>
                      <a:pt x="275" y="682"/>
                      <a:pt x="275" y="669"/>
                    </a:cubicBezTo>
                    <a:lnTo>
                      <a:pt x="1" y="1162"/>
                    </a:lnTo>
                    <a:cubicBezTo>
                      <a:pt x="67" y="1129"/>
                      <a:pt x="173" y="1016"/>
                      <a:pt x="198" y="1016"/>
                    </a:cubicBezTo>
                    <a:cubicBezTo>
                      <a:pt x="215" y="1016"/>
                      <a:pt x="197" y="1065"/>
                      <a:pt x="110" y="1217"/>
                    </a:cubicBezTo>
                    <a:cubicBezTo>
                      <a:pt x="439" y="833"/>
                      <a:pt x="713" y="395"/>
                      <a:pt x="987" y="12"/>
                    </a:cubicBezTo>
                    <a:cubicBezTo>
                      <a:pt x="987" y="4"/>
                      <a:pt x="984" y="0"/>
                      <a:pt x="98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32"/>
              <p:cNvSpPr/>
              <p:nvPr/>
            </p:nvSpPr>
            <p:spPr>
              <a:xfrm>
                <a:off x="6517859" y="2212277"/>
                <a:ext cx="29079" cy="26830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2192" extrusionOk="0">
                    <a:moveTo>
                      <a:pt x="1917" y="439"/>
                    </a:moveTo>
                    <a:cubicBezTo>
                      <a:pt x="1910" y="468"/>
                      <a:pt x="1905" y="492"/>
                      <a:pt x="1901" y="512"/>
                    </a:cubicBezTo>
                    <a:lnTo>
                      <a:pt x="1901" y="512"/>
                    </a:lnTo>
                    <a:cubicBezTo>
                      <a:pt x="1911" y="481"/>
                      <a:pt x="1917" y="457"/>
                      <a:pt x="1917" y="439"/>
                    </a:cubicBezTo>
                    <a:close/>
                    <a:moveTo>
                      <a:pt x="384" y="1"/>
                    </a:moveTo>
                    <a:lnTo>
                      <a:pt x="110" y="1041"/>
                    </a:lnTo>
                    <a:cubicBezTo>
                      <a:pt x="110" y="837"/>
                      <a:pt x="88" y="781"/>
                      <a:pt x="72" y="781"/>
                    </a:cubicBezTo>
                    <a:cubicBezTo>
                      <a:pt x="63" y="781"/>
                      <a:pt x="55" y="801"/>
                      <a:pt x="55" y="822"/>
                    </a:cubicBezTo>
                    <a:cubicBezTo>
                      <a:pt x="110" y="822"/>
                      <a:pt x="0" y="1644"/>
                      <a:pt x="55" y="1918"/>
                    </a:cubicBezTo>
                    <a:cubicBezTo>
                      <a:pt x="87" y="1788"/>
                      <a:pt x="178" y="1677"/>
                      <a:pt x="257" y="1677"/>
                    </a:cubicBezTo>
                    <a:cubicBezTo>
                      <a:pt x="312" y="1677"/>
                      <a:pt x="361" y="1729"/>
                      <a:pt x="384" y="1863"/>
                    </a:cubicBezTo>
                    <a:cubicBezTo>
                      <a:pt x="450" y="1551"/>
                      <a:pt x="481" y="1493"/>
                      <a:pt x="501" y="1493"/>
                    </a:cubicBezTo>
                    <a:cubicBezTo>
                      <a:pt x="513" y="1493"/>
                      <a:pt x="521" y="1514"/>
                      <a:pt x="532" y="1514"/>
                    </a:cubicBezTo>
                    <a:cubicBezTo>
                      <a:pt x="546" y="1514"/>
                      <a:pt x="564" y="1471"/>
                      <a:pt x="603" y="1260"/>
                    </a:cubicBezTo>
                    <a:lnTo>
                      <a:pt x="603" y="1260"/>
                    </a:lnTo>
                    <a:lnTo>
                      <a:pt x="493" y="1972"/>
                    </a:lnTo>
                    <a:cubicBezTo>
                      <a:pt x="603" y="1808"/>
                      <a:pt x="548" y="1534"/>
                      <a:pt x="657" y="1260"/>
                    </a:cubicBezTo>
                    <a:cubicBezTo>
                      <a:pt x="663" y="1250"/>
                      <a:pt x="666" y="1245"/>
                      <a:pt x="669" y="1245"/>
                    </a:cubicBezTo>
                    <a:lnTo>
                      <a:pt x="669" y="1245"/>
                    </a:lnTo>
                    <a:cubicBezTo>
                      <a:pt x="691" y="1245"/>
                      <a:pt x="597" y="1670"/>
                      <a:pt x="548" y="1918"/>
                    </a:cubicBezTo>
                    <a:cubicBezTo>
                      <a:pt x="553" y="1922"/>
                      <a:pt x="557" y="1925"/>
                      <a:pt x="561" y="1925"/>
                    </a:cubicBezTo>
                    <a:cubicBezTo>
                      <a:pt x="604" y="1925"/>
                      <a:pt x="617" y="1666"/>
                      <a:pt x="767" y="1315"/>
                    </a:cubicBezTo>
                    <a:lnTo>
                      <a:pt x="767" y="1315"/>
                    </a:lnTo>
                    <a:lnTo>
                      <a:pt x="548" y="2137"/>
                    </a:lnTo>
                    <a:cubicBezTo>
                      <a:pt x="686" y="1964"/>
                      <a:pt x="932" y="1749"/>
                      <a:pt x="1095" y="1749"/>
                    </a:cubicBezTo>
                    <a:cubicBezTo>
                      <a:pt x="1192" y="1749"/>
                      <a:pt x="1260" y="1824"/>
                      <a:pt x="1260" y="2027"/>
                    </a:cubicBezTo>
                    <a:lnTo>
                      <a:pt x="1424" y="1534"/>
                    </a:lnTo>
                    <a:lnTo>
                      <a:pt x="1424" y="1534"/>
                    </a:lnTo>
                    <a:cubicBezTo>
                      <a:pt x="1419" y="1562"/>
                      <a:pt x="1422" y="1574"/>
                      <a:pt x="1431" y="1574"/>
                    </a:cubicBezTo>
                    <a:cubicBezTo>
                      <a:pt x="1486" y="1574"/>
                      <a:pt x="1758" y="1170"/>
                      <a:pt x="1821" y="1170"/>
                    </a:cubicBezTo>
                    <a:cubicBezTo>
                      <a:pt x="1853" y="1170"/>
                      <a:pt x="1830" y="1274"/>
                      <a:pt x="1698" y="1589"/>
                    </a:cubicBezTo>
                    <a:lnTo>
                      <a:pt x="1943" y="1246"/>
                    </a:lnTo>
                    <a:lnTo>
                      <a:pt x="1943" y="1246"/>
                    </a:lnTo>
                    <a:cubicBezTo>
                      <a:pt x="1782" y="1481"/>
                      <a:pt x="1576" y="1933"/>
                      <a:pt x="1369" y="2191"/>
                    </a:cubicBezTo>
                    <a:cubicBezTo>
                      <a:pt x="1400" y="2161"/>
                      <a:pt x="1417" y="2152"/>
                      <a:pt x="1429" y="2152"/>
                    </a:cubicBezTo>
                    <a:cubicBezTo>
                      <a:pt x="1449" y="2152"/>
                      <a:pt x="1454" y="2176"/>
                      <a:pt x="1474" y="2176"/>
                    </a:cubicBezTo>
                    <a:cubicBezTo>
                      <a:pt x="1486" y="2176"/>
                      <a:pt x="1503" y="2167"/>
                      <a:pt x="1534" y="2137"/>
                    </a:cubicBezTo>
                    <a:lnTo>
                      <a:pt x="1588" y="1863"/>
                    </a:lnTo>
                    <a:cubicBezTo>
                      <a:pt x="1683" y="1730"/>
                      <a:pt x="1732" y="1676"/>
                      <a:pt x="1749" y="1676"/>
                    </a:cubicBezTo>
                    <a:cubicBezTo>
                      <a:pt x="1780" y="1676"/>
                      <a:pt x="1696" y="1867"/>
                      <a:pt x="1588" y="2082"/>
                    </a:cubicBezTo>
                    <a:cubicBezTo>
                      <a:pt x="1917" y="1644"/>
                      <a:pt x="2027" y="1315"/>
                      <a:pt x="2191" y="877"/>
                    </a:cubicBezTo>
                    <a:lnTo>
                      <a:pt x="2191" y="877"/>
                    </a:lnTo>
                    <a:cubicBezTo>
                      <a:pt x="2072" y="1040"/>
                      <a:pt x="2012" y="1103"/>
                      <a:pt x="1992" y="1103"/>
                    </a:cubicBezTo>
                    <a:cubicBezTo>
                      <a:pt x="1916" y="1103"/>
                      <a:pt x="2356" y="244"/>
                      <a:pt x="2245" y="244"/>
                    </a:cubicBezTo>
                    <a:cubicBezTo>
                      <a:pt x="2234" y="244"/>
                      <a:pt x="2216" y="254"/>
                      <a:pt x="2191" y="274"/>
                    </a:cubicBezTo>
                    <a:cubicBezTo>
                      <a:pt x="1972" y="548"/>
                      <a:pt x="1972" y="713"/>
                      <a:pt x="1862" y="986"/>
                    </a:cubicBezTo>
                    <a:cubicBezTo>
                      <a:pt x="1858" y="982"/>
                      <a:pt x="1853" y="980"/>
                      <a:pt x="1847" y="980"/>
                    </a:cubicBezTo>
                    <a:cubicBezTo>
                      <a:pt x="1801" y="980"/>
                      <a:pt x="1717" y="1117"/>
                      <a:pt x="1693" y="1117"/>
                    </a:cubicBezTo>
                    <a:cubicBezTo>
                      <a:pt x="1684" y="1117"/>
                      <a:pt x="1684" y="1097"/>
                      <a:pt x="1698" y="1041"/>
                    </a:cubicBezTo>
                    <a:cubicBezTo>
                      <a:pt x="1783" y="829"/>
                      <a:pt x="1835" y="748"/>
                      <a:pt x="1854" y="748"/>
                    </a:cubicBezTo>
                    <a:cubicBezTo>
                      <a:pt x="1860" y="748"/>
                      <a:pt x="1862" y="755"/>
                      <a:pt x="1862" y="767"/>
                    </a:cubicBezTo>
                    <a:cubicBezTo>
                      <a:pt x="1954" y="585"/>
                      <a:pt x="1978" y="536"/>
                      <a:pt x="1974" y="536"/>
                    </a:cubicBezTo>
                    <a:lnTo>
                      <a:pt x="1974" y="536"/>
                    </a:lnTo>
                    <a:cubicBezTo>
                      <a:pt x="1969" y="536"/>
                      <a:pt x="1928" y="600"/>
                      <a:pt x="1906" y="600"/>
                    </a:cubicBezTo>
                    <a:cubicBezTo>
                      <a:pt x="1894" y="600"/>
                      <a:pt x="1888" y="579"/>
                      <a:pt x="1901" y="512"/>
                    </a:cubicBezTo>
                    <a:lnTo>
                      <a:pt x="1901" y="512"/>
                    </a:lnTo>
                    <a:cubicBezTo>
                      <a:pt x="1881" y="573"/>
                      <a:pt x="1844" y="658"/>
                      <a:pt x="1808" y="767"/>
                    </a:cubicBezTo>
                    <a:cubicBezTo>
                      <a:pt x="1799" y="735"/>
                      <a:pt x="1787" y="721"/>
                      <a:pt x="1773" y="721"/>
                    </a:cubicBezTo>
                    <a:cubicBezTo>
                      <a:pt x="1715" y="721"/>
                      <a:pt x="1615" y="945"/>
                      <a:pt x="1565" y="945"/>
                    </a:cubicBezTo>
                    <a:cubicBezTo>
                      <a:pt x="1546" y="945"/>
                      <a:pt x="1534" y="912"/>
                      <a:pt x="1534" y="822"/>
                    </a:cubicBezTo>
                    <a:cubicBezTo>
                      <a:pt x="1424" y="932"/>
                      <a:pt x="1424" y="932"/>
                      <a:pt x="1260" y="1315"/>
                    </a:cubicBezTo>
                    <a:cubicBezTo>
                      <a:pt x="1424" y="822"/>
                      <a:pt x="1424" y="822"/>
                      <a:pt x="1479" y="329"/>
                    </a:cubicBezTo>
                    <a:lnTo>
                      <a:pt x="1479" y="329"/>
                    </a:lnTo>
                    <a:cubicBezTo>
                      <a:pt x="1424" y="603"/>
                      <a:pt x="1260" y="1151"/>
                      <a:pt x="1096" y="1644"/>
                    </a:cubicBezTo>
                    <a:cubicBezTo>
                      <a:pt x="1136" y="1363"/>
                      <a:pt x="1124" y="1295"/>
                      <a:pt x="1099" y="1295"/>
                    </a:cubicBezTo>
                    <a:cubicBezTo>
                      <a:pt x="1076" y="1295"/>
                      <a:pt x="1041" y="1354"/>
                      <a:pt x="1024" y="1354"/>
                    </a:cubicBezTo>
                    <a:cubicBezTo>
                      <a:pt x="1009" y="1354"/>
                      <a:pt x="1009" y="1311"/>
                      <a:pt x="1041" y="1151"/>
                    </a:cubicBezTo>
                    <a:cubicBezTo>
                      <a:pt x="1085" y="1106"/>
                      <a:pt x="1129" y="1026"/>
                      <a:pt x="1145" y="1026"/>
                    </a:cubicBezTo>
                    <a:cubicBezTo>
                      <a:pt x="1148" y="1026"/>
                      <a:pt x="1150" y="1031"/>
                      <a:pt x="1150" y="1041"/>
                    </a:cubicBezTo>
                    <a:cubicBezTo>
                      <a:pt x="1218" y="840"/>
                      <a:pt x="1228" y="772"/>
                      <a:pt x="1212" y="772"/>
                    </a:cubicBezTo>
                    <a:cubicBezTo>
                      <a:pt x="1179" y="772"/>
                      <a:pt x="1036" y="1052"/>
                      <a:pt x="1035" y="1052"/>
                    </a:cubicBezTo>
                    <a:cubicBezTo>
                      <a:pt x="1035" y="1052"/>
                      <a:pt x="1037" y="1049"/>
                      <a:pt x="1041" y="1041"/>
                    </a:cubicBezTo>
                    <a:lnTo>
                      <a:pt x="1205" y="439"/>
                    </a:lnTo>
                    <a:lnTo>
                      <a:pt x="1205" y="439"/>
                    </a:lnTo>
                    <a:cubicBezTo>
                      <a:pt x="1170" y="474"/>
                      <a:pt x="1066" y="646"/>
                      <a:pt x="1012" y="646"/>
                    </a:cubicBezTo>
                    <a:cubicBezTo>
                      <a:pt x="982" y="646"/>
                      <a:pt x="967" y="594"/>
                      <a:pt x="986" y="439"/>
                    </a:cubicBezTo>
                    <a:lnTo>
                      <a:pt x="1096" y="110"/>
                    </a:lnTo>
                    <a:lnTo>
                      <a:pt x="1096" y="110"/>
                    </a:lnTo>
                    <a:cubicBezTo>
                      <a:pt x="822" y="548"/>
                      <a:pt x="767" y="329"/>
                      <a:pt x="603" y="494"/>
                    </a:cubicBezTo>
                    <a:lnTo>
                      <a:pt x="603" y="110"/>
                    </a:lnTo>
                    <a:lnTo>
                      <a:pt x="603" y="110"/>
                    </a:lnTo>
                    <a:cubicBezTo>
                      <a:pt x="384" y="548"/>
                      <a:pt x="712" y="384"/>
                      <a:pt x="438" y="1260"/>
                    </a:cubicBezTo>
                    <a:cubicBezTo>
                      <a:pt x="501" y="931"/>
                      <a:pt x="519" y="822"/>
                      <a:pt x="512" y="822"/>
                    </a:cubicBezTo>
                    <a:lnTo>
                      <a:pt x="512" y="822"/>
                    </a:lnTo>
                    <a:cubicBezTo>
                      <a:pt x="500" y="822"/>
                      <a:pt x="391" y="1252"/>
                      <a:pt x="347" y="1252"/>
                    </a:cubicBezTo>
                    <a:cubicBezTo>
                      <a:pt x="336" y="1252"/>
                      <a:pt x="329" y="1223"/>
                      <a:pt x="329" y="1151"/>
                    </a:cubicBezTo>
                    <a:cubicBezTo>
                      <a:pt x="384" y="713"/>
                      <a:pt x="438" y="932"/>
                      <a:pt x="493" y="384"/>
                    </a:cubicBezTo>
                    <a:lnTo>
                      <a:pt x="493" y="384"/>
                    </a:lnTo>
                    <a:cubicBezTo>
                      <a:pt x="444" y="654"/>
                      <a:pt x="428" y="715"/>
                      <a:pt x="415" y="715"/>
                    </a:cubicBezTo>
                    <a:cubicBezTo>
                      <a:pt x="405" y="715"/>
                      <a:pt x="397" y="673"/>
                      <a:pt x="374" y="673"/>
                    </a:cubicBezTo>
                    <a:cubicBezTo>
                      <a:pt x="363" y="673"/>
                      <a:pt x="349" y="683"/>
                      <a:pt x="329" y="713"/>
                    </a:cubicBezTo>
                    <a:cubicBezTo>
                      <a:pt x="438" y="165"/>
                      <a:pt x="274" y="658"/>
                      <a:pt x="384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32"/>
              <p:cNvSpPr/>
              <p:nvPr/>
            </p:nvSpPr>
            <p:spPr>
              <a:xfrm>
                <a:off x="6534021" y="2238807"/>
                <a:ext cx="691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56" h="165" extrusionOk="0">
                    <a:moveTo>
                      <a:pt x="1" y="165"/>
                    </a:move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32"/>
              <p:cNvSpPr/>
              <p:nvPr/>
            </p:nvSpPr>
            <p:spPr>
              <a:xfrm>
                <a:off x="6517859" y="2222231"/>
                <a:ext cx="679" cy="1065"/>
              </a:xfrm>
              <a:custGeom>
                <a:avLst/>
                <a:gdLst/>
                <a:ahLst/>
                <a:cxnLst/>
                <a:rect l="l" t="t" r="r" b="b"/>
                <a:pathLst>
                  <a:path w="55" h="87" extrusionOk="0">
                    <a:moveTo>
                      <a:pt x="0" y="0"/>
                    </a:moveTo>
                    <a:cubicBezTo>
                      <a:pt x="0" y="65"/>
                      <a:pt x="0" y="87"/>
                      <a:pt x="3" y="87"/>
                    </a:cubicBezTo>
                    <a:cubicBezTo>
                      <a:pt x="9" y="87"/>
                      <a:pt x="22" y="33"/>
                      <a:pt x="55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32"/>
              <p:cNvSpPr/>
              <p:nvPr/>
            </p:nvSpPr>
            <p:spPr>
              <a:xfrm>
                <a:off x="6536715" y="2237476"/>
                <a:ext cx="69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1" extrusionOk="0">
                    <a:moveTo>
                      <a:pt x="55" y="1"/>
                    </a:moveTo>
                    <a:lnTo>
                      <a:pt x="5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32"/>
              <p:cNvSpPr/>
              <p:nvPr/>
            </p:nvSpPr>
            <p:spPr>
              <a:xfrm>
                <a:off x="6544131" y="2224217"/>
                <a:ext cx="2036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20" extrusionOk="0">
                    <a:moveTo>
                      <a:pt x="110" y="0"/>
                    </a:moveTo>
                    <a:lnTo>
                      <a:pt x="0" y="220"/>
                    </a:lnTo>
                    <a:lnTo>
                      <a:pt x="164" y="55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32"/>
              <p:cNvSpPr/>
              <p:nvPr/>
            </p:nvSpPr>
            <p:spPr>
              <a:xfrm>
                <a:off x="6512460" y="2214929"/>
                <a:ext cx="691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56" h="275" extrusionOk="0">
                    <a:moveTo>
                      <a:pt x="1" y="1"/>
                    </a:moveTo>
                    <a:lnTo>
                      <a:pt x="56" y="27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32"/>
              <p:cNvSpPr/>
              <p:nvPr/>
            </p:nvSpPr>
            <p:spPr>
              <a:xfrm>
                <a:off x="6494945" y="2220233"/>
                <a:ext cx="691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6" h="56" extrusionOk="0">
                    <a:moveTo>
                      <a:pt x="56" y="1"/>
                    </a:moveTo>
                    <a:cubicBezTo>
                      <a:pt x="1" y="1"/>
                      <a:pt x="1" y="1"/>
                      <a:pt x="1" y="56"/>
                    </a:cubicBez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32"/>
              <p:cNvSpPr/>
              <p:nvPr/>
            </p:nvSpPr>
            <p:spPr>
              <a:xfrm>
                <a:off x="6484847" y="2211611"/>
                <a:ext cx="35150" cy="44933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3671" extrusionOk="0">
                    <a:moveTo>
                      <a:pt x="1728" y="2469"/>
                    </a:moveTo>
                    <a:cubicBezTo>
                      <a:pt x="1745" y="2472"/>
                      <a:pt x="1763" y="2475"/>
                      <a:pt x="1782" y="2479"/>
                    </a:cubicBezTo>
                    <a:lnTo>
                      <a:pt x="1782" y="2479"/>
                    </a:lnTo>
                    <a:cubicBezTo>
                      <a:pt x="1768" y="2475"/>
                      <a:pt x="1751" y="2471"/>
                      <a:pt x="1728" y="2469"/>
                    </a:cubicBezTo>
                    <a:close/>
                    <a:moveTo>
                      <a:pt x="1782" y="2479"/>
                    </a:moveTo>
                    <a:lnTo>
                      <a:pt x="1782" y="2479"/>
                    </a:lnTo>
                    <a:cubicBezTo>
                      <a:pt x="1839" y="2495"/>
                      <a:pt x="1825" y="2520"/>
                      <a:pt x="1863" y="2520"/>
                    </a:cubicBezTo>
                    <a:cubicBezTo>
                      <a:pt x="2011" y="2520"/>
                      <a:pt x="1892" y="2498"/>
                      <a:pt x="1782" y="2479"/>
                    </a:cubicBezTo>
                    <a:close/>
                    <a:moveTo>
                      <a:pt x="1876" y="2881"/>
                    </a:moveTo>
                    <a:cubicBezTo>
                      <a:pt x="1921" y="2881"/>
                      <a:pt x="1956" y="2888"/>
                      <a:pt x="1972" y="2904"/>
                    </a:cubicBezTo>
                    <a:cubicBezTo>
                      <a:pt x="2027" y="2904"/>
                      <a:pt x="1534" y="3068"/>
                      <a:pt x="1753" y="3068"/>
                    </a:cubicBezTo>
                    <a:lnTo>
                      <a:pt x="1315" y="3177"/>
                    </a:lnTo>
                    <a:lnTo>
                      <a:pt x="1315" y="3177"/>
                    </a:lnTo>
                    <a:cubicBezTo>
                      <a:pt x="1260" y="3123"/>
                      <a:pt x="1534" y="3013"/>
                      <a:pt x="1479" y="2958"/>
                    </a:cubicBezTo>
                    <a:cubicBezTo>
                      <a:pt x="1595" y="2920"/>
                      <a:pt x="1766" y="2881"/>
                      <a:pt x="1876" y="2881"/>
                    </a:cubicBezTo>
                    <a:close/>
                    <a:moveTo>
                      <a:pt x="2575" y="1"/>
                    </a:moveTo>
                    <a:cubicBezTo>
                      <a:pt x="2410" y="275"/>
                      <a:pt x="2410" y="822"/>
                      <a:pt x="2410" y="1151"/>
                    </a:cubicBezTo>
                    <a:lnTo>
                      <a:pt x="2301" y="549"/>
                    </a:lnTo>
                    <a:lnTo>
                      <a:pt x="2301" y="549"/>
                    </a:lnTo>
                    <a:cubicBezTo>
                      <a:pt x="2356" y="932"/>
                      <a:pt x="2301" y="1206"/>
                      <a:pt x="2410" y="1534"/>
                    </a:cubicBezTo>
                    <a:cubicBezTo>
                      <a:pt x="2410" y="1575"/>
                      <a:pt x="2408" y="1591"/>
                      <a:pt x="2404" y="1591"/>
                    </a:cubicBezTo>
                    <a:cubicBezTo>
                      <a:pt x="2386" y="1591"/>
                      <a:pt x="2334" y="1266"/>
                      <a:pt x="2312" y="1266"/>
                    </a:cubicBezTo>
                    <a:cubicBezTo>
                      <a:pt x="2305" y="1266"/>
                      <a:pt x="2301" y="1295"/>
                      <a:pt x="2301" y="1370"/>
                    </a:cubicBezTo>
                    <a:cubicBezTo>
                      <a:pt x="2136" y="713"/>
                      <a:pt x="2191" y="658"/>
                      <a:pt x="2082" y="110"/>
                    </a:cubicBezTo>
                    <a:lnTo>
                      <a:pt x="2082" y="439"/>
                    </a:lnTo>
                    <a:cubicBezTo>
                      <a:pt x="2027" y="220"/>
                      <a:pt x="1972" y="275"/>
                      <a:pt x="1917" y="1"/>
                    </a:cubicBezTo>
                    <a:lnTo>
                      <a:pt x="1917" y="1"/>
                    </a:lnTo>
                    <a:cubicBezTo>
                      <a:pt x="1934" y="229"/>
                      <a:pt x="1916" y="302"/>
                      <a:pt x="1880" y="302"/>
                    </a:cubicBezTo>
                    <a:cubicBezTo>
                      <a:pt x="1817" y="302"/>
                      <a:pt x="1697" y="73"/>
                      <a:pt x="1608" y="73"/>
                    </a:cubicBezTo>
                    <a:cubicBezTo>
                      <a:pt x="1579" y="73"/>
                      <a:pt x="1553" y="98"/>
                      <a:pt x="1534" y="165"/>
                    </a:cubicBezTo>
                    <a:lnTo>
                      <a:pt x="1698" y="220"/>
                    </a:lnTo>
                    <a:cubicBezTo>
                      <a:pt x="1808" y="549"/>
                      <a:pt x="1753" y="549"/>
                      <a:pt x="1753" y="658"/>
                    </a:cubicBezTo>
                    <a:cubicBezTo>
                      <a:pt x="1534" y="220"/>
                      <a:pt x="1534" y="275"/>
                      <a:pt x="1370" y="110"/>
                    </a:cubicBezTo>
                    <a:lnTo>
                      <a:pt x="1370" y="110"/>
                    </a:lnTo>
                    <a:cubicBezTo>
                      <a:pt x="1424" y="384"/>
                      <a:pt x="1643" y="932"/>
                      <a:pt x="1589" y="987"/>
                    </a:cubicBezTo>
                    <a:cubicBezTo>
                      <a:pt x="1260" y="384"/>
                      <a:pt x="1315" y="768"/>
                      <a:pt x="931" y="329"/>
                    </a:cubicBezTo>
                    <a:lnTo>
                      <a:pt x="931" y="329"/>
                    </a:lnTo>
                    <a:cubicBezTo>
                      <a:pt x="1315" y="877"/>
                      <a:pt x="931" y="658"/>
                      <a:pt x="1205" y="987"/>
                    </a:cubicBezTo>
                    <a:cubicBezTo>
                      <a:pt x="1228" y="1032"/>
                      <a:pt x="1223" y="1059"/>
                      <a:pt x="1189" y="1059"/>
                    </a:cubicBezTo>
                    <a:cubicBezTo>
                      <a:pt x="1141" y="1059"/>
                      <a:pt x="1037" y="1005"/>
                      <a:pt x="877" y="877"/>
                    </a:cubicBezTo>
                    <a:lnTo>
                      <a:pt x="822" y="768"/>
                    </a:lnTo>
                    <a:lnTo>
                      <a:pt x="767" y="768"/>
                    </a:lnTo>
                    <a:cubicBezTo>
                      <a:pt x="712" y="713"/>
                      <a:pt x="712" y="658"/>
                      <a:pt x="658" y="658"/>
                    </a:cubicBezTo>
                    <a:cubicBezTo>
                      <a:pt x="614" y="702"/>
                      <a:pt x="852" y="923"/>
                      <a:pt x="806" y="923"/>
                    </a:cubicBezTo>
                    <a:cubicBezTo>
                      <a:pt x="795" y="923"/>
                      <a:pt x="766" y="909"/>
                      <a:pt x="712" y="877"/>
                    </a:cubicBezTo>
                    <a:cubicBezTo>
                      <a:pt x="548" y="768"/>
                      <a:pt x="603" y="713"/>
                      <a:pt x="548" y="658"/>
                    </a:cubicBezTo>
                    <a:lnTo>
                      <a:pt x="548" y="658"/>
                    </a:lnTo>
                    <a:cubicBezTo>
                      <a:pt x="362" y="705"/>
                      <a:pt x="966" y="1265"/>
                      <a:pt x="817" y="1265"/>
                    </a:cubicBezTo>
                    <a:cubicBezTo>
                      <a:pt x="790" y="1265"/>
                      <a:pt x="740" y="1247"/>
                      <a:pt x="658" y="1206"/>
                    </a:cubicBezTo>
                    <a:lnTo>
                      <a:pt x="658" y="1206"/>
                    </a:lnTo>
                    <a:cubicBezTo>
                      <a:pt x="877" y="1370"/>
                      <a:pt x="822" y="1480"/>
                      <a:pt x="1479" y="1808"/>
                    </a:cubicBezTo>
                    <a:cubicBezTo>
                      <a:pt x="1295" y="1716"/>
                      <a:pt x="881" y="1509"/>
                      <a:pt x="784" y="1509"/>
                    </a:cubicBezTo>
                    <a:cubicBezTo>
                      <a:pt x="765" y="1509"/>
                      <a:pt x="758" y="1517"/>
                      <a:pt x="767" y="1534"/>
                    </a:cubicBezTo>
                    <a:cubicBezTo>
                      <a:pt x="980" y="1662"/>
                      <a:pt x="994" y="1690"/>
                      <a:pt x="952" y="1690"/>
                    </a:cubicBezTo>
                    <a:cubicBezTo>
                      <a:pt x="917" y="1690"/>
                      <a:pt x="845" y="1672"/>
                      <a:pt x="811" y="1672"/>
                    </a:cubicBezTo>
                    <a:cubicBezTo>
                      <a:pt x="778" y="1672"/>
                      <a:pt x="779" y="1688"/>
                      <a:pt x="877" y="1753"/>
                    </a:cubicBezTo>
                    <a:cubicBezTo>
                      <a:pt x="329" y="1425"/>
                      <a:pt x="712" y="1699"/>
                      <a:pt x="219" y="1425"/>
                    </a:cubicBezTo>
                    <a:cubicBezTo>
                      <a:pt x="201" y="1421"/>
                      <a:pt x="187" y="1420"/>
                      <a:pt x="177" y="1420"/>
                    </a:cubicBezTo>
                    <a:cubicBezTo>
                      <a:pt x="36" y="1420"/>
                      <a:pt x="650" y="1757"/>
                      <a:pt x="548" y="1808"/>
                    </a:cubicBezTo>
                    <a:lnTo>
                      <a:pt x="110" y="1699"/>
                    </a:lnTo>
                    <a:lnTo>
                      <a:pt x="110" y="1699"/>
                    </a:lnTo>
                    <a:cubicBezTo>
                      <a:pt x="252" y="1793"/>
                      <a:pt x="639" y="1929"/>
                      <a:pt x="424" y="1929"/>
                    </a:cubicBezTo>
                    <a:cubicBezTo>
                      <a:pt x="391" y="1929"/>
                      <a:pt x="342" y="1925"/>
                      <a:pt x="274" y="1918"/>
                    </a:cubicBezTo>
                    <a:lnTo>
                      <a:pt x="274" y="1918"/>
                    </a:lnTo>
                    <a:lnTo>
                      <a:pt x="658" y="2027"/>
                    </a:lnTo>
                    <a:cubicBezTo>
                      <a:pt x="439" y="2027"/>
                      <a:pt x="548" y="2137"/>
                      <a:pt x="110" y="2137"/>
                    </a:cubicBezTo>
                    <a:lnTo>
                      <a:pt x="877" y="2356"/>
                    </a:lnTo>
                    <a:cubicBezTo>
                      <a:pt x="0" y="2411"/>
                      <a:pt x="767" y="2630"/>
                      <a:pt x="1479" y="2630"/>
                    </a:cubicBezTo>
                    <a:cubicBezTo>
                      <a:pt x="1479" y="2630"/>
                      <a:pt x="1315" y="2685"/>
                      <a:pt x="1151" y="2739"/>
                    </a:cubicBezTo>
                    <a:cubicBezTo>
                      <a:pt x="1096" y="2685"/>
                      <a:pt x="986" y="2685"/>
                      <a:pt x="877" y="2685"/>
                    </a:cubicBezTo>
                    <a:cubicBezTo>
                      <a:pt x="832" y="2729"/>
                      <a:pt x="537" y="2809"/>
                      <a:pt x="774" y="2809"/>
                    </a:cubicBezTo>
                    <a:cubicBezTo>
                      <a:pt x="830" y="2809"/>
                      <a:pt x="916" y="2805"/>
                      <a:pt x="1041" y="2794"/>
                    </a:cubicBezTo>
                    <a:lnTo>
                      <a:pt x="1041" y="2794"/>
                    </a:lnTo>
                    <a:cubicBezTo>
                      <a:pt x="1260" y="2849"/>
                      <a:pt x="603" y="2904"/>
                      <a:pt x="493" y="2958"/>
                    </a:cubicBezTo>
                    <a:cubicBezTo>
                      <a:pt x="538" y="2956"/>
                      <a:pt x="577" y="2955"/>
                      <a:pt x="611" y="2955"/>
                    </a:cubicBezTo>
                    <a:cubicBezTo>
                      <a:pt x="1141" y="2955"/>
                      <a:pt x="432" y="3255"/>
                      <a:pt x="769" y="3255"/>
                    </a:cubicBezTo>
                    <a:cubicBezTo>
                      <a:pt x="860" y="3255"/>
                      <a:pt x="1027" y="3233"/>
                      <a:pt x="1315" y="3177"/>
                    </a:cubicBezTo>
                    <a:lnTo>
                      <a:pt x="1315" y="3177"/>
                    </a:lnTo>
                    <a:lnTo>
                      <a:pt x="877" y="3287"/>
                    </a:lnTo>
                    <a:cubicBezTo>
                      <a:pt x="576" y="3438"/>
                      <a:pt x="630" y="3472"/>
                      <a:pt x="782" y="3472"/>
                    </a:cubicBezTo>
                    <a:cubicBezTo>
                      <a:pt x="909" y="3472"/>
                      <a:pt x="1104" y="3448"/>
                      <a:pt x="1218" y="3448"/>
                    </a:cubicBezTo>
                    <a:cubicBezTo>
                      <a:pt x="1366" y="3448"/>
                      <a:pt x="1378" y="3488"/>
                      <a:pt x="931" y="3670"/>
                    </a:cubicBezTo>
                    <a:cubicBezTo>
                      <a:pt x="1096" y="3670"/>
                      <a:pt x="1315" y="3670"/>
                      <a:pt x="1753" y="3506"/>
                    </a:cubicBezTo>
                    <a:lnTo>
                      <a:pt x="1753" y="3506"/>
                    </a:lnTo>
                    <a:lnTo>
                      <a:pt x="1479" y="3616"/>
                    </a:lnTo>
                    <a:cubicBezTo>
                      <a:pt x="1643" y="3616"/>
                      <a:pt x="2082" y="3506"/>
                      <a:pt x="2520" y="3232"/>
                    </a:cubicBezTo>
                    <a:lnTo>
                      <a:pt x="2520" y="3232"/>
                    </a:lnTo>
                    <a:lnTo>
                      <a:pt x="2246" y="3342"/>
                    </a:lnTo>
                    <a:cubicBezTo>
                      <a:pt x="2192" y="3357"/>
                      <a:pt x="2162" y="3364"/>
                      <a:pt x="2151" y="3364"/>
                    </a:cubicBezTo>
                    <a:cubicBezTo>
                      <a:pt x="2079" y="3364"/>
                      <a:pt x="2707" y="3107"/>
                      <a:pt x="2848" y="3013"/>
                    </a:cubicBezTo>
                    <a:cubicBezTo>
                      <a:pt x="2713" y="3013"/>
                      <a:pt x="2021" y="3273"/>
                      <a:pt x="1903" y="3273"/>
                    </a:cubicBezTo>
                    <a:cubicBezTo>
                      <a:pt x="1878" y="3273"/>
                      <a:pt x="1879" y="3261"/>
                      <a:pt x="1917" y="3232"/>
                    </a:cubicBezTo>
                    <a:cubicBezTo>
                      <a:pt x="1863" y="3232"/>
                      <a:pt x="2136" y="3177"/>
                      <a:pt x="2301" y="3068"/>
                    </a:cubicBezTo>
                    <a:cubicBezTo>
                      <a:pt x="2306" y="3063"/>
                      <a:pt x="2304" y="3061"/>
                      <a:pt x="2296" y="3061"/>
                    </a:cubicBezTo>
                    <a:cubicBezTo>
                      <a:pt x="2228" y="3061"/>
                      <a:pt x="1703" y="3240"/>
                      <a:pt x="1525" y="3240"/>
                    </a:cubicBezTo>
                    <a:cubicBezTo>
                      <a:pt x="1505" y="3240"/>
                      <a:pt x="1489" y="3237"/>
                      <a:pt x="1479" y="3232"/>
                    </a:cubicBezTo>
                    <a:cubicBezTo>
                      <a:pt x="2296" y="3017"/>
                      <a:pt x="2387" y="2971"/>
                      <a:pt x="2273" y="2971"/>
                    </a:cubicBezTo>
                    <a:cubicBezTo>
                      <a:pt x="2187" y="2971"/>
                      <a:pt x="1983" y="2997"/>
                      <a:pt x="1886" y="2997"/>
                    </a:cubicBezTo>
                    <a:cubicBezTo>
                      <a:pt x="1784" y="2997"/>
                      <a:pt x="1799" y="2968"/>
                      <a:pt x="2191" y="2849"/>
                    </a:cubicBezTo>
                    <a:cubicBezTo>
                      <a:pt x="2027" y="2849"/>
                      <a:pt x="2191" y="2794"/>
                      <a:pt x="1808" y="2794"/>
                    </a:cubicBezTo>
                    <a:cubicBezTo>
                      <a:pt x="2301" y="2739"/>
                      <a:pt x="1808" y="2739"/>
                      <a:pt x="2410" y="2685"/>
                    </a:cubicBezTo>
                    <a:lnTo>
                      <a:pt x="2410" y="2685"/>
                    </a:lnTo>
                    <a:cubicBezTo>
                      <a:pt x="2274" y="2691"/>
                      <a:pt x="2176" y="2693"/>
                      <a:pt x="2107" y="2693"/>
                    </a:cubicBezTo>
                    <a:cubicBezTo>
                      <a:pt x="1628" y="2693"/>
                      <a:pt x="2497" y="2566"/>
                      <a:pt x="1788" y="2566"/>
                    </a:cubicBezTo>
                    <a:cubicBezTo>
                      <a:pt x="1685" y="2566"/>
                      <a:pt x="1549" y="2569"/>
                      <a:pt x="1370" y="2575"/>
                    </a:cubicBezTo>
                    <a:cubicBezTo>
                      <a:pt x="1589" y="2520"/>
                      <a:pt x="1561" y="2520"/>
                      <a:pt x="1527" y="2520"/>
                    </a:cubicBezTo>
                    <a:cubicBezTo>
                      <a:pt x="1493" y="2520"/>
                      <a:pt x="1452" y="2520"/>
                      <a:pt x="1643" y="2465"/>
                    </a:cubicBezTo>
                    <a:cubicBezTo>
                      <a:pt x="1678" y="2465"/>
                      <a:pt x="1706" y="2467"/>
                      <a:pt x="1728" y="2469"/>
                    </a:cubicBezTo>
                    <a:lnTo>
                      <a:pt x="1728" y="2469"/>
                    </a:lnTo>
                    <a:cubicBezTo>
                      <a:pt x="1668" y="2458"/>
                      <a:pt x="1628" y="2450"/>
                      <a:pt x="1670" y="2450"/>
                    </a:cubicBezTo>
                    <a:cubicBezTo>
                      <a:pt x="1700" y="2450"/>
                      <a:pt x="1775" y="2455"/>
                      <a:pt x="1917" y="2465"/>
                    </a:cubicBezTo>
                    <a:cubicBezTo>
                      <a:pt x="2082" y="2411"/>
                      <a:pt x="1534" y="2411"/>
                      <a:pt x="1096" y="2301"/>
                    </a:cubicBezTo>
                    <a:cubicBezTo>
                      <a:pt x="1154" y="2286"/>
                      <a:pt x="1213" y="2280"/>
                      <a:pt x="1279" y="2280"/>
                    </a:cubicBezTo>
                    <a:cubicBezTo>
                      <a:pt x="1460" y="2280"/>
                      <a:pt x="1695" y="2331"/>
                      <a:pt x="2136" y="2411"/>
                    </a:cubicBezTo>
                    <a:cubicBezTo>
                      <a:pt x="1424" y="2246"/>
                      <a:pt x="1753" y="2246"/>
                      <a:pt x="1424" y="2137"/>
                    </a:cubicBezTo>
                    <a:cubicBezTo>
                      <a:pt x="1370" y="2137"/>
                      <a:pt x="1205" y="2137"/>
                      <a:pt x="986" y="2027"/>
                    </a:cubicBezTo>
                    <a:cubicBezTo>
                      <a:pt x="1096" y="1918"/>
                      <a:pt x="493" y="1808"/>
                      <a:pt x="384" y="1534"/>
                    </a:cubicBezTo>
                    <a:lnTo>
                      <a:pt x="384" y="1534"/>
                    </a:lnTo>
                    <a:cubicBezTo>
                      <a:pt x="1151" y="1808"/>
                      <a:pt x="384" y="1699"/>
                      <a:pt x="986" y="1808"/>
                    </a:cubicBezTo>
                    <a:cubicBezTo>
                      <a:pt x="1315" y="2027"/>
                      <a:pt x="1315" y="2082"/>
                      <a:pt x="1863" y="2246"/>
                    </a:cubicBezTo>
                    <a:cubicBezTo>
                      <a:pt x="1917" y="2192"/>
                      <a:pt x="1808" y="2137"/>
                      <a:pt x="1479" y="1863"/>
                    </a:cubicBezTo>
                    <a:lnTo>
                      <a:pt x="1479" y="1863"/>
                    </a:lnTo>
                    <a:cubicBezTo>
                      <a:pt x="1643" y="1918"/>
                      <a:pt x="1808" y="2082"/>
                      <a:pt x="1917" y="2082"/>
                    </a:cubicBezTo>
                    <a:cubicBezTo>
                      <a:pt x="1954" y="2101"/>
                      <a:pt x="1975" y="2109"/>
                      <a:pt x="1982" y="2109"/>
                    </a:cubicBezTo>
                    <a:cubicBezTo>
                      <a:pt x="2037" y="2109"/>
                      <a:pt x="1426" y="1686"/>
                      <a:pt x="1578" y="1686"/>
                    </a:cubicBezTo>
                    <a:cubicBezTo>
                      <a:pt x="1592" y="1686"/>
                      <a:pt x="1614" y="1690"/>
                      <a:pt x="1643" y="1699"/>
                    </a:cubicBezTo>
                    <a:lnTo>
                      <a:pt x="1972" y="1973"/>
                    </a:lnTo>
                    <a:cubicBezTo>
                      <a:pt x="1807" y="1828"/>
                      <a:pt x="1790" y="1793"/>
                      <a:pt x="1820" y="1793"/>
                    </a:cubicBezTo>
                    <a:cubicBezTo>
                      <a:pt x="1850" y="1793"/>
                      <a:pt x="1926" y="1826"/>
                      <a:pt x="1955" y="1826"/>
                    </a:cubicBezTo>
                    <a:cubicBezTo>
                      <a:pt x="1976" y="1826"/>
                      <a:pt x="1974" y="1810"/>
                      <a:pt x="1917" y="1753"/>
                    </a:cubicBezTo>
                    <a:cubicBezTo>
                      <a:pt x="1890" y="1712"/>
                      <a:pt x="1862" y="1675"/>
                      <a:pt x="1835" y="1639"/>
                    </a:cubicBezTo>
                    <a:lnTo>
                      <a:pt x="1835" y="1639"/>
                    </a:lnTo>
                    <a:cubicBezTo>
                      <a:pt x="1836" y="1640"/>
                      <a:pt x="1837" y="1640"/>
                      <a:pt x="1838" y="1640"/>
                    </a:cubicBezTo>
                    <a:cubicBezTo>
                      <a:pt x="1886" y="1640"/>
                      <a:pt x="1655" y="1237"/>
                      <a:pt x="1714" y="1237"/>
                    </a:cubicBezTo>
                    <a:cubicBezTo>
                      <a:pt x="1731" y="1237"/>
                      <a:pt x="1776" y="1274"/>
                      <a:pt x="1863" y="1370"/>
                    </a:cubicBezTo>
                    <a:cubicBezTo>
                      <a:pt x="1534" y="768"/>
                      <a:pt x="1479" y="384"/>
                      <a:pt x="1534" y="329"/>
                    </a:cubicBezTo>
                    <a:lnTo>
                      <a:pt x="1534" y="329"/>
                    </a:lnTo>
                    <a:cubicBezTo>
                      <a:pt x="1643" y="494"/>
                      <a:pt x="1753" y="713"/>
                      <a:pt x="1808" y="877"/>
                    </a:cubicBezTo>
                    <a:cubicBezTo>
                      <a:pt x="1771" y="833"/>
                      <a:pt x="1748" y="814"/>
                      <a:pt x="1736" y="814"/>
                    </a:cubicBezTo>
                    <a:cubicBezTo>
                      <a:pt x="1659" y="814"/>
                      <a:pt x="2042" y="1626"/>
                      <a:pt x="2136" y="1863"/>
                    </a:cubicBezTo>
                    <a:cubicBezTo>
                      <a:pt x="2027" y="1534"/>
                      <a:pt x="2246" y="1863"/>
                      <a:pt x="2082" y="1425"/>
                    </a:cubicBezTo>
                    <a:lnTo>
                      <a:pt x="2082" y="1425"/>
                    </a:lnTo>
                    <a:lnTo>
                      <a:pt x="2301" y="1918"/>
                    </a:lnTo>
                    <a:cubicBezTo>
                      <a:pt x="2302" y="1919"/>
                      <a:pt x="2303" y="1920"/>
                      <a:pt x="2304" y="1920"/>
                    </a:cubicBezTo>
                    <a:cubicBezTo>
                      <a:pt x="2331" y="1920"/>
                      <a:pt x="2042" y="1110"/>
                      <a:pt x="2078" y="1110"/>
                    </a:cubicBezTo>
                    <a:cubicBezTo>
                      <a:pt x="2084" y="1110"/>
                      <a:pt x="2103" y="1138"/>
                      <a:pt x="2136" y="1206"/>
                    </a:cubicBezTo>
                    <a:lnTo>
                      <a:pt x="2246" y="1589"/>
                    </a:lnTo>
                    <a:cubicBezTo>
                      <a:pt x="2253" y="1587"/>
                      <a:pt x="2260" y="1586"/>
                      <a:pt x="2266" y="1586"/>
                    </a:cubicBezTo>
                    <a:cubicBezTo>
                      <a:pt x="2354" y="1586"/>
                      <a:pt x="2441" y="1764"/>
                      <a:pt x="2510" y="1764"/>
                    </a:cubicBezTo>
                    <a:cubicBezTo>
                      <a:pt x="2564" y="1764"/>
                      <a:pt x="2606" y="1654"/>
                      <a:pt x="2629" y="1261"/>
                    </a:cubicBezTo>
                    <a:cubicBezTo>
                      <a:pt x="2684" y="932"/>
                      <a:pt x="2575" y="220"/>
                      <a:pt x="2575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32"/>
              <p:cNvSpPr/>
              <p:nvPr/>
            </p:nvSpPr>
            <p:spPr>
              <a:xfrm>
                <a:off x="6488217" y="2243445"/>
                <a:ext cx="5416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439" h="56" extrusionOk="0">
                    <a:moveTo>
                      <a:pt x="438" y="1"/>
                    </a:moveTo>
                    <a:cubicBezTo>
                      <a:pt x="374" y="1"/>
                      <a:pt x="347" y="1"/>
                      <a:pt x="348" y="12"/>
                    </a:cubicBezTo>
                    <a:lnTo>
                      <a:pt x="348" y="12"/>
                    </a:lnTo>
                    <a:lnTo>
                      <a:pt x="438" y="1"/>
                    </a:lnTo>
                    <a:close/>
                    <a:moveTo>
                      <a:pt x="348" y="12"/>
                    </a:moveTo>
                    <a:lnTo>
                      <a:pt x="0" y="56"/>
                    </a:lnTo>
                    <a:lnTo>
                      <a:pt x="384" y="56"/>
                    </a:lnTo>
                    <a:cubicBezTo>
                      <a:pt x="361" y="33"/>
                      <a:pt x="348" y="20"/>
                      <a:pt x="348" y="12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32"/>
              <p:cNvSpPr/>
              <p:nvPr/>
            </p:nvSpPr>
            <p:spPr>
              <a:xfrm>
                <a:off x="6492928" y="2244111"/>
                <a:ext cx="271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" extrusionOk="0">
                    <a:moveTo>
                      <a:pt x="1" y="1"/>
                    </a:moveTo>
                    <a:lnTo>
                      <a:pt x="220" y="1"/>
                    </a:lnTo>
                    <a:cubicBezTo>
                      <a:pt x="220" y="1"/>
                      <a:pt x="165" y="1"/>
                      <a:pt x="11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32"/>
              <p:cNvSpPr/>
              <p:nvPr/>
            </p:nvSpPr>
            <p:spPr>
              <a:xfrm>
                <a:off x="6498315" y="2257601"/>
                <a:ext cx="2159" cy="112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92" extrusionOk="0">
                    <a:moveTo>
                      <a:pt x="163" y="1"/>
                    </a:moveTo>
                    <a:cubicBezTo>
                      <a:pt x="154" y="1"/>
                      <a:pt x="124" y="14"/>
                      <a:pt x="56" y="37"/>
                    </a:cubicBezTo>
                    <a:cubicBezTo>
                      <a:pt x="56" y="37"/>
                      <a:pt x="1" y="91"/>
                      <a:pt x="110" y="91"/>
                    </a:cubicBezTo>
                    <a:cubicBezTo>
                      <a:pt x="142" y="27"/>
                      <a:pt x="175" y="1"/>
                      <a:pt x="163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32"/>
              <p:cNvSpPr/>
              <p:nvPr/>
            </p:nvSpPr>
            <p:spPr>
              <a:xfrm>
                <a:off x="6502362" y="2256051"/>
                <a:ext cx="2036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56" extrusionOk="0">
                    <a:moveTo>
                      <a:pt x="165" y="0"/>
                    </a:moveTo>
                    <a:lnTo>
                      <a:pt x="0" y="55"/>
                    </a:lnTo>
                    <a:lnTo>
                      <a:pt x="55" y="55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32"/>
              <p:cNvSpPr/>
              <p:nvPr/>
            </p:nvSpPr>
            <p:spPr>
              <a:xfrm>
                <a:off x="6501919" y="2250590"/>
                <a:ext cx="28833" cy="14921"/>
              </a:xfrm>
              <a:custGeom>
                <a:avLst/>
                <a:gdLst/>
                <a:ahLst/>
                <a:cxnLst/>
                <a:rect l="l" t="t" r="r" b="b"/>
                <a:pathLst>
                  <a:path w="2337" h="1219" extrusionOk="0">
                    <a:moveTo>
                      <a:pt x="1382" y="1"/>
                    </a:moveTo>
                    <a:cubicBezTo>
                      <a:pt x="1346" y="1"/>
                      <a:pt x="1203" y="51"/>
                      <a:pt x="748" y="232"/>
                    </a:cubicBezTo>
                    <a:cubicBezTo>
                      <a:pt x="584" y="287"/>
                      <a:pt x="420" y="397"/>
                      <a:pt x="310" y="397"/>
                    </a:cubicBezTo>
                    <a:cubicBezTo>
                      <a:pt x="195" y="489"/>
                      <a:pt x="206" y="523"/>
                      <a:pt x="278" y="523"/>
                    </a:cubicBezTo>
                    <a:cubicBezTo>
                      <a:pt x="377" y="523"/>
                      <a:pt x="590" y="460"/>
                      <a:pt x="748" y="397"/>
                    </a:cubicBezTo>
                    <a:cubicBezTo>
                      <a:pt x="1047" y="247"/>
                      <a:pt x="1145" y="198"/>
                      <a:pt x="1149" y="198"/>
                    </a:cubicBezTo>
                    <a:lnTo>
                      <a:pt x="1149" y="198"/>
                    </a:lnTo>
                    <a:cubicBezTo>
                      <a:pt x="1158" y="198"/>
                      <a:pt x="837" y="371"/>
                      <a:pt x="909" y="371"/>
                    </a:cubicBezTo>
                    <a:cubicBezTo>
                      <a:pt x="925" y="371"/>
                      <a:pt x="960" y="363"/>
                      <a:pt x="1022" y="342"/>
                    </a:cubicBezTo>
                    <a:lnTo>
                      <a:pt x="1022" y="342"/>
                    </a:lnTo>
                    <a:cubicBezTo>
                      <a:pt x="584" y="561"/>
                      <a:pt x="584" y="561"/>
                      <a:pt x="365" y="616"/>
                    </a:cubicBezTo>
                    <a:cubicBezTo>
                      <a:pt x="147" y="783"/>
                      <a:pt x="119" y="828"/>
                      <a:pt x="160" y="828"/>
                    </a:cubicBezTo>
                    <a:cubicBezTo>
                      <a:pt x="206" y="828"/>
                      <a:pt x="342" y="770"/>
                      <a:pt x="389" y="770"/>
                    </a:cubicBezTo>
                    <a:cubicBezTo>
                      <a:pt x="435" y="770"/>
                      <a:pt x="394" y="827"/>
                      <a:pt x="91" y="1054"/>
                    </a:cubicBezTo>
                    <a:lnTo>
                      <a:pt x="36" y="1054"/>
                    </a:lnTo>
                    <a:cubicBezTo>
                      <a:pt x="4" y="1070"/>
                      <a:pt x="0" y="1077"/>
                      <a:pt x="14" y="1077"/>
                    </a:cubicBezTo>
                    <a:cubicBezTo>
                      <a:pt x="46" y="1077"/>
                      <a:pt x="178" y="1038"/>
                      <a:pt x="255" y="999"/>
                    </a:cubicBezTo>
                    <a:cubicBezTo>
                      <a:pt x="365" y="944"/>
                      <a:pt x="420" y="890"/>
                      <a:pt x="475" y="780"/>
                    </a:cubicBezTo>
                    <a:cubicBezTo>
                      <a:pt x="584" y="780"/>
                      <a:pt x="1022" y="506"/>
                      <a:pt x="1187" y="397"/>
                    </a:cubicBezTo>
                    <a:lnTo>
                      <a:pt x="1187" y="397"/>
                    </a:lnTo>
                    <a:cubicBezTo>
                      <a:pt x="1079" y="473"/>
                      <a:pt x="1049" y="499"/>
                      <a:pt x="1057" y="499"/>
                    </a:cubicBezTo>
                    <a:cubicBezTo>
                      <a:pt x="1071" y="499"/>
                      <a:pt x="1220" y="409"/>
                      <a:pt x="1235" y="409"/>
                    </a:cubicBezTo>
                    <a:cubicBezTo>
                      <a:pt x="1240" y="409"/>
                      <a:pt x="1228" y="420"/>
                      <a:pt x="1187" y="451"/>
                    </a:cubicBezTo>
                    <a:cubicBezTo>
                      <a:pt x="803" y="725"/>
                      <a:pt x="858" y="670"/>
                      <a:pt x="639" y="780"/>
                    </a:cubicBezTo>
                    <a:lnTo>
                      <a:pt x="913" y="670"/>
                    </a:lnTo>
                    <a:cubicBezTo>
                      <a:pt x="968" y="670"/>
                      <a:pt x="529" y="944"/>
                      <a:pt x="310" y="1109"/>
                    </a:cubicBezTo>
                    <a:cubicBezTo>
                      <a:pt x="639" y="944"/>
                      <a:pt x="529" y="944"/>
                      <a:pt x="968" y="670"/>
                    </a:cubicBezTo>
                    <a:lnTo>
                      <a:pt x="968" y="670"/>
                    </a:lnTo>
                    <a:cubicBezTo>
                      <a:pt x="698" y="906"/>
                      <a:pt x="677" y="1018"/>
                      <a:pt x="803" y="1018"/>
                    </a:cubicBezTo>
                    <a:cubicBezTo>
                      <a:pt x="864" y="1018"/>
                      <a:pt x="961" y="991"/>
                      <a:pt x="1080" y="939"/>
                    </a:cubicBezTo>
                    <a:lnTo>
                      <a:pt x="1080" y="939"/>
                    </a:lnTo>
                    <a:cubicBezTo>
                      <a:pt x="981" y="1010"/>
                      <a:pt x="861" y="1131"/>
                      <a:pt x="819" y="1131"/>
                    </a:cubicBezTo>
                    <a:cubicBezTo>
                      <a:pt x="809" y="1131"/>
                      <a:pt x="803" y="1124"/>
                      <a:pt x="803" y="1109"/>
                    </a:cubicBezTo>
                    <a:lnTo>
                      <a:pt x="803" y="1109"/>
                    </a:lnTo>
                    <a:cubicBezTo>
                      <a:pt x="791" y="1133"/>
                      <a:pt x="792" y="1144"/>
                      <a:pt x="804" y="1144"/>
                    </a:cubicBezTo>
                    <a:cubicBezTo>
                      <a:pt x="841" y="1144"/>
                      <a:pt x="978" y="1043"/>
                      <a:pt x="1150" y="908"/>
                    </a:cubicBezTo>
                    <a:lnTo>
                      <a:pt x="1150" y="908"/>
                    </a:lnTo>
                    <a:cubicBezTo>
                      <a:pt x="1162" y="902"/>
                      <a:pt x="1174" y="896"/>
                      <a:pt x="1187" y="890"/>
                    </a:cubicBezTo>
                    <a:cubicBezTo>
                      <a:pt x="1181" y="890"/>
                      <a:pt x="1176" y="890"/>
                      <a:pt x="1170" y="892"/>
                    </a:cubicBezTo>
                    <a:lnTo>
                      <a:pt x="1170" y="892"/>
                    </a:lnTo>
                    <a:cubicBezTo>
                      <a:pt x="1193" y="873"/>
                      <a:pt x="1217" y="854"/>
                      <a:pt x="1241" y="835"/>
                    </a:cubicBezTo>
                    <a:cubicBezTo>
                      <a:pt x="1307" y="796"/>
                      <a:pt x="1347" y="778"/>
                      <a:pt x="1369" y="778"/>
                    </a:cubicBezTo>
                    <a:cubicBezTo>
                      <a:pt x="1437" y="778"/>
                      <a:pt x="1312" y="955"/>
                      <a:pt x="1187" y="1163"/>
                    </a:cubicBezTo>
                    <a:lnTo>
                      <a:pt x="1406" y="890"/>
                    </a:lnTo>
                    <a:cubicBezTo>
                      <a:pt x="1506" y="811"/>
                      <a:pt x="1557" y="781"/>
                      <a:pt x="1576" y="781"/>
                    </a:cubicBezTo>
                    <a:cubicBezTo>
                      <a:pt x="1639" y="781"/>
                      <a:pt x="1336" y="1132"/>
                      <a:pt x="1406" y="1132"/>
                    </a:cubicBezTo>
                    <a:cubicBezTo>
                      <a:pt x="1416" y="1132"/>
                      <a:pt x="1433" y="1125"/>
                      <a:pt x="1460" y="1109"/>
                    </a:cubicBezTo>
                    <a:lnTo>
                      <a:pt x="1460" y="1054"/>
                    </a:lnTo>
                    <a:cubicBezTo>
                      <a:pt x="1558" y="1054"/>
                      <a:pt x="2001" y="535"/>
                      <a:pt x="2060" y="535"/>
                    </a:cubicBezTo>
                    <a:cubicBezTo>
                      <a:pt x="2068" y="535"/>
                      <a:pt x="2069" y="543"/>
                      <a:pt x="2063" y="561"/>
                    </a:cubicBezTo>
                    <a:cubicBezTo>
                      <a:pt x="1734" y="890"/>
                      <a:pt x="1734" y="835"/>
                      <a:pt x="1460" y="1163"/>
                    </a:cubicBezTo>
                    <a:lnTo>
                      <a:pt x="1899" y="780"/>
                    </a:lnTo>
                    <a:lnTo>
                      <a:pt x="1899" y="780"/>
                    </a:lnTo>
                    <a:cubicBezTo>
                      <a:pt x="1680" y="999"/>
                      <a:pt x="1953" y="780"/>
                      <a:pt x="1625" y="1163"/>
                    </a:cubicBezTo>
                    <a:cubicBezTo>
                      <a:pt x="2118" y="670"/>
                      <a:pt x="1734" y="1218"/>
                      <a:pt x="2337" y="451"/>
                    </a:cubicBezTo>
                    <a:lnTo>
                      <a:pt x="2337" y="451"/>
                    </a:lnTo>
                    <a:cubicBezTo>
                      <a:pt x="2284" y="474"/>
                      <a:pt x="2245" y="483"/>
                      <a:pt x="2217" y="483"/>
                    </a:cubicBezTo>
                    <a:cubicBezTo>
                      <a:pt x="2100" y="483"/>
                      <a:pt x="2141" y="332"/>
                      <a:pt x="2001" y="332"/>
                    </a:cubicBezTo>
                    <a:cubicBezTo>
                      <a:pt x="1926" y="332"/>
                      <a:pt x="1800" y="375"/>
                      <a:pt x="1570" y="506"/>
                    </a:cubicBezTo>
                    <a:lnTo>
                      <a:pt x="1844" y="287"/>
                    </a:lnTo>
                    <a:lnTo>
                      <a:pt x="1844" y="287"/>
                    </a:lnTo>
                    <a:cubicBezTo>
                      <a:pt x="1728" y="355"/>
                      <a:pt x="1671" y="380"/>
                      <a:pt x="1650" y="380"/>
                    </a:cubicBezTo>
                    <a:cubicBezTo>
                      <a:pt x="1592" y="380"/>
                      <a:pt x="1810" y="186"/>
                      <a:pt x="1770" y="186"/>
                    </a:cubicBezTo>
                    <a:cubicBezTo>
                      <a:pt x="1761" y="186"/>
                      <a:pt x="1742" y="194"/>
                      <a:pt x="1705" y="215"/>
                    </a:cubicBezTo>
                    <a:lnTo>
                      <a:pt x="1705" y="215"/>
                    </a:lnTo>
                    <a:lnTo>
                      <a:pt x="1844" y="123"/>
                    </a:lnTo>
                    <a:cubicBezTo>
                      <a:pt x="1856" y="105"/>
                      <a:pt x="1853" y="98"/>
                      <a:pt x="1841" y="98"/>
                    </a:cubicBezTo>
                    <a:cubicBezTo>
                      <a:pt x="1769" y="98"/>
                      <a:pt x="1348" y="354"/>
                      <a:pt x="1307" y="354"/>
                    </a:cubicBezTo>
                    <a:cubicBezTo>
                      <a:pt x="1290" y="354"/>
                      <a:pt x="1341" y="308"/>
                      <a:pt x="1515" y="178"/>
                    </a:cubicBezTo>
                    <a:lnTo>
                      <a:pt x="1515" y="178"/>
                    </a:lnTo>
                    <a:lnTo>
                      <a:pt x="1241" y="342"/>
                    </a:lnTo>
                    <a:cubicBezTo>
                      <a:pt x="1137" y="384"/>
                      <a:pt x="1072" y="402"/>
                      <a:pt x="1041" y="402"/>
                    </a:cubicBezTo>
                    <a:cubicBezTo>
                      <a:pt x="991" y="402"/>
                      <a:pt x="1030" y="355"/>
                      <a:pt x="1132" y="287"/>
                    </a:cubicBezTo>
                    <a:cubicBezTo>
                      <a:pt x="1241" y="205"/>
                      <a:pt x="1269" y="191"/>
                      <a:pt x="1276" y="191"/>
                    </a:cubicBezTo>
                    <a:cubicBezTo>
                      <a:pt x="1279" y="191"/>
                      <a:pt x="1277" y="195"/>
                      <a:pt x="1278" y="195"/>
                    </a:cubicBezTo>
                    <a:cubicBezTo>
                      <a:pt x="1279" y="195"/>
                      <a:pt x="1282" y="191"/>
                      <a:pt x="1296" y="178"/>
                    </a:cubicBezTo>
                    <a:cubicBezTo>
                      <a:pt x="1340" y="156"/>
                      <a:pt x="1357" y="147"/>
                      <a:pt x="1357" y="147"/>
                    </a:cubicBezTo>
                    <a:lnTo>
                      <a:pt x="1357" y="147"/>
                    </a:lnTo>
                    <a:cubicBezTo>
                      <a:pt x="1355" y="147"/>
                      <a:pt x="1066" y="287"/>
                      <a:pt x="1022" y="287"/>
                    </a:cubicBezTo>
                    <a:cubicBezTo>
                      <a:pt x="1241" y="178"/>
                      <a:pt x="1351" y="123"/>
                      <a:pt x="1460" y="68"/>
                    </a:cubicBezTo>
                    <a:lnTo>
                      <a:pt x="1460" y="68"/>
                    </a:lnTo>
                    <a:cubicBezTo>
                      <a:pt x="1434" y="72"/>
                      <a:pt x="1414" y="74"/>
                      <a:pt x="1399" y="74"/>
                    </a:cubicBezTo>
                    <a:cubicBezTo>
                      <a:pt x="1310" y="74"/>
                      <a:pt x="1425" y="1"/>
                      <a:pt x="1382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32"/>
              <p:cNvSpPr/>
              <p:nvPr/>
            </p:nvSpPr>
            <p:spPr>
              <a:xfrm>
                <a:off x="6524513" y="2255385"/>
                <a:ext cx="6847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674" extrusionOk="0">
                    <a:moveTo>
                      <a:pt x="555" y="1"/>
                    </a:moveTo>
                    <a:cubicBezTo>
                      <a:pt x="550" y="9"/>
                      <a:pt x="544" y="17"/>
                      <a:pt x="539" y="26"/>
                    </a:cubicBezTo>
                    <a:lnTo>
                      <a:pt x="539" y="26"/>
                    </a:lnTo>
                    <a:cubicBezTo>
                      <a:pt x="541" y="18"/>
                      <a:pt x="543" y="8"/>
                      <a:pt x="537" y="8"/>
                    </a:cubicBezTo>
                    <a:cubicBezTo>
                      <a:pt x="529" y="8"/>
                      <a:pt x="506" y="29"/>
                      <a:pt x="445" y="110"/>
                    </a:cubicBezTo>
                    <a:cubicBezTo>
                      <a:pt x="398" y="157"/>
                      <a:pt x="310" y="286"/>
                      <a:pt x="322" y="286"/>
                    </a:cubicBezTo>
                    <a:cubicBezTo>
                      <a:pt x="323" y="286"/>
                      <a:pt x="328" y="282"/>
                      <a:pt x="335" y="274"/>
                    </a:cubicBezTo>
                    <a:lnTo>
                      <a:pt x="335" y="274"/>
                    </a:lnTo>
                    <a:lnTo>
                      <a:pt x="7" y="658"/>
                    </a:lnTo>
                    <a:cubicBezTo>
                      <a:pt x="1" y="669"/>
                      <a:pt x="1" y="674"/>
                      <a:pt x="4" y="674"/>
                    </a:cubicBezTo>
                    <a:cubicBezTo>
                      <a:pt x="34" y="674"/>
                      <a:pt x="382" y="275"/>
                      <a:pt x="539" y="26"/>
                    </a:cubicBezTo>
                    <a:lnTo>
                      <a:pt x="539" y="26"/>
                    </a:lnTo>
                    <a:cubicBezTo>
                      <a:pt x="538" y="30"/>
                      <a:pt x="537" y="33"/>
                      <a:pt x="538" y="33"/>
                    </a:cubicBezTo>
                    <a:cubicBezTo>
                      <a:pt x="538" y="33"/>
                      <a:pt x="542" y="25"/>
                      <a:pt x="555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32"/>
              <p:cNvSpPr/>
              <p:nvPr/>
            </p:nvSpPr>
            <p:spPr>
              <a:xfrm>
                <a:off x="6525436" y="2252188"/>
                <a:ext cx="13769" cy="15985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306" extrusionOk="0">
                    <a:moveTo>
                      <a:pt x="770" y="87"/>
                    </a:moveTo>
                    <a:cubicBezTo>
                      <a:pt x="768" y="87"/>
                      <a:pt x="762" y="91"/>
                      <a:pt x="753" y="100"/>
                    </a:cubicBezTo>
                    <a:cubicBezTo>
                      <a:pt x="739" y="129"/>
                      <a:pt x="727" y="154"/>
                      <a:pt x="718" y="176"/>
                    </a:cubicBezTo>
                    <a:lnTo>
                      <a:pt x="718" y="176"/>
                    </a:lnTo>
                    <a:cubicBezTo>
                      <a:pt x="754" y="122"/>
                      <a:pt x="776" y="87"/>
                      <a:pt x="770" y="87"/>
                    </a:cubicBezTo>
                    <a:close/>
                    <a:moveTo>
                      <a:pt x="631" y="522"/>
                    </a:moveTo>
                    <a:cubicBezTo>
                      <a:pt x="636" y="522"/>
                      <a:pt x="429" y="817"/>
                      <a:pt x="281" y="1063"/>
                    </a:cubicBezTo>
                    <a:lnTo>
                      <a:pt x="281" y="1063"/>
                    </a:lnTo>
                    <a:cubicBezTo>
                      <a:pt x="319" y="955"/>
                      <a:pt x="412" y="771"/>
                      <a:pt x="534" y="648"/>
                    </a:cubicBezTo>
                    <a:cubicBezTo>
                      <a:pt x="601" y="559"/>
                      <a:pt x="630" y="522"/>
                      <a:pt x="631" y="522"/>
                    </a:cubicBezTo>
                    <a:close/>
                    <a:moveTo>
                      <a:pt x="271" y="1115"/>
                    </a:moveTo>
                    <a:cubicBezTo>
                      <a:pt x="273" y="1115"/>
                      <a:pt x="270" y="1123"/>
                      <a:pt x="260" y="1141"/>
                    </a:cubicBezTo>
                    <a:cubicBezTo>
                      <a:pt x="260" y="1137"/>
                      <a:pt x="261" y="1132"/>
                      <a:pt x="262" y="1127"/>
                    </a:cubicBezTo>
                    <a:lnTo>
                      <a:pt x="262" y="1127"/>
                    </a:lnTo>
                    <a:cubicBezTo>
                      <a:pt x="267" y="1119"/>
                      <a:pt x="270" y="1115"/>
                      <a:pt x="271" y="1115"/>
                    </a:cubicBezTo>
                    <a:close/>
                    <a:moveTo>
                      <a:pt x="1107" y="0"/>
                    </a:moveTo>
                    <a:cubicBezTo>
                      <a:pt x="1070" y="0"/>
                      <a:pt x="710" y="664"/>
                      <a:pt x="652" y="664"/>
                    </a:cubicBezTo>
                    <a:cubicBezTo>
                      <a:pt x="647" y="664"/>
                      <a:pt x="644" y="659"/>
                      <a:pt x="644" y="648"/>
                    </a:cubicBezTo>
                    <a:cubicBezTo>
                      <a:pt x="699" y="593"/>
                      <a:pt x="753" y="429"/>
                      <a:pt x="863" y="319"/>
                    </a:cubicBezTo>
                    <a:cubicBezTo>
                      <a:pt x="819" y="319"/>
                      <a:pt x="767" y="337"/>
                      <a:pt x="730" y="337"/>
                    </a:cubicBezTo>
                    <a:cubicBezTo>
                      <a:pt x="682" y="337"/>
                      <a:pt x="661" y="308"/>
                      <a:pt x="718" y="176"/>
                    </a:cubicBezTo>
                    <a:lnTo>
                      <a:pt x="718" y="176"/>
                    </a:lnTo>
                    <a:cubicBezTo>
                      <a:pt x="615" y="328"/>
                      <a:pt x="389" y="629"/>
                      <a:pt x="315" y="703"/>
                    </a:cubicBezTo>
                    <a:lnTo>
                      <a:pt x="589" y="265"/>
                    </a:lnTo>
                    <a:lnTo>
                      <a:pt x="589" y="265"/>
                    </a:lnTo>
                    <a:cubicBezTo>
                      <a:pt x="516" y="356"/>
                      <a:pt x="498" y="368"/>
                      <a:pt x="488" y="368"/>
                    </a:cubicBezTo>
                    <a:cubicBezTo>
                      <a:pt x="484" y="368"/>
                      <a:pt x="481" y="366"/>
                      <a:pt x="478" y="366"/>
                    </a:cubicBezTo>
                    <a:cubicBezTo>
                      <a:pt x="461" y="366"/>
                      <a:pt x="420" y="399"/>
                      <a:pt x="151" y="758"/>
                    </a:cubicBezTo>
                    <a:cubicBezTo>
                      <a:pt x="151" y="761"/>
                      <a:pt x="152" y="763"/>
                      <a:pt x="154" y="763"/>
                    </a:cubicBezTo>
                    <a:cubicBezTo>
                      <a:pt x="182" y="763"/>
                      <a:pt x="361" y="519"/>
                      <a:pt x="376" y="519"/>
                    </a:cubicBezTo>
                    <a:lnTo>
                      <a:pt x="376" y="519"/>
                    </a:lnTo>
                    <a:cubicBezTo>
                      <a:pt x="379" y="519"/>
                      <a:pt x="377" y="525"/>
                      <a:pt x="370" y="538"/>
                    </a:cubicBezTo>
                    <a:lnTo>
                      <a:pt x="151" y="812"/>
                    </a:lnTo>
                    <a:lnTo>
                      <a:pt x="151" y="812"/>
                    </a:lnTo>
                    <a:lnTo>
                      <a:pt x="260" y="703"/>
                    </a:lnTo>
                    <a:lnTo>
                      <a:pt x="41" y="1031"/>
                    </a:lnTo>
                    <a:cubicBezTo>
                      <a:pt x="9" y="1095"/>
                      <a:pt x="1" y="1122"/>
                      <a:pt x="9" y="1122"/>
                    </a:cubicBezTo>
                    <a:cubicBezTo>
                      <a:pt x="49" y="1122"/>
                      <a:pt x="521" y="430"/>
                      <a:pt x="553" y="430"/>
                    </a:cubicBezTo>
                    <a:cubicBezTo>
                      <a:pt x="558" y="430"/>
                      <a:pt x="553" y="447"/>
                      <a:pt x="534" y="484"/>
                    </a:cubicBezTo>
                    <a:lnTo>
                      <a:pt x="151" y="1031"/>
                    </a:lnTo>
                    <a:cubicBezTo>
                      <a:pt x="161" y="1042"/>
                      <a:pt x="173" y="1044"/>
                      <a:pt x="185" y="1044"/>
                    </a:cubicBezTo>
                    <a:cubicBezTo>
                      <a:pt x="198" y="1044"/>
                      <a:pt x="210" y="1041"/>
                      <a:pt x="220" y="1041"/>
                    </a:cubicBezTo>
                    <a:cubicBezTo>
                      <a:pt x="248" y="1041"/>
                      <a:pt x="251" y="1068"/>
                      <a:pt x="161" y="1281"/>
                    </a:cubicBezTo>
                    <a:lnTo>
                      <a:pt x="161" y="1281"/>
                    </a:lnTo>
                    <a:cubicBezTo>
                      <a:pt x="158" y="1289"/>
                      <a:pt x="154" y="1298"/>
                      <a:pt x="151" y="1305"/>
                    </a:cubicBezTo>
                    <a:cubicBezTo>
                      <a:pt x="355" y="1068"/>
                      <a:pt x="537" y="851"/>
                      <a:pt x="594" y="851"/>
                    </a:cubicBezTo>
                    <a:cubicBezTo>
                      <a:pt x="630" y="851"/>
                      <a:pt x="618" y="933"/>
                      <a:pt x="534" y="1141"/>
                    </a:cubicBezTo>
                    <a:cubicBezTo>
                      <a:pt x="699" y="758"/>
                      <a:pt x="918" y="374"/>
                      <a:pt x="918" y="374"/>
                    </a:cubicBezTo>
                    <a:lnTo>
                      <a:pt x="918" y="374"/>
                    </a:lnTo>
                    <a:cubicBezTo>
                      <a:pt x="808" y="648"/>
                      <a:pt x="699" y="758"/>
                      <a:pt x="644" y="977"/>
                    </a:cubicBezTo>
                    <a:cubicBezTo>
                      <a:pt x="597" y="1024"/>
                      <a:pt x="550" y="1152"/>
                      <a:pt x="572" y="1152"/>
                    </a:cubicBezTo>
                    <a:cubicBezTo>
                      <a:pt x="576" y="1152"/>
                      <a:pt x="581" y="1149"/>
                      <a:pt x="589" y="1141"/>
                    </a:cubicBezTo>
                    <a:cubicBezTo>
                      <a:pt x="753" y="758"/>
                      <a:pt x="972" y="265"/>
                      <a:pt x="1082" y="100"/>
                    </a:cubicBezTo>
                    <a:cubicBezTo>
                      <a:pt x="1109" y="29"/>
                      <a:pt x="1115" y="0"/>
                      <a:pt x="1107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32"/>
              <p:cNvSpPr/>
              <p:nvPr/>
            </p:nvSpPr>
            <p:spPr>
              <a:xfrm>
                <a:off x="6536038" y="2254065"/>
                <a:ext cx="691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56" h="165" extrusionOk="0">
                    <a:moveTo>
                      <a:pt x="56" y="0"/>
                    </a:moveTo>
                    <a:cubicBezTo>
                      <a:pt x="56" y="0"/>
                      <a:pt x="1" y="55"/>
                      <a:pt x="1" y="164"/>
                    </a:cubicBez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32"/>
              <p:cNvSpPr/>
              <p:nvPr/>
            </p:nvSpPr>
            <p:spPr>
              <a:xfrm>
                <a:off x="6436301" y="2351529"/>
                <a:ext cx="26402" cy="19351"/>
              </a:xfrm>
              <a:custGeom>
                <a:avLst/>
                <a:gdLst/>
                <a:ahLst/>
                <a:cxnLst/>
                <a:rect l="l" t="t" r="r" b="b"/>
                <a:pathLst>
                  <a:path w="2140" h="1581" extrusionOk="0">
                    <a:moveTo>
                      <a:pt x="941" y="1"/>
                    </a:moveTo>
                    <a:cubicBezTo>
                      <a:pt x="1" y="1"/>
                      <a:pt x="362" y="1580"/>
                      <a:pt x="1028" y="1580"/>
                    </a:cubicBezTo>
                    <a:cubicBezTo>
                      <a:pt x="1281" y="1580"/>
                      <a:pt x="1579" y="1350"/>
                      <a:pt x="1866" y="714"/>
                    </a:cubicBezTo>
                    <a:lnTo>
                      <a:pt x="2140" y="495"/>
                    </a:lnTo>
                    <a:cubicBezTo>
                      <a:pt x="1609" y="138"/>
                      <a:pt x="1218" y="1"/>
                      <a:pt x="94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32"/>
              <p:cNvSpPr/>
              <p:nvPr/>
            </p:nvSpPr>
            <p:spPr>
              <a:xfrm>
                <a:off x="6459916" y="2360841"/>
                <a:ext cx="4750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385" h="165" extrusionOk="0">
                    <a:moveTo>
                      <a:pt x="1" y="0"/>
                    </a:moveTo>
                    <a:lnTo>
                      <a:pt x="384" y="164"/>
                    </a:lnTo>
                    <a:lnTo>
                      <a:pt x="384" y="164"/>
                    </a:lnTo>
                    <a:lnTo>
                      <a:pt x="165" y="5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32"/>
              <p:cNvSpPr/>
              <p:nvPr/>
            </p:nvSpPr>
            <p:spPr>
              <a:xfrm>
                <a:off x="6443754" y="2353539"/>
                <a:ext cx="22306" cy="10734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877" extrusionOk="0">
                    <a:moveTo>
                      <a:pt x="767" y="384"/>
                    </a:moveTo>
                    <a:cubicBezTo>
                      <a:pt x="781" y="384"/>
                      <a:pt x="821" y="399"/>
                      <a:pt x="870" y="419"/>
                    </a:cubicBezTo>
                    <a:lnTo>
                      <a:pt x="870" y="419"/>
                    </a:lnTo>
                    <a:cubicBezTo>
                      <a:pt x="836" y="407"/>
                      <a:pt x="802" y="396"/>
                      <a:pt x="767" y="384"/>
                    </a:cubicBezTo>
                    <a:close/>
                    <a:moveTo>
                      <a:pt x="911" y="438"/>
                    </a:moveTo>
                    <a:cubicBezTo>
                      <a:pt x="1023" y="489"/>
                      <a:pt x="1153" y="557"/>
                      <a:pt x="1130" y="557"/>
                    </a:cubicBezTo>
                    <a:cubicBezTo>
                      <a:pt x="1125" y="557"/>
                      <a:pt x="1114" y="554"/>
                      <a:pt x="1096" y="548"/>
                    </a:cubicBezTo>
                    <a:cubicBezTo>
                      <a:pt x="1017" y="501"/>
                      <a:pt x="961" y="467"/>
                      <a:pt x="911" y="438"/>
                    </a:cubicBezTo>
                    <a:close/>
                    <a:moveTo>
                      <a:pt x="0" y="1"/>
                    </a:moveTo>
                    <a:lnTo>
                      <a:pt x="165" y="110"/>
                    </a:lnTo>
                    <a:cubicBezTo>
                      <a:pt x="1315" y="658"/>
                      <a:pt x="986" y="494"/>
                      <a:pt x="1808" y="877"/>
                    </a:cubicBezTo>
                    <a:cubicBezTo>
                      <a:pt x="1658" y="777"/>
                      <a:pt x="1327" y="587"/>
                      <a:pt x="897" y="429"/>
                    </a:cubicBezTo>
                    <a:lnTo>
                      <a:pt x="897" y="429"/>
                    </a:lnTo>
                    <a:cubicBezTo>
                      <a:pt x="783" y="362"/>
                      <a:pt x="700" y="315"/>
                      <a:pt x="439" y="165"/>
                    </a:cubicBezTo>
                    <a:cubicBezTo>
                      <a:pt x="374" y="146"/>
                      <a:pt x="339" y="139"/>
                      <a:pt x="324" y="139"/>
                    </a:cubicBezTo>
                    <a:cubicBezTo>
                      <a:pt x="262" y="139"/>
                      <a:pt x="595" y="282"/>
                      <a:pt x="574" y="282"/>
                    </a:cubicBezTo>
                    <a:cubicBezTo>
                      <a:pt x="572" y="282"/>
                      <a:pt x="563" y="280"/>
                      <a:pt x="548" y="27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32"/>
              <p:cNvSpPr/>
              <p:nvPr/>
            </p:nvSpPr>
            <p:spPr>
              <a:xfrm>
                <a:off x="6451158" y="2357523"/>
                <a:ext cx="6773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549" h="27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5" y="110"/>
                      <a:pt x="384" y="219"/>
                      <a:pt x="549" y="27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32"/>
              <p:cNvSpPr/>
              <p:nvPr/>
            </p:nvSpPr>
            <p:spPr>
              <a:xfrm>
                <a:off x="6453188" y="2358843"/>
                <a:ext cx="8797" cy="4712"/>
              </a:xfrm>
              <a:custGeom>
                <a:avLst/>
                <a:gdLst/>
                <a:ahLst/>
                <a:cxnLst/>
                <a:rect l="l" t="t" r="r" b="b"/>
                <a:pathLst>
                  <a:path w="713" h="385" extrusionOk="0">
                    <a:moveTo>
                      <a:pt x="0" y="1"/>
                    </a:moveTo>
                    <a:lnTo>
                      <a:pt x="712" y="384"/>
                    </a:lnTo>
                    <a:lnTo>
                      <a:pt x="493" y="220"/>
                    </a:lnTo>
                    <a:cubicBezTo>
                      <a:pt x="438" y="220"/>
                      <a:pt x="55" y="1"/>
                      <a:pt x="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32"/>
              <p:cNvSpPr/>
              <p:nvPr/>
            </p:nvSpPr>
            <p:spPr>
              <a:xfrm>
                <a:off x="6457899" y="2361495"/>
                <a:ext cx="1592" cy="967"/>
              </a:xfrm>
              <a:custGeom>
                <a:avLst/>
                <a:gdLst/>
                <a:ahLst/>
                <a:cxnLst/>
                <a:rect l="l" t="t" r="r" b="b"/>
                <a:pathLst>
                  <a:path w="129" h="79" extrusionOk="0">
                    <a:moveTo>
                      <a:pt x="1" y="1"/>
                    </a:moveTo>
                    <a:lnTo>
                      <a:pt x="55" y="56"/>
                    </a:lnTo>
                    <a:cubicBezTo>
                      <a:pt x="87" y="72"/>
                      <a:pt x="105" y="78"/>
                      <a:pt x="112" y="78"/>
                    </a:cubicBezTo>
                    <a:cubicBezTo>
                      <a:pt x="128" y="78"/>
                      <a:pt x="78" y="40"/>
                      <a:pt x="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32"/>
              <p:cNvSpPr/>
              <p:nvPr/>
            </p:nvSpPr>
            <p:spPr>
              <a:xfrm>
                <a:off x="6446448" y="2356191"/>
                <a:ext cx="14102" cy="7454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609" extrusionOk="0">
                    <a:moveTo>
                      <a:pt x="1" y="1"/>
                    </a:moveTo>
                    <a:lnTo>
                      <a:pt x="147" y="56"/>
                    </a:lnTo>
                    <a:lnTo>
                      <a:pt x="147" y="56"/>
                    </a:lnTo>
                    <a:cubicBezTo>
                      <a:pt x="77" y="22"/>
                      <a:pt x="24" y="1"/>
                      <a:pt x="1" y="1"/>
                    </a:cubicBezTo>
                    <a:close/>
                    <a:moveTo>
                      <a:pt x="389" y="185"/>
                    </a:moveTo>
                    <a:lnTo>
                      <a:pt x="389" y="185"/>
                    </a:lnTo>
                    <a:cubicBezTo>
                      <a:pt x="411" y="199"/>
                      <a:pt x="442" y="216"/>
                      <a:pt x="479" y="237"/>
                    </a:cubicBezTo>
                    <a:lnTo>
                      <a:pt x="479" y="237"/>
                    </a:lnTo>
                    <a:cubicBezTo>
                      <a:pt x="449" y="219"/>
                      <a:pt x="419" y="202"/>
                      <a:pt x="389" y="185"/>
                    </a:cubicBezTo>
                    <a:close/>
                    <a:moveTo>
                      <a:pt x="147" y="56"/>
                    </a:moveTo>
                    <a:cubicBezTo>
                      <a:pt x="215" y="89"/>
                      <a:pt x="300" y="135"/>
                      <a:pt x="389" y="185"/>
                    </a:cubicBezTo>
                    <a:lnTo>
                      <a:pt x="389" y="185"/>
                    </a:lnTo>
                    <a:cubicBezTo>
                      <a:pt x="361" y="168"/>
                      <a:pt x="347" y="158"/>
                      <a:pt x="356" y="158"/>
                    </a:cubicBezTo>
                    <a:cubicBezTo>
                      <a:pt x="359" y="158"/>
                      <a:pt x="365" y="159"/>
                      <a:pt x="374" y="162"/>
                    </a:cubicBezTo>
                    <a:lnTo>
                      <a:pt x="374" y="162"/>
                    </a:lnTo>
                    <a:cubicBezTo>
                      <a:pt x="403" y="180"/>
                      <a:pt x="535" y="251"/>
                      <a:pt x="552" y="251"/>
                    </a:cubicBezTo>
                    <a:cubicBezTo>
                      <a:pt x="561" y="251"/>
                      <a:pt x="535" y="230"/>
                      <a:pt x="439" y="165"/>
                    </a:cubicBezTo>
                    <a:lnTo>
                      <a:pt x="147" y="56"/>
                    </a:lnTo>
                    <a:close/>
                    <a:moveTo>
                      <a:pt x="479" y="237"/>
                    </a:moveTo>
                    <a:cubicBezTo>
                      <a:pt x="689" y="359"/>
                      <a:pt x="905" y="494"/>
                      <a:pt x="986" y="548"/>
                    </a:cubicBezTo>
                    <a:cubicBezTo>
                      <a:pt x="1091" y="590"/>
                      <a:pt x="1132" y="608"/>
                      <a:pt x="1136" y="608"/>
                    </a:cubicBezTo>
                    <a:cubicBezTo>
                      <a:pt x="1143" y="608"/>
                      <a:pt x="1054" y="561"/>
                      <a:pt x="986" y="494"/>
                    </a:cubicBezTo>
                    <a:lnTo>
                      <a:pt x="932" y="494"/>
                    </a:lnTo>
                    <a:cubicBezTo>
                      <a:pt x="838" y="431"/>
                      <a:pt x="618" y="315"/>
                      <a:pt x="479" y="237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32"/>
              <p:cNvSpPr/>
              <p:nvPr/>
            </p:nvSpPr>
            <p:spPr>
              <a:xfrm>
                <a:off x="6457001" y="2361204"/>
                <a:ext cx="913" cy="306"/>
              </a:xfrm>
              <a:custGeom>
                <a:avLst/>
                <a:gdLst/>
                <a:ahLst/>
                <a:cxnLst/>
                <a:rect l="l" t="t" r="r" b="b"/>
                <a:pathLst>
                  <a:path w="74" h="25" extrusionOk="0">
                    <a:moveTo>
                      <a:pt x="13" y="1"/>
                    </a:moveTo>
                    <a:cubicBezTo>
                      <a:pt x="1" y="1"/>
                      <a:pt x="37" y="25"/>
                      <a:pt x="74" y="25"/>
                    </a:cubicBezTo>
                    <a:cubicBezTo>
                      <a:pt x="37" y="7"/>
                      <a:pt x="19" y="1"/>
                      <a:pt x="13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32"/>
              <p:cNvSpPr/>
              <p:nvPr/>
            </p:nvSpPr>
            <p:spPr>
              <a:xfrm>
                <a:off x="6455205" y="2359509"/>
                <a:ext cx="4071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330" h="220" extrusionOk="0">
                    <a:moveTo>
                      <a:pt x="1" y="1"/>
                    </a:moveTo>
                    <a:lnTo>
                      <a:pt x="329" y="220"/>
                    </a:lnTo>
                    <a:lnTo>
                      <a:pt x="220" y="11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32"/>
              <p:cNvSpPr/>
              <p:nvPr/>
            </p:nvSpPr>
            <p:spPr>
              <a:xfrm>
                <a:off x="6443078" y="2354205"/>
                <a:ext cx="16236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768" extrusionOk="0">
                    <a:moveTo>
                      <a:pt x="1" y="0"/>
                    </a:moveTo>
                    <a:lnTo>
                      <a:pt x="220" y="165"/>
                    </a:lnTo>
                    <a:cubicBezTo>
                      <a:pt x="439" y="329"/>
                      <a:pt x="987" y="603"/>
                      <a:pt x="1315" y="767"/>
                    </a:cubicBezTo>
                    <a:cubicBezTo>
                      <a:pt x="1034" y="616"/>
                      <a:pt x="984" y="584"/>
                      <a:pt x="995" y="584"/>
                    </a:cubicBezTo>
                    <a:cubicBezTo>
                      <a:pt x="1003" y="584"/>
                      <a:pt x="1044" y="601"/>
                      <a:pt x="1053" y="601"/>
                    </a:cubicBezTo>
                    <a:cubicBezTo>
                      <a:pt x="1063" y="601"/>
                      <a:pt x="1034" y="580"/>
                      <a:pt x="877" y="493"/>
                    </a:cubicBezTo>
                    <a:cubicBezTo>
                      <a:pt x="877" y="493"/>
                      <a:pt x="384" y="219"/>
                      <a:pt x="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32"/>
              <p:cNvSpPr/>
              <p:nvPr/>
            </p:nvSpPr>
            <p:spPr>
              <a:xfrm>
                <a:off x="6437691" y="2351553"/>
                <a:ext cx="1369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10" extrusionOk="0">
                    <a:moveTo>
                      <a:pt x="1" y="0"/>
                    </a:move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32"/>
              <p:cNvSpPr/>
              <p:nvPr/>
            </p:nvSpPr>
            <p:spPr>
              <a:xfrm>
                <a:off x="6433496" y="2349495"/>
                <a:ext cx="20431" cy="12142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9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7" y="4"/>
                      <a:pt x="19" y="11"/>
                    </a:cubicBezTo>
                    <a:lnTo>
                      <a:pt x="19" y="11"/>
                    </a:lnTo>
                    <a:cubicBezTo>
                      <a:pt x="16" y="9"/>
                      <a:pt x="14" y="7"/>
                      <a:pt x="13" y="6"/>
                    </a:cubicBezTo>
                    <a:cubicBezTo>
                      <a:pt x="6" y="2"/>
                      <a:pt x="2" y="1"/>
                      <a:pt x="1" y="1"/>
                    </a:cubicBezTo>
                    <a:close/>
                    <a:moveTo>
                      <a:pt x="937" y="526"/>
                    </a:moveTo>
                    <a:lnTo>
                      <a:pt x="937" y="526"/>
                    </a:lnTo>
                    <a:cubicBezTo>
                      <a:pt x="1024" y="574"/>
                      <a:pt x="1057" y="591"/>
                      <a:pt x="1058" y="591"/>
                    </a:cubicBezTo>
                    <a:cubicBezTo>
                      <a:pt x="1059" y="591"/>
                      <a:pt x="1000" y="558"/>
                      <a:pt x="937" y="526"/>
                    </a:cubicBezTo>
                    <a:close/>
                    <a:moveTo>
                      <a:pt x="19" y="11"/>
                    </a:moveTo>
                    <a:lnTo>
                      <a:pt x="19" y="11"/>
                    </a:lnTo>
                    <a:cubicBezTo>
                      <a:pt x="92" y="70"/>
                      <a:pt x="651" y="409"/>
                      <a:pt x="1080" y="676"/>
                    </a:cubicBezTo>
                    <a:lnTo>
                      <a:pt x="1080" y="676"/>
                    </a:lnTo>
                    <a:cubicBezTo>
                      <a:pt x="1156" y="728"/>
                      <a:pt x="1220" y="769"/>
                      <a:pt x="1275" y="800"/>
                    </a:cubicBezTo>
                    <a:lnTo>
                      <a:pt x="1275" y="800"/>
                    </a:lnTo>
                    <a:cubicBezTo>
                      <a:pt x="1267" y="794"/>
                      <a:pt x="1259" y="789"/>
                      <a:pt x="1251" y="783"/>
                    </a:cubicBezTo>
                    <a:lnTo>
                      <a:pt x="1251" y="783"/>
                    </a:lnTo>
                    <a:cubicBezTo>
                      <a:pt x="1267" y="793"/>
                      <a:pt x="1282" y="802"/>
                      <a:pt x="1297" y="812"/>
                    </a:cubicBezTo>
                    <a:lnTo>
                      <a:pt x="1297" y="812"/>
                    </a:lnTo>
                    <a:cubicBezTo>
                      <a:pt x="1290" y="808"/>
                      <a:pt x="1282" y="804"/>
                      <a:pt x="1275" y="800"/>
                    </a:cubicBezTo>
                    <a:lnTo>
                      <a:pt x="1275" y="800"/>
                    </a:lnTo>
                    <a:cubicBezTo>
                      <a:pt x="1306" y="821"/>
                      <a:pt x="1328" y="835"/>
                      <a:pt x="1332" y="835"/>
                    </a:cubicBezTo>
                    <a:cubicBezTo>
                      <a:pt x="1333" y="835"/>
                      <a:pt x="1333" y="835"/>
                      <a:pt x="1333" y="834"/>
                    </a:cubicBezTo>
                    <a:lnTo>
                      <a:pt x="1333" y="834"/>
                    </a:lnTo>
                    <a:cubicBezTo>
                      <a:pt x="1396" y="874"/>
                      <a:pt x="1450" y="909"/>
                      <a:pt x="1492" y="937"/>
                    </a:cubicBezTo>
                    <a:lnTo>
                      <a:pt x="1327" y="828"/>
                    </a:lnTo>
                    <a:lnTo>
                      <a:pt x="1327" y="828"/>
                    </a:lnTo>
                    <a:cubicBezTo>
                      <a:pt x="1331" y="831"/>
                      <a:pt x="1333" y="833"/>
                      <a:pt x="1333" y="834"/>
                    </a:cubicBezTo>
                    <a:lnTo>
                      <a:pt x="1333" y="834"/>
                    </a:lnTo>
                    <a:cubicBezTo>
                      <a:pt x="1321" y="827"/>
                      <a:pt x="1309" y="819"/>
                      <a:pt x="1297" y="812"/>
                    </a:cubicBezTo>
                    <a:lnTo>
                      <a:pt x="1297" y="812"/>
                    </a:lnTo>
                    <a:cubicBezTo>
                      <a:pt x="1308" y="817"/>
                      <a:pt x="1318" y="823"/>
                      <a:pt x="1327" y="828"/>
                    </a:cubicBezTo>
                    <a:lnTo>
                      <a:pt x="1327" y="828"/>
                    </a:lnTo>
                    <a:lnTo>
                      <a:pt x="1166" y="720"/>
                    </a:lnTo>
                    <a:lnTo>
                      <a:pt x="1166" y="720"/>
                    </a:lnTo>
                    <a:cubicBezTo>
                      <a:pt x="1107" y="675"/>
                      <a:pt x="1054" y="630"/>
                      <a:pt x="1049" y="614"/>
                    </a:cubicBezTo>
                    <a:lnTo>
                      <a:pt x="1049" y="614"/>
                    </a:lnTo>
                    <a:lnTo>
                      <a:pt x="1138" y="662"/>
                    </a:lnTo>
                    <a:lnTo>
                      <a:pt x="1138" y="662"/>
                    </a:lnTo>
                    <a:cubicBezTo>
                      <a:pt x="1113" y="646"/>
                      <a:pt x="1085" y="628"/>
                      <a:pt x="1054" y="608"/>
                    </a:cubicBezTo>
                    <a:cubicBezTo>
                      <a:pt x="1049" y="608"/>
                      <a:pt x="1047" y="611"/>
                      <a:pt x="1049" y="614"/>
                    </a:cubicBezTo>
                    <a:lnTo>
                      <a:pt x="1049" y="614"/>
                    </a:lnTo>
                    <a:lnTo>
                      <a:pt x="834" y="499"/>
                    </a:lnTo>
                    <a:lnTo>
                      <a:pt x="834" y="499"/>
                    </a:lnTo>
                    <a:lnTo>
                      <a:pt x="834" y="499"/>
                    </a:lnTo>
                    <a:cubicBezTo>
                      <a:pt x="798" y="472"/>
                      <a:pt x="789" y="461"/>
                      <a:pt x="797" y="461"/>
                    </a:cubicBezTo>
                    <a:cubicBezTo>
                      <a:pt x="810" y="461"/>
                      <a:pt x="875" y="493"/>
                      <a:pt x="937" y="526"/>
                    </a:cubicBezTo>
                    <a:lnTo>
                      <a:pt x="937" y="526"/>
                    </a:lnTo>
                    <a:cubicBezTo>
                      <a:pt x="923" y="518"/>
                      <a:pt x="907" y="509"/>
                      <a:pt x="889" y="499"/>
                    </a:cubicBezTo>
                    <a:cubicBezTo>
                      <a:pt x="561" y="335"/>
                      <a:pt x="506" y="335"/>
                      <a:pt x="451" y="280"/>
                    </a:cubicBezTo>
                    <a:lnTo>
                      <a:pt x="451" y="280"/>
                    </a:lnTo>
                    <a:cubicBezTo>
                      <a:pt x="462" y="284"/>
                      <a:pt x="469" y="285"/>
                      <a:pt x="473" y="285"/>
                    </a:cubicBezTo>
                    <a:cubicBezTo>
                      <a:pt x="515" y="285"/>
                      <a:pt x="109" y="62"/>
                      <a:pt x="19" y="11"/>
                    </a:cubicBezTo>
                    <a:close/>
                    <a:moveTo>
                      <a:pt x="1108" y="608"/>
                    </a:moveTo>
                    <a:cubicBezTo>
                      <a:pt x="1222" y="684"/>
                      <a:pt x="1313" y="746"/>
                      <a:pt x="1385" y="795"/>
                    </a:cubicBezTo>
                    <a:lnTo>
                      <a:pt x="1385" y="795"/>
                    </a:lnTo>
                    <a:lnTo>
                      <a:pt x="1138" y="662"/>
                    </a:lnTo>
                    <a:lnTo>
                      <a:pt x="1138" y="662"/>
                    </a:lnTo>
                    <a:cubicBezTo>
                      <a:pt x="1602" y="960"/>
                      <a:pt x="1137" y="680"/>
                      <a:pt x="1656" y="992"/>
                    </a:cubicBezTo>
                    <a:cubicBezTo>
                      <a:pt x="1656" y="992"/>
                      <a:pt x="1624" y="959"/>
                      <a:pt x="1385" y="795"/>
                    </a:cubicBezTo>
                    <a:lnTo>
                      <a:pt x="1385" y="795"/>
                    </a:lnTo>
                    <a:lnTo>
                      <a:pt x="1546" y="882"/>
                    </a:lnTo>
                    <a:lnTo>
                      <a:pt x="1546" y="882"/>
                    </a:lnTo>
                    <a:lnTo>
                      <a:pt x="1108" y="608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32"/>
              <p:cNvSpPr/>
              <p:nvPr/>
            </p:nvSpPr>
            <p:spPr>
              <a:xfrm>
                <a:off x="6439043" y="2353539"/>
                <a:ext cx="4738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384" h="220" extrusionOk="0">
                    <a:moveTo>
                      <a:pt x="0" y="1"/>
                    </a:moveTo>
                    <a:lnTo>
                      <a:pt x="274" y="165"/>
                    </a:lnTo>
                    <a:lnTo>
                      <a:pt x="383" y="22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32"/>
              <p:cNvSpPr/>
              <p:nvPr/>
            </p:nvSpPr>
            <p:spPr>
              <a:xfrm>
                <a:off x="6436301" y="2351892"/>
                <a:ext cx="17112" cy="11285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22" extrusionOk="0">
                    <a:moveTo>
                      <a:pt x="9" y="0"/>
                    </a:moveTo>
                    <a:cubicBezTo>
                      <a:pt x="0" y="0"/>
                      <a:pt x="73" y="52"/>
                      <a:pt x="164" y="114"/>
                    </a:cubicBezTo>
                    <a:lnTo>
                      <a:pt x="164" y="114"/>
                    </a:lnTo>
                    <a:cubicBezTo>
                      <a:pt x="134" y="96"/>
                      <a:pt x="114" y="82"/>
                      <a:pt x="114" y="82"/>
                    </a:cubicBezTo>
                    <a:lnTo>
                      <a:pt x="114" y="82"/>
                    </a:lnTo>
                    <a:cubicBezTo>
                      <a:pt x="592" y="417"/>
                      <a:pt x="694" y="501"/>
                      <a:pt x="895" y="627"/>
                    </a:cubicBezTo>
                    <a:lnTo>
                      <a:pt x="895" y="627"/>
                    </a:lnTo>
                    <a:cubicBezTo>
                      <a:pt x="873" y="610"/>
                      <a:pt x="850" y="593"/>
                      <a:pt x="826" y="575"/>
                    </a:cubicBezTo>
                    <a:lnTo>
                      <a:pt x="606" y="410"/>
                    </a:lnTo>
                    <a:lnTo>
                      <a:pt x="606" y="410"/>
                    </a:lnTo>
                    <a:cubicBezTo>
                      <a:pt x="617" y="421"/>
                      <a:pt x="619" y="425"/>
                      <a:pt x="616" y="425"/>
                    </a:cubicBezTo>
                    <a:cubicBezTo>
                      <a:pt x="602" y="425"/>
                      <a:pt x="486" y="345"/>
                      <a:pt x="442" y="301"/>
                    </a:cubicBezTo>
                    <a:cubicBezTo>
                      <a:pt x="384" y="262"/>
                      <a:pt x="263" y="181"/>
                      <a:pt x="164" y="114"/>
                    </a:cubicBezTo>
                    <a:lnTo>
                      <a:pt x="164" y="114"/>
                    </a:lnTo>
                    <a:cubicBezTo>
                      <a:pt x="217" y="146"/>
                      <a:pt x="297" y="191"/>
                      <a:pt x="333" y="191"/>
                    </a:cubicBezTo>
                    <a:cubicBezTo>
                      <a:pt x="104" y="51"/>
                      <a:pt x="17" y="0"/>
                      <a:pt x="9" y="0"/>
                    </a:cubicBezTo>
                    <a:close/>
                    <a:moveTo>
                      <a:pt x="497" y="276"/>
                    </a:moveTo>
                    <a:cubicBezTo>
                      <a:pt x="480" y="276"/>
                      <a:pt x="949" y="602"/>
                      <a:pt x="990" y="684"/>
                    </a:cubicBezTo>
                    <a:cubicBezTo>
                      <a:pt x="955" y="664"/>
                      <a:pt x="924" y="645"/>
                      <a:pt x="895" y="627"/>
                    </a:cubicBezTo>
                    <a:lnTo>
                      <a:pt x="895" y="627"/>
                    </a:lnTo>
                    <a:cubicBezTo>
                      <a:pt x="1193" y="845"/>
                      <a:pt x="1347" y="922"/>
                      <a:pt x="1378" y="922"/>
                    </a:cubicBezTo>
                    <a:cubicBezTo>
                      <a:pt x="1387" y="922"/>
                      <a:pt x="1385" y="915"/>
                      <a:pt x="1373" y="903"/>
                    </a:cubicBezTo>
                    <a:lnTo>
                      <a:pt x="1098" y="697"/>
                    </a:lnTo>
                    <a:lnTo>
                      <a:pt x="1098" y="697"/>
                    </a:lnTo>
                    <a:cubicBezTo>
                      <a:pt x="1154" y="734"/>
                      <a:pt x="1214" y="769"/>
                      <a:pt x="1264" y="794"/>
                    </a:cubicBezTo>
                    <a:cubicBezTo>
                      <a:pt x="1187" y="743"/>
                      <a:pt x="1086" y="679"/>
                      <a:pt x="989" y="615"/>
                    </a:cubicBezTo>
                    <a:lnTo>
                      <a:pt x="989" y="615"/>
                    </a:lnTo>
                    <a:lnTo>
                      <a:pt x="935" y="575"/>
                    </a:lnTo>
                    <a:lnTo>
                      <a:pt x="935" y="575"/>
                    </a:lnTo>
                    <a:cubicBezTo>
                      <a:pt x="940" y="580"/>
                      <a:pt x="946" y="585"/>
                      <a:pt x="953" y="591"/>
                    </a:cubicBezTo>
                    <a:lnTo>
                      <a:pt x="953" y="591"/>
                    </a:lnTo>
                    <a:cubicBezTo>
                      <a:pt x="856" y="526"/>
                      <a:pt x="768" y="462"/>
                      <a:pt x="716" y="410"/>
                    </a:cubicBezTo>
                    <a:cubicBezTo>
                      <a:pt x="564" y="313"/>
                      <a:pt x="502" y="276"/>
                      <a:pt x="497" y="276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32"/>
              <p:cNvSpPr/>
              <p:nvPr/>
            </p:nvSpPr>
            <p:spPr>
              <a:xfrm>
                <a:off x="6451835" y="2361495"/>
                <a:ext cx="2418" cy="142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16" extrusionOk="0">
                    <a:moveTo>
                      <a:pt x="1" y="1"/>
                    </a:moveTo>
                    <a:cubicBezTo>
                      <a:pt x="102" y="69"/>
                      <a:pt x="183" y="115"/>
                      <a:pt x="191" y="115"/>
                    </a:cubicBezTo>
                    <a:cubicBezTo>
                      <a:pt x="196" y="115"/>
                      <a:pt x="173" y="97"/>
                      <a:pt x="110" y="56"/>
                    </a:cubicBezTo>
                    <a:lnTo>
                      <a:pt x="110" y="56"/>
                    </a:lnTo>
                    <a:cubicBezTo>
                      <a:pt x="126" y="72"/>
                      <a:pt x="133" y="78"/>
                      <a:pt x="132" y="78"/>
                    </a:cubicBezTo>
                    <a:cubicBezTo>
                      <a:pt x="128" y="78"/>
                      <a:pt x="78" y="40"/>
                      <a:pt x="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32"/>
              <p:cNvSpPr/>
              <p:nvPr/>
            </p:nvSpPr>
            <p:spPr>
              <a:xfrm>
                <a:off x="6441061" y="2354871"/>
                <a:ext cx="1357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5" extrusionOk="0">
                    <a:moveTo>
                      <a:pt x="55" y="55"/>
                    </a:moveTo>
                    <a:cubicBezTo>
                      <a:pt x="110" y="55"/>
                      <a:pt x="55" y="55"/>
                      <a:pt x="55" y="55"/>
                    </a:cubicBezTo>
                    <a:cubicBezTo>
                      <a:pt x="0" y="0"/>
                      <a:pt x="0" y="0"/>
                      <a:pt x="55" y="5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32"/>
              <p:cNvSpPr/>
              <p:nvPr/>
            </p:nvSpPr>
            <p:spPr>
              <a:xfrm>
                <a:off x="6449818" y="2360841"/>
                <a:ext cx="3393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0" extrusionOk="0">
                    <a:moveTo>
                      <a:pt x="0" y="0"/>
                    </a:moveTo>
                    <a:lnTo>
                      <a:pt x="55" y="55"/>
                    </a:lnTo>
                    <a:cubicBezTo>
                      <a:pt x="138" y="138"/>
                      <a:pt x="190" y="158"/>
                      <a:pt x="233" y="187"/>
                    </a:cubicBezTo>
                    <a:lnTo>
                      <a:pt x="233" y="187"/>
                    </a:lnTo>
                    <a:lnTo>
                      <a:pt x="0" y="0"/>
                    </a:lnTo>
                    <a:close/>
                    <a:moveTo>
                      <a:pt x="233" y="187"/>
                    </a:moveTo>
                    <a:lnTo>
                      <a:pt x="274" y="219"/>
                    </a:lnTo>
                    <a:cubicBezTo>
                      <a:pt x="261" y="206"/>
                      <a:pt x="248" y="196"/>
                      <a:pt x="233" y="187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32"/>
              <p:cNvSpPr/>
              <p:nvPr/>
            </p:nvSpPr>
            <p:spPr>
              <a:xfrm>
                <a:off x="6437691" y="2352825"/>
                <a:ext cx="16014" cy="18837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539" extrusionOk="0">
                    <a:moveTo>
                      <a:pt x="177" y="89"/>
                    </a:moveTo>
                    <a:cubicBezTo>
                      <a:pt x="176" y="89"/>
                      <a:pt x="182" y="94"/>
                      <a:pt x="201" y="110"/>
                    </a:cubicBezTo>
                    <a:lnTo>
                      <a:pt x="201" y="110"/>
                    </a:lnTo>
                    <a:cubicBezTo>
                      <a:pt x="193" y="101"/>
                      <a:pt x="178" y="89"/>
                      <a:pt x="177" y="89"/>
                    </a:cubicBezTo>
                    <a:close/>
                    <a:moveTo>
                      <a:pt x="6" y="0"/>
                    </a:moveTo>
                    <a:cubicBezTo>
                      <a:pt x="2" y="0"/>
                      <a:pt x="1" y="2"/>
                      <a:pt x="1" y="5"/>
                    </a:cubicBezTo>
                    <a:cubicBezTo>
                      <a:pt x="99" y="67"/>
                      <a:pt x="153" y="98"/>
                      <a:pt x="181" y="111"/>
                    </a:cubicBezTo>
                    <a:lnTo>
                      <a:pt x="181" y="111"/>
                    </a:lnTo>
                    <a:cubicBezTo>
                      <a:pt x="91" y="44"/>
                      <a:pt x="25" y="0"/>
                      <a:pt x="6" y="0"/>
                    </a:cubicBezTo>
                    <a:close/>
                    <a:moveTo>
                      <a:pt x="494" y="334"/>
                    </a:moveTo>
                    <a:cubicBezTo>
                      <a:pt x="508" y="348"/>
                      <a:pt x="530" y="368"/>
                      <a:pt x="557" y="391"/>
                    </a:cubicBezTo>
                    <a:lnTo>
                      <a:pt x="557" y="391"/>
                    </a:lnTo>
                    <a:cubicBezTo>
                      <a:pt x="552" y="389"/>
                      <a:pt x="548" y="386"/>
                      <a:pt x="543" y="383"/>
                    </a:cubicBezTo>
                    <a:lnTo>
                      <a:pt x="543" y="383"/>
                    </a:lnTo>
                    <a:lnTo>
                      <a:pt x="494" y="334"/>
                    </a:lnTo>
                    <a:close/>
                    <a:moveTo>
                      <a:pt x="578" y="404"/>
                    </a:moveTo>
                    <a:cubicBezTo>
                      <a:pt x="975" y="735"/>
                      <a:pt x="729" y="529"/>
                      <a:pt x="935" y="684"/>
                    </a:cubicBezTo>
                    <a:lnTo>
                      <a:pt x="935" y="684"/>
                    </a:lnTo>
                    <a:cubicBezTo>
                      <a:pt x="845" y="609"/>
                      <a:pt x="780" y="549"/>
                      <a:pt x="806" y="549"/>
                    </a:cubicBezTo>
                    <a:cubicBezTo>
                      <a:pt x="810" y="549"/>
                      <a:pt x="815" y="550"/>
                      <a:pt x="822" y="553"/>
                    </a:cubicBezTo>
                    <a:cubicBezTo>
                      <a:pt x="695" y="473"/>
                      <a:pt x="624" y="431"/>
                      <a:pt x="578" y="404"/>
                    </a:cubicBezTo>
                    <a:close/>
                    <a:moveTo>
                      <a:pt x="810" y="719"/>
                    </a:moveTo>
                    <a:lnTo>
                      <a:pt x="810" y="719"/>
                    </a:lnTo>
                    <a:cubicBezTo>
                      <a:pt x="814" y="719"/>
                      <a:pt x="860" y="775"/>
                      <a:pt x="877" y="788"/>
                    </a:cubicBezTo>
                    <a:lnTo>
                      <a:pt x="877" y="788"/>
                    </a:lnTo>
                    <a:lnTo>
                      <a:pt x="877" y="818"/>
                    </a:lnTo>
                    <a:lnTo>
                      <a:pt x="877" y="818"/>
                    </a:lnTo>
                    <a:cubicBezTo>
                      <a:pt x="823" y="743"/>
                      <a:pt x="807" y="719"/>
                      <a:pt x="810" y="719"/>
                    </a:cubicBezTo>
                    <a:close/>
                    <a:moveTo>
                      <a:pt x="658" y="553"/>
                    </a:moveTo>
                    <a:lnTo>
                      <a:pt x="658" y="553"/>
                    </a:lnTo>
                    <a:cubicBezTo>
                      <a:pt x="726" y="598"/>
                      <a:pt x="768" y="622"/>
                      <a:pt x="795" y="635"/>
                    </a:cubicBezTo>
                    <a:lnTo>
                      <a:pt x="795" y="635"/>
                    </a:lnTo>
                    <a:cubicBezTo>
                      <a:pt x="804" y="644"/>
                      <a:pt x="813" y="653"/>
                      <a:pt x="822" y="662"/>
                    </a:cubicBezTo>
                    <a:lnTo>
                      <a:pt x="796" y="636"/>
                    </a:lnTo>
                    <a:lnTo>
                      <a:pt x="796" y="636"/>
                    </a:lnTo>
                    <a:cubicBezTo>
                      <a:pt x="892" y="683"/>
                      <a:pt x="794" y="590"/>
                      <a:pt x="999" y="832"/>
                    </a:cubicBezTo>
                    <a:lnTo>
                      <a:pt x="999" y="832"/>
                    </a:lnTo>
                    <a:lnTo>
                      <a:pt x="658" y="553"/>
                    </a:lnTo>
                    <a:close/>
                    <a:moveTo>
                      <a:pt x="1018" y="818"/>
                    </a:moveTo>
                    <a:lnTo>
                      <a:pt x="1018" y="818"/>
                    </a:lnTo>
                    <a:cubicBezTo>
                      <a:pt x="1022" y="818"/>
                      <a:pt x="1035" y="840"/>
                      <a:pt x="1040" y="865"/>
                    </a:cubicBezTo>
                    <a:lnTo>
                      <a:pt x="1040" y="865"/>
                    </a:lnTo>
                    <a:lnTo>
                      <a:pt x="1029" y="857"/>
                    </a:lnTo>
                    <a:lnTo>
                      <a:pt x="1029" y="857"/>
                    </a:lnTo>
                    <a:cubicBezTo>
                      <a:pt x="1017" y="829"/>
                      <a:pt x="1015" y="818"/>
                      <a:pt x="1018" y="818"/>
                    </a:cubicBezTo>
                    <a:close/>
                    <a:moveTo>
                      <a:pt x="1173" y="905"/>
                    </a:moveTo>
                    <a:cubicBezTo>
                      <a:pt x="1186" y="917"/>
                      <a:pt x="1197" y="927"/>
                      <a:pt x="1205" y="936"/>
                    </a:cubicBezTo>
                    <a:cubicBezTo>
                      <a:pt x="1187" y="918"/>
                      <a:pt x="1177" y="908"/>
                      <a:pt x="1173" y="905"/>
                    </a:cubicBezTo>
                    <a:close/>
                    <a:moveTo>
                      <a:pt x="935" y="684"/>
                    </a:moveTo>
                    <a:lnTo>
                      <a:pt x="935" y="684"/>
                    </a:lnTo>
                    <a:cubicBezTo>
                      <a:pt x="1082" y="805"/>
                      <a:pt x="1296" y="964"/>
                      <a:pt x="1298" y="964"/>
                    </a:cubicBezTo>
                    <a:cubicBezTo>
                      <a:pt x="1298" y="964"/>
                      <a:pt x="1287" y="956"/>
                      <a:pt x="1260" y="936"/>
                    </a:cubicBezTo>
                    <a:cubicBezTo>
                      <a:pt x="1094" y="806"/>
                      <a:pt x="995" y="729"/>
                      <a:pt x="935" y="684"/>
                    </a:cubicBezTo>
                    <a:close/>
                    <a:moveTo>
                      <a:pt x="898" y="848"/>
                    </a:moveTo>
                    <a:cubicBezTo>
                      <a:pt x="937" y="900"/>
                      <a:pt x="984" y="966"/>
                      <a:pt x="1041" y="1045"/>
                    </a:cubicBezTo>
                    <a:cubicBezTo>
                      <a:pt x="979" y="960"/>
                      <a:pt x="932" y="896"/>
                      <a:pt x="898" y="848"/>
                    </a:cubicBezTo>
                    <a:close/>
                    <a:moveTo>
                      <a:pt x="201" y="110"/>
                    </a:moveTo>
                    <a:cubicBezTo>
                      <a:pt x="207" y="116"/>
                      <a:pt x="210" y="120"/>
                      <a:pt x="205" y="120"/>
                    </a:cubicBezTo>
                    <a:cubicBezTo>
                      <a:pt x="202" y="120"/>
                      <a:pt x="195" y="118"/>
                      <a:pt x="181" y="111"/>
                    </a:cubicBezTo>
                    <a:lnTo>
                      <a:pt x="181" y="111"/>
                    </a:lnTo>
                    <a:cubicBezTo>
                      <a:pt x="292" y="194"/>
                      <a:pt x="438" y="313"/>
                      <a:pt x="574" y="432"/>
                    </a:cubicBezTo>
                    <a:lnTo>
                      <a:pt x="574" y="432"/>
                    </a:lnTo>
                    <a:cubicBezTo>
                      <a:pt x="620" y="492"/>
                      <a:pt x="626" y="506"/>
                      <a:pt x="621" y="506"/>
                    </a:cubicBezTo>
                    <a:cubicBezTo>
                      <a:pt x="616" y="506"/>
                      <a:pt x="602" y="495"/>
                      <a:pt x="601" y="495"/>
                    </a:cubicBezTo>
                    <a:lnTo>
                      <a:pt x="601" y="495"/>
                    </a:lnTo>
                    <a:cubicBezTo>
                      <a:pt x="600" y="495"/>
                      <a:pt x="611" y="506"/>
                      <a:pt x="658" y="553"/>
                    </a:cubicBezTo>
                    <a:lnTo>
                      <a:pt x="658" y="553"/>
                    </a:lnTo>
                    <a:lnTo>
                      <a:pt x="658" y="553"/>
                    </a:lnTo>
                    <a:cubicBezTo>
                      <a:pt x="658" y="553"/>
                      <a:pt x="713" y="662"/>
                      <a:pt x="713" y="662"/>
                    </a:cubicBezTo>
                    <a:lnTo>
                      <a:pt x="767" y="662"/>
                    </a:lnTo>
                    <a:lnTo>
                      <a:pt x="767" y="681"/>
                    </a:lnTo>
                    <a:lnTo>
                      <a:pt x="767" y="681"/>
                    </a:lnTo>
                    <a:cubicBezTo>
                      <a:pt x="758" y="671"/>
                      <a:pt x="753" y="667"/>
                      <a:pt x="750" y="667"/>
                    </a:cubicBezTo>
                    <a:cubicBezTo>
                      <a:pt x="745" y="667"/>
                      <a:pt x="751" y="685"/>
                      <a:pt x="767" y="717"/>
                    </a:cubicBezTo>
                    <a:lnTo>
                      <a:pt x="767" y="681"/>
                    </a:lnTo>
                    <a:lnTo>
                      <a:pt x="767" y="681"/>
                    </a:lnTo>
                    <a:cubicBezTo>
                      <a:pt x="787" y="702"/>
                      <a:pt x="822" y="746"/>
                      <a:pt x="877" y="819"/>
                    </a:cubicBezTo>
                    <a:lnTo>
                      <a:pt x="877" y="819"/>
                    </a:lnTo>
                    <a:lnTo>
                      <a:pt x="877" y="826"/>
                    </a:lnTo>
                    <a:lnTo>
                      <a:pt x="877" y="881"/>
                    </a:lnTo>
                    <a:cubicBezTo>
                      <a:pt x="932" y="936"/>
                      <a:pt x="932" y="991"/>
                      <a:pt x="932" y="991"/>
                    </a:cubicBezTo>
                    <a:cubicBezTo>
                      <a:pt x="932" y="972"/>
                      <a:pt x="932" y="963"/>
                      <a:pt x="932" y="963"/>
                    </a:cubicBezTo>
                    <a:cubicBezTo>
                      <a:pt x="933" y="963"/>
                      <a:pt x="941" y="1175"/>
                      <a:pt x="986" y="1538"/>
                    </a:cubicBezTo>
                    <a:cubicBezTo>
                      <a:pt x="1036" y="1538"/>
                      <a:pt x="952" y="1139"/>
                      <a:pt x="975" y="1139"/>
                    </a:cubicBezTo>
                    <a:cubicBezTo>
                      <a:pt x="977" y="1139"/>
                      <a:pt x="981" y="1144"/>
                      <a:pt x="986" y="1155"/>
                    </a:cubicBezTo>
                    <a:cubicBezTo>
                      <a:pt x="986" y="1265"/>
                      <a:pt x="1041" y="1429"/>
                      <a:pt x="1041" y="1538"/>
                    </a:cubicBezTo>
                    <a:cubicBezTo>
                      <a:pt x="1041" y="1380"/>
                      <a:pt x="984" y="1137"/>
                      <a:pt x="993" y="1137"/>
                    </a:cubicBezTo>
                    <a:lnTo>
                      <a:pt x="993" y="1137"/>
                    </a:lnTo>
                    <a:cubicBezTo>
                      <a:pt x="997" y="1137"/>
                      <a:pt x="1011" y="1173"/>
                      <a:pt x="1041" y="1265"/>
                    </a:cubicBezTo>
                    <a:cubicBezTo>
                      <a:pt x="1066" y="1289"/>
                      <a:pt x="1082" y="1300"/>
                      <a:pt x="1091" y="1300"/>
                    </a:cubicBezTo>
                    <a:cubicBezTo>
                      <a:pt x="1123" y="1300"/>
                      <a:pt x="1071" y="1173"/>
                      <a:pt x="986" y="1045"/>
                    </a:cubicBezTo>
                    <a:lnTo>
                      <a:pt x="986" y="1045"/>
                    </a:lnTo>
                    <a:cubicBezTo>
                      <a:pt x="1021" y="1080"/>
                      <a:pt x="1039" y="1093"/>
                      <a:pt x="1048" y="1093"/>
                    </a:cubicBezTo>
                    <a:cubicBezTo>
                      <a:pt x="1073" y="1093"/>
                      <a:pt x="1036" y="998"/>
                      <a:pt x="1116" y="998"/>
                    </a:cubicBezTo>
                    <a:cubicBezTo>
                      <a:pt x="1137" y="998"/>
                      <a:pt x="1166" y="1004"/>
                      <a:pt x="1206" y="1021"/>
                    </a:cubicBezTo>
                    <a:lnTo>
                      <a:pt x="1206" y="1021"/>
                    </a:lnTo>
                    <a:cubicBezTo>
                      <a:pt x="1238" y="1045"/>
                      <a:pt x="1256" y="1055"/>
                      <a:pt x="1263" y="1055"/>
                    </a:cubicBezTo>
                    <a:cubicBezTo>
                      <a:pt x="1291" y="1055"/>
                      <a:pt x="1163" y="904"/>
                      <a:pt x="1171" y="904"/>
                    </a:cubicBezTo>
                    <a:lnTo>
                      <a:pt x="1171" y="904"/>
                    </a:lnTo>
                    <a:cubicBezTo>
                      <a:pt x="1171" y="904"/>
                      <a:pt x="1172" y="904"/>
                      <a:pt x="1173" y="905"/>
                    </a:cubicBezTo>
                    <a:lnTo>
                      <a:pt x="1173" y="905"/>
                    </a:lnTo>
                    <a:cubicBezTo>
                      <a:pt x="1043" y="788"/>
                      <a:pt x="713" y="528"/>
                      <a:pt x="557" y="391"/>
                    </a:cubicBezTo>
                    <a:lnTo>
                      <a:pt x="557" y="391"/>
                    </a:lnTo>
                    <a:cubicBezTo>
                      <a:pt x="563" y="395"/>
                      <a:pt x="570" y="399"/>
                      <a:pt x="578" y="404"/>
                    </a:cubicBezTo>
                    <a:lnTo>
                      <a:pt x="578" y="404"/>
                    </a:lnTo>
                    <a:cubicBezTo>
                      <a:pt x="552" y="383"/>
                      <a:pt x="524" y="359"/>
                      <a:pt x="493" y="333"/>
                    </a:cubicBezTo>
                    <a:lnTo>
                      <a:pt x="493" y="333"/>
                    </a:lnTo>
                    <a:cubicBezTo>
                      <a:pt x="493" y="333"/>
                      <a:pt x="493" y="333"/>
                      <a:pt x="493" y="333"/>
                    </a:cubicBezTo>
                    <a:lnTo>
                      <a:pt x="493" y="333"/>
                    </a:lnTo>
                    <a:cubicBezTo>
                      <a:pt x="505" y="348"/>
                      <a:pt x="516" y="361"/>
                      <a:pt x="526" y="373"/>
                    </a:cubicBezTo>
                    <a:lnTo>
                      <a:pt x="526" y="373"/>
                    </a:lnTo>
                    <a:cubicBezTo>
                      <a:pt x="471" y="339"/>
                      <a:pt x="462" y="326"/>
                      <a:pt x="274" y="169"/>
                    </a:cubicBezTo>
                    <a:cubicBezTo>
                      <a:pt x="240" y="141"/>
                      <a:pt x="217" y="123"/>
                      <a:pt x="201" y="11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32"/>
              <p:cNvSpPr/>
              <p:nvPr/>
            </p:nvSpPr>
            <p:spPr>
              <a:xfrm>
                <a:off x="6449142" y="236481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32"/>
              <p:cNvSpPr/>
              <p:nvPr/>
            </p:nvSpPr>
            <p:spPr>
              <a:xfrm>
                <a:off x="6449142" y="236481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32"/>
              <p:cNvSpPr/>
              <p:nvPr/>
            </p:nvSpPr>
            <p:spPr>
              <a:xfrm>
                <a:off x="6450494" y="2368130"/>
                <a:ext cx="679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55" y="55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32"/>
              <p:cNvSpPr/>
              <p:nvPr/>
            </p:nvSpPr>
            <p:spPr>
              <a:xfrm>
                <a:off x="6448465" y="2362161"/>
                <a:ext cx="12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" h="56" extrusionOk="0">
                    <a:moveTo>
                      <a:pt x="1" y="55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32"/>
              <p:cNvSpPr/>
              <p:nvPr/>
            </p:nvSpPr>
            <p:spPr>
              <a:xfrm>
                <a:off x="6446448" y="236017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32"/>
              <p:cNvSpPr/>
              <p:nvPr/>
            </p:nvSpPr>
            <p:spPr>
              <a:xfrm>
                <a:off x="6449142" y="236481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32"/>
              <p:cNvSpPr/>
              <p:nvPr/>
            </p:nvSpPr>
            <p:spPr>
              <a:xfrm>
                <a:off x="6440384" y="2363347"/>
                <a:ext cx="10154" cy="13562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108" extrusionOk="0">
                    <a:moveTo>
                      <a:pt x="782" y="1"/>
                    </a:moveTo>
                    <a:lnTo>
                      <a:pt x="782" y="1"/>
                    </a:lnTo>
                    <a:cubicBezTo>
                      <a:pt x="780" y="1"/>
                      <a:pt x="775" y="4"/>
                      <a:pt x="767" y="12"/>
                    </a:cubicBezTo>
                    <a:lnTo>
                      <a:pt x="767" y="35"/>
                    </a:lnTo>
                    <a:lnTo>
                      <a:pt x="767" y="35"/>
                    </a:lnTo>
                    <a:cubicBezTo>
                      <a:pt x="778" y="16"/>
                      <a:pt x="786" y="1"/>
                      <a:pt x="782" y="1"/>
                    </a:cubicBezTo>
                    <a:close/>
                    <a:moveTo>
                      <a:pt x="767" y="44"/>
                    </a:moveTo>
                    <a:lnTo>
                      <a:pt x="767" y="46"/>
                    </a:lnTo>
                    <a:lnTo>
                      <a:pt x="767" y="46"/>
                    </a:lnTo>
                    <a:cubicBezTo>
                      <a:pt x="767" y="47"/>
                      <a:pt x="766" y="47"/>
                      <a:pt x="765" y="48"/>
                    </a:cubicBezTo>
                    <a:lnTo>
                      <a:pt x="765" y="48"/>
                    </a:lnTo>
                    <a:cubicBezTo>
                      <a:pt x="766" y="47"/>
                      <a:pt x="767" y="46"/>
                      <a:pt x="767" y="44"/>
                    </a:cubicBezTo>
                    <a:close/>
                    <a:moveTo>
                      <a:pt x="822" y="12"/>
                    </a:moveTo>
                    <a:cubicBezTo>
                      <a:pt x="822" y="12"/>
                      <a:pt x="802" y="22"/>
                      <a:pt x="778" y="39"/>
                    </a:cubicBezTo>
                    <a:lnTo>
                      <a:pt x="778" y="39"/>
                    </a:lnTo>
                    <a:cubicBezTo>
                      <a:pt x="783" y="27"/>
                      <a:pt x="784" y="21"/>
                      <a:pt x="783" y="21"/>
                    </a:cubicBezTo>
                    <a:lnTo>
                      <a:pt x="783" y="21"/>
                    </a:lnTo>
                    <a:cubicBezTo>
                      <a:pt x="781" y="21"/>
                      <a:pt x="776" y="29"/>
                      <a:pt x="767" y="44"/>
                    </a:cubicBezTo>
                    <a:lnTo>
                      <a:pt x="767" y="44"/>
                    </a:lnTo>
                    <a:lnTo>
                      <a:pt x="767" y="35"/>
                    </a:lnTo>
                    <a:lnTo>
                      <a:pt x="767" y="35"/>
                    </a:lnTo>
                    <a:cubicBezTo>
                      <a:pt x="763" y="42"/>
                      <a:pt x="759" y="49"/>
                      <a:pt x="754" y="57"/>
                    </a:cubicBezTo>
                    <a:lnTo>
                      <a:pt x="754" y="57"/>
                    </a:lnTo>
                    <a:cubicBezTo>
                      <a:pt x="758" y="54"/>
                      <a:pt x="762" y="51"/>
                      <a:pt x="765" y="48"/>
                    </a:cubicBezTo>
                    <a:lnTo>
                      <a:pt x="765" y="48"/>
                    </a:lnTo>
                    <a:cubicBezTo>
                      <a:pt x="760" y="58"/>
                      <a:pt x="753" y="70"/>
                      <a:pt x="746" y="84"/>
                    </a:cubicBezTo>
                    <a:lnTo>
                      <a:pt x="746" y="84"/>
                    </a:lnTo>
                    <a:cubicBezTo>
                      <a:pt x="745" y="84"/>
                      <a:pt x="744" y="84"/>
                      <a:pt x="743" y="84"/>
                    </a:cubicBezTo>
                    <a:cubicBezTo>
                      <a:pt x="740" y="84"/>
                      <a:pt x="740" y="81"/>
                      <a:pt x="740" y="81"/>
                    </a:cubicBezTo>
                    <a:cubicBezTo>
                      <a:pt x="740" y="81"/>
                      <a:pt x="740" y="85"/>
                      <a:pt x="735" y="104"/>
                    </a:cubicBezTo>
                    <a:lnTo>
                      <a:pt x="735" y="104"/>
                    </a:lnTo>
                    <a:cubicBezTo>
                      <a:pt x="735" y="104"/>
                      <a:pt x="734" y="105"/>
                      <a:pt x="734" y="105"/>
                    </a:cubicBezTo>
                    <a:lnTo>
                      <a:pt x="734" y="105"/>
                    </a:lnTo>
                    <a:cubicBezTo>
                      <a:pt x="737" y="92"/>
                      <a:pt x="738" y="86"/>
                      <a:pt x="736" y="86"/>
                    </a:cubicBezTo>
                    <a:lnTo>
                      <a:pt x="736" y="86"/>
                    </a:lnTo>
                    <a:cubicBezTo>
                      <a:pt x="742" y="77"/>
                      <a:pt x="748" y="67"/>
                      <a:pt x="754" y="57"/>
                    </a:cubicBezTo>
                    <a:lnTo>
                      <a:pt x="754" y="57"/>
                    </a:lnTo>
                    <a:cubicBezTo>
                      <a:pt x="732" y="76"/>
                      <a:pt x="713" y="99"/>
                      <a:pt x="713" y="122"/>
                    </a:cubicBezTo>
                    <a:cubicBezTo>
                      <a:pt x="713" y="126"/>
                      <a:pt x="713" y="133"/>
                      <a:pt x="713" y="142"/>
                    </a:cubicBezTo>
                    <a:lnTo>
                      <a:pt x="713" y="142"/>
                    </a:lnTo>
                    <a:cubicBezTo>
                      <a:pt x="715" y="139"/>
                      <a:pt x="717" y="137"/>
                      <a:pt x="719" y="135"/>
                    </a:cubicBezTo>
                    <a:lnTo>
                      <a:pt x="719" y="135"/>
                    </a:lnTo>
                    <a:cubicBezTo>
                      <a:pt x="717" y="139"/>
                      <a:pt x="715" y="142"/>
                      <a:pt x="713" y="146"/>
                    </a:cubicBezTo>
                    <a:lnTo>
                      <a:pt x="713" y="146"/>
                    </a:lnTo>
                    <a:cubicBezTo>
                      <a:pt x="713" y="145"/>
                      <a:pt x="713" y="143"/>
                      <a:pt x="713" y="142"/>
                    </a:cubicBezTo>
                    <a:lnTo>
                      <a:pt x="713" y="142"/>
                    </a:lnTo>
                    <a:cubicBezTo>
                      <a:pt x="712" y="142"/>
                      <a:pt x="712" y="143"/>
                      <a:pt x="711" y="143"/>
                    </a:cubicBezTo>
                    <a:lnTo>
                      <a:pt x="711" y="143"/>
                    </a:lnTo>
                    <a:cubicBezTo>
                      <a:pt x="713" y="135"/>
                      <a:pt x="713" y="138"/>
                      <a:pt x="713" y="122"/>
                    </a:cubicBezTo>
                    <a:cubicBezTo>
                      <a:pt x="713" y="113"/>
                      <a:pt x="713" y="109"/>
                      <a:pt x="712" y="109"/>
                    </a:cubicBezTo>
                    <a:cubicBezTo>
                      <a:pt x="712" y="109"/>
                      <a:pt x="710" y="122"/>
                      <a:pt x="705" y="150"/>
                    </a:cubicBezTo>
                    <a:lnTo>
                      <a:pt x="705" y="150"/>
                    </a:lnTo>
                    <a:cubicBezTo>
                      <a:pt x="707" y="148"/>
                      <a:pt x="709" y="146"/>
                      <a:pt x="711" y="143"/>
                    </a:cubicBezTo>
                    <a:lnTo>
                      <a:pt x="711" y="143"/>
                    </a:lnTo>
                    <a:cubicBezTo>
                      <a:pt x="711" y="145"/>
                      <a:pt x="710" y="148"/>
                      <a:pt x="710" y="152"/>
                    </a:cubicBezTo>
                    <a:lnTo>
                      <a:pt x="710" y="152"/>
                    </a:lnTo>
                    <a:cubicBezTo>
                      <a:pt x="711" y="150"/>
                      <a:pt x="712" y="148"/>
                      <a:pt x="713" y="146"/>
                    </a:cubicBezTo>
                    <a:lnTo>
                      <a:pt x="713" y="146"/>
                    </a:lnTo>
                    <a:cubicBezTo>
                      <a:pt x="713" y="154"/>
                      <a:pt x="713" y="164"/>
                      <a:pt x="713" y="175"/>
                    </a:cubicBezTo>
                    <a:lnTo>
                      <a:pt x="713" y="175"/>
                    </a:lnTo>
                    <a:cubicBezTo>
                      <a:pt x="713" y="175"/>
                      <a:pt x="713" y="174"/>
                      <a:pt x="714" y="173"/>
                    </a:cubicBezTo>
                    <a:lnTo>
                      <a:pt x="714" y="173"/>
                    </a:lnTo>
                    <a:cubicBezTo>
                      <a:pt x="713" y="174"/>
                      <a:pt x="713" y="175"/>
                      <a:pt x="713" y="176"/>
                    </a:cubicBezTo>
                    <a:cubicBezTo>
                      <a:pt x="713" y="175"/>
                      <a:pt x="713" y="174"/>
                      <a:pt x="714" y="173"/>
                    </a:cubicBezTo>
                    <a:lnTo>
                      <a:pt x="714" y="173"/>
                    </a:lnTo>
                    <a:cubicBezTo>
                      <a:pt x="721" y="152"/>
                      <a:pt x="726" y="135"/>
                      <a:pt x="730" y="122"/>
                    </a:cubicBezTo>
                    <a:lnTo>
                      <a:pt x="730" y="122"/>
                    </a:lnTo>
                    <a:cubicBezTo>
                      <a:pt x="730" y="122"/>
                      <a:pt x="730" y="122"/>
                      <a:pt x="730" y="122"/>
                    </a:cubicBezTo>
                    <a:lnTo>
                      <a:pt x="730" y="122"/>
                    </a:lnTo>
                    <a:cubicBezTo>
                      <a:pt x="726" y="135"/>
                      <a:pt x="721" y="152"/>
                      <a:pt x="714" y="173"/>
                    </a:cubicBezTo>
                    <a:lnTo>
                      <a:pt x="714" y="173"/>
                    </a:lnTo>
                    <a:cubicBezTo>
                      <a:pt x="730" y="140"/>
                      <a:pt x="744" y="114"/>
                      <a:pt x="753" y="95"/>
                    </a:cubicBezTo>
                    <a:lnTo>
                      <a:pt x="753" y="95"/>
                    </a:lnTo>
                    <a:cubicBezTo>
                      <a:pt x="775" y="69"/>
                      <a:pt x="798" y="42"/>
                      <a:pt x="822" y="12"/>
                    </a:cubicBezTo>
                    <a:close/>
                    <a:moveTo>
                      <a:pt x="384" y="504"/>
                    </a:moveTo>
                    <a:cubicBezTo>
                      <a:pt x="379" y="509"/>
                      <a:pt x="377" y="512"/>
                      <a:pt x="377" y="512"/>
                    </a:cubicBezTo>
                    <a:cubicBezTo>
                      <a:pt x="377" y="512"/>
                      <a:pt x="379" y="510"/>
                      <a:pt x="384" y="505"/>
                    </a:cubicBezTo>
                    <a:cubicBezTo>
                      <a:pt x="384" y="505"/>
                      <a:pt x="384" y="505"/>
                      <a:pt x="384" y="504"/>
                    </a:cubicBezTo>
                    <a:close/>
                    <a:moveTo>
                      <a:pt x="693" y="213"/>
                    </a:moveTo>
                    <a:cubicBezTo>
                      <a:pt x="601" y="395"/>
                      <a:pt x="440" y="704"/>
                      <a:pt x="329" y="888"/>
                    </a:cubicBezTo>
                    <a:cubicBezTo>
                      <a:pt x="335" y="882"/>
                      <a:pt x="342" y="880"/>
                      <a:pt x="350" y="880"/>
                    </a:cubicBezTo>
                    <a:cubicBezTo>
                      <a:pt x="364" y="880"/>
                      <a:pt x="380" y="887"/>
                      <a:pt x="399" y="887"/>
                    </a:cubicBezTo>
                    <a:cubicBezTo>
                      <a:pt x="454" y="887"/>
                      <a:pt x="533" y="835"/>
                      <a:pt x="647" y="434"/>
                    </a:cubicBezTo>
                    <a:lnTo>
                      <a:pt x="647" y="434"/>
                    </a:lnTo>
                    <a:cubicBezTo>
                      <a:pt x="634" y="487"/>
                      <a:pt x="620" y="547"/>
                      <a:pt x="603" y="615"/>
                    </a:cubicBezTo>
                    <a:lnTo>
                      <a:pt x="665" y="365"/>
                    </a:lnTo>
                    <a:lnTo>
                      <a:pt x="665" y="365"/>
                    </a:lnTo>
                    <a:cubicBezTo>
                      <a:pt x="659" y="389"/>
                      <a:pt x="653" y="412"/>
                      <a:pt x="647" y="434"/>
                    </a:cubicBezTo>
                    <a:lnTo>
                      <a:pt x="647" y="434"/>
                    </a:lnTo>
                    <a:cubicBezTo>
                      <a:pt x="669" y="337"/>
                      <a:pt x="684" y="265"/>
                      <a:pt x="693" y="213"/>
                    </a:cubicBezTo>
                    <a:close/>
                    <a:moveTo>
                      <a:pt x="705" y="150"/>
                    </a:moveTo>
                    <a:cubicBezTo>
                      <a:pt x="668" y="191"/>
                      <a:pt x="634" y="227"/>
                      <a:pt x="602" y="259"/>
                    </a:cubicBezTo>
                    <a:lnTo>
                      <a:pt x="602" y="259"/>
                    </a:lnTo>
                    <a:cubicBezTo>
                      <a:pt x="627" y="227"/>
                      <a:pt x="647" y="199"/>
                      <a:pt x="658" y="176"/>
                    </a:cubicBezTo>
                    <a:lnTo>
                      <a:pt x="658" y="176"/>
                    </a:lnTo>
                    <a:cubicBezTo>
                      <a:pt x="633" y="209"/>
                      <a:pt x="608" y="244"/>
                      <a:pt x="582" y="279"/>
                    </a:cubicBezTo>
                    <a:lnTo>
                      <a:pt x="582" y="279"/>
                    </a:lnTo>
                    <a:cubicBezTo>
                      <a:pt x="486" y="376"/>
                      <a:pt x="417" y="440"/>
                      <a:pt x="384" y="504"/>
                    </a:cubicBezTo>
                    <a:lnTo>
                      <a:pt x="384" y="504"/>
                    </a:lnTo>
                    <a:cubicBezTo>
                      <a:pt x="409" y="479"/>
                      <a:pt x="487" y="398"/>
                      <a:pt x="555" y="317"/>
                    </a:cubicBezTo>
                    <a:lnTo>
                      <a:pt x="555" y="317"/>
                    </a:lnTo>
                    <a:cubicBezTo>
                      <a:pt x="428" y="494"/>
                      <a:pt x="301" y="675"/>
                      <a:pt x="278" y="675"/>
                    </a:cubicBezTo>
                    <a:cubicBezTo>
                      <a:pt x="276" y="675"/>
                      <a:pt x="274" y="674"/>
                      <a:pt x="274" y="669"/>
                    </a:cubicBezTo>
                    <a:cubicBezTo>
                      <a:pt x="1" y="1108"/>
                      <a:pt x="220" y="888"/>
                      <a:pt x="220" y="998"/>
                    </a:cubicBezTo>
                    <a:cubicBezTo>
                      <a:pt x="327" y="891"/>
                      <a:pt x="573" y="412"/>
                      <a:pt x="702" y="167"/>
                    </a:cubicBezTo>
                    <a:lnTo>
                      <a:pt x="702" y="167"/>
                    </a:lnTo>
                    <a:cubicBezTo>
                      <a:pt x="700" y="180"/>
                      <a:pt x="697" y="195"/>
                      <a:pt x="693" y="213"/>
                    </a:cubicBezTo>
                    <a:lnTo>
                      <a:pt x="693" y="213"/>
                    </a:lnTo>
                    <a:cubicBezTo>
                      <a:pt x="697" y="205"/>
                      <a:pt x="701" y="198"/>
                      <a:pt x="705" y="190"/>
                    </a:cubicBezTo>
                    <a:lnTo>
                      <a:pt x="705" y="190"/>
                    </a:lnTo>
                    <a:cubicBezTo>
                      <a:pt x="704" y="198"/>
                      <a:pt x="703" y="208"/>
                      <a:pt x="702" y="218"/>
                    </a:cubicBezTo>
                    <a:lnTo>
                      <a:pt x="702" y="218"/>
                    </a:lnTo>
                    <a:lnTo>
                      <a:pt x="665" y="365"/>
                    </a:lnTo>
                    <a:lnTo>
                      <a:pt x="665" y="365"/>
                    </a:lnTo>
                    <a:cubicBezTo>
                      <a:pt x="677" y="321"/>
                      <a:pt x="689" y="274"/>
                      <a:pt x="702" y="222"/>
                    </a:cubicBezTo>
                    <a:lnTo>
                      <a:pt x="702" y="222"/>
                    </a:lnTo>
                    <a:cubicBezTo>
                      <a:pt x="694" y="301"/>
                      <a:pt x="681" y="459"/>
                      <a:pt x="658" y="779"/>
                    </a:cubicBezTo>
                    <a:lnTo>
                      <a:pt x="658" y="834"/>
                    </a:lnTo>
                    <a:cubicBezTo>
                      <a:pt x="709" y="783"/>
                      <a:pt x="712" y="445"/>
                      <a:pt x="713" y="445"/>
                    </a:cubicBezTo>
                    <a:cubicBezTo>
                      <a:pt x="713" y="445"/>
                      <a:pt x="713" y="447"/>
                      <a:pt x="713" y="450"/>
                    </a:cubicBezTo>
                    <a:cubicBezTo>
                      <a:pt x="713" y="309"/>
                      <a:pt x="713" y="225"/>
                      <a:pt x="713" y="175"/>
                    </a:cubicBezTo>
                    <a:lnTo>
                      <a:pt x="713" y="175"/>
                    </a:lnTo>
                    <a:cubicBezTo>
                      <a:pt x="710" y="180"/>
                      <a:pt x="708" y="185"/>
                      <a:pt x="705" y="190"/>
                    </a:cubicBezTo>
                    <a:lnTo>
                      <a:pt x="705" y="190"/>
                    </a:lnTo>
                    <a:cubicBezTo>
                      <a:pt x="707" y="171"/>
                      <a:pt x="709" y="159"/>
                      <a:pt x="710" y="152"/>
                    </a:cubicBezTo>
                    <a:lnTo>
                      <a:pt x="710" y="152"/>
                    </a:lnTo>
                    <a:cubicBezTo>
                      <a:pt x="707" y="157"/>
                      <a:pt x="705" y="162"/>
                      <a:pt x="702" y="167"/>
                    </a:cubicBezTo>
                    <a:lnTo>
                      <a:pt x="702" y="167"/>
                    </a:lnTo>
                    <a:cubicBezTo>
                      <a:pt x="703" y="161"/>
                      <a:pt x="704" y="155"/>
                      <a:pt x="705" y="15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32"/>
              <p:cNvSpPr/>
              <p:nvPr/>
            </p:nvSpPr>
            <p:spPr>
              <a:xfrm>
                <a:off x="6449142" y="236547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32"/>
              <p:cNvSpPr/>
              <p:nvPr/>
            </p:nvSpPr>
            <p:spPr>
              <a:xfrm>
                <a:off x="6433521" y="2360841"/>
                <a:ext cx="19740" cy="12987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1061" extrusionOk="0">
                    <a:moveTo>
                      <a:pt x="1453" y="69"/>
                    </a:moveTo>
                    <a:cubicBezTo>
                      <a:pt x="1450" y="73"/>
                      <a:pt x="1446" y="78"/>
                      <a:pt x="1442" y="83"/>
                    </a:cubicBezTo>
                    <a:lnTo>
                      <a:pt x="1442" y="83"/>
                    </a:lnTo>
                    <a:cubicBezTo>
                      <a:pt x="1442" y="83"/>
                      <a:pt x="1442" y="82"/>
                      <a:pt x="1442" y="82"/>
                    </a:cubicBezTo>
                    <a:lnTo>
                      <a:pt x="1442" y="82"/>
                    </a:lnTo>
                    <a:cubicBezTo>
                      <a:pt x="1443" y="80"/>
                      <a:pt x="1444" y="78"/>
                      <a:pt x="1443" y="78"/>
                    </a:cubicBezTo>
                    <a:lnTo>
                      <a:pt x="1443" y="78"/>
                    </a:lnTo>
                    <a:cubicBezTo>
                      <a:pt x="1443" y="78"/>
                      <a:pt x="1442" y="79"/>
                      <a:pt x="1441" y="80"/>
                    </a:cubicBezTo>
                    <a:lnTo>
                      <a:pt x="1441" y="80"/>
                    </a:lnTo>
                    <a:cubicBezTo>
                      <a:pt x="1440" y="80"/>
                      <a:pt x="1440" y="80"/>
                      <a:pt x="1440" y="80"/>
                    </a:cubicBezTo>
                    <a:lnTo>
                      <a:pt x="1440" y="80"/>
                    </a:lnTo>
                    <a:cubicBezTo>
                      <a:pt x="1445" y="76"/>
                      <a:pt x="1449" y="73"/>
                      <a:pt x="1453" y="69"/>
                    </a:cubicBezTo>
                    <a:close/>
                    <a:moveTo>
                      <a:pt x="1442" y="83"/>
                    </a:moveTo>
                    <a:lnTo>
                      <a:pt x="1442" y="83"/>
                    </a:lnTo>
                    <a:cubicBezTo>
                      <a:pt x="1444" y="87"/>
                      <a:pt x="1445" y="90"/>
                      <a:pt x="1442" y="95"/>
                    </a:cubicBezTo>
                    <a:lnTo>
                      <a:pt x="1442" y="95"/>
                    </a:lnTo>
                    <a:cubicBezTo>
                      <a:pt x="1438" y="97"/>
                      <a:pt x="1434" y="100"/>
                      <a:pt x="1431" y="102"/>
                    </a:cubicBezTo>
                    <a:lnTo>
                      <a:pt x="1431" y="102"/>
                    </a:lnTo>
                    <a:cubicBezTo>
                      <a:pt x="1434" y="96"/>
                      <a:pt x="1437" y="90"/>
                      <a:pt x="1440" y="86"/>
                    </a:cubicBezTo>
                    <a:lnTo>
                      <a:pt x="1440" y="86"/>
                    </a:lnTo>
                    <a:cubicBezTo>
                      <a:pt x="1441" y="85"/>
                      <a:pt x="1441" y="84"/>
                      <a:pt x="1442" y="83"/>
                    </a:cubicBezTo>
                    <a:close/>
                    <a:moveTo>
                      <a:pt x="1397" y="130"/>
                    </a:moveTo>
                    <a:lnTo>
                      <a:pt x="1387" y="151"/>
                    </a:lnTo>
                    <a:lnTo>
                      <a:pt x="1387" y="151"/>
                    </a:lnTo>
                    <a:cubicBezTo>
                      <a:pt x="1382" y="154"/>
                      <a:pt x="1378" y="157"/>
                      <a:pt x="1373" y="160"/>
                    </a:cubicBezTo>
                    <a:lnTo>
                      <a:pt x="1373" y="160"/>
                    </a:lnTo>
                    <a:cubicBezTo>
                      <a:pt x="1382" y="149"/>
                      <a:pt x="1390" y="139"/>
                      <a:pt x="1397" y="130"/>
                    </a:cubicBezTo>
                    <a:close/>
                    <a:moveTo>
                      <a:pt x="1243" y="248"/>
                    </a:moveTo>
                    <a:cubicBezTo>
                      <a:pt x="1218" y="273"/>
                      <a:pt x="1190" y="299"/>
                      <a:pt x="1161" y="329"/>
                    </a:cubicBezTo>
                    <a:cubicBezTo>
                      <a:pt x="965" y="486"/>
                      <a:pt x="769" y="615"/>
                      <a:pt x="754" y="615"/>
                    </a:cubicBezTo>
                    <a:cubicBezTo>
                      <a:pt x="748" y="615"/>
                      <a:pt x="770" y="594"/>
                      <a:pt x="832" y="548"/>
                    </a:cubicBezTo>
                    <a:cubicBezTo>
                      <a:pt x="1015" y="402"/>
                      <a:pt x="1052" y="377"/>
                      <a:pt x="1056" y="377"/>
                    </a:cubicBezTo>
                    <a:lnTo>
                      <a:pt x="1056" y="377"/>
                    </a:lnTo>
                    <a:cubicBezTo>
                      <a:pt x="1058" y="377"/>
                      <a:pt x="1052" y="383"/>
                      <a:pt x="1052" y="383"/>
                    </a:cubicBezTo>
                    <a:cubicBezTo>
                      <a:pt x="1133" y="325"/>
                      <a:pt x="1195" y="282"/>
                      <a:pt x="1243" y="248"/>
                    </a:cubicBezTo>
                    <a:close/>
                    <a:moveTo>
                      <a:pt x="391" y="717"/>
                    </a:moveTo>
                    <a:cubicBezTo>
                      <a:pt x="354" y="740"/>
                      <a:pt x="319" y="762"/>
                      <a:pt x="286" y="785"/>
                    </a:cubicBezTo>
                    <a:lnTo>
                      <a:pt x="286" y="785"/>
                    </a:lnTo>
                    <a:cubicBezTo>
                      <a:pt x="323" y="762"/>
                      <a:pt x="357" y="739"/>
                      <a:pt x="391" y="717"/>
                    </a:cubicBezTo>
                    <a:close/>
                    <a:moveTo>
                      <a:pt x="286" y="785"/>
                    </a:moveTo>
                    <a:lnTo>
                      <a:pt x="286" y="785"/>
                    </a:lnTo>
                    <a:cubicBezTo>
                      <a:pt x="218" y="830"/>
                      <a:pt x="145" y="878"/>
                      <a:pt x="66" y="931"/>
                    </a:cubicBezTo>
                    <a:cubicBezTo>
                      <a:pt x="15" y="965"/>
                      <a:pt x="1" y="978"/>
                      <a:pt x="7" y="978"/>
                    </a:cubicBezTo>
                    <a:cubicBezTo>
                      <a:pt x="21" y="978"/>
                      <a:pt x="137" y="914"/>
                      <a:pt x="175" y="876"/>
                    </a:cubicBezTo>
                    <a:cubicBezTo>
                      <a:pt x="206" y="846"/>
                      <a:pt x="244" y="815"/>
                      <a:pt x="286" y="785"/>
                    </a:cubicBezTo>
                    <a:close/>
                    <a:moveTo>
                      <a:pt x="1490" y="0"/>
                    </a:moveTo>
                    <a:cubicBezTo>
                      <a:pt x="1501" y="0"/>
                      <a:pt x="1483" y="25"/>
                      <a:pt x="1445" y="66"/>
                    </a:cubicBezTo>
                    <a:lnTo>
                      <a:pt x="1445" y="66"/>
                    </a:lnTo>
                    <a:cubicBezTo>
                      <a:pt x="1444" y="67"/>
                      <a:pt x="1443" y="67"/>
                      <a:pt x="1442" y="67"/>
                    </a:cubicBezTo>
                    <a:cubicBezTo>
                      <a:pt x="1438" y="67"/>
                      <a:pt x="1435" y="64"/>
                      <a:pt x="1435" y="55"/>
                    </a:cubicBezTo>
                    <a:lnTo>
                      <a:pt x="1375" y="128"/>
                    </a:lnTo>
                    <a:lnTo>
                      <a:pt x="1375" y="128"/>
                    </a:lnTo>
                    <a:cubicBezTo>
                      <a:pt x="1390" y="115"/>
                      <a:pt x="1403" y="104"/>
                      <a:pt x="1415" y="94"/>
                    </a:cubicBezTo>
                    <a:lnTo>
                      <a:pt x="1415" y="94"/>
                    </a:lnTo>
                    <a:lnTo>
                      <a:pt x="1411" y="102"/>
                    </a:lnTo>
                    <a:lnTo>
                      <a:pt x="1411" y="102"/>
                    </a:lnTo>
                    <a:cubicBezTo>
                      <a:pt x="1406" y="107"/>
                      <a:pt x="1402" y="112"/>
                      <a:pt x="1397" y="117"/>
                    </a:cubicBezTo>
                    <a:lnTo>
                      <a:pt x="1397" y="117"/>
                    </a:lnTo>
                    <a:cubicBezTo>
                      <a:pt x="1401" y="114"/>
                      <a:pt x="1405" y="110"/>
                      <a:pt x="1409" y="106"/>
                    </a:cubicBezTo>
                    <a:lnTo>
                      <a:pt x="1409" y="106"/>
                    </a:lnTo>
                    <a:lnTo>
                      <a:pt x="1404" y="118"/>
                    </a:lnTo>
                    <a:lnTo>
                      <a:pt x="1404" y="118"/>
                    </a:lnTo>
                    <a:cubicBezTo>
                      <a:pt x="1406" y="116"/>
                      <a:pt x="1409" y="115"/>
                      <a:pt x="1411" y="113"/>
                    </a:cubicBezTo>
                    <a:lnTo>
                      <a:pt x="1411" y="113"/>
                    </a:lnTo>
                    <a:cubicBezTo>
                      <a:pt x="1407" y="118"/>
                      <a:pt x="1402" y="124"/>
                      <a:pt x="1397" y="130"/>
                    </a:cubicBezTo>
                    <a:lnTo>
                      <a:pt x="1397" y="130"/>
                    </a:lnTo>
                    <a:lnTo>
                      <a:pt x="1404" y="118"/>
                    </a:lnTo>
                    <a:lnTo>
                      <a:pt x="1404" y="118"/>
                    </a:lnTo>
                    <a:cubicBezTo>
                      <a:pt x="1398" y="121"/>
                      <a:pt x="1392" y="124"/>
                      <a:pt x="1387" y="127"/>
                    </a:cubicBezTo>
                    <a:lnTo>
                      <a:pt x="1387" y="127"/>
                    </a:lnTo>
                    <a:cubicBezTo>
                      <a:pt x="1390" y="124"/>
                      <a:pt x="1393" y="121"/>
                      <a:pt x="1397" y="117"/>
                    </a:cubicBezTo>
                    <a:lnTo>
                      <a:pt x="1397" y="117"/>
                    </a:lnTo>
                    <a:cubicBezTo>
                      <a:pt x="1392" y="121"/>
                      <a:pt x="1387" y="125"/>
                      <a:pt x="1382" y="130"/>
                    </a:cubicBezTo>
                    <a:lnTo>
                      <a:pt x="1382" y="130"/>
                    </a:lnTo>
                    <a:cubicBezTo>
                      <a:pt x="1377" y="133"/>
                      <a:pt x="1371" y="136"/>
                      <a:pt x="1366" y="139"/>
                    </a:cubicBezTo>
                    <a:lnTo>
                      <a:pt x="1366" y="139"/>
                    </a:lnTo>
                    <a:lnTo>
                      <a:pt x="1375" y="128"/>
                    </a:lnTo>
                    <a:lnTo>
                      <a:pt x="1375" y="128"/>
                    </a:lnTo>
                    <a:cubicBezTo>
                      <a:pt x="1369" y="133"/>
                      <a:pt x="1362" y="139"/>
                      <a:pt x="1355" y="145"/>
                    </a:cubicBezTo>
                    <a:lnTo>
                      <a:pt x="1355" y="145"/>
                    </a:lnTo>
                    <a:cubicBezTo>
                      <a:pt x="1120" y="278"/>
                      <a:pt x="918" y="377"/>
                      <a:pt x="391" y="717"/>
                    </a:cubicBezTo>
                    <a:lnTo>
                      <a:pt x="391" y="717"/>
                    </a:lnTo>
                    <a:cubicBezTo>
                      <a:pt x="566" y="611"/>
                      <a:pt x="776" y="512"/>
                      <a:pt x="887" y="438"/>
                    </a:cubicBezTo>
                    <a:lnTo>
                      <a:pt x="887" y="438"/>
                    </a:lnTo>
                    <a:cubicBezTo>
                      <a:pt x="848" y="464"/>
                      <a:pt x="837" y="472"/>
                      <a:pt x="838" y="472"/>
                    </a:cubicBezTo>
                    <a:cubicBezTo>
                      <a:pt x="840" y="472"/>
                      <a:pt x="865" y="457"/>
                      <a:pt x="873" y="457"/>
                    </a:cubicBezTo>
                    <a:cubicBezTo>
                      <a:pt x="885" y="457"/>
                      <a:pt x="866" y="483"/>
                      <a:pt x="723" y="603"/>
                    </a:cubicBezTo>
                    <a:lnTo>
                      <a:pt x="340" y="822"/>
                    </a:lnTo>
                    <a:cubicBezTo>
                      <a:pt x="214" y="989"/>
                      <a:pt x="280" y="1060"/>
                      <a:pt x="416" y="1060"/>
                    </a:cubicBezTo>
                    <a:cubicBezTo>
                      <a:pt x="458" y="1060"/>
                      <a:pt x="507" y="1054"/>
                      <a:pt x="559" y="1041"/>
                    </a:cubicBezTo>
                    <a:lnTo>
                      <a:pt x="559" y="986"/>
                    </a:lnTo>
                    <a:cubicBezTo>
                      <a:pt x="778" y="767"/>
                      <a:pt x="778" y="767"/>
                      <a:pt x="942" y="657"/>
                    </a:cubicBezTo>
                    <a:lnTo>
                      <a:pt x="1319" y="196"/>
                    </a:lnTo>
                    <a:lnTo>
                      <a:pt x="1319" y="196"/>
                    </a:lnTo>
                    <a:cubicBezTo>
                      <a:pt x="1340" y="182"/>
                      <a:pt x="1357" y="171"/>
                      <a:pt x="1373" y="160"/>
                    </a:cubicBezTo>
                    <a:lnTo>
                      <a:pt x="1373" y="160"/>
                    </a:lnTo>
                    <a:cubicBezTo>
                      <a:pt x="1359" y="177"/>
                      <a:pt x="1344" y="196"/>
                      <a:pt x="1325" y="219"/>
                    </a:cubicBezTo>
                    <a:cubicBezTo>
                      <a:pt x="1347" y="197"/>
                      <a:pt x="1365" y="179"/>
                      <a:pt x="1380" y="164"/>
                    </a:cubicBezTo>
                    <a:lnTo>
                      <a:pt x="1380" y="164"/>
                    </a:lnTo>
                    <a:lnTo>
                      <a:pt x="1380" y="164"/>
                    </a:lnTo>
                    <a:cubicBezTo>
                      <a:pt x="1380" y="164"/>
                      <a:pt x="1380" y="164"/>
                      <a:pt x="1381" y="164"/>
                    </a:cubicBezTo>
                    <a:lnTo>
                      <a:pt x="1381" y="164"/>
                    </a:lnTo>
                    <a:cubicBezTo>
                      <a:pt x="1390" y="154"/>
                      <a:pt x="1399" y="146"/>
                      <a:pt x="1406" y="138"/>
                    </a:cubicBezTo>
                    <a:lnTo>
                      <a:pt x="1406" y="138"/>
                    </a:lnTo>
                    <a:cubicBezTo>
                      <a:pt x="1402" y="141"/>
                      <a:pt x="1398" y="143"/>
                      <a:pt x="1394" y="146"/>
                    </a:cubicBezTo>
                    <a:lnTo>
                      <a:pt x="1394" y="146"/>
                    </a:lnTo>
                    <a:cubicBezTo>
                      <a:pt x="1406" y="130"/>
                      <a:pt x="1416" y="117"/>
                      <a:pt x="1425" y="105"/>
                    </a:cubicBezTo>
                    <a:lnTo>
                      <a:pt x="1425" y="105"/>
                    </a:lnTo>
                    <a:cubicBezTo>
                      <a:pt x="1427" y="104"/>
                      <a:pt x="1429" y="103"/>
                      <a:pt x="1431" y="102"/>
                    </a:cubicBezTo>
                    <a:lnTo>
                      <a:pt x="1431" y="102"/>
                    </a:lnTo>
                    <a:cubicBezTo>
                      <a:pt x="1426" y="111"/>
                      <a:pt x="1421" y="119"/>
                      <a:pt x="1424" y="119"/>
                    </a:cubicBezTo>
                    <a:cubicBezTo>
                      <a:pt x="1424" y="119"/>
                      <a:pt x="1424" y="119"/>
                      <a:pt x="1424" y="119"/>
                    </a:cubicBezTo>
                    <a:lnTo>
                      <a:pt x="1424" y="119"/>
                    </a:lnTo>
                    <a:cubicBezTo>
                      <a:pt x="1419" y="124"/>
                      <a:pt x="1413" y="131"/>
                      <a:pt x="1406" y="138"/>
                    </a:cubicBezTo>
                    <a:lnTo>
                      <a:pt x="1406" y="138"/>
                    </a:lnTo>
                    <a:cubicBezTo>
                      <a:pt x="1458" y="103"/>
                      <a:pt x="1501" y="74"/>
                      <a:pt x="1599" y="0"/>
                    </a:cubicBezTo>
                    <a:lnTo>
                      <a:pt x="1599" y="0"/>
                    </a:lnTo>
                    <a:cubicBezTo>
                      <a:pt x="1549" y="31"/>
                      <a:pt x="1503" y="59"/>
                      <a:pt x="1460" y="85"/>
                    </a:cubicBezTo>
                    <a:lnTo>
                      <a:pt x="1460" y="85"/>
                    </a:lnTo>
                    <a:cubicBezTo>
                      <a:pt x="1466" y="78"/>
                      <a:pt x="1470" y="74"/>
                      <a:pt x="1473" y="72"/>
                    </a:cubicBezTo>
                    <a:lnTo>
                      <a:pt x="1473" y="72"/>
                    </a:lnTo>
                    <a:cubicBezTo>
                      <a:pt x="1473" y="72"/>
                      <a:pt x="1476" y="69"/>
                      <a:pt x="1490" y="55"/>
                    </a:cubicBezTo>
                    <a:cubicBezTo>
                      <a:pt x="1512" y="33"/>
                      <a:pt x="1520" y="22"/>
                      <a:pt x="1517" y="22"/>
                    </a:cubicBezTo>
                    <a:lnTo>
                      <a:pt x="1517" y="22"/>
                    </a:lnTo>
                    <a:cubicBezTo>
                      <a:pt x="1513" y="22"/>
                      <a:pt x="1491" y="38"/>
                      <a:pt x="1453" y="69"/>
                    </a:cubicBezTo>
                    <a:lnTo>
                      <a:pt x="1453" y="69"/>
                    </a:lnTo>
                    <a:cubicBezTo>
                      <a:pt x="1457" y="63"/>
                      <a:pt x="1461" y="59"/>
                      <a:pt x="1464" y="55"/>
                    </a:cubicBezTo>
                    <a:lnTo>
                      <a:pt x="1464" y="55"/>
                    </a:lnTo>
                    <a:cubicBezTo>
                      <a:pt x="1520" y="13"/>
                      <a:pt x="1544" y="0"/>
                      <a:pt x="1544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32"/>
              <p:cNvSpPr/>
              <p:nvPr/>
            </p:nvSpPr>
            <p:spPr>
              <a:xfrm>
                <a:off x="6450494" y="2362161"/>
                <a:ext cx="12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" h="56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32"/>
              <p:cNvSpPr/>
              <p:nvPr/>
            </p:nvSpPr>
            <p:spPr>
              <a:xfrm>
                <a:off x="6439708" y="2370431"/>
                <a:ext cx="3936" cy="4394"/>
              </a:xfrm>
              <a:custGeom>
                <a:avLst/>
                <a:gdLst/>
                <a:ahLst/>
                <a:cxnLst/>
                <a:rect l="l" t="t" r="r" b="b"/>
                <a:pathLst>
                  <a:path w="319" h="359" extrusionOk="0">
                    <a:moveTo>
                      <a:pt x="309" y="0"/>
                    </a:moveTo>
                    <a:cubicBezTo>
                      <a:pt x="306" y="0"/>
                      <a:pt x="295" y="10"/>
                      <a:pt x="275" y="30"/>
                    </a:cubicBezTo>
                    <a:cubicBezTo>
                      <a:pt x="221" y="110"/>
                      <a:pt x="181" y="164"/>
                      <a:pt x="141" y="211"/>
                    </a:cubicBezTo>
                    <a:lnTo>
                      <a:pt x="141" y="211"/>
                    </a:lnTo>
                    <a:cubicBezTo>
                      <a:pt x="248" y="93"/>
                      <a:pt x="318" y="0"/>
                      <a:pt x="309" y="0"/>
                    </a:cubicBezTo>
                    <a:close/>
                    <a:moveTo>
                      <a:pt x="141" y="211"/>
                    </a:moveTo>
                    <a:cubicBezTo>
                      <a:pt x="99" y="257"/>
                      <a:pt x="51" y="308"/>
                      <a:pt x="1" y="358"/>
                    </a:cubicBezTo>
                    <a:cubicBezTo>
                      <a:pt x="57" y="302"/>
                      <a:pt x="99" y="260"/>
                      <a:pt x="141" y="21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32"/>
              <p:cNvSpPr/>
              <p:nvPr/>
            </p:nvSpPr>
            <p:spPr>
              <a:xfrm>
                <a:off x="6451835" y="2360175"/>
                <a:ext cx="2036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10" extrusionOk="0">
                    <a:moveTo>
                      <a:pt x="110" y="0"/>
                    </a:moveTo>
                    <a:lnTo>
                      <a:pt x="1" y="110"/>
                    </a:lnTo>
                    <a:cubicBezTo>
                      <a:pt x="165" y="0"/>
                      <a:pt x="110" y="0"/>
                      <a:pt x="11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32"/>
              <p:cNvSpPr/>
              <p:nvPr/>
            </p:nvSpPr>
            <p:spPr>
              <a:xfrm>
                <a:off x="6431627" y="2362778"/>
                <a:ext cx="17112" cy="9449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772" extrusionOk="0">
                    <a:moveTo>
                      <a:pt x="1380" y="0"/>
                    </a:moveTo>
                    <a:cubicBezTo>
                      <a:pt x="1379" y="0"/>
                      <a:pt x="1376" y="2"/>
                      <a:pt x="1370" y="4"/>
                    </a:cubicBezTo>
                    <a:cubicBezTo>
                      <a:pt x="1327" y="35"/>
                      <a:pt x="1283" y="66"/>
                      <a:pt x="1240" y="97"/>
                    </a:cubicBezTo>
                    <a:lnTo>
                      <a:pt x="1240" y="97"/>
                    </a:lnTo>
                    <a:cubicBezTo>
                      <a:pt x="1328" y="40"/>
                      <a:pt x="1386" y="0"/>
                      <a:pt x="1380" y="0"/>
                    </a:cubicBezTo>
                    <a:close/>
                    <a:moveTo>
                      <a:pt x="1240" y="97"/>
                    </a:moveTo>
                    <a:cubicBezTo>
                      <a:pt x="1033" y="231"/>
                      <a:pt x="657" y="461"/>
                      <a:pt x="548" y="497"/>
                    </a:cubicBezTo>
                    <a:cubicBezTo>
                      <a:pt x="682" y="421"/>
                      <a:pt x="709" y="398"/>
                      <a:pt x="692" y="398"/>
                    </a:cubicBezTo>
                    <a:cubicBezTo>
                      <a:pt x="667" y="398"/>
                      <a:pt x="539" y="452"/>
                      <a:pt x="532" y="452"/>
                    </a:cubicBezTo>
                    <a:cubicBezTo>
                      <a:pt x="531" y="452"/>
                      <a:pt x="535" y="449"/>
                      <a:pt x="548" y="443"/>
                    </a:cubicBezTo>
                    <a:lnTo>
                      <a:pt x="548" y="443"/>
                    </a:lnTo>
                    <a:lnTo>
                      <a:pt x="1" y="716"/>
                    </a:lnTo>
                    <a:cubicBezTo>
                      <a:pt x="66" y="716"/>
                      <a:pt x="211" y="657"/>
                      <a:pt x="257" y="657"/>
                    </a:cubicBezTo>
                    <a:cubicBezTo>
                      <a:pt x="288" y="657"/>
                      <a:pt x="274" y="684"/>
                      <a:pt x="165" y="771"/>
                    </a:cubicBezTo>
                    <a:cubicBezTo>
                      <a:pt x="554" y="577"/>
                      <a:pt x="899" y="339"/>
                      <a:pt x="1240" y="97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32"/>
              <p:cNvSpPr/>
              <p:nvPr/>
            </p:nvSpPr>
            <p:spPr>
              <a:xfrm>
                <a:off x="6431627" y="2357523"/>
                <a:ext cx="25267" cy="10930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893" extrusionOk="0">
                    <a:moveTo>
                      <a:pt x="932" y="55"/>
                    </a:moveTo>
                    <a:cubicBezTo>
                      <a:pt x="953" y="59"/>
                      <a:pt x="976" y="63"/>
                      <a:pt x="1000" y="67"/>
                    </a:cubicBezTo>
                    <a:lnTo>
                      <a:pt x="1000" y="67"/>
                    </a:lnTo>
                    <a:cubicBezTo>
                      <a:pt x="980" y="63"/>
                      <a:pt x="957" y="59"/>
                      <a:pt x="932" y="55"/>
                    </a:cubicBezTo>
                    <a:close/>
                    <a:moveTo>
                      <a:pt x="1918" y="110"/>
                    </a:moveTo>
                    <a:lnTo>
                      <a:pt x="1918" y="110"/>
                    </a:lnTo>
                    <a:cubicBezTo>
                      <a:pt x="1904" y="113"/>
                      <a:pt x="1890" y="117"/>
                      <a:pt x="1875" y="121"/>
                    </a:cubicBezTo>
                    <a:lnTo>
                      <a:pt x="1875" y="121"/>
                    </a:lnTo>
                    <a:cubicBezTo>
                      <a:pt x="1882" y="120"/>
                      <a:pt x="1889" y="118"/>
                      <a:pt x="1897" y="118"/>
                    </a:cubicBezTo>
                    <a:lnTo>
                      <a:pt x="1897" y="118"/>
                    </a:lnTo>
                    <a:cubicBezTo>
                      <a:pt x="1904" y="115"/>
                      <a:pt x="1910" y="112"/>
                      <a:pt x="1918" y="110"/>
                    </a:cubicBezTo>
                    <a:close/>
                    <a:moveTo>
                      <a:pt x="1966" y="111"/>
                    </a:moveTo>
                    <a:lnTo>
                      <a:pt x="1966" y="111"/>
                    </a:lnTo>
                    <a:cubicBezTo>
                      <a:pt x="1951" y="112"/>
                      <a:pt x="1925" y="114"/>
                      <a:pt x="1897" y="118"/>
                    </a:cubicBezTo>
                    <a:lnTo>
                      <a:pt x="1897" y="118"/>
                    </a:lnTo>
                    <a:cubicBezTo>
                      <a:pt x="1891" y="120"/>
                      <a:pt x="1885" y="122"/>
                      <a:pt x="1879" y="124"/>
                    </a:cubicBezTo>
                    <a:lnTo>
                      <a:pt x="1879" y="124"/>
                    </a:lnTo>
                    <a:cubicBezTo>
                      <a:pt x="1904" y="121"/>
                      <a:pt x="1933" y="116"/>
                      <a:pt x="1966" y="111"/>
                    </a:cubicBezTo>
                    <a:close/>
                    <a:moveTo>
                      <a:pt x="774" y="164"/>
                    </a:moveTo>
                    <a:cubicBezTo>
                      <a:pt x="783" y="164"/>
                      <a:pt x="793" y="164"/>
                      <a:pt x="805" y="165"/>
                    </a:cubicBezTo>
                    <a:lnTo>
                      <a:pt x="805" y="165"/>
                    </a:lnTo>
                    <a:cubicBezTo>
                      <a:pt x="793" y="165"/>
                      <a:pt x="780" y="165"/>
                      <a:pt x="767" y="165"/>
                    </a:cubicBezTo>
                    <a:cubicBezTo>
                      <a:pt x="770" y="164"/>
                      <a:pt x="772" y="164"/>
                      <a:pt x="774" y="164"/>
                    </a:cubicBezTo>
                    <a:close/>
                    <a:moveTo>
                      <a:pt x="1681" y="228"/>
                    </a:moveTo>
                    <a:cubicBezTo>
                      <a:pt x="1644" y="242"/>
                      <a:pt x="1607" y="254"/>
                      <a:pt x="1571" y="264"/>
                    </a:cubicBezTo>
                    <a:lnTo>
                      <a:pt x="1571" y="264"/>
                    </a:lnTo>
                    <a:cubicBezTo>
                      <a:pt x="1620" y="246"/>
                      <a:pt x="1657" y="235"/>
                      <a:pt x="1681" y="228"/>
                    </a:cubicBezTo>
                    <a:close/>
                    <a:moveTo>
                      <a:pt x="502" y="319"/>
                    </a:moveTo>
                    <a:lnTo>
                      <a:pt x="502" y="319"/>
                    </a:lnTo>
                    <a:cubicBezTo>
                      <a:pt x="277" y="356"/>
                      <a:pt x="165" y="384"/>
                      <a:pt x="165" y="384"/>
                    </a:cubicBezTo>
                    <a:cubicBezTo>
                      <a:pt x="273" y="366"/>
                      <a:pt x="393" y="342"/>
                      <a:pt x="502" y="319"/>
                    </a:cubicBezTo>
                    <a:close/>
                    <a:moveTo>
                      <a:pt x="1650" y="183"/>
                    </a:moveTo>
                    <a:cubicBezTo>
                      <a:pt x="1448" y="242"/>
                      <a:pt x="1184" y="322"/>
                      <a:pt x="917" y="408"/>
                    </a:cubicBezTo>
                    <a:lnTo>
                      <a:pt x="917" y="408"/>
                    </a:lnTo>
                    <a:cubicBezTo>
                      <a:pt x="958" y="392"/>
                      <a:pt x="958" y="388"/>
                      <a:pt x="943" y="388"/>
                    </a:cubicBezTo>
                    <a:cubicBezTo>
                      <a:pt x="922" y="388"/>
                      <a:pt x="874" y="396"/>
                      <a:pt x="857" y="396"/>
                    </a:cubicBezTo>
                    <a:cubicBezTo>
                      <a:pt x="834" y="396"/>
                      <a:pt x="859" y="384"/>
                      <a:pt x="1041" y="329"/>
                    </a:cubicBezTo>
                    <a:cubicBezTo>
                      <a:pt x="1078" y="329"/>
                      <a:pt x="1139" y="305"/>
                      <a:pt x="1159" y="305"/>
                    </a:cubicBezTo>
                    <a:cubicBezTo>
                      <a:pt x="1169" y="305"/>
                      <a:pt x="1169" y="311"/>
                      <a:pt x="1151" y="329"/>
                    </a:cubicBezTo>
                    <a:cubicBezTo>
                      <a:pt x="1399" y="252"/>
                      <a:pt x="1461" y="229"/>
                      <a:pt x="1441" y="229"/>
                    </a:cubicBezTo>
                    <a:cubicBezTo>
                      <a:pt x="1410" y="229"/>
                      <a:pt x="1187" y="283"/>
                      <a:pt x="1147" y="283"/>
                    </a:cubicBezTo>
                    <a:cubicBezTo>
                      <a:pt x="1138" y="283"/>
                      <a:pt x="1138" y="281"/>
                      <a:pt x="1151" y="274"/>
                    </a:cubicBezTo>
                    <a:lnTo>
                      <a:pt x="1650" y="183"/>
                    </a:lnTo>
                    <a:close/>
                    <a:moveTo>
                      <a:pt x="1194" y="350"/>
                    </a:moveTo>
                    <a:cubicBezTo>
                      <a:pt x="1141" y="372"/>
                      <a:pt x="1073" y="401"/>
                      <a:pt x="986" y="438"/>
                    </a:cubicBezTo>
                    <a:cubicBezTo>
                      <a:pt x="1068" y="402"/>
                      <a:pt x="1136" y="374"/>
                      <a:pt x="1194" y="350"/>
                    </a:cubicBezTo>
                    <a:close/>
                    <a:moveTo>
                      <a:pt x="1376" y="392"/>
                    </a:moveTo>
                    <a:cubicBezTo>
                      <a:pt x="1409" y="392"/>
                      <a:pt x="1326" y="442"/>
                      <a:pt x="986" y="603"/>
                    </a:cubicBezTo>
                    <a:lnTo>
                      <a:pt x="1348" y="396"/>
                    </a:lnTo>
                    <a:lnTo>
                      <a:pt x="1348" y="396"/>
                    </a:lnTo>
                    <a:cubicBezTo>
                      <a:pt x="1360" y="393"/>
                      <a:pt x="1370" y="392"/>
                      <a:pt x="1376" y="392"/>
                    </a:cubicBezTo>
                    <a:close/>
                    <a:moveTo>
                      <a:pt x="757" y="696"/>
                    </a:moveTo>
                    <a:cubicBezTo>
                      <a:pt x="743" y="701"/>
                      <a:pt x="728" y="706"/>
                      <a:pt x="713" y="712"/>
                    </a:cubicBezTo>
                    <a:lnTo>
                      <a:pt x="696" y="724"/>
                    </a:lnTo>
                    <a:lnTo>
                      <a:pt x="696" y="724"/>
                    </a:lnTo>
                    <a:cubicBezTo>
                      <a:pt x="717" y="715"/>
                      <a:pt x="737" y="705"/>
                      <a:pt x="757" y="696"/>
                    </a:cubicBezTo>
                    <a:close/>
                    <a:moveTo>
                      <a:pt x="55" y="0"/>
                    </a:moveTo>
                    <a:cubicBezTo>
                      <a:pt x="274" y="110"/>
                      <a:pt x="494" y="165"/>
                      <a:pt x="220" y="274"/>
                    </a:cubicBezTo>
                    <a:cubicBezTo>
                      <a:pt x="603" y="247"/>
                      <a:pt x="603" y="247"/>
                      <a:pt x="583" y="247"/>
                    </a:cubicBezTo>
                    <a:cubicBezTo>
                      <a:pt x="562" y="247"/>
                      <a:pt x="521" y="247"/>
                      <a:pt x="822" y="219"/>
                    </a:cubicBezTo>
                    <a:lnTo>
                      <a:pt x="822" y="219"/>
                    </a:lnTo>
                    <a:lnTo>
                      <a:pt x="110" y="329"/>
                    </a:lnTo>
                    <a:cubicBezTo>
                      <a:pt x="143" y="340"/>
                      <a:pt x="180" y="344"/>
                      <a:pt x="221" y="344"/>
                    </a:cubicBezTo>
                    <a:cubicBezTo>
                      <a:pt x="351" y="344"/>
                      <a:pt x="516" y="300"/>
                      <a:pt x="689" y="282"/>
                    </a:cubicBezTo>
                    <a:lnTo>
                      <a:pt x="689" y="282"/>
                    </a:lnTo>
                    <a:cubicBezTo>
                      <a:pt x="635" y="292"/>
                      <a:pt x="571" y="305"/>
                      <a:pt x="502" y="319"/>
                    </a:cubicBezTo>
                    <a:lnTo>
                      <a:pt x="502" y="319"/>
                    </a:lnTo>
                    <a:cubicBezTo>
                      <a:pt x="591" y="305"/>
                      <a:pt x="698" y="290"/>
                      <a:pt x="822" y="274"/>
                    </a:cubicBezTo>
                    <a:lnTo>
                      <a:pt x="822" y="274"/>
                    </a:lnTo>
                    <a:lnTo>
                      <a:pt x="1" y="438"/>
                    </a:lnTo>
                    <a:cubicBezTo>
                      <a:pt x="274" y="548"/>
                      <a:pt x="822" y="438"/>
                      <a:pt x="439" y="712"/>
                    </a:cubicBezTo>
                    <a:lnTo>
                      <a:pt x="932" y="493"/>
                    </a:lnTo>
                    <a:lnTo>
                      <a:pt x="932" y="493"/>
                    </a:lnTo>
                    <a:cubicBezTo>
                      <a:pt x="894" y="516"/>
                      <a:pt x="887" y="525"/>
                      <a:pt x="902" y="525"/>
                    </a:cubicBezTo>
                    <a:cubicBezTo>
                      <a:pt x="951" y="525"/>
                      <a:pt x="1236" y="423"/>
                      <a:pt x="1343" y="397"/>
                    </a:cubicBezTo>
                    <a:lnTo>
                      <a:pt x="1343" y="397"/>
                    </a:lnTo>
                    <a:cubicBezTo>
                      <a:pt x="1205" y="468"/>
                      <a:pt x="982" y="588"/>
                      <a:pt x="757" y="696"/>
                    </a:cubicBezTo>
                    <a:lnTo>
                      <a:pt x="757" y="696"/>
                    </a:lnTo>
                    <a:cubicBezTo>
                      <a:pt x="872" y="652"/>
                      <a:pt x="927" y="633"/>
                      <a:pt x="938" y="633"/>
                    </a:cubicBezTo>
                    <a:cubicBezTo>
                      <a:pt x="962" y="633"/>
                      <a:pt x="767" y="730"/>
                      <a:pt x="548" y="877"/>
                    </a:cubicBezTo>
                    <a:cubicBezTo>
                      <a:pt x="1036" y="660"/>
                      <a:pt x="1310" y="443"/>
                      <a:pt x="1740" y="226"/>
                    </a:cubicBezTo>
                    <a:lnTo>
                      <a:pt x="1740" y="226"/>
                    </a:lnTo>
                    <a:cubicBezTo>
                      <a:pt x="1796" y="200"/>
                      <a:pt x="1856" y="172"/>
                      <a:pt x="1907" y="148"/>
                    </a:cubicBezTo>
                    <a:lnTo>
                      <a:pt x="1907" y="148"/>
                    </a:lnTo>
                    <a:cubicBezTo>
                      <a:pt x="1883" y="157"/>
                      <a:pt x="1858" y="165"/>
                      <a:pt x="1853" y="165"/>
                    </a:cubicBezTo>
                    <a:cubicBezTo>
                      <a:pt x="1852" y="165"/>
                      <a:pt x="1852" y="165"/>
                      <a:pt x="1855" y="163"/>
                    </a:cubicBezTo>
                    <a:lnTo>
                      <a:pt x="1855" y="163"/>
                    </a:lnTo>
                    <a:cubicBezTo>
                      <a:pt x="1893" y="149"/>
                      <a:pt x="1918" y="141"/>
                      <a:pt x="1933" y="136"/>
                    </a:cubicBezTo>
                    <a:lnTo>
                      <a:pt x="1933" y="136"/>
                    </a:lnTo>
                    <a:cubicBezTo>
                      <a:pt x="1925" y="140"/>
                      <a:pt x="1916" y="144"/>
                      <a:pt x="1907" y="148"/>
                    </a:cubicBezTo>
                    <a:lnTo>
                      <a:pt x="1907" y="148"/>
                    </a:lnTo>
                    <a:cubicBezTo>
                      <a:pt x="1931" y="139"/>
                      <a:pt x="1954" y="130"/>
                      <a:pt x="1952" y="130"/>
                    </a:cubicBezTo>
                    <a:lnTo>
                      <a:pt x="1952" y="130"/>
                    </a:lnTo>
                    <a:cubicBezTo>
                      <a:pt x="1951" y="130"/>
                      <a:pt x="1945" y="132"/>
                      <a:pt x="1933" y="136"/>
                    </a:cubicBezTo>
                    <a:lnTo>
                      <a:pt x="1933" y="136"/>
                    </a:lnTo>
                    <a:cubicBezTo>
                      <a:pt x="2000" y="104"/>
                      <a:pt x="2048" y="81"/>
                      <a:pt x="2044" y="81"/>
                    </a:cubicBezTo>
                    <a:lnTo>
                      <a:pt x="2044" y="81"/>
                    </a:lnTo>
                    <a:cubicBezTo>
                      <a:pt x="2041" y="81"/>
                      <a:pt x="2020" y="89"/>
                      <a:pt x="1972" y="110"/>
                    </a:cubicBezTo>
                    <a:cubicBezTo>
                      <a:pt x="1988" y="102"/>
                      <a:pt x="1994" y="99"/>
                      <a:pt x="1994" y="99"/>
                    </a:cubicBezTo>
                    <a:lnTo>
                      <a:pt x="1994" y="99"/>
                    </a:lnTo>
                    <a:cubicBezTo>
                      <a:pt x="1994" y="99"/>
                      <a:pt x="1984" y="103"/>
                      <a:pt x="1968" y="110"/>
                    </a:cubicBezTo>
                    <a:lnTo>
                      <a:pt x="1968" y="110"/>
                    </a:lnTo>
                    <a:cubicBezTo>
                      <a:pt x="1967" y="111"/>
                      <a:pt x="1967" y="111"/>
                      <a:pt x="1966" y="111"/>
                    </a:cubicBezTo>
                    <a:lnTo>
                      <a:pt x="1966" y="111"/>
                    </a:lnTo>
                    <a:cubicBezTo>
                      <a:pt x="1967" y="111"/>
                      <a:pt x="1967" y="111"/>
                      <a:pt x="1967" y="111"/>
                    </a:cubicBezTo>
                    <a:lnTo>
                      <a:pt x="1967" y="111"/>
                    </a:lnTo>
                    <a:cubicBezTo>
                      <a:pt x="1965" y="112"/>
                      <a:pt x="1963" y="113"/>
                      <a:pt x="1961" y="114"/>
                    </a:cubicBezTo>
                    <a:lnTo>
                      <a:pt x="1961" y="114"/>
                    </a:lnTo>
                    <a:cubicBezTo>
                      <a:pt x="1923" y="127"/>
                      <a:pt x="1791" y="173"/>
                      <a:pt x="1698" y="219"/>
                    </a:cubicBezTo>
                    <a:cubicBezTo>
                      <a:pt x="1739" y="204"/>
                      <a:pt x="1774" y="192"/>
                      <a:pt x="1804" y="181"/>
                    </a:cubicBezTo>
                    <a:lnTo>
                      <a:pt x="1804" y="181"/>
                    </a:lnTo>
                    <a:cubicBezTo>
                      <a:pt x="1773" y="194"/>
                      <a:pt x="1740" y="207"/>
                      <a:pt x="1706" y="219"/>
                    </a:cubicBezTo>
                    <a:lnTo>
                      <a:pt x="1706" y="219"/>
                    </a:lnTo>
                    <a:cubicBezTo>
                      <a:pt x="1704" y="219"/>
                      <a:pt x="1701" y="219"/>
                      <a:pt x="1698" y="219"/>
                    </a:cubicBezTo>
                    <a:cubicBezTo>
                      <a:pt x="1661" y="232"/>
                      <a:pt x="1592" y="255"/>
                      <a:pt x="1534" y="274"/>
                    </a:cubicBezTo>
                    <a:lnTo>
                      <a:pt x="1534" y="274"/>
                    </a:lnTo>
                    <a:cubicBezTo>
                      <a:pt x="1453" y="274"/>
                      <a:pt x="1412" y="274"/>
                      <a:pt x="1346" y="294"/>
                    </a:cubicBezTo>
                    <a:lnTo>
                      <a:pt x="1346" y="294"/>
                    </a:lnTo>
                    <a:cubicBezTo>
                      <a:pt x="1518" y="234"/>
                      <a:pt x="1614" y="221"/>
                      <a:pt x="1879" y="124"/>
                    </a:cubicBezTo>
                    <a:lnTo>
                      <a:pt x="1879" y="124"/>
                    </a:lnTo>
                    <a:cubicBezTo>
                      <a:pt x="1867" y="126"/>
                      <a:pt x="1856" y="127"/>
                      <a:pt x="1846" y="128"/>
                    </a:cubicBezTo>
                    <a:lnTo>
                      <a:pt x="1846" y="128"/>
                    </a:lnTo>
                    <a:cubicBezTo>
                      <a:pt x="1856" y="126"/>
                      <a:pt x="1865" y="123"/>
                      <a:pt x="1875" y="121"/>
                    </a:cubicBezTo>
                    <a:lnTo>
                      <a:pt x="1875" y="121"/>
                    </a:lnTo>
                    <a:cubicBezTo>
                      <a:pt x="1858" y="123"/>
                      <a:pt x="1842" y="127"/>
                      <a:pt x="1826" y="131"/>
                    </a:cubicBezTo>
                    <a:lnTo>
                      <a:pt x="1826" y="131"/>
                    </a:lnTo>
                    <a:cubicBezTo>
                      <a:pt x="1832" y="130"/>
                      <a:pt x="1839" y="129"/>
                      <a:pt x="1846" y="128"/>
                    </a:cubicBezTo>
                    <a:lnTo>
                      <a:pt x="1846" y="128"/>
                    </a:lnTo>
                    <a:cubicBezTo>
                      <a:pt x="1826" y="134"/>
                      <a:pt x="1804" y="140"/>
                      <a:pt x="1782" y="146"/>
                    </a:cubicBezTo>
                    <a:lnTo>
                      <a:pt x="1782" y="146"/>
                    </a:lnTo>
                    <a:cubicBezTo>
                      <a:pt x="1795" y="140"/>
                      <a:pt x="1810" y="135"/>
                      <a:pt x="1826" y="131"/>
                    </a:cubicBezTo>
                    <a:lnTo>
                      <a:pt x="1826" y="131"/>
                    </a:lnTo>
                    <a:cubicBezTo>
                      <a:pt x="1768" y="137"/>
                      <a:pt x="1737" y="137"/>
                      <a:pt x="1712" y="137"/>
                    </a:cubicBezTo>
                    <a:cubicBezTo>
                      <a:pt x="1671" y="137"/>
                      <a:pt x="1644" y="137"/>
                      <a:pt x="1534" y="165"/>
                    </a:cubicBezTo>
                    <a:cubicBezTo>
                      <a:pt x="1644" y="110"/>
                      <a:pt x="1918" y="110"/>
                      <a:pt x="1863" y="110"/>
                    </a:cubicBezTo>
                    <a:cubicBezTo>
                      <a:pt x="1541" y="110"/>
                      <a:pt x="1692" y="162"/>
                      <a:pt x="823" y="164"/>
                    </a:cubicBezTo>
                    <a:lnTo>
                      <a:pt x="823" y="164"/>
                    </a:lnTo>
                    <a:cubicBezTo>
                      <a:pt x="838" y="163"/>
                      <a:pt x="852" y="161"/>
                      <a:pt x="865" y="160"/>
                    </a:cubicBezTo>
                    <a:lnTo>
                      <a:pt x="865" y="160"/>
                    </a:lnTo>
                    <a:cubicBezTo>
                      <a:pt x="1165" y="145"/>
                      <a:pt x="1232" y="140"/>
                      <a:pt x="1195" y="140"/>
                    </a:cubicBezTo>
                    <a:cubicBezTo>
                      <a:pt x="1169" y="140"/>
                      <a:pt x="1090" y="143"/>
                      <a:pt x="1005" y="146"/>
                    </a:cubicBezTo>
                    <a:lnTo>
                      <a:pt x="1005" y="146"/>
                    </a:lnTo>
                    <a:cubicBezTo>
                      <a:pt x="1111" y="137"/>
                      <a:pt x="1160" y="137"/>
                      <a:pt x="1212" y="137"/>
                    </a:cubicBezTo>
                    <a:cubicBezTo>
                      <a:pt x="1288" y="137"/>
                      <a:pt x="1370" y="137"/>
                      <a:pt x="1644" y="110"/>
                    </a:cubicBezTo>
                    <a:lnTo>
                      <a:pt x="1644" y="110"/>
                    </a:lnTo>
                    <a:cubicBezTo>
                      <a:pt x="1443" y="128"/>
                      <a:pt x="1352" y="134"/>
                      <a:pt x="1313" y="134"/>
                    </a:cubicBezTo>
                    <a:cubicBezTo>
                      <a:pt x="1236" y="134"/>
                      <a:pt x="1370" y="110"/>
                      <a:pt x="1260" y="110"/>
                    </a:cubicBezTo>
                    <a:lnTo>
                      <a:pt x="1753" y="110"/>
                    </a:lnTo>
                    <a:cubicBezTo>
                      <a:pt x="1836" y="110"/>
                      <a:pt x="1483" y="110"/>
                      <a:pt x="1186" y="86"/>
                    </a:cubicBezTo>
                    <a:lnTo>
                      <a:pt x="1186" y="86"/>
                    </a:lnTo>
                    <a:cubicBezTo>
                      <a:pt x="1179" y="79"/>
                      <a:pt x="1165" y="69"/>
                      <a:pt x="1151" y="55"/>
                    </a:cubicBezTo>
                    <a:cubicBezTo>
                      <a:pt x="1151" y="66"/>
                      <a:pt x="1116" y="70"/>
                      <a:pt x="1058" y="70"/>
                    </a:cubicBezTo>
                    <a:cubicBezTo>
                      <a:pt x="1048" y="70"/>
                      <a:pt x="1037" y="70"/>
                      <a:pt x="1025" y="70"/>
                    </a:cubicBezTo>
                    <a:lnTo>
                      <a:pt x="1025" y="70"/>
                    </a:lnTo>
                    <a:cubicBezTo>
                      <a:pt x="1017" y="69"/>
                      <a:pt x="1008" y="68"/>
                      <a:pt x="1000" y="67"/>
                    </a:cubicBezTo>
                    <a:lnTo>
                      <a:pt x="1000" y="67"/>
                    </a:lnTo>
                    <a:cubicBezTo>
                      <a:pt x="1007" y="68"/>
                      <a:pt x="1013" y="69"/>
                      <a:pt x="1019" y="70"/>
                    </a:cubicBezTo>
                    <a:lnTo>
                      <a:pt x="1019" y="70"/>
                    </a:lnTo>
                    <a:cubicBezTo>
                      <a:pt x="766" y="63"/>
                      <a:pt x="222" y="0"/>
                      <a:pt x="55" y="0"/>
                    </a:cubicBezTo>
                    <a:close/>
                    <a:moveTo>
                      <a:pt x="696" y="724"/>
                    </a:moveTo>
                    <a:lnTo>
                      <a:pt x="696" y="724"/>
                    </a:lnTo>
                    <a:cubicBezTo>
                      <a:pt x="567" y="785"/>
                      <a:pt x="439" y="840"/>
                      <a:pt x="329" y="877"/>
                    </a:cubicBezTo>
                    <a:cubicBezTo>
                      <a:pt x="364" y="865"/>
                      <a:pt x="384" y="861"/>
                      <a:pt x="396" y="861"/>
                    </a:cubicBezTo>
                    <a:cubicBezTo>
                      <a:pt x="427" y="861"/>
                      <a:pt x="396" y="892"/>
                      <a:pt x="427" y="892"/>
                    </a:cubicBezTo>
                    <a:cubicBezTo>
                      <a:pt x="439" y="892"/>
                      <a:pt x="459" y="888"/>
                      <a:pt x="494" y="877"/>
                    </a:cubicBezTo>
                    <a:lnTo>
                      <a:pt x="696" y="724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32"/>
              <p:cNvSpPr/>
              <p:nvPr/>
            </p:nvSpPr>
            <p:spPr>
              <a:xfrm>
                <a:off x="6434320" y="2368130"/>
                <a:ext cx="1369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11" h="56" extrusionOk="0">
                    <a:moveTo>
                      <a:pt x="1" y="55"/>
                    </a:moveTo>
                    <a:lnTo>
                      <a:pt x="11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32"/>
              <p:cNvSpPr/>
              <p:nvPr/>
            </p:nvSpPr>
            <p:spPr>
              <a:xfrm>
                <a:off x="6443754" y="2358177"/>
                <a:ext cx="2036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" extrusionOk="0">
                    <a:moveTo>
                      <a:pt x="165" y="1"/>
                    </a:moveTo>
                    <a:lnTo>
                      <a:pt x="110" y="1"/>
                    </a:lnTo>
                    <a:cubicBezTo>
                      <a:pt x="0" y="1"/>
                      <a:pt x="55" y="1"/>
                      <a:pt x="165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32"/>
              <p:cNvSpPr/>
              <p:nvPr/>
            </p:nvSpPr>
            <p:spPr>
              <a:xfrm>
                <a:off x="6438367" y="236813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32"/>
              <p:cNvSpPr/>
              <p:nvPr/>
            </p:nvSpPr>
            <p:spPr>
              <a:xfrm>
                <a:off x="6449818" y="2360841"/>
                <a:ext cx="2714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10" extrusionOk="0">
                    <a:moveTo>
                      <a:pt x="219" y="0"/>
                    </a:moveTo>
                    <a:lnTo>
                      <a:pt x="219" y="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32"/>
              <p:cNvSpPr/>
              <p:nvPr/>
            </p:nvSpPr>
            <p:spPr>
              <a:xfrm>
                <a:off x="6450494" y="235884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32"/>
              <p:cNvSpPr/>
              <p:nvPr/>
            </p:nvSpPr>
            <p:spPr>
              <a:xfrm>
                <a:off x="6447124" y="235752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7" name="Google Shape;3307;p32"/>
              <p:cNvSpPr/>
              <p:nvPr/>
            </p:nvSpPr>
            <p:spPr>
              <a:xfrm>
                <a:off x="6430286" y="2335630"/>
                <a:ext cx="25008" cy="26830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192" extrusionOk="0">
                    <a:moveTo>
                      <a:pt x="767" y="1096"/>
                    </a:moveTo>
                    <a:lnTo>
                      <a:pt x="853" y="1200"/>
                    </a:lnTo>
                    <a:lnTo>
                      <a:pt x="853" y="1200"/>
                    </a:lnTo>
                    <a:cubicBezTo>
                      <a:pt x="832" y="1173"/>
                      <a:pt x="804" y="1139"/>
                      <a:pt x="767" y="1096"/>
                    </a:cubicBezTo>
                    <a:close/>
                    <a:moveTo>
                      <a:pt x="1541" y="709"/>
                    </a:moveTo>
                    <a:cubicBezTo>
                      <a:pt x="1576" y="709"/>
                      <a:pt x="1550" y="1039"/>
                      <a:pt x="1569" y="1039"/>
                    </a:cubicBezTo>
                    <a:cubicBezTo>
                      <a:pt x="1573" y="1039"/>
                      <a:pt x="1579" y="1024"/>
                      <a:pt x="1588" y="987"/>
                    </a:cubicBezTo>
                    <a:lnTo>
                      <a:pt x="1588" y="987"/>
                    </a:lnTo>
                    <a:lnTo>
                      <a:pt x="1533" y="1431"/>
                    </a:lnTo>
                    <a:lnTo>
                      <a:pt x="1533" y="1431"/>
                    </a:lnTo>
                    <a:cubicBezTo>
                      <a:pt x="1531" y="1351"/>
                      <a:pt x="1522" y="1200"/>
                      <a:pt x="1491" y="1200"/>
                    </a:cubicBezTo>
                    <a:cubicBezTo>
                      <a:pt x="1487" y="1200"/>
                      <a:pt x="1483" y="1202"/>
                      <a:pt x="1479" y="1206"/>
                    </a:cubicBezTo>
                    <a:cubicBezTo>
                      <a:pt x="1534" y="1041"/>
                      <a:pt x="1534" y="768"/>
                      <a:pt x="1534" y="713"/>
                    </a:cubicBezTo>
                    <a:cubicBezTo>
                      <a:pt x="1536" y="710"/>
                      <a:pt x="1539" y="709"/>
                      <a:pt x="1541" y="709"/>
                    </a:cubicBezTo>
                    <a:close/>
                    <a:moveTo>
                      <a:pt x="862" y="1412"/>
                    </a:moveTo>
                    <a:cubicBezTo>
                      <a:pt x="862" y="1412"/>
                      <a:pt x="882" y="1428"/>
                      <a:pt x="935" y="1471"/>
                    </a:cubicBezTo>
                    <a:lnTo>
                      <a:pt x="935" y="1471"/>
                    </a:lnTo>
                    <a:cubicBezTo>
                      <a:pt x="893" y="1436"/>
                      <a:pt x="863" y="1412"/>
                      <a:pt x="862" y="1412"/>
                    </a:cubicBezTo>
                    <a:close/>
                    <a:moveTo>
                      <a:pt x="986" y="1589"/>
                    </a:moveTo>
                    <a:cubicBezTo>
                      <a:pt x="1044" y="1622"/>
                      <a:pt x="1095" y="1652"/>
                      <a:pt x="1141" y="1678"/>
                    </a:cubicBezTo>
                    <a:lnTo>
                      <a:pt x="1141" y="1678"/>
                    </a:lnTo>
                    <a:cubicBezTo>
                      <a:pt x="1119" y="1670"/>
                      <a:pt x="1071" y="1643"/>
                      <a:pt x="986" y="1589"/>
                    </a:cubicBezTo>
                    <a:close/>
                    <a:moveTo>
                      <a:pt x="1348" y="1759"/>
                    </a:moveTo>
                    <a:cubicBezTo>
                      <a:pt x="1359" y="1773"/>
                      <a:pt x="1367" y="1784"/>
                      <a:pt x="1374" y="1793"/>
                    </a:cubicBezTo>
                    <a:lnTo>
                      <a:pt x="1374" y="1793"/>
                    </a:lnTo>
                    <a:cubicBezTo>
                      <a:pt x="1373" y="1793"/>
                      <a:pt x="1373" y="1793"/>
                      <a:pt x="1372" y="1794"/>
                    </a:cubicBezTo>
                    <a:lnTo>
                      <a:pt x="1372" y="1794"/>
                    </a:lnTo>
                    <a:cubicBezTo>
                      <a:pt x="1368" y="1790"/>
                      <a:pt x="1364" y="1787"/>
                      <a:pt x="1363" y="1787"/>
                    </a:cubicBezTo>
                    <a:lnTo>
                      <a:pt x="1363" y="1787"/>
                    </a:lnTo>
                    <a:cubicBezTo>
                      <a:pt x="1362" y="1787"/>
                      <a:pt x="1361" y="1788"/>
                      <a:pt x="1362" y="1792"/>
                    </a:cubicBezTo>
                    <a:lnTo>
                      <a:pt x="1362" y="1792"/>
                    </a:lnTo>
                    <a:cubicBezTo>
                      <a:pt x="1357" y="1780"/>
                      <a:pt x="1353" y="1770"/>
                      <a:pt x="1348" y="1759"/>
                    </a:cubicBezTo>
                    <a:close/>
                    <a:moveTo>
                      <a:pt x="1362" y="1792"/>
                    </a:moveTo>
                    <a:cubicBezTo>
                      <a:pt x="1363" y="1794"/>
                      <a:pt x="1364" y="1797"/>
                      <a:pt x="1366" y="1799"/>
                    </a:cubicBezTo>
                    <a:lnTo>
                      <a:pt x="1366" y="1799"/>
                    </a:lnTo>
                    <a:cubicBezTo>
                      <a:pt x="1365" y="1799"/>
                      <a:pt x="1365" y="1799"/>
                      <a:pt x="1365" y="1799"/>
                    </a:cubicBezTo>
                    <a:lnTo>
                      <a:pt x="1365" y="1799"/>
                    </a:lnTo>
                    <a:cubicBezTo>
                      <a:pt x="1364" y="1796"/>
                      <a:pt x="1363" y="1793"/>
                      <a:pt x="1362" y="1792"/>
                    </a:cubicBezTo>
                    <a:close/>
                    <a:moveTo>
                      <a:pt x="1366" y="1799"/>
                    </a:moveTo>
                    <a:cubicBezTo>
                      <a:pt x="1367" y="1800"/>
                      <a:pt x="1368" y="1801"/>
                      <a:pt x="1370" y="1802"/>
                    </a:cubicBezTo>
                    <a:lnTo>
                      <a:pt x="1370" y="1802"/>
                    </a:lnTo>
                    <a:cubicBezTo>
                      <a:pt x="1369" y="1804"/>
                      <a:pt x="1369" y="1806"/>
                      <a:pt x="1369" y="1808"/>
                    </a:cubicBezTo>
                    <a:cubicBezTo>
                      <a:pt x="1368" y="1805"/>
                      <a:pt x="1367" y="1802"/>
                      <a:pt x="1366" y="1799"/>
                    </a:cubicBezTo>
                    <a:close/>
                    <a:moveTo>
                      <a:pt x="1392" y="1813"/>
                    </a:moveTo>
                    <a:cubicBezTo>
                      <a:pt x="1392" y="1813"/>
                      <a:pt x="1392" y="1814"/>
                      <a:pt x="1392" y="1814"/>
                    </a:cubicBezTo>
                    <a:lnTo>
                      <a:pt x="1392" y="1814"/>
                    </a:lnTo>
                    <a:cubicBezTo>
                      <a:pt x="1392" y="1814"/>
                      <a:pt x="1392" y="1814"/>
                      <a:pt x="1392" y="1814"/>
                    </a:cubicBezTo>
                    <a:lnTo>
                      <a:pt x="1392" y="1814"/>
                    </a:lnTo>
                    <a:cubicBezTo>
                      <a:pt x="1392" y="1814"/>
                      <a:pt x="1392" y="1813"/>
                      <a:pt x="1392" y="1813"/>
                    </a:cubicBezTo>
                    <a:close/>
                    <a:moveTo>
                      <a:pt x="1392" y="1817"/>
                    </a:moveTo>
                    <a:cubicBezTo>
                      <a:pt x="1393" y="1817"/>
                      <a:pt x="1393" y="1817"/>
                      <a:pt x="1393" y="1818"/>
                    </a:cubicBezTo>
                    <a:lnTo>
                      <a:pt x="1393" y="1818"/>
                    </a:lnTo>
                    <a:cubicBezTo>
                      <a:pt x="1394" y="1819"/>
                      <a:pt x="1394" y="1820"/>
                      <a:pt x="1394" y="1821"/>
                    </a:cubicBezTo>
                    <a:lnTo>
                      <a:pt x="1394" y="1821"/>
                    </a:lnTo>
                    <a:cubicBezTo>
                      <a:pt x="1393" y="1821"/>
                      <a:pt x="1393" y="1821"/>
                      <a:pt x="1393" y="1820"/>
                    </a:cubicBezTo>
                    <a:lnTo>
                      <a:pt x="1393" y="1820"/>
                    </a:lnTo>
                    <a:cubicBezTo>
                      <a:pt x="1393" y="1819"/>
                      <a:pt x="1392" y="1818"/>
                      <a:pt x="1392" y="1817"/>
                    </a:cubicBezTo>
                    <a:close/>
                    <a:moveTo>
                      <a:pt x="1383" y="1806"/>
                    </a:moveTo>
                    <a:cubicBezTo>
                      <a:pt x="1385" y="1808"/>
                      <a:pt x="1387" y="1810"/>
                      <a:pt x="1388" y="1811"/>
                    </a:cubicBezTo>
                    <a:lnTo>
                      <a:pt x="1388" y="1811"/>
                    </a:lnTo>
                    <a:cubicBezTo>
                      <a:pt x="1387" y="1811"/>
                      <a:pt x="1386" y="1811"/>
                      <a:pt x="1385" y="1810"/>
                    </a:cubicBezTo>
                    <a:lnTo>
                      <a:pt x="1385" y="1810"/>
                    </a:lnTo>
                    <a:cubicBezTo>
                      <a:pt x="1387" y="1813"/>
                      <a:pt x="1388" y="1816"/>
                      <a:pt x="1388" y="1818"/>
                    </a:cubicBezTo>
                    <a:lnTo>
                      <a:pt x="1388" y="1818"/>
                    </a:lnTo>
                    <a:cubicBezTo>
                      <a:pt x="1388" y="1818"/>
                      <a:pt x="1388" y="1818"/>
                      <a:pt x="1388" y="1818"/>
                    </a:cubicBezTo>
                    <a:lnTo>
                      <a:pt x="1388" y="1818"/>
                    </a:lnTo>
                    <a:cubicBezTo>
                      <a:pt x="1388" y="1818"/>
                      <a:pt x="1388" y="1819"/>
                      <a:pt x="1388" y="1819"/>
                    </a:cubicBezTo>
                    <a:lnTo>
                      <a:pt x="1388" y="1819"/>
                    </a:lnTo>
                    <a:cubicBezTo>
                      <a:pt x="1389" y="1821"/>
                      <a:pt x="1388" y="1822"/>
                      <a:pt x="1387" y="1822"/>
                    </a:cubicBezTo>
                    <a:cubicBezTo>
                      <a:pt x="1384" y="1822"/>
                      <a:pt x="1379" y="1817"/>
                      <a:pt x="1370" y="1809"/>
                    </a:cubicBezTo>
                    <a:lnTo>
                      <a:pt x="1370" y="1809"/>
                    </a:lnTo>
                    <a:cubicBezTo>
                      <a:pt x="1370" y="1809"/>
                      <a:pt x="1370" y="1809"/>
                      <a:pt x="1369" y="1808"/>
                    </a:cubicBezTo>
                    <a:lnTo>
                      <a:pt x="1369" y="1808"/>
                    </a:lnTo>
                    <a:lnTo>
                      <a:pt x="1369" y="1808"/>
                    </a:lnTo>
                    <a:lnTo>
                      <a:pt x="1369" y="1808"/>
                    </a:lnTo>
                    <a:cubicBezTo>
                      <a:pt x="1369" y="1808"/>
                      <a:pt x="1369" y="1808"/>
                      <a:pt x="1369" y="1808"/>
                    </a:cubicBezTo>
                    <a:lnTo>
                      <a:pt x="1369" y="1808"/>
                    </a:lnTo>
                    <a:cubicBezTo>
                      <a:pt x="1376" y="1812"/>
                      <a:pt x="1382" y="1815"/>
                      <a:pt x="1388" y="1818"/>
                    </a:cubicBezTo>
                    <a:lnTo>
                      <a:pt x="1388" y="1818"/>
                    </a:lnTo>
                    <a:cubicBezTo>
                      <a:pt x="1386" y="1815"/>
                      <a:pt x="1385" y="1812"/>
                      <a:pt x="1384" y="1809"/>
                    </a:cubicBezTo>
                    <a:lnTo>
                      <a:pt x="1384" y="1809"/>
                    </a:lnTo>
                    <a:cubicBezTo>
                      <a:pt x="1384" y="1809"/>
                      <a:pt x="1385" y="1810"/>
                      <a:pt x="1385" y="1810"/>
                    </a:cubicBezTo>
                    <a:lnTo>
                      <a:pt x="1385" y="1810"/>
                    </a:lnTo>
                    <a:cubicBezTo>
                      <a:pt x="1385" y="1809"/>
                      <a:pt x="1384" y="1808"/>
                      <a:pt x="1383" y="1806"/>
                    </a:cubicBezTo>
                    <a:close/>
                    <a:moveTo>
                      <a:pt x="1393" y="1829"/>
                    </a:moveTo>
                    <a:lnTo>
                      <a:pt x="1393" y="1829"/>
                    </a:lnTo>
                    <a:cubicBezTo>
                      <a:pt x="1394" y="1830"/>
                      <a:pt x="1394" y="1831"/>
                      <a:pt x="1393" y="1831"/>
                    </a:cubicBezTo>
                    <a:lnTo>
                      <a:pt x="1393" y="1831"/>
                    </a:lnTo>
                    <a:cubicBezTo>
                      <a:pt x="1393" y="1830"/>
                      <a:pt x="1393" y="1830"/>
                      <a:pt x="1393" y="1829"/>
                    </a:cubicBezTo>
                    <a:close/>
                    <a:moveTo>
                      <a:pt x="1041" y="1753"/>
                    </a:moveTo>
                    <a:lnTo>
                      <a:pt x="1041" y="1753"/>
                    </a:lnTo>
                    <a:cubicBezTo>
                      <a:pt x="1116" y="1778"/>
                      <a:pt x="1199" y="1803"/>
                      <a:pt x="1281" y="1826"/>
                    </a:cubicBezTo>
                    <a:lnTo>
                      <a:pt x="1281" y="1826"/>
                    </a:lnTo>
                    <a:cubicBezTo>
                      <a:pt x="1313" y="1835"/>
                      <a:pt x="1346" y="1843"/>
                      <a:pt x="1380" y="1852"/>
                    </a:cubicBezTo>
                    <a:lnTo>
                      <a:pt x="1380" y="1852"/>
                    </a:lnTo>
                    <a:cubicBezTo>
                      <a:pt x="1379" y="1850"/>
                      <a:pt x="1379" y="1848"/>
                      <a:pt x="1378" y="1846"/>
                    </a:cubicBezTo>
                    <a:lnTo>
                      <a:pt x="1378" y="1846"/>
                    </a:lnTo>
                    <a:lnTo>
                      <a:pt x="1041" y="1753"/>
                    </a:lnTo>
                    <a:close/>
                    <a:moveTo>
                      <a:pt x="602" y="1618"/>
                    </a:moveTo>
                    <a:cubicBezTo>
                      <a:pt x="626" y="1618"/>
                      <a:pt x="954" y="1725"/>
                      <a:pt x="955" y="1725"/>
                    </a:cubicBezTo>
                    <a:cubicBezTo>
                      <a:pt x="956" y="1725"/>
                      <a:pt x="933" y="1718"/>
                      <a:pt x="876" y="1699"/>
                    </a:cubicBezTo>
                    <a:lnTo>
                      <a:pt x="876" y="1699"/>
                    </a:lnTo>
                    <a:cubicBezTo>
                      <a:pt x="1085" y="1761"/>
                      <a:pt x="1254" y="1808"/>
                      <a:pt x="1377" y="1839"/>
                    </a:cubicBezTo>
                    <a:lnTo>
                      <a:pt x="1377" y="1839"/>
                    </a:lnTo>
                    <a:cubicBezTo>
                      <a:pt x="1377" y="1841"/>
                      <a:pt x="1378" y="1843"/>
                      <a:pt x="1378" y="1846"/>
                    </a:cubicBezTo>
                    <a:lnTo>
                      <a:pt x="1378" y="1846"/>
                    </a:lnTo>
                    <a:lnTo>
                      <a:pt x="1382" y="1847"/>
                    </a:lnTo>
                    <a:lnTo>
                      <a:pt x="1382" y="1847"/>
                    </a:lnTo>
                    <a:cubicBezTo>
                      <a:pt x="1381" y="1844"/>
                      <a:pt x="1381" y="1842"/>
                      <a:pt x="1380" y="1839"/>
                    </a:cubicBezTo>
                    <a:lnTo>
                      <a:pt x="1380" y="1839"/>
                    </a:lnTo>
                    <a:cubicBezTo>
                      <a:pt x="1385" y="1841"/>
                      <a:pt x="1390" y="1842"/>
                      <a:pt x="1395" y="1843"/>
                    </a:cubicBezTo>
                    <a:lnTo>
                      <a:pt x="1395" y="1843"/>
                    </a:lnTo>
                    <a:cubicBezTo>
                      <a:pt x="1394" y="1840"/>
                      <a:pt x="1394" y="1836"/>
                      <a:pt x="1394" y="1833"/>
                    </a:cubicBezTo>
                    <a:lnTo>
                      <a:pt x="1394" y="1833"/>
                    </a:lnTo>
                    <a:lnTo>
                      <a:pt x="1407" y="1846"/>
                    </a:lnTo>
                    <a:lnTo>
                      <a:pt x="1407" y="1846"/>
                    </a:lnTo>
                    <a:cubicBezTo>
                      <a:pt x="1403" y="1845"/>
                      <a:pt x="1399" y="1844"/>
                      <a:pt x="1395" y="1843"/>
                    </a:cubicBezTo>
                    <a:lnTo>
                      <a:pt x="1395" y="1843"/>
                    </a:lnTo>
                    <a:cubicBezTo>
                      <a:pt x="1395" y="1845"/>
                      <a:pt x="1395" y="1848"/>
                      <a:pt x="1395" y="1850"/>
                    </a:cubicBezTo>
                    <a:lnTo>
                      <a:pt x="1395" y="1850"/>
                    </a:lnTo>
                    <a:lnTo>
                      <a:pt x="1382" y="1847"/>
                    </a:lnTo>
                    <a:lnTo>
                      <a:pt x="1382" y="1847"/>
                    </a:lnTo>
                    <a:cubicBezTo>
                      <a:pt x="1383" y="1849"/>
                      <a:pt x="1384" y="1851"/>
                      <a:pt x="1384" y="1853"/>
                    </a:cubicBezTo>
                    <a:lnTo>
                      <a:pt x="1384" y="1853"/>
                    </a:lnTo>
                    <a:cubicBezTo>
                      <a:pt x="1383" y="1852"/>
                      <a:pt x="1381" y="1852"/>
                      <a:pt x="1380" y="1852"/>
                    </a:cubicBezTo>
                    <a:lnTo>
                      <a:pt x="1380" y="1852"/>
                    </a:lnTo>
                    <a:cubicBezTo>
                      <a:pt x="1380" y="1852"/>
                      <a:pt x="1380" y="1853"/>
                      <a:pt x="1380" y="1853"/>
                    </a:cubicBezTo>
                    <a:lnTo>
                      <a:pt x="1380" y="1853"/>
                    </a:lnTo>
                    <a:cubicBezTo>
                      <a:pt x="1348" y="1845"/>
                      <a:pt x="1315" y="1836"/>
                      <a:pt x="1281" y="1826"/>
                    </a:cubicBezTo>
                    <a:lnTo>
                      <a:pt x="1281" y="1826"/>
                    </a:lnTo>
                    <a:cubicBezTo>
                      <a:pt x="1055" y="1768"/>
                      <a:pt x="882" y="1719"/>
                      <a:pt x="657" y="1644"/>
                    </a:cubicBezTo>
                    <a:cubicBezTo>
                      <a:pt x="610" y="1625"/>
                      <a:pt x="595" y="1618"/>
                      <a:pt x="602" y="1618"/>
                    </a:cubicBezTo>
                    <a:close/>
                    <a:moveTo>
                      <a:pt x="1424" y="1808"/>
                    </a:moveTo>
                    <a:cubicBezTo>
                      <a:pt x="1452" y="1827"/>
                      <a:pt x="1471" y="1840"/>
                      <a:pt x="1481" y="1848"/>
                    </a:cubicBezTo>
                    <a:lnTo>
                      <a:pt x="1481" y="1848"/>
                    </a:lnTo>
                    <a:lnTo>
                      <a:pt x="1480" y="1856"/>
                    </a:lnTo>
                    <a:lnTo>
                      <a:pt x="1480" y="1856"/>
                    </a:lnTo>
                    <a:cubicBezTo>
                      <a:pt x="1475" y="1855"/>
                      <a:pt x="1468" y="1852"/>
                      <a:pt x="1461" y="1848"/>
                    </a:cubicBezTo>
                    <a:lnTo>
                      <a:pt x="1461" y="1848"/>
                    </a:lnTo>
                    <a:cubicBezTo>
                      <a:pt x="1453" y="1838"/>
                      <a:pt x="1441" y="1825"/>
                      <a:pt x="1424" y="1808"/>
                    </a:cubicBezTo>
                    <a:close/>
                    <a:moveTo>
                      <a:pt x="1407" y="1846"/>
                    </a:moveTo>
                    <a:lnTo>
                      <a:pt x="1407" y="1846"/>
                    </a:lnTo>
                    <a:cubicBezTo>
                      <a:pt x="1413" y="1848"/>
                      <a:pt x="1419" y="1849"/>
                      <a:pt x="1424" y="1850"/>
                    </a:cubicBezTo>
                    <a:lnTo>
                      <a:pt x="1424" y="1850"/>
                    </a:lnTo>
                    <a:cubicBezTo>
                      <a:pt x="1424" y="1853"/>
                      <a:pt x="1424" y="1855"/>
                      <a:pt x="1424" y="1858"/>
                    </a:cubicBezTo>
                    <a:lnTo>
                      <a:pt x="1424" y="1858"/>
                    </a:lnTo>
                    <a:lnTo>
                      <a:pt x="1417" y="1856"/>
                    </a:lnTo>
                    <a:lnTo>
                      <a:pt x="1407" y="1846"/>
                    </a:lnTo>
                    <a:close/>
                    <a:moveTo>
                      <a:pt x="1470" y="1861"/>
                    </a:moveTo>
                    <a:cubicBezTo>
                      <a:pt x="1470" y="1862"/>
                      <a:pt x="1471" y="1862"/>
                      <a:pt x="1471" y="1863"/>
                    </a:cubicBezTo>
                    <a:lnTo>
                      <a:pt x="1471" y="1863"/>
                    </a:lnTo>
                    <a:cubicBezTo>
                      <a:pt x="1473" y="1863"/>
                      <a:pt x="1476" y="1863"/>
                      <a:pt x="1479" y="1863"/>
                    </a:cubicBezTo>
                    <a:cubicBezTo>
                      <a:pt x="1476" y="1862"/>
                      <a:pt x="1473" y="1862"/>
                      <a:pt x="1470" y="1861"/>
                    </a:cubicBezTo>
                    <a:close/>
                    <a:moveTo>
                      <a:pt x="1602" y="1532"/>
                    </a:moveTo>
                    <a:cubicBezTo>
                      <a:pt x="1605" y="1532"/>
                      <a:pt x="1592" y="1619"/>
                      <a:pt x="1552" y="1863"/>
                    </a:cubicBezTo>
                    <a:lnTo>
                      <a:pt x="1528" y="1863"/>
                    </a:lnTo>
                    <a:cubicBezTo>
                      <a:pt x="1563" y="1706"/>
                      <a:pt x="1598" y="1532"/>
                      <a:pt x="1602" y="1532"/>
                    </a:cubicBezTo>
                    <a:close/>
                    <a:moveTo>
                      <a:pt x="1443" y="1855"/>
                    </a:moveTo>
                    <a:lnTo>
                      <a:pt x="1443" y="1855"/>
                    </a:lnTo>
                    <a:cubicBezTo>
                      <a:pt x="1453" y="1857"/>
                      <a:pt x="1461" y="1859"/>
                      <a:pt x="1470" y="1861"/>
                    </a:cubicBezTo>
                    <a:lnTo>
                      <a:pt x="1470" y="1861"/>
                    </a:lnTo>
                    <a:cubicBezTo>
                      <a:pt x="1470" y="1861"/>
                      <a:pt x="1469" y="1860"/>
                      <a:pt x="1469" y="1860"/>
                    </a:cubicBezTo>
                    <a:lnTo>
                      <a:pt x="1469" y="1860"/>
                    </a:lnTo>
                    <a:cubicBezTo>
                      <a:pt x="1472" y="1861"/>
                      <a:pt x="1475" y="1862"/>
                      <a:pt x="1479" y="1863"/>
                    </a:cubicBezTo>
                    <a:cubicBezTo>
                      <a:pt x="1476" y="1863"/>
                      <a:pt x="1473" y="1863"/>
                      <a:pt x="1471" y="1863"/>
                    </a:cubicBezTo>
                    <a:lnTo>
                      <a:pt x="1471" y="1863"/>
                    </a:lnTo>
                    <a:cubicBezTo>
                      <a:pt x="1471" y="1863"/>
                      <a:pt x="1471" y="1863"/>
                      <a:pt x="1471" y="1863"/>
                    </a:cubicBezTo>
                    <a:lnTo>
                      <a:pt x="1471" y="1863"/>
                    </a:lnTo>
                    <a:cubicBezTo>
                      <a:pt x="1450" y="1863"/>
                      <a:pt x="1451" y="1862"/>
                      <a:pt x="1443" y="1855"/>
                    </a:cubicBezTo>
                    <a:close/>
                    <a:moveTo>
                      <a:pt x="1447" y="1864"/>
                    </a:moveTo>
                    <a:cubicBezTo>
                      <a:pt x="1452" y="1868"/>
                      <a:pt x="1458" y="1871"/>
                      <a:pt x="1459" y="1871"/>
                    </a:cubicBezTo>
                    <a:cubicBezTo>
                      <a:pt x="1459" y="1871"/>
                      <a:pt x="1458" y="1869"/>
                      <a:pt x="1453" y="1866"/>
                    </a:cubicBezTo>
                    <a:lnTo>
                      <a:pt x="1453" y="1866"/>
                    </a:lnTo>
                    <a:lnTo>
                      <a:pt x="1447" y="1864"/>
                    </a:lnTo>
                    <a:close/>
                    <a:moveTo>
                      <a:pt x="1438" y="1856"/>
                    </a:moveTo>
                    <a:lnTo>
                      <a:pt x="1438" y="1856"/>
                    </a:lnTo>
                    <a:cubicBezTo>
                      <a:pt x="1445" y="1860"/>
                      <a:pt x="1450" y="1864"/>
                      <a:pt x="1453" y="1866"/>
                    </a:cubicBezTo>
                    <a:lnTo>
                      <a:pt x="1453" y="1866"/>
                    </a:lnTo>
                    <a:lnTo>
                      <a:pt x="1462" y="1868"/>
                    </a:lnTo>
                    <a:lnTo>
                      <a:pt x="1462" y="1868"/>
                    </a:lnTo>
                    <a:cubicBezTo>
                      <a:pt x="1462" y="1870"/>
                      <a:pt x="1463" y="1872"/>
                      <a:pt x="1465" y="1873"/>
                    </a:cubicBezTo>
                    <a:lnTo>
                      <a:pt x="1465" y="1873"/>
                    </a:lnTo>
                    <a:cubicBezTo>
                      <a:pt x="1451" y="1870"/>
                      <a:pt x="1437" y="1866"/>
                      <a:pt x="1424" y="1863"/>
                    </a:cubicBezTo>
                    <a:lnTo>
                      <a:pt x="1424" y="1863"/>
                    </a:lnTo>
                    <a:cubicBezTo>
                      <a:pt x="1424" y="1863"/>
                      <a:pt x="1424" y="1863"/>
                      <a:pt x="1424" y="1863"/>
                    </a:cubicBezTo>
                    <a:lnTo>
                      <a:pt x="1424" y="1863"/>
                    </a:lnTo>
                    <a:lnTo>
                      <a:pt x="1424" y="1863"/>
                    </a:lnTo>
                    <a:cubicBezTo>
                      <a:pt x="1424" y="1863"/>
                      <a:pt x="1424" y="1863"/>
                      <a:pt x="1424" y="1863"/>
                    </a:cubicBezTo>
                    <a:lnTo>
                      <a:pt x="1424" y="1863"/>
                    </a:lnTo>
                    <a:cubicBezTo>
                      <a:pt x="1424" y="1861"/>
                      <a:pt x="1424" y="1860"/>
                      <a:pt x="1424" y="1858"/>
                    </a:cubicBezTo>
                    <a:lnTo>
                      <a:pt x="1424" y="1858"/>
                    </a:lnTo>
                    <a:lnTo>
                      <a:pt x="1447" y="1864"/>
                    </a:lnTo>
                    <a:lnTo>
                      <a:pt x="1447" y="1864"/>
                    </a:lnTo>
                    <a:cubicBezTo>
                      <a:pt x="1443" y="1861"/>
                      <a:pt x="1439" y="1858"/>
                      <a:pt x="1438" y="1856"/>
                    </a:cubicBezTo>
                    <a:close/>
                    <a:moveTo>
                      <a:pt x="1475" y="1872"/>
                    </a:moveTo>
                    <a:lnTo>
                      <a:pt x="1478" y="1873"/>
                    </a:lnTo>
                    <a:lnTo>
                      <a:pt x="1478" y="1873"/>
                    </a:lnTo>
                    <a:cubicBezTo>
                      <a:pt x="1478" y="1874"/>
                      <a:pt x="1477" y="1875"/>
                      <a:pt x="1477" y="1876"/>
                    </a:cubicBezTo>
                    <a:lnTo>
                      <a:pt x="1477" y="1876"/>
                    </a:lnTo>
                    <a:cubicBezTo>
                      <a:pt x="1476" y="1876"/>
                      <a:pt x="1475" y="1876"/>
                      <a:pt x="1475" y="1876"/>
                    </a:cubicBezTo>
                    <a:lnTo>
                      <a:pt x="1475" y="1876"/>
                    </a:lnTo>
                    <a:cubicBezTo>
                      <a:pt x="1475" y="1875"/>
                      <a:pt x="1475" y="1874"/>
                      <a:pt x="1475" y="1872"/>
                    </a:cubicBezTo>
                    <a:close/>
                    <a:moveTo>
                      <a:pt x="1554" y="1895"/>
                    </a:moveTo>
                    <a:cubicBezTo>
                      <a:pt x="1580" y="1902"/>
                      <a:pt x="1608" y="1909"/>
                      <a:pt x="1636" y="1916"/>
                    </a:cubicBezTo>
                    <a:lnTo>
                      <a:pt x="1636" y="1916"/>
                    </a:lnTo>
                    <a:cubicBezTo>
                      <a:pt x="1612" y="1911"/>
                      <a:pt x="1584" y="1904"/>
                      <a:pt x="1554" y="1897"/>
                    </a:cubicBezTo>
                    <a:lnTo>
                      <a:pt x="1554" y="1897"/>
                    </a:lnTo>
                    <a:cubicBezTo>
                      <a:pt x="1554" y="1897"/>
                      <a:pt x="1554" y="1896"/>
                      <a:pt x="1554" y="1895"/>
                    </a:cubicBezTo>
                    <a:close/>
                    <a:moveTo>
                      <a:pt x="1698" y="1918"/>
                    </a:moveTo>
                    <a:cubicBezTo>
                      <a:pt x="1723" y="1926"/>
                      <a:pt x="1733" y="1931"/>
                      <a:pt x="1730" y="1932"/>
                    </a:cubicBezTo>
                    <a:lnTo>
                      <a:pt x="1730" y="1932"/>
                    </a:lnTo>
                    <a:cubicBezTo>
                      <a:pt x="1724" y="1932"/>
                      <a:pt x="1717" y="1931"/>
                      <a:pt x="1708" y="1930"/>
                    </a:cubicBezTo>
                    <a:lnTo>
                      <a:pt x="1708" y="1930"/>
                    </a:lnTo>
                    <a:cubicBezTo>
                      <a:pt x="1717" y="1932"/>
                      <a:pt x="1723" y="1932"/>
                      <a:pt x="1727" y="1932"/>
                    </a:cubicBezTo>
                    <a:cubicBezTo>
                      <a:pt x="1728" y="1932"/>
                      <a:pt x="1729" y="1932"/>
                      <a:pt x="1730" y="1932"/>
                    </a:cubicBezTo>
                    <a:lnTo>
                      <a:pt x="1730" y="1932"/>
                    </a:lnTo>
                    <a:cubicBezTo>
                      <a:pt x="1737" y="1932"/>
                      <a:pt x="1742" y="1933"/>
                      <a:pt x="1746" y="1933"/>
                    </a:cubicBezTo>
                    <a:cubicBezTo>
                      <a:pt x="1763" y="1933"/>
                      <a:pt x="1750" y="1928"/>
                      <a:pt x="1698" y="1918"/>
                    </a:cubicBezTo>
                    <a:close/>
                    <a:moveTo>
                      <a:pt x="1410" y="1990"/>
                    </a:moveTo>
                    <a:cubicBezTo>
                      <a:pt x="1414" y="2023"/>
                      <a:pt x="1417" y="2040"/>
                      <a:pt x="1418" y="2040"/>
                    </a:cubicBezTo>
                    <a:cubicBezTo>
                      <a:pt x="1418" y="2040"/>
                      <a:pt x="1416" y="2023"/>
                      <a:pt x="1410" y="1990"/>
                    </a:cubicBezTo>
                    <a:close/>
                    <a:moveTo>
                      <a:pt x="2027" y="1"/>
                    </a:moveTo>
                    <a:lnTo>
                      <a:pt x="2027" y="1"/>
                    </a:lnTo>
                    <a:cubicBezTo>
                      <a:pt x="1977" y="100"/>
                      <a:pt x="1748" y="962"/>
                      <a:pt x="1745" y="962"/>
                    </a:cubicBezTo>
                    <a:cubicBezTo>
                      <a:pt x="1745" y="962"/>
                      <a:pt x="1747" y="953"/>
                      <a:pt x="1753" y="932"/>
                    </a:cubicBezTo>
                    <a:cubicBezTo>
                      <a:pt x="1753" y="932"/>
                      <a:pt x="1807" y="658"/>
                      <a:pt x="1807" y="439"/>
                    </a:cubicBezTo>
                    <a:cubicBezTo>
                      <a:pt x="1807" y="437"/>
                      <a:pt x="1807" y="436"/>
                      <a:pt x="1807" y="436"/>
                    </a:cubicBezTo>
                    <a:cubicBezTo>
                      <a:pt x="1799" y="436"/>
                      <a:pt x="1702" y="880"/>
                      <a:pt x="1661" y="1121"/>
                    </a:cubicBezTo>
                    <a:lnTo>
                      <a:pt x="1661" y="1121"/>
                    </a:lnTo>
                    <a:cubicBezTo>
                      <a:pt x="1729" y="600"/>
                      <a:pt x="1743" y="436"/>
                      <a:pt x="1731" y="436"/>
                    </a:cubicBezTo>
                    <a:lnTo>
                      <a:pt x="1731" y="436"/>
                    </a:lnTo>
                    <a:cubicBezTo>
                      <a:pt x="1711" y="436"/>
                      <a:pt x="1617" y="903"/>
                      <a:pt x="1583" y="903"/>
                    </a:cubicBezTo>
                    <a:cubicBezTo>
                      <a:pt x="1567" y="903"/>
                      <a:pt x="1564" y="799"/>
                      <a:pt x="1588" y="494"/>
                    </a:cubicBezTo>
                    <a:lnTo>
                      <a:pt x="1588" y="494"/>
                    </a:lnTo>
                    <a:cubicBezTo>
                      <a:pt x="1534" y="658"/>
                      <a:pt x="1479" y="494"/>
                      <a:pt x="1424" y="877"/>
                    </a:cubicBezTo>
                    <a:cubicBezTo>
                      <a:pt x="1479" y="384"/>
                      <a:pt x="1424" y="822"/>
                      <a:pt x="1424" y="220"/>
                    </a:cubicBezTo>
                    <a:cubicBezTo>
                      <a:pt x="1424" y="598"/>
                      <a:pt x="1409" y="700"/>
                      <a:pt x="1391" y="700"/>
                    </a:cubicBezTo>
                    <a:cubicBezTo>
                      <a:pt x="1371" y="700"/>
                      <a:pt x="1346" y="564"/>
                      <a:pt x="1336" y="564"/>
                    </a:cubicBezTo>
                    <a:lnTo>
                      <a:pt x="1336" y="564"/>
                    </a:lnTo>
                    <a:cubicBezTo>
                      <a:pt x="1326" y="564"/>
                      <a:pt x="1331" y="702"/>
                      <a:pt x="1369" y="1261"/>
                    </a:cubicBezTo>
                    <a:cubicBezTo>
                      <a:pt x="1334" y="1118"/>
                      <a:pt x="1321" y="1080"/>
                      <a:pt x="1317" y="1080"/>
                    </a:cubicBezTo>
                    <a:lnTo>
                      <a:pt x="1317" y="1080"/>
                    </a:lnTo>
                    <a:cubicBezTo>
                      <a:pt x="1312" y="1080"/>
                      <a:pt x="1318" y="1132"/>
                      <a:pt x="1311" y="1132"/>
                    </a:cubicBezTo>
                    <a:cubicBezTo>
                      <a:pt x="1305" y="1132"/>
                      <a:pt x="1292" y="1100"/>
                      <a:pt x="1260" y="987"/>
                    </a:cubicBezTo>
                    <a:cubicBezTo>
                      <a:pt x="1260" y="822"/>
                      <a:pt x="1260" y="822"/>
                      <a:pt x="1260" y="768"/>
                    </a:cubicBezTo>
                    <a:cubicBezTo>
                      <a:pt x="1245" y="731"/>
                      <a:pt x="1235" y="716"/>
                      <a:pt x="1229" y="716"/>
                    </a:cubicBezTo>
                    <a:cubicBezTo>
                      <a:pt x="1201" y="716"/>
                      <a:pt x="1241" y="1008"/>
                      <a:pt x="1223" y="1008"/>
                    </a:cubicBezTo>
                    <a:cubicBezTo>
                      <a:pt x="1215" y="1008"/>
                      <a:pt x="1195" y="946"/>
                      <a:pt x="1150" y="768"/>
                    </a:cubicBezTo>
                    <a:cubicBezTo>
                      <a:pt x="1145" y="757"/>
                      <a:pt x="1142" y="752"/>
                      <a:pt x="1140" y="752"/>
                    </a:cubicBezTo>
                    <a:lnTo>
                      <a:pt x="1140" y="752"/>
                    </a:lnTo>
                    <a:cubicBezTo>
                      <a:pt x="1126" y="752"/>
                      <a:pt x="1265" y="1193"/>
                      <a:pt x="1315" y="1589"/>
                    </a:cubicBezTo>
                    <a:cubicBezTo>
                      <a:pt x="1260" y="1425"/>
                      <a:pt x="1205" y="1206"/>
                      <a:pt x="986" y="603"/>
                    </a:cubicBezTo>
                    <a:lnTo>
                      <a:pt x="986" y="603"/>
                    </a:lnTo>
                    <a:cubicBezTo>
                      <a:pt x="1205" y="1315"/>
                      <a:pt x="1041" y="987"/>
                      <a:pt x="1205" y="1370"/>
                    </a:cubicBezTo>
                    <a:cubicBezTo>
                      <a:pt x="1205" y="1370"/>
                      <a:pt x="1260" y="1534"/>
                      <a:pt x="1369" y="1753"/>
                    </a:cubicBezTo>
                    <a:cubicBezTo>
                      <a:pt x="1369" y="1767"/>
                      <a:pt x="1373" y="1781"/>
                      <a:pt x="1377" y="1793"/>
                    </a:cubicBezTo>
                    <a:lnTo>
                      <a:pt x="1377" y="1793"/>
                    </a:lnTo>
                    <a:cubicBezTo>
                      <a:pt x="1382" y="1795"/>
                      <a:pt x="1389" y="1805"/>
                      <a:pt x="1392" y="1813"/>
                    </a:cubicBezTo>
                    <a:lnTo>
                      <a:pt x="1392" y="1813"/>
                    </a:lnTo>
                    <a:cubicBezTo>
                      <a:pt x="1380" y="1667"/>
                      <a:pt x="1369" y="1448"/>
                      <a:pt x="1369" y="1151"/>
                    </a:cubicBezTo>
                    <a:lnTo>
                      <a:pt x="1369" y="1151"/>
                    </a:lnTo>
                    <a:cubicBezTo>
                      <a:pt x="1369" y="1206"/>
                      <a:pt x="1424" y="1315"/>
                      <a:pt x="1424" y="1480"/>
                    </a:cubicBezTo>
                    <a:cubicBezTo>
                      <a:pt x="1424" y="1589"/>
                      <a:pt x="1424" y="1699"/>
                      <a:pt x="1424" y="1808"/>
                    </a:cubicBezTo>
                    <a:cubicBezTo>
                      <a:pt x="1424" y="1815"/>
                      <a:pt x="1424" y="1823"/>
                      <a:pt x="1424" y="1830"/>
                    </a:cubicBezTo>
                    <a:lnTo>
                      <a:pt x="1424" y="1830"/>
                    </a:lnTo>
                    <a:cubicBezTo>
                      <a:pt x="1414" y="1825"/>
                      <a:pt x="1404" y="1820"/>
                      <a:pt x="1392" y="1814"/>
                    </a:cubicBezTo>
                    <a:lnTo>
                      <a:pt x="1392" y="1814"/>
                    </a:lnTo>
                    <a:cubicBezTo>
                      <a:pt x="1393" y="1815"/>
                      <a:pt x="1393" y="1816"/>
                      <a:pt x="1393" y="1818"/>
                    </a:cubicBezTo>
                    <a:lnTo>
                      <a:pt x="1393" y="1818"/>
                    </a:lnTo>
                    <a:cubicBezTo>
                      <a:pt x="1393" y="1817"/>
                      <a:pt x="1393" y="1817"/>
                      <a:pt x="1392" y="1816"/>
                    </a:cubicBezTo>
                    <a:lnTo>
                      <a:pt x="1392" y="1816"/>
                    </a:lnTo>
                    <a:cubicBezTo>
                      <a:pt x="1392" y="1815"/>
                      <a:pt x="1392" y="1815"/>
                      <a:pt x="1392" y="1814"/>
                    </a:cubicBezTo>
                    <a:lnTo>
                      <a:pt x="1392" y="1814"/>
                    </a:lnTo>
                    <a:cubicBezTo>
                      <a:pt x="1391" y="1813"/>
                      <a:pt x="1390" y="1812"/>
                      <a:pt x="1389" y="1812"/>
                    </a:cubicBezTo>
                    <a:lnTo>
                      <a:pt x="1389" y="1812"/>
                    </a:lnTo>
                    <a:cubicBezTo>
                      <a:pt x="1387" y="1809"/>
                      <a:pt x="1385" y="1806"/>
                      <a:pt x="1382" y="1803"/>
                    </a:cubicBezTo>
                    <a:lnTo>
                      <a:pt x="1382" y="1803"/>
                    </a:lnTo>
                    <a:cubicBezTo>
                      <a:pt x="1382" y="1804"/>
                      <a:pt x="1383" y="1805"/>
                      <a:pt x="1383" y="1806"/>
                    </a:cubicBezTo>
                    <a:lnTo>
                      <a:pt x="1383" y="1806"/>
                    </a:lnTo>
                    <a:cubicBezTo>
                      <a:pt x="1383" y="1805"/>
                      <a:pt x="1382" y="1804"/>
                      <a:pt x="1381" y="1804"/>
                    </a:cubicBezTo>
                    <a:lnTo>
                      <a:pt x="1381" y="1804"/>
                    </a:lnTo>
                    <a:cubicBezTo>
                      <a:pt x="1381" y="1803"/>
                      <a:pt x="1380" y="1802"/>
                      <a:pt x="1380" y="1801"/>
                    </a:cubicBezTo>
                    <a:lnTo>
                      <a:pt x="1380" y="1801"/>
                    </a:lnTo>
                    <a:cubicBezTo>
                      <a:pt x="1381" y="1801"/>
                      <a:pt x="1381" y="1802"/>
                      <a:pt x="1382" y="1803"/>
                    </a:cubicBezTo>
                    <a:lnTo>
                      <a:pt x="1382" y="1803"/>
                    </a:lnTo>
                    <a:cubicBezTo>
                      <a:pt x="1381" y="1801"/>
                      <a:pt x="1380" y="1799"/>
                      <a:pt x="1379" y="1797"/>
                    </a:cubicBezTo>
                    <a:lnTo>
                      <a:pt x="1379" y="1797"/>
                    </a:lnTo>
                    <a:cubicBezTo>
                      <a:pt x="1378" y="1796"/>
                      <a:pt x="1377" y="1794"/>
                      <a:pt x="1377" y="1793"/>
                    </a:cubicBezTo>
                    <a:lnTo>
                      <a:pt x="1377" y="1793"/>
                    </a:lnTo>
                    <a:cubicBezTo>
                      <a:pt x="1377" y="1793"/>
                      <a:pt x="1376" y="1793"/>
                      <a:pt x="1376" y="1793"/>
                    </a:cubicBezTo>
                    <a:lnTo>
                      <a:pt x="1376" y="1793"/>
                    </a:lnTo>
                    <a:cubicBezTo>
                      <a:pt x="1368" y="1778"/>
                      <a:pt x="1355" y="1758"/>
                      <a:pt x="1336" y="1732"/>
                    </a:cubicBezTo>
                    <a:lnTo>
                      <a:pt x="1336" y="1732"/>
                    </a:lnTo>
                    <a:cubicBezTo>
                      <a:pt x="1340" y="1741"/>
                      <a:pt x="1344" y="1750"/>
                      <a:pt x="1348" y="1759"/>
                    </a:cubicBezTo>
                    <a:lnTo>
                      <a:pt x="1348" y="1759"/>
                    </a:lnTo>
                    <a:cubicBezTo>
                      <a:pt x="1305" y="1703"/>
                      <a:pt x="1228" y="1602"/>
                      <a:pt x="1095" y="1425"/>
                    </a:cubicBezTo>
                    <a:lnTo>
                      <a:pt x="1095" y="1425"/>
                    </a:lnTo>
                    <a:cubicBezTo>
                      <a:pt x="1214" y="1567"/>
                      <a:pt x="1291" y="1668"/>
                      <a:pt x="1336" y="1732"/>
                    </a:cubicBezTo>
                    <a:lnTo>
                      <a:pt x="1336" y="1732"/>
                    </a:lnTo>
                    <a:cubicBezTo>
                      <a:pt x="1204" y="1430"/>
                      <a:pt x="1193" y="1441"/>
                      <a:pt x="1041" y="932"/>
                    </a:cubicBezTo>
                    <a:cubicBezTo>
                      <a:pt x="1027" y="925"/>
                      <a:pt x="1015" y="922"/>
                      <a:pt x="1004" y="922"/>
                    </a:cubicBezTo>
                    <a:cubicBezTo>
                      <a:pt x="934" y="922"/>
                      <a:pt x="952" y="1083"/>
                      <a:pt x="1095" y="1370"/>
                    </a:cubicBezTo>
                    <a:cubicBezTo>
                      <a:pt x="986" y="1261"/>
                      <a:pt x="876" y="1041"/>
                      <a:pt x="822" y="987"/>
                    </a:cubicBezTo>
                    <a:cubicBezTo>
                      <a:pt x="788" y="953"/>
                      <a:pt x="769" y="938"/>
                      <a:pt x="762" y="938"/>
                    </a:cubicBezTo>
                    <a:cubicBezTo>
                      <a:pt x="717" y="938"/>
                      <a:pt x="1096" y="1473"/>
                      <a:pt x="1083" y="1473"/>
                    </a:cubicBezTo>
                    <a:cubicBezTo>
                      <a:pt x="1081" y="1473"/>
                      <a:pt x="1068" y="1459"/>
                      <a:pt x="1041" y="1425"/>
                    </a:cubicBezTo>
                    <a:lnTo>
                      <a:pt x="853" y="1200"/>
                    </a:lnTo>
                    <a:lnTo>
                      <a:pt x="853" y="1200"/>
                    </a:lnTo>
                    <a:cubicBezTo>
                      <a:pt x="913" y="1277"/>
                      <a:pt x="915" y="1300"/>
                      <a:pt x="893" y="1300"/>
                    </a:cubicBezTo>
                    <a:cubicBezTo>
                      <a:pt x="861" y="1300"/>
                      <a:pt x="776" y="1250"/>
                      <a:pt x="746" y="1250"/>
                    </a:cubicBezTo>
                    <a:cubicBezTo>
                      <a:pt x="729" y="1250"/>
                      <a:pt x="730" y="1266"/>
                      <a:pt x="767" y="1315"/>
                    </a:cubicBezTo>
                    <a:cubicBezTo>
                      <a:pt x="931" y="1480"/>
                      <a:pt x="1095" y="1534"/>
                      <a:pt x="1150" y="1644"/>
                    </a:cubicBezTo>
                    <a:cubicBezTo>
                      <a:pt x="1050" y="1563"/>
                      <a:pt x="980" y="1507"/>
                      <a:pt x="935" y="1471"/>
                    </a:cubicBezTo>
                    <a:lnTo>
                      <a:pt x="935" y="1471"/>
                    </a:lnTo>
                    <a:cubicBezTo>
                      <a:pt x="1028" y="1549"/>
                      <a:pt x="1177" y="1677"/>
                      <a:pt x="1153" y="1681"/>
                    </a:cubicBezTo>
                    <a:lnTo>
                      <a:pt x="1153" y="1681"/>
                    </a:lnTo>
                    <a:cubicBezTo>
                      <a:pt x="918" y="1545"/>
                      <a:pt x="624" y="1365"/>
                      <a:pt x="493" y="1261"/>
                    </a:cubicBezTo>
                    <a:lnTo>
                      <a:pt x="493" y="1261"/>
                    </a:lnTo>
                    <a:cubicBezTo>
                      <a:pt x="767" y="1480"/>
                      <a:pt x="438" y="1370"/>
                      <a:pt x="876" y="1589"/>
                    </a:cubicBezTo>
                    <a:lnTo>
                      <a:pt x="383" y="1370"/>
                    </a:lnTo>
                    <a:cubicBezTo>
                      <a:pt x="336" y="1370"/>
                      <a:pt x="1175" y="1732"/>
                      <a:pt x="1139" y="1732"/>
                    </a:cubicBezTo>
                    <a:cubicBezTo>
                      <a:pt x="1133" y="1732"/>
                      <a:pt x="1103" y="1722"/>
                      <a:pt x="1041" y="1699"/>
                    </a:cubicBezTo>
                    <a:lnTo>
                      <a:pt x="657" y="1534"/>
                    </a:lnTo>
                    <a:lnTo>
                      <a:pt x="657" y="1534"/>
                    </a:lnTo>
                    <a:cubicBezTo>
                      <a:pt x="657" y="1644"/>
                      <a:pt x="0" y="1644"/>
                      <a:pt x="822" y="1808"/>
                    </a:cubicBezTo>
                    <a:cubicBezTo>
                      <a:pt x="962" y="1832"/>
                      <a:pt x="1193" y="1865"/>
                      <a:pt x="1389" y="1891"/>
                    </a:cubicBezTo>
                    <a:lnTo>
                      <a:pt x="1389" y="1891"/>
                    </a:lnTo>
                    <a:cubicBezTo>
                      <a:pt x="1399" y="1933"/>
                      <a:pt x="1405" y="1966"/>
                      <a:pt x="1410" y="1990"/>
                    </a:cubicBezTo>
                    <a:lnTo>
                      <a:pt x="1410" y="1990"/>
                    </a:lnTo>
                    <a:cubicBezTo>
                      <a:pt x="1407" y="1967"/>
                      <a:pt x="1403" y="1935"/>
                      <a:pt x="1399" y="1895"/>
                    </a:cubicBezTo>
                    <a:lnTo>
                      <a:pt x="1399" y="1895"/>
                    </a:lnTo>
                    <a:cubicBezTo>
                      <a:pt x="1399" y="1894"/>
                      <a:pt x="1399" y="1893"/>
                      <a:pt x="1399" y="1893"/>
                    </a:cubicBezTo>
                    <a:lnTo>
                      <a:pt x="1399" y="1893"/>
                    </a:lnTo>
                    <a:cubicBezTo>
                      <a:pt x="1399" y="1893"/>
                      <a:pt x="1399" y="1893"/>
                      <a:pt x="1399" y="1893"/>
                    </a:cubicBezTo>
                    <a:lnTo>
                      <a:pt x="1399" y="1893"/>
                    </a:lnTo>
                    <a:cubicBezTo>
                      <a:pt x="1398" y="1882"/>
                      <a:pt x="1397" y="1870"/>
                      <a:pt x="1396" y="1857"/>
                    </a:cubicBezTo>
                    <a:lnTo>
                      <a:pt x="1396" y="1857"/>
                    </a:lnTo>
                    <a:cubicBezTo>
                      <a:pt x="1392" y="1857"/>
                      <a:pt x="1389" y="1856"/>
                      <a:pt x="1385" y="1855"/>
                    </a:cubicBezTo>
                    <a:lnTo>
                      <a:pt x="1385" y="1855"/>
                    </a:lnTo>
                    <a:cubicBezTo>
                      <a:pt x="1385" y="1854"/>
                      <a:pt x="1385" y="1853"/>
                      <a:pt x="1384" y="1853"/>
                    </a:cubicBezTo>
                    <a:lnTo>
                      <a:pt x="1384" y="1853"/>
                    </a:lnTo>
                    <a:cubicBezTo>
                      <a:pt x="1388" y="1854"/>
                      <a:pt x="1392" y="1855"/>
                      <a:pt x="1396" y="1856"/>
                    </a:cubicBezTo>
                    <a:lnTo>
                      <a:pt x="1396" y="1856"/>
                    </a:lnTo>
                    <a:cubicBezTo>
                      <a:pt x="1396" y="1856"/>
                      <a:pt x="1396" y="1857"/>
                      <a:pt x="1396" y="1857"/>
                    </a:cubicBezTo>
                    <a:lnTo>
                      <a:pt x="1396" y="1857"/>
                    </a:lnTo>
                    <a:cubicBezTo>
                      <a:pt x="1405" y="1860"/>
                      <a:pt x="1415" y="1862"/>
                      <a:pt x="1424" y="1865"/>
                    </a:cubicBezTo>
                    <a:lnTo>
                      <a:pt x="1424" y="1865"/>
                    </a:lnTo>
                    <a:cubicBezTo>
                      <a:pt x="1424" y="1875"/>
                      <a:pt x="1424" y="1886"/>
                      <a:pt x="1424" y="1896"/>
                    </a:cubicBezTo>
                    <a:lnTo>
                      <a:pt x="1424" y="1896"/>
                    </a:lnTo>
                    <a:cubicBezTo>
                      <a:pt x="1416" y="1895"/>
                      <a:pt x="1407" y="1894"/>
                      <a:pt x="1399" y="1893"/>
                    </a:cubicBezTo>
                    <a:lnTo>
                      <a:pt x="1399" y="1893"/>
                    </a:lnTo>
                    <a:cubicBezTo>
                      <a:pt x="1399" y="1893"/>
                      <a:pt x="1399" y="1894"/>
                      <a:pt x="1399" y="1895"/>
                    </a:cubicBezTo>
                    <a:lnTo>
                      <a:pt x="1399" y="1895"/>
                    </a:lnTo>
                    <a:cubicBezTo>
                      <a:pt x="1410" y="1924"/>
                      <a:pt x="1418" y="1944"/>
                      <a:pt x="1424" y="1956"/>
                    </a:cubicBezTo>
                    <a:lnTo>
                      <a:pt x="1424" y="1956"/>
                    </a:lnTo>
                    <a:cubicBezTo>
                      <a:pt x="1424" y="1944"/>
                      <a:pt x="1424" y="1931"/>
                      <a:pt x="1424" y="1918"/>
                    </a:cubicBezTo>
                    <a:cubicBezTo>
                      <a:pt x="1424" y="1912"/>
                      <a:pt x="1425" y="1910"/>
                      <a:pt x="1425" y="1910"/>
                    </a:cubicBezTo>
                    <a:cubicBezTo>
                      <a:pt x="1430" y="1910"/>
                      <a:pt x="1443" y="1973"/>
                      <a:pt x="1435" y="1973"/>
                    </a:cubicBezTo>
                    <a:cubicBezTo>
                      <a:pt x="1433" y="1973"/>
                      <a:pt x="1430" y="1968"/>
                      <a:pt x="1424" y="1956"/>
                    </a:cubicBezTo>
                    <a:lnTo>
                      <a:pt x="1424" y="1956"/>
                    </a:lnTo>
                    <a:cubicBezTo>
                      <a:pt x="1424" y="2060"/>
                      <a:pt x="1424" y="2156"/>
                      <a:pt x="1424" y="2192"/>
                    </a:cubicBezTo>
                    <a:cubicBezTo>
                      <a:pt x="1435" y="2010"/>
                      <a:pt x="1441" y="1927"/>
                      <a:pt x="1446" y="1899"/>
                    </a:cubicBezTo>
                    <a:lnTo>
                      <a:pt x="1446" y="1899"/>
                    </a:lnTo>
                    <a:cubicBezTo>
                      <a:pt x="1448" y="1899"/>
                      <a:pt x="1450" y="1899"/>
                      <a:pt x="1452" y="1900"/>
                    </a:cubicBezTo>
                    <a:lnTo>
                      <a:pt x="1452" y="1900"/>
                    </a:lnTo>
                    <a:cubicBezTo>
                      <a:pt x="1455" y="1928"/>
                      <a:pt x="1456" y="2001"/>
                      <a:pt x="1460" y="2048"/>
                    </a:cubicBezTo>
                    <a:lnTo>
                      <a:pt x="1460" y="2048"/>
                    </a:lnTo>
                    <a:cubicBezTo>
                      <a:pt x="1458" y="2089"/>
                      <a:pt x="1459" y="2106"/>
                      <a:pt x="1462" y="2106"/>
                    </a:cubicBezTo>
                    <a:cubicBezTo>
                      <a:pt x="1471" y="2106"/>
                      <a:pt x="1493" y="2017"/>
                      <a:pt x="1518" y="1908"/>
                    </a:cubicBezTo>
                    <a:lnTo>
                      <a:pt x="1518" y="1908"/>
                    </a:lnTo>
                    <a:cubicBezTo>
                      <a:pt x="1527" y="1909"/>
                      <a:pt x="1535" y="1910"/>
                      <a:pt x="1544" y="1911"/>
                    </a:cubicBezTo>
                    <a:lnTo>
                      <a:pt x="1544" y="1911"/>
                    </a:lnTo>
                    <a:cubicBezTo>
                      <a:pt x="1541" y="1931"/>
                      <a:pt x="1537" y="1951"/>
                      <a:pt x="1534" y="1973"/>
                    </a:cubicBezTo>
                    <a:cubicBezTo>
                      <a:pt x="1539" y="1952"/>
                      <a:pt x="1544" y="1932"/>
                      <a:pt x="1549" y="1912"/>
                    </a:cubicBezTo>
                    <a:lnTo>
                      <a:pt x="1549" y="1912"/>
                    </a:lnTo>
                    <a:cubicBezTo>
                      <a:pt x="1617" y="1921"/>
                      <a:pt x="1672" y="1927"/>
                      <a:pt x="1708" y="1930"/>
                    </a:cubicBezTo>
                    <a:lnTo>
                      <a:pt x="1708" y="1930"/>
                    </a:lnTo>
                    <a:cubicBezTo>
                      <a:pt x="1692" y="1928"/>
                      <a:pt x="1669" y="1923"/>
                      <a:pt x="1639" y="1917"/>
                    </a:cubicBezTo>
                    <a:lnTo>
                      <a:pt x="1639" y="1917"/>
                    </a:lnTo>
                    <a:lnTo>
                      <a:pt x="1643" y="1918"/>
                    </a:lnTo>
                    <a:cubicBezTo>
                      <a:pt x="1641" y="1917"/>
                      <a:pt x="1638" y="1917"/>
                      <a:pt x="1636" y="1916"/>
                    </a:cubicBezTo>
                    <a:lnTo>
                      <a:pt x="1636" y="1916"/>
                    </a:lnTo>
                    <a:cubicBezTo>
                      <a:pt x="1637" y="1916"/>
                      <a:pt x="1638" y="1916"/>
                      <a:pt x="1639" y="1917"/>
                    </a:cubicBezTo>
                    <a:lnTo>
                      <a:pt x="1639" y="1917"/>
                    </a:lnTo>
                    <a:lnTo>
                      <a:pt x="1555" y="1894"/>
                    </a:lnTo>
                    <a:lnTo>
                      <a:pt x="1555" y="1894"/>
                    </a:lnTo>
                    <a:cubicBezTo>
                      <a:pt x="1554" y="1894"/>
                      <a:pt x="1554" y="1895"/>
                      <a:pt x="1554" y="1895"/>
                    </a:cubicBezTo>
                    <a:lnTo>
                      <a:pt x="1554" y="1895"/>
                    </a:lnTo>
                    <a:cubicBezTo>
                      <a:pt x="1552" y="1895"/>
                      <a:pt x="1549" y="1894"/>
                      <a:pt x="1547" y="1894"/>
                    </a:cubicBezTo>
                    <a:lnTo>
                      <a:pt x="1547" y="1894"/>
                    </a:lnTo>
                    <a:cubicBezTo>
                      <a:pt x="1547" y="1894"/>
                      <a:pt x="1547" y="1895"/>
                      <a:pt x="1546" y="1895"/>
                    </a:cubicBezTo>
                    <a:lnTo>
                      <a:pt x="1546" y="1895"/>
                    </a:lnTo>
                    <a:cubicBezTo>
                      <a:pt x="1538" y="1893"/>
                      <a:pt x="1530" y="1892"/>
                      <a:pt x="1522" y="1889"/>
                    </a:cubicBezTo>
                    <a:lnTo>
                      <a:pt x="1522" y="1889"/>
                    </a:lnTo>
                    <a:cubicBezTo>
                      <a:pt x="1522" y="1889"/>
                      <a:pt x="1522" y="1888"/>
                      <a:pt x="1522" y="1888"/>
                    </a:cubicBezTo>
                    <a:lnTo>
                      <a:pt x="1522" y="1888"/>
                    </a:lnTo>
                    <a:cubicBezTo>
                      <a:pt x="1515" y="1886"/>
                      <a:pt x="1507" y="1884"/>
                      <a:pt x="1500" y="1882"/>
                    </a:cubicBezTo>
                    <a:lnTo>
                      <a:pt x="1500" y="1882"/>
                    </a:lnTo>
                    <a:cubicBezTo>
                      <a:pt x="1500" y="1881"/>
                      <a:pt x="1500" y="1880"/>
                      <a:pt x="1500" y="1879"/>
                    </a:cubicBezTo>
                    <a:lnTo>
                      <a:pt x="1500" y="1879"/>
                    </a:lnTo>
                    <a:lnTo>
                      <a:pt x="1523" y="1885"/>
                    </a:lnTo>
                    <a:lnTo>
                      <a:pt x="1523" y="1885"/>
                    </a:lnTo>
                    <a:cubicBezTo>
                      <a:pt x="1524" y="1881"/>
                      <a:pt x="1525" y="1877"/>
                      <a:pt x="1526" y="1873"/>
                    </a:cubicBezTo>
                    <a:lnTo>
                      <a:pt x="1526" y="1873"/>
                    </a:lnTo>
                    <a:cubicBezTo>
                      <a:pt x="1534" y="1875"/>
                      <a:pt x="1542" y="1876"/>
                      <a:pt x="1549" y="1877"/>
                    </a:cubicBezTo>
                    <a:lnTo>
                      <a:pt x="1549" y="1877"/>
                    </a:lnTo>
                    <a:cubicBezTo>
                      <a:pt x="1549" y="1882"/>
                      <a:pt x="1548" y="1887"/>
                      <a:pt x="1547" y="1892"/>
                    </a:cubicBezTo>
                    <a:lnTo>
                      <a:pt x="1547" y="1892"/>
                    </a:lnTo>
                    <a:lnTo>
                      <a:pt x="1523" y="1885"/>
                    </a:lnTo>
                    <a:lnTo>
                      <a:pt x="1523" y="1885"/>
                    </a:lnTo>
                    <a:cubicBezTo>
                      <a:pt x="1523" y="1886"/>
                      <a:pt x="1523" y="1887"/>
                      <a:pt x="1522" y="1888"/>
                    </a:cubicBezTo>
                    <a:lnTo>
                      <a:pt x="1522" y="1888"/>
                    </a:lnTo>
                    <a:cubicBezTo>
                      <a:pt x="1530" y="1890"/>
                      <a:pt x="1539" y="1892"/>
                      <a:pt x="1547" y="1894"/>
                    </a:cubicBezTo>
                    <a:lnTo>
                      <a:pt x="1547" y="1894"/>
                    </a:lnTo>
                    <a:cubicBezTo>
                      <a:pt x="1547" y="1893"/>
                      <a:pt x="1547" y="1892"/>
                      <a:pt x="1547" y="1892"/>
                    </a:cubicBezTo>
                    <a:lnTo>
                      <a:pt x="1547" y="1892"/>
                    </a:lnTo>
                    <a:lnTo>
                      <a:pt x="1555" y="1894"/>
                    </a:lnTo>
                    <a:lnTo>
                      <a:pt x="1555" y="1894"/>
                    </a:lnTo>
                    <a:cubicBezTo>
                      <a:pt x="1556" y="1889"/>
                      <a:pt x="1557" y="1884"/>
                      <a:pt x="1559" y="1879"/>
                    </a:cubicBezTo>
                    <a:lnTo>
                      <a:pt x="1559" y="1879"/>
                    </a:lnTo>
                    <a:cubicBezTo>
                      <a:pt x="1577" y="1882"/>
                      <a:pt x="1591" y="1884"/>
                      <a:pt x="1600" y="1884"/>
                    </a:cubicBezTo>
                    <a:cubicBezTo>
                      <a:pt x="1619" y="1884"/>
                      <a:pt x="1616" y="1877"/>
                      <a:pt x="1588" y="1863"/>
                    </a:cubicBezTo>
                    <a:lnTo>
                      <a:pt x="1563" y="1863"/>
                    </a:lnTo>
                    <a:cubicBezTo>
                      <a:pt x="1610" y="1704"/>
                      <a:pt x="1663" y="1566"/>
                      <a:pt x="1753" y="1206"/>
                    </a:cubicBezTo>
                    <a:lnTo>
                      <a:pt x="1753" y="1206"/>
                    </a:lnTo>
                    <a:lnTo>
                      <a:pt x="1698" y="1480"/>
                    </a:lnTo>
                    <a:cubicBezTo>
                      <a:pt x="1753" y="1315"/>
                      <a:pt x="1917" y="932"/>
                      <a:pt x="2027" y="439"/>
                    </a:cubicBezTo>
                    <a:lnTo>
                      <a:pt x="2027" y="439"/>
                    </a:lnTo>
                    <a:lnTo>
                      <a:pt x="1917" y="658"/>
                    </a:lnTo>
                    <a:cubicBezTo>
                      <a:pt x="1897" y="729"/>
                      <a:pt x="1888" y="759"/>
                      <a:pt x="1886" y="759"/>
                    </a:cubicBezTo>
                    <a:cubicBezTo>
                      <a:pt x="1881" y="759"/>
                      <a:pt x="2027" y="179"/>
                      <a:pt x="2027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8" name="Google Shape;3308;p32"/>
              <p:cNvSpPr/>
              <p:nvPr/>
            </p:nvSpPr>
            <p:spPr>
              <a:xfrm>
                <a:off x="6447801" y="2358843"/>
                <a:ext cx="12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1" h="220" extrusionOk="0">
                    <a:moveTo>
                      <a:pt x="0" y="1"/>
                    </a:moveTo>
                    <a:cubicBezTo>
                      <a:pt x="0" y="220"/>
                      <a:pt x="0" y="110"/>
                      <a:pt x="0" y="165"/>
                    </a:cubicBezTo>
                    <a:cubicBezTo>
                      <a:pt x="0" y="110"/>
                      <a:pt x="0" y="220"/>
                      <a:pt x="0" y="56"/>
                    </a:cubicBezTo>
                    <a:cubicBezTo>
                      <a:pt x="0" y="110"/>
                      <a:pt x="0" y="110"/>
                      <a:pt x="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32"/>
              <p:cNvSpPr/>
              <p:nvPr/>
            </p:nvSpPr>
            <p:spPr>
              <a:xfrm>
                <a:off x="6447801" y="2357523"/>
                <a:ext cx="12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1" h="165" extrusionOk="0">
                    <a:moveTo>
                      <a:pt x="0" y="165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5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0" name="Google Shape;3310;p32"/>
              <p:cNvSpPr/>
              <p:nvPr/>
            </p:nvSpPr>
            <p:spPr>
              <a:xfrm>
                <a:off x="6449818" y="2356530"/>
                <a:ext cx="691" cy="1787"/>
              </a:xfrm>
              <a:custGeom>
                <a:avLst/>
                <a:gdLst/>
                <a:ahLst/>
                <a:cxnLst/>
                <a:rect l="l" t="t" r="r" b="b"/>
                <a:pathLst>
                  <a:path w="56" h="146" extrusionOk="0">
                    <a:moveTo>
                      <a:pt x="48" y="0"/>
                    </a:moveTo>
                    <a:cubicBezTo>
                      <a:pt x="41" y="0"/>
                      <a:pt x="28" y="27"/>
                      <a:pt x="0" y="82"/>
                    </a:cubicBezTo>
                    <a:cubicBezTo>
                      <a:pt x="0" y="114"/>
                      <a:pt x="0" y="145"/>
                      <a:pt x="11" y="145"/>
                    </a:cubicBezTo>
                    <a:cubicBezTo>
                      <a:pt x="19" y="145"/>
                      <a:pt x="32" y="129"/>
                      <a:pt x="55" y="82"/>
                    </a:cubicBezTo>
                    <a:cubicBezTo>
                      <a:pt x="55" y="27"/>
                      <a:pt x="55" y="0"/>
                      <a:pt x="48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1" name="Google Shape;3311;p32"/>
              <p:cNvSpPr/>
              <p:nvPr/>
            </p:nvSpPr>
            <p:spPr>
              <a:xfrm>
                <a:off x="6451158" y="2352873"/>
                <a:ext cx="691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56" h="111" extrusionOk="0">
                    <a:moveTo>
                      <a:pt x="1" y="110"/>
                    </a:moveTo>
                    <a:lnTo>
                      <a:pt x="56" y="1"/>
                    </a:lnTo>
                    <a:lnTo>
                      <a:pt x="1" y="11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32"/>
              <p:cNvSpPr/>
              <p:nvPr/>
            </p:nvSpPr>
            <p:spPr>
              <a:xfrm>
                <a:off x="6451638" y="2335303"/>
                <a:ext cx="17100" cy="23501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1920" extrusionOk="0">
                    <a:moveTo>
                      <a:pt x="510" y="247"/>
                    </a:moveTo>
                    <a:lnTo>
                      <a:pt x="510" y="247"/>
                    </a:lnTo>
                    <a:cubicBezTo>
                      <a:pt x="498" y="259"/>
                      <a:pt x="486" y="276"/>
                      <a:pt x="474" y="298"/>
                    </a:cubicBezTo>
                    <a:lnTo>
                      <a:pt x="474" y="298"/>
                    </a:lnTo>
                    <a:cubicBezTo>
                      <a:pt x="483" y="288"/>
                      <a:pt x="495" y="272"/>
                      <a:pt x="510" y="247"/>
                    </a:cubicBezTo>
                    <a:close/>
                    <a:moveTo>
                      <a:pt x="619" y="247"/>
                    </a:moveTo>
                    <a:lnTo>
                      <a:pt x="619" y="247"/>
                    </a:lnTo>
                    <a:cubicBezTo>
                      <a:pt x="593" y="321"/>
                      <a:pt x="574" y="377"/>
                      <a:pt x="562" y="417"/>
                    </a:cubicBezTo>
                    <a:lnTo>
                      <a:pt x="562" y="417"/>
                    </a:lnTo>
                    <a:lnTo>
                      <a:pt x="564" y="411"/>
                    </a:lnTo>
                    <a:lnTo>
                      <a:pt x="564" y="411"/>
                    </a:lnTo>
                    <a:lnTo>
                      <a:pt x="619" y="247"/>
                    </a:lnTo>
                    <a:close/>
                    <a:moveTo>
                      <a:pt x="1038" y="734"/>
                    </a:moveTo>
                    <a:cubicBezTo>
                      <a:pt x="1010" y="771"/>
                      <a:pt x="967" y="836"/>
                      <a:pt x="893" y="959"/>
                    </a:cubicBezTo>
                    <a:cubicBezTo>
                      <a:pt x="1008" y="797"/>
                      <a:pt x="1036" y="753"/>
                      <a:pt x="1038" y="734"/>
                    </a:cubicBezTo>
                    <a:close/>
                    <a:moveTo>
                      <a:pt x="901" y="858"/>
                    </a:moveTo>
                    <a:lnTo>
                      <a:pt x="783" y="1068"/>
                    </a:lnTo>
                    <a:cubicBezTo>
                      <a:pt x="836" y="977"/>
                      <a:pt x="872" y="911"/>
                      <a:pt x="901" y="858"/>
                    </a:cubicBezTo>
                    <a:close/>
                    <a:moveTo>
                      <a:pt x="840" y="1"/>
                    </a:moveTo>
                    <a:cubicBezTo>
                      <a:pt x="815" y="1"/>
                      <a:pt x="575" y="505"/>
                      <a:pt x="545" y="505"/>
                    </a:cubicBezTo>
                    <a:cubicBezTo>
                      <a:pt x="538" y="505"/>
                      <a:pt x="542" y="480"/>
                      <a:pt x="562" y="417"/>
                    </a:cubicBezTo>
                    <a:lnTo>
                      <a:pt x="562" y="417"/>
                    </a:lnTo>
                    <a:lnTo>
                      <a:pt x="510" y="521"/>
                    </a:lnTo>
                    <a:cubicBezTo>
                      <a:pt x="427" y="685"/>
                      <a:pt x="386" y="754"/>
                      <a:pt x="373" y="754"/>
                    </a:cubicBezTo>
                    <a:cubicBezTo>
                      <a:pt x="359" y="754"/>
                      <a:pt x="373" y="685"/>
                      <a:pt x="400" y="576"/>
                    </a:cubicBezTo>
                    <a:cubicBezTo>
                      <a:pt x="473" y="429"/>
                      <a:pt x="473" y="429"/>
                      <a:pt x="481" y="429"/>
                    </a:cubicBezTo>
                    <a:cubicBezTo>
                      <a:pt x="485" y="429"/>
                      <a:pt x="491" y="429"/>
                      <a:pt x="510" y="411"/>
                    </a:cubicBezTo>
                    <a:cubicBezTo>
                      <a:pt x="520" y="371"/>
                      <a:pt x="520" y="355"/>
                      <a:pt x="515" y="355"/>
                    </a:cubicBezTo>
                    <a:cubicBezTo>
                      <a:pt x="495" y="355"/>
                      <a:pt x="384" y="599"/>
                      <a:pt x="353" y="667"/>
                    </a:cubicBezTo>
                    <a:lnTo>
                      <a:pt x="353" y="667"/>
                    </a:lnTo>
                    <a:cubicBezTo>
                      <a:pt x="377" y="588"/>
                      <a:pt x="401" y="511"/>
                      <a:pt x="398" y="511"/>
                    </a:cubicBezTo>
                    <a:lnTo>
                      <a:pt x="398" y="511"/>
                    </a:lnTo>
                    <a:cubicBezTo>
                      <a:pt x="397" y="511"/>
                      <a:pt x="391" y="523"/>
                      <a:pt x="380" y="553"/>
                    </a:cubicBezTo>
                    <a:lnTo>
                      <a:pt x="380" y="553"/>
                    </a:lnTo>
                    <a:cubicBezTo>
                      <a:pt x="411" y="443"/>
                      <a:pt x="443" y="355"/>
                      <a:pt x="474" y="298"/>
                    </a:cubicBezTo>
                    <a:lnTo>
                      <a:pt x="474" y="298"/>
                    </a:lnTo>
                    <a:cubicBezTo>
                      <a:pt x="465" y="307"/>
                      <a:pt x="459" y="311"/>
                      <a:pt x="454" y="311"/>
                    </a:cubicBezTo>
                    <a:cubicBezTo>
                      <a:pt x="431" y="311"/>
                      <a:pt x="438" y="237"/>
                      <a:pt x="423" y="237"/>
                    </a:cubicBezTo>
                    <a:cubicBezTo>
                      <a:pt x="406" y="237"/>
                      <a:pt x="356" y="349"/>
                      <a:pt x="181" y="849"/>
                    </a:cubicBezTo>
                    <a:cubicBezTo>
                      <a:pt x="126" y="1014"/>
                      <a:pt x="71" y="1233"/>
                      <a:pt x="71" y="1288"/>
                    </a:cubicBezTo>
                    <a:cubicBezTo>
                      <a:pt x="41" y="1395"/>
                      <a:pt x="32" y="1438"/>
                      <a:pt x="37" y="1438"/>
                    </a:cubicBezTo>
                    <a:cubicBezTo>
                      <a:pt x="50" y="1438"/>
                      <a:pt x="157" y="1156"/>
                      <a:pt x="236" y="959"/>
                    </a:cubicBezTo>
                    <a:cubicBezTo>
                      <a:pt x="314" y="734"/>
                      <a:pt x="359" y="611"/>
                      <a:pt x="380" y="553"/>
                    </a:cubicBezTo>
                    <a:lnTo>
                      <a:pt x="380" y="553"/>
                    </a:lnTo>
                    <a:cubicBezTo>
                      <a:pt x="369" y="594"/>
                      <a:pt x="357" y="638"/>
                      <a:pt x="345" y="685"/>
                    </a:cubicBezTo>
                    <a:cubicBezTo>
                      <a:pt x="345" y="685"/>
                      <a:pt x="348" y="679"/>
                      <a:pt x="353" y="667"/>
                    </a:cubicBezTo>
                    <a:lnTo>
                      <a:pt x="353" y="667"/>
                    </a:lnTo>
                    <a:cubicBezTo>
                      <a:pt x="328" y="749"/>
                      <a:pt x="303" y="833"/>
                      <a:pt x="307" y="833"/>
                    </a:cubicBezTo>
                    <a:cubicBezTo>
                      <a:pt x="309" y="833"/>
                      <a:pt x="320" y="807"/>
                      <a:pt x="345" y="740"/>
                    </a:cubicBezTo>
                    <a:lnTo>
                      <a:pt x="345" y="740"/>
                    </a:lnTo>
                    <a:cubicBezTo>
                      <a:pt x="181" y="1178"/>
                      <a:pt x="181" y="1178"/>
                      <a:pt x="126" y="1397"/>
                    </a:cubicBezTo>
                    <a:cubicBezTo>
                      <a:pt x="59" y="1600"/>
                      <a:pt x="38" y="1666"/>
                      <a:pt x="40" y="1666"/>
                    </a:cubicBezTo>
                    <a:cubicBezTo>
                      <a:pt x="43" y="1666"/>
                      <a:pt x="126" y="1437"/>
                      <a:pt x="134" y="1437"/>
                    </a:cubicBezTo>
                    <a:lnTo>
                      <a:pt x="134" y="1437"/>
                    </a:lnTo>
                    <a:cubicBezTo>
                      <a:pt x="139" y="1437"/>
                      <a:pt x="113" y="1530"/>
                      <a:pt x="17" y="1835"/>
                    </a:cubicBezTo>
                    <a:lnTo>
                      <a:pt x="17" y="1881"/>
                    </a:lnTo>
                    <a:lnTo>
                      <a:pt x="17" y="1881"/>
                    </a:lnTo>
                    <a:cubicBezTo>
                      <a:pt x="37" y="1827"/>
                      <a:pt x="71" y="1732"/>
                      <a:pt x="71" y="1671"/>
                    </a:cubicBezTo>
                    <a:cubicBezTo>
                      <a:pt x="126" y="1561"/>
                      <a:pt x="181" y="1507"/>
                      <a:pt x="181" y="1397"/>
                    </a:cubicBezTo>
                    <a:cubicBezTo>
                      <a:pt x="236" y="1288"/>
                      <a:pt x="400" y="795"/>
                      <a:pt x="510" y="630"/>
                    </a:cubicBezTo>
                    <a:lnTo>
                      <a:pt x="510" y="630"/>
                    </a:lnTo>
                    <a:cubicBezTo>
                      <a:pt x="345" y="1068"/>
                      <a:pt x="345" y="1014"/>
                      <a:pt x="291" y="1233"/>
                    </a:cubicBezTo>
                    <a:lnTo>
                      <a:pt x="400" y="959"/>
                    </a:lnTo>
                    <a:lnTo>
                      <a:pt x="400" y="959"/>
                    </a:lnTo>
                    <a:cubicBezTo>
                      <a:pt x="400" y="959"/>
                      <a:pt x="236" y="1452"/>
                      <a:pt x="126" y="1671"/>
                    </a:cubicBezTo>
                    <a:cubicBezTo>
                      <a:pt x="291" y="1342"/>
                      <a:pt x="236" y="1452"/>
                      <a:pt x="400" y="1014"/>
                    </a:cubicBezTo>
                    <a:lnTo>
                      <a:pt x="400" y="1014"/>
                    </a:lnTo>
                    <a:cubicBezTo>
                      <a:pt x="323" y="1245"/>
                      <a:pt x="306" y="1344"/>
                      <a:pt x="333" y="1344"/>
                    </a:cubicBezTo>
                    <a:cubicBezTo>
                      <a:pt x="356" y="1344"/>
                      <a:pt x="412" y="1269"/>
                      <a:pt x="489" y="1141"/>
                    </a:cubicBezTo>
                    <a:lnTo>
                      <a:pt x="489" y="1141"/>
                    </a:lnTo>
                    <a:cubicBezTo>
                      <a:pt x="433" y="1256"/>
                      <a:pt x="375" y="1402"/>
                      <a:pt x="392" y="1402"/>
                    </a:cubicBezTo>
                    <a:cubicBezTo>
                      <a:pt x="394" y="1402"/>
                      <a:pt x="396" y="1401"/>
                      <a:pt x="400" y="1397"/>
                    </a:cubicBezTo>
                    <a:lnTo>
                      <a:pt x="400" y="1397"/>
                    </a:lnTo>
                    <a:cubicBezTo>
                      <a:pt x="432" y="1333"/>
                      <a:pt x="514" y="1168"/>
                      <a:pt x="619" y="959"/>
                    </a:cubicBezTo>
                    <a:cubicBezTo>
                      <a:pt x="672" y="870"/>
                      <a:pt x="703" y="833"/>
                      <a:pt x="714" y="833"/>
                    </a:cubicBezTo>
                    <a:cubicBezTo>
                      <a:pt x="736" y="833"/>
                      <a:pt x="675" y="993"/>
                      <a:pt x="564" y="1178"/>
                    </a:cubicBezTo>
                    <a:lnTo>
                      <a:pt x="729" y="904"/>
                    </a:lnTo>
                    <a:cubicBezTo>
                      <a:pt x="793" y="775"/>
                      <a:pt x="818" y="728"/>
                      <a:pt x="822" y="728"/>
                    </a:cubicBezTo>
                    <a:lnTo>
                      <a:pt x="822" y="728"/>
                    </a:lnTo>
                    <a:cubicBezTo>
                      <a:pt x="831" y="728"/>
                      <a:pt x="685" y="1065"/>
                      <a:pt x="728" y="1065"/>
                    </a:cubicBezTo>
                    <a:cubicBezTo>
                      <a:pt x="737" y="1065"/>
                      <a:pt x="754" y="1050"/>
                      <a:pt x="783" y="1014"/>
                    </a:cubicBezTo>
                    <a:cubicBezTo>
                      <a:pt x="833" y="964"/>
                      <a:pt x="1151" y="333"/>
                      <a:pt x="1171" y="333"/>
                    </a:cubicBezTo>
                    <a:lnTo>
                      <a:pt x="1171" y="333"/>
                    </a:lnTo>
                    <a:cubicBezTo>
                      <a:pt x="1173" y="333"/>
                      <a:pt x="1172" y="341"/>
                      <a:pt x="1167" y="356"/>
                    </a:cubicBezTo>
                    <a:cubicBezTo>
                      <a:pt x="1000" y="649"/>
                      <a:pt x="992" y="686"/>
                      <a:pt x="901" y="858"/>
                    </a:cubicBezTo>
                    <a:lnTo>
                      <a:pt x="901" y="858"/>
                    </a:lnTo>
                    <a:lnTo>
                      <a:pt x="1057" y="576"/>
                    </a:lnTo>
                    <a:lnTo>
                      <a:pt x="1057" y="576"/>
                    </a:lnTo>
                    <a:cubicBezTo>
                      <a:pt x="994" y="734"/>
                      <a:pt x="1041" y="709"/>
                      <a:pt x="1038" y="734"/>
                    </a:cubicBezTo>
                    <a:lnTo>
                      <a:pt x="1038" y="734"/>
                    </a:lnTo>
                    <a:cubicBezTo>
                      <a:pt x="1135" y="607"/>
                      <a:pt x="1046" y="817"/>
                      <a:pt x="1386" y="137"/>
                    </a:cubicBezTo>
                    <a:lnTo>
                      <a:pt x="1386" y="137"/>
                    </a:lnTo>
                    <a:cubicBezTo>
                      <a:pt x="1339" y="196"/>
                      <a:pt x="1308" y="214"/>
                      <a:pt x="1282" y="214"/>
                    </a:cubicBezTo>
                    <a:cubicBezTo>
                      <a:pt x="1236" y="214"/>
                      <a:pt x="1209" y="157"/>
                      <a:pt x="1151" y="157"/>
                    </a:cubicBezTo>
                    <a:cubicBezTo>
                      <a:pt x="1088" y="157"/>
                      <a:pt x="987" y="227"/>
                      <a:pt x="783" y="521"/>
                    </a:cubicBezTo>
                    <a:lnTo>
                      <a:pt x="948" y="192"/>
                    </a:lnTo>
                    <a:lnTo>
                      <a:pt x="948" y="192"/>
                    </a:lnTo>
                    <a:cubicBezTo>
                      <a:pt x="871" y="324"/>
                      <a:pt x="833" y="370"/>
                      <a:pt x="818" y="370"/>
                    </a:cubicBezTo>
                    <a:cubicBezTo>
                      <a:pt x="782" y="370"/>
                      <a:pt x="858" y="135"/>
                      <a:pt x="832" y="135"/>
                    </a:cubicBezTo>
                    <a:cubicBezTo>
                      <a:pt x="813" y="135"/>
                      <a:pt x="736" y="269"/>
                      <a:pt x="510" y="740"/>
                    </a:cubicBezTo>
                    <a:lnTo>
                      <a:pt x="838" y="28"/>
                    </a:lnTo>
                    <a:cubicBezTo>
                      <a:pt x="843" y="9"/>
                      <a:pt x="843" y="1"/>
                      <a:pt x="840" y="1"/>
                    </a:cubicBezTo>
                    <a:close/>
                    <a:moveTo>
                      <a:pt x="17" y="1881"/>
                    </a:moveTo>
                    <a:cubicBezTo>
                      <a:pt x="7" y="1904"/>
                      <a:pt x="1" y="1920"/>
                      <a:pt x="1" y="1920"/>
                    </a:cubicBezTo>
                    <a:cubicBezTo>
                      <a:pt x="2" y="1920"/>
                      <a:pt x="6" y="1911"/>
                      <a:pt x="17" y="1890"/>
                    </a:cubicBezTo>
                    <a:lnTo>
                      <a:pt x="17" y="188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32"/>
              <p:cNvSpPr/>
              <p:nvPr/>
            </p:nvSpPr>
            <p:spPr>
              <a:xfrm>
                <a:off x="6464553" y="2336865"/>
                <a:ext cx="5503" cy="8996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5" extrusionOk="0">
                    <a:moveTo>
                      <a:pt x="408" y="0"/>
                    </a:moveTo>
                    <a:cubicBezTo>
                      <a:pt x="400" y="0"/>
                      <a:pt x="383" y="23"/>
                      <a:pt x="336" y="118"/>
                    </a:cubicBezTo>
                    <a:cubicBezTo>
                      <a:pt x="289" y="165"/>
                      <a:pt x="242" y="293"/>
                      <a:pt x="229" y="293"/>
                    </a:cubicBezTo>
                    <a:cubicBezTo>
                      <a:pt x="227" y="293"/>
                      <a:pt x="226" y="290"/>
                      <a:pt x="226" y="282"/>
                    </a:cubicBezTo>
                    <a:lnTo>
                      <a:pt x="7" y="720"/>
                    </a:lnTo>
                    <a:cubicBezTo>
                      <a:pt x="2" y="730"/>
                      <a:pt x="1" y="735"/>
                      <a:pt x="1" y="735"/>
                    </a:cubicBezTo>
                    <a:cubicBezTo>
                      <a:pt x="10" y="735"/>
                      <a:pt x="296" y="258"/>
                      <a:pt x="445" y="8"/>
                    </a:cubicBezTo>
                    <a:lnTo>
                      <a:pt x="445" y="8"/>
                    </a:lnTo>
                    <a:cubicBezTo>
                      <a:pt x="437" y="17"/>
                      <a:pt x="431" y="20"/>
                      <a:pt x="426" y="20"/>
                    </a:cubicBezTo>
                    <a:cubicBezTo>
                      <a:pt x="416" y="20"/>
                      <a:pt x="416" y="0"/>
                      <a:pt x="408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32"/>
              <p:cNvSpPr/>
              <p:nvPr/>
            </p:nvSpPr>
            <p:spPr>
              <a:xfrm>
                <a:off x="6464799" y="2333281"/>
                <a:ext cx="13732" cy="15802"/>
              </a:xfrm>
              <a:custGeom>
                <a:avLst/>
                <a:gdLst/>
                <a:ahLst/>
                <a:cxnLst/>
                <a:rect l="l" t="t" r="r" b="b"/>
                <a:pathLst>
                  <a:path w="1113" h="1291" extrusionOk="0">
                    <a:moveTo>
                      <a:pt x="480" y="304"/>
                    </a:moveTo>
                    <a:lnTo>
                      <a:pt x="449" y="355"/>
                    </a:lnTo>
                    <a:lnTo>
                      <a:pt x="449" y="355"/>
                    </a:lnTo>
                    <a:cubicBezTo>
                      <a:pt x="457" y="342"/>
                      <a:pt x="468" y="325"/>
                      <a:pt x="480" y="304"/>
                    </a:cubicBezTo>
                    <a:close/>
                    <a:moveTo>
                      <a:pt x="441" y="866"/>
                    </a:moveTo>
                    <a:cubicBezTo>
                      <a:pt x="399" y="932"/>
                      <a:pt x="356" y="1000"/>
                      <a:pt x="316" y="1071"/>
                    </a:cubicBezTo>
                    <a:cubicBezTo>
                      <a:pt x="382" y="971"/>
                      <a:pt x="422" y="905"/>
                      <a:pt x="441" y="866"/>
                    </a:cubicBezTo>
                    <a:close/>
                    <a:moveTo>
                      <a:pt x="529" y="533"/>
                    </a:moveTo>
                    <a:cubicBezTo>
                      <a:pt x="529" y="533"/>
                      <a:pt x="312" y="863"/>
                      <a:pt x="155" y="1109"/>
                    </a:cubicBezTo>
                    <a:lnTo>
                      <a:pt x="155" y="1109"/>
                    </a:lnTo>
                    <a:cubicBezTo>
                      <a:pt x="159" y="1103"/>
                      <a:pt x="162" y="1100"/>
                      <a:pt x="163" y="1100"/>
                    </a:cubicBezTo>
                    <a:lnTo>
                      <a:pt x="163" y="1100"/>
                    </a:lnTo>
                    <a:cubicBezTo>
                      <a:pt x="164" y="1100"/>
                      <a:pt x="161" y="1108"/>
                      <a:pt x="152" y="1126"/>
                    </a:cubicBezTo>
                    <a:cubicBezTo>
                      <a:pt x="152" y="1121"/>
                      <a:pt x="153" y="1116"/>
                      <a:pt x="155" y="1109"/>
                    </a:cubicBezTo>
                    <a:lnTo>
                      <a:pt x="155" y="1109"/>
                    </a:lnTo>
                    <a:cubicBezTo>
                      <a:pt x="112" y="1177"/>
                      <a:pt x="73" y="1239"/>
                      <a:pt x="45" y="1286"/>
                    </a:cubicBezTo>
                    <a:lnTo>
                      <a:pt x="45" y="1286"/>
                    </a:lnTo>
                    <a:cubicBezTo>
                      <a:pt x="60" y="1261"/>
                      <a:pt x="131" y="1143"/>
                      <a:pt x="155" y="1109"/>
                    </a:cubicBezTo>
                    <a:lnTo>
                      <a:pt x="155" y="1109"/>
                    </a:lnTo>
                    <a:cubicBezTo>
                      <a:pt x="155" y="1109"/>
                      <a:pt x="155" y="1109"/>
                      <a:pt x="155" y="1109"/>
                    </a:cubicBezTo>
                    <a:lnTo>
                      <a:pt x="155" y="1109"/>
                    </a:lnTo>
                    <a:cubicBezTo>
                      <a:pt x="155" y="1109"/>
                      <a:pt x="155" y="1109"/>
                      <a:pt x="155" y="1109"/>
                    </a:cubicBezTo>
                    <a:lnTo>
                      <a:pt x="155" y="1109"/>
                    </a:lnTo>
                    <a:cubicBezTo>
                      <a:pt x="155" y="1109"/>
                      <a:pt x="155" y="1109"/>
                      <a:pt x="155" y="1109"/>
                    </a:cubicBezTo>
                    <a:lnTo>
                      <a:pt x="155" y="1109"/>
                    </a:lnTo>
                    <a:cubicBezTo>
                      <a:pt x="178" y="1036"/>
                      <a:pt x="325" y="839"/>
                      <a:pt x="425" y="688"/>
                    </a:cubicBezTo>
                    <a:cubicBezTo>
                      <a:pt x="499" y="578"/>
                      <a:pt x="528" y="533"/>
                      <a:pt x="529" y="533"/>
                    </a:cubicBezTo>
                    <a:close/>
                    <a:moveTo>
                      <a:pt x="1102" y="0"/>
                    </a:moveTo>
                    <a:cubicBezTo>
                      <a:pt x="1044" y="0"/>
                      <a:pt x="566" y="690"/>
                      <a:pt x="536" y="690"/>
                    </a:cubicBezTo>
                    <a:cubicBezTo>
                      <a:pt x="535" y="690"/>
                      <a:pt x="535" y="689"/>
                      <a:pt x="535" y="688"/>
                    </a:cubicBezTo>
                    <a:cubicBezTo>
                      <a:pt x="590" y="578"/>
                      <a:pt x="699" y="414"/>
                      <a:pt x="754" y="304"/>
                    </a:cubicBezTo>
                    <a:cubicBezTo>
                      <a:pt x="704" y="304"/>
                      <a:pt x="641" y="339"/>
                      <a:pt x="605" y="339"/>
                    </a:cubicBezTo>
                    <a:cubicBezTo>
                      <a:pt x="563" y="339"/>
                      <a:pt x="556" y="292"/>
                      <a:pt x="645" y="85"/>
                    </a:cubicBezTo>
                    <a:cubicBezTo>
                      <a:pt x="649" y="76"/>
                      <a:pt x="651" y="72"/>
                      <a:pt x="650" y="72"/>
                    </a:cubicBezTo>
                    <a:lnTo>
                      <a:pt x="650" y="72"/>
                    </a:lnTo>
                    <a:cubicBezTo>
                      <a:pt x="638" y="72"/>
                      <a:pt x="307" y="592"/>
                      <a:pt x="206" y="743"/>
                    </a:cubicBezTo>
                    <a:lnTo>
                      <a:pt x="449" y="355"/>
                    </a:lnTo>
                    <a:lnTo>
                      <a:pt x="449" y="355"/>
                    </a:lnTo>
                    <a:cubicBezTo>
                      <a:pt x="426" y="388"/>
                      <a:pt x="416" y="397"/>
                      <a:pt x="411" y="397"/>
                    </a:cubicBezTo>
                    <a:cubicBezTo>
                      <a:pt x="405" y="397"/>
                      <a:pt x="404" y="387"/>
                      <a:pt x="398" y="387"/>
                    </a:cubicBezTo>
                    <a:cubicBezTo>
                      <a:pt x="387" y="387"/>
                      <a:pt x="356" y="425"/>
                      <a:pt x="234" y="645"/>
                    </a:cubicBezTo>
                    <a:lnTo>
                      <a:pt x="234" y="645"/>
                    </a:lnTo>
                    <a:lnTo>
                      <a:pt x="261" y="578"/>
                    </a:lnTo>
                    <a:cubicBezTo>
                      <a:pt x="268" y="564"/>
                      <a:pt x="271" y="558"/>
                      <a:pt x="270" y="558"/>
                    </a:cubicBezTo>
                    <a:lnTo>
                      <a:pt x="270" y="558"/>
                    </a:lnTo>
                    <a:cubicBezTo>
                      <a:pt x="265" y="558"/>
                      <a:pt x="128" y="803"/>
                      <a:pt x="144" y="803"/>
                    </a:cubicBezTo>
                    <a:cubicBezTo>
                      <a:pt x="145" y="803"/>
                      <a:pt x="148" y="801"/>
                      <a:pt x="152" y="797"/>
                    </a:cubicBezTo>
                    <a:cubicBezTo>
                      <a:pt x="183" y="739"/>
                      <a:pt x="210" y="689"/>
                      <a:pt x="234" y="645"/>
                    </a:cubicBezTo>
                    <a:lnTo>
                      <a:pt x="234" y="645"/>
                    </a:lnTo>
                    <a:lnTo>
                      <a:pt x="152" y="852"/>
                    </a:lnTo>
                    <a:lnTo>
                      <a:pt x="42" y="1071"/>
                    </a:lnTo>
                    <a:cubicBezTo>
                      <a:pt x="11" y="1133"/>
                      <a:pt x="0" y="1159"/>
                      <a:pt x="3" y="1159"/>
                    </a:cubicBezTo>
                    <a:cubicBezTo>
                      <a:pt x="19" y="1159"/>
                      <a:pt x="443" y="417"/>
                      <a:pt x="487" y="417"/>
                    </a:cubicBezTo>
                    <a:cubicBezTo>
                      <a:pt x="494" y="417"/>
                      <a:pt x="492" y="433"/>
                      <a:pt x="480" y="469"/>
                    </a:cubicBezTo>
                    <a:lnTo>
                      <a:pt x="97" y="1071"/>
                    </a:lnTo>
                    <a:cubicBezTo>
                      <a:pt x="97" y="1078"/>
                      <a:pt x="99" y="1081"/>
                      <a:pt x="103" y="1081"/>
                    </a:cubicBezTo>
                    <a:cubicBezTo>
                      <a:pt x="116" y="1081"/>
                      <a:pt x="141" y="1057"/>
                      <a:pt x="152" y="1057"/>
                    </a:cubicBezTo>
                    <a:cubicBezTo>
                      <a:pt x="165" y="1057"/>
                      <a:pt x="152" y="1099"/>
                      <a:pt x="42" y="1290"/>
                    </a:cubicBezTo>
                    <a:cubicBezTo>
                      <a:pt x="217" y="1045"/>
                      <a:pt x="415" y="822"/>
                      <a:pt x="448" y="822"/>
                    </a:cubicBezTo>
                    <a:cubicBezTo>
                      <a:pt x="457" y="822"/>
                      <a:pt x="455" y="836"/>
                      <a:pt x="441" y="866"/>
                    </a:cubicBezTo>
                    <a:lnTo>
                      <a:pt x="441" y="866"/>
                    </a:lnTo>
                    <a:cubicBezTo>
                      <a:pt x="627" y="578"/>
                      <a:pt x="809" y="359"/>
                      <a:pt x="809" y="359"/>
                    </a:cubicBezTo>
                    <a:lnTo>
                      <a:pt x="809" y="359"/>
                    </a:lnTo>
                    <a:cubicBezTo>
                      <a:pt x="699" y="578"/>
                      <a:pt x="590" y="743"/>
                      <a:pt x="480" y="907"/>
                    </a:cubicBezTo>
                    <a:cubicBezTo>
                      <a:pt x="433" y="954"/>
                      <a:pt x="386" y="1082"/>
                      <a:pt x="409" y="1082"/>
                    </a:cubicBezTo>
                    <a:cubicBezTo>
                      <a:pt x="412" y="1082"/>
                      <a:pt x="418" y="1079"/>
                      <a:pt x="425" y="1071"/>
                    </a:cubicBezTo>
                    <a:cubicBezTo>
                      <a:pt x="645" y="743"/>
                      <a:pt x="918" y="250"/>
                      <a:pt x="1083" y="85"/>
                    </a:cubicBezTo>
                    <a:cubicBezTo>
                      <a:pt x="1108" y="25"/>
                      <a:pt x="1113" y="0"/>
                      <a:pt x="1102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32"/>
              <p:cNvSpPr/>
              <p:nvPr/>
            </p:nvSpPr>
            <p:spPr>
              <a:xfrm>
                <a:off x="6474073" y="2334976"/>
                <a:ext cx="1357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65" extrusionOk="0">
                    <a:moveTo>
                      <a:pt x="110" y="0"/>
                    </a:moveTo>
                    <a:lnTo>
                      <a:pt x="110" y="0"/>
                    </a:lnTo>
                    <a:cubicBezTo>
                      <a:pt x="82" y="27"/>
                      <a:pt x="69" y="55"/>
                      <a:pt x="55" y="82"/>
                    </a:cubicBezTo>
                    <a:lnTo>
                      <a:pt x="55" y="82"/>
                    </a:lnTo>
                    <a:lnTo>
                      <a:pt x="110" y="0"/>
                    </a:lnTo>
                    <a:close/>
                    <a:moveTo>
                      <a:pt x="55" y="82"/>
                    </a:moveTo>
                    <a:lnTo>
                      <a:pt x="0" y="164"/>
                    </a:lnTo>
                    <a:cubicBezTo>
                      <a:pt x="27" y="137"/>
                      <a:pt x="41" y="110"/>
                      <a:pt x="55" y="82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32"/>
              <p:cNvSpPr/>
              <p:nvPr/>
            </p:nvSpPr>
            <p:spPr>
              <a:xfrm>
                <a:off x="7133542" y="2691389"/>
                <a:ext cx="89916" cy="43978"/>
              </a:xfrm>
              <a:custGeom>
                <a:avLst/>
                <a:gdLst/>
                <a:ahLst/>
                <a:cxnLst/>
                <a:rect l="l" t="t" r="r" b="b"/>
                <a:pathLst>
                  <a:path w="7288" h="3593" extrusionOk="0">
                    <a:moveTo>
                      <a:pt x="2700" y="0"/>
                    </a:moveTo>
                    <a:cubicBezTo>
                      <a:pt x="1184" y="0"/>
                      <a:pt x="0" y="1243"/>
                      <a:pt x="1208" y="3319"/>
                    </a:cubicBezTo>
                    <a:lnTo>
                      <a:pt x="2467" y="2059"/>
                    </a:lnTo>
                    <a:lnTo>
                      <a:pt x="2467" y="2059"/>
                    </a:lnTo>
                    <a:cubicBezTo>
                      <a:pt x="1974" y="2552"/>
                      <a:pt x="1975" y="3045"/>
                      <a:pt x="2467" y="3592"/>
                    </a:cubicBezTo>
                    <a:cubicBezTo>
                      <a:pt x="4001" y="3045"/>
                      <a:pt x="7287" y="3045"/>
                      <a:pt x="4768" y="799"/>
                    </a:cubicBezTo>
                    <a:cubicBezTo>
                      <a:pt x="4137" y="254"/>
                      <a:pt x="3385" y="0"/>
                      <a:pt x="270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32"/>
              <p:cNvSpPr/>
              <p:nvPr/>
            </p:nvSpPr>
            <p:spPr>
              <a:xfrm>
                <a:off x="7164561" y="2716974"/>
                <a:ext cx="3393" cy="403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330" extrusionOk="0">
                    <a:moveTo>
                      <a:pt x="0" y="1"/>
                    </a:moveTo>
                    <a:lnTo>
                      <a:pt x="274" y="329"/>
                    </a:lnTo>
                    <a:lnTo>
                      <a:pt x="110" y="11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32"/>
              <p:cNvSpPr/>
              <p:nvPr/>
            </p:nvSpPr>
            <p:spPr>
              <a:xfrm>
                <a:off x="7149740" y="2707687"/>
                <a:ext cx="18926" cy="14761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206" extrusionOk="0">
                    <a:moveTo>
                      <a:pt x="0" y="1"/>
                    </a:moveTo>
                    <a:lnTo>
                      <a:pt x="55" y="220"/>
                    </a:lnTo>
                    <a:cubicBezTo>
                      <a:pt x="1096" y="932"/>
                      <a:pt x="822" y="713"/>
                      <a:pt x="1534" y="1206"/>
                    </a:cubicBezTo>
                    <a:cubicBezTo>
                      <a:pt x="1424" y="1096"/>
                      <a:pt x="1150" y="713"/>
                      <a:pt x="767" y="384"/>
                    </a:cubicBezTo>
                    <a:lnTo>
                      <a:pt x="767" y="384"/>
                    </a:lnTo>
                    <a:cubicBezTo>
                      <a:pt x="767" y="485"/>
                      <a:pt x="1048" y="774"/>
                      <a:pt x="1004" y="774"/>
                    </a:cubicBezTo>
                    <a:cubicBezTo>
                      <a:pt x="1000" y="774"/>
                      <a:pt x="994" y="772"/>
                      <a:pt x="986" y="768"/>
                    </a:cubicBezTo>
                    <a:cubicBezTo>
                      <a:pt x="712" y="494"/>
                      <a:pt x="767" y="494"/>
                      <a:pt x="438" y="165"/>
                    </a:cubicBezTo>
                    <a:cubicBezTo>
                      <a:pt x="371" y="136"/>
                      <a:pt x="334" y="124"/>
                      <a:pt x="318" y="124"/>
                    </a:cubicBezTo>
                    <a:cubicBezTo>
                      <a:pt x="242" y="124"/>
                      <a:pt x="619" y="384"/>
                      <a:pt x="438" y="38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32"/>
              <p:cNvSpPr/>
              <p:nvPr/>
            </p:nvSpPr>
            <p:spPr>
              <a:xfrm>
                <a:off x="7155128" y="2713657"/>
                <a:ext cx="6095" cy="4712"/>
              </a:xfrm>
              <a:custGeom>
                <a:avLst/>
                <a:gdLst/>
                <a:ahLst/>
                <a:cxnLst/>
                <a:rect l="l" t="t" r="r" b="b"/>
                <a:pathLst>
                  <a:path w="494" h="385" extrusionOk="0">
                    <a:moveTo>
                      <a:pt x="0" y="1"/>
                    </a:moveTo>
                    <a:cubicBezTo>
                      <a:pt x="165" y="165"/>
                      <a:pt x="384" y="329"/>
                      <a:pt x="493" y="38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32"/>
              <p:cNvSpPr/>
              <p:nvPr/>
            </p:nvSpPr>
            <p:spPr>
              <a:xfrm>
                <a:off x="7156468" y="2715655"/>
                <a:ext cx="5429" cy="4027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29" extrusionOk="0">
                    <a:moveTo>
                      <a:pt x="1" y="0"/>
                    </a:moveTo>
                    <a:cubicBezTo>
                      <a:pt x="56" y="55"/>
                      <a:pt x="384" y="329"/>
                      <a:pt x="439" y="329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32"/>
              <p:cNvSpPr/>
              <p:nvPr/>
            </p:nvSpPr>
            <p:spPr>
              <a:xfrm>
                <a:off x="7160515" y="2720958"/>
                <a:ext cx="2036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55" extrusionOk="0">
                    <a:moveTo>
                      <a:pt x="1" y="0"/>
                    </a:moveTo>
                    <a:lnTo>
                      <a:pt x="55" y="55"/>
                    </a:lnTo>
                    <a:cubicBezTo>
                      <a:pt x="165" y="55"/>
                      <a:pt x="55" y="55"/>
                      <a:pt x="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32"/>
              <p:cNvSpPr/>
              <p:nvPr/>
            </p:nvSpPr>
            <p:spPr>
              <a:xfrm>
                <a:off x="7149064" y="2714323"/>
                <a:ext cx="14423" cy="8335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681" extrusionOk="0">
                    <a:moveTo>
                      <a:pt x="0" y="0"/>
                    </a:moveTo>
                    <a:cubicBezTo>
                      <a:pt x="0" y="165"/>
                      <a:pt x="767" y="548"/>
                      <a:pt x="986" y="658"/>
                    </a:cubicBezTo>
                    <a:cubicBezTo>
                      <a:pt x="1067" y="674"/>
                      <a:pt x="1109" y="680"/>
                      <a:pt x="1127" y="680"/>
                    </a:cubicBezTo>
                    <a:cubicBezTo>
                      <a:pt x="1169" y="680"/>
                      <a:pt x="1064" y="642"/>
                      <a:pt x="986" y="603"/>
                    </a:cubicBezTo>
                    <a:lnTo>
                      <a:pt x="932" y="548"/>
                    </a:lnTo>
                    <a:cubicBezTo>
                      <a:pt x="712" y="493"/>
                      <a:pt x="165" y="220"/>
                      <a:pt x="329" y="220"/>
                    </a:cubicBezTo>
                    <a:cubicBezTo>
                      <a:pt x="319" y="200"/>
                      <a:pt x="327" y="193"/>
                      <a:pt x="345" y="193"/>
                    </a:cubicBezTo>
                    <a:cubicBezTo>
                      <a:pt x="396" y="193"/>
                      <a:pt x="530" y="253"/>
                      <a:pt x="567" y="253"/>
                    </a:cubicBezTo>
                    <a:cubicBezTo>
                      <a:pt x="589" y="253"/>
                      <a:pt x="577" y="232"/>
                      <a:pt x="493" y="16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3" name="Google Shape;3323;p32"/>
              <p:cNvSpPr/>
              <p:nvPr/>
            </p:nvSpPr>
            <p:spPr>
              <a:xfrm>
                <a:off x="7159285" y="2720014"/>
                <a:ext cx="1246" cy="967"/>
              </a:xfrm>
              <a:custGeom>
                <a:avLst/>
                <a:gdLst/>
                <a:ahLst/>
                <a:cxnLst/>
                <a:rect l="l" t="t" r="r" b="b"/>
                <a:pathLst>
                  <a:path w="101" h="79" extrusionOk="0">
                    <a:moveTo>
                      <a:pt x="13" y="1"/>
                    </a:moveTo>
                    <a:cubicBezTo>
                      <a:pt x="0" y="1"/>
                      <a:pt x="23" y="39"/>
                      <a:pt x="101" y="78"/>
                    </a:cubicBezTo>
                    <a:lnTo>
                      <a:pt x="46" y="23"/>
                    </a:lnTo>
                    <a:cubicBezTo>
                      <a:pt x="30" y="7"/>
                      <a:pt x="18" y="1"/>
                      <a:pt x="13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4" name="Google Shape;3324;p32"/>
              <p:cNvSpPr/>
              <p:nvPr/>
            </p:nvSpPr>
            <p:spPr>
              <a:xfrm>
                <a:off x="7157821" y="2717641"/>
                <a:ext cx="4071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330" h="220" extrusionOk="0">
                    <a:moveTo>
                      <a:pt x="0" y="0"/>
                    </a:moveTo>
                    <a:lnTo>
                      <a:pt x="220" y="165"/>
                    </a:lnTo>
                    <a:lnTo>
                      <a:pt x="329" y="2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32"/>
              <p:cNvSpPr/>
              <p:nvPr/>
            </p:nvSpPr>
            <p:spPr>
              <a:xfrm>
                <a:off x="7143000" y="2719626"/>
                <a:ext cx="19604" cy="4039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330" extrusionOk="0">
                    <a:moveTo>
                      <a:pt x="1" y="1"/>
                    </a:moveTo>
                    <a:lnTo>
                      <a:pt x="220" y="220"/>
                    </a:lnTo>
                    <a:cubicBezTo>
                      <a:pt x="493" y="274"/>
                      <a:pt x="1096" y="274"/>
                      <a:pt x="1479" y="329"/>
                    </a:cubicBezTo>
                    <a:cubicBezTo>
                      <a:pt x="713" y="165"/>
                      <a:pt x="1589" y="274"/>
                      <a:pt x="986" y="55"/>
                    </a:cubicBezTo>
                    <a:lnTo>
                      <a:pt x="986" y="55"/>
                    </a:lnTo>
                    <a:cubicBezTo>
                      <a:pt x="1007" y="97"/>
                      <a:pt x="932" y="115"/>
                      <a:pt x="807" y="115"/>
                    </a:cubicBezTo>
                    <a:cubicBezTo>
                      <a:pt x="605" y="115"/>
                      <a:pt x="271" y="68"/>
                      <a:pt x="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32"/>
              <p:cNvSpPr/>
              <p:nvPr/>
            </p:nvSpPr>
            <p:spPr>
              <a:xfrm>
                <a:off x="7136260" y="2724276"/>
                <a:ext cx="2048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" extrusionOk="0">
                    <a:moveTo>
                      <a:pt x="1" y="0"/>
                    </a:move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32"/>
              <p:cNvSpPr/>
              <p:nvPr/>
            </p:nvSpPr>
            <p:spPr>
              <a:xfrm>
                <a:off x="7130873" y="2723610"/>
                <a:ext cx="25020" cy="10220"/>
              </a:xfrm>
              <a:custGeom>
                <a:avLst/>
                <a:gdLst/>
                <a:ahLst/>
                <a:cxnLst/>
                <a:rect l="l" t="t" r="r" b="b"/>
                <a:pathLst>
                  <a:path w="2028" h="835" extrusionOk="0">
                    <a:moveTo>
                      <a:pt x="1041" y="0"/>
                    </a:moveTo>
                    <a:lnTo>
                      <a:pt x="1041" y="0"/>
                    </a:lnTo>
                    <a:cubicBezTo>
                      <a:pt x="767" y="55"/>
                      <a:pt x="1644" y="165"/>
                      <a:pt x="1096" y="165"/>
                    </a:cubicBezTo>
                    <a:cubicBezTo>
                      <a:pt x="1023" y="175"/>
                      <a:pt x="962" y="180"/>
                      <a:pt x="910" y="180"/>
                    </a:cubicBezTo>
                    <a:cubicBezTo>
                      <a:pt x="692" y="180"/>
                      <a:pt x="647" y="99"/>
                      <a:pt x="603" y="55"/>
                    </a:cubicBezTo>
                    <a:lnTo>
                      <a:pt x="603" y="55"/>
                    </a:lnTo>
                    <a:cubicBezTo>
                      <a:pt x="713" y="165"/>
                      <a:pt x="1" y="438"/>
                      <a:pt x="165" y="712"/>
                    </a:cubicBezTo>
                    <a:cubicBezTo>
                      <a:pt x="195" y="802"/>
                      <a:pt x="306" y="834"/>
                      <a:pt x="461" y="834"/>
                    </a:cubicBezTo>
                    <a:cubicBezTo>
                      <a:pt x="875" y="834"/>
                      <a:pt x="1599" y="603"/>
                      <a:pt x="1918" y="603"/>
                    </a:cubicBezTo>
                    <a:cubicBezTo>
                      <a:pt x="1644" y="603"/>
                      <a:pt x="1315" y="548"/>
                      <a:pt x="1041" y="493"/>
                    </a:cubicBezTo>
                    <a:cubicBezTo>
                      <a:pt x="1224" y="493"/>
                      <a:pt x="1382" y="469"/>
                      <a:pt x="1500" y="469"/>
                    </a:cubicBezTo>
                    <a:cubicBezTo>
                      <a:pt x="1559" y="469"/>
                      <a:pt x="1607" y="475"/>
                      <a:pt x="1644" y="493"/>
                    </a:cubicBezTo>
                    <a:cubicBezTo>
                      <a:pt x="1753" y="329"/>
                      <a:pt x="1206" y="384"/>
                      <a:pt x="1260" y="274"/>
                    </a:cubicBezTo>
                    <a:cubicBezTo>
                      <a:pt x="1393" y="255"/>
                      <a:pt x="1483" y="248"/>
                      <a:pt x="1544" y="248"/>
                    </a:cubicBezTo>
                    <a:cubicBezTo>
                      <a:pt x="1778" y="248"/>
                      <a:pt x="1604" y="355"/>
                      <a:pt x="1790" y="355"/>
                    </a:cubicBezTo>
                    <a:cubicBezTo>
                      <a:pt x="1839" y="355"/>
                      <a:pt x="1914" y="348"/>
                      <a:pt x="2027" y="329"/>
                    </a:cubicBezTo>
                    <a:cubicBezTo>
                      <a:pt x="1972" y="274"/>
                      <a:pt x="1918" y="219"/>
                      <a:pt x="1315" y="110"/>
                    </a:cubicBezTo>
                    <a:lnTo>
                      <a:pt x="1808" y="55"/>
                    </a:lnTo>
                    <a:lnTo>
                      <a:pt x="104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32"/>
              <p:cNvSpPr/>
              <p:nvPr/>
            </p:nvSpPr>
            <p:spPr>
              <a:xfrm>
                <a:off x="7140307" y="2734217"/>
                <a:ext cx="4738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165" extrusionOk="0">
                    <a:moveTo>
                      <a:pt x="274" y="1"/>
                    </a:moveTo>
                    <a:lnTo>
                      <a:pt x="0" y="165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32"/>
              <p:cNvSpPr/>
              <p:nvPr/>
            </p:nvSpPr>
            <p:spPr>
              <a:xfrm>
                <a:off x="7139445" y="2731566"/>
                <a:ext cx="19802" cy="12509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022" extrusionOk="0">
                    <a:moveTo>
                      <a:pt x="1275" y="1"/>
                    </a:moveTo>
                    <a:cubicBezTo>
                      <a:pt x="1111" y="110"/>
                      <a:pt x="782" y="220"/>
                      <a:pt x="673" y="274"/>
                    </a:cubicBezTo>
                    <a:cubicBezTo>
                      <a:pt x="412" y="426"/>
                      <a:pt x="401" y="475"/>
                      <a:pt x="493" y="475"/>
                    </a:cubicBezTo>
                    <a:cubicBezTo>
                      <a:pt x="633" y="475"/>
                      <a:pt x="1012" y="362"/>
                      <a:pt x="1111" y="329"/>
                    </a:cubicBezTo>
                    <a:lnTo>
                      <a:pt x="1111" y="329"/>
                    </a:lnTo>
                    <a:cubicBezTo>
                      <a:pt x="892" y="603"/>
                      <a:pt x="728" y="493"/>
                      <a:pt x="180" y="932"/>
                    </a:cubicBezTo>
                    <a:cubicBezTo>
                      <a:pt x="180" y="877"/>
                      <a:pt x="344" y="767"/>
                      <a:pt x="344" y="658"/>
                    </a:cubicBezTo>
                    <a:lnTo>
                      <a:pt x="344" y="658"/>
                    </a:lnTo>
                    <a:cubicBezTo>
                      <a:pt x="0" y="945"/>
                      <a:pt x="46" y="1021"/>
                      <a:pt x="200" y="1021"/>
                    </a:cubicBezTo>
                    <a:cubicBezTo>
                      <a:pt x="340" y="1021"/>
                      <a:pt x="569" y="958"/>
                      <a:pt x="673" y="932"/>
                    </a:cubicBezTo>
                    <a:cubicBezTo>
                      <a:pt x="728" y="877"/>
                      <a:pt x="892" y="713"/>
                      <a:pt x="782" y="713"/>
                    </a:cubicBezTo>
                    <a:lnTo>
                      <a:pt x="1056" y="658"/>
                    </a:lnTo>
                    <a:cubicBezTo>
                      <a:pt x="1494" y="274"/>
                      <a:pt x="1604" y="165"/>
                      <a:pt x="1440" y="110"/>
                    </a:cubicBezTo>
                    <a:lnTo>
                      <a:pt x="1440" y="110"/>
                    </a:lnTo>
                    <a:lnTo>
                      <a:pt x="947" y="220"/>
                    </a:lnTo>
                    <a:cubicBezTo>
                      <a:pt x="1002" y="165"/>
                      <a:pt x="1111" y="110"/>
                      <a:pt x="1275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32"/>
              <p:cNvSpPr/>
              <p:nvPr/>
            </p:nvSpPr>
            <p:spPr>
              <a:xfrm>
                <a:off x="7155128" y="2730633"/>
                <a:ext cx="2714" cy="955"/>
              </a:xfrm>
              <a:custGeom>
                <a:avLst/>
                <a:gdLst/>
                <a:ahLst/>
                <a:cxnLst/>
                <a:rect l="l" t="t" r="r" b="b"/>
                <a:pathLst>
                  <a:path w="220" h="78" extrusionOk="0">
                    <a:moveTo>
                      <a:pt x="194" y="0"/>
                    </a:moveTo>
                    <a:cubicBezTo>
                      <a:pt x="178" y="0"/>
                      <a:pt x="135" y="7"/>
                      <a:pt x="55" y="23"/>
                    </a:cubicBezTo>
                    <a:cubicBezTo>
                      <a:pt x="95" y="23"/>
                      <a:pt x="113" y="30"/>
                      <a:pt x="115" y="39"/>
                    </a:cubicBezTo>
                    <a:lnTo>
                      <a:pt x="115" y="39"/>
                    </a:lnTo>
                    <a:cubicBezTo>
                      <a:pt x="178" y="17"/>
                      <a:pt x="219" y="0"/>
                      <a:pt x="194" y="0"/>
                    </a:cubicBezTo>
                    <a:close/>
                    <a:moveTo>
                      <a:pt x="115" y="39"/>
                    </a:moveTo>
                    <a:lnTo>
                      <a:pt x="115" y="39"/>
                    </a:lnTo>
                    <a:cubicBezTo>
                      <a:pt x="81" y="51"/>
                      <a:pt x="41" y="64"/>
                      <a:pt x="0" y="78"/>
                    </a:cubicBezTo>
                    <a:cubicBezTo>
                      <a:pt x="71" y="78"/>
                      <a:pt x="118" y="55"/>
                      <a:pt x="115" y="39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32"/>
              <p:cNvSpPr/>
              <p:nvPr/>
            </p:nvSpPr>
            <p:spPr>
              <a:xfrm>
                <a:off x="7147711" y="2742548"/>
                <a:ext cx="691" cy="306"/>
              </a:xfrm>
              <a:custGeom>
                <a:avLst/>
                <a:gdLst/>
                <a:ahLst/>
                <a:cxnLst/>
                <a:rect l="l" t="t" r="r" b="b"/>
                <a:pathLst>
                  <a:path w="56" h="25" extrusionOk="0">
                    <a:moveTo>
                      <a:pt x="39" y="0"/>
                    </a:moveTo>
                    <a:cubicBezTo>
                      <a:pt x="31" y="0"/>
                      <a:pt x="19" y="6"/>
                      <a:pt x="1" y="25"/>
                    </a:cubicBezTo>
                    <a:lnTo>
                      <a:pt x="56" y="25"/>
                    </a:lnTo>
                    <a:cubicBezTo>
                      <a:pt x="56" y="25"/>
                      <a:pt x="56" y="0"/>
                      <a:pt x="39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32"/>
              <p:cNvSpPr/>
              <p:nvPr/>
            </p:nvSpPr>
            <p:spPr>
              <a:xfrm>
                <a:off x="7155804" y="2734884"/>
                <a:ext cx="3393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0" extrusionOk="0">
                    <a:moveTo>
                      <a:pt x="274" y="0"/>
                    </a:moveTo>
                    <a:cubicBezTo>
                      <a:pt x="219" y="0"/>
                      <a:pt x="164" y="0"/>
                      <a:pt x="55" y="110"/>
                    </a:cubicBezTo>
                    <a:lnTo>
                      <a:pt x="0" y="219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32"/>
              <p:cNvSpPr/>
              <p:nvPr/>
            </p:nvSpPr>
            <p:spPr>
              <a:xfrm>
                <a:off x="7145017" y="2728914"/>
                <a:ext cx="45291" cy="2623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143" extrusionOk="0">
                    <a:moveTo>
                      <a:pt x="3068" y="0"/>
                    </a:moveTo>
                    <a:cubicBezTo>
                      <a:pt x="3068" y="0"/>
                      <a:pt x="3068" y="0"/>
                      <a:pt x="3068" y="0"/>
                    </a:cubicBezTo>
                    <a:cubicBezTo>
                      <a:pt x="3068" y="0"/>
                      <a:pt x="3068" y="0"/>
                      <a:pt x="3068" y="0"/>
                    </a:cubicBezTo>
                    <a:close/>
                    <a:moveTo>
                      <a:pt x="3068" y="0"/>
                    </a:moveTo>
                    <a:cubicBezTo>
                      <a:pt x="3068" y="163"/>
                      <a:pt x="3038" y="447"/>
                      <a:pt x="2955" y="447"/>
                    </a:cubicBezTo>
                    <a:cubicBezTo>
                      <a:pt x="2926" y="447"/>
                      <a:pt x="2891" y="413"/>
                      <a:pt x="2849" y="329"/>
                    </a:cubicBezTo>
                    <a:cubicBezTo>
                      <a:pt x="2835" y="288"/>
                      <a:pt x="2822" y="271"/>
                      <a:pt x="2809" y="271"/>
                    </a:cubicBezTo>
                    <a:cubicBezTo>
                      <a:pt x="2770" y="271"/>
                      <a:pt x="2739" y="425"/>
                      <a:pt x="2739" y="548"/>
                    </a:cubicBezTo>
                    <a:cubicBezTo>
                      <a:pt x="2701" y="535"/>
                      <a:pt x="2666" y="530"/>
                      <a:pt x="2632" y="530"/>
                    </a:cubicBezTo>
                    <a:cubicBezTo>
                      <a:pt x="2443" y="530"/>
                      <a:pt x="2306" y="694"/>
                      <a:pt x="2135" y="694"/>
                    </a:cubicBezTo>
                    <a:cubicBezTo>
                      <a:pt x="2069" y="694"/>
                      <a:pt x="1999" y="670"/>
                      <a:pt x="1918" y="603"/>
                    </a:cubicBezTo>
                    <a:lnTo>
                      <a:pt x="1918" y="603"/>
                    </a:lnTo>
                    <a:lnTo>
                      <a:pt x="2082" y="1315"/>
                    </a:lnTo>
                    <a:cubicBezTo>
                      <a:pt x="1973" y="986"/>
                      <a:pt x="2027" y="1370"/>
                      <a:pt x="1863" y="877"/>
                    </a:cubicBezTo>
                    <a:lnTo>
                      <a:pt x="1863" y="877"/>
                    </a:lnTo>
                    <a:cubicBezTo>
                      <a:pt x="1881" y="913"/>
                      <a:pt x="1893" y="925"/>
                      <a:pt x="1902" y="925"/>
                    </a:cubicBezTo>
                    <a:cubicBezTo>
                      <a:pt x="1918" y="925"/>
                      <a:pt x="1918" y="877"/>
                      <a:pt x="1918" y="877"/>
                    </a:cubicBezTo>
                    <a:cubicBezTo>
                      <a:pt x="1849" y="670"/>
                      <a:pt x="1813" y="604"/>
                      <a:pt x="1790" y="604"/>
                    </a:cubicBezTo>
                    <a:cubicBezTo>
                      <a:pt x="1750" y="604"/>
                      <a:pt x="1753" y="808"/>
                      <a:pt x="1696" y="808"/>
                    </a:cubicBezTo>
                    <a:cubicBezTo>
                      <a:pt x="1683" y="808"/>
                      <a:pt x="1666" y="796"/>
                      <a:pt x="1644" y="767"/>
                    </a:cubicBezTo>
                    <a:lnTo>
                      <a:pt x="1644" y="767"/>
                    </a:lnTo>
                    <a:cubicBezTo>
                      <a:pt x="1679" y="838"/>
                      <a:pt x="1783" y="1136"/>
                      <a:pt x="1867" y="1368"/>
                    </a:cubicBezTo>
                    <a:lnTo>
                      <a:pt x="1867" y="1368"/>
                    </a:lnTo>
                    <a:cubicBezTo>
                      <a:pt x="1904" y="1378"/>
                      <a:pt x="1937" y="1386"/>
                      <a:pt x="1932" y="1386"/>
                    </a:cubicBezTo>
                    <a:cubicBezTo>
                      <a:pt x="1929" y="1386"/>
                      <a:pt x="1911" y="1383"/>
                      <a:pt x="1869" y="1374"/>
                    </a:cubicBezTo>
                    <a:lnTo>
                      <a:pt x="1869" y="1374"/>
                    </a:lnTo>
                    <a:cubicBezTo>
                      <a:pt x="1883" y="1414"/>
                      <a:pt x="1897" y="1453"/>
                      <a:pt x="1910" y="1487"/>
                    </a:cubicBezTo>
                    <a:lnTo>
                      <a:pt x="1910" y="1487"/>
                    </a:lnTo>
                    <a:lnTo>
                      <a:pt x="1864" y="1373"/>
                    </a:lnTo>
                    <a:lnTo>
                      <a:pt x="1864" y="1373"/>
                    </a:lnTo>
                    <a:cubicBezTo>
                      <a:pt x="1866" y="1373"/>
                      <a:pt x="1867" y="1374"/>
                      <a:pt x="1869" y="1374"/>
                    </a:cubicBezTo>
                    <a:lnTo>
                      <a:pt x="1869" y="1374"/>
                    </a:lnTo>
                    <a:cubicBezTo>
                      <a:pt x="1868" y="1372"/>
                      <a:pt x="1867" y="1370"/>
                      <a:pt x="1867" y="1368"/>
                    </a:cubicBezTo>
                    <a:lnTo>
                      <a:pt x="1867" y="1368"/>
                    </a:lnTo>
                    <a:cubicBezTo>
                      <a:pt x="1823" y="1358"/>
                      <a:pt x="1773" y="1346"/>
                      <a:pt x="1771" y="1346"/>
                    </a:cubicBezTo>
                    <a:lnTo>
                      <a:pt x="1771" y="1346"/>
                    </a:lnTo>
                    <a:cubicBezTo>
                      <a:pt x="1769" y="1346"/>
                      <a:pt x="1793" y="1352"/>
                      <a:pt x="1863" y="1370"/>
                    </a:cubicBezTo>
                    <a:lnTo>
                      <a:pt x="1864" y="1373"/>
                    </a:lnTo>
                    <a:lnTo>
                      <a:pt x="1864" y="1373"/>
                    </a:lnTo>
                    <a:cubicBezTo>
                      <a:pt x="1750" y="1349"/>
                      <a:pt x="1472" y="1286"/>
                      <a:pt x="877" y="1151"/>
                    </a:cubicBezTo>
                    <a:lnTo>
                      <a:pt x="932" y="1096"/>
                    </a:lnTo>
                    <a:lnTo>
                      <a:pt x="932" y="1041"/>
                    </a:lnTo>
                    <a:lnTo>
                      <a:pt x="987" y="986"/>
                    </a:lnTo>
                    <a:cubicBezTo>
                      <a:pt x="932" y="932"/>
                      <a:pt x="932" y="877"/>
                      <a:pt x="1315" y="548"/>
                    </a:cubicBezTo>
                    <a:cubicBezTo>
                      <a:pt x="1330" y="518"/>
                      <a:pt x="1330" y="506"/>
                      <a:pt x="1319" y="506"/>
                    </a:cubicBezTo>
                    <a:cubicBezTo>
                      <a:pt x="1255" y="506"/>
                      <a:pt x="841" y="902"/>
                      <a:pt x="774" y="902"/>
                    </a:cubicBezTo>
                    <a:cubicBezTo>
                      <a:pt x="765" y="902"/>
                      <a:pt x="762" y="894"/>
                      <a:pt x="768" y="877"/>
                    </a:cubicBezTo>
                    <a:lnTo>
                      <a:pt x="768" y="877"/>
                    </a:lnTo>
                    <a:cubicBezTo>
                      <a:pt x="384" y="1151"/>
                      <a:pt x="658" y="1096"/>
                      <a:pt x="384" y="1370"/>
                    </a:cubicBezTo>
                    <a:cubicBezTo>
                      <a:pt x="313" y="1417"/>
                      <a:pt x="275" y="1434"/>
                      <a:pt x="255" y="1434"/>
                    </a:cubicBezTo>
                    <a:cubicBezTo>
                      <a:pt x="211" y="1434"/>
                      <a:pt x="256" y="1352"/>
                      <a:pt x="214" y="1352"/>
                    </a:cubicBezTo>
                    <a:cubicBezTo>
                      <a:pt x="188" y="1352"/>
                      <a:pt x="130" y="1382"/>
                      <a:pt x="1" y="1479"/>
                    </a:cubicBezTo>
                    <a:cubicBezTo>
                      <a:pt x="1" y="1589"/>
                      <a:pt x="110" y="1644"/>
                      <a:pt x="220" y="1698"/>
                    </a:cubicBezTo>
                    <a:lnTo>
                      <a:pt x="329" y="1698"/>
                    </a:lnTo>
                    <a:cubicBezTo>
                      <a:pt x="1844" y="2053"/>
                      <a:pt x="2234" y="2142"/>
                      <a:pt x="2250" y="2142"/>
                    </a:cubicBezTo>
                    <a:cubicBezTo>
                      <a:pt x="2266" y="2142"/>
                      <a:pt x="1902" y="2052"/>
                      <a:pt x="1929" y="2052"/>
                    </a:cubicBezTo>
                    <a:cubicBezTo>
                      <a:pt x="1937" y="2052"/>
                      <a:pt x="1981" y="2060"/>
                      <a:pt x="2082" y="2082"/>
                    </a:cubicBezTo>
                    <a:lnTo>
                      <a:pt x="2082" y="1863"/>
                    </a:lnTo>
                    <a:cubicBezTo>
                      <a:pt x="2082" y="1589"/>
                      <a:pt x="2082" y="1260"/>
                      <a:pt x="2137" y="1096"/>
                    </a:cubicBezTo>
                    <a:lnTo>
                      <a:pt x="2246" y="1589"/>
                    </a:lnTo>
                    <a:cubicBezTo>
                      <a:pt x="2222" y="1420"/>
                      <a:pt x="2241" y="1316"/>
                      <a:pt x="2287" y="1316"/>
                    </a:cubicBezTo>
                    <a:cubicBezTo>
                      <a:pt x="2346" y="1316"/>
                      <a:pt x="2452" y="1487"/>
                      <a:pt x="2575" y="1917"/>
                    </a:cubicBezTo>
                    <a:cubicBezTo>
                      <a:pt x="2466" y="1479"/>
                      <a:pt x="2794" y="2136"/>
                      <a:pt x="2520" y="1096"/>
                    </a:cubicBezTo>
                    <a:lnTo>
                      <a:pt x="2520" y="1096"/>
                    </a:lnTo>
                    <a:cubicBezTo>
                      <a:pt x="2630" y="1370"/>
                      <a:pt x="2575" y="1315"/>
                      <a:pt x="2630" y="1370"/>
                    </a:cubicBezTo>
                    <a:lnTo>
                      <a:pt x="2575" y="1041"/>
                    </a:lnTo>
                    <a:lnTo>
                      <a:pt x="2575" y="1041"/>
                    </a:lnTo>
                    <a:cubicBezTo>
                      <a:pt x="2627" y="1041"/>
                      <a:pt x="2728" y="1483"/>
                      <a:pt x="2785" y="1483"/>
                    </a:cubicBezTo>
                    <a:cubicBezTo>
                      <a:pt x="2788" y="1483"/>
                      <a:pt x="2791" y="1482"/>
                      <a:pt x="2794" y="1479"/>
                    </a:cubicBezTo>
                    <a:cubicBezTo>
                      <a:pt x="2685" y="1096"/>
                      <a:pt x="2685" y="932"/>
                      <a:pt x="2630" y="603"/>
                    </a:cubicBezTo>
                    <a:lnTo>
                      <a:pt x="2630" y="603"/>
                    </a:lnTo>
                    <a:cubicBezTo>
                      <a:pt x="2794" y="1041"/>
                      <a:pt x="2958" y="1479"/>
                      <a:pt x="3068" y="1863"/>
                    </a:cubicBezTo>
                    <a:lnTo>
                      <a:pt x="2958" y="1370"/>
                    </a:lnTo>
                    <a:lnTo>
                      <a:pt x="2958" y="1370"/>
                    </a:lnTo>
                    <a:cubicBezTo>
                      <a:pt x="2967" y="1395"/>
                      <a:pt x="2971" y="1406"/>
                      <a:pt x="2973" y="1406"/>
                    </a:cubicBezTo>
                    <a:cubicBezTo>
                      <a:pt x="2982" y="1406"/>
                      <a:pt x="2904" y="1071"/>
                      <a:pt x="2904" y="932"/>
                    </a:cubicBezTo>
                    <a:lnTo>
                      <a:pt x="2904" y="932"/>
                    </a:lnTo>
                    <a:cubicBezTo>
                      <a:pt x="2904" y="932"/>
                      <a:pt x="3068" y="1479"/>
                      <a:pt x="3123" y="1753"/>
                    </a:cubicBezTo>
                    <a:cubicBezTo>
                      <a:pt x="3131" y="1765"/>
                      <a:pt x="3137" y="1771"/>
                      <a:pt x="3142" y="1771"/>
                    </a:cubicBezTo>
                    <a:cubicBezTo>
                      <a:pt x="3193" y="1771"/>
                      <a:pt x="3070" y="1141"/>
                      <a:pt x="3094" y="1141"/>
                    </a:cubicBezTo>
                    <a:lnTo>
                      <a:pt x="3094" y="1141"/>
                    </a:lnTo>
                    <a:cubicBezTo>
                      <a:pt x="3099" y="1141"/>
                      <a:pt x="3108" y="1160"/>
                      <a:pt x="3123" y="1205"/>
                    </a:cubicBezTo>
                    <a:lnTo>
                      <a:pt x="3013" y="767"/>
                    </a:lnTo>
                    <a:cubicBezTo>
                      <a:pt x="3019" y="755"/>
                      <a:pt x="3027" y="749"/>
                      <a:pt x="3036" y="749"/>
                    </a:cubicBezTo>
                    <a:cubicBezTo>
                      <a:pt x="3091" y="749"/>
                      <a:pt x="3192" y="969"/>
                      <a:pt x="3253" y="969"/>
                    </a:cubicBezTo>
                    <a:cubicBezTo>
                      <a:pt x="3267" y="969"/>
                      <a:pt x="3278" y="958"/>
                      <a:pt x="3287" y="932"/>
                    </a:cubicBezTo>
                    <a:cubicBezTo>
                      <a:pt x="3451" y="1534"/>
                      <a:pt x="3342" y="1479"/>
                      <a:pt x="3342" y="1753"/>
                    </a:cubicBezTo>
                    <a:cubicBezTo>
                      <a:pt x="3397" y="1863"/>
                      <a:pt x="3451" y="1863"/>
                      <a:pt x="3506" y="2082"/>
                    </a:cubicBezTo>
                    <a:cubicBezTo>
                      <a:pt x="3506" y="1753"/>
                      <a:pt x="3451" y="1315"/>
                      <a:pt x="3397" y="1041"/>
                    </a:cubicBezTo>
                    <a:lnTo>
                      <a:pt x="3397" y="1041"/>
                    </a:lnTo>
                    <a:cubicBezTo>
                      <a:pt x="3539" y="1658"/>
                      <a:pt x="3599" y="1699"/>
                      <a:pt x="3648" y="1699"/>
                    </a:cubicBezTo>
                    <a:cubicBezTo>
                      <a:pt x="3656" y="1699"/>
                      <a:pt x="3663" y="1698"/>
                      <a:pt x="3670" y="1698"/>
                    </a:cubicBezTo>
                    <a:cubicBezTo>
                      <a:pt x="3625" y="1470"/>
                      <a:pt x="3579" y="1356"/>
                      <a:pt x="3534" y="1356"/>
                    </a:cubicBezTo>
                    <a:cubicBezTo>
                      <a:pt x="3524" y="1356"/>
                      <a:pt x="3515" y="1361"/>
                      <a:pt x="3506" y="1370"/>
                    </a:cubicBezTo>
                    <a:cubicBezTo>
                      <a:pt x="3451" y="986"/>
                      <a:pt x="3506" y="1041"/>
                      <a:pt x="3451" y="822"/>
                    </a:cubicBezTo>
                    <a:cubicBezTo>
                      <a:pt x="3342" y="603"/>
                      <a:pt x="3342" y="384"/>
                      <a:pt x="3232" y="0"/>
                    </a:cubicBezTo>
                    <a:lnTo>
                      <a:pt x="3232" y="0"/>
                    </a:lnTo>
                    <a:cubicBezTo>
                      <a:pt x="3183" y="0"/>
                      <a:pt x="3267" y="400"/>
                      <a:pt x="3204" y="400"/>
                    </a:cubicBezTo>
                    <a:cubicBezTo>
                      <a:pt x="3197" y="400"/>
                      <a:pt x="3188" y="395"/>
                      <a:pt x="3178" y="384"/>
                    </a:cubicBezTo>
                    <a:cubicBezTo>
                      <a:pt x="3178" y="274"/>
                      <a:pt x="3123" y="110"/>
                      <a:pt x="3068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32"/>
              <p:cNvSpPr/>
              <p:nvPr/>
            </p:nvSpPr>
            <p:spPr>
              <a:xfrm>
                <a:off x="7188140" y="2754112"/>
                <a:ext cx="679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55" h="220" extrusionOk="0">
                    <a:moveTo>
                      <a:pt x="0" y="1"/>
                    </a:moveTo>
                    <a:lnTo>
                      <a:pt x="55" y="220"/>
                    </a:lnTo>
                    <a:cubicBezTo>
                      <a:pt x="55" y="220"/>
                      <a:pt x="55" y="165"/>
                      <a:pt x="55" y="16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5" name="Google Shape;3335;p32"/>
              <p:cNvSpPr/>
              <p:nvPr/>
            </p:nvSpPr>
            <p:spPr>
              <a:xfrm>
                <a:off x="7190157" y="2749475"/>
                <a:ext cx="691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56" h="110" extrusionOk="0">
                    <a:moveTo>
                      <a:pt x="0" y="0"/>
                    </a:moveTo>
                    <a:lnTo>
                      <a:pt x="55" y="11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6" name="Google Shape;3336;p32"/>
              <p:cNvSpPr/>
              <p:nvPr/>
            </p:nvSpPr>
            <p:spPr>
              <a:xfrm>
                <a:off x="7180047" y="2732232"/>
                <a:ext cx="691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6" h="56" extrusionOk="0">
                    <a:moveTo>
                      <a:pt x="1" y="0"/>
                    </a:moveTo>
                    <a:lnTo>
                      <a:pt x="1" y="55"/>
                    </a:lnTo>
                    <a:lnTo>
                      <a:pt x="56" y="5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32"/>
              <p:cNvSpPr/>
              <p:nvPr/>
            </p:nvSpPr>
            <p:spPr>
              <a:xfrm>
                <a:off x="7182740" y="2751460"/>
                <a:ext cx="2048" cy="5373"/>
              </a:xfrm>
              <a:custGeom>
                <a:avLst/>
                <a:gdLst/>
                <a:ahLst/>
                <a:cxnLst/>
                <a:rect l="l" t="t" r="r" b="b"/>
                <a:pathLst>
                  <a:path w="166" h="439" extrusionOk="0">
                    <a:moveTo>
                      <a:pt x="1" y="1"/>
                    </a:moveTo>
                    <a:cubicBezTo>
                      <a:pt x="56" y="165"/>
                      <a:pt x="111" y="329"/>
                      <a:pt x="165" y="439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3338;p32"/>
              <p:cNvSpPr/>
              <p:nvPr/>
            </p:nvSpPr>
            <p:spPr>
              <a:xfrm>
                <a:off x="7178029" y="2752127"/>
                <a:ext cx="1369" cy="4027"/>
              </a:xfrm>
              <a:custGeom>
                <a:avLst/>
                <a:gdLst/>
                <a:ahLst/>
                <a:cxnLst/>
                <a:rect l="l" t="t" r="r" b="b"/>
                <a:pathLst>
                  <a:path w="111" h="329" extrusionOk="0">
                    <a:moveTo>
                      <a:pt x="1" y="0"/>
                    </a:moveTo>
                    <a:cubicBezTo>
                      <a:pt x="1" y="55"/>
                      <a:pt x="55" y="219"/>
                      <a:pt x="55" y="329"/>
                    </a:cubicBezTo>
                    <a:cubicBezTo>
                      <a:pt x="110" y="329"/>
                      <a:pt x="55" y="219"/>
                      <a:pt x="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3339;p32"/>
              <p:cNvSpPr/>
              <p:nvPr/>
            </p:nvSpPr>
            <p:spPr>
              <a:xfrm>
                <a:off x="7189480" y="2752127"/>
                <a:ext cx="691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56" h="275" extrusionOk="0">
                    <a:moveTo>
                      <a:pt x="55" y="0"/>
                    </a:moveTo>
                    <a:lnTo>
                      <a:pt x="1" y="274"/>
                    </a:lnTo>
                    <a:lnTo>
                      <a:pt x="1" y="274"/>
                    </a:lnTo>
                    <a:lnTo>
                      <a:pt x="55" y="11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32"/>
              <p:cNvSpPr/>
              <p:nvPr/>
            </p:nvSpPr>
            <p:spPr>
              <a:xfrm>
                <a:off x="7186787" y="2720087"/>
                <a:ext cx="16458" cy="28372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2318" extrusionOk="0">
                    <a:moveTo>
                      <a:pt x="578" y="1"/>
                    </a:moveTo>
                    <a:cubicBezTo>
                      <a:pt x="556" y="1"/>
                      <a:pt x="554" y="41"/>
                      <a:pt x="532" y="41"/>
                    </a:cubicBezTo>
                    <a:cubicBezTo>
                      <a:pt x="523" y="41"/>
                      <a:pt x="511" y="35"/>
                      <a:pt x="494" y="17"/>
                    </a:cubicBezTo>
                    <a:lnTo>
                      <a:pt x="494" y="17"/>
                    </a:lnTo>
                    <a:cubicBezTo>
                      <a:pt x="494" y="346"/>
                      <a:pt x="932" y="1113"/>
                      <a:pt x="877" y="1222"/>
                    </a:cubicBezTo>
                    <a:lnTo>
                      <a:pt x="439" y="182"/>
                    </a:lnTo>
                    <a:cubicBezTo>
                      <a:pt x="384" y="291"/>
                      <a:pt x="165" y="127"/>
                      <a:pt x="384" y="1058"/>
                    </a:cubicBezTo>
                    <a:lnTo>
                      <a:pt x="220" y="620"/>
                    </a:lnTo>
                    <a:lnTo>
                      <a:pt x="220" y="620"/>
                    </a:lnTo>
                    <a:cubicBezTo>
                      <a:pt x="171" y="718"/>
                      <a:pt x="562" y="1874"/>
                      <a:pt x="485" y="1874"/>
                    </a:cubicBezTo>
                    <a:cubicBezTo>
                      <a:pt x="476" y="1874"/>
                      <a:pt x="461" y="1859"/>
                      <a:pt x="439" y="1825"/>
                    </a:cubicBezTo>
                    <a:cubicBezTo>
                      <a:pt x="329" y="1168"/>
                      <a:pt x="220" y="1222"/>
                      <a:pt x="55" y="565"/>
                    </a:cubicBezTo>
                    <a:lnTo>
                      <a:pt x="55" y="456"/>
                    </a:lnTo>
                    <a:cubicBezTo>
                      <a:pt x="4" y="558"/>
                      <a:pt x="49" y="899"/>
                      <a:pt x="10" y="899"/>
                    </a:cubicBezTo>
                    <a:cubicBezTo>
                      <a:pt x="7" y="899"/>
                      <a:pt x="4" y="897"/>
                      <a:pt x="1" y="894"/>
                    </a:cubicBezTo>
                    <a:lnTo>
                      <a:pt x="1" y="894"/>
                    </a:lnTo>
                    <a:cubicBezTo>
                      <a:pt x="55" y="1168"/>
                      <a:pt x="220" y="1606"/>
                      <a:pt x="165" y="1661"/>
                    </a:cubicBezTo>
                    <a:cubicBezTo>
                      <a:pt x="165" y="1661"/>
                      <a:pt x="274" y="1989"/>
                      <a:pt x="329" y="2263"/>
                    </a:cubicBezTo>
                    <a:cubicBezTo>
                      <a:pt x="329" y="1934"/>
                      <a:pt x="384" y="2153"/>
                      <a:pt x="329" y="1770"/>
                    </a:cubicBezTo>
                    <a:lnTo>
                      <a:pt x="329" y="1770"/>
                    </a:lnTo>
                    <a:cubicBezTo>
                      <a:pt x="494" y="2099"/>
                      <a:pt x="329" y="1880"/>
                      <a:pt x="494" y="2263"/>
                    </a:cubicBezTo>
                    <a:lnTo>
                      <a:pt x="439" y="1880"/>
                    </a:lnTo>
                    <a:lnTo>
                      <a:pt x="439" y="1880"/>
                    </a:lnTo>
                    <a:cubicBezTo>
                      <a:pt x="494" y="1989"/>
                      <a:pt x="494" y="2263"/>
                      <a:pt x="603" y="2318"/>
                    </a:cubicBezTo>
                    <a:cubicBezTo>
                      <a:pt x="548" y="2099"/>
                      <a:pt x="494" y="1880"/>
                      <a:pt x="548" y="1880"/>
                    </a:cubicBezTo>
                    <a:lnTo>
                      <a:pt x="603" y="2044"/>
                    </a:lnTo>
                    <a:cubicBezTo>
                      <a:pt x="603" y="1880"/>
                      <a:pt x="713" y="2044"/>
                      <a:pt x="494" y="1441"/>
                    </a:cubicBezTo>
                    <a:lnTo>
                      <a:pt x="494" y="1441"/>
                    </a:lnTo>
                    <a:lnTo>
                      <a:pt x="713" y="1989"/>
                    </a:lnTo>
                    <a:lnTo>
                      <a:pt x="603" y="1606"/>
                    </a:lnTo>
                    <a:lnTo>
                      <a:pt x="603" y="1606"/>
                    </a:lnTo>
                    <a:cubicBezTo>
                      <a:pt x="731" y="1691"/>
                      <a:pt x="990" y="2270"/>
                      <a:pt x="1074" y="2270"/>
                    </a:cubicBezTo>
                    <a:cubicBezTo>
                      <a:pt x="1099" y="2270"/>
                      <a:pt x="1108" y="2222"/>
                      <a:pt x="1096" y="2099"/>
                    </a:cubicBezTo>
                    <a:cubicBezTo>
                      <a:pt x="1041" y="1989"/>
                      <a:pt x="986" y="1770"/>
                      <a:pt x="986" y="1715"/>
                    </a:cubicBezTo>
                    <a:cubicBezTo>
                      <a:pt x="956" y="1665"/>
                      <a:pt x="937" y="1644"/>
                      <a:pt x="926" y="1644"/>
                    </a:cubicBezTo>
                    <a:cubicBezTo>
                      <a:pt x="877" y="1644"/>
                      <a:pt x="986" y="2054"/>
                      <a:pt x="986" y="2099"/>
                    </a:cubicBezTo>
                    <a:cubicBezTo>
                      <a:pt x="822" y="1715"/>
                      <a:pt x="713" y="1223"/>
                      <a:pt x="603" y="1003"/>
                    </a:cubicBezTo>
                    <a:lnTo>
                      <a:pt x="603" y="1003"/>
                    </a:lnTo>
                    <a:cubicBezTo>
                      <a:pt x="822" y="1441"/>
                      <a:pt x="658" y="894"/>
                      <a:pt x="1096" y="1880"/>
                    </a:cubicBezTo>
                    <a:cubicBezTo>
                      <a:pt x="1186" y="1880"/>
                      <a:pt x="1092" y="1550"/>
                      <a:pt x="1175" y="1550"/>
                    </a:cubicBezTo>
                    <a:cubicBezTo>
                      <a:pt x="1193" y="1550"/>
                      <a:pt x="1220" y="1566"/>
                      <a:pt x="1260" y="1606"/>
                    </a:cubicBezTo>
                    <a:lnTo>
                      <a:pt x="1315" y="1715"/>
                    </a:lnTo>
                    <a:cubicBezTo>
                      <a:pt x="1235" y="1539"/>
                      <a:pt x="1216" y="1489"/>
                      <a:pt x="1223" y="1489"/>
                    </a:cubicBezTo>
                    <a:lnTo>
                      <a:pt x="1223" y="1489"/>
                    </a:lnTo>
                    <a:cubicBezTo>
                      <a:pt x="1233" y="1489"/>
                      <a:pt x="1287" y="1573"/>
                      <a:pt x="1312" y="1573"/>
                    </a:cubicBezTo>
                    <a:cubicBezTo>
                      <a:pt x="1333" y="1573"/>
                      <a:pt x="1332" y="1511"/>
                      <a:pt x="1260" y="1277"/>
                    </a:cubicBezTo>
                    <a:lnTo>
                      <a:pt x="1151" y="1168"/>
                    </a:lnTo>
                    <a:cubicBezTo>
                      <a:pt x="1041" y="949"/>
                      <a:pt x="1041" y="894"/>
                      <a:pt x="1041" y="839"/>
                    </a:cubicBezTo>
                    <a:lnTo>
                      <a:pt x="1041" y="839"/>
                    </a:lnTo>
                    <a:cubicBezTo>
                      <a:pt x="1096" y="949"/>
                      <a:pt x="1096" y="949"/>
                      <a:pt x="1151" y="1058"/>
                    </a:cubicBezTo>
                    <a:cubicBezTo>
                      <a:pt x="932" y="620"/>
                      <a:pt x="986" y="510"/>
                      <a:pt x="877" y="346"/>
                    </a:cubicBezTo>
                    <a:cubicBezTo>
                      <a:pt x="873" y="342"/>
                      <a:pt x="871" y="341"/>
                      <a:pt x="869" y="341"/>
                    </a:cubicBezTo>
                    <a:lnTo>
                      <a:pt x="869" y="341"/>
                    </a:lnTo>
                    <a:cubicBezTo>
                      <a:pt x="843" y="341"/>
                      <a:pt x="990" y="685"/>
                      <a:pt x="1041" y="839"/>
                    </a:cubicBezTo>
                    <a:cubicBezTo>
                      <a:pt x="939" y="583"/>
                      <a:pt x="741" y="231"/>
                      <a:pt x="760" y="231"/>
                    </a:cubicBezTo>
                    <a:lnTo>
                      <a:pt x="760" y="231"/>
                    </a:lnTo>
                    <a:cubicBezTo>
                      <a:pt x="761" y="231"/>
                      <a:pt x="764" y="233"/>
                      <a:pt x="767" y="236"/>
                    </a:cubicBezTo>
                    <a:cubicBezTo>
                      <a:pt x="649" y="47"/>
                      <a:pt x="602" y="1"/>
                      <a:pt x="578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1" name="Google Shape;3341;p32"/>
              <p:cNvSpPr/>
              <p:nvPr/>
            </p:nvSpPr>
            <p:spPr>
              <a:xfrm>
                <a:off x="7194203" y="2744825"/>
                <a:ext cx="679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55" h="220" extrusionOk="0">
                    <a:moveTo>
                      <a:pt x="0" y="1"/>
                    </a:moveTo>
                    <a:cubicBezTo>
                      <a:pt x="0" y="56"/>
                      <a:pt x="0" y="110"/>
                      <a:pt x="55" y="22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2" name="Google Shape;3342;p32"/>
              <p:cNvSpPr/>
              <p:nvPr/>
            </p:nvSpPr>
            <p:spPr>
              <a:xfrm>
                <a:off x="7192850" y="2717047"/>
                <a:ext cx="22306" cy="2590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2116" extrusionOk="0">
                    <a:moveTo>
                      <a:pt x="125" y="0"/>
                    </a:moveTo>
                    <a:cubicBezTo>
                      <a:pt x="115" y="0"/>
                      <a:pt x="118" y="14"/>
                      <a:pt x="161" y="31"/>
                    </a:cubicBezTo>
                    <a:lnTo>
                      <a:pt x="161" y="31"/>
                    </a:lnTo>
                    <a:cubicBezTo>
                      <a:pt x="149" y="9"/>
                      <a:pt x="133" y="0"/>
                      <a:pt x="125" y="0"/>
                    </a:cubicBezTo>
                    <a:close/>
                    <a:moveTo>
                      <a:pt x="221" y="50"/>
                    </a:moveTo>
                    <a:cubicBezTo>
                      <a:pt x="443" y="51"/>
                      <a:pt x="746" y="58"/>
                      <a:pt x="932" y="104"/>
                    </a:cubicBezTo>
                    <a:cubicBezTo>
                      <a:pt x="786" y="104"/>
                      <a:pt x="907" y="153"/>
                      <a:pt x="875" y="153"/>
                    </a:cubicBezTo>
                    <a:cubicBezTo>
                      <a:pt x="859" y="153"/>
                      <a:pt x="804" y="141"/>
                      <a:pt x="658" y="104"/>
                    </a:cubicBezTo>
                    <a:lnTo>
                      <a:pt x="221" y="50"/>
                    </a:lnTo>
                    <a:close/>
                    <a:moveTo>
                      <a:pt x="579" y="17"/>
                    </a:moveTo>
                    <a:cubicBezTo>
                      <a:pt x="464" y="17"/>
                      <a:pt x="330" y="23"/>
                      <a:pt x="171" y="35"/>
                    </a:cubicBezTo>
                    <a:lnTo>
                      <a:pt x="171" y="35"/>
                    </a:lnTo>
                    <a:cubicBezTo>
                      <a:pt x="168" y="34"/>
                      <a:pt x="164" y="32"/>
                      <a:pt x="161" y="31"/>
                    </a:cubicBezTo>
                    <a:lnTo>
                      <a:pt x="161" y="31"/>
                    </a:lnTo>
                    <a:cubicBezTo>
                      <a:pt x="162" y="33"/>
                      <a:pt x="162" y="34"/>
                      <a:pt x="163" y="36"/>
                    </a:cubicBezTo>
                    <a:lnTo>
                      <a:pt x="163" y="36"/>
                    </a:lnTo>
                    <a:cubicBezTo>
                      <a:pt x="112" y="40"/>
                      <a:pt x="57" y="44"/>
                      <a:pt x="1" y="49"/>
                    </a:cubicBezTo>
                    <a:lnTo>
                      <a:pt x="110" y="49"/>
                    </a:lnTo>
                    <a:cubicBezTo>
                      <a:pt x="128" y="49"/>
                      <a:pt x="148" y="49"/>
                      <a:pt x="168" y="49"/>
                    </a:cubicBezTo>
                    <a:lnTo>
                      <a:pt x="168" y="49"/>
                    </a:lnTo>
                    <a:cubicBezTo>
                      <a:pt x="176" y="74"/>
                      <a:pt x="177" y="110"/>
                      <a:pt x="165" y="159"/>
                    </a:cubicBezTo>
                    <a:lnTo>
                      <a:pt x="220" y="159"/>
                    </a:lnTo>
                    <a:cubicBezTo>
                      <a:pt x="439" y="378"/>
                      <a:pt x="439" y="433"/>
                      <a:pt x="548" y="542"/>
                    </a:cubicBezTo>
                    <a:lnTo>
                      <a:pt x="1096" y="1090"/>
                    </a:lnTo>
                    <a:cubicBezTo>
                      <a:pt x="1069" y="1090"/>
                      <a:pt x="1069" y="1117"/>
                      <a:pt x="1048" y="1117"/>
                    </a:cubicBezTo>
                    <a:cubicBezTo>
                      <a:pt x="1027" y="1117"/>
                      <a:pt x="986" y="1090"/>
                      <a:pt x="877" y="980"/>
                    </a:cubicBezTo>
                    <a:lnTo>
                      <a:pt x="877" y="980"/>
                    </a:lnTo>
                    <a:cubicBezTo>
                      <a:pt x="1096" y="1254"/>
                      <a:pt x="1205" y="1419"/>
                      <a:pt x="1425" y="1583"/>
                    </a:cubicBezTo>
                    <a:cubicBezTo>
                      <a:pt x="1425" y="1802"/>
                      <a:pt x="1205" y="1528"/>
                      <a:pt x="1425" y="2021"/>
                    </a:cubicBezTo>
                    <a:cubicBezTo>
                      <a:pt x="1530" y="2088"/>
                      <a:pt x="1594" y="2115"/>
                      <a:pt x="1630" y="2115"/>
                    </a:cubicBezTo>
                    <a:cubicBezTo>
                      <a:pt x="1772" y="2115"/>
                      <a:pt x="1482" y="1696"/>
                      <a:pt x="1654" y="1696"/>
                    </a:cubicBezTo>
                    <a:cubicBezTo>
                      <a:pt x="1686" y="1696"/>
                      <a:pt x="1736" y="1711"/>
                      <a:pt x="1808" y="1747"/>
                    </a:cubicBezTo>
                    <a:lnTo>
                      <a:pt x="1096" y="980"/>
                    </a:lnTo>
                    <a:cubicBezTo>
                      <a:pt x="1260" y="980"/>
                      <a:pt x="1425" y="1254"/>
                      <a:pt x="1644" y="1364"/>
                    </a:cubicBezTo>
                    <a:cubicBezTo>
                      <a:pt x="1425" y="1090"/>
                      <a:pt x="1041" y="926"/>
                      <a:pt x="713" y="542"/>
                    </a:cubicBezTo>
                    <a:lnTo>
                      <a:pt x="713" y="542"/>
                    </a:lnTo>
                    <a:cubicBezTo>
                      <a:pt x="761" y="571"/>
                      <a:pt x="789" y="583"/>
                      <a:pt x="802" y="583"/>
                    </a:cubicBezTo>
                    <a:cubicBezTo>
                      <a:pt x="863" y="583"/>
                      <a:pt x="607" y="327"/>
                      <a:pt x="603" y="323"/>
                    </a:cubicBezTo>
                    <a:lnTo>
                      <a:pt x="603" y="323"/>
                    </a:lnTo>
                    <a:cubicBezTo>
                      <a:pt x="822" y="542"/>
                      <a:pt x="1370" y="926"/>
                      <a:pt x="1479" y="1035"/>
                    </a:cubicBezTo>
                    <a:cubicBezTo>
                      <a:pt x="1397" y="953"/>
                      <a:pt x="1438" y="939"/>
                      <a:pt x="1507" y="939"/>
                    </a:cubicBezTo>
                    <a:cubicBezTo>
                      <a:pt x="1541" y="939"/>
                      <a:pt x="1582" y="943"/>
                      <a:pt x="1618" y="943"/>
                    </a:cubicBezTo>
                    <a:cubicBezTo>
                      <a:pt x="1654" y="943"/>
                      <a:pt x="1685" y="939"/>
                      <a:pt x="1698" y="926"/>
                    </a:cubicBezTo>
                    <a:cubicBezTo>
                      <a:pt x="1260" y="871"/>
                      <a:pt x="1534" y="652"/>
                      <a:pt x="1096" y="542"/>
                    </a:cubicBezTo>
                    <a:cubicBezTo>
                      <a:pt x="839" y="371"/>
                      <a:pt x="616" y="234"/>
                      <a:pt x="687" y="234"/>
                    </a:cubicBezTo>
                    <a:cubicBezTo>
                      <a:pt x="707" y="234"/>
                      <a:pt x="750" y="244"/>
                      <a:pt x="822" y="268"/>
                    </a:cubicBezTo>
                    <a:cubicBezTo>
                      <a:pt x="1096" y="378"/>
                      <a:pt x="986" y="378"/>
                      <a:pt x="986" y="378"/>
                    </a:cubicBezTo>
                    <a:cubicBezTo>
                      <a:pt x="1233" y="515"/>
                      <a:pt x="1315" y="529"/>
                      <a:pt x="1390" y="529"/>
                    </a:cubicBezTo>
                    <a:cubicBezTo>
                      <a:pt x="1409" y="529"/>
                      <a:pt x="1428" y="528"/>
                      <a:pt x="1448" y="528"/>
                    </a:cubicBezTo>
                    <a:cubicBezTo>
                      <a:pt x="1509" y="528"/>
                      <a:pt x="1589" y="535"/>
                      <a:pt x="1753" y="597"/>
                    </a:cubicBezTo>
                    <a:cubicBezTo>
                      <a:pt x="1269" y="201"/>
                      <a:pt x="1209" y="17"/>
                      <a:pt x="579" y="17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3343;p32"/>
              <p:cNvSpPr/>
              <p:nvPr/>
            </p:nvSpPr>
            <p:spPr>
              <a:xfrm>
                <a:off x="7203625" y="2730900"/>
                <a:ext cx="2714" cy="4712"/>
              </a:xfrm>
              <a:custGeom>
                <a:avLst/>
                <a:gdLst/>
                <a:ahLst/>
                <a:cxnLst/>
                <a:rect l="l" t="t" r="r" b="b"/>
                <a:pathLst>
                  <a:path w="220" h="385" extrusionOk="0">
                    <a:moveTo>
                      <a:pt x="1" y="1"/>
                    </a:moveTo>
                    <a:lnTo>
                      <a:pt x="110" y="220"/>
                    </a:lnTo>
                    <a:lnTo>
                      <a:pt x="220" y="38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3344;p32"/>
              <p:cNvSpPr/>
              <p:nvPr/>
            </p:nvSpPr>
            <p:spPr>
              <a:xfrm>
                <a:off x="7194203" y="2718307"/>
                <a:ext cx="3529" cy="416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40" extrusionOk="0">
                    <a:moveTo>
                      <a:pt x="0" y="0"/>
                    </a:moveTo>
                    <a:lnTo>
                      <a:pt x="219" y="329"/>
                    </a:lnTo>
                    <a:cubicBezTo>
                      <a:pt x="234" y="336"/>
                      <a:pt x="243" y="339"/>
                      <a:pt x="249" y="339"/>
                    </a:cubicBezTo>
                    <a:cubicBezTo>
                      <a:pt x="285" y="339"/>
                      <a:pt x="143" y="190"/>
                      <a:pt x="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5" name="Google Shape;3345;p32"/>
              <p:cNvSpPr/>
              <p:nvPr/>
            </p:nvSpPr>
            <p:spPr>
              <a:xfrm>
                <a:off x="7212382" y="2719626"/>
                <a:ext cx="3393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0" extrusionOk="0">
                    <a:moveTo>
                      <a:pt x="165" y="1"/>
                    </a:moveTo>
                    <a:lnTo>
                      <a:pt x="1" y="110"/>
                    </a:lnTo>
                    <a:cubicBezTo>
                      <a:pt x="165" y="110"/>
                      <a:pt x="220" y="165"/>
                      <a:pt x="275" y="220"/>
                    </a:cubicBez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32"/>
              <p:cNvSpPr/>
              <p:nvPr/>
            </p:nvSpPr>
            <p:spPr>
              <a:xfrm>
                <a:off x="7190833" y="2715655"/>
                <a:ext cx="19160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65" extrusionOk="0">
                    <a:moveTo>
                      <a:pt x="548" y="0"/>
                    </a:moveTo>
                    <a:lnTo>
                      <a:pt x="0" y="164"/>
                    </a:lnTo>
                    <a:cubicBezTo>
                      <a:pt x="37" y="164"/>
                      <a:pt x="219" y="140"/>
                      <a:pt x="223" y="140"/>
                    </a:cubicBezTo>
                    <a:lnTo>
                      <a:pt x="223" y="140"/>
                    </a:lnTo>
                    <a:cubicBezTo>
                      <a:pt x="225" y="140"/>
                      <a:pt x="183" y="146"/>
                      <a:pt x="55" y="164"/>
                    </a:cubicBezTo>
                    <a:cubicBezTo>
                      <a:pt x="603" y="164"/>
                      <a:pt x="1041" y="55"/>
                      <a:pt x="1534" y="55"/>
                    </a:cubicBezTo>
                    <a:cubicBezTo>
                      <a:pt x="1552" y="18"/>
                      <a:pt x="1467" y="6"/>
                      <a:pt x="1339" y="6"/>
                    </a:cubicBezTo>
                    <a:cubicBezTo>
                      <a:pt x="1083" y="6"/>
                      <a:pt x="657" y="55"/>
                      <a:pt x="548" y="55"/>
                    </a:cubicBezTo>
                    <a:cubicBezTo>
                      <a:pt x="767" y="27"/>
                      <a:pt x="740" y="27"/>
                      <a:pt x="671" y="27"/>
                    </a:cubicBezTo>
                    <a:cubicBezTo>
                      <a:pt x="603" y="27"/>
                      <a:pt x="493" y="27"/>
                      <a:pt x="548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7" name="Google Shape;3347;p32"/>
              <p:cNvSpPr/>
              <p:nvPr/>
            </p:nvSpPr>
            <p:spPr>
              <a:xfrm>
                <a:off x="7182076" y="2687126"/>
                <a:ext cx="40640" cy="29033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2372" extrusionOk="0">
                    <a:moveTo>
                      <a:pt x="1260" y="1"/>
                    </a:moveTo>
                    <a:lnTo>
                      <a:pt x="548" y="768"/>
                    </a:lnTo>
                    <a:cubicBezTo>
                      <a:pt x="661" y="578"/>
                      <a:pt x="644" y="520"/>
                      <a:pt x="605" y="520"/>
                    </a:cubicBezTo>
                    <a:cubicBezTo>
                      <a:pt x="587" y="520"/>
                      <a:pt x="565" y="532"/>
                      <a:pt x="548" y="549"/>
                    </a:cubicBezTo>
                    <a:cubicBezTo>
                      <a:pt x="603" y="603"/>
                      <a:pt x="110" y="1261"/>
                      <a:pt x="0" y="1480"/>
                    </a:cubicBezTo>
                    <a:cubicBezTo>
                      <a:pt x="104" y="1402"/>
                      <a:pt x="219" y="1349"/>
                      <a:pt x="307" y="1349"/>
                    </a:cubicBezTo>
                    <a:cubicBezTo>
                      <a:pt x="405" y="1349"/>
                      <a:pt x="467" y="1416"/>
                      <a:pt x="438" y="1589"/>
                    </a:cubicBezTo>
                    <a:cubicBezTo>
                      <a:pt x="621" y="1366"/>
                      <a:pt x="668" y="1316"/>
                      <a:pt x="681" y="1316"/>
                    </a:cubicBezTo>
                    <a:cubicBezTo>
                      <a:pt x="691" y="1316"/>
                      <a:pt x="677" y="1350"/>
                      <a:pt x="695" y="1350"/>
                    </a:cubicBezTo>
                    <a:cubicBezTo>
                      <a:pt x="715" y="1350"/>
                      <a:pt x="771" y="1311"/>
                      <a:pt x="931" y="1151"/>
                    </a:cubicBezTo>
                    <a:lnTo>
                      <a:pt x="931" y="1151"/>
                    </a:lnTo>
                    <a:lnTo>
                      <a:pt x="438" y="1699"/>
                    </a:lnTo>
                    <a:cubicBezTo>
                      <a:pt x="603" y="1644"/>
                      <a:pt x="712" y="1370"/>
                      <a:pt x="931" y="1206"/>
                    </a:cubicBezTo>
                    <a:cubicBezTo>
                      <a:pt x="938" y="1202"/>
                      <a:pt x="944" y="1201"/>
                      <a:pt x="947" y="1201"/>
                    </a:cubicBezTo>
                    <a:cubicBezTo>
                      <a:pt x="998" y="1201"/>
                      <a:pt x="698" y="1545"/>
                      <a:pt x="493" y="1699"/>
                    </a:cubicBezTo>
                    <a:cubicBezTo>
                      <a:pt x="499" y="1704"/>
                      <a:pt x="505" y="1707"/>
                      <a:pt x="512" y="1707"/>
                    </a:cubicBezTo>
                    <a:cubicBezTo>
                      <a:pt x="573" y="1707"/>
                      <a:pt x="692" y="1506"/>
                      <a:pt x="986" y="1261"/>
                    </a:cubicBezTo>
                    <a:lnTo>
                      <a:pt x="986" y="1261"/>
                    </a:lnTo>
                    <a:lnTo>
                      <a:pt x="438" y="1918"/>
                    </a:lnTo>
                    <a:cubicBezTo>
                      <a:pt x="567" y="1892"/>
                      <a:pt x="781" y="1842"/>
                      <a:pt x="943" y="1842"/>
                    </a:cubicBezTo>
                    <a:cubicBezTo>
                      <a:pt x="1125" y="1842"/>
                      <a:pt x="1240" y="1905"/>
                      <a:pt x="1096" y="2137"/>
                    </a:cubicBezTo>
                    <a:lnTo>
                      <a:pt x="1534" y="1808"/>
                    </a:lnTo>
                    <a:lnTo>
                      <a:pt x="1534" y="1808"/>
                    </a:lnTo>
                    <a:cubicBezTo>
                      <a:pt x="1493" y="1849"/>
                      <a:pt x="1507" y="1863"/>
                      <a:pt x="1551" y="1863"/>
                    </a:cubicBezTo>
                    <a:cubicBezTo>
                      <a:pt x="1652" y="1863"/>
                      <a:pt x="1909" y="1788"/>
                      <a:pt x="2014" y="1788"/>
                    </a:cubicBezTo>
                    <a:cubicBezTo>
                      <a:pt x="2108" y="1788"/>
                      <a:pt x="2079" y="1850"/>
                      <a:pt x="1698" y="2082"/>
                    </a:cubicBezTo>
                    <a:lnTo>
                      <a:pt x="2136" y="1918"/>
                    </a:lnTo>
                    <a:lnTo>
                      <a:pt x="2136" y="1918"/>
                    </a:lnTo>
                    <a:cubicBezTo>
                      <a:pt x="1862" y="2027"/>
                      <a:pt x="1369" y="2246"/>
                      <a:pt x="1041" y="2356"/>
                    </a:cubicBezTo>
                    <a:cubicBezTo>
                      <a:pt x="1076" y="2344"/>
                      <a:pt x="1096" y="2340"/>
                      <a:pt x="1107" y="2340"/>
                    </a:cubicBezTo>
                    <a:cubicBezTo>
                      <a:pt x="1139" y="2340"/>
                      <a:pt x="1107" y="2372"/>
                      <a:pt x="1139" y="2372"/>
                    </a:cubicBezTo>
                    <a:cubicBezTo>
                      <a:pt x="1150" y="2372"/>
                      <a:pt x="1170" y="2368"/>
                      <a:pt x="1205" y="2356"/>
                    </a:cubicBezTo>
                    <a:lnTo>
                      <a:pt x="1424" y="2246"/>
                    </a:lnTo>
                    <a:cubicBezTo>
                      <a:pt x="1553" y="2214"/>
                      <a:pt x="1625" y="2201"/>
                      <a:pt x="1652" y="2201"/>
                    </a:cubicBezTo>
                    <a:cubicBezTo>
                      <a:pt x="1720" y="2201"/>
                      <a:pt x="1531" y="2279"/>
                      <a:pt x="1260" y="2356"/>
                    </a:cubicBezTo>
                    <a:cubicBezTo>
                      <a:pt x="1808" y="2301"/>
                      <a:pt x="2136" y="2082"/>
                      <a:pt x="2520" y="1918"/>
                    </a:cubicBezTo>
                    <a:lnTo>
                      <a:pt x="2520" y="1918"/>
                    </a:lnTo>
                    <a:cubicBezTo>
                      <a:pt x="2425" y="1934"/>
                      <a:pt x="2355" y="1941"/>
                      <a:pt x="2308" y="1941"/>
                    </a:cubicBezTo>
                    <a:cubicBezTo>
                      <a:pt x="1861" y="1941"/>
                      <a:pt x="3294" y="1310"/>
                      <a:pt x="2848" y="1261"/>
                    </a:cubicBezTo>
                    <a:cubicBezTo>
                      <a:pt x="2520" y="1261"/>
                      <a:pt x="2410" y="1480"/>
                      <a:pt x="2191" y="1644"/>
                    </a:cubicBezTo>
                    <a:cubicBezTo>
                      <a:pt x="2177" y="1630"/>
                      <a:pt x="2146" y="1627"/>
                      <a:pt x="2111" y="1627"/>
                    </a:cubicBezTo>
                    <a:cubicBezTo>
                      <a:pt x="2075" y="1627"/>
                      <a:pt x="2034" y="1630"/>
                      <a:pt x="1999" y="1630"/>
                    </a:cubicBezTo>
                    <a:cubicBezTo>
                      <a:pt x="1931" y="1630"/>
                      <a:pt x="1890" y="1617"/>
                      <a:pt x="1972" y="1534"/>
                    </a:cubicBezTo>
                    <a:cubicBezTo>
                      <a:pt x="2123" y="1444"/>
                      <a:pt x="2224" y="1403"/>
                      <a:pt x="2275" y="1403"/>
                    </a:cubicBezTo>
                    <a:cubicBezTo>
                      <a:pt x="2317" y="1403"/>
                      <a:pt x="2325" y="1430"/>
                      <a:pt x="2301" y="1480"/>
                    </a:cubicBezTo>
                    <a:cubicBezTo>
                      <a:pt x="2547" y="1288"/>
                      <a:pt x="2520" y="1274"/>
                      <a:pt x="2465" y="1274"/>
                    </a:cubicBezTo>
                    <a:cubicBezTo>
                      <a:pt x="2456" y="1274"/>
                      <a:pt x="2446" y="1275"/>
                      <a:pt x="2436" y="1275"/>
                    </a:cubicBezTo>
                    <a:cubicBezTo>
                      <a:pt x="2389" y="1275"/>
                      <a:pt x="2351" y="1265"/>
                      <a:pt x="2465" y="1151"/>
                    </a:cubicBezTo>
                    <a:lnTo>
                      <a:pt x="2465" y="1151"/>
                    </a:lnTo>
                    <a:cubicBezTo>
                      <a:pt x="2410" y="1206"/>
                      <a:pt x="2355" y="1261"/>
                      <a:pt x="2246" y="1370"/>
                    </a:cubicBezTo>
                    <a:cubicBezTo>
                      <a:pt x="2258" y="1322"/>
                      <a:pt x="2241" y="1306"/>
                      <a:pt x="2210" y="1306"/>
                    </a:cubicBezTo>
                    <a:cubicBezTo>
                      <a:pt x="2140" y="1306"/>
                      <a:pt x="1999" y="1388"/>
                      <a:pt x="1943" y="1388"/>
                    </a:cubicBezTo>
                    <a:cubicBezTo>
                      <a:pt x="1909" y="1388"/>
                      <a:pt x="1907" y="1358"/>
                      <a:pt x="1972" y="1261"/>
                    </a:cubicBezTo>
                    <a:lnTo>
                      <a:pt x="1972" y="1261"/>
                    </a:lnTo>
                    <a:cubicBezTo>
                      <a:pt x="1808" y="1370"/>
                      <a:pt x="1808" y="1370"/>
                      <a:pt x="1479" y="1589"/>
                    </a:cubicBezTo>
                    <a:cubicBezTo>
                      <a:pt x="1808" y="1206"/>
                      <a:pt x="1862" y="1261"/>
                      <a:pt x="2136" y="877"/>
                    </a:cubicBezTo>
                    <a:lnTo>
                      <a:pt x="2136" y="877"/>
                    </a:lnTo>
                    <a:cubicBezTo>
                      <a:pt x="1972" y="1042"/>
                      <a:pt x="1534" y="1425"/>
                      <a:pt x="1150" y="1754"/>
                    </a:cubicBezTo>
                    <a:cubicBezTo>
                      <a:pt x="1329" y="1530"/>
                      <a:pt x="1335" y="1489"/>
                      <a:pt x="1301" y="1489"/>
                    </a:cubicBezTo>
                    <a:cubicBezTo>
                      <a:pt x="1281" y="1489"/>
                      <a:pt x="1249" y="1502"/>
                      <a:pt x="1229" y="1502"/>
                    </a:cubicBezTo>
                    <a:cubicBezTo>
                      <a:pt x="1199" y="1502"/>
                      <a:pt x="1198" y="1471"/>
                      <a:pt x="1315" y="1315"/>
                    </a:cubicBezTo>
                    <a:cubicBezTo>
                      <a:pt x="1358" y="1315"/>
                      <a:pt x="1437" y="1245"/>
                      <a:pt x="1439" y="1245"/>
                    </a:cubicBezTo>
                    <a:lnTo>
                      <a:pt x="1439" y="1245"/>
                    </a:lnTo>
                    <a:cubicBezTo>
                      <a:pt x="1440" y="1245"/>
                      <a:pt x="1435" y="1250"/>
                      <a:pt x="1424" y="1261"/>
                    </a:cubicBezTo>
                    <a:cubicBezTo>
                      <a:pt x="1600" y="1102"/>
                      <a:pt x="1646" y="1051"/>
                      <a:pt x="1631" y="1051"/>
                    </a:cubicBezTo>
                    <a:cubicBezTo>
                      <a:pt x="1604" y="1051"/>
                      <a:pt x="1375" y="1221"/>
                      <a:pt x="1359" y="1221"/>
                    </a:cubicBezTo>
                    <a:cubicBezTo>
                      <a:pt x="1356" y="1221"/>
                      <a:pt x="1359" y="1216"/>
                      <a:pt x="1369" y="1206"/>
                    </a:cubicBezTo>
                    <a:lnTo>
                      <a:pt x="1808" y="768"/>
                    </a:lnTo>
                    <a:cubicBezTo>
                      <a:pt x="1743" y="768"/>
                      <a:pt x="1603" y="862"/>
                      <a:pt x="1554" y="862"/>
                    </a:cubicBezTo>
                    <a:cubicBezTo>
                      <a:pt x="1520" y="862"/>
                      <a:pt x="1531" y="816"/>
                      <a:pt x="1643" y="658"/>
                    </a:cubicBezTo>
                    <a:lnTo>
                      <a:pt x="1862" y="439"/>
                    </a:lnTo>
                    <a:lnTo>
                      <a:pt x="1862" y="439"/>
                    </a:lnTo>
                    <a:cubicBezTo>
                      <a:pt x="1743" y="524"/>
                      <a:pt x="1661" y="551"/>
                      <a:pt x="1598" y="551"/>
                    </a:cubicBezTo>
                    <a:cubicBezTo>
                      <a:pt x="1489" y="551"/>
                      <a:pt x="1436" y="471"/>
                      <a:pt x="1347" y="471"/>
                    </a:cubicBezTo>
                    <a:cubicBezTo>
                      <a:pt x="1322" y="471"/>
                      <a:pt x="1293" y="477"/>
                      <a:pt x="1260" y="494"/>
                    </a:cubicBezTo>
                    <a:lnTo>
                      <a:pt x="1424" y="165"/>
                    </a:lnTo>
                    <a:lnTo>
                      <a:pt x="1424" y="165"/>
                    </a:lnTo>
                    <a:cubicBezTo>
                      <a:pt x="1041" y="439"/>
                      <a:pt x="1424" y="439"/>
                      <a:pt x="712" y="1096"/>
                    </a:cubicBezTo>
                    <a:cubicBezTo>
                      <a:pt x="938" y="822"/>
                      <a:pt x="1007" y="733"/>
                      <a:pt x="998" y="733"/>
                    </a:cubicBezTo>
                    <a:lnTo>
                      <a:pt x="998" y="733"/>
                    </a:lnTo>
                    <a:cubicBezTo>
                      <a:pt x="980" y="733"/>
                      <a:pt x="699" y="1032"/>
                      <a:pt x="638" y="1032"/>
                    </a:cubicBezTo>
                    <a:cubicBezTo>
                      <a:pt x="619" y="1032"/>
                      <a:pt x="621" y="1004"/>
                      <a:pt x="657" y="932"/>
                    </a:cubicBezTo>
                    <a:cubicBezTo>
                      <a:pt x="931" y="549"/>
                      <a:pt x="877" y="822"/>
                      <a:pt x="1205" y="384"/>
                    </a:cubicBezTo>
                    <a:lnTo>
                      <a:pt x="1205" y="384"/>
                    </a:lnTo>
                    <a:cubicBezTo>
                      <a:pt x="1039" y="574"/>
                      <a:pt x="986" y="620"/>
                      <a:pt x="966" y="620"/>
                    </a:cubicBezTo>
                    <a:cubicBezTo>
                      <a:pt x="947" y="620"/>
                      <a:pt x="957" y="580"/>
                      <a:pt x="930" y="580"/>
                    </a:cubicBezTo>
                    <a:cubicBezTo>
                      <a:pt x="919" y="580"/>
                      <a:pt x="903" y="586"/>
                      <a:pt x="877" y="603"/>
                    </a:cubicBezTo>
                    <a:cubicBezTo>
                      <a:pt x="1260" y="165"/>
                      <a:pt x="877" y="494"/>
                      <a:pt x="126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8" name="Google Shape;3348;p32"/>
              <p:cNvSpPr/>
              <p:nvPr/>
            </p:nvSpPr>
            <p:spPr>
              <a:xfrm>
                <a:off x="7193527" y="2715655"/>
                <a:ext cx="1357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5" extrusionOk="0">
                    <a:moveTo>
                      <a:pt x="0" y="55"/>
                    </a:move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32"/>
              <p:cNvSpPr/>
              <p:nvPr/>
            </p:nvSpPr>
            <p:spPr>
              <a:xfrm>
                <a:off x="7187808" y="2693762"/>
                <a:ext cx="1012" cy="783"/>
              </a:xfrm>
              <a:custGeom>
                <a:avLst/>
                <a:gdLst/>
                <a:ahLst/>
                <a:cxnLst/>
                <a:rect l="l" t="t" r="r" b="b"/>
                <a:pathLst>
                  <a:path w="82" h="64" extrusionOk="0">
                    <a:moveTo>
                      <a:pt x="27" y="1"/>
                    </a:moveTo>
                    <a:cubicBezTo>
                      <a:pt x="4" y="47"/>
                      <a:pt x="0" y="64"/>
                      <a:pt x="8" y="64"/>
                    </a:cubicBezTo>
                    <a:cubicBezTo>
                      <a:pt x="19" y="64"/>
                      <a:pt x="50" y="32"/>
                      <a:pt x="82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0" name="Google Shape;3350;p32"/>
              <p:cNvSpPr/>
              <p:nvPr/>
            </p:nvSpPr>
            <p:spPr>
              <a:xfrm>
                <a:off x="7197561" y="271565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32"/>
              <p:cNvSpPr/>
              <p:nvPr/>
            </p:nvSpPr>
            <p:spPr>
              <a:xfrm>
                <a:off x="7210365" y="2712337"/>
                <a:ext cx="2714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55" extrusionOk="0">
                    <a:moveTo>
                      <a:pt x="220" y="0"/>
                    </a:moveTo>
                    <a:lnTo>
                      <a:pt x="1" y="55"/>
                    </a:lnTo>
                    <a:lnTo>
                      <a:pt x="220" y="55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2" name="Google Shape;3352;p32"/>
              <p:cNvSpPr/>
              <p:nvPr/>
            </p:nvSpPr>
            <p:spPr>
              <a:xfrm>
                <a:off x="7187463" y="2683821"/>
                <a:ext cx="1357" cy="3354"/>
              </a:xfrm>
              <a:custGeom>
                <a:avLst/>
                <a:gdLst/>
                <a:ahLst/>
                <a:cxnLst/>
                <a:rect l="l" t="t" r="r" b="b"/>
                <a:pathLst>
                  <a:path w="110" h="274" extrusionOk="0">
                    <a:moveTo>
                      <a:pt x="110" y="0"/>
                    </a:moveTo>
                    <a:lnTo>
                      <a:pt x="0" y="274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3" name="Google Shape;3353;p32"/>
              <p:cNvSpPr/>
              <p:nvPr/>
            </p:nvSpPr>
            <p:spPr>
              <a:xfrm>
                <a:off x="7176012" y="2677185"/>
                <a:ext cx="12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" h="56" extrusionOk="0">
                    <a:moveTo>
                      <a:pt x="0" y="55"/>
                    </a:moveTo>
                    <a:lnTo>
                      <a:pt x="0" y="55"/>
                    </a:lnTo>
                    <a:cubicBezTo>
                      <a:pt x="0" y="0"/>
                      <a:pt x="0" y="0"/>
                      <a:pt x="0" y="5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4" name="Google Shape;3354;p32"/>
              <p:cNvSpPr/>
              <p:nvPr/>
            </p:nvSpPr>
            <p:spPr>
              <a:xfrm>
                <a:off x="7144353" y="2674327"/>
                <a:ext cx="48659" cy="36414"/>
              </a:xfrm>
              <a:custGeom>
                <a:avLst/>
                <a:gdLst/>
                <a:ahLst/>
                <a:cxnLst/>
                <a:rect l="l" t="t" r="r" b="b"/>
                <a:pathLst>
                  <a:path w="3944" h="2975" extrusionOk="0">
                    <a:moveTo>
                      <a:pt x="2565" y="123"/>
                    </a:moveTo>
                    <a:cubicBezTo>
                      <a:pt x="2560" y="123"/>
                      <a:pt x="2554" y="126"/>
                      <a:pt x="2548" y="132"/>
                    </a:cubicBezTo>
                    <a:lnTo>
                      <a:pt x="2548" y="132"/>
                    </a:lnTo>
                    <a:cubicBezTo>
                      <a:pt x="2555" y="129"/>
                      <a:pt x="2564" y="127"/>
                      <a:pt x="2574" y="127"/>
                    </a:cubicBezTo>
                    <a:cubicBezTo>
                      <a:pt x="2571" y="124"/>
                      <a:pt x="2568" y="123"/>
                      <a:pt x="2565" y="123"/>
                    </a:cubicBezTo>
                    <a:close/>
                    <a:moveTo>
                      <a:pt x="2548" y="132"/>
                    </a:moveTo>
                    <a:cubicBezTo>
                      <a:pt x="2534" y="140"/>
                      <a:pt x="2527" y="155"/>
                      <a:pt x="2523" y="173"/>
                    </a:cubicBezTo>
                    <a:lnTo>
                      <a:pt x="2523" y="173"/>
                    </a:lnTo>
                    <a:cubicBezTo>
                      <a:pt x="2532" y="156"/>
                      <a:pt x="2540" y="141"/>
                      <a:pt x="2548" y="132"/>
                    </a:cubicBezTo>
                    <a:close/>
                    <a:moveTo>
                      <a:pt x="1534" y="291"/>
                    </a:moveTo>
                    <a:cubicBezTo>
                      <a:pt x="1544" y="386"/>
                      <a:pt x="1553" y="444"/>
                      <a:pt x="1560" y="475"/>
                    </a:cubicBezTo>
                    <a:lnTo>
                      <a:pt x="1560" y="475"/>
                    </a:lnTo>
                    <a:lnTo>
                      <a:pt x="1534" y="291"/>
                    </a:lnTo>
                    <a:close/>
                    <a:moveTo>
                      <a:pt x="3560" y="455"/>
                    </a:moveTo>
                    <a:cubicBezTo>
                      <a:pt x="3540" y="482"/>
                      <a:pt x="3524" y="506"/>
                      <a:pt x="3511" y="527"/>
                    </a:cubicBezTo>
                    <a:lnTo>
                      <a:pt x="3511" y="527"/>
                    </a:lnTo>
                    <a:cubicBezTo>
                      <a:pt x="3526" y="506"/>
                      <a:pt x="3542" y="482"/>
                      <a:pt x="3560" y="455"/>
                    </a:cubicBezTo>
                    <a:close/>
                    <a:moveTo>
                      <a:pt x="2940" y="698"/>
                    </a:moveTo>
                    <a:cubicBezTo>
                      <a:pt x="2889" y="783"/>
                      <a:pt x="2836" y="895"/>
                      <a:pt x="2783" y="1029"/>
                    </a:cubicBezTo>
                    <a:lnTo>
                      <a:pt x="2783" y="1029"/>
                    </a:lnTo>
                    <a:cubicBezTo>
                      <a:pt x="2823" y="972"/>
                      <a:pt x="2881" y="842"/>
                      <a:pt x="2940" y="698"/>
                    </a:cubicBezTo>
                    <a:close/>
                    <a:moveTo>
                      <a:pt x="1309" y="1666"/>
                    </a:moveTo>
                    <a:cubicBezTo>
                      <a:pt x="1315" y="1683"/>
                      <a:pt x="1325" y="1705"/>
                      <a:pt x="1325" y="1705"/>
                    </a:cubicBezTo>
                    <a:cubicBezTo>
                      <a:pt x="1325" y="1705"/>
                      <a:pt x="1321" y="1695"/>
                      <a:pt x="1309" y="1666"/>
                    </a:cubicBezTo>
                    <a:close/>
                    <a:moveTo>
                      <a:pt x="933" y="2065"/>
                    </a:moveTo>
                    <a:cubicBezTo>
                      <a:pt x="943" y="2078"/>
                      <a:pt x="953" y="2090"/>
                      <a:pt x="963" y="2102"/>
                    </a:cubicBezTo>
                    <a:lnTo>
                      <a:pt x="963" y="2102"/>
                    </a:lnTo>
                    <a:cubicBezTo>
                      <a:pt x="951" y="2086"/>
                      <a:pt x="941" y="2074"/>
                      <a:pt x="933" y="2065"/>
                    </a:cubicBezTo>
                    <a:close/>
                    <a:moveTo>
                      <a:pt x="3122" y="236"/>
                    </a:moveTo>
                    <a:cubicBezTo>
                      <a:pt x="3074" y="355"/>
                      <a:pt x="3006" y="536"/>
                      <a:pt x="2940" y="698"/>
                    </a:cubicBezTo>
                    <a:lnTo>
                      <a:pt x="2940" y="698"/>
                    </a:lnTo>
                    <a:cubicBezTo>
                      <a:pt x="3012" y="577"/>
                      <a:pt x="3076" y="510"/>
                      <a:pt x="3122" y="510"/>
                    </a:cubicBezTo>
                    <a:cubicBezTo>
                      <a:pt x="3067" y="675"/>
                      <a:pt x="2958" y="948"/>
                      <a:pt x="2903" y="1113"/>
                    </a:cubicBezTo>
                    <a:cubicBezTo>
                      <a:pt x="2912" y="1041"/>
                      <a:pt x="2911" y="1010"/>
                      <a:pt x="2901" y="1010"/>
                    </a:cubicBezTo>
                    <a:cubicBezTo>
                      <a:pt x="2855" y="1010"/>
                      <a:pt x="2602" y="1815"/>
                      <a:pt x="2465" y="2044"/>
                    </a:cubicBezTo>
                    <a:cubicBezTo>
                      <a:pt x="2629" y="1770"/>
                      <a:pt x="2574" y="2099"/>
                      <a:pt x="2793" y="1660"/>
                    </a:cubicBezTo>
                    <a:lnTo>
                      <a:pt x="2793" y="1660"/>
                    </a:lnTo>
                    <a:lnTo>
                      <a:pt x="2574" y="2153"/>
                    </a:lnTo>
                    <a:cubicBezTo>
                      <a:pt x="2577" y="2158"/>
                      <a:pt x="2580" y="2160"/>
                      <a:pt x="2584" y="2160"/>
                    </a:cubicBezTo>
                    <a:cubicBezTo>
                      <a:pt x="2652" y="2160"/>
                      <a:pt x="2931" y="1432"/>
                      <a:pt x="2970" y="1432"/>
                    </a:cubicBezTo>
                    <a:lnTo>
                      <a:pt x="2970" y="1432"/>
                    </a:lnTo>
                    <a:cubicBezTo>
                      <a:pt x="2979" y="1432"/>
                      <a:pt x="2976" y="1466"/>
                      <a:pt x="2958" y="1551"/>
                    </a:cubicBezTo>
                    <a:lnTo>
                      <a:pt x="2793" y="1879"/>
                    </a:lnTo>
                    <a:cubicBezTo>
                      <a:pt x="2943" y="1879"/>
                      <a:pt x="2888" y="2213"/>
                      <a:pt x="3014" y="2213"/>
                    </a:cubicBezTo>
                    <a:cubicBezTo>
                      <a:pt x="3072" y="2213"/>
                      <a:pt x="3168" y="2142"/>
                      <a:pt x="3341" y="1934"/>
                    </a:cubicBezTo>
                    <a:cubicBezTo>
                      <a:pt x="3505" y="1660"/>
                      <a:pt x="3834" y="948"/>
                      <a:pt x="3944" y="729"/>
                    </a:cubicBezTo>
                    <a:lnTo>
                      <a:pt x="3944" y="729"/>
                    </a:lnTo>
                    <a:cubicBezTo>
                      <a:pt x="3724" y="894"/>
                      <a:pt x="3396" y="1387"/>
                      <a:pt x="3232" y="1606"/>
                    </a:cubicBezTo>
                    <a:lnTo>
                      <a:pt x="3505" y="1058"/>
                    </a:lnTo>
                    <a:lnTo>
                      <a:pt x="3505" y="1058"/>
                    </a:lnTo>
                    <a:cubicBezTo>
                      <a:pt x="3286" y="1441"/>
                      <a:pt x="3122" y="1606"/>
                      <a:pt x="3012" y="1934"/>
                    </a:cubicBezTo>
                    <a:cubicBezTo>
                      <a:pt x="2987" y="1977"/>
                      <a:pt x="2975" y="1994"/>
                      <a:pt x="2971" y="1994"/>
                    </a:cubicBezTo>
                    <a:cubicBezTo>
                      <a:pt x="2956" y="1994"/>
                      <a:pt x="3116" y="1655"/>
                      <a:pt x="3075" y="1655"/>
                    </a:cubicBezTo>
                    <a:cubicBezTo>
                      <a:pt x="3066" y="1655"/>
                      <a:pt x="3047" y="1672"/>
                      <a:pt x="3012" y="1715"/>
                    </a:cubicBezTo>
                    <a:cubicBezTo>
                      <a:pt x="3286" y="1113"/>
                      <a:pt x="3341" y="1113"/>
                      <a:pt x="3560" y="620"/>
                    </a:cubicBezTo>
                    <a:lnTo>
                      <a:pt x="3560" y="620"/>
                    </a:lnTo>
                    <a:lnTo>
                      <a:pt x="3396" y="894"/>
                    </a:lnTo>
                    <a:cubicBezTo>
                      <a:pt x="3492" y="701"/>
                      <a:pt x="3419" y="678"/>
                      <a:pt x="3511" y="527"/>
                    </a:cubicBezTo>
                    <a:lnTo>
                      <a:pt x="3511" y="527"/>
                    </a:lnTo>
                    <a:cubicBezTo>
                      <a:pt x="3429" y="643"/>
                      <a:pt x="3384" y="686"/>
                      <a:pt x="3359" y="686"/>
                    </a:cubicBezTo>
                    <a:cubicBezTo>
                      <a:pt x="3291" y="686"/>
                      <a:pt x="3387" y="351"/>
                      <a:pt x="3307" y="351"/>
                    </a:cubicBezTo>
                    <a:cubicBezTo>
                      <a:pt x="3291" y="351"/>
                      <a:pt x="3266" y="366"/>
                      <a:pt x="3232" y="401"/>
                    </a:cubicBezTo>
                    <a:lnTo>
                      <a:pt x="3232" y="510"/>
                    </a:lnTo>
                    <a:cubicBezTo>
                      <a:pt x="3122" y="839"/>
                      <a:pt x="3122" y="784"/>
                      <a:pt x="3067" y="894"/>
                    </a:cubicBezTo>
                    <a:cubicBezTo>
                      <a:pt x="3177" y="401"/>
                      <a:pt x="3122" y="455"/>
                      <a:pt x="3122" y="236"/>
                    </a:cubicBezTo>
                    <a:close/>
                    <a:moveTo>
                      <a:pt x="2495" y="0"/>
                    </a:moveTo>
                    <a:cubicBezTo>
                      <a:pt x="2413" y="0"/>
                      <a:pt x="2308" y="528"/>
                      <a:pt x="2241" y="528"/>
                    </a:cubicBezTo>
                    <a:cubicBezTo>
                      <a:pt x="2220" y="528"/>
                      <a:pt x="2203" y="478"/>
                      <a:pt x="2191" y="346"/>
                    </a:cubicBezTo>
                    <a:cubicBezTo>
                      <a:pt x="2136" y="675"/>
                      <a:pt x="2081" y="729"/>
                      <a:pt x="2027" y="1387"/>
                    </a:cubicBezTo>
                    <a:cubicBezTo>
                      <a:pt x="2027" y="1178"/>
                      <a:pt x="2076" y="671"/>
                      <a:pt x="1986" y="671"/>
                    </a:cubicBezTo>
                    <a:cubicBezTo>
                      <a:pt x="1982" y="671"/>
                      <a:pt x="1977" y="672"/>
                      <a:pt x="1972" y="675"/>
                    </a:cubicBezTo>
                    <a:cubicBezTo>
                      <a:pt x="1956" y="848"/>
                      <a:pt x="1945" y="904"/>
                      <a:pt x="1935" y="904"/>
                    </a:cubicBezTo>
                    <a:cubicBezTo>
                      <a:pt x="1919" y="904"/>
                      <a:pt x="1909" y="732"/>
                      <a:pt x="1890" y="732"/>
                    </a:cubicBezTo>
                    <a:cubicBezTo>
                      <a:pt x="1882" y="732"/>
                      <a:pt x="1873" y="760"/>
                      <a:pt x="1862" y="839"/>
                    </a:cubicBezTo>
                    <a:cubicBezTo>
                      <a:pt x="1917" y="236"/>
                      <a:pt x="1862" y="675"/>
                      <a:pt x="1917" y="72"/>
                    </a:cubicBezTo>
                    <a:cubicBezTo>
                      <a:pt x="1910" y="44"/>
                      <a:pt x="1902" y="32"/>
                      <a:pt x="1894" y="32"/>
                    </a:cubicBezTo>
                    <a:cubicBezTo>
                      <a:pt x="1840" y="32"/>
                      <a:pt x="1759" y="521"/>
                      <a:pt x="1710" y="521"/>
                    </a:cubicBezTo>
                    <a:cubicBezTo>
                      <a:pt x="1706" y="521"/>
                      <a:pt x="1702" y="518"/>
                      <a:pt x="1698" y="510"/>
                    </a:cubicBezTo>
                    <a:lnTo>
                      <a:pt x="1643" y="72"/>
                    </a:lnTo>
                    <a:cubicBezTo>
                      <a:pt x="1606" y="223"/>
                      <a:pt x="1594" y="503"/>
                      <a:pt x="1572" y="503"/>
                    </a:cubicBezTo>
                    <a:cubicBezTo>
                      <a:pt x="1569" y="503"/>
                      <a:pt x="1564" y="494"/>
                      <a:pt x="1560" y="475"/>
                    </a:cubicBezTo>
                    <a:lnTo>
                      <a:pt x="1560" y="475"/>
                    </a:lnTo>
                    <a:lnTo>
                      <a:pt x="1588" y="675"/>
                    </a:lnTo>
                    <a:cubicBezTo>
                      <a:pt x="1479" y="510"/>
                      <a:pt x="1424" y="620"/>
                      <a:pt x="1260" y="182"/>
                    </a:cubicBezTo>
                    <a:lnTo>
                      <a:pt x="1260" y="182"/>
                    </a:lnTo>
                    <a:lnTo>
                      <a:pt x="1315" y="948"/>
                    </a:lnTo>
                    <a:cubicBezTo>
                      <a:pt x="1249" y="704"/>
                      <a:pt x="1199" y="605"/>
                      <a:pt x="1164" y="605"/>
                    </a:cubicBezTo>
                    <a:cubicBezTo>
                      <a:pt x="1082" y="605"/>
                      <a:pt x="1090" y="1160"/>
                      <a:pt x="1205" y="1660"/>
                    </a:cubicBezTo>
                    <a:cubicBezTo>
                      <a:pt x="1150" y="1660"/>
                      <a:pt x="1095" y="1551"/>
                      <a:pt x="1041" y="1387"/>
                    </a:cubicBezTo>
                    <a:cubicBezTo>
                      <a:pt x="1041" y="1277"/>
                      <a:pt x="986" y="1167"/>
                      <a:pt x="986" y="1058"/>
                    </a:cubicBezTo>
                    <a:cubicBezTo>
                      <a:pt x="955" y="1058"/>
                      <a:pt x="870" y="915"/>
                      <a:pt x="833" y="915"/>
                    </a:cubicBezTo>
                    <a:cubicBezTo>
                      <a:pt x="806" y="915"/>
                      <a:pt x="806" y="995"/>
                      <a:pt x="876" y="1277"/>
                    </a:cubicBezTo>
                    <a:cubicBezTo>
                      <a:pt x="884" y="1308"/>
                      <a:pt x="886" y="1322"/>
                      <a:pt x="884" y="1322"/>
                    </a:cubicBezTo>
                    <a:cubicBezTo>
                      <a:pt x="871" y="1322"/>
                      <a:pt x="697" y="831"/>
                      <a:pt x="603" y="784"/>
                    </a:cubicBezTo>
                    <a:lnTo>
                      <a:pt x="603" y="784"/>
                    </a:lnTo>
                    <a:cubicBezTo>
                      <a:pt x="680" y="1032"/>
                      <a:pt x="661" y="1100"/>
                      <a:pt x="609" y="1100"/>
                    </a:cubicBezTo>
                    <a:cubicBezTo>
                      <a:pt x="545" y="1100"/>
                      <a:pt x="432" y="999"/>
                      <a:pt x="385" y="999"/>
                    </a:cubicBezTo>
                    <a:cubicBezTo>
                      <a:pt x="333" y="999"/>
                      <a:pt x="358" y="1117"/>
                      <a:pt x="603" y="1606"/>
                    </a:cubicBezTo>
                    <a:cubicBezTo>
                      <a:pt x="603" y="1601"/>
                      <a:pt x="604" y="1598"/>
                      <a:pt x="608" y="1598"/>
                    </a:cubicBezTo>
                    <a:cubicBezTo>
                      <a:pt x="635" y="1598"/>
                      <a:pt x="763" y="1741"/>
                      <a:pt x="836" y="1741"/>
                    </a:cubicBezTo>
                    <a:cubicBezTo>
                      <a:pt x="853" y="1741"/>
                      <a:pt x="867" y="1734"/>
                      <a:pt x="876" y="1715"/>
                    </a:cubicBezTo>
                    <a:cubicBezTo>
                      <a:pt x="931" y="1879"/>
                      <a:pt x="1041" y="2153"/>
                      <a:pt x="1041" y="2153"/>
                    </a:cubicBezTo>
                    <a:cubicBezTo>
                      <a:pt x="1041" y="2165"/>
                      <a:pt x="1038" y="2169"/>
                      <a:pt x="1033" y="2169"/>
                    </a:cubicBezTo>
                    <a:cubicBezTo>
                      <a:pt x="1020" y="2169"/>
                      <a:pt x="994" y="2140"/>
                      <a:pt x="963" y="2102"/>
                    </a:cubicBezTo>
                    <a:lnTo>
                      <a:pt x="963" y="2102"/>
                    </a:lnTo>
                    <a:cubicBezTo>
                      <a:pt x="1001" y="2152"/>
                      <a:pt x="1060" y="2238"/>
                      <a:pt x="1150" y="2372"/>
                    </a:cubicBezTo>
                    <a:cubicBezTo>
                      <a:pt x="1095" y="2208"/>
                      <a:pt x="1205" y="2372"/>
                      <a:pt x="1095" y="1989"/>
                    </a:cubicBezTo>
                    <a:lnTo>
                      <a:pt x="1095" y="1989"/>
                    </a:lnTo>
                    <a:cubicBezTo>
                      <a:pt x="1226" y="2381"/>
                      <a:pt x="1218" y="2149"/>
                      <a:pt x="1292" y="2342"/>
                    </a:cubicBezTo>
                    <a:lnTo>
                      <a:pt x="1292" y="2342"/>
                    </a:lnTo>
                    <a:cubicBezTo>
                      <a:pt x="1244" y="2175"/>
                      <a:pt x="1237" y="2125"/>
                      <a:pt x="1250" y="2125"/>
                    </a:cubicBezTo>
                    <a:cubicBezTo>
                      <a:pt x="1270" y="2125"/>
                      <a:pt x="1334" y="2237"/>
                      <a:pt x="1366" y="2237"/>
                    </a:cubicBezTo>
                    <a:cubicBezTo>
                      <a:pt x="1401" y="2237"/>
                      <a:pt x="1398" y="2104"/>
                      <a:pt x="1260" y="1551"/>
                    </a:cubicBezTo>
                    <a:lnTo>
                      <a:pt x="1260" y="1551"/>
                    </a:lnTo>
                    <a:cubicBezTo>
                      <a:pt x="1283" y="1606"/>
                      <a:pt x="1299" y="1642"/>
                      <a:pt x="1309" y="1666"/>
                    </a:cubicBezTo>
                    <a:lnTo>
                      <a:pt x="1309" y="1666"/>
                    </a:lnTo>
                    <a:cubicBezTo>
                      <a:pt x="1306" y="1657"/>
                      <a:pt x="1303" y="1650"/>
                      <a:pt x="1305" y="1650"/>
                    </a:cubicBezTo>
                    <a:lnTo>
                      <a:pt x="1305" y="1650"/>
                    </a:lnTo>
                    <a:cubicBezTo>
                      <a:pt x="1307" y="1650"/>
                      <a:pt x="1323" y="1677"/>
                      <a:pt x="1369" y="1770"/>
                    </a:cubicBezTo>
                    <a:cubicBezTo>
                      <a:pt x="1424" y="1934"/>
                      <a:pt x="1424" y="1934"/>
                      <a:pt x="1424" y="1989"/>
                    </a:cubicBezTo>
                    <a:cubicBezTo>
                      <a:pt x="1432" y="2038"/>
                      <a:pt x="1437" y="2058"/>
                      <a:pt x="1439" y="2058"/>
                    </a:cubicBezTo>
                    <a:cubicBezTo>
                      <a:pt x="1447" y="2058"/>
                      <a:pt x="1419" y="1758"/>
                      <a:pt x="1431" y="1758"/>
                    </a:cubicBezTo>
                    <a:lnTo>
                      <a:pt x="1431" y="1758"/>
                    </a:lnTo>
                    <a:cubicBezTo>
                      <a:pt x="1437" y="1758"/>
                      <a:pt x="1450" y="1817"/>
                      <a:pt x="1479" y="1989"/>
                    </a:cubicBezTo>
                    <a:cubicBezTo>
                      <a:pt x="1489" y="2000"/>
                      <a:pt x="1497" y="2004"/>
                      <a:pt x="1503" y="2004"/>
                    </a:cubicBezTo>
                    <a:cubicBezTo>
                      <a:pt x="1558" y="2004"/>
                      <a:pt x="1424" y="1564"/>
                      <a:pt x="1424" y="1167"/>
                    </a:cubicBezTo>
                    <a:lnTo>
                      <a:pt x="1424" y="1167"/>
                    </a:lnTo>
                    <a:cubicBezTo>
                      <a:pt x="1534" y="1387"/>
                      <a:pt x="1534" y="1551"/>
                      <a:pt x="1643" y="2208"/>
                    </a:cubicBezTo>
                    <a:cubicBezTo>
                      <a:pt x="1588" y="1496"/>
                      <a:pt x="1698" y="1825"/>
                      <a:pt x="1698" y="1441"/>
                    </a:cubicBezTo>
                    <a:cubicBezTo>
                      <a:pt x="1698" y="1387"/>
                      <a:pt x="1588" y="1277"/>
                      <a:pt x="1643" y="1003"/>
                    </a:cubicBezTo>
                    <a:lnTo>
                      <a:pt x="1643" y="1003"/>
                    </a:lnTo>
                    <a:cubicBezTo>
                      <a:pt x="1652" y="1012"/>
                      <a:pt x="1660" y="1016"/>
                      <a:pt x="1667" y="1016"/>
                    </a:cubicBezTo>
                    <a:cubicBezTo>
                      <a:pt x="1745" y="1016"/>
                      <a:pt x="1711" y="492"/>
                      <a:pt x="1862" y="291"/>
                    </a:cubicBezTo>
                    <a:lnTo>
                      <a:pt x="1862" y="291"/>
                    </a:lnTo>
                    <a:cubicBezTo>
                      <a:pt x="1886" y="648"/>
                      <a:pt x="1869" y="705"/>
                      <a:pt x="1850" y="705"/>
                    </a:cubicBezTo>
                    <a:cubicBezTo>
                      <a:pt x="1841" y="705"/>
                      <a:pt x="1832" y="692"/>
                      <a:pt x="1827" y="692"/>
                    </a:cubicBezTo>
                    <a:lnTo>
                      <a:pt x="1827" y="692"/>
                    </a:lnTo>
                    <a:cubicBezTo>
                      <a:pt x="1819" y="692"/>
                      <a:pt x="1823" y="732"/>
                      <a:pt x="1862" y="948"/>
                    </a:cubicBezTo>
                    <a:cubicBezTo>
                      <a:pt x="1753" y="1332"/>
                      <a:pt x="1698" y="1332"/>
                      <a:pt x="1698" y="1879"/>
                    </a:cubicBezTo>
                    <a:cubicBezTo>
                      <a:pt x="1716" y="1888"/>
                      <a:pt x="1732" y="1893"/>
                      <a:pt x="1747" y="1893"/>
                    </a:cubicBezTo>
                    <a:cubicBezTo>
                      <a:pt x="1827" y="1893"/>
                      <a:pt x="1880" y="1771"/>
                      <a:pt x="1972" y="1496"/>
                    </a:cubicBezTo>
                    <a:lnTo>
                      <a:pt x="1972" y="1496"/>
                    </a:lnTo>
                    <a:cubicBezTo>
                      <a:pt x="2027" y="1606"/>
                      <a:pt x="1917" y="1879"/>
                      <a:pt x="1972" y="1934"/>
                    </a:cubicBezTo>
                    <a:cubicBezTo>
                      <a:pt x="1972" y="1988"/>
                      <a:pt x="1975" y="2010"/>
                      <a:pt x="1981" y="2010"/>
                    </a:cubicBezTo>
                    <a:cubicBezTo>
                      <a:pt x="2011" y="2010"/>
                      <a:pt x="2109" y="1384"/>
                      <a:pt x="2166" y="1384"/>
                    </a:cubicBezTo>
                    <a:cubicBezTo>
                      <a:pt x="2176" y="1384"/>
                      <a:pt x="2184" y="1401"/>
                      <a:pt x="2191" y="1441"/>
                    </a:cubicBezTo>
                    <a:lnTo>
                      <a:pt x="2136" y="1879"/>
                    </a:lnTo>
                    <a:cubicBezTo>
                      <a:pt x="2168" y="1718"/>
                      <a:pt x="2191" y="1666"/>
                      <a:pt x="2210" y="1666"/>
                    </a:cubicBezTo>
                    <a:cubicBezTo>
                      <a:pt x="2244" y="1666"/>
                      <a:pt x="2265" y="1835"/>
                      <a:pt x="2307" y="1835"/>
                    </a:cubicBezTo>
                    <a:cubicBezTo>
                      <a:pt x="2321" y="1835"/>
                      <a:pt x="2336" y="1817"/>
                      <a:pt x="2355" y="1770"/>
                    </a:cubicBezTo>
                    <a:cubicBezTo>
                      <a:pt x="2410" y="1551"/>
                      <a:pt x="2410" y="1387"/>
                      <a:pt x="2465" y="1277"/>
                    </a:cubicBezTo>
                    <a:lnTo>
                      <a:pt x="2465" y="1277"/>
                    </a:lnTo>
                    <a:cubicBezTo>
                      <a:pt x="2405" y="1559"/>
                      <a:pt x="2398" y="1652"/>
                      <a:pt x="2417" y="1652"/>
                    </a:cubicBezTo>
                    <a:cubicBezTo>
                      <a:pt x="2454" y="1652"/>
                      <a:pt x="2590" y="1300"/>
                      <a:pt x="2632" y="1300"/>
                    </a:cubicBezTo>
                    <a:cubicBezTo>
                      <a:pt x="2649" y="1300"/>
                      <a:pt x="2651" y="1352"/>
                      <a:pt x="2629" y="1496"/>
                    </a:cubicBezTo>
                    <a:cubicBezTo>
                      <a:pt x="2677" y="1321"/>
                      <a:pt x="2729" y="1164"/>
                      <a:pt x="2783" y="1029"/>
                    </a:cubicBezTo>
                    <a:lnTo>
                      <a:pt x="2783" y="1029"/>
                    </a:lnTo>
                    <a:cubicBezTo>
                      <a:pt x="2768" y="1050"/>
                      <a:pt x="2756" y="1061"/>
                      <a:pt x="2747" y="1061"/>
                    </a:cubicBezTo>
                    <a:cubicBezTo>
                      <a:pt x="2744" y="1061"/>
                      <a:pt x="2741" y="1060"/>
                      <a:pt x="2739" y="1058"/>
                    </a:cubicBezTo>
                    <a:cubicBezTo>
                      <a:pt x="2903" y="401"/>
                      <a:pt x="2684" y="675"/>
                      <a:pt x="2848" y="127"/>
                    </a:cubicBezTo>
                    <a:lnTo>
                      <a:pt x="2848" y="127"/>
                    </a:lnTo>
                    <a:cubicBezTo>
                      <a:pt x="2629" y="784"/>
                      <a:pt x="2629" y="346"/>
                      <a:pt x="2520" y="675"/>
                    </a:cubicBezTo>
                    <a:cubicBezTo>
                      <a:pt x="2503" y="725"/>
                      <a:pt x="2491" y="750"/>
                      <a:pt x="2484" y="750"/>
                    </a:cubicBezTo>
                    <a:cubicBezTo>
                      <a:pt x="2470" y="750"/>
                      <a:pt x="2482" y="628"/>
                      <a:pt x="2520" y="401"/>
                    </a:cubicBezTo>
                    <a:lnTo>
                      <a:pt x="2574" y="291"/>
                    </a:lnTo>
                    <a:lnTo>
                      <a:pt x="2520" y="236"/>
                    </a:lnTo>
                    <a:cubicBezTo>
                      <a:pt x="2520" y="214"/>
                      <a:pt x="2520" y="192"/>
                      <a:pt x="2523" y="173"/>
                    </a:cubicBezTo>
                    <a:lnTo>
                      <a:pt x="2523" y="173"/>
                    </a:lnTo>
                    <a:cubicBezTo>
                      <a:pt x="2490" y="241"/>
                      <a:pt x="2458" y="350"/>
                      <a:pt x="2451" y="350"/>
                    </a:cubicBezTo>
                    <a:cubicBezTo>
                      <a:pt x="2448" y="350"/>
                      <a:pt x="2451" y="320"/>
                      <a:pt x="2465" y="236"/>
                    </a:cubicBezTo>
                    <a:cubicBezTo>
                      <a:pt x="2465" y="72"/>
                      <a:pt x="2520" y="72"/>
                      <a:pt x="2520" y="17"/>
                    </a:cubicBezTo>
                    <a:cubicBezTo>
                      <a:pt x="2512" y="6"/>
                      <a:pt x="2504" y="0"/>
                      <a:pt x="2495" y="0"/>
                    </a:cubicBezTo>
                    <a:close/>
                    <a:moveTo>
                      <a:pt x="1292" y="2342"/>
                    </a:moveTo>
                    <a:cubicBezTo>
                      <a:pt x="1311" y="2406"/>
                      <a:pt x="1336" y="2488"/>
                      <a:pt x="1369" y="2591"/>
                    </a:cubicBezTo>
                    <a:cubicBezTo>
                      <a:pt x="1336" y="2469"/>
                      <a:pt x="1311" y="2391"/>
                      <a:pt x="1292" y="2342"/>
                    </a:cubicBezTo>
                    <a:close/>
                    <a:moveTo>
                      <a:pt x="180" y="1096"/>
                    </a:moveTo>
                    <a:cubicBezTo>
                      <a:pt x="35" y="1096"/>
                      <a:pt x="413" y="1742"/>
                      <a:pt x="320" y="1742"/>
                    </a:cubicBezTo>
                    <a:cubicBezTo>
                      <a:pt x="287" y="1742"/>
                      <a:pt x="195" y="1661"/>
                      <a:pt x="0" y="1441"/>
                    </a:cubicBezTo>
                    <a:lnTo>
                      <a:pt x="0" y="1441"/>
                    </a:lnTo>
                    <a:cubicBezTo>
                      <a:pt x="55" y="1660"/>
                      <a:pt x="110" y="1825"/>
                      <a:pt x="383" y="2153"/>
                    </a:cubicBezTo>
                    <a:lnTo>
                      <a:pt x="164" y="1989"/>
                    </a:lnTo>
                    <a:lnTo>
                      <a:pt x="164" y="1989"/>
                    </a:lnTo>
                    <a:cubicBezTo>
                      <a:pt x="274" y="2099"/>
                      <a:pt x="548" y="2427"/>
                      <a:pt x="986" y="2701"/>
                    </a:cubicBezTo>
                    <a:lnTo>
                      <a:pt x="767" y="2537"/>
                    </a:lnTo>
                    <a:cubicBezTo>
                      <a:pt x="714" y="2483"/>
                      <a:pt x="696" y="2461"/>
                      <a:pt x="702" y="2461"/>
                    </a:cubicBezTo>
                    <a:lnTo>
                      <a:pt x="702" y="2461"/>
                    </a:lnTo>
                    <a:cubicBezTo>
                      <a:pt x="730" y="2461"/>
                      <a:pt x="1182" y="2842"/>
                      <a:pt x="1315" y="2975"/>
                    </a:cubicBezTo>
                    <a:cubicBezTo>
                      <a:pt x="1212" y="2873"/>
                      <a:pt x="585" y="2197"/>
                      <a:pt x="680" y="2197"/>
                    </a:cubicBezTo>
                    <a:cubicBezTo>
                      <a:pt x="687" y="2197"/>
                      <a:pt x="698" y="2201"/>
                      <a:pt x="712" y="2208"/>
                    </a:cubicBezTo>
                    <a:cubicBezTo>
                      <a:pt x="712" y="2208"/>
                      <a:pt x="876" y="2427"/>
                      <a:pt x="1041" y="2591"/>
                    </a:cubicBezTo>
                    <a:cubicBezTo>
                      <a:pt x="1095" y="2591"/>
                      <a:pt x="603" y="1989"/>
                      <a:pt x="603" y="1879"/>
                    </a:cubicBezTo>
                    <a:lnTo>
                      <a:pt x="603" y="1879"/>
                    </a:lnTo>
                    <a:cubicBezTo>
                      <a:pt x="948" y="2382"/>
                      <a:pt x="1078" y="2542"/>
                      <a:pt x="1104" y="2542"/>
                    </a:cubicBezTo>
                    <a:cubicBezTo>
                      <a:pt x="1151" y="2542"/>
                      <a:pt x="881" y="2047"/>
                      <a:pt x="913" y="2047"/>
                    </a:cubicBezTo>
                    <a:lnTo>
                      <a:pt x="913" y="2047"/>
                    </a:lnTo>
                    <a:cubicBezTo>
                      <a:pt x="916" y="2047"/>
                      <a:pt x="922" y="2053"/>
                      <a:pt x="933" y="2065"/>
                    </a:cubicBezTo>
                    <a:lnTo>
                      <a:pt x="933" y="2065"/>
                    </a:lnTo>
                    <a:cubicBezTo>
                      <a:pt x="891" y="2012"/>
                      <a:pt x="848" y="1960"/>
                      <a:pt x="827" y="1960"/>
                    </a:cubicBezTo>
                    <a:cubicBezTo>
                      <a:pt x="814" y="1960"/>
                      <a:pt x="809" y="1983"/>
                      <a:pt x="822" y="2044"/>
                    </a:cubicBezTo>
                    <a:lnTo>
                      <a:pt x="383" y="1222"/>
                    </a:lnTo>
                    <a:cubicBezTo>
                      <a:pt x="277" y="1132"/>
                      <a:pt x="214" y="1096"/>
                      <a:pt x="180" y="1096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32"/>
              <p:cNvSpPr/>
              <p:nvPr/>
            </p:nvSpPr>
            <p:spPr>
              <a:xfrm>
                <a:off x="7154451" y="2680503"/>
                <a:ext cx="2714" cy="537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439" extrusionOk="0">
                    <a:moveTo>
                      <a:pt x="1" y="0"/>
                    </a:moveTo>
                    <a:lnTo>
                      <a:pt x="165" y="384"/>
                    </a:lnTo>
                    <a:cubicBezTo>
                      <a:pt x="165" y="361"/>
                      <a:pt x="165" y="343"/>
                      <a:pt x="165" y="330"/>
                    </a:cubicBezTo>
                    <a:lnTo>
                      <a:pt x="165" y="330"/>
                    </a:lnTo>
                    <a:lnTo>
                      <a:pt x="220" y="438"/>
                    </a:lnTo>
                    <a:cubicBezTo>
                      <a:pt x="190" y="348"/>
                      <a:pt x="176" y="307"/>
                      <a:pt x="170" y="307"/>
                    </a:cubicBezTo>
                    <a:cubicBezTo>
                      <a:pt x="167" y="307"/>
                      <a:pt x="166" y="315"/>
                      <a:pt x="165" y="330"/>
                    </a:cubicBezTo>
                    <a:lnTo>
                      <a:pt x="165" y="33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6" name="Google Shape;3356;p32"/>
              <p:cNvSpPr/>
              <p:nvPr/>
            </p:nvSpPr>
            <p:spPr>
              <a:xfrm>
                <a:off x="7156468" y="2685140"/>
                <a:ext cx="12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1" h="165" extrusionOk="0">
                    <a:moveTo>
                      <a:pt x="1" y="1"/>
                    </a:moveTo>
                    <a:lnTo>
                      <a:pt x="1" y="165"/>
                    </a:lnTo>
                    <a:cubicBezTo>
                      <a:pt x="1" y="165"/>
                      <a:pt x="1" y="165"/>
                      <a:pt x="1" y="5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7" name="Google Shape;3357;p32"/>
              <p:cNvSpPr/>
              <p:nvPr/>
            </p:nvSpPr>
            <p:spPr>
              <a:xfrm>
                <a:off x="7141991" y="2695590"/>
                <a:ext cx="1912" cy="1285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05" extrusionOk="0">
                    <a:moveTo>
                      <a:pt x="14" y="0"/>
                    </a:moveTo>
                    <a:cubicBezTo>
                      <a:pt x="0" y="0"/>
                      <a:pt x="0" y="14"/>
                      <a:pt x="28" y="69"/>
                    </a:cubicBezTo>
                    <a:cubicBezTo>
                      <a:pt x="73" y="91"/>
                      <a:pt x="109" y="105"/>
                      <a:pt x="128" y="105"/>
                    </a:cubicBezTo>
                    <a:cubicBezTo>
                      <a:pt x="155" y="105"/>
                      <a:pt x="147" y="78"/>
                      <a:pt x="83" y="14"/>
                    </a:cubicBezTo>
                    <a:cubicBezTo>
                      <a:pt x="55" y="14"/>
                      <a:pt x="28" y="0"/>
                      <a:pt x="14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32"/>
              <p:cNvSpPr/>
              <p:nvPr/>
            </p:nvSpPr>
            <p:spPr>
              <a:xfrm>
                <a:off x="7145017" y="2698412"/>
                <a:ext cx="1369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111" h="55" extrusionOk="0">
                    <a:moveTo>
                      <a:pt x="1" y="0"/>
                    </a:moveTo>
                    <a:lnTo>
                      <a:pt x="110" y="55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9" name="Google Shape;3359;p32"/>
              <p:cNvSpPr/>
              <p:nvPr/>
            </p:nvSpPr>
            <p:spPr>
              <a:xfrm>
                <a:off x="7138289" y="2699853"/>
                <a:ext cx="29067" cy="17320"/>
              </a:xfrm>
              <a:custGeom>
                <a:avLst/>
                <a:gdLst/>
                <a:ahLst/>
                <a:cxnLst/>
                <a:rect l="l" t="t" r="r" b="b"/>
                <a:pathLst>
                  <a:path w="2356" h="1415" extrusionOk="0">
                    <a:moveTo>
                      <a:pt x="1472" y="758"/>
                    </a:moveTo>
                    <a:lnTo>
                      <a:pt x="1472" y="758"/>
                    </a:lnTo>
                    <a:cubicBezTo>
                      <a:pt x="1457" y="760"/>
                      <a:pt x="1480" y="771"/>
                      <a:pt x="1486" y="771"/>
                    </a:cubicBezTo>
                    <a:cubicBezTo>
                      <a:pt x="1489" y="771"/>
                      <a:pt x="1488" y="768"/>
                      <a:pt x="1472" y="758"/>
                    </a:cubicBezTo>
                    <a:close/>
                    <a:moveTo>
                      <a:pt x="626" y="1"/>
                    </a:moveTo>
                    <a:cubicBezTo>
                      <a:pt x="522" y="1"/>
                      <a:pt x="808" y="251"/>
                      <a:pt x="986" y="429"/>
                    </a:cubicBezTo>
                    <a:lnTo>
                      <a:pt x="1041" y="429"/>
                    </a:lnTo>
                    <a:cubicBezTo>
                      <a:pt x="1261" y="571"/>
                      <a:pt x="1362" y="640"/>
                      <a:pt x="1393" y="666"/>
                    </a:cubicBezTo>
                    <a:lnTo>
                      <a:pt x="1393" y="666"/>
                    </a:lnTo>
                    <a:cubicBezTo>
                      <a:pt x="1354" y="643"/>
                      <a:pt x="1310" y="618"/>
                      <a:pt x="1260" y="593"/>
                    </a:cubicBezTo>
                    <a:lnTo>
                      <a:pt x="1260" y="593"/>
                    </a:lnTo>
                    <a:cubicBezTo>
                      <a:pt x="1260" y="599"/>
                      <a:pt x="1267" y="608"/>
                      <a:pt x="1278" y="619"/>
                    </a:cubicBezTo>
                    <a:lnTo>
                      <a:pt x="1278" y="619"/>
                    </a:lnTo>
                    <a:cubicBezTo>
                      <a:pt x="1338" y="651"/>
                      <a:pt x="1393" y="679"/>
                      <a:pt x="1403" y="679"/>
                    </a:cubicBezTo>
                    <a:cubicBezTo>
                      <a:pt x="1406" y="679"/>
                      <a:pt x="1404" y="675"/>
                      <a:pt x="1393" y="666"/>
                    </a:cubicBezTo>
                    <a:lnTo>
                      <a:pt x="1393" y="666"/>
                    </a:lnTo>
                    <a:cubicBezTo>
                      <a:pt x="1529" y="747"/>
                      <a:pt x="1613" y="812"/>
                      <a:pt x="1698" y="812"/>
                    </a:cubicBezTo>
                    <a:cubicBezTo>
                      <a:pt x="1638" y="764"/>
                      <a:pt x="1620" y="750"/>
                      <a:pt x="1619" y="750"/>
                    </a:cubicBezTo>
                    <a:lnTo>
                      <a:pt x="1619" y="750"/>
                    </a:lnTo>
                    <a:cubicBezTo>
                      <a:pt x="1618" y="750"/>
                      <a:pt x="1651" y="778"/>
                      <a:pt x="1651" y="778"/>
                    </a:cubicBezTo>
                    <a:cubicBezTo>
                      <a:pt x="1649" y="778"/>
                      <a:pt x="1566" y="712"/>
                      <a:pt x="1150" y="374"/>
                    </a:cubicBezTo>
                    <a:cubicBezTo>
                      <a:pt x="986" y="210"/>
                      <a:pt x="822" y="155"/>
                      <a:pt x="767" y="45"/>
                    </a:cubicBezTo>
                    <a:cubicBezTo>
                      <a:pt x="695" y="14"/>
                      <a:pt x="650" y="1"/>
                      <a:pt x="626" y="1"/>
                    </a:cubicBezTo>
                    <a:close/>
                    <a:moveTo>
                      <a:pt x="1703" y="1221"/>
                    </a:moveTo>
                    <a:cubicBezTo>
                      <a:pt x="1391" y="1293"/>
                      <a:pt x="1386" y="1259"/>
                      <a:pt x="1041" y="1298"/>
                    </a:cubicBezTo>
                    <a:lnTo>
                      <a:pt x="1041" y="1298"/>
                    </a:lnTo>
                    <a:lnTo>
                      <a:pt x="1041" y="1250"/>
                    </a:lnTo>
                    <a:cubicBezTo>
                      <a:pt x="1052" y="1261"/>
                      <a:pt x="1096" y="1266"/>
                      <a:pt x="1157" y="1266"/>
                    </a:cubicBezTo>
                    <a:cubicBezTo>
                      <a:pt x="1305" y="1266"/>
                      <a:pt x="1554" y="1241"/>
                      <a:pt x="1703" y="1221"/>
                    </a:cubicBezTo>
                    <a:close/>
                    <a:moveTo>
                      <a:pt x="344" y="141"/>
                    </a:moveTo>
                    <a:cubicBezTo>
                      <a:pt x="242" y="141"/>
                      <a:pt x="595" y="333"/>
                      <a:pt x="505" y="333"/>
                    </a:cubicBezTo>
                    <a:cubicBezTo>
                      <a:pt x="468" y="333"/>
                      <a:pt x="357" y="301"/>
                      <a:pt x="110" y="210"/>
                    </a:cubicBezTo>
                    <a:cubicBezTo>
                      <a:pt x="0" y="210"/>
                      <a:pt x="164" y="319"/>
                      <a:pt x="219" y="374"/>
                    </a:cubicBezTo>
                    <a:cubicBezTo>
                      <a:pt x="384" y="429"/>
                      <a:pt x="438" y="429"/>
                      <a:pt x="548" y="429"/>
                    </a:cubicBezTo>
                    <a:cubicBezTo>
                      <a:pt x="637" y="473"/>
                      <a:pt x="946" y="628"/>
                      <a:pt x="1176" y="713"/>
                    </a:cubicBezTo>
                    <a:lnTo>
                      <a:pt x="1176" y="713"/>
                    </a:lnTo>
                    <a:cubicBezTo>
                      <a:pt x="1153" y="706"/>
                      <a:pt x="1141" y="703"/>
                      <a:pt x="1137" y="703"/>
                    </a:cubicBezTo>
                    <a:cubicBezTo>
                      <a:pt x="1125" y="703"/>
                      <a:pt x="1191" y="731"/>
                      <a:pt x="1248" y="754"/>
                    </a:cubicBezTo>
                    <a:lnTo>
                      <a:pt x="1248" y="754"/>
                    </a:lnTo>
                    <a:cubicBezTo>
                      <a:pt x="1063" y="708"/>
                      <a:pt x="969" y="682"/>
                      <a:pt x="903" y="658"/>
                    </a:cubicBezTo>
                    <a:lnTo>
                      <a:pt x="903" y="658"/>
                    </a:lnTo>
                    <a:cubicBezTo>
                      <a:pt x="910" y="659"/>
                      <a:pt x="916" y="659"/>
                      <a:pt x="921" y="659"/>
                    </a:cubicBezTo>
                    <a:cubicBezTo>
                      <a:pt x="935" y="659"/>
                      <a:pt x="939" y="656"/>
                      <a:pt x="931" y="648"/>
                    </a:cubicBezTo>
                    <a:lnTo>
                      <a:pt x="657" y="538"/>
                    </a:lnTo>
                    <a:lnTo>
                      <a:pt x="657" y="538"/>
                    </a:lnTo>
                    <a:cubicBezTo>
                      <a:pt x="780" y="600"/>
                      <a:pt x="817" y="627"/>
                      <a:pt x="903" y="658"/>
                    </a:cubicBezTo>
                    <a:lnTo>
                      <a:pt x="903" y="658"/>
                    </a:lnTo>
                    <a:cubicBezTo>
                      <a:pt x="788" y="646"/>
                      <a:pt x="396" y="538"/>
                      <a:pt x="219" y="538"/>
                    </a:cubicBezTo>
                    <a:cubicBezTo>
                      <a:pt x="548" y="648"/>
                      <a:pt x="438" y="538"/>
                      <a:pt x="931" y="703"/>
                    </a:cubicBezTo>
                    <a:cubicBezTo>
                      <a:pt x="834" y="685"/>
                      <a:pt x="755" y="677"/>
                      <a:pt x="694" y="677"/>
                    </a:cubicBezTo>
                    <a:cubicBezTo>
                      <a:pt x="414" y="677"/>
                      <a:pt x="489" y="836"/>
                      <a:pt x="788" y="937"/>
                    </a:cubicBezTo>
                    <a:lnTo>
                      <a:pt x="788" y="937"/>
                    </a:lnTo>
                    <a:cubicBezTo>
                      <a:pt x="645" y="916"/>
                      <a:pt x="456" y="904"/>
                      <a:pt x="493" y="867"/>
                    </a:cubicBezTo>
                    <a:cubicBezTo>
                      <a:pt x="390" y="867"/>
                      <a:pt x="625" y="963"/>
                      <a:pt x="926" y="975"/>
                    </a:cubicBezTo>
                    <a:lnTo>
                      <a:pt x="926" y="975"/>
                    </a:lnTo>
                    <a:cubicBezTo>
                      <a:pt x="928" y="976"/>
                      <a:pt x="929" y="976"/>
                      <a:pt x="931" y="976"/>
                    </a:cubicBezTo>
                    <a:cubicBezTo>
                      <a:pt x="931" y="976"/>
                      <a:pt x="931" y="976"/>
                      <a:pt x="930" y="975"/>
                    </a:cubicBezTo>
                    <a:lnTo>
                      <a:pt x="930" y="975"/>
                    </a:lnTo>
                    <a:cubicBezTo>
                      <a:pt x="949" y="976"/>
                      <a:pt x="967" y="976"/>
                      <a:pt x="986" y="976"/>
                    </a:cubicBezTo>
                    <a:cubicBezTo>
                      <a:pt x="1315" y="1031"/>
                      <a:pt x="1096" y="1086"/>
                      <a:pt x="767" y="1141"/>
                    </a:cubicBezTo>
                    <a:lnTo>
                      <a:pt x="1150" y="1141"/>
                    </a:lnTo>
                    <a:cubicBezTo>
                      <a:pt x="1685" y="1141"/>
                      <a:pt x="759" y="1245"/>
                      <a:pt x="1019" y="1301"/>
                    </a:cubicBezTo>
                    <a:lnTo>
                      <a:pt x="1019" y="1301"/>
                    </a:lnTo>
                    <a:cubicBezTo>
                      <a:pt x="1008" y="1302"/>
                      <a:pt x="997" y="1304"/>
                      <a:pt x="986" y="1305"/>
                    </a:cubicBezTo>
                    <a:lnTo>
                      <a:pt x="1534" y="1305"/>
                    </a:lnTo>
                    <a:cubicBezTo>
                      <a:pt x="1260" y="1360"/>
                      <a:pt x="1588" y="1305"/>
                      <a:pt x="1096" y="1415"/>
                    </a:cubicBezTo>
                    <a:cubicBezTo>
                      <a:pt x="1264" y="1389"/>
                      <a:pt x="1359" y="1381"/>
                      <a:pt x="1417" y="1381"/>
                    </a:cubicBezTo>
                    <a:cubicBezTo>
                      <a:pt x="1498" y="1381"/>
                      <a:pt x="1508" y="1395"/>
                      <a:pt x="1547" y="1395"/>
                    </a:cubicBezTo>
                    <a:cubicBezTo>
                      <a:pt x="1598" y="1395"/>
                      <a:pt x="1699" y="1370"/>
                      <a:pt x="2081" y="1250"/>
                    </a:cubicBezTo>
                    <a:cubicBezTo>
                      <a:pt x="1698" y="1141"/>
                      <a:pt x="2355" y="1141"/>
                      <a:pt x="1479" y="976"/>
                    </a:cubicBezTo>
                    <a:lnTo>
                      <a:pt x="1479" y="976"/>
                    </a:lnTo>
                    <a:lnTo>
                      <a:pt x="1862" y="1031"/>
                    </a:lnTo>
                    <a:cubicBezTo>
                      <a:pt x="1635" y="966"/>
                      <a:pt x="1610" y="949"/>
                      <a:pt x="1650" y="949"/>
                    </a:cubicBezTo>
                    <a:cubicBezTo>
                      <a:pt x="1693" y="949"/>
                      <a:pt x="1809" y="968"/>
                      <a:pt x="1834" y="968"/>
                    </a:cubicBezTo>
                    <a:cubicBezTo>
                      <a:pt x="1836" y="968"/>
                      <a:pt x="1837" y="968"/>
                      <a:pt x="1838" y="968"/>
                    </a:cubicBezTo>
                    <a:lnTo>
                      <a:pt x="1838" y="968"/>
                    </a:lnTo>
                    <a:cubicBezTo>
                      <a:pt x="1889" y="984"/>
                      <a:pt x="1928" y="994"/>
                      <a:pt x="1940" y="994"/>
                    </a:cubicBezTo>
                    <a:cubicBezTo>
                      <a:pt x="1948" y="994"/>
                      <a:pt x="1942" y="989"/>
                      <a:pt x="1917" y="976"/>
                    </a:cubicBezTo>
                    <a:lnTo>
                      <a:pt x="1732" y="934"/>
                    </a:lnTo>
                    <a:lnTo>
                      <a:pt x="1732" y="934"/>
                    </a:lnTo>
                    <a:cubicBezTo>
                      <a:pt x="1743" y="938"/>
                      <a:pt x="1755" y="941"/>
                      <a:pt x="1765" y="945"/>
                    </a:cubicBezTo>
                    <a:lnTo>
                      <a:pt x="1765" y="945"/>
                    </a:lnTo>
                    <a:cubicBezTo>
                      <a:pt x="1826" y="961"/>
                      <a:pt x="1844" y="967"/>
                      <a:pt x="1838" y="968"/>
                    </a:cubicBezTo>
                    <a:lnTo>
                      <a:pt x="1838" y="968"/>
                    </a:lnTo>
                    <a:cubicBezTo>
                      <a:pt x="1815" y="961"/>
                      <a:pt x="1791" y="953"/>
                      <a:pt x="1765" y="945"/>
                    </a:cubicBezTo>
                    <a:lnTo>
                      <a:pt x="1765" y="945"/>
                    </a:lnTo>
                    <a:cubicBezTo>
                      <a:pt x="1680" y="923"/>
                      <a:pt x="1511" y="883"/>
                      <a:pt x="1206" y="812"/>
                    </a:cubicBezTo>
                    <a:lnTo>
                      <a:pt x="1206" y="812"/>
                    </a:lnTo>
                    <a:lnTo>
                      <a:pt x="1732" y="934"/>
                    </a:lnTo>
                    <a:lnTo>
                      <a:pt x="1732" y="934"/>
                    </a:lnTo>
                    <a:cubicBezTo>
                      <a:pt x="1568" y="878"/>
                      <a:pt x="1375" y="805"/>
                      <a:pt x="1424" y="805"/>
                    </a:cubicBezTo>
                    <a:cubicBezTo>
                      <a:pt x="1448" y="805"/>
                      <a:pt x="1529" y="822"/>
                      <a:pt x="1698" y="867"/>
                    </a:cubicBezTo>
                    <a:lnTo>
                      <a:pt x="1369" y="757"/>
                    </a:lnTo>
                    <a:cubicBezTo>
                      <a:pt x="1219" y="667"/>
                      <a:pt x="1167" y="626"/>
                      <a:pt x="1189" y="626"/>
                    </a:cubicBezTo>
                    <a:cubicBezTo>
                      <a:pt x="1206" y="626"/>
                      <a:pt x="1271" y="653"/>
                      <a:pt x="1369" y="703"/>
                    </a:cubicBezTo>
                    <a:cubicBezTo>
                      <a:pt x="1425" y="730"/>
                      <a:pt x="1456" y="748"/>
                      <a:pt x="1472" y="758"/>
                    </a:cubicBezTo>
                    <a:lnTo>
                      <a:pt x="1472" y="758"/>
                    </a:lnTo>
                    <a:cubicBezTo>
                      <a:pt x="1474" y="757"/>
                      <a:pt x="1476" y="757"/>
                      <a:pt x="1479" y="757"/>
                    </a:cubicBezTo>
                    <a:cubicBezTo>
                      <a:pt x="1532" y="779"/>
                      <a:pt x="1557" y="788"/>
                      <a:pt x="1561" y="788"/>
                    </a:cubicBezTo>
                    <a:cubicBezTo>
                      <a:pt x="1576" y="788"/>
                      <a:pt x="1346" y="678"/>
                      <a:pt x="1278" y="619"/>
                    </a:cubicBezTo>
                    <a:lnTo>
                      <a:pt x="1278" y="619"/>
                    </a:lnTo>
                    <a:cubicBezTo>
                      <a:pt x="1200" y="576"/>
                      <a:pt x="1111" y="527"/>
                      <a:pt x="1106" y="527"/>
                    </a:cubicBezTo>
                    <a:lnTo>
                      <a:pt x="1106" y="527"/>
                    </a:lnTo>
                    <a:cubicBezTo>
                      <a:pt x="1102" y="527"/>
                      <a:pt x="1129" y="545"/>
                      <a:pt x="1205" y="593"/>
                    </a:cubicBezTo>
                    <a:cubicBezTo>
                      <a:pt x="822" y="374"/>
                      <a:pt x="822" y="374"/>
                      <a:pt x="603" y="210"/>
                    </a:cubicBezTo>
                    <a:cubicBezTo>
                      <a:pt x="453" y="160"/>
                      <a:pt x="376" y="141"/>
                      <a:pt x="344" y="14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0" name="Google Shape;3360;p32"/>
              <p:cNvSpPr/>
              <p:nvPr/>
            </p:nvSpPr>
            <p:spPr>
              <a:xfrm>
                <a:off x="7154918" y="2714989"/>
                <a:ext cx="10351" cy="2827"/>
              </a:xfrm>
              <a:custGeom>
                <a:avLst/>
                <a:gdLst/>
                <a:ahLst/>
                <a:cxnLst/>
                <a:rect l="l" t="t" r="r" b="b"/>
                <a:pathLst>
                  <a:path w="839" h="231" extrusionOk="0">
                    <a:moveTo>
                      <a:pt x="839" y="0"/>
                    </a:moveTo>
                    <a:lnTo>
                      <a:pt x="839" y="0"/>
                    </a:lnTo>
                    <a:cubicBezTo>
                      <a:pt x="832" y="2"/>
                      <a:pt x="825" y="5"/>
                      <a:pt x="818" y="7"/>
                    </a:cubicBezTo>
                    <a:lnTo>
                      <a:pt x="818" y="7"/>
                    </a:lnTo>
                    <a:cubicBezTo>
                      <a:pt x="820" y="5"/>
                      <a:pt x="821" y="4"/>
                      <a:pt x="818" y="4"/>
                    </a:cubicBezTo>
                    <a:cubicBezTo>
                      <a:pt x="810" y="4"/>
                      <a:pt x="782" y="13"/>
                      <a:pt x="701" y="45"/>
                    </a:cubicBezTo>
                    <a:lnTo>
                      <a:pt x="701" y="45"/>
                    </a:lnTo>
                    <a:cubicBezTo>
                      <a:pt x="742" y="32"/>
                      <a:pt x="782" y="19"/>
                      <a:pt x="818" y="7"/>
                    </a:cubicBezTo>
                    <a:lnTo>
                      <a:pt x="818" y="7"/>
                    </a:lnTo>
                    <a:cubicBezTo>
                      <a:pt x="815" y="11"/>
                      <a:pt x="805" y="17"/>
                      <a:pt x="806" y="17"/>
                    </a:cubicBezTo>
                    <a:cubicBezTo>
                      <a:pt x="806" y="17"/>
                      <a:pt x="814" y="13"/>
                      <a:pt x="839" y="0"/>
                    </a:cubicBezTo>
                    <a:close/>
                    <a:moveTo>
                      <a:pt x="701" y="45"/>
                    </a:moveTo>
                    <a:cubicBezTo>
                      <a:pt x="690" y="48"/>
                      <a:pt x="678" y="52"/>
                      <a:pt x="667" y="55"/>
                    </a:cubicBezTo>
                    <a:lnTo>
                      <a:pt x="667" y="55"/>
                    </a:lnTo>
                    <a:cubicBezTo>
                      <a:pt x="669" y="55"/>
                      <a:pt x="672" y="55"/>
                      <a:pt x="675" y="55"/>
                    </a:cubicBezTo>
                    <a:cubicBezTo>
                      <a:pt x="684" y="51"/>
                      <a:pt x="693" y="48"/>
                      <a:pt x="701" y="45"/>
                    </a:cubicBezTo>
                    <a:close/>
                    <a:moveTo>
                      <a:pt x="667" y="55"/>
                    </a:moveTo>
                    <a:cubicBezTo>
                      <a:pt x="567" y="57"/>
                      <a:pt x="431" y="101"/>
                      <a:pt x="488" y="109"/>
                    </a:cubicBezTo>
                    <a:lnTo>
                      <a:pt x="488" y="109"/>
                    </a:lnTo>
                    <a:cubicBezTo>
                      <a:pt x="548" y="91"/>
                      <a:pt x="609" y="73"/>
                      <a:pt x="667" y="55"/>
                    </a:cubicBezTo>
                    <a:close/>
                    <a:moveTo>
                      <a:pt x="488" y="109"/>
                    </a:moveTo>
                    <a:cubicBezTo>
                      <a:pt x="455" y="118"/>
                      <a:pt x="423" y="127"/>
                      <a:pt x="391" y="136"/>
                    </a:cubicBezTo>
                    <a:lnTo>
                      <a:pt x="391" y="136"/>
                    </a:lnTo>
                    <a:lnTo>
                      <a:pt x="510" y="110"/>
                    </a:lnTo>
                    <a:cubicBezTo>
                      <a:pt x="501" y="110"/>
                      <a:pt x="493" y="109"/>
                      <a:pt x="488" y="109"/>
                    </a:cubicBezTo>
                    <a:close/>
                    <a:moveTo>
                      <a:pt x="391" y="136"/>
                    </a:moveTo>
                    <a:lnTo>
                      <a:pt x="17" y="219"/>
                    </a:lnTo>
                    <a:cubicBezTo>
                      <a:pt x="2" y="227"/>
                      <a:pt x="1" y="230"/>
                      <a:pt x="10" y="230"/>
                    </a:cubicBezTo>
                    <a:cubicBezTo>
                      <a:pt x="42" y="230"/>
                      <a:pt x="204" y="189"/>
                      <a:pt x="391" y="136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1" name="Google Shape;3361;p32"/>
              <p:cNvSpPr/>
              <p:nvPr/>
            </p:nvSpPr>
            <p:spPr>
              <a:xfrm>
                <a:off x="7154328" y="2715546"/>
                <a:ext cx="19444" cy="9009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736" extrusionOk="0">
                    <a:moveTo>
                      <a:pt x="423" y="143"/>
                    </a:moveTo>
                    <a:cubicBezTo>
                      <a:pt x="364" y="159"/>
                      <a:pt x="320" y="173"/>
                      <a:pt x="339" y="173"/>
                    </a:cubicBezTo>
                    <a:cubicBezTo>
                      <a:pt x="369" y="163"/>
                      <a:pt x="397" y="153"/>
                      <a:pt x="423" y="143"/>
                    </a:cubicBezTo>
                    <a:close/>
                    <a:moveTo>
                      <a:pt x="942" y="9"/>
                    </a:moveTo>
                    <a:lnTo>
                      <a:pt x="942" y="9"/>
                    </a:lnTo>
                    <a:cubicBezTo>
                      <a:pt x="864" y="35"/>
                      <a:pt x="832" y="42"/>
                      <a:pt x="819" y="42"/>
                    </a:cubicBezTo>
                    <a:cubicBezTo>
                      <a:pt x="800" y="42"/>
                      <a:pt x="817" y="28"/>
                      <a:pt x="796" y="28"/>
                    </a:cubicBezTo>
                    <a:cubicBezTo>
                      <a:pt x="771" y="28"/>
                      <a:pt x="690" y="49"/>
                      <a:pt x="423" y="143"/>
                    </a:cubicBezTo>
                    <a:lnTo>
                      <a:pt x="423" y="143"/>
                    </a:lnTo>
                    <a:cubicBezTo>
                      <a:pt x="496" y="124"/>
                      <a:pt x="592" y="103"/>
                      <a:pt x="621" y="103"/>
                    </a:cubicBezTo>
                    <a:cubicBezTo>
                      <a:pt x="635" y="103"/>
                      <a:pt x="635" y="108"/>
                      <a:pt x="613" y="119"/>
                    </a:cubicBezTo>
                    <a:lnTo>
                      <a:pt x="339" y="228"/>
                    </a:lnTo>
                    <a:lnTo>
                      <a:pt x="449" y="228"/>
                    </a:lnTo>
                    <a:lnTo>
                      <a:pt x="942" y="9"/>
                    </a:lnTo>
                    <a:close/>
                    <a:moveTo>
                      <a:pt x="835" y="238"/>
                    </a:moveTo>
                    <a:cubicBezTo>
                      <a:pt x="876" y="238"/>
                      <a:pt x="428" y="406"/>
                      <a:pt x="150" y="539"/>
                    </a:cubicBezTo>
                    <a:lnTo>
                      <a:pt x="150" y="539"/>
                    </a:lnTo>
                    <a:cubicBezTo>
                      <a:pt x="188" y="518"/>
                      <a:pt x="219" y="499"/>
                      <a:pt x="221" y="493"/>
                    </a:cubicBezTo>
                    <a:lnTo>
                      <a:pt x="221" y="493"/>
                    </a:lnTo>
                    <a:cubicBezTo>
                      <a:pt x="321" y="464"/>
                      <a:pt x="532" y="374"/>
                      <a:pt x="668" y="283"/>
                    </a:cubicBezTo>
                    <a:cubicBezTo>
                      <a:pt x="772" y="251"/>
                      <a:pt x="823" y="238"/>
                      <a:pt x="835" y="238"/>
                    </a:cubicBezTo>
                    <a:close/>
                    <a:moveTo>
                      <a:pt x="440" y="641"/>
                    </a:moveTo>
                    <a:cubicBezTo>
                      <a:pt x="424" y="649"/>
                      <a:pt x="409" y="658"/>
                      <a:pt x="394" y="666"/>
                    </a:cubicBezTo>
                    <a:cubicBezTo>
                      <a:pt x="410" y="657"/>
                      <a:pt x="425" y="649"/>
                      <a:pt x="440" y="641"/>
                    </a:cubicBezTo>
                    <a:close/>
                    <a:moveTo>
                      <a:pt x="1226" y="0"/>
                    </a:moveTo>
                    <a:cubicBezTo>
                      <a:pt x="1186" y="0"/>
                      <a:pt x="644" y="179"/>
                      <a:pt x="449" y="228"/>
                    </a:cubicBezTo>
                    <a:lnTo>
                      <a:pt x="120" y="283"/>
                    </a:lnTo>
                    <a:cubicBezTo>
                      <a:pt x="18" y="339"/>
                      <a:pt x="1" y="361"/>
                      <a:pt x="34" y="361"/>
                    </a:cubicBezTo>
                    <a:cubicBezTo>
                      <a:pt x="141" y="361"/>
                      <a:pt x="770" y="142"/>
                      <a:pt x="856" y="142"/>
                    </a:cubicBezTo>
                    <a:cubicBezTo>
                      <a:pt x="874" y="142"/>
                      <a:pt x="869" y="151"/>
                      <a:pt x="832" y="173"/>
                    </a:cubicBezTo>
                    <a:lnTo>
                      <a:pt x="175" y="392"/>
                    </a:lnTo>
                    <a:cubicBezTo>
                      <a:pt x="133" y="435"/>
                      <a:pt x="286" y="412"/>
                      <a:pt x="182" y="500"/>
                    </a:cubicBezTo>
                    <a:lnTo>
                      <a:pt x="182" y="500"/>
                    </a:lnTo>
                    <a:cubicBezTo>
                      <a:pt x="180" y="500"/>
                      <a:pt x="178" y="501"/>
                      <a:pt x="175" y="502"/>
                    </a:cubicBezTo>
                    <a:cubicBezTo>
                      <a:pt x="176" y="502"/>
                      <a:pt x="178" y="502"/>
                      <a:pt x="180" y="502"/>
                    </a:cubicBezTo>
                    <a:lnTo>
                      <a:pt x="180" y="502"/>
                    </a:lnTo>
                    <a:cubicBezTo>
                      <a:pt x="152" y="525"/>
                      <a:pt x="107" y="556"/>
                      <a:pt x="36" y="597"/>
                    </a:cubicBezTo>
                    <a:lnTo>
                      <a:pt x="36" y="597"/>
                    </a:lnTo>
                    <a:cubicBezTo>
                      <a:pt x="27" y="602"/>
                      <a:pt x="19" y="607"/>
                      <a:pt x="11" y="611"/>
                    </a:cubicBezTo>
                    <a:cubicBezTo>
                      <a:pt x="274" y="553"/>
                      <a:pt x="506" y="494"/>
                      <a:pt x="590" y="494"/>
                    </a:cubicBezTo>
                    <a:cubicBezTo>
                      <a:pt x="658" y="494"/>
                      <a:pt x="628" y="533"/>
                      <a:pt x="440" y="641"/>
                    </a:cubicBezTo>
                    <a:lnTo>
                      <a:pt x="440" y="641"/>
                    </a:lnTo>
                    <a:cubicBezTo>
                      <a:pt x="760" y="463"/>
                      <a:pt x="1104" y="327"/>
                      <a:pt x="1158" y="327"/>
                    </a:cubicBezTo>
                    <a:cubicBezTo>
                      <a:pt x="1167" y="327"/>
                      <a:pt x="1168" y="330"/>
                      <a:pt x="1161" y="338"/>
                    </a:cubicBezTo>
                    <a:cubicBezTo>
                      <a:pt x="942" y="447"/>
                      <a:pt x="777" y="502"/>
                      <a:pt x="613" y="611"/>
                    </a:cubicBezTo>
                    <a:cubicBezTo>
                      <a:pt x="569" y="656"/>
                      <a:pt x="453" y="736"/>
                      <a:pt x="468" y="736"/>
                    </a:cubicBezTo>
                    <a:cubicBezTo>
                      <a:pt x="472" y="736"/>
                      <a:pt x="483" y="731"/>
                      <a:pt x="504" y="721"/>
                    </a:cubicBezTo>
                    <a:cubicBezTo>
                      <a:pt x="832" y="502"/>
                      <a:pt x="1270" y="283"/>
                      <a:pt x="1489" y="173"/>
                    </a:cubicBezTo>
                    <a:cubicBezTo>
                      <a:pt x="1554" y="136"/>
                      <a:pt x="1575" y="121"/>
                      <a:pt x="1566" y="121"/>
                    </a:cubicBezTo>
                    <a:cubicBezTo>
                      <a:pt x="1523" y="121"/>
                      <a:pt x="898" y="407"/>
                      <a:pt x="791" y="407"/>
                    </a:cubicBezTo>
                    <a:cubicBezTo>
                      <a:pt x="778" y="407"/>
                      <a:pt x="772" y="403"/>
                      <a:pt x="777" y="392"/>
                    </a:cubicBezTo>
                    <a:cubicBezTo>
                      <a:pt x="887" y="338"/>
                      <a:pt x="1051" y="283"/>
                      <a:pt x="1161" y="228"/>
                    </a:cubicBezTo>
                    <a:cubicBezTo>
                      <a:pt x="1106" y="173"/>
                      <a:pt x="887" y="173"/>
                      <a:pt x="1216" y="9"/>
                    </a:cubicBezTo>
                    <a:cubicBezTo>
                      <a:pt x="1228" y="3"/>
                      <a:pt x="1230" y="0"/>
                      <a:pt x="1226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2" name="Google Shape;3362;p32"/>
              <p:cNvSpPr/>
              <p:nvPr/>
            </p:nvSpPr>
            <p:spPr>
              <a:xfrm>
                <a:off x="7168596" y="2716974"/>
                <a:ext cx="2048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11" extrusionOk="0">
                    <a:moveTo>
                      <a:pt x="165" y="1"/>
                    </a:moveTo>
                    <a:lnTo>
                      <a:pt x="83" y="55"/>
                    </a:lnTo>
                    <a:lnTo>
                      <a:pt x="83" y="55"/>
                    </a:lnTo>
                    <a:cubicBezTo>
                      <a:pt x="110" y="42"/>
                      <a:pt x="138" y="28"/>
                      <a:pt x="165" y="1"/>
                    </a:cubicBezTo>
                    <a:close/>
                    <a:moveTo>
                      <a:pt x="83" y="55"/>
                    </a:moveTo>
                    <a:lnTo>
                      <a:pt x="83" y="55"/>
                    </a:lnTo>
                    <a:cubicBezTo>
                      <a:pt x="56" y="69"/>
                      <a:pt x="28" y="83"/>
                      <a:pt x="1" y="110"/>
                    </a:cubicBezTo>
                    <a:lnTo>
                      <a:pt x="83" y="5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3" name="Google Shape;3363;p32"/>
              <p:cNvSpPr/>
              <p:nvPr/>
            </p:nvSpPr>
            <p:spPr>
              <a:xfrm>
                <a:off x="7193269" y="2588318"/>
                <a:ext cx="45155" cy="37773"/>
              </a:xfrm>
              <a:custGeom>
                <a:avLst/>
                <a:gdLst/>
                <a:ahLst/>
                <a:cxnLst/>
                <a:rect l="l" t="t" r="r" b="b"/>
                <a:pathLst>
                  <a:path w="3660" h="3086" extrusionOk="0">
                    <a:moveTo>
                      <a:pt x="2431" y="0"/>
                    </a:moveTo>
                    <a:cubicBezTo>
                      <a:pt x="1664" y="274"/>
                      <a:pt x="1664" y="548"/>
                      <a:pt x="1391" y="1041"/>
                    </a:cubicBezTo>
                    <a:lnTo>
                      <a:pt x="1391" y="2027"/>
                    </a:lnTo>
                    <a:cubicBezTo>
                      <a:pt x="1391" y="1255"/>
                      <a:pt x="1065" y="960"/>
                      <a:pt x="786" y="960"/>
                    </a:cubicBezTo>
                    <a:cubicBezTo>
                      <a:pt x="332" y="960"/>
                      <a:pt x="0" y="1740"/>
                      <a:pt x="1391" y="2520"/>
                    </a:cubicBezTo>
                    <a:cubicBezTo>
                      <a:pt x="1965" y="2919"/>
                      <a:pt x="2383" y="3086"/>
                      <a:pt x="2674" y="3086"/>
                    </a:cubicBezTo>
                    <a:cubicBezTo>
                      <a:pt x="3659" y="3086"/>
                      <a:pt x="3192" y="1184"/>
                      <a:pt x="243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4" name="Google Shape;3364;p32"/>
              <p:cNvSpPr/>
              <p:nvPr/>
            </p:nvSpPr>
            <p:spPr>
              <a:xfrm>
                <a:off x="7205654" y="2597593"/>
                <a:ext cx="4738" cy="270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221" extrusionOk="0">
                    <a:moveTo>
                      <a:pt x="0" y="1"/>
                    </a:moveTo>
                    <a:lnTo>
                      <a:pt x="219" y="165"/>
                    </a:lnTo>
                    <a:lnTo>
                      <a:pt x="384" y="220"/>
                    </a:lnTo>
                    <a:lnTo>
                      <a:pt x="384" y="22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5" name="Google Shape;3365;p32"/>
              <p:cNvSpPr/>
              <p:nvPr/>
            </p:nvSpPr>
            <p:spPr>
              <a:xfrm>
                <a:off x="7204301" y="2596273"/>
                <a:ext cx="22306" cy="10734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877" extrusionOk="0">
                    <a:moveTo>
                      <a:pt x="863" y="485"/>
                    </a:moveTo>
                    <a:lnTo>
                      <a:pt x="863" y="485"/>
                    </a:lnTo>
                    <a:cubicBezTo>
                      <a:pt x="919" y="521"/>
                      <a:pt x="969" y="548"/>
                      <a:pt x="986" y="548"/>
                    </a:cubicBezTo>
                    <a:cubicBezTo>
                      <a:pt x="945" y="527"/>
                      <a:pt x="903" y="506"/>
                      <a:pt x="863" y="485"/>
                    </a:cubicBezTo>
                    <a:close/>
                    <a:moveTo>
                      <a:pt x="1" y="0"/>
                    </a:moveTo>
                    <a:cubicBezTo>
                      <a:pt x="149" y="100"/>
                      <a:pt x="477" y="288"/>
                      <a:pt x="863" y="485"/>
                    </a:cubicBezTo>
                    <a:lnTo>
                      <a:pt x="863" y="485"/>
                    </a:lnTo>
                    <a:cubicBezTo>
                      <a:pt x="756" y="419"/>
                      <a:pt x="624" y="322"/>
                      <a:pt x="640" y="322"/>
                    </a:cubicBezTo>
                    <a:cubicBezTo>
                      <a:pt x="642" y="322"/>
                      <a:pt x="648" y="324"/>
                      <a:pt x="658" y="329"/>
                    </a:cubicBezTo>
                    <a:cubicBezTo>
                      <a:pt x="986" y="493"/>
                      <a:pt x="932" y="493"/>
                      <a:pt x="1370" y="712"/>
                    </a:cubicBezTo>
                    <a:cubicBezTo>
                      <a:pt x="1448" y="746"/>
                      <a:pt x="1483" y="759"/>
                      <a:pt x="1490" y="759"/>
                    </a:cubicBezTo>
                    <a:cubicBezTo>
                      <a:pt x="1517" y="759"/>
                      <a:pt x="1202" y="597"/>
                      <a:pt x="1236" y="597"/>
                    </a:cubicBezTo>
                    <a:cubicBezTo>
                      <a:pt x="1240" y="597"/>
                      <a:pt x="1247" y="599"/>
                      <a:pt x="1260" y="603"/>
                    </a:cubicBezTo>
                    <a:lnTo>
                      <a:pt x="1808" y="877"/>
                    </a:lnTo>
                    <a:lnTo>
                      <a:pt x="1808" y="877"/>
                    </a:lnTo>
                    <a:lnTo>
                      <a:pt x="1644" y="712"/>
                    </a:lnTo>
                    <a:cubicBezTo>
                      <a:pt x="494" y="220"/>
                      <a:pt x="822" y="329"/>
                      <a:pt x="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6" name="Google Shape;3366;p32"/>
              <p:cNvSpPr/>
              <p:nvPr/>
            </p:nvSpPr>
            <p:spPr>
              <a:xfrm>
                <a:off x="7213059" y="2599591"/>
                <a:ext cx="6095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494" h="275" extrusionOk="0">
                    <a:moveTo>
                      <a:pt x="1" y="0"/>
                    </a:moveTo>
                    <a:lnTo>
                      <a:pt x="494" y="274"/>
                    </a:lnTo>
                    <a:cubicBezTo>
                      <a:pt x="329" y="165"/>
                      <a:pt x="110" y="0"/>
                      <a:pt x="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7" name="Google Shape;3367;p32"/>
              <p:cNvSpPr/>
              <p:nvPr/>
            </p:nvSpPr>
            <p:spPr>
              <a:xfrm>
                <a:off x="7208348" y="2596273"/>
                <a:ext cx="8797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713" h="384" extrusionOk="0">
                    <a:moveTo>
                      <a:pt x="0" y="0"/>
                    </a:moveTo>
                    <a:lnTo>
                      <a:pt x="274" y="165"/>
                    </a:lnTo>
                    <a:cubicBezTo>
                      <a:pt x="329" y="165"/>
                      <a:pt x="657" y="384"/>
                      <a:pt x="712" y="38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32"/>
              <p:cNvSpPr/>
              <p:nvPr/>
            </p:nvSpPr>
            <p:spPr>
              <a:xfrm>
                <a:off x="7211115" y="2596637"/>
                <a:ext cx="1962" cy="31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6" extrusionOk="0">
                    <a:moveTo>
                      <a:pt x="4" y="1"/>
                    </a:moveTo>
                    <a:cubicBezTo>
                      <a:pt x="0" y="1"/>
                      <a:pt x="13" y="7"/>
                      <a:pt x="49" y="25"/>
                    </a:cubicBezTo>
                    <a:lnTo>
                      <a:pt x="159" y="25"/>
                    </a:lnTo>
                    <a:cubicBezTo>
                      <a:pt x="86" y="25"/>
                      <a:pt x="13" y="1"/>
                      <a:pt x="4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32"/>
              <p:cNvSpPr/>
              <p:nvPr/>
            </p:nvSpPr>
            <p:spPr>
              <a:xfrm>
                <a:off x="7210045" y="2595547"/>
                <a:ext cx="13843" cy="7454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609" extrusionOk="0">
                    <a:moveTo>
                      <a:pt x="11" y="1"/>
                    </a:moveTo>
                    <a:cubicBezTo>
                      <a:pt x="1" y="1"/>
                      <a:pt x="68" y="47"/>
                      <a:pt x="136" y="115"/>
                    </a:cubicBezTo>
                    <a:lnTo>
                      <a:pt x="191" y="115"/>
                    </a:lnTo>
                    <a:cubicBezTo>
                      <a:pt x="410" y="225"/>
                      <a:pt x="958" y="444"/>
                      <a:pt x="793" y="444"/>
                    </a:cubicBezTo>
                    <a:cubicBezTo>
                      <a:pt x="806" y="450"/>
                      <a:pt x="810" y="453"/>
                      <a:pt x="807" y="453"/>
                    </a:cubicBezTo>
                    <a:cubicBezTo>
                      <a:pt x="794" y="453"/>
                      <a:pt x="607" y="382"/>
                      <a:pt x="581" y="382"/>
                    </a:cubicBezTo>
                    <a:cubicBezTo>
                      <a:pt x="568" y="382"/>
                      <a:pt x="591" y="397"/>
                      <a:pt x="684" y="444"/>
                    </a:cubicBezTo>
                    <a:lnTo>
                      <a:pt x="1122" y="608"/>
                    </a:lnTo>
                    <a:cubicBezTo>
                      <a:pt x="1122" y="553"/>
                      <a:pt x="355" y="170"/>
                      <a:pt x="136" y="60"/>
                    </a:cubicBezTo>
                    <a:cubicBezTo>
                      <a:pt x="52" y="19"/>
                      <a:pt x="17" y="1"/>
                      <a:pt x="1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0" name="Google Shape;3370;p32"/>
              <p:cNvSpPr/>
              <p:nvPr/>
            </p:nvSpPr>
            <p:spPr>
              <a:xfrm>
                <a:off x="7213059" y="2596939"/>
                <a:ext cx="975" cy="955"/>
              </a:xfrm>
              <a:custGeom>
                <a:avLst/>
                <a:gdLst/>
                <a:ahLst/>
                <a:cxnLst/>
                <a:rect l="l" t="t" r="r" b="b"/>
                <a:pathLst>
                  <a:path w="79" h="78" extrusionOk="0">
                    <a:moveTo>
                      <a:pt x="1" y="0"/>
                    </a:moveTo>
                    <a:lnTo>
                      <a:pt x="1" y="55"/>
                    </a:lnTo>
                    <a:cubicBezTo>
                      <a:pt x="33" y="71"/>
                      <a:pt x="51" y="78"/>
                      <a:pt x="59" y="78"/>
                    </a:cubicBezTo>
                    <a:cubicBezTo>
                      <a:pt x="78" y="78"/>
                      <a:pt x="39" y="39"/>
                      <a:pt x="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1" name="Google Shape;3371;p32"/>
              <p:cNvSpPr/>
              <p:nvPr/>
            </p:nvSpPr>
            <p:spPr>
              <a:xfrm>
                <a:off x="7211718" y="2597593"/>
                <a:ext cx="4059" cy="2032"/>
              </a:xfrm>
              <a:custGeom>
                <a:avLst/>
                <a:gdLst/>
                <a:ahLst/>
                <a:cxnLst/>
                <a:rect l="l" t="t" r="r" b="b"/>
                <a:pathLst>
                  <a:path w="329" h="166" extrusionOk="0">
                    <a:moveTo>
                      <a:pt x="0" y="1"/>
                    </a:moveTo>
                    <a:lnTo>
                      <a:pt x="110" y="56"/>
                    </a:lnTo>
                    <a:lnTo>
                      <a:pt x="329" y="16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32"/>
              <p:cNvSpPr/>
              <p:nvPr/>
            </p:nvSpPr>
            <p:spPr>
              <a:xfrm>
                <a:off x="7212382" y="2594941"/>
                <a:ext cx="15558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768" extrusionOk="0">
                    <a:moveTo>
                      <a:pt x="1" y="1"/>
                    </a:moveTo>
                    <a:cubicBezTo>
                      <a:pt x="260" y="152"/>
                      <a:pt x="298" y="184"/>
                      <a:pt x="279" y="184"/>
                    </a:cubicBezTo>
                    <a:cubicBezTo>
                      <a:pt x="265" y="184"/>
                      <a:pt x="220" y="167"/>
                      <a:pt x="210" y="167"/>
                    </a:cubicBezTo>
                    <a:cubicBezTo>
                      <a:pt x="198" y="167"/>
                      <a:pt x="228" y="188"/>
                      <a:pt x="384" y="275"/>
                    </a:cubicBezTo>
                    <a:cubicBezTo>
                      <a:pt x="384" y="275"/>
                      <a:pt x="877" y="549"/>
                      <a:pt x="1261" y="768"/>
                    </a:cubicBezTo>
                    <a:lnTo>
                      <a:pt x="1041" y="603"/>
                    </a:lnTo>
                    <a:cubicBezTo>
                      <a:pt x="822" y="439"/>
                      <a:pt x="329" y="165"/>
                      <a:pt x="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32"/>
              <p:cNvSpPr/>
              <p:nvPr/>
            </p:nvSpPr>
            <p:spPr>
              <a:xfrm>
                <a:off x="7229233" y="2604895"/>
                <a:ext cx="679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55" y="55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32"/>
              <p:cNvSpPr/>
              <p:nvPr/>
            </p:nvSpPr>
            <p:spPr>
              <a:xfrm>
                <a:off x="7217782" y="2596273"/>
                <a:ext cx="11499" cy="8727"/>
              </a:xfrm>
              <a:custGeom>
                <a:avLst/>
                <a:gdLst/>
                <a:ahLst/>
                <a:cxnLst/>
                <a:rect l="l" t="t" r="r" b="b"/>
                <a:pathLst>
                  <a:path w="932" h="713" extrusionOk="0">
                    <a:moveTo>
                      <a:pt x="487" y="378"/>
                    </a:moveTo>
                    <a:cubicBezTo>
                      <a:pt x="489" y="380"/>
                      <a:pt x="491" y="382"/>
                      <a:pt x="493" y="384"/>
                    </a:cubicBezTo>
                    <a:cubicBezTo>
                      <a:pt x="489" y="380"/>
                      <a:pt x="487" y="378"/>
                      <a:pt x="487" y="378"/>
                    </a:cubicBezTo>
                    <a:close/>
                    <a:moveTo>
                      <a:pt x="650" y="525"/>
                    </a:moveTo>
                    <a:lnTo>
                      <a:pt x="650" y="525"/>
                    </a:lnTo>
                    <a:cubicBezTo>
                      <a:pt x="712" y="577"/>
                      <a:pt x="785" y="634"/>
                      <a:pt x="793" y="634"/>
                    </a:cubicBezTo>
                    <a:cubicBezTo>
                      <a:pt x="796" y="634"/>
                      <a:pt x="789" y="625"/>
                      <a:pt x="767" y="603"/>
                    </a:cubicBezTo>
                    <a:lnTo>
                      <a:pt x="650" y="525"/>
                    </a:lnTo>
                    <a:close/>
                    <a:moveTo>
                      <a:pt x="0" y="0"/>
                    </a:moveTo>
                    <a:cubicBezTo>
                      <a:pt x="0" y="0"/>
                      <a:pt x="0" y="44"/>
                      <a:pt x="346" y="322"/>
                    </a:cubicBezTo>
                    <a:lnTo>
                      <a:pt x="346" y="322"/>
                    </a:lnTo>
                    <a:lnTo>
                      <a:pt x="110" y="165"/>
                    </a:lnTo>
                    <a:lnTo>
                      <a:pt x="493" y="439"/>
                    </a:lnTo>
                    <a:cubicBezTo>
                      <a:pt x="438" y="396"/>
                      <a:pt x="389" y="357"/>
                      <a:pt x="346" y="322"/>
                    </a:cubicBezTo>
                    <a:lnTo>
                      <a:pt x="346" y="322"/>
                    </a:lnTo>
                    <a:lnTo>
                      <a:pt x="650" y="525"/>
                    </a:lnTo>
                    <a:lnTo>
                      <a:pt x="650" y="525"/>
                    </a:lnTo>
                    <a:cubicBezTo>
                      <a:pt x="598" y="481"/>
                      <a:pt x="553" y="441"/>
                      <a:pt x="559" y="441"/>
                    </a:cubicBezTo>
                    <a:lnTo>
                      <a:pt x="559" y="441"/>
                    </a:lnTo>
                    <a:cubicBezTo>
                      <a:pt x="565" y="441"/>
                      <a:pt x="607" y="469"/>
                      <a:pt x="712" y="548"/>
                    </a:cubicBezTo>
                    <a:cubicBezTo>
                      <a:pt x="767" y="603"/>
                      <a:pt x="822" y="658"/>
                      <a:pt x="931" y="712"/>
                    </a:cubicBezTo>
                    <a:cubicBezTo>
                      <a:pt x="830" y="645"/>
                      <a:pt x="604" y="453"/>
                      <a:pt x="497" y="366"/>
                    </a:cubicBezTo>
                    <a:lnTo>
                      <a:pt x="497" y="366"/>
                    </a:lnTo>
                    <a:cubicBezTo>
                      <a:pt x="452" y="314"/>
                      <a:pt x="368" y="219"/>
                      <a:pt x="219" y="55"/>
                    </a:cubicBezTo>
                    <a:lnTo>
                      <a:pt x="219" y="55"/>
                    </a:lnTo>
                    <a:cubicBezTo>
                      <a:pt x="260" y="124"/>
                      <a:pt x="301" y="182"/>
                      <a:pt x="338" y="229"/>
                    </a:cubicBezTo>
                    <a:lnTo>
                      <a:pt x="338" y="229"/>
                    </a:lnTo>
                    <a:cubicBezTo>
                      <a:pt x="335" y="226"/>
                      <a:pt x="332" y="223"/>
                      <a:pt x="329" y="220"/>
                    </a:cubicBezTo>
                    <a:lnTo>
                      <a:pt x="329" y="220"/>
                    </a:lnTo>
                    <a:cubicBezTo>
                      <a:pt x="329" y="253"/>
                      <a:pt x="349" y="287"/>
                      <a:pt x="404" y="333"/>
                    </a:cubicBezTo>
                    <a:lnTo>
                      <a:pt x="404" y="333"/>
                    </a:lnTo>
                    <a:cubicBezTo>
                      <a:pt x="41" y="67"/>
                      <a:pt x="445" y="347"/>
                      <a:pt x="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32"/>
              <p:cNvSpPr/>
              <p:nvPr/>
            </p:nvSpPr>
            <p:spPr>
              <a:xfrm>
                <a:off x="7224510" y="2601577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32"/>
              <p:cNvSpPr/>
              <p:nvPr/>
            </p:nvSpPr>
            <p:spPr>
              <a:xfrm>
                <a:off x="7219123" y="2594481"/>
                <a:ext cx="8118" cy="11873"/>
              </a:xfrm>
              <a:custGeom>
                <a:avLst/>
                <a:gdLst/>
                <a:ahLst/>
                <a:cxnLst/>
                <a:rect l="l" t="t" r="r" b="b"/>
                <a:pathLst>
                  <a:path w="658" h="970" extrusionOk="0">
                    <a:moveTo>
                      <a:pt x="493" y="743"/>
                    </a:moveTo>
                    <a:lnTo>
                      <a:pt x="493" y="751"/>
                    </a:lnTo>
                    <a:cubicBezTo>
                      <a:pt x="497" y="754"/>
                      <a:pt x="499" y="756"/>
                      <a:pt x="501" y="758"/>
                    </a:cubicBezTo>
                    <a:lnTo>
                      <a:pt x="501" y="758"/>
                    </a:lnTo>
                    <a:cubicBezTo>
                      <a:pt x="498" y="753"/>
                      <a:pt x="496" y="748"/>
                      <a:pt x="493" y="743"/>
                    </a:cubicBezTo>
                    <a:close/>
                    <a:moveTo>
                      <a:pt x="19" y="0"/>
                    </a:moveTo>
                    <a:cubicBezTo>
                      <a:pt x="6" y="0"/>
                      <a:pt x="1" y="14"/>
                      <a:pt x="1" y="39"/>
                    </a:cubicBezTo>
                    <a:lnTo>
                      <a:pt x="329" y="477"/>
                    </a:lnTo>
                    <a:cubicBezTo>
                      <a:pt x="274" y="422"/>
                      <a:pt x="165" y="258"/>
                      <a:pt x="55" y="148"/>
                    </a:cubicBezTo>
                    <a:lnTo>
                      <a:pt x="55" y="148"/>
                    </a:lnTo>
                    <a:cubicBezTo>
                      <a:pt x="137" y="271"/>
                      <a:pt x="311" y="455"/>
                      <a:pt x="393" y="563"/>
                    </a:cubicBezTo>
                    <a:lnTo>
                      <a:pt x="393" y="563"/>
                    </a:lnTo>
                    <a:cubicBezTo>
                      <a:pt x="410" y="590"/>
                      <a:pt x="425" y="614"/>
                      <a:pt x="438" y="636"/>
                    </a:cubicBezTo>
                    <a:lnTo>
                      <a:pt x="438" y="636"/>
                    </a:lnTo>
                    <a:cubicBezTo>
                      <a:pt x="438" y="638"/>
                      <a:pt x="439" y="640"/>
                      <a:pt x="439" y="641"/>
                    </a:cubicBezTo>
                    <a:cubicBezTo>
                      <a:pt x="441" y="644"/>
                      <a:pt x="443" y="646"/>
                      <a:pt x="445" y="648"/>
                    </a:cubicBezTo>
                    <a:lnTo>
                      <a:pt x="445" y="648"/>
                    </a:lnTo>
                    <a:cubicBezTo>
                      <a:pt x="460" y="672"/>
                      <a:pt x="473" y="693"/>
                      <a:pt x="483" y="710"/>
                    </a:cubicBezTo>
                    <a:lnTo>
                      <a:pt x="483" y="710"/>
                    </a:lnTo>
                    <a:cubicBezTo>
                      <a:pt x="483" y="718"/>
                      <a:pt x="487" y="730"/>
                      <a:pt x="493" y="743"/>
                    </a:cubicBezTo>
                    <a:lnTo>
                      <a:pt x="493" y="743"/>
                    </a:lnTo>
                    <a:lnTo>
                      <a:pt x="493" y="729"/>
                    </a:lnTo>
                    <a:lnTo>
                      <a:pt x="493" y="729"/>
                    </a:lnTo>
                    <a:cubicBezTo>
                      <a:pt x="505" y="750"/>
                      <a:pt x="510" y="761"/>
                      <a:pt x="507" y="761"/>
                    </a:cubicBezTo>
                    <a:cubicBezTo>
                      <a:pt x="506" y="761"/>
                      <a:pt x="504" y="760"/>
                      <a:pt x="501" y="758"/>
                    </a:cubicBezTo>
                    <a:lnTo>
                      <a:pt x="501" y="758"/>
                    </a:lnTo>
                    <a:cubicBezTo>
                      <a:pt x="539" y="827"/>
                      <a:pt x="622" y="934"/>
                      <a:pt x="658" y="970"/>
                    </a:cubicBezTo>
                    <a:cubicBezTo>
                      <a:pt x="609" y="921"/>
                      <a:pt x="517" y="742"/>
                      <a:pt x="536" y="742"/>
                    </a:cubicBezTo>
                    <a:lnTo>
                      <a:pt x="536" y="742"/>
                    </a:lnTo>
                    <a:cubicBezTo>
                      <a:pt x="538" y="742"/>
                      <a:pt x="542" y="745"/>
                      <a:pt x="548" y="751"/>
                    </a:cubicBezTo>
                    <a:lnTo>
                      <a:pt x="439" y="532"/>
                    </a:lnTo>
                    <a:cubicBezTo>
                      <a:pt x="186" y="152"/>
                      <a:pt x="63" y="0"/>
                      <a:pt x="19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32"/>
              <p:cNvSpPr/>
              <p:nvPr/>
            </p:nvSpPr>
            <p:spPr>
              <a:xfrm>
                <a:off x="7217105" y="2593622"/>
                <a:ext cx="2714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220" extrusionOk="0">
                    <a:moveTo>
                      <a:pt x="165" y="165"/>
                    </a:moveTo>
                    <a:cubicBezTo>
                      <a:pt x="110" y="110"/>
                      <a:pt x="165" y="165"/>
                      <a:pt x="219" y="219"/>
                    </a:cubicBezTo>
                    <a:cubicBezTo>
                      <a:pt x="110" y="110"/>
                      <a:pt x="0" y="0"/>
                      <a:pt x="165" y="16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32"/>
              <p:cNvSpPr/>
              <p:nvPr/>
            </p:nvSpPr>
            <p:spPr>
              <a:xfrm>
                <a:off x="7226539" y="2605561"/>
                <a:ext cx="679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55" h="55" extrusionOk="0">
                    <a:moveTo>
                      <a:pt x="55" y="55"/>
                    </a:moveTo>
                    <a:cubicBezTo>
                      <a:pt x="0" y="0"/>
                      <a:pt x="0" y="0"/>
                      <a:pt x="55" y="55"/>
                    </a:cubicBezTo>
                    <a:cubicBezTo>
                      <a:pt x="55" y="55"/>
                      <a:pt x="55" y="55"/>
                      <a:pt x="55" y="5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32"/>
              <p:cNvSpPr/>
              <p:nvPr/>
            </p:nvSpPr>
            <p:spPr>
              <a:xfrm>
                <a:off x="7220475" y="2594287"/>
                <a:ext cx="2036" cy="3354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74" extrusionOk="0">
                    <a:moveTo>
                      <a:pt x="0" y="0"/>
                    </a:moveTo>
                    <a:cubicBezTo>
                      <a:pt x="0" y="0"/>
                      <a:pt x="0" y="55"/>
                      <a:pt x="110" y="219"/>
                    </a:cubicBezTo>
                    <a:lnTo>
                      <a:pt x="164" y="274"/>
                    </a:lnTo>
                    <a:lnTo>
                      <a:pt x="0" y="0"/>
                    </a:lnTo>
                    <a:close/>
                    <a:moveTo>
                      <a:pt x="164" y="274"/>
                    </a:moveTo>
                    <a:lnTo>
                      <a:pt x="164" y="274"/>
                    </a:lnTo>
                    <a:lnTo>
                      <a:pt x="164" y="274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32"/>
              <p:cNvSpPr/>
              <p:nvPr/>
            </p:nvSpPr>
            <p:spPr>
              <a:xfrm>
                <a:off x="7204978" y="2590970"/>
                <a:ext cx="25057" cy="19866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1623" extrusionOk="0">
                    <a:moveTo>
                      <a:pt x="1390" y="420"/>
                    </a:moveTo>
                    <a:cubicBezTo>
                      <a:pt x="1384" y="426"/>
                      <a:pt x="1378" y="432"/>
                      <a:pt x="1370" y="438"/>
                    </a:cubicBezTo>
                    <a:cubicBezTo>
                      <a:pt x="1380" y="438"/>
                      <a:pt x="1390" y="438"/>
                      <a:pt x="1400" y="438"/>
                    </a:cubicBezTo>
                    <a:lnTo>
                      <a:pt x="1400" y="438"/>
                    </a:lnTo>
                    <a:cubicBezTo>
                      <a:pt x="1397" y="432"/>
                      <a:pt x="1393" y="426"/>
                      <a:pt x="1390" y="420"/>
                    </a:cubicBezTo>
                    <a:close/>
                    <a:moveTo>
                      <a:pt x="1631" y="425"/>
                    </a:moveTo>
                    <a:lnTo>
                      <a:pt x="1652" y="484"/>
                    </a:lnTo>
                    <a:lnTo>
                      <a:pt x="1652" y="484"/>
                    </a:lnTo>
                    <a:cubicBezTo>
                      <a:pt x="1696" y="437"/>
                      <a:pt x="1682" y="425"/>
                      <a:pt x="1631" y="425"/>
                    </a:cubicBezTo>
                    <a:close/>
                    <a:moveTo>
                      <a:pt x="1479" y="0"/>
                    </a:moveTo>
                    <a:lnTo>
                      <a:pt x="1479" y="0"/>
                    </a:lnTo>
                    <a:cubicBezTo>
                      <a:pt x="1143" y="56"/>
                      <a:pt x="1179" y="127"/>
                      <a:pt x="1266" y="204"/>
                    </a:cubicBezTo>
                    <a:lnTo>
                      <a:pt x="1266" y="204"/>
                    </a:lnTo>
                    <a:cubicBezTo>
                      <a:pt x="1241" y="159"/>
                      <a:pt x="1226" y="129"/>
                      <a:pt x="1230" y="129"/>
                    </a:cubicBezTo>
                    <a:lnTo>
                      <a:pt x="1230" y="129"/>
                    </a:lnTo>
                    <a:cubicBezTo>
                      <a:pt x="1232" y="129"/>
                      <a:pt x="1242" y="140"/>
                      <a:pt x="1260" y="165"/>
                    </a:cubicBezTo>
                    <a:cubicBezTo>
                      <a:pt x="1273" y="188"/>
                      <a:pt x="1286" y="210"/>
                      <a:pt x="1298" y="232"/>
                    </a:cubicBezTo>
                    <a:lnTo>
                      <a:pt x="1298" y="232"/>
                    </a:lnTo>
                    <a:cubicBezTo>
                      <a:pt x="1287" y="222"/>
                      <a:pt x="1276" y="213"/>
                      <a:pt x="1266" y="204"/>
                    </a:cubicBezTo>
                    <a:lnTo>
                      <a:pt x="1266" y="204"/>
                    </a:lnTo>
                    <a:cubicBezTo>
                      <a:pt x="1292" y="251"/>
                      <a:pt x="1330" y="316"/>
                      <a:pt x="1369" y="384"/>
                    </a:cubicBezTo>
                    <a:lnTo>
                      <a:pt x="1369" y="384"/>
                    </a:lnTo>
                    <a:cubicBezTo>
                      <a:pt x="1369" y="384"/>
                      <a:pt x="1369" y="384"/>
                      <a:pt x="1370" y="384"/>
                    </a:cubicBezTo>
                    <a:lnTo>
                      <a:pt x="1370" y="384"/>
                    </a:lnTo>
                    <a:cubicBezTo>
                      <a:pt x="1369" y="384"/>
                      <a:pt x="1369" y="384"/>
                      <a:pt x="1369" y="384"/>
                    </a:cubicBezTo>
                    <a:lnTo>
                      <a:pt x="1369" y="384"/>
                    </a:lnTo>
                    <a:cubicBezTo>
                      <a:pt x="1369" y="384"/>
                      <a:pt x="1369" y="384"/>
                      <a:pt x="1369" y="384"/>
                    </a:cubicBezTo>
                    <a:lnTo>
                      <a:pt x="1369" y="384"/>
                    </a:lnTo>
                    <a:cubicBezTo>
                      <a:pt x="1336" y="400"/>
                      <a:pt x="1305" y="416"/>
                      <a:pt x="1277" y="430"/>
                    </a:cubicBezTo>
                    <a:lnTo>
                      <a:pt x="1277" y="430"/>
                    </a:lnTo>
                    <a:cubicBezTo>
                      <a:pt x="1280" y="432"/>
                      <a:pt x="1284" y="434"/>
                      <a:pt x="1287" y="435"/>
                    </a:cubicBezTo>
                    <a:lnTo>
                      <a:pt x="1287" y="435"/>
                    </a:lnTo>
                    <a:cubicBezTo>
                      <a:pt x="1314" y="419"/>
                      <a:pt x="1341" y="401"/>
                      <a:pt x="1369" y="384"/>
                    </a:cubicBezTo>
                    <a:lnTo>
                      <a:pt x="1369" y="384"/>
                    </a:lnTo>
                    <a:cubicBezTo>
                      <a:pt x="1376" y="396"/>
                      <a:pt x="1383" y="408"/>
                      <a:pt x="1390" y="420"/>
                    </a:cubicBezTo>
                    <a:lnTo>
                      <a:pt x="1390" y="420"/>
                    </a:lnTo>
                    <a:cubicBezTo>
                      <a:pt x="1394" y="416"/>
                      <a:pt x="1397" y="412"/>
                      <a:pt x="1400" y="408"/>
                    </a:cubicBezTo>
                    <a:lnTo>
                      <a:pt x="1400" y="408"/>
                    </a:lnTo>
                    <a:cubicBezTo>
                      <a:pt x="1372" y="360"/>
                      <a:pt x="1338" y="303"/>
                      <a:pt x="1298" y="232"/>
                    </a:cubicBezTo>
                    <a:lnTo>
                      <a:pt x="1298" y="232"/>
                    </a:lnTo>
                    <a:cubicBezTo>
                      <a:pt x="1365" y="288"/>
                      <a:pt x="1438" y="348"/>
                      <a:pt x="1400" y="408"/>
                    </a:cubicBezTo>
                    <a:lnTo>
                      <a:pt x="1400" y="408"/>
                    </a:lnTo>
                    <a:cubicBezTo>
                      <a:pt x="1406" y="418"/>
                      <a:pt x="1412" y="428"/>
                      <a:pt x="1418" y="438"/>
                    </a:cubicBezTo>
                    <a:lnTo>
                      <a:pt x="1418" y="438"/>
                    </a:lnTo>
                    <a:cubicBezTo>
                      <a:pt x="1445" y="437"/>
                      <a:pt x="1471" y="435"/>
                      <a:pt x="1496" y="433"/>
                    </a:cubicBezTo>
                    <a:lnTo>
                      <a:pt x="1496" y="433"/>
                    </a:lnTo>
                    <a:cubicBezTo>
                      <a:pt x="1515" y="475"/>
                      <a:pt x="1535" y="518"/>
                      <a:pt x="1555" y="562"/>
                    </a:cubicBezTo>
                    <a:lnTo>
                      <a:pt x="1555" y="562"/>
                    </a:lnTo>
                    <a:cubicBezTo>
                      <a:pt x="1564" y="548"/>
                      <a:pt x="1584" y="531"/>
                      <a:pt x="1616" y="510"/>
                    </a:cubicBezTo>
                    <a:lnTo>
                      <a:pt x="1616" y="510"/>
                    </a:lnTo>
                    <a:cubicBezTo>
                      <a:pt x="1609" y="491"/>
                      <a:pt x="1599" y="464"/>
                      <a:pt x="1586" y="427"/>
                    </a:cubicBezTo>
                    <a:lnTo>
                      <a:pt x="1586" y="427"/>
                    </a:lnTo>
                    <a:cubicBezTo>
                      <a:pt x="1560" y="428"/>
                      <a:pt x="1529" y="431"/>
                      <a:pt x="1496" y="433"/>
                    </a:cubicBezTo>
                    <a:lnTo>
                      <a:pt x="1496" y="433"/>
                    </a:lnTo>
                    <a:cubicBezTo>
                      <a:pt x="1439" y="310"/>
                      <a:pt x="1390" y="205"/>
                      <a:pt x="1370" y="165"/>
                    </a:cubicBezTo>
                    <a:lnTo>
                      <a:pt x="1370" y="165"/>
                    </a:lnTo>
                    <a:cubicBezTo>
                      <a:pt x="1385" y="196"/>
                      <a:pt x="1394" y="208"/>
                      <a:pt x="1399" y="208"/>
                    </a:cubicBezTo>
                    <a:cubicBezTo>
                      <a:pt x="1417" y="208"/>
                      <a:pt x="1371" y="26"/>
                      <a:pt x="1397" y="26"/>
                    </a:cubicBezTo>
                    <a:cubicBezTo>
                      <a:pt x="1411" y="26"/>
                      <a:pt x="1448" y="86"/>
                      <a:pt x="1534" y="274"/>
                    </a:cubicBezTo>
                    <a:cubicBezTo>
                      <a:pt x="1555" y="339"/>
                      <a:pt x="1572" y="388"/>
                      <a:pt x="1586" y="427"/>
                    </a:cubicBezTo>
                    <a:lnTo>
                      <a:pt x="1586" y="427"/>
                    </a:lnTo>
                    <a:cubicBezTo>
                      <a:pt x="1602" y="425"/>
                      <a:pt x="1617" y="425"/>
                      <a:pt x="1630" y="425"/>
                    </a:cubicBezTo>
                    <a:cubicBezTo>
                      <a:pt x="1630" y="425"/>
                      <a:pt x="1630" y="425"/>
                      <a:pt x="1631" y="425"/>
                    </a:cubicBezTo>
                    <a:lnTo>
                      <a:pt x="1631" y="425"/>
                    </a:lnTo>
                    <a:lnTo>
                      <a:pt x="1479" y="0"/>
                    </a:lnTo>
                    <a:close/>
                    <a:moveTo>
                      <a:pt x="1555" y="562"/>
                    </a:moveTo>
                    <a:lnTo>
                      <a:pt x="1555" y="562"/>
                    </a:lnTo>
                    <a:cubicBezTo>
                      <a:pt x="1551" y="568"/>
                      <a:pt x="1549" y="573"/>
                      <a:pt x="1548" y="578"/>
                    </a:cubicBezTo>
                    <a:lnTo>
                      <a:pt x="1548" y="578"/>
                    </a:lnTo>
                    <a:cubicBezTo>
                      <a:pt x="1555" y="582"/>
                      <a:pt x="1561" y="585"/>
                      <a:pt x="1568" y="589"/>
                    </a:cubicBezTo>
                    <a:lnTo>
                      <a:pt x="1568" y="589"/>
                    </a:lnTo>
                    <a:cubicBezTo>
                      <a:pt x="1563" y="580"/>
                      <a:pt x="1559" y="571"/>
                      <a:pt x="1555" y="562"/>
                    </a:cubicBezTo>
                    <a:close/>
                    <a:moveTo>
                      <a:pt x="1652" y="484"/>
                    </a:moveTo>
                    <a:cubicBezTo>
                      <a:pt x="1649" y="487"/>
                      <a:pt x="1647" y="490"/>
                      <a:pt x="1643" y="493"/>
                    </a:cubicBezTo>
                    <a:cubicBezTo>
                      <a:pt x="1634" y="499"/>
                      <a:pt x="1625" y="505"/>
                      <a:pt x="1616" y="510"/>
                    </a:cubicBezTo>
                    <a:lnTo>
                      <a:pt x="1616" y="510"/>
                    </a:lnTo>
                    <a:cubicBezTo>
                      <a:pt x="1646" y="584"/>
                      <a:pt x="1642" y="546"/>
                      <a:pt x="1674" y="600"/>
                    </a:cubicBezTo>
                    <a:lnTo>
                      <a:pt x="1674" y="600"/>
                    </a:lnTo>
                    <a:cubicBezTo>
                      <a:pt x="1680" y="600"/>
                      <a:pt x="1687" y="599"/>
                      <a:pt x="1693" y="599"/>
                    </a:cubicBezTo>
                    <a:lnTo>
                      <a:pt x="1693" y="599"/>
                    </a:lnTo>
                    <a:lnTo>
                      <a:pt x="1714" y="658"/>
                    </a:lnTo>
                    <a:lnTo>
                      <a:pt x="1714" y="658"/>
                    </a:lnTo>
                    <a:lnTo>
                      <a:pt x="1972" y="548"/>
                    </a:lnTo>
                    <a:lnTo>
                      <a:pt x="1972" y="548"/>
                    </a:lnTo>
                    <a:cubicBezTo>
                      <a:pt x="1888" y="569"/>
                      <a:pt x="1779" y="590"/>
                      <a:pt x="1693" y="599"/>
                    </a:cubicBezTo>
                    <a:lnTo>
                      <a:pt x="1693" y="599"/>
                    </a:lnTo>
                    <a:lnTo>
                      <a:pt x="1652" y="484"/>
                    </a:lnTo>
                    <a:close/>
                    <a:moveTo>
                      <a:pt x="1619" y="699"/>
                    </a:moveTo>
                    <a:cubicBezTo>
                      <a:pt x="1625" y="713"/>
                      <a:pt x="1631" y="727"/>
                      <a:pt x="1638" y="740"/>
                    </a:cubicBezTo>
                    <a:lnTo>
                      <a:pt x="1638" y="740"/>
                    </a:lnTo>
                    <a:cubicBezTo>
                      <a:pt x="1635" y="741"/>
                      <a:pt x="1632" y="741"/>
                      <a:pt x="1629" y="742"/>
                    </a:cubicBezTo>
                    <a:lnTo>
                      <a:pt x="1629" y="742"/>
                    </a:lnTo>
                    <a:cubicBezTo>
                      <a:pt x="1622" y="727"/>
                      <a:pt x="1615" y="715"/>
                      <a:pt x="1609" y="704"/>
                    </a:cubicBezTo>
                    <a:lnTo>
                      <a:pt x="1609" y="704"/>
                    </a:lnTo>
                    <a:lnTo>
                      <a:pt x="1619" y="699"/>
                    </a:lnTo>
                    <a:close/>
                    <a:moveTo>
                      <a:pt x="1751" y="760"/>
                    </a:moveTo>
                    <a:lnTo>
                      <a:pt x="1753" y="767"/>
                    </a:lnTo>
                    <a:cubicBezTo>
                      <a:pt x="1752" y="765"/>
                      <a:pt x="1751" y="763"/>
                      <a:pt x="1750" y="760"/>
                    </a:cubicBezTo>
                    <a:lnTo>
                      <a:pt x="1750" y="760"/>
                    </a:lnTo>
                    <a:cubicBezTo>
                      <a:pt x="1750" y="760"/>
                      <a:pt x="1750" y="760"/>
                      <a:pt x="1751" y="760"/>
                    </a:cubicBezTo>
                    <a:close/>
                    <a:moveTo>
                      <a:pt x="822" y="219"/>
                    </a:moveTo>
                    <a:lnTo>
                      <a:pt x="439" y="493"/>
                    </a:lnTo>
                    <a:cubicBezTo>
                      <a:pt x="518" y="445"/>
                      <a:pt x="584" y="421"/>
                      <a:pt x="621" y="421"/>
                    </a:cubicBezTo>
                    <a:cubicBezTo>
                      <a:pt x="703" y="421"/>
                      <a:pt x="644" y="540"/>
                      <a:pt x="286" y="793"/>
                    </a:cubicBezTo>
                    <a:lnTo>
                      <a:pt x="286" y="793"/>
                    </a:lnTo>
                    <a:cubicBezTo>
                      <a:pt x="307" y="781"/>
                      <a:pt x="317" y="777"/>
                      <a:pt x="322" y="777"/>
                    </a:cubicBezTo>
                    <a:cubicBezTo>
                      <a:pt x="331" y="777"/>
                      <a:pt x="327" y="788"/>
                      <a:pt x="342" y="788"/>
                    </a:cubicBezTo>
                    <a:cubicBezTo>
                      <a:pt x="372" y="788"/>
                      <a:pt x="474" y="745"/>
                      <a:pt x="877" y="493"/>
                    </a:cubicBezTo>
                    <a:lnTo>
                      <a:pt x="877" y="493"/>
                    </a:lnTo>
                    <a:cubicBezTo>
                      <a:pt x="658" y="658"/>
                      <a:pt x="712" y="658"/>
                      <a:pt x="658" y="712"/>
                    </a:cubicBezTo>
                    <a:lnTo>
                      <a:pt x="931" y="548"/>
                    </a:lnTo>
                    <a:lnTo>
                      <a:pt x="931" y="548"/>
                    </a:lnTo>
                    <a:cubicBezTo>
                      <a:pt x="931" y="548"/>
                      <a:pt x="493" y="822"/>
                      <a:pt x="548" y="822"/>
                    </a:cubicBezTo>
                    <a:cubicBezTo>
                      <a:pt x="893" y="625"/>
                      <a:pt x="1016" y="561"/>
                      <a:pt x="1277" y="430"/>
                    </a:cubicBezTo>
                    <a:lnTo>
                      <a:pt x="1277" y="430"/>
                    </a:lnTo>
                    <a:cubicBezTo>
                      <a:pt x="1153" y="368"/>
                      <a:pt x="1003" y="298"/>
                      <a:pt x="822" y="219"/>
                    </a:cubicBezTo>
                    <a:close/>
                    <a:moveTo>
                      <a:pt x="286" y="793"/>
                    </a:moveTo>
                    <a:cubicBezTo>
                      <a:pt x="263" y="808"/>
                      <a:pt x="225" y="833"/>
                      <a:pt x="165" y="877"/>
                    </a:cubicBezTo>
                    <a:cubicBezTo>
                      <a:pt x="208" y="847"/>
                      <a:pt x="249" y="820"/>
                      <a:pt x="286" y="793"/>
                    </a:cubicBezTo>
                    <a:close/>
                    <a:moveTo>
                      <a:pt x="1664" y="796"/>
                    </a:moveTo>
                    <a:cubicBezTo>
                      <a:pt x="1704" y="884"/>
                      <a:pt x="1737" y="955"/>
                      <a:pt x="1753" y="986"/>
                    </a:cubicBezTo>
                    <a:cubicBezTo>
                      <a:pt x="1714" y="908"/>
                      <a:pt x="1683" y="847"/>
                      <a:pt x="1658" y="799"/>
                    </a:cubicBezTo>
                    <a:lnTo>
                      <a:pt x="1658" y="799"/>
                    </a:lnTo>
                    <a:cubicBezTo>
                      <a:pt x="1660" y="798"/>
                      <a:pt x="1662" y="797"/>
                      <a:pt x="1664" y="796"/>
                    </a:cubicBezTo>
                    <a:close/>
                    <a:moveTo>
                      <a:pt x="842" y="1102"/>
                    </a:moveTo>
                    <a:cubicBezTo>
                      <a:pt x="794" y="1113"/>
                      <a:pt x="735" y="1128"/>
                      <a:pt x="658" y="1150"/>
                    </a:cubicBezTo>
                    <a:cubicBezTo>
                      <a:pt x="682" y="1150"/>
                      <a:pt x="693" y="1156"/>
                      <a:pt x="692" y="1166"/>
                    </a:cubicBezTo>
                    <a:lnTo>
                      <a:pt x="692" y="1166"/>
                    </a:lnTo>
                    <a:cubicBezTo>
                      <a:pt x="736" y="1147"/>
                      <a:pt x="785" y="1125"/>
                      <a:pt x="842" y="1102"/>
                    </a:cubicBezTo>
                    <a:close/>
                    <a:moveTo>
                      <a:pt x="1755" y="1105"/>
                    </a:moveTo>
                    <a:lnTo>
                      <a:pt x="1755" y="1105"/>
                    </a:lnTo>
                    <a:cubicBezTo>
                      <a:pt x="1762" y="1148"/>
                      <a:pt x="1791" y="1197"/>
                      <a:pt x="1863" y="1260"/>
                    </a:cubicBezTo>
                    <a:cubicBezTo>
                      <a:pt x="1812" y="1184"/>
                      <a:pt x="1779" y="1138"/>
                      <a:pt x="1755" y="1105"/>
                    </a:cubicBezTo>
                    <a:close/>
                    <a:moveTo>
                      <a:pt x="1287" y="435"/>
                    </a:moveTo>
                    <a:cubicBezTo>
                      <a:pt x="889" y="685"/>
                      <a:pt x="578" y="891"/>
                      <a:pt x="219" y="1096"/>
                    </a:cubicBezTo>
                    <a:lnTo>
                      <a:pt x="658" y="877"/>
                    </a:lnTo>
                    <a:lnTo>
                      <a:pt x="658" y="877"/>
                    </a:lnTo>
                    <a:cubicBezTo>
                      <a:pt x="642" y="884"/>
                      <a:pt x="637" y="888"/>
                      <a:pt x="638" y="888"/>
                    </a:cubicBezTo>
                    <a:cubicBezTo>
                      <a:pt x="650" y="888"/>
                      <a:pt x="947" y="759"/>
                      <a:pt x="1041" y="712"/>
                    </a:cubicBezTo>
                    <a:cubicBezTo>
                      <a:pt x="1096" y="712"/>
                      <a:pt x="603" y="931"/>
                      <a:pt x="329" y="1096"/>
                    </a:cubicBezTo>
                    <a:cubicBezTo>
                      <a:pt x="312" y="1107"/>
                      <a:pt x="307" y="1112"/>
                      <a:pt x="312" y="1112"/>
                    </a:cubicBezTo>
                    <a:cubicBezTo>
                      <a:pt x="345" y="1112"/>
                      <a:pt x="835" y="875"/>
                      <a:pt x="914" y="875"/>
                    </a:cubicBezTo>
                    <a:cubicBezTo>
                      <a:pt x="935" y="875"/>
                      <a:pt x="928" y="891"/>
                      <a:pt x="877" y="931"/>
                    </a:cubicBezTo>
                    <a:lnTo>
                      <a:pt x="1260" y="712"/>
                    </a:lnTo>
                    <a:cubicBezTo>
                      <a:pt x="1370" y="712"/>
                      <a:pt x="931" y="931"/>
                      <a:pt x="1096" y="931"/>
                    </a:cubicBezTo>
                    <a:cubicBezTo>
                      <a:pt x="548" y="1205"/>
                      <a:pt x="603" y="1096"/>
                      <a:pt x="329" y="1205"/>
                    </a:cubicBezTo>
                    <a:cubicBezTo>
                      <a:pt x="257" y="1241"/>
                      <a:pt x="232" y="1278"/>
                      <a:pt x="160" y="1314"/>
                    </a:cubicBezTo>
                    <a:lnTo>
                      <a:pt x="160" y="1314"/>
                    </a:lnTo>
                    <a:cubicBezTo>
                      <a:pt x="448" y="1211"/>
                      <a:pt x="756" y="1087"/>
                      <a:pt x="986" y="1041"/>
                    </a:cubicBezTo>
                    <a:lnTo>
                      <a:pt x="986" y="1041"/>
                    </a:lnTo>
                    <a:cubicBezTo>
                      <a:pt x="934" y="1063"/>
                      <a:pt x="886" y="1083"/>
                      <a:pt x="842" y="1102"/>
                    </a:cubicBezTo>
                    <a:lnTo>
                      <a:pt x="842" y="1102"/>
                    </a:lnTo>
                    <a:cubicBezTo>
                      <a:pt x="1030" y="1056"/>
                      <a:pt x="1030" y="1074"/>
                      <a:pt x="1205" y="986"/>
                    </a:cubicBezTo>
                    <a:cubicBezTo>
                      <a:pt x="1327" y="925"/>
                      <a:pt x="1450" y="881"/>
                      <a:pt x="1591" y="826"/>
                    </a:cubicBezTo>
                    <a:lnTo>
                      <a:pt x="1591" y="826"/>
                    </a:lnTo>
                    <a:cubicBezTo>
                      <a:pt x="1697" y="1039"/>
                      <a:pt x="1687" y="1012"/>
                      <a:pt x="1755" y="1105"/>
                    </a:cubicBezTo>
                    <a:lnTo>
                      <a:pt x="1755" y="1105"/>
                    </a:lnTo>
                    <a:cubicBezTo>
                      <a:pt x="1736" y="976"/>
                      <a:pt x="1929" y="914"/>
                      <a:pt x="1777" y="749"/>
                    </a:cubicBezTo>
                    <a:lnTo>
                      <a:pt x="1777" y="749"/>
                    </a:lnTo>
                    <a:cubicBezTo>
                      <a:pt x="1838" y="722"/>
                      <a:pt x="1903" y="692"/>
                      <a:pt x="1972" y="658"/>
                    </a:cubicBezTo>
                    <a:cubicBezTo>
                      <a:pt x="1972" y="651"/>
                      <a:pt x="1966" y="649"/>
                      <a:pt x="1956" y="649"/>
                    </a:cubicBezTo>
                    <a:cubicBezTo>
                      <a:pt x="1919" y="649"/>
                      <a:pt x="1824" y="685"/>
                      <a:pt x="1739" y="712"/>
                    </a:cubicBezTo>
                    <a:lnTo>
                      <a:pt x="1739" y="712"/>
                    </a:lnTo>
                    <a:cubicBezTo>
                      <a:pt x="1737" y="710"/>
                      <a:pt x="1734" y="707"/>
                      <a:pt x="1731" y="704"/>
                    </a:cubicBezTo>
                    <a:lnTo>
                      <a:pt x="1731" y="704"/>
                    </a:lnTo>
                    <a:lnTo>
                      <a:pt x="1734" y="714"/>
                    </a:lnTo>
                    <a:lnTo>
                      <a:pt x="1734" y="714"/>
                    </a:lnTo>
                    <a:cubicBezTo>
                      <a:pt x="1733" y="714"/>
                      <a:pt x="1732" y="715"/>
                      <a:pt x="1730" y="715"/>
                    </a:cubicBezTo>
                    <a:lnTo>
                      <a:pt x="1730" y="715"/>
                    </a:lnTo>
                    <a:cubicBezTo>
                      <a:pt x="1728" y="709"/>
                      <a:pt x="1725" y="703"/>
                      <a:pt x="1723" y="698"/>
                    </a:cubicBezTo>
                    <a:lnTo>
                      <a:pt x="1723" y="698"/>
                    </a:lnTo>
                    <a:cubicBezTo>
                      <a:pt x="1712" y="689"/>
                      <a:pt x="1700" y="679"/>
                      <a:pt x="1687" y="670"/>
                    </a:cubicBezTo>
                    <a:lnTo>
                      <a:pt x="1687" y="670"/>
                    </a:lnTo>
                    <a:lnTo>
                      <a:pt x="1706" y="662"/>
                    </a:lnTo>
                    <a:lnTo>
                      <a:pt x="1706" y="662"/>
                    </a:lnTo>
                    <a:cubicBezTo>
                      <a:pt x="1711" y="673"/>
                      <a:pt x="1717" y="684"/>
                      <a:pt x="1723" y="698"/>
                    </a:cubicBezTo>
                    <a:lnTo>
                      <a:pt x="1723" y="698"/>
                    </a:lnTo>
                    <a:cubicBezTo>
                      <a:pt x="1725" y="700"/>
                      <a:pt x="1728" y="702"/>
                      <a:pt x="1731" y="704"/>
                    </a:cubicBezTo>
                    <a:lnTo>
                      <a:pt x="1731" y="704"/>
                    </a:lnTo>
                    <a:lnTo>
                      <a:pt x="1714" y="658"/>
                    </a:lnTo>
                    <a:lnTo>
                      <a:pt x="1714" y="658"/>
                    </a:lnTo>
                    <a:lnTo>
                      <a:pt x="1706" y="662"/>
                    </a:lnTo>
                    <a:lnTo>
                      <a:pt x="1706" y="662"/>
                    </a:lnTo>
                    <a:cubicBezTo>
                      <a:pt x="1692" y="634"/>
                      <a:pt x="1682" y="614"/>
                      <a:pt x="1674" y="600"/>
                    </a:cubicBezTo>
                    <a:lnTo>
                      <a:pt x="1674" y="600"/>
                    </a:lnTo>
                    <a:cubicBezTo>
                      <a:pt x="1656" y="602"/>
                      <a:pt x="1638" y="603"/>
                      <a:pt x="1623" y="603"/>
                    </a:cubicBezTo>
                    <a:cubicBezTo>
                      <a:pt x="1609" y="603"/>
                      <a:pt x="1596" y="602"/>
                      <a:pt x="1586" y="601"/>
                    </a:cubicBezTo>
                    <a:lnTo>
                      <a:pt x="1586" y="601"/>
                    </a:lnTo>
                    <a:cubicBezTo>
                      <a:pt x="1580" y="597"/>
                      <a:pt x="1574" y="593"/>
                      <a:pt x="1568" y="589"/>
                    </a:cubicBezTo>
                    <a:lnTo>
                      <a:pt x="1568" y="589"/>
                    </a:lnTo>
                    <a:cubicBezTo>
                      <a:pt x="1569" y="592"/>
                      <a:pt x="1570" y="595"/>
                      <a:pt x="1572" y="598"/>
                    </a:cubicBezTo>
                    <a:lnTo>
                      <a:pt x="1572" y="598"/>
                    </a:lnTo>
                    <a:cubicBezTo>
                      <a:pt x="1557" y="594"/>
                      <a:pt x="1548" y="587"/>
                      <a:pt x="1548" y="578"/>
                    </a:cubicBezTo>
                    <a:lnTo>
                      <a:pt x="1548" y="578"/>
                    </a:lnTo>
                    <a:cubicBezTo>
                      <a:pt x="1527" y="565"/>
                      <a:pt x="1504" y="551"/>
                      <a:pt x="1480" y="537"/>
                    </a:cubicBezTo>
                    <a:lnTo>
                      <a:pt x="1480" y="537"/>
                    </a:lnTo>
                    <a:cubicBezTo>
                      <a:pt x="1463" y="513"/>
                      <a:pt x="1443" y="480"/>
                      <a:pt x="1418" y="438"/>
                    </a:cubicBezTo>
                    <a:lnTo>
                      <a:pt x="1418" y="438"/>
                    </a:lnTo>
                    <a:cubicBezTo>
                      <a:pt x="1412" y="438"/>
                      <a:pt x="1406" y="438"/>
                      <a:pt x="1400" y="438"/>
                    </a:cubicBezTo>
                    <a:lnTo>
                      <a:pt x="1400" y="438"/>
                    </a:lnTo>
                    <a:cubicBezTo>
                      <a:pt x="1416" y="465"/>
                      <a:pt x="1431" y="493"/>
                      <a:pt x="1446" y="519"/>
                    </a:cubicBezTo>
                    <a:lnTo>
                      <a:pt x="1446" y="519"/>
                    </a:lnTo>
                    <a:cubicBezTo>
                      <a:pt x="1399" y="493"/>
                      <a:pt x="1346" y="465"/>
                      <a:pt x="1287" y="435"/>
                    </a:cubicBezTo>
                    <a:close/>
                    <a:moveTo>
                      <a:pt x="160" y="1314"/>
                    </a:moveTo>
                    <a:cubicBezTo>
                      <a:pt x="106" y="1333"/>
                      <a:pt x="53" y="1352"/>
                      <a:pt x="0" y="1370"/>
                    </a:cubicBezTo>
                    <a:cubicBezTo>
                      <a:pt x="75" y="1351"/>
                      <a:pt x="124" y="1332"/>
                      <a:pt x="160" y="1314"/>
                    </a:cubicBezTo>
                    <a:close/>
                    <a:moveTo>
                      <a:pt x="692" y="1166"/>
                    </a:moveTo>
                    <a:lnTo>
                      <a:pt x="692" y="1166"/>
                    </a:lnTo>
                    <a:cubicBezTo>
                      <a:pt x="345" y="1317"/>
                      <a:pt x="374" y="1325"/>
                      <a:pt x="329" y="1370"/>
                    </a:cubicBezTo>
                    <a:cubicBezTo>
                      <a:pt x="541" y="1285"/>
                      <a:pt x="688" y="1200"/>
                      <a:pt x="692" y="1166"/>
                    </a:cubicBezTo>
                    <a:close/>
                    <a:moveTo>
                      <a:pt x="1863" y="1260"/>
                    </a:moveTo>
                    <a:lnTo>
                      <a:pt x="1863" y="1260"/>
                    </a:lnTo>
                    <a:cubicBezTo>
                      <a:pt x="1880" y="1303"/>
                      <a:pt x="1897" y="1343"/>
                      <a:pt x="1913" y="1380"/>
                    </a:cubicBezTo>
                    <a:lnTo>
                      <a:pt x="1913" y="1380"/>
                    </a:lnTo>
                    <a:cubicBezTo>
                      <a:pt x="1905" y="1373"/>
                      <a:pt x="1891" y="1354"/>
                      <a:pt x="1885" y="1354"/>
                    </a:cubicBezTo>
                    <a:lnTo>
                      <a:pt x="1885" y="1354"/>
                    </a:lnTo>
                    <a:cubicBezTo>
                      <a:pt x="1876" y="1354"/>
                      <a:pt x="1887" y="1397"/>
                      <a:pt x="1972" y="1589"/>
                    </a:cubicBezTo>
                    <a:cubicBezTo>
                      <a:pt x="1996" y="1612"/>
                      <a:pt x="2009" y="1623"/>
                      <a:pt x="2014" y="1623"/>
                    </a:cubicBezTo>
                    <a:cubicBezTo>
                      <a:pt x="2031" y="1623"/>
                      <a:pt x="1979" y="1528"/>
                      <a:pt x="1913" y="1380"/>
                    </a:cubicBezTo>
                    <a:lnTo>
                      <a:pt x="1913" y="1380"/>
                    </a:lnTo>
                    <a:cubicBezTo>
                      <a:pt x="1915" y="1382"/>
                      <a:pt x="1917" y="1383"/>
                      <a:pt x="1917" y="1383"/>
                    </a:cubicBezTo>
                    <a:cubicBezTo>
                      <a:pt x="1922" y="1383"/>
                      <a:pt x="1911" y="1358"/>
                      <a:pt x="1863" y="126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32"/>
              <p:cNvSpPr/>
              <p:nvPr/>
            </p:nvSpPr>
            <p:spPr>
              <a:xfrm>
                <a:off x="7202284" y="2607547"/>
                <a:ext cx="2714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11" extrusionOk="0">
                    <a:moveTo>
                      <a:pt x="219" y="1"/>
                    </a:moveTo>
                    <a:lnTo>
                      <a:pt x="0" y="110"/>
                    </a:lnTo>
                    <a:lnTo>
                      <a:pt x="55" y="110"/>
                    </a:lnTo>
                    <a:lnTo>
                      <a:pt x="219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32"/>
              <p:cNvSpPr/>
              <p:nvPr/>
            </p:nvSpPr>
            <p:spPr>
              <a:xfrm>
                <a:off x="7208348" y="2607547"/>
                <a:ext cx="679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5" h="1" extrusionOk="0">
                    <a:moveTo>
                      <a:pt x="55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32"/>
              <p:cNvSpPr/>
              <p:nvPr/>
            </p:nvSpPr>
            <p:spPr>
              <a:xfrm>
                <a:off x="7225186" y="2596273"/>
                <a:ext cx="691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6" h="56" extrusionOk="0">
                    <a:moveTo>
                      <a:pt x="55" y="0"/>
                    </a:moveTo>
                    <a:lnTo>
                      <a:pt x="0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4" name="Google Shape;3384;p32"/>
              <p:cNvSpPr/>
              <p:nvPr/>
            </p:nvSpPr>
            <p:spPr>
              <a:xfrm>
                <a:off x="7202961" y="2604229"/>
                <a:ext cx="4738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384" h="220" extrusionOk="0">
                    <a:moveTo>
                      <a:pt x="383" y="1"/>
                    </a:moveTo>
                    <a:lnTo>
                      <a:pt x="0" y="220"/>
                    </a:lnTo>
                    <a:cubicBezTo>
                      <a:pt x="110" y="165"/>
                      <a:pt x="219" y="110"/>
                      <a:pt x="383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32"/>
              <p:cNvSpPr/>
              <p:nvPr/>
            </p:nvSpPr>
            <p:spPr>
              <a:xfrm>
                <a:off x="7202961" y="2602243"/>
                <a:ext cx="4059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329" h="165" extrusionOk="0">
                    <a:moveTo>
                      <a:pt x="329" y="0"/>
                    </a:moveTo>
                    <a:cubicBezTo>
                      <a:pt x="301" y="0"/>
                      <a:pt x="260" y="28"/>
                      <a:pt x="205" y="62"/>
                    </a:cubicBezTo>
                    <a:lnTo>
                      <a:pt x="205" y="62"/>
                    </a:lnTo>
                    <a:cubicBezTo>
                      <a:pt x="242" y="44"/>
                      <a:pt x="283" y="23"/>
                      <a:pt x="329" y="0"/>
                    </a:cubicBezTo>
                    <a:close/>
                    <a:moveTo>
                      <a:pt x="205" y="62"/>
                    </a:moveTo>
                    <a:cubicBezTo>
                      <a:pt x="69" y="130"/>
                      <a:pt x="0" y="165"/>
                      <a:pt x="0" y="165"/>
                    </a:cubicBezTo>
                    <a:cubicBezTo>
                      <a:pt x="82" y="137"/>
                      <a:pt x="151" y="96"/>
                      <a:pt x="205" y="62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32"/>
              <p:cNvSpPr/>
              <p:nvPr/>
            </p:nvSpPr>
            <p:spPr>
              <a:xfrm>
                <a:off x="7204301" y="2608213"/>
                <a:ext cx="2714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220" h="56" extrusionOk="0">
                    <a:moveTo>
                      <a:pt x="110" y="0"/>
                    </a:moveTo>
                    <a:lnTo>
                      <a:pt x="1" y="55"/>
                    </a:lnTo>
                    <a:lnTo>
                      <a:pt x="1" y="55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32"/>
              <p:cNvSpPr/>
              <p:nvPr/>
            </p:nvSpPr>
            <p:spPr>
              <a:xfrm>
                <a:off x="7208286" y="2600257"/>
                <a:ext cx="32509" cy="11065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904" extrusionOk="0">
                    <a:moveTo>
                      <a:pt x="1977" y="0"/>
                    </a:moveTo>
                    <a:cubicBezTo>
                      <a:pt x="1867" y="0"/>
                      <a:pt x="1484" y="55"/>
                      <a:pt x="1539" y="55"/>
                    </a:cubicBezTo>
                    <a:cubicBezTo>
                      <a:pt x="1265" y="164"/>
                      <a:pt x="882" y="329"/>
                      <a:pt x="827" y="329"/>
                    </a:cubicBezTo>
                    <a:cubicBezTo>
                      <a:pt x="772" y="329"/>
                      <a:pt x="498" y="438"/>
                      <a:pt x="224" y="548"/>
                    </a:cubicBezTo>
                    <a:cubicBezTo>
                      <a:pt x="553" y="493"/>
                      <a:pt x="334" y="548"/>
                      <a:pt x="717" y="438"/>
                    </a:cubicBezTo>
                    <a:lnTo>
                      <a:pt x="717" y="438"/>
                    </a:lnTo>
                    <a:cubicBezTo>
                      <a:pt x="671" y="461"/>
                      <a:pt x="635" y="479"/>
                      <a:pt x="608" y="493"/>
                    </a:cubicBezTo>
                    <a:lnTo>
                      <a:pt x="608" y="493"/>
                    </a:lnTo>
                    <a:cubicBezTo>
                      <a:pt x="1320" y="329"/>
                      <a:pt x="1210" y="274"/>
                      <a:pt x="1867" y="55"/>
                    </a:cubicBezTo>
                    <a:lnTo>
                      <a:pt x="1977" y="0"/>
                    </a:lnTo>
                    <a:close/>
                    <a:moveTo>
                      <a:pt x="317" y="646"/>
                    </a:moveTo>
                    <a:cubicBezTo>
                      <a:pt x="249" y="668"/>
                      <a:pt x="192" y="690"/>
                      <a:pt x="170" y="712"/>
                    </a:cubicBezTo>
                    <a:cubicBezTo>
                      <a:pt x="220" y="687"/>
                      <a:pt x="270" y="665"/>
                      <a:pt x="317" y="646"/>
                    </a:cubicBezTo>
                    <a:close/>
                    <a:moveTo>
                      <a:pt x="1365" y="467"/>
                    </a:moveTo>
                    <a:lnTo>
                      <a:pt x="1365" y="467"/>
                    </a:lnTo>
                    <a:cubicBezTo>
                      <a:pt x="1010" y="631"/>
                      <a:pt x="1381" y="525"/>
                      <a:pt x="666" y="766"/>
                    </a:cubicBezTo>
                    <a:lnTo>
                      <a:pt x="666" y="766"/>
                    </a:lnTo>
                    <a:cubicBezTo>
                      <a:pt x="731" y="739"/>
                      <a:pt x="748" y="729"/>
                      <a:pt x="733" y="729"/>
                    </a:cubicBezTo>
                    <a:cubicBezTo>
                      <a:pt x="690" y="729"/>
                      <a:pt x="361" y="822"/>
                      <a:pt x="279" y="822"/>
                    </a:cubicBezTo>
                    <a:cubicBezTo>
                      <a:pt x="679" y="672"/>
                      <a:pt x="1124" y="567"/>
                      <a:pt x="1365" y="467"/>
                    </a:cubicBezTo>
                    <a:close/>
                    <a:moveTo>
                      <a:pt x="763" y="849"/>
                    </a:moveTo>
                    <a:cubicBezTo>
                      <a:pt x="755" y="856"/>
                      <a:pt x="741" y="864"/>
                      <a:pt x="721" y="874"/>
                    </a:cubicBezTo>
                    <a:lnTo>
                      <a:pt x="721" y="874"/>
                    </a:lnTo>
                    <a:cubicBezTo>
                      <a:pt x="733" y="866"/>
                      <a:pt x="748" y="857"/>
                      <a:pt x="763" y="849"/>
                    </a:cubicBezTo>
                    <a:close/>
                    <a:moveTo>
                      <a:pt x="1813" y="164"/>
                    </a:moveTo>
                    <a:cubicBezTo>
                      <a:pt x="1767" y="164"/>
                      <a:pt x="732" y="545"/>
                      <a:pt x="579" y="545"/>
                    </a:cubicBezTo>
                    <a:cubicBezTo>
                      <a:pt x="548" y="545"/>
                      <a:pt x="553" y="529"/>
                      <a:pt x="608" y="493"/>
                    </a:cubicBezTo>
                    <a:lnTo>
                      <a:pt x="608" y="493"/>
                    </a:lnTo>
                    <a:cubicBezTo>
                      <a:pt x="440" y="577"/>
                      <a:pt x="561" y="516"/>
                      <a:pt x="279" y="657"/>
                    </a:cubicBezTo>
                    <a:lnTo>
                      <a:pt x="340" y="637"/>
                    </a:lnTo>
                    <a:lnTo>
                      <a:pt x="340" y="637"/>
                    </a:lnTo>
                    <a:cubicBezTo>
                      <a:pt x="333" y="640"/>
                      <a:pt x="325" y="643"/>
                      <a:pt x="317" y="646"/>
                    </a:cubicBezTo>
                    <a:lnTo>
                      <a:pt x="317" y="646"/>
                    </a:lnTo>
                    <a:cubicBezTo>
                      <a:pt x="381" y="625"/>
                      <a:pt x="454" y="605"/>
                      <a:pt x="516" y="584"/>
                    </a:cubicBezTo>
                    <a:lnTo>
                      <a:pt x="516" y="584"/>
                    </a:lnTo>
                    <a:cubicBezTo>
                      <a:pt x="501" y="586"/>
                      <a:pt x="484" y="590"/>
                      <a:pt x="464" y="596"/>
                    </a:cubicBezTo>
                    <a:lnTo>
                      <a:pt x="464" y="596"/>
                    </a:lnTo>
                    <a:lnTo>
                      <a:pt x="340" y="637"/>
                    </a:lnTo>
                    <a:lnTo>
                      <a:pt x="340" y="637"/>
                    </a:lnTo>
                    <a:cubicBezTo>
                      <a:pt x="387" y="619"/>
                      <a:pt x="429" y="605"/>
                      <a:pt x="464" y="596"/>
                    </a:cubicBezTo>
                    <a:lnTo>
                      <a:pt x="464" y="596"/>
                    </a:lnTo>
                    <a:lnTo>
                      <a:pt x="608" y="548"/>
                    </a:lnTo>
                    <a:lnTo>
                      <a:pt x="608" y="548"/>
                    </a:lnTo>
                    <a:cubicBezTo>
                      <a:pt x="584" y="560"/>
                      <a:pt x="552" y="572"/>
                      <a:pt x="516" y="584"/>
                    </a:cubicBezTo>
                    <a:lnTo>
                      <a:pt x="516" y="584"/>
                    </a:lnTo>
                    <a:cubicBezTo>
                      <a:pt x="527" y="582"/>
                      <a:pt x="536" y="581"/>
                      <a:pt x="543" y="581"/>
                    </a:cubicBezTo>
                    <a:cubicBezTo>
                      <a:pt x="563" y="581"/>
                      <a:pt x="568" y="588"/>
                      <a:pt x="553" y="603"/>
                    </a:cubicBezTo>
                    <a:lnTo>
                      <a:pt x="443" y="657"/>
                    </a:lnTo>
                    <a:cubicBezTo>
                      <a:pt x="498" y="639"/>
                      <a:pt x="516" y="639"/>
                      <a:pt x="537" y="639"/>
                    </a:cubicBezTo>
                    <a:cubicBezTo>
                      <a:pt x="562" y="639"/>
                      <a:pt x="590" y="639"/>
                      <a:pt x="695" y="604"/>
                    </a:cubicBezTo>
                    <a:lnTo>
                      <a:pt x="695" y="604"/>
                    </a:lnTo>
                    <a:lnTo>
                      <a:pt x="443" y="712"/>
                    </a:lnTo>
                    <a:lnTo>
                      <a:pt x="796" y="571"/>
                    </a:lnTo>
                    <a:lnTo>
                      <a:pt x="796" y="571"/>
                    </a:lnTo>
                    <a:cubicBezTo>
                      <a:pt x="799" y="569"/>
                      <a:pt x="802" y="567"/>
                      <a:pt x="805" y="565"/>
                    </a:cubicBezTo>
                    <a:lnTo>
                      <a:pt x="805" y="565"/>
                    </a:lnTo>
                    <a:cubicBezTo>
                      <a:pt x="761" y="582"/>
                      <a:pt x="725" y="594"/>
                      <a:pt x="695" y="604"/>
                    </a:cubicBezTo>
                    <a:lnTo>
                      <a:pt x="695" y="604"/>
                    </a:lnTo>
                    <a:lnTo>
                      <a:pt x="827" y="548"/>
                    </a:lnTo>
                    <a:lnTo>
                      <a:pt x="827" y="548"/>
                    </a:lnTo>
                    <a:cubicBezTo>
                      <a:pt x="821" y="553"/>
                      <a:pt x="814" y="559"/>
                      <a:pt x="805" y="565"/>
                    </a:cubicBezTo>
                    <a:lnTo>
                      <a:pt x="805" y="565"/>
                    </a:lnTo>
                    <a:cubicBezTo>
                      <a:pt x="855" y="546"/>
                      <a:pt x="916" y="523"/>
                      <a:pt x="991" y="493"/>
                    </a:cubicBezTo>
                    <a:lnTo>
                      <a:pt x="991" y="493"/>
                    </a:lnTo>
                    <a:lnTo>
                      <a:pt x="796" y="571"/>
                    </a:lnTo>
                    <a:lnTo>
                      <a:pt x="796" y="571"/>
                    </a:lnTo>
                    <a:cubicBezTo>
                      <a:pt x="628" y="678"/>
                      <a:pt x="0" y="898"/>
                      <a:pt x="133" y="898"/>
                    </a:cubicBezTo>
                    <a:cubicBezTo>
                      <a:pt x="156" y="898"/>
                      <a:pt x="203" y="892"/>
                      <a:pt x="279" y="876"/>
                    </a:cubicBezTo>
                    <a:cubicBezTo>
                      <a:pt x="388" y="822"/>
                      <a:pt x="606" y="767"/>
                      <a:pt x="662" y="767"/>
                    </a:cubicBezTo>
                    <a:lnTo>
                      <a:pt x="662" y="767"/>
                    </a:lnTo>
                    <a:cubicBezTo>
                      <a:pt x="613" y="783"/>
                      <a:pt x="558" y="802"/>
                      <a:pt x="498" y="822"/>
                    </a:cubicBezTo>
                    <a:cubicBezTo>
                      <a:pt x="486" y="834"/>
                      <a:pt x="501" y="838"/>
                      <a:pt x="531" y="838"/>
                    </a:cubicBezTo>
                    <a:cubicBezTo>
                      <a:pt x="583" y="838"/>
                      <a:pt x="677" y="825"/>
                      <a:pt x="732" y="825"/>
                    </a:cubicBezTo>
                    <a:cubicBezTo>
                      <a:pt x="744" y="825"/>
                      <a:pt x="754" y="826"/>
                      <a:pt x="761" y="827"/>
                    </a:cubicBezTo>
                    <a:lnTo>
                      <a:pt x="761" y="827"/>
                    </a:lnTo>
                    <a:cubicBezTo>
                      <a:pt x="780" y="824"/>
                      <a:pt x="791" y="822"/>
                      <a:pt x="797" y="822"/>
                    </a:cubicBezTo>
                    <a:cubicBezTo>
                      <a:pt x="814" y="822"/>
                      <a:pt x="791" y="835"/>
                      <a:pt x="763" y="849"/>
                    </a:cubicBezTo>
                    <a:lnTo>
                      <a:pt x="763" y="849"/>
                    </a:lnTo>
                    <a:cubicBezTo>
                      <a:pt x="779" y="837"/>
                      <a:pt x="776" y="830"/>
                      <a:pt x="761" y="827"/>
                    </a:cubicBezTo>
                    <a:lnTo>
                      <a:pt x="761" y="827"/>
                    </a:lnTo>
                    <a:cubicBezTo>
                      <a:pt x="725" y="835"/>
                      <a:pt x="660" y="850"/>
                      <a:pt x="553" y="876"/>
                    </a:cubicBezTo>
                    <a:lnTo>
                      <a:pt x="717" y="876"/>
                    </a:lnTo>
                    <a:cubicBezTo>
                      <a:pt x="719" y="876"/>
                      <a:pt x="720" y="875"/>
                      <a:pt x="721" y="874"/>
                    </a:cubicBezTo>
                    <a:lnTo>
                      <a:pt x="721" y="874"/>
                    </a:lnTo>
                    <a:cubicBezTo>
                      <a:pt x="700" y="890"/>
                      <a:pt x="695" y="903"/>
                      <a:pt x="750" y="903"/>
                    </a:cubicBezTo>
                    <a:cubicBezTo>
                      <a:pt x="791" y="903"/>
                      <a:pt x="866" y="896"/>
                      <a:pt x="991" y="876"/>
                    </a:cubicBezTo>
                    <a:lnTo>
                      <a:pt x="1101" y="767"/>
                    </a:lnTo>
                    <a:cubicBezTo>
                      <a:pt x="1374" y="712"/>
                      <a:pt x="1374" y="712"/>
                      <a:pt x="1429" y="712"/>
                    </a:cubicBezTo>
                    <a:cubicBezTo>
                      <a:pt x="1320" y="767"/>
                      <a:pt x="1320" y="767"/>
                      <a:pt x="1210" y="822"/>
                    </a:cubicBezTo>
                    <a:cubicBezTo>
                      <a:pt x="1506" y="723"/>
                      <a:pt x="1664" y="703"/>
                      <a:pt x="1766" y="703"/>
                    </a:cubicBezTo>
                    <a:cubicBezTo>
                      <a:pt x="1835" y="703"/>
                      <a:pt x="1878" y="712"/>
                      <a:pt x="1922" y="712"/>
                    </a:cubicBezTo>
                    <a:cubicBezTo>
                      <a:pt x="1959" y="694"/>
                      <a:pt x="1934" y="688"/>
                      <a:pt x="1882" y="688"/>
                    </a:cubicBezTo>
                    <a:cubicBezTo>
                      <a:pt x="1776" y="688"/>
                      <a:pt x="1557" y="712"/>
                      <a:pt x="1484" y="712"/>
                    </a:cubicBezTo>
                    <a:cubicBezTo>
                      <a:pt x="1706" y="668"/>
                      <a:pt x="2035" y="588"/>
                      <a:pt x="2094" y="588"/>
                    </a:cubicBezTo>
                    <a:cubicBezTo>
                      <a:pt x="2108" y="588"/>
                      <a:pt x="2107" y="592"/>
                      <a:pt x="2086" y="603"/>
                    </a:cubicBezTo>
                    <a:cubicBezTo>
                      <a:pt x="2634" y="438"/>
                      <a:pt x="2251" y="438"/>
                      <a:pt x="2360" y="383"/>
                    </a:cubicBezTo>
                    <a:cubicBezTo>
                      <a:pt x="2108" y="383"/>
                      <a:pt x="1341" y="663"/>
                      <a:pt x="1182" y="663"/>
                    </a:cubicBezTo>
                    <a:cubicBezTo>
                      <a:pt x="1169" y="663"/>
                      <a:pt x="1160" y="661"/>
                      <a:pt x="1155" y="657"/>
                    </a:cubicBezTo>
                    <a:lnTo>
                      <a:pt x="2196" y="329"/>
                    </a:lnTo>
                    <a:cubicBezTo>
                      <a:pt x="2161" y="294"/>
                      <a:pt x="2214" y="194"/>
                      <a:pt x="2023" y="194"/>
                    </a:cubicBezTo>
                    <a:cubicBezTo>
                      <a:pt x="1912" y="194"/>
                      <a:pt x="1717" y="228"/>
                      <a:pt x="1374" y="329"/>
                    </a:cubicBezTo>
                    <a:lnTo>
                      <a:pt x="1813" y="164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32"/>
              <p:cNvSpPr/>
              <p:nvPr/>
            </p:nvSpPr>
            <p:spPr>
              <a:xfrm>
                <a:off x="7211042" y="2608213"/>
                <a:ext cx="2714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220" h="56" extrusionOk="0">
                    <a:moveTo>
                      <a:pt x="219" y="0"/>
                    </a:moveTo>
                    <a:cubicBezTo>
                      <a:pt x="165" y="0"/>
                      <a:pt x="110" y="0"/>
                      <a:pt x="0" y="55"/>
                    </a:cubicBez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32"/>
              <p:cNvSpPr/>
              <p:nvPr/>
            </p:nvSpPr>
            <p:spPr>
              <a:xfrm>
                <a:off x="7208520" y="2608213"/>
                <a:ext cx="37679" cy="7528"/>
              </a:xfrm>
              <a:custGeom>
                <a:avLst/>
                <a:gdLst/>
                <a:ahLst/>
                <a:cxnLst/>
                <a:rect l="l" t="t" r="r" b="b"/>
                <a:pathLst>
                  <a:path w="3054" h="615" extrusionOk="0">
                    <a:moveTo>
                      <a:pt x="1355" y="274"/>
                    </a:moveTo>
                    <a:cubicBezTo>
                      <a:pt x="1292" y="285"/>
                      <a:pt x="1234" y="293"/>
                      <a:pt x="1180" y="301"/>
                    </a:cubicBezTo>
                    <a:lnTo>
                      <a:pt x="1180" y="301"/>
                    </a:lnTo>
                    <a:cubicBezTo>
                      <a:pt x="1204" y="300"/>
                      <a:pt x="1253" y="295"/>
                      <a:pt x="1355" y="274"/>
                    </a:cubicBezTo>
                    <a:close/>
                    <a:moveTo>
                      <a:pt x="1180" y="301"/>
                    </a:moveTo>
                    <a:cubicBezTo>
                      <a:pt x="1172" y="302"/>
                      <a:pt x="1167" y="302"/>
                      <a:pt x="1164" y="302"/>
                    </a:cubicBezTo>
                    <a:cubicBezTo>
                      <a:pt x="1157" y="302"/>
                      <a:pt x="1157" y="302"/>
                      <a:pt x="1155" y="305"/>
                    </a:cubicBezTo>
                    <a:lnTo>
                      <a:pt x="1155" y="305"/>
                    </a:lnTo>
                    <a:cubicBezTo>
                      <a:pt x="1164" y="303"/>
                      <a:pt x="1172" y="302"/>
                      <a:pt x="1180" y="301"/>
                    </a:cubicBezTo>
                    <a:close/>
                    <a:moveTo>
                      <a:pt x="2451" y="0"/>
                    </a:moveTo>
                    <a:lnTo>
                      <a:pt x="2451" y="110"/>
                    </a:lnTo>
                    <a:cubicBezTo>
                      <a:pt x="2287" y="137"/>
                      <a:pt x="2191" y="137"/>
                      <a:pt x="2115" y="137"/>
                    </a:cubicBezTo>
                    <a:cubicBezTo>
                      <a:pt x="2040" y="137"/>
                      <a:pt x="1985" y="137"/>
                      <a:pt x="1903" y="165"/>
                    </a:cubicBezTo>
                    <a:lnTo>
                      <a:pt x="1136" y="329"/>
                    </a:lnTo>
                    <a:cubicBezTo>
                      <a:pt x="1150" y="315"/>
                      <a:pt x="1154" y="308"/>
                      <a:pt x="1155" y="305"/>
                    </a:cubicBezTo>
                    <a:lnTo>
                      <a:pt x="1155" y="305"/>
                    </a:lnTo>
                    <a:cubicBezTo>
                      <a:pt x="947" y="334"/>
                      <a:pt x="801" y="354"/>
                      <a:pt x="589" y="438"/>
                    </a:cubicBezTo>
                    <a:cubicBezTo>
                      <a:pt x="479" y="438"/>
                      <a:pt x="589" y="390"/>
                      <a:pt x="512" y="390"/>
                    </a:cubicBezTo>
                    <a:cubicBezTo>
                      <a:pt x="473" y="390"/>
                      <a:pt x="388" y="402"/>
                      <a:pt x="205" y="438"/>
                    </a:cubicBezTo>
                    <a:cubicBezTo>
                      <a:pt x="18" y="490"/>
                      <a:pt x="0" y="504"/>
                      <a:pt x="48" y="504"/>
                    </a:cubicBezTo>
                    <a:cubicBezTo>
                      <a:pt x="106" y="504"/>
                      <a:pt x="261" y="483"/>
                      <a:pt x="327" y="483"/>
                    </a:cubicBezTo>
                    <a:cubicBezTo>
                      <a:pt x="382" y="483"/>
                      <a:pt x="376" y="497"/>
                      <a:pt x="205" y="548"/>
                    </a:cubicBezTo>
                    <a:lnTo>
                      <a:pt x="1301" y="329"/>
                    </a:lnTo>
                    <a:lnTo>
                      <a:pt x="1301" y="329"/>
                    </a:lnTo>
                    <a:cubicBezTo>
                      <a:pt x="1191" y="384"/>
                      <a:pt x="863" y="438"/>
                      <a:pt x="643" y="493"/>
                    </a:cubicBezTo>
                    <a:cubicBezTo>
                      <a:pt x="972" y="438"/>
                      <a:pt x="1355" y="329"/>
                      <a:pt x="1848" y="274"/>
                    </a:cubicBezTo>
                    <a:lnTo>
                      <a:pt x="1848" y="274"/>
                    </a:lnTo>
                    <a:cubicBezTo>
                      <a:pt x="1757" y="292"/>
                      <a:pt x="1751" y="298"/>
                      <a:pt x="1783" y="298"/>
                    </a:cubicBezTo>
                    <a:cubicBezTo>
                      <a:pt x="1848" y="298"/>
                      <a:pt x="2067" y="274"/>
                      <a:pt x="2067" y="274"/>
                    </a:cubicBezTo>
                    <a:lnTo>
                      <a:pt x="2067" y="274"/>
                    </a:lnTo>
                    <a:cubicBezTo>
                      <a:pt x="1794" y="329"/>
                      <a:pt x="1136" y="438"/>
                      <a:pt x="1027" y="438"/>
                    </a:cubicBezTo>
                    <a:cubicBezTo>
                      <a:pt x="1191" y="438"/>
                      <a:pt x="863" y="493"/>
                      <a:pt x="863" y="493"/>
                    </a:cubicBezTo>
                    <a:cubicBezTo>
                      <a:pt x="1054" y="466"/>
                      <a:pt x="1109" y="466"/>
                      <a:pt x="1171" y="466"/>
                    </a:cubicBezTo>
                    <a:cubicBezTo>
                      <a:pt x="1232" y="466"/>
                      <a:pt x="1301" y="466"/>
                      <a:pt x="1520" y="438"/>
                    </a:cubicBezTo>
                    <a:cubicBezTo>
                      <a:pt x="1739" y="411"/>
                      <a:pt x="1917" y="397"/>
                      <a:pt x="1999" y="397"/>
                    </a:cubicBezTo>
                    <a:cubicBezTo>
                      <a:pt x="2081" y="397"/>
                      <a:pt x="2067" y="411"/>
                      <a:pt x="1903" y="438"/>
                    </a:cubicBezTo>
                    <a:lnTo>
                      <a:pt x="1684" y="438"/>
                    </a:lnTo>
                    <a:cubicBezTo>
                      <a:pt x="1136" y="493"/>
                      <a:pt x="1410" y="493"/>
                      <a:pt x="917" y="548"/>
                    </a:cubicBezTo>
                    <a:cubicBezTo>
                      <a:pt x="1022" y="540"/>
                      <a:pt x="1111" y="537"/>
                      <a:pt x="1190" y="537"/>
                    </a:cubicBezTo>
                    <a:cubicBezTo>
                      <a:pt x="1575" y="537"/>
                      <a:pt x="1745" y="614"/>
                      <a:pt x="2376" y="614"/>
                    </a:cubicBezTo>
                    <a:cubicBezTo>
                      <a:pt x="2507" y="614"/>
                      <a:pt x="2658" y="611"/>
                      <a:pt x="2834" y="603"/>
                    </a:cubicBezTo>
                    <a:cubicBezTo>
                      <a:pt x="3053" y="548"/>
                      <a:pt x="2725" y="548"/>
                      <a:pt x="2725" y="493"/>
                    </a:cubicBezTo>
                    <a:cubicBezTo>
                      <a:pt x="2588" y="548"/>
                      <a:pt x="2423" y="562"/>
                      <a:pt x="2266" y="562"/>
                    </a:cubicBezTo>
                    <a:cubicBezTo>
                      <a:pt x="2109" y="562"/>
                      <a:pt x="1958" y="548"/>
                      <a:pt x="1848" y="548"/>
                    </a:cubicBezTo>
                    <a:cubicBezTo>
                      <a:pt x="2067" y="548"/>
                      <a:pt x="1684" y="493"/>
                      <a:pt x="2067" y="493"/>
                    </a:cubicBezTo>
                    <a:lnTo>
                      <a:pt x="2560" y="493"/>
                    </a:lnTo>
                    <a:cubicBezTo>
                      <a:pt x="2779" y="329"/>
                      <a:pt x="2670" y="110"/>
                      <a:pt x="245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32"/>
              <p:cNvSpPr/>
              <p:nvPr/>
            </p:nvSpPr>
            <p:spPr>
              <a:xfrm>
                <a:off x="7218446" y="2610865"/>
                <a:ext cx="4750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385" h="110" extrusionOk="0">
                    <a:moveTo>
                      <a:pt x="384" y="0"/>
                    </a:moveTo>
                    <a:lnTo>
                      <a:pt x="1" y="110"/>
                    </a:lnTo>
                    <a:lnTo>
                      <a:pt x="220" y="55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32"/>
              <p:cNvSpPr/>
              <p:nvPr/>
            </p:nvSpPr>
            <p:spPr>
              <a:xfrm>
                <a:off x="7234190" y="2607547"/>
                <a:ext cx="5169" cy="1616"/>
              </a:xfrm>
              <a:custGeom>
                <a:avLst/>
                <a:gdLst/>
                <a:ahLst/>
                <a:cxnLst/>
                <a:rect l="l" t="t" r="r" b="b"/>
                <a:pathLst>
                  <a:path w="419" h="132" extrusionOk="0">
                    <a:moveTo>
                      <a:pt x="419" y="1"/>
                    </a:moveTo>
                    <a:cubicBezTo>
                      <a:pt x="254" y="55"/>
                      <a:pt x="200" y="55"/>
                      <a:pt x="35" y="110"/>
                    </a:cubicBezTo>
                    <a:cubicBezTo>
                      <a:pt x="6" y="125"/>
                      <a:pt x="0" y="132"/>
                      <a:pt x="13" y="132"/>
                    </a:cubicBezTo>
                    <a:cubicBezTo>
                      <a:pt x="47" y="132"/>
                      <a:pt x="218" y="81"/>
                      <a:pt x="419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32"/>
              <p:cNvSpPr/>
              <p:nvPr/>
            </p:nvSpPr>
            <p:spPr>
              <a:xfrm>
                <a:off x="7219123" y="2614836"/>
                <a:ext cx="4071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330" h="56" extrusionOk="0">
                    <a:moveTo>
                      <a:pt x="1" y="1"/>
                    </a:moveTo>
                    <a:lnTo>
                      <a:pt x="165" y="56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32"/>
              <p:cNvSpPr/>
              <p:nvPr/>
            </p:nvSpPr>
            <p:spPr>
              <a:xfrm>
                <a:off x="7225186" y="2615502"/>
                <a:ext cx="19604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20" extrusionOk="0">
                    <a:moveTo>
                      <a:pt x="1534" y="1"/>
                    </a:moveTo>
                    <a:cubicBezTo>
                      <a:pt x="1041" y="1"/>
                      <a:pt x="603" y="56"/>
                      <a:pt x="110" y="56"/>
                    </a:cubicBezTo>
                    <a:cubicBezTo>
                      <a:pt x="0" y="56"/>
                      <a:pt x="877" y="56"/>
                      <a:pt x="1041" y="110"/>
                    </a:cubicBezTo>
                    <a:cubicBezTo>
                      <a:pt x="603" y="110"/>
                      <a:pt x="1151" y="165"/>
                      <a:pt x="1041" y="220"/>
                    </a:cubicBezTo>
                    <a:lnTo>
                      <a:pt x="1589" y="220"/>
                    </a:lnTo>
                    <a:cubicBezTo>
                      <a:pt x="1534" y="110"/>
                      <a:pt x="1151" y="110"/>
                      <a:pt x="1534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32"/>
              <p:cNvSpPr/>
              <p:nvPr/>
            </p:nvSpPr>
            <p:spPr>
              <a:xfrm>
                <a:off x="7216380" y="2610199"/>
                <a:ext cx="23713" cy="24823"/>
              </a:xfrm>
              <a:custGeom>
                <a:avLst/>
                <a:gdLst/>
                <a:ahLst/>
                <a:cxnLst/>
                <a:rect l="l" t="t" r="r" b="b"/>
                <a:pathLst>
                  <a:path w="1922" h="2028" extrusionOk="0">
                    <a:moveTo>
                      <a:pt x="771" y="1"/>
                    </a:moveTo>
                    <a:cubicBezTo>
                      <a:pt x="765" y="34"/>
                      <a:pt x="760" y="65"/>
                      <a:pt x="755" y="92"/>
                    </a:cubicBezTo>
                    <a:lnTo>
                      <a:pt x="755" y="92"/>
                    </a:lnTo>
                    <a:cubicBezTo>
                      <a:pt x="761" y="61"/>
                      <a:pt x="766" y="31"/>
                      <a:pt x="771" y="1"/>
                    </a:cubicBezTo>
                    <a:close/>
                    <a:moveTo>
                      <a:pt x="771" y="55"/>
                    </a:moveTo>
                    <a:lnTo>
                      <a:pt x="733" y="365"/>
                    </a:lnTo>
                    <a:lnTo>
                      <a:pt x="733" y="365"/>
                    </a:lnTo>
                    <a:cubicBezTo>
                      <a:pt x="736" y="369"/>
                      <a:pt x="740" y="380"/>
                      <a:pt x="744" y="396"/>
                    </a:cubicBezTo>
                    <a:lnTo>
                      <a:pt x="744" y="396"/>
                    </a:lnTo>
                    <a:cubicBezTo>
                      <a:pt x="746" y="317"/>
                      <a:pt x="752" y="231"/>
                      <a:pt x="771" y="55"/>
                    </a:cubicBezTo>
                    <a:close/>
                    <a:moveTo>
                      <a:pt x="716" y="384"/>
                    </a:moveTo>
                    <a:cubicBezTo>
                      <a:pt x="714" y="407"/>
                      <a:pt x="713" y="428"/>
                      <a:pt x="711" y="447"/>
                    </a:cubicBezTo>
                    <a:lnTo>
                      <a:pt x="711" y="447"/>
                    </a:lnTo>
                    <a:cubicBezTo>
                      <a:pt x="716" y="414"/>
                      <a:pt x="716" y="398"/>
                      <a:pt x="716" y="384"/>
                    </a:cubicBezTo>
                    <a:close/>
                    <a:moveTo>
                      <a:pt x="729" y="363"/>
                    </a:moveTo>
                    <a:cubicBezTo>
                      <a:pt x="722" y="363"/>
                      <a:pt x="716" y="399"/>
                      <a:pt x="716" y="494"/>
                    </a:cubicBezTo>
                    <a:lnTo>
                      <a:pt x="733" y="365"/>
                    </a:lnTo>
                    <a:lnTo>
                      <a:pt x="733" y="365"/>
                    </a:lnTo>
                    <a:cubicBezTo>
                      <a:pt x="731" y="363"/>
                      <a:pt x="730" y="363"/>
                      <a:pt x="729" y="363"/>
                    </a:cubicBezTo>
                    <a:close/>
                    <a:moveTo>
                      <a:pt x="588" y="630"/>
                    </a:moveTo>
                    <a:cubicBezTo>
                      <a:pt x="612" y="633"/>
                      <a:pt x="623" y="634"/>
                      <a:pt x="623" y="634"/>
                    </a:cubicBezTo>
                    <a:cubicBezTo>
                      <a:pt x="623" y="634"/>
                      <a:pt x="623" y="634"/>
                      <a:pt x="623" y="634"/>
                    </a:cubicBezTo>
                    <a:lnTo>
                      <a:pt x="623" y="634"/>
                    </a:lnTo>
                    <a:cubicBezTo>
                      <a:pt x="623" y="635"/>
                      <a:pt x="623" y="637"/>
                      <a:pt x="622" y="638"/>
                    </a:cubicBezTo>
                    <a:lnTo>
                      <a:pt x="622" y="638"/>
                    </a:lnTo>
                    <a:cubicBezTo>
                      <a:pt x="611" y="635"/>
                      <a:pt x="599" y="632"/>
                      <a:pt x="588" y="630"/>
                    </a:cubicBezTo>
                    <a:close/>
                    <a:moveTo>
                      <a:pt x="689" y="631"/>
                    </a:moveTo>
                    <a:cubicBezTo>
                      <a:pt x="688" y="638"/>
                      <a:pt x="687" y="645"/>
                      <a:pt x="686" y="652"/>
                    </a:cubicBezTo>
                    <a:lnTo>
                      <a:pt x="686" y="652"/>
                    </a:lnTo>
                    <a:cubicBezTo>
                      <a:pt x="688" y="652"/>
                      <a:pt x="691" y="653"/>
                      <a:pt x="694" y="653"/>
                    </a:cubicBezTo>
                    <a:lnTo>
                      <a:pt x="694" y="653"/>
                    </a:lnTo>
                    <a:cubicBezTo>
                      <a:pt x="694" y="647"/>
                      <a:pt x="694" y="640"/>
                      <a:pt x="695" y="633"/>
                    </a:cubicBezTo>
                    <a:lnTo>
                      <a:pt x="695" y="633"/>
                    </a:lnTo>
                    <a:cubicBezTo>
                      <a:pt x="693" y="633"/>
                      <a:pt x="691" y="632"/>
                      <a:pt x="689" y="631"/>
                    </a:cubicBezTo>
                    <a:close/>
                    <a:moveTo>
                      <a:pt x="786" y="668"/>
                    </a:moveTo>
                    <a:cubicBezTo>
                      <a:pt x="786" y="670"/>
                      <a:pt x="786" y="672"/>
                      <a:pt x="786" y="673"/>
                    </a:cubicBezTo>
                    <a:lnTo>
                      <a:pt x="786" y="673"/>
                    </a:lnTo>
                    <a:cubicBezTo>
                      <a:pt x="787" y="673"/>
                      <a:pt x="788" y="673"/>
                      <a:pt x="789" y="673"/>
                    </a:cubicBezTo>
                    <a:cubicBezTo>
                      <a:pt x="794" y="673"/>
                      <a:pt x="792" y="671"/>
                      <a:pt x="786" y="668"/>
                    </a:cubicBezTo>
                    <a:close/>
                    <a:moveTo>
                      <a:pt x="671" y="666"/>
                    </a:moveTo>
                    <a:cubicBezTo>
                      <a:pt x="673" y="668"/>
                      <a:pt x="676" y="671"/>
                      <a:pt x="680" y="674"/>
                    </a:cubicBezTo>
                    <a:lnTo>
                      <a:pt x="680" y="674"/>
                    </a:lnTo>
                    <a:cubicBezTo>
                      <a:pt x="676" y="677"/>
                      <a:pt x="670" y="688"/>
                      <a:pt x="662" y="713"/>
                    </a:cubicBezTo>
                    <a:cubicBezTo>
                      <a:pt x="665" y="696"/>
                      <a:pt x="668" y="681"/>
                      <a:pt x="671" y="666"/>
                    </a:cubicBezTo>
                    <a:close/>
                    <a:moveTo>
                      <a:pt x="799" y="661"/>
                    </a:moveTo>
                    <a:lnTo>
                      <a:pt x="1209" y="713"/>
                    </a:lnTo>
                    <a:cubicBezTo>
                      <a:pt x="979" y="680"/>
                      <a:pt x="854" y="664"/>
                      <a:pt x="799" y="661"/>
                    </a:cubicBezTo>
                    <a:close/>
                    <a:moveTo>
                      <a:pt x="771" y="742"/>
                    </a:moveTo>
                    <a:lnTo>
                      <a:pt x="771" y="742"/>
                    </a:lnTo>
                    <a:cubicBezTo>
                      <a:pt x="774" y="744"/>
                      <a:pt x="777" y="746"/>
                      <a:pt x="780" y="749"/>
                    </a:cubicBezTo>
                    <a:lnTo>
                      <a:pt x="780" y="749"/>
                    </a:lnTo>
                    <a:cubicBezTo>
                      <a:pt x="783" y="754"/>
                      <a:pt x="786" y="760"/>
                      <a:pt x="790" y="766"/>
                    </a:cubicBezTo>
                    <a:lnTo>
                      <a:pt x="790" y="766"/>
                    </a:lnTo>
                    <a:cubicBezTo>
                      <a:pt x="786" y="764"/>
                      <a:pt x="782" y="764"/>
                      <a:pt x="780" y="763"/>
                    </a:cubicBezTo>
                    <a:lnTo>
                      <a:pt x="780" y="763"/>
                    </a:lnTo>
                    <a:cubicBezTo>
                      <a:pt x="776" y="755"/>
                      <a:pt x="773" y="748"/>
                      <a:pt x="771" y="742"/>
                    </a:cubicBezTo>
                    <a:close/>
                    <a:moveTo>
                      <a:pt x="755" y="750"/>
                    </a:moveTo>
                    <a:lnTo>
                      <a:pt x="755" y="750"/>
                    </a:lnTo>
                    <a:cubicBezTo>
                      <a:pt x="755" y="750"/>
                      <a:pt x="761" y="754"/>
                      <a:pt x="773" y="764"/>
                    </a:cubicBezTo>
                    <a:lnTo>
                      <a:pt x="773" y="764"/>
                    </a:lnTo>
                    <a:cubicBezTo>
                      <a:pt x="772" y="765"/>
                      <a:pt x="771" y="766"/>
                      <a:pt x="771" y="767"/>
                    </a:cubicBezTo>
                    <a:cubicBezTo>
                      <a:pt x="760" y="756"/>
                      <a:pt x="754" y="750"/>
                      <a:pt x="755" y="750"/>
                    </a:cubicBezTo>
                    <a:close/>
                    <a:moveTo>
                      <a:pt x="797" y="760"/>
                    </a:moveTo>
                    <a:lnTo>
                      <a:pt x="797" y="760"/>
                    </a:lnTo>
                    <a:cubicBezTo>
                      <a:pt x="808" y="767"/>
                      <a:pt x="819" y="774"/>
                      <a:pt x="831" y="782"/>
                    </a:cubicBezTo>
                    <a:lnTo>
                      <a:pt x="831" y="782"/>
                    </a:lnTo>
                    <a:cubicBezTo>
                      <a:pt x="821" y="777"/>
                      <a:pt x="812" y="774"/>
                      <a:pt x="805" y="771"/>
                    </a:cubicBezTo>
                    <a:lnTo>
                      <a:pt x="805" y="771"/>
                    </a:lnTo>
                    <a:cubicBezTo>
                      <a:pt x="802" y="767"/>
                      <a:pt x="800" y="763"/>
                      <a:pt x="797" y="760"/>
                    </a:cubicBezTo>
                    <a:close/>
                    <a:moveTo>
                      <a:pt x="784" y="772"/>
                    </a:moveTo>
                    <a:cubicBezTo>
                      <a:pt x="789" y="777"/>
                      <a:pt x="794" y="781"/>
                      <a:pt x="801" y="787"/>
                    </a:cubicBezTo>
                    <a:lnTo>
                      <a:pt x="801" y="787"/>
                    </a:lnTo>
                    <a:cubicBezTo>
                      <a:pt x="825" y="831"/>
                      <a:pt x="845" y="877"/>
                      <a:pt x="826" y="877"/>
                    </a:cubicBezTo>
                    <a:cubicBezTo>
                      <a:pt x="812" y="843"/>
                      <a:pt x="801" y="815"/>
                      <a:pt x="792" y="793"/>
                    </a:cubicBezTo>
                    <a:lnTo>
                      <a:pt x="792" y="793"/>
                    </a:lnTo>
                    <a:cubicBezTo>
                      <a:pt x="794" y="794"/>
                      <a:pt x="795" y="795"/>
                      <a:pt x="795" y="795"/>
                    </a:cubicBezTo>
                    <a:cubicBezTo>
                      <a:pt x="796" y="795"/>
                      <a:pt x="795" y="793"/>
                      <a:pt x="789" y="786"/>
                    </a:cubicBezTo>
                    <a:lnTo>
                      <a:pt x="789" y="786"/>
                    </a:lnTo>
                    <a:cubicBezTo>
                      <a:pt x="787" y="781"/>
                      <a:pt x="785" y="777"/>
                      <a:pt x="784" y="772"/>
                    </a:cubicBezTo>
                    <a:close/>
                    <a:moveTo>
                      <a:pt x="838" y="817"/>
                    </a:moveTo>
                    <a:cubicBezTo>
                      <a:pt x="918" y="883"/>
                      <a:pt x="1066" y="1003"/>
                      <a:pt x="1319" y="1206"/>
                    </a:cubicBezTo>
                    <a:cubicBezTo>
                      <a:pt x="1137" y="1074"/>
                      <a:pt x="1065" y="1036"/>
                      <a:pt x="1043" y="1036"/>
                    </a:cubicBezTo>
                    <a:cubicBezTo>
                      <a:pt x="1035" y="1036"/>
                      <a:pt x="1033" y="1041"/>
                      <a:pt x="1035" y="1048"/>
                    </a:cubicBezTo>
                    <a:lnTo>
                      <a:pt x="1035" y="1048"/>
                    </a:lnTo>
                    <a:cubicBezTo>
                      <a:pt x="1013" y="1022"/>
                      <a:pt x="981" y="984"/>
                      <a:pt x="936" y="932"/>
                    </a:cubicBezTo>
                    <a:cubicBezTo>
                      <a:pt x="892" y="932"/>
                      <a:pt x="848" y="862"/>
                      <a:pt x="860" y="862"/>
                    </a:cubicBezTo>
                    <a:lnTo>
                      <a:pt x="860" y="862"/>
                    </a:lnTo>
                    <a:cubicBezTo>
                      <a:pt x="863" y="862"/>
                      <a:pt x="870" y="866"/>
                      <a:pt x="881" y="877"/>
                    </a:cubicBezTo>
                    <a:cubicBezTo>
                      <a:pt x="865" y="854"/>
                      <a:pt x="850" y="834"/>
                      <a:pt x="838" y="817"/>
                    </a:cubicBezTo>
                    <a:close/>
                    <a:moveTo>
                      <a:pt x="826" y="1206"/>
                    </a:moveTo>
                    <a:cubicBezTo>
                      <a:pt x="826" y="1246"/>
                      <a:pt x="830" y="1286"/>
                      <a:pt x="835" y="1326"/>
                    </a:cubicBezTo>
                    <a:lnTo>
                      <a:pt x="835" y="1326"/>
                    </a:lnTo>
                    <a:lnTo>
                      <a:pt x="826" y="1206"/>
                    </a:lnTo>
                    <a:close/>
                    <a:moveTo>
                      <a:pt x="835" y="1326"/>
                    </a:moveTo>
                    <a:lnTo>
                      <a:pt x="881" y="1918"/>
                    </a:lnTo>
                    <a:cubicBezTo>
                      <a:pt x="974" y="1777"/>
                      <a:pt x="868" y="1558"/>
                      <a:pt x="835" y="1326"/>
                    </a:cubicBezTo>
                    <a:close/>
                    <a:moveTo>
                      <a:pt x="755" y="92"/>
                    </a:moveTo>
                    <a:lnTo>
                      <a:pt x="755" y="92"/>
                    </a:lnTo>
                    <a:cubicBezTo>
                      <a:pt x="724" y="255"/>
                      <a:pt x="681" y="428"/>
                      <a:pt x="634" y="599"/>
                    </a:cubicBezTo>
                    <a:lnTo>
                      <a:pt x="634" y="599"/>
                    </a:lnTo>
                    <a:cubicBezTo>
                      <a:pt x="618" y="599"/>
                      <a:pt x="602" y="600"/>
                      <a:pt x="586" y="600"/>
                    </a:cubicBezTo>
                    <a:lnTo>
                      <a:pt x="586" y="600"/>
                    </a:lnTo>
                    <a:cubicBezTo>
                      <a:pt x="548" y="594"/>
                      <a:pt x="514" y="589"/>
                      <a:pt x="484" y="583"/>
                    </a:cubicBezTo>
                    <a:lnTo>
                      <a:pt x="484" y="583"/>
                    </a:lnTo>
                    <a:cubicBezTo>
                      <a:pt x="442" y="564"/>
                      <a:pt x="405" y="548"/>
                      <a:pt x="388" y="548"/>
                    </a:cubicBezTo>
                    <a:cubicBezTo>
                      <a:pt x="388" y="548"/>
                      <a:pt x="333" y="535"/>
                      <a:pt x="313" y="535"/>
                    </a:cubicBezTo>
                    <a:cubicBezTo>
                      <a:pt x="303" y="535"/>
                      <a:pt x="301" y="538"/>
                      <a:pt x="316" y="547"/>
                    </a:cubicBezTo>
                    <a:lnTo>
                      <a:pt x="316" y="547"/>
                    </a:lnTo>
                    <a:cubicBezTo>
                      <a:pt x="267" y="534"/>
                      <a:pt x="244" y="526"/>
                      <a:pt x="233" y="526"/>
                    </a:cubicBezTo>
                    <a:cubicBezTo>
                      <a:pt x="224" y="526"/>
                      <a:pt x="224" y="532"/>
                      <a:pt x="224" y="548"/>
                    </a:cubicBezTo>
                    <a:cubicBezTo>
                      <a:pt x="148" y="542"/>
                      <a:pt x="103" y="539"/>
                      <a:pt x="81" y="539"/>
                    </a:cubicBezTo>
                    <a:cubicBezTo>
                      <a:pt x="0" y="539"/>
                      <a:pt x="228" y="575"/>
                      <a:pt x="412" y="603"/>
                    </a:cubicBezTo>
                    <a:lnTo>
                      <a:pt x="412" y="603"/>
                    </a:lnTo>
                    <a:cubicBezTo>
                      <a:pt x="422" y="603"/>
                      <a:pt x="432" y="603"/>
                      <a:pt x="442" y="603"/>
                    </a:cubicBezTo>
                    <a:lnTo>
                      <a:pt x="442" y="603"/>
                    </a:lnTo>
                    <a:cubicBezTo>
                      <a:pt x="442" y="603"/>
                      <a:pt x="442" y="603"/>
                      <a:pt x="443" y="603"/>
                    </a:cubicBezTo>
                    <a:cubicBezTo>
                      <a:pt x="442" y="603"/>
                      <a:pt x="442" y="603"/>
                      <a:pt x="442" y="603"/>
                    </a:cubicBezTo>
                    <a:lnTo>
                      <a:pt x="442" y="603"/>
                    </a:lnTo>
                    <a:cubicBezTo>
                      <a:pt x="455" y="603"/>
                      <a:pt x="469" y="603"/>
                      <a:pt x="482" y="602"/>
                    </a:cubicBezTo>
                    <a:lnTo>
                      <a:pt x="482" y="602"/>
                    </a:lnTo>
                    <a:cubicBezTo>
                      <a:pt x="506" y="609"/>
                      <a:pt x="535" y="617"/>
                      <a:pt x="568" y="625"/>
                    </a:cubicBezTo>
                    <a:lnTo>
                      <a:pt x="568" y="625"/>
                    </a:lnTo>
                    <a:cubicBezTo>
                      <a:pt x="553" y="617"/>
                      <a:pt x="537" y="609"/>
                      <a:pt x="522" y="602"/>
                    </a:cubicBezTo>
                    <a:lnTo>
                      <a:pt x="522" y="602"/>
                    </a:lnTo>
                    <a:cubicBezTo>
                      <a:pt x="543" y="601"/>
                      <a:pt x="565" y="601"/>
                      <a:pt x="586" y="600"/>
                    </a:cubicBezTo>
                    <a:lnTo>
                      <a:pt x="586" y="600"/>
                    </a:lnTo>
                    <a:cubicBezTo>
                      <a:pt x="593" y="601"/>
                      <a:pt x="600" y="602"/>
                      <a:pt x="607" y="603"/>
                    </a:cubicBezTo>
                    <a:cubicBezTo>
                      <a:pt x="607" y="603"/>
                      <a:pt x="616" y="606"/>
                      <a:pt x="630" y="611"/>
                    </a:cubicBezTo>
                    <a:lnTo>
                      <a:pt x="630" y="611"/>
                    </a:lnTo>
                    <a:cubicBezTo>
                      <a:pt x="628" y="619"/>
                      <a:pt x="626" y="626"/>
                      <a:pt x="623" y="634"/>
                    </a:cubicBezTo>
                    <a:lnTo>
                      <a:pt x="623" y="634"/>
                    </a:lnTo>
                    <a:cubicBezTo>
                      <a:pt x="623" y="634"/>
                      <a:pt x="606" y="632"/>
                      <a:pt x="579" y="628"/>
                    </a:cubicBezTo>
                    <a:lnTo>
                      <a:pt x="579" y="628"/>
                    </a:lnTo>
                    <a:cubicBezTo>
                      <a:pt x="576" y="627"/>
                      <a:pt x="572" y="626"/>
                      <a:pt x="568" y="625"/>
                    </a:cubicBezTo>
                    <a:lnTo>
                      <a:pt x="568" y="625"/>
                    </a:lnTo>
                    <a:cubicBezTo>
                      <a:pt x="569" y="625"/>
                      <a:pt x="570" y="626"/>
                      <a:pt x="571" y="626"/>
                    </a:cubicBezTo>
                    <a:lnTo>
                      <a:pt x="571" y="626"/>
                    </a:lnTo>
                    <a:cubicBezTo>
                      <a:pt x="532" y="621"/>
                      <a:pt x="475" y="612"/>
                      <a:pt x="412" y="603"/>
                    </a:cubicBezTo>
                    <a:lnTo>
                      <a:pt x="412" y="603"/>
                    </a:lnTo>
                    <a:cubicBezTo>
                      <a:pt x="404" y="603"/>
                      <a:pt x="396" y="603"/>
                      <a:pt x="388" y="603"/>
                    </a:cubicBezTo>
                    <a:cubicBezTo>
                      <a:pt x="477" y="615"/>
                      <a:pt x="537" y="623"/>
                      <a:pt x="574" y="628"/>
                    </a:cubicBezTo>
                    <a:lnTo>
                      <a:pt x="574" y="628"/>
                    </a:lnTo>
                    <a:cubicBezTo>
                      <a:pt x="591" y="636"/>
                      <a:pt x="606" y="643"/>
                      <a:pt x="619" y="650"/>
                    </a:cubicBezTo>
                    <a:lnTo>
                      <a:pt x="619" y="650"/>
                    </a:lnTo>
                    <a:cubicBezTo>
                      <a:pt x="580" y="784"/>
                      <a:pt x="539" y="917"/>
                      <a:pt x="497" y="1041"/>
                    </a:cubicBezTo>
                    <a:cubicBezTo>
                      <a:pt x="531" y="837"/>
                      <a:pt x="544" y="781"/>
                      <a:pt x="536" y="781"/>
                    </a:cubicBezTo>
                    <a:lnTo>
                      <a:pt x="536" y="781"/>
                    </a:lnTo>
                    <a:cubicBezTo>
                      <a:pt x="531" y="781"/>
                      <a:pt x="518" y="801"/>
                      <a:pt x="497" y="822"/>
                    </a:cubicBezTo>
                    <a:cubicBezTo>
                      <a:pt x="552" y="822"/>
                      <a:pt x="224" y="1644"/>
                      <a:pt x="224" y="1918"/>
                    </a:cubicBezTo>
                    <a:cubicBezTo>
                      <a:pt x="356" y="1751"/>
                      <a:pt x="469" y="1626"/>
                      <a:pt x="574" y="1626"/>
                    </a:cubicBezTo>
                    <a:cubicBezTo>
                      <a:pt x="642" y="1626"/>
                      <a:pt x="707" y="1679"/>
                      <a:pt x="771" y="1808"/>
                    </a:cubicBezTo>
                    <a:cubicBezTo>
                      <a:pt x="771" y="1514"/>
                      <a:pt x="779" y="1454"/>
                      <a:pt x="789" y="1454"/>
                    </a:cubicBezTo>
                    <a:cubicBezTo>
                      <a:pt x="796" y="1454"/>
                      <a:pt x="804" y="1484"/>
                      <a:pt x="811" y="1484"/>
                    </a:cubicBezTo>
                    <a:cubicBezTo>
                      <a:pt x="819" y="1484"/>
                      <a:pt x="826" y="1434"/>
                      <a:pt x="826" y="1206"/>
                    </a:cubicBezTo>
                    <a:cubicBezTo>
                      <a:pt x="829" y="1202"/>
                      <a:pt x="832" y="1201"/>
                      <a:pt x="836" y="1201"/>
                    </a:cubicBezTo>
                    <a:cubicBezTo>
                      <a:pt x="887" y="1201"/>
                      <a:pt x="939" y="1605"/>
                      <a:pt x="990" y="1863"/>
                    </a:cubicBezTo>
                    <a:cubicBezTo>
                      <a:pt x="1100" y="1863"/>
                      <a:pt x="936" y="1644"/>
                      <a:pt x="936" y="1206"/>
                    </a:cubicBezTo>
                    <a:lnTo>
                      <a:pt x="936" y="1206"/>
                    </a:lnTo>
                    <a:lnTo>
                      <a:pt x="1155" y="2027"/>
                    </a:lnTo>
                    <a:cubicBezTo>
                      <a:pt x="1593" y="1534"/>
                      <a:pt x="1209" y="1096"/>
                      <a:pt x="1702" y="1041"/>
                    </a:cubicBezTo>
                    <a:lnTo>
                      <a:pt x="1209" y="877"/>
                    </a:lnTo>
                    <a:cubicBezTo>
                      <a:pt x="1417" y="842"/>
                      <a:pt x="902" y="720"/>
                      <a:pt x="786" y="676"/>
                    </a:cubicBezTo>
                    <a:lnTo>
                      <a:pt x="786" y="676"/>
                    </a:lnTo>
                    <a:cubicBezTo>
                      <a:pt x="786" y="675"/>
                      <a:pt x="786" y="674"/>
                      <a:pt x="786" y="673"/>
                    </a:cubicBezTo>
                    <a:lnTo>
                      <a:pt x="786" y="673"/>
                    </a:lnTo>
                    <a:cubicBezTo>
                      <a:pt x="784" y="673"/>
                      <a:pt x="780" y="672"/>
                      <a:pt x="775" y="671"/>
                    </a:cubicBezTo>
                    <a:lnTo>
                      <a:pt x="775" y="671"/>
                    </a:lnTo>
                    <a:cubicBezTo>
                      <a:pt x="775" y="671"/>
                      <a:pt x="775" y="672"/>
                      <a:pt x="775" y="672"/>
                    </a:cubicBezTo>
                    <a:lnTo>
                      <a:pt x="775" y="672"/>
                    </a:lnTo>
                    <a:cubicBezTo>
                      <a:pt x="774" y="671"/>
                      <a:pt x="774" y="671"/>
                      <a:pt x="773" y="671"/>
                    </a:cubicBezTo>
                    <a:lnTo>
                      <a:pt x="773" y="671"/>
                    </a:lnTo>
                    <a:cubicBezTo>
                      <a:pt x="773" y="671"/>
                      <a:pt x="772" y="671"/>
                      <a:pt x="771" y="671"/>
                    </a:cubicBezTo>
                    <a:lnTo>
                      <a:pt x="771" y="671"/>
                    </a:lnTo>
                    <a:lnTo>
                      <a:pt x="771" y="670"/>
                    </a:lnTo>
                    <a:lnTo>
                      <a:pt x="771" y="670"/>
                    </a:lnTo>
                    <a:cubicBezTo>
                      <a:pt x="772" y="670"/>
                      <a:pt x="772" y="671"/>
                      <a:pt x="773" y="671"/>
                    </a:cubicBezTo>
                    <a:lnTo>
                      <a:pt x="773" y="671"/>
                    </a:lnTo>
                    <a:cubicBezTo>
                      <a:pt x="774" y="671"/>
                      <a:pt x="774" y="671"/>
                      <a:pt x="775" y="671"/>
                    </a:cubicBezTo>
                    <a:lnTo>
                      <a:pt x="775" y="671"/>
                    </a:lnTo>
                    <a:cubicBezTo>
                      <a:pt x="774" y="668"/>
                      <a:pt x="773" y="665"/>
                      <a:pt x="772" y="662"/>
                    </a:cubicBezTo>
                    <a:lnTo>
                      <a:pt x="772" y="662"/>
                    </a:lnTo>
                    <a:cubicBezTo>
                      <a:pt x="772" y="662"/>
                      <a:pt x="772" y="662"/>
                      <a:pt x="771" y="662"/>
                    </a:cubicBezTo>
                    <a:lnTo>
                      <a:pt x="771" y="662"/>
                    </a:lnTo>
                    <a:lnTo>
                      <a:pt x="771" y="670"/>
                    </a:lnTo>
                    <a:lnTo>
                      <a:pt x="771" y="670"/>
                    </a:lnTo>
                    <a:cubicBezTo>
                      <a:pt x="762" y="665"/>
                      <a:pt x="761" y="662"/>
                      <a:pt x="770" y="661"/>
                    </a:cubicBezTo>
                    <a:lnTo>
                      <a:pt x="770" y="661"/>
                    </a:lnTo>
                    <a:cubicBezTo>
                      <a:pt x="771" y="661"/>
                      <a:pt x="771" y="662"/>
                      <a:pt x="771" y="662"/>
                    </a:cubicBezTo>
                    <a:lnTo>
                      <a:pt x="771" y="662"/>
                    </a:lnTo>
                    <a:lnTo>
                      <a:pt x="771" y="661"/>
                    </a:lnTo>
                    <a:lnTo>
                      <a:pt x="771" y="661"/>
                    </a:lnTo>
                    <a:cubicBezTo>
                      <a:pt x="772" y="661"/>
                      <a:pt x="772" y="661"/>
                      <a:pt x="772" y="661"/>
                    </a:cubicBezTo>
                    <a:lnTo>
                      <a:pt x="772" y="661"/>
                    </a:lnTo>
                    <a:cubicBezTo>
                      <a:pt x="772" y="661"/>
                      <a:pt x="772" y="662"/>
                      <a:pt x="772" y="662"/>
                    </a:cubicBezTo>
                    <a:lnTo>
                      <a:pt x="772" y="662"/>
                    </a:lnTo>
                    <a:cubicBezTo>
                      <a:pt x="778" y="665"/>
                      <a:pt x="783" y="667"/>
                      <a:pt x="786" y="668"/>
                    </a:cubicBezTo>
                    <a:lnTo>
                      <a:pt x="786" y="668"/>
                    </a:lnTo>
                    <a:cubicBezTo>
                      <a:pt x="786" y="666"/>
                      <a:pt x="786" y="663"/>
                      <a:pt x="786" y="661"/>
                    </a:cubicBezTo>
                    <a:lnTo>
                      <a:pt x="786" y="661"/>
                    </a:lnTo>
                    <a:cubicBezTo>
                      <a:pt x="790" y="661"/>
                      <a:pt x="794" y="661"/>
                      <a:pt x="799" y="661"/>
                    </a:cubicBezTo>
                    <a:lnTo>
                      <a:pt x="799" y="661"/>
                    </a:lnTo>
                    <a:lnTo>
                      <a:pt x="786" y="660"/>
                    </a:lnTo>
                    <a:lnTo>
                      <a:pt x="786" y="660"/>
                    </a:lnTo>
                    <a:cubicBezTo>
                      <a:pt x="786" y="659"/>
                      <a:pt x="785" y="658"/>
                      <a:pt x="785" y="658"/>
                    </a:cubicBezTo>
                    <a:lnTo>
                      <a:pt x="785" y="658"/>
                    </a:lnTo>
                    <a:cubicBezTo>
                      <a:pt x="1064" y="660"/>
                      <a:pt x="1598" y="714"/>
                      <a:pt x="1921" y="767"/>
                    </a:cubicBezTo>
                    <a:cubicBezTo>
                      <a:pt x="1757" y="713"/>
                      <a:pt x="1921" y="713"/>
                      <a:pt x="1757" y="658"/>
                    </a:cubicBezTo>
                    <a:lnTo>
                      <a:pt x="1538" y="713"/>
                    </a:lnTo>
                    <a:cubicBezTo>
                      <a:pt x="1281" y="648"/>
                      <a:pt x="1269" y="622"/>
                      <a:pt x="1380" y="622"/>
                    </a:cubicBezTo>
                    <a:cubicBezTo>
                      <a:pt x="1458" y="622"/>
                      <a:pt x="1598" y="635"/>
                      <a:pt x="1757" y="658"/>
                    </a:cubicBezTo>
                    <a:cubicBezTo>
                      <a:pt x="1483" y="603"/>
                      <a:pt x="1250" y="589"/>
                      <a:pt x="1031" y="589"/>
                    </a:cubicBezTo>
                    <a:cubicBezTo>
                      <a:pt x="946" y="589"/>
                      <a:pt x="862" y="591"/>
                      <a:pt x="779" y="594"/>
                    </a:cubicBezTo>
                    <a:lnTo>
                      <a:pt x="779" y="594"/>
                    </a:lnTo>
                    <a:cubicBezTo>
                      <a:pt x="771" y="526"/>
                      <a:pt x="757" y="442"/>
                      <a:pt x="744" y="396"/>
                    </a:cubicBezTo>
                    <a:lnTo>
                      <a:pt x="744" y="396"/>
                    </a:lnTo>
                    <a:cubicBezTo>
                      <a:pt x="743" y="454"/>
                      <a:pt x="744" y="509"/>
                      <a:pt x="743" y="595"/>
                    </a:cubicBezTo>
                    <a:lnTo>
                      <a:pt x="743" y="595"/>
                    </a:lnTo>
                    <a:cubicBezTo>
                      <a:pt x="728" y="596"/>
                      <a:pt x="713" y="596"/>
                      <a:pt x="698" y="597"/>
                    </a:cubicBezTo>
                    <a:lnTo>
                      <a:pt x="698" y="597"/>
                    </a:lnTo>
                    <a:cubicBezTo>
                      <a:pt x="697" y="610"/>
                      <a:pt x="696" y="622"/>
                      <a:pt x="695" y="633"/>
                    </a:cubicBezTo>
                    <a:lnTo>
                      <a:pt x="695" y="633"/>
                    </a:lnTo>
                    <a:cubicBezTo>
                      <a:pt x="711" y="639"/>
                      <a:pt x="728" y="645"/>
                      <a:pt x="743" y="651"/>
                    </a:cubicBezTo>
                    <a:lnTo>
                      <a:pt x="743" y="651"/>
                    </a:lnTo>
                    <a:cubicBezTo>
                      <a:pt x="743" y="655"/>
                      <a:pt x="743" y="660"/>
                      <a:pt x="742" y="664"/>
                    </a:cubicBezTo>
                    <a:lnTo>
                      <a:pt x="742" y="664"/>
                    </a:lnTo>
                    <a:cubicBezTo>
                      <a:pt x="735" y="662"/>
                      <a:pt x="726" y="660"/>
                      <a:pt x="716" y="658"/>
                    </a:cubicBezTo>
                    <a:cubicBezTo>
                      <a:pt x="709" y="656"/>
                      <a:pt x="701" y="655"/>
                      <a:pt x="694" y="653"/>
                    </a:cubicBezTo>
                    <a:lnTo>
                      <a:pt x="694" y="653"/>
                    </a:lnTo>
                    <a:cubicBezTo>
                      <a:pt x="693" y="665"/>
                      <a:pt x="692" y="675"/>
                      <a:pt x="691" y="684"/>
                    </a:cubicBezTo>
                    <a:lnTo>
                      <a:pt x="691" y="684"/>
                    </a:lnTo>
                    <a:cubicBezTo>
                      <a:pt x="690" y="682"/>
                      <a:pt x="688" y="681"/>
                      <a:pt x="687" y="680"/>
                    </a:cubicBezTo>
                    <a:lnTo>
                      <a:pt x="687" y="680"/>
                    </a:lnTo>
                    <a:cubicBezTo>
                      <a:pt x="690" y="692"/>
                      <a:pt x="689" y="715"/>
                      <a:pt x="689" y="715"/>
                    </a:cubicBezTo>
                    <a:cubicBezTo>
                      <a:pt x="689" y="715"/>
                      <a:pt x="690" y="707"/>
                      <a:pt x="691" y="684"/>
                    </a:cubicBezTo>
                    <a:lnTo>
                      <a:pt x="691" y="684"/>
                    </a:lnTo>
                    <a:cubicBezTo>
                      <a:pt x="704" y="694"/>
                      <a:pt x="720" y="706"/>
                      <a:pt x="741" y="722"/>
                    </a:cubicBezTo>
                    <a:lnTo>
                      <a:pt x="741" y="722"/>
                    </a:lnTo>
                    <a:cubicBezTo>
                      <a:pt x="738" y="842"/>
                      <a:pt x="731" y="1009"/>
                      <a:pt x="716" y="1260"/>
                    </a:cubicBezTo>
                    <a:cubicBezTo>
                      <a:pt x="733" y="905"/>
                      <a:pt x="734" y="788"/>
                      <a:pt x="728" y="788"/>
                    </a:cubicBezTo>
                    <a:lnTo>
                      <a:pt x="728" y="788"/>
                    </a:lnTo>
                    <a:cubicBezTo>
                      <a:pt x="714" y="788"/>
                      <a:pt x="668" y="1232"/>
                      <a:pt x="631" y="1232"/>
                    </a:cubicBezTo>
                    <a:cubicBezTo>
                      <a:pt x="622" y="1232"/>
                      <a:pt x="614" y="1209"/>
                      <a:pt x="607" y="1151"/>
                    </a:cubicBezTo>
                    <a:cubicBezTo>
                      <a:pt x="647" y="789"/>
                      <a:pt x="658" y="840"/>
                      <a:pt x="682" y="676"/>
                    </a:cubicBezTo>
                    <a:lnTo>
                      <a:pt x="682" y="676"/>
                    </a:lnTo>
                    <a:cubicBezTo>
                      <a:pt x="684" y="677"/>
                      <a:pt x="685" y="679"/>
                      <a:pt x="687" y="680"/>
                    </a:cubicBezTo>
                    <a:lnTo>
                      <a:pt x="687" y="680"/>
                    </a:lnTo>
                    <a:cubicBezTo>
                      <a:pt x="686" y="676"/>
                      <a:pt x="685" y="674"/>
                      <a:pt x="683" y="673"/>
                    </a:cubicBezTo>
                    <a:lnTo>
                      <a:pt x="683" y="673"/>
                    </a:lnTo>
                    <a:cubicBezTo>
                      <a:pt x="684" y="666"/>
                      <a:pt x="685" y="659"/>
                      <a:pt x="686" y="652"/>
                    </a:cubicBezTo>
                    <a:lnTo>
                      <a:pt x="686" y="652"/>
                    </a:lnTo>
                    <a:cubicBezTo>
                      <a:pt x="682" y="651"/>
                      <a:pt x="678" y="650"/>
                      <a:pt x="674" y="649"/>
                    </a:cubicBezTo>
                    <a:lnTo>
                      <a:pt x="674" y="649"/>
                    </a:lnTo>
                    <a:cubicBezTo>
                      <a:pt x="676" y="642"/>
                      <a:pt x="677" y="634"/>
                      <a:pt x="679" y="628"/>
                    </a:cubicBezTo>
                    <a:lnTo>
                      <a:pt x="679" y="628"/>
                    </a:lnTo>
                    <a:cubicBezTo>
                      <a:pt x="682" y="629"/>
                      <a:pt x="685" y="630"/>
                      <a:pt x="689" y="631"/>
                    </a:cubicBezTo>
                    <a:lnTo>
                      <a:pt x="689" y="631"/>
                    </a:lnTo>
                    <a:cubicBezTo>
                      <a:pt x="690" y="620"/>
                      <a:pt x="692" y="609"/>
                      <a:pt x="693" y="597"/>
                    </a:cubicBezTo>
                    <a:lnTo>
                      <a:pt x="693" y="597"/>
                    </a:lnTo>
                    <a:cubicBezTo>
                      <a:pt x="690" y="597"/>
                      <a:pt x="687" y="597"/>
                      <a:pt x="684" y="597"/>
                    </a:cubicBezTo>
                    <a:lnTo>
                      <a:pt x="684" y="597"/>
                    </a:lnTo>
                    <a:cubicBezTo>
                      <a:pt x="696" y="536"/>
                      <a:pt x="704" y="494"/>
                      <a:pt x="708" y="464"/>
                    </a:cubicBezTo>
                    <a:lnTo>
                      <a:pt x="708" y="464"/>
                    </a:lnTo>
                    <a:cubicBezTo>
                      <a:pt x="703" y="517"/>
                      <a:pt x="698" y="560"/>
                      <a:pt x="693" y="597"/>
                    </a:cubicBezTo>
                    <a:lnTo>
                      <a:pt x="693" y="597"/>
                    </a:lnTo>
                    <a:cubicBezTo>
                      <a:pt x="695" y="597"/>
                      <a:pt x="696" y="597"/>
                      <a:pt x="698" y="597"/>
                    </a:cubicBezTo>
                    <a:lnTo>
                      <a:pt x="698" y="597"/>
                    </a:lnTo>
                    <a:cubicBezTo>
                      <a:pt x="701" y="559"/>
                      <a:pt x="705" y="510"/>
                      <a:pt x="711" y="447"/>
                    </a:cubicBezTo>
                    <a:lnTo>
                      <a:pt x="711" y="447"/>
                    </a:lnTo>
                    <a:cubicBezTo>
                      <a:pt x="710" y="452"/>
                      <a:pt x="709" y="458"/>
                      <a:pt x="708" y="464"/>
                    </a:cubicBezTo>
                    <a:lnTo>
                      <a:pt x="708" y="464"/>
                    </a:lnTo>
                    <a:cubicBezTo>
                      <a:pt x="711" y="439"/>
                      <a:pt x="714" y="413"/>
                      <a:pt x="716" y="384"/>
                    </a:cubicBezTo>
                    <a:lnTo>
                      <a:pt x="716" y="384"/>
                    </a:lnTo>
                    <a:cubicBezTo>
                      <a:pt x="716" y="384"/>
                      <a:pt x="716" y="384"/>
                      <a:pt x="716" y="384"/>
                    </a:cubicBezTo>
                    <a:lnTo>
                      <a:pt x="716" y="384"/>
                    </a:lnTo>
                    <a:cubicBezTo>
                      <a:pt x="716" y="384"/>
                      <a:pt x="716" y="384"/>
                      <a:pt x="716" y="384"/>
                    </a:cubicBezTo>
                    <a:lnTo>
                      <a:pt x="716" y="384"/>
                    </a:lnTo>
                    <a:cubicBezTo>
                      <a:pt x="716" y="384"/>
                      <a:pt x="716" y="384"/>
                      <a:pt x="716" y="384"/>
                    </a:cubicBezTo>
                    <a:lnTo>
                      <a:pt x="716" y="384"/>
                    </a:lnTo>
                    <a:cubicBezTo>
                      <a:pt x="717" y="351"/>
                      <a:pt x="714" y="328"/>
                      <a:pt x="755" y="92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32"/>
              <p:cNvSpPr/>
              <p:nvPr/>
            </p:nvSpPr>
            <p:spPr>
              <a:xfrm>
                <a:off x="7240007" y="2619486"/>
                <a:ext cx="2036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56" extrusionOk="0">
                    <a:moveTo>
                      <a:pt x="165" y="55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32"/>
              <p:cNvSpPr/>
              <p:nvPr/>
            </p:nvSpPr>
            <p:spPr>
              <a:xfrm>
                <a:off x="7222173" y="2620152"/>
                <a:ext cx="333" cy="1408"/>
              </a:xfrm>
              <a:custGeom>
                <a:avLst/>
                <a:gdLst/>
                <a:ahLst/>
                <a:cxnLst/>
                <a:rect l="l" t="t" r="r" b="b"/>
                <a:pathLst>
                  <a:path w="27" h="115" extrusionOk="0">
                    <a:moveTo>
                      <a:pt x="26" y="0"/>
                    </a:moveTo>
                    <a:cubicBezTo>
                      <a:pt x="26" y="28"/>
                      <a:pt x="23" y="52"/>
                      <a:pt x="19" y="71"/>
                    </a:cubicBezTo>
                    <a:lnTo>
                      <a:pt x="19" y="71"/>
                    </a:lnTo>
                    <a:cubicBezTo>
                      <a:pt x="21" y="66"/>
                      <a:pt x="23" y="61"/>
                      <a:pt x="26" y="55"/>
                    </a:cubicBezTo>
                    <a:lnTo>
                      <a:pt x="26" y="0"/>
                    </a:lnTo>
                    <a:close/>
                    <a:moveTo>
                      <a:pt x="19" y="71"/>
                    </a:moveTo>
                    <a:lnTo>
                      <a:pt x="19" y="71"/>
                    </a:lnTo>
                    <a:cubicBezTo>
                      <a:pt x="4" y="101"/>
                      <a:pt x="1" y="115"/>
                      <a:pt x="2" y="115"/>
                    </a:cubicBezTo>
                    <a:cubicBezTo>
                      <a:pt x="4" y="115"/>
                      <a:pt x="12" y="98"/>
                      <a:pt x="19" y="7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32"/>
              <p:cNvSpPr/>
              <p:nvPr/>
            </p:nvSpPr>
            <p:spPr>
              <a:xfrm>
                <a:off x="7237990" y="261815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32"/>
              <p:cNvSpPr/>
              <p:nvPr/>
            </p:nvSpPr>
            <p:spPr>
              <a:xfrm>
                <a:off x="7221816" y="2616834"/>
                <a:ext cx="271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32"/>
              <p:cNvSpPr/>
              <p:nvPr/>
            </p:nvSpPr>
            <p:spPr>
              <a:xfrm>
                <a:off x="7222493" y="2612184"/>
                <a:ext cx="1357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110" h="220" extrusionOk="0">
                    <a:moveTo>
                      <a:pt x="110" y="1"/>
                    </a:moveTo>
                    <a:lnTo>
                      <a:pt x="0" y="22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32"/>
              <p:cNvSpPr/>
              <p:nvPr/>
            </p:nvSpPr>
            <p:spPr>
              <a:xfrm>
                <a:off x="7220475" y="2606881"/>
                <a:ext cx="12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" h="56" extrusionOk="0">
                    <a:moveTo>
                      <a:pt x="0" y="56"/>
                    </a:moveTo>
                    <a:lnTo>
                      <a:pt x="0" y="56"/>
                    </a:lnTo>
                    <a:cubicBezTo>
                      <a:pt x="0" y="1"/>
                      <a:pt x="0" y="56"/>
                      <a:pt x="0" y="56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32"/>
              <p:cNvSpPr/>
              <p:nvPr/>
            </p:nvSpPr>
            <p:spPr>
              <a:xfrm>
                <a:off x="7182076" y="2602909"/>
                <a:ext cx="43934" cy="26487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2164" extrusionOk="0">
                    <a:moveTo>
                      <a:pt x="2848" y="0"/>
                    </a:moveTo>
                    <a:lnTo>
                      <a:pt x="2696" y="213"/>
                    </a:lnTo>
                    <a:lnTo>
                      <a:pt x="2696" y="213"/>
                    </a:lnTo>
                    <a:cubicBezTo>
                      <a:pt x="2751" y="140"/>
                      <a:pt x="2812" y="55"/>
                      <a:pt x="2848" y="0"/>
                    </a:cubicBezTo>
                    <a:close/>
                    <a:moveTo>
                      <a:pt x="3177" y="219"/>
                    </a:moveTo>
                    <a:cubicBezTo>
                      <a:pt x="3177" y="219"/>
                      <a:pt x="3154" y="242"/>
                      <a:pt x="3137" y="274"/>
                    </a:cubicBezTo>
                    <a:lnTo>
                      <a:pt x="3137" y="274"/>
                    </a:lnTo>
                    <a:cubicBezTo>
                      <a:pt x="3160" y="243"/>
                      <a:pt x="3177" y="219"/>
                      <a:pt x="3177" y="219"/>
                    </a:cubicBezTo>
                    <a:close/>
                    <a:moveTo>
                      <a:pt x="1479" y="274"/>
                    </a:moveTo>
                    <a:lnTo>
                      <a:pt x="1431" y="284"/>
                    </a:lnTo>
                    <a:lnTo>
                      <a:pt x="1431" y="284"/>
                    </a:lnTo>
                    <a:cubicBezTo>
                      <a:pt x="1449" y="282"/>
                      <a:pt x="1465" y="279"/>
                      <a:pt x="1479" y="274"/>
                    </a:cubicBezTo>
                    <a:close/>
                    <a:moveTo>
                      <a:pt x="2301" y="219"/>
                    </a:moveTo>
                    <a:lnTo>
                      <a:pt x="2301" y="219"/>
                    </a:lnTo>
                    <a:cubicBezTo>
                      <a:pt x="2276" y="231"/>
                      <a:pt x="2233" y="262"/>
                      <a:pt x="2182" y="302"/>
                    </a:cubicBezTo>
                    <a:lnTo>
                      <a:pt x="2182" y="302"/>
                    </a:lnTo>
                    <a:cubicBezTo>
                      <a:pt x="2215" y="280"/>
                      <a:pt x="2254" y="252"/>
                      <a:pt x="2301" y="219"/>
                    </a:cubicBezTo>
                    <a:close/>
                    <a:moveTo>
                      <a:pt x="3341" y="274"/>
                    </a:moveTo>
                    <a:lnTo>
                      <a:pt x="3341" y="274"/>
                    </a:lnTo>
                    <a:cubicBezTo>
                      <a:pt x="3303" y="369"/>
                      <a:pt x="3239" y="497"/>
                      <a:pt x="3168" y="622"/>
                    </a:cubicBezTo>
                    <a:lnTo>
                      <a:pt x="3168" y="622"/>
                    </a:lnTo>
                    <a:cubicBezTo>
                      <a:pt x="3198" y="585"/>
                      <a:pt x="3219" y="560"/>
                      <a:pt x="3232" y="548"/>
                    </a:cubicBezTo>
                    <a:lnTo>
                      <a:pt x="3232" y="548"/>
                    </a:lnTo>
                    <a:cubicBezTo>
                      <a:pt x="3214" y="601"/>
                      <a:pt x="3190" y="661"/>
                      <a:pt x="3163" y="722"/>
                    </a:cubicBezTo>
                    <a:lnTo>
                      <a:pt x="3163" y="722"/>
                    </a:lnTo>
                    <a:cubicBezTo>
                      <a:pt x="3328" y="448"/>
                      <a:pt x="3294" y="463"/>
                      <a:pt x="3341" y="274"/>
                    </a:cubicBezTo>
                    <a:close/>
                    <a:moveTo>
                      <a:pt x="3359" y="696"/>
                    </a:moveTo>
                    <a:lnTo>
                      <a:pt x="3286" y="876"/>
                    </a:lnTo>
                    <a:cubicBezTo>
                      <a:pt x="3328" y="792"/>
                      <a:pt x="3346" y="740"/>
                      <a:pt x="3359" y="696"/>
                    </a:cubicBezTo>
                    <a:close/>
                    <a:moveTo>
                      <a:pt x="1161" y="916"/>
                    </a:moveTo>
                    <a:lnTo>
                      <a:pt x="1161" y="916"/>
                    </a:lnTo>
                    <a:cubicBezTo>
                      <a:pt x="1146" y="933"/>
                      <a:pt x="1131" y="949"/>
                      <a:pt x="1119" y="964"/>
                    </a:cubicBezTo>
                    <a:lnTo>
                      <a:pt x="1119" y="964"/>
                    </a:lnTo>
                    <a:cubicBezTo>
                      <a:pt x="1140" y="944"/>
                      <a:pt x="1154" y="928"/>
                      <a:pt x="1161" y="916"/>
                    </a:cubicBezTo>
                    <a:close/>
                    <a:moveTo>
                      <a:pt x="3168" y="622"/>
                    </a:moveTo>
                    <a:cubicBezTo>
                      <a:pt x="3108" y="698"/>
                      <a:pt x="3014" y="829"/>
                      <a:pt x="2892" y="1026"/>
                    </a:cubicBezTo>
                    <a:lnTo>
                      <a:pt x="2892" y="1026"/>
                    </a:lnTo>
                    <a:cubicBezTo>
                      <a:pt x="2955" y="971"/>
                      <a:pt x="3068" y="800"/>
                      <a:pt x="3168" y="622"/>
                    </a:cubicBezTo>
                    <a:close/>
                    <a:moveTo>
                      <a:pt x="3286" y="986"/>
                    </a:moveTo>
                    <a:lnTo>
                      <a:pt x="3047" y="1465"/>
                    </a:lnTo>
                    <a:lnTo>
                      <a:pt x="3047" y="1465"/>
                    </a:lnTo>
                    <a:cubicBezTo>
                      <a:pt x="3122" y="1328"/>
                      <a:pt x="3204" y="1178"/>
                      <a:pt x="3286" y="986"/>
                    </a:cubicBezTo>
                    <a:close/>
                    <a:moveTo>
                      <a:pt x="2167" y="201"/>
                    </a:moveTo>
                    <a:cubicBezTo>
                      <a:pt x="2103" y="201"/>
                      <a:pt x="1604" y="406"/>
                      <a:pt x="1580" y="406"/>
                    </a:cubicBezTo>
                    <a:cubicBezTo>
                      <a:pt x="1568" y="406"/>
                      <a:pt x="1665" y="359"/>
                      <a:pt x="1972" y="219"/>
                    </a:cubicBezTo>
                    <a:lnTo>
                      <a:pt x="1972" y="219"/>
                    </a:lnTo>
                    <a:cubicBezTo>
                      <a:pt x="1808" y="274"/>
                      <a:pt x="1643" y="274"/>
                      <a:pt x="1205" y="329"/>
                    </a:cubicBezTo>
                    <a:lnTo>
                      <a:pt x="1431" y="284"/>
                    </a:lnTo>
                    <a:lnTo>
                      <a:pt x="1431" y="284"/>
                    </a:lnTo>
                    <a:cubicBezTo>
                      <a:pt x="1417" y="285"/>
                      <a:pt x="1401" y="286"/>
                      <a:pt x="1384" y="286"/>
                    </a:cubicBezTo>
                    <a:cubicBezTo>
                      <a:pt x="1264" y="286"/>
                      <a:pt x="1087" y="253"/>
                      <a:pt x="878" y="253"/>
                    </a:cubicBezTo>
                    <a:cubicBezTo>
                      <a:pt x="727" y="253"/>
                      <a:pt x="559" y="270"/>
                      <a:pt x="384" y="329"/>
                    </a:cubicBezTo>
                    <a:lnTo>
                      <a:pt x="603" y="329"/>
                    </a:lnTo>
                    <a:cubicBezTo>
                      <a:pt x="1041" y="384"/>
                      <a:pt x="165" y="438"/>
                      <a:pt x="0" y="603"/>
                    </a:cubicBezTo>
                    <a:cubicBezTo>
                      <a:pt x="40" y="642"/>
                      <a:pt x="132" y="657"/>
                      <a:pt x="244" y="657"/>
                    </a:cubicBezTo>
                    <a:cubicBezTo>
                      <a:pt x="514" y="657"/>
                      <a:pt x="904" y="576"/>
                      <a:pt x="996" y="576"/>
                    </a:cubicBezTo>
                    <a:cubicBezTo>
                      <a:pt x="1024" y="576"/>
                      <a:pt x="1025" y="583"/>
                      <a:pt x="986" y="603"/>
                    </a:cubicBezTo>
                    <a:cubicBezTo>
                      <a:pt x="986" y="603"/>
                      <a:pt x="767" y="712"/>
                      <a:pt x="548" y="822"/>
                    </a:cubicBezTo>
                    <a:cubicBezTo>
                      <a:pt x="548" y="837"/>
                      <a:pt x="562" y="844"/>
                      <a:pt x="587" y="844"/>
                    </a:cubicBezTo>
                    <a:cubicBezTo>
                      <a:pt x="737" y="844"/>
                      <a:pt x="1275" y="595"/>
                      <a:pt x="1369" y="548"/>
                    </a:cubicBezTo>
                    <a:lnTo>
                      <a:pt x="1369" y="548"/>
                    </a:lnTo>
                    <a:cubicBezTo>
                      <a:pt x="735" y="902"/>
                      <a:pt x="603" y="996"/>
                      <a:pt x="661" y="996"/>
                    </a:cubicBezTo>
                    <a:cubicBezTo>
                      <a:pt x="726" y="996"/>
                      <a:pt x="1033" y="877"/>
                      <a:pt x="1136" y="877"/>
                    </a:cubicBezTo>
                    <a:cubicBezTo>
                      <a:pt x="1167" y="877"/>
                      <a:pt x="1179" y="888"/>
                      <a:pt x="1161" y="916"/>
                    </a:cubicBezTo>
                    <a:lnTo>
                      <a:pt x="1161" y="916"/>
                    </a:lnTo>
                    <a:cubicBezTo>
                      <a:pt x="1230" y="841"/>
                      <a:pt x="1307" y="761"/>
                      <a:pt x="1245" y="761"/>
                    </a:cubicBezTo>
                    <a:cubicBezTo>
                      <a:pt x="1235" y="761"/>
                      <a:pt x="1222" y="763"/>
                      <a:pt x="1205" y="767"/>
                    </a:cubicBezTo>
                    <a:lnTo>
                      <a:pt x="1589" y="548"/>
                    </a:lnTo>
                    <a:cubicBezTo>
                      <a:pt x="1643" y="548"/>
                      <a:pt x="1424" y="767"/>
                      <a:pt x="1479" y="767"/>
                    </a:cubicBezTo>
                    <a:cubicBezTo>
                      <a:pt x="1369" y="876"/>
                      <a:pt x="1150" y="1041"/>
                      <a:pt x="1096" y="1041"/>
                    </a:cubicBezTo>
                    <a:cubicBezTo>
                      <a:pt x="1061" y="1041"/>
                      <a:pt x="1081" y="1007"/>
                      <a:pt x="1119" y="964"/>
                    </a:cubicBezTo>
                    <a:lnTo>
                      <a:pt x="1119" y="964"/>
                    </a:lnTo>
                    <a:cubicBezTo>
                      <a:pt x="1074" y="1006"/>
                      <a:pt x="996" y="1066"/>
                      <a:pt x="877" y="1150"/>
                    </a:cubicBezTo>
                    <a:cubicBezTo>
                      <a:pt x="975" y="1150"/>
                      <a:pt x="995" y="1209"/>
                      <a:pt x="1066" y="1209"/>
                    </a:cubicBezTo>
                    <a:cubicBezTo>
                      <a:pt x="1113" y="1209"/>
                      <a:pt x="1183" y="1183"/>
                      <a:pt x="1315" y="1096"/>
                    </a:cubicBezTo>
                    <a:lnTo>
                      <a:pt x="1315" y="1096"/>
                    </a:lnTo>
                    <a:cubicBezTo>
                      <a:pt x="877" y="1424"/>
                      <a:pt x="1315" y="1150"/>
                      <a:pt x="877" y="1588"/>
                    </a:cubicBezTo>
                    <a:cubicBezTo>
                      <a:pt x="1109" y="1356"/>
                      <a:pt x="1202" y="1286"/>
                      <a:pt x="1234" y="1286"/>
                    </a:cubicBezTo>
                    <a:cubicBezTo>
                      <a:pt x="1284" y="1286"/>
                      <a:pt x="1182" y="1459"/>
                      <a:pt x="1220" y="1459"/>
                    </a:cubicBezTo>
                    <a:cubicBezTo>
                      <a:pt x="1249" y="1459"/>
                      <a:pt x="1358" y="1361"/>
                      <a:pt x="1672" y="1015"/>
                    </a:cubicBezTo>
                    <a:lnTo>
                      <a:pt x="1672" y="1015"/>
                    </a:lnTo>
                    <a:cubicBezTo>
                      <a:pt x="1662" y="1024"/>
                      <a:pt x="1653" y="1032"/>
                      <a:pt x="1643" y="1041"/>
                    </a:cubicBezTo>
                    <a:cubicBezTo>
                      <a:pt x="1643" y="986"/>
                      <a:pt x="1698" y="876"/>
                      <a:pt x="1808" y="712"/>
                    </a:cubicBezTo>
                    <a:lnTo>
                      <a:pt x="2027" y="548"/>
                    </a:lnTo>
                    <a:cubicBezTo>
                      <a:pt x="2027" y="514"/>
                      <a:pt x="2150" y="378"/>
                      <a:pt x="2132" y="378"/>
                    </a:cubicBezTo>
                    <a:lnTo>
                      <a:pt x="2132" y="378"/>
                    </a:lnTo>
                    <a:cubicBezTo>
                      <a:pt x="2121" y="378"/>
                      <a:pt x="2053" y="433"/>
                      <a:pt x="1862" y="603"/>
                    </a:cubicBezTo>
                    <a:cubicBezTo>
                      <a:pt x="1844" y="615"/>
                      <a:pt x="1834" y="620"/>
                      <a:pt x="1831" y="620"/>
                    </a:cubicBezTo>
                    <a:cubicBezTo>
                      <a:pt x="1809" y="620"/>
                      <a:pt x="2030" y="422"/>
                      <a:pt x="2182" y="302"/>
                    </a:cubicBezTo>
                    <a:lnTo>
                      <a:pt x="2182" y="302"/>
                    </a:lnTo>
                    <a:cubicBezTo>
                      <a:pt x="2092" y="364"/>
                      <a:pt x="2051" y="387"/>
                      <a:pt x="2038" y="387"/>
                    </a:cubicBezTo>
                    <a:cubicBezTo>
                      <a:pt x="2011" y="387"/>
                      <a:pt x="2123" y="276"/>
                      <a:pt x="2139" y="234"/>
                    </a:cubicBezTo>
                    <a:lnTo>
                      <a:pt x="2139" y="234"/>
                    </a:lnTo>
                    <a:cubicBezTo>
                      <a:pt x="2175" y="211"/>
                      <a:pt x="2181" y="201"/>
                      <a:pt x="2167" y="201"/>
                    </a:cubicBezTo>
                    <a:close/>
                    <a:moveTo>
                      <a:pt x="877" y="1588"/>
                    </a:moveTo>
                    <a:cubicBezTo>
                      <a:pt x="877" y="1588"/>
                      <a:pt x="877" y="1588"/>
                      <a:pt x="877" y="1588"/>
                    </a:cubicBezTo>
                    <a:cubicBezTo>
                      <a:pt x="877" y="1588"/>
                      <a:pt x="877" y="1588"/>
                      <a:pt x="877" y="1588"/>
                    </a:cubicBezTo>
                    <a:close/>
                    <a:moveTo>
                      <a:pt x="2739" y="55"/>
                    </a:moveTo>
                    <a:lnTo>
                      <a:pt x="2191" y="657"/>
                    </a:lnTo>
                    <a:cubicBezTo>
                      <a:pt x="2354" y="423"/>
                      <a:pt x="2409" y="331"/>
                      <a:pt x="2390" y="331"/>
                    </a:cubicBezTo>
                    <a:cubicBezTo>
                      <a:pt x="2355" y="331"/>
                      <a:pt x="2040" y="677"/>
                      <a:pt x="1692" y="996"/>
                    </a:cubicBezTo>
                    <a:lnTo>
                      <a:pt x="1692" y="996"/>
                    </a:lnTo>
                    <a:cubicBezTo>
                      <a:pt x="1694" y="993"/>
                      <a:pt x="1696" y="990"/>
                      <a:pt x="1698" y="986"/>
                    </a:cubicBezTo>
                    <a:lnTo>
                      <a:pt x="1698" y="986"/>
                    </a:lnTo>
                    <a:cubicBezTo>
                      <a:pt x="1689" y="996"/>
                      <a:pt x="1680" y="1005"/>
                      <a:pt x="1672" y="1015"/>
                    </a:cubicBezTo>
                    <a:lnTo>
                      <a:pt x="1672" y="1015"/>
                    </a:lnTo>
                    <a:cubicBezTo>
                      <a:pt x="1679" y="1009"/>
                      <a:pt x="1685" y="1003"/>
                      <a:pt x="1692" y="996"/>
                    </a:cubicBezTo>
                    <a:lnTo>
                      <a:pt x="1692" y="996"/>
                    </a:lnTo>
                    <a:cubicBezTo>
                      <a:pt x="1628" y="1109"/>
                      <a:pt x="1615" y="1140"/>
                      <a:pt x="1622" y="1140"/>
                    </a:cubicBezTo>
                    <a:cubicBezTo>
                      <a:pt x="1631" y="1140"/>
                      <a:pt x="1675" y="1085"/>
                      <a:pt x="1688" y="1085"/>
                    </a:cubicBezTo>
                    <a:cubicBezTo>
                      <a:pt x="1697" y="1085"/>
                      <a:pt x="1690" y="1112"/>
                      <a:pt x="1643" y="1205"/>
                    </a:cubicBezTo>
                    <a:cubicBezTo>
                      <a:pt x="1534" y="1369"/>
                      <a:pt x="1479" y="1369"/>
                      <a:pt x="1479" y="1369"/>
                    </a:cubicBezTo>
                    <a:cubicBezTo>
                      <a:pt x="1452" y="1414"/>
                      <a:pt x="1446" y="1431"/>
                      <a:pt x="1452" y="1431"/>
                    </a:cubicBezTo>
                    <a:cubicBezTo>
                      <a:pt x="1473" y="1431"/>
                      <a:pt x="1634" y="1241"/>
                      <a:pt x="1660" y="1241"/>
                    </a:cubicBezTo>
                    <a:cubicBezTo>
                      <a:pt x="1675" y="1241"/>
                      <a:pt x="1648" y="1299"/>
                      <a:pt x="1534" y="1479"/>
                    </a:cubicBezTo>
                    <a:cubicBezTo>
                      <a:pt x="1528" y="1491"/>
                      <a:pt x="1526" y="1496"/>
                      <a:pt x="1529" y="1496"/>
                    </a:cubicBezTo>
                    <a:cubicBezTo>
                      <a:pt x="1549" y="1496"/>
                      <a:pt x="1837" y="1115"/>
                      <a:pt x="2081" y="822"/>
                    </a:cubicBezTo>
                    <a:lnTo>
                      <a:pt x="2081" y="822"/>
                    </a:lnTo>
                    <a:cubicBezTo>
                      <a:pt x="2027" y="1041"/>
                      <a:pt x="1862" y="1150"/>
                      <a:pt x="1534" y="1698"/>
                    </a:cubicBezTo>
                    <a:cubicBezTo>
                      <a:pt x="1972" y="1096"/>
                      <a:pt x="1808" y="1424"/>
                      <a:pt x="2027" y="1150"/>
                    </a:cubicBezTo>
                    <a:cubicBezTo>
                      <a:pt x="2081" y="1096"/>
                      <a:pt x="2136" y="986"/>
                      <a:pt x="2301" y="767"/>
                    </a:cubicBezTo>
                    <a:cubicBezTo>
                      <a:pt x="2301" y="778"/>
                      <a:pt x="2304" y="783"/>
                      <a:pt x="2310" y="783"/>
                    </a:cubicBezTo>
                    <a:cubicBezTo>
                      <a:pt x="2356" y="783"/>
                      <a:pt x="2574" y="465"/>
                      <a:pt x="2694" y="286"/>
                    </a:cubicBezTo>
                    <a:lnTo>
                      <a:pt x="2694" y="286"/>
                    </a:lnTo>
                    <a:cubicBezTo>
                      <a:pt x="2643" y="348"/>
                      <a:pt x="2599" y="396"/>
                      <a:pt x="2582" y="396"/>
                    </a:cubicBezTo>
                    <a:cubicBezTo>
                      <a:pt x="2577" y="396"/>
                      <a:pt x="2574" y="392"/>
                      <a:pt x="2574" y="384"/>
                    </a:cubicBezTo>
                    <a:lnTo>
                      <a:pt x="2696" y="213"/>
                    </a:lnTo>
                    <a:lnTo>
                      <a:pt x="2696" y="213"/>
                    </a:lnTo>
                    <a:cubicBezTo>
                      <a:pt x="2638" y="290"/>
                      <a:pt x="2587" y="354"/>
                      <a:pt x="2579" y="354"/>
                    </a:cubicBezTo>
                    <a:cubicBezTo>
                      <a:pt x="2571" y="354"/>
                      <a:pt x="2598" y="303"/>
                      <a:pt x="2684" y="164"/>
                    </a:cubicBezTo>
                    <a:lnTo>
                      <a:pt x="2684" y="164"/>
                    </a:lnTo>
                    <a:lnTo>
                      <a:pt x="2465" y="493"/>
                    </a:lnTo>
                    <a:cubicBezTo>
                      <a:pt x="2574" y="329"/>
                      <a:pt x="2465" y="384"/>
                      <a:pt x="2739" y="55"/>
                    </a:cubicBezTo>
                    <a:close/>
                    <a:moveTo>
                      <a:pt x="2193" y="1564"/>
                    </a:moveTo>
                    <a:cubicBezTo>
                      <a:pt x="2167" y="1589"/>
                      <a:pt x="2131" y="1632"/>
                      <a:pt x="2081" y="1698"/>
                    </a:cubicBezTo>
                    <a:lnTo>
                      <a:pt x="2193" y="1564"/>
                    </a:lnTo>
                    <a:close/>
                    <a:moveTo>
                      <a:pt x="2919" y="10"/>
                    </a:moveTo>
                    <a:cubicBezTo>
                      <a:pt x="2906" y="10"/>
                      <a:pt x="2808" y="144"/>
                      <a:pt x="2720" y="255"/>
                    </a:cubicBezTo>
                    <a:lnTo>
                      <a:pt x="2720" y="255"/>
                    </a:lnTo>
                    <a:cubicBezTo>
                      <a:pt x="2726" y="243"/>
                      <a:pt x="2732" y="231"/>
                      <a:pt x="2739" y="219"/>
                    </a:cubicBezTo>
                    <a:lnTo>
                      <a:pt x="2739" y="219"/>
                    </a:lnTo>
                    <a:cubicBezTo>
                      <a:pt x="2726" y="238"/>
                      <a:pt x="2711" y="261"/>
                      <a:pt x="2694" y="286"/>
                    </a:cubicBezTo>
                    <a:lnTo>
                      <a:pt x="2694" y="286"/>
                    </a:lnTo>
                    <a:cubicBezTo>
                      <a:pt x="2702" y="276"/>
                      <a:pt x="2711" y="265"/>
                      <a:pt x="2720" y="255"/>
                    </a:cubicBezTo>
                    <a:lnTo>
                      <a:pt x="2720" y="255"/>
                    </a:lnTo>
                    <a:cubicBezTo>
                      <a:pt x="2576" y="521"/>
                      <a:pt x="2542" y="566"/>
                      <a:pt x="2535" y="566"/>
                    </a:cubicBezTo>
                    <a:cubicBezTo>
                      <a:pt x="2532" y="566"/>
                      <a:pt x="2535" y="554"/>
                      <a:pt x="2533" y="554"/>
                    </a:cubicBezTo>
                    <a:lnTo>
                      <a:pt x="2533" y="554"/>
                    </a:lnTo>
                    <a:cubicBezTo>
                      <a:pt x="2531" y="554"/>
                      <a:pt x="2514" y="594"/>
                      <a:pt x="2410" y="822"/>
                    </a:cubicBezTo>
                    <a:cubicBezTo>
                      <a:pt x="2136" y="1096"/>
                      <a:pt x="2136" y="1041"/>
                      <a:pt x="1808" y="1534"/>
                    </a:cubicBezTo>
                    <a:cubicBezTo>
                      <a:pt x="1808" y="1546"/>
                      <a:pt x="1816" y="1553"/>
                      <a:pt x="1831" y="1553"/>
                    </a:cubicBezTo>
                    <a:cubicBezTo>
                      <a:pt x="1884" y="1553"/>
                      <a:pt x="2021" y="1472"/>
                      <a:pt x="2191" y="1260"/>
                    </a:cubicBezTo>
                    <a:lnTo>
                      <a:pt x="2191" y="1260"/>
                    </a:lnTo>
                    <a:cubicBezTo>
                      <a:pt x="2191" y="1424"/>
                      <a:pt x="1972" y="1588"/>
                      <a:pt x="1972" y="1698"/>
                    </a:cubicBezTo>
                    <a:cubicBezTo>
                      <a:pt x="1956" y="1746"/>
                      <a:pt x="1955" y="1766"/>
                      <a:pt x="1965" y="1766"/>
                    </a:cubicBezTo>
                    <a:cubicBezTo>
                      <a:pt x="2014" y="1766"/>
                      <a:pt x="2314" y="1301"/>
                      <a:pt x="2362" y="1301"/>
                    </a:cubicBezTo>
                    <a:cubicBezTo>
                      <a:pt x="2372" y="1301"/>
                      <a:pt x="2371" y="1321"/>
                      <a:pt x="2355" y="1369"/>
                    </a:cubicBezTo>
                    <a:lnTo>
                      <a:pt x="2193" y="1564"/>
                    </a:lnTo>
                    <a:lnTo>
                      <a:pt x="2193" y="1564"/>
                    </a:lnTo>
                    <a:cubicBezTo>
                      <a:pt x="2215" y="1543"/>
                      <a:pt x="2230" y="1534"/>
                      <a:pt x="2240" y="1534"/>
                    </a:cubicBezTo>
                    <a:cubicBezTo>
                      <a:pt x="2283" y="1534"/>
                      <a:pt x="2234" y="1693"/>
                      <a:pt x="2283" y="1693"/>
                    </a:cubicBezTo>
                    <a:cubicBezTo>
                      <a:pt x="2297" y="1693"/>
                      <a:pt x="2319" y="1679"/>
                      <a:pt x="2355" y="1643"/>
                    </a:cubicBezTo>
                    <a:cubicBezTo>
                      <a:pt x="2465" y="1479"/>
                      <a:pt x="2520" y="1369"/>
                      <a:pt x="2629" y="1205"/>
                    </a:cubicBezTo>
                    <a:lnTo>
                      <a:pt x="2629" y="1205"/>
                    </a:lnTo>
                    <a:cubicBezTo>
                      <a:pt x="2475" y="1468"/>
                      <a:pt x="2434" y="1552"/>
                      <a:pt x="2447" y="1552"/>
                    </a:cubicBezTo>
                    <a:cubicBezTo>
                      <a:pt x="2470" y="1552"/>
                      <a:pt x="2664" y="1286"/>
                      <a:pt x="2700" y="1286"/>
                    </a:cubicBezTo>
                    <a:cubicBezTo>
                      <a:pt x="2715" y="1286"/>
                      <a:pt x="2700" y="1336"/>
                      <a:pt x="2629" y="1479"/>
                    </a:cubicBezTo>
                    <a:cubicBezTo>
                      <a:pt x="2727" y="1300"/>
                      <a:pt x="2815" y="1150"/>
                      <a:pt x="2892" y="1026"/>
                    </a:cubicBezTo>
                    <a:lnTo>
                      <a:pt x="2892" y="1026"/>
                    </a:lnTo>
                    <a:cubicBezTo>
                      <a:pt x="2878" y="1038"/>
                      <a:pt x="2866" y="1045"/>
                      <a:pt x="2858" y="1045"/>
                    </a:cubicBezTo>
                    <a:cubicBezTo>
                      <a:pt x="2854" y="1045"/>
                      <a:pt x="2851" y="1043"/>
                      <a:pt x="2848" y="1041"/>
                    </a:cubicBezTo>
                    <a:cubicBezTo>
                      <a:pt x="3177" y="493"/>
                      <a:pt x="3013" y="712"/>
                      <a:pt x="3286" y="219"/>
                    </a:cubicBezTo>
                    <a:lnTo>
                      <a:pt x="3286" y="219"/>
                    </a:lnTo>
                    <a:cubicBezTo>
                      <a:pt x="2903" y="822"/>
                      <a:pt x="3122" y="384"/>
                      <a:pt x="2903" y="712"/>
                    </a:cubicBezTo>
                    <a:cubicBezTo>
                      <a:pt x="2868" y="747"/>
                      <a:pt x="2850" y="765"/>
                      <a:pt x="2847" y="765"/>
                    </a:cubicBezTo>
                    <a:cubicBezTo>
                      <a:pt x="2839" y="765"/>
                      <a:pt x="2900" y="680"/>
                      <a:pt x="3013" y="493"/>
                    </a:cubicBezTo>
                    <a:lnTo>
                      <a:pt x="3122" y="384"/>
                    </a:lnTo>
                    <a:lnTo>
                      <a:pt x="3122" y="329"/>
                    </a:lnTo>
                    <a:cubicBezTo>
                      <a:pt x="3122" y="310"/>
                      <a:pt x="3129" y="290"/>
                      <a:pt x="3137" y="274"/>
                    </a:cubicBezTo>
                    <a:lnTo>
                      <a:pt x="3137" y="274"/>
                    </a:lnTo>
                    <a:cubicBezTo>
                      <a:pt x="3092" y="335"/>
                      <a:pt x="3024" y="427"/>
                      <a:pt x="3016" y="427"/>
                    </a:cubicBezTo>
                    <a:cubicBezTo>
                      <a:pt x="3011" y="427"/>
                      <a:pt x="3024" y="401"/>
                      <a:pt x="3067" y="329"/>
                    </a:cubicBezTo>
                    <a:cubicBezTo>
                      <a:pt x="3177" y="164"/>
                      <a:pt x="3177" y="164"/>
                      <a:pt x="3232" y="110"/>
                    </a:cubicBezTo>
                    <a:cubicBezTo>
                      <a:pt x="3232" y="104"/>
                      <a:pt x="3230" y="101"/>
                      <a:pt x="3227" y="101"/>
                    </a:cubicBezTo>
                    <a:cubicBezTo>
                      <a:pt x="3188" y="101"/>
                      <a:pt x="2907" y="580"/>
                      <a:pt x="2835" y="580"/>
                    </a:cubicBezTo>
                    <a:cubicBezTo>
                      <a:pt x="2810" y="580"/>
                      <a:pt x="2809" y="526"/>
                      <a:pt x="2848" y="384"/>
                    </a:cubicBezTo>
                    <a:lnTo>
                      <a:pt x="2848" y="384"/>
                    </a:lnTo>
                    <a:cubicBezTo>
                      <a:pt x="2684" y="657"/>
                      <a:pt x="2629" y="657"/>
                      <a:pt x="2246" y="1260"/>
                    </a:cubicBezTo>
                    <a:cubicBezTo>
                      <a:pt x="2350" y="1052"/>
                      <a:pt x="2650" y="598"/>
                      <a:pt x="2588" y="598"/>
                    </a:cubicBezTo>
                    <a:cubicBezTo>
                      <a:pt x="2585" y="598"/>
                      <a:pt x="2580" y="600"/>
                      <a:pt x="2574" y="603"/>
                    </a:cubicBezTo>
                    <a:cubicBezTo>
                      <a:pt x="2484" y="738"/>
                      <a:pt x="2452" y="783"/>
                      <a:pt x="2448" y="783"/>
                    </a:cubicBezTo>
                    <a:cubicBezTo>
                      <a:pt x="2441" y="783"/>
                      <a:pt x="2502" y="679"/>
                      <a:pt x="2522" y="638"/>
                    </a:cubicBezTo>
                    <a:lnTo>
                      <a:pt x="2522" y="638"/>
                    </a:lnTo>
                    <a:cubicBezTo>
                      <a:pt x="2820" y="253"/>
                      <a:pt x="2592" y="521"/>
                      <a:pt x="2903" y="55"/>
                    </a:cubicBezTo>
                    <a:cubicBezTo>
                      <a:pt x="2919" y="23"/>
                      <a:pt x="2923" y="10"/>
                      <a:pt x="2919" y="10"/>
                    </a:cubicBezTo>
                    <a:close/>
                    <a:moveTo>
                      <a:pt x="3395" y="386"/>
                    </a:moveTo>
                    <a:cubicBezTo>
                      <a:pt x="3387" y="386"/>
                      <a:pt x="3371" y="401"/>
                      <a:pt x="3341" y="438"/>
                    </a:cubicBezTo>
                    <a:lnTo>
                      <a:pt x="3286" y="548"/>
                    </a:lnTo>
                    <a:cubicBezTo>
                      <a:pt x="3138" y="795"/>
                      <a:pt x="3168" y="819"/>
                      <a:pt x="3095" y="862"/>
                    </a:cubicBezTo>
                    <a:lnTo>
                      <a:pt x="3095" y="862"/>
                    </a:lnTo>
                    <a:cubicBezTo>
                      <a:pt x="3119" y="815"/>
                      <a:pt x="3142" y="768"/>
                      <a:pt x="3163" y="722"/>
                    </a:cubicBezTo>
                    <a:lnTo>
                      <a:pt x="3163" y="722"/>
                    </a:lnTo>
                    <a:cubicBezTo>
                      <a:pt x="3136" y="766"/>
                      <a:pt x="3105" y="816"/>
                      <a:pt x="3067" y="876"/>
                    </a:cubicBezTo>
                    <a:cubicBezTo>
                      <a:pt x="3078" y="871"/>
                      <a:pt x="3087" y="866"/>
                      <a:pt x="3095" y="862"/>
                    </a:cubicBezTo>
                    <a:lnTo>
                      <a:pt x="3095" y="862"/>
                    </a:lnTo>
                    <a:cubicBezTo>
                      <a:pt x="3052" y="944"/>
                      <a:pt x="3005" y="1025"/>
                      <a:pt x="2958" y="1096"/>
                    </a:cubicBezTo>
                    <a:cubicBezTo>
                      <a:pt x="2984" y="1034"/>
                      <a:pt x="2992" y="1008"/>
                      <a:pt x="2986" y="1008"/>
                    </a:cubicBezTo>
                    <a:lnTo>
                      <a:pt x="2986" y="1008"/>
                    </a:lnTo>
                    <a:cubicBezTo>
                      <a:pt x="2956" y="1008"/>
                      <a:pt x="2539" y="1742"/>
                      <a:pt x="2355" y="1972"/>
                    </a:cubicBezTo>
                    <a:cubicBezTo>
                      <a:pt x="2574" y="1698"/>
                      <a:pt x="2465" y="2027"/>
                      <a:pt x="2739" y="1588"/>
                    </a:cubicBezTo>
                    <a:lnTo>
                      <a:pt x="2739" y="1588"/>
                    </a:lnTo>
                    <a:lnTo>
                      <a:pt x="2465" y="2081"/>
                    </a:lnTo>
                    <a:cubicBezTo>
                      <a:pt x="2465" y="2086"/>
                      <a:pt x="2466" y="2089"/>
                      <a:pt x="2469" y="2089"/>
                    </a:cubicBezTo>
                    <a:cubicBezTo>
                      <a:pt x="2509" y="2089"/>
                      <a:pt x="2873" y="1410"/>
                      <a:pt x="2895" y="1410"/>
                    </a:cubicBezTo>
                    <a:lnTo>
                      <a:pt x="2895" y="1410"/>
                    </a:lnTo>
                    <a:cubicBezTo>
                      <a:pt x="2900" y="1410"/>
                      <a:pt x="2887" y="1446"/>
                      <a:pt x="2848" y="1534"/>
                    </a:cubicBezTo>
                    <a:lnTo>
                      <a:pt x="2684" y="1862"/>
                    </a:lnTo>
                    <a:cubicBezTo>
                      <a:pt x="2755" y="1862"/>
                      <a:pt x="2734" y="2163"/>
                      <a:pt x="2830" y="2163"/>
                    </a:cubicBezTo>
                    <a:cubicBezTo>
                      <a:pt x="2882" y="2163"/>
                      <a:pt x="2969" y="2076"/>
                      <a:pt x="3122" y="1808"/>
                    </a:cubicBezTo>
                    <a:cubicBezTo>
                      <a:pt x="3232" y="1534"/>
                      <a:pt x="3451" y="822"/>
                      <a:pt x="3560" y="603"/>
                    </a:cubicBezTo>
                    <a:lnTo>
                      <a:pt x="3560" y="603"/>
                    </a:lnTo>
                    <a:cubicBezTo>
                      <a:pt x="3451" y="822"/>
                      <a:pt x="3177" y="1315"/>
                      <a:pt x="3013" y="1534"/>
                    </a:cubicBezTo>
                    <a:lnTo>
                      <a:pt x="3047" y="1465"/>
                    </a:lnTo>
                    <a:lnTo>
                      <a:pt x="3047" y="1465"/>
                    </a:lnTo>
                    <a:cubicBezTo>
                      <a:pt x="2971" y="1602"/>
                      <a:pt x="2903" y="1725"/>
                      <a:pt x="2848" y="1862"/>
                    </a:cubicBezTo>
                    <a:cubicBezTo>
                      <a:pt x="2822" y="1905"/>
                      <a:pt x="2810" y="1923"/>
                      <a:pt x="2807" y="1923"/>
                    </a:cubicBezTo>
                    <a:cubicBezTo>
                      <a:pt x="2793" y="1923"/>
                      <a:pt x="2940" y="1615"/>
                      <a:pt x="2915" y="1615"/>
                    </a:cubicBezTo>
                    <a:lnTo>
                      <a:pt x="2915" y="1615"/>
                    </a:lnTo>
                    <a:cubicBezTo>
                      <a:pt x="2908" y="1615"/>
                      <a:pt x="2888" y="1638"/>
                      <a:pt x="2848" y="1698"/>
                    </a:cubicBezTo>
                    <a:cubicBezTo>
                      <a:pt x="3110" y="1121"/>
                      <a:pt x="3172" y="1046"/>
                      <a:pt x="3369" y="657"/>
                    </a:cubicBezTo>
                    <a:lnTo>
                      <a:pt x="3369" y="657"/>
                    </a:lnTo>
                    <a:cubicBezTo>
                      <a:pt x="3365" y="670"/>
                      <a:pt x="3362" y="683"/>
                      <a:pt x="3359" y="696"/>
                    </a:cubicBezTo>
                    <a:lnTo>
                      <a:pt x="3359" y="696"/>
                    </a:lnTo>
                    <a:lnTo>
                      <a:pt x="3396" y="603"/>
                    </a:lnTo>
                    <a:lnTo>
                      <a:pt x="3396" y="603"/>
                    </a:lnTo>
                    <a:cubicBezTo>
                      <a:pt x="3387" y="621"/>
                      <a:pt x="3377" y="639"/>
                      <a:pt x="3369" y="657"/>
                    </a:cubicBezTo>
                    <a:lnTo>
                      <a:pt x="3369" y="657"/>
                    </a:lnTo>
                    <a:cubicBezTo>
                      <a:pt x="3382" y="602"/>
                      <a:pt x="3396" y="547"/>
                      <a:pt x="3451" y="438"/>
                    </a:cubicBezTo>
                    <a:lnTo>
                      <a:pt x="3451" y="438"/>
                    </a:lnTo>
                    <a:cubicBezTo>
                      <a:pt x="3346" y="617"/>
                      <a:pt x="3307" y="678"/>
                      <a:pt x="3300" y="678"/>
                    </a:cubicBezTo>
                    <a:cubicBezTo>
                      <a:pt x="3286" y="678"/>
                      <a:pt x="3428" y="386"/>
                      <a:pt x="3395" y="386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32"/>
              <p:cNvSpPr/>
              <p:nvPr/>
            </p:nvSpPr>
            <p:spPr>
              <a:xfrm>
                <a:off x="7208348" y="2604229"/>
                <a:ext cx="4059" cy="4712"/>
              </a:xfrm>
              <a:custGeom>
                <a:avLst/>
                <a:gdLst/>
                <a:ahLst/>
                <a:cxnLst/>
                <a:rect l="l" t="t" r="r" b="b"/>
                <a:pathLst>
                  <a:path w="329" h="385" extrusionOk="0">
                    <a:moveTo>
                      <a:pt x="329" y="1"/>
                    </a:moveTo>
                    <a:lnTo>
                      <a:pt x="55" y="275"/>
                    </a:lnTo>
                    <a:cubicBezTo>
                      <a:pt x="74" y="275"/>
                      <a:pt x="87" y="275"/>
                      <a:pt x="90" y="279"/>
                    </a:cubicBezTo>
                    <a:lnTo>
                      <a:pt x="90" y="279"/>
                    </a:lnTo>
                    <a:lnTo>
                      <a:pt x="329" y="1"/>
                    </a:lnTo>
                    <a:close/>
                    <a:moveTo>
                      <a:pt x="90" y="279"/>
                    </a:moveTo>
                    <a:lnTo>
                      <a:pt x="0" y="384"/>
                    </a:lnTo>
                    <a:cubicBezTo>
                      <a:pt x="71" y="313"/>
                      <a:pt x="96" y="288"/>
                      <a:pt x="90" y="279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32"/>
              <p:cNvSpPr/>
              <p:nvPr/>
            </p:nvSpPr>
            <p:spPr>
              <a:xfrm>
                <a:off x="7206995" y="2607547"/>
                <a:ext cx="2036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65" extrusionOk="0">
                    <a:moveTo>
                      <a:pt x="165" y="1"/>
                    </a:moveTo>
                    <a:lnTo>
                      <a:pt x="1" y="165"/>
                    </a:lnTo>
                    <a:cubicBezTo>
                      <a:pt x="1" y="165"/>
                      <a:pt x="55" y="165"/>
                      <a:pt x="110" y="110"/>
                    </a:cubicBez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32"/>
              <p:cNvSpPr/>
              <p:nvPr/>
            </p:nvSpPr>
            <p:spPr>
              <a:xfrm>
                <a:off x="7202961" y="2605561"/>
                <a:ext cx="271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" extrusionOk="0">
                    <a:moveTo>
                      <a:pt x="110" y="0"/>
                    </a:moveTo>
                    <a:cubicBezTo>
                      <a:pt x="164" y="0"/>
                      <a:pt x="219" y="0"/>
                      <a:pt x="110" y="0"/>
                    </a:cubicBezTo>
                    <a:cubicBezTo>
                      <a:pt x="0" y="0"/>
                      <a:pt x="0" y="0"/>
                      <a:pt x="11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32"/>
              <p:cNvSpPr/>
              <p:nvPr/>
            </p:nvSpPr>
            <p:spPr>
              <a:xfrm>
                <a:off x="7198914" y="2605561"/>
                <a:ext cx="2036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" extrusionOk="0">
                    <a:moveTo>
                      <a:pt x="165" y="0"/>
                    </a:moveTo>
                    <a:lnTo>
                      <a:pt x="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32"/>
              <p:cNvSpPr/>
              <p:nvPr/>
            </p:nvSpPr>
            <p:spPr>
              <a:xfrm>
                <a:off x="7177353" y="2582348"/>
                <a:ext cx="50016" cy="23476"/>
              </a:xfrm>
              <a:custGeom>
                <a:avLst/>
                <a:gdLst/>
                <a:ahLst/>
                <a:cxnLst/>
                <a:rect l="l" t="t" r="r" b="b"/>
                <a:pathLst>
                  <a:path w="4054" h="1918" extrusionOk="0">
                    <a:moveTo>
                      <a:pt x="2077" y="1827"/>
                    </a:moveTo>
                    <a:cubicBezTo>
                      <a:pt x="2110" y="1876"/>
                      <a:pt x="2125" y="1895"/>
                      <a:pt x="2131" y="1895"/>
                    </a:cubicBezTo>
                    <a:cubicBezTo>
                      <a:pt x="2137" y="1895"/>
                      <a:pt x="2137" y="1882"/>
                      <a:pt x="2137" y="1862"/>
                    </a:cubicBezTo>
                    <a:cubicBezTo>
                      <a:pt x="2116" y="1850"/>
                      <a:pt x="2096" y="1838"/>
                      <a:pt x="2077" y="1827"/>
                    </a:cubicBezTo>
                    <a:close/>
                    <a:moveTo>
                      <a:pt x="2192" y="0"/>
                    </a:moveTo>
                    <a:cubicBezTo>
                      <a:pt x="2139" y="170"/>
                      <a:pt x="2056" y="221"/>
                      <a:pt x="1963" y="221"/>
                    </a:cubicBezTo>
                    <a:cubicBezTo>
                      <a:pt x="1820" y="221"/>
                      <a:pt x="1653" y="99"/>
                      <a:pt x="1543" y="99"/>
                    </a:cubicBezTo>
                    <a:cubicBezTo>
                      <a:pt x="1425" y="99"/>
                      <a:pt x="1372" y="239"/>
                      <a:pt x="1480" y="822"/>
                    </a:cubicBezTo>
                    <a:lnTo>
                      <a:pt x="1151" y="165"/>
                    </a:lnTo>
                    <a:cubicBezTo>
                      <a:pt x="1142" y="163"/>
                      <a:pt x="1133" y="163"/>
                      <a:pt x="1125" y="163"/>
                    </a:cubicBezTo>
                    <a:cubicBezTo>
                      <a:pt x="859" y="163"/>
                      <a:pt x="1304" y="871"/>
                      <a:pt x="1100" y="871"/>
                    </a:cubicBezTo>
                    <a:cubicBezTo>
                      <a:pt x="1057" y="871"/>
                      <a:pt x="987" y="840"/>
                      <a:pt x="877" y="767"/>
                    </a:cubicBezTo>
                    <a:lnTo>
                      <a:pt x="877" y="767"/>
                    </a:lnTo>
                    <a:lnTo>
                      <a:pt x="1096" y="986"/>
                    </a:lnTo>
                    <a:cubicBezTo>
                      <a:pt x="1096" y="986"/>
                      <a:pt x="1023" y="962"/>
                      <a:pt x="975" y="962"/>
                    </a:cubicBezTo>
                    <a:cubicBezTo>
                      <a:pt x="950" y="962"/>
                      <a:pt x="932" y="968"/>
                      <a:pt x="932" y="986"/>
                    </a:cubicBezTo>
                    <a:lnTo>
                      <a:pt x="1041" y="1041"/>
                    </a:lnTo>
                    <a:cubicBezTo>
                      <a:pt x="1206" y="1315"/>
                      <a:pt x="1206" y="1315"/>
                      <a:pt x="932" y="1315"/>
                    </a:cubicBezTo>
                    <a:cubicBezTo>
                      <a:pt x="713" y="1260"/>
                      <a:pt x="877" y="1260"/>
                      <a:pt x="822" y="1150"/>
                    </a:cubicBezTo>
                    <a:cubicBezTo>
                      <a:pt x="801" y="1146"/>
                      <a:pt x="785" y="1144"/>
                      <a:pt x="772" y="1144"/>
                    </a:cubicBezTo>
                    <a:cubicBezTo>
                      <a:pt x="613" y="1144"/>
                      <a:pt x="987" y="1428"/>
                      <a:pt x="987" y="1479"/>
                    </a:cubicBezTo>
                    <a:cubicBezTo>
                      <a:pt x="768" y="1479"/>
                      <a:pt x="658" y="1370"/>
                      <a:pt x="549" y="1315"/>
                    </a:cubicBezTo>
                    <a:lnTo>
                      <a:pt x="549" y="1315"/>
                    </a:lnTo>
                    <a:cubicBezTo>
                      <a:pt x="768" y="1698"/>
                      <a:pt x="1" y="1698"/>
                      <a:pt x="1151" y="1917"/>
                    </a:cubicBezTo>
                    <a:cubicBezTo>
                      <a:pt x="1297" y="1917"/>
                      <a:pt x="1419" y="1893"/>
                      <a:pt x="1516" y="1893"/>
                    </a:cubicBezTo>
                    <a:cubicBezTo>
                      <a:pt x="1565" y="1893"/>
                      <a:pt x="1607" y="1899"/>
                      <a:pt x="1644" y="1917"/>
                    </a:cubicBezTo>
                    <a:cubicBezTo>
                      <a:pt x="1973" y="1862"/>
                      <a:pt x="1534" y="1862"/>
                      <a:pt x="1261" y="1643"/>
                    </a:cubicBezTo>
                    <a:lnTo>
                      <a:pt x="1206" y="1698"/>
                    </a:lnTo>
                    <a:cubicBezTo>
                      <a:pt x="795" y="1547"/>
                      <a:pt x="751" y="1515"/>
                      <a:pt x="825" y="1515"/>
                    </a:cubicBezTo>
                    <a:cubicBezTo>
                      <a:pt x="879" y="1515"/>
                      <a:pt x="995" y="1532"/>
                      <a:pt x="1078" y="1532"/>
                    </a:cubicBezTo>
                    <a:cubicBezTo>
                      <a:pt x="1168" y="1532"/>
                      <a:pt x="1218" y="1511"/>
                      <a:pt x="1096" y="1424"/>
                    </a:cubicBezTo>
                    <a:lnTo>
                      <a:pt x="1096" y="1424"/>
                    </a:lnTo>
                    <a:cubicBezTo>
                      <a:pt x="1480" y="1643"/>
                      <a:pt x="1480" y="1643"/>
                      <a:pt x="1699" y="1753"/>
                    </a:cubicBezTo>
                    <a:cubicBezTo>
                      <a:pt x="1854" y="1815"/>
                      <a:pt x="1933" y="1838"/>
                      <a:pt x="1965" y="1838"/>
                    </a:cubicBezTo>
                    <a:cubicBezTo>
                      <a:pt x="2055" y="1838"/>
                      <a:pt x="1778" y="1659"/>
                      <a:pt x="1787" y="1659"/>
                    </a:cubicBezTo>
                    <a:lnTo>
                      <a:pt x="1787" y="1659"/>
                    </a:lnTo>
                    <a:cubicBezTo>
                      <a:pt x="1791" y="1659"/>
                      <a:pt x="1863" y="1701"/>
                      <a:pt x="2077" y="1827"/>
                    </a:cubicBezTo>
                    <a:lnTo>
                      <a:pt x="2077" y="1827"/>
                    </a:lnTo>
                    <a:cubicBezTo>
                      <a:pt x="2064" y="1808"/>
                      <a:pt x="2047" y="1783"/>
                      <a:pt x="2027" y="1753"/>
                    </a:cubicBezTo>
                    <a:cubicBezTo>
                      <a:pt x="1918" y="1698"/>
                      <a:pt x="1863" y="1643"/>
                      <a:pt x="1753" y="1589"/>
                    </a:cubicBezTo>
                    <a:cubicBezTo>
                      <a:pt x="1699" y="1479"/>
                      <a:pt x="1315" y="1150"/>
                      <a:pt x="1206" y="986"/>
                    </a:cubicBezTo>
                    <a:lnTo>
                      <a:pt x="1206" y="986"/>
                    </a:lnTo>
                    <a:cubicBezTo>
                      <a:pt x="1296" y="1064"/>
                      <a:pt x="1338" y="1093"/>
                      <a:pt x="1352" y="1093"/>
                    </a:cubicBezTo>
                    <a:cubicBezTo>
                      <a:pt x="1390" y="1093"/>
                      <a:pt x="1204" y="862"/>
                      <a:pt x="1271" y="862"/>
                    </a:cubicBezTo>
                    <a:cubicBezTo>
                      <a:pt x="1281" y="862"/>
                      <a:pt x="1295" y="866"/>
                      <a:pt x="1315" y="877"/>
                    </a:cubicBezTo>
                    <a:cubicBezTo>
                      <a:pt x="1589" y="1205"/>
                      <a:pt x="1534" y="1260"/>
                      <a:pt x="1699" y="1424"/>
                    </a:cubicBezTo>
                    <a:lnTo>
                      <a:pt x="1534" y="1150"/>
                    </a:lnTo>
                    <a:cubicBezTo>
                      <a:pt x="1538" y="1147"/>
                      <a:pt x="1541" y="1146"/>
                      <a:pt x="1546" y="1146"/>
                    </a:cubicBezTo>
                    <a:cubicBezTo>
                      <a:pt x="1621" y="1146"/>
                      <a:pt x="1873" y="1547"/>
                      <a:pt x="2027" y="1753"/>
                    </a:cubicBezTo>
                    <a:cubicBezTo>
                      <a:pt x="1863" y="1424"/>
                      <a:pt x="1863" y="1534"/>
                      <a:pt x="1644" y="1096"/>
                    </a:cubicBezTo>
                    <a:lnTo>
                      <a:pt x="1644" y="1096"/>
                    </a:lnTo>
                    <a:cubicBezTo>
                      <a:pt x="1798" y="1294"/>
                      <a:pt x="1881" y="1377"/>
                      <a:pt x="1940" y="1377"/>
                    </a:cubicBezTo>
                    <a:cubicBezTo>
                      <a:pt x="2023" y="1377"/>
                      <a:pt x="2057" y="1211"/>
                      <a:pt x="2173" y="969"/>
                    </a:cubicBezTo>
                    <a:lnTo>
                      <a:pt x="2173" y="969"/>
                    </a:lnTo>
                    <a:cubicBezTo>
                      <a:pt x="2141" y="1074"/>
                      <a:pt x="2132" y="1332"/>
                      <a:pt x="2098" y="1332"/>
                    </a:cubicBezTo>
                    <a:cubicBezTo>
                      <a:pt x="2094" y="1332"/>
                      <a:pt x="2088" y="1327"/>
                      <a:pt x="2082" y="1315"/>
                    </a:cubicBezTo>
                    <a:lnTo>
                      <a:pt x="2082" y="1315"/>
                    </a:lnTo>
                    <a:cubicBezTo>
                      <a:pt x="2092" y="1334"/>
                      <a:pt x="2101" y="1343"/>
                      <a:pt x="2111" y="1343"/>
                    </a:cubicBezTo>
                    <a:cubicBezTo>
                      <a:pt x="2156" y="1343"/>
                      <a:pt x="2201" y="1147"/>
                      <a:pt x="2246" y="877"/>
                    </a:cubicBezTo>
                    <a:cubicBezTo>
                      <a:pt x="2294" y="798"/>
                      <a:pt x="2341" y="764"/>
                      <a:pt x="2381" y="764"/>
                    </a:cubicBezTo>
                    <a:cubicBezTo>
                      <a:pt x="2482" y="764"/>
                      <a:pt x="2544" y="971"/>
                      <a:pt x="2465" y="1205"/>
                    </a:cubicBezTo>
                    <a:lnTo>
                      <a:pt x="2575" y="877"/>
                    </a:lnTo>
                    <a:cubicBezTo>
                      <a:pt x="2660" y="791"/>
                      <a:pt x="2715" y="758"/>
                      <a:pt x="2748" y="758"/>
                    </a:cubicBezTo>
                    <a:cubicBezTo>
                      <a:pt x="2868" y="758"/>
                      <a:pt x="2724" y="1184"/>
                      <a:pt x="2797" y="1184"/>
                    </a:cubicBezTo>
                    <a:cubicBezTo>
                      <a:pt x="2809" y="1184"/>
                      <a:pt x="2825" y="1174"/>
                      <a:pt x="2849" y="1150"/>
                    </a:cubicBezTo>
                    <a:cubicBezTo>
                      <a:pt x="2895" y="1105"/>
                      <a:pt x="3360" y="716"/>
                      <a:pt x="3481" y="716"/>
                    </a:cubicBezTo>
                    <a:cubicBezTo>
                      <a:pt x="3505" y="716"/>
                      <a:pt x="3515" y="731"/>
                      <a:pt x="3506" y="767"/>
                    </a:cubicBezTo>
                    <a:cubicBezTo>
                      <a:pt x="3177" y="1041"/>
                      <a:pt x="3177" y="986"/>
                      <a:pt x="2849" y="1260"/>
                    </a:cubicBezTo>
                    <a:lnTo>
                      <a:pt x="3397" y="986"/>
                    </a:lnTo>
                    <a:lnTo>
                      <a:pt x="3397" y="986"/>
                    </a:lnTo>
                    <a:cubicBezTo>
                      <a:pt x="3177" y="1205"/>
                      <a:pt x="3506" y="1096"/>
                      <a:pt x="3123" y="1370"/>
                    </a:cubicBezTo>
                    <a:cubicBezTo>
                      <a:pt x="3302" y="1272"/>
                      <a:pt x="3384" y="1247"/>
                      <a:pt x="3433" y="1247"/>
                    </a:cubicBezTo>
                    <a:cubicBezTo>
                      <a:pt x="3485" y="1247"/>
                      <a:pt x="3499" y="1275"/>
                      <a:pt x="3550" y="1275"/>
                    </a:cubicBezTo>
                    <a:cubicBezTo>
                      <a:pt x="3614" y="1275"/>
                      <a:pt x="3735" y="1232"/>
                      <a:pt x="4054" y="1041"/>
                    </a:cubicBezTo>
                    <a:cubicBezTo>
                      <a:pt x="3803" y="874"/>
                      <a:pt x="3392" y="131"/>
                      <a:pt x="2749" y="131"/>
                    </a:cubicBezTo>
                    <a:cubicBezTo>
                      <a:pt x="2549" y="131"/>
                      <a:pt x="2328" y="202"/>
                      <a:pt x="2082" y="384"/>
                    </a:cubicBezTo>
                    <a:lnTo>
                      <a:pt x="2192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32"/>
              <p:cNvSpPr/>
              <p:nvPr/>
            </p:nvSpPr>
            <p:spPr>
              <a:xfrm>
                <a:off x="7218864" y="2595813"/>
                <a:ext cx="10413" cy="4198"/>
              </a:xfrm>
              <a:custGeom>
                <a:avLst/>
                <a:gdLst/>
                <a:ahLst/>
                <a:cxnLst/>
                <a:rect l="l" t="t" r="r" b="b"/>
                <a:pathLst>
                  <a:path w="844" h="343" extrusionOk="0">
                    <a:moveTo>
                      <a:pt x="758" y="1"/>
                    </a:moveTo>
                    <a:cubicBezTo>
                      <a:pt x="734" y="1"/>
                      <a:pt x="692" y="11"/>
                      <a:pt x="624" y="38"/>
                    </a:cubicBezTo>
                    <a:cubicBezTo>
                      <a:pt x="569" y="93"/>
                      <a:pt x="405" y="148"/>
                      <a:pt x="460" y="148"/>
                    </a:cubicBezTo>
                    <a:lnTo>
                      <a:pt x="22" y="312"/>
                    </a:lnTo>
                    <a:cubicBezTo>
                      <a:pt x="1" y="333"/>
                      <a:pt x="6" y="342"/>
                      <a:pt x="30" y="342"/>
                    </a:cubicBezTo>
                    <a:cubicBezTo>
                      <a:pt x="132" y="342"/>
                      <a:pt x="577" y="182"/>
                      <a:pt x="843" y="93"/>
                    </a:cubicBezTo>
                    <a:cubicBezTo>
                      <a:pt x="761" y="93"/>
                      <a:pt x="833" y="1"/>
                      <a:pt x="758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32"/>
              <p:cNvSpPr/>
              <p:nvPr/>
            </p:nvSpPr>
            <p:spPr>
              <a:xfrm>
                <a:off x="7218446" y="2598138"/>
                <a:ext cx="25020" cy="14884"/>
              </a:xfrm>
              <a:custGeom>
                <a:avLst/>
                <a:gdLst/>
                <a:ahLst/>
                <a:cxnLst/>
                <a:rect l="l" t="t" r="r" b="b"/>
                <a:pathLst>
                  <a:path w="2028" h="1216" extrusionOk="0">
                    <a:moveTo>
                      <a:pt x="439" y="146"/>
                    </a:moveTo>
                    <a:cubicBezTo>
                      <a:pt x="382" y="161"/>
                      <a:pt x="345" y="175"/>
                      <a:pt x="384" y="175"/>
                    </a:cubicBezTo>
                    <a:cubicBezTo>
                      <a:pt x="403" y="165"/>
                      <a:pt x="421" y="155"/>
                      <a:pt x="439" y="146"/>
                    </a:cubicBezTo>
                    <a:close/>
                    <a:moveTo>
                      <a:pt x="166" y="668"/>
                    </a:moveTo>
                    <a:cubicBezTo>
                      <a:pt x="166" y="668"/>
                      <a:pt x="165" y="668"/>
                      <a:pt x="165" y="668"/>
                    </a:cubicBezTo>
                    <a:cubicBezTo>
                      <a:pt x="165" y="668"/>
                      <a:pt x="166" y="668"/>
                      <a:pt x="166" y="668"/>
                    </a:cubicBezTo>
                    <a:lnTo>
                      <a:pt x="166" y="668"/>
                    </a:lnTo>
                    <a:cubicBezTo>
                      <a:pt x="166" y="668"/>
                      <a:pt x="166" y="668"/>
                      <a:pt x="166" y="668"/>
                    </a:cubicBezTo>
                    <a:close/>
                    <a:moveTo>
                      <a:pt x="166" y="668"/>
                    </a:moveTo>
                    <a:lnTo>
                      <a:pt x="166" y="668"/>
                    </a:lnTo>
                    <a:cubicBezTo>
                      <a:pt x="131" y="683"/>
                      <a:pt x="78" y="701"/>
                      <a:pt x="1" y="723"/>
                    </a:cubicBezTo>
                    <a:cubicBezTo>
                      <a:pt x="1" y="723"/>
                      <a:pt x="328" y="668"/>
                      <a:pt x="166" y="668"/>
                    </a:cubicBezTo>
                    <a:close/>
                    <a:moveTo>
                      <a:pt x="969" y="1125"/>
                    </a:moveTo>
                    <a:cubicBezTo>
                      <a:pt x="945" y="1125"/>
                      <a:pt x="920" y="1125"/>
                      <a:pt x="896" y="1126"/>
                    </a:cubicBezTo>
                    <a:lnTo>
                      <a:pt x="896" y="1126"/>
                    </a:lnTo>
                    <a:cubicBezTo>
                      <a:pt x="935" y="1128"/>
                      <a:pt x="975" y="1130"/>
                      <a:pt x="1017" y="1130"/>
                    </a:cubicBezTo>
                    <a:cubicBezTo>
                      <a:pt x="1045" y="1130"/>
                      <a:pt x="1074" y="1130"/>
                      <a:pt x="1104" y="1127"/>
                    </a:cubicBezTo>
                    <a:lnTo>
                      <a:pt x="1104" y="1127"/>
                    </a:lnTo>
                    <a:cubicBezTo>
                      <a:pt x="1060" y="1126"/>
                      <a:pt x="1014" y="1125"/>
                      <a:pt x="969" y="1125"/>
                    </a:cubicBezTo>
                    <a:close/>
                    <a:moveTo>
                      <a:pt x="603" y="1106"/>
                    </a:moveTo>
                    <a:cubicBezTo>
                      <a:pt x="548" y="1106"/>
                      <a:pt x="329" y="1161"/>
                      <a:pt x="439" y="1161"/>
                    </a:cubicBezTo>
                    <a:cubicBezTo>
                      <a:pt x="577" y="1141"/>
                      <a:pt x="736" y="1129"/>
                      <a:pt x="896" y="1126"/>
                    </a:cubicBezTo>
                    <a:lnTo>
                      <a:pt x="896" y="1126"/>
                    </a:lnTo>
                    <a:cubicBezTo>
                      <a:pt x="799" y="1119"/>
                      <a:pt x="707" y="1106"/>
                      <a:pt x="603" y="1106"/>
                    </a:cubicBezTo>
                    <a:close/>
                    <a:moveTo>
                      <a:pt x="792" y="0"/>
                    </a:moveTo>
                    <a:cubicBezTo>
                      <a:pt x="746" y="0"/>
                      <a:pt x="651" y="34"/>
                      <a:pt x="439" y="146"/>
                    </a:cubicBezTo>
                    <a:lnTo>
                      <a:pt x="439" y="146"/>
                    </a:lnTo>
                    <a:cubicBezTo>
                      <a:pt x="510" y="127"/>
                      <a:pt x="612" y="105"/>
                      <a:pt x="633" y="105"/>
                    </a:cubicBezTo>
                    <a:cubicBezTo>
                      <a:pt x="643" y="105"/>
                      <a:pt x="636" y="109"/>
                      <a:pt x="603" y="120"/>
                    </a:cubicBezTo>
                    <a:lnTo>
                      <a:pt x="329" y="230"/>
                    </a:lnTo>
                    <a:lnTo>
                      <a:pt x="439" y="285"/>
                    </a:lnTo>
                    <a:lnTo>
                      <a:pt x="110" y="339"/>
                    </a:lnTo>
                    <a:cubicBezTo>
                      <a:pt x="10" y="402"/>
                      <a:pt x="10" y="425"/>
                      <a:pt x="67" y="425"/>
                    </a:cubicBezTo>
                    <a:cubicBezTo>
                      <a:pt x="210" y="425"/>
                      <a:pt x="714" y="281"/>
                      <a:pt x="867" y="281"/>
                    </a:cubicBezTo>
                    <a:cubicBezTo>
                      <a:pt x="918" y="281"/>
                      <a:pt x="930" y="297"/>
                      <a:pt x="877" y="339"/>
                    </a:cubicBezTo>
                    <a:lnTo>
                      <a:pt x="165" y="504"/>
                    </a:lnTo>
                    <a:cubicBezTo>
                      <a:pt x="165" y="591"/>
                      <a:pt x="305" y="609"/>
                      <a:pt x="166" y="668"/>
                    </a:cubicBezTo>
                    <a:lnTo>
                      <a:pt x="166" y="668"/>
                    </a:lnTo>
                    <a:cubicBezTo>
                      <a:pt x="223" y="667"/>
                      <a:pt x="495" y="613"/>
                      <a:pt x="713" y="558"/>
                    </a:cubicBezTo>
                    <a:cubicBezTo>
                      <a:pt x="1260" y="558"/>
                      <a:pt x="275" y="613"/>
                      <a:pt x="1" y="778"/>
                    </a:cubicBezTo>
                    <a:cubicBezTo>
                      <a:pt x="494" y="778"/>
                      <a:pt x="932" y="942"/>
                      <a:pt x="384" y="1051"/>
                    </a:cubicBezTo>
                    <a:cubicBezTo>
                      <a:pt x="566" y="1029"/>
                      <a:pt x="747" y="1015"/>
                      <a:pt x="898" y="1015"/>
                    </a:cubicBezTo>
                    <a:cubicBezTo>
                      <a:pt x="1110" y="1015"/>
                      <a:pt x="1260" y="1042"/>
                      <a:pt x="1260" y="1106"/>
                    </a:cubicBezTo>
                    <a:cubicBezTo>
                      <a:pt x="1204" y="1117"/>
                      <a:pt x="1153" y="1124"/>
                      <a:pt x="1104" y="1127"/>
                    </a:cubicBezTo>
                    <a:lnTo>
                      <a:pt x="1104" y="1127"/>
                    </a:lnTo>
                    <a:cubicBezTo>
                      <a:pt x="1315" y="1135"/>
                      <a:pt x="1512" y="1163"/>
                      <a:pt x="1644" y="1216"/>
                    </a:cubicBezTo>
                    <a:cubicBezTo>
                      <a:pt x="2027" y="997"/>
                      <a:pt x="713" y="942"/>
                      <a:pt x="822" y="778"/>
                    </a:cubicBezTo>
                    <a:lnTo>
                      <a:pt x="1260" y="778"/>
                    </a:lnTo>
                    <a:cubicBezTo>
                      <a:pt x="1151" y="558"/>
                      <a:pt x="932" y="394"/>
                      <a:pt x="1260" y="175"/>
                    </a:cubicBezTo>
                    <a:cubicBezTo>
                      <a:pt x="1282" y="153"/>
                      <a:pt x="1271" y="144"/>
                      <a:pt x="1239" y="144"/>
                    </a:cubicBezTo>
                    <a:cubicBezTo>
                      <a:pt x="1107" y="144"/>
                      <a:pt x="625" y="285"/>
                      <a:pt x="494" y="285"/>
                    </a:cubicBezTo>
                    <a:lnTo>
                      <a:pt x="987" y="66"/>
                    </a:lnTo>
                    <a:lnTo>
                      <a:pt x="987" y="66"/>
                    </a:lnTo>
                    <a:cubicBezTo>
                      <a:pt x="943" y="80"/>
                      <a:pt x="912" y="86"/>
                      <a:pt x="891" y="86"/>
                    </a:cubicBezTo>
                    <a:cubicBezTo>
                      <a:pt x="810" y="86"/>
                      <a:pt x="864" y="0"/>
                      <a:pt x="792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32"/>
              <p:cNvSpPr/>
              <p:nvPr/>
            </p:nvSpPr>
            <p:spPr>
              <a:xfrm>
                <a:off x="7233944" y="2607547"/>
                <a:ext cx="2036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0" name="Google Shape;3410;p32"/>
              <p:cNvSpPr/>
              <p:nvPr/>
            </p:nvSpPr>
            <p:spPr>
              <a:xfrm>
                <a:off x="7306019" y="2708874"/>
                <a:ext cx="12856" cy="7613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622" extrusionOk="0">
                    <a:moveTo>
                      <a:pt x="273" y="0"/>
                    </a:moveTo>
                    <a:cubicBezTo>
                      <a:pt x="183" y="0"/>
                      <a:pt x="92" y="31"/>
                      <a:pt x="1" y="122"/>
                    </a:cubicBezTo>
                    <a:cubicBezTo>
                      <a:pt x="134" y="495"/>
                      <a:pt x="268" y="622"/>
                      <a:pt x="426" y="622"/>
                    </a:cubicBezTo>
                    <a:cubicBezTo>
                      <a:pt x="593" y="622"/>
                      <a:pt x="789" y="481"/>
                      <a:pt x="1041" y="341"/>
                    </a:cubicBezTo>
                    <a:lnTo>
                      <a:pt x="768" y="122"/>
                    </a:lnTo>
                    <a:cubicBezTo>
                      <a:pt x="622" y="122"/>
                      <a:pt x="451" y="0"/>
                      <a:pt x="273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3411;p32"/>
              <p:cNvSpPr/>
              <p:nvPr/>
            </p:nvSpPr>
            <p:spPr>
              <a:xfrm>
                <a:off x="7318823" y="2713657"/>
                <a:ext cx="2714" cy="4712"/>
              </a:xfrm>
              <a:custGeom>
                <a:avLst/>
                <a:gdLst/>
                <a:ahLst/>
                <a:cxnLst/>
                <a:rect l="l" t="t" r="r" b="b"/>
                <a:pathLst>
                  <a:path w="220" h="385" extrusionOk="0">
                    <a:moveTo>
                      <a:pt x="0" y="1"/>
                    </a:moveTo>
                    <a:lnTo>
                      <a:pt x="55" y="165"/>
                    </a:lnTo>
                    <a:lnTo>
                      <a:pt x="220" y="3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32"/>
              <p:cNvSpPr/>
              <p:nvPr/>
            </p:nvSpPr>
            <p:spPr>
              <a:xfrm>
                <a:off x="7310742" y="2698412"/>
                <a:ext cx="10820" cy="22130"/>
              </a:xfrm>
              <a:custGeom>
                <a:avLst/>
                <a:gdLst/>
                <a:ahLst/>
                <a:cxnLst/>
                <a:rect l="l" t="t" r="r" b="b"/>
                <a:pathLst>
                  <a:path w="877" h="1808" extrusionOk="0">
                    <a:moveTo>
                      <a:pt x="173" y="284"/>
                    </a:moveTo>
                    <a:cubicBezTo>
                      <a:pt x="171" y="284"/>
                      <a:pt x="183" y="312"/>
                      <a:pt x="219" y="383"/>
                    </a:cubicBezTo>
                    <a:cubicBezTo>
                      <a:pt x="248" y="440"/>
                      <a:pt x="271" y="488"/>
                      <a:pt x="291" y="530"/>
                    </a:cubicBezTo>
                    <a:lnTo>
                      <a:pt x="291" y="530"/>
                    </a:lnTo>
                    <a:cubicBezTo>
                      <a:pt x="268" y="458"/>
                      <a:pt x="176" y="284"/>
                      <a:pt x="173" y="284"/>
                    </a:cubicBezTo>
                    <a:close/>
                    <a:moveTo>
                      <a:pt x="0" y="0"/>
                    </a:moveTo>
                    <a:lnTo>
                      <a:pt x="274" y="548"/>
                    </a:lnTo>
                    <a:cubicBezTo>
                      <a:pt x="283" y="557"/>
                      <a:pt x="290" y="561"/>
                      <a:pt x="293" y="561"/>
                    </a:cubicBezTo>
                    <a:cubicBezTo>
                      <a:pt x="295" y="561"/>
                      <a:pt x="296" y="560"/>
                      <a:pt x="297" y="558"/>
                    </a:cubicBezTo>
                    <a:lnTo>
                      <a:pt x="297" y="558"/>
                    </a:lnTo>
                    <a:cubicBezTo>
                      <a:pt x="245" y="449"/>
                      <a:pt x="184" y="321"/>
                      <a:pt x="110" y="164"/>
                    </a:cubicBezTo>
                    <a:lnTo>
                      <a:pt x="0" y="0"/>
                    </a:lnTo>
                    <a:close/>
                    <a:moveTo>
                      <a:pt x="291" y="530"/>
                    </a:moveTo>
                    <a:lnTo>
                      <a:pt x="291" y="530"/>
                    </a:lnTo>
                    <a:cubicBezTo>
                      <a:pt x="296" y="543"/>
                      <a:pt x="298" y="553"/>
                      <a:pt x="297" y="558"/>
                    </a:cubicBezTo>
                    <a:lnTo>
                      <a:pt x="297" y="558"/>
                    </a:lnTo>
                    <a:cubicBezTo>
                      <a:pt x="347" y="664"/>
                      <a:pt x="388" y="750"/>
                      <a:pt x="422" y="823"/>
                    </a:cubicBezTo>
                    <a:lnTo>
                      <a:pt x="422" y="823"/>
                    </a:lnTo>
                    <a:cubicBezTo>
                      <a:pt x="391" y="749"/>
                      <a:pt x="363" y="679"/>
                      <a:pt x="291" y="530"/>
                    </a:cubicBezTo>
                    <a:close/>
                    <a:moveTo>
                      <a:pt x="422" y="823"/>
                    </a:moveTo>
                    <a:cubicBezTo>
                      <a:pt x="450" y="889"/>
                      <a:pt x="480" y="960"/>
                      <a:pt x="548" y="1095"/>
                    </a:cubicBezTo>
                    <a:cubicBezTo>
                      <a:pt x="549" y="1096"/>
                      <a:pt x="549" y="1097"/>
                      <a:pt x="550" y="1098"/>
                    </a:cubicBezTo>
                    <a:lnTo>
                      <a:pt x="550" y="1098"/>
                    </a:lnTo>
                    <a:cubicBezTo>
                      <a:pt x="516" y="1025"/>
                      <a:pt x="478" y="942"/>
                      <a:pt x="422" y="823"/>
                    </a:cubicBezTo>
                    <a:close/>
                    <a:moveTo>
                      <a:pt x="438" y="767"/>
                    </a:moveTo>
                    <a:cubicBezTo>
                      <a:pt x="438" y="813"/>
                      <a:pt x="594" y="1132"/>
                      <a:pt x="577" y="1132"/>
                    </a:cubicBezTo>
                    <a:cubicBezTo>
                      <a:pt x="574" y="1132"/>
                      <a:pt x="566" y="1122"/>
                      <a:pt x="550" y="1098"/>
                    </a:cubicBezTo>
                    <a:lnTo>
                      <a:pt x="550" y="1098"/>
                    </a:lnTo>
                    <a:cubicBezTo>
                      <a:pt x="628" y="1268"/>
                      <a:pt x="681" y="1388"/>
                      <a:pt x="877" y="1807"/>
                    </a:cubicBezTo>
                    <a:cubicBezTo>
                      <a:pt x="822" y="1588"/>
                      <a:pt x="657" y="1205"/>
                      <a:pt x="438" y="767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32"/>
              <p:cNvSpPr/>
              <p:nvPr/>
            </p:nvSpPr>
            <p:spPr>
              <a:xfrm>
                <a:off x="7314112" y="2705701"/>
                <a:ext cx="3380" cy="6720"/>
              </a:xfrm>
              <a:custGeom>
                <a:avLst/>
                <a:gdLst/>
                <a:ahLst/>
                <a:cxnLst/>
                <a:rect l="l" t="t" r="r" b="b"/>
                <a:pathLst>
                  <a:path w="274" h="549" extrusionOk="0">
                    <a:moveTo>
                      <a:pt x="274" y="548"/>
                    </a:moveTo>
                    <a:lnTo>
                      <a:pt x="0" y="0"/>
                    </a:lnTo>
                    <a:cubicBezTo>
                      <a:pt x="110" y="220"/>
                      <a:pt x="219" y="439"/>
                      <a:pt x="274" y="548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32"/>
              <p:cNvSpPr/>
              <p:nvPr/>
            </p:nvSpPr>
            <p:spPr>
              <a:xfrm>
                <a:off x="7315453" y="2707687"/>
                <a:ext cx="4071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330" h="76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64"/>
                      <a:pt x="73" y="199"/>
                      <a:pt x="134" y="313"/>
                    </a:cubicBezTo>
                    <a:lnTo>
                      <a:pt x="134" y="313"/>
                    </a:lnTo>
                    <a:lnTo>
                      <a:pt x="1" y="1"/>
                    </a:lnTo>
                    <a:close/>
                    <a:moveTo>
                      <a:pt x="134" y="313"/>
                    </a:moveTo>
                    <a:lnTo>
                      <a:pt x="329" y="768"/>
                    </a:lnTo>
                    <a:lnTo>
                      <a:pt x="220" y="494"/>
                    </a:lnTo>
                    <a:cubicBezTo>
                      <a:pt x="220" y="470"/>
                      <a:pt x="180" y="397"/>
                      <a:pt x="134" y="313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32"/>
              <p:cNvSpPr/>
              <p:nvPr/>
            </p:nvSpPr>
            <p:spPr>
              <a:xfrm>
                <a:off x="7317470" y="2712991"/>
                <a:ext cx="1369" cy="2705"/>
              </a:xfrm>
              <a:custGeom>
                <a:avLst/>
                <a:gdLst/>
                <a:ahLst/>
                <a:cxnLst/>
                <a:rect l="l" t="t" r="r" b="b"/>
                <a:pathLst>
                  <a:path w="111" h="221" extrusionOk="0">
                    <a:moveTo>
                      <a:pt x="1" y="1"/>
                    </a:moveTo>
                    <a:lnTo>
                      <a:pt x="56" y="110"/>
                    </a:lnTo>
                    <a:cubicBezTo>
                      <a:pt x="110" y="220"/>
                      <a:pt x="56" y="110"/>
                      <a:pt x="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32"/>
              <p:cNvSpPr/>
              <p:nvPr/>
            </p:nvSpPr>
            <p:spPr>
              <a:xfrm>
                <a:off x="7312083" y="2701729"/>
                <a:ext cx="6897" cy="14578"/>
              </a:xfrm>
              <a:custGeom>
                <a:avLst/>
                <a:gdLst/>
                <a:ahLst/>
                <a:cxnLst/>
                <a:rect l="l" t="t" r="r" b="b"/>
                <a:pathLst>
                  <a:path w="559" h="119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9" y="56"/>
                      <a:pt x="127" y="267"/>
                      <a:pt x="232" y="490"/>
                    </a:cubicBezTo>
                    <a:lnTo>
                      <a:pt x="232" y="490"/>
                    </a:lnTo>
                    <a:cubicBezTo>
                      <a:pt x="199" y="436"/>
                      <a:pt x="160" y="367"/>
                      <a:pt x="158" y="367"/>
                    </a:cubicBezTo>
                    <a:lnTo>
                      <a:pt x="158" y="367"/>
                    </a:lnTo>
                    <a:cubicBezTo>
                      <a:pt x="157" y="367"/>
                      <a:pt x="159" y="371"/>
                      <a:pt x="164" y="382"/>
                    </a:cubicBezTo>
                    <a:lnTo>
                      <a:pt x="164" y="382"/>
                    </a:lnTo>
                    <a:cubicBezTo>
                      <a:pt x="160" y="372"/>
                      <a:pt x="158" y="368"/>
                      <a:pt x="158" y="368"/>
                    </a:cubicBezTo>
                    <a:lnTo>
                      <a:pt x="158" y="368"/>
                    </a:lnTo>
                    <a:cubicBezTo>
                      <a:pt x="160" y="368"/>
                      <a:pt x="199" y="436"/>
                      <a:pt x="251" y="530"/>
                    </a:cubicBezTo>
                    <a:lnTo>
                      <a:pt x="251" y="530"/>
                    </a:lnTo>
                    <a:cubicBezTo>
                      <a:pt x="244" y="517"/>
                      <a:pt x="238" y="503"/>
                      <a:pt x="232" y="490"/>
                    </a:cubicBezTo>
                    <a:lnTo>
                      <a:pt x="232" y="490"/>
                    </a:lnTo>
                    <a:cubicBezTo>
                      <a:pt x="252" y="524"/>
                      <a:pt x="270" y="553"/>
                      <a:pt x="273" y="553"/>
                    </a:cubicBezTo>
                    <a:cubicBezTo>
                      <a:pt x="275" y="553"/>
                      <a:pt x="262" y="523"/>
                      <a:pt x="220" y="438"/>
                    </a:cubicBezTo>
                    <a:lnTo>
                      <a:pt x="1" y="0"/>
                    </a:lnTo>
                    <a:close/>
                    <a:moveTo>
                      <a:pt x="251" y="530"/>
                    </a:moveTo>
                    <a:cubicBezTo>
                      <a:pt x="346" y="734"/>
                      <a:pt x="443" y="939"/>
                      <a:pt x="494" y="1040"/>
                    </a:cubicBezTo>
                    <a:lnTo>
                      <a:pt x="494" y="986"/>
                    </a:lnTo>
                    <a:cubicBezTo>
                      <a:pt x="435" y="868"/>
                      <a:pt x="328" y="670"/>
                      <a:pt x="251" y="530"/>
                    </a:cubicBezTo>
                    <a:close/>
                    <a:moveTo>
                      <a:pt x="494" y="1040"/>
                    </a:moveTo>
                    <a:cubicBezTo>
                      <a:pt x="538" y="1151"/>
                      <a:pt x="555" y="1190"/>
                      <a:pt x="557" y="1190"/>
                    </a:cubicBezTo>
                    <a:cubicBezTo>
                      <a:pt x="559" y="1190"/>
                      <a:pt x="526" y="1106"/>
                      <a:pt x="494" y="104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32"/>
              <p:cNvSpPr/>
              <p:nvPr/>
            </p:nvSpPr>
            <p:spPr>
              <a:xfrm>
                <a:off x="7317151" y="2712228"/>
                <a:ext cx="333" cy="783"/>
              </a:xfrm>
              <a:custGeom>
                <a:avLst/>
                <a:gdLst/>
                <a:ahLst/>
                <a:cxnLst/>
                <a:rect l="l" t="t" r="r" b="b"/>
                <a:pathLst>
                  <a:path w="27" h="64" extrusionOk="0">
                    <a:moveTo>
                      <a:pt x="4" y="1"/>
                    </a:moveTo>
                    <a:cubicBezTo>
                      <a:pt x="0" y="1"/>
                      <a:pt x="4" y="18"/>
                      <a:pt x="27" y="64"/>
                    </a:cubicBezTo>
                    <a:cubicBezTo>
                      <a:pt x="27" y="32"/>
                      <a:pt x="9" y="1"/>
                      <a:pt x="4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32"/>
              <p:cNvSpPr/>
              <p:nvPr/>
            </p:nvSpPr>
            <p:spPr>
              <a:xfrm>
                <a:off x="7316130" y="2710339"/>
                <a:ext cx="2036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75" extrusionOk="0">
                    <a:moveTo>
                      <a:pt x="0" y="1"/>
                    </a:moveTo>
                    <a:lnTo>
                      <a:pt x="110" y="220"/>
                    </a:lnTo>
                    <a:lnTo>
                      <a:pt x="165" y="275"/>
                    </a:lnTo>
                    <a:lnTo>
                      <a:pt x="0" y="1"/>
                    </a:lnTo>
                    <a:close/>
                    <a:moveTo>
                      <a:pt x="165" y="275"/>
                    </a:moveTo>
                    <a:lnTo>
                      <a:pt x="165" y="275"/>
                    </a:lnTo>
                    <a:lnTo>
                      <a:pt x="165" y="27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32"/>
              <p:cNvSpPr/>
              <p:nvPr/>
            </p:nvSpPr>
            <p:spPr>
              <a:xfrm>
                <a:off x="7310066" y="2698412"/>
                <a:ext cx="8118" cy="16769"/>
              </a:xfrm>
              <a:custGeom>
                <a:avLst/>
                <a:gdLst/>
                <a:ahLst/>
                <a:cxnLst/>
                <a:rect l="l" t="t" r="r" b="b"/>
                <a:pathLst>
                  <a:path w="658" h="1370" extrusionOk="0">
                    <a:moveTo>
                      <a:pt x="0" y="0"/>
                    </a:moveTo>
                    <a:cubicBezTo>
                      <a:pt x="23" y="59"/>
                      <a:pt x="47" y="119"/>
                      <a:pt x="72" y="179"/>
                    </a:cubicBezTo>
                    <a:lnTo>
                      <a:pt x="72" y="179"/>
                    </a:lnTo>
                    <a:lnTo>
                      <a:pt x="0" y="0"/>
                    </a:lnTo>
                    <a:close/>
                    <a:moveTo>
                      <a:pt x="72" y="179"/>
                    </a:moveTo>
                    <a:lnTo>
                      <a:pt x="110" y="274"/>
                    </a:lnTo>
                    <a:cubicBezTo>
                      <a:pt x="120" y="293"/>
                      <a:pt x="131" y="315"/>
                      <a:pt x="143" y="339"/>
                    </a:cubicBezTo>
                    <a:lnTo>
                      <a:pt x="143" y="339"/>
                    </a:lnTo>
                    <a:cubicBezTo>
                      <a:pt x="119" y="287"/>
                      <a:pt x="95" y="233"/>
                      <a:pt x="72" y="179"/>
                    </a:cubicBezTo>
                    <a:close/>
                    <a:moveTo>
                      <a:pt x="143" y="339"/>
                    </a:moveTo>
                    <a:lnTo>
                      <a:pt x="143" y="339"/>
                    </a:lnTo>
                    <a:cubicBezTo>
                      <a:pt x="211" y="488"/>
                      <a:pt x="280" y="623"/>
                      <a:pt x="334" y="722"/>
                    </a:cubicBezTo>
                    <a:lnTo>
                      <a:pt x="334" y="722"/>
                    </a:lnTo>
                    <a:cubicBezTo>
                      <a:pt x="261" y="575"/>
                      <a:pt x="192" y="439"/>
                      <a:pt x="143" y="339"/>
                    </a:cubicBezTo>
                    <a:close/>
                    <a:moveTo>
                      <a:pt x="334" y="722"/>
                    </a:moveTo>
                    <a:lnTo>
                      <a:pt x="334" y="722"/>
                    </a:lnTo>
                    <a:cubicBezTo>
                      <a:pt x="445" y="944"/>
                      <a:pt x="568" y="1189"/>
                      <a:pt x="658" y="1369"/>
                    </a:cubicBezTo>
                    <a:cubicBezTo>
                      <a:pt x="536" y="1106"/>
                      <a:pt x="512" y="1045"/>
                      <a:pt x="516" y="1045"/>
                    </a:cubicBezTo>
                    <a:lnTo>
                      <a:pt x="516" y="1045"/>
                    </a:lnTo>
                    <a:cubicBezTo>
                      <a:pt x="519" y="1045"/>
                      <a:pt x="544" y="1090"/>
                      <a:pt x="545" y="1090"/>
                    </a:cubicBezTo>
                    <a:cubicBezTo>
                      <a:pt x="545" y="1090"/>
                      <a:pt x="524" y="1047"/>
                      <a:pt x="439" y="876"/>
                    </a:cubicBezTo>
                    <a:cubicBezTo>
                      <a:pt x="439" y="879"/>
                      <a:pt x="438" y="881"/>
                      <a:pt x="437" y="881"/>
                    </a:cubicBezTo>
                    <a:cubicBezTo>
                      <a:pt x="427" y="881"/>
                      <a:pt x="388" y="820"/>
                      <a:pt x="334" y="722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32"/>
              <p:cNvSpPr/>
              <p:nvPr/>
            </p:nvSpPr>
            <p:spPr>
              <a:xfrm>
                <a:off x="7307372" y="2693762"/>
                <a:ext cx="691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56" h="111" extrusionOk="0">
                    <a:moveTo>
                      <a:pt x="0" y="1"/>
                    </a:moveTo>
                    <a:lnTo>
                      <a:pt x="55" y="11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32"/>
              <p:cNvSpPr/>
              <p:nvPr/>
            </p:nvSpPr>
            <p:spPr>
              <a:xfrm>
                <a:off x="7304605" y="2689645"/>
                <a:ext cx="10894" cy="20930"/>
              </a:xfrm>
              <a:custGeom>
                <a:avLst/>
                <a:gdLst/>
                <a:ahLst/>
                <a:cxnLst/>
                <a:rect l="l" t="t" r="r" b="b"/>
                <a:pathLst>
                  <a:path w="883" h="1710" extrusionOk="0">
                    <a:moveTo>
                      <a:pt x="1" y="0"/>
                    </a:moveTo>
                    <a:cubicBezTo>
                      <a:pt x="1" y="0"/>
                      <a:pt x="2" y="4"/>
                      <a:pt x="6" y="12"/>
                    </a:cubicBezTo>
                    <a:cubicBezTo>
                      <a:pt x="8" y="14"/>
                      <a:pt x="10" y="16"/>
                      <a:pt x="12" y="20"/>
                    </a:cubicBezTo>
                    <a:lnTo>
                      <a:pt x="12" y="20"/>
                    </a:lnTo>
                    <a:cubicBezTo>
                      <a:pt x="5" y="7"/>
                      <a:pt x="1" y="0"/>
                      <a:pt x="1" y="0"/>
                    </a:cubicBezTo>
                    <a:close/>
                    <a:moveTo>
                      <a:pt x="12" y="20"/>
                    </a:moveTo>
                    <a:lnTo>
                      <a:pt x="12" y="20"/>
                    </a:lnTo>
                    <a:cubicBezTo>
                      <a:pt x="27" y="45"/>
                      <a:pt x="53" y="92"/>
                      <a:pt x="84" y="147"/>
                    </a:cubicBezTo>
                    <a:lnTo>
                      <a:pt x="84" y="147"/>
                    </a:lnTo>
                    <a:cubicBezTo>
                      <a:pt x="51" y="84"/>
                      <a:pt x="26" y="38"/>
                      <a:pt x="12" y="20"/>
                    </a:cubicBezTo>
                    <a:close/>
                    <a:moveTo>
                      <a:pt x="424" y="793"/>
                    </a:moveTo>
                    <a:lnTo>
                      <a:pt x="424" y="793"/>
                    </a:lnTo>
                    <a:cubicBezTo>
                      <a:pt x="424" y="793"/>
                      <a:pt x="439" y="822"/>
                      <a:pt x="459" y="860"/>
                    </a:cubicBezTo>
                    <a:lnTo>
                      <a:pt x="459" y="860"/>
                    </a:lnTo>
                    <a:lnTo>
                      <a:pt x="444" y="834"/>
                    </a:lnTo>
                    <a:lnTo>
                      <a:pt x="444" y="834"/>
                    </a:lnTo>
                    <a:cubicBezTo>
                      <a:pt x="481" y="907"/>
                      <a:pt x="518" y="980"/>
                      <a:pt x="550" y="1049"/>
                    </a:cubicBezTo>
                    <a:lnTo>
                      <a:pt x="550" y="1049"/>
                    </a:lnTo>
                    <a:cubicBezTo>
                      <a:pt x="549" y="1048"/>
                      <a:pt x="548" y="1048"/>
                      <a:pt x="547" y="1048"/>
                    </a:cubicBezTo>
                    <a:lnTo>
                      <a:pt x="547" y="1048"/>
                    </a:lnTo>
                    <a:cubicBezTo>
                      <a:pt x="546" y="1048"/>
                      <a:pt x="545" y="1049"/>
                      <a:pt x="545" y="1052"/>
                    </a:cubicBezTo>
                    <a:lnTo>
                      <a:pt x="545" y="1052"/>
                    </a:lnTo>
                    <a:lnTo>
                      <a:pt x="444" y="834"/>
                    </a:lnTo>
                    <a:cubicBezTo>
                      <a:pt x="430" y="805"/>
                      <a:pt x="424" y="793"/>
                      <a:pt x="424" y="793"/>
                    </a:cubicBezTo>
                    <a:close/>
                    <a:moveTo>
                      <a:pt x="659" y="1338"/>
                    </a:moveTo>
                    <a:cubicBezTo>
                      <a:pt x="662" y="1354"/>
                      <a:pt x="664" y="1368"/>
                      <a:pt x="664" y="1381"/>
                    </a:cubicBezTo>
                    <a:cubicBezTo>
                      <a:pt x="667" y="1384"/>
                      <a:pt x="669" y="1386"/>
                      <a:pt x="671" y="1386"/>
                    </a:cubicBezTo>
                    <a:cubicBezTo>
                      <a:pt x="676" y="1386"/>
                      <a:pt x="670" y="1367"/>
                      <a:pt x="659" y="1338"/>
                    </a:cubicBezTo>
                    <a:close/>
                    <a:moveTo>
                      <a:pt x="585" y="1162"/>
                    </a:moveTo>
                    <a:lnTo>
                      <a:pt x="585" y="1162"/>
                    </a:lnTo>
                    <a:cubicBezTo>
                      <a:pt x="611" y="1222"/>
                      <a:pt x="642" y="1293"/>
                      <a:pt x="659" y="1338"/>
                    </a:cubicBezTo>
                    <a:lnTo>
                      <a:pt x="659" y="1338"/>
                    </a:lnTo>
                    <a:cubicBezTo>
                      <a:pt x="656" y="1323"/>
                      <a:pt x="653" y="1307"/>
                      <a:pt x="648" y="1290"/>
                    </a:cubicBezTo>
                    <a:lnTo>
                      <a:pt x="648" y="1290"/>
                    </a:lnTo>
                    <a:cubicBezTo>
                      <a:pt x="699" y="1395"/>
                      <a:pt x="743" y="1485"/>
                      <a:pt x="773" y="1546"/>
                    </a:cubicBezTo>
                    <a:lnTo>
                      <a:pt x="629" y="1233"/>
                    </a:lnTo>
                    <a:lnTo>
                      <a:pt x="629" y="1233"/>
                    </a:lnTo>
                    <a:cubicBezTo>
                      <a:pt x="636" y="1253"/>
                      <a:pt x="642" y="1272"/>
                      <a:pt x="648" y="1290"/>
                    </a:cubicBezTo>
                    <a:lnTo>
                      <a:pt x="648" y="1290"/>
                    </a:lnTo>
                    <a:cubicBezTo>
                      <a:pt x="628" y="1249"/>
                      <a:pt x="607" y="1207"/>
                      <a:pt x="585" y="1162"/>
                    </a:cubicBezTo>
                    <a:close/>
                    <a:moveTo>
                      <a:pt x="84" y="147"/>
                    </a:moveTo>
                    <a:lnTo>
                      <a:pt x="84" y="147"/>
                    </a:lnTo>
                    <a:cubicBezTo>
                      <a:pt x="201" y="369"/>
                      <a:pt x="417" y="816"/>
                      <a:pt x="585" y="1162"/>
                    </a:cubicBezTo>
                    <a:lnTo>
                      <a:pt x="585" y="1162"/>
                    </a:lnTo>
                    <a:cubicBezTo>
                      <a:pt x="563" y="1109"/>
                      <a:pt x="545" y="1065"/>
                      <a:pt x="545" y="1052"/>
                    </a:cubicBezTo>
                    <a:lnTo>
                      <a:pt x="545" y="1052"/>
                    </a:lnTo>
                    <a:lnTo>
                      <a:pt x="629" y="1233"/>
                    </a:lnTo>
                    <a:lnTo>
                      <a:pt x="629" y="1233"/>
                    </a:lnTo>
                    <a:cubicBezTo>
                      <a:pt x="609" y="1178"/>
                      <a:pt x="581" y="1116"/>
                      <a:pt x="550" y="1049"/>
                    </a:cubicBezTo>
                    <a:lnTo>
                      <a:pt x="550" y="1049"/>
                    </a:lnTo>
                    <a:cubicBezTo>
                      <a:pt x="551" y="1050"/>
                      <a:pt x="553" y="1051"/>
                      <a:pt x="554" y="1053"/>
                    </a:cubicBezTo>
                    <a:cubicBezTo>
                      <a:pt x="852" y="1649"/>
                      <a:pt x="610" y="1209"/>
                      <a:pt x="807" y="1571"/>
                    </a:cubicBezTo>
                    <a:lnTo>
                      <a:pt x="807" y="1571"/>
                    </a:lnTo>
                    <a:cubicBezTo>
                      <a:pt x="773" y="1500"/>
                      <a:pt x="725" y="1393"/>
                      <a:pt x="660" y="1234"/>
                    </a:cubicBezTo>
                    <a:lnTo>
                      <a:pt x="660" y="1234"/>
                    </a:lnTo>
                    <a:lnTo>
                      <a:pt x="828" y="1546"/>
                    </a:lnTo>
                    <a:lnTo>
                      <a:pt x="609" y="1107"/>
                    </a:lnTo>
                    <a:lnTo>
                      <a:pt x="609" y="1107"/>
                    </a:lnTo>
                    <a:cubicBezTo>
                      <a:pt x="627" y="1153"/>
                      <a:pt x="644" y="1195"/>
                      <a:pt x="660" y="1234"/>
                    </a:cubicBezTo>
                    <a:lnTo>
                      <a:pt x="660" y="1234"/>
                    </a:lnTo>
                    <a:lnTo>
                      <a:pt x="558" y="1045"/>
                    </a:lnTo>
                    <a:lnTo>
                      <a:pt x="558" y="1045"/>
                    </a:lnTo>
                    <a:cubicBezTo>
                      <a:pt x="563" y="1052"/>
                      <a:pt x="566" y="1057"/>
                      <a:pt x="568" y="1057"/>
                    </a:cubicBezTo>
                    <a:cubicBezTo>
                      <a:pt x="571" y="1057"/>
                      <a:pt x="555" y="1013"/>
                      <a:pt x="499" y="888"/>
                    </a:cubicBezTo>
                    <a:cubicBezTo>
                      <a:pt x="359" y="607"/>
                      <a:pt x="298" y="527"/>
                      <a:pt x="284" y="475"/>
                    </a:cubicBezTo>
                    <a:lnTo>
                      <a:pt x="284" y="475"/>
                    </a:lnTo>
                    <a:cubicBezTo>
                      <a:pt x="284" y="475"/>
                      <a:pt x="284" y="475"/>
                      <a:pt x="284" y="475"/>
                    </a:cubicBezTo>
                    <a:cubicBezTo>
                      <a:pt x="287" y="475"/>
                      <a:pt x="286" y="467"/>
                      <a:pt x="280" y="450"/>
                    </a:cubicBezTo>
                    <a:lnTo>
                      <a:pt x="280" y="450"/>
                    </a:lnTo>
                    <a:cubicBezTo>
                      <a:pt x="280" y="458"/>
                      <a:pt x="281" y="466"/>
                      <a:pt x="284" y="475"/>
                    </a:cubicBezTo>
                    <a:lnTo>
                      <a:pt x="284" y="475"/>
                    </a:lnTo>
                    <a:cubicBezTo>
                      <a:pt x="269" y="473"/>
                      <a:pt x="162" y="286"/>
                      <a:pt x="84" y="147"/>
                    </a:cubicBezTo>
                    <a:close/>
                    <a:moveTo>
                      <a:pt x="807" y="1571"/>
                    </a:moveTo>
                    <a:cubicBezTo>
                      <a:pt x="864" y="1692"/>
                      <a:pt x="883" y="1710"/>
                      <a:pt x="883" y="1710"/>
                    </a:cubicBezTo>
                    <a:cubicBezTo>
                      <a:pt x="852" y="1654"/>
                      <a:pt x="827" y="1608"/>
                      <a:pt x="807" y="157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32"/>
              <p:cNvSpPr/>
              <p:nvPr/>
            </p:nvSpPr>
            <p:spPr>
              <a:xfrm>
                <a:off x="7307372" y="2695748"/>
                <a:ext cx="2714" cy="4712"/>
              </a:xfrm>
              <a:custGeom>
                <a:avLst/>
                <a:gdLst/>
                <a:ahLst/>
                <a:cxnLst/>
                <a:rect l="l" t="t" r="r" b="b"/>
                <a:pathLst>
                  <a:path w="220" h="385" extrusionOk="0">
                    <a:moveTo>
                      <a:pt x="0" y="1"/>
                    </a:moveTo>
                    <a:lnTo>
                      <a:pt x="219" y="384"/>
                    </a:lnTo>
                    <a:lnTo>
                      <a:pt x="165" y="2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32"/>
              <p:cNvSpPr/>
              <p:nvPr/>
            </p:nvSpPr>
            <p:spPr>
              <a:xfrm>
                <a:off x="7305675" y="2692854"/>
                <a:ext cx="9142" cy="18091"/>
              </a:xfrm>
              <a:custGeom>
                <a:avLst/>
                <a:gdLst/>
                <a:ahLst/>
                <a:cxnLst/>
                <a:rect l="l" t="t" r="r" b="b"/>
                <a:pathLst>
                  <a:path w="741" h="1478" extrusionOk="0">
                    <a:moveTo>
                      <a:pt x="575" y="1135"/>
                    </a:moveTo>
                    <a:cubicBezTo>
                      <a:pt x="611" y="1201"/>
                      <a:pt x="656" y="1276"/>
                      <a:pt x="686" y="1335"/>
                    </a:cubicBezTo>
                    <a:cubicBezTo>
                      <a:pt x="648" y="1279"/>
                      <a:pt x="611" y="1209"/>
                      <a:pt x="575" y="1135"/>
                    </a:cubicBezTo>
                    <a:close/>
                    <a:moveTo>
                      <a:pt x="10" y="1"/>
                    </a:moveTo>
                    <a:cubicBezTo>
                      <a:pt x="0" y="1"/>
                      <a:pt x="157" y="350"/>
                      <a:pt x="193" y="459"/>
                    </a:cubicBezTo>
                    <a:cubicBezTo>
                      <a:pt x="242" y="508"/>
                      <a:pt x="334" y="687"/>
                      <a:pt x="315" y="687"/>
                    </a:cubicBezTo>
                    <a:cubicBezTo>
                      <a:pt x="313" y="687"/>
                      <a:pt x="309" y="684"/>
                      <a:pt x="303" y="678"/>
                    </a:cubicBezTo>
                    <a:lnTo>
                      <a:pt x="303" y="678"/>
                    </a:lnTo>
                    <a:lnTo>
                      <a:pt x="412" y="897"/>
                    </a:lnTo>
                    <a:cubicBezTo>
                      <a:pt x="632" y="1293"/>
                      <a:pt x="711" y="1477"/>
                      <a:pt x="733" y="1477"/>
                    </a:cubicBezTo>
                    <a:cubicBezTo>
                      <a:pt x="739" y="1477"/>
                      <a:pt x="741" y="1466"/>
                      <a:pt x="741" y="1445"/>
                    </a:cubicBezTo>
                    <a:lnTo>
                      <a:pt x="522" y="1007"/>
                    </a:lnTo>
                    <a:lnTo>
                      <a:pt x="522" y="1007"/>
                    </a:lnTo>
                    <a:cubicBezTo>
                      <a:pt x="522" y="1012"/>
                      <a:pt x="523" y="1018"/>
                      <a:pt x="524" y="1024"/>
                    </a:cubicBezTo>
                    <a:lnTo>
                      <a:pt x="524" y="1024"/>
                    </a:lnTo>
                    <a:cubicBezTo>
                      <a:pt x="478" y="918"/>
                      <a:pt x="439" y="813"/>
                      <a:pt x="412" y="733"/>
                    </a:cubicBezTo>
                    <a:cubicBezTo>
                      <a:pt x="324" y="557"/>
                      <a:pt x="287" y="491"/>
                      <a:pt x="281" y="491"/>
                    </a:cubicBezTo>
                    <a:lnTo>
                      <a:pt x="281" y="491"/>
                    </a:lnTo>
                    <a:cubicBezTo>
                      <a:pt x="266" y="491"/>
                      <a:pt x="482" y="981"/>
                      <a:pt x="522" y="1061"/>
                    </a:cubicBezTo>
                    <a:cubicBezTo>
                      <a:pt x="376" y="819"/>
                      <a:pt x="360" y="748"/>
                      <a:pt x="167" y="316"/>
                    </a:cubicBezTo>
                    <a:lnTo>
                      <a:pt x="167" y="316"/>
                    </a:lnTo>
                    <a:cubicBezTo>
                      <a:pt x="176" y="329"/>
                      <a:pt x="184" y="341"/>
                      <a:pt x="193" y="349"/>
                    </a:cubicBezTo>
                    <a:cubicBezTo>
                      <a:pt x="152" y="267"/>
                      <a:pt x="119" y="201"/>
                      <a:pt x="93" y="150"/>
                    </a:cubicBezTo>
                    <a:lnTo>
                      <a:pt x="93" y="150"/>
                    </a:lnTo>
                    <a:cubicBezTo>
                      <a:pt x="90" y="144"/>
                      <a:pt x="87" y="137"/>
                      <a:pt x="84" y="130"/>
                    </a:cubicBezTo>
                    <a:lnTo>
                      <a:pt x="84" y="130"/>
                    </a:lnTo>
                    <a:cubicBezTo>
                      <a:pt x="84" y="130"/>
                      <a:pt x="84" y="133"/>
                      <a:pt x="86" y="137"/>
                    </a:cubicBezTo>
                    <a:lnTo>
                      <a:pt x="86" y="137"/>
                    </a:lnTo>
                    <a:cubicBezTo>
                      <a:pt x="35" y="39"/>
                      <a:pt x="14" y="1"/>
                      <a:pt x="1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32"/>
              <p:cNvSpPr/>
              <p:nvPr/>
            </p:nvSpPr>
            <p:spPr>
              <a:xfrm>
                <a:off x="7314112" y="2709019"/>
                <a:ext cx="1493" cy="2644"/>
              </a:xfrm>
              <a:custGeom>
                <a:avLst/>
                <a:gdLst/>
                <a:ahLst/>
                <a:cxnLst/>
                <a:rect l="l" t="t" r="r" b="b"/>
                <a:pathLst>
                  <a:path w="121" h="216" extrusionOk="0">
                    <a:moveTo>
                      <a:pt x="0" y="0"/>
                    </a:moveTo>
                    <a:cubicBezTo>
                      <a:pt x="40" y="81"/>
                      <a:pt x="51" y="131"/>
                      <a:pt x="54" y="131"/>
                    </a:cubicBezTo>
                    <a:cubicBezTo>
                      <a:pt x="55" y="131"/>
                      <a:pt x="55" y="125"/>
                      <a:pt x="55" y="110"/>
                    </a:cubicBezTo>
                    <a:cubicBezTo>
                      <a:pt x="93" y="186"/>
                      <a:pt x="111" y="215"/>
                      <a:pt x="114" y="215"/>
                    </a:cubicBezTo>
                    <a:cubicBezTo>
                      <a:pt x="120" y="215"/>
                      <a:pt x="72" y="108"/>
                      <a:pt x="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32"/>
              <p:cNvSpPr/>
              <p:nvPr/>
            </p:nvSpPr>
            <p:spPr>
              <a:xfrm>
                <a:off x="7308049" y="2697746"/>
                <a:ext cx="679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55" h="110" extrusionOk="0">
                    <a:moveTo>
                      <a:pt x="0" y="55"/>
                    </a:moveTo>
                    <a:cubicBezTo>
                      <a:pt x="55" y="110"/>
                      <a:pt x="55" y="110"/>
                      <a:pt x="0" y="55"/>
                    </a:cubicBezTo>
                    <a:cubicBezTo>
                      <a:pt x="0" y="55"/>
                      <a:pt x="0" y="0"/>
                      <a:pt x="0" y="5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32"/>
              <p:cNvSpPr/>
              <p:nvPr/>
            </p:nvSpPr>
            <p:spPr>
              <a:xfrm>
                <a:off x="7312760" y="2707033"/>
                <a:ext cx="1369" cy="4027"/>
              </a:xfrm>
              <a:custGeom>
                <a:avLst/>
                <a:gdLst/>
                <a:ahLst/>
                <a:cxnLst/>
                <a:rect l="l" t="t" r="r" b="b"/>
                <a:pathLst>
                  <a:path w="111" h="329" extrusionOk="0">
                    <a:moveTo>
                      <a:pt x="1" y="0"/>
                    </a:moveTo>
                    <a:lnTo>
                      <a:pt x="1" y="110"/>
                    </a:lnTo>
                    <a:cubicBezTo>
                      <a:pt x="25" y="134"/>
                      <a:pt x="44" y="156"/>
                      <a:pt x="59" y="176"/>
                    </a:cubicBezTo>
                    <a:lnTo>
                      <a:pt x="59" y="176"/>
                    </a:lnTo>
                    <a:lnTo>
                      <a:pt x="1" y="0"/>
                    </a:lnTo>
                    <a:close/>
                    <a:moveTo>
                      <a:pt x="59" y="176"/>
                    </a:moveTo>
                    <a:lnTo>
                      <a:pt x="110" y="329"/>
                    </a:lnTo>
                    <a:cubicBezTo>
                      <a:pt x="110" y="286"/>
                      <a:pt x="110" y="244"/>
                      <a:pt x="59" y="176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32"/>
              <p:cNvSpPr/>
              <p:nvPr/>
            </p:nvSpPr>
            <p:spPr>
              <a:xfrm>
                <a:off x="7305773" y="2694040"/>
                <a:ext cx="9043" cy="2319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1895" extrusionOk="0">
                    <a:moveTo>
                      <a:pt x="81" y="422"/>
                    </a:moveTo>
                    <a:lnTo>
                      <a:pt x="81" y="422"/>
                    </a:lnTo>
                    <a:cubicBezTo>
                      <a:pt x="81" y="422"/>
                      <a:pt x="82" y="424"/>
                      <a:pt x="82" y="424"/>
                    </a:cubicBezTo>
                    <a:cubicBezTo>
                      <a:pt x="82" y="424"/>
                      <a:pt x="82" y="424"/>
                      <a:pt x="81" y="422"/>
                    </a:cubicBezTo>
                    <a:close/>
                    <a:moveTo>
                      <a:pt x="4" y="1"/>
                    </a:moveTo>
                    <a:cubicBezTo>
                      <a:pt x="0" y="1"/>
                      <a:pt x="56" y="132"/>
                      <a:pt x="130" y="305"/>
                    </a:cubicBezTo>
                    <a:lnTo>
                      <a:pt x="130" y="305"/>
                    </a:lnTo>
                    <a:cubicBezTo>
                      <a:pt x="131" y="300"/>
                      <a:pt x="131" y="298"/>
                      <a:pt x="132" y="298"/>
                    </a:cubicBezTo>
                    <a:cubicBezTo>
                      <a:pt x="136" y="298"/>
                      <a:pt x="146" y="328"/>
                      <a:pt x="160" y="373"/>
                    </a:cubicBezTo>
                    <a:lnTo>
                      <a:pt x="160" y="373"/>
                    </a:lnTo>
                    <a:cubicBezTo>
                      <a:pt x="150" y="349"/>
                      <a:pt x="140" y="327"/>
                      <a:pt x="130" y="305"/>
                    </a:cubicBezTo>
                    <a:lnTo>
                      <a:pt x="130" y="305"/>
                    </a:lnTo>
                    <a:cubicBezTo>
                      <a:pt x="130" y="305"/>
                      <a:pt x="130" y="306"/>
                      <a:pt x="130" y="306"/>
                    </a:cubicBezTo>
                    <a:cubicBezTo>
                      <a:pt x="142" y="329"/>
                      <a:pt x="157" y="371"/>
                      <a:pt x="176" y="428"/>
                    </a:cubicBezTo>
                    <a:lnTo>
                      <a:pt x="176" y="428"/>
                    </a:lnTo>
                    <a:cubicBezTo>
                      <a:pt x="171" y="408"/>
                      <a:pt x="165" y="389"/>
                      <a:pt x="160" y="373"/>
                    </a:cubicBezTo>
                    <a:lnTo>
                      <a:pt x="160" y="373"/>
                    </a:lnTo>
                    <a:cubicBezTo>
                      <a:pt x="181" y="422"/>
                      <a:pt x="204" y="474"/>
                      <a:pt x="226" y="526"/>
                    </a:cubicBezTo>
                    <a:lnTo>
                      <a:pt x="226" y="526"/>
                    </a:lnTo>
                    <a:cubicBezTo>
                      <a:pt x="202" y="441"/>
                      <a:pt x="185" y="376"/>
                      <a:pt x="185" y="361"/>
                    </a:cubicBezTo>
                    <a:lnTo>
                      <a:pt x="185" y="361"/>
                    </a:lnTo>
                    <a:cubicBezTo>
                      <a:pt x="193" y="377"/>
                      <a:pt x="201" y="392"/>
                      <a:pt x="208" y="406"/>
                    </a:cubicBezTo>
                    <a:lnTo>
                      <a:pt x="208" y="406"/>
                    </a:lnTo>
                    <a:cubicBezTo>
                      <a:pt x="192" y="358"/>
                      <a:pt x="180" y="325"/>
                      <a:pt x="178" y="325"/>
                    </a:cubicBezTo>
                    <a:lnTo>
                      <a:pt x="178" y="325"/>
                    </a:lnTo>
                    <a:cubicBezTo>
                      <a:pt x="177" y="325"/>
                      <a:pt x="179" y="336"/>
                      <a:pt x="185" y="361"/>
                    </a:cubicBezTo>
                    <a:cubicBezTo>
                      <a:pt x="135" y="245"/>
                      <a:pt x="121" y="214"/>
                      <a:pt x="119" y="214"/>
                    </a:cubicBezTo>
                    <a:lnTo>
                      <a:pt x="119" y="214"/>
                    </a:lnTo>
                    <a:cubicBezTo>
                      <a:pt x="116" y="214"/>
                      <a:pt x="129" y="252"/>
                      <a:pt x="125" y="252"/>
                    </a:cubicBezTo>
                    <a:cubicBezTo>
                      <a:pt x="122" y="252"/>
                      <a:pt x="99" y="209"/>
                      <a:pt x="21" y="32"/>
                    </a:cubicBezTo>
                    <a:cubicBezTo>
                      <a:pt x="10" y="11"/>
                      <a:pt x="5" y="1"/>
                      <a:pt x="4" y="1"/>
                    </a:cubicBezTo>
                    <a:close/>
                    <a:moveTo>
                      <a:pt x="321" y="655"/>
                    </a:moveTo>
                    <a:cubicBezTo>
                      <a:pt x="322" y="656"/>
                      <a:pt x="322" y="657"/>
                      <a:pt x="322" y="660"/>
                    </a:cubicBezTo>
                    <a:lnTo>
                      <a:pt x="322" y="660"/>
                    </a:lnTo>
                    <a:cubicBezTo>
                      <a:pt x="322" y="658"/>
                      <a:pt x="321" y="656"/>
                      <a:pt x="321" y="655"/>
                    </a:cubicBezTo>
                    <a:close/>
                    <a:moveTo>
                      <a:pt x="295" y="636"/>
                    </a:moveTo>
                    <a:lnTo>
                      <a:pt x="295" y="636"/>
                    </a:lnTo>
                    <a:cubicBezTo>
                      <a:pt x="305" y="656"/>
                      <a:pt x="315" y="675"/>
                      <a:pt x="323" y="692"/>
                    </a:cubicBezTo>
                    <a:lnTo>
                      <a:pt x="323" y="692"/>
                    </a:lnTo>
                    <a:cubicBezTo>
                      <a:pt x="324" y="692"/>
                      <a:pt x="324" y="692"/>
                      <a:pt x="324" y="693"/>
                    </a:cubicBezTo>
                    <a:lnTo>
                      <a:pt x="324" y="693"/>
                    </a:lnTo>
                    <a:cubicBezTo>
                      <a:pt x="312" y="669"/>
                      <a:pt x="302" y="649"/>
                      <a:pt x="295" y="636"/>
                    </a:cubicBezTo>
                    <a:close/>
                    <a:moveTo>
                      <a:pt x="387" y="900"/>
                    </a:moveTo>
                    <a:lnTo>
                      <a:pt x="387" y="900"/>
                    </a:lnTo>
                    <a:cubicBezTo>
                      <a:pt x="391" y="916"/>
                      <a:pt x="396" y="934"/>
                      <a:pt x="401" y="953"/>
                    </a:cubicBezTo>
                    <a:lnTo>
                      <a:pt x="401" y="953"/>
                    </a:lnTo>
                    <a:cubicBezTo>
                      <a:pt x="401" y="944"/>
                      <a:pt x="400" y="936"/>
                      <a:pt x="399" y="927"/>
                    </a:cubicBezTo>
                    <a:lnTo>
                      <a:pt x="399" y="927"/>
                    </a:lnTo>
                    <a:cubicBezTo>
                      <a:pt x="395" y="918"/>
                      <a:pt x="391" y="909"/>
                      <a:pt x="387" y="900"/>
                    </a:cubicBezTo>
                    <a:close/>
                    <a:moveTo>
                      <a:pt x="21" y="251"/>
                    </a:moveTo>
                    <a:cubicBezTo>
                      <a:pt x="69" y="380"/>
                      <a:pt x="80" y="414"/>
                      <a:pt x="81" y="422"/>
                    </a:cubicBezTo>
                    <a:lnTo>
                      <a:pt x="81" y="422"/>
                    </a:lnTo>
                    <a:cubicBezTo>
                      <a:pt x="81" y="422"/>
                      <a:pt x="81" y="422"/>
                      <a:pt x="82" y="422"/>
                    </a:cubicBezTo>
                    <a:lnTo>
                      <a:pt x="82" y="422"/>
                    </a:lnTo>
                    <a:cubicBezTo>
                      <a:pt x="84" y="422"/>
                      <a:pt x="105" y="451"/>
                      <a:pt x="240" y="734"/>
                    </a:cubicBezTo>
                    <a:lnTo>
                      <a:pt x="240" y="734"/>
                    </a:lnTo>
                    <a:cubicBezTo>
                      <a:pt x="240" y="728"/>
                      <a:pt x="240" y="721"/>
                      <a:pt x="240" y="712"/>
                    </a:cubicBezTo>
                    <a:lnTo>
                      <a:pt x="240" y="712"/>
                    </a:lnTo>
                    <a:cubicBezTo>
                      <a:pt x="244" y="721"/>
                      <a:pt x="248" y="729"/>
                      <a:pt x="252" y="737"/>
                    </a:cubicBezTo>
                    <a:lnTo>
                      <a:pt x="252" y="737"/>
                    </a:lnTo>
                    <a:cubicBezTo>
                      <a:pt x="262" y="764"/>
                      <a:pt x="272" y="793"/>
                      <a:pt x="282" y="822"/>
                    </a:cubicBezTo>
                    <a:lnTo>
                      <a:pt x="282" y="822"/>
                    </a:lnTo>
                    <a:cubicBezTo>
                      <a:pt x="267" y="790"/>
                      <a:pt x="253" y="761"/>
                      <a:pt x="240" y="734"/>
                    </a:cubicBezTo>
                    <a:lnTo>
                      <a:pt x="240" y="734"/>
                    </a:lnTo>
                    <a:cubicBezTo>
                      <a:pt x="243" y="775"/>
                      <a:pt x="252" y="782"/>
                      <a:pt x="296" y="862"/>
                    </a:cubicBezTo>
                    <a:lnTo>
                      <a:pt x="296" y="862"/>
                    </a:lnTo>
                    <a:cubicBezTo>
                      <a:pt x="326" y="947"/>
                      <a:pt x="349" y="1018"/>
                      <a:pt x="349" y="1018"/>
                    </a:cubicBezTo>
                    <a:lnTo>
                      <a:pt x="299" y="867"/>
                    </a:lnTo>
                    <a:lnTo>
                      <a:pt x="299" y="867"/>
                    </a:lnTo>
                    <a:cubicBezTo>
                      <a:pt x="312" y="891"/>
                      <a:pt x="329" y="923"/>
                      <a:pt x="349" y="963"/>
                    </a:cubicBezTo>
                    <a:cubicBezTo>
                      <a:pt x="327" y="916"/>
                      <a:pt x="306" y="872"/>
                      <a:pt x="288" y="832"/>
                    </a:cubicBezTo>
                    <a:lnTo>
                      <a:pt x="288" y="832"/>
                    </a:lnTo>
                    <a:lnTo>
                      <a:pt x="266" y="767"/>
                    </a:lnTo>
                    <a:lnTo>
                      <a:pt x="266" y="767"/>
                    </a:lnTo>
                    <a:cubicBezTo>
                      <a:pt x="299" y="845"/>
                      <a:pt x="328" y="910"/>
                      <a:pt x="354" y="972"/>
                    </a:cubicBezTo>
                    <a:lnTo>
                      <a:pt x="354" y="972"/>
                    </a:lnTo>
                    <a:cubicBezTo>
                      <a:pt x="337" y="922"/>
                      <a:pt x="320" y="872"/>
                      <a:pt x="304" y="823"/>
                    </a:cubicBezTo>
                    <a:lnTo>
                      <a:pt x="304" y="823"/>
                    </a:lnTo>
                    <a:cubicBezTo>
                      <a:pt x="304" y="823"/>
                      <a:pt x="304" y="823"/>
                      <a:pt x="304" y="823"/>
                    </a:cubicBezTo>
                    <a:cubicBezTo>
                      <a:pt x="300" y="823"/>
                      <a:pt x="287" y="802"/>
                      <a:pt x="261" y="754"/>
                    </a:cubicBezTo>
                    <a:lnTo>
                      <a:pt x="261" y="754"/>
                    </a:lnTo>
                    <a:lnTo>
                      <a:pt x="266" y="767"/>
                    </a:lnTo>
                    <a:lnTo>
                      <a:pt x="266" y="767"/>
                    </a:lnTo>
                    <a:cubicBezTo>
                      <a:pt x="262" y="758"/>
                      <a:pt x="258" y="749"/>
                      <a:pt x="254" y="739"/>
                    </a:cubicBezTo>
                    <a:lnTo>
                      <a:pt x="254" y="739"/>
                    </a:lnTo>
                    <a:cubicBezTo>
                      <a:pt x="256" y="744"/>
                      <a:pt x="259" y="749"/>
                      <a:pt x="261" y="754"/>
                    </a:cubicBezTo>
                    <a:lnTo>
                      <a:pt x="261" y="754"/>
                    </a:lnTo>
                    <a:lnTo>
                      <a:pt x="240" y="690"/>
                    </a:lnTo>
                    <a:lnTo>
                      <a:pt x="240" y="690"/>
                    </a:lnTo>
                    <a:cubicBezTo>
                      <a:pt x="240" y="694"/>
                      <a:pt x="240" y="698"/>
                      <a:pt x="240" y="702"/>
                    </a:cubicBezTo>
                    <a:lnTo>
                      <a:pt x="240" y="702"/>
                    </a:lnTo>
                    <a:cubicBezTo>
                      <a:pt x="214" y="631"/>
                      <a:pt x="192" y="576"/>
                      <a:pt x="186" y="576"/>
                    </a:cubicBezTo>
                    <a:cubicBezTo>
                      <a:pt x="186" y="576"/>
                      <a:pt x="185" y="577"/>
                      <a:pt x="185" y="580"/>
                    </a:cubicBezTo>
                    <a:cubicBezTo>
                      <a:pt x="205" y="626"/>
                      <a:pt x="223" y="668"/>
                      <a:pt x="240" y="707"/>
                    </a:cubicBezTo>
                    <a:lnTo>
                      <a:pt x="240" y="707"/>
                    </a:lnTo>
                    <a:cubicBezTo>
                      <a:pt x="240" y="706"/>
                      <a:pt x="240" y="704"/>
                      <a:pt x="240" y="702"/>
                    </a:cubicBezTo>
                    <a:lnTo>
                      <a:pt x="240" y="702"/>
                    </a:lnTo>
                    <a:cubicBezTo>
                      <a:pt x="244" y="712"/>
                      <a:pt x="247" y="723"/>
                      <a:pt x="251" y="733"/>
                    </a:cubicBezTo>
                    <a:lnTo>
                      <a:pt x="251" y="733"/>
                    </a:lnTo>
                    <a:cubicBezTo>
                      <a:pt x="248" y="725"/>
                      <a:pt x="244" y="716"/>
                      <a:pt x="240" y="707"/>
                    </a:cubicBezTo>
                    <a:lnTo>
                      <a:pt x="240" y="707"/>
                    </a:lnTo>
                    <a:cubicBezTo>
                      <a:pt x="240" y="709"/>
                      <a:pt x="240" y="711"/>
                      <a:pt x="240" y="712"/>
                    </a:cubicBezTo>
                    <a:lnTo>
                      <a:pt x="240" y="712"/>
                    </a:lnTo>
                    <a:cubicBezTo>
                      <a:pt x="195" y="623"/>
                      <a:pt x="124" y="475"/>
                      <a:pt x="21" y="251"/>
                    </a:cubicBezTo>
                    <a:close/>
                    <a:moveTo>
                      <a:pt x="403" y="1015"/>
                    </a:moveTo>
                    <a:cubicBezTo>
                      <a:pt x="403" y="1017"/>
                      <a:pt x="404" y="1019"/>
                      <a:pt x="404" y="1022"/>
                    </a:cubicBezTo>
                    <a:lnTo>
                      <a:pt x="404" y="1022"/>
                    </a:lnTo>
                    <a:cubicBezTo>
                      <a:pt x="404" y="1021"/>
                      <a:pt x="404" y="1019"/>
                      <a:pt x="404" y="1018"/>
                    </a:cubicBezTo>
                    <a:cubicBezTo>
                      <a:pt x="404" y="1017"/>
                      <a:pt x="403" y="1016"/>
                      <a:pt x="403" y="1015"/>
                    </a:cubicBezTo>
                    <a:close/>
                    <a:moveTo>
                      <a:pt x="412" y="1058"/>
                    </a:moveTo>
                    <a:lnTo>
                      <a:pt x="459" y="1183"/>
                    </a:lnTo>
                    <a:cubicBezTo>
                      <a:pt x="459" y="1194"/>
                      <a:pt x="458" y="1199"/>
                      <a:pt x="456" y="1199"/>
                    </a:cubicBezTo>
                    <a:cubicBezTo>
                      <a:pt x="448" y="1199"/>
                      <a:pt x="429" y="1128"/>
                      <a:pt x="412" y="1058"/>
                    </a:cubicBezTo>
                    <a:close/>
                    <a:moveTo>
                      <a:pt x="208" y="406"/>
                    </a:moveTo>
                    <a:cubicBezTo>
                      <a:pt x="232" y="480"/>
                      <a:pt x="266" y="591"/>
                      <a:pt x="291" y="676"/>
                    </a:cubicBezTo>
                    <a:lnTo>
                      <a:pt x="291" y="676"/>
                    </a:lnTo>
                    <a:cubicBezTo>
                      <a:pt x="270" y="626"/>
                      <a:pt x="248" y="576"/>
                      <a:pt x="226" y="526"/>
                    </a:cubicBezTo>
                    <a:lnTo>
                      <a:pt x="226" y="526"/>
                    </a:lnTo>
                    <a:cubicBezTo>
                      <a:pt x="244" y="588"/>
                      <a:pt x="266" y="662"/>
                      <a:pt x="289" y="732"/>
                    </a:cubicBezTo>
                    <a:lnTo>
                      <a:pt x="289" y="732"/>
                    </a:lnTo>
                    <a:lnTo>
                      <a:pt x="250" y="656"/>
                    </a:lnTo>
                    <a:lnTo>
                      <a:pt x="250" y="656"/>
                    </a:lnTo>
                    <a:cubicBezTo>
                      <a:pt x="222" y="568"/>
                      <a:pt x="197" y="490"/>
                      <a:pt x="176" y="428"/>
                    </a:cubicBezTo>
                    <a:lnTo>
                      <a:pt x="176" y="428"/>
                    </a:lnTo>
                    <a:cubicBezTo>
                      <a:pt x="195" y="491"/>
                      <a:pt x="218" y="568"/>
                      <a:pt x="240" y="635"/>
                    </a:cubicBezTo>
                    <a:cubicBezTo>
                      <a:pt x="233" y="621"/>
                      <a:pt x="230" y="615"/>
                      <a:pt x="229" y="615"/>
                    </a:cubicBezTo>
                    <a:lnTo>
                      <a:pt x="229" y="615"/>
                    </a:lnTo>
                    <a:cubicBezTo>
                      <a:pt x="227" y="615"/>
                      <a:pt x="246" y="661"/>
                      <a:pt x="272" y="723"/>
                    </a:cubicBezTo>
                    <a:lnTo>
                      <a:pt x="272" y="723"/>
                    </a:lnTo>
                    <a:cubicBezTo>
                      <a:pt x="268" y="710"/>
                      <a:pt x="264" y="698"/>
                      <a:pt x="260" y="685"/>
                    </a:cubicBezTo>
                    <a:lnTo>
                      <a:pt x="260" y="685"/>
                    </a:lnTo>
                    <a:cubicBezTo>
                      <a:pt x="271" y="714"/>
                      <a:pt x="281" y="740"/>
                      <a:pt x="288" y="761"/>
                    </a:cubicBezTo>
                    <a:lnTo>
                      <a:pt x="288" y="761"/>
                    </a:lnTo>
                    <a:cubicBezTo>
                      <a:pt x="283" y="748"/>
                      <a:pt x="277" y="735"/>
                      <a:pt x="272" y="723"/>
                    </a:cubicBezTo>
                    <a:lnTo>
                      <a:pt x="272" y="723"/>
                    </a:lnTo>
                    <a:cubicBezTo>
                      <a:pt x="283" y="756"/>
                      <a:pt x="293" y="789"/>
                      <a:pt x="304" y="823"/>
                    </a:cubicBezTo>
                    <a:lnTo>
                      <a:pt x="304" y="823"/>
                    </a:lnTo>
                    <a:cubicBezTo>
                      <a:pt x="308" y="823"/>
                      <a:pt x="302" y="800"/>
                      <a:pt x="288" y="761"/>
                    </a:cubicBezTo>
                    <a:lnTo>
                      <a:pt x="288" y="761"/>
                    </a:lnTo>
                    <a:cubicBezTo>
                      <a:pt x="301" y="790"/>
                      <a:pt x="314" y="821"/>
                      <a:pt x="328" y="851"/>
                    </a:cubicBezTo>
                    <a:lnTo>
                      <a:pt x="328" y="851"/>
                    </a:lnTo>
                    <a:cubicBezTo>
                      <a:pt x="315" y="814"/>
                      <a:pt x="302" y="774"/>
                      <a:pt x="289" y="732"/>
                    </a:cubicBezTo>
                    <a:lnTo>
                      <a:pt x="289" y="732"/>
                    </a:lnTo>
                    <a:lnTo>
                      <a:pt x="321" y="797"/>
                    </a:lnTo>
                    <a:lnTo>
                      <a:pt x="321" y="797"/>
                    </a:lnTo>
                    <a:cubicBezTo>
                      <a:pt x="322" y="788"/>
                      <a:pt x="309" y="739"/>
                      <a:pt x="291" y="676"/>
                    </a:cubicBezTo>
                    <a:lnTo>
                      <a:pt x="291" y="676"/>
                    </a:lnTo>
                    <a:cubicBezTo>
                      <a:pt x="306" y="711"/>
                      <a:pt x="321" y="746"/>
                      <a:pt x="336" y="779"/>
                    </a:cubicBezTo>
                    <a:lnTo>
                      <a:pt x="336" y="779"/>
                    </a:lnTo>
                    <a:cubicBezTo>
                      <a:pt x="339" y="800"/>
                      <a:pt x="344" y="825"/>
                      <a:pt x="349" y="854"/>
                    </a:cubicBezTo>
                    <a:lnTo>
                      <a:pt x="349" y="854"/>
                    </a:lnTo>
                    <a:cubicBezTo>
                      <a:pt x="343" y="824"/>
                      <a:pt x="339" y="801"/>
                      <a:pt x="337" y="783"/>
                    </a:cubicBezTo>
                    <a:lnTo>
                      <a:pt x="337" y="783"/>
                    </a:lnTo>
                    <a:cubicBezTo>
                      <a:pt x="355" y="824"/>
                      <a:pt x="371" y="863"/>
                      <a:pt x="387" y="900"/>
                    </a:cubicBezTo>
                    <a:lnTo>
                      <a:pt x="387" y="900"/>
                    </a:lnTo>
                    <a:cubicBezTo>
                      <a:pt x="377" y="865"/>
                      <a:pt x="369" y="834"/>
                      <a:pt x="362" y="807"/>
                    </a:cubicBezTo>
                    <a:lnTo>
                      <a:pt x="362" y="807"/>
                    </a:lnTo>
                    <a:cubicBezTo>
                      <a:pt x="361" y="807"/>
                      <a:pt x="361" y="807"/>
                      <a:pt x="361" y="807"/>
                    </a:cubicBezTo>
                    <a:cubicBezTo>
                      <a:pt x="358" y="807"/>
                      <a:pt x="355" y="804"/>
                      <a:pt x="349" y="799"/>
                    </a:cubicBezTo>
                    <a:lnTo>
                      <a:pt x="349" y="762"/>
                    </a:lnTo>
                    <a:lnTo>
                      <a:pt x="349" y="762"/>
                    </a:lnTo>
                    <a:cubicBezTo>
                      <a:pt x="353" y="775"/>
                      <a:pt x="357" y="790"/>
                      <a:pt x="362" y="807"/>
                    </a:cubicBezTo>
                    <a:lnTo>
                      <a:pt x="362" y="807"/>
                    </a:lnTo>
                    <a:cubicBezTo>
                      <a:pt x="370" y="805"/>
                      <a:pt x="363" y="775"/>
                      <a:pt x="353" y="752"/>
                    </a:cubicBezTo>
                    <a:lnTo>
                      <a:pt x="353" y="752"/>
                    </a:lnTo>
                    <a:cubicBezTo>
                      <a:pt x="363" y="774"/>
                      <a:pt x="387" y="837"/>
                      <a:pt x="399" y="927"/>
                    </a:cubicBezTo>
                    <a:lnTo>
                      <a:pt x="399" y="927"/>
                    </a:lnTo>
                    <a:cubicBezTo>
                      <a:pt x="423" y="986"/>
                      <a:pt x="444" y="1036"/>
                      <a:pt x="459" y="1073"/>
                    </a:cubicBezTo>
                    <a:lnTo>
                      <a:pt x="459" y="1073"/>
                    </a:lnTo>
                    <a:cubicBezTo>
                      <a:pt x="476" y="1107"/>
                      <a:pt x="507" y="1169"/>
                      <a:pt x="569" y="1292"/>
                    </a:cubicBezTo>
                    <a:cubicBezTo>
                      <a:pt x="678" y="1493"/>
                      <a:pt x="715" y="1554"/>
                      <a:pt x="719" y="1554"/>
                    </a:cubicBezTo>
                    <a:cubicBezTo>
                      <a:pt x="725" y="1554"/>
                      <a:pt x="654" y="1410"/>
                      <a:pt x="655" y="1410"/>
                    </a:cubicBezTo>
                    <a:lnTo>
                      <a:pt x="655" y="1410"/>
                    </a:lnTo>
                    <a:cubicBezTo>
                      <a:pt x="655" y="1410"/>
                      <a:pt x="661" y="1423"/>
                      <a:pt x="678" y="1456"/>
                    </a:cubicBezTo>
                    <a:cubicBezTo>
                      <a:pt x="635" y="1326"/>
                      <a:pt x="453" y="954"/>
                      <a:pt x="353" y="751"/>
                    </a:cubicBezTo>
                    <a:lnTo>
                      <a:pt x="353" y="751"/>
                    </a:lnTo>
                    <a:cubicBezTo>
                      <a:pt x="353" y="752"/>
                      <a:pt x="353" y="752"/>
                      <a:pt x="353" y="752"/>
                    </a:cubicBezTo>
                    <a:lnTo>
                      <a:pt x="353" y="752"/>
                    </a:lnTo>
                    <a:cubicBezTo>
                      <a:pt x="353" y="752"/>
                      <a:pt x="353" y="751"/>
                      <a:pt x="353" y="751"/>
                    </a:cubicBezTo>
                    <a:lnTo>
                      <a:pt x="353" y="751"/>
                    </a:lnTo>
                    <a:cubicBezTo>
                      <a:pt x="353" y="751"/>
                      <a:pt x="353" y="751"/>
                      <a:pt x="353" y="751"/>
                    </a:cubicBezTo>
                    <a:lnTo>
                      <a:pt x="353" y="751"/>
                    </a:lnTo>
                    <a:cubicBezTo>
                      <a:pt x="352" y="749"/>
                      <a:pt x="351" y="747"/>
                      <a:pt x="349" y="744"/>
                    </a:cubicBezTo>
                    <a:lnTo>
                      <a:pt x="349" y="744"/>
                    </a:lnTo>
                    <a:cubicBezTo>
                      <a:pt x="349" y="744"/>
                      <a:pt x="349" y="744"/>
                      <a:pt x="349" y="744"/>
                    </a:cubicBezTo>
                    <a:cubicBezTo>
                      <a:pt x="349" y="743"/>
                      <a:pt x="348" y="741"/>
                      <a:pt x="347" y="739"/>
                    </a:cubicBezTo>
                    <a:lnTo>
                      <a:pt x="347" y="739"/>
                    </a:lnTo>
                    <a:cubicBezTo>
                      <a:pt x="348" y="741"/>
                      <a:pt x="349" y="743"/>
                      <a:pt x="349" y="745"/>
                    </a:cubicBezTo>
                    <a:lnTo>
                      <a:pt x="349" y="745"/>
                    </a:lnTo>
                    <a:lnTo>
                      <a:pt x="349" y="762"/>
                    </a:lnTo>
                    <a:lnTo>
                      <a:pt x="349" y="762"/>
                    </a:lnTo>
                    <a:cubicBezTo>
                      <a:pt x="347" y="751"/>
                      <a:pt x="344" y="741"/>
                      <a:pt x="341" y="732"/>
                    </a:cubicBezTo>
                    <a:lnTo>
                      <a:pt x="341" y="732"/>
                    </a:lnTo>
                    <a:cubicBezTo>
                      <a:pt x="343" y="734"/>
                      <a:pt x="345" y="736"/>
                      <a:pt x="347" y="739"/>
                    </a:cubicBezTo>
                    <a:lnTo>
                      <a:pt x="347" y="739"/>
                    </a:lnTo>
                    <a:cubicBezTo>
                      <a:pt x="344" y="734"/>
                      <a:pt x="342" y="729"/>
                      <a:pt x="339" y="725"/>
                    </a:cubicBezTo>
                    <a:lnTo>
                      <a:pt x="339" y="725"/>
                    </a:lnTo>
                    <a:cubicBezTo>
                      <a:pt x="339" y="724"/>
                      <a:pt x="339" y="724"/>
                      <a:pt x="339" y="724"/>
                    </a:cubicBezTo>
                    <a:lnTo>
                      <a:pt x="339" y="724"/>
                    </a:lnTo>
                    <a:cubicBezTo>
                      <a:pt x="476" y="995"/>
                      <a:pt x="486" y="1005"/>
                      <a:pt x="492" y="1005"/>
                    </a:cubicBezTo>
                    <a:cubicBezTo>
                      <a:pt x="492" y="1005"/>
                      <a:pt x="493" y="1005"/>
                      <a:pt x="493" y="1005"/>
                    </a:cubicBezTo>
                    <a:cubicBezTo>
                      <a:pt x="500" y="1005"/>
                      <a:pt x="514" y="1018"/>
                      <a:pt x="733" y="1456"/>
                    </a:cubicBezTo>
                    <a:cubicBezTo>
                      <a:pt x="675" y="1340"/>
                      <a:pt x="491" y="973"/>
                      <a:pt x="459" y="909"/>
                    </a:cubicBezTo>
                    <a:cubicBezTo>
                      <a:pt x="251" y="492"/>
                      <a:pt x="339" y="669"/>
                      <a:pt x="208" y="406"/>
                    </a:cubicBezTo>
                    <a:close/>
                    <a:moveTo>
                      <a:pt x="295" y="744"/>
                    </a:moveTo>
                    <a:lnTo>
                      <a:pt x="371" y="949"/>
                    </a:lnTo>
                    <a:lnTo>
                      <a:pt x="371" y="949"/>
                    </a:lnTo>
                    <a:cubicBezTo>
                      <a:pt x="358" y="919"/>
                      <a:pt x="343" y="886"/>
                      <a:pt x="328" y="851"/>
                    </a:cubicBezTo>
                    <a:lnTo>
                      <a:pt x="328" y="851"/>
                    </a:lnTo>
                    <a:cubicBezTo>
                      <a:pt x="362" y="953"/>
                      <a:pt x="392" y="1030"/>
                      <a:pt x="401" y="1030"/>
                    </a:cubicBezTo>
                    <a:cubicBezTo>
                      <a:pt x="401" y="1030"/>
                      <a:pt x="401" y="1030"/>
                      <a:pt x="402" y="1030"/>
                    </a:cubicBezTo>
                    <a:lnTo>
                      <a:pt x="402" y="1030"/>
                    </a:lnTo>
                    <a:lnTo>
                      <a:pt x="412" y="1058"/>
                    </a:lnTo>
                    <a:lnTo>
                      <a:pt x="412" y="1058"/>
                    </a:lnTo>
                    <a:cubicBezTo>
                      <a:pt x="421" y="1102"/>
                      <a:pt x="430" y="1146"/>
                      <a:pt x="439" y="1189"/>
                    </a:cubicBezTo>
                    <a:lnTo>
                      <a:pt x="439" y="1189"/>
                    </a:lnTo>
                    <a:cubicBezTo>
                      <a:pt x="411" y="1112"/>
                      <a:pt x="384" y="1045"/>
                      <a:pt x="354" y="972"/>
                    </a:cubicBezTo>
                    <a:lnTo>
                      <a:pt x="354" y="972"/>
                    </a:lnTo>
                    <a:cubicBezTo>
                      <a:pt x="385" y="1065"/>
                      <a:pt x="418" y="1159"/>
                      <a:pt x="452" y="1247"/>
                    </a:cubicBezTo>
                    <a:lnTo>
                      <a:pt x="452" y="1247"/>
                    </a:lnTo>
                    <a:cubicBezTo>
                      <a:pt x="448" y="1228"/>
                      <a:pt x="444" y="1208"/>
                      <a:pt x="439" y="1189"/>
                    </a:cubicBezTo>
                    <a:lnTo>
                      <a:pt x="439" y="1189"/>
                    </a:lnTo>
                    <a:cubicBezTo>
                      <a:pt x="463" y="1251"/>
                      <a:pt x="486" y="1320"/>
                      <a:pt x="514" y="1402"/>
                    </a:cubicBezTo>
                    <a:cubicBezTo>
                      <a:pt x="493" y="1353"/>
                      <a:pt x="472" y="1301"/>
                      <a:pt x="452" y="1247"/>
                    </a:cubicBezTo>
                    <a:lnTo>
                      <a:pt x="452" y="1247"/>
                    </a:lnTo>
                    <a:cubicBezTo>
                      <a:pt x="491" y="1432"/>
                      <a:pt x="530" y="1622"/>
                      <a:pt x="569" y="1895"/>
                    </a:cubicBezTo>
                    <a:cubicBezTo>
                      <a:pt x="592" y="1895"/>
                      <a:pt x="586" y="1807"/>
                      <a:pt x="571" y="1714"/>
                    </a:cubicBezTo>
                    <a:lnTo>
                      <a:pt x="571" y="1714"/>
                    </a:lnTo>
                    <a:cubicBezTo>
                      <a:pt x="584" y="1778"/>
                      <a:pt x="597" y="1843"/>
                      <a:pt x="623" y="1895"/>
                    </a:cubicBezTo>
                    <a:cubicBezTo>
                      <a:pt x="605" y="1820"/>
                      <a:pt x="580" y="1726"/>
                      <a:pt x="559" y="1648"/>
                    </a:cubicBezTo>
                    <a:lnTo>
                      <a:pt x="559" y="1648"/>
                    </a:lnTo>
                    <a:cubicBezTo>
                      <a:pt x="547" y="1585"/>
                      <a:pt x="533" y="1528"/>
                      <a:pt x="523" y="1505"/>
                    </a:cubicBezTo>
                    <a:lnTo>
                      <a:pt x="523" y="1505"/>
                    </a:lnTo>
                    <a:cubicBezTo>
                      <a:pt x="522" y="1497"/>
                      <a:pt x="521" y="1493"/>
                      <a:pt x="522" y="1493"/>
                    </a:cubicBezTo>
                    <a:lnTo>
                      <a:pt x="522" y="1493"/>
                    </a:lnTo>
                    <a:cubicBezTo>
                      <a:pt x="525" y="1493"/>
                      <a:pt x="538" y="1529"/>
                      <a:pt x="569" y="1621"/>
                    </a:cubicBezTo>
                    <a:cubicBezTo>
                      <a:pt x="584" y="1667"/>
                      <a:pt x="591" y="1687"/>
                      <a:pt x="591" y="1687"/>
                    </a:cubicBezTo>
                    <a:cubicBezTo>
                      <a:pt x="592" y="1687"/>
                      <a:pt x="553" y="1559"/>
                      <a:pt x="514" y="1402"/>
                    </a:cubicBezTo>
                    <a:lnTo>
                      <a:pt x="514" y="1402"/>
                    </a:lnTo>
                    <a:cubicBezTo>
                      <a:pt x="541" y="1456"/>
                      <a:pt x="555" y="1474"/>
                      <a:pt x="563" y="1474"/>
                    </a:cubicBezTo>
                    <a:cubicBezTo>
                      <a:pt x="575" y="1474"/>
                      <a:pt x="572" y="1426"/>
                      <a:pt x="587" y="1426"/>
                    </a:cubicBezTo>
                    <a:cubicBezTo>
                      <a:pt x="599" y="1426"/>
                      <a:pt x="623" y="1456"/>
                      <a:pt x="678" y="1566"/>
                    </a:cubicBezTo>
                    <a:lnTo>
                      <a:pt x="403" y="969"/>
                    </a:lnTo>
                    <a:lnTo>
                      <a:pt x="403" y="969"/>
                    </a:lnTo>
                    <a:cubicBezTo>
                      <a:pt x="404" y="985"/>
                      <a:pt x="404" y="1001"/>
                      <a:pt x="404" y="1018"/>
                    </a:cubicBezTo>
                    <a:cubicBezTo>
                      <a:pt x="407" y="1030"/>
                      <a:pt x="409" y="1042"/>
                      <a:pt x="412" y="1054"/>
                    </a:cubicBezTo>
                    <a:lnTo>
                      <a:pt x="412" y="1054"/>
                    </a:lnTo>
                    <a:cubicBezTo>
                      <a:pt x="409" y="1043"/>
                      <a:pt x="406" y="1032"/>
                      <a:pt x="404" y="1022"/>
                    </a:cubicBezTo>
                    <a:lnTo>
                      <a:pt x="404" y="1022"/>
                    </a:lnTo>
                    <a:cubicBezTo>
                      <a:pt x="404" y="1026"/>
                      <a:pt x="403" y="1029"/>
                      <a:pt x="402" y="1030"/>
                    </a:cubicBezTo>
                    <a:lnTo>
                      <a:pt x="402" y="1030"/>
                    </a:lnTo>
                    <a:lnTo>
                      <a:pt x="371" y="949"/>
                    </a:lnTo>
                    <a:lnTo>
                      <a:pt x="371" y="949"/>
                    </a:lnTo>
                    <a:cubicBezTo>
                      <a:pt x="384" y="975"/>
                      <a:pt x="394" y="998"/>
                      <a:pt x="403" y="1015"/>
                    </a:cubicBezTo>
                    <a:lnTo>
                      <a:pt x="403" y="1015"/>
                    </a:lnTo>
                    <a:cubicBezTo>
                      <a:pt x="396" y="983"/>
                      <a:pt x="391" y="955"/>
                      <a:pt x="389" y="940"/>
                    </a:cubicBezTo>
                    <a:lnTo>
                      <a:pt x="389" y="940"/>
                    </a:lnTo>
                    <a:lnTo>
                      <a:pt x="403" y="969"/>
                    </a:lnTo>
                    <a:lnTo>
                      <a:pt x="403" y="969"/>
                    </a:lnTo>
                    <a:cubicBezTo>
                      <a:pt x="402" y="965"/>
                      <a:pt x="402" y="960"/>
                      <a:pt x="402" y="956"/>
                    </a:cubicBezTo>
                    <a:lnTo>
                      <a:pt x="402" y="956"/>
                    </a:lnTo>
                    <a:cubicBezTo>
                      <a:pt x="402" y="958"/>
                      <a:pt x="403" y="961"/>
                      <a:pt x="404" y="963"/>
                    </a:cubicBezTo>
                    <a:cubicBezTo>
                      <a:pt x="403" y="960"/>
                      <a:pt x="402" y="956"/>
                      <a:pt x="401" y="953"/>
                    </a:cubicBezTo>
                    <a:lnTo>
                      <a:pt x="401" y="953"/>
                    </a:lnTo>
                    <a:cubicBezTo>
                      <a:pt x="401" y="954"/>
                      <a:pt x="402" y="955"/>
                      <a:pt x="402" y="956"/>
                    </a:cubicBezTo>
                    <a:lnTo>
                      <a:pt x="402" y="956"/>
                    </a:lnTo>
                    <a:cubicBezTo>
                      <a:pt x="395" y="937"/>
                      <a:pt x="392" y="930"/>
                      <a:pt x="390" y="930"/>
                    </a:cubicBezTo>
                    <a:lnTo>
                      <a:pt x="390" y="930"/>
                    </a:lnTo>
                    <a:cubicBezTo>
                      <a:pt x="389" y="930"/>
                      <a:pt x="389" y="933"/>
                      <a:pt x="389" y="940"/>
                    </a:cubicBezTo>
                    <a:lnTo>
                      <a:pt x="389" y="940"/>
                    </a:lnTo>
                    <a:lnTo>
                      <a:pt x="349" y="854"/>
                    </a:lnTo>
                    <a:lnTo>
                      <a:pt x="321" y="797"/>
                    </a:lnTo>
                    <a:lnTo>
                      <a:pt x="321" y="797"/>
                    </a:lnTo>
                    <a:cubicBezTo>
                      <a:pt x="321" y="797"/>
                      <a:pt x="320" y="798"/>
                      <a:pt x="320" y="798"/>
                    </a:cubicBezTo>
                    <a:cubicBezTo>
                      <a:pt x="318" y="798"/>
                      <a:pt x="310" y="782"/>
                      <a:pt x="295" y="744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32"/>
              <p:cNvSpPr/>
              <p:nvPr/>
            </p:nvSpPr>
            <p:spPr>
              <a:xfrm>
                <a:off x="7309389" y="2701064"/>
                <a:ext cx="12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1" h="55" extrusionOk="0">
                    <a:moveTo>
                      <a:pt x="1" y="55"/>
                    </a:moveTo>
                    <a:lnTo>
                      <a:pt x="1" y="0"/>
                    </a:lnTo>
                    <a:lnTo>
                      <a:pt x="1" y="5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32"/>
              <p:cNvSpPr/>
              <p:nvPr/>
            </p:nvSpPr>
            <p:spPr>
              <a:xfrm>
                <a:off x="7310066" y="270371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32"/>
              <p:cNvSpPr/>
              <p:nvPr/>
            </p:nvSpPr>
            <p:spPr>
              <a:xfrm>
                <a:off x="7312760" y="2713657"/>
                <a:ext cx="691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6" h="56" extrusionOk="0">
                    <a:moveTo>
                      <a:pt x="55" y="55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32"/>
              <p:cNvSpPr/>
              <p:nvPr/>
            </p:nvSpPr>
            <p:spPr>
              <a:xfrm>
                <a:off x="7307372" y="2697746"/>
                <a:ext cx="691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56" h="55" extrusionOk="0">
                    <a:moveTo>
                      <a:pt x="55" y="55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32"/>
              <p:cNvSpPr/>
              <p:nvPr/>
            </p:nvSpPr>
            <p:spPr>
              <a:xfrm>
                <a:off x="7304285" y="2694319"/>
                <a:ext cx="1752" cy="2803"/>
              </a:xfrm>
              <a:custGeom>
                <a:avLst/>
                <a:gdLst/>
                <a:ahLst/>
                <a:cxnLst/>
                <a:rect l="l" t="t" r="r" b="b"/>
                <a:pathLst>
                  <a:path w="142" h="229" extrusionOk="0">
                    <a:moveTo>
                      <a:pt x="20" y="1"/>
                    </a:moveTo>
                    <a:cubicBezTo>
                      <a:pt x="1" y="1"/>
                      <a:pt x="93" y="180"/>
                      <a:pt x="142" y="228"/>
                    </a:cubicBezTo>
                    <a:cubicBezTo>
                      <a:pt x="64" y="33"/>
                      <a:pt x="41" y="5"/>
                      <a:pt x="35" y="5"/>
                    </a:cubicBezTo>
                    <a:cubicBezTo>
                      <a:pt x="32" y="5"/>
                      <a:pt x="32" y="9"/>
                      <a:pt x="32" y="9"/>
                    </a:cubicBezTo>
                    <a:cubicBezTo>
                      <a:pt x="26" y="3"/>
                      <a:pt x="22" y="1"/>
                      <a:pt x="2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32"/>
              <p:cNvSpPr/>
              <p:nvPr/>
            </p:nvSpPr>
            <p:spPr>
              <a:xfrm>
                <a:off x="7310066" y="2702383"/>
                <a:ext cx="12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32"/>
              <p:cNvSpPr/>
              <p:nvPr/>
            </p:nvSpPr>
            <p:spPr>
              <a:xfrm>
                <a:off x="7310398" y="2705035"/>
                <a:ext cx="2381" cy="1811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480" extrusionOk="0">
                    <a:moveTo>
                      <a:pt x="28" y="1"/>
                    </a:moveTo>
                    <a:lnTo>
                      <a:pt x="28" y="110"/>
                    </a:lnTo>
                    <a:lnTo>
                      <a:pt x="38" y="110"/>
                    </a:lnTo>
                    <a:cubicBezTo>
                      <a:pt x="32" y="54"/>
                      <a:pt x="28" y="15"/>
                      <a:pt x="28" y="1"/>
                    </a:cubicBezTo>
                    <a:close/>
                    <a:moveTo>
                      <a:pt x="38" y="110"/>
                    </a:moveTo>
                    <a:cubicBezTo>
                      <a:pt x="46" y="180"/>
                      <a:pt x="58" y="275"/>
                      <a:pt x="73" y="377"/>
                    </a:cubicBezTo>
                    <a:lnTo>
                      <a:pt x="73" y="377"/>
                    </a:lnTo>
                    <a:cubicBezTo>
                      <a:pt x="58" y="242"/>
                      <a:pt x="57" y="160"/>
                      <a:pt x="75" y="160"/>
                    </a:cubicBezTo>
                    <a:cubicBezTo>
                      <a:pt x="77" y="160"/>
                      <a:pt x="80" y="162"/>
                      <a:pt x="83" y="165"/>
                    </a:cubicBezTo>
                    <a:cubicBezTo>
                      <a:pt x="56" y="138"/>
                      <a:pt x="56" y="138"/>
                      <a:pt x="62" y="138"/>
                    </a:cubicBezTo>
                    <a:cubicBezTo>
                      <a:pt x="69" y="138"/>
                      <a:pt x="83" y="138"/>
                      <a:pt x="83" y="110"/>
                    </a:cubicBezTo>
                    <a:close/>
                    <a:moveTo>
                      <a:pt x="83" y="590"/>
                    </a:moveTo>
                    <a:lnTo>
                      <a:pt x="83" y="590"/>
                    </a:lnTo>
                    <a:cubicBezTo>
                      <a:pt x="83" y="593"/>
                      <a:pt x="83" y="597"/>
                      <a:pt x="83" y="603"/>
                    </a:cubicBezTo>
                    <a:lnTo>
                      <a:pt x="83" y="603"/>
                    </a:lnTo>
                    <a:cubicBezTo>
                      <a:pt x="83" y="601"/>
                      <a:pt x="83" y="599"/>
                      <a:pt x="83" y="599"/>
                    </a:cubicBezTo>
                    <a:cubicBezTo>
                      <a:pt x="83" y="599"/>
                      <a:pt x="82" y="599"/>
                      <a:pt x="82" y="600"/>
                    </a:cubicBezTo>
                    <a:lnTo>
                      <a:pt x="82" y="600"/>
                    </a:lnTo>
                    <a:cubicBezTo>
                      <a:pt x="82" y="596"/>
                      <a:pt x="82" y="593"/>
                      <a:pt x="83" y="590"/>
                    </a:cubicBezTo>
                    <a:close/>
                    <a:moveTo>
                      <a:pt x="83" y="575"/>
                    </a:moveTo>
                    <a:cubicBezTo>
                      <a:pt x="83" y="575"/>
                      <a:pt x="83" y="580"/>
                      <a:pt x="83" y="590"/>
                    </a:cubicBezTo>
                    <a:lnTo>
                      <a:pt x="83" y="590"/>
                    </a:lnTo>
                    <a:cubicBezTo>
                      <a:pt x="82" y="586"/>
                      <a:pt x="82" y="584"/>
                      <a:pt x="81" y="584"/>
                    </a:cubicBezTo>
                    <a:cubicBezTo>
                      <a:pt x="70" y="584"/>
                      <a:pt x="28" y="884"/>
                      <a:pt x="28" y="932"/>
                    </a:cubicBezTo>
                    <a:cubicBezTo>
                      <a:pt x="28" y="953"/>
                      <a:pt x="29" y="963"/>
                      <a:pt x="31" y="963"/>
                    </a:cubicBezTo>
                    <a:cubicBezTo>
                      <a:pt x="41" y="963"/>
                      <a:pt x="77" y="615"/>
                      <a:pt x="82" y="600"/>
                    </a:cubicBezTo>
                    <a:lnTo>
                      <a:pt x="82" y="600"/>
                    </a:lnTo>
                    <a:cubicBezTo>
                      <a:pt x="82" y="614"/>
                      <a:pt x="82" y="633"/>
                      <a:pt x="81" y="656"/>
                    </a:cubicBezTo>
                    <a:lnTo>
                      <a:pt x="81" y="656"/>
                    </a:lnTo>
                    <a:cubicBezTo>
                      <a:pt x="82" y="634"/>
                      <a:pt x="83" y="616"/>
                      <a:pt x="83" y="603"/>
                    </a:cubicBezTo>
                    <a:cubicBezTo>
                      <a:pt x="83" y="584"/>
                      <a:pt x="83" y="575"/>
                      <a:pt x="83" y="575"/>
                    </a:cubicBezTo>
                    <a:close/>
                    <a:moveTo>
                      <a:pt x="182" y="1041"/>
                    </a:moveTo>
                    <a:cubicBezTo>
                      <a:pt x="188" y="1093"/>
                      <a:pt x="193" y="1135"/>
                      <a:pt x="193" y="1151"/>
                    </a:cubicBezTo>
                    <a:lnTo>
                      <a:pt x="193" y="1096"/>
                    </a:lnTo>
                    <a:cubicBezTo>
                      <a:pt x="189" y="1078"/>
                      <a:pt x="185" y="1059"/>
                      <a:pt x="182" y="1041"/>
                    </a:cubicBezTo>
                    <a:close/>
                    <a:moveTo>
                      <a:pt x="83" y="220"/>
                    </a:moveTo>
                    <a:cubicBezTo>
                      <a:pt x="83" y="275"/>
                      <a:pt x="83" y="275"/>
                      <a:pt x="83" y="275"/>
                    </a:cubicBezTo>
                    <a:lnTo>
                      <a:pt x="83" y="329"/>
                    </a:lnTo>
                    <a:cubicBezTo>
                      <a:pt x="83" y="364"/>
                      <a:pt x="83" y="398"/>
                      <a:pt x="83" y="446"/>
                    </a:cubicBezTo>
                    <a:lnTo>
                      <a:pt x="83" y="446"/>
                    </a:lnTo>
                    <a:cubicBezTo>
                      <a:pt x="80" y="422"/>
                      <a:pt x="76" y="399"/>
                      <a:pt x="73" y="377"/>
                    </a:cubicBezTo>
                    <a:lnTo>
                      <a:pt x="73" y="377"/>
                    </a:lnTo>
                    <a:cubicBezTo>
                      <a:pt x="76" y="402"/>
                      <a:pt x="79" y="430"/>
                      <a:pt x="83" y="459"/>
                    </a:cubicBezTo>
                    <a:lnTo>
                      <a:pt x="83" y="459"/>
                    </a:lnTo>
                    <a:cubicBezTo>
                      <a:pt x="83" y="484"/>
                      <a:pt x="83" y="514"/>
                      <a:pt x="83" y="548"/>
                    </a:cubicBezTo>
                    <a:cubicBezTo>
                      <a:pt x="83" y="576"/>
                      <a:pt x="83" y="603"/>
                      <a:pt x="83" y="603"/>
                    </a:cubicBezTo>
                    <a:cubicBezTo>
                      <a:pt x="83" y="709"/>
                      <a:pt x="83" y="1072"/>
                      <a:pt x="83" y="1315"/>
                    </a:cubicBezTo>
                    <a:cubicBezTo>
                      <a:pt x="83" y="1260"/>
                      <a:pt x="192" y="1479"/>
                      <a:pt x="83" y="494"/>
                    </a:cubicBezTo>
                    <a:lnTo>
                      <a:pt x="83" y="494"/>
                    </a:lnTo>
                    <a:lnTo>
                      <a:pt x="138" y="987"/>
                    </a:lnTo>
                    <a:cubicBezTo>
                      <a:pt x="138" y="951"/>
                      <a:pt x="114" y="775"/>
                      <a:pt x="98" y="566"/>
                    </a:cubicBezTo>
                    <a:lnTo>
                      <a:pt x="98" y="566"/>
                    </a:lnTo>
                    <a:cubicBezTo>
                      <a:pt x="119" y="703"/>
                      <a:pt x="147" y="865"/>
                      <a:pt x="182" y="1041"/>
                    </a:cubicBezTo>
                    <a:lnTo>
                      <a:pt x="182" y="1041"/>
                    </a:lnTo>
                    <a:cubicBezTo>
                      <a:pt x="167" y="925"/>
                      <a:pt x="143" y="762"/>
                      <a:pt x="138" y="762"/>
                    </a:cubicBezTo>
                    <a:cubicBezTo>
                      <a:pt x="138" y="762"/>
                      <a:pt x="138" y="764"/>
                      <a:pt x="138" y="767"/>
                    </a:cubicBezTo>
                    <a:cubicBezTo>
                      <a:pt x="123" y="695"/>
                      <a:pt x="109" y="611"/>
                      <a:pt x="95" y="525"/>
                    </a:cubicBezTo>
                    <a:lnTo>
                      <a:pt x="95" y="525"/>
                    </a:lnTo>
                    <a:cubicBezTo>
                      <a:pt x="88" y="425"/>
                      <a:pt x="83" y="320"/>
                      <a:pt x="83" y="220"/>
                    </a:cubicBezTo>
                    <a:close/>
                    <a:moveTo>
                      <a:pt x="81" y="656"/>
                    </a:moveTo>
                    <a:lnTo>
                      <a:pt x="81" y="656"/>
                    </a:lnTo>
                    <a:cubicBezTo>
                      <a:pt x="73" y="804"/>
                      <a:pt x="40" y="1127"/>
                      <a:pt x="31" y="1127"/>
                    </a:cubicBezTo>
                    <a:cubicBezTo>
                      <a:pt x="29" y="1127"/>
                      <a:pt x="28" y="1117"/>
                      <a:pt x="28" y="1096"/>
                    </a:cubicBezTo>
                    <a:cubicBezTo>
                      <a:pt x="1" y="1370"/>
                      <a:pt x="1" y="1425"/>
                      <a:pt x="8" y="1425"/>
                    </a:cubicBezTo>
                    <a:cubicBezTo>
                      <a:pt x="12" y="1425"/>
                      <a:pt x="20" y="1400"/>
                      <a:pt x="24" y="1400"/>
                    </a:cubicBezTo>
                    <a:cubicBezTo>
                      <a:pt x="27" y="1400"/>
                      <a:pt x="28" y="1406"/>
                      <a:pt x="28" y="1425"/>
                    </a:cubicBezTo>
                    <a:cubicBezTo>
                      <a:pt x="65" y="1168"/>
                      <a:pt x="77" y="814"/>
                      <a:pt x="81" y="656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32"/>
              <p:cNvSpPr/>
              <p:nvPr/>
            </p:nvSpPr>
            <p:spPr>
              <a:xfrm>
                <a:off x="7311419" y="2707687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32"/>
              <p:cNvSpPr/>
              <p:nvPr/>
            </p:nvSpPr>
            <p:spPr>
              <a:xfrm>
                <a:off x="7302834" y="2711199"/>
                <a:ext cx="9821" cy="13599"/>
              </a:xfrm>
              <a:custGeom>
                <a:avLst/>
                <a:gdLst/>
                <a:ahLst/>
                <a:cxnLst/>
                <a:rect l="l" t="t" r="r" b="b"/>
                <a:pathLst>
                  <a:path w="796" h="1111" extrusionOk="0">
                    <a:moveTo>
                      <a:pt x="738" y="26"/>
                    </a:moveTo>
                    <a:cubicBezTo>
                      <a:pt x="737" y="37"/>
                      <a:pt x="735" y="50"/>
                      <a:pt x="736" y="56"/>
                    </a:cubicBezTo>
                    <a:lnTo>
                      <a:pt x="736" y="56"/>
                    </a:lnTo>
                    <a:lnTo>
                      <a:pt x="721" y="71"/>
                    </a:lnTo>
                    <a:lnTo>
                      <a:pt x="721" y="71"/>
                    </a:lnTo>
                    <a:cubicBezTo>
                      <a:pt x="728" y="52"/>
                      <a:pt x="734" y="37"/>
                      <a:pt x="738" y="26"/>
                    </a:cubicBezTo>
                    <a:close/>
                    <a:moveTo>
                      <a:pt x="719" y="21"/>
                    </a:moveTo>
                    <a:lnTo>
                      <a:pt x="719" y="21"/>
                    </a:lnTo>
                    <a:cubicBezTo>
                      <a:pt x="716" y="21"/>
                      <a:pt x="709" y="28"/>
                      <a:pt x="698" y="39"/>
                    </a:cubicBezTo>
                    <a:lnTo>
                      <a:pt x="698" y="94"/>
                    </a:lnTo>
                    <a:lnTo>
                      <a:pt x="707" y="85"/>
                    </a:lnTo>
                    <a:lnTo>
                      <a:pt x="707" y="85"/>
                    </a:lnTo>
                    <a:cubicBezTo>
                      <a:pt x="704" y="99"/>
                      <a:pt x="700" y="116"/>
                      <a:pt x="695" y="135"/>
                    </a:cubicBezTo>
                    <a:lnTo>
                      <a:pt x="695" y="135"/>
                    </a:lnTo>
                    <a:cubicBezTo>
                      <a:pt x="696" y="133"/>
                      <a:pt x="698" y="131"/>
                      <a:pt x="699" y="129"/>
                    </a:cubicBezTo>
                    <a:lnTo>
                      <a:pt x="699" y="129"/>
                    </a:lnTo>
                    <a:cubicBezTo>
                      <a:pt x="697" y="134"/>
                      <a:pt x="696" y="139"/>
                      <a:pt x="694" y="145"/>
                    </a:cubicBezTo>
                    <a:lnTo>
                      <a:pt x="694" y="145"/>
                    </a:lnTo>
                    <a:cubicBezTo>
                      <a:pt x="697" y="138"/>
                      <a:pt x="699" y="131"/>
                      <a:pt x="702" y="125"/>
                    </a:cubicBezTo>
                    <a:lnTo>
                      <a:pt x="702" y="125"/>
                    </a:lnTo>
                    <a:cubicBezTo>
                      <a:pt x="701" y="126"/>
                      <a:pt x="700" y="128"/>
                      <a:pt x="699" y="129"/>
                    </a:cubicBezTo>
                    <a:lnTo>
                      <a:pt x="699" y="129"/>
                    </a:lnTo>
                    <a:cubicBezTo>
                      <a:pt x="705" y="109"/>
                      <a:pt x="710" y="92"/>
                      <a:pt x="715" y="77"/>
                    </a:cubicBezTo>
                    <a:lnTo>
                      <a:pt x="715" y="77"/>
                    </a:lnTo>
                    <a:lnTo>
                      <a:pt x="707" y="85"/>
                    </a:lnTo>
                    <a:lnTo>
                      <a:pt x="707" y="85"/>
                    </a:lnTo>
                    <a:cubicBezTo>
                      <a:pt x="718" y="40"/>
                      <a:pt x="724" y="21"/>
                      <a:pt x="719" y="21"/>
                    </a:cubicBezTo>
                    <a:close/>
                    <a:moveTo>
                      <a:pt x="682" y="185"/>
                    </a:moveTo>
                    <a:cubicBezTo>
                      <a:pt x="678" y="199"/>
                      <a:pt x="673" y="213"/>
                      <a:pt x="669" y="228"/>
                    </a:cubicBezTo>
                    <a:lnTo>
                      <a:pt x="669" y="228"/>
                    </a:lnTo>
                    <a:cubicBezTo>
                      <a:pt x="664" y="235"/>
                      <a:pt x="656" y="248"/>
                      <a:pt x="647" y="266"/>
                    </a:cubicBezTo>
                    <a:lnTo>
                      <a:pt x="647" y="266"/>
                    </a:lnTo>
                    <a:cubicBezTo>
                      <a:pt x="657" y="241"/>
                      <a:pt x="666" y="217"/>
                      <a:pt x="675" y="196"/>
                    </a:cubicBezTo>
                    <a:lnTo>
                      <a:pt x="675" y="196"/>
                    </a:lnTo>
                    <a:cubicBezTo>
                      <a:pt x="677" y="192"/>
                      <a:pt x="680" y="188"/>
                      <a:pt x="682" y="185"/>
                    </a:cubicBezTo>
                    <a:close/>
                    <a:moveTo>
                      <a:pt x="597" y="282"/>
                    </a:moveTo>
                    <a:cubicBezTo>
                      <a:pt x="596" y="282"/>
                      <a:pt x="591" y="289"/>
                      <a:pt x="579" y="308"/>
                    </a:cubicBezTo>
                    <a:lnTo>
                      <a:pt x="579" y="308"/>
                    </a:lnTo>
                    <a:cubicBezTo>
                      <a:pt x="584" y="307"/>
                      <a:pt x="598" y="282"/>
                      <a:pt x="597" y="282"/>
                    </a:cubicBezTo>
                    <a:close/>
                    <a:moveTo>
                      <a:pt x="750" y="1"/>
                    </a:moveTo>
                    <a:cubicBezTo>
                      <a:pt x="748" y="1"/>
                      <a:pt x="744" y="9"/>
                      <a:pt x="738" y="26"/>
                    </a:cubicBezTo>
                    <a:lnTo>
                      <a:pt x="738" y="26"/>
                    </a:lnTo>
                    <a:cubicBezTo>
                      <a:pt x="739" y="17"/>
                      <a:pt x="740" y="10"/>
                      <a:pt x="739" y="10"/>
                    </a:cubicBezTo>
                    <a:lnTo>
                      <a:pt x="739" y="10"/>
                    </a:lnTo>
                    <a:cubicBezTo>
                      <a:pt x="737" y="10"/>
                      <a:pt x="731" y="26"/>
                      <a:pt x="715" y="77"/>
                    </a:cubicBezTo>
                    <a:lnTo>
                      <a:pt x="715" y="77"/>
                    </a:lnTo>
                    <a:lnTo>
                      <a:pt x="721" y="71"/>
                    </a:lnTo>
                    <a:lnTo>
                      <a:pt x="721" y="71"/>
                    </a:lnTo>
                    <a:cubicBezTo>
                      <a:pt x="716" y="86"/>
                      <a:pt x="709" y="104"/>
                      <a:pt x="702" y="125"/>
                    </a:cubicBezTo>
                    <a:lnTo>
                      <a:pt x="702" y="125"/>
                    </a:lnTo>
                    <a:cubicBezTo>
                      <a:pt x="715" y="103"/>
                      <a:pt x="728" y="81"/>
                      <a:pt x="741" y="58"/>
                    </a:cubicBezTo>
                    <a:lnTo>
                      <a:pt x="741" y="58"/>
                    </a:lnTo>
                    <a:cubicBezTo>
                      <a:pt x="744" y="55"/>
                      <a:pt x="748" y="50"/>
                      <a:pt x="753" y="40"/>
                    </a:cubicBezTo>
                    <a:lnTo>
                      <a:pt x="753" y="40"/>
                    </a:lnTo>
                    <a:cubicBezTo>
                      <a:pt x="742" y="60"/>
                      <a:pt x="725" y="94"/>
                      <a:pt x="698" y="149"/>
                    </a:cubicBezTo>
                    <a:cubicBezTo>
                      <a:pt x="698" y="149"/>
                      <a:pt x="701" y="146"/>
                      <a:pt x="703" y="144"/>
                    </a:cubicBezTo>
                    <a:lnTo>
                      <a:pt x="703" y="144"/>
                    </a:lnTo>
                    <a:cubicBezTo>
                      <a:pt x="699" y="151"/>
                      <a:pt x="694" y="158"/>
                      <a:pt x="689" y="165"/>
                    </a:cubicBezTo>
                    <a:lnTo>
                      <a:pt x="689" y="165"/>
                    </a:lnTo>
                    <a:cubicBezTo>
                      <a:pt x="689" y="162"/>
                      <a:pt x="690" y="160"/>
                      <a:pt x="690" y="157"/>
                    </a:cubicBezTo>
                    <a:lnTo>
                      <a:pt x="690" y="157"/>
                    </a:lnTo>
                    <a:cubicBezTo>
                      <a:pt x="689" y="160"/>
                      <a:pt x="689" y="163"/>
                      <a:pt x="688" y="166"/>
                    </a:cubicBezTo>
                    <a:lnTo>
                      <a:pt x="688" y="166"/>
                    </a:lnTo>
                    <a:cubicBezTo>
                      <a:pt x="686" y="168"/>
                      <a:pt x="685" y="169"/>
                      <a:pt x="684" y="171"/>
                    </a:cubicBezTo>
                    <a:lnTo>
                      <a:pt x="684" y="171"/>
                    </a:lnTo>
                    <a:cubicBezTo>
                      <a:pt x="687" y="164"/>
                      <a:pt x="689" y="158"/>
                      <a:pt x="692" y="151"/>
                    </a:cubicBezTo>
                    <a:lnTo>
                      <a:pt x="692" y="151"/>
                    </a:lnTo>
                    <a:cubicBezTo>
                      <a:pt x="691" y="153"/>
                      <a:pt x="691" y="155"/>
                      <a:pt x="690" y="157"/>
                    </a:cubicBezTo>
                    <a:lnTo>
                      <a:pt x="690" y="157"/>
                    </a:lnTo>
                    <a:cubicBezTo>
                      <a:pt x="692" y="153"/>
                      <a:pt x="693" y="149"/>
                      <a:pt x="694" y="145"/>
                    </a:cubicBezTo>
                    <a:lnTo>
                      <a:pt x="694" y="145"/>
                    </a:lnTo>
                    <a:cubicBezTo>
                      <a:pt x="693" y="147"/>
                      <a:pt x="692" y="149"/>
                      <a:pt x="692" y="151"/>
                    </a:cubicBezTo>
                    <a:lnTo>
                      <a:pt x="692" y="151"/>
                    </a:lnTo>
                    <a:cubicBezTo>
                      <a:pt x="693" y="146"/>
                      <a:pt x="694" y="140"/>
                      <a:pt x="695" y="135"/>
                    </a:cubicBezTo>
                    <a:lnTo>
                      <a:pt x="695" y="135"/>
                    </a:lnTo>
                    <a:cubicBezTo>
                      <a:pt x="671" y="176"/>
                      <a:pt x="648" y="215"/>
                      <a:pt x="626" y="250"/>
                    </a:cubicBezTo>
                    <a:lnTo>
                      <a:pt x="626" y="250"/>
                    </a:lnTo>
                    <a:cubicBezTo>
                      <a:pt x="605" y="279"/>
                      <a:pt x="582" y="311"/>
                      <a:pt x="556" y="345"/>
                    </a:cubicBezTo>
                    <a:lnTo>
                      <a:pt x="556" y="345"/>
                    </a:lnTo>
                    <a:cubicBezTo>
                      <a:pt x="565" y="330"/>
                      <a:pt x="573" y="317"/>
                      <a:pt x="579" y="308"/>
                    </a:cubicBezTo>
                    <a:lnTo>
                      <a:pt x="579" y="308"/>
                    </a:lnTo>
                    <a:cubicBezTo>
                      <a:pt x="578" y="308"/>
                      <a:pt x="578" y="308"/>
                      <a:pt x="578" y="308"/>
                    </a:cubicBezTo>
                    <a:cubicBezTo>
                      <a:pt x="575" y="308"/>
                      <a:pt x="576" y="297"/>
                      <a:pt x="588" y="258"/>
                    </a:cubicBezTo>
                    <a:lnTo>
                      <a:pt x="588" y="258"/>
                    </a:lnTo>
                    <a:cubicBezTo>
                      <a:pt x="534" y="340"/>
                      <a:pt x="453" y="462"/>
                      <a:pt x="371" y="591"/>
                    </a:cubicBezTo>
                    <a:lnTo>
                      <a:pt x="371" y="591"/>
                    </a:lnTo>
                    <a:cubicBezTo>
                      <a:pt x="443" y="496"/>
                      <a:pt x="504" y="414"/>
                      <a:pt x="556" y="345"/>
                    </a:cubicBezTo>
                    <a:lnTo>
                      <a:pt x="556" y="345"/>
                    </a:lnTo>
                    <a:cubicBezTo>
                      <a:pt x="538" y="375"/>
                      <a:pt x="513" y="418"/>
                      <a:pt x="479" y="478"/>
                    </a:cubicBezTo>
                    <a:lnTo>
                      <a:pt x="260" y="861"/>
                    </a:lnTo>
                    <a:cubicBezTo>
                      <a:pt x="201" y="978"/>
                      <a:pt x="237" y="1033"/>
                      <a:pt x="299" y="1033"/>
                    </a:cubicBezTo>
                    <a:cubicBezTo>
                      <a:pt x="354" y="1033"/>
                      <a:pt x="428" y="992"/>
                      <a:pt x="479" y="916"/>
                    </a:cubicBezTo>
                    <a:lnTo>
                      <a:pt x="479" y="861"/>
                    </a:lnTo>
                    <a:cubicBezTo>
                      <a:pt x="588" y="587"/>
                      <a:pt x="588" y="532"/>
                      <a:pt x="643" y="423"/>
                    </a:cubicBezTo>
                    <a:cubicBezTo>
                      <a:pt x="658" y="319"/>
                      <a:pt x="673" y="240"/>
                      <a:pt x="685" y="180"/>
                    </a:cubicBezTo>
                    <a:lnTo>
                      <a:pt x="685" y="180"/>
                    </a:lnTo>
                    <a:cubicBezTo>
                      <a:pt x="706" y="150"/>
                      <a:pt x="708" y="143"/>
                      <a:pt x="706" y="143"/>
                    </a:cubicBezTo>
                    <a:lnTo>
                      <a:pt x="706" y="143"/>
                    </a:lnTo>
                    <a:cubicBezTo>
                      <a:pt x="705" y="143"/>
                      <a:pt x="704" y="143"/>
                      <a:pt x="703" y="144"/>
                    </a:cubicBezTo>
                    <a:lnTo>
                      <a:pt x="703" y="144"/>
                    </a:lnTo>
                    <a:cubicBezTo>
                      <a:pt x="772" y="49"/>
                      <a:pt x="795" y="10"/>
                      <a:pt x="788" y="10"/>
                    </a:cubicBezTo>
                    <a:lnTo>
                      <a:pt x="788" y="10"/>
                    </a:lnTo>
                    <a:cubicBezTo>
                      <a:pt x="784" y="10"/>
                      <a:pt x="772" y="20"/>
                      <a:pt x="753" y="39"/>
                    </a:cubicBezTo>
                    <a:cubicBezTo>
                      <a:pt x="753" y="14"/>
                      <a:pt x="753" y="1"/>
                      <a:pt x="750" y="1"/>
                    </a:cubicBezTo>
                    <a:close/>
                    <a:moveTo>
                      <a:pt x="371" y="591"/>
                    </a:moveTo>
                    <a:cubicBezTo>
                      <a:pt x="279" y="713"/>
                      <a:pt x="170" y="856"/>
                      <a:pt x="41" y="1025"/>
                    </a:cubicBezTo>
                    <a:cubicBezTo>
                      <a:pt x="9" y="1088"/>
                      <a:pt x="1" y="1110"/>
                      <a:pt x="5" y="1110"/>
                    </a:cubicBezTo>
                    <a:cubicBezTo>
                      <a:pt x="16" y="1110"/>
                      <a:pt x="111" y="970"/>
                      <a:pt x="150" y="970"/>
                    </a:cubicBezTo>
                    <a:cubicBezTo>
                      <a:pt x="205" y="860"/>
                      <a:pt x="288" y="722"/>
                      <a:pt x="371" y="59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32"/>
              <p:cNvSpPr/>
              <p:nvPr/>
            </p:nvSpPr>
            <p:spPr>
              <a:xfrm>
                <a:off x="7311419" y="2711671"/>
                <a:ext cx="12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" h="56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32"/>
              <p:cNvSpPr/>
              <p:nvPr/>
            </p:nvSpPr>
            <p:spPr>
              <a:xfrm>
                <a:off x="7308713" y="2718004"/>
                <a:ext cx="1369" cy="5679"/>
              </a:xfrm>
              <a:custGeom>
                <a:avLst/>
                <a:gdLst/>
                <a:ahLst/>
                <a:cxnLst/>
                <a:rect l="l" t="t" r="r" b="b"/>
                <a:pathLst>
                  <a:path w="111" h="464" extrusionOk="0">
                    <a:moveTo>
                      <a:pt x="107" y="0"/>
                    </a:moveTo>
                    <a:cubicBezTo>
                      <a:pt x="94" y="0"/>
                      <a:pt x="47" y="232"/>
                      <a:pt x="1" y="463"/>
                    </a:cubicBezTo>
                    <a:cubicBezTo>
                      <a:pt x="56" y="299"/>
                      <a:pt x="56" y="244"/>
                      <a:pt x="110" y="25"/>
                    </a:cubicBezTo>
                    <a:cubicBezTo>
                      <a:pt x="110" y="8"/>
                      <a:pt x="109" y="0"/>
                      <a:pt x="107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32"/>
              <p:cNvSpPr/>
              <p:nvPr/>
            </p:nvSpPr>
            <p:spPr>
              <a:xfrm>
                <a:off x="7312083" y="271100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32"/>
              <p:cNvSpPr/>
              <p:nvPr/>
            </p:nvSpPr>
            <p:spPr>
              <a:xfrm>
                <a:off x="7300632" y="2710726"/>
                <a:ext cx="12732" cy="13709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120" extrusionOk="0">
                    <a:moveTo>
                      <a:pt x="1014" y="1"/>
                    </a:moveTo>
                    <a:cubicBezTo>
                      <a:pt x="1011" y="1"/>
                      <a:pt x="1002" y="8"/>
                      <a:pt x="987" y="24"/>
                    </a:cubicBezTo>
                    <a:cubicBezTo>
                      <a:pt x="878" y="159"/>
                      <a:pt x="743" y="334"/>
                      <a:pt x="602" y="523"/>
                    </a:cubicBezTo>
                    <a:lnTo>
                      <a:pt x="602" y="523"/>
                    </a:lnTo>
                    <a:cubicBezTo>
                      <a:pt x="782" y="321"/>
                      <a:pt x="1032" y="1"/>
                      <a:pt x="1014" y="1"/>
                    </a:cubicBezTo>
                    <a:close/>
                    <a:moveTo>
                      <a:pt x="602" y="523"/>
                    </a:moveTo>
                    <a:cubicBezTo>
                      <a:pt x="529" y="605"/>
                      <a:pt x="467" y="667"/>
                      <a:pt x="439" y="681"/>
                    </a:cubicBezTo>
                    <a:cubicBezTo>
                      <a:pt x="523" y="580"/>
                      <a:pt x="545" y="546"/>
                      <a:pt x="537" y="546"/>
                    </a:cubicBezTo>
                    <a:lnTo>
                      <a:pt x="537" y="546"/>
                    </a:lnTo>
                    <a:cubicBezTo>
                      <a:pt x="521" y="546"/>
                      <a:pt x="379" y="686"/>
                      <a:pt x="379" y="686"/>
                    </a:cubicBezTo>
                    <a:cubicBezTo>
                      <a:pt x="379" y="686"/>
                      <a:pt x="380" y="685"/>
                      <a:pt x="383" y="682"/>
                    </a:cubicBezTo>
                    <a:lnTo>
                      <a:pt x="383" y="682"/>
                    </a:lnTo>
                    <a:lnTo>
                      <a:pt x="1" y="1064"/>
                    </a:lnTo>
                    <a:cubicBezTo>
                      <a:pt x="69" y="1064"/>
                      <a:pt x="180" y="957"/>
                      <a:pt x="214" y="957"/>
                    </a:cubicBezTo>
                    <a:cubicBezTo>
                      <a:pt x="234" y="957"/>
                      <a:pt x="227" y="996"/>
                      <a:pt x="165" y="1119"/>
                    </a:cubicBezTo>
                    <a:cubicBezTo>
                      <a:pt x="304" y="925"/>
                      <a:pt x="456" y="717"/>
                      <a:pt x="602" y="523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32"/>
              <p:cNvSpPr/>
              <p:nvPr/>
            </p:nvSpPr>
            <p:spPr>
              <a:xfrm>
                <a:off x="7299291" y="2705035"/>
                <a:ext cx="22306" cy="14761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206" extrusionOk="0">
                    <a:moveTo>
                      <a:pt x="1808" y="1"/>
                    </a:moveTo>
                    <a:lnTo>
                      <a:pt x="1540" y="161"/>
                    </a:lnTo>
                    <a:lnTo>
                      <a:pt x="1540" y="161"/>
                    </a:lnTo>
                    <a:cubicBezTo>
                      <a:pt x="1579" y="140"/>
                      <a:pt x="1652" y="98"/>
                      <a:pt x="1808" y="1"/>
                    </a:cubicBezTo>
                    <a:close/>
                    <a:moveTo>
                      <a:pt x="1171" y="351"/>
                    </a:moveTo>
                    <a:cubicBezTo>
                      <a:pt x="1173" y="351"/>
                      <a:pt x="1174" y="351"/>
                      <a:pt x="1174" y="353"/>
                    </a:cubicBezTo>
                    <a:lnTo>
                      <a:pt x="1174" y="353"/>
                    </a:lnTo>
                    <a:cubicBezTo>
                      <a:pt x="1155" y="362"/>
                      <a:pt x="1146" y="365"/>
                      <a:pt x="1144" y="365"/>
                    </a:cubicBezTo>
                    <a:cubicBezTo>
                      <a:pt x="1138" y="365"/>
                      <a:pt x="1162" y="351"/>
                      <a:pt x="1171" y="351"/>
                    </a:cubicBezTo>
                    <a:close/>
                    <a:moveTo>
                      <a:pt x="1284" y="348"/>
                    </a:moveTo>
                    <a:lnTo>
                      <a:pt x="1284" y="348"/>
                    </a:lnTo>
                    <a:cubicBezTo>
                      <a:pt x="1280" y="353"/>
                      <a:pt x="1279" y="358"/>
                      <a:pt x="1281" y="360"/>
                    </a:cubicBezTo>
                    <a:lnTo>
                      <a:pt x="1281" y="360"/>
                    </a:lnTo>
                    <a:cubicBezTo>
                      <a:pt x="1270" y="365"/>
                      <a:pt x="1260" y="369"/>
                      <a:pt x="1250" y="374"/>
                    </a:cubicBezTo>
                    <a:lnTo>
                      <a:pt x="1250" y="374"/>
                    </a:lnTo>
                    <a:cubicBezTo>
                      <a:pt x="1267" y="361"/>
                      <a:pt x="1280" y="352"/>
                      <a:pt x="1284" y="348"/>
                    </a:cubicBezTo>
                    <a:close/>
                    <a:moveTo>
                      <a:pt x="1205" y="399"/>
                    </a:moveTo>
                    <a:cubicBezTo>
                      <a:pt x="1185" y="414"/>
                      <a:pt x="1164" y="430"/>
                      <a:pt x="1143" y="446"/>
                    </a:cubicBezTo>
                    <a:lnTo>
                      <a:pt x="1143" y="446"/>
                    </a:lnTo>
                    <a:cubicBezTo>
                      <a:pt x="1129" y="455"/>
                      <a:pt x="1116" y="463"/>
                      <a:pt x="1104" y="471"/>
                    </a:cubicBezTo>
                    <a:lnTo>
                      <a:pt x="1104" y="471"/>
                    </a:lnTo>
                    <a:cubicBezTo>
                      <a:pt x="1145" y="438"/>
                      <a:pt x="1177" y="416"/>
                      <a:pt x="1205" y="399"/>
                    </a:cubicBezTo>
                    <a:close/>
                    <a:moveTo>
                      <a:pt x="1027" y="384"/>
                    </a:moveTo>
                    <a:cubicBezTo>
                      <a:pt x="1013" y="384"/>
                      <a:pt x="959" y="411"/>
                      <a:pt x="822" y="494"/>
                    </a:cubicBezTo>
                    <a:lnTo>
                      <a:pt x="1028" y="384"/>
                    </a:lnTo>
                    <a:lnTo>
                      <a:pt x="1028" y="384"/>
                    </a:lnTo>
                    <a:cubicBezTo>
                      <a:pt x="1028" y="384"/>
                      <a:pt x="1028" y="384"/>
                      <a:pt x="1027" y="384"/>
                    </a:cubicBezTo>
                    <a:close/>
                    <a:moveTo>
                      <a:pt x="1184" y="365"/>
                    </a:moveTo>
                    <a:cubicBezTo>
                      <a:pt x="1086" y="429"/>
                      <a:pt x="942" y="520"/>
                      <a:pt x="712" y="658"/>
                    </a:cubicBezTo>
                    <a:cubicBezTo>
                      <a:pt x="1003" y="480"/>
                      <a:pt x="1093" y="422"/>
                      <a:pt x="1087" y="422"/>
                    </a:cubicBezTo>
                    <a:lnTo>
                      <a:pt x="1087" y="422"/>
                    </a:lnTo>
                    <a:cubicBezTo>
                      <a:pt x="1078" y="422"/>
                      <a:pt x="897" y="525"/>
                      <a:pt x="784" y="591"/>
                    </a:cubicBezTo>
                    <a:lnTo>
                      <a:pt x="784" y="591"/>
                    </a:lnTo>
                    <a:cubicBezTo>
                      <a:pt x="1036" y="412"/>
                      <a:pt x="1038" y="433"/>
                      <a:pt x="1163" y="371"/>
                    </a:cubicBezTo>
                    <a:lnTo>
                      <a:pt x="1163" y="371"/>
                    </a:lnTo>
                    <a:cubicBezTo>
                      <a:pt x="1160" y="375"/>
                      <a:pt x="1155" y="379"/>
                      <a:pt x="1150" y="384"/>
                    </a:cubicBezTo>
                    <a:cubicBezTo>
                      <a:pt x="1162" y="378"/>
                      <a:pt x="1173" y="371"/>
                      <a:pt x="1184" y="365"/>
                    </a:cubicBezTo>
                    <a:close/>
                    <a:moveTo>
                      <a:pt x="1078" y="513"/>
                    </a:moveTo>
                    <a:lnTo>
                      <a:pt x="1078" y="513"/>
                    </a:lnTo>
                    <a:cubicBezTo>
                      <a:pt x="1049" y="544"/>
                      <a:pt x="1000" y="598"/>
                      <a:pt x="956" y="652"/>
                    </a:cubicBezTo>
                    <a:lnTo>
                      <a:pt x="956" y="652"/>
                    </a:lnTo>
                    <a:cubicBezTo>
                      <a:pt x="943" y="663"/>
                      <a:pt x="930" y="673"/>
                      <a:pt x="917" y="683"/>
                    </a:cubicBezTo>
                    <a:lnTo>
                      <a:pt x="917" y="683"/>
                    </a:lnTo>
                    <a:cubicBezTo>
                      <a:pt x="988" y="607"/>
                      <a:pt x="1043" y="549"/>
                      <a:pt x="1078" y="513"/>
                    </a:cubicBezTo>
                    <a:close/>
                    <a:moveTo>
                      <a:pt x="767" y="658"/>
                    </a:moveTo>
                    <a:lnTo>
                      <a:pt x="767" y="658"/>
                    </a:lnTo>
                    <a:cubicBezTo>
                      <a:pt x="691" y="703"/>
                      <a:pt x="639" y="734"/>
                      <a:pt x="602" y="754"/>
                    </a:cubicBezTo>
                    <a:lnTo>
                      <a:pt x="602" y="754"/>
                    </a:lnTo>
                    <a:cubicBezTo>
                      <a:pt x="653" y="724"/>
                      <a:pt x="708" y="692"/>
                      <a:pt x="767" y="658"/>
                    </a:cubicBezTo>
                    <a:close/>
                    <a:moveTo>
                      <a:pt x="1355" y="284"/>
                    </a:moveTo>
                    <a:cubicBezTo>
                      <a:pt x="1323" y="308"/>
                      <a:pt x="1288" y="335"/>
                      <a:pt x="1251" y="363"/>
                    </a:cubicBezTo>
                    <a:lnTo>
                      <a:pt x="1251" y="363"/>
                    </a:lnTo>
                    <a:cubicBezTo>
                      <a:pt x="1273" y="350"/>
                      <a:pt x="1283" y="345"/>
                      <a:pt x="1285" y="345"/>
                    </a:cubicBezTo>
                    <a:lnTo>
                      <a:pt x="1285" y="345"/>
                    </a:lnTo>
                    <a:cubicBezTo>
                      <a:pt x="1285" y="345"/>
                      <a:pt x="1285" y="345"/>
                      <a:pt x="1285" y="345"/>
                    </a:cubicBezTo>
                    <a:lnTo>
                      <a:pt x="1285" y="345"/>
                    </a:lnTo>
                    <a:cubicBezTo>
                      <a:pt x="1286" y="345"/>
                      <a:pt x="1286" y="344"/>
                      <a:pt x="1287" y="344"/>
                    </a:cubicBezTo>
                    <a:lnTo>
                      <a:pt x="1287" y="344"/>
                    </a:lnTo>
                    <a:cubicBezTo>
                      <a:pt x="1286" y="345"/>
                      <a:pt x="1286" y="345"/>
                      <a:pt x="1286" y="345"/>
                    </a:cubicBezTo>
                    <a:lnTo>
                      <a:pt x="1286" y="345"/>
                    </a:lnTo>
                    <a:cubicBezTo>
                      <a:pt x="1286" y="346"/>
                      <a:pt x="1285" y="347"/>
                      <a:pt x="1284" y="348"/>
                    </a:cubicBezTo>
                    <a:lnTo>
                      <a:pt x="1284" y="348"/>
                    </a:lnTo>
                    <a:cubicBezTo>
                      <a:pt x="1285" y="347"/>
                      <a:pt x="1285" y="346"/>
                      <a:pt x="1286" y="345"/>
                    </a:cubicBezTo>
                    <a:lnTo>
                      <a:pt x="1286" y="345"/>
                    </a:lnTo>
                    <a:cubicBezTo>
                      <a:pt x="1286" y="345"/>
                      <a:pt x="1286" y="345"/>
                      <a:pt x="1285" y="345"/>
                    </a:cubicBezTo>
                    <a:lnTo>
                      <a:pt x="1285" y="345"/>
                    </a:lnTo>
                    <a:cubicBezTo>
                      <a:pt x="1269" y="357"/>
                      <a:pt x="1252" y="369"/>
                      <a:pt x="1234" y="382"/>
                    </a:cubicBezTo>
                    <a:lnTo>
                      <a:pt x="1234" y="382"/>
                    </a:lnTo>
                    <a:cubicBezTo>
                      <a:pt x="1239" y="379"/>
                      <a:pt x="1244" y="377"/>
                      <a:pt x="1250" y="374"/>
                    </a:cubicBezTo>
                    <a:lnTo>
                      <a:pt x="1250" y="374"/>
                    </a:lnTo>
                    <a:cubicBezTo>
                      <a:pt x="1228" y="389"/>
                      <a:pt x="1199" y="409"/>
                      <a:pt x="1170" y="429"/>
                    </a:cubicBezTo>
                    <a:lnTo>
                      <a:pt x="1170" y="429"/>
                    </a:lnTo>
                    <a:cubicBezTo>
                      <a:pt x="1192" y="412"/>
                      <a:pt x="1213" y="397"/>
                      <a:pt x="1234" y="382"/>
                    </a:cubicBezTo>
                    <a:lnTo>
                      <a:pt x="1234" y="382"/>
                    </a:lnTo>
                    <a:cubicBezTo>
                      <a:pt x="1224" y="387"/>
                      <a:pt x="1215" y="392"/>
                      <a:pt x="1205" y="399"/>
                    </a:cubicBezTo>
                    <a:lnTo>
                      <a:pt x="1205" y="399"/>
                    </a:lnTo>
                    <a:cubicBezTo>
                      <a:pt x="1221" y="386"/>
                      <a:pt x="1236" y="375"/>
                      <a:pt x="1251" y="363"/>
                    </a:cubicBezTo>
                    <a:lnTo>
                      <a:pt x="1251" y="363"/>
                    </a:lnTo>
                    <a:cubicBezTo>
                      <a:pt x="1215" y="384"/>
                      <a:pt x="1150" y="424"/>
                      <a:pt x="1041" y="494"/>
                    </a:cubicBezTo>
                    <a:cubicBezTo>
                      <a:pt x="1052" y="494"/>
                      <a:pt x="1056" y="496"/>
                      <a:pt x="1056" y="499"/>
                    </a:cubicBezTo>
                    <a:lnTo>
                      <a:pt x="1056" y="499"/>
                    </a:lnTo>
                    <a:cubicBezTo>
                      <a:pt x="1069" y="492"/>
                      <a:pt x="1085" y="483"/>
                      <a:pt x="1104" y="471"/>
                    </a:cubicBezTo>
                    <a:lnTo>
                      <a:pt x="1104" y="471"/>
                    </a:lnTo>
                    <a:cubicBezTo>
                      <a:pt x="1062" y="504"/>
                      <a:pt x="1011" y="546"/>
                      <a:pt x="943" y="603"/>
                    </a:cubicBezTo>
                    <a:lnTo>
                      <a:pt x="943" y="603"/>
                    </a:lnTo>
                    <a:cubicBezTo>
                      <a:pt x="847" y="678"/>
                      <a:pt x="753" y="753"/>
                      <a:pt x="673" y="819"/>
                    </a:cubicBezTo>
                    <a:lnTo>
                      <a:pt x="673" y="819"/>
                    </a:lnTo>
                    <a:cubicBezTo>
                      <a:pt x="844" y="677"/>
                      <a:pt x="870" y="643"/>
                      <a:pt x="854" y="643"/>
                    </a:cubicBezTo>
                    <a:cubicBezTo>
                      <a:pt x="840" y="643"/>
                      <a:pt x="789" y="671"/>
                      <a:pt x="781" y="671"/>
                    </a:cubicBezTo>
                    <a:cubicBezTo>
                      <a:pt x="772" y="671"/>
                      <a:pt x="801" y="646"/>
                      <a:pt x="931" y="548"/>
                    </a:cubicBezTo>
                    <a:cubicBezTo>
                      <a:pt x="975" y="548"/>
                      <a:pt x="1054" y="513"/>
                      <a:pt x="1056" y="499"/>
                    </a:cubicBezTo>
                    <a:lnTo>
                      <a:pt x="1056" y="499"/>
                    </a:lnTo>
                    <a:cubicBezTo>
                      <a:pt x="1043" y="506"/>
                      <a:pt x="1034" y="510"/>
                      <a:pt x="1031" y="510"/>
                    </a:cubicBezTo>
                    <a:cubicBezTo>
                      <a:pt x="1027" y="510"/>
                      <a:pt x="1029" y="505"/>
                      <a:pt x="1041" y="494"/>
                    </a:cubicBezTo>
                    <a:lnTo>
                      <a:pt x="1355" y="284"/>
                    </a:lnTo>
                    <a:close/>
                    <a:moveTo>
                      <a:pt x="251" y="963"/>
                    </a:moveTo>
                    <a:lnTo>
                      <a:pt x="251" y="963"/>
                    </a:lnTo>
                    <a:cubicBezTo>
                      <a:pt x="240" y="971"/>
                      <a:pt x="229" y="979"/>
                      <a:pt x="219" y="987"/>
                    </a:cubicBezTo>
                    <a:cubicBezTo>
                      <a:pt x="212" y="994"/>
                      <a:pt x="210" y="997"/>
                      <a:pt x="211" y="997"/>
                    </a:cubicBezTo>
                    <a:lnTo>
                      <a:pt x="211" y="997"/>
                    </a:lnTo>
                    <a:cubicBezTo>
                      <a:pt x="224" y="986"/>
                      <a:pt x="237" y="975"/>
                      <a:pt x="251" y="963"/>
                    </a:cubicBezTo>
                    <a:close/>
                    <a:moveTo>
                      <a:pt x="1753" y="1"/>
                    </a:moveTo>
                    <a:lnTo>
                      <a:pt x="1028" y="384"/>
                    </a:lnTo>
                    <a:lnTo>
                      <a:pt x="1028" y="384"/>
                    </a:lnTo>
                    <a:cubicBezTo>
                      <a:pt x="1039" y="386"/>
                      <a:pt x="1012" y="412"/>
                      <a:pt x="986" y="439"/>
                    </a:cubicBezTo>
                    <a:cubicBezTo>
                      <a:pt x="986" y="439"/>
                      <a:pt x="219" y="767"/>
                      <a:pt x="0" y="932"/>
                    </a:cubicBezTo>
                    <a:cubicBezTo>
                      <a:pt x="150" y="872"/>
                      <a:pt x="268" y="828"/>
                      <a:pt x="307" y="828"/>
                    </a:cubicBezTo>
                    <a:cubicBezTo>
                      <a:pt x="339" y="828"/>
                      <a:pt x="318" y="858"/>
                      <a:pt x="219" y="932"/>
                    </a:cubicBezTo>
                    <a:cubicBezTo>
                      <a:pt x="453" y="795"/>
                      <a:pt x="520" y="763"/>
                      <a:pt x="535" y="763"/>
                    </a:cubicBezTo>
                    <a:cubicBezTo>
                      <a:pt x="539" y="763"/>
                      <a:pt x="539" y="765"/>
                      <a:pt x="538" y="768"/>
                    </a:cubicBezTo>
                    <a:lnTo>
                      <a:pt x="538" y="768"/>
                    </a:lnTo>
                    <a:cubicBezTo>
                      <a:pt x="571" y="749"/>
                      <a:pt x="606" y="731"/>
                      <a:pt x="643" y="713"/>
                    </a:cubicBezTo>
                    <a:lnTo>
                      <a:pt x="643" y="713"/>
                    </a:lnTo>
                    <a:cubicBezTo>
                      <a:pt x="609" y="732"/>
                      <a:pt x="571" y="754"/>
                      <a:pt x="531" y="779"/>
                    </a:cubicBezTo>
                    <a:lnTo>
                      <a:pt x="531" y="779"/>
                    </a:lnTo>
                    <a:cubicBezTo>
                      <a:pt x="534" y="775"/>
                      <a:pt x="537" y="771"/>
                      <a:pt x="538" y="768"/>
                    </a:cubicBezTo>
                    <a:lnTo>
                      <a:pt x="538" y="768"/>
                    </a:lnTo>
                    <a:cubicBezTo>
                      <a:pt x="423" y="832"/>
                      <a:pt x="326" y="901"/>
                      <a:pt x="251" y="963"/>
                    </a:cubicBezTo>
                    <a:lnTo>
                      <a:pt x="251" y="963"/>
                    </a:lnTo>
                    <a:cubicBezTo>
                      <a:pt x="336" y="902"/>
                      <a:pt x="439" y="835"/>
                      <a:pt x="531" y="779"/>
                    </a:cubicBezTo>
                    <a:lnTo>
                      <a:pt x="531" y="779"/>
                    </a:lnTo>
                    <a:cubicBezTo>
                      <a:pt x="527" y="785"/>
                      <a:pt x="524" y="790"/>
                      <a:pt x="529" y="790"/>
                    </a:cubicBezTo>
                    <a:cubicBezTo>
                      <a:pt x="535" y="790"/>
                      <a:pt x="554" y="781"/>
                      <a:pt x="602" y="754"/>
                    </a:cubicBezTo>
                    <a:lnTo>
                      <a:pt x="602" y="754"/>
                    </a:lnTo>
                    <a:cubicBezTo>
                      <a:pt x="366" y="896"/>
                      <a:pt x="223" y="997"/>
                      <a:pt x="212" y="997"/>
                    </a:cubicBezTo>
                    <a:cubicBezTo>
                      <a:pt x="212" y="997"/>
                      <a:pt x="211" y="997"/>
                      <a:pt x="211" y="997"/>
                    </a:cubicBezTo>
                    <a:lnTo>
                      <a:pt x="211" y="997"/>
                    </a:lnTo>
                    <a:cubicBezTo>
                      <a:pt x="194" y="1013"/>
                      <a:pt x="178" y="1027"/>
                      <a:pt x="164" y="1041"/>
                    </a:cubicBezTo>
                    <a:lnTo>
                      <a:pt x="767" y="658"/>
                    </a:lnTo>
                    <a:lnTo>
                      <a:pt x="767" y="658"/>
                    </a:lnTo>
                    <a:lnTo>
                      <a:pt x="55" y="1151"/>
                    </a:lnTo>
                    <a:cubicBezTo>
                      <a:pt x="198" y="1080"/>
                      <a:pt x="456" y="915"/>
                      <a:pt x="514" y="915"/>
                    </a:cubicBezTo>
                    <a:cubicBezTo>
                      <a:pt x="544" y="915"/>
                      <a:pt x="517" y="962"/>
                      <a:pt x="384" y="1096"/>
                    </a:cubicBezTo>
                    <a:lnTo>
                      <a:pt x="822" y="767"/>
                    </a:lnTo>
                    <a:lnTo>
                      <a:pt x="822" y="767"/>
                    </a:lnTo>
                    <a:cubicBezTo>
                      <a:pt x="810" y="775"/>
                      <a:pt x="805" y="778"/>
                      <a:pt x="803" y="778"/>
                    </a:cubicBezTo>
                    <a:cubicBezTo>
                      <a:pt x="798" y="778"/>
                      <a:pt x="851" y="735"/>
                      <a:pt x="917" y="683"/>
                    </a:cubicBezTo>
                    <a:lnTo>
                      <a:pt x="917" y="683"/>
                    </a:lnTo>
                    <a:cubicBezTo>
                      <a:pt x="895" y="707"/>
                      <a:pt x="870" y="733"/>
                      <a:pt x="845" y="761"/>
                    </a:cubicBezTo>
                    <a:lnTo>
                      <a:pt x="845" y="761"/>
                    </a:lnTo>
                    <a:cubicBezTo>
                      <a:pt x="881" y="727"/>
                      <a:pt x="915" y="695"/>
                      <a:pt x="946" y="666"/>
                    </a:cubicBezTo>
                    <a:lnTo>
                      <a:pt x="946" y="666"/>
                    </a:lnTo>
                    <a:cubicBezTo>
                      <a:pt x="917" y="702"/>
                      <a:pt x="891" y="739"/>
                      <a:pt x="876" y="767"/>
                    </a:cubicBezTo>
                    <a:cubicBezTo>
                      <a:pt x="1112" y="566"/>
                      <a:pt x="1182" y="498"/>
                      <a:pt x="1171" y="498"/>
                    </a:cubicBezTo>
                    <a:lnTo>
                      <a:pt x="1171" y="498"/>
                    </a:lnTo>
                    <a:cubicBezTo>
                      <a:pt x="1160" y="498"/>
                      <a:pt x="1063" y="570"/>
                      <a:pt x="971" y="641"/>
                    </a:cubicBezTo>
                    <a:lnTo>
                      <a:pt x="971" y="641"/>
                    </a:lnTo>
                    <a:cubicBezTo>
                      <a:pt x="1045" y="568"/>
                      <a:pt x="1093" y="513"/>
                      <a:pt x="1095" y="495"/>
                    </a:cubicBezTo>
                    <a:lnTo>
                      <a:pt x="1095" y="495"/>
                    </a:lnTo>
                    <a:cubicBezTo>
                      <a:pt x="1090" y="500"/>
                      <a:pt x="1085" y="506"/>
                      <a:pt x="1078" y="513"/>
                    </a:cubicBezTo>
                    <a:lnTo>
                      <a:pt x="1078" y="513"/>
                    </a:lnTo>
                    <a:cubicBezTo>
                      <a:pt x="1085" y="505"/>
                      <a:pt x="1091" y="499"/>
                      <a:pt x="1096" y="494"/>
                    </a:cubicBezTo>
                    <a:lnTo>
                      <a:pt x="1096" y="494"/>
                    </a:lnTo>
                    <a:cubicBezTo>
                      <a:pt x="1096" y="494"/>
                      <a:pt x="1096" y="495"/>
                      <a:pt x="1095" y="495"/>
                    </a:cubicBezTo>
                    <a:lnTo>
                      <a:pt x="1095" y="495"/>
                    </a:lnTo>
                    <a:cubicBezTo>
                      <a:pt x="1096" y="494"/>
                      <a:pt x="1096" y="494"/>
                      <a:pt x="1097" y="494"/>
                    </a:cubicBezTo>
                    <a:lnTo>
                      <a:pt x="1097" y="494"/>
                    </a:lnTo>
                    <a:cubicBezTo>
                      <a:pt x="1123" y="494"/>
                      <a:pt x="1123" y="507"/>
                      <a:pt x="1130" y="507"/>
                    </a:cubicBezTo>
                    <a:cubicBezTo>
                      <a:pt x="1137" y="507"/>
                      <a:pt x="1150" y="494"/>
                      <a:pt x="1205" y="439"/>
                    </a:cubicBezTo>
                    <a:lnTo>
                      <a:pt x="1260" y="384"/>
                    </a:lnTo>
                    <a:cubicBezTo>
                      <a:pt x="1269" y="375"/>
                      <a:pt x="1276" y="368"/>
                      <a:pt x="1283" y="361"/>
                    </a:cubicBezTo>
                    <a:lnTo>
                      <a:pt x="1283" y="361"/>
                    </a:lnTo>
                    <a:cubicBezTo>
                      <a:pt x="1284" y="361"/>
                      <a:pt x="1285" y="361"/>
                      <a:pt x="1287" y="361"/>
                    </a:cubicBezTo>
                    <a:cubicBezTo>
                      <a:pt x="1297" y="361"/>
                      <a:pt x="1322" y="353"/>
                      <a:pt x="1369" y="329"/>
                    </a:cubicBezTo>
                    <a:lnTo>
                      <a:pt x="1369" y="329"/>
                    </a:lnTo>
                    <a:cubicBezTo>
                      <a:pt x="1335" y="341"/>
                      <a:pt x="1309" y="350"/>
                      <a:pt x="1284" y="359"/>
                    </a:cubicBezTo>
                    <a:lnTo>
                      <a:pt x="1284" y="359"/>
                    </a:lnTo>
                    <a:cubicBezTo>
                      <a:pt x="1302" y="341"/>
                      <a:pt x="1310" y="330"/>
                      <a:pt x="1314" y="325"/>
                    </a:cubicBezTo>
                    <a:lnTo>
                      <a:pt x="1314" y="325"/>
                    </a:lnTo>
                    <a:cubicBezTo>
                      <a:pt x="1327" y="316"/>
                      <a:pt x="1339" y="307"/>
                      <a:pt x="1351" y="299"/>
                    </a:cubicBezTo>
                    <a:lnTo>
                      <a:pt x="1351" y="299"/>
                    </a:lnTo>
                    <a:cubicBezTo>
                      <a:pt x="1351" y="299"/>
                      <a:pt x="1350" y="300"/>
                      <a:pt x="1351" y="300"/>
                    </a:cubicBezTo>
                    <a:cubicBezTo>
                      <a:pt x="1355" y="300"/>
                      <a:pt x="1498" y="201"/>
                      <a:pt x="1533" y="166"/>
                    </a:cubicBezTo>
                    <a:lnTo>
                      <a:pt x="1533" y="166"/>
                    </a:lnTo>
                    <a:cubicBezTo>
                      <a:pt x="1509" y="189"/>
                      <a:pt x="1444" y="234"/>
                      <a:pt x="1351" y="299"/>
                    </a:cubicBezTo>
                    <a:lnTo>
                      <a:pt x="1351" y="299"/>
                    </a:lnTo>
                    <a:cubicBezTo>
                      <a:pt x="1358" y="292"/>
                      <a:pt x="1407" y="255"/>
                      <a:pt x="1534" y="165"/>
                    </a:cubicBezTo>
                    <a:lnTo>
                      <a:pt x="1534" y="165"/>
                    </a:lnTo>
                    <a:lnTo>
                      <a:pt x="1534" y="165"/>
                    </a:lnTo>
                    <a:lnTo>
                      <a:pt x="1534" y="165"/>
                    </a:lnTo>
                    <a:cubicBezTo>
                      <a:pt x="1534" y="165"/>
                      <a:pt x="1534" y="165"/>
                      <a:pt x="1534" y="165"/>
                    </a:cubicBezTo>
                    <a:lnTo>
                      <a:pt x="1540" y="161"/>
                    </a:lnTo>
                    <a:lnTo>
                      <a:pt x="1540" y="161"/>
                    </a:lnTo>
                    <a:cubicBezTo>
                      <a:pt x="1539" y="162"/>
                      <a:pt x="1538" y="162"/>
                      <a:pt x="1537" y="163"/>
                    </a:cubicBezTo>
                    <a:lnTo>
                      <a:pt x="1537" y="163"/>
                    </a:lnTo>
                    <a:lnTo>
                      <a:pt x="1698" y="55"/>
                    </a:lnTo>
                    <a:lnTo>
                      <a:pt x="1698" y="55"/>
                    </a:lnTo>
                    <a:cubicBezTo>
                      <a:pt x="1608" y="101"/>
                      <a:pt x="1548" y="132"/>
                      <a:pt x="1502" y="157"/>
                    </a:cubicBezTo>
                    <a:lnTo>
                      <a:pt x="1502" y="157"/>
                    </a:lnTo>
                    <a:cubicBezTo>
                      <a:pt x="1547" y="127"/>
                      <a:pt x="1621" y="80"/>
                      <a:pt x="1753" y="1"/>
                    </a:cubicBezTo>
                    <a:close/>
                    <a:moveTo>
                      <a:pt x="695" y="924"/>
                    </a:moveTo>
                    <a:cubicBezTo>
                      <a:pt x="638" y="984"/>
                      <a:pt x="568" y="1061"/>
                      <a:pt x="493" y="1151"/>
                    </a:cubicBezTo>
                    <a:cubicBezTo>
                      <a:pt x="563" y="1071"/>
                      <a:pt x="631" y="995"/>
                      <a:pt x="695" y="924"/>
                    </a:cubicBezTo>
                    <a:close/>
                    <a:moveTo>
                      <a:pt x="845" y="761"/>
                    </a:moveTo>
                    <a:lnTo>
                      <a:pt x="845" y="761"/>
                    </a:lnTo>
                    <a:cubicBezTo>
                      <a:pt x="682" y="910"/>
                      <a:pt x="475" y="1089"/>
                      <a:pt x="329" y="1206"/>
                    </a:cubicBezTo>
                    <a:cubicBezTo>
                      <a:pt x="374" y="1175"/>
                      <a:pt x="395" y="1166"/>
                      <a:pt x="404" y="1166"/>
                    </a:cubicBezTo>
                    <a:cubicBezTo>
                      <a:pt x="418" y="1166"/>
                      <a:pt x="404" y="1191"/>
                      <a:pt x="418" y="1191"/>
                    </a:cubicBezTo>
                    <a:cubicBezTo>
                      <a:pt x="427" y="1191"/>
                      <a:pt x="448" y="1181"/>
                      <a:pt x="493" y="1151"/>
                    </a:cubicBezTo>
                    <a:lnTo>
                      <a:pt x="657" y="932"/>
                    </a:lnTo>
                    <a:cubicBezTo>
                      <a:pt x="720" y="880"/>
                      <a:pt x="763" y="843"/>
                      <a:pt x="789" y="821"/>
                    </a:cubicBezTo>
                    <a:lnTo>
                      <a:pt x="789" y="821"/>
                    </a:lnTo>
                    <a:cubicBezTo>
                      <a:pt x="759" y="854"/>
                      <a:pt x="727" y="888"/>
                      <a:pt x="695" y="924"/>
                    </a:cubicBezTo>
                    <a:lnTo>
                      <a:pt x="695" y="924"/>
                    </a:lnTo>
                    <a:cubicBezTo>
                      <a:pt x="773" y="842"/>
                      <a:pt x="824" y="794"/>
                      <a:pt x="822" y="794"/>
                    </a:cubicBezTo>
                    <a:lnTo>
                      <a:pt x="822" y="794"/>
                    </a:lnTo>
                    <a:cubicBezTo>
                      <a:pt x="822" y="794"/>
                      <a:pt x="811" y="802"/>
                      <a:pt x="789" y="821"/>
                    </a:cubicBezTo>
                    <a:lnTo>
                      <a:pt x="789" y="821"/>
                    </a:lnTo>
                    <a:cubicBezTo>
                      <a:pt x="808" y="800"/>
                      <a:pt x="827" y="780"/>
                      <a:pt x="845" y="76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32"/>
              <p:cNvSpPr/>
              <p:nvPr/>
            </p:nvSpPr>
            <p:spPr>
              <a:xfrm>
                <a:off x="7301985" y="2719626"/>
                <a:ext cx="1357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11" extrusionOk="0">
                    <a:moveTo>
                      <a:pt x="0" y="110"/>
                    </a:moveTo>
                    <a:lnTo>
                      <a:pt x="11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32"/>
              <p:cNvSpPr/>
              <p:nvPr/>
            </p:nvSpPr>
            <p:spPr>
              <a:xfrm>
                <a:off x="7310140" y="2710339"/>
                <a:ext cx="1295" cy="31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26" extrusionOk="0">
                    <a:moveTo>
                      <a:pt x="49" y="1"/>
                    </a:moveTo>
                    <a:cubicBezTo>
                      <a:pt x="13" y="19"/>
                      <a:pt x="1" y="25"/>
                      <a:pt x="3" y="25"/>
                    </a:cubicBezTo>
                    <a:cubicBezTo>
                      <a:pt x="7" y="25"/>
                      <a:pt x="68" y="1"/>
                      <a:pt x="104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32"/>
              <p:cNvSpPr/>
              <p:nvPr/>
            </p:nvSpPr>
            <p:spPr>
              <a:xfrm>
                <a:off x="7305355" y="271896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32"/>
              <p:cNvSpPr/>
              <p:nvPr/>
            </p:nvSpPr>
            <p:spPr>
              <a:xfrm>
                <a:off x="7312760" y="271100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32"/>
              <p:cNvSpPr/>
              <p:nvPr/>
            </p:nvSpPr>
            <p:spPr>
              <a:xfrm>
                <a:off x="7315453" y="2706367"/>
                <a:ext cx="3393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10" extrusionOk="0">
                    <a:moveTo>
                      <a:pt x="274" y="0"/>
                    </a:moveTo>
                    <a:lnTo>
                      <a:pt x="1" y="11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32"/>
              <p:cNvSpPr/>
              <p:nvPr/>
            </p:nvSpPr>
            <p:spPr>
              <a:xfrm>
                <a:off x="7310742" y="271498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32"/>
              <p:cNvSpPr/>
              <p:nvPr/>
            </p:nvSpPr>
            <p:spPr>
              <a:xfrm>
                <a:off x="7299931" y="2692442"/>
                <a:ext cx="23022" cy="24137"/>
              </a:xfrm>
              <a:custGeom>
                <a:avLst/>
                <a:gdLst/>
                <a:ahLst/>
                <a:cxnLst/>
                <a:rect l="l" t="t" r="r" b="b"/>
                <a:pathLst>
                  <a:path w="1866" h="1972" extrusionOk="0">
                    <a:moveTo>
                      <a:pt x="496" y="329"/>
                    </a:moveTo>
                    <a:cubicBezTo>
                      <a:pt x="533" y="536"/>
                      <a:pt x="552" y="613"/>
                      <a:pt x="564" y="646"/>
                    </a:cubicBezTo>
                    <a:lnTo>
                      <a:pt x="564" y="646"/>
                    </a:lnTo>
                    <a:cubicBezTo>
                      <a:pt x="550" y="575"/>
                      <a:pt x="528" y="472"/>
                      <a:pt x="496" y="329"/>
                    </a:cubicBezTo>
                    <a:close/>
                    <a:moveTo>
                      <a:pt x="473" y="824"/>
                    </a:moveTo>
                    <a:lnTo>
                      <a:pt x="473" y="824"/>
                    </a:lnTo>
                    <a:cubicBezTo>
                      <a:pt x="471" y="824"/>
                      <a:pt x="482" y="862"/>
                      <a:pt x="497" y="910"/>
                    </a:cubicBezTo>
                    <a:lnTo>
                      <a:pt x="497" y="910"/>
                    </a:lnTo>
                    <a:cubicBezTo>
                      <a:pt x="496" y="900"/>
                      <a:pt x="496" y="890"/>
                      <a:pt x="496" y="876"/>
                    </a:cubicBezTo>
                    <a:cubicBezTo>
                      <a:pt x="481" y="840"/>
                      <a:pt x="474" y="824"/>
                      <a:pt x="473" y="824"/>
                    </a:cubicBezTo>
                    <a:close/>
                    <a:moveTo>
                      <a:pt x="770" y="1041"/>
                    </a:moveTo>
                    <a:cubicBezTo>
                      <a:pt x="770" y="1041"/>
                      <a:pt x="770" y="1041"/>
                      <a:pt x="770" y="1041"/>
                    </a:cubicBezTo>
                    <a:cubicBezTo>
                      <a:pt x="770" y="1041"/>
                      <a:pt x="770" y="1041"/>
                      <a:pt x="770" y="1041"/>
                    </a:cubicBezTo>
                    <a:close/>
                    <a:moveTo>
                      <a:pt x="770" y="1041"/>
                    </a:moveTo>
                    <a:cubicBezTo>
                      <a:pt x="770" y="1041"/>
                      <a:pt x="770" y="1041"/>
                      <a:pt x="770" y="1041"/>
                    </a:cubicBezTo>
                    <a:cubicBezTo>
                      <a:pt x="770" y="1041"/>
                      <a:pt x="770" y="1041"/>
                      <a:pt x="770" y="1041"/>
                    </a:cubicBezTo>
                    <a:close/>
                    <a:moveTo>
                      <a:pt x="770" y="1041"/>
                    </a:moveTo>
                    <a:cubicBezTo>
                      <a:pt x="770" y="1041"/>
                      <a:pt x="770" y="1041"/>
                      <a:pt x="770" y="1041"/>
                    </a:cubicBezTo>
                    <a:cubicBezTo>
                      <a:pt x="770" y="1041"/>
                      <a:pt x="770" y="1041"/>
                      <a:pt x="770" y="1041"/>
                    </a:cubicBezTo>
                    <a:close/>
                    <a:moveTo>
                      <a:pt x="497" y="910"/>
                    </a:moveTo>
                    <a:cubicBezTo>
                      <a:pt x="499" y="941"/>
                      <a:pt x="509" y="971"/>
                      <a:pt x="550" y="1094"/>
                    </a:cubicBezTo>
                    <a:lnTo>
                      <a:pt x="550" y="1094"/>
                    </a:lnTo>
                    <a:cubicBezTo>
                      <a:pt x="541" y="1055"/>
                      <a:pt x="516" y="973"/>
                      <a:pt x="497" y="910"/>
                    </a:cubicBezTo>
                    <a:close/>
                    <a:moveTo>
                      <a:pt x="1605" y="1119"/>
                    </a:moveTo>
                    <a:cubicBezTo>
                      <a:pt x="1564" y="1135"/>
                      <a:pt x="1547" y="1141"/>
                      <a:pt x="1546" y="1141"/>
                    </a:cubicBezTo>
                    <a:cubicBezTo>
                      <a:pt x="1544" y="1141"/>
                      <a:pt x="1561" y="1135"/>
                      <a:pt x="1586" y="1124"/>
                    </a:cubicBezTo>
                    <a:lnTo>
                      <a:pt x="1586" y="1124"/>
                    </a:lnTo>
                    <a:cubicBezTo>
                      <a:pt x="1592" y="1123"/>
                      <a:pt x="1599" y="1121"/>
                      <a:pt x="1605" y="1119"/>
                    </a:cubicBezTo>
                    <a:close/>
                    <a:moveTo>
                      <a:pt x="1543" y="1136"/>
                    </a:moveTo>
                    <a:lnTo>
                      <a:pt x="1543" y="1136"/>
                    </a:lnTo>
                    <a:cubicBezTo>
                      <a:pt x="1538" y="1138"/>
                      <a:pt x="1534" y="1140"/>
                      <a:pt x="1529" y="1142"/>
                    </a:cubicBezTo>
                    <a:lnTo>
                      <a:pt x="1529" y="1142"/>
                    </a:lnTo>
                    <a:lnTo>
                      <a:pt x="1520" y="1146"/>
                    </a:lnTo>
                    <a:lnTo>
                      <a:pt x="1520" y="1146"/>
                    </a:lnTo>
                    <a:cubicBezTo>
                      <a:pt x="1520" y="1145"/>
                      <a:pt x="1520" y="1145"/>
                      <a:pt x="1520" y="1144"/>
                    </a:cubicBezTo>
                    <a:lnTo>
                      <a:pt x="1520" y="1144"/>
                    </a:lnTo>
                    <a:cubicBezTo>
                      <a:pt x="1523" y="1143"/>
                      <a:pt x="1527" y="1141"/>
                      <a:pt x="1530" y="1139"/>
                    </a:cubicBezTo>
                    <a:lnTo>
                      <a:pt x="1530" y="1139"/>
                    </a:lnTo>
                    <a:cubicBezTo>
                      <a:pt x="1535" y="1138"/>
                      <a:pt x="1539" y="1137"/>
                      <a:pt x="1543" y="1136"/>
                    </a:cubicBezTo>
                    <a:close/>
                    <a:moveTo>
                      <a:pt x="1499" y="1154"/>
                    </a:moveTo>
                    <a:lnTo>
                      <a:pt x="1493" y="1157"/>
                    </a:lnTo>
                    <a:lnTo>
                      <a:pt x="1493" y="1157"/>
                    </a:lnTo>
                    <a:cubicBezTo>
                      <a:pt x="1494" y="1156"/>
                      <a:pt x="1496" y="1155"/>
                      <a:pt x="1497" y="1155"/>
                    </a:cubicBezTo>
                    <a:lnTo>
                      <a:pt x="1497" y="1155"/>
                    </a:lnTo>
                    <a:cubicBezTo>
                      <a:pt x="1498" y="1155"/>
                      <a:pt x="1499" y="1154"/>
                      <a:pt x="1499" y="1154"/>
                    </a:cubicBezTo>
                    <a:close/>
                    <a:moveTo>
                      <a:pt x="1432" y="1189"/>
                    </a:moveTo>
                    <a:lnTo>
                      <a:pt x="1432" y="1189"/>
                    </a:lnTo>
                    <a:cubicBezTo>
                      <a:pt x="1427" y="1191"/>
                      <a:pt x="1421" y="1193"/>
                      <a:pt x="1416" y="1196"/>
                    </a:cubicBezTo>
                    <a:lnTo>
                      <a:pt x="1416" y="1196"/>
                    </a:lnTo>
                    <a:cubicBezTo>
                      <a:pt x="1417" y="1195"/>
                      <a:pt x="1417" y="1194"/>
                      <a:pt x="1418" y="1194"/>
                    </a:cubicBezTo>
                    <a:lnTo>
                      <a:pt x="1418" y="1194"/>
                    </a:lnTo>
                    <a:cubicBezTo>
                      <a:pt x="1413" y="1195"/>
                      <a:pt x="1409" y="1197"/>
                      <a:pt x="1405" y="1198"/>
                    </a:cubicBezTo>
                    <a:lnTo>
                      <a:pt x="1405" y="1198"/>
                    </a:lnTo>
                    <a:cubicBezTo>
                      <a:pt x="1410" y="1196"/>
                      <a:pt x="1415" y="1193"/>
                      <a:pt x="1420" y="1191"/>
                    </a:cubicBezTo>
                    <a:lnTo>
                      <a:pt x="1420" y="1191"/>
                    </a:lnTo>
                    <a:cubicBezTo>
                      <a:pt x="1419" y="1192"/>
                      <a:pt x="1419" y="1193"/>
                      <a:pt x="1418" y="1194"/>
                    </a:cubicBezTo>
                    <a:lnTo>
                      <a:pt x="1418" y="1194"/>
                    </a:lnTo>
                    <a:cubicBezTo>
                      <a:pt x="1423" y="1192"/>
                      <a:pt x="1427" y="1191"/>
                      <a:pt x="1432" y="1189"/>
                    </a:cubicBezTo>
                    <a:close/>
                    <a:moveTo>
                      <a:pt x="595" y="1160"/>
                    </a:moveTo>
                    <a:cubicBezTo>
                      <a:pt x="595" y="1160"/>
                      <a:pt x="599" y="1170"/>
                      <a:pt x="611" y="1199"/>
                    </a:cubicBezTo>
                    <a:lnTo>
                      <a:pt x="611" y="1199"/>
                    </a:lnTo>
                    <a:cubicBezTo>
                      <a:pt x="605" y="1183"/>
                      <a:pt x="595" y="1160"/>
                      <a:pt x="595" y="1160"/>
                    </a:cubicBezTo>
                    <a:close/>
                    <a:moveTo>
                      <a:pt x="1432" y="1177"/>
                    </a:moveTo>
                    <a:lnTo>
                      <a:pt x="1432" y="1177"/>
                    </a:lnTo>
                    <a:cubicBezTo>
                      <a:pt x="1430" y="1179"/>
                      <a:pt x="1428" y="1181"/>
                      <a:pt x="1426" y="1183"/>
                    </a:cubicBezTo>
                    <a:lnTo>
                      <a:pt x="1426" y="1183"/>
                    </a:lnTo>
                    <a:lnTo>
                      <a:pt x="1380" y="1202"/>
                    </a:lnTo>
                    <a:lnTo>
                      <a:pt x="1380" y="1202"/>
                    </a:lnTo>
                    <a:cubicBezTo>
                      <a:pt x="1398" y="1193"/>
                      <a:pt x="1416" y="1185"/>
                      <a:pt x="1432" y="1177"/>
                    </a:cubicBezTo>
                    <a:close/>
                    <a:moveTo>
                      <a:pt x="767" y="466"/>
                    </a:moveTo>
                    <a:cubicBezTo>
                      <a:pt x="762" y="466"/>
                      <a:pt x="752" y="839"/>
                      <a:pt x="728" y="931"/>
                    </a:cubicBezTo>
                    <a:lnTo>
                      <a:pt x="728" y="931"/>
                    </a:lnTo>
                    <a:cubicBezTo>
                      <a:pt x="714" y="864"/>
                      <a:pt x="698" y="797"/>
                      <a:pt x="681" y="772"/>
                    </a:cubicBezTo>
                    <a:lnTo>
                      <a:pt x="681" y="772"/>
                    </a:lnTo>
                    <a:cubicBezTo>
                      <a:pt x="695" y="902"/>
                      <a:pt x="707" y="951"/>
                      <a:pt x="718" y="951"/>
                    </a:cubicBezTo>
                    <a:cubicBezTo>
                      <a:pt x="721" y="951"/>
                      <a:pt x="725" y="943"/>
                      <a:pt x="728" y="931"/>
                    </a:cubicBezTo>
                    <a:lnTo>
                      <a:pt x="728" y="931"/>
                    </a:lnTo>
                    <a:cubicBezTo>
                      <a:pt x="745" y="1012"/>
                      <a:pt x="759" y="1093"/>
                      <a:pt x="765" y="1093"/>
                    </a:cubicBezTo>
                    <a:cubicBezTo>
                      <a:pt x="768" y="1093"/>
                      <a:pt x="770" y="1079"/>
                      <a:pt x="770" y="1046"/>
                    </a:cubicBezTo>
                    <a:lnTo>
                      <a:pt x="770" y="1046"/>
                    </a:lnTo>
                    <a:cubicBezTo>
                      <a:pt x="770" y="1125"/>
                      <a:pt x="770" y="1215"/>
                      <a:pt x="770" y="1315"/>
                    </a:cubicBezTo>
                    <a:cubicBezTo>
                      <a:pt x="770" y="1211"/>
                      <a:pt x="770" y="1114"/>
                      <a:pt x="770" y="1041"/>
                    </a:cubicBezTo>
                    <a:cubicBezTo>
                      <a:pt x="770" y="1043"/>
                      <a:pt x="770" y="1044"/>
                      <a:pt x="770" y="1046"/>
                    </a:cubicBezTo>
                    <a:lnTo>
                      <a:pt x="770" y="1046"/>
                    </a:lnTo>
                    <a:cubicBezTo>
                      <a:pt x="770" y="608"/>
                      <a:pt x="769" y="466"/>
                      <a:pt x="767" y="466"/>
                    </a:cubicBezTo>
                    <a:close/>
                    <a:moveTo>
                      <a:pt x="879" y="1205"/>
                    </a:moveTo>
                    <a:lnTo>
                      <a:pt x="844" y="1382"/>
                    </a:lnTo>
                    <a:lnTo>
                      <a:pt x="844" y="1382"/>
                    </a:lnTo>
                    <a:cubicBezTo>
                      <a:pt x="848" y="1381"/>
                      <a:pt x="852" y="1380"/>
                      <a:pt x="856" y="1378"/>
                    </a:cubicBezTo>
                    <a:lnTo>
                      <a:pt x="856" y="1378"/>
                    </a:lnTo>
                    <a:cubicBezTo>
                      <a:pt x="864" y="1325"/>
                      <a:pt x="871" y="1267"/>
                      <a:pt x="879" y="1205"/>
                    </a:cubicBezTo>
                    <a:close/>
                    <a:moveTo>
                      <a:pt x="234" y="990"/>
                    </a:moveTo>
                    <a:cubicBezTo>
                      <a:pt x="230" y="990"/>
                      <a:pt x="431" y="1255"/>
                      <a:pt x="534" y="1393"/>
                    </a:cubicBezTo>
                    <a:lnTo>
                      <a:pt x="534" y="1393"/>
                    </a:lnTo>
                    <a:cubicBezTo>
                      <a:pt x="468" y="1278"/>
                      <a:pt x="327" y="1091"/>
                      <a:pt x="277" y="1041"/>
                    </a:cubicBezTo>
                    <a:cubicBezTo>
                      <a:pt x="248" y="1005"/>
                      <a:pt x="235" y="990"/>
                      <a:pt x="234" y="990"/>
                    </a:cubicBezTo>
                    <a:close/>
                    <a:moveTo>
                      <a:pt x="1100" y="1299"/>
                    </a:moveTo>
                    <a:cubicBezTo>
                      <a:pt x="1026" y="1323"/>
                      <a:pt x="944" y="1349"/>
                      <a:pt x="856" y="1378"/>
                    </a:cubicBezTo>
                    <a:lnTo>
                      <a:pt x="856" y="1378"/>
                    </a:lnTo>
                    <a:cubicBezTo>
                      <a:pt x="855" y="1384"/>
                      <a:pt x="855" y="1389"/>
                      <a:pt x="854" y="1395"/>
                    </a:cubicBezTo>
                    <a:lnTo>
                      <a:pt x="854" y="1395"/>
                    </a:lnTo>
                    <a:cubicBezTo>
                      <a:pt x="979" y="1347"/>
                      <a:pt x="1074" y="1311"/>
                      <a:pt x="1100" y="1299"/>
                    </a:cubicBezTo>
                    <a:close/>
                    <a:moveTo>
                      <a:pt x="989" y="0"/>
                    </a:moveTo>
                    <a:lnTo>
                      <a:pt x="989" y="0"/>
                    </a:lnTo>
                    <a:cubicBezTo>
                      <a:pt x="940" y="145"/>
                      <a:pt x="849" y="977"/>
                      <a:pt x="829" y="977"/>
                    </a:cubicBezTo>
                    <a:cubicBezTo>
                      <a:pt x="826" y="977"/>
                      <a:pt x="824" y="963"/>
                      <a:pt x="824" y="931"/>
                    </a:cubicBezTo>
                    <a:cubicBezTo>
                      <a:pt x="824" y="890"/>
                      <a:pt x="824" y="673"/>
                      <a:pt x="824" y="493"/>
                    </a:cubicBezTo>
                    <a:cubicBezTo>
                      <a:pt x="824" y="486"/>
                      <a:pt x="824" y="483"/>
                      <a:pt x="824" y="483"/>
                    </a:cubicBezTo>
                    <a:cubicBezTo>
                      <a:pt x="818" y="483"/>
                      <a:pt x="770" y="1212"/>
                      <a:pt x="770" y="1315"/>
                    </a:cubicBezTo>
                    <a:cubicBezTo>
                      <a:pt x="770" y="1345"/>
                      <a:pt x="770" y="1376"/>
                      <a:pt x="770" y="1406"/>
                    </a:cubicBezTo>
                    <a:lnTo>
                      <a:pt x="770" y="1406"/>
                    </a:lnTo>
                    <a:cubicBezTo>
                      <a:pt x="792" y="1399"/>
                      <a:pt x="814" y="1392"/>
                      <a:pt x="835" y="1385"/>
                    </a:cubicBezTo>
                    <a:lnTo>
                      <a:pt x="835" y="1385"/>
                    </a:lnTo>
                    <a:cubicBezTo>
                      <a:pt x="863" y="1204"/>
                      <a:pt x="944" y="839"/>
                      <a:pt x="989" y="438"/>
                    </a:cubicBezTo>
                    <a:lnTo>
                      <a:pt x="989" y="438"/>
                    </a:lnTo>
                    <a:lnTo>
                      <a:pt x="934" y="657"/>
                    </a:lnTo>
                    <a:cubicBezTo>
                      <a:pt x="923" y="743"/>
                      <a:pt x="919" y="778"/>
                      <a:pt x="919" y="778"/>
                    </a:cubicBezTo>
                    <a:cubicBezTo>
                      <a:pt x="918" y="778"/>
                      <a:pt x="989" y="176"/>
                      <a:pt x="989" y="0"/>
                    </a:cubicBezTo>
                    <a:close/>
                    <a:moveTo>
                      <a:pt x="746" y="1399"/>
                    </a:moveTo>
                    <a:cubicBezTo>
                      <a:pt x="750" y="1399"/>
                      <a:pt x="738" y="1405"/>
                      <a:pt x="707" y="1417"/>
                    </a:cubicBezTo>
                    <a:lnTo>
                      <a:pt x="707" y="1417"/>
                    </a:lnTo>
                    <a:cubicBezTo>
                      <a:pt x="707" y="1416"/>
                      <a:pt x="706" y="1414"/>
                      <a:pt x="706" y="1412"/>
                    </a:cubicBezTo>
                    <a:lnTo>
                      <a:pt x="706" y="1412"/>
                    </a:lnTo>
                    <a:cubicBezTo>
                      <a:pt x="728" y="1404"/>
                      <a:pt x="744" y="1399"/>
                      <a:pt x="746" y="1399"/>
                    </a:cubicBezTo>
                    <a:close/>
                    <a:moveTo>
                      <a:pt x="1183" y="1294"/>
                    </a:moveTo>
                    <a:cubicBezTo>
                      <a:pt x="1086" y="1335"/>
                      <a:pt x="993" y="1375"/>
                      <a:pt x="869" y="1434"/>
                    </a:cubicBezTo>
                    <a:lnTo>
                      <a:pt x="869" y="1434"/>
                    </a:lnTo>
                    <a:cubicBezTo>
                      <a:pt x="963" y="1391"/>
                      <a:pt x="1065" y="1345"/>
                      <a:pt x="1183" y="1294"/>
                    </a:cubicBezTo>
                    <a:close/>
                    <a:moveTo>
                      <a:pt x="662" y="1436"/>
                    </a:moveTo>
                    <a:lnTo>
                      <a:pt x="662" y="1436"/>
                    </a:lnTo>
                    <a:cubicBezTo>
                      <a:pt x="663" y="1438"/>
                      <a:pt x="663" y="1439"/>
                      <a:pt x="664" y="1441"/>
                    </a:cubicBezTo>
                    <a:lnTo>
                      <a:pt x="664" y="1441"/>
                    </a:lnTo>
                    <a:cubicBezTo>
                      <a:pt x="651" y="1445"/>
                      <a:pt x="638" y="1450"/>
                      <a:pt x="625" y="1454"/>
                    </a:cubicBezTo>
                    <a:lnTo>
                      <a:pt x="625" y="1454"/>
                    </a:lnTo>
                    <a:cubicBezTo>
                      <a:pt x="624" y="1453"/>
                      <a:pt x="623" y="1452"/>
                      <a:pt x="623" y="1451"/>
                    </a:cubicBezTo>
                    <a:lnTo>
                      <a:pt x="623" y="1451"/>
                    </a:lnTo>
                    <a:cubicBezTo>
                      <a:pt x="637" y="1445"/>
                      <a:pt x="650" y="1440"/>
                      <a:pt x="662" y="1436"/>
                    </a:cubicBezTo>
                    <a:close/>
                    <a:moveTo>
                      <a:pt x="703" y="1445"/>
                    </a:moveTo>
                    <a:cubicBezTo>
                      <a:pt x="704" y="1447"/>
                      <a:pt x="704" y="1449"/>
                      <a:pt x="704" y="1451"/>
                    </a:cubicBezTo>
                    <a:lnTo>
                      <a:pt x="704" y="1451"/>
                    </a:lnTo>
                    <a:cubicBezTo>
                      <a:pt x="699" y="1453"/>
                      <a:pt x="694" y="1455"/>
                      <a:pt x="689" y="1457"/>
                    </a:cubicBezTo>
                    <a:lnTo>
                      <a:pt x="689" y="1457"/>
                    </a:lnTo>
                    <a:cubicBezTo>
                      <a:pt x="688" y="1455"/>
                      <a:pt x="687" y="1452"/>
                      <a:pt x="686" y="1450"/>
                    </a:cubicBezTo>
                    <a:lnTo>
                      <a:pt x="686" y="1450"/>
                    </a:lnTo>
                    <a:cubicBezTo>
                      <a:pt x="692" y="1448"/>
                      <a:pt x="698" y="1447"/>
                      <a:pt x="703" y="1445"/>
                    </a:cubicBezTo>
                    <a:close/>
                    <a:moveTo>
                      <a:pt x="621" y="1452"/>
                    </a:moveTo>
                    <a:lnTo>
                      <a:pt x="621" y="1452"/>
                    </a:lnTo>
                    <a:cubicBezTo>
                      <a:pt x="622" y="1453"/>
                      <a:pt x="622" y="1454"/>
                      <a:pt x="623" y="1455"/>
                    </a:cubicBezTo>
                    <a:lnTo>
                      <a:pt x="623" y="1455"/>
                    </a:lnTo>
                    <a:cubicBezTo>
                      <a:pt x="611" y="1459"/>
                      <a:pt x="600" y="1463"/>
                      <a:pt x="588" y="1467"/>
                    </a:cubicBezTo>
                    <a:lnTo>
                      <a:pt x="588" y="1467"/>
                    </a:lnTo>
                    <a:cubicBezTo>
                      <a:pt x="587" y="1466"/>
                      <a:pt x="587" y="1466"/>
                      <a:pt x="587" y="1465"/>
                    </a:cubicBezTo>
                    <a:lnTo>
                      <a:pt x="587" y="1465"/>
                    </a:lnTo>
                    <a:cubicBezTo>
                      <a:pt x="599" y="1460"/>
                      <a:pt x="610" y="1456"/>
                      <a:pt x="621" y="1452"/>
                    </a:cubicBezTo>
                    <a:close/>
                    <a:moveTo>
                      <a:pt x="670" y="1455"/>
                    </a:moveTo>
                    <a:cubicBezTo>
                      <a:pt x="672" y="1458"/>
                      <a:pt x="673" y="1460"/>
                      <a:pt x="674" y="1463"/>
                    </a:cubicBezTo>
                    <a:lnTo>
                      <a:pt x="674" y="1463"/>
                    </a:lnTo>
                    <a:cubicBezTo>
                      <a:pt x="679" y="1461"/>
                      <a:pt x="684" y="1459"/>
                      <a:pt x="689" y="1457"/>
                    </a:cubicBezTo>
                    <a:lnTo>
                      <a:pt x="689" y="1457"/>
                    </a:lnTo>
                    <a:cubicBezTo>
                      <a:pt x="691" y="1460"/>
                      <a:pt x="692" y="1463"/>
                      <a:pt x="694" y="1466"/>
                    </a:cubicBezTo>
                    <a:lnTo>
                      <a:pt x="694" y="1466"/>
                    </a:lnTo>
                    <a:cubicBezTo>
                      <a:pt x="689" y="1468"/>
                      <a:pt x="684" y="1470"/>
                      <a:pt x="678" y="1472"/>
                    </a:cubicBezTo>
                    <a:lnTo>
                      <a:pt x="678" y="1472"/>
                    </a:lnTo>
                    <a:cubicBezTo>
                      <a:pt x="677" y="1469"/>
                      <a:pt x="675" y="1466"/>
                      <a:pt x="674" y="1463"/>
                    </a:cubicBezTo>
                    <a:lnTo>
                      <a:pt x="674" y="1463"/>
                    </a:lnTo>
                    <a:cubicBezTo>
                      <a:pt x="662" y="1467"/>
                      <a:pt x="650" y="1472"/>
                      <a:pt x="639" y="1476"/>
                    </a:cubicBezTo>
                    <a:lnTo>
                      <a:pt x="639" y="1476"/>
                    </a:lnTo>
                    <a:cubicBezTo>
                      <a:pt x="637" y="1473"/>
                      <a:pt x="635" y="1470"/>
                      <a:pt x="633" y="1467"/>
                    </a:cubicBezTo>
                    <a:lnTo>
                      <a:pt x="633" y="1467"/>
                    </a:lnTo>
                    <a:cubicBezTo>
                      <a:pt x="645" y="1463"/>
                      <a:pt x="657" y="1459"/>
                      <a:pt x="670" y="1455"/>
                    </a:cubicBezTo>
                    <a:close/>
                    <a:moveTo>
                      <a:pt x="584" y="1466"/>
                    </a:moveTo>
                    <a:cubicBezTo>
                      <a:pt x="585" y="1466"/>
                      <a:pt x="585" y="1467"/>
                      <a:pt x="586" y="1467"/>
                    </a:cubicBezTo>
                    <a:lnTo>
                      <a:pt x="586" y="1467"/>
                    </a:lnTo>
                    <a:cubicBezTo>
                      <a:pt x="574" y="1471"/>
                      <a:pt x="562" y="1475"/>
                      <a:pt x="551" y="1479"/>
                    </a:cubicBezTo>
                    <a:cubicBezTo>
                      <a:pt x="563" y="1474"/>
                      <a:pt x="574" y="1470"/>
                      <a:pt x="584" y="1466"/>
                    </a:cubicBezTo>
                    <a:close/>
                    <a:moveTo>
                      <a:pt x="753" y="1412"/>
                    </a:moveTo>
                    <a:cubicBezTo>
                      <a:pt x="754" y="1416"/>
                      <a:pt x="754" y="1420"/>
                      <a:pt x="755" y="1424"/>
                    </a:cubicBezTo>
                    <a:lnTo>
                      <a:pt x="755" y="1424"/>
                    </a:lnTo>
                    <a:cubicBezTo>
                      <a:pt x="739" y="1425"/>
                      <a:pt x="724" y="1425"/>
                      <a:pt x="709" y="1427"/>
                    </a:cubicBezTo>
                    <a:lnTo>
                      <a:pt x="709" y="1427"/>
                    </a:lnTo>
                    <a:cubicBezTo>
                      <a:pt x="710" y="1432"/>
                      <a:pt x="711" y="1437"/>
                      <a:pt x="712" y="1442"/>
                    </a:cubicBezTo>
                    <a:lnTo>
                      <a:pt x="712" y="1442"/>
                    </a:lnTo>
                    <a:cubicBezTo>
                      <a:pt x="726" y="1438"/>
                      <a:pt x="741" y="1433"/>
                      <a:pt x="756" y="1428"/>
                    </a:cubicBezTo>
                    <a:lnTo>
                      <a:pt x="756" y="1428"/>
                    </a:lnTo>
                    <a:cubicBezTo>
                      <a:pt x="756" y="1430"/>
                      <a:pt x="756" y="1431"/>
                      <a:pt x="756" y="1432"/>
                    </a:cubicBezTo>
                    <a:lnTo>
                      <a:pt x="756" y="1432"/>
                    </a:lnTo>
                    <a:cubicBezTo>
                      <a:pt x="761" y="1430"/>
                      <a:pt x="765" y="1428"/>
                      <a:pt x="770" y="1427"/>
                    </a:cubicBezTo>
                    <a:lnTo>
                      <a:pt x="770" y="1427"/>
                    </a:lnTo>
                    <a:cubicBezTo>
                      <a:pt x="770" y="1444"/>
                      <a:pt x="770" y="1461"/>
                      <a:pt x="770" y="1478"/>
                    </a:cubicBezTo>
                    <a:lnTo>
                      <a:pt x="770" y="1478"/>
                    </a:lnTo>
                    <a:cubicBezTo>
                      <a:pt x="768" y="1479"/>
                      <a:pt x="766" y="1480"/>
                      <a:pt x="764" y="1481"/>
                    </a:cubicBezTo>
                    <a:lnTo>
                      <a:pt x="764" y="1481"/>
                    </a:lnTo>
                    <a:cubicBezTo>
                      <a:pt x="763" y="1470"/>
                      <a:pt x="761" y="1459"/>
                      <a:pt x="759" y="1447"/>
                    </a:cubicBezTo>
                    <a:lnTo>
                      <a:pt x="759" y="1447"/>
                    </a:lnTo>
                    <a:cubicBezTo>
                      <a:pt x="760" y="1446"/>
                      <a:pt x="760" y="1445"/>
                      <a:pt x="759" y="1445"/>
                    </a:cubicBezTo>
                    <a:cubicBezTo>
                      <a:pt x="759" y="1445"/>
                      <a:pt x="759" y="1445"/>
                      <a:pt x="759" y="1445"/>
                    </a:cubicBezTo>
                    <a:lnTo>
                      <a:pt x="759" y="1445"/>
                    </a:lnTo>
                    <a:cubicBezTo>
                      <a:pt x="758" y="1441"/>
                      <a:pt x="757" y="1436"/>
                      <a:pt x="756" y="1432"/>
                    </a:cubicBezTo>
                    <a:lnTo>
                      <a:pt x="756" y="1432"/>
                    </a:lnTo>
                    <a:cubicBezTo>
                      <a:pt x="742" y="1437"/>
                      <a:pt x="728" y="1442"/>
                      <a:pt x="714" y="1448"/>
                    </a:cubicBezTo>
                    <a:lnTo>
                      <a:pt x="714" y="1448"/>
                    </a:lnTo>
                    <a:cubicBezTo>
                      <a:pt x="713" y="1446"/>
                      <a:pt x="713" y="1444"/>
                      <a:pt x="712" y="1442"/>
                    </a:cubicBezTo>
                    <a:lnTo>
                      <a:pt x="712" y="1442"/>
                    </a:lnTo>
                    <a:cubicBezTo>
                      <a:pt x="709" y="1443"/>
                      <a:pt x="706" y="1444"/>
                      <a:pt x="703" y="1445"/>
                    </a:cubicBezTo>
                    <a:lnTo>
                      <a:pt x="703" y="1445"/>
                    </a:lnTo>
                    <a:cubicBezTo>
                      <a:pt x="703" y="1440"/>
                      <a:pt x="702" y="1434"/>
                      <a:pt x="701" y="1429"/>
                    </a:cubicBezTo>
                    <a:lnTo>
                      <a:pt x="701" y="1429"/>
                    </a:lnTo>
                    <a:cubicBezTo>
                      <a:pt x="694" y="1431"/>
                      <a:pt x="687" y="1434"/>
                      <a:pt x="680" y="1436"/>
                    </a:cubicBezTo>
                    <a:lnTo>
                      <a:pt x="680" y="1436"/>
                    </a:lnTo>
                    <a:cubicBezTo>
                      <a:pt x="679" y="1434"/>
                      <a:pt x="679" y="1432"/>
                      <a:pt x="678" y="1430"/>
                    </a:cubicBezTo>
                    <a:lnTo>
                      <a:pt x="678" y="1430"/>
                    </a:lnTo>
                    <a:cubicBezTo>
                      <a:pt x="677" y="1430"/>
                      <a:pt x="676" y="1430"/>
                      <a:pt x="675" y="1430"/>
                    </a:cubicBezTo>
                    <a:lnTo>
                      <a:pt x="675" y="1430"/>
                    </a:lnTo>
                    <a:cubicBezTo>
                      <a:pt x="676" y="1430"/>
                      <a:pt x="677" y="1430"/>
                      <a:pt x="677" y="1429"/>
                    </a:cubicBezTo>
                    <a:lnTo>
                      <a:pt x="677" y="1429"/>
                    </a:lnTo>
                    <a:cubicBezTo>
                      <a:pt x="678" y="1430"/>
                      <a:pt x="678" y="1430"/>
                      <a:pt x="678" y="1430"/>
                    </a:cubicBezTo>
                    <a:lnTo>
                      <a:pt x="678" y="1430"/>
                    </a:lnTo>
                    <a:cubicBezTo>
                      <a:pt x="685" y="1429"/>
                      <a:pt x="693" y="1428"/>
                      <a:pt x="701" y="1427"/>
                    </a:cubicBezTo>
                    <a:lnTo>
                      <a:pt x="701" y="1427"/>
                    </a:lnTo>
                    <a:cubicBezTo>
                      <a:pt x="701" y="1428"/>
                      <a:pt x="701" y="1429"/>
                      <a:pt x="701" y="1429"/>
                    </a:cubicBezTo>
                    <a:lnTo>
                      <a:pt x="701" y="1429"/>
                    </a:lnTo>
                    <a:cubicBezTo>
                      <a:pt x="703" y="1428"/>
                      <a:pt x="706" y="1428"/>
                      <a:pt x="708" y="1427"/>
                    </a:cubicBezTo>
                    <a:lnTo>
                      <a:pt x="708" y="1427"/>
                    </a:lnTo>
                    <a:cubicBezTo>
                      <a:pt x="708" y="1427"/>
                      <a:pt x="709" y="1427"/>
                      <a:pt x="709" y="1427"/>
                    </a:cubicBezTo>
                    <a:lnTo>
                      <a:pt x="709" y="1427"/>
                    </a:lnTo>
                    <a:cubicBezTo>
                      <a:pt x="709" y="1427"/>
                      <a:pt x="709" y="1426"/>
                      <a:pt x="709" y="1426"/>
                    </a:cubicBezTo>
                    <a:lnTo>
                      <a:pt x="709" y="1426"/>
                    </a:lnTo>
                    <a:cubicBezTo>
                      <a:pt x="724" y="1422"/>
                      <a:pt x="738" y="1417"/>
                      <a:pt x="753" y="1412"/>
                    </a:cubicBezTo>
                    <a:close/>
                    <a:moveTo>
                      <a:pt x="698" y="1477"/>
                    </a:moveTo>
                    <a:lnTo>
                      <a:pt x="698" y="1477"/>
                    </a:lnTo>
                    <a:cubicBezTo>
                      <a:pt x="702" y="1486"/>
                      <a:pt x="706" y="1496"/>
                      <a:pt x="710" y="1505"/>
                    </a:cubicBezTo>
                    <a:lnTo>
                      <a:pt x="710" y="1505"/>
                    </a:lnTo>
                    <a:cubicBezTo>
                      <a:pt x="706" y="1507"/>
                      <a:pt x="701" y="1509"/>
                      <a:pt x="696" y="1511"/>
                    </a:cubicBezTo>
                    <a:lnTo>
                      <a:pt x="696" y="1511"/>
                    </a:lnTo>
                    <a:cubicBezTo>
                      <a:pt x="692" y="1502"/>
                      <a:pt x="688" y="1493"/>
                      <a:pt x="683" y="1484"/>
                    </a:cubicBezTo>
                    <a:lnTo>
                      <a:pt x="683" y="1484"/>
                    </a:lnTo>
                    <a:cubicBezTo>
                      <a:pt x="689" y="1482"/>
                      <a:pt x="694" y="1479"/>
                      <a:pt x="698" y="1477"/>
                    </a:cubicBezTo>
                    <a:close/>
                    <a:moveTo>
                      <a:pt x="841" y="1479"/>
                    </a:moveTo>
                    <a:lnTo>
                      <a:pt x="841" y="1479"/>
                    </a:lnTo>
                    <a:cubicBezTo>
                      <a:pt x="816" y="1490"/>
                      <a:pt x="793" y="1501"/>
                      <a:pt x="770" y="1511"/>
                    </a:cubicBezTo>
                    <a:lnTo>
                      <a:pt x="770" y="1511"/>
                    </a:lnTo>
                    <a:cubicBezTo>
                      <a:pt x="770" y="1514"/>
                      <a:pt x="770" y="1517"/>
                      <a:pt x="770" y="1520"/>
                    </a:cubicBezTo>
                    <a:lnTo>
                      <a:pt x="770" y="1520"/>
                    </a:lnTo>
                    <a:cubicBezTo>
                      <a:pt x="793" y="1507"/>
                      <a:pt x="817" y="1495"/>
                      <a:pt x="841" y="1482"/>
                    </a:cubicBezTo>
                    <a:lnTo>
                      <a:pt x="841" y="1482"/>
                    </a:lnTo>
                    <a:cubicBezTo>
                      <a:pt x="841" y="1481"/>
                      <a:pt x="841" y="1480"/>
                      <a:pt x="841" y="1479"/>
                    </a:cubicBezTo>
                    <a:close/>
                    <a:moveTo>
                      <a:pt x="652" y="1498"/>
                    </a:moveTo>
                    <a:cubicBezTo>
                      <a:pt x="657" y="1506"/>
                      <a:pt x="662" y="1515"/>
                      <a:pt x="668" y="1524"/>
                    </a:cubicBezTo>
                    <a:lnTo>
                      <a:pt x="668" y="1524"/>
                    </a:lnTo>
                    <a:cubicBezTo>
                      <a:pt x="666" y="1525"/>
                      <a:pt x="663" y="1526"/>
                      <a:pt x="661" y="1527"/>
                    </a:cubicBezTo>
                    <a:lnTo>
                      <a:pt x="661" y="1527"/>
                    </a:lnTo>
                    <a:cubicBezTo>
                      <a:pt x="657" y="1518"/>
                      <a:pt x="652" y="1509"/>
                      <a:pt x="647" y="1500"/>
                    </a:cubicBezTo>
                    <a:lnTo>
                      <a:pt x="647" y="1500"/>
                    </a:lnTo>
                    <a:cubicBezTo>
                      <a:pt x="649" y="1500"/>
                      <a:pt x="651" y="1499"/>
                      <a:pt x="652" y="1498"/>
                    </a:cubicBezTo>
                    <a:close/>
                    <a:moveTo>
                      <a:pt x="721" y="1530"/>
                    </a:moveTo>
                    <a:cubicBezTo>
                      <a:pt x="721" y="1531"/>
                      <a:pt x="721" y="1531"/>
                      <a:pt x="721" y="1531"/>
                    </a:cubicBezTo>
                    <a:lnTo>
                      <a:pt x="721" y="1531"/>
                    </a:lnTo>
                    <a:cubicBezTo>
                      <a:pt x="719" y="1532"/>
                      <a:pt x="717" y="1533"/>
                      <a:pt x="715" y="1534"/>
                    </a:cubicBezTo>
                    <a:lnTo>
                      <a:pt x="721" y="1530"/>
                    </a:lnTo>
                    <a:close/>
                    <a:moveTo>
                      <a:pt x="770" y="1520"/>
                    </a:moveTo>
                    <a:cubicBezTo>
                      <a:pt x="769" y="1520"/>
                      <a:pt x="769" y="1520"/>
                      <a:pt x="769" y="1520"/>
                    </a:cubicBezTo>
                    <a:lnTo>
                      <a:pt x="769" y="1520"/>
                    </a:lnTo>
                    <a:cubicBezTo>
                      <a:pt x="769" y="1526"/>
                      <a:pt x="770" y="1530"/>
                      <a:pt x="770" y="1534"/>
                    </a:cubicBezTo>
                    <a:cubicBezTo>
                      <a:pt x="770" y="1529"/>
                      <a:pt x="770" y="1524"/>
                      <a:pt x="770" y="1520"/>
                    </a:cubicBezTo>
                    <a:close/>
                    <a:moveTo>
                      <a:pt x="711" y="1509"/>
                    </a:moveTo>
                    <a:cubicBezTo>
                      <a:pt x="712" y="1522"/>
                      <a:pt x="713" y="1534"/>
                      <a:pt x="714" y="1547"/>
                    </a:cubicBezTo>
                    <a:lnTo>
                      <a:pt x="714" y="1547"/>
                    </a:lnTo>
                    <a:cubicBezTo>
                      <a:pt x="709" y="1536"/>
                      <a:pt x="703" y="1526"/>
                      <a:pt x="698" y="1515"/>
                    </a:cubicBezTo>
                    <a:lnTo>
                      <a:pt x="698" y="1515"/>
                    </a:lnTo>
                    <a:cubicBezTo>
                      <a:pt x="703" y="1513"/>
                      <a:pt x="707" y="1511"/>
                      <a:pt x="711" y="1509"/>
                    </a:cubicBezTo>
                    <a:close/>
                    <a:moveTo>
                      <a:pt x="770" y="1698"/>
                    </a:moveTo>
                    <a:cubicBezTo>
                      <a:pt x="770" y="1698"/>
                      <a:pt x="770" y="1698"/>
                      <a:pt x="770" y="1698"/>
                    </a:cubicBezTo>
                    <a:lnTo>
                      <a:pt x="770" y="1698"/>
                    </a:lnTo>
                    <a:cubicBezTo>
                      <a:pt x="770" y="1698"/>
                      <a:pt x="770" y="1698"/>
                      <a:pt x="770" y="1698"/>
                    </a:cubicBezTo>
                    <a:close/>
                    <a:moveTo>
                      <a:pt x="762" y="1719"/>
                    </a:moveTo>
                    <a:lnTo>
                      <a:pt x="762" y="1719"/>
                    </a:lnTo>
                    <a:cubicBezTo>
                      <a:pt x="765" y="1723"/>
                      <a:pt x="767" y="1727"/>
                      <a:pt x="770" y="1731"/>
                    </a:cubicBezTo>
                    <a:lnTo>
                      <a:pt x="770" y="1731"/>
                    </a:lnTo>
                    <a:cubicBezTo>
                      <a:pt x="770" y="1736"/>
                      <a:pt x="770" y="1741"/>
                      <a:pt x="770" y="1746"/>
                    </a:cubicBezTo>
                    <a:lnTo>
                      <a:pt x="770" y="1746"/>
                    </a:lnTo>
                    <a:cubicBezTo>
                      <a:pt x="767" y="1737"/>
                      <a:pt x="764" y="1727"/>
                      <a:pt x="762" y="1719"/>
                    </a:cubicBezTo>
                    <a:close/>
                    <a:moveTo>
                      <a:pt x="789" y="1724"/>
                    </a:moveTo>
                    <a:lnTo>
                      <a:pt x="789" y="1724"/>
                    </a:lnTo>
                    <a:cubicBezTo>
                      <a:pt x="789" y="1728"/>
                      <a:pt x="789" y="1733"/>
                      <a:pt x="788" y="1737"/>
                    </a:cubicBezTo>
                    <a:lnTo>
                      <a:pt x="788" y="1737"/>
                    </a:lnTo>
                    <a:cubicBezTo>
                      <a:pt x="788" y="1737"/>
                      <a:pt x="788" y="1736"/>
                      <a:pt x="788" y="1736"/>
                    </a:cubicBezTo>
                    <a:lnTo>
                      <a:pt x="788" y="1736"/>
                    </a:lnTo>
                    <a:cubicBezTo>
                      <a:pt x="788" y="1738"/>
                      <a:pt x="788" y="1739"/>
                      <a:pt x="788" y="1741"/>
                    </a:cubicBezTo>
                    <a:lnTo>
                      <a:pt x="788" y="1741"/>
                    </a:lnTo>
                    <a:cubicBezTo>
                      <a:pt x="788" y="1739"/>
                      <a:pt x="788" y="1738"/>
                      <a:pt x="788" y="1737"/>
                    </a:cubicBezTo>
                    <a:lnTo>
                      <a:pt x="788" y="1737"/>
                    </a:lnTo>
                    <a:cubicBezTo>
                      <a:pt x="791" y="1743"/>
                      <a:pt x="794" y="1748"/>
                      <a:pt x="797" y="1754"/>
                    </a:cubicBezTo>
                    <a:lnTo>
                      <a:pt x="797" y="1754"/>
                    </a:lnTo>
                    <a:cubicBezTo>
                      <a:pt x="798" y="1748"/>
                      <a:pt x="799" y="1743"/>
                      <a:pt x="800" y="1738"/>
                    </a:cubicBezTo>
                    <a:lnTo>
                      <a:pt x="800" y="1738"/>
                    </a:lnTo>
                    <a:cubicBezTo>
                      <a:pt x="796" y="1733"/>
                      <a:pt x="793" y="1729"/>
                      <a:pt x="789" y="1724"/>
                    </a:cubicBezTo>
                    <a:close/>
                    <a:moveTo>
                      <a:pt x="660" y="548"/>
                    </a:moveTo>
                    <a:cubicBezTo>
                      <a:pt x="660" y="712"/>
                      <a:pt x="605" y="548"/>
                      <a:pt x="660" y="931"/>
                    </a:cubicBezTo>
                    <a:cubicBezTo>
                      <a:pt x="588" y="607"/>
                      <a:pt x="587" y="709"/>
                      <a:pt x="564" y="646"/>
                    </a:cubicBezTo>
                    <a:lnTo>
                      <a:pt x="564" y="646"/>
                    </a:lnTo>
                    <a:cubicBezTo>
                      <a:pt x="585" y="757"/>
                      <a:pt x="587" y="794"/>
                      <a:pt x="579" y="794"/>
                    </a:cubicBezTo>
                    <a:cubicBezTo>
                      <a:pt x="565" y="794"/>
                      <a:pt x="519" y="669"/>
                      <a:pt x="509" y="669"/>
                    </a:cubicBezTo>
                    <a:lnTo>
                      <a:pt x="509" y="669"/>
                    </a:lnTo>
                    <a:cubicBezTo>
                      <a:pt x="499" y="669"/>
                      <a:pt x="526" y="797"/>
                      <a:pt x="660" y="1315"/>
                    </a:cubicBezTo>
                    <a:cubicBezTo>
                      <a:pt x="637" y="1260"/>
                      <a:pt x="621" y="1223"/>
                      <a:pt x="611" y="1199"/>
                    </a:cubicBezTo>
                    <a:lnTo>
                      <a:pt x="611" y="1199"/>
                    </a:lnTo>
                    <a:cubicBezTo>
                      <a:pt x="614" y="1208"/>
                      <a:pt x="617" y="1216"/>
                      <a:pt x="615" y="1216"/>
                    </a:cubicBezTo>
                    <a:cubicBezTo>
                      <a:pt x="613" y="1216"/>
                      <a:pt x="597" y="1188"/>
                      <a:pt x="551" y="1095"/>
                    </a:cubicBezTo>
                    <a:cubicBezTo>
                      <a:pt x="550" y="1095"/>
                      <a:pt x="550" y="1094"/>
                      <a:pt x="550" y="1094"/>
                    </a:cubicBezTo>
                    <a:lnTo>
                      <a:pt x="550" y="1094"/>
                    </a:lnTo>
                    <a:cubicBezTo>
                      <a:pt x="553" y="1108"/>
                      <a:pt x="554" y="1116"/>
                      <a:pt x="552" y="1116"/>
                    </a:cubicBezTo>
                    <a:cubicBezTo>
                      <a:pt x="545" y="1116"/>
                      <a:pt x="516" y="1055"/>
                      <a:pt x="441" y="876"/>
                    </a:cubicBezTo>
                    <a:cubicBezTo>
                      <a:pt x="436" y="866"/>
                      <a:pt x="433" y="861"/>
                      <a:pt x="433" y="861"/>
                    </a:cubicBezTo>
                    <a:lnTo>
                      <a:pt x="433" y="861"/>
                    </a:lnTo>
                    <a:cubicBezTo>
                      <a:pt x="429" y="861"/>
                      <a:pt x="550" y="1136"/>
                      <a:pt x="674" y="1422"/>
                    </a:cubicBezTo>
                    <a:lnTo>
                      <a:pt x="674" y="1422"/>
                    </a:lnTo>
                    <a:cubicBezTo>
                      <a:pt x="683" y="1419"/>
                      <a:pt x="691" y="1417"/>
                      <a:pt x="698" y="1414"/>
                    </a:cubicBezTo>
                    <a:lnTo>
                      <a:pt x="698" y="1414"/>
                    </a:lnTo>
                    <a:cubicBezTo>
                      <a:pt x="699" y="1416"/>
                      <a:pt x="699" y="1418"/>
                      <a:pt x="700" y="1421"/>
                    </a:cubicBezTo>
                    <a:lnTo>
                      <a:pt x="700" y="1421"/>
                    </a:lnTo>
                    <a:cubicBezTo>
                      <a:pt x="693" y="1423"/>
                      <a:pt x="686" y="1426"/>
                      <a:pt x="677" y="1429"/>
                    </a:cubicBezTo>
                    <a:lnTo>
                      <a:pt x="677" y="1429"/>
                    </a:lnTo>
                    <a:cubicBezTo>
                      <a:pt x="676" y="1427"/>
                      <a:pt x="675" y="1425"/>
                      <a:pt x="674" y="1422"/>
                    </a:cubicBezTo>
                    <a:lnTo>
                      <a:pt x="674" y="1422"/>
                    </a:lnTo>
                    <a:cubicBezTo>
                      <a:pt x="669" y="1424"/>
                      <a:pt x="664" y="1426"/>
                      <a:pt x="658" y="1428"/>
                    </a:cubicBezTo>
                    <a:lnTo>
                      <a:pt x="658" y="1428"/>
                    </a:lnTo>
                    <a:cubicBezTo>
                      <a:pt x="659" y="1429"/>
                      <a:pt x="660" y="1431"/>
                      <a:pt x="660" y="1433"/>
                    </a:cubicBezTo>
                    <a:lnTo>
                      <a:pt x="660" y="1433"/>
                    </a:lnTo>
                    <a:cubicBezTo>
                      <a:pt x="650" y="1434"/>
                      <a:pt x="641" y="1436"/>
                      <a:pt x="631" y="1438"/>
                    </a:cubicBezTo>
                    <a:lnTo>
                      <a:pt x="631" y="1438"/>
                    </a:lnTo>
                    <a:cubicBezTo>
                      <a:pt x="640" y="1434"/>
                      <a:pt x="649" y="1431"/>
                      <a:pt x="658" y="1428"/>
                    </a:cubicBezTo>
                    <a:lnTo>
                      <a:pt x="658" y="1428"/>
                    </a:lnTo>
                    <a:cubicBezTo>
                      <a:pt x="591" y="1275"/>
                      <a:pt x="505" y="1060"/>
                      <a:pt x="332" y="712"/>
                    </a:cubicBezTo>
                    <a:lnTo>
                      <a:pt x="332" y="712"/>
                    </a:lnTo>
                    <a:cubicBezTo>
                      <a:pt x="580" y="1309"/>
                      <a:pt x="468" y="1138"/>
                      <a:pt x="568" y="1348"/>
                    </a:cubicBezTo>
                    <a:lnTo>
                      <a:pt x="568" y="1348"/>
                    </a:lnTo>
                    <a:cubicBezTo>
                      <a:pt x="524" y="1260"/>
                      <a:pt x="467" y="1147"/>
                      <a:pt x="386" y="986"/>
                    </a:cubicBezTo>
                    <a:cubicBezTo>
                      <a:pt x="333" y="986"/>
                      <a:pt x="383" y="1090"/>
                      <a:pt x="538" y="1398"/>
                    </a:cubicBezTo>
                    <a:lnTo>
                      <a:pt x="538" y="1398"/>
                    </a:lnTo>
                    <a:cubicBezTo>
                      <a:pt x="536" y="1396"/>
                      <a:pt x="535" y="1395"/>
                      <a:pt x="534" y="1393"/>
                    </a:cubicBezTo>
                    <a:lnTo>
                      <a:pt x="534" y="1393"/>
                    </a:lnTo>
                    <a:cubicBezTo>
                      <a:pt x="540" y="1404"/>
                      <a:pt x="546" y="1415"/>
                      <a:pt x="551" y="1424"/>
                    </a:cubicBezTo>
                    <a:cubicBezTo>
                      <a:pt x="546" y="1415"/>
                      <a:pt x="542" y="1407"/>
                      <a:pt x="538" y="1398"/>
                    </a:cubicBezTo>
                    <a:lnTo>
                      <a:pt x="538" y="1398"/>
                    </a:lnTo>
                    <a:cubicBezTo>
                      <a:pt x="553" y="1419"/>
                      <a:pt x="566" y="1437"/>
                      <a:pt x="576" y="1450"/>
                    </a:cubicBezTo>
                    <a:lnTo>
                      <a:pt x="576" y="1450"/>
                    </a:lnTo>
                    <a:cubicBezTo>
                      <a:pt x="589" y="1447"/>
                      <a:pt x="602" y="1444"/>
                      <a:pt x="616" y="1441"/>
                    </a:cubicBezTo>
                    <a:lnTo>
                      <a:pt x="616" y="1441"/>
                    </a:lnTo>
                    <a:cubicBezTo>
                      <a:pt x="615" y="1439"/>
                      <a:pt x="614" y="1437"/>
                      <a:pt x="613" y="1436"/>
                    </a:cubicBezTo>
                    <a:lnTo>
                      <a:pt x="613" y="1436"/>
                    </a:lnTo>
                    <a:cubicBezTo>
                      <a:pt x="614" y="1437"/>
                      <a:pt x="615" y="1439"/>
                      <a:pt x="616" y="1441"/>
                    </a:cubicBezTo>
                    <a:lnTo>
                      <a:pt x="616" y="1441"/>
                    </a:lnTo>
                    <a:cubicBezTo>
                      <a:pt x="621" y="1440"/>
                      <a:pt x="626" y="1439"/>
                      <a:pt x="631" y="1438"/>
                    </a:cubicBezTo>
                    <a:lnTo>
                      <a:pt x="631" y="1438"/>
                    </a:lnTo>
                    <a:cubicBezTo>
                      <a:pt x="626" y="1439"/>
                      <a:pt x="622" y="1441"/>
                      <a:pt x="617" y="1442"/>
                    </a:cubicBezTo>
                    <a:lnTo>
                      <a:pt x="617" y="1442"/>
                    </a:lnTo>
                    <a:cubicBezTo>
                      <a:pt x="617" y="1442"/>
                      <a:pt x="617" y="1441"/>
                      <a:pt x="616" y="1441"/>
                    </a:cubicBezTo>
                    <a:lnTo>
                      <a:pt x="616" y="1441"/>
                    </a:lnTo>
                    <a:cubicBezTo>
                      <a:pt x="616" y="1441"/>
                      <a:pt x="616" y="1441"/>
                      <a:pt x="616" y="1441"/>
                    </a:cubicBezTo>
                    <a:lnTo>
                      <a:pt x="616" y="1441"/>
                    </a:lnTo>
                    <a:cubicBezTo>
                      <a:pt x="616" y="1441"/>
                      <a:pt x="616" y="1442"/>
                      <a:pt x="617" y="1443"/>
                    </a:cubicBezTo>
                    <a:lnTo>
                      <a:pt x="617" y="1443"/>
                    </a:lnTo>
                    <a:cubicBezTo>
                      <a:pt x="605" y="1447"/>
                      <a:pt x="592" y="1451"/>
                      <a:pt x="580" y="1456"/>
                    </a:cubicBezTo>
                    <a:lnTo>
                      <a:pt x="580" y="1456"/>
                    </a:lnTo>
                    <a:cubicBezTo>
                      <a:pt x="579" y="1454"/>
                      <a:pt x="577" y="1452"/>
                      <a:pt x="576" y="1450"/>
                    </a:cubicBezTo>
                    <a:lnTo>
                      <a:pt x="576" y="1450"/>
                    </a:lnTo>
                    <a:cubicBezTo>
                      <a:pt x="575" y="1450"/>
                      <a:pt x="573" y="1451"/>
                      <a:pt x="572" y="1451"/>
                    </a:cubicBezTo>
                    <a:lnTo>
                      <a:pt x="572" y="1451"/>
                    </a:lnTo>
                    <a:cubicBezTo>
                      <a:pt x="566" y="1444"/>
                      <a:pt x="559" y="1435"/>
                      <a:pt x="551" y="1424"/>
                    </a:cubicBezTo>
                    <a:lnTo>
                      <a:pt x="277" y="1095"/>
                    </a:lnTo>
                    <a:lnTo>
                      <a:pt x="277" y="1095"/>
                    </a:lnTo>
                    <a:cubicBezTo>
                      <a:pt x="318" y="1165"/>
                      <a:pt x="348" y="1211"/>
                      <a:pt x="367" y="1241"/>
                    </a:cubicBezTo>
                    <a:lnTo>
                      <a:pt x="367" y="1241"/>
                    </a:lnTo>
                    <a:cubicBezTo>
                      <a:pt x="349" y="1221"/>
                      <a:pt x="325" y="1201"/>
                      <a:pt x="304" y="1201"/>
                    </a:cubicBezTo>
                    <a:cubicBezTo>
                      <a:pt x="266" y="1201"/>
                      <a:pt x="239" y="1270"/>
                      <a:pt x="277" y="1534"/>
                    </a:cubicBezTo>
                    <a:cubicBezTo>
                      <a:pt x="400" y="1503"/>
                      <a:pt x="489" y="1472"/>
                      <a:pt x="572" y="1451"/>
                    </a:cubicBezTo>
                    <a:lnTo>
                      <a:pt x="572" y="1451"/>
                    </a:lnTo>
                    <a:cubicBezTo>
                      <a:pt x="574" y="1453"/>
                      <a:pt x="576" y="1455"/>
                      <a:pt x="577" y="1457"/>
                    </a:cubicBezTo>
                    <a:lnTo>
                      <a:pt x="577" y="1457"/>
                    </a:lnTo>
                    <a:cubicBezTo>
                      <a:pt x="479" y="1493"/>
                      <a:pt x="378" y="1533"/>
                      <a:pt x="397" y="1533"/>
                    </a:cubicBezTo>
                    <a:cubicBezTo>
                      <a:pt x="410" y="1533"/>
                      <a:pt x="476" y="1515"/>
                      <a:pt x="630" y="1468"/>
                    </a:cubicBezTo>
                    <a:lnTo>
                      <a:pt x="630" y="1468"/>
                    </a:lnTo>
                    <a:cubicBezTo>
                      <a:pt x="631" y="1471"/>
                      <a:pt x="633" y="1474"/>
                      <a:pt x="635" y="1478"/>
                    </a:cubicBezTo>
                    <a:lnTo>
                      <a:pt x="635" y="1478"/>
                    </a:lnTo>
                    <a:cubicBezTo>
                      <a:pt x="636" y="1477"/>
                      <a:pt x="637" y="1477"/>
                      <a:pt x="639" y="1476"/>
                    </a:cubicBezTo>
                    <a:lnTo>
                      <a:pt x="639" y="1476"/>
                    </a:lnTo>
                    <a:cubicBezTo>
                      <a:pt x="641" y="1479"/>
                      <a:pt x="643" y="1483"/>
                      <a:pt x="645" y="1486"/>
                    </a:cubicBezTo>
                    <a:lnTo>
                      <a:pt x="645" y="1486"/>
                    </a:lnTo>
                    <a:lnTo>
                      <a:pt x="641" y="1489"/>
                    </a:lnTo>
                    <a:lnTo>
                      <a:pt x="641" y="1489"/>
                    </a:lnTo>
                    <a:cubicBezTo>
                      <a:pt x="639" y="1485"/>
                      <a:pt x="637" y="1481"/>
                      <a:pt x="635" y="1478"/>
                    </a:cubicBezTo>
                    <a:lnTo>
                      <a:pt x="635" y="1478"/>
                    </a:lnTo>
                    <a:cubicBezTo>
                      <a:pt x="627" y="1481"/>
                      <a:pt x="619" y="1484"/>
                      <a:pt x="611" y="1487"/>
                    </a:cubicBezTo>
                    <a:lnTo>
                      <a:pt x="611" y="1487"/>
                    </a:lnTo>
                    <a:cubicBezTo>
                      <a:pt x="609" y="1484"/>
                      <a:pt x="607" y="1481"/>
                      <a:pt x="605" y="1479"/>
                    </a:cubicBezTo>
                    <a:lnTo>
                      <a:pt x="605" y="1479"/>
                    </a:lnTo>
                    <a:cubicBezTo>
                      <a:pt x="607" y="1482"/>
                      <a:pt x="609" y="1484"/>
                      <a:pt x="611" y="1487"/>
                    </a:cubicBezTo>
                    <a:lnTo>
                      <a:pt x="611" y="1487"/>
                    </a:lnTo>
                    <a:cubicBezTo>
                      <a:pt x="395" y="1568"/>
                      <a:pt x="166" y="1655"/>
                      <a:pt x="58" y="1698"/>
                    </a:cubicBezTo>
                    <a:cubicBezTo>
                      <a:pt x="386" y="1588"/>
                      <a:pt x="58" y="1698"/>
                      <a:pt x="496" y="1534"/>
                    </a:cubicBezTo>
                    <a:lnTo>
                      <a:pt x="496" y="1534"/>
                    </a:lnTo>
                    <a:lnTo>
                      <a:pt x="3" y="1753"/>
                    </a:lnTo>
                    <a:cubicBezTo>
                      <a:pt x="0" y="1756"/>
                      <a:pt x="1" y="1757"/>
                      <a:pt x="4" y="1757"/>
                    </a:cubicBezTo>
                    <a:cubicBezTo>
                      <a:pt x="31" y="1757"/>
                      <a:pt x="240" y="1674"/>
                      <a:pt x="431" y="1593"/>
                    </a:cubicBezTo>
                    <a:lnTo>
                      <a:pt x="431" y="1593"/>
                    </a:lnTo>
                    <a:lnTo>
                      <a:pt x="332" y="1643"/>
                    </a:lnTo>
                    <a:cubicBezTo>
                      <a:pt x="368" y="1643"/>
                      <a:pt x="112" y="1789"/>
                      <a:pt x="165" y="1789"/>
                    </a:cubicBezTo>
                    <a:cubicBezTo>
                      <a:pt x="192" y="1789"/>
                      <a:pt x="295" y="1753"/>
                      <a:pt x="551" y="1643"/>
                    </a:cubicBezTo>
                    <a:cubicBezTo>
                      <a:pt x="585" y="1623"/>
                      <a:pt x="625" y="1600"/>
                      <a:pt x="669" y="1575"/>
                    </a:cubicBezTo>
                    <a:lnTo>
                      <a:pt x="669" y="1575"/>
                    </a:lnTo>
                    <a:cubicBezTo>
                      <a:pt x="706" y="1631"/>
                      <a:pt x="736" y="1679"/>
                      <a:pt x="761" y="1717"/>
                    </a:cubicBezTo>
                    <a:lnTo>
                      <a:pt x="761" y="1717"/>
                    </a:lnTo>
                    <a:cubicBezTo>
                      <a:pt x="759" y="1708"/>
                      <a:pt x="758" y="1705"/>
                      <a:pt x="758" y="1705"/>
                    </a:cubicBezTo>
                    <a:lnTo>
                      <a:pt x="758" y="1705"/>
                    </a:lnTo>
                    <a:cubicBezTo>
                      <a:pt x="758" y="1705"/>
                      <a:pt x="760" y="1711"/>
                      <a:pt x="762" y="1719"/>
                    </a:cubicBezTo>
                    <a:lnTo>
                      <a:pt x="762" y="1719"/>
                    </a:lnTo>
                    <a:cubicBezTo>
                      <a:pt x="762" y="1718"/>
                      <a:pt x="761" y="1718"/>
                      <a:pt x="761" y="1717"/>
                    </a:cubicBezTo>
                    <a:lnTo>
                      <a:pt x="761" y="1717"/>
                    </a:lnTo>
                    <a:cubicBezTo>
                      <a:pt x="763" y="1725"/>
                      <a:pt x="766" y="1736"/>
                      <a:pt x="770" y="1753"/>
                    </a:cubicBezTo>
                    <a:cubicBezTo>
                      <a:pt x="770" y="1751"/>
                      <a:pt x="770" y="1748"/>
                      <a:pt x="770" y="1746"/>
                    </a:cubicBezTo>
                    <a:lnTo>
                      <a:pt x="770" y="1746"/>
                    </a:lnTo>
                    <a:cubicBezTo>
                      <a:pt x="770" y="1747"/>
                      <a:pt x="770" y="1748"/>
                      <a:pt x="771" y="1749"/>
                    </a:cubicBezTo>
                    <a:lnTo>
                      <a:pt x="771" y="1749"/>
                    </a:lnTo>
                    <a:cubicBezTo>
                      <a:pt x="771" y="1744"/>
                      <a:pt x="771" y="1739"/>
                      <a:pt x="771" y="1733"/>
                    </a:cubicBezTo>
                    <a:lnTo>
                      <a:pt x="771" y="1733"/>
                    </a:lnTo>
                    <a:cubicBezTo>
                      <a:pt x="772" y="1735"/>
                      <a:pt x="773" y="1737"/>
                      <a:pt x="774" y="1738"/>
                    </a:cubicBezTo>
                    <a:lnTo>
                      <a:pt x="774" y="1738"/>
                    </a:lnTo>
                    <a:cubicBezTo>
                      <a:pt x="773" y="1734"/>
                      <a:pt x="772" y="1729"/>
                      <a:pt x="771" y="1724"/>
                    </a:cubicBezTo>
                    <a:lnTo>
                      <a:pt x="771" y="1724"/>
                    </a:lnTo>
                    <a:cubicBezTo>
                      <a:pt x="771" y="1722"/>
                      <a:pt x="772" y="1721"/>
                      <a:pt x="772" y="1719"/>
                    </a:cubicBezTo>
                    <a:lnTo>
                      <a:pt x="772" y="1719"/>
                    </a:lnTo>
                    <a:cubicBezTo>
                      <a:pt x="775" y="1724"/>
                      <a:pt x="778" y="1730"/>
                      <a:pt x="781" y="1735"/>
                    </a:cubicBezTo>
                    <a:lnTo>
                      <a:pt x="781" y="1735"/>
                    </a:lnTo>
                    <a:cubicBezTo>
                      <a:pt x="780" y="1729"/>
                      <a:pt x="779" y="1724"/>
                      <a:pt x="779" y="1719"/>
                    </a:cubicBezTo>
                    <a:lnTo>
                      <a:pt x="779" y="1719"/>
                    </a:lnTo>
                    <a:cubicBezTo>
                      <a:pt x="782" y="1724"/>
                      <a:pt x="785" y="1730"/>
                      <a:pt x="788" y="1736"/>
                    </a:cubicBezTo>
                    <a:lnTo>
                      <a:pt x="788" y="1736"/>
                    </a:lnTo>
                    <a:cubicBezTo>
                      <a:pt x="787" y="1731"/>
                      <a:pt x="787" y="1726"/>
                      <a:pt x="786" y="1720"/>
                    </a:cubicBezTo>
                    <a:lnTo>
                      <a:pt x="786" y="1720"/>
                    </a:lnTo>
                    <a:cubicBezTo>
                      <a:pt x="787" y="1722"/>
                      <a:pt x="788" y="1723"/>
                      <a:pt x="789" y="1724"/>
                    </a:cubicBezTo>
                    <a:lnTo>
                      <a:pt x="789" y="1724"/>
                    </a:lnTo>
                    <a:cubicBezTo>
                      <a:pt x="796" y="1608"/>
                      <a:pt x="795" y="1561"/>
                      <a:pt x="790" y="1561"/>
                    </a:cubicBezTo>
                    <a:lnTo>
                      <a:pt x="790" y="1561"/>
                    </a:lnTo>
                    <a:cubicBezTo>
                      <a:pt x="787" y="1561"/>
                      <a:pt x="782" y="1586"/>
                      <a:pt x="778" y="1626"/>
                    </a:cubicBezTo>
                    <a:lnTo>
                      <a:pt x="778" y="1626"/>
                    </a:lnTo>
                    <a:cubicBezTo>
                      <a:pt x="776" y="1599"/>
                      <a:pt x="773" y="1568"/>
                      <a:pt x="770" y="1534"/>
                    </a:cubicBezTo>
                    <a:cubicBezTo>
                      <a:pt x="770" y="1592"/>
                      <a:pt x="770" y="1647"/>
                      <a:pt x="770" y="1698"/>
                    </a:cubicBezTo>
                    <a:cubicBezTo>
                      <a:pt x="770" y="1687"/>
                      <a:pt x="770" y="1683"/>
                      <a:pt x="771" y="1683"/>
                    </a:cubicBezTo>
                    <a:cubicBezTo>
                      <a:pt x="772" y="1683"/>
                      <a:pt x="772" y="1685"/>
                      <a:pt x="773" y="1688"/>
                    </a:cubicBezTo>
                    <a:lnTo>
                      <a:pt x="773" y="1688"/>
                    </a:lnTo>
                    <a:cubicBezTo>
                      <a:pt x="775" y="1665"/>
                      <a:pt x="776" y="1644"/>
                      <a:pt x="778" y="1626"/>
                    </a:cubicBezTo>
                    <a:lnTo>
                      <a:pt x="778" y="1626"/>
                    </a:lnTo>
                    <a:cubicBezTo>
                      <a:pt x="781" y="1664"/>
                      <a:pt x="784" y="1695"/>
                      <a:pt x="786" y="1720"/>
                    </a:cubicBezTo>
                    <a:lnTo>
                      <a:pt x="786" y="1720"/>
                    </a:lnTo>
                    <a:cubicBezTo>
                      <a:pt x="783" y="1716"/>
                      <a:pt x="780" y="1712"/>
                      <a:pt x="777" y="1708"/>
                    </a:cubicBezTo>
                    <a:lnTo>
                      <a:pt x="777" y="1708"/>
                    </a:lnTo>
                    <a:cubicBezTo>
                      <a:pt x="777" y="1711"/>
                      <a:pt x="778" y="1715"/>
                      <a:pt x="779" y="1719"/>
                    </a:cubicBezTo>
                    <a:lnTo>
                      <a:pt x="779" y="1719"/>
                    </a:lnTo>
                    <a:cubicBezTo>
                      <a:pt x="776" y="1715"/>
                      <a:pt x="774" y="1711"/>
                      <a:pt x="772" y="1707"/>
                    </a:cubicBezTo>
                    <a:lnTo>
                      <a:pt x="772" y="1707"/>
                    </a:lnTo>
                    <a:cubicBezTo>
                      <a:pt x="772" y="1711"/>
                      <a:pt x="772" y="1715"/>
                      <a:pt x="772" y="1719"/>
                    </a:cubicBezTo>
                    <a:lnTo>
                      <a:pt x="772" y="1719"/>
                    </a:lnTo>
                    <a:cubicBezTo>
                      <a:pt x="771" y="1718"/>
                      <a:pt x="771" y="1718"/>
                      <a:pt x="770" y="1717"/>
                    </a:cubicBezTo>
                    <a:lnTo>
                      <a:pt x="770" y="1717"/>
                    </a:lnTo>
                    <a:cubicBezTo>
                      <a:pt x="770" y="1716"/>
                      <a:pt x="770" y="1715"/>
                      <a:pt x="770" y="1715"/>
                    </a:cubicBezTo>
                    <a:lnTo>
                      <a:pt x="770" y="1715"/>
                    </a:lnTo>
                    <a:cubicBezTo>
                      <a:pt x="770" y="1715"/>
                      <a:pt x="770" y="1716"/>
                      <a:pt x="770" y="1716"/>
                    </a:cubicBezTo>
                    <a:lnTo>
                      <a:pt x="770" y="1716"/>
                    </a:lnTo>
                    <a:cubicBezTo>
                      <a:pt x="751" y="1685"/>
                      <a:pt x="735" y="1658"/>
                      <a:pt x="720" y="1632"/>
                    </a:cubicBezTo>
                    <a:lnTo>
                      <a:pt x="720" y="1632"/>
                    </a:lnTo>
                    <a:cubicBezTo>
                      <a:pt x="735" y="1652"/>
                      <a:pt x="749" y="1670"/>
                      <a:pt x="762" y="1687"/>
                    </a:cubicBezTo>
                    <a:lnTo>
                      <a:pt x="762" y="1687"/>
                    </a:lnTo>
                    <a:cubicBezTo>
                      <a:pt x="737" y="1641"/>
                      <a:pt x="712" y="1599"/>
                      <a:pt x="691" y="1563"/>
                    </a:cubicBezTo>
                    <a:lnTo>
                      <a:pt x="691" y="1563"/>
                    </a:lnTo>
                    <a:cubicBezTo>
                      <a:pt x="689" y="1564"/>
                      <a:pt x="686" y="1566"/>
                      <a:pt x="683" y="1567"/>
                    </a:cubicBezTo>
                    <a:lnTo>
                      <a:pt x="683" y="1567"/>
                    </a:lnTo>
                    <a:cubicBezTo>
                      <a:pt x="695" y="1589"/>
                      <a:pt x="707" y="1610"/>
                      <a:pt x="720" y="1632"/>
                    </a:cubicBezTo>
                    <a:lnTo>
                      <a:pt x="720" y="1632"/>
                    </a:lnTo>
                    <a:cubicBezTo>
                      <a:pt x="706" y="1613"/>
                      <a:pt x="691" y="1593"/>
                      <a:pt x="675" y="1572"/>
                    </a:cubicBezTo>
                    <a:lnTo>
                      <a:pt x="675" y="1572"/>
                    </a:lnTo>
                    <a:cubicBezTo>
                      <a:pt x="678" y="1570"/>
                      <a:pt x="681" y="1569"/>
                      <a:pt x="683" y="1567"/>
                    </a:cubicBezTo>
                    <a:lnTo>
                      <a:pt x="683" y="1567"/>
                    </a:lnTo>
                    <a:cubicBezTo>
                      <a:pt x="677" y="1556"/>
                      <a:pt x="671" y="1544"/>
                      <a:pt x="664" y="1532"/>
                    </a:cubicBezTo>
                    <a:lnTo>
                      <a:pt x="664" y="1532"/>
                    </a:lnTo>
                    <a:cubicBezTo>
                      <a:pt x="666" y="1531"/>
                      <a:pt x="669" y="1530"/>
                      <a:pt x="671" y="1529"/>
                    </a:cubicBezTo>
                    <a:lnTo>
                      <a:pt x="671" y="1529"/>
                    </a:lnTo>
                    <a:cubicBezTo>
                      <a:pt x="677" y="1539"/>
                      <a:pt x="684" y="1551"/>
                      <a:pt x="691" y="1563"/>
                    </a:cubicBezTo>
                    <a:lnTo>
                      <a:pt x="691" y="1563"/>
                    </a:lnTo>
                    <a:cubicBezTo>
                      <a:pt x="699" y="1559"/>
                      <a:pt x="706" y="1554"/>
                      <a:pt x="714" y="1550"/>
                    </a:cubicBezTo>
                    <a:lnTo>
                      <a:pt x="714" y="1550"/>
                    </a:lnTo>
                    <a:cubicBezTo>
                      <a:pt x="715" y="1563"/>
                      <a:pt x="715" y="1576"/>
                      <a:pt x="715" y="1588"/>
                    </a:cubicBezTo>
                    <a:cubicBezTo>
                      <a:pt x="745" y="1618"/>
                      <a:pt x="758" y="1664"/>
                      <a:pt x="764" y="1691"/>
                    </a:cubicBezTo>
                    <a:lnTo>
                      <a:pt x="764" y="1691"/>
                    </a:lnTo>
                    <a:cubicBezTo>
                      <a:pt x="764" y="1690"/>
                      <a:pt x="763" y="1689"/>
                      <a:pt x="762" y="1687"/>
                    </a:cubicBezTo>
                    <a:lnTo>
                      <a:pt x="762" y="1687"/>
                    </a:lnTo>
                    <a:cubicBezTo>
                      <a:pt x="763" y="1689"/>
                      <a:pt x="764" y="1691"/>
                      <a:pt x="765" y="1693"/>
                    </a:cubicBezTo>
                    <a:lnTo>
                      <a:pt x="765" y="1693"/>
                    </a:lnTo>
                    <a:cubicBezTo>
                      <a:pt x="768" y="1705"/>
                      <a:pt x="769" y="1713"/>
                      <a:pt x="769" y="1713"/>
                    </a:cubicBezTo>
                    <a:cubicBezTo>
                      <a:pt x="769" y="1713"/>
                      <a:pt x="769" y="1713"/>
                      <a:pt x="769" y="1713"/>
                    </a:cubicBezTo>
                    <a:lnTo>
                      <a:pt x="769" y="1713"/>
                    </a:lnTo>
                    <a:cubicBezTo>
                      <a:pt x="769" y="1713"/>
                      <a:pt x="770" y="1714"/>
                      <a:pt x="770" y="1715"/>
                    </a:cubicBezTo>
                    <a:lnTo>
                      <a:pt x="770" y="1715"/>
                    </a:lnTo>
                    <a:cubicBezTo>
                      <a:pt x="770" y="1711"/>
                      <a:pt x="770" y="1706"/>
                      <a:pt x="770" y="1702"/>
                    </a:cubicBezTo>
                    <a:lnTo>
                      <a:pt x="770" y="1702"/>
                    </a:lnTo>
                    <a:cubicBezTo>
                      <a:pt x="771" y="1704"/>
                      <a:pt x="771" y="1705"/>
                      <a:pt x="772" y="1707"/>
                    </a:cubicBezTo>
                    <a:lnTo>
                      <a:pt x="772" y="1707"/>
                    </a:lnTo>
                    <a:cubicBezTo>
                      <a:pt x="772" y="1705"/>
                      <a:pt x="772" y="1703"/>
                      <a:pt x="772" y="1702"/>
                    </a:cubicBezTo>
                    <a:lnTo>
                      <a:pt x="772" y="1702"/>
                    </a:lnTo>
                    <a:cubicBezTo>
                      <a:pt x="774" y="1704"/>
                      <a:pt x="775" y="1706"/>
                      <a:pt x="777" y="1708"/>
                    </a:cubicBezTo>
                    <a:lnTo>
                      <a:pt x="777" y="1708"/>
                    </a:lnTo>
                    <a:cubicBezTo>
                      <a:pt x="776" y="1699"/>
                      <a:pt x="774" y="1693"/>
                      <a:pt x="773" y="1688"/>
                    </a:cubicBezTo>
                    <a:lnTo>
                      <a:pt x="773" y="1688"/>
                    </a:lnTo>
                    <a:cubicBezTo>
                      <a:pt x="773" y="1693"/>
                      <a:pt x="773" y="1697"/>
                      <a:pt x="772" y="1702"/>
                    </a:cubicBezTo>
                    <a:lnTo>
                      <a:pt x="772" y="1702"/>
                    </a:lnTo>
                    <a:cubicBezTo>
                      <a:pt x="772" y="1700"/>
                      <a:pt x="771" y="1699"/>
                      <a:pt x="770" y="1698"/>
                    </a:cubicBezTo>
                    <a:lnTo>
                      <a:pt x="770" y="1698"/>
                    </a:lnTo>
                    <a:cubicBezTo>
                      <a:pt x="770" y="1699"/>
                      <a:pt x="770" y="1701"/>
                      <a:pt x="770" y="1702"/>
                    </a:cubicBezTo>
                    <a:lnTo>
                      <a:pt x="770" y="1702"/>
                    </a:lnTo>
                    <a:cubicBezTo>
                      <a:pt x="770" y="1702"/>
                      <a:pt x="770" y="1702"/>
                      <a:pt x="770" y="1702"/>
                    </a:cubicBezTo>
                    <a:lnTo>
                      <a:pt x="770" y="1702"/>
                    </a:lnTo>
                    <a:cubicBezTo>
                      <a:pt x="770" y="1709"/>
                      <a:pt x="770" y="1713"/>
                      <a:pt x="769" y="1713"/>
                    </a:cubicBezTo>
                    <a:lnTo>
                      <a:pt x="769" y="1713"/>
                    </a:lnTo>
                    <a:cubicBezTo>
                      <a:pt x="768" y="1707"/>
                      <a:pt x="767" y="1701"/>
                      <a:pt x="766" y="1695"/>
                    </a:cubicBezTo>
                    <a:lnTo>
                      <a:pt x="766" y="1695"/>
                    </a:lnTo>
                    <a:cubicBezTo>
                      <a:pt x="767" y="1697"/>
                      <a:pt x="768" y="1700"/>
                      <a:pt x="770" y="1702"/>
                    </a:cubicBezTo>
                    <a:lnTo>
                      <a:pt x="770" y="1702"/>
                    </a:lnTo>
                    <a:cubicBezTo>
                      <a:pt x="770" y="1701"/>
                      <a:pt x="770" y="1699"/>
                      <a:pt x="770" y="1698"/>
                    </a:cubicBezTo>
                    <a:lnTo>
                      <a:pt x="770" y="1698"/>
                    </a:lnTo>
                    <a:cubicBezTo>
                      <a:pt x="770" y="1698"/>
                      <a:pt x="770" y="1698"/>
                      <a:pt x="770" y="1698"/>
                    </a:cubicBezTo>
                    <a:lnTo>
                      <a:pt x="770" y="1698"/>
                    </a:lnTo>
                    <a:cubicBezTo>
                      <a:pt x="768" y="1696"/>
                      <a:pt x="767" y="1694"/>
                      <a:pt x="765" y="1692"/>
                    </a:cubicBezTo>
                    <a:lnTo>
                      <a:pt x="765" y="1692"/>
                    </a:lnTo>
                    <a:cubicBezTo>
                      <a:pt x="761" y="1670"/>
                      <a:pt x="755" y="1643"/>
                      <a:pt x="748" y="1609"/>
                    </a:cubicBezTo>
                    <a:lnTo>
                      <a:pt x="748" y="1609"/>
                    </a:lnTo>
                    <a:cubicBezTo>
                      <a:pt x="755" y="1621"/>
                      <a:pt x="762" y="1632"/>
                      <a:pt x="770" y="1643"/>
                    </a:cubicBezTo>
                    <a:cubicBezTo>
                      <a:pt x="761" y="1622"/>
                      <a:pt x="751" y="1600"/>
                      <a:pt x="742" y="1578"/>
                    </a:cubicBezTo>
                    <a:lnTo>
                      <a:pt x="742" y="1578"/>
                    </a:lnTo>
                    <a:cubicBezTo>
                      <a:pt x="744" y="1589"/>
                      <a:pt x="746" y="1599"/>
                      <a:pt x="748" y="1609"/>
                    </a:cubicBezTo>
                    <a:lnTo>
                      <a:pt x="748" y="1609"/>
                    </a:lnTo>
                    <a:cubicBezTo>
                      <a:pt x="737" y="1590"/>
                      <a:pt x="726" y="1570"/>
                      <a:pt x="715" y="1549"/>
                    </a:cubicBezTo>
                    <a:lnTo>
                      <a:pt x="715" y="1549"/>
                    </a:lnTo>
                    <a:cubicBezTo>
                      <a:pt x="719" y="1547"/>
                      <a:pt x="723" y="1545"/>
                      <a:pt x="727" y="1543"/>
                    </a:cubicBezTo>
                    <a:lnTo>
                      <a:pt x="727" y="1543"/>
                    </a:lnTo>
                    <a:cubicBezTo>
                      <a:pt x="732" y="1555"/>
                      <a:pt x="737" y="1566"/>
                      <a:pt x="742" y="1578"/>
                    </a:cubicBezTo>
                    <a:lnTo>
                      <a:pt x="742" y="1578"/>
                    </a:lnTo>
                    <a:cubicBezTo>
                      <a:pt x="739" y="1566"/>
                      <a:pt x="736" y="1553"/>
                      <a:pt x="733" y="1540"/>
                    </a:cubicBezTo>
                    <a:lnTo>
                      <a:pt x="733" y="1540"/>
                    </a:lnTo>
                    <a:cubicBezTo>
                      <a:pt x="745" y="1533"/>
                      <a:pt x="757" y="1527"/>
                      <a:pt x="769" y="1520"/>
                    </a:cubicBezTo>
                    <a:lnTo>
                      <a:pt x="769" y="1520"/>
                    </a:lnTo>
                    <a:cubicBezTo>
                      <a:pt x="769" y="1518"/>
                      <a:pt x="769" y="1515"/>
                      <a:pt x="768" y="1511"/>
                    </a:cubicBezTo>
                    <a:lnTo>
                      <a:pt x="768" y="1511"/>
                    </a:lnTo>
                    <a:cubicBezTo>
                      <a:pt x="755" y="1517"/>
                      <a:pt x="743" y="1522"/>
                      <a:pt x="731" y="1527"/>
                    </a:cubicBezTo>
                    <a:lnTo>
                      <a:pt x="731" y="1527"/>
                    </a:lnTo>
                    <a:cubicBezTo>
                      <a:pt x="731" y="1527"/>
                      <a:pt x="731" y="1526"/>
                      <a:pt x="731" y="1526"/>
                    </a:cubicBezTo>
                    <a:lnTo>
                      <a:pt x="731" y="1526"/>
                    </a:lnTo>
                    <a:lnTo>
                      <a:pt x="768" y="1507"/>
                    </a:lnTo>
                    <a:lnTo>
                      <a:pt x="768" y="1507"/>
                    </a:lnTo>
                    <a:cubicBezTo>
                      <a:pt x="768" y="1509"/>
                      <a:pt x="768" y="1510"/>
                      <a:pt x="768" y="1511"/>
                    </a:cubicBezTo>
                    <a:lnTo>
                      <a:pt x="768" y="1511"/>
                    </a:lnTo>
                    <a:cubicBezTo>
                      <a:pt x="769" y="1511"/>
                      <a:pt x="769" y="1511"/>
                      <a:pt x="770" y="1511"/>
                    </a:cubicBezTo>
                    <a:lnTo>
                      <a:pt x="770" y="1511"/>
                    </a:lnTo>
                    <a:cubicBezTo>
                      <a:pt x="770" y="1509"/>
                      <a:pt x="770" y="1508"/>
                      <a:pt x="770" y="1506"/>
                    </a:cubicBezTo>
                    <a:lnTo>
                      <a:pt x="770" y="1506"/>
                    </a:lnTo>
                    <a:lnTo>
                      <a:pt x="768" y="1507"/>
                    </a:lnTo>
                    <a:lnTo>
                      <a:pt x="768" y="1507"/>
                    </a:lnTo>
                    <a:cubicBezTo>
                      <a:pt x="767" y="1500"/>
                      <a:pt x="766" y="1492"/>
                      <a:pt x="765" y="1483"/>
                    </a:cubicBezTo>
                    <a:lnTo>
                      <a:pt x="765" y="1483"/>
                    </a:lnTo>
                    <a:cubicBezTo>
                      <a:pt x="766" y="1482"/>
                      <a:pt x="768" y="1481"/>
                      <a:pt x="770" y="1481"/>
                    </a:cubicBezTo>
                    <a:lnTo>
                      <a:pt x="770" y="1481"/>
                    </a:lnTo>
                    <a:cubicBezTo>
                      <a:pt x="770" y="1489"/>
                      <a:pt x="770" y="1498"/>
                      <a:pt x="770" y="1506"/>
                    </a:cubicBezTo>
                    <a:lnTo>
                      <a:pt x="770" y="1506"/>
                    </a:lnTo>
                    <a:lnTo>
                      <a:pt x="824" y="1479"/>
                    </a:lnTo>
                    <a:cubicBezTo>
                      <a:pt x="824" y="1472"/>
                      <a:pt x="825" y="1463"/>
                      <a:pt x="826" y="1454"/>
                    </a:cubicBezTo>
                    <a:lnTo>
                      <a:pt x="826" y="1454"/>
                    </a:lnTo>
                    <a:cubicBezTo>
                      <a:pt x="827" y="1453"/>
                      <a:pt x="829" y="1453"/>
                      <a:pt x="830" y="1452"/>
                    </a:cubicBezTo>
                    <a:lnTo>
                      <a:pt x="830" y="1452"/>
                    </a:lnTo>
                    <a:lnTo>
                      <a:pt x="824" y="1479"/>
                    </a:lnTo>
                    <a:lnTo>
                      <a:pt x="824" y="1479"/>
                    </a:lnTo>
                    <a:lnTo>
                      <a:pt x="843" y="1470"/>
                    </a:lnTo>
                    <a:lnTo>
                      <a:pt x="843" y="1470"/>
                    </a:lnTo>
                    <a:cubicBezTo>
                      <a:pt x="844" y="1461"/>
                      <a:pt x="845" y="1453"/>
                      <a:pt x="847" y="1444"/>
                    </a:cubicBezTo>
                    <a:lnTo>
                      <a:pt x="847" y="1444"/>
                    </a:lnTo>
                    <a:cubicBezTo>
                      <a:pt x="854" y="1440"/>
                      <a:pt x="862" y="1437"/>
                      <a:pt x="869" y="1434"/>
                    </a:cubicBezTo>
                    <a:lnTo>
                      <a:pt x="869" y="1434"/>
                    </a:lnTo>
                    <a:cubicBezTo>
                      <a:pt x="861" y="1437"/>
                      <a:pt x="854" y="1440"/>
                      <a:pt x="847" y="1444"/>
                    </a:cubicBezTo>
                    <a:lnTo>
                      <a:pt x="847" y="1444"/>
                    </a:lnTo>
                    <a:cubicBezTo>
                      <a:pt x="849" y="1428"/>
                      <a:pt x="851" y="1411"/>
                      <a:pt x="854" y="1395"/>
                    </a:cubicBezTo>
                    <a:lnTo>
                      <a:pt x="854" y="1395"/>
                    </a:lnTo>
                    <a:cubicBezTo>
                      <a:pt x="849" y="1397"/>
                      <a:pt x="845" y="1398"/>
                      <a:pt x="840" y="1400"/>
                    </a:cubicBezTo>
                    <a:lnTo>
                      <a:pt x="840" y="1400"/>
                    </a:lnTo>
                    <a:lnTo>
                      <a:pt x="844" y="1382"/>
                    </a:lnTo>
                    <a:lnTo>
                      <a:pt x="844" y="1382"/>
                    </a:lnTo>
                    <a:cubicBezTo>
                      <a:pt x="841" y="1383"/>
                      <a:pt x="838" y="1384"/>
                      <a:pt x="835" y="1385"/>
                    </a:cubicBezTo>
                    <a:lnTo>
                      <a:pt x="835" y="1385"/>
                    </a:lnTo>
                    <a:cubicBezTo>
                      <a:pt x="834" y="1391"/>
                      <a:pt x="833" y="1397"/>
                      <a:pt x="832" y="1403"/>
                    </a:cubicBezTo>
                    <a:lnTo>
                      <a:pt x="832" y="1403"/>
                    </a:lnTo>
                    <a:cubicBezTo>
                      <a:pt x="835" y="1402"/>
                      <a:pt x="838" y="1401"/>
                      <a:pt x="840" y="1400"/>
                    </a:cubicBezTo>
                    <a:lnTo>
                      <a:pt x="840" y="1400"/>
                    </a:lnTo>
                    <a:lnTo>
                      <a:pt x="830" y="1451"/>
                    </a:lnTo>
                    <a:lnTo>
                      <a:pt x="830" y="1451"/>
                    </a:lnTo>
                    <a:cubicBezTo>
                      <a:pt x="829" y="1452"/>
                      <a:pt x="827" y="1452"/>
                      <a:pt x="826" y="1453"/>
                    </a:cubicBezTo>
                    <a:lnTo>
                      <a:pt x="826" y="1453"/>
                    </a:lnTo>
                    <a:cubicBezTo>
                      <a:pt x="827" y="1439"/>
                      <a:pt x="829" y="1422"/>
                      <a:pt x="832" y="1403"/>
                    </a:cubicBezTo>
                    <a:lnTo>
                      <a:pt x="832" y="1403"/>
                    </a:lnTo>
                    <a:cubicBezTo>
                      <a:pt x="812" y="1411"/>
                      <a:pt x="791" y="1419"/>
                      <a:pt x="770" y="1427"/>
                    </a:cubicBezTo>
                    <a:lnTo>
                      <a:pt x="770" y="1427"/>
                    </a:lnTo>
                    <a:cubicBezTo>
                      <a:pt x="770" y="1420"/>
                      <a:pt x="770" y="1413"/>
                      <a:pt x="770" y="1406"/>
                    </a:cubicBezTo>
                    <a:lnTo>
                      <a:pt x="770" y="1406"/>
                    </a:lnTo>
                    <a:cubicBezTo>
                      <a:pt x="764" y="1408"/>
                      <a:pt x="759" y="1410"/>
                      <a:pt x="753" y="1412"/>
                    </a:cubicBezTo>
                    <a:lnTo>
                      <a:pt x="753" y="1412"/>
                    </a:lnTo>
                    <a:cubicBezTo>
                      <a:pt x="739" y="1335"/>
                      <a:pt x="721" y="1253"/>
                      <a:pt x="716" y="1253"/>
                    </a:cubicBezTo>
                    <a:cubicBezTo>
                      <a:pt x="715" y="1253"/>
                      <a:pt x="715" y="1255"/>
                      <a:pt x="715" y="1260"/>
                    </a:cubicBezTo>
                    <a:cubicBezTo>
                      <a:pt x="715" y="1095"/>
                      <a:pt x="660" y="822"/>
                      <a:pt x="660" y="767"/>
                    </a:cubicBezTo>
                    <a:cubicBezTo>
                      <a:pt x="663" y="764"/>
                      <a:pt x="665" y="763"/>
                      <a:pt x="668" y="763"/>
                    </a:cubicBezTo>
                    <a:cubicBezTo>
                      <a:pt x="672" y="763"/>
                      <a:pt x="677" y="766"/>
                      <a:pt x="681" y="772"/>
                    </a:cubicBezTo>
                    <a:lnTo>
                      <a:pt x="681" y="772"/>
                    </a:lnTo>
                    <a:cubicBezTo>
                      <a:pt x="675" y="715"/>
                      <a:pt x="668" y="641"/>
                      <a:pt x="660" y="548"/>
                    </a:cubicBezTo>
                    <a:close/>
                    <a:moveTo>
                      <a:pt x="771" y="1749"/>
                    </a:moveTo>
                    <a:lnTo>
                      <a:pt x="771" y="1749"/>
                    </a:lnTo>
                    <a:cubicBezTo>
                      <a:pt x="770" y="1750"/>
                      <a:pt x="770" y="1752"/>
                      <a:pt x="770" y="1753"/>
                    </a:cubicBezTo>
                    <a:lnTo>
                      <a:pt x="770" y="1753"/>
                    </a:lnTo>
                    <a:lnTo>
                      <a:pt x="770" y="1753"/>
                    </a:lnTo>
                    <a:cubicBezTo>
                      <a:pt x="770" y="1772"/>
                      <a:pt x="770" y="1791"/>
                      <a:pt x="770" y="1807"/>
                    </a:cubicBezTo>
                    <a:cubicBezTo>
                      <a:pt x="770" y="1789"/>
                      <a:pt x="770" y="1771"/>
                      <a:pt x="770" y="1753"/>
                    </a:cubicBezTo>
                    <a:lnTo>
                      <a:pt x="770" y="1753"/>
                    </a:lnTo>
                    <a:lnTo>
                      <a:pt x="773" y="1756"/>
                    </a:lnTo>
                    <a:lnTo>
                      <a:pt x="773" y="1756"/>
                    </a:lnTo>
                    <a:cubicBezTo>
                      <a:pt x="772" y="1754"/>
                      <a:pt x="771" y="1751"/>
                      <a:pt x="771" y="1749"/>
                    </a:cubicBezTo>
                    <a:close/>
                    <a:moveTo>
                      <a:pt x="806" y="1789"/>
                    </a:moveTo>
                    <a:cubicBezTo>
                      <a:pt x="831" y="1829"/>
                      <a:pt x="843" y="1849"/>
                      <a:pt x="844" y="1849"/>
                    </a:cubicBezTo>
                    <a:cubicBezTo>
                      <a:pt x="845" y="1849"/>
                      <a:pt x="838" y="1835"/>
                      <a:pt x="824" y="1807"/>
                    </a:cubicBezTo>
                    <a:lnTo>
                      <a:pt x="806" y="1789"/>
                    </a:lnTo>
                    <a:close/>
                    <a:moveTo>
                      <a:pt x="1865" y="986"/>
                    </a:moveTo>
                    <a:cubicBezTo>
                      <a:pt x="1774" y="1022"/>
                      <a:pt x="1647" y="1071"/>
                      <a:pt x="1517" y="1119"/>
                    </a:cubicBezTo>
                    <a:lnTo>
                      <a:pt x="1517" y="1119"/>
                    </a:lnTo>
                    <a:cubicBezTo>
                      <a:pt x="1517" y="1106"/>
                      <a:pt x="1517" y="1096"/>
                      <a:pt x="1511" y="1096"/>
                    </a:cubicBezTo>
                    <a:cubicBezTo>
                      <a:pt x="1505" y="1096"/>
                      <a:pt x="1491" y="1108"/>
                      <a:pt x="1464" y="1140"/>
                    </a:cubicBezTo>
                    <a:lnTo>
                      <a:pt x="1464" y="1140"/>
                    </a:lnTo>
                    <a:cubicBezTo>
                      <a:pt x="1222" y="1230"/>
                      <a:pt x="989" y="1315"/>
                      <a:pt x="989" y="1315"/>
                    </a:cubicBezTo>
                    <a:cubicBezTo>
                      <a:pt x="1232" y="1234"/>
                      <a:pt x="1348" y="1197"/>
                      <a:pt x="1422" y="1176"/>
                    </a:cubicBezTo>
                    <a:lnTo>
                      <a:pt x="1422" y="1176"/>
                    </a:lnTo>
                    <a:cubicBezTo>
                      <a:pt x="1419" y="1177"/>
                      <a:pt x="1417" y="1178"/>
                      <a:pt x="1415" y="1179"/>
                    </a:cubicBezTo>
                    <a:lnTo>
                      <a:pt x="1415" y="1179"/>
                    </a:lnTo>
                    <a:cubicBezTo>
                      <a:pt x="1283" y="1228"/>
                      <a:pt x="1143" y="1281"/>
                      <a:pt x="1044" y="1315"/>
                    </a:cubicBezTo>
                    <a:cubicBezTo>
                      <a:pt x="1084" y="1301"/>
                      <a:pt x="1104" y="1295"/>
                      <a:pt x="1107" y="1295"/>
                    </a:cubicBezTo>
                    <a:lnTo>
                      <a:pt x="1107" y="1295"/>
                    </a:lnTo>
                    <a:cubicBezTo>
                      <a:pt x="1108" y="1295"/>
                      <a:pt x="1106" y="1296"/>
                      <a:pt x="1100" y="1299"/>
                    </a:cubicBezTo>
                    <a:lnTo>
                      <a:pt x="1100" y="1299"/>
                    </a:lnTo>
                    <a:cubicBezTo>
                      <a:pt x="1184" y="1272"/>
                      <a:pt x="1258" y="1248"/>
                      <a:pt x="1324" y="1226"/>
                    </a:cubicBezTo>
                    <a:lnTo>
                      <a:pt x="1324" y="1226"/>
                    </a:lnTo>
                    <a:cubicBezTo>
                      <a:pt x="1308" y="1235"/>
                      <a:pt x="1291" y="1246"/>
                      <a:pt x="1263" y="1260"/>
                    </a:cubicBezTo>
                    <a:cubicBezTo>
                      <a:pt x="1293" y="1245"/>
                      <a:pt x="1321" y="1231"/>
                      <a:pt x="1347" y="1218"/>
                    </a:cubicBezTo>
                    <a:lnTo>
                      <a:pt x="1347" y="1218"/>
                    </a:lnTo>
                    <a:cubicBezTo>
                      <a:pt x="1367" y="1211"/>
                      <a:pt x="1386" y="1205"/>
                      <a:pt x="1405" y="1198"/>
                    </a:cubicBezTo>
                    <a:lnTo>
                      <a:pt x="1405" y="1198"/>
                    </a:lnTo>
                    <a:cubicBezTo>
                      <a:pt x="1391" y="1205"/>
                      <a:pt x="1377" y="1212"/>
                      <a:pt x="1363" y="1218"/>
                    </a:cubicBezTo>
                    <a:lnTo>
                      <a:pt x="1363" y="1218"/>
                    </a:lnTo>
                    <a:cubicBezTo>
                      <a:pt x="1324" y="1235"/>
                      <a:pt x="1287" y="1250"/>
                      <a:pt x="1252" y="1265"/>
                    </a:cubicBezTo>
                    <a:lnTo>
                      <a:pt x="1252" y="1265"/>
                    </a:lnTo>
                    <a:lnTo>
                      <a:pt x="1263" y="1260"/>
                    </a:lnTo>
                    <a:lnTo>
                      <a:pt x="1263" y="1260"/>
                    </a:lnTo>
                    <a:cubicBezTo>
                      <a:pt x="1235" y="1271"/>
                      <a:pt x="1209" y="1283"/>
                      <a:pt x="1183" y="1294"/>
                    </a:cubicBezTo>
                    <a:lnTo>
                      <a:pt x="1183" y="1294"/>
                    </a:lnTo>
                    <a:cubicBezTo>
                      <a:pt x="1206" y="1285"/>
                      <a:pt x="1229" y="1275"/>
                      <a:pt x="1252" y="1265"/>
                    </a:cubicBezTo>
                    <a:lnTo>
                      <a:pt x="1252" y="1265"/>
                    </a:lnTo>
                    <a:lnTo>
                      <a:pt x="843" y="1470"/>
                    </a:lnTo>
                    <a:lnTo>
                      <a:pt x="843" y="1470"/>
                    </a:lnTo>
                    <a:cubicBezTo>
                      <a:pt x="842" y="1473"/>
                      <a:pt x="842" y="1476"/>
                      <a:pt x="841" y="1479"/>
                    </a:cubicBezTo>
                    <a:lnTo>
                      <a:pt x="841" y="1479"/>
                    </a:lnTo>
                    <a:cubicBezTo>
                      <a:pt x="854" y="1473"/>
                      <a:pt x="868" y="1467"/>
                      <a:pt x="881" y="1461"/>
                    </a:cubicBezTo>
                    <a:lnTo>
                      <a:pt x="881" y="1461"/>
                    </a:lnTo>
                    <a:cubicBezTo>
                      <a:pt x="868" y="1468"/>
                      <a:pt x="854" y="1475"/>
                      <a:pt x="841" y="1482"/>
                    </a:cubicBezTo>
                    <a:lnTo>
                      <a:pt x="841" y="1482"/>
                    </a:lnTo>
                    <a:cubicBezTo>
                      <a:pt x="825" y="1583"/>
                      <a:pt x="811" y="1668"/>
                      <a:pt x="800" y="1738"/>
                    </a:cubicBezTo>
                    <a:lnTo>
                      <a:pt x="800" y="1738"/>
                    </a:lnTo>
                    <a:cubicBezTo>
                      <a:pt x="859" y="1817"/>
                      <a:pt x="881" y="1847"/>
                      <a:pt x="886" y="1854"/>
                    </a:cubicBezTo>
                    <a:lnTo>
                      <a:pt x="886" y="1854"/>
                    </a:lnTo>
                    <a:cubicBezTo>
                      <a:pt x="1173" y="1498"/>
                      <a:pt x="1329" y="1301"/>
                      <a:pt x="1414" y="1198"/>
                    </a:cubicBezTo>
                    <a:lnTo>
                      <a:pt x="1414" y="1198"/>
                    </a:lnTo>
                    <a:cubicBezTo>
                      <a:pt x="1421" y="1195"/>
                      <a:pt x="1428" y="1191"/>
                      <a:pt x="1435" y="1188"/>
                    </a:cubicBezTo>
                    <a:lnTo>
                      <a:pt x="1435" y="1188"/>
                    </a:lnTo>
                    <a:cubicBezTo>
                      <a:pt x="1434" y="1188"/>
                      <a:pt x="1433" y="1189"/>
                      <a:pt x="1432" y="1189"/>
                    </a:cubicBezTo>
                    <a:lnTo>
                      <a:pt x="1432" y="1189"/>
                    </a:lnTo>
                    <a:cubicBezTo>
                      <a:pt x="1434" y="1188"/>
                      <a:pt x="1437" y="1187"/>
                      <a:pt x="1439" y="1186"/>
                    </a:cubicBezTo>
                    <a:lnTo>
                      <a:pt x="1439" y="1186"/>
                    </a:lnTo>
                    <a:cubicBezTo>
                      <a:pt x="1438" y="1187"/>
                      <a:pt x="1436" y="1187"/>
                      <a:pt x="1435" y="1188"/>
                    </a:cubicBezTo>
                    <a:lnTo>
                      <a:pt x="1435" y="1188"/>
                    </a:lnTo>
                    <a:cubicBezTo>
                      <a:pt x="1468" y="1176"/>
                      <a:pt x="1498" y="1165"/>
                      <a:pt x="1524" y="1156"/>
                    </a:cubicBezTo>
                    <a:lnTo>
                      <a:pt x="1524" y="1156"/>
                    </a:lnTo>
                    <a:cubicBezTo>
                      <a:pt x="1530" y="1169"/>
                      <a:pt x="1543" y="1179"/>
                      <a:pt x="1569" y="1179"/>
                    </a:cubicBezTo>
                    <a:cubicBezTo>
                      <a:pt x="1614" y="1179"/>
                      <a:pt x="1700" y="1147"/>
                      <a:pt x="1865" y="1041"/>
                    </a:cubicBezTo>
                    <a:lnTo>
                      <a:pt x="1865" y="1041"/>
                    </a:lnTo>
                    <a:cubicBezTo>
                      <a:pt x="1721" y="1089"/>
                      <a:pt x="1643" y="1113"/>
                      <a:pt x="1588" y="1129"/>
                    </a:cubicBezTo>
                    <a:lnTo>
                      <a:pt x="1588" y="1129"/>
                    </a:lnTo>
                    <a:cubicBezTo>
                      <a:pt x="1570" y="1137"/>
                      <a:pt x="1549" y="1146"/>
                      <a:pt x="1524" y="1156"/>
                    </a:cubicBezTo>
                    <a:lnTo>
                      <a:pt x="1524" y="1156"/>
                    </a:lnTo>
                    <a:cubicBezTo>
                      <a:pt x="1523" y="1154"/>
                      <a:pt x="1522" y="1152"/>
                      <a:pt x="1522" y="1150"/>
                    </a:cubicBezTo>
                    <a:lnTo>
                      <a:pt x="1522" y="1150"/>
                    </a:lnTo>
                    <a:cubicBezTo>
                      <a:pt x="1526" y="1148"/>
                      <a:pt x="1530" y="1146"/>
                      <a:pt x="1535" y="1145"/>
                    </a:cubicBezTo>
                    <a:lnTo>
                      <a:pt x="1535" y="1145"/>
                    </a:lnTo>
                    <a:cubicBezTo>
                      <a:pt x="1551" y="1140"/>
                      <a:pt x="1568" y="1135"/>
                      <a:pt x="1588" y="1129"/>
                    </a:cubicBezTo>
                    <a:lnTo>
                      <a:pt x="1588" y="1129"/>
                    </a:lnTo>
                    <a:cubicBezTo>
                      <a:pt x="1597" y="1125"/>
                      <a:pt x="1605" y="1121"/>
                      <a:pt x="1613" y="1117"/>
                    </a:cubicBezTo>
                    <a:lnTo>
                      <a:pt x="1613" y="1117"/>
                    </a:lnTo>
                    <a:cubicBezTo>
                      <a:pt x="1661" y="1105"/>
                      <a:pt x="1715" y="1088"/>
                      <a:pt x="1810" y="1041"/>
                    </a:cubicBezTo>
                    <a:lnTo>
                      <a:pt x="1810" y="1041"/>
                    </a:lnTo>
                    <a:cubicBezTo>
                      <a:pt x="1723" y="1074"/>
                      <a:pt x="1661" y="1098"/>
                      <a:pt x="1619" y="1114"/>
                    </a:cubicBezTo>
                    <a:lnTo>
                      <a:pt x="1619" y="1114"/>
                    </a:lnTo>
                    <a:cubicBezTo>
                      <a:pt x="1626" y="1110"/>
                      <a:pt x="1631" y="1107"/>
                      <a:pt x="1636" y="1104"/>
                    </a:cubicBezTo>
                    <a:lnTo>
                      <a:pt x="1636" y="1104"/>
                    </a:lnTo>
                    <a:cubicBezTo>
                      <a:pt x="1722" y="1068"/>
                      <a:pt x="1837" y="1020"/>
                      <a:pt x="1824" y="1020"/>
                    </a:cubicBezTo>
                    <a:cubicBezTo>
                      <a:pt x="1819" y="1020"/>
                      <a:pt x="1799" y="1026"/>
                      <a:pt x="1756" y="1041"/>
                    </a:cubicBezTo>
                    <a:cubicBezTo>
                      <a:pt x="1756" y="1041"/>
                      <a:pt x="1756" y="1041"/>
                      <a:pt x="1756" y="1041"/>
                    </a:cubicBezTo>
                    <a:lnTo>
                      <a:pt x="1756" y="1041"/>
                    </a:lnTo>
                    <a:lnTo>
                      <a:pt x="1646" y="1095"/>
                    </a:lnTo>
                    <a:cubicBezTo>
                      <a:pt x="1646" y="1095"/>
                      <a:pt x="1646" y="1095"/>
                      <a:pt x="1646" y="1095"/>
                    </a:cubicBezTo>
                    <a:lnTo>
                      <a:pt x="1646" y="1095"/>
                    </a:lnTo>
                    <a:cubicBezTo>
                      <a:pt x="1646" y="1095"/>
                      <a:pt x="1646" y="1096"/>
                      <a:pt x="1646" y="1096"/>
                    </a:cubicBezTo>
                    <a:lnTo>
                      <a:pt x="1646" y="1096"/>
                    </a:lnTo>
                    <a:cubicBezTo>
                      <a:pt x="1623" y="1103"/>
                      <a:pt x="1602" y="1110"/>
                      <a:pt x="1583" y="1117"/>
                    </a:cubicBezTo>
                    <a:lnTo>
                      <a:pt x="1583" y="1117"/>
                    </a:lnTo>
                    <a:cubicBezTo>
                      <a:pt x="1646" y="1087"/>
                      <a:pt x="1704" y="1061"/>
                      <a:pt x="1755" y="1041"/>
                    </a:cubicBezTo>
                    <a:lnTo>
                      <a:pt x="1755" y="1041"/>
                    </a:lnTo>
                    <a:cubicBezTo>
                      <a:pt x="1705" y="1061"/>
                      <a:pt x="1641" y="1089"/>
                      <a:pt x="1569" y="1121"/>
                    </a:cubicBezTo>
                    <a:lnTo>
                      <a:pt x="1569" y="1121"/>
                    </a:lnTo>
                    <a:cubicBezTo>
                      <a:pt x="1574" y="1120"/>
                      <a:pt x="1578" y="1118"/>
                      <a:pt x="1583" y="1117"/>
                    </a:cubicBezTo>
                    <a:lnTo>
                      <a:pt x="1583" y="1117"/>
                    </a:lnTo>
                    <a:cubicBezTo>
                      <a:pt x="1581" y="1118"/>
                      <a:pt x="1580" y="1118"/>
                      <a:pt x="1579" y="1119"/>
                    </a:cubicBezTo>
                    <a:lnTo>
                      <a:pt x="1579" y="1119"/>
                    </a:lnTo>
                    <a:cubicBezTo>
                      <a:pt x="1573" y="1121"/>
                      <a:pt x="1568" y="1122"/>
                      <a:pt x="1563" y="1124"/>
                    </a:cubicBezTo>
                    <a:lnTo>
                      <a:pt x="1563" y="1124"/>
                    </a:lnTo>
                    <a:cubicBezTo>
                      <a:pt x="1565" y="1123"/>
                      <a:pt x="1567" y="1122"/>
                      <a:pt x="1569" y="1121"/>
                    </a:cubicBezTo>
                    <a:lnTo>
                      <a:pt x="1569" y="1121"/>
                    </a:lnTo>
                    <a:cubicBezTo>
                      <a:pt x="1551" y="1128"/>
                      <a:pt x="1534" y="1134"/>
                      <a:pt x="1519" y="1139"/>
                    </a:cubicBezTo>
                    <a:lnTo>
                      <a:pt x="1519" y="1139"/>
                    </a:lnTo>
                    <a:cubicBezTo>
                      <a:pt x="1519" y="1138"/>
                      <a:pt x="1519" y="1137"/>
                      <a:pt x="1519" y="1136"/>
                    </a:cubicBezTo>
                    <a:lnTo>
                      <a:pt x="1519" y="1136"/>
                    </a:lnTo>
                    <a:cubicBezTo>
                      <a:pt x="1691" y="1058"/>
                      <a:pt x="1703" y="1067"/>
                      <a:pt x="1865" y="986"/>
                    </a:cubicBezTo>
                    <a:close/>
                    <a:moveTo>
                      <a:pt x="855" y="1822"/>
                    </a:moveTo>
                    <a:lnTo>
                      <a:pt x="855" y="1822"/>
                    </a:lnTo>
                    <a:cubicBezTo>
                      <a:pt x="854" y="1822"/>
                      <a:pt x="859" y="1832"/>
                      <a:pt x="879" y="1862"/>
                    </a:cubicBezTo>
                    <a:cubicBezTo>
                      <a:pt x="881" y="1860"/>
                      <a:pt x="883" y="1857"/>
                      <a:pt x="885" y="1855"/>
                    </a:cubicBezTo>
                    <a:lnTo>
                      <a:pt x="885" y="1855"/>
                    </a:lnTo>
                    <a:cubicBezTo>
                      <a:pt x="886" y="1855"/>
                      <a:pt x="887" y="1856"/>
                      <a:pt x="887" y="1856"/>
                    </a:cubicBezTo>
                    <a:cubicBezTo>
                      <a:pt x="887" y="1856"/>
                      <a:pt x="887" y="1855"/>
                      <a:pt x="886" y="1854"/>
                    </a:cubicBezTo>
                    <a:lnTo>
                      <a:pt x="886" y="1854"/>
                    </a:lnTo>
                    <a:cubicBezTo>
                      <a:pt x="886" y="1854"/>
                      <a:pt x="886" y="1854"/>
                      <a:pt x="885" y="1855"/>
                    </a:cubicBezTo>
                    <a:lnTo>
                      <a:pt x="885" y="1855"/>
                    </a:lnTo>
                    <a:cubicBezTo>
                      <a:pt x="880" y="1848"/>
                      <a:pt x="858" y="1822"/>
                      <a:pt x="855" y="1822"/>
                    </a:cubicBezTo>
                    <a:close/>
                    <a:moveTo>
                      <a:pt x="781" y="1735"/>
                    </a:moveTo>
                    <a:lnTo>
                      <a:pt x="781" y="1735"/>
                    </a:lnTo>
                    <a:cubicBezTo>
                      <a:pt x="782" y="1741"/>
                      <a:pt x="783" y="1747"/>
                      <a:pt x="784" y="1753"/>
                    </a:cubicBezTo>
                    <a:lnTo>
                      <a:pt x="784" y="1753"/>
                    </a:lnTo>
                    <a:cubicBezTo>
                      <a:pt x="781" y="1748"/>
                      <a:pt x="777" y="1743"/>
                      <a:pt x="774" y="1738"/>
                    </a:cubicBezTo>
                    <a:lnTo>
                      <a:pt x="774" y="1738"/>
                    </a:lnTo>
                    <a:cubicBezTo>
                      <a:pt x="776" y="1749"/>
                      <a:pt x="777" y="1756"/>
                      <a:pt x="778" y="1761"/>
                    </a:cubicBezTo>
                    <a:lnTo>
                      <a:pt x="778" y="1761"/>
                    </a:lnTo>
                    <a:lnTo>
                      <a:pt x="773" y="1756"/>
                    </a:lnTo>
                    <a:lnTo>
                      <a:pt x="773" y="1756"/>
                    </a:lnTo>
                    <a:cubicBezTo>
                      <a:pt x="775" y="1763"/>
                      <a:pt x="777" y="1768"/>
                      <a:pt x="778" y="1768"/>
                    </a:cubicBezTo>
                    <a:cubicBezTo>
                      <a:pt x="778" y="1768"/>
                      <a:pt x="778" y="1766"/>
                      <a:pt x="778" y="1761"/>
                    </a:cubicBezTo>
                    <a:lnTo>
                      <a:pt x="778" y="1761"/>
                    </a:lnTo>
                    <a:lnTo>
                      <a:pt x="786" y="1769"/>
                    </a:lnTo>
                    <a:lnTo>
                      <a:pt x="786" y="1769"/>
                    </a:lnTo>
                    <a:cubicBezTo>
                      <a:pt x="785" y="1764"/>
                      <a:pt x="784" y="1759"/>
                      <a:pt x="784" y="1753"/>
                    </a:cubicBezTo>
                    <a:lnTo>
                      <a:pt x="784" y="1753"/>
                    </a:lnTo>
                    <a:cubicBezTo>
                      <a:pt x="785" y="1755"/>
                      <a:pt x="786" y="1757"/>
                      <a:pt x="787" y="1759"/>
                    </a:cubicBezTo>
                    <a:lnTo>
                      <a:pt x="787" y="1759"/>
                    </a:lnTo>
                    <a:cubicBezTo>
                      <a:pt x="787" y="1762"/>
                      <a:pt x="786" y="1766"/>
                      <a:pt x="786" y="1769"/>
                    </a:cubicBezTo>
                    <a:lnTo>
                      <a:pt x="786" y="1769"/>
                    </a:lnTo>
                    <a:lnTo>
                      <a:pt x="786" y="1769"/>
                    </a:lnTo>
                    <a:lnTo>
                      <a:pt x="786" y="1769"/>
                    </a:lnTo>
                    <a:cubicBezTo>
                      <a:pt x="786" y="1770"/>
                      <a:pt x="786" y="1770"/>
                      <a:pt x="786" y="1771"/>
                    </a:cubicBezTo>
                    <a:lnTo>
                      <a:pt x="786" y="1771"/>
                    </a:lnTo>
                    <a:cubicBezTo>
                      <a:pt x="784" y="1801"/>
                      <a:pt x="781" y="1836"/>
                      <a:pt x="778" y="1874"/>
                    </a:cubicBezTo>
                    <a:lnTo>
                      <a:pt x="778" y="1874"/>
                    </a:lnTo>
                    <a:cubicBezTo>
                      <a:pt x="781" y="1851"/>
                      <a:pt x="785" y="1826"/>
                      <a:pt x="790" y="1797"/>
                    </a:cubicBezTo>
                    <a:lnTo>
                      <a:pt x="790" y="1797"/>
                    </a:lnTo>
                    <a:cubicBezTo>
                      <a:pt x="792" y="1812"/>
                      <a:pt x="793" y="1822"/>
                      <a:pt x="794" y="1822"/>
                    </a:cubicBezTo>
                    <a:cubicBezTo>
                      <a:pt x="794" y="1822"/>
                      <a:pt x="794" y="1811"/>
                      <a:pt x="792" y="1785"/>
                    </a:cubicBezTo>
                    <a:lnTo>
                      <a:pt x="792" y="1785"/>
                    </a:lnTo>
                    <a:cubicBezTo>
                      <a:pt x="792" y="1782"/>
                      <a:pt x="793" y="1779"/>
                      <a:pt x="793" y="1776"/>
                    </a:cubicBezTo>
                    <a:lnTo>
                      <a:pt x="793" y="1776"/>
                    </a:lnTo>
                    <a:lnTo>
                      <a:pt x="806" y="1789"/>
                    </a:lnTo>
                    <a:lnTo>
                      <a:pt x="806" y="1789"/>
                    </a:lnTo>
                    <a:cubicBezTo>
                      <a:pt x="802" y="1783"/>
                      <a:pt x="799" y="1777"/>
                      <a:pt x="794" y="1770"/>
                    </a:cubicBezTo>
                    <a:lnTo>
                      <a:pt x="794" y="1770"/>
                    </a:lnTo>
                    <a:cubicBezTo>
                      <a:pt x="794" y="1772"/>
                      <a:pt x="794" y="1774"/>
                      <a:pt x="793" y="1776"/>
                    </a:cubicBezTo>
                    <a:lnTo>
                      <a:pt x="793" y="1776"/>
                    </a:lnTo>
                    <a:lnTo>
                      <a:pt x="791" y="1774"/>
                    </a:lnTo>
                    <a:lnTo>
                      <a:pt x="791" y="1774"/>
                    </a:lnTo>
                    <a:cubicBezTo>
                      <a:pt x="791" y="1771"/>
                      <a:pt x="790" y="1767"/>
                      <a:pt x="790" y="1764"/>
                    </a:cubicBezTo>
                    <a:lnTo>
                      <a:pt x="790" y="1764"/>
                    </a:lnTo>
                    <a:cubicBezTo>
                      <a:pt x="791" y="1766"/>
                      <a:pt x="793" y="1768"/>
                      <a:pt x="794" y="1770"/>
                    </a:cubicBezTo>
                    <a:lnTo>
                      <a:pt x="794" y="1770"/>
                    </a:lnTo>
                    <a:cubicBezTo>
                      <a:pt x="795" y="1767"/>
                      <a:pt x="795" y="1763"/>
                      <a:pt x="796" y="1760"/>
                    </a:cubicBezTo>
                    <a:lnTo>
                      <a:pt x="796" y="1760"/>
                    </a:lnTo>
                    <a:cubicBezTo>
                      <a:pt x="805" y="1775"/>
                      <a:pt x="814" y="1791"/>
                      <a:pt x="824" y="1807"/>
                    </a:cubicBezTo>
                    <a:cubicBezTo>
                      <a:pt x="815" y="1789"/>
                      <a:pt x="806" y="1771"/>
                      <a:pt x="797" y="1754"/>
                    </a:cubicBezTo>
                    <a:lnTo>
                      <a:pt x="797" y="1754"/>
                    </a:lnTo>
                    <a:cubicBezTo>
                      <a:pt x="797" y="1756"/>
                      <a:pt x="796" y="1758"/>
                      <a:pt x="796" y="1760"/>
                    </a:cubicBezTo>
                    <a:lnTo>
                      <a:pt x="796" y="1760"/>
                    </a:lnTo>
                    <a:cubicBezTo>
                      <a:pt x="794" y="1756"/>
                      <a:pt x="791" y="1752"/>
                      <a:pt x="789" y="1748"/>
                    </a:cubicBezTo>
                    <a:lnTo>
                      <a:pt x="789" y="1748"/>
                    </a:lnTo>
                    <a:cubicBezTo>
                      <a:pt x="789" y="1746"/>
                      <a:pt x="788" y="1743"/>
                      <a:pt x="788" y="1741"/>
                    </a:cubicBezTo>
                    <a:lnTo>
                      <a:pt x="788" y="1741"/>
                    </a:lnTo>
                    <a:cubicBezTo>
                      <a:pt x="788" y="1742"/>
                      <a:pt x="788" y="1744"/>
                      <a:pt x="788" y="1746"/>
                    </a:cubicBezTo>
                    <a:lnTo>
                      <a:pt x="788" y="1746"/>
                    </a:lnTo>
                    <a:cubicBezTo>
                      <a:pt x="786" y="1742"/>
                      <a:pt x="783" y="1739"/>
                      <a:pt x="781" y="1735"/>
                    </a:cubicBezTo>
                    <a:close/>
                    <a:moveTo>
                      <a:pt x="778" y="1874"/>
                    </a:moveTo>
                    <a:lnTo>
                      <a:pt x="778" y="1874"/>
                    </a:lnTo>
                    <a:cubicBezTo>
                      <a:pt x="773" y="1914"/>
                      <a:pt x="770" y="1946"/>
                      <a:pt x="770" y="1972"/>
                    </a:cubicBezTo>
                    <a:cubicBezTo>
                      <a:pt x="773" y="1937"/>
                      <a:pt x="776" y="1904"/>
                      <a:pt x="778" y="1874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32"/>
              <p:cNvSpPr/>
              <p:nvPr/>
            </p:nvSpPr>
            <p:spPr>
              <a:xfrm>
                <a:off x="7309389" y="2712991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32"/>
              <p:cNvSpPr/>
              <p:nvPr/>
            </p:nvSpPr>
            <p:spPr>
              <a:xfrm>
                <a:off x="7309389" y="2712991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32"/>
              <p:cNvSpPr/>
              <p:nvPr/>
            </p:nvSpPr>
            <p:spPr>
              <a:xfrm>
                <a:off x="7309389" y="2713729"/>
                <a:ext cx="555" cy="1285"/>
              </a:xfrm>
              <a:custGeom>
                <a:avLst/>
                <a:gdLst/>
                <a:ahLst/>
                <a:cxnLst/>
                <a:rect l="l" t="t" r="r" b="b"/>
                <a:pathLst>
                  <a:path w="45" h="105" extrusionOk="0">
                    <a:moveTo>
                      <a:pt x="41" y="1"/>
                    </a:moveTo>
                    <a:cubicBezTo>
                      <a:pt x="39" y="1"/>
                      <a:pt x="25" y="30"/>
                      <a:pt x="1" y="104"/>
                    </a:cubicBezTo>
                    <a:cubicBezTo>
                      <a:pt x="31" y="44"/>
                      <a:pt x="44" y="1"/>
                      <a:pt x="4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32"/>
              <p:cNvSpPr/>
              <p:nvPr/>
            </p:nvSpPr>
            <p:spPr>
              <a:xfrm>
                <a:off x="7310066" y="2709685"/>
                <a:ext cx="12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1" h="165" extrusionOk="0">
                    <a:moveTo>
                      <a:pt x="0" y="164"/>
                    </a:moveTo>
                    <a:lnTo>
                      <a:pt x="0" y="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32"/>
              <p:cNvSpPr/>
              <p:nvPr/>
            </p:nvSpPr>
            <p:spPr>
              <a:xfrm>
                <a:off x="7309722" y="2689778"/>
                <a:ext cx="9438" cy="25263"/>
              </a:xfrm>
              <a:custGeom>
                <a:avLst/>
                <a:gdLst/>
                <a:ahLst/>
                <a:cxnLst/>
                <a:rect l="l" t="t" r="r" b="b"/>
                <a:pathLst>
                  <a:path w="765" h="2064" extrusionOk="0">
                    <a:moveTo>
                      <a:pt x="740" y="1"/>
                    </a:moveTo>
                    <a:cubicBezTo>
                      <a:pt x="728" y="55"/>
                      <a:pt x="716" y="105"/>
                      <a:pt x="706" y="149"/>
                    </a:cubicBezTo>
                    <a:lnTo>
                      <a:pt x="706" y="149"/>
                    </a:lnTo>
                    <a:cubicBezTo>
                      <a:pt x="717" y="141"/>
                      <a:pt x="726" y="138"/>
                      <a:pt x="734" y="138"/>
                    </a:cubicBezTo>
                    <a:cubicBezTo>
                      <a:pt x="746" y="138"/>
                      <a:pt x="754" y="145"/>
                      <a:pt x="758" y="145"/>
                    </a:cubicBezTo>
                    <a:cubicBezTo>
                      <a:pt x="764" y="145"/>
                      <a:pt x="758" y="123"/>
                      <a:pt x="740" y="1"/>
                    </a:cubicBezTo>
                    <a:close/>
                    <a:moveTo>
                      <a:pt x="693" y="308"/>
                    </a:moveTo>
                    <a:lnTo>
                      <a:pt x="693" y="308"/>
                    </a:lnTo>
                    <a:cubicBezTo>
                      <a:pt x="693" y="308"/>
                      <a:pt x="691" y="315"/>
                      <a:pt x="686" y="330"/>
                    </a:cubicBezTo>
                    <a:cubicBezTo>
                      <a:pt x="685" y="331"/>
                      <a:pt x="685" y="331"/>
                      <a:pt x="685" y="332"/>
                    </a:cubicBezTo>
                    <a:lnTo>
                      <a:pt x="685" y="332"/>
                    </a:lnTo>
                    <a:cubicBezTo>
                      <a:pt x="690" y="317"/>
                      <a:pt x="693" y="308"/>
                      <a:pt x="693" y="308"/>
                    </a:cubicBezTo>
                    <a:close/>
                    <a:moveTo>
                      <a:pt x="412" y="384"/>
                    </a:moveTo>
                    <a:cubicBezTo>
                      <a:pt x="401" y="407"/>
                      <a:pt x="391" y="430"/>
                      <a:pt x="384" y="454"/>
                    </a:cubicBezTo>
                    <a:lnTo>
                      <a:pt x="384" y="454"/>
                    </a:lnTo>
                    <a:cubicBezTo>
                      <a:pt x="391" y="441"/>
                      <a:pt x="400" y="419"/>
                      <a:pt x="412" y="384"/>
                    </a:cubicBezTo>
                    <a:close/>
                    <a:moveTo>
                      <a:pt x="631" y="549"/>
                    </a:moveTo>
                    <a:cubicBezTo>
                      <a:pt x="623" y="569"/>
                      <a:pt x="616" y="586"/>
                      <a:pt x="610" y="601"/>
                    </a:cubicBezTo>
                    <a:lnTo>
                      <a:pt x="610" y="601"/>
                    </a:lnTo>
                    <a:cubicBezTo>
                      <a:pt x="611" y="592"/>
                      <a:pt x="612" y="582"/>
                      <a:pt x="615" y="569"/>
                    </a:cubicBezTo>
                    <a:lnTo>
                      <a:pt x="615" y="569"/>
                    </a:lnTo>
                    <a:cubicBezTo>
                      <a:pt x="606" y="597"/>
                      <a:pt x="598" y="622"/>
                      <a:pt x="590" y="646"/>
                    </a:cubicBezTo>
                    <a:lnTo>
                      <a:pt x="590" y="646"/>
                    </a:lnTo>
                    <a:cubicBezTo>
                      <a:pt x="573" y="686"/>
                      <a:pt x="577" y="674"/>
                      <a:pt x="576" y="693"/>
                    </a:cubicBezTo>
                    <a:lnTo>
                      <a:pt x="576" y="693"/>
                    </a:lnTo>
                    <a:cubicBezTo>
                      <a:pt x="549" y="782"/>
                      <a:pt x="521" y="878"/>
                      <a:pt x="467" y="1096"/>
                    </a:cubicBezTo>
                    <a:lnTo>
                      <a:pt x="567" y="760"/>
                    </a:lnTo>
                    <a:lnTo>
                      <a:pt x="567" y="760"/>
                    </a:lnTo>
                    <a:cubicBezTo>
                      <a:pt x="560" y="804"/>
                      <a:pt x="547" y="874"/>
                      <a:pt x="521" y="987"/>
                    </a:cubicBezTo>
                    <a:cubicBezTo>
                      <a:pt x="579" y="755"/>
                      <a:pt x="596" y="680"/>
                      <a:pt x="604" y="639"/>
                    </a:cubicBezTo>
                    <a:lnTo>
                      <a:pt x="604" y="639"/>
                    </a:lnTo>
                    <a:lnTo>
                      <a:pt x="631" y="549"/>
                    </a:lnTo>
                    <a:close/>
                    <a:moveTo>
                      <a:pt x="83" y="1539"/>
                    </a:moveTo>
                    <a:cubicBezTo>
                      <a:pt x="68" y="1606"/>
                      <a:pt x="61" y="1652"/>
                      <a:pt x="62" y="1652"/>
                    </a:cubicBezTo>
                    <a:cubicBezTo>
                      <a:pt x="63" y="1652"/>
                      <a:pt x="69" y="1619"/>
                      <a:pt x="83" y="1539"/>
                    </a:cubicBezTo>
                    <a:close/>
                    <a:moveTo>
                      <a:pt x="130" y="1605"/>
                    </a:moveTo>
                    <a:cubicBezTo>
                      <a:pt x="118" y="1661"/>
                      <a:pt x="96" y="1711"/>
                      <a:pt x="87" y="1792"/>
                    </a:cubicBezTo>
                    <a:lnTo>
                      <a:pt x="87" y="1792"/>
                    </a:lnTo>
                    <a:cubicBezTo>
                      <a:pt x="120" y="1657"/>
                      <a:pt x="131" y="1608"/>
                      <a:pt x="130" y="1605"/>
                    </a:cubicBezTo>
                    <a:close/>
                    <a:moveTo>
                      <a:pt x="581" y="85"/>
                    </a:moveTo>
                    <a:lnTo>
                      <a:pt x="581" y="85"/>
                    </a:lnTo>
                    <a:cubicBezTo>
                      <a:pt x="574" y="85"/>
                      <a:pt x="405" y="635"/>
                      <a:pt x="399" y="635"/>
                    </a:cubicBezTo>
                    <a:cubicBezTo>
                      <a:pt x="396" y="635"/>
                      <a:pt x="414" y="567"/>
                      <a:pt x="467" y="384"/>
                    </a:cubicBezTo>
                    <a:lnTo>
                      <a:pt x="467" y="384"/>
                    </a:lnTo>
                    <a:lnTo>
                      <a:pt x="412" y="549"/>
                    </a:lnTo>
                    <a:lnTo>
                      <a:pt x="412" y="549"/>
                    </a:lnTo>
                    <a:lnTo>
                      <a:pt x="380" y="613"/>
                    </a:lnTo>
                    <a:lnTo>
                      <a:pt x="380" y="613"/>
                    </a:lnTo>
                    <a:cubicBezTo>
                      <a:pt x="383" y="594"/>
                      <a:pt x="381" y="590"/>
                      <a:pt x="378" y="590"/>
                    </a:cubicBezTo>
                    <a:cubicBezTo>
                      <a:pt x="375" y="590"/>
                      <a:pt x="372" y="591"/>
                      <a:pt x="369" y="591"/>
                    </a:cubicBezTo>
                    <a:cubicBezTo>
                      <a:pt x="364" y="591"/>
                      <a:pt x="360" y="587"/>
                      <a:pt x="358" y="568"/>
                    </a:cubicBezTo>
                    <a:lnTo>
                      <a:pt x="358" y="568"/>
                    </a:lnTo>
                    <a:cubicBezTo>
                      <a:pt x="353" y="593"/>
                      <a:pt x="346" y="622"/>
                      <a:pt x="340" y="652"/>
                    </a:cubicBezTo>
                    <a:lnTo>
                      <a:pt x="340" y="652"/>
                    </a:lnTo>
                    <a:cubicBezTo>
                      <a:pt x="346" y="619"/>
                      <a:pt x="352" y="589"/>
                      <a:pt x="357" y="561"/>
                    </a:cubicBezTo>
                    <a:lnTo>
                      <a:pt x="357" y="561"/>
                    </a:lnTo>
                    <a:cubicBezTo>
                      <a:pt x="357" y="563"/>
                      <a:pt x="358" y="566"/>
                      <a:pt x="358" y="568"/>
                    </a:cubicBezTo>
                    <a:lnTo>
                      <a:pt x="358" y="568"/>
                    </a:lnTo>
                    <a:cubicBezTo>
                      <a:pt x="366" y="529"/>
                      <a:pt x="372" y="499"/>
                      <a:pt x="372" y="494"/>
                    </a:cubicBezTo>
                    <a:lnTo>
                      <a:pt x="372" y="494"/>
                    </a:lnTo>
                    <a:cubicBezTo>
                      <a:pt x="367" y="515"/>
                      <a:pt x="362" y="537"/>
                      <a:pt x="357" y="561"/>
                    </a:cubicBezTo>
                    <a:lnTo>
                      <a:pt x="357" y="561"/>
                    </a:lnTo>
                    <a:cubicBezTo>
                      <a:pt x="357" y="557"/>
                      <a:pt x="357" y="553"/>
                      <a:pt x="357" y="549"/>
                    </a:cubicBezTo>
                    <a:cubicBezTo>
                      <a:pt x="367" y="509"/>
                      <a:pt x="372" y="493"/>
                      <a:pt x="372" y="493"/>
                    </a:cubicBezTo>
                    <a:lnTo>
                      <a:pt x="372" y="493"/>
                    </a:lnTo>
                    <a:cubicBezTo>
                      <a:pt x="372" y="493"/>
                      <a:pt x="372" y="493"/>
                      <a:pt x="372" y="494"/>
                    </a:cubicBezTo>
                    <a:lnTo>
                      <a:pt x="372" y="494"/>
                    </a:lnTo>
                    <a:cubicBezTo>
                      <a:pt x="376" y="480"/>
                      <a:pt x="380" y="467"/>
                      <a:pt x="384" y="454"/>
                    </a:cubicBezTo>
                    <a:lnTo>
                      <a:pt x="384" y="454"/>
                    </a:lnTo>
                    <a:cubicBezTo>
                      <a:pt x="378" y="464"/>
                      <a:pt x="373" y="469"/>
                      <a:pt x="368" y="469"/>
                    </a:cubicBezTo>
                    <a:cubicBezTo>
                      <a:pt x="352" y="469"/>
                      <a:pt x="348" y="402"/>
                      <a:pt x="331" y="402"/>
                    </a:cubicBezTo>
                    <a:cubicBezTo>
                      <a:pt x="308" y="402"/>
                      <a:pt x="263" y="516"/>
                      <a:pt x="138" y="1042"/>
                    </a:cubicBezTo>
                    <a:cubicBezTo>
                      <a:pt x="138" y="1261"/>
                      <a:pt x="83" y="1425"/>
                      <a:pt x="83" y="1535"/>
                    </a:cubicBezTo>
                    <a:cubicBezTo>
                      <a:pt x="83" y="1536"/>
                      <a:pt x="83" y="1538"/>
                      <a:pt x="83" y="1539"/>
                    </a:cubicBezTo>
                    <a:lnTo>
                      <a:pt x="83" y="1539"/>
                    </a:lnTo>
                    <a:cubicBezTo>
                      <a:pt x="105" y="1434"/>
                      <a:pt x="143" y="1276"/>
                      <a:pt x="193" y="1151"/>
                    </a:cubicBezTo>
                    <a:lnTo>
                      <a:pt x="193" y="1096"/>
                    </a:lnTo>
                    <a:cubicBezTo>
                      <a:pt x="275" y="785"/>
                      <a:pt x="303" y="685"/>
                      <a:pt x="306" y="685"/>
                    </a:cubicBezTo>
                    <a:lnTo>
                      <a:pt x="306" y="685"/>
                    </a:lnTo>
                    <a:cubicBezTo>
                      <a:pt x="313" y="685"/>
                      <a:pt x="236" y="1025"/>
                      <a:pt x="258" y="1025"/>
                    </a:cubicBezTo>
                    <a:cubicBezTo>
                      <a:pt x="264" y="1025"/>
                      <a:pt x="277" y="999"/>
                      <a:pt x="302" y="932"/>
                    </a:cubicBezTo>
                    <a:lnTo>
                      <a:pt x="302" y="932"/>
                    </a:lnTo>
                    <a:cubicBezTo>
                      <a:pt x="193" y="1370"/>
                      <a:pt x="193" y="1315"/>
                      <a:pt x="83" y="1589"/>
                    </a:cubicBezTo>
                    <a:cubicBezTo>
                      <a:pt x="44" y="1786"/>
                      <a:pt x="36" y="1851"/>
                      <a:pt x="43" y="1851"/>
                    </a:cubicBezTo>
                    <a:cubicBezTo>
                      <a:pt x="56" y="1851"/>
                      <a:pt x="126" y="1605"/>
                      <a:pt x="130" y="1605"/>
                    </a:cubicBezTo>
                    <a:lnTo>
                      <a:pt x="130" y="1605"/>
                    </a:lnTo>
                    <a:cubicBezTo>
                      <a:pt x="130" y="1605"/>
                      <a:pt x="130" y="1605"/>
                      <a:pt x="130" y="1605"/>
                    </a:cubicBezTo>
                    <a:lnTo>
                      <a:pt x="130" y="1605"/>
                    </a:lnTo>
                    <a:cubicBezTo>
                      <a:pt x="135" y="1583"/>
                      <a:pt x="138" y="1560"/>
                      <a:pt x="138" y="1535"/>
                    </a:cubicBezTo>
                    <a:cubicBezTo>
                      <a:pt x="160" y="1490"/>
                      <a:pt x="192" y="1391"/>
                      <a:pt x="225" y="1274"/>
                    </a:cubicBezTo>
                    <a:lnTo>
                      <a:pt x="225" y="1274"/>
                    </a:lnTo>
                    <a:cubicBezTo>
                      <a:pt x="216" y="1313"/>
                      <a:pt x="206" y="1360"/>
                      <a:pt x="193" y="1425"/>
                    </a:cubicBezTo>
                    <a:lnTo>
                      <a:pt x="302" y="1096"/>
                    </a:lnTo>
                    <a:lnTo>
                      <a:pt x="302" y="1096"/>
                    </a:lnTo>
                    <a:cubicBezTo>
                      <a:pt x="300" y="1105"/>
                      <a:pt x="138" y="1592"/>
                      <a:pt x="83" y="1863"/>
                    </a:cubicBezTo>
                    <a:cubicBezTo>
                      <a:pt x="193" y="1480"/>
                      <a:pt x="138" y="1589"/>
                      <a:pt x="302" y="1151"/>
                    </a:cubicBezTo>
                    <a:lnTo>
                      <a:pt x="302" y="1151"/>
                    </a:lnTo>
                    <a:cubicBezTo>
                      <a:pt x="229" y="1395"/>
                      <a:pt x="210" y="1498"/>
                      <a:pt x="222" y="1498"/>
                    </a:cubicBezTo>
                    <a:cubicBezTo>
                      <a:pt x="231" y="1498"/>
                      <a:pt x="258" y="1434"/>
                      <a:pt x="293" y="1324"/>
                    </a:cubicBezTo>
                    <a:lnTo>
                      <a:pt x="293" y="1324"/>
                    </a:lnTo>
                    <a:cubicBezTo>
                      <a:pt x="255" y="1460"/>
                      <a:pt x="222" y="1543"/>
                      <a:pt x="236" y="1543"/>
                    </a:cubicBezTo>
                    <a:cubicBezTo>
                      <a:pt x="238" y="1543"/>
                      <a:pt x="242" y="1540"/>
                      <a:pt x="248" y="1535"/>
                    </a:cubicBezTo>
                    <a:cubicBezTo>
                      <a:pt x="248" y="1538"/>
                      <a:pt x="248" y="1539"/>
                      <a:pt x="249" y="1539"/>
                    </a:cubicBezTo>
                    <a:cubicBezTo>
                      <a:pt x="260" y="1539"/>
                      <a:pt x="357" y="1148"/>
                      <a:pt x="357" y="1096"/>
                    </a:cubicBezTo>
                    <a:lnTo>
                      <a:pt x="357" y="1096"/>
                    </a:lnTo>
                    <a:cubicBezTo>
                      <a:pt x="335" y="1185"/>
                      <a:pt x="313" y="1262"/>
                      <a:pt x="293" y="1324"/>
                    </a:cubicBezTo>
                    <a:lnTo>
                      <a:pt x="293" y="1324"/>
                    </a:lnTo>
                    <a:cubicBezTo>
                      <a:pt x="315" y="1246"/>
                      <a:pt x="339" y="1150"/>
                      <a:pt x="357" y="1042"/>
                    </a:cubicBezTo>
                    <a:cubicBezTo>
                      <a:pt x="393" y="953"/>
                      <a:pt x="411" y="916"/>
                      <a:pt x="417" y="916"/>
                    </a:cubicBezTo>
                    <a:lnTo>
                      <a:pt x="417" y="916"/>
                    </a:lnTo>
                    <a:cubicBezTo>
                      <a:pt x="431" y="916"/>
                      <a:pt x="394" y="1076"/>
                      <a:pt x="357" y="1261"/>
                    </a:cubicBezTo>
                    <a:lnTo>
                      <a:pt x="467" y="932"/>
                    </a:lnTo>
                    <a:cubicBezTo>
                      <a:pt x="504" y="808"/>
                      <a:pt x="519" y="763"/>
                      <a:pt x="520" y="763"/>
                    </a:cubicBezTo>
                    <a:lnTo>
                      <a:pt x="520" y="763"/>
                    </a:lnTo>
                    <a:cubicBezTo>
                      <a:pt x="526" y="763"/>
                      <a:pt x="432" y="1110"/>
                      <a:pt x="440" y="1110"/>
                    </a:cubicBezTo>
                    <a:cubicBezTo>
                      <a:pt x="442" y="1110"/>
                      <a:pt x="450" y="1091"/>
                      <a:pt x="467" y="1042"/>
                    </a:cubicBezTo>
                    <a:cubicBezTo>
                      <a:pt x="467" y="1010"/>
                      <a:pt x="557" y="725"/>
                      <a:pt x="624" y="520"/>
                    </a:cubicBezTo>
                    <a:lnTo>
                      <a:pt x="624" y="520"/>
                    </a:lnTo>
                    <a:cubicBezTo>
                      <a:pt x="620" y="541"/>
                      <a:pt x="617" y="556"/>
                      <a:pt x="615" y="569"/>
                    </a:cubicBezTo>
                    <a:lnTo>
                      <a:pt x="615" y="569"/>
                    </a:lnTo>
                    <a:cubicBezTo>
                      <a:pt x="633" y="510"/>
                      <a:pt x="655" y="438"/>
                      <a:pt x="685" y="332"/>
                    </a:cubicBezTo>
                    <a:lnTo>
                      <a:pt x="685" y="332"/>
                    </a:lnTo>
                    <a:cubicBezTo>
                      <a:pt x="673" y="368"/>
                      <a:pt x="650" y="437"/>
                      <a:pt x="624" y="520"/>
                    </a:cubicBezTo>
                    <a:lnTo>
                      <a:pt x="624" y="520"/>
                    </a:lnTo>
                    <a:cubicBezTo>
                      <a:pt x="636" y="459"/>
                      <a:pt x="658" y="353"/>
                      <a:pt x="706" y="149"/>
                    </a:cubicBezTo>
                    <a:lnTo>
                      <a:pt x="706" y="149"/>
                    </a:lnTo>
                    <a:cubicBezTo>
                      <a:pt x="674" y="174"/>
                      <a:pt x="627" y="249"/>
                      <a:pt x="564" y="454"/>
                    </a:cubicBezTo>
                    <a:lnTo>
                      <a:pt x="564" y="454"/>
                    </a:lnTo>
                    <a:lnTo>
                      <a:pt x="631" y="220"/>
                    </a:lnTo>
                    <a:lnTo>
                      <a:pt x="631" y="220"/>
                    </a:lnTo>
                    <a:cubicBezTo>
                      <a:pt x="573" y="370"/>
                      <a:pt x="547" y="420"/>
                      <a:pt x="538" y="420"/>
                    </a:cubicBezTo>
                    <a:cubicBezTo>
                      <a:pt x="519" y="420"/>
                      <a:pt x="570" y="206"/>
                      <a:pt x="564" y="206"/>
                    </a:cubicBezTo>
                    <a:lnTo>
                      <a:pt x="564" y="206"/>
                    </a:lnTo>
                    <a:cubicBezTo>
                      <a:pt x="558" y="206"/>
                      <a:pt x="513" y="351"/>
                      <a:pt x="357" y="877"/>
                    </a:cubicBezTo>
                    <a:lnTo>
                      <a:pt x="576" y="111"/>
                    </a:lnTo>
                    <a:cubicBezTo>
                      <a:pt x="581" y="93"/>
                      <a:pt x="582" y="85"/>
                      <a:pt x="581" y="85"/>
                    </a:cubicBezTo>
                    <a:close/>
                    <a:moveTo>
                      <a:pt x="87" y="1792"/>
                    </a:moveTo>
                    <a:lnTo>
                      <a:pt x="87" y="1792"/>
                    </a:lnTo>
                    <a:cubicBezTo>
                      <a:pt x="78" y="1830"/>
                      <a:pt x="66" y="1875"/>
                      <a:pt x="53" y="1928"/>
                    </a:cubicBezTo>
                    <a:lnTo>
                      <a:pt x="53" y="1928"/>
                    </a:lnTo>
                    <a:cubicBezTo>
                      <a:pt x="63" y="1906"/>
                      <a:pt x="73" y="1884"/>
                      <a:pt x="83" y="1863"/>
                    </a:cubicBezTo>
                    <a:cubicBezTo>
                      <a:pt x="83" y="1837"/>
                      <a:pt x="85" y="1813"/>
                      <a:pt x="87" y="1792"/>
                    </a:cubicBezTo>
                    <a:close/>
                    <a:moveTo>
                      <a:pt x="53" y="1928"/>
                    </a:moveTo>
                    <a:cubicBezTo>
                      <a:pt x="24" y="1997"/>
                      <a:pt x="1" y="2064"/>
                      <a:pt x="7" y="2064"/>
                    </a:cubicBezTo>
                    <a:cubicBezTo>
                      <a:pt x="9" y="2064"/>
                      <a:pt x="16" y="2053"/>
                      <a:pt x="28" y="2027"/>
                    </a:cubicBezTo>
                    <a:cubicBezTo>
                      <a:pt x="37" y="1992"/>
                      <a:pt x="46" y="1959"/>
                      <a:pt x="53" y="1928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32"/>
              <p:cNvSpPr/>
              <p:nvPr/>
            </p:nvSpPr>
            <p:spPr>
              <a:xfrm>
                <a:off x="7316535" y="2689124"/>
                <a:ext cx="2307" cy="10220"/>
              </a:xfrm>
              <a:custGeom>
                <a:avLst/>
                <a:gdLst/>
                <a:ahLst/>
                <a:cxnLst/>
                <a:rect l="l" t="t" r="r" b="b"/>
                <a:pathLst>
                  <a:path w="187" h="835" extrusionOk="0">
                    <a:moveTo>
                      <a:pt x="183" y="22"/>
                    </a:moveTo>
                    <a:lnTo>
                      <a:pt x="183" y="22"/>
                    </a:lnTo>
                    <a:cubicBezTo>
                      <a:pt x="182" y="24"/>
                      <a:pt x="182" y="26"/>
                      <a:pt x="182" y="28"/>
                    </a:cubicBezTo>
                    <a:lnTo>
                      <a:pt x="182" y="28"/>
                    </a:lnTo>
                    <a:cubicBezTo>
                      <a:pt x="182" y="26"/>
                      <a:pt x="183" y="24"/>
                      <a:pt x="183" y="22"/>
                    </a:cubicBezTo>
                    <a:close/>
                    <a:moveTo>
                      <a:pt x="186" y="0"/>
                    </a:moveTo>
                    <a:lnTo>
                      <a:pt x="186" y="0"/>
                    </a:lnTo>
                    <a:cubicBezTo>
                      <a:pt x="174" y="26"/>
                      <a:pt x="170" y="34"/>
                      <a:pt x="170" y="34"/>
                    </a:cubicBezTo>
                    <a:cubicBezTo>
                      <a:pt x="171" y="34"/>
                      <a:pt x="179" y="19"/>
                      <a:pt x="182" y="19"/>
                    </a:cubicBezTo>
                    <a:lnTo>
                      <a:pt x="182" y="19"/>
                    </a:lnTo>
                    <a:cubicBezTo>
                      <a:pt x="183" y="19"/>
                      <a:pt x="183" y="20"/>
                      <a:pt x="183" y="22"/>
                    </a:cubicBezTo>
                    <a:lnTo>
                      <a:pt x="183" y="22"/>
                    </a:lnTo>
                    <a:cubicBezTo>
                      <a:pt x="184" y="15"/>
                      <a:pt x="185" y="7"/>
                      <a:pt x="186" y="0"/>
                    </a:cubicBezTo>
                    <a:close/>
                    <a:moveTo>
                      <a:pt x="182" y="28"/>
                    </a:moveTo>
                    <a:cubicBezTo>
                      <a:pt x="178" y="44"/>
                      <a:pt x="165" y="81"/>
                      <a:pt x="132" y="165"/>
                    </a:cubicBezTo>
                    <a:cubicBezTo>
                      <a:pt x="132" y="209"/>
                      <a:pt x="96" y="359"/>
                      <a:pt x="111" y="359"/>
                    </a:cubicBezTo>
                    <a:cubicBezTo>
                      <a:pt x="112" y="359"/>
                      <a:pt x="112" y="359"/>
                      <a:pt x="113" y="358"/>
                    </a:cubicBezTo>
                    <a:lnTo>
                      <a:pt x="113" y="358"/>
                    </a:lnTo>
                    <a:cubicBezTo>
                      <a:pt x="58" y="603"/>
                      <a:pt x="0" y="835"/>
                      <a:pt x="13" y="835"/>
                    </a:cubicBezTo>
                    <a:cubicBezTo>
                      <a:pt x="15" y="835"/>
                      <a:pt x="18" y="831"/>
                      <a:pt x="22" y="822"/>
                    </a:cubicBezTo>
                    <a:lnTo>
                      <a:pt x="132" y="329"/>
                    </a:lnTo>
                    <a:lnTo>
                      <a:pt x="132" y="329"/>
                    </a:lnTo>
                    <a:cubicBezTo>
                      <a:pt x="123" y="346"/>
                      <a:pt x="117" y="356"/>
                      <a:pt x="113" y="358"/>
                    </a:cubicBezTo>
                    <a:lnTo>
                      <a:pt x="113" y="358"/>
                    </a:lnTo>
                    <a:cubicBezTo>
                      <a:pt x="139" y="243"/>
                      <a:pt x="164" y="126"/>
                      <a:pt x="182" y="28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32"/>
              <p:cNvSpPr/>
              <p:nvPr/>
            </p:nvSpPr>
            <p:spPr>
              <a:xfrm>
                <a:off x="7315453" y="2681399"/>
                <a:ext cx="3566" cy="2055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679" extrusionOk="0">
                    <a:moveTo>
                      <a:pt x="188" y="702"/>
                    </a:moveTo>
                    <a:cubicBezTo>
                      <a:pt x="183" y="735"/>
                      <a:pt x="177" y="769"/>
                      <a:pt x="171" y="801"/>
                    </a:cubicBezTo>
                    <a:lnTo>
                      <a:pt x="171" y="801"/>
                    </a:lnTo>
                    <a:lnTo>
                      <a:pt x="191" y="713"/>
                    </a:lnTo>
                    <a:lnTo>
                      <a:pt x="191" y="713"/>
                    </a:lnTo>
                    <a:cubicBezTo>
                      <a:pt x="190" y="708"/>
                      <a:pt x="190" y="704"/>
                      <a:pt x="188" y="702"/>
                    </a:cubicBezTo>
                    <a:close/>
                    <a:moveTo>
                      <a:pt x="220" y="583"/>
                    </a:moveTo>
                    <a:lnTo>
                      <a:pt x="191" y="713"/>
                    </a:lnTo>
                    <a:lnTo>
                      <a:pt x="191" y="713"/>
                    </a:lnTo>
                    <a:cubicBezTo>
                      <a:pt x="193" y="752"/>
                      <a:pt x="177" y="874"/>
                      <a:pt x="155" y="1014"/>
                    </a:cubicBezTo>
                    <a:lnTo>
                      <a:pt x="155" y="1014"/>
                    </a:lnTo>
                    <a:lnTo>
                      <a:pt x="165" y="967"/>
                    </a:lnTo>
                    <a:cubicBezTo>
                      <a:pt x="174" y="941"/>
                      <a:pt x="178" y="930"/>
                      <a:pt x="180" y="930"/>
                    </a:cubicBezTo>
                    <a:lnTo>
                      <a:pt x="180" y="930"/>
                    </a:lnTo>
                    <a:cubicBezTo>
                      <a:pt x="181" y="930"/>
                      <a:pt x="180" y="933"/>
                      <a:pt x="180" y="938"/>
                    </a:cubicBezTo>
                    <a:lnTo>
                      <a:pt x="180" y="938"/>
                    </a:lnTo>
                    <a:cubicBezTo>
                      <a:pt x="289" y="538"/>
                      <a:pt x="172" y="867"/>
                      <a:pt x="220" y="583"/>
                    </a:cubicBezTo>
                    <a:close/>
                    <a:moveTo>
                      <a:pt x="229" y="298"/>
                    </a:moveTo>
                    <a:lnTo>
                      <a:pt x="229" y="298"/>
                    </a:lnTo>
                    <a:cubicBezTo>
                      <a:pt x="227" y="298"/>
                      <a:pt x="224" y="302"/>
                      <a:pt x="220" y="310"/>
                    </a:cubicBezTo>
                    <a:cubicBezTo>
                      <a:pt x="192" y="501"/>
                      <a:pt x="179" y="556"/>
                      <a:pt x="165" y="556"/>
                    </a:cubicBezTo>
                    <a:cubicBezTo>
                      <a:pt x="151" y="556"/>
                      <a:pt x="138" y="501"/>
                      <a:pt x="110" y="474"/>
                    </a:cubicBezTo>
                    <a:cubicBezTo>
                      <a:pt x="110" y="583"/>
                      <a:pt x="110" y="748"/>
                      <a:pt x="55" y="912"/>
                    </a:cubicBezTo>
                    <a:cubicBezTo>
                      <a:pt x="55" y="1023"/>
                      <a:pt x="55" y="1146"/>
                      <a:pt x="55" y="1272"/>
                    </a:cubicBezTo>
                    <a:lnTo>
                      <a:pt x="55" y="1272"/>
                    </a:lnTo>
                    <a:cubicBezTo>
                      <a:pt x="89" y="1031"/>
                      <a:pt x="120" y="775"/>
                      <a:pt x="125" y="775"/>
                    </a:cubicBezTo>
                    <a:lnTo>
                      <a:pt x="125" y="775"/>
                    </a:lnTo>
                    <a:cubicBezTo>
                      <a:pt x="127" y="775"/>
                      <a:pt x="123" y="830"/>
                      <a:pt x="110" y="967"/>
                    </a:cubicBezTo>
                    <a:cubicBezTo>
                      <a:pt x="110" y="1131"/>
                      <a:pt x="55" y="1405"/>
                      <a:pt x="55" y="1460"/>
                    </a:cubicBezTo>
                    <a:cubicBezTo>
                      <a:pt x="55" y="1444"/>
                      <a:pt x="54" y="1438"/>
                      <a:pt x="52" y="1437"/>
                    </a:cubicBezTo>
                    <a:lnTo>
                      <a:pt x="52" y="1437"/>
                    </a:lnTo>
                    <a:cubicBezTo>
                      <a:pt x="54" y="1446"/>
                      <a:pt x="55" y="1457"/>
                      <a:pt x="55" y="1463"/>
                    </a:cubicBezTo>
                    <a:lnTo>
                      <a:pt x="55" y="1463"/>
                    </a:lnTo>
                    <a:cubicBezTo>
                      <a:pt x="55" y="1462"/>
                      <a:pt x="55" y="1461"/>
                      <a:pt x="55" y="1460"/>
                    </a:cubicBezTo>
                    <a:lnTo>
                      <a:pt x="55" y="1460"/>
                    </a:lnTo>
                    <a:cubicBezTo>
                      <a:pt x="55" y="1465"/>
                      <a:pt x="55" y="1467"/>
                      <a:pt x="55" y="1467"/>
                    </a:cubicBezTo>
                    <a:cubicBezTo>
                      <a:pt x="55" y="1467"/>
                      <a:pt x="55" y="1466"/>
                      <a:pt x="55" y="1463"/>
                    </a:cubicBezTo>
                    <a:lnTo>
                      <a:pt x="55" y="1463"/>
                    </a:lnTo>
                    <a:cubicBezTo>
                      <a:pt x="48" y="1530"/>
                      <a:pt x="47" y="1558"/>
                      <a:pt x="50" y="1558"/>
                    </a:cubicBezTo>
                    <a:cubicBezTo>
                      <a:pt x="59" y="1558"/>
                      <a:pt x="105" y="1321"/>
                      <a:pt x="142" y="1096"/>
                    </a:cubicBezTo>
                    <a:lnTo>
                      <a:pt x="142" y="1096"/>
                    </a:lnTo>
                    <a:cubicBezTo>
                      <a:pt x="159" y="1035"/>
                      <a:pt x="176" y="962"/>
                      <a:pt x="180" y="938"/>
                    </a:cubicBezTo>
                    <a:lnTo>
                      <a:pt x="180" y="938"/>
                    </a:lnTo>
                    <a:cubicBezTo>
                      <a:pt x="172" y="968"/>
                      <a:pt x="162" y="1002"/>
                      <a:pt x="151" y="1041"/>
                    </a:cubicBezTo>
                    <a:lnTo>
                      <a:pt x="151" y="1041"/>
                    </a:lnTo>
                    <a:cubicBezTo>
                      <a:pt x="153" y="1032"/>
                      <a:pt x="154" y="1023"/>
                      <a:pt x="155" y="1014"/>
                    </a:cubicBezTo>
                    <a:lnTo>
                      <a:pt x="155" y="1014"/>
                    </a:lnTo>
                    <a:lnTo>
                      <a:pt x="147" y="1055"/>
                    </a:lnTo>
                    <a:lnTo>
                      <a:pt x="147" y="1055"/>
                    </a:lnTo>
                    <a:cubicBezTo>
                      <a:pt x="136" y="1094"/>
                      <a:pt x="124" y="1137"/>
                      <a:pt x="110" y="1186"/>
                    </a:cubicBezTo>
                    <a:cubicBezTo>
                      <a:pt x="110" y="1189"/>
                      <a:pt x="111" y="1191"/>
                      <a:pt x="111" y="1191"/>
                    </a:cubicBezTo>
                    <a:cubicBezTo>
                      <a:pt x="114" y="1191"/>
                      <a:pt x="122" y="1168"/>
                      <a:pt x="131" y="1136"/>
                    </a:cubicBezTo>
                    <a:lnTo>
                      <a:pt x="131" y="1136"/>
                    </a:lnTo>
                    <a:lnTo>
                      <a:pt x="110" y="1241"/>
                    </a:lnTo>
                    <a:lnTo>
                      <a:pt x="110" y="1131"/>
                    </a:lnTo>
                    <a:lnTo>
                      <a:pt x="55" y="1460"/>
                    </a:lnTo>
                    <a:lnTo>
                      <a:pt x="119" y="1048"/>
                    </a:lnTo>
                    <a:lnTo>
                      <a:pt x="119" y="1048"/>
                    </a:lnTo>
                    <a:cubicBezTo>
                      <a:pt x="135" y="991"/>
                      <a:pt x="153" y="900"/>
                      <a:pt x="171" y="801"/>
                    </a:cubicBezTo>
                    <a:lnTo>
                      <a:pt x="171" y="801"/>
                    </a:lnTo>
                    <a:lnTo>
                      <a:pt x="124" y="1015"/>
                    </a:lnTo>
                    <a:lnTo>
                      <a:pt x="165" y="748"/>
                    </a:lnTo>
                    <a:cubicBezTo>
                      <a:pt x="176" y="715"/>
                      <a:pt x="183" y="701"/>
                      <a:pt x="187" y="701"/>
                    </a:cubicBezTo>
                    <a:lnTo>
                      <a:pt x="187" y="701"/>
                    </a:lnTo>
                    <a:cubicBezTo>
                      <a:pt x="187" y="701"/>
                      <a:pt x="188" y="701"/>
                      <a:pt x="188" y="702"/>
                    </a:cubicBezTo>
                    <a:lnTo>
                      <a:pt x="188" y="702"/>
                    </a:lnTo>
                    <a:cubicBezTo>
                      <a:pt x="222" y="500"/>
                      <a:pt x="246" y="298"/>
                      <a:pt x="229" y="298"/>
                    </a:cubicBezTo>
                    <a:close/>
                    <a:moveTo>
                      <a:pt x="21" y="1"/>
                    </a:moveTo>
                    <a:cubicBezTo>
                      <a:pt x="15" y="1"/>
                      <a:pt x="8" y="28"/>
                      <a:pt x="1" y="91"/>
                    </a:cubicBezTo>
                    <a:cubicBezTo>
                      <a:pt x="55" y="364"/>
                      <a:pt x="1" y="857"/>
                      <a:pt x="1" y="1295"/>
                    </a:cubicBezTo>
                    <a:cubicBezTo>
                      <a:pt x="1" y="1303"/>
                      <a:pt x="1" y="1306"/>
                      <a:pt x="1" y="1306"/>
                    </a:cubicBezTo>
                    <a:cubicBezTo>
                      <a:pt x="2" y="1306"/>
                      <a:pt x="7" y="1197"/>
                      <a:pt x="45" y="1144"/>
                    </a:cubicBezTo>
                    <a:lnTo>
                      <a:pt x="45" y="1144"/>
                    </a:lnTo>
                    <a:cubicBezTo>
                      <a:pt x="37" y="1250"/>
                      <a:pt x="24" y="1437"/>
                      <a:pt x="1" y="1624"/>
                    </a:cubicBezTo>
                    <a:cubicBezTo>
                      <a:pt x="16" y="1546"/>
                      <a:pt x="36" y="1412"/>
                      <a:pt x="55" y="1272"/>
                    </a:cubicBezTo>
                    <a:lnTo>
                      <a:pt x="55" y="1272"/>
                    </a:lnTo>
                    <a:cubicBezTo>
                      <a:pt x="55" y="1296"/>
                      <a:pt x="55" y="1322"/>
                      <a:pt x="55" y="1350"/>
                    </a:cubicBezTo>
                    <a:cubicBezTo>
                      <a:pt x="55" y="1324"/>
                      <a:pt x="55" y="1298"/>
                      <a:pt x="55" y="1272"/>
                    </a:cubicBezTo>
                    <a:lnTo>
                      <a:pt x="55" y="1272"/>
                    </a:lnTo>
                    <a:cubicBezTo>
                      <a:pt x="55" y="1272"/>
                      <a:pt x="55" y="1272"/>
                      <a:pt x="55" y="1272"/>
                    </a:cubicBezTo>
                    <a:lnTo>
                      <a:pt x="55" y="1272"/>
                    </a:lnTo>
                    <a:cubicBezTo>
                      <a:pt x="55" y="1212"/>
                      <a:pt x="55" y="1165"/>
                      <a:pt x="55" y="1131"/>
                    </a:cubicBezTo>
                    <a:lnTo>
                      <a:pt x="55" y="1131"/>
                    </a:lnTo>
                    <a:cubicBezTo>
                      <a:pt x="55" y="1131"/>
                      <a:pt x="55" y="1131"/>
                      <a:pt x="55" y="1131"/>
                    </a:cubicBezTo>
                    <a:cubicBezTo>
                      <a:pt x="55" y="1117"/>
                      <a:pt x="55" y="1104"/>
                      <a:pt x="55" y="1090"/>
                    </a:cubicBezTo>
                    <a:lnTo>
                      <a:pt x="55" y="1090"/>
                    </a:lnTo>
                    <a:cubicBezTo>
                      <a:pt x="54" y="1070"/>
                      <a:pt x="54" y="1059"/>
                      <a:pt x="53" y="1056"/>
                    </a:cubicBezTo>
                    <a:lnTo>
                      <a:pt x="53" y="1056"/>
                    </a:lnTo>
                    <a:cubicBezTo>
                      <a:pt x="44" y="877"/>
                      <a:pt x="9" y="725"/>
                      <a:pt x="51" y="494"/>
                    </a:cubicBezTo>
                    <a:lnTo>
                      <a:pt x="51" y="494"/>
                    </a:lnTo>
                    <a:cubicBezTo>
                      <a:pt x="55" y="710"/>
                      <a:pt x="55" y="914"/>
                      <a:pt x="55" y="914"/>
                    </a:cubicBezTo>
                    <a:cubicBezTo>
                      <a:pt x="55" y="914"/>
                      <a:pt x="55" y="913"/>
                      <a:pt x="55" y="912"/>
                    </a:cubicBezTo>
                    <a:cubicBezTo>
                      <a:pt x="55" y="661"/>
                      <a:pt x="55" y="474"/>
                      <a:pt x="55" y="474"/>
                    </a:cubicBezTo>
                    <a:cubicBezTo>
                      <a:pt x="54" y="481"/>
                      <a:pt x="53" y="488"/>
                      <a:pt x="51" y="494"/>
                    </a:cubicBezTo>
                    <a:lnTo>
                      <a:pt x="51" y="494"/>
                    </a:lnTo>
                    <a:cubicBezTo>
                      <a:pt x="47" y="255"/>
                      <a:pt x="39" y="1"/>
                      <a:pt x="21" y="1"/>
                    </a:cubicBezTo>
                    <a:close/>
                    <a:moveTo>
                      <a:pt x="47" y="1425"/>
                    </a:moveTo>
                    <a:cubicBezTo>
                      <a:pt x="40" y="1425"/>
                      <a:pt x="26" y="1474"/>
                      <a:pt x="1" y="1679"/>
                    </a:cubicBezTo>
                    <a:cubicBezTo>
                      <a:pt x="1" y="1679"/>
                      <a:pt x="41" y="1437"/>
                      <a:pt x="52" y="1437"/>
                    </a:cubicBezTo>
                    <a:cubicBezTo>
                      <a:pt x="52" y="1437"/>
                      <a:pt x="52" y="1437"/>
                      <a:pt x="52" y="1437"/>
                    </a:cubicBezTo>
                    <a:lnTo>
                      <a:pt x="52" y="1437"/>
                    </a:lnTo>
                    <a:cubicBezTo>
                      <a:pt x="51" y="1430"/>
                      <a:pt x="50" y="1425"/>
                      <a:pt x="47" y="142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32"/>
              <p:cNvSpPr/>
              <p:nvPr/>
            </p:nvSpPr>
            <p:spPr>
              <a:xfrm>
                <a:off x="7316806" y="2685140"/>
                <a:ext cx="12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1" h="165" extrusionOk="0">
                    <a:moveTo>
                      <a:pt x="0" y="1"/>
                    </a:moveTo>
                    <a:cubicBezTo>
                      <a:pt x="0" y="1"/>
                      <a:pt x="0" y="55"/>
                      <a:pt x="0" y="165"/>
                    </a:cubicBez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32"/>
              <p:cNvSpPr/>
              <p:nvPr/>
            </p:nvSpPr>
            <p:spPr>
              <a:xfrm>
                <a:off x="7074294" y="2786613"/>
                <a:ext cx="40553" cy="45949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3754" extrusionOk="0">
                    <a:moveTo>
                      <a:pt x="1753" y="0"/>
                    </a:moveTo>
                    <a:cubicBezTo>
                      <a:pt x="548" y="712"/>
                      <a:pt x="0" y="2246"/>
                      <a:pt x="0" y="3725"/>
                    </a:cubicBezTo>
                    <a:cubicBezTo>
                      <a:pt x="74" y="3744"/>
                      <a:pt x="154" y="3753"/>
                      <a:pt x="239" y="3753"/>
                    </a:cubicBezTo>
                    <a:cubicBezTo>
                      <a:pt x="1348" y="3753"/>
                      <a:pt x="3286" y="2176"/>
                      <a:pt x="3286" y="1260"/>
                    </a:cubicBezTo>
                    <a:cubicBezTo>
                      <a:pt x="3199" y="456"/>
                      <a:pt x="2910" y="165"/>
                      <a:pt x="2558" y="165"/>
                    </a:cubicBezTo>
                    <a:cubicBezTo>
                      <a:pt x="2340" y="165"/>
                      <a:pt x="2097" y="277"/>
                      <a:pt x="1863" y="447"/>
                    </a:cubicBezTo>
                    <a:lnTo>
                      <a:pt x="1863" y="447"/>
                    </a:lnTo>
                    <a:lnTo>
                      <a:pt x="2027" y="219"/>
                    </a:lnTo>
                    <a:cubicBezTo>
                      <a:pt x="2027" y="0"/>
                      <a:pt x="2027" y="0"/>
                      <a:pt x="1753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32"/>
              <p:cNvSpPr/>
              <p:nvPr/>
            </p:nvSpPr>
            <p:spPr>
              <a:xfrm>
                <a:off x="7078329" y="2809825"/>
                <a:ext cx="4750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385" h="56" extrusionOk="0">
                    <a:moveTo>
                      <a:pt x="1" y="0"/>
                    </a:moveTo>
                    <a:lnTo>
                      <a:pt x="220" y="55"/>
                    </a:lnTo>
                    <a:lnTo>
                      <a:pt x="384" y="5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32"/>
              <p:cNvSpPr/>
              <p:nvPr/>
            </p:nvSpPr>
            <p:spPr>
              <a:xfrm>
                <a:off x="7076988" y="2807839"/>
                <a:ext cx="22220" cy="4223"/>
              </a:xfrm>
              <a:custGeom>
                <a:avLst/>
                <a:gdLst/>
                <a:ahLst/>
                <a:cxnLst/>
                <a:rect l="l" t="t" r="r" b="b"/>
                <a:pathLst>
                  <a:path w="1801" h="345" extrusionOk="0">
                    <a:moveTo>
                      <a:pt x="0" y="0"/>
                    </a:moveTo>
                    <a:cubicBezTo>
                      <a:pt x="164" y="110"/>
                      <a:pt x="603" y="219"/>
                      <a:pt x="1096" y="219"/>
                    </a:cubicBezTo>
                    <a:cubicBezTo>
                      <a:pt x="1041" y="219"/>
                      <a:pt x="548" y="110"/>
                      <a:pt x="712" y="110"/>
                    </a:cubicBezTo>
                    <a:cubicBezTo>
                      <a:pt x="986" y="164"/>
                      <a:pt x="1260" y="219"/>
                      <a:pt x="1260" y="219"/>
                    </a:cubicBezTo>
                    <a:cubicBezTo>
                      <a:pt x="1351" y="237"/>
                      <a:pt x="1394" y="243"/>
                      <a:pt x="1410" y="243"/>
                    </a:cubicBezTo>
                    <a:cubicBezTo>
                      <a:pt x="1426" y="243"/>
                      <a:pt x="1417" y="238"/>
                      <a:pt x="1403" y="232"/>
                    </a:cubicBezTo>
                    <a:lnTo>
                      <a:pt x="1403" y="232"/>
                    </a:lnTo>
                    <a:cubicBezTo>
                      <a:pt x="1502" y="260"/>
                      <a:pt x="1618" y="292"/>
                      <a:pt x="1753" y="329"/>
                    </a:cubicBezTo>
                    <a:cubicBezTo>
                      <a:pt x="1775" y="340"/>
                      <a:pt x="1786" y="344"/>
                      <a:pt x="1789" y="344"/>
                    </a:cubicBezTo>
                    <a:cubicBezTo>
                      <a:pt x="1801" y="344"/>
                      <a:pt x="1687" y="274"/>
                      <a:pt x="1643" y="274"/>
                    </a:cubicBezTo>
                    <a:cubicBezTo>
                      <a:pt x="1698" y="274"/>
                      <a:pt x="1643" y="274"/>
                      <a:pt x="1369" y="219"/>
                    </a:cubicBezTo>
                    <a:lnTo>
                      <a:pt x="1369" y="219"/>
                    </a:lnTo>
                    <a:cubicBezTo>
                      <a:pt x="1369" y="219"/>
                      <a:pt x="1389" y="226"/>
                      <a:pt x="1403" y="232"/>
                    </a:cubicBezTo>
                    <a:lnTo>
                      <a:pt x="1403" y="232"/>
                    </a:lnTo>
                    <a:cubicBezTo>
                      <a:pt x="617" y="11"/>
                      <a:pt x="827" y="49"/>
                      <a:pt x="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32"/>
              <p:cNvSpPr/>
              <p:nvPr/>
            </p:nvSpPr>
            <p:spPr>
              <a:xfrm>
                <a:off x="7085745" y="2808493"/>
                <a:ext cx="7440" cy="2032"/>
              </a:xfrm>
              <a:custGeom>
                <a:avLst/>
                <a:gdLst/>
                <a:ahLst/>
                <a:cxnLst/>
                <a:rect l="l" t="t" r="r" b="b"/>
                <a:pathLst>
                  <a:path w="603" h="166" extrusionOk="0">
                    <a:moveTo>
                      <a:pt x="0" y="1"/>
                    </a:moveTo>
                    <a:lnTo>
                      <a:pt x="537" y="147"/>
                    </a:lnTo>
                    <a:lnTo>
                      <a:pt x="537" y="147"/>
                    </a:lnTo>
                    <a:cubicBezTo>
                      <a:pt x="340" y="90"/>
                      <a:pt x="148" y="1"/>
                      <a:pt x="0" y="1"/>
                    </a:cubicBezTo>
                    <a:close/>
                    <a:moveTo>
                      <a:pt x="537" y="147"/>
                    </a:moveTo>
                    <a:lnTo>
                      <a:pt x="537" y="147"/>
                    </a:lnTo>
                    <a:cubicBezTo>
                      <a:pt x="559" y="154"/>
                      <a:pt x="581" y="160"/>
                      <a:pt x="603" y="165"/>
                    </a:cubicBezTo>
                    <a:lnTo>
                      <a:pt x="537" y="147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32"/>
              <p:cNvSpPr/>
              <p:nvPr/>
            </p:nvSpPr>
            <p:spPr>
              <a:xfrm>
                <a:off x="7081699" y="2805176"/>
                <a:ext cx="8797" cy="4039"/>
              </a:xfrm>
              <a:custGeom>
                <a:avLst/>
                <a:gdLst/>
                <a:ahLst/>
                <a:cxnLst/>
                <a:rect l="l" t="t" r="r" b="b"/>
                <a:pathLst>
                  <a:path w="713" h="330" extrusionOk="0">
                    <a:moveTo>
                      <a:pt x="0" y="1"/>
                    </a:moveTo>
                    <a:lnTo>
                      <a:pt x="220" y="165"/>
                    </a:lnTo>
                    <a:cubicBezTo>
                      <a:pt x="274" y="165"/>
                      <a:pt x="658" y="330"/>
                      <a:pt x="713" y="33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32"/>
              <p:cNvSpPr/>
              <p:nvPr/>
            </p:nvSpPr>
            <p:spPr>
              <a:xfrm>
                <a:off x="7084454" y="2804909"/>
                <a:ext cx="1308" cy="95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78" extrusionOk="0">
                    <a:moveTo>
                      <a:pt x="4" y="0"/>
                    </a:moveTo>
                    <a:lnTo>
                      <a:pt x="4" y="0"/>
                    </a:lnTo>
                    <a:cubicBezTo>
                      <a:pt x="0" y="0"/>
                      <a:pt x="66" y="39"/>
                      <a:pt x="105" y="78"/>
                    </a:cubicBezTo>
                    <a:lnTo>
                      <a:pt x="50" y="23"/>
                    </a:lnTo>
                    <a:cubicBezTo>
                      <a:pt x="18" y="7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32"/>
              <p:cNvSpPr/>
              <p:nvPr/>
            </p:nvSpPr>
            <p:spPr>
              <a:xfrm>
                <a:off x="7083396" y="2803795"/>
                <a:ext cx="13855" cy="8115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663" extrusionOk="0">
                    <a:moveTo>
                      <a:pt x="24" y="0"/>
                    </a:moveTo>
                    <a:cubicBezTo>
                      <a:pt x="1" y="0"/>
                      <a:pt x="69" y="47"/>
                      <a:pt x="136" y="115"/>
                    </a:cubicBezTo>
                    <a:lnTo>
                      <a:pt x="191" y="115"/>
                    </a:lnTo>
                    <a:cubicBezTo>
                      <a:pt x="347" y="193"/>
                      <a:pt x="640" y="353"/>
                      <a:pt x="758" y="420"/>
                    </a:cubicBezTo>
                    <a:lnTo>
                      <a:pt x="758" y="420"/>
                    </a:lnTo>
                    <a:cubicBezTo>
                      <a:pt x="537" y="280"/>
                      <a:pt x="281" y="120"/>
                      <a:pt x="191" y="60"/>
                    </a:cubicBezTo>
                    <a:cubicBezTo>
                      <a:pt x="87" y="18"/>
                      <a:pt x="38" y="0"/>
                      <a:pt x="24" y="0"/>
                    </a:cubicBezTo>
                    <a:close/>
                    <a:moveTo>
                      <a:pt x="570" y="390"/>
                    </a:moveTo>
                    <a:cubicBezTo>
                      <a:pt x="567" y="390"/>
                      <a:pt x="625" y="420"/>
                      <a:pt x="684" y="444"/>
                    </a:cubicBezTo>
                    <a:cubicBezTo>
                      <a:pt x="604" y="404"/>
                      <a:pt x="573" y="390"/>
                      <a:pt x="570" y="390"/>
                    </a:cubicBezTo>
                    <a:close/>
                    <a:moveTo>
                      <a:pt x="758" y="420"/>
                    </a:moveTo>
                    <a:lnTo>
                      <a:pt x="758" y="420"/>
                    </a:lnTo>
                    <a:cubicBezTo>
                      <a:pt x="772" y="429"/>
                      <a:pt x="785" y="438"/>
                      <a:pt x="799" y="446"/>
                    </a:cubicBezTo>
                    <a:lnTo>
                      <a:pt x="799" y="446"/>
                    </a:lnTo>
                    <a:cubicBezTo>
                      <a:pt x="797" y="445"/>
                      <a:pt x="796" y="445"/>
                      <a:pt x="794" y="444"/>
                    </a:cubicBezTo>
                    <a:lnTo>
                      <a:pt x="794" y="444"/>
                    </a:lnTo>
                    <a:cubicBezTo>
                      <a:pt x="803" y="463"/>
                      <a:pt x="796" y="470"/>
                      <a:pt x="779" y="470"/>
                    </a:cubicBezTo>
                    <a:cubicBezTo>
                      <a:pt x="758" y="470"/>
                      <a:pt x="721" y="458"/>
                      <a:pt x="684" y="444"/>
                    </a:cubicBezTo>
                    <a:lnTo>
                      <a:pt x="684" y="444"/>
                    </a:lnTo>
                    <a:lnTo>
                      <a:pt x="1122" y="663"/>
                    </a:lnTo>
                    <a:cubicBezTo>
                      <a:pt x="1099" y="640"/>
                      <a:pt x="963" y="551"/>
                      <a:pt x="799" y="446"/>
                    </a:cubicBezTo>
                    <a:lnTo>
                      <a:pt x="799" y="446"/>
                    </a:lnTo>
                    <a:cubicBezTo>
                      <a:pt x="805" y="449"/>
                      <a:pt x="809" y="451"/>
                      <a:pt x="809" y="451"/>
                    </a:cubicBezTo>
                    <a:cubicBezTo>
                      <a:pt x="811" y="451"/>
                      <a:pt x="792" y="439"/>
                      <a:pt x="758" y="42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32"/>
              <p:cNvSpPr/>
              <p:nvPr/>
            </p:nvSpPr>
            <p:spPr>
              <a:xfrm>
                <a:off x="7085745" y="2805841"/>
                <a:ext cx="1024" cy="514"/>
              </a:xfrm>
              <a:custGeom>
                <a:avLst/>
                <a:gdLst/>
                <a:ahLst/>
                <a:cxnLst/>
                <a:rect l="l" t="t" r="r" b="b"/>
                <a:pathLst>
                  <a:path w="83" h="42" extrusionOk="0">
                    <a:moveTo>
                      <a:pt x="0" y="1"/>
                    </a:moveTo>
                    <a:cubicBezTo>
                      <a:pt x="27" y="28"/>
                      <a:pt x="55" y="42"/>
                      <a:pt x="69" y="42"/>
                    </a:cubicBezTo>
                    <a:cubicBezTo>
                      <a:pt x="82" y="42"/>
                      <a:pt x="82" y="28"/>
                      <a:pt x="55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32"/>
              <p:cNvSpPr/>
              <p:nvPr/>
            </p:nvSpPr>
            <p:spPr>
              <a:xfrm>
                <a:off x="7084392" y="2806508"/>
                <a:ext cx="4071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330" h="165" extrusionOk="0">
                    <a:moveTo>
                      <a:pt x="1" y="1"/>
                    </a:moveTo>
                    <a:lnTo>
                      <a:pt x="110" y="55"/>
                    </a:lnTo>
                    <a:lnTo>
                      <a:pt x="329" y="16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32"/>
              <p:cNvSpPr/>
              <p:nvPr/>
            </p:nvSpPr>
            <p:spPr>
              <a:xfrm>
                <a:off x="7085745" y="2802524"/>
                <a:ext cx="15545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7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29" y="220"/>
                      <a:pt x="301" y="234"/>
                      <a:pt x="253" y="234"/>
                    </a:cubicBezTo>
                    <a:cubicBezTo>
                      <a:pt x="247" y="234"/>
                      <a:pt x="239" y="233"/>
                      <a:pt x="233" y="233"/>
                    </a:cubicBezTo>
                    <a:cubicBezTo>
                      <a:pt x="192" y="233"/>
                      <a:pt x="172" y="243"/>
                      <a:pt x="384" y="384"/>
                    </a:cubicBezTo>
                    <a:cubicBezTo>
                      <a:pt x="384" y="367"/>
                      <a:pt x="397" y="359"/>
                      <a:pt x="421" y="359"/>
                    </a:cubicBezTo>
                    <a:cubicBezTo>
                      <a:pt x="550" y="359"/>
                      <a:pt x="983" y="583"/>
                      <a:pt x="1260" y="768"/>
                    </a:cubicBezTo>
                    <a:lnTo>
                      <a:pt x="1096" y="658"/>
                    </a:lnTo>
                    <a:cubicBezTo>
                      <a:pt x="822" y="494"/>
                      <a:pt x="329" y="165"/>
                      <a:pt x="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32"/>
              <p:cNvSpPr/>
              <p:nvPr/>
            </p:nvSpPr>
            <p:spPr>
              <a:xfrm>
                <a:off x="7105277" y="2813797"/>
                <a:ext cx="1357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6" extrusionOk="0">
                    <a:moveTo>
                      <a:pt x="110" y="56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32"/>
              <p:cNvSpPr/>
              <p:nvPr/>
            </p:nvSpPr>
            <p:spPr>
              <a:xfrm>
                <a:off x="7091132" y="2803190"/>
                <a:ext cx="20357" cy="13635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114" extrusionOk="0">
                    <a:moveTo>
                      <a:pt x="55" y="1"/>
                    </a:moveTo>
                    <a:cubicBezTo>
                      <a:pt x="55" y="55"/>
                      <a:pt x="55" y="110"/>
                      <a:pt x="548" y="439"/>
                    </a:cubicBezTo>
                    <a:lnTo>
                      <a:pt x="110" y="220"/>
                    </a:lnTo>
                    <a:lnTo>
                      <a:pt x="822" y="658"/>
                    </a:lnTo>
                    <a:cubicBezTo>
                      <a:pt x="839" y="669"/>
                      <a:pt x="847" y="674"/>
                      <a:pt x="849" y="674"/>
                    </a:cubicBezTo>
                    <a:cubicBezTo>
                      <a:pt x="858" y="674"/>
                      <a:pt x="613" y="488"/>
                      <a:pt x="614" y="488"/>
                    </a:cubicBezTo>
                    <a:lnTo>
                      <a:pt x="614" y="488"/>
                    </a:lnTo>
                    <a:cubicBezTo>
                      <a:pt x="614" y="488"/>
                      <a:pt x="654" y="519"/>
                      <a:pt x="767" y="603"/>
                    </a:cubicBezTo>
                    <a:cubicBezTo>
                      <a:pt x="1041" y="767"/>
                      <a:pt x="1096" y="822"/>
                      <a:pt x="1150" y="877"/>
                    </a:cubicBezTo>
                    <a:cubicBezTo>
                      <a:pt x="1138" y="865"/>
                      <a:pt x="1135" y="859"/>
                      <a:pt x="1141" y="859"/>
                    </a:cubicBezTo>
                    <a:cubicBezTo>
                      <a:pt x="1175" y="859"/>
                      <a:pt x="1570" y="1114"/>
                      <a:pt x="1637" y="1114"/>
                    </a:cubicBezTo>
                    <a:cubicBezTo>
                      <a:pt x="1647" y="1114"/>
                      <a:pt x="1650" y="1108"/>
                      <a:pt x="1643" y="1096"/>
                    </a:cubicBezTo>
                    <a:cubicBezTo>
                      <a:pt x="1589" y="1041"/>
                      <a:pt x="603" y="275"/>
                      <a:pt x="329" y="1"/>
                    </a:cubicBezTo>
                    <a:lnTo>
                      <a:pt x="329" y="1"/>
                    </a:lnTo>
                    <a:lnTo>
                      <a:pt x="877" y="548"/>
                    </a:lnTo>
                    <a:cubicBezTo>
                      <a:pt x="658" y="384"/>
                      <a:pt x="493" y="275"/>
                      <a:pt x="438" y="165"/>
                    </a:cubicBezTo>
                    <a:cubicBezTo>
                      <a:pt x="287" y="165"/>
                      <a:pt x="648" y="445"/>
                      <a:pt x="619" y="445"/>
                    </a:cubicBezTo>
                    <a:cubicBezTo>
                      <a:pt x="616" y="445"/>
                      <a:pt x="611" y="443"/>
                      <a:pt x="603" y="439"/>
                    </a:cubicBezTo>
                    <a:cubicBezTo>
                      <a:pt x="0" y="55"/>
                      <a:pt x="603" y="384"/>
                      <a:pt x="55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32"/>
              <p:cNvSpPr/>
              <p:nvPr/>
            </p:nvSpPr>
            <p:spPr>
              <a:xfrm>
                <a:off x="7102583" y="2809159"/>
                <a:ext cx="4059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329" h="275" extrusionOk="0">
                    <a:moveTo>
                      <a:pt x="0" y="1"/>
                    </a:moveTo>
                    <a:lnTo>
                      <a:pt x="55" y="55"/>
                    </a:lnTo>
                    <a:lnTo>
                      <a:pt x="329" y="27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32"/>
              <p:cNvSpPr/>
              <p:nvPr/>
            </p:nvSpPr>
            <p:spPr>
              <a:xfrm>
                <a:off x="7094503" y="2799932"/>
                <a:ext cx="15780" cy="13586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110" extrusionOk="0">
                    <a:moveTo>
                      <a:pt x="931" y="872"/>
                    </a:moveTo>
                    <a:cubicBezTo>
                      <a:pt x="979" y="920"/>
                      <a:pt x="1069" y="1010"/>
                      <a:pt x="1128" y="1032"/>
                    </a:cubicBezTo>
                    <a:lnTo>
                      <a:pt x="1128" y="1032"/>
                    </a:lnTo>
                    <a:cubicBezTo>
                      <a:pt x="1080" y="994"/>
                      <a:pt x="1015" y="942"/>
                      <a:pt x="931" y="872"/>
                    </a:cubicBezTo>
                    <a:close/>
                    <a:moveTo>
                      <a:pt x="33" y="1"/>
                    </a:moveTo>
                    <a:cubicBezTo>
                      <a:pt x="9" y="1"/>
                      <a:pt x="0" y="19"/>
                      <a:pt x="0" y="51"/>
                    </a:cubicBezTo>
                    <a:lnTo>
                      <a:pt x="329" y="434"/>
                    </a:lnTo>
                    <a:cubicBezTo>
                      <a:pt x="274" y="379"/>
                      <a:pt x="164" y="270"/>
                      <a:pt x="55" y="215"/>
                    </a:cubicBezTo>
                    <a:lnTo>
                      <a:pt x="55" y="215"/>
                    </a:lnTo>
                    <a:cubicBezTo>
                      <a:pt x="164" y="324"/>
                      <a:pt x="438" y="544"/>
                      <a:pt x="548" y="598"/>
                    </a:cubicBezTo>
                    <a:cubicBezTo>
                      <a:pt x="694" y="730"/>
                      <a:pt x="750" y="779"/>
                      <a:pt x="754" y="779"/>
                    </a:cubicBezTo>
                    <a:cubicBezTo>
                      <a:pt x="762" y="779"/>
                      <a:pt x="369" y="405"/>
                      <a:pt x="329" y="324"/>
                    </a:cubicBezTo>
                    <a:lnTo>
                      <a:pt x="329" y="324"/>
                    </a:lnTo>
                    <a:cubicBezTo>
                      <a:pt x="603" y="489"/>
                      <a:pt x="603" y="598"/>
                      <a:pt x="1150" y="1036"/>
                    </a:cubicBezTo>
                    <a:cubicBezTo>
                      <a:pt x="1144" y="1036"/>
                      <a:pt x="1136" y="1035"/>
                      <a:pt x="1128" y="1032"/>
                    </a:cubicBezTo>
                    <a:lnTo>
                      <a:pt x="1128" y="1032"/>
                    </a:lnTo>
                    <a:cubicBezTo>
                      <a:pt x="1199" y="1087"/>
                      <a:pt x="1234" y="1110"/>
                      <a:pt x="1244" y="1110"/>
                    </a:cubicBezTo>
                    <a:cubicBezTo>
                      <a:pt x="1278" y="1110"/>
                      <a:pt x="988" y="820"/>
                      <a:pt x="876" y="708"/>
                    </a:cubicBezTo>
                    <a:cubicBezTo>
                      <a:pt x="838" y="669"/>
                      <a:pt x="744" y="576"/>
                      <a:pt x="712" y="544"/>
                    </a:cubicBezTo>
                    <a:lnTo>
                      <a:pt x="548" y="379"/>
                    </a:lnTo>
                    <a:cubicBezTo>
                      <a:pt x="237" y="107"/>
                      <a:pt x="92" y="1"/>
                      <a:pt x="33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32"/>
              <p:cNvSpPr/>
              <p:nvPr/>
            </p:nvSpPr>
            <p:spPr>
              <a:xfrm>
                <a:off x="7092719" y="2800659"/>
                <a:ext cx="2468" cy="1897"/>
              </a:xfrm>
              <a:custGeom>
                <a:avLst/>
                <a:gdLst/>
                <a:ahLst/>
                <a:cxnLst/>
                <a:rect l="l" t="t" r="r" b="b"/>
                <a:pathLst>
                  <a:path w="200" h="155" extrusionOk="0">
                    <a:moveTo>
                      <a:pt x="12" y="1"/>
                    </a:moveTo>
                    <a:cubicBezTo>
                      <a:pt x="1" y="1"/>
                      <a:pt x="22" y="31"/>
                      <a:pt x="90" y="100"/>
                    </a:cubicBezTo>
                    <a:cubicBezTo>
                      <a:pt x="68" y="77"/>
                      <a:pt x="64" y="64"/>
                      <a:pt x="75" y="64"/>
                    </a:cubicBezTo>
                    <a:cubicBezTo>
                      <a:pt x="90" y="64"/>
                      <a:pt x="136" y="91"/>
                      <a:pt x="200" y="155"/>
                    </a:cubicBezTo>
                    <a:cubicBezTo>
                      <a:pt x="104" y="59"/>
                      <a:pt x="27" y="1"/>
                      <a:pt x="12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32"/>
              <p:cNvSpPr/>
              <p:nvPr/>
            </p:nvSpPr>
            <p:spPr>
              <a:xfrm>
                <a:off x="7105277" y="2807839"/>
                <a:ext cx="691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56" h="55" extrusionOk="0">
                    <a:moveTo>
                      <a:pt x="0" y="55"/>
                    </a:moveTo>
                    <a:cubicBezTo>
                      <a:pt x="0" y="0"/>
                      <a:pt x="0" y="0"/>
                      <a:pt x="0" y="55"/>
                    </a:cubicBezTo>
                    <a:cubicBezTo>
                      <a:pt x="55" y="55"/>
                      <a:pt x="55" y="55"/>
                      <a:pt x="0" y="5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32"/>
              <p:cNvSpPr/>
              <p:nvPr/>
            </p:nvSpPr>
            <p:spPr>
              <a:xfrm>
                <a:off x="7095167" y="2798552"/>
                <a:ext cx="3393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0" extrusionOk="0">
                    <a:moveTo>
                      <a:pt x="1" y="0"/>
                    </a:moveTo>
                    <a:cubicBezTo>
                      <a:pt x="56" y="55"/>
                      <a:pt x="56" y="110"/>
                      <a:pt x="220" y="219"/>
                    </a:cubicBezTo>
                    <a:lnTo>
                      <a:pt x="275" y="21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32"/>
              <p:cNvSpPr/>
              <p:nvPr/>
            </p:nvSpPr>
            <p:spPr>
              <a:xfrm>
                <a:off x="7094490" y="2789930"/>
                <a:ext cx="18260" cy="21726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775" extrusionOk="0">
                    <a:moveTo>
                      <a:pt x="877" y="274"/>
                    </a:moveTo>
                    <a:lnTo>
                      <a:pt x="877" y="274"/>
                    </a:lnTo>
                    <a:cubicBezTo>
                      <a:pt x="884" y="357"/>
                      <a:pt x="889" y="424"/>
                      <a:pt x="892" y="477"/>
                    </a:cubicBezTo>
                    <a:lnTo>
                      <a:pt x="892" y="477"/>
                    </a:lnTo>
                    <a:cubicBezTo>
                      <a:pt x="925" y="440"/>
                      <a:pt x="953" y="392"/>
                      <a:pt x="955" y="392"/>
                    </a:cubicBezTo>
                    <a:lnTo>
                      <a:pt x="955" y="392"/>
                    </a:lnTo>
                    <a:cubicBezTo>
                      <a:pt x="956" y="392"/>
                      <a:pt x="949" y="404"/>
                      <a:pt x="932" y="438"/>
                    </a:cubicBezTo>
                    <a:lnTo>
                      <a:pt x="893" y="490"/>
                    </a:lnTo>
                    <a:lnTo>
                      <a:pt x="893" y="490"/>
                    </a:lnTo>
                    <a:cubicBezTo>
                      <a:pt x="893" y="486"/>
                      <a:pt x="893" y="482"/>
                      <a:pt x="892" y="477"/>
                    </a:cubicBezTo>
                    <a:lnTo>
                      <a:pt x="892" y="477"/>
                    </a:lnTo>
                    <a:cubicBezTo>
                      <a:pt x="892" y="478"/>
                      <a:pt x="891" y="479"/>
                      <a:pt x="890" y="479"/>
                    </a:cubicBezTo>
                    <a:lnTo>
                      <a:pt x="890" y="479"/>
                    </a:lnTo>
                    <a:cubicBezTo>
                      <a:pt x="883" y="416"/>
                      <a:pt x="877" y="346"/>
                      <a:pt x="877" y="274"/>
                    </a:cubicBezTo>
                    <a:close/>
                    <a:moveTo>
                      <a:pt x="890" y="479"/>
                    </a:moveTo>
                    <a:lnTo>
                      <a:pt x="890" y="479"/>
                    </a:lnTo>
                    <a:cubicBezTo>
                      <a:pt x="891" y="484"/>
                      <a:pt x="891" y="488"/>
                      <a:pt x="892" y="492"/>
                    </a:cubicBezTo>
                    <a:lnTo>
                      <a:pt x="892" y="492"/>
                    </a:lnTo>
                    <a:lnTo>
                      <a:pt x="893" y="490"/>
                    </a:lnTo>
                    <a:lnTo>
                      <a:pt x="893" y="490"/>
                    </a:lnTo>
                    <a:cubicBezTo>
                      <a:pt x="894" y="499"/>
                      <a:pt x="894" y="507"/>
                      <a:pt x="895" y="514"/>
                    </a:cubicBezTo>
                    <a:lnTo>
                      <a:pt x="895" y="514"/>
                    </a:lnTo>
                    <a:cubicBezTo>
                      <a:pt x="894" y="507"/>
                      <a:pt x="893" y="499"/>
                      <a:pt x="892" y="492"/>
                    </a:cubicBezTo>
                    <a:lnTo>
                      <a:pt x="892" y="492"/>
                    </a:lnTo>
                    <a:lnTo>
                      <a:pt x="877" y="511"/>
                    </a:lnTo>
                    <a:lnTo>
                      <a:pt x="877" y="511"/>
                    </a:lnTo>
                    <a:cubicBezTo>
                      <a:pt x="877" y="493"/>
                      <a:pt x="877" y="493"/>
                      <a:pt x="877" y="493"/>
                    </a:cubicBezTo>
                    <a:cubicBezTo>
                      <a:pt x="882" y="489"/>
                      <a:pt x="886" y="484"/>
                      <a:pt x="890" y="479"/>
                    </a:cubicBezTo>
                    <a:close/>
                    <a:moveTo>
                      <a:pt x="877" y="545"/>
                    </a:moveTo>
                    <a:cubicBezTo>
                      <a:pt x="877" y="546"/>
                      <a:pt x="877" y="547"/>
                      <a:pt x="877" y="548"/>
                    </a:cubicBezTo>
                    <a:cubicBezTo>
                      <a:pt x="877" y="547"/>
                      <a:pt x="877" y="546"/>
                      <a:pt x="877" y="546"/>
                    </a:cubicBezTo>
                    <a:lnTo>
                      <a:pt x="877" y="546"/>
                    </a:lnTo>
                    <a:cubicBezTo>
                      <a:pt x="877" y="546"/>
                      <a:pt x="877" y="546"/>
                      <a:pt x="877" y="545"/>
                    </a:cubicBezTo>
                    <a:close/>
                    <a:moveTo>
                      <a:pt x="220" y="603"/>
                    </a:moveTo>
                    <a:cubicBezTo>
                      <a:pt x="226" y="606"/>
                      <a:pt x="231" y="609"/>
                      <a:pt x="235" y="611"/>
                    </a:cubicBezTo>
                    <a:lnTo>
                      <a:pt x="235" y="611"/>
                    </a:lnTo>
                    <a:cubicBezTo>
                      <a:pt x="230" y="608"/>
                      <a:pt x="225" y="605"/>
                      <a:pt x="220" y="603"/>
                    </a:cubicBezTo>
                    <a:close/>
                    <a:moveTo>
                      <a:pt x="896" y="535"/>
                    </a:moveTo>
                    <a:lnTo>
                      <a:pt x="896" y="535"/>
                    </a:lnTo>
                    <a:cubicBezTo>
                      <a:pt x="902" y="632"/>
                      <a:pt x="903" y="664"/>
                      <a:pt x="900" y="664"/>
                    </a:cubicBezTo>
                    <a:cubicBezTo>
                      <a:pt x="896" y="664"/>
                      <a:pt x="883" y="558"/>
                      <a:pt x="879" y="545"/>
                    </a:cubicBezTo>
                    <a:lnTo>
                      <a:pt x="879" y="545"/>
                    </a:lnTo>
                    <a:cubicBezTo>
                      <a:pt x="884" y="542"/>
                      <a:pt x="890" y="538"/>
                      <a:pt x="896" y="535"/>
                    </a:cubicBezTo>
                    <a:close/>
                    <a:moveTo>
                      <a:pt x="835" y="568"/>
                    </a:moveTo>
                    <a:lnTo>
                      <a:pt x="768" y="658"/>
                    </a:lnTo>
                    <a:cubicBezTo>
                      <a:pt x="757" y="668"/>
                      <a:pt x="753" y="672"/>
                      <a:pt x="753" y="672"/>
                    </a:cubicBezTo>
                    <a:cubicBezTo>
                      <a:pt x="751" y="672"/>
                      <a:pt x="796" y="622"/>
                      <a:pt x="815" y="579"/>
                    </a:cubicBezTo>
                    <a:lnTo>
                      <a:pt x="815" y="579"/>
                    </a:lnTo>
                    <a:cubicBezTo>
                      <a:pt x="821" y="575"/>
                      <a:pt x="828" y="572"/>
                      <a:pt x="835" y="568"/>
                    </a:cubicBezTo>
                    <a:close/>
                    <a:moveTo>
                      <a:pt x="768" y="603"/>
                    </a:moveTo>
                    <a:lnTo>
                      <a:pt x="658" y="712"/>
                    </a:lnTo>
                    <a:lnTo>
                      <a:pt x="609" y="712"/>
                    </a:lnTo>
                    <a:cubicBezTo>
                      <a:pt x="626" y="690"/>
                      <a:pt x="669" y="652"/>
                      <a:pt x="768" y="603"/>
                    </a:cubicBezTo>
                    <a:close/>
                    <a:moveTo>
                      <a:pt x="932" y="712"/>
                    </a:moveTo>
                    <a:lnTo>
                      <a:pt x="932" y="712"/>
                    </a:lnTo>
                    <a:cubicBezTo>
                      <a:pt x="941" y="730"/>
                      <a:pt x="948" y="748"/>
                      <a:pt x="955" y="764"/>
                    </a:cubicBezTo>
                    <a:lnTo>
                      <a:pt x="955" y="764"/>
                    </a:lnTo>
                    <a:cubicBezTo>
                      <a:pt x="952" y="754"/>
                      <a:pt x="945" y="738"/>
                      <a:pt x="932" y="712"/>
                    </a:cubicBezTo>
                    <a:close/>
                    <a:moveTo>
                      <a:pt x="932" y="767"/>
                    </a:moveTo>
                    <a:cubicBezTo>
                      <a:pt x="952" y="825"/>
                      <a:pt x="964" y="877"/>
                      <a:pt x="972" y="911"/>
                    </a:cubicBezTo>
                    <a:lnTo>
                      <a:pt x="972" y="911"/>
                    </a:lnTo>
                    <a:cubicBezTo>
                      <a:pt x="960" y="868"/>
                      <a:pt x="947" y="820"/>
                      <a:pt x="932" y="767"/>
                    </a:cubicBezTo>
                    <a:close/>
                    <a:moveTo>
                      <a:pt x="1029" y="1103"/>
                    </a:moveTo>
                    <a:lnTo>
                      <a:pt x="1029" y="1103"/>
                    </a:lnTo>
                    <a:cubicBezTo>
                      <a:pt x="1100" y="1328"/>
                      <a:pt x="1110" y="1288"/>
                      <a:pt x="1151" y="1370"/>
                    </a:cubicBezTo>
                    <a:cubicBezTo>
                      <a:pt x="1111" y="1263"/>
                      <a:pt x="1068" y="1173"/>
                      <a:pt x="1029" y="1103"/>
                    </a:cubicBezTo>
                    <a:close/>
                    <a:moveTo>
                      <a:pt x="1425" y="0"/>
                    </a:moveTo>
                    <a:cubicBezTo>
                      <a:pt x="1247" y="71"/>
                      <a:pt x="1116" y="212"/>
                      <a:pt x="1060" y="212"/>
                    </a:cubicBezTo>
                    <a:cubicBezTo>
                      <a:pt x="1030" y="212"/>
                      <a:pt x="1023" y="170"/>
                      <a:pt x="1042" y="55"/>
                    </a:cubicBezTo>
                    <a:cubicBezTo>
                      <a:pt x="1042" y="30"/>
                      <a:pt x="1036" y="20"/>
                      <a:pt x="1028" y="20"/>
                    </a:cubicBezTo>
                    <a:cubicBezTo>
                      <a:pt x="998" y="20"/>
                      <a:pt x="932" y="147"/>
                      <a:pt x="932" y="274"/>
                    </a:cubicBezTo>
                    <a:cubicBezTo>
                      <a:pt x="898" y="217"/>
                      <a:pt x="868" y="196"/>
                      <a:pt x="840" y="196"/>
                    </a:cubicBezTo>
                    <a:cubicBezTo>
                      <a:pt x="755" y="196"/>
                      <a:pt x="677" y="382"/>
                      <a:pt x="503" y="382"/>
                    </a:cubicBezTo>
                    <a:cubicBezTo>
                      <a:pt x="453" y="382"/>
                      <a:pt x="397" y="367"/>
                      <a:pt x="330" y="329"/>
                    </a:cubicBezTo>
                    <a:lnTo>
                      <a:pt x="330" y="329"/>
                    </a:lnTo>
                    <a:lnTo>
                      <a:pt x="598" y="731"/>
                    </a:lnTo>
                    <a:lnTo>
                      <a:pt x="598" y="731"/>
                    </a:lnTo>
                    <a:cubicBezTo>
                      <a:pt x="598" y="729"/>
                      <a:pt x="600" y="725"/>
                      <a:pt x="603" y="720"/>
                    </a:cubicBezTo>
                    <a:lnTo>
                      <a:pt x="603" y="720"/>
                    </a:lnTo>
                    <a:cubicBezTo>
                      <a:pt x="602" y="727"/>
                      <a:pt x="601" y="731"/>
                      <a:pt x="599" y="733"/>
                    </a:cubicBezTo>
                    <a:lnTo>
                      <a:pt x="599" y="733"/>
                    </a:lnTo>
                    <a:lnTo>
                      <a:pt x="598" y="731"/>
                    </a:lnTo>
                    <a:lnTo>
                      <a:pt x="598" y="731"/>
                    </a:lnTo>
                    <a:cubicBezTo>
                      <a:pt x="597" y="733"/>
                      <a:pt x="598" y="734"/>
                      <a:pt x="598" y="734"/>
                    </a:cubicBezTo>
                    <a:cubicBezTo>
                      <a:pt x="598" y="734"/>
                      <a:pt x="599" y="734"/>
                      <a:pt x="599" y="733"/>
                    </a:cubicBezTo>
                    <a:lnTo>
                      <a:pt x="599" y="733"/>
                    </a:lnTo>
                    <a:lnTo>
                      <a:pt x="768" y="986"/>
                    </a:lnTo>
                    <a:cubicBezTo>
                      <a:pt x="549" y="658"/>
                      <a:pt x="768" y="986"/>
                      <a:pt x="439" y="603"/>
                    </a:cubicBezTo>
                    <a:lnTo>
                      <a:pt x="439" y="603"/>
                    </a:lnTo>
                    <a:cubicBezTo>
                      <a:pt x="458" y="621"/>
                      <a:pt x="470" y="627"/>
                      <a:pt x="478" y="627"/>
                    </a:cubicBezTo>
                    <a:cubicBezTo>
                      <a:pt x="494" y="627"/>
                      <a:pt x="494" y="603"/>
                      <a:pt x="494" y="603"/>
                    </a:cubicBezTo>
                    <a:cubicBezTo>
                      <a:pt x="347" y="456"/>
                      <a:pt x="278" y="406"/>
                      <a:pt x="249" y="406"/>
                    </a:cubicBezTo>
                    <a:cubicBezTo>
                      <a:pt x="190" y="406"/>
                      <a:pt x="301" y="616"/>
                      <a:pt x="251" y="616"/>
                    </a:cubicBezTo>
                    <a:cubicBezTo>
                      <a:pt x="247" y="616"/>
                      <a:pt x="242" y="615"/>
                      <a:pt x="235" y="611"/>
                    </a:cubicBezTo>
                    <a:lnTo>
                      <a:pt x="235" y="611"/>
                    </a:lnTo>
                    <a:cubicBezTo>
                      <a:pt x="365" y="697"/>
                      <a:pt x="770" y="1155"/>
                      <a:pt x="823" y="1260"/>
                    </a:cubicBezTo>
                    <a:cubicBezTo>
                      <a:pt x="593" y="984"/>
                      <a:pt x="556" y="950"/>
                      <a:pt x="538" y="950"/>
                    </a:cubicBezTo>
                    <a:cubicBezTo>
                      <a:pt x="532" y="950"/>
                      <a:pt x="528" y="953"/>
                      <a:pt x="519" y="953"/>
                    </a:cubicBezTo>
                    <a:cubicBezTo>
                      <a:pt x="493" y="953"/>
                      <a:pt x="423" y="915"/>
                      <a:pt x="111" y="603"/>
                    </a:cubicBezTo>
                    <a:cubicBezTo>
                      <a:pt x="94" y="594"/>
                      <a:pt x="82" y="590"/>
                      <a:pt x="76" y="590"/>
                    </a:cubicBezTo>
                    <a:cubicBezTo>
                      <a:pt x="0" y="590"/>
                      <a:pt x="544" y="1099"/>
                      <a:pt x="503" y="1099"/>
                    </a:cubicBezTo>
                    <a:cubicBezTo>
                      <a:pt x="502" y="1099"/>
                      <a:pt x="498" y="1098"/>
                      <a:pt x="494" y="1096"/>
                    </a:cubicBezTo>
                    <a:lnTo>
                      <a:pt x="494" y="1096"/>
                    </a:lnTo>
                    <a:cubicBezTo>
                      <a:pt x="823" y="1424"/>
                      <a:pt x="713" y="1205"/>
                      <a:pt x="987" y="1479"/>
                    </a:cubicBezTo>
                    <a:cubicBezTo>
                      <a:pt x="1075" y="1585"/>
                      <a:pt x="1089" y="1611"/>
                      <a:pt x="1081" y="1611"/>
                    </a:cubicBezTo>
                    <a:cubicBezTo>
                      <a:pt x="1073" y="1611"/>
                      <a:pt x="1042" y="1584"/>
                      <a:pt x="1040" y="1584"/>
                    </a:cubicBezTo>
                    <a:lnTo>
                      <a:pt x="1040" y="1584"/>
                    </a:lnTo>
                    <a:cubicBezTo>
                      <a:pt x="1037" y="1584"/>
                      <a:pt x="1070" y="1617"/>
                      <a:pt x="1206" y="1753"/>
                    </a:cubicBezTo>
                    <a:cubicBezTo>
                      <a:pt x="1221" y="1768"/>
                      <a:pt x="1229" y="1774"/>
                      <a:pt x="1233" y="1774"/>
                    </a:cubicBezTo>
                    <a:cubicBezTo>
                      <a:pt x="1267" y="1774"/>
                      <a:pt x="763" y="1066"/>
                      <a:pt x="713" y="767"/>
                    </a:cubicBezTo>
                    <a:lnTo>
                      <a:pt x="713" y="767"/>
                    </a:lnTo>
                    <a:lnTo>
                      <a:pt x="987" y="1150"/>
                    </a:lnTo>
                    <a:cubicBezTo>
                      <a:pt x="902" y="1002"/>
                      <a:pt x="883" y="936"/>
                      <a:pt x="901" y="936"/>
                    </a:cubicBezTo>
                    <a:cubicBezTo>
                      <a:pt x="918" y="936"/>
                      <a:pt x="969" y="996"/>
                      <a:pt x="1029" y="1103"/>
                    </a:cubicBezTo>
                    <a:lnTo>
                      <a:pt x="1029" y="1103"/>
                    </a:lnTo>
                    <a:cubicBezTo>
                      <a:pt x="1016" y="1063"/>
                      <a:pt x="1002" y="1015"/>
                      <a:pt x="985" y="957"/>
                    </a:cubicBezTo>
                    <a:lnTo>
                      <a:pt x="985" y="957"/>
                    </a:lnTo>
                    <a:cubicBezTo>
                      <a:pt x="987" y="953"/>
                      <a:pt x="987" y="928"/>
                      <a:pt x="987" y="878"/>
                    </a:cubicBezTo>
                    <a:lnTo>
                      <a:pt x="987" y="878"/>
                    </a:lnTo>
                    <a:cubicBezTo>
                      <a:pt x="987" y="887"/>
                      <a:pt x="987" y="891"/>
                      <a:pt x="987" y="891"/>
                    </a:cubicBezTo>
                    <a:cubicBezTo>
                      <a:pt x="985" y="891"/>
                      <a:pt x="980" y="833"/>
                      <a:pt x="955" y="764"/>
                    </a:cubicBezTo>
                    <a:lnTo>
                      <a:pt x="955" y="764"/>
                    </a:lnTo>
                    <a:cubicBezTo>
                      <a:pt x="958" y="777"/>
                      <a:pt x="956" y="781"/>
                      <a:pt x="953" y="781"/>
                    </a:cubicBezTo>
                    <a:cubicBezTo>
                      <a:pt x="951" y="781"/>
                      <a:pt x="948" y="780"/>
                      <a:pt x="946" y="778"/>
                    </a:cubicBezTo>
                    <a:lnTo>
                      <a:pt x="946" y="778"/>
                    </a:lnTo>
                    <a:cubicBezTo>
                      <a:pt x="940" y="745"/>
                      <a:pt x="916" y="654"/>
                      <a:pt x="898" y="534"/>
                    </a:cubicBezTo>
                    <a:lnTo>
                      <a:pt x="898" y="534"/>
                    </a:lnTo>
                    <a:cubicBezTo>
                      <a:pt x="1061" y="444"/>
                      <a:pt x="1219" y="339"/>
                      <a:pt x="1480" y="165"/>
                    </a:cubicBezTo>
                    <a:cubicBezTo>
                      <a:pt x="1480" y="160"/>
                      <a:pt x="1476" y="157"/>
                      <a:pt x="1470" y="157"/>
                    </a:cubicBezTo>
                    <a:cubicBezTo>
                      <a:pt x="1410" y="157"/>
                      <a:pt x="1116" y="336"/>
                      <a:pt x="1093" y="336"/>
                    </a:cubicBezTo>
                    <a:cubicBezTo>
                      <a:pt x="1091" y="336"/>
                      <a:pt x="1091" y="334"/>
                      <a:pt x="1097" y="329"/>
                    </a:cubicBezTo>
                    <a:lnTo>
                      <a:pt x="142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32"/>
              <p:cNvSpPr/>
              <p:nvPr/>
            </p:nvSpPr>
            <p:spPr>
              <a:xfrm>
                <a:off x="7103924" y="2797220"/>
                <a:ext cx="691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6" h="56" extrusionOk="0">
                    <a:moveTo>
                      <a:pt x="1" y="56"/>
                    </a:moveTo>
                    <a:lnTo>
                      <a:pt x="56" y="1"/>
                    </a:lnTo>
                    <a:lnTo>
                      <a:pt x="1" y="56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32"/>
              <p:cNvSpPr/>
              <p:nvPr/>
            </p:nvSpPr>
            <p:spPr>
              <a:xfrm>
                <a:off x="7101231" y="279855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32"/>
              <p:cNvSpPr/>
              <p:nvPr/>
            </p:nvSpPr>
            <p:spPr>
              <a:xfrm>
                <a:off x="7107294" y="2790596"/>
                <a:ext cx="69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1" extrusionOk="0">
                    <a:moveTo>
                      <a:pt x="56" y="0"/>
                    </a:moveTo>
                    <a:lnTo>
                      <a:pt x="1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32"/>
              <p:cNvSpPr/>
              <p:nvPr/>
            </p:nvSpPr>
            <p:spPr>
              <a:xfrm>
                <a:off x="7105277" y="2795900"/>
                <a:ext cx="12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1" h="55" extrusionOk="0">
                    <a:moveTo>
                      <a:pt x="0" y="0"/>
                    </a:moveTo>
                    <a:lnTo>
                      <a:pt x="0" y="55"/>
                    </a:lnTo>
                    <a:cubicBezTo>
                      <a:pt x="0" y="55"/>
                      <a:pt x="0" y="55"/>
                      <a:pt x="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32"/>
              <p:cNvSpPr/>
              <p:nvPr/>
            </p:nvSpPr>
            <p:spPr>
              <a:xfrm>
                <a:off x="7107294" y="2803190"/>
                <a:ext cx="12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1" h="111" extrusionOk="0">
                    <a:moveTo>
                      <a:pt x="1" y="55"/>
                    </a:moveTo>
                    <a:lnTo>
                      <a:pt x="1" y="110"/>
                    </a:lnTo>
                    <a:cubicBezTo>
                      <a:pt x="1" y="1"/>
                      <a:pt x="1" y="1"/>
                      <a:pt x="1" y="5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32"/>
              <p:cNvSpPr/>
              <p:nvPr/>
            </p:nvSpPr>
            <p:spPr>
              <a:xfrm>
                <a:off x="7101907" y="2798552"/>
                <a:ext cx="1369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" extrusionOk="0">
                    <a:moveTo>
                      <a:pt x="110" y="0"/>
                    </a:moveTo>
                    <a:lnTo>
                      <a:pt x="5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32"/>
              <p:cNvSpPr/>
              <p:nvPr/>
            </p:nvSpPr>
            <p:spPr>
              <a:xfrm>
                <a:off x="7092031" y="2793902"/>
                <a:ext cx="30511" cy="11408"/>
              </a:xfrm>
              <a:custGeom>
                <a:avLst/>
                <a:gdLst/>
                <a:ahLst/>
                <a:cxnLst/>
                <a:rect l="l" t="t" r="r" b="b"/>
                <a:pathLst>
                  <a:path w="2473" h="932" extrusionOk="0">
                    <a:moveTo>
                      <a:pt x="441" y="597"/>
                    </a:moveTo>
                    <a:lnTo>
                      <a:pt x="317" y="638"/>
                    </a:lnTo>
                    <a:lnTo>
                      <a:pt x="317" y="638"/>
                    </a:lnTo>
                    <a:cubicBezTo>
                      <a:pt x="363" y="620"/>
                      <a:pt x="406" y="606"/>
                      <a:pt x="441" y="597"/>
                    </a:cubicBezTo>
                    <a:close/>
                    <a:moveTo>
                      <a:pt x="1315" y="526"/>
                    </a:moveTo>
                    <a:lnTo>
                      <a:pt x="1315" y="526"/>
                    </a:lnTo>
                    <a:cubicBezTo>
                      <a:pt x="1151" y="588"/>
                      <a:pt x="1167" y="611"/>
                      <a:pt x="1107" y="636"/>
                    </a:cubicBezTo>
                    <a:lnTo>
                      <a:pt x="1107" y="636"/>
                    </a:lnTo>
                    <a:cubicBezTo>
                      <a:pt x="1079" y="642"/>
                      <a:pt x="1043" y="650"/>
                      <a:pt x="1012" y="656"/>
                    </a:cubicBezTo>
                    <a:lnTo>
                      <a:pt x="1012" y="656"/>
                    </a:lnTo>
                    <a:cubicBezTo>
                      <a:pt x="982" y="650"/>
                      <a:pt x="898" y="635"/>
                      <a:pt x="857" y="634"/>
                    </a:cubicBezTo>
                    <a:lnTo>
                      <a:pt x="857" y="634"/>
                    </a:lnTo>
                    <a:cubicBezTo>
                      <a:pt x="1025" y="600"/>
                      <a:pt x="1186" y="567"/>
                      <a:pt x="1315" y="526"/>
                    </a:cubicBezTo>
                    <a:close/>
                    <a:moveTo>
                      <a:pt x="1954" y="1"/>
                    </a:moveTo>
                    <a:cubicBezTo>
                      <a:pt x="1881" y="1"/>
                      <a:pt x="1710" y="25"/>
                      <a:pt x="1621" y="25"/>
                    </a:cubicBezTo>
                    <a:cubicBezTo>
                      <a:pt x="1576" y="25"/>
                      <a:pt x="1552" y="19"/>
                      <a:pt x="1570" y="1"/>
                    </a:cubicBezTo>
                    <a:lnTo>
                      <a:pt x="1570" y="1"/>
                    </a:lnTo>
                    <a:cubicBezTo>
                      <a:pt x="1297" y="110"/>
                      <a:pt x="913" y="330"/>
                      <a:pt x="858" y="330"/>
                    </a:cubicBezTo>
                    <a:cubicBezTo>
                      <a:pt x="793" y="362"/>
                      <a:pt x="690" y="414"/>
                      <a:pt x="639" y="439"/>
                    </a:cubicBezTo>
                    <a:lnTo>
                      <a:pt x="639" y="439"/>
                    </a:lnTo>
                    <a:cubicBezTo>
                      <a:pt x="594" y="473"/>
                      <a:pt x="557" y="500"/>
                      <a:pt x="531" y="520"/>
                    </a:cubicBezTo>
                    <a:lnTo>
                      <a:pt x="531" y="520"/>
                    </a:lnTo>
                    <a:cubicBezTo>
                      <a:pt x="442" y="565"/>
                      <a:pt x="501" y="536"/>
                      <a:pt x="256" y="658"/>
                    </a:cubicBezTo>
                    <a:lnTo>
                      <a:pt x="317" y="638"/>
                    </a:lnTo>
                    <a:lnTo>
                      <a:pt x="317" y="638"/>
                    </a:lnTo>
                    <a:cubicBezTo>
                      <a:pt x="264" y="658"/>
                      <a:pt x="205" y="684"/>
                      <a:pt x="146" y="713"/>
                    </a:cubicBezTo>
                    <a:cubicBezTo>
                      <a:pt x="233" y="670"/>
                      <a:pt x="388" y="626"/>
                      <a:pt x="503" y="583"/>
                    </a:cubicBezTo>
                    <a:lnTo>
                      <a:pt x="503" y="583"/>
                    </a:lnTo>
                    <a:cubicBezTo>
                      <a:pt x="487" y="585"/>
                      <a:pt x="466" y="590"/>
                      <a:pt x="441" y="597"/>
                    </a:cubicBezTo>
                    <a:lnTo>
                      <a:pt x="441" y="597"/>
                    </a:lnTo>
                    <a:lnTo>
                      <a:pt x="585" y="549"/>
                    </a:lnTo>
                    <a:lnTo>
                      <a:pt x="585" y="549"/>
                    </a:lnTo>
                    <a:cubicBezTo>
                      <a:pt x="561" y="560"/>
                      <a:pt x="534" y="572"/>
                      <a:pt x="503" y="583"/>
                    </a:cubicBezTo>
                    <a:lnTo>
                      <a:pt x="503" y="583"/>
                    </a:lnTo>
                    <a:cubicBezTo>
                      <a:pt x="509" y="582"/>
                      <a:pt x="515" y="582"/>
                      <a:pt x="520" y="582"/>
                    </a:cubicBezTo>
                    <a:cubicBezTo>
                      <a:pt x="539" y="582"/>
                      <a:pt x="544" y="589"/>
                      <a:pt x="530" y="603"/>
                    </a:cubicBezTo>
                    <a:lnTo>
                      <a:pt x="420" y="658"/>
                    </a:lnTo>
                    <a:cubicBezTo>
                      <a:pt x="585" y="603"/>
                      <a:pt x="365" y="658"/>
                      <a:pt x="968" y="494"/>
                    </a:cubicBezTo>
                    <a:lnTo>
                      <a:pt x="968" y="494"/>
                    </a:lnTo>
                    <a:lnTo>
                      <a:pt x="420" y="658"/>
                    </a:lnTo>
                    <a:lnTo>
                      <a:pt x="804" y="549"/>
                    </a:lnTo>
                    <a:lnTo>
                      <a:pt x="804" y="549"/>
                    </a:lnTo>
                    <a:cubicBezTo>
                      <a:pt x="671" y="637"/>
                      <a:pt x="0" y="798"/>
                      <a:pt x="39" y="798"/>
                    </a:cubicBezTo>
                    <a:cubicBezTo>
                      <a:pt x="48" y="798"/>
                      <a:pt x="97" y="789"/>
                      <a:pt x="201" y="768"/>
                    </a:cubicBezTo>
                    <a:cubicBezTo>
                      <a:pt x="218" y="768"/>
                      <a:pt x="238" y="766"/>
                      <a:pt x="260" y="764"/>
                    </a:cubicBezTo>
                    <a:lnTo>
                      <a:pt x="260" y="764"/>
                    </a:lnTo>
                    <a:cubicBezTo>
                      <a:pt x="259" y="765"/>
                      <a:pt x="257" y="766"/>
                      <a:pt x="256" y="768"/>
                    </a:cubicBezTo>
                    <a:cubicBezTo>
                      <a:pt x="262" y="766"/>
                      <a:pt x="268" y="764"/>
                      <a:pt x="274" y="762"/>
                    </a:cubicBezTo>
                    <a:lnTo>
                      <a:pt x="274" y="762"/>
                    </a:lnTo>
                    <a:cubicBezTo>
                      <a:pt x="390" y="749"/>
                      <a:pt x="551" y="713"/>
                      <a:pt x="639" y="713"/>
                    </a:cubicBezTo>
                    <a:cubicBezTo>
                      <a:pt x="717" y="682"/>
                      <a:pt x="724" y="668"/>
                      <a:pt x="693" y="666"/>
                    </a:cubicBezTo>
                    <a:lnTo>
                      <a:pt x="693" y="666"/>
                    </a:lnTo>
                    <a:cubicBezTo>
                      <a:pt x="740" y="657"/>
                      <a:pt x="787" y="648"/>
                      <a:pt x="833" y="639"/>
                    </a:cubicBezTo>
                    <a:lnTo>
                      <a:pt x="833" y="639"/>
                    </a:lnTo>
                    <a:cubicBezTo>
                      <a:pt x="832" y="642"/>
                      <a:pt x="839" y="649"/>
                      <a:pt x="858" y="658"/>
                    </a:cubicBezTo>
                    <a:lnTo>
                      <a:pt x="968" y="658"/>
                    </a:lnTo>
                    <a:cubicBezTo>
                      <a:pt x="948" y="665"/>
                      <a:pt x="943" y="667"/>
                      <a:pt x="949" y="667"/>
                    </a:cubicBezTo>
                    <a:cubicBezTo>
                      <a:pt x="955" y="667"/>
                      <a:pt x="976" y="663"/>
                      <a:pt x="1002" y="658"/>
                    </a:cubicBezTo>
                    <a:lnTo>
                      <a:pt x="1023" y="658"/>
                    </a:lnTo>
                    <a:cubicBezTo>
                      <a:pt x="1025" y="659"/>
                      <a:pt x="1028" y="659"/>
                      <a:pt x="1031" y="660"/>
                    </a:cubicBezTo>
                    <a:lnTo>
                      <a:pt x="1031" y="660"/>
                    </a:lnTo>
                    <a:cubicBezTo>
                      <a:pt x="940" y="682"/>
                      <a:pt x="769" y="713"/>
                      <a:pt x="420" y="768"/>
                    </a:cubicBezTo>
                    <a:lnTo>
                      <a:pt x="639" y="768"/>
                    </a:lnTo>
                    <a:cubicBezTo>
                      <a:pt x="832" y="717"/>
                      <a:pt x="959" y="683"/>
                      <a:pt x="1039" y="661"/>
                    </a:cubicBezTo>
                    <a:lnTo>
                      <a:pt x="1039" y="661"/>
                    </a:lnTo>
                    <a:cubicBezTo>
                      <a:pt x="1297" y="713"/>
                      <a:pt x="1298" y="713"/>
                      <a:pt x="1351" y="713"/>
                    </a:cubicBezTo>
                    <a:lnTo>
                      <a:pt x="1132" y="713"/>
                    </a:lnTo>
                    <a:cubicBezTo>
                      <a:pt x="1625" y="768"/>
                      <a:pt x="1680" y="877"/>
                      <a:pt x="1789" y="932"/>
                    </a:cubicBezTo>
                    <a:cubicBezTo>
                      <a:pt x="1899" y="932"/>
                      <a:pt x="1516" y="768"/>
                      <a:pt x="1406" y="713"/>
                    </a:cubicBezTo>
                    <a:lnTo>
                      <a:pt x="1406" y="713"/>
                    </a:lnTo>
                    <a:cubicBezTo>
                      <a:pt x="1680" y="822"/>
                      <a:pt x="2063" y="877"/>
                      <a:pt x="2009" y="877"/>
                    </a:cubicBezTo>
                    <a:cubicBezTo>
                      <a:pt x="2085" y="885"/>
                      <a:pt x="2144" y="888"/>
                      <a:pt x="2190" y="888"/>
                    </a:cubicBezTo>
                    <a:cubicBezTo>
                      <a:pt x="2473" y="888"/>
                      <a:pt x="2243" y="760"/>
                      <a:pt x="2337" y="713"/>
                    </a:cubicBezTo>
                    <a:cubicBezTo>
                      <a:pt x="2252" y="628"/>
                      <a:pt x="2109" y="601"/>
                      <a:pt x="1950" y="601"/>
                    </a:cubicBezTo>
                    <a:cubicBezTo>
                      <a:pt x="1676" y="601"/>
                      <a:pt x="1356" y="681"/>
                      <a:pt x="1210" y="681"/>
                    </a:cubicBezTo>
                    <a:cubicBezTo>
                      <a:pt x="1168" y="681"/>
                      <a:pt x="1141" y="675"/>
                      <a:pt x="1132" y="658"/>
                    </a:cubicBezTo>
                    <a:lnTo>
                      <a:pt x="2228" y="549"/>
                    </a:lnTo>
                    <a:cubicBezTo>
                      <a:pt x="2148" y="469"/>
                      <a:pt x="2213" y="302"/>
                      <a:pt x="1895" y="302"/>
                    </a:cubicBezTo>
                    <a:cubicBezTo>
                      <a:pt x="1776" y="302"/>
                      <a:pt x="1604" y="325"/>
                      <a:pt x="1351" y="384"/>
                    </a:cubicBezTo>
                    <a:lnTo>
                      <a:pt x="1789" y="220"/>
                    </a:lnTo>
                    <a:cubicBezTo>
                      <a:pt x="1787" y="217"/>
                      <a:pt x="1781" y="216"/>
                      <a:pt x="1772" y="216"/>
                    </a:cubicBezTo>
                    <a:cubicBezTo>
                      <a:pt x="1621" y="216"/>
                      <a:pt x="617" y="579"/>
                      <a:pt x="577" y="579"/>
                    </a:cubicBezTo>
                    <a:cubicBezTo>
                      <a:pt x="571" y="579"/>
                      <a:pt x="589" y="570"/>
                      <a:pt x="639" y="549"/>
                    </a:cubicBezTo>
                    <a:cubicBezTo>
                      <a:pt x="1297" y="330"/>
                      <a:pt x="1242" y="275"/>
                      <a:pt x="1844" y="56"/>
                    </a:cubicBezTo>
                    <a:lnTo>
                      <a:pt x="1954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32"/>
              <p:cNvSpPr/>
              <p:nvPr/>
            </p:nvSpPr>
            <p:spPr>
              <a:xfrm>
                <a:off x="7094503" y="2801870"/>
                <a:ext cx="2714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55" extrusionOk="0">
                    <a:moveTo>
                      <a:pt x="219" y="0"/>
                    </a:moveTo>
                    <a:cubicBezTo>
                      <a:pt x="164" y="0"/>
                      <a:pt x="110" y="0"/>
                      <a:pt x="0" y="55"/>
                    </a:cubicBez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32"/>
              <p:cNvSpPr/>
              <p:nvPr/>
            </p:nvSpPr>
            <p:spPr>
              <a:xfrm>
                <a:off x="7093826" y="2797886"/>
                <a:ext cx="26365" cy="22203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1814" extrusionOk="0">
                    <a:moveTo>
                      <a:pt x="493" y="384"/>
                    </a:moveTo>
                    <a:lnTo>
                      <a:pt x="493" y="384"/>
                    </a:lnTo>
                    <a:cubicBezTo>
                      <a:pt x="493" y="384"/>
                      <a:pt x="577" y="426"/>
                      <a:pt x="639" y="453"/>
                    </a:cubicBezTo>
                    <a:lnTo>
                      <a:pt x="639" y="453"/>
                    </a:lnTo>
                    <a:cubicBezTo>
                      <a:pt x="603" y="433"/>
                      <a:pt x="556" y="411"/>
                      <a:pt x="493" y="384"/>
                    </a:cubicBezTo>
                    <a:close/>
                    <a:moveTo>
                      <a:pt x="329" y="220"/>
                    </a:moveTo>
                    <a:lnTo>
                      <a:pt x="329" y="220"/>
                    </a:lnTo>
                    <a:cubicBezTo>
                      <a:pt x="493" y="302"/>
                      <a:pt x="688" y="415"/>
                      <a:pt x="822" y="466"/>
                    </a:cubicBezTo>
                    <a:lnTo>
                      <a:pt x="822" y="466"/>
                    </a:lnTo>
                    <a:cubicBezTo>
                      <a:pt x="649" y="380"/>
                      <a:pt x="489" y="300"/>
                      <a:pt x="329" y="220"/>
                    </a:cubicBezTo>
                    <a:close/>
                    <a:moveTo>
                      <a:pt x="0" y="1"/>
                    </a:moveTo>
                    <a:lnTo>
                      <a:pt x="931" y="493"/>
                    </a:lnTo>
                    <a:cubicBezTo>
                      <a:pt x="904" y="493"/>
                      <a:pt x="866" y="483"/>
                      <a:pt x="822" y="466"/>
                    </a:cubicBezTo>
                    <a:lnTo>
                      <a:pt x="822" y="466"/>
                    </a:lnTo>
                    <a:cubicBezTo>
                      <a:pt x="1004" y="557"/>
                      <a:pt x="1200" y="655"/>
                      <a:pt x="1424" y="767"/>
                    </a:cubicBezTo>
                    <a:cubicBezTo>
                      <a:pt x="1379" y="749"/>
                      <a:pt x="1354" y="742"/>
                      <a:pt x="1342" y="742"/>
                    </a:cubicBezTo>
                    <a:cubicBezTo>
                      <a:pt x="1282" y="742"/>
                      <a:pt x="1589" y="941"/>
                      <a:pt x="1589" y="986"/>
                    </a:cubicBezTo>
                    <a:cubicBezTo>
                      <a:pt x="1370" y="822"/>
                      <a:pt x="767" y="493"/>
                      <a:pt x="658" y="439"/>
                    </a:cubicBezTo>
                    <a:lnTo>
                      <a:pt x="658" y="439"/>
                    </a:lnTo>
                    <a:cubicBezTo>
                      <a:pt x="699" y="466"/>
                      <a:pt x="709" y="476"/>
                      <a:pt x="701" y="476"/>
                    </a:cubicBezTo>
                    <a:cubicBezTo>
                      <a:pt x="694" y="476"/>
                      <a:pt x="669" y="466"/>
                      <a:pt x="639" y="453"/>
                    </a:cubicBezTo>
                    <a:lnTo>
                      <a:pt x="639" y="453"/>
                    </a:lnTo>
                    <a:cubicBezTo>
                      <a:pt x="823" y="554"/>
                      <a:pt x="729" y="584"/>
                      <a:pt x="1096" y="767"/>
                    </a:cubicBezTo>
                    <a:cubicBezTo>
                      <a:pt x="1353" y="896"/>
                      <a:pt x="1543" y="1092"/>
                      <a:pt x="1482" y="1092"/>
                    </a:cubicBezTo>
                    <a:cubicBezTo>
                      <a:pt x="1465" y="1092"/>
                      <a:pt x="1429" y="1077"/>
                      <a:pt x="1370" y="1041"/>
                    </a:cubicBezTo>
                    <a:cubicBezTo>
                      <a:pt x="1096" y="877"/>
                      <a:pt x="1205" y="877"/>
                      <a:pt x="1205" y="877"/>
                    </a:cubicBezTo>
                    <a:cubicBezTo>
                      <a:pt x="712" y="548"/>
                      <a:pt x="931" y="767"/>
                      <a:pt x="493" y="493"/>
                    </a:cubicBezTo>
                    <a:lnTo>
                      <a:pt x="493" y="493"/>
                    </a:lnTo>
                    <a:cubicBezTo>
                      <a:pt x="1151" y="932"/>
                      <a:pt x="931" y="1041"/>
                      <a:pt x="1917" y="1753"/>
                    </a:cubicBezTo>
                    <a:cubicBezTo>
                      <a:pt x="1975" y="1797"/>
                      <a:pt x="2002" y="1813"/>
                      <a:pt x="2010" y="1813"/>
                    </a:cubicBezTo>
                    <a:cubicBezTo>
                      <a:pt x="2032" y="1813"/>
                      <a:pt x="1903" y="1684"/>
                      <a:pt x="1863" y="1644"/>
                    </a:cubicBezTo>
                    <a:cubicBezTo>
                      <a:pt x="1643" y="1534"/>
                      <a:pt x="1370" y="1260"/>
                      <a:pt x="1205" y="1096"/>
                    </a:cubicBezTo>
                    <a:lnTo>
                      <a:pt x="1205" y="1096"/>
                    </a:lnTo>
                    <a:cubicBezTo>
                      <a:pt x="1236" y="1116"/>
                      <a:pt x="1251" y="1123"/>
                      <a:pt x="1258" y="1123"/>
                    </a:cubicBezTo>
                    <a:cubicBezTo>
                      <a:pt x="1275" y="1123"/>
                      <a:pt x="1242" y="1079"/>
                      <a:pt x="1255" y="1079"/>
                    </a:cubicBezTo>
                    <a:cubicBezTo>
                      <a:pt x="1266" y="1079"/>
                      <a:pt x="1306" y="1107"/>
                      <a:pt x="1424" y="1205"/>
                    </a:cubicBezTo>
                    <a:lnTo>
                      <a:pt x="1753" y="1534"/>
                    </a:lnTo>
                    <a:cubicBezTo>
                      <a:pt x="2082" y="1534"/>
                      <a:pt x="2136" y="1205"/>
                      <a:pt x="2082" y="932"/>
                    </a:cubicBezTo>
                    <a:lnTo>
                      <a:pt x="2082" y="932"/>
                    </a:lnTo>
                    <a:lnTo>
                      <a:pt x="2027" y="986"/>
                    </a:lnTo>
                    <a:cubicBezTo>
                      <a:pt x="1753" y="877"/>
                      <a:pt x="1753" y="822"/>
                      <a:pt x="1589" y="713"/>
                    </a:cubicBezTo>
                    <a:lnTo>
                      <a:pt x="877" y="439"/>
                    </a:lnTo>
                    <a:cubicBezTo>
                      <a:pt x="904" y="439"/>
                      <a:pt x="890" y="425"/>
                      <a:pt x="904" y="425"/>
                    </a:cubicBezTo>
                    <a:cubicBezTo>
                      <a:pt x="918" y="425"/>
                      <a:pt x="959" y="439"/>
                      <a:pt x="1096" y="493"/>
                    </a:cubicBezTo>
                    <a:cubicBezTo>
                      <a:pt x="767" y="329"/>
                      <a:pt x="603" y="274"/>
                      <a:pt x="329" y="165"/>
                    </a:cubicBezTo>
                    <a:cubicBezTo>
                      <a:pt x="110" y="55"/>
                      <a:pt x="274" y="110"/>
                      <a:pt x="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32"/>
              <p:cNvSpPr/>
              <p:nvPr/>
            </p:nvSpPr>
            <p:spPr>
              <a:xfrm>
                <a:off x="7100566" y="2801204"/>
                <a:ext cx="4738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384" h="110" extrusionOk="0">
                    <a:moveTo>
                      <a:pt x="0" y="0"/>
                    </a:moveTo>
                    <a:lnTo>
                      <a:pt x="383" y="110"/>
                    </a:lnTo>
                    <a:lnTo>
                      <a:pt x="383" y="110"/>
                    </a:lnTo>
                    <a:lnTo>
                      <a:pt x="219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32"/>
              <p:cNvSpPr/>
              <p:nvPr/>
            </p:nvSpPr>
            <p:spPr>
              <a:xfrm>
                <a:off x="7114711" y="2806508"/>
                <a:ext cx="6095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165" extrusionOk="0">
                    <a:moveTo>
                      <a:pt x="110" y="1"/>
                    </a:moveTo>
                    <a:cubicBezTo>
                      <a:pt x="0" y="1"/>
                      <a:pt x="219" y="110"/>
                      <a:pt x="493" y="165"/>
                    </a:cubicBezTo>
                    <a:cubicBezTo>
                      <a:pt x="329" y="110"/>
                      <a:pt x="274" y="55"/>
                      <a:pt x="11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32"/>
              <p:cNvSpPr/>
              <p:nvPr/>
            </p:nvSpPr>
            <p:spPr>
              <a:xfrm>
                <a:off x="7099213" y="2803856"/>
                <a:ext cx="3393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65" extrusionOk="0">
                    <a:moveTo>
                      <a:pt x="1" y="0"/>
                    </a:moveTo>
                    <a:lnTo>
                      <a:pt x="110" y="110"/>
                    </a:lnTo>
                    <a:lnTo>
                      <a:pt x="274" y="165"/>
                    </a:lnTo>
                    <a:cubicBezTo>
                      <a:pt x="110" y="55"/>
                      <a:pt x="55" y="0"/>
                      <a:pt x="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32"/>
              <p:cNvSpPr/>
              <p:nvPr/>
            </p:nvSpPr>
            <p:spPr>
              <a:xfrm>
                <a:off x="7103321" y="2809123"/>
                <a:ext cx="14817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1154" extrusionOk="0">
                    <a:moveTo>
                      <a:pt x="40" y="0"/>
                    </a:moveTo>
                    <a:cubicBezTo>
                      <a:pt x="1" y="0"/>
                      <a:pt x="655" y="556"/>
                      <a:pt x="707" y="661"/>
                    </a:cubicBezTo>
                    <a:cubicBezTo>
                      <a:pt x="621" y="589"/>
                      <a:pt x="583" y="562"/>
                      <a:pt x="574" y="562"/>
                    </a:cubicBezTo>
                    <a:cubicBezTo>
                      <a:pt x="546" y="562"/>
                      <a:pt x="733" y="770"/>
                      <a:pt x="652" y="770"/>
                    </a:cubicBezTo>
                    <a:lnTo>
                      <a:pt x="1036" y="1154"/>
                    </a:lnTo>
                    <a:cubicBezTo>
                      <a:pt x="1077" y="1031"/>
                      <a:pt x="933" y="876"/>
                      <a:pt x="1020" y="876"/>
                    </a:cubicBezTo>
                    <a:cubicBezTo>
                      <a:pt x="1049" y="876"/>
                      <a:pt x="1104" y="894"/>
                      <a:pt x="1200" y="935"/>
                    </a:cubicBezTo>
                    <a:cubicBezTo>
                      <a:pt x="817" y="551"/>
                      <a:pt x="433" y="332"/>
                      <a:pt x="50" y="4"/>
                    </a:cubicBezTo>
                    <a:cubicBezTo>
                      <a:pt x="45" y="1"/>
                      <a:pt x="42" y="0"/>
                      <a:pt x="4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32"/>
              <p:cNvSpPr/>
              <p:nvPr/>
            </p:nvSpPr>
            <p:spPr>
              <a:xfrm>
                <a:off x="7084392" y="2803868"/>
                <a:ext cx="27722" cy="32852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2684" extrusionOk="0">
                    <a:moveTo>
                      <a:pt x="877" y="1697"/>
                    </a:moveTo>
                    <a:cubicBezTo>
                      <a:pt x="897" y="1725"/>
                      <a:pt x="919" y="1751"/>
                      <a:pt x="941" y="1777"/>
                    </a:cubicBezTo>
                    <a:lnTo>
                      <a:pt x="941" y="1777"/>
                    </a:lnTo>
                    <a:lnTo>
                      <a:pt x="877" y="1697"/>
                    </a:lnTo>
                    <a:close/>
                    <a:moveTo>
                      <a:pt x="941" y="1777"/>
                    </a:moveTo>
                    <a:lnTo>
                      <a:pt x="1315" y="2245"/>
                    </a:lnTo>
                    <a:cubicBezTo>
                      <a:pt x="1267" y="2101"/>
                      <a:pt x="1093" y="1957"/>
                      <a:pt x="941" y="1777"/>
                    </a:cubicBezTo>
                    <a:close/>
                    <a:moveTo>
                      <a:pt x="585" y="0"/>
                    </a:moveTo>
                    <a:cubicBezTo>
                      <a:pt x="574" y="0"/>
                      <a:pt x="578" y="17"/>
                      <a:pt x="603" y="54"/>
                    </a:cubicBezTo>
                    <a:cubicBezTo>
                      <a:pt x="822" y="273"/>
                      <a:pt x="986" y="383"/>
                      <a:pt x="1151" y="602"/>
                    </a:cubicBezTo>
                    <a:cubicBezTo>
                      <a:pt x="1151" y="602"/>
                      <a:pt x="1303" y="792"/>
                      <a:pt x="1259" y="792"/>
                    </a:cubicBezTo>
                    <a:cubicBezTo>
                      <a:pt x="1250" y="792"/>
                      <a:pt x="1233" y="784"/>
                      <a:pt x="1206" y="766"/>
                    </a:cubicBezTo>
                    <a:cubicBezTo>
                      <a:pt x="1024" y="585"/>
                      <a:pt x="955" y="478"/>
                      <a:pt x="968" y="478"/>
                    </a:cubicBezTo>
                    <a:lnTo>
                      <a:pt x="968" y="478"/>
                    </a:lnTo>
                    <a:cubicBezTo>
                      <a:pt x="971" y="478"/>
                      <a:pt x="977" y="483"/>
                      <a:pt x="986" y="492"/>
                    </a:cubicBezTo>
                    <a:cubicBezTo>
                      <a:pt x="847" y="353"/>
                      <a:pt x="802" y="314"/>
                      <a:pt x="795" y="314"/>
                    </a:cubicBezTo>
                    <a:lnTo>
                      <a:pt x="795" y="314"/>
                    </a:lnTo>
                    <a:cubicBezTo>
                      <a:pt x="785" y="314"/>
                      <a:pt x="842" y="385"/>
                      <a:pt x="833" y="385"/>
                    </a:cubicBezTo>
                    <a:cubicBezTo>
                      <a:pt x="828" y="385"/>
                      <a:pt x="798" y="358"/>
                      <a:pt x="713" y="274"/>
                    </a:cubicBezTo>
                    <a:lnTo>
                      <a:pt x="713" y="274"/>
                    </a:lnTo>
                    <a:cubicBezTo>
                      <a:pt x="768" y="329"/>
                      <a:pt x="877" y="438"/>
                      <a:pt x="932" y="547"/>
                    </a:cubicBezTo>
                    <a:cubicBezTo>
                      <a:pt x="922" y="544"/>
                      <a:pt x="914" y="542"/>
                      <a:pt x="909" y="542"/>
                    </a:cubicBezTo>
                    <a:cubicBezTo>
                      <a:pt x="838" y="542"/>
                      <a:pt x="1114" y="803"/>
                      <a:pt x="1032" y="803"/>
                    </a:cubicBezTo>
                    <a:cubicBezTo>
                      <a:pt x="1016" y="803"/>
                      <a:pt x="984" y="792"/>
                      <a:pt x="932" y="766"/>
                    </a:cubicBezTo>
                    <a:lnTo>
                      <a:pt x="932" y="766"/>
                    </a:lnTo>
                    <a:cubicBezTo>
                      <a:pt x="1041" y="876"/>
                      <a:pt x="1041" y="876"/>
                      <a:pt x="1315" y="1204"/>
                    </a:cubicBezTo>
                    <a:cubicBezTo>
                      <a:pt x="932" y="876"/>
                      <a:pt x="932" y="821"/>
                      <a:pt x="603" y="492"/>
                    </a:cubicBezTo>
                    <a:lnTo>
                      <a:pt x="603" y="492"/>
                    </a:lnTo>
                    <a:cubicBezTo>
                      <a:pt x="767" y="711"/>
                      <a:pt x="1151" y="1150"/>
                      <a:pt x="1479" y="1533"/>
                    </a:cubicBezTo>
                    <a:cubicBezTo>
                      <a:pt x="1315" y="1385"/>
                      <a:pt x="1244" y="1341"/>
                      <a:pt x="1216" y="1341"/>
                    </a:cubicBezTo>
                    <a:cubicBezTo>
                      <a:pt x="1173" y="1341"/>
                      <a:pt x="1224" y="1441"/>
                      <a:pt x="1194" y="1441"/>
                    </a:cubicBezTo>
                    <a:cubicBezTo>
                      <a:pt x="1178" y="1441"/>
                      <a:pt x="1137" y="1410"/>
                      <a:pt x="1041" y="1314"/>
                    </a:cubicBezTo>
                    <a:cubicBezTo>
                      <a:pt x="1041" y="1270"/>
                      <a:pt x="970" y="1189"/>
                      <a:pt x="971" y="1189"/>
                    </a:cubicBezTo>
                    <a:lnTo>
                      <a:pt x="971" y="1189"/>
                    </a:lnTo>
                    <a:cubicBezTo>
                      <a:pt x="972" y="1189"/>
                      <a:pt x="976" y="1194"/>
                      <a:pt x="986" y="1204"/>
                    </a:cubicBezTo>
                    <a:cubicBezTo>
                      <a:pt x="862" y="1049"/>
                      <a:pt x="813" y="995"/>
                      <a:pt x="803" y="995"/>
                    </a:cubicBezTo>
                    <a:lnTo>
                      <a:pt x="803" y="995"/>
                    </a:lnTo>
                    <a:cubicBezTo>
                      <a:pt x="782" y="995"/>
                      <a:pt x="965" y="1271"/>
                      <a:pt x="947" y="1271"/>
                    </a:cubicBezTo>
                    <a:cubicBezTo>
                      <a:pt x="945" y="1271"/>
                      <a:pt x="940" y="1267"/>
                      <a:pt x="932" y="1259"/>
                    </a:cubicBezTo>
                    <a:lnTo>
                      <a:pt x="548" y="766"/>
                    </a:lnTo>
                    <a:lnTo>
                      <a:pt x="548" y="766"/>
                    </a:lnTo>
                    <a:cubicBezTo>
                      <a:pt x="586" y="841"/>
                      <a:pt x="674" y="1018"/>
                      <a:pt x="639" y="1018"/>
                    </a:cubicBezTo>
                    <a:cubicBezTo>
                      <a:pt x="623" y="1018"/>
                      <a:pt x="580" y="980"/>
                      <a:pt x="494" y="876"/>
                    </a:cubicBezTo>
                    <a:lnTo>
                      <a:pt x="274" y="602"/>
                    </a:lnTo>
                    <a:lnTo>
                      <a:pt x="274" y="602"/>
                    </a:lnTo>
                    <a:cubicBezTo>
                      <a:pt x="494" y="1040"/>
                      <a:pt x="274" y="931"/>
                      <a:pt x="384" y="1150"/>
                    </a:cubicBezTo>
                    <a:lnTo>
                      <a:pt x="110" y="876"/>
                    </a:lnTo>
                    <a:lnTo>
                      <a:pt x="110" y="876"/>
                    </a:lnTo>
                    <a:cubicBezTo>
                      <a:pt x="274" y="1314"/>
                      <a:pt x="329" y="985"/>
                      <a:pt x="767" y="1807"/>
                    </a:cubicBezTo>
                    <a:cubicBezTo>
                      <a:pt x="601" y="1535"/>
                      <a:pt x="539" y="1442"/>
                      <a:pt x="530" y="1442"/>
                    </a:cubicBezTo>
                    <a:lnTo>
                      <a:pt x="530" y="1442"/>
                    </a:lnTo>
                    <a:cubicBezTo>
                      <a:pt x="509" y="1442"/>
                      <a:pt x="733" y="1877"/>
                      <a:pt x="681" y="1877"/>
                    </a:cubicBezTo>
                    <a:cubicBezTo>
                      <a:pt x="670" y="1877"/>
                      <a:pt x="645" y="1856"/>
                      <a:pt x="603" y="1807"/>
                    </a:cubicBezTo>
                    <a:cubicBezTo>
                      <a:pt x="329" y="1423"/>
                      <a:pt x="548" y="1588"/>
                      <a:pt x="220" y="1150"/>
                    </a:cubicBezTo>
                    <a:lnTo>
                      <a:pt x="220" y="1150"/>
                    </a:lnTo>
                    <a:cubicBezTo>
                      <a:pt x="384" y="1396"/>
                      <a:pt x="411" y="1437"/>
                      <a:pt x="405" y="1437"/>
                    </a:cubicBezTo>
                    <a:cubicBezTo>
                      <a:pt x="401" y="1437"/>
                      <a:pt x="389" y="1427"/>
                      <a:pt x="381" y="1427"/>
                    </a:cubicBezTo>
                    <a:cubicBezTo>
                      <a:pt x="374" y="1427"/>
                      <a:pt x="370" y="1437"/>
                      <a:pt x="384" y="1478"/>
                    </a:cubicBezTo>
                    <a:cubicBezTo>
                      <a:pt x="110" y="985"/>
                      <a:pt x="274" y="1423"/>
                      <a:pt x="1" y="876"/>
                    </a:cubicBezTo>
                    <a:lnTo>
                      <a:pt x="1" y="876"/>
                    </a:lnTo>
                    <a:lnTo>
                      <a:pt x="384" y="1862"/>
                    </a:lnTo>
                    <a:cubicBezTo>
                      <a:pt x="287" y="1700"/>
                      <a:pt x="247" y="1653"/>
                      <a:pt x="231" y="1653"/>
                    </a:cubicBezTo>
                    <a:cubicBezTo>
                      <a:pt x="220" y="1653"/>
                      <a:pt x="220" y="1675"/>
                      <a:pt x="220" y="1697"/>
                    </a:cubicBezTo>
                    <a:cubicBezTo>
                      <a:pt x="274" y="1697"/>
                      <a:pt x="603" y="2464"/>
                      <a:pt x="767" y="2683"/>
                    </a:cubicBezTo>
                    <a:cubicBezTo>
                      <a:pt x="767" y="2413"/>
                      <a:pt x="842" y="2217"/>
                      <a:pt x="1020" y="2217"/>
                    </a:cubicBezTo>
                    <a:cubicBezTo>
                      <a:pt x="1059" y="2217"/>
                      <a:pt x="1102" y="2226"/>
                      <a:pt x="1151" y="2245"/>
                    </a:cubicBezTo>
                    <a:cubicBezTo>
                      <a:pt x="969" y="1972"/>
                      <a:pt x="947" y="1926"/>
                      <a:pt x="961" y="1926"/>
                    </a:cubicBezTo>
                    <a:cubicBezTo>
                      <a:pt x="968" y="1926"/>
                      <a:pt x="984" y="1938"/>
                      <a:pt x="993" y="1938"/>
                    </a:cubicBezTo>
                    <a:cubicBezTo>
                      <a:pt x="1008" y="1938"/>
                      <a:pt x="999" y="1901"/>
                      <a:pt x="877" y="1697"/>
                    </a:cubicBezTo>
                    <a:lnTo>
                      <a:pt x="877" y="1697"/>
                    </a:lnTo>
                    <a:lnTo>
                      <a:pt x="877" y="1697"/>
                    </a:lnTo>
                    <a:cubicBezTo>
                      <a:pt x="877" y="1682"/>
                      <a:pt x="882" y="1676"/>
                      <a:pt x="891" y="1676"/>
                    </a:cubicBezTo>
                    <a:cubicBezTo>
                      <a:pt x="949" y="1676"/>
                      <a:pt x="1173" y="1953"/>
                      <a:pt x="1315" y="2190"/>
                    </a:cubicBezTo>
                    <a:cubicBezTo>
                      <a:pt x="1425" y="2135"/>
                      <a:pt x="1206" y="1971"/>
                      <a:pt x="986" y="1643"/>
                    </a:cubicBezTo>
                    <a:lnTo>
                      <a:pt x="986" y="1643"/>
                    </a:lnTo>
                    <a:lnTo>
                      <a:pt x="1534" y="2300"/>
                    </a:lnTo>
                    <a:cubicBezTo>
                      <a:pt x="1581" y="2017"/>
                      <a:pt x="1425" y="1489"/>
                      <a:pt x="1732" y="1489"/>
                    </a:cubicBezTo>
                    <a:cubicBezTo>
                      <a:pt x="1781" y="1489"/>
                      <a:pt x="1842" y="1503"/>
                      <a:pt x="1918" y="1533"/>
                    </a:cubicBezTo>
                    <a:lnTo>
                      <a:pt x="1534" y="1150"/>
                    </a:lnTo>
                    <a:lnTo>
                      <a:pt x="1534" y="1150"/>
                    </a:lnTo>
                    <a:cubicBezTo>
                      <a:pt x="1554" y="1161"/>
                      <a:pt x="1567" y="1167"/>
                      <a:pt x="1575" y="1167"/>
                    </a:cubicBezTo>
                    <a:cubicBezTo>
                      <a:pt x="1649" y="1167"/>
                      <a:pt x="1246" y="687"/>
                      <a:pt x="1342" y="687"/>
                    </a:cubicBezTo>
                    <a:cubicBezTo>
                      <a:pt x="1374" y="687"/>
                      <a:pt x="1465" y="743"/>
                      <a:pt x="1652" y="893"/>
                    </a:cubicBezTo>
                    <a:lnTo>
                      <a:pt x="1652" y="893"/>
                    </a:lnTo>
                    <a:cubicBezTo>
                      <a:pt x="1838" y="1065"/>
                      <a:pt x="2056" y="1255"/>
                      <a:pt x="2191" y="1423"/>
                    </a:cubicBezTo>
                    <a:cubicBezTo>
                      <a:pt x="2082" y="1259"/>
                      <a:pt x="2246" y="1369"/>
                      <a:pt x="2191" y="1259"/>
                    </a:cubicBezTo>
                    <a:lnTo>
                      <a:pt x="1918" y="1095"/>
                    </a:lnTo>
                    <a:cubicBezTo>
                      <a:pt x="1810" y="965"/>
                      <a:pt x="1778" y="913"/>
                      <a:pt x="1800" y="913"/>
                    </a:cubicBezTo>
                    <a:cubicBezTo>
                      <a:pt x="1833" y="913"/>
                      <a:pt x="1992" y="1038"/>
                      <a:pt x="2191" y="1204"/>
                    </a:cubicBezTo>
                    <a:cubicBezTo>
                      <a:pt x="1808" y="766"/>
                      <a:pt x="1425" y="602"/>
                      <a:pt x="1096" y="328"/>
                    </a:cubicBezTo>
                    <a:lnTo>
                      <a:pt x="1096" y="328"/>
                    </a:lnTo>
                    <a:cubicBezTo>
                      <a:pt x="1240" y="484"/>
                      <a:pt x="1287" y="543"/>
                      <a:pt x="1274" y="543"/>
                    </a:cubicBezTo>
                    <a:cubicBezTo>
                      <a:pt x="1236" y="543"/>
                      <a:pt x="650" y="0"/>
                      <a:pt x="585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32"/>
              <p:cNvSpPr/>
              <p:nvPr/>
            </p:nvSpPr>
            <p:spPr>
              <a:xfrm>
                <a:off x="7111341" y="2821099"/>
                <a:ext cx="1357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10" extrusionOk="0">
                    <a:moveTo>
                      <a:pt x="110" y="11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32"/>
              <p:cNvSpPr/>
              <p:nvPr/>
            </p:nvSpPr>
            <p:spPr>
              <a:xfrm>
                <a:off x="7087086" y="2824416"/>
                <a:ext cx="333" cy="1408"/>
              </a:xfrm>
              <a:custGeom>
                <a:avLst/>
                <a:gdLst/>
                <a:ahLst/>
                <a:cxnLst/>
                <a:rect l="l" t="t" r="r" b="b"/>
                <a:pathLst>
                  <a:path w="27" h="115" extrusionOk="0">
                    <a:moveTo>
                      <a:pt x="1" y="0"/>
                    </a:moveTo>
                    <a:lnTo>
                      <a:pt x="1" y="55"/>
                    </a:lnTo>
                    <a:cubicBezTo>
                      <a:pt x="4" y="61"/>
                      <a:pt x="6" y="66"/>
                      <a:pt x="9" y="71"/>
                    </a:cubicBezTo>
                    <a:lnTo>
                      <a:pt x="9" y="71"/>
                    </a:lnTo>
                    <a:cubicBezTo>
                      <a:pt x="4" y="52"/>
                      <a:pt x="1" y="28"/>
                      <a:pt x="1" y="0"/>
                    </a:cubicBezTo>
                    <a:close/>
                    <a:moveTo>
                      <a:pt x="9" y="71"/>
                    </a:moveTo>
                    <a:lnTo>
                      <a:pt x="9" y="71"/>
                    </a:lnTo>
                    <a:cubicBezTo>
                      <a:pt x="15" y="99"/>
                      <a:pt x="23" y="115"/>
                      <a:pt x="25" y="115"/>
                    </a:cubicBezTo>
                    <a:cubicBezTo>
                      <a:pt x="26" y="115"/>
                      <a:pt x="23" y="102"/>
                      <a:pt x="9" y="7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32"/>
              <p:cNvSpPr/>
              <p:nvPr/>
            </p:nvSpPr>
            <p:spPr>
              <a:xfrm>
                <a:off x="7111341" y="2818447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32"/>
              <p:cNvSpPr/>
              <p:nvPr/>
            </p:nvSpPr>
            <p:spPr>
              <a:xfrm>
                <a:off x="7099213" y="2807173"/>
                <a:ext cx="2036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65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65" y="16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32"/>
              <p:cNvSpPr/>
              <p:nvPr/>
            </p:nvSpPr>
            <p:spPr>
              <a:xfrm>
                <a:off x="7081022" y="2818447"/>
                <a:ext cx="1369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111" h="275" extrusionOk="0">
                    <a:moveTo>
                      <a:pt x="1" y="0"/>
                    </a:moveTo>
                    <a:lnTo>
                      <a:pt x="110" y="274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32"/>
              <p:cNvSpPr/>
              <p:nvPr/>
            </p:nvSpPr>
            <p:spPr>
              <a:xfrm>
                <a:off x="7077652" y="2819767"/>
                <a:ext cx="12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" h="56" extrusionOk="0">
                    <a:moveTo>
                      <a:pt x="1" y="56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32"/>
              <p:cNvSpPr/>
              <p:nvPr/>
            </p:nvSpPr>
            <p:spPr>
              <a:xfrm>
                <a:off x="7056103" y="2803190"/>
                <a:ext cx="39875" cy="35569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2906" extrusionOk="0">
                    <a:moveTo>
                      <a:pt x="1862" y="987"/>
                    </a:moveTo>
                    <a:cubicBezTo>
                      <a:pt x="1870" y="1022"/>
                      <a:pt x="1876" y="1053"/>
                      <a:pt x="1882" y="1081"/>
                    </a:cubicBezTo>
                    <a:lnTo>
                      <a:pt x="1882" y="1081"/>
                    </a:lnTo>
                    <a:cubicBezTo>
                      <a:pt x="1876" y="1054"/>
                      <a:pt x="1870" y="1023"/>
                      <a:pt x="1862" y="987"/>
                    </a:cubicBezTo>
                    <a:close/>
                    <a:moveTo>
                      <a:pt x="1901" y="1245"/>
                    </a:moveTo>
                    <a:cubicBezTo>
                      <a:pt x="1903" y="1245"/>
                      <a:pt x="1906" y="1245"/>
                      <a:pt x="1908" y="1245"/>
                    </a:cubicBezTo>
                    <a:lnTo>
                      <a:pt x="1908" y="1245"/>
                    </a:lnTo>
                    <a:cubicBezTo>
                      <a:pt x="1909" y="1250"/>
                      <a:pt x="1909" y="1254"/>
                      <a:pt x="1909" y="1258"/>
                    </a:cubicBezTo>
                    <a:lnTo>
                      <a:pt x="1909" y="1258"/>
                    </a:lnTo>
                    <a:cubicBezTo>
                      <a:pt x="1884" y="1249"/>
                      <a:pt x="1884" y="1245"/>
                      <a:pt x="1901" y="1245"/>
                    </a:cubicBezTo>
                    <a:close/>
                    <a:moveTo>
                      <a:pt x="1808" y="1206"/>
                    </a:moveTo>
                    <a:lnTo>
                      <a:pt x="1808" y="1206"/>
                    </a:lnTo>
                    <a:cubicBezTo>
                      <a:pt x="1808" y="1223"/>
                      <a:pt x="1809" y="1241"/>
                      <a:pt x="1811" y="1260"/>
                    </a:cubicBezTo>
                    <a:lnTo>
                      <a:pt x="1811" y="1260"/>
                    </a:lnTo>
                    <a:cubicBezTo>
                      <a:pt x="1810" y="1256"/>
                      <a:pt x="1809" y="1253"/>
                      <a:pt x="1808" y="1250"/>
                    </a:cubicBezTo>
                    <a:lnTo>
                      <a:pt x="1808" y="1250"/>
                    </a:lnTo>
                    <a:cubicBezTo>
                      <a:pt x="1808" y="1232"/>
                      <a:pt x="1808" y="1217"/>
                      <a:pt x="1808" y="1206"/>
                    </a:cubicBezTo>
                    <a:close/>
                    <a:moveTo>
                      <a:pt x="1753" y="1315"/>
                    </a:moveTo>
                    <a:cubicBezTo>
                      <a:pt x="1753" y="1358"/>
                      <a:pt x="1753" y="1373"/>
                      <a:pt x="1753" y="1412"/>
                    </a:cubicBezTo>
                    <a:lnTo>
                      <a:pt x="1753" y="1412"/>
                    </a:lnTo>
                    <a:cubicBezTo>
                      <a:pt x="1646" y="1382"/>
                      <a:pt x="1535" y="1349"/>
                      <a:pt x="1424" y="1315"/>
                    </a:cubicBezTo>
                    <a:close/>
                    <a:moveTo>
                      <a:pt x="1758" y="1315"/>
                    </a:moveTo>
                    <a:cubicBezTo>
                      <a:pt x="1763" y="1350"/>
                      <a:pt x="1769" y="1384"/>
                      <a:pt x="1774" y="1419"/>
                    </a:cubicBezTo>
                    <a:lnTo>
                      <a:pt x="1774" y="1419"/>
                    </a:lnTo>
                    <a:cubicBezTo>
                      <a:pt x="1771" y="1418"/>
                      <a:pt x="1767" y="1417"/>
                      <a:pt x="1764" y="1416"/>
                    </a:cubicBezTo>
                    <a:lnTo>
                      <a:pt x="1764" y="1416"/>
                    </a:lnTo>
                    <a:cubicBezTo>
                      <a:pt x="1760" y="1377"/>
                      <a:pt x="1758" y="1347"/>
                      <a:pt x="1756" y="1315"/>
                    </a:cubicBezTo>
                    <a:close/>
                    <a:moveTo>
                      <a:pt x="1809" y="1316"/>
                    </a:moveTo>
                    <a:lnTo>
                      <a:pt x="1809" y="1316"/>
                    </a:lnTo>
                    <a:cubicBezTo>
                      <a:pt x="1813" y="1320"/>
                      <a:pt x="1817" y="1323"/>
                      <a:pt x="1821" y="1327"/>
                    </a:cubicBezTo>
                    <a:lnTo>
                      <a:pt x="1821" y="1327"/>
                    </a:lnTo>
                    <a:cubicBezTo>
                      <a:pt x="1827" y="1362"/>
                      <a:pt x="1836" y="1400"/>
                      <a:pt x="1845" y="1439"/>
                    </a:cubicBezTo>
                    <a:lnTo>
                      <a:pt x="1845" y="1439"/>
                    </a:lnTo>
                    <a:cubicBezTo>
                      <a:pt x="1834" y="1436"/>
                      <a:pt x="1823" y="1433"/>
                      <a:pt x="1813" y="1430"/>
                    </a:cubicBezTo>
                    <a:lnTo>
                      <a:pt x="1813" y="1430"/>
                    </a:lnTo>
                    <a:cubicBezTo>
                      <a:pt x="1811" y="1386"/>
                      <a:pt x="1810" y="1349"/>
                      <a:pt x="1809" y="1316"/>
                    </a:cubicBezTo>
                    <a:close/>
                    <a:moveTo>
                      <a:pt x="1835" y="1336"/>
                    </a:moveTo>
                    <a:cubicBezTo>
                      <a:pt x="1840" y="1339"/>
                      <a:pt x="1845" y="1342"/>
                      <a:pt x="1851" y="1344"/>
                    </a:cubicBezTo>
                    <a:lnTo>
                      <a:pt x="1851" y="1344"/>
                    </a:lnTo>
                    <a:cubicBezTo>
                      <a:pt x="1864" y="1391"/>
                      <a:pt x="1872" y="1424"/>
                      <a:pt x="1877" y="1448"/>
                    </a:cubicBezTo>
                    <a:lnTo>
                      <a:pt x="1877" y="1448"/>
                    </a:lnTo>
                    <a:cubicBezTo>
                      <a:pt x="1875" y="1447"/>
                      <a:pt x="1872" y="1447"/>
                      <a:pt x="1870" y="1446"/>
                    </a:cubicBezTo>
                    <a:lnTo>
                      <a:pt x="1870" y="1446"/>
                    </a:lnTo>
                    <a:cubicBezTo>
                      <a:pt x="1856" y="1403"/>
                      <a:pt x="1845" y="1367"/>
                      <a:pt x="1835" y="1336"/>
                    </a:cubicBezTo>
                    <a:close/>
                    <a:moveTo>
                      <a:pt x="1917" y="1151"/>
                    </a:moveTo>
                    <a:lnTo>
                      <a:pt x="1957" y="1249"/>
                    </a:lnTo>
                    <a:lnTo>
                      <a:pt x="1957" y="1249"/>
                    </a:lnTo>
                    <a:cubicBezTo>
                      <a:pt x="1954" y="1249"/>
                      <a:pt x="1952" y="1249"/>
                      <a:pt x="1950" y="1249"/>
                    </a:cubicBezTo>
                    <a:lnTo>
                      <a:pt x="1950" y="1249"/>
                    </a:lnTo>
                    <a:cubicBezTo>
                      <a:pt x="1953" y="1256"/>
                      <a:pt x="1955" y="1263"/>
                      <a:pt x="1958" y="1271"/>
                    </a:cubicBezTo>
                    <a:lnTo>
                      <a:pt x="1958" y="1271"/>
                    </a:lnTo>
                    <a:cubicBezTo>
                      <a:pt x="1961" y="1271"/>
                      <a:pt x="1963" y="1272"/>
                      <a:pt x="1966" y="1273"/>
                    </a:cubicBezTo>
                    <a:lnTo>
                      <a:pt x="1966" y="1273"/>
                    </a:lnTo>
                    <a:lnTo>
                      <a:pt x="1957" y="1249"/>
                    </a:lnTo>
                    <a:lnTo>
                      <a:pt x="1957" y="1249"/>
                    </a:lnTo>
                    <a:cubicBezTo>
                      <a:pt x="2001" y="1254"/>
                      <a:pt x="2062" y="1263"/>
                      <a:pt x="2129" y="1272"/>
                    </a:cubicBezTo>
                    <a:lnTo>
                      <a:pt x="2129" y="1272"/>
                    </a:lnTo>
                    <a:cubicBezTo>
                      <a:pt x="2134" y="1288"/>
                      <a:pt x="2140" y="1305"/>
                      <a:pt x="2145" y="1322"/>
                    </a:cubicBezTo>
                    <a:lnTo>
                      <a:pt x="2145" y="1322"/>
                    </a:lnTo>
                    <a:cubicBezTo>
                      <a:pt x="2102" y="1309"/>
                      <a:pt x="2043" y="1292"/>
                      <a:pt x="1966" y="1273"/>
                    </a:cubicBezTo>
                    <a:lnTo>
                      <a:pt x="1966" y="1273"/>
                    </a:lnTo>
                    <a:lnTo>
                      <a:pt x="2016" y="1397"/>
                    </a:lnTo>
                    <a:lnTo>
                      <a:pt x="2016" y="1397"/>
                    </a:lnTo>
                    <a:cubicBezTo>
                      <a:pt x="2015" y="1397"/>
                      <a:pt x="2013" y="1397"/>
                      <a:pt x="2012" y="1396"/>
                    </a:cubicBezTo>
                    <a:lnTo>
                      <a:pt x="2012" y="1396"/>
                    </a:lnTo>
                    <a:cubicBezTo>
                      <a:pt x="2017" y="1405"/>
                      <a:pt x="2022" y="1415"/>
                      <a:pt x="2027" y="1425"/>
                    </a:cubicBezTo>
                    <a:lnTo>
                      <a:pt x="2016" y="1397"/>
                    </a:lnTo>
                    <a:lnTo>
                      <a:pt x="2016" y="1397"/>
                    </a:lnTo>
                    <a:cubicBezTo>
                      <a:pt x="2037" y="1405"/>
                      <a:pt x="2059" y="1414"/>
                      <a:pt x="2081" y="1425"/>
                    </a:cubicBezTo>
                    <a:cubicBezTo>
                      <a:pt x="2081" y="1408"/>
                      <a:pt x="2125" y="1402"/>
                      <a:pt x="2169" y="1396"/>
                    </a:cubicBezTo>
                    <a:lnTo>
                      <a:pt x="2169" y="1396"/>
                    </a:lnTo>
                    <a:cubicBezTo>
                      <a:pt x="2185" y="1446"/>
                      <a:pt x="2200" y="1497"/>
                      <a:pt x="2215" y="1547"/>
                    </a:cubicBezTo>
                    <a:lnTo>
                      <a:pt x="2215" y="1547"/>
                    </a:lnTo>
                    <a:cubicBezTo>
                      <a:pt x="2164" y="1531"/>
                      <a:pt x="2104" y="1513"/>
                      <a:pt x="2038" y="1494"/>
                    </a:cubicBezTo>
                    <a:lnTo>
                      <a:pt x="2038" y="1494"/>
                    </a:lnTo>
                    <a:cubicBezTo>
                      <a:pt x="2026" y="1462"/>
                      <a:pt x="2014" y="1429"/>
                      <a:pt x="2001" y="1392"/>
                    </a:cubicBezTo>
                    <a:lnTo>
                      <a:pt x="2001" y="1392"/>
                    </a:lnTo>
                    <a:cubicBezTo>
                      <a:pt x="2005" y="1394"/>
                      <a:pt x="2009" y="1395"/>
                      <a:pt x="2012" y="1396"/>
                    </a:cubicBezTo>
                    <a:lnTo>
                      <a:pt x="2012" y="1396"/>
                    </a:lnTo>
                    <a:cubicBezTo>
                      <a:pt x="2000" y="1373"/>
                      <a:pt x="1990" y="1353"/>
                      <a:pt x="1981" y="1336"/>
                    </a:cubicBezTo>
                    <a:lnTo>
                      <a:pt x="1981" y="1336"/>
                    </a:lnTo>
                    <a:cubicBezTo>
                      <a:pt x="1973" y="1315"/>
                      <a:pt x="1966" y="1293"/>
                      <a:pt x="1958" y="1271"/>
                    </a:cubicBezTo>
                    <a:lnTo>
                      <a:pt x="1958" y="1271"/>
                    </a:lnTo>
                    <a:cubicBezTo>
                      <a:pt x="1953" y="1269"/>
                      <a:pt x="1948" y="1268"/>
                      <a:pt x="1944" y="1267"/>
                    </a:cubicBezTo>
                    <a:lnTo>
                      <a:pt x="1944" y="1267"/>
                    </a:lnTo>
                    <a:cubicBezTo>
                      <a:pt x="1940" y="1260"/>
                      <a:pt x="1937" y="1254"/>
                      <a:pt x="1934" y="1247"/>
                    </a:cubicBezTo>
                    <a:lnTo>
                      <a:pt x="1934" y="1247"/>
                    </a:lnTo>
                    <a:cubicBezTo>
                      <a:pt x="1939" y="1248"/>
                      <a:pt x="1944" y="1248"/>
                      <a:pt x="1950" y="1249"/>
                    </a:cubicBezTo>
                    <a:lnTo>
                      <a:pt x="1950" y="1249"/>
                    </a:lnTo>
                    <a:cubicBezTo>
                      <a:pt x="1940" y="1218"/>
                      <a:pt x="1929" y="1186"/>
                      <a:pt x="1917" y="1151"/>
                    </a:cubicBezTo>
                    <a:close/>
                    <a:moveTo>
                      <a:pt x="2183" y="1652"/>
                    </a:moveTo>
                    <a:lnTo>
                      <a:pt x="2190" y="1668"/>
                    </a:lnTo>
                    <a:lnTo>
                      <a:pt x="2190" y="1668"/>
                    </a:lnTo>
                    <a:cubicBezTo>
                      <a:pt x="2188" y="1663"/>
                      <a:pt x="2186" y="1657"/>
                      <a:pt x="2184" y="1652"/>
                    </a:cubicBezTo>
                    <a:lnTo>
                      <a:pt x="2184" y="1652"/>
                    </a:lnTo>
                    <a:cubicBezTo>
                      <a:pt x="2184" y="1652"/>
                      <a:pt x="2183" y="1652"/>
                      <a:pt x="2183" y="1652"/>
                    </a:cubicBezTo>
                    <a:close/>
                    <a:moveTo>
                      <a:pt x="2136" y="1534"/>
                    </a:moveTo>
                    <a:cubicBezTo>
                      <a:pt x="2154" y="1575"/>
                      <a:pt x="2170" y="1614"/>
                      <a:pt x="2184" y="1652"/>
                    </a:cubicBezTo>
                    <a:lnTo>
                      <a:pt x="2184" y="1652"/>
                    </a:lnTo>
                    <a:cubicBezTo>
                      <a:pt x="2207" y="1653"/>
                      <a:pt x="2227" y="1653"/>
                      <a:pt x="2247" y="1654"/>
                    </a:cubicBezTo>
                    <a:lnTo>
                      <a:pt x="2247" y="1654"/>
                    </a:lnTo>
                    <a:cubicBezTo>
                      <a:pt x="2250" y="1666"/>
                      <a:pt x="2254" y="1678"/>
                      <a:pt x="2257" y="1690"/>
                    </a:cubicBezTo>
                    <a:lnTo>
                      <a:pt x="2257" y="1690"/>
                    </a:lnTo>
                    <a:lnTo>
                      <a:pt x="2193" y="1677"/>
                    </a:lnTo>
                    <a:lnTo>
                      <a:pt x="2193" y="1677"/>
                    </a:lnTo>
                    <a:lnTo>
                      <a:pt x="2190" y="1668"/>
                    </a:lnTo>
                    <a:lnTo>
                      <a:pt x="2190" y="1668"/>
                    </a:lnTo>
                    <a:cubicBezTo>
                      <a:pt x="2191" y="1671"/>
                      <a:pt x="2192" y="1674"/>
                      <a:pt x="2193" y="1677"/>
                    </a:cubicBezTo>
                    <a:lnTo>
                      <a:pt x="2193" y="1677"/>
                    </a:lnTo>
                    <a:lnTo>
                      <a:pt x="2099" y="1658"/>
                    </a:lnTo>
                    <a:lnTo>
                      <a:pt x="2099" y="1658"/>
                    </a:lnTo>
                    <a:cubicBezTo>
                      <a:pt x="2098" y="1655"/>
                      <a:pt x="2097" y="1651"/>
                      <a:pt x="2095" y="1648"/>
                    </a:cubicBezTo>
                    <a:lnTo>
                      <a:pt x="2095" y="1648"/>
                    </a:lnTo>
                    <a:cubicBezTo>
                      <a:pt x="2127" y="1650"/>
                      <a:pt x="2157" y="1651"/>
                      <a:pt x="2183" y="1652"/>
                    </a:cubicBezTo>
                    <a:lnTo>
                      <a:pt x="2183" y="1652"/>
                    </a:lnTo>
                    <a:lnTo>
                      <a:pt x="2136" y="1534"/>
                    </a:lnTo>
                    <a:close/>
                    <a:moveTo>
                      <a:pt x="1792" y="1694"/>
                    </a:moveTo>
                    <a:cubicBezTo>
                      <a:pt x="1797" y="1696"/>
                      <a:pt x="1802" y="1697"/>
                      <a:pt x="1808" y="1699"/>
                    </a:cubicBezTo>
                    <a:cubicBezTo>
                      <a:pt x="1803" y="1700"/>
                      <a:pt x="1798" y="1702"/>
                      <a:pt x="1793" y="1703"/>
                    </a:cubicBezTo>
                    <a:lnTo>
                      <a:pt x="1793" y="1703"/>
                    </a:lnTo>
                    <a:cubicBezTo>
                      <a:pt x="1792" y="1700"/>
                      <a:pt x="1792" y="1697"/>
                      <a:pt x="1792" y="1694"/>
                    </a:cubicBezTo>
                    <a:close/>
                    <a:moveTo>
                      <a:pt x="1802" y="1800"/>
                    </a:moveTo>
                    <a:lnTo>
                      <a:pt x="1802" y="1800"/>
                    </a:lnTo>
                    <a:cubicBezTo>
                      <a:pt x="1809" y="1805"/>
                      <a:pt x="1816" y="1809"/>
                      <a:pt x="1822" y="1813"/>
                    </a:cubicBezTo>
                    <a:lnTo>
                      <a:pt x="1822" y="1813"/>
                    </a:lnTo>
                    <a:cubicBezTo>
                      <a:pt x="1823" y="1847"/>
                      <a:pt x="1821" y="1866"/>
                      <a:pt x="1813" y="1866"/>
                    </a:cubicBezTo>
                    <a:cubicBezTo>
                      <a:pt x="1812" y="1866"/>
                      <a:pt x="1810" y="1865"/>
                      <a:pt x="1808" y="1863"/>
                    </a:cubicBezTo>
                    <a:cubicBezTo>
                      <a:pt x="1806" y="1841"/>
                      <a:pt x="1804" y="1820"/>
                      <a:pt x="1802" y="1800"/>
                    </a:cubicBezTo>
                    <a:close/>
                    <a:moveTo>
                      <a:pt x="2317" y="1913"/>
                    </a:moveTo>
                    <a:lnTo>
                      <a:pt x="2317" y="1913"/>
                    </a:lnTo>
                    <a:cubicBezTo>
                      <a:pt x="2317" y="1915"/>
                      <a:pt x="2317" y="1916"/>
                      <a:pt x="2318" y="1918"/>
                    </a:cubicBezTo>
                    <a:lnTo>
                      <a:pt x="2301" y="1918"/>
                    </a:lnTo>
                    <a:cubicBezTo>
                      <a:pt x="2306" y="1916"/>
                      <a:pt x="2312" y="1915"/>
                      <a:pt x="2317" y="1913"/>
                    </a:cubicBezTo>
                    <a:close/>
                    <a:moveTo>
                      <a:pt x="2215" y="2001"/>
                    </a:moveTo>
                    <a:cubicBezTo>
                      <a:pt x="2242" y="2006"/>
                      <a:pt x="2270" y="2010"/>
                      <a:pt x="2299" y="2015"/>
                    </a:cubicBezTo>
                    <a:lnTo>
                      <a:pt x="2299" y="2015"/>
                    </a:lnTo>
                    <a:cubicBezTo>
                      <a:pt x="2305" y="2034"/>
                      <a:pt x="2310" y="2054"/>
                      <a:pt x="2316" y="2073"/>
                    </a:cubicBezTo>
                    <a:lnTo>
                      <a:pt x="2316" y="2073"/>
                    </a:lnTo>
                    <a:cubicBezTo>
                      <a:pt x="2198" y="2061"/>
                      <a:pt x="2363" y="2040"/>
                      <a:pt x="2224" y="2031"/>
                    </a:cubicBezTo>
                    <a:lnTo>
                      <a:pt x="2224" y="2031"/>
                    </a:lnTo>
                    <a:cubicBezTo>
                      <a:pt x="2221" y="2021"/>
                      <a:pt x="2218" y="2011"/>
                      <a:pt x="2215" y="2001"/>
                    </a:cubicBezTo>
                    <a:close/>
                    <a:moveTo>
                      <a:pt x="2331" y="2020"/>
                    </a:moveTo>
                    <a:cubicBezTo>
                      <a:pt x="2335" y="2020"/>
                      <a:pt x="2339" y="2021"/>
                      <a:pt x="2343" y="2022"/>
                    </a:cubicBezTo>
                    <a:lnTo>
                      <a:pt x="2343" y="2022"/>
                    </a:lnTo>
                    <a:cubicBezTo>
                      <a:pt x="2347" y="2041"/>
                      <a:pt x="2351" y="2059"/>
                      <a:pt x="2354" y="2076"/>
                    </a:cubicBezTo>
                    <a:lnTo>
                      <a:pt x="2354" y="2076"/>
                    </a:lnTo>
                    <a:cubicBezTo>
                      <a:pt x="2354" y="2076"/>
                      <a:pt x="2353" y="2076"/>
                      <a:pt x="2353" y="2076"/>
                    </a:cubicBezTo>
                    <a:lnTo>
                      <a:pt x="2353" y="2076"/>
                    </a:lnTo>
                    <a:lnTo>
                      <a:pt x="2331" y="2020"/>
                    </a:lnTo>
                    <a:close/>
                    <a:moveTo>
                      <a:pt x="2579" y="2060"/>
                    </a:moveTo>
                    <a:cubicBezTo>
                      <a:pt x="2619" y="2067"/>
                      <a:pt x="2655" y="2075"/>
                      <a:pt x="2684" y="2082"/>
                    </a:cubicBezTo>
                    <a:cubicBezTo>
                      <a:pt x="2649" y="2082"/>
                      <a:pt x="2617" y="2082"/>
                      <a:pt x="2588" y="2082"/>
                    </a:cubicBezTo>
                    <a:lnTo>
                      <a:pt x="2588" y="2082"/>
                    </a:lnTo>
                    <a:cubicBezTo>
                      <a:pt x="2585" y="2075"/>
                      <a:pt x="2582" y="2067"/>
                      <a:pt x="2579" y="2060"/>
                    </a:cubicBezTo>
                    <a:close/>
                    <a:moveTo>
                      <a:pt x="2116" y="2109"/>
                    </a:moveTo>
                    <a:lnTo>
                      <a:pt x="2116" y="2109"/>
                    </a:lnTo>
                    <a:cubicBezTo>
                      <a:pt x="2115" y="2113"/>
                      <a:pt x="2114" y="2118"/>
                      <a:pt x="2114" y="2124"/>
                    </a:cubicBezTo>
                    <a:lnTo>
                      <a:pt x="2114" y="2124"/>
                    </a:lnTo>
                    <a:cubicBezTo>
                      <a:pt x="1966" y="2109"/>
                      <a:pt x="2014" y="2109"/>
                      <a:pt x="2081" y="2109"/>
                    </a:cubicBezTo>
                    <a:cubicBezTo>
                      <a:pt x="2093" y="2109"/>
                      <a:pt x="2104" y="2109"/>
                      <a:pt x="2116" y="2109"/>
                    </a:cubicBezTo>
                    <a:close/>
                    <a:moveTo>
                      <a:pt x="2299" y="2218"/>
                    </a:moveTo>
                    <a:cubicBezTo>
                      <a:pt x="2308" y="2218"/>
                      <a:pt x="2323" y="2242"/>
                      <a:pt x="2341" y="2278"/>
                    </a:cubicBezTo>
                    <a:lnTo>
                      <a:pt x="2341" y="2278"/>
                    </a:lnTo>
                    <a:cubicBezTo>
                      <a:pt x="2326" y="2275"/>
                      <a:pt x="2311" y="2271"/>
                      <a:pt x="2296" y="2268"/>
                    </a:cubicBezTo>
                    <a:lnTo>
                      <a:pt x="2296" y="2268"/>
                    </a:lnTo>
                    <a:cubicBezTo>
                      <a:pt x="2297" y="2277"/>
                      <a:pt x="2298" y="2288"/>
                      <a:pt x="2301" y="2301"/>
                    </a:cubicBezTo>
                    <a:cubicBezTo>
                      <a:pt x="2297" y="2289"/>
                      <a:pt x="2294" y="2278"/>
                      <a:pt x="2291" y="2267"/>
                    </a:cubicBezTo>
                    <a:lnTo>
                      <a:pt x="2291" y="2267"/>
                    </a:lnTo>
                    <a:cubicBezTo>
                      <a:pt x="2293" y="2267"/>
                      <a:pt x="2294" y="2268"/>
                      <a:pt x="2296" y="2268"/>
                    </a:cubicBezTo>
                    <a:lnTo>
                      <a:pt x="2296" y="2268"/>
                    </a:lnTo>
                    <a:cubicBezTo>
                      <a:pt x="2291" y="2232"/>
                      <a:pt x="2293" y="2218"/>
                      <a:pt x="2299" y="2218"/>
                    </a:cubicBezTo>
                    <a:close/>
                    <a:moveTo>
                      <a:pt x="1904" y="2273"/>
                    </a:moveTo>
                    <a:cubicBezTo>
                      <a:pt x="1908" y="2300"/>
                      <a:pt x="1913" y="2328"/>
                      <a:pt x="1917" y="2356"/>
                    </a:cubicBezTo>
                    <a:cubicBezTo>
                      <a:pt x="1913" y="2324"/>
                      <a:pt x="1908" y="2297"/>
                      <a:pt x="1904" y="2273"/>
                    </a:cubicBezTo>
                    <a:close/>
                    <a:moveTo>
                      <a:pt x="1981" y="2797"/>
                    </a:moveTo>
                    <a:lnTo>
                      <a:pt x="1981" y="2797"/>
                    </a:lnTo>
                    <a:cubicBezTo>
                      <a:pt x="1975" y="2823"/>
                      <a:pt x="1972" y="2858"/>
                      <a:pt x="1972" y="2903"/>
                    </a:cubicBezTo>
                    <a:cubicBezTo>
                      <a:pt x="1977" y="2874"/>
                      <a:pt x="1980" y="2838"/>
                      <a:pt x="1981" y="2797"/>
                    </a:cubicBezTo>
                    <a:close/>
                    <a:moveTo>
                      <a:pt x="548" y="1"/>
                    </a:moveTo>
                    <a:cubicBezTo>
                      <a:pt x="657" y="110"/>
                      <a:pt x="1643" y="494"/>
                      <a:pt x="1369" y="494"/>
                    </a:cubicBezTo>
                    <a:cubicBezTo>
                      <a:pt x="1424" y="494"/>
                      <a:pt x="1150" y="439"/>
                      <a:pt x="931" y="329"/>
                    </a:cubicBezTo>
                    <a:lnTo>
                      <a:pt x="931" y="329"/>
                    </a:lnTo>
                    <a:cubicBezTo>
                      <a:pt x="822" y="384"/>
                      <a:pt x="1589" y="658"/>
                      <a:pt x="1698" y="713"/>
                    </a:cubicBezTo>
                    <a:cubicBezTo>
                      <a:pt x="1196" y="577"/>
                      <a:pt x="973" y="529"/>
                      <a:pt x="902" y="529"/>
                    </a:cubicBezTo>
                    <a:cubicBezTo>
                      <a:pt x="726" y="529"/>
                      <a:pt x="1471" y="822"/>
                      <a:pt x="1228" y="822"/>
                    </a:cubicBezTo>
                    <a:cubicBezTo>
                      <a:pt x="1172" y="822"/>
                      <a:pt x="1062" y="806"/>
                      <a:pt x="877" y="767"/>
                    </a:cubicBezTo>
                    <a:lnTo>
                      <a:pt x="877" y="767"/>
                    </a:lnTo>
                    <a:cubicBezTo>
                      <a:pt x="1041" y="877"/>
                      <a:pt x="822" y="932"/>
                      <a:pt x="1205" y="1096"/>
                    </a:cubicBezTo>
                    <a:cubicBezTo>
                      <a:pt x="1060" y="1048"/>
                      <a:pt x="995" y="1032"/>
                      <a:pt x="961" y="1032"/>
                    </a:cubicBezTo>
                    <a:cubicBezTo>
                      <a:pt x="905" y="1032"/>
                      <a:pt x="932" y="1073"/>
                      <a:pt x="814" y="1073"/>
                    </a:cubicBezTo>
                    <a:cubicBezTo>
                      <a:pt x="761" y="1073"/>
                      <a:pt x="680" y="1065"/>
                      <a:pt x="548" y="1041"/>
                    </a:cubicBezTo>
                    <a:lnTo>
                      <a:pt x="548" y="1041"/>
                    </a:lnTo>
                    <a:cubicBezTo>
                      <a:pt x="1753" y="1260"/>
                      <a:pt x="0" y="1151"/>
                      <a:pt x="1534" y="1425"/>
                    </a:cubicBezTo>
                    <a:cubicBezTo>
                      <a:pt x="1096" y="1425"/>
                      <a:pt x="1643" y="1425"/>
                      <a:pt x="1260" y="1479"/>
                    </a:cubicBezTo>
                    <a:cubicBezTo>
                      <a:pt x="1096" y="1479"/>
                      <a:pt x="1096" y="1425"/>
                      <a:pt x="1041" y="1425"/>
                    </a:cubicBezTo>
                    <a:cubicBezTo>
                      <a:pt x="759" y="1425"/>
                      <a:pt x="1443" y="1545"/>
                      <a:pt x="1196" y="1545"/>
                    </a:cubicBezTo>
                    <a:cubicBezTo>
                      <a:pt x="1155" y="1545"/>
                      <a:pt x="1088" y="1542"/>
                      <a:pt x="986" y="1534"/>
                    </a:cubicBezTo>
                    <a:lnTo>
                      <a:pt x="986" y="1534"/>
                    </a:lnTo>
                    <a:cubicBezTo>
                      <a:pt x="887" y="1584"/>
                      <a:pt x="1329" y="1589"/>
                      <a:pt x="1698" y="1671"/>
                    </a:cubicBezTo>
                    <a:lnTo>
                      <a:pt x="1698" y="1671"/>
                    </a:lnTo>
                    <a:lnTo>
                      <a:pt x="1698" y="1699"/>
                    </a:lnTo>
                    <a:lnTo>
                      <a:pt x="1643" y="1699"/>
                    </a:lnTo>
                    <a:cubicBezTo>
                      <a:pt x="1655" y="1706"/>
                      <a:pt x="1667" y="1714"/>
                      <a:pt x="1679" y="1721"/>
                    </a:cubicBezTo>
                    <a:lnTo>
                      <a:pt x="1679" y="1721"/>
                    </a:lnTo>
                    <a:cubicBezTo>
                      <a:pt x="1658" y="1722"/>
                      <a:pt x="1635" y="1723"/>
                      <a:pt x="1611" y="1723"/>
                    </a:cubicBezTo>
                    <a:cubicBezTo>
                      <a:pt x="1449" y="1723"/>
                      <a:pt x="1205" y="1699"/>
                      <a:pt x="767" y="1699"/>
                    </a:cubicBezTo>
                    <a:cubicBezTo>
                      <a:pt x="1534" y="1808"/>
                      <a:pt x="1150" y="1808"/>
                      <a:pt x="1534" y="1863"/>
                    </a:cubicBezTo>
                    <a:cubicBezTo>
                      <a:pt x="1580" y="1863"/>
                      <a:pt x="1664" y="1863"/>
                      <a:pt x="1852" y="1895"/>
                    </a:cubicBezTo>
                    <a:lnTo>
                      <a:pt x="1852" y="1895"/>
                    </a:lnTo>
                    <a:cubicBezTo>
                      <a:pt x="1849" y="1872"/>
                      <a:pt x="1846" y="1849"/>
                      <a:pt x="1844" y="1827"/>
                    </a:cubicBezTo>
                    <a:lnTo>
                      <a:pt x="1844" y="1827"/>
                    </a:lnTo>
                    <a:cubicBezTo>
                      <a:pt x="1860" y="1837"/>
                      <a:pt x="1876" y="1847"/>
                      <a:pt x="1891" y="1857"/>
                    </a:cubicBezTo>
                    <a:lnTo>
                      <a:pt x="1891" y="1857"/>
                    </a:lnTo>
                    <a:cubicBezTo>
                      <a:pt x="1893" y="1871"/>
                      <a:pt x="1895" y="1886"/>
                      <a:pt x="1897" y="1903"/>
                    </a:cubicBezTo>
                    <a:lnTo>
                      <a:pt x="1897" y="1903"/>
                    </a:lnTo>
                    <a:cubicBezTo>
                      <a:pt x="1881" y="1900"/>
                      <a:pt x="1866" y="1898"/>
                      <a:pt x="1852" y="1895"/>
                    </a:cubicBezTo>
                    <a:lnTo>
                      <a:pt x="1852" y="1895"/>
                    </a:lnTo>
                    <a:cubicBezTo>
                      <a:pt x="1856" y="1929"/>
                      <a:pt x="1860" y="1964"/>
                      <a:pt x="1864" y="2000"/>
                    </a:cubicBezTo>
                    <a:lnTo>
                      <a:pt x="1864" y="2000"/>
                    </a:lnTo>
                    <a:cubicBezTo>
                      <a:pt x="1629" y="1954"/>
                      <a:pt x="1553" y="1909"/>
                      <a:pt x="1096" y="1863"/>
                    </a:cubicBezTo>
                    <a:lnTo>
                      <a:pt x="1096" y="1863"/>
                    </a:lnTo>
                    <a:cubicBezTo>
                      <a:pt x="1041" y="1918"/>
                      <a:pt x="1150" y="2082"/>
                      <a:pt x="1479" y="2137"/>
                    </a:cubicBezTo>
                    <a:cubicBezTo>
                      <a:pt x="1443" y="2155"/>
                      <a:pt x="1388" y="2161"/>
                      <a:pt x="1329" y="2161"/>
                    </a:cubicBezTo>
                    <a:cubicBezTo>
                      <a:pt x="1211" y="2161"/>
                      <a:pt x="1077" y="2137"/>
                      <a:pt x="1041" y="2137"/>
                    </a:cubicBezTo>
                    <a:cubicBezTo>
                      <a:pt x="657" y="2246"/>
                      <a:pt x="1862" y="2301"/>
                      <a:pt x="1479" y="2356"/>
                    </a:cubicBezTo>
                    <a:lnTo>
                      <a:pt x="1041" y="2356"/>
                    </a:lnTo>
                    <a:cubicBezTo>
                      <a:pt x="1614" y="2585"/>
                      <a:pt x="1574" y="2681"/>
                      <a:pt x="1590" y="2681"/>
                    </a:cubicBezTo>
                    <a:cubicBezTo>
                      <a:pt x="1598" y="2681"/>
                      <a:pt x="1615" y="2663"/>
                      <a:pt x="1698" y="2630"/>
                    </a:cubicBezTo>
                    <a:cubicBezTo>
                      <a:pt x="1698" y="2437"/>
                      <a:pt x="1698" y="2329"/>
                      <a:pt x="1698" y="2194"/>
                    </a:cubicBezTo>
                    <a:lnTo>
                      <a:pt x="1698" y="2194"/>
                    </a:lnTo>
                    <a:cubicBezTo>
                      <a:pt x="1648" y="2192"/>
                      <a:pt x="1593" y="2191"/>
                      <a:pt x="1534" y="2191"/>
                    </a:cubicBezTo>
                    <a:cubicBezTo>
                      <a:pt x="1582" y="2191"/>
                      <a:pt x="1638" y="2191"/>
                      <a:pt x="1698" y="2191"/>
                    </a:cubicBezTo>
                    <a:lnTo>
                      <a:pt x="1698" y="2191"/>
                    </a:lnTo>
                    <a:cubicBezTo>
                      <a:pt x="1698" y="2192"/>
                      <a:pt x="1698" y="2193"/>
                      <a:pt x="1698" y="2194"/>
                    </a:cubicBezTo>
                    <a:lnTo>
                      <a:pt x="1698" y="2194"/>
                    </a:lnTo>
                    <a:cubicBezTo>
                      <a:pt x="1698" y="2194"/>
                      <a:pt x="1698" y="2194"/>
                      <a:pt x="1698" y="2194"/>
                    </a:cubicBezTo>
                    <a:lnTo>
                      <a:pt x="1698" y="2194"/>
                    </a:lnTo>
                    <a:cubicBezTo>
                      <a:pt x="1698" y="2193"/>
                      <a:pt x="1698" y="2192"/>
                      <a:pt x="1698" y="2191"/>
                    </a:cubicBezTo>
                    <a:lnTo>
                      <a:pt x="1698" y="2191"/>
                    </a:lnTo>
                    <a:cubicBezTo>
                      <a:pt x="1698" y="2191"/>
                      <a:pt x="1698" y="2191"/>
                      <a:pt x="1698" y="2191"/>
                    </a:cubicBezTo>
                    <a:lnTo>
                      <a:pt x="1698" y="2191"/>
                    </a:lnTo>
                    <a:cubicBezTo>
                      <a:pt x="1698" y="2174"/>
                      <a:pt x="1698" y="2155"/>
                      <a:pt x="1698" y="2137"/>
                    </a:cubicBezTo>
                    <a:cubicBezTo>
                      <a:pt x="1698" y="2156"/>
                      <a:pt x="1698" y="2174"/>
                      <a:pt x="1698" y="2191"/>
                    </a:cubicBezTo>
                    <a:lnTo>
                      <a:pt x="1698" y="2191"/>
                    </a:lnTo>
                    <a:cubicBezTo>
                      <a:pt x="1735" y="2191"/>
                      <a:pt x="1773" y="2191"/>
                      <a:pt x="1811" y="2190"/>
                    </a:cubicBezTo>
                    <a:lnTo>
                      <a:pt x="1811" y="2190"/>
                    </a:lnTo>
                    <a:cubicBezTo>
                      <a:pt x="1810" y="2193"/>
                      <a:pt x="1809" y="2195"/>
                      <a:pt x="1808" y="2198"/>
                    </a:cubicBezTo>
                    <a:lnTo>
                      <a:pt x="1808" y="2198"/>
                    </a:lnTo>
                    <a:cubicBezTo>
                      <a:pt x="1774" y="2196"/>
                      <a:pt x="1738" y="2195"/>
                      <a:pt x="1698" y="2194"/>
                    </a:cubicBezTo>
                    <a:lnTo>
                      <a:pt x="1698" y="2194"/>
                    </a:lnTo>
                    <a:cubicBezTo>
                      <a:pt x="1699" y="2424"/>
                      <a:pt x="1707" y="2503"/>
                      <a:pt x="1719" y="2503"/>
                    </a:cubicBezTo>
                    <a:cubicBezTo>
                      <a:pt x="1739" y="2503"/>
                      <a:pt x="1771" y="2302"/>
                      <a:pt x="1808" y="2198"/>
                    </a:cubicBezTo>
                    <a:lnTo>
                      <a:pt x="1808" y="2198"/>
                    </a:lnTo>
                    <a:cubicBezTo>
                      <a:pt x="1836" y="2200"/>
                      <a:pt x="1863" y="2201"/>
                      <a:pt x="1888" y="2203"/>
                    </a:cubicBezTo>
                    <a:lnTo>
                      <a:pt x="1888" y="2203"/>
                    </a:lnTo>
                    <a:cubicBezTo>
                      <a:pt x="1887" y="2198"/>
                      <a:pt x="1885" y="2193"/>
                      <a:pt x="1884" y="2189"/>
                    </a:cubicBezTo>
                    <a:lnTo>
                      <a:pt x="1884" y="2189"/>
                    </a:lnTo>
                    <a:cubicBezTo>
                      <a:pt x="1860" y="2190"/>
                      <a:pt x="1836" y="2190"/>
                      <a:pt x="1811" y="2190"/>
                    </a:cubicBezTo>
                    <a:lnTo>
                      <a:pt x="1811" y="2190"/>
                    </a:lnTo>
                    <a:cubicBezTo>
                      <a:pt x="1824" y="2159"/>
                      <a:pt x="1836" y="2138"/>
                      <a:pt x="1849" y="2138"/>
                    </a:cubicBezTo>
                    <a:cubicBezTo>
                      <a:pt x="1861" y="2138"/>
                      <a:pt x="1872" y="2153"/>
                      <a:pt x="1884" y="2189"/>
                    </a:cubicBezTo>
                    <a:lnTo>
                      <a:pt x="1884" y="2189"/>
                    </a:lnTo>
                    <a:cubicBezTo>
                      <a:pt x="1886" y="2189"/>
                      <a:pt x="1888" y="2189"/>
                      <a:pt x="1891" y="2189"/>
                    </a:cubicBezTo>
                    <a:lnTo>
                      <a:pt x="1891" y="2189"/>
                    </a:lnTo>
                    <a:cubicBezTo>
                      <a:pt x="1892" y="2194"/>
                      <a:pt x="1892" y="2199"/>
                      <a:pt x="1893" y="2204"/>
                    </a:cubicBezTo>
                    <a:lnTo>
                      <a:pt x="1893" y="2204"/>
                    </a:lnTo>
                    <a:cubicBezTo>
                      <a:pt x="1891" y="2203"/>
                      <a:pt x="1890" y="2203"/>
                      <a:pt x="1888" y="2203"/>
                    </a:cubicBezTo>
                    <a:lnTo>
                      <a:pt x="1888" y="2203"/>
                    </a:lnTo>
                    <a:cubicBezTo>
                      <a:pt x="1893" y="2222"/>
                      <a:pt x="1898" y="2245"/>
                      <a:pt x="1904" y="2273"/>
                    </a:cubicBezTo>
                    <a:lnTo>
                      <a:pt x="1904" y="2273"/>
                    </a:lnTo>
                    <a:cubicBezTo>
                      <a:pt x="1900" y="2250"/>
                      <a:pt x="1896" y="2226"/>
                      <a:pt x="1893" y="2204"/>
                    </a:cubicBezTo>
                    <a:lnTo>
                      <a:pt x="1893" y="2204"/>
                    </a:lnTo>
                    <a:cubicBezTo>
                      <a:pt x="1908" y="2205"/>
                      <a:pt x="1922" y="2206"/>
                      <a:pt x="1935" y="2207"/>
                    </a:cubicBezTo>
                    <a:lnTo>
                      <a:pt x="1935" y="2207"/>
                    </a:lnTo>
                    <a:cubicBezTo>
                      <a:pt x="1935" y="2201"/>
                      <a:pt x="1934" y="2194"/>
                      <a:pt x="1933" y="2188"/>
                    </a:cubicBezTo>
                    <a:lnTo>
                      <a:pt x="1933" y="2188"/>
                    </a:lnTo>
                    <a:cubicBezTo>
                      <a:pt x="1919" y="2188"/>
                      <a:pt x="1905" y="2189"/>
                      <a:pt x="1891" y="2189"/>
                    </a:cubicBezTo>
                    <a:lnTo>
                      <a:pt x="1891" y="2189"/>
                    </a:lnTo>
                    <a:cubicBezTo>
                      <a:pt x="1881" y="2123"/>
                      <a:pt x="1872" y="2060"/>
                      <a:pt x="1864" y="2000"/>
                    </a:cubicBezTo>
                    <a:lnTo>
                      <a:pt x="1864" y="2000"/>
                    </a:lnTo>
                    <a:cubicBezTo>
                      <a:pt x="1879" y="2003"/>
                      <a:pt x="1894" y="2006"/>
                      <a:pt x="1910" y="2009"/>
                    </a:cubicBezTo>
                    <a:lnTo>
                      <a:pt x="1910" y="2009"/>
                    </a:lnTo>
                    <a:cubicBezTo>
                      <a:pt x="1905" y="1969"/>
                      <a:pt x="1900" y="1934"/>
                      <a:pt x="1897" y="1903"/>
                    </a:cubicBezTo>
                    <a:lnTo>
                      <a:pt x="1897" y="1903"/>
                    </a:lnTo>
                    <a:cubicBezTo>
                      <a:pt x="1920" y="1907"/>
                      <a:pt x="1945" y="1912"/>
                      <a:pt x="1972" y="1918"/>
                    </a:cubicBezTo>
                    <a:cubicBezTo>
                      <a:pt x="1933" y="1937"/>
                      <a:pt x="1984" y="1957"/>
                      <a:pt x="2077" y="1976"/>
                    </a:cubicBezTo>
                    <a:lnTo>
                      <a:pt x="2077" y="1976"/>
                    </a:lnTo>
                    <a:cubicBezTo>
                      <a:pt x="2105" y="1994"/>
                      <a:pt x="2132" y="2012"/>
                      <a:pt x="2158" y="2028"/>
                    </a:cubicBezTo>
                    <a:lnTo>
                      <a:pt x="2158" y="2028"/>
                    </a:lnTo>
                    <a:cubicBezTo>
                      <a:pt x="2124" y="2028"/>
                      <a:pt x="2081" y="2027"/>
                      <a:pt x="2027" y="2027"/>
                    </a:cubicBezTo>
                    <a:cubicBezTo>
                      <a:pt x="1983" y="2021"/>
                      <a:pt x="1945" y="2015"/>
                      <a:pt x="1910" y="2009"/>
                    </a:cubicBezTo>
                    <a:lnTo>
                      <a:pt x="1910" y="2009"/>
                    </a:lnTo>
                    <a:cubicBezTo>
                      <a:pt x="1917" y="2063"/>
                      <a:pt x="1925" y="2124"/>
                      <a:pt x="1933" y="2188"/>
                    </a:cubicBezTo>
                    <a:lnTo>
                      <a:pt x="1933" y="2188"/>
                    </a:lnTo>
                    <a:cubicBezTo>
                      <a:pt x="2000" y="2186"/>
                      <a:pt x="2064" y="2184"/>
                      <a:pt x="2117" y="2180"/>
                    </a:cubicBezTo>
                    <a:lnTo>
                      <a:pt x="2117" y="2180"/>
                    </a:lnTo>
                    <a:cubicBezTo>
                      <a:pt x="2118" y="2196"/>
                      <a:pt x="2120" y="2213"/>
                      <a:pt x="2123" y="2232"/>
                    </a:cubicBezTo>
                    <a:lnTo>
                      <a:pt x="2123" y="2232"/>
                    </a:lnTo>
                    <a:cubicBezTo>
                      <a:pt x="2071" y="2223"/>
                      <a:pt x="2010" y="2214"/>
                      <a:pt x="1935" y="2207"/>
                    </a:cubicBezTo>
                    <a:lnTo>
                      <a:pt x="1935" y="2207"/>
                    </a:lnTo>
                    <a:cubicBezTo>
                      <a:pt x="1960" y="2408"/>
                      <a:pt x="1984" y="2638"/>
                      <a:pt x="1981" y="2797"/>
                    </a:cubicBezTo>
                    <a:lnTo>
                      <a:pt x="1981" y="2797"/>
                    </a:lnTo>
                    <a:cubicBezTo>
                      <a:pt x="2014" y="2637"/>
                      <a:pt x="2129" y="2787"/>
                      <a:pt x="2081" y="2411"/>
                    </a:cubicBezTo>
                    <a:lnTo>
                      <a:pt x="2081" y="2411"/>
                    </a:lnTo>
                    <a:lnTo>
                      <a:pt x="2191" y="2903"/>
                    </a:lnTo>
                    <a:cubicBezTo>
                      <a:pt x="2193" y="2905"/>
                      <a:pt x="2196" y="2905"/>
                      <a:pt x="2198" y="2905"/>
                    </a:cubicBezTo>
                    <a:cubicBezTo>
                      <a:pt x="2253" y="2905"/>
                      <a:pt x="2154" y="2462"/>
                      <a:pt x="2123" y="2232"/>
                    </a:cubicBezTo>
                    <a:lnTo>
                      <a:pt x="2123" y="2232"/>
                    </a:lnTo>
                    <a:cubicBezTo>
                      <a:pt x="2153" y="2237"/>
                      <a:pt x="2181" y="2243"/>
                      <a:pt x="2207" y="2248"/>
                    </a:cubicBezTo>
                    <a:lnTo>
                      <a:pt x="2207" y="2248"/>
                    </a:lnTo>
                    <a:lnTo>
                      <a:pt x="2191" y="2191"/>
                    </a:lnTo>
                    <a:cubicBezTo>
                      <a:pt x="2188" y="2185"/>
                      <a:pt x="2185" y="2179"/>
                      <a:pt x="2182" y="2174"/>
                    </a:cubicBezTo>
                    <a:lnTo>
                      <a:pt x="2182" y="2174"/>
                    </a:lnTo>
                    <a:cubicBezTo>
                      <a:pt x="2163" y="2176"/>
                      <a:pt x="2141" y="2178"/>
                      <a:pt x="2117" y="2180"/>
                    </a:cubicBezTo>
                    <a:lnTo>
                      <a:pt x="2117" y="2180"/>
                    </a:lnTo>
                    <a:cubicBezTo>
                      <a:pt x="2114" y="2157"/>
                      <a:pt x="2113" y="2138"/>
                      <a:pt x="2114" y="2124"/>
                    </a:cubicBezTo>
                    <a:lnTo>
                      <a:pt x="2114" y="2124"/>
                    </a:lnTo>
                    <a:cubicBezTo>
                      <a:pt x="2127" y="2126"/>
                      <a:pt x="2141" y="2127"/>
                      <a:pt x="2156" y="2128"/>
                    </a:cubicBezTo>
                    <a:lnTo>
                      <a:pt x="2156" y="2128"/>
                    </a:lnTo>
                    <a:cubicBezTo>
                      <a:pt x="2151" y="2120"/>
                      <a:pt x="2147" y="2114"/>
                      <a:pt x="2143" y="2109"/>
                    </a:cubicBezTo>
                    <a:lnTo>
                      <a:pt x="2143" y="2109"/>
                    </a:lnTo>
                    <a:cubicBezTo>
                      <a:pt x="2134" y="2109"/>
                      <a:pt x="2125" y="2109"/>
                      <a:pt x="2116" y="2109"/>
                    </a:cubicBezTo>
                    <a:lnTo>
                      <a:pt x="2116" y="2109"/>
                    </a:lnTo>
                    <a:cubicBezTo>
                      <a:pt x="2117" y="2100"/>
                      <a:pt x="2120" y="2095"/>
                      <a:pt x="2125" y="2095"/>
                    </a:cubicBezTo>
                    <a:cubicBezTo>
                      <a:pt x="2130" y="2095"/>
                      <a:pt x="2135" y="2100"/>
                      <a:pt x="2143" y="2109"/>
                    </a:cubicBezTo>
                    <a:lnTo>
                      <a:pt x="2143" y="2109"/>
                    </a:lnTo>
                    <a:cubicBezTo>
                      <a:pt x="2200" y="2108"/>
                      <a:pt x="2226" y="2102"/>
                      <a:pt x="2081" y="2082"/>
                    </a:cubicBezTo>
                    <a:lnTo>
                      <a:pt x="2081" y="2082"/>
                    </a:lnTo>
                    <a:cubicBezTo>
                      <a:pt x="2145" y="2087"/>
                      <a:pt x="2198" y="2091"/>
                      <a:pt x="2243" y="2095"/>
                    </a:cubicBezTo>
                    <a:lnTo>
                      <a:pt x="2243" y="2095"/>
                    </a:lnTo>
                    <a:cubicBezTo>
                      <a:pt x="2241" y="2090"/>
                      <a:pt x="2240" y="2085"/>
                      <a:pt x="2238" y="2080"/>
                    </a:cubicBezTo>
                    <a:lnTo>
                      <a:pt x="2238" y="2080"/>
                    </a:lnTo>
                    <a:cubicBezTo>
                      <a:pt x="2247" y="2085"/>
                      <a:pt x="2256" y="2091"/>
                      <a:pt x="2265" y="2097"/>
                    </a:cubicBezTo>
                    <a:lnTo>
                      <a:pt x="2265" y="2097"/>
                    </a:lnTo>
                    <a:cubicBezTo>
                      <a:pt x="2286" y="2098"/>
                      <a:pt x="2306" y="2100"/>
                      <a:pt x="2324" y="2101"/>
                    </a:cubicBezTo>
                    <a:lnTo>
                      <a:pt x="2324" y="2101"/>
                    </a:lnTo>
                    <a:cubicBezTo>
                      <a:pt x="2328" y="2115"/>
                      <a:pt x="2332" y="2129"/>
                      <a:pt x="2337" y="2143"/>
                    </a:cubicBezTo>
                    <a:lnTo>
                      <a:pt x="2337" y="2143"/>
                    </a:lnTo>
                    <a:cubicBezTo>
                      <a:pt x="2489" y="2240"/>
                      <a:pt x="2596" y="2309"/>
                      <a:pt x="2671" y="2356"/>
                    </a:cubicBezTo>
                    <a:lnTo>
                      <a:pt x="2574" y="2356"/>
                    </a:lnTo>
                    <a:cubicBezTo>
                      <a:pt x="2410" y="2356"/>
                      <a:pt x="2301" y="2301"/>
                      <a:pt x="2574" y="2301"/>
                    </a:cubicBezTo>
                    <a:cubicBezTo>
                      <a:pt x="2498" y="2301"/>
                      <a:pt x="2440" y="2295"/>
                      <a:pt x="2386" y="2286"/>
                    </a:cubicBezTo>
                    <a:lnTo>
                      <a:pt x="2386" y="2286"/>
                    </a:lnTo>
                    <a:cubicBezTo>
                      <a:pt x="2408" y="2343"/>
                      <a:pt x="2433" y="2402"/>
                      <a:pt x="2465" y="2465"/>
                    </a:cubicBezTo>
                    <a:cubicBezTo>
                      <a:pt x="2473" y="2508"/>
                      <a:pt x="2474" y="2526"/>
                      <a:pt x="2469" y="2526"/>
                    </a:cubicBezTo>
                    <a:cubicBezTo>
                      <a:pt x="2454" y="2526"/>
                      <a:pt x="2388" y="2367"/>
                      <a:pt x="2341" y="2278"/>
                    </a:cubicBezTo>
                    <a:lnTo>
                      <a:pt x="2341" y="2278"/>
                    </a:lnTo>
                    <a:cubicBezTo>
                      <a:pt x="2356" y="2281"/>
                      <a:pt x="2371" y="2284"/>
                      <a:pt x="2386" y="2286"/>
                    </a:cubicBezTo>
                    <a:lnTo>
                      <a:pt x="2386" y="2286"/>
                    </a:lnTo>
                    <a:cubicBezTo>
                      <a:pt x="2367" y="2237"/>
                      <a:pt x="2351" y="2190"/>
                      <a:pt x="2337" y="2143"/>
                    </a:cubicBezTo>
                    <a:lnTo>
                      <a:pt x="2337" y="2143"/>
                    </a:lnTo>
                    <a:cubicBezTo>
                      <a:pt x="2314" y="2128"/>
                      <a:pt x="2290" y="2113"/>
                      <a:pt x="2265" y="2097"/>
                    </a:cubicBezTo>
                    <a:lnTo>
                      <a:pt x="2265" y="2097"/>
                    </a:lnTo>
                    <a:cubicBezTo>
                      <a:pt x="2257" y="2096"/>
                      <a:pt x="2250" y="2095"/>
                      <a:pt x="2243" y="2095"/>
                    </a:cubicBezTo>
                    <a:lnTo>
                      <a:pt x="2243" y="2095"/>
                    </a:lnTo>
                    <a:cubicBezTo>
                      <a:pt x="2247" y="2111"/>
                      <a:pt x="2252" y="2127"/>
                      <a:pt x="2257" y="2144"/>
                    </a:cubicBezTo>
                    <a:lnTo>
                      <a:pt x="2257" y="2144"/>
                    </a:lnTo>
                    <a:cubicBezTo>
                      <a:pt x="2260" y="2147"/>
                      <a:pt x="2261" y="2150"/>
                      <a:pt x="2259" y="2153"/>
                    </a:cubicBezTo>
                    <a:lnTo>
                      <a:pt x="2259" y="2153"/>
                    </a:lnTo>
                    <a:cubicBezTo>
                      <a:pt x="2258" y="2150"/>
                      <a:pt x="2258" y="2147"/>
                      <a:pt x="2257" y="2144"/>
                    </a:cubicBezTo>
                    <a:lnTo>
                      <a:pt x="2257" y="2144"/>
                    </a:lnTo>
                    <a:cubicBezTo>
                      <a:pt x="2254" y="2141"/>
                      <a:pt x="2251" y="2139"/>
                      <a:pt x="2246" y="2137"/>
                    </a:cubicBezTo>
                    <a:cubicBezTo>
                      <a:pt x="2212" y="2134"/>
                      <a:pt x="2182" y="2131"/>
                      <a:pt x="2156" y="2128"/>
                    </a:cubicBezTo>
                    <a:lnTo>
                      <a:pt x="2156" y="2128"/>
                    </a:lnTo>
                    <a:cubicBezTo>
                      <a:pt x="2164" y="2140"/>
                      <a:pt x="2172" y="2155"/>
                      <a:pt x="2182" y="2174"/>
                    </a:cubicBezTo>
                    <a:lnTo>
                      <a:pt x="2182" y="2174"/>
                    </a:lnTo>
                    <a:cubicBezTo>
                      <a:pt x="2226" y="2169"/>
                      <a:pt x="2254" y="2162"/>
                      <a:pt x="2259" y="2153"/>
                    </a:cubicBezTo>
                    <a:lnTo>
                      <a:pt x="2259" y="2153"/>
                    </a:lnTo>
                    <a:cubicBezTo>
                      <a:pt x="2269" y="2189"/>
                      <a:pt x="2280" y="2227"/>
                      <a:pt x="2291" y="2267"/>
                    </a:cubicBezTo>
                    <a:lnTo>
                      <a:pt x="2291" y="2267"/>
                    </a:lnTo>
                    <a:cubicBezTo>
                      <a:pt x="2265" y="2261"/>
                      <a:pt x="2237" y="2255"/>
                      <a:pt x="2207" y="2248"/>
                    </a:cubicBezTo>
                    <a:lnTo>
                      <a:pt x="2207" y="2248"/>
                    </a:lnTo>
                    <a:lnTo>
                      <a:pt x="2301" y="2575"/>
                    </a:lnTo>
                    <a:cubicBezTo>
                      <a:pt x="2311" y="2564"/>
                      <a:pt x="2326" y="2560"/>
                      <a:pt x="2343" y="2560"/>
                    </a:cubicBezTo>
                    <a:cubicBezTo>
                      <a:pt x="2421" y="2560"/>
                      <a:pt x="2555" y="2653"/>
                      <a:pt x="2638" y="2653"/>
                    </a:cubicBezTo>
                    <a:cubicBezTo>
                      <a:pt x="2706" y="2653"/>
                      <a:pt x="2740" y="2591"/>
                      <a:pt x="2680" y="2362"/>
                    </a:cubicBezTo>
                    <a:lnTo>
                      <a:pt x="2680" y="2362"/>
                    </a:lnTo>
                    <a:cubicBezTo>
                      <a:pt x="2778" y="2424"/>
                      <a:pt x="2814" y="2446"/>
                      <a:pt x="2817" y="2446"/>
                    </a:cubicBezTo>
                    <a:cubicBezTo>
                      <a:pt x="2820" y="2446"/>
                      <a:pt x="2748" y="2396"/>
                      <a:pt x="2694" y="2356"/>
                    </a:cubicBezTo>
                    <a:lnTo>
                      <a:pt x="2679" y="2356"/>
                    </a:lnTo>
                    <a:cubicBezTo>
                      <a:pt x="2678" y="2351"/>
                      <a:pt x="2676" y="2347"/>
                      <a:pt x="2675" y="2342"/>
                    </a:cubicBezTo>
                    <a:lnTo>
                      <a:pt x="2675" y="2342"/>
                    </a:lnTo>
                    <a:cubicBezTo>
                      <a:pt x="2681" y="2346"/>
                      <a:pt x="2687" y="2351"/>
                      <a:pt x="2694" y="2356"/>
                    </a:cubicBezTo>
                    <a:lnTo>
                      <a:pt x="2739" y="2356"/>
                    </a:lnTo>
                    <a:cubicBezTo>
                      <a:pt x="2708" y="2339"/>
                      <a:pt x="2685" y="2326"/>
                      <a:pt x="2669" y="2318"/>
                    </a:cubicBezTo>
                    <a:lnTo>
                      <a:pt x="2669" y="2318"/>
                    </a:lnTo>
                    <a:cubicBezTo>
                      <a:pt x="2671" y="2326"/>
                      <a:pt x="2673" y="2334"/>
                      <a:pt x="2675" y="2342"/>
                    </a:cubicBezTo>
                    <a:lnTo>
                      <a:pt x="2675" y="2342"/>
                    </a:lnTo>
                    <a:cubicBezTo>
                      <a:pt x="2647" y="2321"/>
                      <a:pt x="2629" y="2305"/>
                      <a:pt x="2636" y="2305"/>
                    </a:cubicBezTo>
                    <a:cubicBezTo>
                      <a:pt x="2640" y="2305"/>
                      <a:pt x="2650" y="2309"/>
                      <a:pt x="2669" y="2318"/>
                    </a:cubicBezTo>
                    <a:lnTo>
                      <a:pt x="2669" y="2318"/>
                    </a:lnTo>
                    <a:cubicBezTo>
                      <a:pt x="2658" y="2280"/>
                      <a:pt x="2645" y="2238"/>
                      <a:pt x="2629" y="2191"/>
                    </a:cubicBezTo>
                    <a:cubicBezTo>
                      <a:pt x="2621" y="2167"/>
                      <a:pt x="2612" y="2141"/>
                      <a:pt x="2601" y="2114"/>
                    </a:cubicBezTo>
                    <a:lnTo>
                      <a:pt x="2601" y="2114"/>
                    </a:lnTo>
                    <a:cubicBezTo>
                      <a:pt x="2648" y="2117"/>
                      <a:pt x="2722" y="2124"/>
                      <a:pt x="2848" y="2137"/>
                    </a:cubicBezTo>
                    <a:cubicBezTo>
                      <a:pt x="3024" y="2137"/>
                      <a:pt x="2749" y="2092"/>
                      <a:pt x="2572" y="2045"/>
                    </a:cubicBezTo>
                    <a:lnTo>
                      <a:pt x="2572" y="2045"/>
                    </a:lnTo>
                    <a:cubicBezTo>
                      <a:pt x="2564" y="2025"/>
                      <a:pt x="2554" y="2004"/>
                      <a:pt x="2545" y="1982"/>
                    </a:cubicBezTo>
                    <a:lnTo>
                      <a:pt x="2545" y="1982"/>
                    </a:lnTo>
                    <a:lnTo>
                      <a:pt x="2903" y="2027"/>
                    </a:lnTo>
                    <a:cubicBezTo>
                      <a:pt x="2795" y="2000"/>
                      <a:pt x="2622" y="1973"/>
                      <a:pt x="2531" y="1953"/>
                    </a:cubicBezTo>
                    <a:lnTo>
                      <a:pt x="2531" y="1953"/>
                    </a:lnTo>
                    <a:cubicBezTo>
                      <a:pt x="2527" y="1943"/>
                      <a:pt x="2522" y="1932"/>
                      <a:pt x="2517" y="1922"/>
                    </a:cubicBezTo>
                    <a:lnTo>
                      <a:pt x="2517" y="1922"/>
                    </a:lnTo>
                    <a:cubicBezTo>
                      <a:pt x="2550" y="1919"/>
                      <a:pt x="2604" y="1918"/>
                      <a:pt x="2684" y="1918"/>
                    </a:cubicBezTo>
                    <a:lnTo>
                      <a:pt x="2515" y="1918"/>
                    </a:lnTo>
                    <a:cubicBezTo>
                      <a:pt x="2503" y="1892"/>
                      <a:pt x="2490" y="1866"/>
                      <a:pt x="2477" y="1840"/>
                    </a:cubicBezTo>
                    <a:lnTo>
                      <a:pt x="2477" y="1840"/>
                    </a:lnTo>
                    <a:cubicBezTo>
                      <a:pt x="2526" y="1821"/>
                      <a:pt x="2611" y="1808"/>
                      <a:pt x="2848" y="1808"/>
                    </a:cubicBezTo>
                    <a:lnTo>
                      <a:pt x="2419" y="1722"/>
                    </a:lnTo>
                    <a:lnTo>
                      <a:pt x="2419" y="1722"/>
                    </a:lnTo>
                    <a:cubicBezTo>
                      <a:pt x="2406" y="1698"/>
                      <a:pt x="2394" y="1674"/>
                      <a:pt x="2382" y="1650"/>
                    </a:cubicBezTo>
                    <a:lnTo>
                      <a:pt x="2382" y="1650"/>
                    </a:lnTo>
                    <a:cubicBezTo>
                      <a:pt x="2443" y="1642"/>
                      <a:pt x="2425" y="1622"/>
                      <a:pt x="2352" y="1594"/>
                    </a:cubicBezTo>
                    <a:lnTo>
                      <a:pt x="2352" y="1594"/>
                    </a:lnTo>
                    <a:cubicBezTo>
                      <a:pt x="2315" y="1523"/>
                      <a:pt x="2277" y="1452"/>
                      <a:pt x="2241" y="1385"/>
                    </a:cubicBezTo>
                    <a:lnTo>
                      <a:pt x="2241" y="1385"/>
                    </a:lnTo>
                    <a:cubicBezTo>
                      <a:pt x="2266" y="1378"/>
                      <a:pt x="2270" y="1368"/>
                      <a:pt x="2221" y="1348"/>
                    </a:cubicBezTo>
                    <a:lnTo>
                      <a:pt x="2221" y="1348"/>
                    </a:lnTo>
                    <a:cubicBezTo>
                      <a:pt x="2208" y="1324"/>
                      <a:pt x="2195" y="1302"/>
                      <a:pt x="2183" y="1279"/>
                    </a:cubicBezTo>
                    <a:lnTo>
                      <a:pt x="2183" y="1279"/>
                    </a:lnTo>
                    <a:cubicBezTo>
                      <a:pt x="2314" y="1297"/>
                      <a:pt x="2453" y="1315"/>
                      <a:pt x="2520" y="1315"/>
                    </a:cubicBezTo>
                    <a:cubicBezTo>
                      <a:pt x="1589" y="1041"/>
                      <a:pt x="3232" y="1315"/>
                      <a:pt x="1862" y="932"/>
                    </a:cubicBezTo>
                    <a:cubicBezTo>
                      <a:pt x="1808" y="932"/>
                      <a:pt x="1534" y="932"/>
                      <a:pt x="1589" y="1041"/>
                    </a:cubicBezTo>
                    <a:cubicBezTo>
                      <a:pt x="1424" y="987"/>
                      <a:pt x="1150" y="932"/>
                      <a:pt x="1096" y="877"/>
                    </a:cubicBezTo>
                    <a:cubicBezTo>
                      <a:pt x="1068" y="822"/>
                      <a:pt x="1191" y="822"/>
                      <a:pt x="1294" y="822"/>
                    </a:cubicBezTo>
                    <a:cubicBezTo>
                      <a:pt x="1397" y="822"/>
                      <a:pt x="1479" y="822"/>
                      <a:pt x="1369" y="767"/>
                    </a:cubicBezTo>
                    <a:lnTo>
                      <a:pt x="1369" y="767"/>
                    </a:lnTo>
                    <a:lnTo>
                      <a:pt x="2246" y="987"/>
                    </a:lnTo>
                    <a:cubicBezTo>
                      <a:pt x="2366" y="1015"/>
                      <a:pt x="2436" y="1027"/>
                      <a:pt x="2472" y="1027"/>
                    </a:cubicBezTo>
                    <a:cubicBezTo>
                      <a:pt x="2661" y="1027"/>
                      <a:pt x="1823" y="684"/>
                      <a:pt x="2012" y="684"/>
                    </a:cubicBezTo>
                    <a:cubicBezTo>
                      <a:pt x="2062" y="684"/>
                      <a:pt x="2182" y="708"/>
                      <a:pt x="2410" y="767"/>
                    </a:cubicBezTo>
                    <a:cubicBezTo>
                      <a:pt x="2246" y="658"/>
                      <a:pt x="2136" y="548"/>
                      <a:pt x="1698" y="329"/>
                    </a:cubicBezTo>
                    <a:lnTo>
                      <a:pt x="1698" y="329"/>
                    </a:lnTo>
                    <a:lnTo>
                      <a:pt x="1972" y="439"/>
                    </a:lnTo>
                    <a:cubicBezTo>
                      <a:pt x="1862" y="384"/>
                      <a:pt x="1479" y="110"/>
                      <a:pt x="986" y="1"/>
                    </a:cubicBezTo>
                    <a:lnTo>
                      <a:pt x="986" y="1"/>
                    </a:lnTo>
                    <a:lnTo>
                      <a:pt x="1205" y="110"/>
                    </a:lnTo>
                    <a:cubicBezTo>
                      <a:pt x="1287" y="165"/>
                      <a:pt x="1301" y="186"/>
                      <a:pt x="1272" y="186"/>
                    </a:cubicBezTo>
                    <a:cubicBezTo>
                      <a:pt x="1185" y="186"/>
                      <a:pt x="712" y="1"/>
                      <a:pt x="548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32"/>
              <p:cNvSpPr/>
              <p:nvPr/>
            </p:nvSpPr>
            <p:spPr>
              <a:xfrm>
                <a:off x="7083052" y="2821099"/>
                <a:ext cx="5416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439" h="56" extrusionOk="0">
                    <a:moveTo>
                      <a:pt x="0" y="0"/>
                    </a:moveTo>
                    <a:lnTo>
                      <a:pt x="438" y="55"/>
                    </a:lnTo>
                    <a:lnTo>
                      <a:pt x="438" y="5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32"/>
              <p:cNvSpPr/>
              <p:nvPr/>
            </p:nvSpPr>
            <p:spPr>
              <a:xfrm>
                <a:off x="7081699" y="2820433"/>
                <a:ext cx="2036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56" extrusionOk="0">
                    <a:moveTo>
                      <a:pt x="0" y="1"/>
                    </a:moveTo>
                    <a:lnTo>
                      <a:pt x="165" y="55"/>
                    </a:lnTo>
                    <a:lnTo>
                      <a:pt x="165" y="55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32"/>
              <p:cNvSpPr/>
              <p:nvPr/>
            </p:nvSpPr>
            <p:spPr>
              <a:xfrm>
                <a:off x="7083052" y="2809159"/>
                <a:ext cx="2714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220" h="56" extrusionOk="0">
                    <a:moveTo>
                      <a:pt x="110" y="1"/>
                    </a:moveTo>
                    <a:cubicBezTo>
                      <a:pt x="55" y="1"/>
                      <a:pt x="0" y="1"/>
                      <a:pt x="110" y="55"/>
                    </a:cubicBezTo>
                    <a:cubicBezTo>
                      <a:pt x="164" y="55"/>
                      <a:pt x="219" y="55"/>
                      <a:pt x="11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32"/>
              <p:cNvSpPr/>
              <p:nvPr/>
            </p:nvSpPr>
            <p:spPr>
              <a:xfrm>
                <a:off x="7079682" y="2807839"/>
                <a:ext cx="2036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" extrusionOk="0">
                    <a:moveTo>
                      <a:pt x="164" y="0"/>
                    </a:moveTo>
                    <a:lnTo>
                      <a:pt x="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32"/>
              <p:cNvSpPr/>
              <p:nvPr/>
            </p:nvSpPr>
            <p:spPr>
              <a:xfrm>
                <a:off x="7059473" y="2774673"/>
                <a:ext cx="27587" cy="32301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639" extrusionOk="0">
                    <a:moveTo>
                      <a:pt x="1958" y="1784"/>
                    </a:moveTo>
                    <a:cubicBezTo>
                      <a:pt x="1966" y="1794"/>
                      <a:pt x="1972" y="1801"/>
                      <a:pt x="1977" y="1807"/>
                    </a:cubicBezTo>
                    <a:lnTo>
                      <a:pt x="1977" y="1807"/>
                    </a:lnTo>
                    <a:cubicBezTo>
                      <a:pt x="1979" y="1804"/>
                      <a:pt x="1972" y="1796"/>
                      <a:pt x="1958" y="1784"/>
                    </a:cubicBezTo>
                    <a:close/>
                    <a:moveTo>
                      <a:pt x="1977" y="1807"/>
                    </a:moveTo>
                    <a:lnTo>
                      <a:pt x="1977" y="1807"/>
                    </a:lnTo>
                    <a:cubicBezTo>
                      <a:pt x="1976" y="1808"/>
                      <a:pt x="1974" y="1808"/>
                      <a:pt x="1972" y="1808"/>
                    </a:cubicBezTo>
                    <a:cubicBezTo>
                      <a:pt x="1978" y="1814"/>
                      <a:pt x="1981" y="1817"/>
                      <a:pt x="1982" y="1817"/>
                    </a:cubicBezTo>
                    <a:cubicBezTo>
                      <a:pt x="1983" y="1817"/>
                      <a:pt x="1981" y="1813"/>
                      <a:pt x="1977" y="1807"/>
                    </a:cubicBezTo>
                    <a:close/>
                    <a:moveTo>
                      <a:pt x="1472" y="1965"/>
                    </a:moveTo>
                    <a:lnTo>
                      <a:pt x="1643" y="2137"/>
                    </a:lnTo>
                    <a:cubicBezTo>
                      <a:pt x="1561" y="2054"/>
                      <a:pt x="1534" y="2013"/>
                      <a:pt x="1472" y="1965"/>
                    </a:cubicBezTo>
                    <a:close/>
                    <a:moveTo>
                      <a:pt x="2165" y="2454"/>
                    </a:moveTo>
                    <a:lnTo>
                      <a:pt x="2165" y="2454"/>
                    </a:lnTo>
                    <a:cubicBezTo>
                      <a:pt x="2174" y="2463"/>
                      <a:pt x="2183" y="2471"/>
                      <a:pt x="2191" y="2479"/>
                    </a:cubicBezTo>
                    <a:lnTo>
                      <a:pt x="2191" y="2479"/>
                    </a:lnTo>
                    <a:lnTo>
                      <a:pt x="2191" y="2465"/>
                    </a:lnTo>
                    <a:cubicBezTo>
                      <a:pt x="2182" y="2461"/>
                      <a:pt x="2173" y="2458"/>
                      <a:pt x="2165" y="2454"/>
                    </a:cubicBezTo>
                    <a:close/>
                    <a:moveTo>
                      <a:pt x="2191" y="2479"/>
                    </a:moveTo>
                    <a:lnTo>
                      <a:pt x="2191" y="2520"/>
                    </a:lnTo>
                    <a:cubicBezTo>
                      <a:pt x="2206" y="2528"/>
                      <a:pt x="2216" y="2531"/>
                      <a:pt x="2222" y="2531"/>
                    </a:cubicBezTo>
                    <a:cubicBezTo>
                      <a:pt x="2236" y="2531"/>
                      <a:pt x="2220" y="2509"/>
                      <a:pt x="2191" y="2479"/>
                    </a:cubicBezTo>
                    <a:close/>
                    <a:moveTo>
                      <a:pt x="1479" y="1"/>
                    </a:moveTo>
                    <a:cubicBezTo>
                      <a:pt x="1479" y="439"/>
                      <a:pt x="603" y="439"/>
                      <a:pt x="1150" y="1260"/>
                    </a:cubicBezTo>
                    <a:lnTo>
                      <a:pt x="876" y="986"/>
                    </a:lnTo>
                    <a:lnTo>
                      <a:pt x="876" y="986"/>
                    </a:lnTo>
                    <a:cubicBezTo>
                      <a:pt x="1064" y="1192"/>
                      <a:pt x="1020" y="1232"/>
                      <a:pt x="931" y="1232"/>
                    </a:cubicBezTo>
                    <a:cubicBezTo>
                      <a:pt x="875" y="1232"/>
                      <a:pt x="801" y="1217"/>
                      <a:pt x="753" y="1217"/>
                    </a:cubicBezTo>
                    <a:cubicBezTo>
                      <a:pt x="653" y="1217"/>
                      <a:pt x="668" y="1284"/>
                      <a:pt x="1205" y="1698"/>
                    </a:cubicBezTo>
                    <a:lnTo>
                      <a:pt x="548" y="1260"/>
                    </a:lnTo>
                    <a:cubicBezTo>
                      <a:pt x="370" y="1260"/>
                      <a:pt x="1096" y="1730"/>
                      <a:pt x="963" y="1730"/>
                    </a:cubicBezTo>
                    <a:cubicBezTo>
                      <a:pt x="932" y="1730"/>
                      <a:pt x="856" y="1705"/>
                      <a:pt x="712" y="1644"/>
                    </a:cubicBezTo>
                    <a:lnTo>
                      <a:pt x="712" y="1644"/>
                    </a:lnTo>
                    <a:lnTo>
                      <a:pt x="986" y="1808"/>
                    </a:lnTo>
                    <a:cubicBezTo>
                      <a:pt x="986" y="1808"/>
                      <a:pt x="913" y="1784"/>
                      <a:pt x="864" y="1784"/>
                    </a:cubicBezTo>
                    <a:cubicBezTo>
                      <a:pt x="840" y="1784"/>
                      <a:pt x="822" y="1790"/>
                      <a:pt x="822" y="1808"/>
                    </a:cubicBezTo>
                    <a:lnTo>
                      <a:pt x="931" y="1863"/>
                    </a:lnTo>
                    <a:cubicBezTo>
                      <a:pt x="1205" y="2027"/>
                      <a:pt x="1150" y="2027"/>
                      <a:pt x="931" y="2027"/>
                    </a:cubicBezTo>
                    <a:cubicBezTo>
                      <a:pt x="712" y="1918"/>
                      <a:pt x="876" y="1918"/>
                      <a:pt x="822" y="1863"/>
                    </a:cubicBezTo>
                    <a:cubicBezTo>
                      <a:pt x="797" y="1858"/>
                      <a:pt x="778" y="1855"/>
                      <a:pt x="764" y="1855"/>
                    </a:cubicBezTo>
                    <a:cubicBezTo>
                      <a:pt x="624" y="1855"/>
                      <a:pt x="986" y="2082"/>
                      <a:pt x="986" y="2082"/>
                    </a:cubicBezTo>
                    <a:cubicBezTo>
                      <a:pt x="767" y="2027"/>
                      <a:pt x="657" y="1972"/>
                      <a:pt x="548" y="1918"/>
                    </a:cubicBezTo>
                    <a:lnTo>
                      <a:pt x="548" y="1918"/>
                    </a:lnTo>
                    <a:cubicBezTo>
                      <a:pt x="822" y="2137"/>
                      <a:pt x="0" y="1918"/>
                      <a:pt x="1095" y="2410"/>
                    </a:cubicBezTo>
                    <a:cubicBezTo>
                      <a:pt x="1260" y="2520"/>
                      <a:pt x="1424" y="2575"/>
                      <a:pt x="1534" y="2630"/>
                    </a:cubicBezTo>
                    <a:cubicBezTo>
                      <a:pt x="1569" y="2635"/>
                      <a:pt x="1596" y="2638"/>
                      <a:pt x="1616" y="2638"/>
                    </a:cubicBezTo>
                    <a:cubicBezTo>
                      <a:pt x="1782" y="2638"/>
                      <a:pt x="1455" y="2448"/>
                      <a:pt x="1260" y="2301"/>
                    </a:cubicBezTo>
                    <a:lnTo>
                      <a:pt x="1205" y="2301"/>
                    </a:lnTo>
                    <a:cubicBezTo>
                      <a:pt x="870" y="2115"/>
                      <a:pt x="794" y="2061"/>
                      <a:pt x="825" y="2061"/>
                    </a:cubicBezTo>
                    <a:cubicBezTo>
                      <a:pt x="867" y="2061"/>
                      <a:pt x="1100" y="2157"/>
                      <a:pt x="1158" y="2157"/>
                    </a:cubicBezTo>
                    <a:cubicBezTo>
                      <a:pt x="1184" y="2157"/>
                      <a:pt x="1174" y="2138"/>
                      <a:pt x="1095" y="2082"/>
                    </a:cubicBezTo>
                    <a:lnTo>
                      <a:pt x="1095" y="2082"/>
                    </a:lnTo>
                    <a:cubicBezTo>
                      <a:pt x="1479" y="2301"/>
                      <a:pt x="1479" y="2356"/>
                      <a:pt x="1698" y="2465"/>
                    </a:cubicBezTo>
                    <a:cubicBezTo>
                      <a:pt x="1838" y="2512"/>
                      <a:pt x="1914" y="2530"/>
                      <a:pt x="1950" y="2530"/>
                    </a:cubicBezTo>
                    <a:cubicBezTo>
                      <a:pt x="2071" y="2530"/>
                      <a:pt x="1716" y="2319"/>
                      <a:pt x="1791" y="2319"/>
                    </a:cubicBezTo>
                    <a:cubicBezTo>
                      <a:pt x="1823" y="2319"/>
                      <a:pt x="1926" y="2354"/>
                      <a:pt x="2165" y="2454"/>
                    </a:cubicBezTo>
                    <a:lnTo>
                      <a:pt x="2165" y="2454"/>
                    </a:lnTo>
                    <a:cubicBezTo>
                      <a:pt x="2124" y="2418"/>
                      <a:pt x="2071" y="2378"/>
                      <a:pt x="2027" y="2356"/>
                    </a:cubicBezTo>
                    <a:cubicBezTo>
                      <a:pt x="1917" y="2301"/>
                      <a:pt x="1862" y="2301"/>
                      <a:pt x="1753" y="2246"/>
                    </a:cubicBezTo>
                    <a:cubicBezTo>
                      <a:pt x="1643" y="2191"/>
                      <a:pt x="1260" y="1918"/>
                      <a:pt x="1041" y="1808"/>
                    </a:cubicBezTo>
                    <a:lnTo>
                      <a:pt x="1041" y="1808"/>
                    </a:lnTo>
                    <a:cubicBezTo>
                      <a:pt x="1154" y="1858"/>
                      <a:pt x="1207" y="1877"/>
                      <a:pt x="1223" y="1877"/>
                    </a:cubicBezTo>
                    <a:cubicBezTo>
                      <a:pt x="1269" y="1877"/>
                      <a:pt x="1034" y="1733"/>
                      <a:pt x="1050" y="1733"/>
                    </a:cubicBezTo>
                    <a:lnTo>
                      <a:pt x="1050" y="1733"/>
                    </a:lnTo>
                    <a:cubicBezTo>
                      <a:pt x="1053" y="1733"/>
                      <a:pt x="1067" y="1739"/>
                      <a:pt x="1095" y="1753"/>
                    </a:cubicBezTo>
                    <a:cubicBezTo>
                      <a:pt x="1315" y="1863"/>
                      <a:pt x="1410" y="1918"/>
                      <a:pt x="1472" y="1965"/>
                    </a:cubicBezTo>
                    <a:lnTo>
                      <a:pt x="1472" y="1965"/>
                    </a:lnTo>
                    <a:lnTo>
                      <a:pt x="1424" y="1918"/>
                    </a:lnTo>
                    <a:cubicBezTo>
                      <a:pt x="1424" y="1913"/>
                      <a:pt x="1428" y="1910"/>
                      <a:pt x="1434" y="1910"/>
                    </a:cubicBezTo>
                    <a:cubicBezTo>
                      <a:pt x="1501" y="1910"/>
                      <a:pt x="1882" y="2146"/>
                      <a:pt x="2081" y="2246"/>
                    </a:cubicBezTo>
                    <a:cubicBezTo>
                      <a:pt x="1807" y="2027"/>
                      <a:pt x="1862" y="2137"/>
                      <a:pt x="1479" y="1863"/>
                    </a:cubicBezTo>
                    <a:lnTo>
                      <a:pt x="1479" y="1863"/>
                    </a:lnTo>
                    <a:cubicBezTo>
                      <a:pt x="1617" y="1924"/>
                      <a:pt x="1711" y="1951"/>
                      <a:pt x="1771" y="1951"/>
                    </a:cubicBezTo>
                    <a:cubicBezTo>
                      <a:pt x="1913" y="1951"/>
                      <a:pt x="1852" y="1797"/>
                      <a:pt x="1685" y="1586"/>
                    </a:cubicBezTo>
                    <a:lnTo>
                      <a:pt x="1685" y="1586"/>
                    </a:lnTo>
                    <a:cubicBezTo>
                      <a:pt x="1758" y="1649"/>
                      <a:pt x="1906" y="1742"/>
                      <a:pt x="1958" y="1784"/>
                    </a:cubicBezTo>
                    <a:lnTo>
                      <a:pt x="1958" y="1784"/>
                    </a:lnTo>
                    <a:cubicBezTo>
                      <a:pt x="1906" y="1724"/>
                      <a:pt x="1772" y="1589"/>
                      <a:pt x="1588" y="1479"/>
                    </a:cubicBezTo>
                    <a:cubicBezTo>
                      <a:pt x="1479" y="1342"/>
                      <a:pt x="1479" y="1288"/>
                      <a:pt x="1547" y="1288"/>
                    </a:cubicBezTo>
                    <a:cubicBezTo>
                      <a:pt x="1616" y="1288"/>
                      <a:pt x="1753" y="1342"/>
                      <a:pt x="1917" y="1425"/>
                    </a:cubicBezTo>
                    <a:lnTo>
                      <a:pt x="1588" y="1205"/>
                    </a:lnTo>
                    <a:cubicBezTo>
                      <a:pt x="1479" y="1080"/>
                      <a:pt x="1472" y="1040"/>
                      <a:pt x="1513" y="1040"/>
                    </a:cubicBezTo>
                    <a:cubicBezTo>
                      <a:pt x="1588" y="1040"/>
                      <a:pt x="1817" y="1170"/>
                      <a:pt x="1881" y="1170"/>
                    </a:cubicBezTo>
                    <a:cubicBezTo>
                      <a:pt x="1906" y="1170"/>
                      <a:pt x="1906" y="1151"/>
                      <a:pt x="1862" y="1096"/>
                    </a:cubicBezTo>
                    <a:cubicBezTo>
                      <a:pt x="1862" y="991"/>
                      <a:pt x="1311" y="435"/>
                      <a:pt x="1407" y="435"/>
                    </a:cubicBezTo>
                    <a:cubicBezTo>
                      <a:pt x="1411" y="435"/>
                      <a:pt x="1417" y="436"/>
                      <a:pt x="1424" y="439"/>
                    </a:cubicBezTo>
                    <a:cubicBezTo>
                      <a:pt x="1698" y="767"/>
                      <a:pt x="1643" y="767"/>
                      <a:pt x="1972" y="1041"/>
                    </a:cubicBezTo>
                    <a:lnTo>
                      <a:pt x="1643" y="603"/>
                    </a:lnTo>
                    <a:lnTo>
                      <a:pt x="1643" y="603"/>
                    </a:lnTo>
                    <a:cubicBezTo>
                      <a:pt x="1694" y="641"/>
                      <a:pt x="1724" y="653"/>
                      <a:pt x="1745" y="653"/>
                    </a:cubicBezTo>
                    <a:cubicBezTo>
                      <a:pt x="1776" y="653"/>
                      <a:pt x="1785" y="627"/>
                      <a:pt x="1810" y="627"/>
                    </a:cubicBezTo>
                    <a:cubicBezTo>
                      <a:pt x="1839" y="627"/>
                      <a:pt x="1890" y="663"/>
                      <a:pt x="2027" y="822"/>
                    </a:cubicBezTo>
                    <a:cubicBezTo>
                      <a:pt x="1643" y="329"/>
                      <a:pt x="2136" y="713"/>
                      <a:pt x="1479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32"/>
              <p:cNvSpPr/>
              <p:nvPr/>
            </p:nvSpPr>
            <p:spPr>
              <a:xfrm>
                <a:off x="7077652" y="2773353"/>
                <a:ext cx="7686" cy="8764"/>
              </a:xfrm>
              <a:custGeom>
                <a:avLst/>
                <a:gdLst/>
                <a:ahLst/>
                <a:cxnLst/>
                <a:rect l="l" t="t" r="r" b="b"/>
                <a:pathLst>
                  <a:path w="623" h="716" extrusionOk="0">
                    <a:moveTo>
                      <a:pt x="56" y="0"/>
                    </a:moveTo>
                    <a:lnTo>
                      <a:pt x="56" y="0"/>
                    </a:lnTo>
                    <a:cubicBezTo>
                      <a:pt x="74" y="18"/>
                      <a:pt x="68" y="18"/>
                      <a:pt x="58" y="18"/>
                    </a:cubicBezTo>
                    <a:lnTo>
                      <a:pt x="58" y="18"/>
                    </a:lnTo>
                    <a:cubicBezTo>
                      <a:pt x="37" y="18"/>
                      <a:pt x="1" y="18"/>
                      <a:pt x="110" y="164"/>
                    </a:cubicBezTo>
                    <a:cubicBezTo>
                      <a:pt x="155" y="209"/>
                      <a:pt x="235" y="289"/>
                      <a:pt x="264" y="289"/>
                    </a:cubicBezTo>
                    <a:cubicBezTo>
                      <a:pt x="271" y="289"/>
                      <a:pt x="275" y="284"/>
                      <a:pt x="275" y="274"/>
                    </a:cubicBezTo>
                    <a:lnTo>
                      <a:pt x="549" y="712"/>
                    </a:lnTo>
                    <a:cubicBezTo>
                      <a:pt x="554" y="715"/>
                      <a:pt x="558" y="716"/>
                      <a:pt x="561" y="716"/>
                    </a:cubicBezTo>
                    <a:cubicBezTo>
                      <a:pt x="622" y="716"/>
                      <a:pt x="264" y="209"/>
                      <a:pt x="56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32"/>
              <p:cNvSpPr/>
              <p:nvPr/>
            </p:nvSpPr>
            <p:spPr>
              <a:xfrm>
                <a:off x="7075635" y="2763751"/>
                <a:ext cx="55420" cy="25802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2108" extrusionOk="0">
                    <a:moveTo>
                      <a:pt x="1644" y="245"/>
                    </a:moveTo>
                    <a:lnTo>
                      <a:pt x="1644" y="245"/>
                    </a:lnTo>
                    <a:cubicBezTo>
                      <a:pt x="1370" y="355"/>
                      <a:pt x="2410" y="136"/>
                      <a:pt x="932" y="683"/>
                    </a:cubicBezTo>
                    <a:cubicBezTo>
                      <a:pt x="1048" y="730"/>
                      <a:pt x="1036" y="836"/>
                      <a:pt x="1055" y="934"/>
                    </a:cubicBezTo>
                    <a:lnTo>
                      <a:pt x="1055" y="934"/>
                    </a:lnTo>
                    <a:cubicBezTo>
                      <a:pt x="995" y="854"/>
                      <a:pt x="930" y="763"/>
                      <a:pt x="877" y="683"/>
                    </a:cubicBezTo>
                    <a:cubicBezTo>
                      <a:pt x="1206" y="410"/>
                      <a:pt x="1" y="683"/>
                      <a:pt x="1644" y="245"/>
                    </a:cubicBezTo>
                    <a:close/>
                    <a:moveTo>
                      <a:pt x="2868" y="1352"/>
                    </a:moveTo>
                    <a:lnTo>
                      <a:pt x="2868" y="1352"/>
                    </a:lnTo>
                    <a:cubicBezTo>
                      <a:pt x="2841" y="1381"/>
                      <a:pt x="2817" y="1414"/>
                      <a:pt x="2794" y="1450"/>
                    </a:cubicBezTo>
                    <a:cubicBezTo>
                      <a:pt x="2824" y="1417"/>
                      <a:pt x="2849" y="1384"/>
                      <a:pt x="2868" y="1352"/>
                    </a:cubicBezTo>
                    <a:close/>
                    <a:moveTo>
                      <a:pt x="1960" y="1"/>
                    </a:moveTo>
                    <a:cubicBezTo>
                      <a:pt x="1733" y="1"/>
                      <a:pt x="1374" y="86"/>
                      <a:pt x="658" y="355"/>
                    </a:cubicBezTo>
                    <a:cubicBezTo>
                      <a:pt x="635" y="378"/>
                      <a:pt x="603" y="391"/>
                      <a:pt x="565" y="391"/>
                    </a:cubicBezTo>
                    <a:cubicBezTo>
                      <a:pt x="512" y="391"/>
                      <a:pt x="448" y="364"/>
                      <a:pt x="384" y="300"/>
                    </a:cubicBezTo>
                    <a:cubicBezTo>
                      <a:pt x="371" y="292"/>
                      <a:pt x="362" y="288"/>
                      <a:pt x="356" y="288"/>
                    </a:cubicBezTo>
                    <a:cubicBezTo>
                      <a:pt x="284" y="288"/>
                      <a:pt x="662" y="860"/>
                      <a:pt x="713" y="1012"/>
                    </a:cubicBezTo>
                    <a:lnTo>
                      <a:pt x="384" y="629"/>
                    </a:lnTo>
                    <a:lnTo>
                      <a:pt x="384" y="629"/>
                    </a:lnTo>
                    <a:cubicBezTo>
                      <a:pt x="493" y="903"/>
                      <a:pt x="55" y="574"/>
                      <a:pt x="603" y="1176"/>
                    </a:cubicBezTo>
                    <a:cubicBezTo>
                      <a:pt x="607" y="1180"/>
                      <a:pt x="609" y="1182"/>
                      <a:pt x="611" y="1182"/>
                    </a:cubicBezTo>
                    <a:cubicBezTo>
                      <a:pt x="627" y="1182"/>
                      <a:pt x="492" y="938"/>
                      <a:pt x="521" y="938"/>
                    </a:cubicBezTo>
                    <a:cubicBezTo>
                      <a:pt x="526" y="938"/>
                      <a:pt x="534" y="944"/>
                      <a:pt x="548" y="957"/>
                    </a:cubicBezTo>
                    <a:lnTo>
                      <a:pt x="713" y="1176"/>
                    </a:lnTo>
                    <a:lnTo>
                      <a:pt x="713" y="1067"/>
                    </a:lnTo>
                    <a:lnTo>
                      <a:pt x="877" y="1341"/>
                    </a:lnTo>
                    <a:cubicBezTo>
                      <a:pt x="923" y="1380"/>
                      <a:pt x="950" y="1398"/>
                      <a:pt x="963" y="1398"/>
                    </a:cubicBezTo>
                    <a:cubicBezTo>
                      <a:pt x="1047" y="1398"/>
                      <a:pt x="465" y="613"/>
                      <a:pt x="609" y="613"/>
                    </a:cubicBezTo>
                    <a:cubicBezTo>
                      <a:pt x="621" y="613"/>
                      <a:pt x="637" y="618"/>
                      <a:pt x="658" y="629"/>
                    </a:cubicBezTo>
                    <a:lnTo>
                      <a:pt x="1041" y="1231"/>
                    </a:lnTo>
                    <a:cubicBezTo>
                      <a:pt x="1074" y="1199"/>
                      <a:pt x="1068" y="1109"/>
                      <a:pt x="1114" y="1109"/>
                    </a:cubicBezTo>
                    <a:cubicBezTo>
                      <a:pt x="1146" y="1109"/>
                      <a:pt x="1203" y="1152"/>
                      <a:pt x="1315" y="1286"/>
                    </a:cubicBezTo>
                    <a:cubicBezTo>
                      <a:pt x="1315" y="1286"/>
                      <a:pt x="1247" y="1184"/>
                      <a:pt x="1206" y="1122"/>
                    </a:cubicBezTo>
                    <a:cubicBezTo>
                      <a:pt x="1200" y="1116"/>
                      <a:pt x="1194" y="1110"/>
                      <a:pt x="1187" y="1102"/>
                    </a:cubicBezTo>
                    <a:lnTo>
                      <a:pt x="1187" y="1102"/>
                    </a:lnTo>
                    <a:cubicBezTo>
                      <a:pt x="1243" y="1125"/>
                      <a:pt x="1323" y="1139"/>
                      <a:pt x="1439" y="1139"/>
                    </a:cubicBezTo>
                    <a:cubicBezTo>
                      <a:pt x="1511" y="1139"/>
                      <a:pt x="1596" y="1134"/>
                      <a:pt x="1698" y="1122"/>
                    </a:cubicBezTo>
                    <a:cubicBezTo>
                      <a:pt x="1801" y="916"/>
                      <a:pt x="2059" y="826"/>
                      <a:pt x="2311" y="826"/>
                    </a:cubicBezTo>
                    <a:cubicBezTo>
                      <a:pt x="2693" y="826"/>
                      <a:pt x="3063" y="1032"/>
                      <a:pt x="2868" y="1352"/>
                    </a:cubicBezTo>
                    <a:lnTo>
                      <a:pt x="2868" y="1352"/>
                    </a:lnTo>
                    <a:cubicBezTo>
                      <a:pt x="2987" y="1224"/>
                      <a:pt x="3140" y="1167"/>
                      <a:pt x="3284" y="1167"/>
                    </a:cubicBezTo>
                    <a:cubicBezTo>
                      <a:pt x="3500" y="1167"/>
                      <a:pt x="3695" y="1294"/>
                      <a:pt x="3725" y="1505"/>
                    </a:cubicBezTo>
                    <a:cubicBezTo>
                      <a:pt x="3648" y="1581"/>
                      <a:pt x="3572" y="1605"/>
                      <a:pt x="3496" y="1605"/>
                    </a:cubicBezTo>
                    <a:cubicBezTo>
                      <a:pt x="3379" y="1605"/>
                      <a:pt x="3262" y="1551"/>
                      <a:pt x="3145" y="1551"/>
                    </a:cubicBezTo>
                    <a:cubicBezTo>
                      <a:pt x="3119" y="1551"/>
                      <a:pt x="3094" y="1553"/>
                      <a:pt x="3068" y="1560"/>
                    </a:cubicBezTo>
                    <a:cubicBezTo>
                      <a:pt x="3068" y="1724"/>
                      <a:pt x="2903" y="1834"/>
                      <a:pt x="3013" y="1943"/>
                    </a:cubicBezTo>
                    <a:cubicBezTo>
                      <a:pt x="3163" y="1843"/>
                      <a:pt x="3371" y="1777"/>
                      <a:pt x="3573" y="1777"/>
                    </a:cubicBezTo>
                    <a:cubicBezTo>
                      <a:pt x="3812" y="1777"/>
                      <a:pt x="4044" y="1870"/>
                      <a:pt x="4163" y="2107"/>
                    </a:cubicBezTo>
                    <a:cubicBezTo>
                      <a:pt x="4492" y="903"/>
                      <a:pt x="2958" y="683"/>
                      <a:pt x="2520" y="574"/>
                    </a:cubicBezTo>
                    <a:cubicBezTo>
                      <a:pt x="2630" y="519"/>
                      <a:pt x="2684" y="300"/>
                      <a:pt x="2794" y="245"/>
                    </a:cubicBezTo>
                    <a:cubicBezTo>
                      <a:pt x="2340" y="181"/>
                      <a:pt x="2289" y="1"/>
                      <a:pt x="196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32"/>
              <p:cNvSpPr/>
              <p:nvPr/>
            </p:nvSpPr>
            <p:spPr>
              <a:xfrm>
                <a:off x="7109988" y="2765773"/>
                <a:ext cx="3393" cy="2974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43" extrusionOk="0">
                    <a:moveTo>
                      <a:pt x="136" y="1"/>
                    </a:moveTo>
                    <a:cubicBezTo>
                      <a:pt x="78" y="1"/>
                      <a:pt x="40" y="40"/>
                      <a:pt x="1" y="78"/>
                    </a:cubicBezTo>
                    <a:lnTo>
                      <a:pt x="275" y="243"/>
                    </a:lnTo>
                    <a:lnTo>
                      <a:pt x="275" y="243"/>
                    </a:lnTo>
                    <a:lnTo>
                      <a:pt x="220" y="24"/>
                    </a:lnTo>
                    <a:cubicBezTo>
                      <a:pt x="188" y="8"/>
                      <a:pt x="160" y="1"/>
                      <a:pt x="136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32"/>
              <p:cNvSpPr/>
              <p:nvPr/>
            </p:nvSpPr>
            <p:spPr>
              <a:xfrm>
                <a:off x="6933009" y="2831706"/>
                <a:ext cx="92013" cy="49621"/>
              </a:xfrm>
              <a:custGeom>
                <a:avLst/>
                <a:gdLst/>
                <a:ahLst/>
                <a:cxnLst/>
                <a:rect l="l" t="t" r="r" b="b"/>
                <a:pathLst>
                  <a:path w="7458" h="4054" extrusionOk="0">
                    <a:moveTo>
                      <a:pt x="684" y="3001"/>
                    </a:moveTo>
                    <a:cubicBezTo>
                      <a:pt x="687" y="3004"/>
                      <a:pt x="691" y="3008"/>
                      <a:pt x="697" y="3013"/>
                    </a:cubicBezTo>
                    <a:cubicBezTo>
                      <a:pt x="693" y="3009"/>
                      <a:pt x="689" y="3005"/>
                      <a:pt x="684" y="3001"/>
                    </a:cubicBezTo>
                    <a:close/>
                    <a:moveTo>
                      <a:pt x="1957" y="1"/>
                    </a:moveTo>
                    <a:cubicBezTo>
                      <a:pt x="1683" y="275"/>
                      <a:pt x="1464" y="548"/>
                      <a:pt x="1190" y="768"/>
                    </a:cubicBezTo>
                    <a:lnTo>
                      <a:pt x="1683" y="275"/>
                    </a:lnTo>
                    <a:cubicBezTo>
                      <a:pt x="1553" y="231"/>
                      <a:pt x="1432" y="211"/>
                      <a:pt x="1321" y="211"/>
                    </a:cubicBezTo>
                    <a:cubicBezTo>
                      <a:pt x="171" y="211"/>
                      <a:pt x="0" y="2337"/>
                      <a:pt x="684" y="3001"/>
                    </a:cubicBezTo>
                    <a:lnTo>
                      <a:pt x="684" y="3001"/>
                    </a:lnTo>
                    <a:cubicBezTo>
                      <a:pt x="677" y="2992"/>
                      <a:pt x="682" y="2988"/>
                      <a:pt x="696" y="2988"/>
                    </a:cubicBezTo>
                    <a:cubicBezTo>
                      <a:pt x="916" y="2988"/>
                      <a:pt x="3465" y="3974"/>
                      <a:pt x="3255" y="4049"/>
                    </a:cubicBezTo>
                    <a:lnTo>
                      <a:pt x="3255" y="4049"/>
                    </a:lnTo>
                    <a:cubicBezTo>
                      <a:pt x="7457" y="3543"/>
                      <a:pt x="2230" y="547"/>
                      <a:pt x="1957" y="1"/>
                    </a:cubicBezTo>
                    <a:close/>
                    <a:moveTo>
                      <a:pt x="3255" y="4049"/>
                    </a:moveTo>
                    <a:cubicBezTo>
                      <a:pt x="3242" y="4051"/>
                      <a:pt x="3230" y="4052"/>
                      <a:pt x="3217" y="4054"/>
                    </a:cubicBezTo>
                    <a:cubicBezTo>
                      <a:pt x="3234" y="4054"/>
                      <a:pt x="3247" y="4052"/>
                      <a:pt x="3255" y="4049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32"/>
              <p:cNvSpPr/>
              <p:nvPr/>
            </p:nvSpPr>
            <p:spPr>
              <a:xfrm>
                <a:off x="6944275" y="2836356"/>
                <a:ext cx="3393" cy="4027"/>
              </a:xfrm>
              <a:custGeom>
                <a:avLst/>
                <a:gdLst/>
                <a:ahLst/>
                <a:cxnLst/>
                <a:rect l="l" t="t" r="r" b="b"/>
                <a:pathLst>
                  <a:path w="275" h="329" extrusionOk="0">
                    <a:moveTo>
                      <a:pt x="0" y="0"/>
                    </a:moveTo>
                    <a:lnTo>
                      <a:pt x="165" y="274"/>
                    </a:lnTo>
                    <a:lnTo>
                      <a:pt x="274" y="329"/>
                    </a:lnTo>
                    <a:lnTo>
                      <a:pt x="274" y="3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32"/>
              <p:cNvSpPr/>
              <p:nvPr/>
            </p:nvSpPr>
            <p:spPr>
              <a:xfrm>
                <a:off x="6943599" y="2834358"/>
                <a:ext cx="17581" cy="16781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137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5" y="165"/>
                      <a:pt x="384" y="549"/>
                      <a:pt x="767" y="877"/>
                    </a:cubicBezTo>
                    <a:cubicBezTo>
                      <a:pt x="719" y="829"/>
                      <a:pt x="503" y="529"/>
                      <a:pt x="524" y="529"/>
                    </a:cubicBezTo>
                    <a:lnTo>
                      <a:pt x="524" y="529"/>
                    </a:lnTo>
                    <a:cubicBezTo>
                      <a:pt x="527" y="529"/>
                      <a:pt x="535" y="535"/>
                      <a:pt x="548" y="549"/>
                    </a:cubicBezTo>
                    <a:cubicBezTo>
                      <a:pt x="767" y="822"/>
                      <a:pt x="713" y="822"/>
                      <a:pt x="1041" y="1151"/>
                    </a:cubicBezTo>
                    <a:cubicBezTo>
                      <a:pt x="1108" y="1195"/>
                      <a:pt x="1141" y="1213"/>
                      <a:pt x="1152" y="1213"/>
                    </a:cubicBezTo>
                    <a:cubicBezTo>
                      <a:pt x="1194" y="1213"/>
                      <a:pt x="951" y="982"/>
                      <a:pt x="1019" y="982"/>
                    </a:cubicBezTo>
                    <a:cubicBezTo>
                      <a:pt x="1024" y="982"/>
                      <a:pt x="1031" y="983"/>
                      <a:pt x="1041" y="987"/>
                    </a:cubicBezTo>
                    <a:lnTo>
                      <a:pt x="1425" y="1370"/>
                    </a:lnTo>
                    <a:lnTo>
                      <a:pt x="1370" y="1206"/>
                    </a:lnTo>
                    <a:cubicBezTo>
                      <a:pt x="439" y="384"/>
                      <a:pt x="713" y="603"/>
                      <a:pt x="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32"/>
              <p:cNvSpPr/>
              <p:nvPr/>
            </p:nvSpPr>
            <p:spPr>
              <a:xfrm>
                <a:off x="6951015" y="2839674"/>
                <a:ext cx="5416" cy="537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0" y="0"/>
                    </a:moveTo>
                    <a:lnTo>
                      <a:pt x="438" y="438"/>
                    </a:lnTo>
                    <a:cubicBezTo>
                      <a:pt x="274" y="274"/>
                      <a:pt x="110" y="110"/>
                      <a:pt x="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32"/>
              <p:cNvSpPr/>
              <p:nvPr/>
            </p:nvSpPr>
            <p:spPr>
              <a:xfrm>
                <a:off x="6948322" y="2835690"/>
                <a:ext cx="6761" cy="7381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03" extrusionOk="0">
                    <a:moveTo>
                      <a:pt x="0" y="0"/>
                    </a:moveTo>
                    <a:lnTo>
                      <a:pt x="164" y="219"/>
                    </a:lnTo>
                    <a:cubicBezTo>
                      <a:pt x="187" y="219"/>
                      <a:pt x="248" y="276"/>
                      <a:pt x="314" y="346"/>
                    </a:cubicBezTo>
                    <a:lnTo>
                      <a:pt x="314" y="346"/>
                    </a:lnTo>
                    <a:lnTo>
                      <a:pt x="0" y="0"/>
                    </a:lnTo>
                    <a:close/>
                    <a:moveTo>
                      <a:pt x="314" y="346"/>
                    </a:moveTo>
                    <a:lnTo>
                      <a:pt x="479" y="528"/>
                    </a:lnTo>
                    <a:lnTo>
                      <a:pt x="479" y="528"/>
                    </a:lnTo>
                    <a:cubicBezTo>
                      <a:pt x="432" y="475"/>
                      <a:pt x="371" y="406"/>
                      <a:pt x="314" y="346"/>
                    </a:cubicBezTo>
                    <a:close/>
                    <a:moveTo>
                      <a:pt x="479" y="528"/>
                    </a:moveTo>
                    <a:lnTo>
                      <a:pt x="479" y="528"/>
                    </a:lnTo>
                    <a:cubicBezTo>
                      <a:pt x="510" y="562"/>
                      <a:pt x="535" y="590"/>
                      <a:pt x="548" y="603"/>
                    </a:cubicBezTo>
                    <a:lnTo>
                      <a:pt x="479" y="528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32"/>
              <p:cNvSpPr/>
              <p:nvPr/>
            </p:nvSpPr>
            <p:spPr>
              <a:xfrm>
                <a:off x="6951015" y="2836090"/>
                <a:ext cx="1357" cy="1616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32" extrusionOk="0">
                    <a:moveTo>
                      <a:pt x="9" y="1"/>
                    </a:moveTo>
                    <a:cubicBezTo>
                      <a:pt x="0" y="1"/>
                      <a:pt x="70" y="52"/>
                      <a:pt x="110" y="132"/>
                    </a:cubicBezTo>
                    <a:lnTo>
                      <a:pt x="55" y="22"/>
                    </a:lnTo>
                    <a:cubicBezTo>
                      <a:pt x="26" y="7"/>
                      <a:pt x="12" y="1"/>
                      <a:pt x="9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32"/>
              <p:cNvSpPr/>
              <p:nvPr/>
            </p:nvSpPr>
            <p:spPr>
              <a:xfrm>
                <a:off x="6950560" y="2834673"/>
                <a:ext cx="10598" cy="11763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61" extrusionOk="0">
                    <a:moveTo>
                      <a:pt x="19" y="1"/>
                    </a:moveTo>
                    <a:cubicBezTo>
                      <a:pt x="1" y="1"/>
                      <a:pt x="57" y="70"/>
                      <a:pt x="92" y="139"/>
                    </a:cubicBezTo>
                    <a:lnTo>
                      <a:pt x="147" y="194"/>
                    </a:lnTo>
                    <a:cubicBezTo>
                      <a:pt x="300" y="347"/>
                      <a:pt x="645" y="692"/>
                      <a:pt x="600" y="692"/>
                    </a:cubicBezTo>
                    <a:cubicBezTo>
                      <a:pt x="597" y="692"/>
                      <a:pt x="592" y="690"/>
                      <a:pt x="585" y="687"/>
                    </a:cubicBezTo>
                    <a:lnTo>
                      <a:pt x="585" y="687"/>
                    </a:lnTo>
                    <a:cubicBezTo>
                      <a:pt x="592" y="701"/>
                      <a:pt x="592" y="707"/>
                      <a:pt x="586" y="707"/>
                    </a:cubicBezTo>
                    <a:cubicBezTo>
                      <a:pt x="561" y="707"/>
                      <a:pt x="429" y="586"/>
                      <a:pt x="410" y="586"/>
                    </a:cubicBezTo>
                    <a:cubicBezTo>
                      <a:pt x="400" y="586"/>
                      <a:pt x="415" y="612"/>
                      <a:pt x="475" y="687"/>
                    </a:cubicBezTo>
                    <a:lnTo>
                      <a:pt x="859" y="961"/>
                    </a:lnTo>
                    <a:cubicBezTo>
                      <a:pt x="859" y="906"/>
                      <a:pt x="256" y="249"/>
                      <a:pt x="147" y="84"/>
                    </a:cubicBezTo>
                    <a:cubicBezTo>
                      <a:pt x="66" y="24"/>
                      <a:pt x="30" y="1"/>
                      <a:pt x="19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32"/>
              <p:cNvSpPr/>
              <p:nvPr/>
            </p:nvSpPr>
            <p:spPr>
              <a:xfrm>
                <a:off x="6952356" y="2837676"/>
                <a:ext cx="691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6" h="5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5" y="55"/>
                      <a:pt x="55" y="55"/>
                      <a:pt x="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32"/>
              <p:cNvSpPr/>
              <p:nvPr/>
            </p:nvSpPr>
            <p:spPr>
              <a:xfrm>
                <a:off x="6951015" y="2837676"/>
                <a:ext cx="2714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220" h="275" extrusionOk="0">
                    <a:moveTo>
                      <a:pt x="0" y="1"/>
                    </a:moveTo>
                    <a:lnTo>
                      <a:pt x="55" y="110"/>
                    </a:lnTo>
                    <a:lnTo>
                      <a:pt x="219" y="2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32"/>
              <p:cNvSpPr/>
              <p:nvPr/>
            </p:nvSpPr>
            <p:spPr>
              <a:xfrm>
                <a:off x="6953032" y="2834358"/>
                <a:ext cx="12856" cy="12754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042" extrusionOk="0">
                    <a:moveTo>
                      <a:pt x="0" y="1"/>
                    </a:moveTo>
                    <a:cubicBezTo>
                      <a:pt x="224" y="225"/>
                      <a:pt x="247" y="266"/>
                      <a:pt x="221" y="266"/>
                    </a:cubicBezTo>
                    <a:cubicBezTo>
                      <a:pt x="207" y="266"/>
                      <a:pt x="176" y="252"/>
                      <a:pt x="159" y="252"/>
                    </a:cubicBezTo>
                    <a:cubicBezTo>
                      <a:pt x="133" y="252"/>
                      <a:pt x="138" y="283"/>
                      <a:pt x="274" y="439"/>
                    </a:cubicBezTo>
                    <a:cubicBezTo>
                      <a:pt x="278" y="435"/>
                      <a:pt x="283" y="434"/>
                      <a:pt x="290" y="434"/>
                    </a:cubicBezTo>
                    <a:cubicBezTo>
                      <a:pt x="385" y="434"/>
                      <a:pt x="785" y="785"/>
                      <a:pt x="1041" y="1041"/>
                    </a:cubicBezTo>
                    <a:lnTo>
                      <a:pt x="932" y="822"/>
                    </a:lnTo>
                    <a:cubicBezTo>
                      <a:pt x="712" y="603"/>
                      <a:pt x="274" y="220"/>
                      <a:pt x="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32"/>
              <p:cNvSpPr/>
              <p:nvPr/>
            </p:nvSpPr>
            <p:spPr>
              <a:xfrm>
                <a:off x="6970547" y="2848949"/>
                <a:ext cx="691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56" h="111" extrusionOk="0">
                    <a:moveTo>
                      <a:pt x="55" y="110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32"/>
              <p:cNvSpPr/>
              <p:nvPr/>
            </p:nvSpPr>
            <p:spPr>
              <a:xfrm>
                <a:off x="6933500" y="2835690"/>
                <a:ext cx="46463" cy="16291"/>
              </a:xfrm>
              <a:custGeom>
                <a:avLst/>
                <a:gdLst/>
                <a:ahLst/>
                <a:cxnLst/>
                <a:rect l="l" t="t" r="r" b="b"/>
                <a:pathLst>
                  <a:path w="3766" h="1331" extrusionOk="0">
                    <a:moveTo>
                      <a:pt x="1534" y="55"/>
                    </a:moveTo>
                    <a:lnTo>
                      <a:pt x="1096" y="110"/>
                    </a:lnTo>
                    <a:lnTo>
                      <a:pt x="1041" y="110"/>
                    </a:lnTo>
                    <a:cubicBezTo>
                      <a:pt x="1147" y="129"/>
                      <a:pt x="1248" y="146"/>
                      <a:pt x="1342" y="163"/>
                    </a:cubicBezTo>
                    <a:lnTo>
                      <a:pt x="1342" y="163"/>
                    </a:lnTo>
                    <a:cubicBezTo>
                      <a:pt x="1420" y="123"/>
                      <a:pt x="1486" y="87"/>
                      <a:pt x="1534" y="55"/>
                    </a:cubicBezTo>
                    <a:close/>
                    <a:moveTo>
                      <a:pt x="2081" y="274"/>
                    </a:moveTo>
                    <a:lnTo>
                      <a:pt x="2107" y="298"/>
                    </a:lnTo>
                    <a:lnTo>
                      <a:pt x="2107" y="298"/>
                    </a:lnTo>
                    <a:cubicBezTo>
                      <a:pt x="2110" y="298"/>
                      <a:pt x="2113" y="299"/>
                      <a:pt x="2116" y="299"/>
                    </a:cubicBezTo>
                    <a:lnTo>
                      <a:pt x="2116" y="299"/>
                    </a:lnTo>
                    <a:lnTo>
                      <a:pt x="2081" y="274"/>
                    </a:lnTo>
                    <a:close/>
                    <a:moveTo>
                      <a:pt x="2410" y="219"/>
                    </a:moveTo>
                    <a:cubicBezTo>
                      <a:pt x="2361" y="219"/>
                      <a:pt x="2400" y="286"/>
                      <a:pt x="2453" y="359"/>
                    </a:cubicBezTo>
                    <a:lnTo>
                      <a:pt x="2453" y="359"/>
                    </a:lnTo>
                    <a:cubicBezTo>
                      <a:pt x="2464" y="361"/>
                      <a:pt x="2475" y="363"/>
                      <a:pt x="2486" y="365"/>
                    </a:cubicBezTo>
                    <a:lnTo>
                      <a:pt x="2486" y="365"/>
                    </a:lnTo>
                    <a:cubicBezTo>
                      <a:pt x="2481" y="364"/>
                      <a:pt x="2479" y="363"/>
                      <a:pt x="2481" y="363"/>
                    </a:cubicBezTo>
                    <a:cubicBezTo>
                      <a:pt x="2484" y="363"/>
                      <a:pt x="2495" y="364"/>
                      <a:pt x="2515" y="367"/>
                    </a:cubicBezTo>
                    <a:lnTo>
                      <a:pt x="2515" y="367"/>
                    </a:lnTo>
                    <a:cubicBezTo>
                      <a:pt x="2468" y="312"/>
                      <a:pt x="2431" y="262"/>
                      <a:pt x="2410" y="219"/>
                    </a:cubicBezTo>
                    <a:close/>
                    <a:moveTo>
                      <a:pt x="2081" y="0"/>
                    </a:moveTo>
                    <a:cubicBezTo>
                      <a:pt x="2081" y="44"/>
                      <a:pt x="2081" y="88"/>
                      <a:pt x="2277" y="328"/>
                    </a:cubicBezTo>
                    <a:lnTo>
                      <a:pt x="2277" y="328"/>
                    </a:lnTo>
                    <a:cubicBezTo>
                      <a:pt x="2228" y="319"/>
                      <a:pt x="2175" y="310"/>
                      <a:pt x="2116" y="299"/>
                    </a:cubicBezTo>
                    <a:lnTo>
                      <a:pt x="2116" y="299"/>
                    </a:lnTo>
                    <a:lnTo>
                      <a:pt x="2465" y="548"/>
                    </a:lnTo>
                    <a:cubicBezTo>
                      <a:pt x="2388" y="460"/>
                      <a:pt x="2326" y="388"/>
                      <a:pt x="2277" y="328"/>
                    </a:cubicBezTo>
                    <a:lnTo>
                      <a:pt x="2277" y="328"/>
                    </a:lnTo>
                    <a:cubicBezTo>
                      <a:pt x="2306" y="333"/>
                      <a:pt x="2333" y="338"/>
                      <a:pt x="2358" y="342"/>
                    </a:cubicBezTo>
                    <a:lnTo>
                      <a:pt x="2358" y="342"/>
                    </a:lnTo>
                    <a:cubicBezTo>
                      <a:pt x="2206" y="177"/>
                      <a:pt x="2474" y="350"/>
                      <a:pt x="2081" y="0"/>
                    </a:cubicBezTo>
                    <a:close/>
                    <a:moveTo>
                      <a:pt x="2358" y="342"/>
                    </a:moveTo>
                    <a:lnTo>
                      <a:pt x="2358" y="342"/>
                    </a:lnTo>
                    <a:cubicBezTo>
                      <a:pt x="2397" y="384"/>
                      <a:pt x="2463" y="448"/>
                      <a:pt x="2574" y="548"/>
                    </a:cubicBezTo>
                    <a:cubicBezTo>
                      <a:pt x="2604" y="548"/>
                      <a:pt x="2518" y="449"/>
                      <a:pt x="2453" y="359"/>
                    </a:cubicBezTo>
                    <a:lnTo>
                      <a:pt x="2453" y="359"/>
                    </a:lnTo>
                    <a:cubicBezTo>
                      <a:pt x="2424" y="354"/>
                      <a:pt x="2393" y="348"/>
                      <a:pt x="2358" y="342"/>
                    </a:cubicBezTo>
                    <a:close/>
                    <a:moveTo>
                      <a:pt x="2486" y="365"/>
                    </a:moveTo>
                    <a:cubicBezTo>
                      <a:pt x="2492" y="366"/>
                      <a:pt x="2504" y="369"/>
                      <a:pt x="2520" y="372"/>
                    </a:cubicBezTo>
                    <a:lnTo>
                      <a:pt x="2520" y="372"/>
                    </a:lnTo>
                    <a:cubicBezTo>
                      <a:pt x="2595" y="459"/>
                      <a:pt x="2694" y="558"/>
                      <a:pt x="2793" y="658"/>
                    </a:cubicBezTo>
                    <a:lnTo>
                      <a:pt x="2684" y="493"/>
                    </a:lnTo>
                    <a:lnTo>
                      <a:pt x="2629" y="439"/>
                    </a:lnTo>
                    <a:lnTo>
                      <a:pt x="2629" y="392"/>
                    </a:lnTo>
                    <a:lnTo>
                      <a:pt x="2629" y="392"/>
                    </a:lnTo>
                    <a:cubicBezTo>
                      <a:pt x="2692" y="403"/>
                      <a:pt x="2751" y="413"/>
                      <a:pt x="2753" y="413"/>
                    </a:cubicBezTo>
                    <a:cubicBezTo>
                      <a:pt x="2755" y="413"/>
                      <a:pt x="2722" y="407"/>
                      <a:pt x="2629" y="390"/>
                    </a:cubicBezTo>
                    <a:lnTo>
                      <a:pt x="2629" y="390"/>
                    </a:lnTo>
                    <a:lnTo>
                      <a:pt x="2629" y="384"/>
                    </a:lnTo>
                    <a:cubicBezTo>
                      <a:pt x="2576" y="376"/>
                      <a:pt x="2539" y="370"/>
                      <a:pt x="2515" y="367"/>
                    </a:cubicBezTo>
                    <a:lnTo>
                      <a:pt x="2515" y="367"/>
                    </a:lnTo>
                    <a:cubicBezTo>
                      <a:pt x="2517" y="368"/>
                      <a:pt x="2518" y="369"/>
                      <a:pt x="2519" y="371"/>
                    </a:cubicBezTo>
                    <a:lnTo>
                      <a:pt x="2519" y="371"/>
                    </a:lnTo>
                    <a:cubicBezTo>
                      <a:pt x="2508" y="369"/>
                      <a:pt x="2497" y="367"/>
                      <a:pt x="2486" y="365"/>
                    </a:cubicBezTo>
                    <a:close/>
                    <a:moveTo>
                      <a:pt x="1342" y="163"/>
                    </a:moveTo>
                    <a:cubicBezTo>
                      <a:pt x="1152" y="260"/>
                      <a:pt x="891" y="377"/>
                      <a:pt x="657" y="493"/>
                    </a:cubicBezTo>
                    <a:cubicBezTo>
                      <a:pt x="438" y="548"/>
                      <a:pt x="274" y="603"/>
                      <a:pt x="164" y="658"/>
                    </a:cubicBezTo>
                    <a:lnTo>
                      <a:pt x="0" y="658"/>
                    </a:lnTo>
                    <a:cubicBezTo>
                      <a:pt x="1633" y="919"/>
                      <a:pt x="2596" y="1071"/>
                      <a:pt x="3136" y="1155"/>
                    </a:cubicBezTo>
                    <a:lnTo>
                      <a:pt x="3136" y="1155"/>
                    </a:lnTo>
                    <a:cubicBezTo>
                      <a:pt x="3149" y="1158"/>
                      <a:pt x="3167" y="1162"/>
                      <a:pt x="3189" y="1166"/>
                    </a:cubicBezTo>
                    <a:lnTo>
                      <a:pt x="3189" y="1166"/>
                    </a:lnTo>
                    <a:cubicBezTo>
                      <a:pt x="3187" y="1165"/>
                      <a:pt x="3185" y="1164"/>
                      <a:pt x="3184" y="1163"/>
                    </a:cubicBezTo>
                    <a:lnTo>
                      <a:pt x="3184" y="1163"/>
                    </a:lnTo>
                    <a:cubicBezTo>
                      <a:pt x="3588" y="1225"/>
                      <a:pt x="3736" y="1247"/>
                      <a:pt x="3746" y="1247"/>
                    </a:cubicBezTo>
                    <a:cubicBezTo>
                      <a:pt x="3766" y="1247"/>
                      <a:pt x="3339" y="1177"/>
                      <a:pt x="3169" y="1153"/>
                    </a:cubicBezTo>
                    <a:lnTo>
                      <a:pt x="3169" y="1153"/>
                    </a:lnTo>
                    <a:cubicBezTo>
                      <a:pt x="3092" y="1103"/>
                      <a:pt x="3026" y="1062"/>
                      <a:pt x="3006" y="1062"/>
                    </a:cubicBezTo>
                    <a:cubicBezTo>
                      <a:pt x="3000" y="1062"/>
                      <a:pt x="2998" y="1065"/>
                      <a:pt x="3000" y="1071"/>
                    </a:cubicBezTo>
                    <a:lnTo>
                      <a:pt x="3000" y="1071"/>
                    </a:lnTo>
                    <a:cubicBezTo>
                      <a:pt x="2948" y="977"/>
                      <a:pt x="2886" y="914"/>
                      <a:pt x="2684" y="712"/>
                    </a:cubicBezTo>
                    <a:cubicBezTo>
                      <a:pt x="2576" y="618"/>
                      <a:pt x="2531" y="583"/>
                      <a:pt x="2522" y="583"/>
                    </a:cubicBezTo>
                    <a:cubicBezTo>
                      <a:pt x="2499" y="583"/>
                      <a:pt x="2741" y="835"/>
                      <a:pt x="2710" y="835"/>
                    </a:cubicBezTo>
                    <a:cubicBezTo>
                      <a:pt x="2706" y="835"/>
                      <a:pt x="2698" y="831"/>
                      <a:pt x="2684" y="822"/>
                    </a:cubicBezTo>
                    <a:lnTo>
                      <a:pt x="2107" y="298"/>
                    </a:lnTo>
                    <a:lnTo>
                      <a:pt x="2107" y="298"/>
                    </a:lnTo>
                    <a:cubicBezTo>
                      <a:pt x="1911" y="263"/>
                      <a:pt x="1660" y="219"/>
                      <a:pt x="1342" y="163"/>
                    </a:cubicBezTo>
                    <a:close/>
                    <a:moveTo>
                      <a:pt x="3189" y="1166"/>
                    </a:moveTo>
                    <a:cubicBezTo>
                      <a:pt x="3305" y="1242"/>
                      <a:pt x="3441" y="1331"/>
                      <a:pt x="3488" y="1331"/>
                    </a:cubicBezTo>
                    <a:cubicBezTo>
                      <a:pt x="3499" y="1331"/>
                      <a:pt x="3505" y="1326"/>
                      <a:pt x="3505" y="1315"/>
                    </a:cubicBezTo>
                    <a:lnTo>
                      <a:pt x="3451" y="1260"/>
                    </a:lnTo>
                    <a:lnTo>
                      <a:pt x="3451" y="1205"/>
                    </a:lnTo>
                    <a:lnTo>
                      <a:pt x="3396" y="1205"/>
                    </a:lnTo>
                    <a:cubicBezTo>
                      <a:pt x="3303" y="1188"/>
                      <a:pt x="3236" y="1175"/>
                      <a:pt x="3189" y="1166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32"/>
              <p:cNvSpPr/>
              <p:nvPr/>
            </p:nvSpPr>
            <p:spPr>
              <a:xfrm>
                <a:off x="6940905" y="2842326"/>
                <a:ext cx="4071" cy="3354"/>
              </a:xfrm>
              <a:custGeom>
                <a:avLst/>
                <a:gdLst/>
                <a:ahLst/>
                <a:cxnLst/>
                <a:rect l="l" t="t" r="r" b="b"/>
                <a:pathLst>
                  <a:path w="330" h="274" extrusionOk="0">
                    <a:moveTo>
                      <a:pt x="329" y="0"/>
                    </a:moveTo>
                    <a:lnTo>
                      <a:pt x="220" y="55"/>
                    </a:lnTo>
                    <a:lnTo>
                      <a:pt x="1" y="274"/>
                    </a:lnTo>
                    <a:lnTo>
                      <a:pt x="329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32"/>
              <p:cNvSpPr/>
              <p:nvPr/>
            </p:nvSpPr>
            <p:spPr>
              <a:xfrm>
                <a:off x="6942922" y="2837676"/>
                <a:ext cx="14879" cy="15361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55" extrusionOk="0">
                    <a:moveTo>
                      <a:pt x="1042" y="1"/>
                    </a:moveTo>
                    <a:lnTo>
                      <a:pt x="658" y="275"/>
                    </a:lnTo>
                    <a:cubicBezTo>
                      <a:pt x="713" y="220"/>
                      <a:pt x="822" y="110"/>
                      <a:pt x="877" y="1"/>
                    </a:cubicBezTo>
                    <a:lnTo>
                      <a:pt x="877" y="1"/>
                    </a:lnTo>
                    <a:cubicBezTo>
                      <a:pt x="768" y="110"/>
                      <a:pt x="494" y="329"/>
                      <a:pt x="384" y="439"/>
                    </a:cubicBezTo>
                    <a:cubicBezTo>
                      <a:pt x="265" y="626"/>
                      <a:pt x="247" y="691"/>
                      <a:pt x="282" y="691"/>
                    </a:cubicBezTo>
                    <a:cubicBezTo>
                      <a:pt x="361" y="691"/>
                      <a:pt x="709" y="367"/>
                      <a:pt x="822" y="329"/>
                    </a:cubicBezTo>
                    <a:lnTo>
                      <a:pt x="822" y="329"/>
                    </a:lnTo>
                    <a:cubicBezTo>
                      <a:pt x="713" y="658"/>
                      <a:pt x="549" y="603"/>
                      <a:pt x="110" y="1151"/>
                    </a:cubicBezTo>
                    <a:cubicBezTo>
                      <a:pt x="110" y="1096"/>
                      <a:pt x="220" y="987"/>
                      <a:pt x="220" y="877"/>
                    </a:cubicBezTo>
                    <a:lnTo>
                      <a:pt x="220" y="877"/>
                    </a:lnTo>
                    <a:cubicBezTo>
                      <a:pt x="22" y="1163"/>
                      <a:pt x="1" y="1255"/>
                      <a:pt x="57" y="1255"/>
                    </a:cubicBezTo>
                    <a:cubicBezTo>
                      <a:pt x="141" y="1255"/>
                      <a:pt x="396" y="1052"/>
                      <a:pt x="494" y="987"/>
                    </a:cubicBezTo>
                    <a:cubicBezTo>
                      <a:pt x="543" y="938"/>
                      <a:pt x="678" y="759"/>
                      <a:pt x="630" y="759"/>
                    </a:cubicBezTo>
                    <a:cubicBezTo>
                      <a:pt x="624" y="759"/>
                      <a:pt x="615" y="761"/>
                      <a:pt x="603" y="767"/>
                    </a:cubicBezTo>
                    <a:lnTo>
                      <a:pt x="822" y="603"/>
                    </a:lnTo>
                    <a:cubicBezTo>
                      <a:pt x="1151" y="110"/>
                      <a:pt x="1206" y="1"/>
                      <a:pt x="1042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32"/>
              <p:cNvSpPr/>
              <p:nvPr/>
            </p:nvSpPr>
            <p:spPr>
              <a:xfrm>
                <a:off x="6954373" y="2835157"/>
                <a:ext cx="1962" cy="255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09" extrusionOk="0">
                    <a:moveTo>
                      <a:pt x="115" y="0"/>
                    </a:moveTo>
                    <a:cubicBezTo>
                      <a:pt x="98" y="0"/>
                      <a:pt x="62" y="14"/>
                      <a:pt x="1" y="44"/>
                    </a:cubicBezTo>
                    <a:cubicBezTo>
                      <a:pt x="56" y="44"/>
                      <a:pt x="56" y="99"/>
                      <a:pt x="1" y="209"/>
                    </a:cubicBezTo>
                    <a:cubicBezTo>
                      <a:pt x="80" y="90"/>
                      <a:pt x="159" y="0"/>
                      <a:pt x="115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32"/>
              <p:cNvSpPr/>
              <p:nvPr/>
            </p:nvSpPr>
            <p:spPr>
              <a:xfrm>
                <a:off x="6948986" y="2849119"/>
                <a:ext cx="691" cy="514"/>
              </a:xfrm>
              <a:custGeom>
                <a:avLst/>
                <a:gdLst/>
                <a:ahLst/>
                <a:cxnLst/>
                <a:rect l="l" t="t" r="r" b="b"/>
                <a:pathLst>
                  <a:path w="56" h="42" extrusionOk="0">
                    <a:moveTo>
                      <a:pt x="49" y="0"/>
                    </a:moveTo>
                    <a:cubicBezTo>
                      <a:pt x="42" y="0"/>
                      <a:pt x="28" y="14"/>
                      <a:pt x="1" y="42"/>
                    </a:cubicBezTo>
                    <a:lnTo>
                      <a:pt x="56" y="42"/>
                    </a:lnTo>
                    <a:cubicBezTo>
                      <a:pt x="56" y="14"/>
                      <a:pt x="56" y="0"/>
                      <a:pt x="49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32"/>
              <p:cNvSpPr/>
              <p:nvPr/>
            </p:nvSpPr>
            <p:spPr>
              <a:xfrm>
                <a:off x="6955726" y="2839008"/>
                <a:ext cx="2714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220" h="275" extrusionOk="0">
                    <a:moveTo>
                      <a:pt x="220" y="0"/>
                    </a:moveTo>
                    <a:cubicBezTo>
                      <a:pt x="165" y="0"/>
                      <a:pt x="110" y="55"/>
                      <a:pt x="1" y="165"/>
                    </a:cubicBezTo>
                    <a:lnTo>
                      <a:pt x="1" y="274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32"/>
              <p:cNvSpPr/>
              <p:nvPr/>
            </p:nvSpPr>
            <p:spPr>
              <a:xfrm>
                <a:off x="6947522" y="2838548"/>
                <a:ext cx="33250" cy="29303"/>
              </a:xfrm>
              <a:custGeom>
                <a:avLst/>
                <a:gdLst/>
                <a:ahLst/>
                <a:cxnLst/>
                <a:rect l="l" t="t" r="r" b="b"/>
                <a:pathLst>
                  <a:path w="2695" h="2394" extrusionOk="0">
                    <a:moveTo>
                      <a:pt x="1047" y="1"/>
                    </a:moveTo>
                    <a:cubicBezTo>
                      <a:pt x="990" y="1"/>
                      <a:pt x="643" y="498"/>
                      <a:pt x="571" y="498"/>
                    </a:cubicBezTo>
                    <a:cubicBezTo>
                      <a:pt x="563" y="498"/>
                      <a:pt x="558" y="492"/>
                      <a:pt x="558" y="476"/>
                    </a:cubicBezTo>
                    <a:cubicBezTo>
                      <a:pt x="284" y="860"/>
                      <a:pt x="503" y="695"/>
                      <a:pt x="284" y="1024"/>
                    </a:cubicBezTo>
                    <a:cubicBezTo>
                      <a:pt x="210" y="1099"/>
                      <a:pt x="180" y="1120"/>
                      <a:pt x="169" y="1120"/>
                    </a:cubicBezTo>
                    <a:cubicBezTo>
                      <a:pt x="154" y="1120"/>
                      <a:pt x="177" y="1077"/>
                      <a:pt x="167" y="1077"/>
                    </a:cubicBezTo>
                    <a:cubicBezTo>
                      <a:pt x="158" y="1077"/>
                      <a:pt x="123" y="1112"/>
                      <a:pt x="10" y="1243"/>
                    </a:cubicBezTo>
                    <a:cubicBezTo>
                      <a:pt x="1" y="1290"/>
                      <a:pt x="17" y="1309"/>
                      <a:pt x="52" y="1309"/>
                    </a:cubicBezTo>
                    <a:cubicBezTo>
                      <a:pt x="184" y="1309"/>
                      <a:pt x="591" y="1020"/>
                      <a:pt x="892" y="852"/>
                    </a:cubicBezTo>
                    <a:lnTo>
                      <a:pt x="892" y="852"/>
                    </a:lnTo>
                    <a:cubicBezTo>
                      <a:pt x="890" y="855"/>
                      <a:pt x="888" y="857"/>
                      <a:pt x="887" y="860"/>
                    </a:cubicBezTo>
                    <a:lnTo>
                      <a:pt x="894" y="851"/>
                    </a:lnTo>
                    <a:lnTo>
                      <a:pt x="894" y="851"/>
                    </a:lnTo>
                    <a:cubicBezTo>
                      <a:pt x="893" y="851"/>
                      <a:pt x="892" y="852"/>
                      <a:pt x="892" y="852"/>
                    </a:cubicBezTo>
                    <a:lnTo>
                      <a:pt x="892" y="852"/>
                    </a:lnTo>
                    <a:cubicBezTo>
                      <a:pt x="1101" y="535"/>
                      <a:pt x="834" y="802"/>
                      <a:pt x="1106" y="422"/>
                    </a:cubicBezTo>
                    <a:cubicBezTo>
                      <a:pt x="1106" y="440"/>
                      <a:pt x="1112" y="446"/>
                      <a:pt x="1120" y="446"/>
                    </a:cubicBezTo>
                    <a:cubicBezTo>
                      <a:pt x="1136" y="446"/>
                      <a:pt x="1160" y="422"/>
                      <a:pt x="1160" y="422"/>
                    </a:cubicBezTo>
                    <a:cubicBezTo>
                      <a:pt x="1311" y="206"/>
                      <a:pt x="1318" y="152"/>
                      <a:pt x="1277" y="152"/>
                    </a:cubicBezTo>
                    <a:cubicBezTo>
                      <a:pt x="1236" y="152"/>
                      <a:pt x="1145" y="208"/>
                      <a:pt x="1108" y="208"/>
                    </a:cubicBezTo>
                    <a:cubicBezTo>
                      <a:pt x="1088" y="208"/>
                      <a:pt x="1083" y="193"/>
                      <a:pt x="1106" y="148"/>
                    </a:cubicBezTo>
                    <a:lnTo>
                      <a:pt x="1106" y="148"/>
                    </a:lnTo>
                    <a:cubicBezTo>
                      <a:pt x="996" y="257"/>
                      <a:pt x="613" y="805"/>
                      <a:pt x="503" y="860"/>
                    </a:cubicBezTo>
                    <a:cubicBezTo>
                      <a:pt x="1051" y="203"/>
                      <a:pt x="448" y="805"/>
                      <a:pt x="1051" y="38"/>
                    </a:cubicBezTo>
                    <a:cubicBezTo>
                      <a:pt x="1057" y="12"/>
                      <a:pt x="1055" y="1"/>
                      <a:pt x="1047" y="1"/>
                    </a:cubicBezTo>
                    <a:close/>
                    <a:moveTo>
                      <a:pt x="1246" y="1824"/>
                    </a:moveTo>
                    <a:lnTo>
                      <a:pt x="1246" y="1824"/>
                    </a:lnTo>
                    <a:cubicBezTo>
                      <a:pt x="1211" y="1870"/>
                      <a:pt x="1182" y="1913"/>
                      <a:pt x="1160" y="1955"/>
                    </a:cubicBezTo>
                    <a:cubicBezTo>
                      <a:pt x="1189" y="1913"/>
                      <a:pt x="1217" y="1869"/>
                      <a:pt x="1246" y="1824"/>
                    </a:cubicBezTo>
                    <a:close/>
                    <a:moveTo>
                      <a:pt x="1788" y="1879"/>
                    </a:moveTo>
                    <a:lnTo>
                      <a:pt x="1788" y="1879"/>
                    </a:lnTo>
                    <a:cubicBezTo>
                      <a:pt x="1764" y="1901"/>
                      <a:pt x="1738" y="1926"/>
                      <a:pt x="1708" y="1955"/>
                    </a:cubicBezTo>
                    <a:cubicBezTo>
                      <a:pt x="1711" y="1955"/>
                      <a:pt x="1714" y="1956"/>
                      <a:pt x="1716" y="1956"/>
                    </a:cubicBezTo>
                    <a:lnTo>
                      <a:pt x="1716" y="1956"/>
                    </a:lnTo>
                    <a:cubicBezTo>
                      <a:pt x="1738" y="1933"/>
                      <a:pt x="1761" y="1907"/>
                      <a:pt x="1788" y="1879"/>
                    </a:cubicBezTo>
                    <a:close/>
                    <a:moveTo>
                      <a:pt x="1716" y="1956"/>
                    </a:moveTo>
                    <a:cubicBezTo>
                      <a:pt x="1468" y="2231"/>
                      <a:pt x="1534" y="2239"/>
                      <a:pt x="1489" y="2284"/>
                    </a:cubicBezTo>
                    <a:cubicBezTo>
                      <a:pt x="1696" y="2077"/>
                      <a:pt x="1756" y="1968"/>
                      <a:pt x="1716" y="1956"/>
                    </a:cubicBezTo>
                    <a:close/>
                    <a:moveTo>
                      <a:pt x="1380" y="257"/>
                    </a:moveTo>
                    <a:lnTo>
                      <a:pt x="894" y="851"/>
                    </a:lnTo>
                    <a:lnTo>
                      <a:pt x="894" y="851"/>
                    </a:lnTo>
                    <a:cubicBezTo>
                      <a:pt x="975" y="806"/>
                      <a:pt x="1048" y="770"/>
                      <a:pt x="1106" y="750"/>
                    </a:cubicBezTo>
                    <a:lnTo>
                      <a:pt x="1106" y="750"/>
                    </a:lnTo>
                    <a:lnTo>
                      <a:pt x="777" y="1134"/>
                    </a:lnTo>
                    <a:cubicBezTo>
                      <a:pt x="887" y="1061"/>
                      <a:pt x="972" y="1018"/>
                      <a:pt x="1020" y="1018"/>
                    </a:cubicBezTo>
                    <a:cubicBezTo>
                      <a:pt x="1118" y="1018"/>
                      <a:pt x="1069" y="1188"/>
                      <a:pt x="777" y="1627"/>
                    </a:cubicBezTo>
                    <a:cubicBezTo>
                      <a:pt x="850" y="1539"/>
                      <a:pt x="880" y="1518"/>
                      <a:pt x="898" y="1518"/>
                    </a:cubicBezTo>
                    <a:cubicBezTo>
                      <a:pt x="915" y="1518"/>
                      <a:pt x="920" y="1538"/>
                      <a:pt x="940" y="1538"/>
                    </a:cubicBezTo>
                    <a:cubicBezTo>
                      <a:pt x="978" y="1538"/>
                      <a:pt x="1067" y="1469"/>
                      <a:pt x="1380" y="1079"/>
                    </a:cubicBezTo>
                    <a:lnTo>
                      <a:pt x="1380" y="1079"/>
                    </a:lnTo>
                    <a:cubicBezTo>
                      <a:pt x="1270" y="1298"/>
                      <a:pt x="1270" y="1298"/>
                      <a:pt x="1270" y="1353"/>
                    </a:cubicBezTo>
                    <a:lnTo>
                      <a:pt x="1434" y="1134"/>
                    </a:lnTo>
                    <a:lnTo>
                      <a:pt x="1434" y="1134"/>
                    </a:lnTo>
                    <a:cubicBezTo>
                      <a:pt x="1489" y="1134"/>
                      <a:pt x="1160" y="1517"/>
                      <a:pt x="1215" y="1517"/>
                    </a:cubicBezTo>
                    <a:cubicBezTo>
                      <a:pt x="1489" y="1188"/>
                      <a:pt x="1599" y="1079"/>
                      <a:pt x="1818" y="805"/>
                    </a:cubicBezTo>
                    <a:lnTo>
                      <a:pt x="1818" y="805"/>
                    </a:lnTo>
                    <a:cubicBezTo>
                      <a:pt x="1627" y="1186"/>
                      <a:pt x="1436" y="1526"/>
                      <a:pt x="1246" y="1824"/>
                    </a:cubicBezTo>
                    <a:lnTo>
                      <a:pt x="1246" y="1824"/>
                    </a:lnTo>
                    <a:cubicBezTo>
                      <a:pt x="1300" y="1752"/>
                      <a:pt x="1367" y="1672"/>
                      <a:pt x="1434" y="1572"/>
                    </a:cubicBezTo>
                    <a:lnTo>
                      <a:pt x="1434" y="1572"/>
                    </a:lnTo>
                    <a:cubicBezTo>
                      <a:pt x="1424" y="1604"/>
                      <a:pt x="1423" y="1617"/>
                      <a:pt x="1431" y="1617"/>
                    </a:cubicBezTo>
                    <a:cubicBezTo>
                      <a:pt x="1460" y="1617"/>
                      <a:pt x="1620" y="1386"/>
                      <a:pt x="1708" y="1298"/>
                    </a:cubicBezTo>
                    <a:lnTo>
                      <a:pt x="1708" y="1298"/>
                    </a:lnTo>
                    <a:cubicBezTo>
                      <a:pt x="1763" y="1298"/>
                      <a:pt x="1380" y="1736"/>
                      <a:pt x="1215" y="1955"/>
                    </a:cubicBezTo>
                    <a:cubicBezTo>
                      <a:pt x="1210" y="1970"/>
                      <a:pt x="1212" y="1977"/>
                      <a:pt x="1218" y="1977"/>
                    </a:cubicBezTo>
                    <a:cubicBezTo>
                      <a:pt x="1272" y="1977"/>
                      <a:pt x="1657" y="1548"/>
                      <a:pt x="1693" y="1548"/>
                    </a:cubicBezTo>
                    <a:cubicBezTo>
                      <a:pt x="1701" y="1548"/>
                      <a:pt x="1691" y="1571"/>
                      <a:pt x="1653" y="1627"/>
                    </a:cubicBezTo>
                    <a:lnTo>
                      <a:pt x="1982" y="1243"/>
                    </a:lnTo>
                    <a:cubicBezTo>
                      <a:pt x="1988" y="1240"/>
                      <a:pt x="1994" y="1238"/>
                      <a:pt x="1998" y="1238"/>
                    </a:cubicBezTo>
                    <a:cubicBezTo>
                      <a:pt x="2057" y="1238"/>
                      <a:pt x="1853" y="1577"/>
                      <a:pt x="1912" y="1577"/>
                    </a:cubicBezTo>
                    <a:cubicBezTo>
                      <a:pt x="1916" y="1577"/>
                      <a:pt x="1921" y="1575"/>
                      <a:pt x="1927" y="1572"/>
                    </a:cubicBezTo>
                    <a:lnTo>
                      <a:pt x="1927" y="1572"/>
                    </a:lnTo>
                    <a:cubicBezTo>
                      <a:pt x="1544" y="2065"/>
                      <a:pt x="1544" y="1900"/>
                      <a:pt x="1380" y="2120"/>
                    </a:cubicBezTo>
                    <a:cubicBezTo>
                      <a:pt x="1270" y="2229"/>
                      <a:pt x="1270" y="2284"/>
                      <a:pt x="1160" y="2393"/>
                    </a:cubicBezTo>
                    <a:cubicBezTo>
                      <a:pt x="1380" y="2174"/>
                      <a:pt x="1708" y="1900"/>
                      <a:pt x="1927" y="1736"/>
                    </a:cubicBezTo>
                    <a:lnTo>
                      <a:pt x="1927" y="1736"/>
                    </a:lnTo>
                    <a:cubicBezTo>
                      <a:pt x="1874" y="1789"/>
                      <a:pt x="1828" y="1837"/>
                      <a:pt x="1788" y="1879"/>
                    </a:cubicBezTo>
                    <a:lnTo>
                      <a:pt x="1788" y="1879"/>
                    </a:lnTo>
                    <a:cubicBezTo>
                      <a:pt x="1984" y="1702"/>
                      <a:pt x="2000" y="1773"/>
                      <a:pt x="2146" y="1627"/>
                    </a:cubicBezTo>
                    <a:cubicBezTo>
                      <a:pt x="2256" y="1407"/>
                      <a:pt x="2420" y="1298"/>
                      <a:pt x="2694" y="969"/>
                    </a:cubicBezTo>
                    <a:cubicBezTo>
                      <a:pt x="2694" y="966"/>
                      <a:pt x="2692" y="964"/>
                      <a:pt x="2689" y="964"/>
                    </a:cubicBezTo>
                    <a:cubicBezTo>
                      <a:pt x="2650" y="964"/>
                      <a:pt x="2396" y="1208"/>
                      <a:pt x="2327" y="1208"/>
                    </a:cubicBezTo>
                    <a:cubicBezTo>
                      <a:pt x="2317" y="1208"/>
                      <a:pt x="2311" y="1202"/>
                      <a:pt x="2311" y="1188"/>
                    </a:cubicBezTo>
                    <a:lnTo>
                      <a:pt x="2584" y="860"/>
                    </a:lnTo>
                    <a:lnTo>
                      <a:pt x="2584" y="860"/>
                    </a:lnTo>
                    <a:cubicBezTo>
                      <a:pt x="2451" y="926"/>
                      <a:pt x="2278" y="1033"/>
                      <a:pt x="2199" y="1033"/>
                    </a:cubicBezTo>
                    <a:cubicBezTo>
                      <a:pt x="2148" y="1033"/>
                      <a:pt x="2137" y="989"/>
                      <a:pt x="2201" y="860"/>
                    </a:cubicBezTo>
                    <a:cubicBezTo>
                      <a:pt x="2221" y="799"/>
                      <a:pt x="2212" y="776"/>
                      <a:pt x="2184" y="776"/>
                    </a:cubicBezTo>
                    <a:cubicBezTo>
                      <a:pt x="2135" y="776"/>
                      <a:pt x="2031" y="845"/>
                      <a:pt x="1927" y="915"/>
                    </a:cubicBezTo>
                    <a:cubicBezTo>
                      <a:pt x="1818" y="586"/>
                      <a:pt x="1380" y="750"/>
                      <a:pt x="1380" y="257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32"/>
              <p:cNvSpPr/>
              <p:nvPr/>
            </p:nvSpPr>
            <p:spPr>
              <a:xfrm>
                <a:off x="6959773" y="2867524"/>
                <a:ext cx="2036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20" extrusionOk="0">
                    <a:moveTo>
                      <a:pt x="164" y="0"/>
                    </a:moveTo>
                    <a:lnTo>
                      <a:pt x="39" y="167"/>
                    </a:lnTo>
                    <a:lnTo>
                      <a:pt x="39" y="167"/>
                    </a:lnTo>
                    <a:cubicBezTo>
                      <a:pt x="48" y="165"/>
                      <a:pt x="55" y="165"/>
                      <a:pt x="55" y="165"/>
                    </a:cubicBezTo>
                    <a:lnTo>
                      <a:pt x="164" y="0"/>
                    </a:lnTo>
                    <a:close/>
                    <a:moveTo>
                      <a:pt x="39" y="167"/>
                    </a:moveTo>
                    <a:cubicBezTo>
                      <a:pt x="23" y="171"/>
                      <a:pt x="0" y="184"/>
                      <a:pt x="0" y="219"/>
                    </a:cubicBezTo>
                    <a:lnTo>
                      <a:pt x="39" y="167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32"/>
              <p:cNvSpPr/>
              <p:nvPr/>
            </p:nvSpPr>
            <p:spPr>
              <a:xfrm>
                <a:off x="6965160" y="2866192"/>
                <a:ext cx="691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6" h="56" extrusionOk="0">
                    <a:moveTo>
                      <a:pt x="55" y="1"/>
                    </a:move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32"/>
              <p:cNvSpPr/>
              <p:nvPr/>
            </p:nvSpPr>
            <p:spPr>
              <a:xfrm>
                <a:off x="6974594" y="2848949"/>
                <a:ext cx="679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6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32"/>
              <p:cNvSpPr/>
              <p:nvPr/>
            </p:nvSpPr>
            <p:spPr>
              <a:xfrm>
                <a:off x="6958420" y="2862220"/>
                <a:ext cx="3393" cy="537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439" extrusionOk="0">
                    <a:moveTo>
                      <a:pt x="274" y="0"/>
                    </a:moveTo>
                    <a:lnTo>
                      <a:pt x="274" y="0"/>
                    </a:lnTo>
                    <a:cubicBezTo>
                      <a:pt x="110" y="165"/>
                      <a:pt x="55" y="274"/>
                      <a:pt x="1" y="438"/>
                    </a:cubicBez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32"/>
              <p:cNvSpPr/>
              <p:nvPr/>
            </p:nvSpPr>
            <p:spPr>
              <a:xfrm>
                <a:off x="6955050" y="2858903"/>
                <a:ext cx="2714" cy="3537"/>
              </a:xfrm>
              <a:custGeom>
                <a:avLst/>
                <a:gdLst/>
                <a:ahLst/>
                <a:cxnLst/>
                <a:rect l="l" t="t" r="r" b="b"/>
                <a:pathLst>
                  <a:path w="220" h="289" extrusionOk="0">
                    <a:moveTo>
                      <a:pt x="220" y="0"/>
                    </a:moveTo>
                    <a:lnTo>
                      <a:pt x="220" y="0"/>
                    </a:lnTo>
                    <a:cubicBezTo>
                      <a:pt x="165" y="55"/>
                      <a:pt x="110" y="165"/>
                      <a:pt x="1" y="274"/>
                    </a:cubicBezTo>
                    <a:cubicBezTo>
                      <a:pt x="1" y="284"/>
                      <a:pt x="4" y="288"/>
                      <a:pt x="10" y="288"/>
                    </a:cubicBezTo>
                    <a:cubicBezTo>
                      <a:pt x="38" y="288"/>
                      <a:pt x="129" y="182"/>
                      <a:pt x="22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32"/>
              <p:cNvSpPr/>
              <p:nvPr/>
            </p:nvSpPr>
            <p:spPr>
              <a:xfrm>
                <a:off x="6961790" y="2867524"/>
                <a:ext cx="2714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5" extrusionOk="0">
                    <a:moveTo>
                      <a:pt x="220" y="0"/>
                    </a:moveTo>
                    <a:lnTo>
                      <a:pt x="0" y="165"/>
                    </a:lnTo>
                    <a:lnTo>
                      <a:pt x="0" y="165"/>
                    </a:lnTo>
                    <a:lnTo>
                      <a:pt x="110" y="110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32"/>
              <p:cNvSpPr/>
              <p:nvPr/>
            </p:nvSpPr>
            <p:spPr>
              <a:xfrm>
                <a:off x="6967854" y="2850947"/>
                <a:ext cx="28389" cy="20502"/>
              </a:xfrm>
              <a:custGeom>
                <a:avLst/>
                <a:gdLst/>
                <a:ahLst/>
                <a:cxnLst/>
                <a:rect l="l" t="t" r="r" b="b"/>
                <a:pathLst>
                  <a:path w="2301" h="1675" extrusionOk="0">
                    <a:moveTo>
                      <a:pt x="1370" y="0"/>
                    </a:moveTo>
                    <a:cubicBezTo>
                      <a:pt x="1272" y="0"/>
                      <a:pt x="1045" y="173"/>
                      <a:pt x="996" y="173"/>
                    </a:cubicBezTo>
                    <a:cubicBezTo>
                      <a:pt x="990" y="173"/>
                      <a:pt x="986" y="170"/>
                      <a:pt x="986" y="164"/>
                    </a:cubicBezTo>
                    <a:cubicBezTo>
                      <a:pt x="767" y="383"/>
                      <a:pt x="493" y="712"/>
                      <a:pt x="439" y="712"/>
                    </a:cubicBezTo>
                    <a:cubicBezTo>
                      <a:pt x="439" y="767"/>
                      <a:pt x="219" y="986"/>
                      <a:pt x="0" y="1205"/>
                    </a:cubicBezTo>
                    <a:cubicBezTo>
                      <a:pt x="274" y="1041"/>
                      <a:pt x="165" y="1150"/>
                      <a:pt x="439" y="931"/>
                    </a:cubicBezTo>
                    <a:lnTo>
                      <a:pt x="439" y="931"/>
                    </a:lnTo>
                    <a:cubicBezTo>
                      <a:pt x="165" y="1205"/>
                      <a:pt x="329" y="986"/>
                      <a:pt x="55" y="1260"/>
                    </a:cubicBezTo>
                    <a:lnTo>
                      <a:pt x="329" y="1041"/>
                    </a:lnTo>
                    <a:lnTo>
                      <a:pt x="329" y="1041"/>
                    </a:lnTo>
                    <a:cubicBezTo>
                      <a:pt x="329" y="1150"/>
                      <a:pt x="55" y="1315"/>
                      <a:pt x="55" y="1369"/>
                    </a:cubicBezTo>
                    <a:cubicBezTo>
                      <a:pt x="197" y="1275"/>
                      <a:pt x="339" y="1139"/>
                      <a:pt x="375" y="1139"/>
                    </a:cubicBezTo>
                    <a:cubicBezTo>
                      <a:pt x="381" y="1139"/>
                      <a:pt x="384" y="1143"/>
                      <a:pt x="384" y="1150"/>
                    </a:cubicBezTo>
                    <a:lnTo>
                      <a:pt x="274" y="1260"/>
                    </a:lnTo>
                    <a:cubicBezTo>
                      <a:pt x="384" y="1150"/>
                      <a:pt x="274" y="1315"/>
                      <a:pt x="712" y="876"/>
                    </a:cubicBezTo>
                    <a:lnTo>
                      <a:pt x="712" y="876"/>
                    </a:lnTo>
                    <a:lnTo>
                      <a:pt x="329" y="1315"/>
                    </a:lnTo>
                    <a:lnTo>
                      <a:pt x="603" y="1041"/>
                    </a:lnTo>
                    <a:lnTo>
                      <a:pt x="603" y="1041"/>
                    </a:lnTo>
                    <a:cubicBezTo>
                      <a:pt x="558" y="1175"/>
                      <a:pt x="75" y="1674"/>
                      <a:pt x="138" y="1674"/>
                    </a:cubicBezTo>
                    <a:cubicBezTo>
                      <a:pt x="152" y="1674"/>
                      <a:pt x="194" y="1649"/>
                      <a:pt x="274" y="1588"/>
                    </a:cubicBezTo>
                    <a:cubicBezTo>
                      <a:pt x="329" y="1479"/>
                      <a:pt x="548" y="1369"/>
                      <a:pt x="603" y="1315"/>
                    </a:cubicBezTo>
                    <a:cubicBezTo>
                      <a:pt x="639" y="1267"/>
                      <a:pt x="646" y="1248"/>
                      <a:pt x="635" y="1248"/>
                    </a:cubicBezTo>
                    <a:cubicBezTo>
                      <a:pt x="594" y="1248"/>
                      <a:pt x="317" y="1491"/>
                      <a:pt x="274" y="1534"/>
                    </a:cubicBezTo>
                    <a:cubicBezTo>
                      <a:pt x="525" y="1233"/>
                      <a:pt x="913" y="978"/>
                      <a:pt x="1103" y="769"/>
                    </a:cubicBezTo>
                    <a:lnTo>
                      <a:pt x="1103" y="769"/>
                    </a:lnTo>
                    <a:cubicBezTo>
                      <a:pt x="866" y="1063"/>
                      <a:pt x="1218" y="806"/>
                      <a:pt x="493" y="1479"/>
                    </a:cubicBezTo>
                    <a:cubicBezTo>
                      <a:pt x="489" y="1483"/>
                      <a:pt x="488" y="1485"/>
                      <a:pt x="489" y="1485"/>
                    </a:cubicBezTo>
                    <a:cubicBezTo>
                      <a:pt x="500" y="1485"/>
                      <a:pt x="691" y="1348"/>
                      <a:pt x="739" y="1348"/>
                    </a:cubicBezTo>
                    <a:cubicBezTo>
                      <a:pt x="757" y="1348"/>
                      <a:pt x="754" y="1368"/>
                      <a:pt x="712" y="1424"/>
                    </a:cubicBezTo>
                    <a:lnTo>
                      <a:pt x="603" y="1534"/>
                    </a:lnTo>
                    <a:cubicBezTo>
                      <a:pt x="754" y="1413"/>
                      <a:pt x="805" y="1375"/>
                      <a:pt x="811" y="1375"/>
                    </a:cubicBezTo>
                    <a:lnTo>
                      <a:pt x="811" y="1375"/>
                    </a:lnTo>
                    <a:cubicBezTo>
                      <a:pt x="821" y="1375"/>
                      <a:pt x="713" y="1473"/>
                      <a:pt x="723" y="1473"/>
                    </a:cubicBezTo>
                    <a:cubicBezTo>
                      <a:pt x="729" y="1473"/>
                      <a:pt x="780" y="1436"/>
                      <a:pt x="931" y="1315"/>
                    </a:cubicBezTo>
                    <a:lnTo>
                      <a:pt x="1041" y="1205"/>
                    </a:lnTo>
                    <a:cubicBezTo>
                      <a:pt x="1260" y="1041"/>
                      <a:pt x="1315" y="1041"/>
                      <a:pt x="1370" y="1041"/>
                    </a:cubicBezTo>
                    <a:cubicBezTo>
                      <a:pt x="1260" y="1096"/>
                      <a:pt x="1260" y="1096"/>
                      <a:pt x="1151" y="1205"/>
                    </a:cubicBezTo>
                    <a:cubicBezTo>
                      <a:pt x="1589" y="876"/>
                      <a:pt x="1698" y="931"/>
                      <a:pt x="1808" y="822"/>
                    </a:cubicBezTo>
                    <a:cubicBezTo>
                      <a:pt x="1815" y="814"/>
                      <a:pt x="1815" y="811"/>
                      <a:pt x="1807" y="811"/>
                    </a:cubicBezTo>
                    <a:cubicBezTo>
                      <a:pt x="1774" y="811"/>
                      <a:pt x="1608" y="878"/>
                      <a:pt x="1484" y="933"/>
                    </a:cubicBezTo>
                    <a:lnTo>
                      <a:pt x="1484" y="933"/>
                    </a:lnTo>
                    <a:cubicBezTo>
                      <a:pt x="1701" y="821"/>
                      <a:pt x="1915" y="650"/>
                      <a:pt x="1923" y="650"/>
                    </a:cubicBezTo>
                    <a:lnTo>
                      <a:pt x="1923" y="650"/>
                    </a:lnTo>
                    <a:cubicBezTo>
                      <a:pt x="1924" y="650"/>
                      <a:pt x="1922" y="652"/>
                      <a:pt x="1917" y="657"/>
                    </a:cubicBezTo>
                    <a:cubicBezTo>
                      <a:pt x="2301" y="329"/>
                      <a:pt x="1972" y="438"/>
                      <a:pt x="2027" y="329"/>
                    </a:cubicBezTo>
                    <a:lnTo>
                      <a:pt x="2027" y="329"/>
                    </a:lnTo>
                    <a:cubicBezTo>
                      <a:pt x="1698" y="383"/>
                      <a:pt x="1096" y="1041"/>
                      <a:pt x="986" y="1041"/>
                    </a:cubicBezTo>
                    <a:lnTo>
                      <a:pt x="1863" y="329"/>
                    </a:lnTo>
                    <a:cubicBezTo>
                      <a:pt x="1777" y="300"/>
                      <a:pt x="1751" y="198"/>
                      <a:pt x="1639" y="198"/>
                    </a:cubicBezTo>
                    <a:cubicBezTo>
                      <a:pt x="1534" y="198"/>
                      <a:pt x="1355" y="286"/>
                      <a:pt x="986" y="603"/>
                    </a:cubicBezTo>
                    <a:lnTo>
                      <a:pt x="1315" y="274"/>
                    </a:lnTo>
                    <a:cubicBezTo>
                      <a:pt x="1314" y="273"/>
                      <a:pt x="1312" y="272"/>
                      <a:pt x="1309" y="272"/>
                    </a:cubicBezTo>
                    <a:cubicBezTo>
                      <a:pt x="1222" y="272"/>
                      <a:pt x="421" y="1100"/>
                      <a:pt x="359" y="1100"/>
                    </a:cubicBezTo>
                    <a:cubicBezTo>
                      <a:pt x="350" y="1100"/>
                      <a:pt x="356" y="1082"/>
                      <a:pt x="384" y="1041"/>
                    </a:cubicBezTo>
                    <a:cubicBezTo>
                      <a:pt x="931" y="603"/>
                      <a:pt x="822" y="548"/>
                      <a:pt x="1315" y="55"/>
                    </a:cubicBez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32"/>
              <p:cNvSpPr/>
              <p:nvPr/>
            </p:nvSpPr>
            <p:spPr>
              <a:xfrm>
                <a:off x="6969194" y="2866192"/>
                <a:ext cx="2048" cy="2032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66" extrusionOk="0">
                    <a:moveTo>
                      <a:pt x="165" y="1"/>
                    </a:moveTo>
                    <a:cubicBezTo>
                      <a:pt x="110" y="1"/>
                      <a:pt x="110" y="56"/>
                      <a:pt x="1" y="165"/>
                    </a:cubicBez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32"/>
              <p:cNvSpPr/>
              <p:nvPr/>
            </p:nvSpPr>
            <p:spPr>
              <a:xfrm>
                <a:off x="6969723" y="2859569"/>
                <a:ext cx="36655" cy="15031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1228" extrusionOk="0">
                    <a:moveTo>
                      <a:pt x="1057" y="657"/>
                    </a:moveTo>
                    <a:cubicBezTo>
                      <a:pt x="1074" y="658"/>
                      <a:pt x="1062" y="666"/>
                      <a:pt x="1056" y="666"/>
                    </a:cubicBezTo>
                    <a:cubicBezTo>
                      <a:pt x="1053" y="666"/>
                      <a:pt x="1052" y="664"/>
                      <a:pt x="1057" y="657"/>
                    </a:cubicBezTo>
                    <a:close/>
                    <a:moveTo>
                      <a:pt x="1027" y="755"/>
                    </a:moveTo>
                    <a:lnTo>
                      <a:pt x="1027" y="755"/>
                    </a:lnTo>
                    <a:cubicBezTo>
                      <a:pt x="982" y="777"/>
                      <a:pt x="938" y="798"/>
                      <a:pt x="895" y="820"/>
                    </a:cubicBezTo>
                    <a:lnTo>
                      <a:pt x="895" y="820"/>
                    </a:lnTo>
                    <a:cubicBezTo>
                      <a:pt x="907" y="815"/>
                      <a:pt x="921" y="810"/>
                      <a:pt x="937" y="805"/>
                    </a:cubicBezTo>
                    <a:lnTo>
                      <a:pt x="937" y="805"/>
                    </a:lnTo>
                    <a:cubicBezTo>
                      <a:pt x="968" y="788"/>
                      <a:pt x="999" y="772"/>
                      <a:pt x="1027" y="755"/>
                    </a:cubicBezTo>
                    <a:close/>
                    <a:moveTo>
                      <a:pt x="1150" y="791"/>
                    </a:moveTo>
                    <a:cubicBezTo>
                      <a:pt x="1101" y="797"/>
                      <a:pt x="1051" y="807"/>
                      <a:pt x="999" y="822"/>
                    </a:cubicBezTo>
                    <a:cubicBezTo>
                      <a:pt x="1069" y="822"/>
                      <a:pt x="1100" y="811"/>
                      <a:pt x="1150" y="791"/>
                    </a:cubicBezTo>
                    <a:close/>
                    <a:moveTo>
                      <a:pt x="805" y="869"/>
                    </a:moveTo>
                    <a:lnTo>
                      <a:pt x="805" y="869"/>
                    </a:lnTo>
                    <a:cubicBezTo>
                      <a:pt x="797" y="871"/>
                      <a:pt x="789" y="874"/>
                      <a:pt x="781" y="876"/>
                    </a:cubicBezTo>
                    <a:lnTo>
                      <a:pt x="781" y="876"/>
                    </a:lnTo>
                    <a:cubicBezTo>
                      <a:pt x="781" y="876"/>
                      <a:pt x="781" y="876"/>
                      <a:pt x="781" y="876"/>
                    </a:cubicBezTo>
                    <a:lnTo>
                      <a:pt x="781" y="876"/>
                    </a:lnTo>
                    <a:cubicBezTo>
                      <a:pt x="780" y="876"/>
                      <a:pt x="779" y="876"/>
                      <a:pt x="779" y="876"/>
                    </a:cubicBezTo>
                    <a:cubicBezTo>
                      <a:pt x="780" y="876"/>
                      <a:pt x="780" y="876"/>
                      <a:pt x="781" y="876"/>
                    </a:cubicBezTo>
                    <a:lnTo>
                      <a:pt x="781" y="876"/>
                    </a:lnTo>
                    <a:cubicBezTo>
                      <a:pt x="706" y="913"/>
                      <a:pt x="633" y="950"/>
                      <a:pt x="560" y="986"/>
                    </a:cubicBezTo>
                    <a:cubicBezTo>
                      <a:pt x="638" y="947"/>
                      <a:pt x="723" y="908"/>
                      <a:pt x="805" y="869"/>
                    </a:cubicBezTo>
                    <a:close/>
                    <a:moveTo>
                      <a:pt x="2149" y="0"/>
                    </a:moveTo>
                    <a:lnTo>
                      <a:pt x="2203" y="110"/>
                    </a:lnTo>
                    <a:cubicBezTo>
                      <a:pt x="1875" y="219"/>
                      <a:pt x="1875" y="219"/>
                      <a:pt x="1711" y="274"/>
                    </a:cubicBezTo>
                    <a:lnTo>
                      <a:pt x="1062" y="652"/>
                    </a:lnTo>
                    <a:lnTo>
                      <a:pt x="1062" y="652"/>
                    </a:lnTo>
                    <a:cubicBezTo>
                      <a:pt x="1079" y="637"/>
                      <a:pt x="1121" y="606"/>
                      <a:pt x="1217" y="548"/>
                    </a:cubicBezTo>
                    <a:lnTo>
                      <a:pt x="1217" y="548"/>
                    </a:lnTo>
                    <a:cubicBezTo>
                      <a:pt x="944" y="712"/>
                      <a:pt x="725" y="822"/>
                      <a:pt x="506" y="931"/>
                    </a:cubicBezTo>
                    <a:cubicBezTo>
                      <a:pt x="496" y="940"/>
                      <a:pt x="490" y="947"/>
                      <a:pt x="486" y="952"/>
                    </a:cubicBezTo>
                    <a:lnTo>
                      <a:pt x="486" y="952"/>
                    </a:lnTo>
                    <a:cubicBezTo>
                      <a:pt x="485" y="951"/>
                      <a:pt x="483" y="950"/>
                      <a:pt x="480" y="950"/>
                    </a:cubicBezTo>
                    <a:cubicBezTo>
                      <a:pt x="461" y="950"/>
                      <a:pt x="392" y="976"/>
                      <a:pt x="177" y="1096"/>
                    </a:cubicBezTo>
                    <a:cubicBezTo>
                      <a:pt x="36" y="1194"/>
                      <a:pt x="0" y="1227"/>
                      <a:pt x="16" y="1227"/>
                    </a:cubicBezTo>
                    <a:cubicBezTo>
                      <a:pt x="38" y="1227"/>
                      <a:pt x="160" y="1163"/>
                      <a:pt x="241" y="1119"/>
                    </a:cubicBezTo>
                    <a:lnTo>
                      <a:pt x="241" y="1119"/>
                    </a:lnTo>
                    <a:lnTo>
                      <a:pt x="1163" y="657"/>
                    </a:lnTo>
                    <a:lnTo>
                      <a:pt x="1163" y="657"/>
                    </a:lnTo>
                    <a:cubicBezTo>
                      <a:pt x="1130" y="690"/>
                      <a:pt x="1083" y="723"/>
                      <a:pt x="1027" y="755"/>
                    </a:cubicBezTo>
                    <a:lnTo>
                      <a:pt x="1027" y="755"/>
                    </a:lnTo>
                    <a:cubicBezTo>
                      <a:pt x="1203" y="670"/>
                      <a:pt x="1397" y="579"/>
                      <a:pt x="1628" y="475"/>
                    </a:cubicBezTo>
                    <a:lnTo>
                      <a:pt x="1628" y="475"/>
                    </a:lnTo>
                    <a:cubicBezTo>
                      <a:pt x="1627" y="476"/>
                      <a:pt x="1628" y="477"/>
                      <a:pt x="1631" y="477"/>
                    </a:cubicBezTo>
                    <a:cubicBezTo>
                      <a:pt x="1655" y="477"/>
                      <a:pt x="1830" y="427"/>
                      <a:pt x="1900" y="427"/>
                    </a:cubicBezTo>
                    <a:cubicBezTo>
                      <a:pt x="1918" y="427"/>
                      <a:pt x="1930" y="430"/>
                      <a:pt x="1930" y="438"/>
                    </a:cubicBezTo>
                    <a:cubicBezTo>
                      <a:pt x="1678" y="489"/>
                      <a:pt x="1148" y="724"/>
                      <a:pt x="937" y="805"/>
                    </a:cubicBezTo>
                    <a:lnTo>
                      <a:pt x="937" y="805"/>
                    </a:lnTo>
                    <a:cubicBezTo>
                      <a:pt x="930" y="808"/>
                      <a:pt x="923" y="812"/>
                      <a:pt x="916" y="815"/>
                    </a:cubicBezTo>
                    <a:lnTo>
                      <a:pt x="916" y="815"/>
                    </a:lnTo>
                    <a:cubicBezTo>
                      <a:pt x="942" y="809"/>
                      <a:pt x="956" y="806"/>
                      <a:pt x="962" y="806"/>
                    </a:cubicBezTo>
                    <a:cubicBezTo>
                      <a:pt x="982" y="806"/>
                      <a:pt x="873" y="845"/>
                      <a:pt x="815" y="865"/>
                    </a:cubicBezTo>
                    <a:lnTo>
                      <a:pt x="815" y="865"/>
                    </a:lnTo>
                    <a:cubicBezTo>
                      <a:pt x="849" y="848"/>
                      <a:pt x="883" y="832"/>
                      <a:pt x="916" y="815"/>
                    </a:cubicBezTo>
                    <a:lnTo>
                      <a:pt x="916" y="815"/>
                    </a:lnTo>
                    <a:cubicBezTo>
                      <a:pt x="909" y="817"/>
                      <a:pt x="901" y="819"/>
                      <a:pt x="893" y="821"/>
                    </a:cubicBezTo>
                    <a:lnTo>
                      <a:pt x="893" y="821"/>
                    </a:lnTo>
                    <a:cubicBezTo>
                      <a:pt x="894" y="820"/>
                      <a:pt x="895" y="820"/>
                      <a:pt x="895" y="820"/>
                    </a:cubicBezTo>
                    <a:lnTo>
                      <a:pt x="895" y="820"/>
                    </a:lnTo>
                    <a:cubicBezTo>
                      <a:pt x="893" y="820"/>
                      <a:pt x="891" y="821"/>
                      <a:pt x="889" y="822"/>
                    </a:cubicBezTo>
                    <a:cubicBezTo>
                      <a:pt x="890" y="821"/>
                      <a:pt x="892" y="821"/>
                      <a:pt x="893" y="821"/>
                    </a:cubicBezTo>
                    <a:lnTo>
                      <a:pt x="893" y="821"/>
                    </a:lnTo>
                    <a:cubicBezTo>
                      <a:pt x="855" y="839"/>
                      <a:pt x="818" y="858"/>
                      <a:pt x="781" y="876"/>
                    </a:cubicBezTo>
                    <a:lnTo>
                      <a:pt x="781" y="876"/>
                    </a:lnTo>
                    <a:cubicBezTo>
                      <a:pt x="786" y="874"/>
                      <a:pt x="798" y="870"/>
                      <a:pt x="815" y="865"/>
                    </a:cubicBezTo>
                    <a:lnTo>
                      <a:pt x="815" y="865"/>
                    </a:lnTo>
                    <a:cubicBezTo>
                      <a:pt x="811" y="866"/>
                      <a:pt x="808" y="868"/>
                      <a:pt x="805" y="869"/>
                    </a:cubicBezTo>
                    <a:lnTo>
                      <a:pt x="805" y="869"/>
                    </a:lnTo>
                    <a:cubicBezTo>
                      <a:pt x="1156" y="769"/>
                      <a:pt x="1009" y="818"/>
                      <a:pt x="1437" y="657"/>
                    </a:cubicBezTo>
                    <a:cubicBezTo>
                      <a:pt x="1628" y="603"/>
                      <a:pt x="1793" y="575"/>
                      <a:pt x="1875" y="575"/>
                    </a:cubicBezTo>
                    <a:cubicBezTo>
                      <a:pt x="1957" y="575"/>
                      <a:pt x="1957" y="603"/>
                      <a:pt x="1820" y="657"/>
                    </a:cubicBezTo>
                    <a:cubicBezTo>
                      <a:pt x="1729" y="676"/>
                      <a:pt x="1674" y="682"/>
                      <a:pt x="1642" y="682"/>
                    </a:cubicBezTo>
                    <a:cubicBezTo>
                      <a:pt x="1577" y="682"/>
                      <a:pt x="1601" y="657"/>
                      <a:pt x="1601" y="657"/>
                    </a:cubicBezTo>
                    <a:lnTo>
                      <a:pt x="1601" y="657"/>
                    </a:lnTo>
                    <a:cubicBezTo>
                      <a:pt x="1321" y="720"/>
                      <a:pt x="1217" y="764"/>
                      <a:pt x="1150" y="791"/>
                    </a:cubicBezTo>
                    <a:lnTo>
                      <a:pt x="1150" y="791"/>
                    </a:lnTo>
                    <a:cubicBezTo>
                      <a:pt x="1184" y="787"/>
                      <a:pt x="1218" y="786"/>
                      <a:pt x="1252" y="786"/>
                    </a:cubicBezTo>
                    <a:cubicBezTo>
                      <a:pt x="1531" y="786"/>
                      <a:pt x="1856" y="902"/>
                      <a:pt x="2696" y="986"/>
                    </a:cubicBezTo>
                    <a:cubicBezTo>
                      <a:pt x="2970" y="986"/>
                      <a:pt x="2642" y="876"/>
                      <a:pt x="2587" y="822"/>
                    </a:cubicBezTo>
                    <a:cubicBezTo>
                      <a:pt x="2514" y="876"/>
                      <a:pt x="2423" y="895"/>
                      <a:pt x="2325" y="895"/>
                    </a:cubicBezTo>
                    <a:cubicBezTo>
                      <a:pt x="2130" y="895"/>
                      <a:pt x="1911" y="822"/>
                      <a:pt x="1765" y="822"/>
                    </a:cubicBezTo>
                    <a:cubicBezTo>
                      <a:pt x="1930" y="767"/>
                      <a:pt x="1546" y="767"/>
                      <a:pt x="1984" y="712"/>
                    </a:cubicBezTo>
                    <a:lnTo>
                      <a:pt x="2477" y="767"/>
                    </a:lnTo>
                    <a:cubicBezTo>
                      <a:pt x="2696" y="438"/>
                      <a:pt x="2423" y="55"/>
                      <a:pt x="2149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32"/>
              <p:cNvSpPr/>
              <p:nvPr/>
            </p:nvSpPr>
            <p:spPr>
              <a:xfrm>
                <a:off x="6978628" y="2866858"/>
                <a:ext cx="4071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330" h="165" extrusionOk="0">
                    <a:moveTo>
                      <a:pt x="329" y="1"/>
                    </a:moveTo>
                    <a:lnTo>
                      <a:pt x="165" y="55"/>
                    </a:lnTo>
                    <a:lnTo>
                      <a:pt x="1" y="165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32"/>
              <p:cNvSpPr/>
              <p:nvPr/>
            </p:nvSpPr>
            <p:spPr>
              <a:xfrm>
                <a:off x="6991973" y="2858236"/>
                <a:ext cx="4873" cy="2864"/>
              </a:xfrm>
              <a:custGeom>
                <a:avLst/>
                <a:gdLst/>
                <a:ahLst/>
                <a:cxnLst/>
                <a:rect l="l" t="t" r="r" b="b"/>
                <a:pathLst>
                  <a:path w="395" h="234" extrusionOk="0">
                    <a:moveTo>
                      <a:pt x="394" y="1"/>
                    </a:moveTo>
                    <a:lnTo>
                      <a:pt x="11" y="220"/>
                    </a:lnTo>
                    <a:cubicBezTo>
                      <a:pt x="1" y="229"/>
                      <a:pt x="0" y="234"/>
                      <a:pt x="6" y="234"/>
                    </a:cubicBezTo>
                    <a:cubicBezTo>
                      <a:pt x="34" y="234"/>
                      <a:pt x="214" y="136"/>
                      <a:pt x="394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32"/>
              <p:cNvSpPr/>
              <p:nvPr/>
            </p:nvSpPr>
            <p:spPr>
              <a:xfrm>
                <a:off x="6983351" y="2869510"/>
                <a:ext cx="679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5" h="1" extrusionOk="0">
                    <a:moveTo>
                      <a:pt x="0" y="1"/>
                    </a:moveTo>
                    <a:lnTo>
                      <a:pt x="55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32"/>
              <p:cNvSpPr/>
              <p:nvPr/>
            </p:nvSpPr>
            <p:spPr>
              <a:xfrm>
                <a:off x="6985368" y="2869510"/>
                <a:ext cx="18926" cy="10074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823" extrusionOk="0">
                    <a:moveTo>
                      <a:pt x="110" y="1"/>
                    </a:moveTo>
                    <a:cubicBezTo>
                      <a:pt x="0" y="1"/>
                      <a:pt x="877" y="220"/>
                      <a:pt x="986" y="329"/>
                    </a:cubicBezTo>
                    <a:cubicBezTo>
                      <a:pt x="887" y="292"/>
                      <a:pt x="836" y="277"/>
                      <a:pt x="814" y="277"/>
                    </a:cubicBezTo>
                    <a:cubicBezTo>
                      <a:pt x="737" y="277"/>
                      <a:pt x="1004" y="451"/>
                      <a:pt x="877" y="494"/>
                    </a:cubicBezTo>
                    <a:cubicBezTo>
                      <a:pt x="1041" y="603"/>
                      <a:pt x="1205" y="658"/>
                      <a:pt x="1370" y="822"/>
                    </a:cubicBezTo>
                    <a:cubicBezTo>
                      <a:pt x="1370" y="548"/>
                      <a:pt x="1096" y="384"/>
                      <a:pt x="1534" y="275"/>
                    </a:cubicBezTo>
                    <a:cubicBezTo>
                      <a:pt x="986" y="110"/>
                      <a:pt x="548" y="110"/>
                      <a:pt x="11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32"/>
              <p:cNvSpPr/>
              <p:nvPr/>
            </p:nvSpPr>
            <p:spPr>
              <a:xfrm>
                <a:off x="6966500" y="2863540"/>
                <a:ext cx="31103" cy="33207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713" extrusionOk="0">
                    <a:moveTo>
                      <a:pt x="1116" y="60"/>
                    </a:moveTo>
                    <a:lnTo>
                      <a:pt x="1116" y="60"/>
                    </a:lnTo>
                    <a:cubicBezTo>
                      <a:pt x="1115" y="60"/>
                      <a:pt x="1129" y="81"/>
                      <a:pt x="1154" y="116"/>
                    </a:cubicBezTo>
                    <a:lnTo>
                      <a:pt x="1154" y="116"/>
                    </a:lnTo>
                    <a:cubicBezTo>
                      <a:pt x="1153" y="114"/>
                      <a:pt x="1152" y="112"/>
                      <a:pt x="1151" y="110"/>
                    </a:cubicBezTo>
                    <a:cubicBezTo>
                      <a:pt x="1128" y="75"/>
                      <a:pt x="1117" y="60"/>
                      <a:pt x="1116" y="60"/>
                    </a:cubicBezTo>
                    <a:close/>
                    <a:moveTo>
                      <a:pt x="1154" y="116"/>
                    </a:moveTo>
                    <a:cubicBezTo>
                      <a:pt x="1165" y="135"/>
                      <a:pt x="1183" y="159"/>
                      <a:pt x="1205" y="185"/>
                    </a:cubicBezTo>
                    <a:lnTo>
                      <a:pt x="1205" y="185"/>
                    </a:lnTo>
                    <a:cubicBezTo>
                      <a:pt x="1185" y="159"/>
                      <a:pt x="1168" y="135"/>
                      <a:pt x="1154" y="116"/>
                    </a:cubicBezTo>
                    <a:close/>
                    <a:moveTo>
                      <a:pt x="1096" y="1"/>
                    </a:moveTo>
                    <a:cubicBezTo>
                      <a:pt x="1108" y="21"/>
                      <a:pt x="1118" y="39"/>
                      <a:pt x="1126" y="54"/>
                    </a:cubicBezTo>
                    <a:lnTo>
                      <a:pt x="1126" y="54"/>
                    </a:lnTo>
                    <a:cubicBezTo>
                      <a:pt x="1123" y="48"/>
                      <a:pt x="1121" y="45"/>
                      <a:pt x="1121" y="45"/>
                    </a:cubicBezTo>
                    <a:lnTo>
                      <a:pt x="1121" y="45"/>
                    </a:lnTo>
                    <a:cubicBezTo>
                      <a:pt x="1119" y="45"/>
                      <a:pt x="1167" y="128"/>
                      <a:pt x="1168" y="128"/>
                    </a:cubicBezTo>
                    <a:cubicBezTo>
                      <a:pt x="1169" y="128"/>
                      <a:pt x="1158" y="109"/>
                      <a:pt x="1126" y="54"/>
                    </a:cubicBezTo>
                    <a:lnTo>
                      <a:pt x="1126" y="54"/>
                    </a:lnTo>
                    <a:cubicBezTo>
                      <a:pt x="1137" y="70"/>
                      <a:pt x="1161" y="110"/>
                      <a:pt x="1210" y="191"/>
                    </a:cubicBezTo>
                    <a:lnTo>
                      <a:pt x="1210" y="191"/>
                    </a:lnTo>
                    <a:cubicBezTo>
                      <a:pt x="1208" y="189"/>
                      <a:pt x="1207" y="187"/>
                      <a:pt x="1205" y="185"/>
                    </a:cubicBezTo>
                    <a:lnTo>
                      <a:pt x="1205" y="185"/>
                    </a:lnTo>
                    <a:cubicBezTo>
                      <a:pt x="1207" y="188"/>
                      <a:pt x="1210" y="191"/>
                      <a:pt x="1212" y="194"/>
                    </a:cubicBezTo>
                    <a:lnTo>
                      <a:pt x="1212" y="194"/>
                    </a:lnTo>
                    <a:cubicBezTo>
                      <a:pt x="1212" y="193"/>
                      <a:pt x="1211" y="192"/>
                      <a:pt x="1210" y="191"/>
                    </a:cubicBezTo>
                    <a:lnTo>
                      <a:pt x="1210" y="191"/>
                    </a:lnTo>
                    <a:cubicBezTo>
                      <a:pt x="1216" y="198"/>
                      <a:pt x="1223" y="205"/>
                      <a:pt x="1229" y="212"/>
                    </a:cubicBezTo>
                    <a:lnTo>
                      <a:pt x="1229" y="212"/>
                    </a:lnTo>
                    <a:cubicBezTo>
                      <a:pt x="1185" y="125"/>
                      <a:pt x="1141" y="45"/>
                      <a:pt x="1096" y="1"/>
                    </a:cubicBezTo>
                    <a:close/>
                    <a:moveTo>
                      <a:pt x="1212" y="194"/>
                    </a:moveTo>
                    <a:cubicBezTo>
                      <a:pt x="1224" y="213"/>
                      <a:pt x="1236" y="234"/>
                      <a:pt x="1250" y="257"/>
                    </a:cubicBezTo>
                    <a:lnTo>
                      <a:pt x="1250" y="257"/>
                    </a:lnTo>
                    <a:cubicBezTo>
                      <a:pt x="1248" y="256"/>
                      <a:pt x="1247" y="255"/>
                      <a:pt x="1247" y="255"/>
                    </a:cubicBezTo>
                    <a:lnTo>
                      <a:pt x="1247" y="255"/>
                    </a:lnTo>
                    <a:cubicBezTo>
                      <a:pt x="1244" y="255"/>
                      <a:pt x="1248" y="262"/>
                      <a:pt x="1261" y="275"/>
                    </a:cubicBezTo>
                    <a:cubicBezTo>
                      <a:pt x="1257" y="269"/>
                      <a:pt x="1253" y="263"/>
                      <a:pt x="1250" y="257"/>
                    </a:cubicBezTo>
                    <a:lnTo>
                      <a:pt x="1250" y="257"/>
                    </a:lnTo>
                    <a:cubicBezTo>
                      <a:pt x="1251" y="258"/>
                      <a:pt x="1252" y="258"/>
                      <a:pt x="1253" y="259"/>
                    </a:cubicBezTo>
                    <a:lnTo>
                      <a:pt x="1253" y="259"/>
                    </a:lnTo>
                    <a:cubicBezTo>
                      <a:pt x="1247" y="247"/>
                      <a:pt x="1241" y="235"/>
                      <a:pt x="1235" y="223"/>
                    </a:cubicBezTo>
                    <a:lnTo>
                      <a:pt x="1235" y="223"/>
                    </a:lnTo>
                    <a:cubicBezTo>
                      <a:pt x="1287" y="289"/>
                      <a:pt x="1353" y="367"/>
                      <a:pt x="1425" y="439"/>
                    </a:cubicBezTo>
                    <a:cubicBezTo>
                      <a:pt x="1435" y="444"/>
                      <a:pt x="1441" y="446"/>
                      <a:pt x="1444" y="446"/>
                    </a:cubicBezTo>
                    <a:cubicBezTo>
                      <a:pt x="1469" y="446"/>
                      <a:pt x="1326" y="319"/>
                      <a:pt x="1229" y="212"/>
                    </a:cubicBezTo>
                    <a:lnTo>
                      <a:pt x="1229" y="212"/>
                    </a:lnTo>
                    <a:cubicBezTo>
                      <a:pt x="1231" y="216"/>
                      <a:pt x="1233" y="219"/>
                      <a:pt x="1235" y="223"/>
                    </a:cubicBezTo>
                    <a:lnTo>
                      <a:pt x="1235" y="223"/>
                    </a:lnTo>
                    <a:cubicBezTo>
                      <a:pt x="1227" y="213"/>
                      <a:pt x="1219" y="204"/>
                      <a:pt x="1212" y="194"/>
                    </a:cubicBezTo>
                    <a:close/>
                    <a:moveTo>
                      <a:pt x="386" y="467"/>
                    </a:moveTo>
                    <a:cubicBezTo>
                      <a:pt x="385" y="467"/>
                      <a:pt x="384" y="475"/>
                      <a:pt x="384" y="494"/>
                    </a:cubicBezTo>
                    <a:lnTo>
                      <a:pt x="384" y="548"/>
                    </a:lnTo>
                    <a:cubicBezTo>
                      <a:pt x="389" y="553"/>
                      <a:pt x="392" y="557"/>
                      <a:pt x="396" y="560"/>
                    </a:cubicBezTo>
                    <a:lnTo>
                      <a:pt x="396" y="560"/>
                    </a:lnTo>
                    <a:cubicBezTo>
                      <a:pt x="391" y="501"/>
                      <a:pt x="388" y="467"/>
                      <a:pt x="386" y="467"/>
                    </a:cubicBezTo>
                    <a:close/>
                    <a:moveTo>
                      <a:pt x="609" y="1047"/>
                    </a:moveTo>
                    <a:lnTo>
                      <a:pt x="609" y="1047"/>
                    </a:lnTo>
                    <a:cubicBezTo>
                      <a:pt x="610" y="1063"/>
                      <a:pt x="610" y="1080"/>
                      <a:pt x="611" y="1097"/>
                    </a:cubicBezTo>
                    <a:lnTo>
                      <a:pt x="611" y="1097"/>
                    </a:lnTo>
                    <a:lnTo>
                      <a:pt x="549" y="1151"/>
                    </a:lnTo>
                    <a:cubicBezTo>
                      <a:pt x="574" y="1109"/>
                      <a:pt x="594" y="1075"/>
                      <a:pt x="609" y="1047"/>
                    </a:cubicBezTo>
                    <a:close/>
                    <a:moveTo>
                      <a:pt x="476" y="852"/>
                    </a:moveTo>
                    <a:cubicBezTo>
                      <a:pt x="481" y="852"/>
                      <a:pt x="488" y="920"/>
                      <a:pt x="504" y="1139"/>
                    </a:cubicBezTo>
                    <a:lnTo>
                      <a:pt x="504" y="1139"/>
                    </a:lnTo>
                    <a:cubicBezTo>
                      <a:pt x="486" y="1169"/>
                      <a:pt x="465" y="1203"/>
                      <a:pt x="442" y="1239"/>
                    </a:cubicBezTo>
                    <a:lnTo>
                      <a:pt x="442" y="1239"/>
                    </a:lnTo>
                    <a:cubicBezTo>
                      <a:pt x="435" y="1124"/>
                      <a:pt x="428" y="1014"/>
                      <a:pt x="421" y="915"/>
                    </a:cubicBezTo>
                    <a:lnTo>
                      <a:pt x="421" y="915"/>
                    </a:lnTo>
                    <a:cubicBezTo>
                      <a:pt x="441" y="916"/>
                      <a:pt x="449" y="922"/>
                      <a:pt x="439" y="932"/>
                    </a:cubicBezTo>
                    <a:cubicBezTo>
                      <a:pt x="447" y="1000"/>
                      <a:pt x="453" y="1024"/>
                      <a:pt x="458" y="1024"/>
                    </a:cubicBezTo>
                    <a:cubicBezTo>
                      <a:pt x="469" y="1024"/>
                      <a:pt x="469" y="852"/>
                      <a:pt x="476" y="852"/>
                    </a:cubicBezTo>
                    <a:close/>
                    <a:moveTo>
                      <a:pt x="1542" y="501"/>
                    </a:moveTo>
                    <a:cubicBezTo>
                      <a:pt x="1763" y="719"/>
                      <a:pt x="2194" y="990"/>
                      <a:pt x="2411" y="1315"/>
                    </a:cubicBezTo>
                    <a:cubicBezTo>
                      <a:pt x="2301" y="1151"/>
                      <a:pt x="2520" y="1206"/>
                      <a:pt x="2411" y="1041"/>
                    </a:cubicBezTo>
                    <a:lnTo>
                      <a:pt x="2137" y="987"/>
                    </a:lnTo>
                    <a:cubicBezTo>
                      <a:pt x="1998" y="848"/>
                      <a:pt x="1957" y="797"/>
                      <a:pt x="1985" y="797"/>
                    </a:cubicBezTo>
                    <a:cubicBezTo>
                      <a:pt x="2023" y="797"/>
                      <a:pt x="2189" y="892"/>
                      <a:pt x="2411" y="987"/>
                    </a:cubicBezTo>
                    <a:cubicBezTo>
                      <a:pt x="2177" y="792"/>
                      <a:pt x="1750" y="597"/>
                      <a:pt x="1542" y="501"/>
                    </a:cubicBezTo>
                    <a:close/>
                    <a:moveTo>
                      <a:pt x="877" y="1260"/>
                    </a:moveTo>
                    <a:lnTo>
                      <a:pt x="893" y="1329"/>
                    </a:lnTo>
                    <a:lnTo>
                      <a:pt x="893" y="1329"/>
                    </a:lnTo>
                    <a:cubicBezTo>
                      <a:pt x="887" y="1306"/>
                      <a:pt x="882" y="1283"/>
                      <a:pt x="877" y="1260"/>
                    </a:cubicBezTo>
                    <a:close/>
                    <a:moveTo>
                      <a:pt x="111" y="1735"/>
                    </a:moveTo>
                    <a:lnTo>
                      <a:pt x="111" y="1735"/>
                    </a:lnTo>
                    <a:cubicBezTo>
                      <a:pt x="63" y="1809"/>
                      <a:pt x="23" y="1874"/>
                      <a:pt x="1" y="1918"/>
                    </a:cubicBezTo>
                    <a:lnTo>
                      <a:pt x="165" y="1808"/>
                    </a:lnTo>
                    <a:cubicBezTo>
                      <a:pt x="165" y="1783"/>
                      <a:pt x="142" y="1769"/>
                      <a:pt x="111" y="1735"/>
                    </a:cubicBezTo>
                    <a:close/>
                    <a:moveTo>
                      <a:pt x="494" y="2301"/>
                    </a:moveTo>
                    <a:lnTo>
                      <a:pt x="494" y="2356"/>
                    </a:lnTo>
                    <a:lnTo>
                      <a:pt x="497" y="2356"/>
                    </a:lnTo>
                    <a:cubicBezTo>
                      <a:pt x="496" y="2338"/>
                      <a:pt x="495" y="2320"/>
                      <a:pt x="494" y="2301"/>
                    </a:cubicBezTo>
                    <a:close/>
                    <a:moveTo>
                      <a:pt x="768" y="56"/>
                    </a:moveTo>
                    <a:cubicBezTo>
                      <a:pt x="768" y="548"/>
                      <a:pt x="658" y="329"/>
                      <a:pt x="603" y="603"/>
                    </a:cubicBezTo>
                    <a:lnTo>
                      <a:pt x="494" y="220"/>
                    </a:lnTo>
                    <a:lnTo>
                      <a:pt x="494" y="220"/>
                    </a:lnTo>
                    <a:cubicBezTo>
                      <a:pt x="494" y="641"/>
                      <a:pt x="614" y="502"/>
                      <a:pt x="683" y="1036"/>
                    </a:cubicBezTo>
                    <a:lnTo>
                      <a:pt x="683" y="1036"/>
                    </a:lnTo>
                    <a:lnTo>
                      <a:pt x="651" y="1063"/>
                    </a:lnTo>
                    <a:lnTo>
                      <a:pt x="651" y="1063"/>
                    </a:lnTo>
                    <a:cubicBezTo>
                      <a:pt x="645" y="1036"/>
                      <a:pt x="640" y="1014"/>
                      <a:pt x="636" y="997"/>
                    </a:cubicBezTo>
                    <a:lnTo>
                      <a:pt x="636" y="997"/>
                    </a:lnTo>
                    <a:cubicBezTo>
                      <a:pt x="656" y="956"/>
                      <a:pt x="656" y="942"/>
                      <a:pt x="644" y="942"/>
                    </a:cubicBezTo>
                    <a:cubicBezTo>
                      <a:pt x="639" y="942"/>
                      <a:pt x="632" y="944"/>
                      <a:pt x="622" y="949"/>
                    </a:cubicBezTo>
                    <a:lnTo>
                      <a:pt x="622" y="949"/>
                    </a:lnTo>
                    <a:cubicBezTo>
                      <a:pt x="618" y="938"/>
                      <a:pt x="616" y="933"/>
                      <a:pt x="613" y="933"/>
                    </a:cubicBezTo>
                    <a:lnTo>
                      <a:pt x="613" y="933"/>
                    </a:lnTo>
                    <a:cubicBezTo>
                      <a:pt x="611" y="933"/>
                      <a:pt x="609" y="941"/>
                      <a:pt x="608" y="955"/>
                    </a:cubicBezTo>
                    <a:lnTo>
                      <a:pt x="608" y="955"/>
                    </a:lnTo>
                    <a:cubicBezTo>
                      <a:pt x="592" y="964"/>
                      <a:pt x="571" y="975"/>
                      <a:pt x="549" y="987"/>
                    </a:cubicBezTo>
                    <a:cubicBezTo>
                      <a:pt x="574" y="987"/>
                      <a:pt x="564" y="1025"/>
                      <a:pt x="532" y="1087"/>
                    </a:cubicBezTo>
                    <a:lnTo>
                      <a:pt x="532" y="1087"/>
                    </a:lnTo>
                    <a:cubicBezTo>
                      <a:pt x="534" y="918"/>
                      <a:pt x="577" y="923"/>
                      <a:pt x="494" y="548"/>
                    </a:cubicBezTo>
                    <a:lnTo>
                      <a:pt x="494" y="548"/>
                    </a:lnTo>
                    <a:cubicBezTo>
                      <a:pt x="518" y="818"/>
                      <a:pt x="521" y="879"/>
                      <a:pt x="516" y="879"/>
                    </a:cubicBezTo>
                    <a:cubicBezTo>
                      <a:pt x="512" y="879"/>
                      <a:pt x="504" y="837"/>
                      <a:pt x="498" y="837"/>
                    </a:cubicBezTo>
                    <a:cubicBezTo>
                      <a:pt x="496" y="837"/>
                      <a:pt x="494" y="847"/>
                      <a:pt x="494" y="877"/>
                    </a:cubicBezTo>
                    <a:cubicBezTo>
                      <a:pt x="443" y="625"/>
                      <a:pt x="439" y="605"/>
                      <a:pt x="396" y="560"/>
                    </a:cubicBezTo>
                    <a:lnTo>
                      <a:pt x="396" y="560"/>
                    </a:lnTo>
                    <a:cubicBezTo>
                      <a:pt x="403" y="640"/>
                      <a:pt x="411" y="765"/>
                      <a:pt x="421" y="915"/>
                    </a:cubicBezTo>
                    <a:lnTo>
                      <a:pt x="421" y="915"/>
                    </a:lnTo>
                    <a:cubicBezTo>
                      <a:pt x="421" y="915"/>
                      <a:pt x="420" y="915"/>
                      <a:pt x="419" y="915"/>
                    </a:cubicBezTo>
                    <a:cubicBezTo>
                      <a:pt x="326" y="915"/>
                      <a:pt x="1" y="1035"/>
                      <a:pt x="1" y="1480"/>
                    </a:cubicBezTo>
                    <a:cubicBezTo>
                      <a:pt x="30" y="1627"/>
                      <a:pt x="76" y="1695"/>
                      <a:pt x="111" y="1735"/>
                    </a:cubicBezTo>
                    <a:lnTo>
                      <a:pt x="111" y="1735"/>
                    </a:lnTo>
                    <a:cubicBezTo>
                      <a:pt x="210" y="1584"/>
                      <a:pt x="346" y="1392"/>
                      <a:pt x="442" y="1239"/>
                    </a:cubicBezTo>
                    <a:lnTo>
                      <a:pt x="442" y="1239"/>
                    </a:lnTo>
                    <a:cubicBezTo>
                      <a:pt x="466" y="1618"/>
                      <a:pt x="491" y="2057"/>
                      <a:pt x="508" y="2356"/>
                    </a:cubicBezTo>
                    <a:lnTo>
                      <a:pt x="549" y="2356"/>
                    </a:lnTo>
                    <a:cubicBezTo>
                      <a:pt x="603" y="2411"/>
                      <a:pt x="658" y="2465"/>
                      <a:pt x="549" y="2630"/>
                    </a:cubicBezTo>
                    <a:cubicBezTo>
                      <a:pt x="546" y="2633"/>
                      <a:pt x="547" y="2634"/>
                      <a:pt x="551" y="2634"/>
                    </a:cubicBezTo>
                    <a:cubicBezTo>
                      <a:pt x="614" y="2634"/>
                      <a:pt x="1371" y="2332"/>
                      <a:pt x="1469" y="1652"/>
                    </a:cubicBezTo>
                    <a:lnTo>
                      <a:pt x="1469" y="1652"/>
                    </a:lnTo>
                    <a:cubicBezTo>
                      <a:pt x="1546" y="1487"/>
                      <a:pt x="1631" y="1355"/>
                      <a:pt x="1773" y="1355"/>
                    </a:cubicBezTo>
                    <a:cubicBezTo>
                      <a:pt x="1830" y="1355"/>
                      <a:pt x="1895" y="1376"/>
                      <a:pt x="1973" y="1425"/>
                    </a:cubicBezTo>
                    <a:lnTo>
                      <a:pt x="1699" y="987"/>
                    </a:lnTo>
                    <a:lnTo>
                      <a:pt x="1699" y="987"/>
                    </a:lnTo>
                    <a:cubicBezTo>
                      <a:pt x="1717" y="998"/>
                      <a:pt x="1731" y="1003"/>
                      <a:pt x="1739" y="1003"/>
                    </a:cubicBezTo>
                    <a:cubicBezTo>
                      <a:pt x="1820" y="1003"/>
                      <a:pt x="1461" y="523"/>
                      <a:pt x="1523" y="523"/>
                    </a:cubicBezTo>
                    <a:cubicBezTo>
                      <a:pt x="1548" y="523"/>
                      <a:pt x="1643" y="602"/>
                      <a:pt x="1863" y="822"/>
                    </a:cubicBezTo>
                    <a:lnTo>
                      <a:pt x="1542" y="501"/>
                    </a:lnTo>
                    <a:lnTo>
                      <a:pt x="1542" y="501"/>
                    </a:lnTo>
                    <a:cubicBezTo>
                      <a:pt x="1542" y="501"/>
                      <a:pt x="1542" y="501"/>
                      <a:pt x="1542" y="501"/>
                    </a:cubicBezTo>
                    <a:lnTo>
                      <a:pt x="1542" y="501"/>
                    </a:lnTo>
                    <a:cubicBezTo>
                      <a:pt x="1539" y="498"/>
                      <a:pt x="1537" y="496"/>
                      <a:pt x="1535" y="494"/>
                    </a:cubicBezTo>
                    <a:lnTo>
                      <a:pt x="1535" y="494"/>
                    </a:lnTo>
                    <a:lnTo>
                      <a:pt x="1542" y="501"/>
                    </a:lnTo>
                    <a:lnTo>
                      <a:pt x="1542" y="501"/>
                    </a:lnTo>
                    <a:cubicBezTo>
                      <a:pt x="1457" y="462"/>
                      <a:pt x="1409" y="439"/>
                      <a:pt x="1425" y="439"/>
                    </a:cubicBezTo>
                    <a:cubicBezTo>
                      <a:pt x="1421" y="435"/>
                      <a:pt x="1418" y="433"/>
                      <a:pt x="1417" y="433"/>
                    </a:cubicBezTo>
                    <a:lnTo>
                      <a:pt x="1417" y="433"/>
                    </a:lnTo>
                    <a:cubicBezTo>
                      <a:pt x="1405" y="433"/>
                      <a:pt x="1509" y="595"/>
                      <a:pt x="1483" y="595"/>
                    </a:cubicBezTo>
                    <a:cubicBezTo>
                      <a:pt x="1476" y="595"/>
                      <a:pt x="1458" y="582"/>
                      <a:pt x="1425" y="548"/>
                    </a:cubicBezTo>
                    <a:cubicBezTo>
                      <a:pt x="1350" y="361"/>
                      <a:pt x="1275" y="277"/>
                      <a:pt x="1253" y="259"/>
                    </a:cubicBezTo>
                    <a:lnTo>
                      <a:pt x="1253" y="259"/>
                    </a:lnTo>
                    <a:cubicBezTo>
                      <a:pt x="1255" y="264"/>
                      <a:pt x="1258" y="269"/>
                      <a:pt x="1261" y="275"/>
                    </a:cubicBezTo>
                    <a:cubicBezTo>
                      <a:pt x="1256" y="265"/>
                      <a:pt x="1254" y="261"/>
                      <a:pt x="1254" y="261"/>
                    </a:cubicBezTo>
                    <a:lnTo>
                      <a:pt x="1254" y="261"/>
                    </a:lnTo>
                    <a:cubicBezTo>
                      <a:pt x="1257" y="261"/>
                      <a:pt x="1404" y="538"/>
                      <a:pt x="1364" y="538"/>
                    </a:cubicBezTo>
                    <a:cubicBezTo>
                      <a:pt x="1352" y="538"/>
                      <a:pt x="1320" y="511"/>
                      <a:pt x="1261" y="439"/>
                    </a:cubicBezTo>
                    <a:lnTo>
                      <a:pt x="1261" y="439"/>
                    </a:lnTo>
                    <a:cubicBezTo>
                      <a:pt x="1315" y="603"/>
                      <a:pt x="1315" y="603"/>
                      <a:pt x="1480" y="987"/>
                    </a:cubicBezTo>
                    <a:cubicBezTo>
                      <a:pt x="1206" y="548"/>
                      <a:pt x="1261" y="548"/>
                      <a:pt x="1041" y="110"/>
                    </a:cubicBezTo>
                    <a:lnTo>
                      <a:pt x="1041" y="110"/>
                    </a:lnTo>
                    <a:cubicBezTo>
                      <a:pt x="1096" y="329"/>
                      <a:pt x="1315" y="877"/>
                      <a:pt x="1534" y="1370"/>
                    </a:cubicBezTo>
                    <a:cubicBezTo>
                      <a:pt x="1499" y="1310"/>
                      <a:pt x="1469" y="1261"/>
                      <a:pt x="1444" y="1223"/>
                    </a:cubicBezTo>
                    <a:lnTo>
                      <a:pt x="1444" y="1223"/>
                    </a:lnTo>
                    <a:cubicBezTo>
                      <a:pt x="1439" y="1199"/>
                      <a:pt x="1432" y="1175"/>
                      <a:pt x="1425" y="1151"/>
                    </a:cubicBezTo>
                    <a:cubicBezTo>
                      <a:pt x="1332" y="965"/>
                      <a:pt x="1252" y="861"/>
                      <a:pt x="1184" y="807"/>
                    </a:cubicBezTo>
                    <a:lnTo>
                      <a:pt x="1184" y="807"/>
                    </a:lnTo>
                    <a:cubicBezTo>
                      <a:pt x="1135" y="651"/>
                      <a:pt x="1114" y="596"/>
                      <a:pt x="1107" y="596"/>
                    </a:cubicBezTo>
                    <a:lnTo>
                      <a:pt x="1107" y="596"/>
                    </a:lnTo>
                    <a:cubicBezTo>
                      <a:pt x="1098" y="596"/>
                      <a:pt x="1111" y="682"/>
                      <a:pt x="1121" y="769"/>
                    </a:cubicBezTo>
                    <a:lnTo>
                      <a:pt x="1121" y="769"/>
                    </a:lnTo>
                    <a:cubicBezTo>
                      <a:pt x="1099" y="760"/>
                      <a:pt x="1079" y="756"/>
                      <a:pt x="1061" y="756"/>
                    </a:cubicBezTo>
                    <a:cubicBezTo>
                      <a:pt x="1058" y="756"/>
                      <a:pt x="1055" y="756"/>
                      <a:pt x="1052" y="756"/>
                    </a:cubicBezTo>
                    <a:lnTo>
                      <a:pt x="1052" y="756"/>
                    </a:lnTo>
                    <a:lnTo>
                      <a:pt x="932" y="275"/>
                    </a:lnTo>
                    <a:lnTo>
                      <a:pt x="932" y="275"/>
                    </a:lnTo>
                    <a:cubicBezTo>
                      <a:pt x="932" y="349"/>
                      <a:pt x="957" y="575"/>
                      <a:pt x="922" y="575"/>
                    </a:cubicBezTo>
                    <a:cubicBezTo>
                      <a:pt x="905" y="575"/>
                      <a:pt x="875" y="525"/>
                      <a:pt x="822" y="384"/>
                    </a:cubicBezTo>
                    <a:lnTo>
                      <a:pt x="768" y="56"/>
                    </a:lnTo>
                    <a:close/>
                    <a:moveTo>
                      <a:pt x="497" y="2356"/>
                    </a:moveTo>
                    <a:cubicBezTo>
                      <a:pt x="514" y="2609"/>
                      <a:pt x="522" y="2713"/>
                      <a:pt x="524" y="2713"/>
                    </a:cubicBezTo>
                    <a:cubicBezTo>
                      <a:pt x="526" y="2713"/>
                      <a:pt x="519" y="2570"/>
                      <a:pt x="508" y="2356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32"/>
              <p:cNvSpPr/>
              <p:nvPr/>
            </p:nvSpPr>
            <p:spPr>
              <a:xfrm>
                <a:off x="6996142" y="2879463"/>
                <a:ext cx="1369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10" extrusionOk="0">
                    <a:moveTo>
                      <a:pt x="110" y="11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32"/>
              <p:cNvSpPr/>
              <p:nvPr/>
            </p:nvSpPr>
            <p:spPr>
              <a:xfrm>
                <a:off x="6972269" y="2875479"/>
                <a:ext cx="987" cy="612"/>
              </a:xfrm>
              <a:custGeom>
                <a:avLst/>
                <a:gdLst/>
                <a:ahLst/>
                <a:cxnLst/>
                <a:rect l="l" t="t" r="r" b="b"/>
                <a:pathLst>
                  <a:path w="80" h="50" extrusionOk="0">
                    <a:moveTo>
                      <a:pt x="25" y="1"/>
                    </a:moveTo>
                    <a:cubicBezTo>
                      <a:pt x="7" y="37"/>
                      <a:pt x="0" y="49"/>
                      <a:pt x="2" y="49"/>
                    </a:cubicBezTo>
                    <a:cubicBezTo>
                      <a:pt x="7" y="49"/>
                      <a:pt x="43" y="1"/>
                      <a:pt x="8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32"/>
              <p:cNvSpPr/>
              <p:nvPr/>
            </p:nvSpPr>
            <p:spPr>
              <a:xfrm>
                <a:off x="6996142" y="287547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32"/>
              <p:cNvSpPr/>
              <p:nvPr/>
            </p:nvSpPr>
            <p:spPr>
              <a:xfrm>
                <a:off x="6984691" y="2868844"/>
                <a:ext cx="691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6" h="56" extrusionOk="0">
                    <a:moveTo>
                      <a:pt x="55" y="56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32"/>
              <p:cNvSpPr/>
              <p:nvPr/>
            </p:nvSpPr>
            <p:spPr>
              <a:xfrm>
                <a:off x="6971224" y="2865538"/>
                <a:ext cx="1357" cy="3354"/>
              </a:xfrm>
              <a:custGeom>
                <a:avLst/>
                <a:gdLst/>
                <a:ahLst/>
                <a:cxnLst/>
                <a:rect l="l" t="t" r="r" b="b"/>
                <a:pathLst>
                  <a:path w="110" h="274" extrusionOk="0">
                    <a:moveTo>
                      <a:pt x="110" y="0"/>
                    </a:moveTo>
                    <a:lnTo>
                      <a:pt x="0" y="274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32"/>
              <p:cNvSpPr/>
              <p:nvPr/>
            </p:nvSpPr>
            <p:spPr>
              <a:xfrm>
                <a:off x="6963143" y="2859569"/>
                <a:ext cx="0" cy="12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32"/>
              <p:cNvSpPr/>
              <p:nvPr/>
            </p:nvSpPr>
            <p:spPr>
              <a:xfrm>
                <a:off x="6920697" y="2854919"/>
                <a:ext cx="56099" cy="28470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2326" extrusionOk="0">
                    <a:moveTo>
                      <a:pt x="1425" y="275"/>
                    </a:moveTo>
                    <a:lnTo>
                      <a:pt x="1310" y="298"/>
                    </a:lnTo>
                    <a:lnTo>
                      <a:pt x="1310" y="298"/>
                    </a:lnTo>
                    <a:cubicBezTo>
                      <a:pt x="1362" y="293"/>
                      <a:pt x="1401" y="286"/>
                      <a:pt x="1425" y="275"/>
                    </a:cubicBezTo>
                    <a:close/>
                    <a:moveTo>
                      <a:pt x="3450" y="216"/>
                    </a:moveTo>
                    <a:cubicBezTo>
                      <a:pt x="3444" y="216"/>
                      <a:pt x="3421" y="272"/>
                      <a:pt x="3397" y="329"/>
                    </a:cubicBezTo>
                    <a:lnTo>
                      <a:pt x="3397" y="329"/>
                    </a:lnTo>
                    <a:cubicBezTo>
                      <a:pt x="3451" y="274"/>
                      <a:pt x="3451" y="220"/>
                      <a:pt x="3451" y="220"/>
                    </a:cubicBezTo>
                    <a:cubicBezTo>
                      <a:pt x="3451" y="217"/>
                      <a:pt x="3451" y="216"/>
                      <a:pt x="3450" y="216"/>
                    </a:cubicBezTo>
                    <a:close/>
                    <a:moveTo>
                      <a:pt x="3397" y="329"/>
                    </a:moveTo>
                    <a:cubicBezTo>
                      <a:pt x="3397" y="329"/>
                      <a:pt x="3396" y="329"/>
                      <a:pt x="3396" y="329"/>
                    </a:cubicBezTo>
                    <a:lnTo>
                      <a:pt x="3397" y="330"/>
                    </a:lnTo>
                    <a:lnTo>
                      <a:pt x="3397" y="330"/>
                    </a:lnTo>
                    <a:cubicBezTo>
                      <a:pt x="3397" y="329"/>
                      <a:pt x="3397" y="329"/>
                      <a:pt x="3397" y="329"/>
                    </a:cubicBezTo>
                    <a:close/>
                    <a:moveTo>
                      <a:pt x="2132" y="474"/>
                    </a:moveTo>
                    <a:cubicBezTo>
                      <a:pt x="2123" y="488"/>
                      <a:pt x="2115" y="504"/>
                      <a:pt x="2106" y="520"/>
                    </a:cubicBezTo>
                    <a:lnTo>
                      <a:pt x="2106" y="520"/>
                    </a:lnTo>
                    <a:cubicBezTo>
                      <a:pt x="2060" y="541"/>
                      <a:pt x="1997" y="574"/>
                      <a:pt x="1909" y="620"/>
                    </a:cubicBezTo>
                    <a:lnTo>
                      <a:pt x="1909" y="620"/>
                    </a:lnTo>
                    <a:cubicBezTo>
                      <a:pt x="1912" y="615"/>
                      <a:pt x="1915" y="609"/>
                      <a:pt x="1917" y="603"/>
                    </a:cubicBezTo>
                    <a:cubicBezTo>
                      <a:pt x="1904" y="603"/>
                      <a:pt x="1897" y="596"/>
                      <a:pt x="1893" y="586"/>
                    </a:cubicBezTo>
                    <a:lnTo>
                      <a:pt x="1893" y="586"/>
                    </a:lnTo>
                    <a:lnTo>
                      <a:pt x="1972" y="548"/>
                    </a:lnTo>
                    <a:cubicBezTo>
                      <a:pt x="2044" y="517"/>
                      <a:pt x="2096" y="492"/>
                      <a:pt x="2132" y="474"/>
                    </a:cubicBezTo>
                    <a:close/>
                    <a:moveTo>
                      <a:pt x="4218" y="548"/>
                    </a:moveTo>
                    <a:cubicBezTo>
                      <a:pt x="4197" y="576"/>
                      <a:pt x="4181" y="600"/>
                      <a:pt x="4168" y="621"/>
                    </a:cubicBezTo>
                    <a:lnTo>
                      <a:pt x="4168" y="621"/>
                    </a:lnTo>
                    <a:cubicBezTo>
                      <a:pt x="4183" y="600"/>
                      <a:pt x="4200" y="575"/>
                      <a:pt x="4218" y="548"/>
                    </a:cubicBezTo>
                    <a:close/>
                    <a:moveTo>
                      <a:pt x="2246" y="548"/>
                    </a:moveTo>
                    <a:cubicBezTo>
                      <a:pt x="2247" y="548"/>
                      <a:pt x="2248" y="548"/>
                      <a:pt x="2249" y="548"/>
                    </a:cubicBezTo>
                    <a:lnTo>
                      <a:pt x="2249" y="548"/>
                    </a:lnTo>
                    <a:cubicBezTo>
                      <a:pt x="2197" y="598"/>
                      <a:pt x="2145" y="650"/>
                      <a:pt x="2145" y="650"/>
                    </a:cubicBezTo>
                    <a:cubicBezTo>
                      <a:pt x="2145" y="650"/>
                      <a:pt x="2172" y="623"/>
                      <a:pt x="2246" y="548"/>
                    </a:cubicBezTo>
                    <a:close/>
                    <a:moveTo>
                      <a:pt x="2433" y="1009"/>
                    </a:moveTo>
                    <a:cubicBezTo>
                      <a:pt x="2408" y="1086"/>
                      <a:pt x="2401" y="1149"/>
                      <a:pt x="2402" y="1199"/>
                    </a:cubicBezTo>
                    <a:lnTo>
                      <a:pt x="2402" y="1199"/>
                    </a:lnTo>
                    <a:cubicBezTo>
                      <a:pt x="2428" y="1133"/>
                      <a:pt x="2440" y="1068"/>
                      <a:pt x="2433" y="1009"/>
                    </a:cubicBezTo>
                    <a:close/>
                    <a:moveTo>
                      <a:pt x="1310" y="298"/>
                    </a:moveTo>
                    <a:lnTo>
                      <a:pt x="1310" y="298"/>
                    </a:lnTo>
                    <a:cubicBezTo>
                      <a:pt x="1122" y="313"/>
                      <a:pt x="770" y="298"/>
                      <a:pt x="384" y="384"/>
                    </a:cubicBezTo>
                    <a:lnTo>
                      <a:pt x="603" y="384"/>
                    </a:lnTo>
                    <a:cubicBezTo>
                      <a:pt x="1041" y="384"/>
                      <a:pt x="165" y="548"/>
                      <a:pt x="0" y="658"/>
                    </a:cubicBezTo>
                    <a:cubicBezTo>
                      <a:pt x="35" y="681"/>
                      <a:pt x="109" y="690"/>
                      <a:pt x="202" y="690"/>
                    </a:cubicBezTo>
                    <a:cubicBezTo>
                      <a:pt x="456" y="690"/>
                      <a:pt x="851" y="626"/>
                      <a:pt x="977" y="626"/>
                    </a:cubicBezTo>
                    <a:cubicBezTo>
                      <a:pt x="1023" y="626"/>
                      <a:pt x="1033" y="635"/>
                      <a:pt x="986" y="658"/>
                    </a:cubicBezTo>
                    <a:cubicBezTo>
                      <a:pt x="1041" y="658"/>
                      <a:pt x="767" y="768"/>
                      <a:pt x="548" y="822"/>
                    </a:cubicBezTo>
                    <a:cubicBezTo>
                      <a:pt x="537" y="844"/>
                      <a:pt x="559" y="853"/>
                      <a:pt x="602" y="853"/>
                    </a:cubicBezTo>
                    <a:cubicBezTo>
                      <a:pt x="719" y="853"/>
                      <a:pt x="993" y="788"/>
                      <a:pt x="1183" y="746"/>
                    </a:cubicBezTo>
                    <a:lnTo>
                      <a:pt x="1183" y="746"/>
                    </a:lnTo>
                    <a:cubicBezTo>
                      <a:pt x="1171" y="766"/>
                      <a:pt x="1159" y="787"/>
                      <a:pt x="1148" y="808"/>
                    </a:cubicBezTo>
                    <a:lnTo>
                      <a:pt x="1148" y="808"/>
                    </a:lnTo>
                    <a:cubicBezTo>
                      <a:pt x="645" y="1028"/>
                      <a:pt x="571" y="1080"/>
                      <a:pt x="654" y="1080"/>
                    </a:cubicBezTo>
                    <a:cubicBezTo>
                      <a:pt x="725" y="1080"/>
                      <a:pt x="915" y="1041"/>
                      <a:pt x="1042" y="1041"/>
                    </a:cubicBezTo>
                    <a:cubicBezTo>
                      <a:pt x="1059" y="1041"/>
                      <a:pt x="1074" y="1042"/>
                      <a:pt x="1088" y="1043"/>
                    </a:cubicBezTo>
                    <a:lnTo>
                      <a:pt x="1088" y="1043"/>
                    </a:lnTo>
                    <a:cubicBezTo>
                      <a:pt x="1085" y="1088"/>
                      <a:pt x="1087" y="1135"/>
                      <a:pt x="1093" y="1185"/>
                    </a:cubicBezTo>
                    <a:lnTo>
                      <a:pt x="1093" y="1185"/>
                    </a:lnTo>
                    <a:cubicBezTo>
                      <a:pt x="1109" y="1154"/>
                      <a:pt x="1137" y="1118"/>
                      <a:pt x="1164" y="1083"/>
                    </a:cubicBezTo>
                    <a:lnTo>
                      <a:pt x="1164" y="1083"/>
                    </a:lnTo>
                    <a:cubicBezTo>
                      <a:pt x="1170" y="1107"/>
                      <a:pt x="1150" y="1143"/>
                      <a:pt x="1095" y="1198"/>
                    </a:cubicBezTo>
                    <a:lnTo>
                      <a:pt x="1095" y="1198"/>
                    </a:lnTo>
                    <a:cubicBezTo>
                      <a:pt x="1094" y="1193"/>
                      <a:pt x="1094" y="1189"/>
                      <a:pt x="1093" y="1185"/>
                    </a:cubicBezTo>
                    <a:lnTo>
                      <a:pt x="1093" y="1185"/>
                    </a:lnTo>
                    <a:cubicBezTo>
                      <a:pt x="1088" y="1194"/>
                      <a:pt x="1085" y="1202"/>
                      <a:pt x="1082" y="1210"/>
                    </a:cubicBezTo>
                    <a:lnTo>
                      <a:pt x="1082" y="1210"/>
                    </a:lnTo>
                    <a:cubicBezTo>
                      <a:pt x="1086" y="1206"/>
                      <a:pt x="1091" y="1202"/>
                      <a:pt x="1095" y="1198"/>
                    </a:cubicBezTo>
                    <a:lnTo>
                      <a:pt x="1095" y="1198"/>
                    </a:lnTo>
                    <a:cubicBezTo>
                      <a:pt x="1095" y="1200"/>
                      <a:pt x="1095" y="1203"/>
                      <a:pt x="1096" y="1206"/>
                    </a:cubicBezTo>
                    <a:cubicBezTo>
                      <a:pt x="1102" y="1224"/>
                      <a:pt x="1108" y="1241"/>
                      <a:pt x="1115" y="1257"/>
                    </a:cubicBezTo>
                    <a:lnTo>
                      <a:pt x="1115" y="1257"/>
                    </a:lnTo>
                    <a:cubicBezTo>
                      <a:pt x="1107" y="1259"/>
                      <a:pt x="1101" y="1260"/>
                      <a:pt x="1096" y="1260"/>
                    </a:cubicBezTo>
                    <a:cubicBezTo>
                      <a:pt x="1077" y="1251"/>
                      <a:pt x="1074" y="1233"/>
                      <a:pt x="1082" y="1210"/>
                    </a:cubicBezTo>
                    <a:lnTo>
                      <a:pt x="1082" y="1210"/>
                    </a:lnTo>
                    <a:cubicBezTo>
                      <a:pt x="1036" y="1252"/>
                      <a:pt x="969" y="1305"/>
                      <a:pt x="877" y="1370"/>
                    </a:cubicBezTo>
                    <a:cubicBezTo>
                      <a:pt x="892" y="1365"/>
                      <a:pt x="906" y="1363"/>
                      <a:pt x="918" y="1363"/>
                    </a:cubicBezTo>
                    <a:cubicBezTo>
                      <a:pt x="997" y="1363"/>
                      <a:pt x="1017" y="1456"/>
                      <a:pt x="1128" y="1456"/>
                    </a:cubicBezTo>
                    <a:cubicBezTo>
                      <a:pt x="1163" y="1456"/>
                      <a:pt x="1207" y="1447"/>
                      <a:pt x="1265" y="1423"/>
                    </a:cubicBezTo>
                    <a:lnTo>
                      <a:pt x="1265" y="1423"/>
                    </a:lnTo>
                    <a:cubicBezTo>
                      <a:pt x="1273" y="1424"/>
                      <a:pt x="1280" y="1425"/>
                      <a:pt x="1288" y="1425"/>
                    </a:cubicBezTo>
                    <a:cubicBezTo>
                      <a:pt x="1291" y="1425"/>
                      <a:pt x="1294" y="1425"/>
                      <a:pt x="1297" y="1424"/>
                    </a:cubicBezTo>
                    <a:lnTo>
                      <a:pt x="1297" y="1424"/>
                    </a:lnTo>
                    <a:cubicBezTo>
                      <a:pt x="1151" y="1535"/>
                      <a:pt x="1151" y="1541"/>
                      <a:pt x="1151" y="1589"/>
                    </a:cubicBezTo>
                    <a:lnTo>
                      <a:pt x="1151" y="1644"/>
                    </a:lnTo>
                    <a:lnTo>
                      <a:pt x="1151" y="1699"/>
                    </a:lnTo>
                    <a:cubicBezTo>
                      <a:pt x="1425" y="1417"/>
                      <a:pt x="1641" y="1196"/>
                      <a:pt x="1808" y="1023"/>
                    </a:cubicBezTo>
                    <a:lnTo>
                      <a:pt x="1808" y="1023"/>
                    </a:lnTo>
                    <a:cubicBezTo>
                      <a:pt x="1808" y="1148"/>
                      <a:pt x="1808" y="1220"/>
                      <a:pt x="1808" y="1260"/>
                    </a:cubicBezTo>
                    <a:cubicBezTo>
                      <a:pt x="1847" y="1132"/>
                      <a:pt x="1892" y="1005"/>
                      <a:pt x="1939" y="888"/>
                    </a:cubicBezTo>
                    <a:lnTo>
                      <a:pt x="1939" y="888"/>
                    </a:lnTo>
                    <a:cubicBezTo>
                      <a:pt x="1899" y="930"/>
                      <a:pt x="1855" y="974"/>
                      <a:pt x="1808" y="1023"/>
                    </a:cubicBezTo>
                    <a:lnTo>
                      <a:pt x="1808" y="1023"/>
                    </a:lnTo>
                    <a:cubicBezTo>
                      <a:pt x="1808" y="1005"/>
                      <a:pt x="1808" y="986"/>
                      <a:pt x="1808" y="966"/>
                    </a:cubicBezTo>
                    <a:lnTo>
                      <a:pt x="1808" y="966"/>
                    </a:lnTo>
                    <a:cubicBezTo>
                      <a:pt x="1881" y="890"/>
                      <a:pt x="1935" y="835"/>
                      <a:pt x="1977" y="793"/>
                    </a:cubicBezTo>
                    <a:lnTo>
                      <a:pt x="1977" y="793"/>
                    </a:lnTo>
                    <a:cubicBezTo>
                      <a:pt x="1964" y="824"/>
                      <a:pt x="1951" y="856"/>
                      <a:pt x="1939" y="888"/>
                    </a:cubicBezTo>
                    <a:lnTo>
                      <a:pt x="1939" y="888"/>
                    </a:lnTo>
                    <a:cubicBezTo>
                      <a:pt x="2099" y="723"/>
                      <a:pt x="2202" y="615"/>
                      <a:pt x="2264" y="549"/>
                    </a:cubicBezTo>
                    <a:lnTo>
                      <a:pt x="2264" y="549"/>
                    </a:lnTo>
                    <a:cubicBezTo>
                      <a:pt x="2268" y="549"/>
                      <a:pt x="2271" y="549"/>
                      <a:pt x="2274" y="549"/>
                    </a:cubicBezTo>
                    <a:lnTo>
                      <a:pt x="2274" y="549"/>
                    </a:lnTo>
                    <a:cubicBezTo>
                      <a:pt x="2275" y="545"/>
                      <a:pt x="2276" y="540"/>
                      <a:pt x="2276" y="536"/>
                    </a:cubicBezTo>
                    <a:lnTo>
                      <a:pt x="2276" y="536"/>
                    </a:lnTo>
                    <a:cubicBezTo>
                      <a:pt x="2330" y="479"/>
                      <a:pt x="2349" y="457"/>
                      <a:pt x="2347" y="457"/>
                    </a:cubicBezTo>
                    <a:lnTo>
                      <a:pt x="2347" y="457"/>
                    </a:lnTo>
                    <a:cubicBezTo>
                      <a:pt x="2344" y="457"/>
                      <a:pt x="2314" y="485"/>
                      <a:pt x="2278" y="520"/>
                    </a:cubicBezTo>
                    <a:lnTo>
                      <a:pt x="2278" y="520"/>
                    </a:lnTo>
                    <a:cubicBezTo>
                      <a:pt x="2279" y="518"/>
                      <a:pt x="2279" y="517"/>
                      <a:pt x="2279" y="515"/>
                    </a:cubicBezTo>
                    <a:lnTo>
                      <a:pt x="2279" y="515"/>
                    </a:lnTo>
                    <a:cubicBezTo>
                      <a:pt x="2286" y="509"/>
                      <a:pt x="2293" y="501"/>
                      <a:pt x="2301" y="494"/>
                    </a:cubicBezTo>
                    <a:lnTo>
                      <a:pt x="2301" y="494"/>
                    </a:lnTo>
                    <a:cubicBezTo>
                      <a:pt x="2294" y="498"/>
                      <a:pt x="2287" y="503"/>
                      <a:pt x="2280" y="507"/>
                    </a:cubicBezTo>
                    <a:lnTo>
                      <a:pt x="2280" y="507"/>
                    </a:lnTo>
                    <a:cubicBezTo>
                      <a:pt x="2294" y="384"/>
                      <a:pt x="2283" y="331"/>
                      <a:pt x="2255" y="331"/>
                    </a:cubicBezTo>
                    <a:cubicBezTo>
                      <a:pt x="2234" y="331"/>
                      <a:pt x="2202" y="364"/>
                      <a:pt x="2164" y="422"/>
                    </a:cubicBezTo>
                    <a:lnTo>
                      <a:pt x="2164" y="422"/>
                    </a:lnTo>
                    <a:cubicBezTo>
                      <a:pt x="2106" y="425"/>
                      <a:pt x="1978" y="453"/>
                      <a:pt x="1857" y="478"/>
                    </a:cubicBezTo>
                    <a:lnTo>
                      <a:pt x="1857" y="478"/>
                    </a:lnTo>
                    <a:cubicBezTo>
                      <a:pt x="1846" y="464"/>
                      <a:pt x="1830" y="450"/>
                      <a:pt x="1808" y="439"/>
                    </a:cubicBezTo>
                    <a:cubicBezTo>
                      <a:pt x="1816" y="424"/>
                      <a:pt x="1805" y="414"/>
                      <a:pt x="1781" y="410"/>
                    </a:cubicBezTo>
                    <a:lnTo>
                      <a:pt x="1781" y="410"/>
                    </a:lnTo>
                    <a:cubicBezTo>
                      <a:pt x="1833" y="387"/>
                      <a:pt x="1896" y="361"/>
                      <a:pt x="1972" y="329"/>
                    </a:cubicBezTo>
                    <a:lnTo>
                      <a:pt x="1151" y="329"/>
                    </a:lnTo>
                    <a:lnTo>
                      <a:pt x="1310" y="298"/>
                    </a:lnTo>
                    <a:close/>
                    <a:moveTo>
                      <a:pt x="1917" y="1206"/>
                    </a:moveTo>
                    <a:cubicBezTo>
                      <a:pt x="1844" y="1462"/>
                      <a:pt x="1795" y="1621"/>
                      <a:pt x="1763" y="1714"/>
                    </a:cubicBezTo>
                    <a:lnTo>
                      <a:pt x="1763" y="1714"/>
                    </a:lnTo>
                    <a:cubicBezTo>
                      <a:pt x="1779" y="1733"/>
                      <a:pt x="1801" y="1742"/>
                      <a:pt x="1829" y="1742"/>
                    </a:cubicBezTo>
                    <a:cubicBezTo>
                      <a:pt x="1857" y="1742"/>
                      <a:pt x="1890" y="1733"/>
                      <a:pt x="1926" y="1717"/>
                    </a:cubicBezTo>
                    <a:lnTo>
                      <a:pt x="1926" y="1717"/>
                    </a:lnTo>
                    <a:cubicBezTo>
                      <a:pt x="1923" y="1729"/>
                      <a:pt x="1920" y="1741"/>
                      <a:pt x="1917" y="1753"/>
                    </a:cubicBezTo>
                    <a:cubicBezTo>
                      <a:pt x="1922" y="1763"/>
                      <a:pt x="1928" y="1768"/>
                      <a:pt x="1933" y="1768"/>
                    </a:cubicBezTo>
                    <a:cubicBezTo>
                      <a:pt x="1948" y="1768"/>
                      <a:pt x="1966" y="1736"/>
                      <a:pt x="1987" y="1684"/>
                    </a:cubicBezTo>
                    <a:lnTo>
                      <a:pt x="1987" y="1684"/>
                    </a:lnTo>
                    <a:cubicBezTo>
                      <a:pt x="1966" y="1697"/>
                      <a:pt x="1946" y="1708"/>
                      <a:pt x="1926" y="1717"/>
                    </a:cubicBezTo>
                    <a:lnTo>
                      <a:pt x="1926" y="1717"/>
                    </a:lnTo>
                    <a:cubicBezTo>
                      <a:pt x="1967" y="1538"/>
                      <a:pt x="1976" y="1478"/>
                      <a:pt x="1968" y="1478"/>
                    </a:cubicBezTo>
                    <a:lnTo>
                      <a:pt x="1968" y="1478"/>
                    </a:lnTo>
                    <a:cubicBezTo>
                      <a:pt x="1954" y="1478"/>
                      <a:pt x="1875" y="1717"/>
                      <a:pt x="1858" y="1717"/>
                    </a:cubicBezTo>
                    <a:cubicBezTo>
                      <a:pt x="1854" y="1717"/>
                      <a:pt x="1854" y="1696"/>
                      <a:pt x="1863" y="1644"/>
                    </a:cubicBezTo>
                    <a:cubicBezTo>
                      <a:pt x="1863" y="1644"/>
                      <a:pt x="1863" y="1644"/>
                      <a:pt x="1917" y="1480"/>
                    </a:cubicBezTo>
                    <a:cubicBezTo>
                      <a:pt x="1917" y="1366"/>
                      <a:pt x="1913" y="1334"/>
                      <a:pt x="1907" y="1334"/>
                    </a:cubicBezTo>
                    <a:cubicBezTo>
                      <a:pt x="1903" y="1334"/>
                      <a:pt x="1899" y="1351"/>
                      <a:pt x="1896" y="1366"/>
                    </a:cubicBezTo>
                    <a:lnTo>
                      <a:pt x="1896" y="1366"/>
                    </a:lnTo>
                    <a:cubicBezTo>
                      <a:pt x="1900" y="1342"/>
                      <a:pt x="1906" y="1294"/>
                      <a:pt x="1917" y="1206"/>
                    </a:cubicBezTo>
                    <a:close/>
                    <a:moveTo>
                      <a:pt x="1669" y="1683"/>
                    </a:moveTo>
                    <a:cubicBezTo>
                      <a:pt x="1611" y="1683"/>
                      <a:pt x="1742" y="1753"/>
                      <a:pt x="1698" y="1753"/>
                    </a:cubicBezTo>
                    <a:cubicBezTo>
                      <a:pt x="1698" y="1792"/>
                      <a:pt x="1698" y="1831"/>
                      <a:pt x="1708" y="1831"/>
                    </a:cubicBezTo>
                    <a:cubicBezTo>
                      <a:pt x="1717" y="1831"/>
                      <a:pt x="1733" y="1801"/>
                      <a:pt x="1763" y="1714"/>
                    </a:cubicBezTo>
                    <a:lnTo>
                      <a:pt x="1763" y="1714"/>
                    </a:lnTo>
                    <a:cubicBezTo>
                      <a:pt x="1759" y="1709"/>
                      <a:pt x="1756" y="1704"/>
                      <a:pt x="1753" y="1699"/>
                    </a:cubicBezTo>
                    <a:cubicBezTo>
                      <a:pt x="1709" y="1688"/>
                      <a:pt x="1683" y="1683"/>
                      <a:pt x="1669" y="1683"/>
                    </a:cubicBezTo>
                    <a:close/>
                    <a:moveTo>
                      <a:pt x="2246" y="987"/>
                    </a:moveTo>
                    <a:lnTo>
                      <a:pt x="2246" y="987"/>
                    </a:lnTo>
                    <a:cubicBezTo>
                      <a:pt x="2135" y="1209"/>
                      <a:pt x="2048" y="1533"/>
                      <a:pt x="1987" y="1684"/>
                    </a:cubicBezTo>
                    <a:lnTo>
                      <a:pt x="1987" y="1684"/>
                    </a:lnTo>
                    <a:cubicBezTo>
                      <a:pt x="2039" y="1652"/>
                      <a:pt x="2094" y="1608"/>
                      <a:pt x="2147" y="1558"/>
                    </a:cubicBezTo>
                    <a:lnTo>
                      <a:pt x="2147" y="1558"/>
                    </a:lnTo>
                    <a:cubicBezTo>
                      <a:pt x="2113" y="1672"/>
                      <a:pt x="2072" y="1808"/>
                      <a:pt x="2027" y="1972"/>
                    </a:cubicBezTo>
                    <a:cubicBezTo>
                      <a:pt x="2301" y="1260"/>
                      <a:pt x="2191" y="1644"/>
                      <a:pt x="2410" y="1315"/>
                    </a:cubicBezTo>
                    <a:cubicBezTo>
                      <a:pt x="2410" y="1294"/>
                      <a:pt x="2402" y="1255"/>
                      <a:pt x="2402" y="1199"/>
                    </a:cubicBezTo>
                    <a:lnTo>
                      <a:pt x="2402" y="1199"/>
                    </a:lnTo>
                    <a:cubicBezTo>
                      <a:pt x="2352" y="1325"/>
                      <a:pt x="2254" y="1456"/>
                      <a:pt x="2147" y="1558"/>
                    </a:cubicBezTo>
                    <a:lnTo>
                      <a:pt x="2147" y="1558"/>
                    </a:lnTo>
                    <a:cubicBezTo>
                      <a:pt x="2239" y="1254"/>
                      <a:pt x="2286" y="1106"/>
                      <a:pt x="2246" y="987"/>
                    </a:cubicBezTo>
                    <a:close/>
                    <a:moveTo>
                      <a:pt x="2849" y="1"/>
                    </a:moveTo>
                    <a:cubicBezTo>
                      <a:pt x="2774" y="113"/>
                      <a:pt x="2673" y="378"/>
                      <a:pt x="2652" y="378"/>
                    </a:cubicBezTo>
                    <a:cubicBezTo>
                      <a:pt x="2642" y="378"/>
                      <a:pt x="2649" y="321"/>
                      <a:pt x="2684" y="165"/>
                    </a:cubicBezTo>
                    <a:lnTo>
                      <a:pt x="2684" y="165"/>
                    </a:lnTo>
                    <a:lnTo>
                      <a:pt x="2575" y="548"/>
                    </a:lnTo>
                    <a:cubicBezTo>
                      <a:pt x="2575" y="329"/>
                      <a:pt x="2465" y="439"/>
                      <a:pt x="2575" y="1"/>
                    </a:cubicBezTo>
                    <a:lnTo>
                      <a:pt x="2575" y="1"/>
                    </a:lnTo>
                    <a:lnTo>
                      <a:pt x="2319" y="554"/>
                    </a:lnTo>
                    <a:lnTo>
                      <a:pt x="2319" y="554"/>
                    </a:lnTo>
                    <a:cubicBezTo>
                      <a:pt x="2305" y="552"/>
                      <a:pt x="2290" y="551"/>
                      <a:pt x="2274" y="549"/>
                    </a:cubicBezTo>
                    <a:lnTo>
                      <a:pt x="2274" y="549"/>
                    </a:lnTo>
                    <a:cubicBezTo>
                      <a:pt x="2268" y="596"/>
                      <a:pt x="2259" y="650"/>
                      <a:pt x="2246" y="713"/>
                    </a:cubicBezTo>
                    <a:lnTo>
                      <a:pt x="2319" y="554"/>
                    </a:lnTo>
                    <a:lnTo>
                      <a:pt x="2319" y="554"/>
                    </a:lnTo>
                    <a:cubicBezTo>
                      <a:pt x="2338" y="556"/>
                      <a:pt x="2356" y="557"/>
                      <a:pt x="2374" y="557"/>
                    </a:cubicBezTo>
                    <a:cubicBezTo>
                      <a:pt x="2401" y="557"/>
                      <a:pt x="2426" y="553"/>
                      <a:pt x="2449" y="541"/>
                    </a:cubicBezTo>
                    <a:lnTo>
                      <a:pt x="2449" y="541"/>
                    </a:lnTo>
                    <a:cubicBezTo>
                      <a:pt x="2410" y="628"/>
                      <a:pt x="2410" y="739"/>
                      <a:pt x="2410" y="932"/>
                    </a:cubicBezTo>
                    <a:cubicBezTo>
                      <a:pt x="2422" y="956"/>
                      <a:pt x="2430" y="982"/>
                      <a:pt x="2433" y="1009"/>
                    </a:cubicBezTo>
                    <a:lnTo>
                      <a:pt x="2433" y="1009"/>
                    </a:lnTo>
                    <a:cubicBezTo>
                      <a:pt x="2451" y="954"/>
                      <a:pt x="2478" y="891"/>
                      <a:pt x="2520" y="822"/>
                    </a:cubicBezTo>
                    <a:cubicBezTo>
                      <a:pt x="2527" y="843"/>
                      <a:pt x="2536" y="853"/>
                      <a:pt x="2546" y="853"/>
                    </a:cubicBezTo>
                    <a:cubicBezTo>
                      <a:pt x="2617" y="853"/>
                      <a:pt x="2760" y="418"/>
                      <a:pt x="2903" y="275"/>
                    </a:cubicBezTo>
                    <a:lnTo>
                      <a:pt x="2903" y="275"/>
                    </a:lnTo>
                    <a:cubicBezTo>
                      <a:pt x="2819" y="568"/>
                      <a:pt x="2784" y="629"/>
                      <a:pt x="2765" y="629"/>
                    </a:cubicBezTo>
                    <a:cubicBezTo>
                      <a:pt x="2753" y="629"/>
                      <a:pt x="2748" y="599"/>
                      <a:pt x="2742" y="599"/>
                    </a:cubicBezTo>
                    <a:cubicBezTo>
                      <a:pt x="2734" y="599"/>
                      <a:pt x="2722" y="649"/>
                      <a:pt x="2684" y="877"/>
                    </a:cubicBezTo>
                    <a:cubicBezTo>
                      <a:pt x="2520" y="1206"/>
                      <a:pt x="2465" y="1151"/>
                      <a:pt x="2246" y="1699"/>
                    </a:cubicBezTo>
                    <a:cubicBezTo>
                      <a:pt x="2260" y="1727"/>
                      <a:pt x="2278" y="1741"/>
                      <a:pt x="2300" y="1741"/>
                    </a:cubicBezTo>
                    <a:cubicBezTo>
                      <a:pt x="2365" y="1741"/>
                      <a:pt x="2467" y="1628"/>
                      <a:pt x="2629" y="1425"/>
                    </a:cubicBezTo>
                    <a:lnTo>
                      <a:pt x="2629" y="1425"/>
                    </a:lnTo>
                    <a:cubicBezTo>
                      <a:pt x="2629" y="1534"/>
                      <a:pt x="2465" y="1753"/>
                      <a:pt x="2520" y="1863"/>
                    </a:cubicBezTo>
                    <a:cubicBezTo>
                      <a:pt x="2512" y="1919"/>
                      <a:pt x="2514" y="1942"/>
                      <a:pt x="2524" y="1942"/>
                    </a:cubicBezTo>
                    <a:cubicBezTo>
                      <a:pt x="2573" y="1942"/>
                      <a:pt x="2796" y="1400"/>
                      <a:pt x="2844" y="1400"/>
                    </a:cubicBezTo>
                    <a:cubicBezTo>
                      <a:pt x="2854" y="1400"/>
                      <a:pt x="2857" y="1423"/>
                      <a:pt x="2849" y="1480"/>
                    </a:cubicBezTo>
                    <a:lnTo>
                      <a:pt x="2684" y="1863"/>
                    </a:lnTo>
                    <a:cubicBezTo>
                      <a:pt x="2763" y="1722"/>
                      <a:pt x="2805" y="1675"/>
                      <a:pt x="2831" y="1675"/>
                    </a:cubicBezTo>
                    <a:cubicBezTo>
                      <a:pt x="2882" y="1675"/>
                      <a:pt x="2868" y="1854"/>
                      <a:pt x="2937" y="1854"/>
                    </a:cubicBezTo>
                    <a:cubicBezTo>
                      <a:pt x="2955" y="1854"/>
                      <a:pt x="2980" y="1841"/>
                      <a:pt x="3013" y="1808"/>
                    </a:cubicBezTo>
                    <a:cubicBezTo>
                      <a:pt x="3068" y="1589"/>
                      <a:pt x="3122" y="1425"/>
                      <a:pt x="3177" y="1315"/>
                    </a:cubicBezTo>
                    <a:lnTo>
                      <a:pt x="3177" y="1315"/>
                    </a:lnTo>
                    <a:cubicBezTo>
                      <a:pt x="3071" y="1588"/>
                      <a:pt x="3049" y="1676"/>
                      <a:pt x="3068" y="1676"/>
                    </a:cubicBezTo>
                    <a:cubicBezTo>
                      <a:pt x="3102" y="1676"/>
                      <a:pt x="3273" y="1381"/>
                      <a:pt x="3319" y="1381"/>
                    </a:cubicBezTo>
                    <a:cubicBezTo>
                      <a:pt x="3338" y="1381"/>
                      <a:pt x="3334" y="1435"/>
                      <a:pt x="3287" y="1589"/>
                    </a:cubicBezTo>
                    <a:cubicBezTo>
                      <a:pt x="3561" y="987"/>
                      <a:pt x="3780" y="658"/>
                      <a:pt x="3834" y="603"/>
                    </a:cubicBezTo>
                    <a:lnTo>
                      <a:pt x="3834" y="603"/>
                    </a:lnTo>
                    <a:cubicBezTo>
                      <a:pt x="3780" y="768"/>
                      <a:pt x="3670" y="1041"/>
                      <a:pt x="3615" y="1206"/>
                    </a:cubicBezTo>
                    <a:cubicBezTo>
                      <a:pt x="3624" y="1147"/>
                      <a:pt x="3621" y="1122"/>
                      <a:pt x="3609" y="1122"/>
                    </a:cubicBezTo>
                    <a:cubicBezTo>
                      <a:pt x="3542" y="1122"/>
                      <a:pt x="3207" y="1896"/>
                      <a:pt x="3068" y="2082"/>
                    </a:cubicBezTo>
                    <a:cubicBezTo>
                      <a:pt x="3141" y="1991"/>
                      <a:pt x="3183" y="1972"/>
                      <a:pt x="3216" y="1972"/>
                    </a:cubicBezTo>
                    <a:cubicBezTo>
                      <a:pt x="3237" y="1972"/>
                      <a:pt x="3254" y="1981"/>
                      <a:pt x="3273" y="1981"/>
                    </a:cubicBezTo>
                    <a:cubicBezTo>
                      <a:pt x="3310" y="1981"/>
                      <a:pt x="3354" y="1948"/>
                      <a:pt x="3451" y="1753"/>
                    </a:cubicBezTo>
                    <a:lnTo>
                      <a:pt x="3451" y="1753"/>
                    </a:lnTo>
                    <a:lnTo>
                      <a:pt x="3232" y="2246"/>
                    </a:lnTo>
                    <a:cubicBezTo>
                      <a:pt x="3233" y="2248"/>
                      <a:pt x="3235" y="2248"/>
                      <a:pt x="3236" y="2248"/>
                    </a:cubicBezTo>
                    <a:cubicBezTo>
                      <a:pt x="3294" y="2248"/>
                      <a:pt x="3583" y="1521"/>
                      <a:pt x="3627" y="1521"/>
                    </a:cubicBezTo>
                    <a:cubicBezTo>
                      <a:pt x="3637" y="1521"/>
                      <a:pt x="3635" y="1556"/>
                      <a:pt x="3615" y="1644"/>
                    </a:cubicBezTo>
                    <a:lnTo>
                      <a:pt x="3451" y="1972"/>
                    </a:lnTo>
                    <a:cubicBezTo>
                      <a:pt x="3594" y="2008"/>
                      <a:pt x="3574" y="2326"/>
                      <a:pt x="3680" y="2326"/>
                    </a:cubicBezTo>
                    <a:cubicBezTo>
                      <a:pt x="3737" y="2326"/>
                      <a:pt x="3828" y="2237"/>
                      <a:pt x="3999" y="1972"/>
                    </a:cubicBezTo>
                    <a:cubicBezTo>
                      <a:pt x="4163" y="1699"/>
                      <a:pt x="4437" y="987"/>
                      <a:pt x="4546" y="768"/>
                    </a:cubicBezTo>
                    <a:lnTo>
                      <a:pt x="4546" y="768"/>
                    </a:lnTo>
                    <a:cubicBezTo>
                      <a:pt x="4327" y="987"/>
                      <a:pt x="4053" y="1480"/>
                      <a:pt x="3889" y="1699"/>
                    </a:cubicBezTo>
                    <a:lnTo>
                      <a:pt x="4108" y="1151"/>
                    </a:lnTo>
                    <a:lnTo>
                      <a:pt x="4108" y="1151"/>
                    </a:lnTo>
                    <a:cubicBezTo>
                      <a:pt x="3944" y="1534"/>
                      <a:pt x="3780" y="1699"/>
                      <a:pt x="3670" y="2027"/>
                    </a:cubicBezTo>
                    <a:cubicBezTo>
                      <a:pt x="3644" y="2070"/>
                      <a:pt x="3631" y="2087"/>
                      <a:pt x="3625" y="2087"/>
                    </a:cubicBezTo>
                    <a:cubicBezTo>
                      <a:pt x="3602" y="2087"/>
                      <a:pt x="3739" y="1748"/>
                      <a:pt x="3715" y="1748"/>
                    </a:cubicBezTo>
                    <a:lnTo>
                      <a:pt x="3715" y="1748"/>
                    </a:lnTo>
                    <a:cubicBezTo>
                      <a:pt x="3709" y="1748"/>
                      <a:pt x="3696" y="1765"/>
                      <a:pt x="3670" y="1808"/>
                    </a:cubicBezTo>
                    <a:cubicBezTo>
                      <a:pt x="3944" y="1260"/>
                      <a:pt x="3999" y="1206"/>
                      <a:pt x="4218" y="713"/>
                    </a:cubicBezTo>
                    <a:lnTo>
                      <a:pt x="4218" y="713"/>
                    </a:lnTo>
                    <a:lnTo>
                      <a:pt x="3999" y="987"/>
                    </a:lnTo>
                    <a:cubicBezTo>
                      <a:pt x="4142" y="795"/>
                      <a:pt x="4077" y="771"/>
                      <a:pt x="4168" y="621"/>
                    </a:cubicBezTo>
                    <a:lnTo>
                      <a:pt x="4168" y="621"/>
                    </a:lnTo>
                    <a:cubicBezTo>
                      <a:pt x="4086" y="736"/>
                      <a:pt x="4041" y="779"/>
                      <a:pt x="4018" y="779"/>
                    </a:cubicBezTo>
                    <a:cubicBezTo>
                      <a:pt x="3952" y="779"/>
                      <a:pt x="4056" y="444"/>
                      <a:pt x="4001" y="444"/>
                    </a:cubicBezTo>
                    <a:cubicBezTo>
                      <a:pt x="3990" y="444"/>
                      <a:pt x="3972" y="459"/>
                      <a:pt x="3944" y="494"/>
                    </a:cubicBezTo>
                    <a:lnTo>
                      <a:pt x="3944" y="603"/>
                    </a:lnTo>
                    <a:cubicBezTo>
                      <a:pt x="3834" y="932"/>
                      <a:pt x="3780" y="877"/>
                      <a:pt x="3725" y="987"/>
                    </a:cubicBezTo>
                    <a:cubicBezTo>
                      <a:pt x="3889" y="494"/>
                      <a:pt x="3889" y="548"/>
                      <a:pt x="3889" y="329"/>
                    </a:cubicBezTo>
                    <a:lnTo>
                      <a:pt x="3889" y="329"/>
                    </a:lnTo>
                    <a:cubicBezTo>
                      <a:pt x="3780" y="603"/>
                      <a:pt x="3506" y="1151"/>
                      <a:pt x="3451" y="1151"/>
                    </a:cubicBezTo>
                    <a:cubicBezTo>
                      <a:pt x="3725" y="548"/>
                      <a:pt x="3506" y="768"/>
                      <a:pt x="3670" y="220"/>
                    </a:cubicBezTo>
                    <a:lnTo>
                      <a:pt x="3670" y="220"/>
                    </a:lnTo>
                    <a:cubicBezTo>
                      <a:pt x="3451" y="877"/>
                      <a:pt x="3506" y="439"/>
                      <a:pt x="3341" y="768"/>
                    </a:cubicBezTo>
                    <a:cubicBezTo>
                      <a:pt x="3308" y="801"/>
                      <a:pt x="3285" y="819"/>
                      <a:pt x="3274" y="819"/>
                    </a:cubicBezTo>
                    <a:cubicBezTo>
                      <a:pt x="3247" y="819"/>
                      <a:pt x="3282" y="723"/>
                      <a:pt x="3396" y="494"/>
                    </a:cubicBezTo>
                    <a:lnTo>
                      <a:pt x="3451" y="384"/>
                    </a:lnTo>
                    <a:lnTo>
                      <a:pt x="3397" y="330"/>
                    </a:lnTo>
                    <a:lnTo>
                      <a:pt x="3397" y="330"/>
                    </a:lnTo>
                    <a:cubicBezTo>
                      <a:pt x="3372" y="386"/>
                      <a:pt x="3347" y="443"/>
                      <a:pt x="3336" y="443"/>
                    </a:cubicBezTo>
                    <a:cubicBezTo>
                      <a:pt x="3328" y="443"/>
                      <a:pt x="3328" y="413"/>
                      <a:pt x="3341" y="329"/>
                    </a:cubicBezTo>
                    <a:cubicBezTo>
                      <a:pt x="3451" y="165"/>
                      <a:pt x="3451" y="165"/>
                      <a:pt x="3506" y="110"/>
                    </a:cubicBezTo>
                    <a:cubicBezTo>
                      <a:pt x="3502" y="98"/>
                      <a:pt x="3495" y="92"/>
                      <a:pt x="3487" y="92"/>
                    </a:cubicBezTo>
                    <a:cubicBezTo>
                      <a:pt x="3413" y="92"/>
                      <a:pt x="3189" y="574"/>
                      <a:pt x="3147" y="574"/>
                    </a:cubicBezTo>
                    <a:cubicBezTo>
                      <a:pt x="3134" y="574"/>
                      <a:pt x="3140" y="522"/>
                      <a:pt x="3177" y="384"/>
                    </a:cubicBezTo>
                    <a:lnTo>
                      <a:pt x="3177" y="384"/>
                    </a:lnTo>
                    <a:cubicBezTo>
                      <a:pt x="3013" y="713"/>
                      <a:pt x="2958" y="713"/>
                      <a:pt x="2739" y="1370"/>
                    </a:cubicBezTo>
                    <a:cubicBezTo>
                      <a:pt x="2791" y="1161"/>
                      <a:pt x="2993" y="654"/>
                      <a:pt x="2917" y="654"/>
                    </a:cubicBezTo>
                    <a:cubicBezTo>
                      <a:pt x="2913" y="654"/>
                      <a:pt x="2908" y="655"/>
                      <a:pt x="2903" y="658"/>
                    </a:cubicBezTo>
                    <a:cubicBezTo>
                      <a:pt x="2827" y="812"/>
                      <a:pt x="2793" y="862"/>
                      <a:pt x="2780" y="862"/>
                    </a:cubicBezTo>
                    <a:cubicBezTo>
                      <a:pt x="2757" y="862"/>
                      <a:pt x="2810" y="682"/>
                      <a:pt x="2792" y="682"/>
                    </a:cubicBezTo>
                    <a:lnTo>
                      <a:pt x="2792" y="682"/>
                    </a:lnTo>
                    <a:cubicBezTo>
                      <a:pt x="2786" y="682"/>
                      <a:pt x="2770" y="705"/>
                      <a:pt x="2739" y="768"/>
                    </a:cubicBezTo>
                    <a:cubicBezTo>
                      <a:pt x="3013" y="220"/>
                      <a:pt x="2794" y="603"/>
                      <a:pt x="3068" y="55"/>
                    </a:cubicBezTo>
                    <a:cubicBezTo>
                      <a:pt x="3068" y="26"/>
                      <a:pt x="3062" y="13"/>
                      <a:pt x="3051" y="13"/>
                    </a:cubicBezTo>
                    <a:cubicBezTo>
                      <a:pt x="2991" y="13"/>
                      <a:pt x="2779" y="450"/>
                      <a:pt x="2744" y="450"/>
                    </a:cubicBezTo>
                    <a:cubicBezTo>
                      <a:pt x="2741" y="450"/>
                      <a:pt x="2739" y="447"/>
                      <a:pt x="2739" y="439"/>
                    </a:cubicBezTo>
                    <a:lnTo>
                      <a:pt x="2849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32"/>
              <p:cNvSpPr/>
              <p:nvPr/>
            </p:nvSpPr>
            <p:spPr>
              <a:xfrm>
                <a:off x="6944951" y="2855585"/>
                <a:ext cx="1357" cy="6047"/>
              </a:xfrm>
              <a:custGeom>
                <a:avLst/>
                <a:gdLst/>
                <a:ahLst/>
                <a:cxnLst/>
                <a:rect l="l" t="t" r="r" b="b"/>
                <a:pathLst>
                  <a:path w="110" h="494" extrusionOk="0">
                    <a:moveTo>
                      <a:pt x="110" y="0"/>
                    </a:moveTo>
                    <a:lnTo>
                      <a:pt x="0" y="384"/>
                    </a:lnTo>
                    <a:cubicBezTo>
                      <a:pt x="20" y="364"/>
                      <a:pt x="33" y="351"/>
                      <a:pt x="41" y="351"/>
                    </a:cubicBezTo>
                    <a:cubicBezTo>
                      <a:pt x="55" y="351"/>
                      <a:pt x="55" y="389"/>
                      <a:pt x="55" y="493"/>
                    </a:cubicBez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32"/>
              <p:cNvSpPr/>
              <p:nvPr/>
            </p:nvSpPr>
            <p:spPr>
              <a:xfrm>
                <a:off x="6944275" y="2860222"/>
                <a:ext cx="691" cy="2301"/>
              </a:xfrm>
              <a:custGeom>
                <a:avLst/>
                <a:gdLst/>
                <a:ahLst/>
                <a:cxnLst/>
                <a:rect l="l" t="t" r="r" b="b"/>
                <a:pathLst>
                  <a:path w="56" h="188" extrusionOk="0">
                    <a:moveTo>
                      <a:pt x="55" y="1"/>
                    </a:moveTo>
                    <a:lnTo>
                      <a:pt x="0" y="165"/>
                    </a:lnTo>
                    <a:cubicBezTo>
                      <a:pt x="0" y="181"/>
                      <a:pt x="0" y="188"/>
                      <a:pt x="2" y="188"/>
                    </a:cubicBezTo>
                    <a:cubicBezTo>
                      <a:pt x="5" y="188"/>
                      <a:pt x="16" y="149"/>
                      <a:pt x="55" y="110"/>
                    </a:cubicBez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32"/>
              <p:cNvSpPr/>
              <p:nvPr/>
            </p:nvSpPr>
            <p:spPr>
              <a:xfrm>
                <a:off x="6940905" y="2856917"/>
                <a:ext cx="3393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55" extrusionOk="0">
                    <a:moveTo>
                      <a:pt x="165" y="0"/>
                    </a:moveTo>
                    <a:cubicBezTo>
                      <a:pt x="55" y="0"/>
                      <a:pt x="1" y="55"/>
                      <a:pt x="165" y="55"/>
                    </a:cubicBezTo>
                    <a:cubicBezTo>
                      <a:pt x="165" y="0"/>
                      <a:pt x="274" y="0"/>
                      <a:pt x="165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32"/>
              <p:cNvSpPr/>
              <p:nvPr/>
            </p:nvSpPr>
            <p:spPr>
              <a:xfrm>
                <a:off x="6937535" y="2857571"/>
                <a:ext cx="2048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" extrusionOk="0">
                    <a:moveTo>
                      <a:pt x="165" y="1"/>
                    </a:moveTo>
                    <a:lnTo>
                      <a:pt x="1" y="1"/>
                    </a:lnTo>
                    <a:lnTo>
                      <a:pt x="11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32"/>
              <p:cNvSpPr/>
              <p:nvPr/>
            </p:nvSpPr>
            <p:spPr>
              <a:xfrm>
                <a:off x="6910033" y="2821765"/>
                <a:ext cx="37062" cy="37014"/>
              </a:xfrm>
              <a:custGeom>
                <a:avLst/>
                <a:gdLst/>
                <a:ahLst/>
                <a:cxnLst/>
                <a:rect l="l" t="t" r="r" b="b"/>
                <a:pathLst>
                  <a:path w="3004" h="3024" extrusionOk="0">
                    <a:moveTo>
                      <a:pt x="1992" y="847"/>
                    </a:moveTo>
                    <a:cubicBezTo>
                      <a:pt x="2000" y="856"/>
                      <a:pt x="2009" y="866"/>
                      <a:pt x="2018" y="877"/>
                    </a:cubicBezTo>
                    <a:cubicBezTo>
                      <a:pt x="2009" y="866"/>
                      <a:pt x="2000" y="856"/>
                      <a:pt x="1992" y="847"/>
                    </a:cubicBezTo>
                    <a:close/>
                    <a:moveTo>
                      <a:pt x="813" y="1643"/>
                    </a:moveTo>
                    <a:lnTo>
                      <a:pt x="893" y="1683"/>
                    </a:lnTo>
                    <a:lnTo>
                      <a:pt x="893" y="1683"/>
                    </a:lnTo>
                    <a:cubicBezTo>
                      <a:pt x="870" y="1671"/>
                      <a:pt x="844" y="1658"/>
                      <a:pt x="813" y="1643"/>
                    </a:cubicBezTo>
                    <a:close/>
                    <a:moveTo>
                      <a:pt x="1087" y="2629"/>
                    </a:moveTo>
                    <a:cubicBezTo>
                      <a:pt x="991" y="2629"/>
                      <a:pt x="1031" y="2640"/>
                      <a:pt x="1107" y="2656"/>
                    </a:cubicBezTo>
                    <a:lnTo>
                      <a:pt x="1107" y="2656"/>
                    </a:lnTo>
                    <a:cubicBezTo>
                      <a:pt x="1101" y="2643"/>
                      <a:pt x="1114" y="2629"/>
                      <a:pt x="1087" y="2629"/>
                    </a:cubicBezTo>
                    <a:close/>
                    <a:moveTo>
                      <a:pt x="1107" y="2656"/>
                    </a:moveTo>
                    <a:cubicBezTo>
                      <a:pt x="1113" y="2669"/>
                      <a:pt x="1137" y="2682"/>
                      <a:pt x="1232" y="2684"/>
                    </a:cubicBezTo>
                    <a:lnTo>
                      <a:pt x="1232" y="2684"/>
                    </a:lnTo>
                    <a:cubicBezTo>
                      <a:pt x="1190" y="2673"/>
                      <a:pt x="1144" y="2664"/>
                      <a:pt x="1107" y="2656"/>
                    </a:cubicBezTo>
                    <a:close/>
                    <a:moveTo>
                      <a:pt x="1470" y="0"/>
                    </a:moveTo>
                    <a:cubicBezTo>
                      <a:pt x="1251" y="657"/>
                      <a:pt x="484" y="1096"/>
                      <a:pt x="1141" y="1808"/>
                    </a:cubicBezTo>
                    <a:lnTo>
                      <a:pt x="893" y="1683"/>
                    </a:lnTo>
                    <a:lnTo>
                      <a:pt x="893" y="1683"/>
                    </a:lnTo>
                    <a:cubicBezTo>
                      <a:pt x="1393" y="1959"/>
                      <a:pt x="0" y="1824"/>
                      <a:pt x="1415" y="2191"/>
                    </a:cubicBezTo>
                    <a:lnTo>
                      <a:pt x="648" y="2081"/>
                    </a:lnTo>
                    <a:lnTo>
                      <a:pt x="648" y="2081"/>
                    </a:lnTo>
                    <a:cubicBezTo>
                      <a:pt x="375" y="2191"/>
                      <a:pt x="1744" y="2355"/>
                      <a:pt x="867" y="2410"/>
                    </a:cubicBezTo>
                    <a:lnTo>
                      <a:pt x="1196" y="2410"/>
                    </a:lnTo>
                    <a:cubicBezTo>
                      <a:pt x="1196" y="2465"/>
                      <a:pt x="1087" y="2465"/>
                      <a:pt x="1032" y="2520"/>
                    </a:cubicBezTo>
                    <a:lnTo>
                      <a:pt x="1196" y="2465"/>
                    </a:lnTo>
                    <a:cubicBezTo>
                      <a:pt x="1525" y="2574"/>
                      <a:pt x="1470" y="2574"/>
                      <a:pt x="1251" y="2684"/>
                    </a:cubicBezTo>
                    <a:cubicBezTo>
                      <a:pt x="1244" y="2684"/>
                      <a:pt x="1238" y="2684"/>
                      <a:pt x="1232" y="2684"/>
                    </a:cubicBezTo>
                    <a:lnTo>
                      <a:pt x="1232" y="2684"/>
                    </a:lnTo>
                    <a:cubicBezTo>
                      <a:pt x="1301" y="2701"/>
                      <a:pt x="1360" y="2720"/>
                      <a:pt x="1360" y="2739"/>
                    </a:cubicBezTo>
                    <a:cubicBezTo>
                      <a:pt x="1287" y="2757"/>
                      <a:pt x="1227" y="2763"/>
                      <a:pt x="1174" y="2763"/>
                    </a:cubicBezTo>
                    <a:cubicBezTo>
                      <a:pt x="1068" y="2763"/>
                      <a:pt x="995" y="2739"/>
                      <a:pt x="922" y="2739"/>
                    </a:cubicBezTo>
                    <a:cubicBezTo>
                      <a:pt x="1207" y="2881"/>
                      <a:pt x="670" y="3023"/>
                      <a:pt x="1268" y="3023"/>
                    </a:cubicBezTo>
                    <a:cubicBezTo>
                      <a:pt x="1360" y="3023"/>
                      <a:pt x="1480" y="3020"/>
                      <a:pt x="1634" y="3013"/>
                    </a:cubicBezTo>
                    <a:cubicBezTo>
                      <a:pt x="1853" y="3013"/>
                      <a:pt x="2018" y="2958"/>
                      <a:pt x="2127" y="2958"/>
                    </a:cubicBezTo>
                    <a:cubicBezTo>
                      <a:pt x="2456" y="2848"/>
                      <a:pt x="2018" y="2848"/>
                      <a:pt x="1689" y="2793"/>
                    </a:cubicBezTo>
                    <a:cubicBezTo>
                      <a:pt x="539" y="2793"/>
                      <a:pt x="1963" y="2739"/>
                      <a:pt x="1470" y="2684"/>
                    </a:cubicBezTo>
                    <a:cubicBezTo>
                      <a:pt x="1908" y="2684"/>
                      <a:pt x="1908" y="2739"/>
                      <a:pt x="2127" y="2739"/>
                    </a:cubicBezTo>
                    <a:cubicBezTo>
                      <a:pt x="3004" y="2629"/>
                      <a:pt x="1470" y="2574"/>
                      <a:pt x="2565" y="2520"/>
                    </a:cubicBezTo>
                    <a:lnTo>
                      <a:pt x="2620" y="2520"/>
                    </a:lnTo>
                    <a:cubicBezTo>
                      <a:pt x="2730" y="2520"/>
                      <a:pt x="2511" y="2520"/>
                      <a:pt x="2401" y="2465"/>
                    </a:cubicBezTo>
                    <a:cubicBezTo>
                      <a:pt x="2292" y="2465"/>
                      <a:pt x="2182" y="2465"/>
                      <a:pt x="2072" y="2520"/>
                    </a:cubicBezTo>
                    <a:cubicBezTo>
                      <a:pt x="1963" y="2465"/>
                      <a:pt x="1525" y="2410"/>
                      <a:pt x="1306" y="2410"/>
                    </a:cubicBezTo>
                    <a:cubicBezTo>
                      <a:pt x="1799" y="2410"/>
                      <a:pt x="1032" y="2355"/>
                      <a:pt x="1306" y="2301"/>
                    </a:cubicBezTo>
                    <a:lnTo>
                      <a:pt x="1306" y="2301"/>
                    </a:lnTo>
                    <a:cubicBezTo>
                      <a:pt x="1744" y="2355"/>
                      <a:pt x="1744" y="2410"/>
                      <a:pt x="1963" y="2410"/>
                    </a:cubicBezTo>
                    <a:lnTo>
                      <a:pt x="1634" y="2355"/>
                    </a:lnTo>
                    <a:cubicBezTo>
                      <a:pt x="1634" y="2337"/>
                      <a:pt x="1695" y="2331"/>
                      <a:pt x="1784" y="2331"/>
                    </a:cubicBezTo>
                    <a:cubicBezTo>
                      <a:pt x="1963" y="2331"/>
                      <a:pt x="2255" y="2355"/>
                      <a:pt x="2401" y="2355"/>
                    </a:cubicBezTo>
                    <a:cubicBezTo>
                      <a:pt x="2237" y="2301"/>
                      <a:pt x="2182" y="2301"/>
                      <a:pt x="2107" y="2301"/>
                    </a:cubicBezTo>
                    <a:cubicBezTo>
                      <a:pt x="2031" y="2301"/>
                      <a:pt x="1936" y="2301"/>
                      <a:pt x="1689" y="2246"/>
                    </a:cubicBezTo>
                    <a:cubicBezTo>
                      <a:pt x="2222" y="2246"/>
                      <a:pt x="2133" y="2090"/>
                      <a:pt x="1723" y="1829"/>
                    </a:cubicBezTo>
                    <a:lnTo>
                      <a:pt x="1723" y="1829"/>
                    </a:lnTo>
                    <a:cubicBezTo>
                      <a:pt x="1840" y="1887"/>
                      <a:pt x="2176" y="1972"/>
                      <a:pt x="2127" y="1972"/>
                    </a:cubicBezTo>
                    <a:cubicBezTo>
                      <a:pt x="2182" y="1972"/>
                      <a:pt x="2018" y="1862"/>
                      <a:pt x="1634" y="1753"/>
                    </a:cubicBezTo>
                    <a:cubicBezTo>
                      <a:pt x="1429" y="1630"/>
                      <a:pt x="1532" y="1568"/>
                      <a:pt x="1734" y="1568"/>
                    </a:cubicBezTo>
                    <a:cubicBezTo>
                      <a:pt x="1802" y="1568"/>
                      <a:pt x="1881" y="1575"/>
                      <a:pt x="1963" y="1589"/>
                    </a:cubicBezTo>
                    <a:lnTo>
                      <a:pt x="1634" y="1479"/>
                    </a:lnTo>
                    <a:cubicBezTo>
                      <a:pt x="1430" y="1343"/>
                      <a:pt x="1470" y="1319"/>
                      <a:pt x="1573" y="1319"/>
                    </a:cubicBezTo>
                    <a:cubicBezTo>
                      <a:pt x="1625" y="1319"/>
                      <a:pt x="1693" y="1326"/>
                      <a:pt x="1753" y="1326"/>
                    </a:cubicBezTo>
                    <a:cubicBezTo>
                      <a:pt x="1857" y="1326"/>
                      <a:pt x="1935" y="1307"/>
                      <a:pt x="1853" y="1205"/>
                    </a:cubicBezTo>
                    <a:cubicBezTo>
                      <a:pt x="1799" y="1150"/>
                      <a:pt x="1087" y="657"/>
                      <a:pt x="1306" y="657"/>
                    </a:cubicBezTo>
                    <a:cubicBezTo>
                      <a:pt x="1634" y="931"/>
                      <a:pt x="1580" y="931"/>
                      <a:pt x="1963" y="1150"/>
                    </a:cubicBezTo>
                    <a:lnTo>
                      <a:pt x="1580" y="712"/>
                    </a:lnTo>
                    <a:lnTo>
                      <a:pt x="1580" y="712"/>
                    </a:lnTo>
                    <a:cubicBezTo>
                      <a:pt x="1622" y="744"/>
                      <a:pt x="1653" y="756"/>
                      <a:pt x="1676" y="756"/>
                    </a:cubicBezTo>
                    <a:cubicBezTo>
                      <a:pt x="1729" y="756"/>
                      <a:pt x="1747" y="699"/>
                      <a:pt x="1796" y="699"/>
                    </a:cubicBezTo>
                    <a:cubicBezTo>
                      <a:pt x="1834" y="699"/>
                      <a:pt x="1889" y="732"/>
                      <a:pt x="1992" y="847"/>
                    </a:cubicBezTo>
                    <a:lnTo>
                      <a:pt x="1992" y="847"/>
                    </a:lnTo>
                    <a:cubicBezTo>
                      <a:pt x="1604" y="395"/>
                      <a:pt x="2167" y="644"/>
                      <a:pt x="147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32"/>
              <p:cNvSpPr/>
              <p:nvPr/>
            </p:nvSpPr>
            <p:spPr>
              <a:xfrm>
                <a:off x="6927437" y="2819113"/>
                <a:ext cx="8414" cy="9437"/>
              </a:xfrm>
              <a:custGeom>
                <a:avLst/>
                <a:gdLst/>
                <a:ahLst/>
                <a:cxnLst/>
                <a:rect l="l" t="t" r="r" b="b"/>
                <a:pathLst>
                  <a:path w="682" h="771" extrusionOk="0">
                    <a:moveTo>
                      <a:pt x="219" y="0"/>
                    </a:moveTo>
                    <a:cubicBezTo>
                      <a:pt x="219" y="164"/>
                      <a:pt x="0" y="55"/>
                      <a:pt x="219" y="274"/>
                    </a:cubicBezTo>
                    <a:cubicBezTo>
                      <a:pt x="266" y="274"/>
                      <a:pt x="353" y="395"/>
                      <a:pt x="343" y="395"/>
                    </a:cubicBezTo>
                    <a:cubicBezTo>
                      <a:pt x="341" y="395"/>
                      <a:pt x="337" y="391"/>
                      <a:pt x="329" y="384"/>
                    </a:cubicBezTo>
                    <a:lnTo>
                      <a:pt x="329" y="384"/>
                    </a:lnTo>
                    <a:lnTo>
                      <a:pt x="603" y="767"/>
                    </a:lnTo>
                    <a:cubicBezTo>
                      <a:pt x="608" y="770"/>
                      <a:pt x="612" y="771"/>
                      <a:pt x="615" y="771"/>
                    </a:cubicBezTo>
                    <a:cubicBezTo>
                      <a:pt x="682" y="771"/>
                      <a:pt x="376" y="261"/>
                      <a:pt x="219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32"/>
              <p:cNvSpPr/>
              <p:nvPr/>
            </p:nvSpPr>
            <p:spPr>
              <a:xfrm>
                <a:off x="6928101" y="2807476"/>
                <a:ext cx="35150" cy="19951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1630" extrusionOk="0">
                    <a:moveTo>
                      <a:pt x="2678" y="1"/>
                    </a:moveTo>
                    <a:cubicBezTo>
                      <a:pt x="2403" y="1"/>
                      <a:pt x="2029" y="749"/>
                      <a:pt x="1838" y="749"/>
                    </a:cubicBezTo>
                    <a:cubicBezTo>
                      <a:pt x="1827" y="749"/>
                      <a:pt x="1818" y="747"/>
                      <a:pt x="1808" y="742"/>
                    </a:cubicBezTo>
                    <a:cubicBezTo>
                      <a:pt x="1863" y="633"/>
                      <a:pt x="1863" y="468"/>
                      <a:pt x="1863" y="304"/>
                    </a:cubicBezTo>
                    <a:cubicBezTo>
                      <a:pt x="1593" y="304"/>
                      <a:pt x="1322" y="468"/>
                      <a:pt x="1071" y="468"/>
                    </a:cubicBezTo>
                    <a:cubicBezTo>
                      <a:pt x="966" y="468"/>
                      <a:pt x="864" y="439"/>
                      <a:pt x="768" y="359"/>
                    </a:cubicBezTo>
                    <a:cubicBezTo>
                      <a:pt x="752" y="351"/>
                      <a:pt x="739" y="347"/>
                      <a:pt x="728" y="347"/>
                    </a:cubicBezTo>
                    <a:cubicBezTo>
                      <a:pt x="586" y="347"/>
                      <a:pt x="819" y="977"/>
                      <a:pt x="768" y="1180"/>
                    </a:cubicBezTo>
                    <a:lnTo>
                      <a:pt x="439" y="797"/>
                    </a:lnTo>
                    <a:lnTo>
                      <a:pt x="439" y="797"/>
                    </a:lnTo>
                    <a:cubicBezTo>
                      <a:pt x="549" y="1071"/>
                      <a:pt x="1" y="797"/>
                      <a:pt x="549" y="1399"/>
                    </a:cubicBezTo>
                    <a:cubicBezTo>
                      <a:pt x="552" y="1403"/>
                      <a:pt x="555" y="1405"/>
                      <a:pt x="556" y="1405"/>
                    </a:cubicBezTo>
                    <a:cubicBezTo>
                      <a:pt x="574" y="1405"/>
                      <a:pt x="420" y="1120"/>
                      <a:pt x="521" y="1120"/>
                    </a:cubicBezTo>
                    <a:cubicBezTo>
                      <a:pt x="528" y="1120"/>
                      <a:pt x="538" y="1122"/>
                      <a:pt x="549" y="1125"/>
                    </a:cubicBezTo>
                    <a:lnTo>
                      <a:pt x="658" y="1399"/>
                    </a:lnTo>
                    <a:lnTo>
                      <a:pt x="768" y="1235"/>
                    </a:lnTo>
                    <a:lnTo>
                      <a:pt x="877" y="1564"/>
                    </a:lnTo>
                    <a:cubicBezTo>
                      <a:pt x="923" y="1610"/>
                      <a:pt x="953" y="1630"/>
                      <a:pt x="972" y="1630"/>
                    </a:cubicBezTo>
                    <a:cubicBezTo>
                      <a:pt x="1096" y="1630"/>
                      <a:pt x="680" y="719"/>
                      <a:pt x="909" y="719"/>
                    </a:cubicBezTo>
                    <a:cubicBezTo>
                      <a:pt x="930" y="719"/>
                      <a:pt x="955" y="726"/>
                      <a:pt x="987" y="742"/>
                    </a:cubicBezTo>
                    <a:lnTo>
                      <a:pt x="1206" y="1399"/>
                    </a:lnTo>
                    <a:cubicBezTo>
                      <a:pt x="1270" y="1399"/>
                      <a:pt x="1316" y="1305"/>
                      <a:pt x="1376" y="1305"/>
                    </a:cubicBezTo>
                    <a:cubicBezTo>
                      <a:pt x="1418" y="1305"/>
                      <a:pt x="1467" y="1351"/>
                      <a:pt x="1535" y="1509"/>
                    </a:cubicBezTo>
                    <a:cubicBezTo>
                      <a:pt x="1535" y="1509"/>
                      <a:pt x="1499" y="1299"/>
                      <a:pt x="1485" y="1299"/>
                    </a:cubicBezTo>
                    <a:cubicBezTo>
                      <a:pt x="1482" y="1299"/>
                      <a:pt x="1480" y="1312"/>
                      <a:pt x="1480" y="1345"/>
                    </a:cubicBezTo>
                    <a:cubicBezTo>
                      <a:pt x="1480" y="1290"/>
                      <a:pt x="1370" y="1016"/>
                      <a:pt x="1370" y="797"/>
                    </a:cubicBezTo>
                    <a:cubicBezTo>
                      <a:pt x="1405" y="681"/>
                      <a:pt x="1427" y="634"/>
                      <a:pt x="1443" y="634"/>
                    </a:cubicBezTo>
                    <a:cubicBezTo>
                      <a:pt x="1500" y="634"/>
                      <a:pt x="1460" y="1293"/>
                      <a:pt x="1589" y="1509"/>
                    </a:cubicBezTo>
                    <a:cubicBezTo>
                      <a:pt x="1624" y="1196"/>
                      <a:pt x="1836" y="927"/>
                      <a:pt x="1986" y="927"/>
                    </a:cubicBezTo>
                    <a:cubicBezTo>
                      <a:pt x="2071" y="927"/>
                      <a:pt x="2137" y="1015"/>
                      <a:pt x="2137" y="1235"/>
                    </a:cubicBezTo>
                    <a:cubicBezTo>
                      <a:pt x="2137" y="822"/>
                      <a:pt x="2332" y="409"/>
                      <a:pt x="2446" y="409"/>
                    </a:cubicBezTo>
                    <a:cubicBezTo>
                      <a:pt x="2453" y="409"/>
                      <a:pt x="2459" y="410"/>
                      <a:pt x="2466" y="413"/>
                    </a:cubicBezTo>
                    <a:cubicBezTo>
                      <a:pt x="2466" y="687"/>
                      <a:pt x="2356" y="852"/>
                      <a:pt x="2301" y="1016"/>
                    </a:cubicBezTo>
                    <a:cubicBezTo>
                      <a:pt x="2301" y="1100"/>
                      <a:pt x="2301" y="1216"/>
                      <a:pt x="2326" y="1216"/>
                    </a:cubicBezTo>
                    <a:cubicBezTo>
                      <a:pt x="2334" y="1216"/>
                      <a:pt x="2343" y="1206"/>
                      <a:pt x="2356" y="1180"/>
                    </a:cubicBezTo>
                    <a:cubicBezTo>
                      <a:pt x="2411" y="797"/>
                      <a:pt x="2575" y="304"/>
                      <a:pt x="2849" y="140"/>
                    </a:cubicBezTo>
                    <a:cubicBezTo>
                      <a:pt x="2800" y="41"/>
                      <a:pt x="2742" y="1"/>
                      <a:pt x="2678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32"/>
              <p:cNvSpPr/>
              <p:nvPr/>
            </p:nvSpPr>
            <p:spPr>
              <a:xfrm>
                <a:off x="6951015" y="2809159"/>
                <a:ext cx="1357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65" extrusionOk="0">
                    <a:moveTo>
                      <a:pt x="55" y="1"/>
                    </a:moveTo>
                    <a:cubicBezTo>
                      <a:pt x="0" y="55"/>
                      <a:pt x="0" y="110"/>
                      <a:pt x="0" y="165"/>
                    </a:cubicBezTo>
                    <a:lnTo>
                      <a:pt x="110" y="165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32"/>
              <p:cNvSpPr/>
              <p:nvPr/>
            </p:nvSpPr>
            <p:spPr>
              <a:xfrm>
                <a:off x="7442102" y="2984241"/>
                <a:ext cx="62181" cy="64627"/>
              </a:xfrm>
              <a:custGeom>
                <a:avLst/>
                <a:gdLst/>
                <a:ahLst/>
                <a:cxnLst/>
                <a:rect l="l" t="t" r="r" b="b"/>
                <a:pathLst>
                  <a:path w="5040" h="5280" extrusionOk="0">
                    <a:moveTo>
                      <a:pt x="2541" y="170"/>
                    </a:moveTo>
                    <a:cubicBezTo>
                      <a:pt x="2353" y="170"/>
                      <a:pt x="2178" y="186"/>
                      <a:pt x="2027" y="220"/>
                    </a:cubicBezTo>
                    <a:cubicBezTo>
                      <a:pt x="767" y="494"/>
                      <a:pt x="548" y="1"/>
                      <a:pt x="0" y="2027"/>
                    </a:cubicBezTo>
                    <a:cubicBezTo>
                      <a:pt x="0" y="3013"/>
                      <a:pt x="548" y="4273"/>
                      <a:pt x="1260" y="5040"/>
                    </a:cubicBezTo>
                    <a:lnTo>
                      <a:pt x="1260" y="4879"/>
                    </a:lnTo>
                    <a:lnTo>
                      <a:pt x="1260" y="4879"/>
                    </a:lnTo>
                    <a:cubicBezTo>
                      <a:pt x="1484" y="5127"/>
                      <a:pt x="1803" y="5279"/>
                      <a:pt x="2234" y="5279"/>
                    </a:cubicBezTo>
                    <a:cubicBezTo>
                      <a:pt x="2324" y="5279"/>
                      <a:pt x="2419" y="5273"/>
                      <a:pt x="2520" y="5259"/>
                    </a:cubicBezTo>
                    <a:cubicBezTo>
                      <a:pt x="3287" y="5259"/>
                      <a:pt x="5039" y="2739"/>
                      <a:pt x="5039" y="1754"/>
                    </a:cubicBezTo>
                    <a:cubicBezTo>
                      <a:pt x="5039" y="686"/>
                      <a:pt x="3585" y="170"/>
                      <a:pt x="2541" y="17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32"/>
              <p:cNvSpPr/>
              <p:nvPr/>
            </p:nvSpPr>
            <p:spPr>
              <a:xfrm>
                <a:off x="7458264" y="3006134"/>
                <a:ext cx="4071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330" h="220" extrusionOk="0">
                    <a:moveTo>
                      <a:pt x="1" y="0"/>
                    </a:moveTo>
                    <a:lnTo>
                      <a:pt x="329" y="219"/>
                    </a:lnTo>
                    <a:lnTo>
                      <a:pt x="329" y="219"/>
                    </a:lnTo>
                    <a:lnTo>
                      <a:pt x="110" y="5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32"/>
              <p:cNvSpPr/>
              <p:nvPr/>
            </p:nvSpPr>
            <p:spPr>
              <a:xfrm>
                <a:off x="7441426" y="3000831"/>
                <a:ext cx="22306" cy="10734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877" extrusionOk="0">
                    <a:moveTo>
                      <a:pt x="1" y="0"/>
                    </a:moveTo>
                    <a:lnTo>
                      <a:pt x="110" y="219"/>
                    </a:lnTo>
                    <a:cubicBezTo>
                      <a:pt x="1260" y="657"/>
                      <a:pt x="932" y="603"/>
                      <a:pt x="1808" y="876"/>
                    </a:cubicBezTo>
                    <a:cubicBezTo>
                      <a:pt x="1644" y="712"/>
                      <a:pt x="1260" y="438"/>
                      <a:pt x="877" y="219"/>
                    </a:cubicBezTo>
                    <a:lnTo>
                      <a:pt x="877" y="219"/>
                    </a:lnTo>
                    <a:cubicBezTo>
                      <a:pt x="877" y="269"/>
                      <a:pt x="1194" y="500"/>
                      <a:pt x="1128" y="500"/>
                    </a:cubicBezTo>
                    <a:cubicBezTo>
                      <a:pt x="1121" y="500"/>
                      <a:pt x="1111" y="498"/>
                      <a:pt x="1096" y="493"/>
                    </a:cubicBezTo>
                    <a:cubicBezTo>
                      <a:pt x="822" y="329"/>
                      <a:pt x="877" y="274"/>
                      <a:pt x="494" y="55"/>
                    </a:cubicBezTo>
                    <a:cubicBezTo>
                      <a:pt x="422" y="37"/>
                      <a:pt x="379" y="29"/>
                      <a:pt x="358" y="29"/>
                    </a:cubicBezTo>
                    <a:cubicBezTo>
                      <a:pt x="247" y="29"/>
                      <a:pt x="677" y="228"/>
                      <a:pt x="494" y="27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32"/>
              <p:cNvSpPr/>
              <p:nvPr/>
            </p:nvSpPr>
            <p:spPr>
              <a:xfrm>
                <a:off x="7448166" y="3005468"/>
                <a:ext cx="6761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7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65" y="110"/>
                      <a:pt x="384" y="274"/>
                      <a:pt x="548" y="27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32"/>
              <p:cNvSpPr/>
              <p:nvPr/>
            </p:nvSpPr>
            <p:spPr>
              <a:xfrm>
                <a:off x="7449507" y="3007454"/>
                <a:ext cx="9475" cy="4712"/>
              </a:xfrm>
              <a:custGeom>
                <a:avLst/>
                <a:gdLst/>
                <a:ahLst/>
                <a:cxnLst/>
                <a:rect l="l" t="t" r="r" b="b"/>
                <a:pathLst>
                  <a:path w="768" h="38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5" y="48"/>
                      <a:pt x="350" y="215"/>
                      <a:pt x="455" y="228"/>
                    </a:cubicBezTo>
                    <a:lnTo>
                      <a:pt x="455" y="228"/>
                    </a:lnTo>
                    <a:lnTo>
                      <a:pt x="1" y="1"/>
                    </a:lnTo>
                    <a:close/>
                    <a:moveTo>
                      <a:pt x="494" y="220"/>
                    </a:moveTo>
                    <a:cubicBezTo>
                      <a:pt x="488" y="226"/>
                      <a:pt x="478" y="229"/>
                      <a:pt x="467" y="229"/>
                    </a:cubicBezTo>
                    <a:cubicBezTo>
                      <a:pt x="463" y="229"/>
                      <a:pt x="459" y="228"/>
                      <a:pt x="455" y="228"/>
                    </a:cubicBezTo>
                    <a:lnTo>
                      <a:pt x="455" y="228"/>
                    </a:lnTo>
                    <a:lnTo>
                      <a:pt x="768" y="384"/>
                    </a:lnTo>
                    <a:lnTo>
                      <a:pt x="768" y="384"/>
                    </a:lnTo>
                    <a:lnTo>
                      <a:pt x="494" y="22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32"/>
              <p:cNvSpPr/>
              <p:nvPr/>
            </p:nvSpPr>
            <p:spPr>
              <a:xfrm>
                <a:off x="7454230" y="3012758"/>
                <a:ext cx="2036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56" extrusionOk="0">
                    <a:moveTo>
                      <a:pt x="0" y="1"/>
                    </a:moveTo>
                    <a:lnTo>
                      <a:pt x="55" y="56"/>
                    </a:lnTo>
                    <a:cubicBezTo>
                      <a:pt x="165" y="56"/>
                      <a:pt x="55" y="1"/>
                      <a:pt x="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32"/>
              <p:cNvSpPr/>
              <p:nvPr/>
            </p:nvSpPr>
            <p:spPr>
              <a:xfrm>
                <a:off x="7442102" y="3007454"/>
                <a:ext cx="15101" cy="7001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5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5" y="165"/>
                      <a:pt x="822" y="494"/>
                      <a:pt x="1041" y="549"/>
                    </a:cubicBezTo>
                    <a:cubicBezTo>
                      <a:pt x="1121" y="565"/>
                      <a:pt x="1164" y="571"/>
                      <a:pt x="1181" y="571"/>
                    </a:cubicBezTo>
                    <a:cubicBezTo>
                      <a:pt x="1223" y="571"/>
                      <a:pt x="1118" y="532"/>
                      <a:pt x="1041" y="494"/>
                    </a:cubicBezTo>
                    <a:lnTo>
                      <a:pt x="986" y="439"/>
                    </a:lnTo>
                    <a:cubicBezTo>
                      <a:pt x="767" y="439"/>
                      <a:pt x="219" y="220"/>
                      <a:pt x="384" y="220"/>
                    </a:cubicBezTo>
                    <a:cubicBezTo>
                      <a:pt x="351" y="187"/>
                      <a:pt x="377" y="179"/>
                      <a:pt x="420" y="179"/>
                    </a:cubicBezTo>
                    <a:cubicBezTo>
                      <a:pt x="466" y="179"/>
                      <a:pt x="532" y="188"/>
                      <a:pt x="570" y="188"/>
                    </a:cubicBezTo>
                    <a:cubicBezTo>
                      <a:pt x="616" y="188"/>
                      <a:pt x="621" y="174"/>
                      <a:pt x="493" y="11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32"/>
              <p:cNvSpPr/>
              <p:nvPr/>
            </p:nvSpPr>
            <p:spPr>
              <a:xfrm>
                <a:off x="7452877" y="3012104"/>
                <a:ext cx="1369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111" h="55" extrusionOk="0">
                    <a:moveTo>
                      <a:pt x="55" y="0"/>
                    </a:moveTo>
                    <a:cubicBezTo>
                      <a:pt x="1" y="0"/>
                      <a:pt x="55" y="0"/>
                      <a:pt x="110" y="55"/>
                    </a:cubicBez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32"/>
              <p:cNvSpPr/>
              <p:nvPr/>
            </p:nvSpPr>
            <p:spPr>
              <a:xfrm>
                <a:off x="7451536" y="3009452"/>
                <a:ext cx="4059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329" h="165" extrusionOk="0">
                    <a:moveTo>
                      <a:pt x="0" y="0"/>
                    </a:moveTo>
                    <a:lnTo>
                      <a:pt x="329" y="164"/>
                    </a:lnTo>
                    <a:lnTo>
                      <a:pt x="219" y="1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32"/>
              <p:cNvSpPr/>
              <p:nvPr/>
            </p:nvSpPr>
            <p:spPr>
              <a:xfrm>
                <a:off x="7436715" y="3012104"/>
                <a:ext cx="19604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384" extrusionOk="0">
                    <a:moveTo>
                      <a:pt x="0" y="0"/>
                    </a:moveTo>
                    <a:lnTo>
                      <a:pt x="219" y="165"/>
                    </a:lnTo>
                    <a:cubicBezTo>
                      <a:pt x="493" y="274"/>
                      <a:pt x="1096" y="329"/>
                      <a:pt x="1479" y="384"/>
                    </a:cubicBezTo>
                    <a:cubicBezTo>
                      <a:pt x="712" y="165"/>
                      <a:pt x="1589" y="274"/>
                      <a:pt x="986" y="110"/>
                    </a:cubicBezTo>
                    <a:lnTo>
                      <a:pt x="986" y="110"/>
                    </a:lnTo>
                    <a:cubicBezTo>
                      <a:pt x="986" y="124"/>
                      <a:pt x="947" y="131"/>
                      <a:pt x="881" y="131"/>
                    </a:cubicBezTo>
                    <a:cubicBezTo>
                      <a:pt x="700" y="131"/>
                      <a:pt x="321" y="80"/>
                      <a:pt x="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32"/>
              <p:cNvSpPr/>
              <p:nvPr/>
            </p:nvSpPr>
            <p:spPr>
              <a:xfrm>
                <a:off x="7429975" y="3014090"/>
                <a:ext cx="2036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56" extrusionOk="0">
                    <a:moveTo>
                      <a:pt x="1" y="1"/>
                    </a:moveTo>
                    <a:lnTo>
                      <a:pt x="165" y="5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32"/>
              <p:cNvSpPr/>
              <p:nvPr/>
            </p:nvSpPr>
            <p:spPr>
              <a:xfrm>
                <a:off x="7423911" y="3014756"/>
                <a:ext cx="25020" cy="8727"/>
              </a:xfrm>
              <a:custGeom>
                <a:avLst/>
                <a:gdLst/>
                <a:ahLst/>
                <a:cxnLst/>
                <a:rect l="l" t="t" r="r" b="b"/>
                <a:pathLst>
                  <a:path w="2028" h="713" extrusionOk="0">
                    <a:moveTo>
                      <a:pt x="1096" y="0"/>
                    </a:moveTo>
                    <a:cubicBezTo>
                      <a:pt x="853" y="0"/>
                      <a:pt x="1475" y="173"/>
                      <a:pt x="1231" y="173"/>
                    </a:cubicBezTo>
                    <a:cubicBezTo>
                      <a:pt x="1201" y="173"/>
                      <a:pt x="1157" y="171"/>
                      <a:pt x="1096" y="165"/>
                    </a:cubicBezTo>
                    <a:cubicBezTo>
                      <a:pt x="767" y="110"/>
                      <a:pt x="713" y="55"/>
                      <a:pt x="658" y="0"/>
                    </a:cubicBezTo>
                    <a:lnTo>
                      <a:pt x="658" y="0"/>
                    </a:lnTo>
                    <a:cubicBezTo>
                      <a:pt x="767" y="110"/>
                      <a:pt x="1" y="110"/>
                      <a:pt x="110" y="329"/>
                    </a:cubicBezTo>
                    <a:cubicBezTo>
                      <a:pt x="165" y="493"/>
                      <a:pt x="1425" y="603"/>
                      <a:pt x="1808" y="712"/>
                    </a:cubicBezTo>
                    <a:lnTo>
                      <a:pt x="1041" y="384"/>
                    </a:lnTo>
                    <a:lnTo>
                      <a:pt x="1041" y="384"/>
                    </a:lnTo>
                    <a:cubicBezTo>
                      <a:pt x="1260" y="438"/>
                      <a:pt x="1534" y="438"/>
                      <a:pt x="1589" y="493"/>
                    </a:cubicBezTo>
                    <a:cubicBezTo>
                      <a:pt x="1698" y="438"/>
                      <a:pt x="1206" y="329"/>
                      <a:pt x="1315" y="274"/>
                    </a:cubicBezTo>
                    <a:lnTo>
                      <a:pt x="1315" y="274"/>
                    </a:lnTo>
                    <a:cubicBezTo>
                      <a:pt x="2027" y="329"/>
                      <a:pt x="1315" y="438"/>
                      <a:pt x="1972" y="438"/>
                    </a:cubicBezTo>
                    <a:cubicBezTo>
                      <a:pt x="1972" y="384"/>
                      <a:pt x="1972" y="329"/>
                      <a:pt x="1370" y="165"/>
                    </a:cubicBezTo>
                    <a:lnTo>
                      <a:pt x="1863" y="165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32"/>
              <p:cNvSpPr/>
              <p:nvPr/>
            </p:nvSpPr>
            <p:spPr>
              <a:xfrm>
                <a:off x="7431328" y="3022711"/>
                <a:ext cx="4738" cy="12"/>
              </a:xfrm>
              <a:custGeom>
                <a:avLst/>
                <a:gdLst/>
                <a:ahLst/>
                <a:cxnLst/>
                <a:rect l="l" t="t" r="r" b="b"/>
                <a:pathLst>
                  <a:path w="384" h="1" extrusionOk="0">
                    <a:moveTo>
                      <a:pt x="274" y="1"/>
                    </a:moveTo>
                    <a:lnTo>
                      <a:pt x="0" y="1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32"/>
              <p:cNvSpPr/>
              <p:nvPr/>
            </p:nvSpPr>
            <p:spPr>
              <a:xfrm>
                <a:off x="7421894" y="3024043"/>
                <a:ext cx="27044" cy="6708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548" extrusionOk="0">
                    <a:moveTo>
                      <a:pt x="1315" y="0"/>
                    </a:moveTo>
                    <a:cubicBezTo>
                      <a:pt x="603" y="0"/>
                      <a:pt x="1534" y="164"/>
                      <a:pt x="1698" y="219"/>
                    </a:cubicBezTo>
                    <a:cubicBezTo>
                      <a:pt x="1577" y="300"/>
                      <a:pt x="1485" y="321"/>
                      <a:pt x="1385" y="321"/>
                    </a:cubicBezTo>
                    <a:cubicBezTo>
                      <a:pt x="1275" y="321"/>
                      <a:pt x="1155" y="296"/>
                      <a:pt x="974" y="296"/>
                    </a:cubicBezTo>
                    <a:cubicBezTo>
                      <a:pt x="872" y="296"/>
                      <a:pt x="752" y="304"/>
                      <a:pt x="603" y="329"/>
                    </a:cubicBezTo>
                    <a:cubicBezTo>
                      <a:pt x="603" y="274"/>
                      <a:pt x="767" y="219"/>
                      <a:pt x="822" y="164"/>
                    </a:cubicBezTo>
                    <a:lnTo>
                      <a:pt x="822" y="164"/>
                    </a:lnTo>
                    <a:cubicBezTo>
                      <a:pt x="0" y="274"/>
                      <a:pt x="822" y="493"/>
                      <a:pt x="986" y="548"/>
                    </a:cubicBezTo>
                    <a:cubicBezTo>
                      <a:pt x="1096" y="548"/>
                      <a:pt x="1315" y="493"/>
                      <a:pt x="1205" y="438"/>
                    </a:cubicBezTo>
                    <a:lnTo>
                      <a:pt x="1205" y="438"/>
                    </a:lnTo>
                    <a:lnTo>
                      <a:pt x="1479" y="548"/>
                    </a:lnTo>
                    <a:cubicBezTo>
                      <a:pt x="2027" y="383"/>
                      <a:pt x="2191" y="329"/>
                      <a:pt x="2082" y="164"/>
                    </a:cubicBezTo>
                    <a:lnTo>
                      <a:pt x="1589" y="55"/>
                    </a:lnTo>
                    <a:lnTo>
                      <a:pt x="1972" y="55"/>
                    </a:lnTo>
                    <a:cubicBezTo>
                      <a:pt x="1808" y="55"/>
                      <a:pt x="1479" y="0"/>
                      <a:pt x="1315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32"/>
              <p:cNvSpPr/>
              <p:nvPr/>
            </p:nvSpPr>
            <p:spPr>
              <a:xfrm>
                <a:off x="7446137" y="3024043"/>
                <a:ext cx="4750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385" h="55" extrusionOk="0">
                    <a:moveTo>
                      <a:pt x="111" y="0"/>
                    </a:moveTo>
                    <a:lnTo>
                      <a:pt x="111" y="0"/>
                    </a:lnTo>
                    <a:cubicBezTo>
                      <a:pt x="165" y="55"/>
                      <a:pt x="111" y="55"/>
                      <a:pt x="1" y="55"/>
                    </a:cubicBezTo>
                    <a:cubicBezTo>
                      <a:pt x="220" y="55"/>
                      <a:pt x="384" y="55"/>
                      <a:pt x="11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32"/>
              <p:cNvSpPr/>
              <p:nvPr/>
            </p:nvSpPr>
            <p:spPr>
              <a:xfrm>
                <a:off x="7434021" y="3030667"/>
                <a:ext cx="1357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6" extrusionOk="0">
                    <a:moveTo>
                      <a:pt x="0" y="1"/>
                    </a:moveTo>
                    <a:cubicBezTo>
                      <a:pt x="0" y="1"/>
                      <a:pt x="0" y="56"/>
                      <a:pt x="55" y="56"/>
                    </a:cubicBezTo>
                    <a:cubicBezTo>
                      <a:pt x="110" y="56"/>
                      <a:pt x="55" y="1"/>
                      <a:pt x="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32"/>
              <p:cNvSpPr/>
              <p:nvPr/>
            </p:nvSpPr>
            <p:spPr>
              <a:xfrm>
                <a:off x="7444119" y="3029347"/>
                <a:ext cx="4071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330" h="110" extrusionOk="0">
                    <a:moveTo>
                      <a:pt x="55" y="0"/>
                    </a:moveTo>
                    <a:lnTo>
                      <a:pt x="1" y="110"/>
                    </a:lnTo>
                    <a:lnTo>
                      <a:pt x="1" y="110"/>
                    </a:lnTo>
                    <a:lnTo>
                      <a:pt x="329" y="55"/>
                    </a:lnTo>
                    <a:cubicBezTo>
                      <a:pt x="329" y="55"/>
                      <a:pt x="275" y="0"/>
                      <a:pt x="55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32"/>
              <p:cNvSpPr/>
              <p:nvPr/>
            </p:nvSpPr>
            <p:spPr>
              <a:xfrm>
                <a:off x="7426605" y="3031333"/>
                <a:ext cx="53397" cy="41579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3397" extrusionOk="0">
                    <a:moveTo>
                      <a:pt x="1260" y="1"/>
                    </a:moveTo>
                    <a:lnTo>
                      <a:pt x="1260" y="1"/>
                    </a:lnTo>
                    <a:cubicBezTo>
                      <a:pt x="767" y="55"/>
                      <a:pt x="1041" y="165"/>
                      <a:pt x="658" y="274"/>
                    </a:cubicBezTo>
                    <a:cubicBezTo>
                      <a:pt x="282" y="274"/>
                      <a:pt x="671" y="154"/>
                      <a:pt x="445" y="154"/>
                    </a:cubicBezTo>
                    <a:cubicBezTo>
                      <a:pt x="408" y="154"/>
                      <a:pt x="353" y="157"/>
                      <a:pt x="275" y="165"/>
                    </a:cubicBezTo>
                    <a:cubicBezTo>
                      <a:pt x="1" y="493"/>
                      <a:pt x="1260" y="877"/>
                      <a:pt x="1589" y="986"/>
                    </a:cubicBezTo>
                    <a:lnTo>
                      <a:pt x="1206" y="1205"/>
                    </a:lnTo>
                    <a:cubicBezTo>
                      <a:pt x="1589" y="1260"/>
                      <a:pt x="1753" y="1425"/>
                      <a:pt x="1370" y="2137"/>
                    </a:cubicBezTo>
                    <a:cubicBezTo>
                      <a:pt x="1417" y="2080"/>
                      <a:pt x="1453" y="2059"/>
                      <a:pt x="1483" y="2059"/>
                    </a:cubicBezTo>
                    <a:cubicBezTo>
                      <a:pt x="1565" y="2059"/>
                      <a:pt x="1604" y="2211"/>
                      <a:pt x="1713" y="2211"/>
                    </a:cubicBezTo>
                    <a:cubicBezTo>
                      <a:pt x="1796" y="2211"/>
                      <a:pt x="1921" y="2122"/>
                      <a:pt x="2137" y="1808"/>
                    </a:cubicBezTo>
                    <a:lnTo>
                      <a:pt x="2137" y="1808"/>
                    </a:lnTo>
                    <a:cubicBezTo>
                      <a:pt x="2027" y="2027"/>
                      <a:pt x="2082" y="2027"/>
                      <a:pt x="2137" y="2137"/>
                    </a:cubicBezTo>
                    <a:lnTo>
                      <a:pt x="2301" y="1863"/>
                    </a:lnTo>
                    <a:lnTo>
                      <a:pt x="2301" y="1863"/>
                    </a:lnTo>
                    <a:cubicBezTo>
                      <a:pt x="2411" y="1917"/>
                      <a:pt x="2137" y="2356"/>
                      <a:pt x="2301" y="2410"/>
                    </a:cubicBezTo>
                    <a:cubicBezTo>
                      <a:pt x="2411" y="1972"/>
                      <a:pt x="2575" y="1917"/>
                      <a:pt x="2739" y="1589"/>
                    </a:cubicBezTo>
                    <a:lnTo>
                      <a:pt x="2739" y="1589"/>
                    </a:lnTo>
                    <a:cubicBezTo>
                      <a:pt x="2630" y="2082"/>
                      <a:pt x="2684" y="2575"/>
                      <a:pt x="2794" y="3013"/>
                    </a:cubicBezTo>
                    <a:cubicBezTo>
                      <a:pt x="2794" y="2849"/>
                      <a:pt x="2794" y="2739"/>
                      <a:pt x="2794" y="2520"/>
                    </a:cubicBezTo>
                    <a:cubicBezTo>
                      <a:pt x="2802" y="2545"/>
                      <a:pt x="2812" y="2556"/>
                      <a:pt x="2823" y="2556"/>
                    </a:cubicBezTo>
                    <a:cubicBezTo>
                      <a:pt x="2881" y="2556"/>
                      <a:pt x="2967" y="2229"/>
                      <a:pt x="3013" y="2137"/>
                    </a:cubicBezTo>
                    <a:lnTo>
                      <a:pt x="3013" y="2137"/>
                    </a:lnTo>
                    <a:cubicBezTo>
                      <a:pt x="3068" y="2137"/>
                      <a:pt x="2958" y="2684"/>
                      <a:pt x="2903" y="2958"/>
                    </a:cubicBezTo>
                    <a:cubicBezTo>
                      <a:pt x="2916" y="2970"/>
                      <a:pt x="2928" y="2976"/>
                      <a:pt x="2941" y="2976"/>
                    </a:cubicBezTo>
                    <a:cubicBezTo>
                      <a:pt x="3076" y="2976"/>
                      <a:pt x="3235" y="2346"/>
                      <a:pt x="3310" y="2346"/>
                    </a:cubicBezTo>
                    <a:cubicBezTo>
                      <a:pt x="3323" y="2346"/>
                      <a:pt x="3334" y="2365"/>
                      <a:pt x="3342" y="2410"/>
                    </a:cubicBezTo>
                    <a:lnTo>
                      <a:pt x="3342" y="1972"/>
                    </a:lnTo>
                    <a:cubicBezTo>
                      <a:pt x="3353" y="1961"/>
                      <a:pt x="3364" y="1956"/>
                      <a:pt x="3375" y="1956"/>
                    </a:cubicBezTo>
                    <a:cubicBezTo>
                      <a:pt x="3463" y="1956"/>
                      <a:pt x="3554" y="2262"/>
                      <a:pt x="3677" y="2262"/>
                    </a:cubicBezTo>
                    <a:cubicBezTo>
                      <a:pt x="3692" y="2262"/>
                      <a:pt x="3708" y="2257"/>
                      <a:pt x="3725" y="2246"/>
                    </a:cubicBezTo>
                    <a:lnTo>
                      <a:pt x="3725" y="2246"/>
                    </a:lnTo>
                    <a:cubicBezTo>
                      <a:pt x="3889" y="2849"/>
                      <a:pt x="3615" y="2794"/>
                      <a:pt x="3561" y="3013"/>
                    </a:cubicBezTo>
                    <a:cubicBezTo>
                      <a:pt x="3561" y="3177"/>
                      <a:pt x="3670" y="3177"/>
                      <a:pt x="3725" y="3396"/>
                    </a:cubicBezTo>
                    <a:cubicBezTo>
                      <a:pt x="3751" y="3238"/>
                      <a:pt x="3816" y="3054"/>
                      <a:pt x="3858" y="2875"/>
                    </a:cubicBezTo>
                    <a:lnTo>
                      <a:pt x="3858" y="2875"/>
                    </a:lnTo>
                    <a:cubicBezTo>
                      <a:pt x="3932" y="2998"/>
                      <a:pt x="4066" y="3018"/>
                      <a:pt x="4180" y="3018"/>
                    </a:cubicBezTo>
                    <a:cubicBezTo>
                      <a:pt x="4238" y="3018"/>
                      <a:pt x="4291" y="3013"/>
                      <a:pt x="4327" y="3013"/>
                    </a:cubicBezTo>
                    <a:cubicBezTo>
                      <a:pt x="4241" y="2798"/>
                      <a:pt x="4155" y="2650"/>
                      <a:pt x="4042" y="2650"/>
                    </a:cubicBezTo>
                    <a:cubicBezTo>
                      <a:pt x="4012" y="2650"/>
                      <a:pt x="3979" y="2661"/>
                      <a:pt x="3944" y="2684"/>
                    </a:cubicBezTo>
                    <a:cubicBezTo>
                      <a:pt x="3944" y="2301"/>
                      <a:pt x="4108" y="2301"/>
                      <a:pt x="4163" y="2082"/>
                    </a:cubicBezTo>
                    <a:cubicBezTo>
                      <a:pt x="3944" y="1863"/>
                      <a:pt x="4054" y="1644"/>
                      <a:pt x="3944" y="1260"/>
                    </a:cubicBezTo>
                    <a:cubicBezTo>
                      <a:pt x="3845" y="1260"/>
                      <a:pt x="3881" y="1713"/>
                      <a:pt x="3806" y="1713"/>
                    </a:cubicBezTo>
                    <a:cubicBezTo>
                      <a:pt x="3798" y="1713"/>
                      <a:pt x="3790" y="1708"/>
                      <a:pt x="3780" y="1698"/>
                    </a:cubicBezTo>
                    <a:cubicBezTo>
                      <a:pt x="3780" y="1589"/>
                      <a:pt x="3725" y="1425"/>
                      <a:pt x="3725" y="1260"/>
                    </a:cubicBezTo>
                    <a:cubicBezTo>
                      <a:pt x="3687" y="1452"/>
                      <a:pt x="3540" y="1672"/>
                      <a:pt x="3418" y="1672"/>
                    </a:cubicBezTo>
                    <a:cubicBezTo>
                      <a:pt x="3367" y="1672"/>
                      <a:pt x="3320" y="1632"/>
                      <a:pt x="3287" y="1534"/>
                    </a:cubicBezTo>
                    <a:cubicBezTo>
                      <a:pt x="3273" y="1492"/>
                      <a:pt x="3255" y="1475"/>
                      <a:pt x="3234" y="1475"/>
                    </a:cubicBezTo>
                    <a:cubicBezTo>
                      <a:pt x="3172" y="1475"/>
                      <a:pt x="3080" y="1617"/>
                      <a:pt x="2958" y="1698"/>
                    </a:cubicBezTo>
                    <a:cubicBezTo>
                      <a:pt x="2630" y="1370"/>
                      <a:pt x="1918" y="1260"/>
                      <a:pt x="2082" y="658"/>
                    </a:cubicBezTo>
                    <a:lnTo>
                      <a:pt x="2082" y="658"/>
                    </a:lnTo>
                    <a:lnTo>
                      <a:pt x="1315" y="877"/>
                    </a:lnTo>
                    <a:cubicBezTo>
                      <a:pt x="1699" y="713"/>
                      <a:pt x="1260" y="713"/>
                      <a:pt x="1753" y="603"/>
                    </a:cubicBezTo>
                    <a:lnTo>
                      <a:pt x="1753" y="603"/>
                    </a:lnTo>
                    <a:cubicBezTo>
                      <a:pt x="1699" y="658"/>
                      <a:pt x="1753" y="658"/>
                      <a:pt x="1808" y="658"/>
                    </a:cubicBezTo>
                    <a:cubicBezTo>
                      <a:pt x="2356" y="329"/>
                      <a:pt x="1644" y="439"/>
                      <a:pt x="1808" y="220"/>
                    </a:cubicBezTo>
                    <a:lnTo>
                      <a:pt x="1808" y="220"/>
                    </a:lnTo>
                    <a:cubicBezTo>
                      <a:pt x="1699" y="274"/>
                      <a:pt x="1041" y="439"/>
                      <a:pt x="932" y="439"/>
                    </a:cubicBezTo>
                    <a:cubicBezTo>
                      <a:pt x="1753" y="274"/>
                      <a:pt x="877" y="274"/>
                      <a:pt x="1863" y="55"/>
                    </a:cubicBezTo>
                    <a:cubicBezTo>
                      <a:pt x="1911" y="31"/>
                      <a:pt x="1901" y="23"/>
                      <a:pt x="1859" y="23"/>
                    </a:cubicBezTo>
                    <a:cubicBezTo>
                      <a:pt x="1764" y="23"/>
                      <a:pt x="1506" y="64"/>
                      <a:pt x="1355" y="64"/>
                    </a:cubicBezTo>
                    <a:cubicBezTo>
                      <a:pt x="1264" y="64"/>
                      <a:pt x="1212" y="49"/>
                      <a:pt x="126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32"/>
              <p:cNvSpPr/>
              <p:nvPr/>
            </p:nvSpPr>
            <p:spPr>
              <a:xfrm>
                <a:off x="7471744" y="3072454"/>
                <a:ext cx="679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55" h="275" extrusionOk="0">
                    <a:moveTo>
                      <a:pt x="55" y="0"/>
                    </a:moveTo>
                    <a:lnTo>
                      <a:pt x="7" y="238"/>
                    </a:lnTo>
                    <a:lnTo>
                      <a:pt x="7" y="238"/>
                    </a:lnTo>
                    <a:cubicBezTo>
                      <a:pt x="17" y="214"/>
                      <a:pt x="33" y="197"/>
                      <a:pt x="44" y="197"/>
                    </a:cubicBezTo>
                    <a:cubicBezTo>
                      <a:pt x="50" y="197"/>
                      <a:pt x="55" y="203"/>
                      <a:pt x="55" y="219"/>
                    </a:cubicBezTo>
                    <a:lnTo>
                      <a:pt x="55" y="0"/>
                    </a:lnTo>
                    <a:close/>
                    <a:moveTo>
                      <a:pt x="7" y="238"/>
                    </a:moveTo>
                    <a:cubicBezTo>
                      <a:pt x="3" y="249"/>
                      <a:pt x="0" y="262"/>
                      <a:pt x="0" y="274"/>
                    </a:cubicBezTo>
                    <a:lnTo>
                      <a:pt x="7" y="238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32"/>
              <p:cNvSpPr/>
              <p:nvPr/>
            </p:nvSpPr>
            <p:spPr>
              <a:xfrm>
                <a:off x="7479825" y="3067805"/>
                <a:ext cx="691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6" h="56" extrusionOk="0">
                    <a:moveTo>
                      <a:pt x="0" y="1"/>
                    </a:moveTo>
                    <a:lnTo>
                      <a:pt x="0" y="56"/>
                    </a:lnTo>
                    <a:cubicBezTo>
                      <a:pt x="55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32"/>
              <p:cNvSpPr/>
              <p:nvPr/>
            </p:nvSpPr>
            <p:spPr>
              <a:xfrm>
                <a:off x="7467021" y="3049242"/>
                <a:ext cx="691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6" h="56" extrusionOk="0">
                    <a:moveTo>
                      <a:pt x="1" y="0"/>
                    </a:moveTo>
                    <a:lnTo>
                      <a:pt x="1" y="55"/>
                    </a:lnTo>
                    <a:lnTo>
                      <a:pt x="56" y="5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32"/>
              <p:cNvSpPr/>
              <p:nvPr/>
            </p:nvSpPr>
            <p:spPr>
              <a:xfrm>
                <a:off x="7460293" y="3067805"/>
                <a:ext cx="1357" cy="6047"/>
              </a:xfrm>
              <a:custGeom>
                <a:avLst/>
                <a:gdLst/>
                <a:ahLst/>
                <a:cxnLst/>
                <a:rect l="l" t="t" r="r" b="b"/>
                <a:pathLst>
                  <a:path w="110" h="494" extrusionOk="0">
                    <a:moveTo>
                      <a:pt x="55" y="1"/>
                    </a:moveTo>
                    <a:lnTo>
                      <a:pt x="55" y="1"/>
                    </a:lnTo>
                    <a:cubicBezTo>
                      <a:pt x="0" y="220"/>
                      <a:pt x="0" y="330"/>
                      <a:pt x="110" y="494"/>
                    </a:cubicBez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32"/>
              <p:cNvSpPr/>
              <p:nvPr/>
            </p:nvSpPr>
            <p:spPr>
              <a:xfrm>
                <a:off x="7442779" y="3060515"/>
                <a:ext cx="3380" cy="3219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63" extrusionOk="0">
                    <a:moveTo>
                      <a:pt x="274" y="0"/>
                    </a:moveTo>
                    <a:cubicBezTo>
                      <a:pt x="164" y="0"/>
                      <a:pt x="110" y="110"/>
                      <a:pt x="0" y="220"/>
                    </a:cubicBezTo>
                    <a:cubicBezTo>
                      <a:pt x="15" y="249"/>
                      <a:pt x="33" y="262"/>
                      <a:pt x="55" y="262"/>
                    </a:cubicBezTo>
                    <a:cubicBezTo>
                      <a:pt x="114" y="262"/>
                      <a:pt x="194" y="161"/>
                      <a:pt x="274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32"/>
              <p:cNvSpPr/>
              <p:nvPr/>
            </p:nvSpPr>
            <p:spPr>
              <a:xfrm>
                <a:off x="7471695" y="3070457"/>
                <a:ext cx="4787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388" h="275" extrusionOk="0">
                    <a:moveTo>
                      <a:pt x="388" y="1"/>
                    </a:moveTo>
                    <a:cubicBezTo>
                      <a:pt x="245" y="49"/>
                      <a:pt x="226" y="86"/>
                      <a:pt x="246" y="122"/>
                    </a:cubicBezTo>
                    <a:lnTo>
                      <a:pt x="246" y="122"/>
                    </a:lnTo>
                    <a:cubicBezTo>
                      <a:pt x="256" y="118"/>
                      <a:pt x="267" y="114"/>
                      <a:pt x="278" y="111"/>
                    </a:cubicBezTo>
                    <a:lnTo>
                      <a:pt x="388" y="1"/>
                    </a:lnTo>
                    <a:close/>
                    <a:moveTo>
                      <a:pt x="246" y="122"/>
                    </a:moveTo>
                    <a:lnTo>
                      <a:pt x="246" y="122"/>
                    </a:lnTo>
                    <a:cubicBezTo>
                      <a:pt x="1" y="212"/>
                      <a:pt x="326" y="221"/>
                      <a:pt x="337" y="263"/>
                    </a:cubicBezTo>
                    <a:lnTo>
                      <a:pt x="337" y="263"/>
                    </a:lnTo>
                    <a:cubicBezTo>
                      <a:pt x="352" y="207"/>
                      <a:pt x="271" y="165"/>
                      <a:pt x="246" y="122"/>
                    </a:cubicBezTo>
                    <a:close/>
                    <a:moveTo>
                      <a:pt x="337" y="263"/>
                    </a:moveTo>
                    <a:cubicBezTo>
                      <a:pt x="336" y="267"/>
                      <a:pt x="335" y="271"/>
                      <a:pt x="333" y="275"/>
                    </a:cubicBezTo>
                    <a:cubicBezTo>
                      <a:pt x="337" y="271"/>
                      <a:pt x="338" y="267"/>
                      <a:pt x="337" y="263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32"/>
              <p:cNvSpPr/>
              <p:nvPr/>
            </p:nvSpPr>
            <p:spPr>
              <a:xfrm>
                <a:off x="7477132" y="3032858"/>
                <a:ext cx="22565" cy="31995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2614" extrusionOk="0">
                    <a:moveTo>
                      <a:pt x="1690" y="1187"/>
                    </a:moveTo>
                    <a:lnTo>
                      <a:pt x="1690" y="1187"/>
                    </a:lnTo>
                    <a:cubicBezTo>
                      <a:pt x="1716" y="1214"/>
                      <a:pt x="1754" y="1251"/>
                      <a:pt x="1808" y="1299"/>
                    </a:cubicBezTo>
                    <a:lnTo>
                      <a:pt x="1698" y="1189"/>
                    </a:lnTo>
                    <a:cubicBezTo>
                      <a:pt x="1695" y="1188"/>
                      <a:pt x="1692" y="1188"/>
                      <a:pt x="1690" y="1187"/>
                    </a:cubicBezTo>
                    <a:close/>
                    <a:moveTo>
                      <a:pt x="493" y="0"/>
                    </a:moveTo>
                    <a:cubicBezTo>
                      <a:pt x="420" y="0"/>
                      <a:pt x="446" y="100"/>
                      <a:pt x="405" y="100"/>
                    </a:cubicBezTo>
                    <a:cubicBezTo>
                      <a:pt x="400" y="100"/>
                      <a:pt x="393" y="98"/>
                      <a:pt x="384" y="94"/>
                    </a:cubicBezTo>
                    <a:lnTo>
                      <a:pt x="384" y="94"/>
                    </a:lnTo>
                    <a:cubicBezTo>
                      <a:pt x="493" y="422"/>
                      <a:pt x="1260" y="915"/>
                      <a:pt x="1151" y="1079"/>
                    </a:cubicBezTo>
                    <a:lnTo>
                      <a:pt x="384" y="313"/>
                    </a:lnTo>
                    <a:lnTo>
                      <a:pt x="384" y="313"/>
                    </a:lnTo>
                    <a:cubicBezTo>
                      <a:pt x="329" y="477"/>
                      <a:pt x="55" y="422"/>
                      <a:pt x="548" y="1244"/>
                    </a:cubicBezTo>
                    <a:cubicBezTo>
                      <a:pt x="439" y="1134"/>
                      <a:pt x="329" y="1025"/>
                      <a:pt x="274" y="915"/>
                    </a:cubicBezTo>
                    <a:lnTo>
                      <a:pt x="274" y="915"/>
                    </a:lnTo>
                    <a:cubicBezTo>
                      <a:pt x="223" y="966"/>
                      <a:pt x="1084" y="2026"/>
                      <a:pt x="879" y="2026"/>
                    </a:cubicBezTo>
                    <a:cubicBezTo>
                      <a:pt x="865" y="2026"/>
                      <a:pt x="846" y="2021"/>
                      <a:pt x="822" y="2011"/>
                    </a:cubicBezTo>
                    <a:cubicBezTo>
                      <a:pt x="548" y="1353"/>
                      <a:pt x="384" y="1518"/>
                      <a:pt x="55" y="915"/>
                    </a:cubicBezTo>
                    <a:lnTo>
                      <a:pt x="0" y="806"/>
                    </a:lnTo>
                    <a:lnTo>
                      <a:pt x="0" y="806"/>
                    </a:lnTo>
                    <a:cubicBezTo>
                      <a:pt x="0" y="915"/>
                      <a:pt x="110" y="1299"/>
                      <a:pt x="0" y="1299"/>
                    </a:cubicBezTo>
                    <a:cubicBezTo>
                      <a:pt x="110" y="1572"/>
                      <a:pt x="384" y="1901"/>
                      <a:pt x="219" y="2011"/>
                    </a:cubicBezTo>
                    <a:cubicBezTo>
                      <a:pt x="329" y="2065"/>
                      <a:pt x="439" y="2339"/>
                      <a:pt x="493" y="2613"/>
                    </a:cubicBezTo>
                    <a:cubicBezTo>
                      <a:pt x="658" y="2230"/>
                      <a:pt x="767" y="2339"/>
                      <a:pt x="658" y="2011"/>
                    </a:cubicBezTo>
                    <a:lnTo>
                      <a:pt x="658" y="2011"/>
                    </a:lnTo>
                    <a:cubicBezTo>
                      <a:pt x="877" y="2284"/>
                      <a:pt x="658" y="2120"/>
                      <a:pt x="931" y="2394"/>
                    </a:cubicBezTo>
                    <a:lnTo>
                      <a:pt x="822" y="2065"/>
                    </a:lnTo>
                    <a:cubicBezTo>
                      <a:pt x="931" y="2065"/>
                      <a:pt x="986" y="2394"/>
                      <a:pt x="1096" y="2394"/>
                    </a:cubicBezTo>
                    <a:cubicBezTo>
                      <a:pt x="986" y="2230"/>
                      <a:pt x="931" y="1956"/>
                      <a:pt x="1041" y="1956"/>
                    </a:cubicBezTo>
                    <a:lnTo>
                      <a:pt x="1096" y="2065"/>
                    </a:lnTo>
                    <a:cubicBezTo>
                      <a:pt x="1041" y="1901"/>
                      <a:pt x="1260" y="2011"/>
                      <a:pt x="822" y="1518"/>
                    </a:cubicBezTo>
                    <a:lnTo>
                      <a:pt x="822" y="1518"/>
                    </a:lnTo>
                    <a:lnTo>
                      <a:pt x="1260" y="1956"/>
                    </a:lnTo>
                    <a:lnTo>
                      <a:pt x="986" y="1627"/>
                    </a:lnTo>
                    <a:lnTo>
                      <a:pt x="986" y="1627"/>
                    </a:lnTo>
                    <a:cubicBezTo>
                      <a:pt x="1181" y="1666"/>
                      <a:pt x="1595" y="2008"/>
                      <a:pt x="1742" y="2008"/>
                    </a:cubicBezTo>
                    <a:cubicBezTo>
                      <a:pt x="1802" y="2008"/>
                      <a:pt x="1817" y="1951"/>
                      <a:pt x="1753" y="1791"/>
                    </a:cubicBezTo>
                    <a:cubicBezTo>
                      <a:pt x="1643" y="1737"/>
                      <a:pt x="1479" y="1572"/>
                      <a:pt x="1479" y="1518"/>
                    </a:cubicBezTo>
                    <a:cubicBezTo>
                      <a:pt x="1437" y="1492"/>
                      <a:pt x="1410" y="1481"/>
                      <a:pt x="1395" y="1481"/>
                    </a:cubicBezTo>
                    <a:cubicBezTo>
                      <a:pt x="1315" y="1481"/>
                      <a:pt x="1589" y="1808"/>
                      <a:pt x="1589" y="1901"/>
                    </a:cubicBezTo>
                    <a:cubicBezTo>
                      <a:pt x="1354" y="1620"/>
                      <a:pt x="1120" y="1259"/>
                      <a:pt x="886" y="1091"/>
                    </a:cubicBezTo>
                    <a:lnTo>
                      <a:pt x="886" y="1091"/>
                    </a:lnTo>
                    <a:cubicBezTo>
                      <a:pt x="1147" y="1216"/>
                      <a:pt x="961" y="938"/>
                      <a:pt x="1643" y="1572"/>
                    </a:cubicBezTo>
                    <a:cubicBezTo>
                      <a:pt x="1797" y="1521"/>
                      <a:pt x="1473" y="1184"/>
                      <a:pt x="1652" y="1184"/>
                    </a:cubicBezTo>
                    <a:cubicBezTo>
                      <a:pt x="1663" y="1184"/>
                      <a:pt x="1675" y="1185"/>
                      <a:pt x="1690" y="1187"/>
                    </a:cubicBezTo>
                    <a:lnTo>
                      <a:pt x="1690" y="1187"/>
                    </a:lnTo>
                    <a:cubicBezTo>
                      <a:pt x="1634" y="1130"/>
                      <a:pt x="1635" y="1114"/>
                      <a:pt x="1659" y="1114"/>
                    </a:cubicBezTo>
                    <a:cubicBezTo>
                      <a:pt x="1687" y="1114"/>
                      <a:pt x="1749" y="1138"/>
                      <a:pt x="1784" y="1138"/>
                    </a:cubicBezTo>
                    <a:cubicBezTo>
                      <a:pt x="1828" y="1138"/>
                      <a:pt x="1826" y="1098"/>
                      <a:pt x="1643" y="915"/>
                    </a:cubicBezTo>
                    <a:lnTo>
                      <a:pt x="1479" y="860"/>
                    </a:lnTo>
                    <a:cubicBezTo>
                      <a:pt x="1274" y="707"/>
                      <a:pt x="1261" y="649"/>
                      <a:pt x="1260" y="597"/>
                    </a:cubicBezTo>
                    <a:lnTo>
                      <a:pt x="1260" y="597"/>
                    </a:lnTo>
                    <a:cubicBezTo>
                      <a:pt x="1305" y="644"/>
                      <a:pt x="1359" y="695"/>
                      <a:pt x="1424" y="751"/>
                    </a:cubicBezTo>
                    <a:cubicBezTo>
                      <a:pt x="1315" y="641"/>
                      <a:pt x="1315" y="641"/>
                      <a:pt x="1260" y="587"/>
                    </a:cubicBezTo>
                    <a:lnTo>
                      <a:pt x="1260" y="587"/>
                    </a:lnTo>
                    <a:cubicBezTo>
                      <a:pt x="1260" y="590"/>
                      <a:pt x="1260" y="594"/>
                      <a:pt x="1260" y="597"/>
                    </a:cubicBezTo>
                    <a:lnTo>
                      <a:pt x="1260" y="597"/>
                    </a:lnTo>
                    <a:cubicBezTo>
                      <a:pt x="1039" y="368"/>
                      <a:pt x="1032" y="239"/>
                      <a:pt x="986" y="148"/>
                    </a:cubicBezTo>
                    <a:cubicBezTo>
                      <a:pt x="877" y="148"/>
                      <a:pt x="1151" y="422"/>
                      <a:pt x="1205" y="587"/>
                    </a:cubicBezTo>
                    <a:cubicBezTo>
                      <a:pt x="1006" y="387"/>
                      <a:pt x="715" y="141"/>
                      <a:pt x="748" y="141"/>
                    </a:cubicBezTo>
                    <a:cubicBezTo>
                      <a:pt x="751" y="141"/>
                      <a:pt x="758" y="144"/>
                      <a:pt x="767" y="148"/>
                    </a:cubicBezTo>
                    <a:cubicBezTo>
                      <a:pt x="617" y="36"/>
                      <a:pt x="537" y="0"/>
                      <a:pt x="493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32"/>
              <p:cNvSpPr/>
              <p:nvPr/>
            </p:nvSpPr>
            <p:spPr>
              <a:xfrm>
                <a:off x="7490600" y="3057863"/>
                <a:ext cx="1369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111" h="220" extrusionOk="0">
                    <a:moveTo>
                      <a:pt x="1" y="0"/>
                    </a:moveTo>
                    <a:cubicBezTo>
                      <a:pt x="1" y="55"/>
                      <a:pt x="56" y="110"/>
                      <a:pt x="110" y="219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32"/>
              <p:cNvSpPr/>
              <p:nvPr/>
            </p:nvSpPr>
            <p:spPr>
              <a:xfrm>
                <a:off x="7485213" y="3018364"/>
                <a:ext cx="25218" cy="29988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2450" extrusionOk="0">
                    <a:moveTo>
                      <a:pt x="142" y="1"/>
                    </a:moveTo>
                    <a:cubicBezTo>
                      <a:pt x="97" y="1"/>
                      <a:pt x="274" y="151"/>
                      <a:pt x="274" y="195"/>
                    </a:cubicBezTo>
                    <a:cubicBezTo>
                      <a:pt x="548" y="195"/>
                      <a:pt x="822" y="469"/>
                      <a:pt x="986" y="633"/>
                    </a:cubicBezTo>
                    <a:cubicBezTo>
                      <a:pt x="967" y="627"/>
                      <a:pt x="954" y="624"/>
                      <a:pt x="945" y="624"/>
                    </a:cubicBezTo>
                    <a:cubicBezTo>
                      <a:pt x="905" y="624"/>
                      <a:pt x="954" y="678"/>
                      <a:pt x="936" y="678"/>
                    </a:cubicBezTo>
                    <a:cubicBezTo>
                      <a:pt x="923" y="678"/>
                      <a:pt x="882" y="655"/>
                      <a:pt x="767" y="579"/>
                    </a:cubicBezTo>
                    <a:lnTo>
                      <a:pt x="384" y="305"/>
                    </a:lnTo>
                    <a:cubicBezTo>
                      <a:pt x="55" y="305"/>
                      <a:pt x="55" y="633"/>
                      <a:pt x="1" y="907"/>
                    </a:cubicBezTo>
                    <a:lnTo>
                      <a:pt x="110" y="852"/>
                    </a:lnTo>
                    <a:cubicBezTo>
                      <a:pt x="329" y="1017"/>
                      <a:pt x="329" y="1072"/>
                      <a:pt x="439" y="1236"/>
                    </a:cubicBezTo>
                    <a:lnTo>
                      <a:pt x="1096" y="1619"/>
                    </a:lnTo>
                    <a:cubicBezTo>
                      <a:pt x="1065" y="1619"/>
                      <a:pt x="1069" y="1655"/>
                      <a:pt x="1038" y="1655"/>
                    </a:cubicBezTo>
                    <a:cubicBezTo>
                      <a:pt x="1014" y="1655"/>
                      <a:pt x="971" y="1635"/>
                      <a:pt x="877" y="1564"/>
                    </a:cubicBezTo>
                    <a:lnTo>
                      <a:pt x="877" y="1564"/>
                    </a:lnTo>
                    <a:cubicBezTo>
                      <a:pt x="1151" y="1784"/>
                      <a:pt x="1315" y="1893"/>
                      <a:pt x="1534" y="2057"/>
                    </a:cubicBezTo>
                    <a:cubicBezTo>
                      <a:pt x="1589" y="2222"/>
                      <a:pt x="1370" y="2003"/>
                      <a:pt x="1699" y="2386"/>
                    </a:cubicBezTo>
                    <a:cubicBezTo>
                      <a:pt x="1807" y="2431"/>
                      <a:pt x="1871" y="2450"/>
                      <a:pt x="1904" y="2450"/>
                    </a:cubicBezTo>
                    <a:cubicBezTo>
                      <a:pt x="2044" y="2450"/>
                      <a:pt x="1640" y="2124"/>
                      <a:pt x="1771" y="2124"/>
                    </a:cubicBezTo>
                    <a:cubicBezTo>
                      <a:pt x="1796" y="2124"/>
                      <a:pt x="1843" y="2137"/>
                      <a:pt x="1918" y="2167"/>
                    </a:cubicBezTo>
                    <a:lnTo>
                      <a:pt x="1096" y="1510"/>
                    </a:lnTo>
                    <a:cubicBezTo>
                      <a:pt x="1206" y="1510"/>
                      <a:pt x="1425" y="1729"/>
                      <a:pt x="1644" y="1838"/>
                    </a:cubicBezTo>
                    <a:cubicBezTo>
                      <a:pt x="1425" y="1564"/>
                      <a:pt x="1041" y="1510"/>
                      <a:pt x="658" y="1126"/>
                    </a:cubicBezTo>
                    <a:lnTo>
                      <a:pt x="658" y="1126"/>
                    </a:lnTo>
                    <a:cubicBezTo>
                      <a:pt x="706" y="1155"/>
                      <a:pt x="732" y="1167"/>
                      <a:pt x="743" y="1167"/>
                    </a:cubicBezTo>
                    <a:cubicBezTo>
                      <a:pt x="791" y="1167"/>
                      <a:pt x="494" y="907"/>
                      <a:pt x="494" y="907"/>
                    </a:cubicBezTo>
                    <a:lnTo>
                      <a:pt x="494" y="907"/>
                    </a:lnTo>
                    <a:cubicBezTo>
                      <a:pt x="767" y="1072"/>
                      <a:pt x="1315" y="1455"/>
                      <a:pt x="1425" y="1510"/>
                    </a:cubicBezTo>
                    <a:cubicBezTo>
                      <a:pt x="1370" y="1473"/>
                      <a:pt x="1370" y="1461"/>
                      <a:pt x="1396" y="1461"/>
                    </a:cubicBezTo>
                    <a:cubicBezTo>
                      <a:pt x="1449" y="1461"/>
                      <a:pt x="1607" y="1510"/>
                      <a:pt x="1644" y="1510"/>
                    </a:cubicBezTo>
                    <a:cubicBezTo>
                      <a:pt x="1206" y="1345"/>
                      <a:pt x="1479" y="1291"/>
                      <a:pt x="1041" y="1126"/>
                    </a:cubicBezTo>
                    <a:cubicBezTo>
                      <a:pt x="791" y="918"/>
                      <a:pt x="636" y="741"/>
                      <a:pt x="697" y="741"/>
                    </a:cubicBezTo>
                    <a:cubicBezTo>
                      <a:pt x="716" y="741"/>
                      <a:pt x="757" y="758"/>
                      <a:pt x="822" y="798"/>
                    </a:cubicBezTo>
                    <a:cubicBezTo>
                      <a:pt x="1041" y="907"/>
                      <a:pt x="986" y="907"/>
                      <a:pt x="986" y="962"/>
                    </a:cubicBezTo>
                    <a:cubicBezTo>
                      <a:pt x="1425" y="1291"/>
                      <a:pt x="1260" y="1072"/>
                      <a:pt x="1699" y="1291"/>
                    </a:cubicBezTo>
                    <a:cubicBezTo>
                      <a:pt x="1096" y="798"/>
                      <a:pt x="1315" y="579"/>
                      <a:pt x="220" y="31"/>
                    </a:cubicBezTo>
                    <a:cubicBezTo>
                      <a:pt x="177" y="10"/>
                      <a:pt x="153" y="1"/>
                      <a:pt x="142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32"/>
              <p:cNvSpPr/>
              <p:nvPr/>
            </p:nvSpPr>
            <p:spPr>
              <a:xfrm>
                <a:off x="7496663" y="3039288"/>
                <a:ext cx="4071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330" h="275" extrusionOk="0">
                    <a:moveTo>
                      <a:pt x="1" y="1"/>
                    </a:moveTo>
                    <a:lnTo>
                      <a:pt x="110" y="165"/>
                    </a:lnTo>
                    <a:lnTo>
                      <a:pt x="329" y="27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32"/>
              <p:cNvSpPr/>
              <p:nvPr/>
            </p:nvSpPr>
            <p:spPr>
              <a:xfrm>
                <a:off x="7483872" y="3029347"/>
                <a:ext cx="5416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27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0" y="110"/>
                      <a:pt x="164" y="165"/>
                      <a:pt x="329" y="274"/>
                    </a:cubicBezTo>
                    <a:cubicBezTo>
                      <a:pt x="438" y="274"/>
                      <a:pt x="274" y="165"/>
                      <a:pt x="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32"/>
              <p:cNvSpPr/>
              <p:nvPr/>
            </p:nvSpPr>
            <p:spPr>
              <a:xfrm>
                <a:off x="7504080" y="3031333"/>
                <a:ext cx="2714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5" extrusionOk="0">
                    <a:moveTo>
                      <a:pt x="0" y="1"/>
                    </a:moveTo>
                    <a:cubicBezTo>
                      <a:pt x="165" y="110"/>
                      <a:pt x="219" y="165"/>
                      <a:pt x="219" y="165"/>
                    </a:cubicBez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32"/>
              <p:cNvSpPr/>
              <p:nvPr/>
            </p:nvSpPr>
            <p:spPr>
              <a:xfrm>
                <a:off x="7487229" y="3014756"/>
                <a:ext cx="17581" cy="12081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987" extrusionOk="0">
                    <a:moveTo>
                      <a:pt x="110" y="0"/>
                    </a:moveTo>
                    <a:cubicBezTo>
                      <a:pt x="110" y="92"/>
                      <a:pt x="342" y="300"/>
                      <a:pt x="158" y="300"/>
                    </a:cubicBezTo>
                    <a:cubicBezTo>
                      <a:pt x="122" y="300"/>
                      <a:pt x="72" y="292"/>
                      <a:pt x="1" y="274"/>
                    </a:cubicBezTo>
                    <a:lnTo>
                      <a:pt x="1" y="274"/>
                    </a:lnTo>
                    <a:cubicBezTo>
                      <a:pt x="439" y="548"/>
                      <a:pt x="877" y="712"/>
                      <a:pt x="1261" y="986"/>
                    </a:cubicBezTo>
                    <a:cubicBezTo>
                      <a:pt x="1425" y="986"/>
                      <a:pt x="603" y="548"/>
                      <a:pt x="494" y="384"/>
                    </a:cubicBezTo>
                    <a:lnTo>
                      <a:pt x="494" y="384"/>
                    </a:lnTo>
                    <a:cubicBezTo>
                      <a:pt x="603" y="438"/>
                      <a:pt x="655" y="459"/>
                      <a:pt x="673" y="459"/>
                    </a:cubicBezTo>
                    <a:cubicBezTo>
                      <a:pt x="727" y="459"/>
                      <a:pt x="480" y="274"/>
                      <a:pt x="603" y="274"/>
                    </a:cubicBez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32"/>
              <p:cNvSpPr/>
              <p:nvPr/>
            </p:nvSpPr>
            <p:spPr>
              <a:xfrm>
                <a:off x="7491276" y="2982921"/>
                <a:ext cx="27722" cy="42240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3451" extrusionOk="0">
                    <a:moveTo>
                      <a:pt x="1958" y="2997"/>
                    </a:moveTo>
                    <a:cubicBezTo>
                      <a:pt x="1985" y="3007"/>
                      <a:pt x="2009" y="3013"/>
                      <a:pt x="2027" y="3013"/>
                    </a:cubicBezTo>
                    <a:cubicBezTo>
                      <a:pt x="2000" y="3006"/>
                      <a:pt x="1977" y="3001"/>
                      <a:pt x="1958" y="2997"/>
                    </a:cubicBezTo>
                    <a:close/>
                    <a:moveTo>
                      <a:pt x="1370" y="0"/>
                    </a:moveTo>
                    <a:cubicBezTo>
                      <a:pt x="1096" y="219"/>
                      <a:pt x="767" y="438"/>
                      <a:pt x="548" y="658"/>
                    </a:cubicBezTo>
                    <a:cubicBezTo>
                      <a:pt x="662" y="468"/>
                      <a:pt x="645" y="410"/>
                      <a:pt x="605" y="410"/>
                    </a:cubicBezTo>
                    <a:cubicBezTo>
                      <a:pt x="587" y="410"/>
                      <a:pt x="565" y="422"/>
                      <a:pt x="548" y="438"/>
                    </a:cubicBezTo>
                    <a:cubicBezTo>
                      <a:pt x="603" y="493"/>
                      <a:pt x="55" y="1151"/>
                      <a:pt x="1" y="1424"/>
                    </a:cubicBezTo>
                    <a:cubicBezTo>
                      <a:pt x="92" y="1333"/>
                      <a:pt x="212" y="1289"/>
                      <a:pt x="305" y="1289"/>
                    </a:cubicBezTo>
                    <a:cubicBezTo>
                      <a:pt x="435" y="1289"/>
                      <a:pt x="512" y="1374"/>
                      <a:pt x="384" y="1534"/>
                    </a:cubicBezTo>
                    <a:cubicBezTo>
                      <a:pt x="586" y="1416"/>
                      <a:pt x="664" y="1381"/>
                      <a:pt x="692" y="1381"/>
                    </a:cubicBezTo>
                    <a:cubicBezTo>
                      <a:pt x="734" y="1381"/>
                      <a:pt x="669" y="1457"/>
                      <a:pt x="734" y="1457"/>
                    </a:cubicBezTo>
                    <a:cubicBezTo>
                      <a:pt x="769" y="1457"/>
                      <a:pt x="841" y="1435"/>
                      <a:pt x="986" y="1370"/>
                    </a:cubicBezTo>
                    <a:lnTo>
                      <a:pt x="986" y="1370"/>
                    </a:lnTo>
                    <a:lnTo>
                      <a:pt x="384" y="1643"/>
                    </a:lnTo>
                    <a:cubicBezTo>
                      <a:pt x="548" y="1643"/>
                      <a:pt x="767" y="1479"/>
                      <a:pt x="986" y="1370"/>
                    </a:cubicBezTo>
                    <a:lnTo>
                      <a:pt x="986" y="1370"/>
                    </a:lnTo>
                    <a:lnTo>
                      <a:pt x="986" y="1370"/>
                    </a:lnTo>
                    <a:cubicBezTo>
                      <a:pt x="1151" y="1370"/>
                      <a:pt x="713" y="1589"/>
                      <a:pt x="439" y="1698"/>
                    </a:cubicBezTo>
                    <a:cubicBezTo>
                      <a:pt x="429" y="1708"/>
                      <a:pt x="428" y="1713"/>
                      <a:pt x="436" y="1713"/>
                    </a:cubicBezTo>
                    <a:cubicBezTo>
                      <a:pt x="472" y="1713"/>
                      <a:pt x="683" y="1623"/>
                      <a:pt x="1041" y="1534"/>
                    </a:cubicBezTo>
                    <a:lnTo>
                      <a:pt x="1041" y="1534"/>
                    </a:lnTo>
                    <a:lnTo>
                      <a:pt x="220" y="1808"/>
                    </a:lnTo>
                    <a:cubicBezTo>
                      <a:pt x="235" y="1805"/>
                      <a:pt x="251" y="1804"/>
                      <a:pt x="267" y="1804"/>
                    </a:cubicBezTo>
                    <a:cubicBezTo>
                      <a:pt x="593" y="1804"/>
                      <a:pt x="1013" y="2306"/>
                      <a:pt x="439" y="2410"/>
                    </a:cubicBezTo>
                    <a:lnTo>
                      <a:pt x="932" y="2575"/>
                    </a:lnTo>
                    <a:cubicBezTo>
                      <a:pt x="669" y="2575"/>
                      <a:pt x="1457" y="3065"/>
                      <a:pt x="1223" y="3065"/>
                    </a:cubicBezTo>
                    <a:cubicBezTo>
                      <a:pt x="1164" y="3065"/>
                      <a:pt x="1041" y="3035"/>
                      <a:pt x="822" y="2958"/>
                    </a:cubicBezTo>
                    <a:lnTo>
                      <a:pt x="822" y="2958"/>
                    </a:lnTo>
                    <a:lnTo>
                      <a:pt x="1177" y="3212"/>
                    </a:lnTo>
                    <a:lnTo>
                      <a:pt x="1177" y="3212"/>
                    </a:lnTo>
                    <a:cubicBezTo>
                      <a:pt x="946" y="3054"/>
                      <a:pt x="480" y="2894"/>
                      <a:pt x="165" y="2684"/>
                    </a:cubicBezTo>
                    <a:lnTo>
                      <a:pt x="165" y="2684"/>
                    </a:lnTo>
                    <a:cubicBezTo>
                      <a:pt x="329" y="2794"/>
                      <a:pt x="110" y="2739"/>
                      <a:pt x="274" y="2848"/>
                    </a:cubicBezTo>
                    <a:lnTo>
                      <a:pt x="493" y="2903"/>
                    </a:lnTo>
                    <a:cubicBezTo>
                      <a:pt x="662" y="3024"/>
                      <a:pt x="704" y="3070"/>
                      <a:pt x="669" y="3070"/>
                    </a:cubicBezTo>
                    <a:cubicBezTo>
                      <a:pt x="625" y="3070"/>
                      <a:pt x="458" y="2995"/>
                      <a:pt x="274" y="2903"/>
                    </a:cubicBezTo>
                    <a:lnTo>
                      <a:pt x="274" y="2903"/>
                    </a:lnTo>
                    <a:cubicBezTo>
                      <a:pt x="658" y="3287"/>
                      <a:pt x="1096" y="3287"/>
                      <a:pt x="1534" y="3451"/>
                    </a:cubicBezTo>
                    <a:cubicBezTo>
                      <a:pt x="1310" y="3287"/>
                      <a:pt x="1278" y="3232"/>
                      <a:pt x="1343" y="3232"/>
                    </a:cubicBezTo>
                    <a:cubicBezTo>
                      <a:pt x="1471" y="3232"/>
                      <a:pt x="1977" y="3442"/>
                      <a:pt x="2157" y="3442"/>
                    </a:cubicBezTo>
                    <a:cubicBezTo>
                      <a:pt x="2222" y="3442"/>
                      <a:pt x="2244" y="3415"/>
                      <a:pt x="2191" y="3341"/>
                    </a:cubicBezTo>
                    <a:cubicBezTo>
                      <a:pt x="1972" y="3122"/>
                      <a:pt x="1753" y="3177"/>
                      <a:pt x="1479" y="3067"/>
                    </a:cubicBezTo>
                    <a:cubicBezTo>
                      <a:pt x="1479" y="2973"/>
                      <a:pt x="1275" y="2837"/>
                      <a:pt x="1360" y="2837"/>
                    </a:cubicBezTo>
                    <a:cubicBezTo>
                      <a:pt x="1374" y="2837"/>
                      <a:pt x="1395" y="2841"/>
                      <a:pt x="1425" y="2848"/>
                    </a:cubicBezTo>
                    <a:cubicBezTo>
                      <a:pt x="1698" y="2958"/>
                      <a:pt x="1753" y="3013"/>
                      <a:pt x="1698" y="3013"/>
                    </a:cubicBezTo>
                    <a:cubicBezTo>
                      <a:pt x="1856" y="3070"/>
                      <a:pt x="1924" y="3090"/>
                      <a:pt x="1946" y="3090"/>
                    </a:cubicBezTo>
                    <a:cubicBezTo>
                      <a:pt x="1995" y="3090"/>
                      <a:pt x="1812" y="2990"/>
                      <a:pt x="1899" y="2990"/>
                    </a:cubicBezTo>
                    <a:cubicBezTo>
                      <a:pt x="1912" y="2990"/>
                      <a:pt x="1931" y="2992"/>
                      <a:pt x="1958" y="2997"/>
                    </a:cubicBezTo>
                    <a:lnTo>
                      <a:pt x="1958" y="2997"/>
                    </a:lnTo>
                    <a:cubicBezTo>
                      <a:pt x="1901" y="2977"/>
                      <a:pt x="1827" y="2940"/>
                      <a:pt x="1753" y="2903"/>
                    </a:cubicBezTo>
                    <a:cubicBezTo>
                      <a:pt x="1918" y="2794"/>
                      <a:pt x="1260" y="2629"/>
                      <a:pt x="1698" y="2575"/>
                    </a:cubicBezTo>
                    <a:cubicBezTo>
                      <a:pt x="1534" y="2465"/>
                      <a:pt x="1534" y="2465"/>
                      <a:pt x="1151" y="2355"/>
                    </a:cubicBezTo>
                    <a:cubicBezTo>
                      <a:pt x="1425" y="2355"/>
                      <a:pt x="1548" y="2369"/>
                      <a:pt x="1664" y="2369"/>
                    </a:cubicBezTo>
                    <a:cubicBezTo>
                      <a:pt x="1781" y="2369"/>
                      <a:pt x="1890" y="2355"/>
                      <a:pt x="2137" y="2301"/>
                    </a:cubicBezTo>
                    <a:cubicBezTo>
                      <a:pt x="1918" y="2301"/>
                      <a:pt x="1370" y="2246"/>
                      <a:pt x="822" y="2136"/>
                    </a:cubicBezTo>
                    <a:cubicBezTo>
                      <a:pt x="1589" y="2082"/>
                      <a:pt x="767" y="1972"/>
                      <a:pt x="1315" y="1863"/>
                    </a:cubicBezTo>
                    <a:lnTo>
                      <a:pt x="1315" y="1863"/>
                    </a:lnTo>
                    <a:cubicBezTo>
                      <a:pt x="1370" y="1917"/>
                      <a:pt x="1479" y="1917"/>
                      <a:pt x="1425" y="1972"/>
                    </a:cubicBezTo>
                    <a:cubicBezTo>
                      <a:pt x="2137" y="1972"/>
                      <a:pt x="1315" y="1808"/>
                      <a:pt x="1425" y="1753"/>
                    </a:cubicBezTo>
                    <a:lnTo>
                      <a:pt x="2027" y="1698"/>
                    </a:lnTo>
                    <a:cubicBezTo>
                      <a:pt x="1918" y="1589"/>
                      <a:pt x="1479" y="1534"/>
                      <a:pt x="1918" y="1315"/>
                    </a:cubicBezTo>
                    <a:lnTo>
                      <a:pt x="2246" y="1260"/>
                    </a:lnTo>
                    <a:cubicBezTo>
                      <a:pt x="1698" y="1096"/>
                      <a:pt x="1753" y="767"/>
                      <a:pt x="1425" y="712"/>
                    </a:cubicBezTo>
                    <a:lnTo>
                      <a:pt x="1698" y="384"/>
                    </a:lnTo>
                    <a:lnTo>
                      <a:pt x="1698" y="384"/>
                    </a:lnTo>
                    <a:cubicBezTo>
                      <a:pt x="1151" y="438"/>
                      <a:pt x="1644" y="767"/>
                      <a:pt x="822" y="1151"/>
                    </a:cubicBezTo>
                    <a:cubicBezTo>
                      <a:pt x="1094" y="929"/>
                      <a:pt x="1160" y="861"/>
                      <a:pt x="1132" y="861"/>
                    </a:cubicBezTo>
                    <a:cubicBezTo>
                      <a:pt x="1087" y="861"/>
                      <a:pt x="803" y="1033"/>
                      <a:pt x="729" y="1033"/>
                    </a:cubicBezTo>
                    <a:cubicBezTo>
                      <a:pt x="700" y="1033"/>
                      <a:pt x="703" y="1006"/>
                      <a:pt x="767" y="931"/>
                    </a:cubicBezTo>
                    <a:cubicBezTo>
                      <a:pt x="1041" y="603"/>
                      <a:pt x="986" y="877"/>
                      <a:pt x="1370" y="438"/>
                    </a:cubicBezTo>
                    <a:lnTo>
                      <a:pt x="1370" y="438"/>
                    </a:lnTo>
                    <a:cubicBezTo>
                      <a:pt x="1157" y="604"/>
                      <a:pt x="1087" y="647"/>
                      <a:pt x="1063" y="647"/>
                    </a:cubicBezTo>
                    <a:cubicBezTo>
                      <a:pt x="1037" y="647"/>
                      <a:pt x="1066" y="595"/>
                      <a:pt x="1023" y="595"/>
                    </a:cubicBezTo>
                    <a:cubicBezTo>
                      <a:pt x="1014" y="595"/>
                      <a:pt x="1002" y="597"/>
                      <a:pt x="986" y="603"/>
                    </a:cubicBezTo>
                    <a:cubicBezTo>
                      <a:pt x="1370" y="219"/>
                      <a:pt x="932" y="438"/>
                      <a:pt x="137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32"/>
              <p:cNvSpPr/>
              <p:nvPr/>
            </p:nvSpPr>
            <p:spPr>
              <a:xfrm>
                <a:off x="7491953" y="3014756"/>
                <a:ext cx="1357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6" extrusionOk="0">
                    <a:moveTo>
                      <a:pt x="0" y="0"/>
                    </a:moveTo>
                    <a:lnTo>
                      <a:pt x="110" y="5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32"/>
              <p:cNvSpPr/>
              <p:nvPr/>
            </p:nvSpPr>
            <p:spPr>
              <a:xfrm>
                <a:off x="7496565" y="2988225"/>
                <a:ext cx="1468" cy="783"/>
              </a:xfrm>
              <a:custGeom>
                <a:avLst/>
                <a:gdLst/>
                <a:ahLst/>
                <a:cxnLst/>
                <a:rect l="l" t="t" r="r" b="b"/>
                <a:pathLst>
                  <a:path w="119" h="64" extrusionOk="0">
                    <a:moveTo>
                      <a:pt x="63" y="0"/>
                    </a:moveTo>
                    <a:cubicBezTo>
                      <a:pt x="17" y="47"/>
                      <a:pt x="0" y="64"/>
                      <a:pt x="4" y="64"/>
                    </a:cubicBezTo>
                    <a:cubicBezTo>
                      <a:pt x="10" y="64"/>
                      <a:pt x="55" y="32"/>
                      <a:pt x="118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32"/>
              <p:cNvSpPr/>
              <p:nvPr/>
            </p:nvSpPr>
            <p:spPr>
              <a:xfrm>
                <a:off x="7494646" y="301807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32"/>
              <p:cNvSpPr/>
              <p:nvPr/>
            </p:nvSpPr>
            <p:spPr>
              <a:xfrm>
                <a:off x="7506097" y="3024697"/>
                <a:ext cx="2714" cy="2032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" y="1"/>
                    </a:moveTo>
                    <a:lnTo>
                      <a:pt x="165" y="165"/>
                    </a:lnTo>
                    <a:lnTo>
                      <a:pt x="220" y="11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32"/>
              <p:cNvSpPr/>
              <p:nvPr/>
            </p:nvSpPr>
            <p:spPr>
              <a:xfrm>
                <a:off x="7493970" y="2977618"/>
                <a:ext cx="1369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111" h="275" extrusionOk="0">
                    <a:moveTo>
                      <a:pt x="110" y="0"/>
                    </a:moveTo>
                    <a:lnTo>
                      <a:pt x="1" y="274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32"/>
              <p:cNvSpPr/>
              <p:nvPr/>
            </p:nvSpPr>
            <p:spPr>
              <a:xfrm>
                <a:off x="7477132" y="2971648"/>
                <a:ext cx="12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" h="56" extrusionOk="0">
                    <a:moveTo>
                      <a:pt x="0" y="0"/>
                    </a:moveTo>
                    <a:lnTo>
                      <a:pt x="0" y="55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32"/>
              <p:cNvSpPr/>
              <p:nvPr/>
            </p:nvSpPr>
            <p:spPr>
              <a:xfrm>
                <a:off x="7433345" y="2968233"/>
                <a:ext cx="67585" cy="3765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3076" extrusionOk="0">
                    <a:moveTo>
                      <a:pt x="2301" y="447"/>
                    </a:moveTo>
                    <a:lnTo>
                      <a:pt x="2301" y="447"/>
                    </a:lnTo>
                    <a:cubicBezTo>
                      <a:pt x="2312" y="499"/>
                      <a:pt x="2323" y="541"/>
                      <a:pt x="2332" y="573"/>
                    </a:cubicBezTo>
                    <a:lnTo>
                      <a:pt x="2332" y="573"/>
                    </a:lnTo>
                    <a:lnTo>
                      <a:pt x="2301" y="447"/>
                    </a:lnTo>
                    <a:close/>
                    <a:moveTo>
                      <a:pt x="1750" y="2308"/>
                    </a:moveTo>
                    <a:lnTo>
                      <a:pt x="1750" y="2308"/>
                    </a:lnTo>
                    <a:cubicBezTo>
                      <a:pt x="1750" y="2310"/>
                      <a:pt x="1751" y="2312"/>
                      <a:pt x="1751" y="2313"/>
                    </a:cubicBezTo>
                    <a:lnTo>
                      <a:pt x="1751" y="2313"/>
                    </a:lnTo>
                    <a:cubicBezTo>
                      <a:pt x="1752" y="2312"/>
                      <a:pt x="1753" y="2311"/>
                      <a:pt x="1753" y="2309"/>
                    </a:cubicBezTo>
                    <a:cubicBezTo>
                      <a:pt x="1752" y="2309"/>
                      <a:pt x="1751" y="2309"/>
                      <a:pt x="1750" y="2308"/>
                    </a:cubicBezTo>
                    <a:close/>
                    <a:moveTo>
                      <a:pt x="1567" y="2255"/>
                    </a:moveTo>
                    <a:cubicBezTo>
                      <a:pt x="1569" y="2255"/>
                      <a:pt x="1639" y="2308"/>
                      <a:pt x="1835" y="2453"/>
                    </a:cubicBezTo>
                    <a:lnTo>
                      <a:pt x="1835" y="2453"/>
                    </a:lnTo>
                    <a:cubicBezTo>
                      <a:pt x="1838" y="2463"/>
                      <a:pt x="1841" y="2476"/>
                      <a:pt x="1846" y="2496"/>
                    </a:cubicBezTo>
                    <a:lnTo>
                      <a:pt x="1846" y="2496"/>
                    </a:lnTo>
                    <a:cubicBezTo>
                      <a:pt x="1737" y="2390"/>
                      <a:pt x="1564" y="2255"/>
                      <a:pt x="1567" y="2255"/>
                    </a:cubicBezTo>
                    <a:close/>
                    <a:moveTo>
                      <a:pt x="3429" y="1"/>
                    </a:moveTo>
                    <a:cubicBezTo>
                      <a:pt x="3314" y="1"/>
                      <a:pt x="3254" y="622"/>
                      <a:pt x="3158" y="622"/>
                    </a:cubicBezTo>
                    <a:cubicBezTo>
                      <a:pt x="3132" y="622"/>
                      <a:pt x="3102" y="573"/>
                      <a:pt x="3067" y="447"/>
                    </a:cubicBezTo>
                    <a:cubicBezTo>
                      <a:pt x="3067" y="720"/>
                      <a:pt x="2958" y="775"/>
                      <a:pt x="3067" y="1487"/>
                    </a:cubicBezTo>
                    <a:cubicBezTo>
                      <a:pt x="3019" y="1294"/>
                      <a:pt x="2971" y="802"/>
                      <a:pt x="2885" y="802"/>
                    </a:cubicBezTo>
                    <a:cubicBezTo>
                      <a:pt x="2873" y="802"/>
                      <a:pt x="2861" y="811"/>
                      <a:pt x="2848" y="830"/>
                    </a:cubicBezTo>
                    <a:cubicBezTo>
                      <a:pt x="2848" y="985"/>
                      <a:pt x="2835" y="1035"/>
                      <a:pt x="2816" y="1035"/>
                    </a:cubicBezTo>
                    <a:cubicBezTo>
                      <a:pt x="2783" y="1035"/>
                      <a:pt x="2732" y="882"/>
                      <a:pt x="2704" y="882"/>
                    </a:cubicBezTo>
                    <a:cubicBezTo>
                      <a:pt x="2692" y="882"/>
                      <a:pt x="2684" y="911"/>
                      <a:pt x="2684" y="994"/>
                    </a:cubicBezTo>
                    <a:cubicBezTo>
                      <a:pt x="2629" y="337"/>
                      <a:pt x="2629" y="830"/>
                      <a:pt x="2629" y="227"/>
                    </a:cubicBezTo>
                    <a:cubicBezTo>
                      <a:pt x="2602" y="200"/>
                      <a:pt x="2580" y="188"/>
                      <a:pt x="2563" y="188"/>
                    </a:cubicBezTo>
                    <a:cubicBezTo>
                      <a:pt x="2456" y="188"/>
                      <a:pt x="2545" y="676"/>
                      <a:pt x="2484" y="676"/>
                    </a:cubicBezTo>
                    <a:cubicBezTo>
                      <a:pt x="2479" y="676"/>
                      <a:pt x="2472" y="673"/>
                      <a:pt x="2465" y="666"/>
                    </a:cubicBezTo>
                    <a:lnTo>
                      <a:pt x="2356" y="228"/>
                    </a:lnTo>
                    <a:lnTo>
                      <a:pt x="2356" y="228"/>
                    </a:lnTo>
                    <a:cubicBezTo>
                      <a:pt x="2393" y="378"/>
                      <a:pt x="2405" y="658"/>
                      <a:pt x="2373" y="658"/>
                    </a:cubicBezTo>
                    <a:cubicBezTo>
                      <a:pt x="2363" y="658"/>
                      <a:pt x="2350" y="633"/>
                      <a:pt x="2332" y="573"/>
                    </a:cubicBezTo>
                    <a:lnTo>
                      <a:pt x="2332" y="573"/>
                    </a:lnTo>
                    <a:lnTo>
                      <a:pt x="2410" y="885"/>
                    </a:lnTo>
                    <a:cubicBezTo>
                      <a:pt x="2301" y="666"/>
                      <a:pt x="2246" y="830"/>
                      <a:pt x="2136" y="337"/>
                    </a:cubicBezTo>
                    <a:lnTo>
                      <a:pt x="2136" y="1159"/>
                    </a:lnTo>
                    <a:cubicBezTo>
                      <a:pt x="2086" y="908"/>
                      <a:pt x="2041" y="805"/>
                      <a:pt x="2003" y="805"/>
                    </a:cubicBezTo>
                    <a:cubicBezTo>
                      <a:pt x="1915" y="805"/>
                      <a:pt x="1863" y="1338"/>
                      <a:pt x="1863" y="1871"/>
                    </a:cubicBezTo>
                    <a:cubicBezTo>
                      <a:pt x="1808" y="1816"/>
                      <a:pt x="1753" y="1651"/>
                      <a:pt x="1698" y="1487"/>
                    </a:cubicBezTo>
                    <a:cubicBezTo>
                      <a:pt x="1698" y="1432"/>
                      <a:pt x="1698" y="1323"/>
                      <a:pt x="1698" y="1213"/>
                    </a:cubicBezTo>
                    <a:cubicBezTo>
                      <a:pt x="1668" y="1183"/>
                      <a:pt x="1571" y="1053"/>
                      <a:pt x="1518" y="1053"/>
                    </a:cubicBezTo>
                    <a:cubicBezTo>
                      <a:pt x="1475" y="1053"/>
                      <a:pt x="1460" y="1138"/>
                      <a:pt x="1534" y="1432"/>
                    </a:cubicBezTo>
                    <a:cubicBezTo>
                      <a:pt x="1534" y="1464"/>
                      <a:pt x="1529" y="1477"/>
                      <a:pt x="1521" y="1477"/>
                    </a:cubicBezTo>
                    <a:cubicBezTo>
                      <a:pt x="1473" y="1477"/>
                      <a:pt x="1292" y="986"/>
                      <a:pt x="1151" y="939"/>
                    </a:cubicBezTo>
                    <a:lnTo>
                      <a:pt x="1151" y="939"/>
                    </a:lnTo>
                    <a:cubicBezTo>
                      <a:pt x="1479" y="1761"/>
                      <a:pt x="0" y="994"/>
                      <a:pt x="1096" y="1925"/>
                    </a:cubicBezTo>
                    <a:cubicBezTo>
                      <a:pt x="1104" y="1917"/>
                      <a:pt x="1117" y="1914"/>
                      <a:pt x="1134" y="1914"/>
                    </a:cubicBezTo>
                    <a:cubicBezTo>
                      <a:pt x="1198" y="1914"/>
                      <a:pt x="1313" y="1964"/>
                      <a:pt x="1377" y="1964"/>
                    </a:cubicBezTo>
                    <a:cubicBezTo>
                      <a:pt x="1406" y="1964"/>
                      <a:pt x="1424" y="1954"/>
                      <a:pt x="1424" y="1925"/>
                    </a:cubicBezTo>
                    <a:cubicBezTo>
                      <a:pt x="1532" y="2086"/>
                      <a:pt x="1692" y="2300"/>
                      <a:pt x="1750" y="2308"/>
                    </a:cubicBezTo>
                    <a:lnTo>
                      <a:pt x="1750" y="2308"/>
                    </a:lnTo>
                    <a:cubicBezTo>
                      <a:pt x="1736" y="2270"/>
                      <a:pt x="1719" y="2217"/>
                      <a:pt x="1698" y="2144"/>
                    </a:cubicBezTo>
                    <a:lnTo>
                      <a:pt x="1698" y="2144"/>
                    </a:lnTo>
                    <a:cubicBezTo>
                      <a:pt x="1816" y="2409"/>
                      <a:pt x="1823" y="2405"/>
                      <a:pt x="1830" y="2430"/>
                    </a:cubicBezTo>
                    <a:lnTo>
                      <a:pt x="1830" y="2430"/>
                    </a:lnTo>
                    <a:cubicBezTo>
                      <a:pt x="1809" y="2416"/>
                      <a:pt x="1792" y="2425"/>
                      <a:pt x="1751" y="2313"/>
                    </a:cubicBezTo>
                    <a:lnTo>
                      <a:pt x="1751" y="2313"/>
                    </a:lnTo>
                    <a:cubicBezTo>
                      <a:pt x="1750" y="2314"/>
                      <a:pt x="1748" y="2315"/>
                      <a:pt x="1745" y="2315"/>
                    </a:cubicBezTo>
                    <a:cubicBezTo>
                      <a:pt x="1704" y="2315"/>
                      <a:pt x="1504" y="2178"/>
                      <a:pt x="1454" y="2178"/>
                    </a:cubicBezTo>
                    <a:cubicBezTo>
                      <a:pt x="1435" y="2178"/>
                      <a:pt x="1437" y="2198"/>
                      <a:pt x="1479" y="2254"/>
                    </a:cubicBezTo>
                    <a:lnTo>
                      <a:pt x="712" y="1706"/>
                    </a:lnTo>
                    <a:cubicBezTo>
                      <a:pt x="646" y="1695"/>
                      <a:pt x="595" y="1689"/>
                      <a:pt x="555" y="1689"/>
                    </a:cubicBezTo>
                    <a:cubicBezTo>
                      <a:pt x="125" y="1689"/>
                      <a:pt x="1068" y="2303"/>
                      <a:pt x="783" y="2303"/>
                    </a:cubicBezTo>
                    <a:cubicBezTo>
                      <a:pt x="720" y="2303"/>
                      <a:pt x="596" y="2273"/>
                      <a:pt x="384" y="2199"/>
                    </a:cubicBezTo>
                    <a:lnTo>
                      <a:pt x="384" y="2199"/>
                    </a:lnTo>
                    <a:cubicBezTo>
                      <a:pt x="548" y="2364"/>
                      <a:pt x="658" y="2528"/>
                      <a:pt x="1041" y="2747"/>
                    </a:cubicBezTo>
                    <a:lnTo>
                      <a:pt x="822" y="2637"/>
                    </a:lnTo>
                    <a:lnTo>
                      <a:pt x="822" y="2637"/>
                    </a:lnTo>
                    <a:cubicBezTo>
                      <a:pt x="931" y="2747"/>
                      <a:pt x="1315" y="2966"/>
                      <a:pt x="1808" y="3076"/>
                    </a:cubicBezTo>
                    <a:lnTo>
                      <a:pt x="1589" y="2966"/>
                    </a:lnTo>
                    <a:cubicBezTo>
                      <a:pt x="1482" y="2905"/>
                      <a:pt x="1469" y="2882"/>
                      <a:pt x="1510" y="2882"/>
                    </a:cubicBezTo>
                    <a:cubicBezTo>
                      <a:pt x="1616" y="2882"/>
                      <a:pt x="2088" y="3036"/>
                      <a:pt x="2246" y="3076"/>
                    </a:cubicBezTo>
                    <a:cubicBezTo>
                      <a:pt x="2136" y="2966"/>
                      <a:pt x="1151" y="2528"/>
                      <a:pt x="1424" y="2528"/>
                    </a:cubicBezTo>
                    <a:cubicBezTo>
                      <a:pt x="1424" y="2528"/>
                      <a:pt x="1643" y="2637"/>
                      <a:pt x="1863" y="2692"/>
                    </a:cubicBezTo>
                    <a:cubicBezTo>
                      <a:pt x="1972" y="2692"/>
                      <a:pt x="1205" y="2309"/>
                      <a:pt x="1151" y="2254"/>
                    </a:cubicBezTo>
                    <a:lnTo>
                      <a:pt x="1151" y="2254"/>
                    </a:lnTo>
                    <a:cubicBezTo>
                      <a:pt x="1575" y="2491"/>
                      <a:pt x="1789" y="2592"/>
                      <a:pt x="1878" y="2615"/>
                    </a:cubicBezTo>
                    <a:lnTo>
                      <a:pt x="1878" y="2615"/>
                    </a:lnTo>
                    <a:cubicBezTo>
                      <a:pt x="1889" y="2651"/>
                      <a:pt x="1902" y="2694"/>
                      <a:pt x="1917" y="2747"/>
                    </a:cubicBezTo>
                    <a:cubicBezTo>
                      <a:pt x="1904" y="2699"/>
                      <a:pt x="1892" y="2655"/>
                      <a:pt x="1882" y="2616"/>
                    </a:cubicBezTo>
                    <a:lnTo>
                      <a:pt x="1882" y="2616"/>
                    </a:lnTo>
                    <a:cubicBezTo>
                      <a:pt x="1894" y="2619"/>
                      <a:pt x="1904" y="2620"/>
                      <a:pt x="1912" y="2620"/>
                    </a:cubicBezTo>
                    <a:cubicBezTo>
                      <a:pt x="1958" y="2620"/>
                      <a:pt x="1919" y="2567"/>
                      <a:pt x="1852" y="2502"/>
                    </a:cubicBezTo>
                    <a:lnTo>
                      <a:pt x="1852" y="2502"/>
                    </a:lnTo>
                    <a:cubicBezTo>
                      <a:pt x="1848" y="2486"/>
                      <a:pt x="1844" y="2471"/>
                      <a:pt x="1841" y="2457"/>
                    </a:cubicBezTo>
                    <a:lnTo>
                      <a:pt x="1841" y="2457"/>
                    </a:lnTo>
                    <a:cubicBezTo>
                      <a:pt x="1848" y="2462"/>
                      <a:pt x="1855" y="2468"/>
                      <a:pt x="1863" y="2473"/>
                    </a:cubicBezTo>
                    <a:cubicBezTo>
                      <a:pt x="1852" y="2451"/>
                      <a:pt x="1843" y="2440"/>
                      <a:pt x="1835" y="2434"/>
                    </a:cubicBezTo>
                    <a:lnTo>
                      <a:pt x="1835" y="2434"/>
                    </a:lnTo>
                    <a:cubicBezTo>
                      <a:pt x="1809" y="2326"/>
                      <a:pt x="1805" y="2291"/>
                      <a:pt x="1814" y="2291"/>
                    </a:cubicBezTo>
                    <a:cubicBezTo>
                      <a:pt x="1830" y="2291"/>
                      <a:pt x="1892" y="2417"/>
                      <a:pt x="1933" y="2417"/>
                    </a:cubicBezTo>
                    <a:cubicBezTo>
                      <a:pt x="1976" y="2417"/>
                      <a:pt x="1996" y="2277"/>
                      <a:pt x="1917" y="1706"/>
                    </a:cubicBezTo>
                    <a:lnTo>
                      <a:pt x="1917" y="1706"/>
                    </a:lnTo>
                    <a:cubicBezTo>
                      <a:pt x="1975" y="1860"/>
                      <a:pt x="1992" y="1899"/>
                      <a:pt x="1997" y="1899"/>
                    </a:cubicBezTo>
                    <a:cubicBezTo>
                      <a:pt x="2003" y="1899"/>
                      <a:pt x="1995" y="1859"/>
                      <a:pt x="2006" y="1859"/>
                    </a:cubicBezTo>
                    <a:cubicBezTo>
                      <a:pt x="2014" y="1859"/>
                      <a:pt x="2034" y="1885"/>
                      <a:pt x="2082" y="1980"/>
                    </a:cubicBezTo>
                    <a:cubicBezTo>
                      <a:pt x="2136" y="2144"/>
                      <a:pt x="2082" y="2144"/>
                      <a:pt x="2082" y="2199"/>
                    </a:cubicBezTo>
                    <a:cubicBezTo>
                      <a:pt x="2096" y="2236"/>
                      <a:pt x="2108" y="2251"/>
                      <a:pt x="2118" y="2251"/>
                    </a:cubicBezTo>
                    <a:cubicBezTo>
                      <a:pt x="2160" y="2251"/>
                      <a:pt x="2160" y="1959"/>
                      <a:pt x="2186" y="1959"/>
                    </a:cubicBezTo>
                    <a:cubicBezTo>
                      <a:pt x="2199" y="1959"/>
                      <a:pt x="2216" y="2020"/>
                      <a:pt x="2246" y="2199"/>
                    </a:cubicBezTo>
                    <a:cubicBezTo>
                      <a:pt x="2256" y="2210"/>
                      <a:pt x="2265" y="2215"/>
                      <a:pt x="2272" y="2215"/>
                    </a:cubicBezTo>
                    <a:cubicBezTo>
                      <a:pt x="2335" y="2215"/>
                      <a:pt x="2246" y="1774"/>
                      <a:pt x="2246" y="1378"/>
                    </a:cubicBezTo>
                    <a:lnTo>
                      <a:pt x="2246" y="1378"/>
                    </a:lnTo>
                    <a:cubicBezTo>
                      <a:pt x="2410" y="1542"/>
                      <a:pt x="2355" y="1761"/>
                      <a:pt x="2520" y="2364"/>
                    </a:cubicBezTo>
                    <a:cubicBezTo>
                      <a:pt x="2465" y="1651"/>
                      <a:pt x="2575" y="1980"/>
                      <a:pt x="2575" y="1597"/>
                    </a:cubicBezTo>
                    <a:cubicBezTo>
                      <a:pt x="2575" y="1542"/>
                      <a:pt x="2465" y="1432"/>
                      <a:pt x="2465" y="1159"/>
                    </a:cubicBezTo>
                    <a:lnTo>
                      <a:pt x="2465" y="1159"/>
                    </a:lnTo>
                    <a:cubicBezTo>
                      <a:pt x="2478" y="1168"/>
                      <a:pt x="2490" y="1172"/>
                      <a:pt x="2500" y="1172"/>
                    </a:cubicBezTo>
                    <a:cubicBezTo>
                      <a:pt x="2612" y="1172"/>
                      <a:pt x="2524" y="648"/>
                      <a:pt x="2575" y="447"/>
                    </a:cubicBezTo>
                    <a:lnTo>
                      <a:pt x="2575" y="447"/>
                    </a:lnTo>
                    <a:cubicBezTo>
                      <a:pt x="2699" y="794"/>
                      <a:pt x="2665" y="838"/>
                      <a:pt x="2622" y="838"/>
                    </a:cubicBezTo>
                    <a:cubicBezTo>
                      <a:pt x="2608" y="838"/>
                      <a:pt x="2592" y="833"/>
                      <a:pt x="2581" y="833"/>
                    </a:cubicBezTo>
                    <a:cubicBezTo>
                      <a:pt x="2553" y="833"/>
                      <a:pt x="2554" y="866"/>
                      <a:pt x="2684" y="1104"/>
                    </a:cubicBezTo>
                    <a:cubicBezTo>
                      <a:pt x="2684" y="1487"/>
                      <a:pt x="2629" y="1432"/>
                      <a:pt x="2684" y="2035"/>
                    </a:cubicBezTo>
                    <a:cubicBezTo>
                      <a:pt x="2698" y="2042"/>
                      <a:pt x="2712" y="2045"/>
                      <a:pt x="2726" y="2045"/>
                    </a:cubicBezTo>
                    <a:cubicBezTo>
                      <a:pt x="2821" y="2045"/>
                      <a:pt x="2910" y="1884"/>
                      <a:pt x="2958" y="1597"/>
                    </a:cubicBezTo>
                    <a:cubicBezTo>
                      <a:pt x="3067" y="1651"/>
                      <a:pt x="3013" y="1980"/>
                      <a:pt x="3067" y="2035"/>
                    </a:cubicBezTo>
                    <a:cubicBezTo>
                      <a:pt x="3081" y="2075"/>
                      <a:pt x="3093" y="2092"/>
                      <a:pt x="3103" y="2092"/>
                    </a:cubicBezTo>
                    <a:cubicBezTo>
                      <a:pt x="3167" y="2092"/>
                      <a:pt x="3185" y="1466"/>
                      <a:pt x="3246" y="1466"/>
                    </a:cubicBezTo>
                    <a:cubicBezTo>
                      <a:pt x="3258" y="1466"/>
                      <a:pt x="3271" y="1488"/>
                      <a:pt x="3287" y="1542"/>
                    </a:cubicBezTo>
                    <a:lnTo>
                      <a:pt x="3287" y="1980"/>
                    </a:lnTo>
                    <a:cubicBezTo>
                      <a:pt x="3304" y="1786"/>
                      <a:pt x="3333" y="1728"/>
                      <a:pt x="3368" y="1728"/>
                    </a:cubicBezTo>
                    <a:cubicBezTo>
                      <a:pt x="3419" y="1728"/>
                      <a:pt x="3483" y="1852"/>
                      <a:pt x="3542" y="1852"/>
                    </a:cubicBezTo>
                    <a:cubicBezTo>
                      <a:pt x="3568" y="1852"/>
                      <a:pt x="3593" y="1829"/>
                      <a:pt x="3615" y="1761"/>
                    </a:cubicBezTo>
                    <a:cubicBezTo>
                      <a:pt x="3615" y="1718"/>
                      <a:pt x="3615" y="1679"/>
                      <a:pt x="3615" y="1644"/>
                    </a:cubicBezTo>
                    <a:lnTo>
                      <a:pt x="3615" y="1644"/>
                    </a:lnTo>
                    <a:cubicBezTo>
                      <a:pt x="3616" y="1644"/>
                      <a:pt x="3617" y="1644"/>
                      <a:pt x="3618" y="1644"/>
                    </a:cubicBezTo>
                    <a:cubicBezTo>
                      <a:pt x="3666" y="1644"/>
                      <a:pt x="3780" y="1318"/>
                      <a:pt x="3844" y="1318"/>
                    </a:cubicBezTo>
                    <a:cubicBezTo>
                      <a:pt x="3871" y="1318"/>
                      <a:pt x="3889" y="1376"/>
                      <a:pt x="3889" y="1542"/>
                    </a:cubicBezTo>
                    <a:cubicBezTo>
                      <a:pt x="3999" y="830"/>
                      <a:pt x="4218" y="501"/>
                      <a:pt x="4327" y="447"/>
                    </a:cubicBezTo>
                    <a:lnTo>
                      <a:pt x="4327" y="447"/>
                    </a:lnTo>
                    <a:cubicBezTo>
                      <a:pt x="4327" y="666"/>
                      <a:pt x="4218" y="939"/>
                      <a:pt x="4218" y="1104"/>
                    </a:cubicBezTo>
                    <a:cubicBezTo>
                      <a:pt x="4209" y="1033"/>
                      <a:pt x="4195" y="1002"/>
                      <a:pt x="4179" y="1002"/>
                    </a:cubicBezTo>
                    <a:cubicBezTo>
                      <a:pt x="4093" y="1002"/>
                      <a:pt x="3917" y="1815"/>
                      <a:pt x="3779" y="2090"/>
                    </a:cubicBezTo>
                    <a:cubicBezTo>
                      <a:pt x="3944" y="1761"/>
                      <a:pt x="3999" y="2144"/>
                      <a:pt x="4163" y="1652"/>
                    </a:cubicBezTo>
                    <a:lnTo>
                      <a:pt x="4163" y="1652"/>
                    </a:lnTo>
                    <a:lnTo>
                      <a:pt x="3999" y="2144"/>
                    </a:lnTo>
                    <a:cubicBezTo>
                      <a:pt x="4001" y="2149"/>
                      <a:pt x="4004" y="2152"/>
                      <a:pt x="4007" y="2152"/>
                    </a:cubicBezTo>
                    <a:cubicBezTo>
                      <a:pt x="4068" y="2152"/>
                      <a:pt x="4282" y="1423"/>
                      <a:pt x="4356" y="1423"/>
                    </a:cubicBezTo>
                    <a:cubicBezTo>
                      <a:pt x="4372" y="1423"/>
                      <a:pt x="4382" y="1458"/>
                      <a:pt x="4382" y="1542"/>
                    </a:cubicBezTo>
                    <a:lnTo>
                      <a:pt x="4218" y="1925"/>
                    </a:lnTo>
                    <a:cubicBezTo>
                      <a:pt x="4400" y="1925"/>
                      <a:pt x="4412" y="2242"/>
                      <a:pt x="4562" y="2242"/>
                    </a:cubicBezTo>
                    <a:cubicBezTo>
                      <a:pt x="4638" y="2242"/>
                      <a:pt x="4747" y="2163"/>
                      <a:pt x="4930" y="1925"/>
                    </a:cubicBezTo>
                    <a:cubicBezTo>
                      <a:pt x="5094" y="1706"/>
                      <a:pt x="5368" y="994"/>
                      <a:pt x="5477" y="775"/>
                    </a:cubicBezTo>
                    <a:lnTo>
                      <a:pt x="5477" y="775"/>
                    </a:lnTo>
                    <a:cubicBezTo>
                      <a:pt x="5203" y="939"/>
                      <a:pt x="4875" y="1378"/>
                      <a:pt x="4711" y="1597"/>
                    </a:cubicBezTo>
                    <a:lnTo>
                      <a:pt x="4930" y="1049"/>
                    </a:lnTo>
                    <a:lnTo>
                      <a:pt x="4930" y="1049"/>
                    </a:lnTo>
                    <a:cubicBezTo>
                      <a:pt x="4765" y="1432"/>
                      <a:pt x="4546" y="1651"/>
                      <a:pt x="4491" y="1925"/>
                    </a:cubicBezTo>
                    <a:cubicBezTo>
                      <a:pt x="4466" y="1968"/>
                      <a:pt x="4452" y="1986"/>
                      <a:pt x="4447" y="1986"/>
                    </a:cubicBezTo>
                    <a:cubicBezTo>
                      <a:pt x="4423" y="1986"/>
                      <a:pt x="4544" y="1678"/>
                      <a:pt x="4508" y="1678"/>
                    </a:cubicBezTo>
                    <a:cubicBezTo>
                      <a:pt x="4498" y="1678"/>
                      <a:pt x="4477" y="1701"/>
                      <a:pt x="4437" y="1761"/>
                    </a:cubicBezTo>
                    <a:cubicBezTo>
                      <a:pt x="4656" y="1159"/>
                      <a:pt x="4711" y="1104"/>
                      <a:pt x="4930" y="611"/>
                    </a:cubicBezTo>
                    <a:lnTo>
                      <a:pt x="4930" y="611"/>
                    </a:lnTo>
                    <a:lnTo>
                      <a:pt x="4711" y="885"/>
                    </a:lnTo>
                    <a:cubicBezTo>
                      <a:pt x="4820" y="666"/>
                      <a:pt x="4765" y="666"/>
                      <a:pt x="4875" y="392"/>
                    </a:cubicBezTo>
                    <a:lnTo>
                      <a:pt x="4875" y="392"/>
                    </a:lnTo>
                    <a:cubicBezTo>
                      <a:pt x="4774" y="580"/>
                      <a:pt x="4714" y="646"/>
                      <a:pt x="4677" y="646"/>
                    </a:cubicBezTo>
                    <a:cubicBezTo>
                      <a:pt x="4590" y="646"/>
                      <a:pt x="4621" y="290"/>
                      <a:pt x="4517" y="290"/>
                    </a:cubicBezTo>
                    <a:cubicBezTo>
                      <a:pt x="4496" y="290"/>
                      <a:pt x="4470" y="304"/>
                      <a:pt x="4437" y="337"/>
                    </a:cubicBezTo>
                    <a:lnTo>
                      <a:pt x="4491" y="501"/>
                    </a:lnTo>
                    <a:cubicBezTo>
                      <a:pt x="4437" y="830"/>
                      <a:pt x="4382" y="775"/>
                      <a:pt x="4327" y="885"/>
                    </a:cubicBezTo>
                    <a:cubicBezTo>
                      <a:pt x="4382" y="392"/>
                      <a:pt x="4327" y="447"/>
                      <a:pt x="4272" y="173"/>
                    </a:cubicBezTo>
                    <a:cubicBezTo>
                      <a:pt x="4163" y="447"/>
                      <a:pt x="3999" y="1049"/>
                      <a:pt x="3944" y="1049"/>
                    </a:cubicBezTo>
                    <a:cubicBezTo>
                      <a:pt x="4053" y="392"/>
                      <a:pt x="3834" y="666"/>
                      <a:pt x="3889" y="118"/>
                    </a:cubicBezTo>
                    <a:lnTo>
                      <a:pt x="3889" y="118"/>
                    </a:lnTo>
                    <a:cubicBezTo>
                      <a:pt x="3779" y="775"/>
                      <a:pt x="3670" y="337"/>
                      <a:pt x="3615" y="720"/>
                    </a:cubicBezTo>
                    <a:cubicBezTo>
                      <a:pt x="3599" y="752"/>
                      <a:pt x="3579" y="770"/>
                      <a:pt x="3559" y="770"/>
                    </a:cubicBezTo>
                    <a:cubicBezTo>
                      <a:pt x="3511" y="770"/>
                      <a:pt x="3467" y="664"/>
                      <a:pt x="3506" y="392"/>
                    </a:cubicBezTo>
                    <a:lnTo>
                      <a:pt x="3560" y="282"/>
                    </a:lnTo>
                    <a:lnTo>
                      <a:pt x="3506" y="282"/>
                    </a:lnTo>
                    <a:cubicBezTo>
                      <a:pt x="3506" y="227"/>
                      <a:pt x="3506" y="118"/>
                      <a:pt x="3506" y="118"/>
                    </a:cubicBezTo>
                    <a:cubicBezTo>
                      <a:pt x="3465" y="118"/>
                      <a:pt x="3454" y="395"/>
                      <a:pt x="3429" y="395"/>
                    </a:cubicBezTo>
                    <a:cubicBezTo>
                      <a:pt x="3420" y="395"/>
                      <a:pt x="3410" y="364"/>
                      <a:pt x="3396" y="282"/>
                    </a:cubicBezTo>
                    <a:cubicBezTo>
                      <a:pt x="3396" y="118"/>
                      <a:pt x="3396" y="118"/>
                      <a:pt x="3451" y="8"/>
                    </a:cubicBezTo>
                    <a:cubicBezTo>
                      <a:pt x="3443" y="3"/>
                      <a:pt x="3436" y="1"/>
                      <a:pt x="3429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32"/>
              <p:cNvSpPr/>
              <p:nvPr/>
            </p:nvSpPr>
            <p:spPr>
              <a:xfrm>
                <a:off x="7453553" y="2975620"/>
                <a:ext cx="2036" cy="5386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40" extrusionOk="0">
                    <a:moveTo>
                      <a:pt x="0" y="1"/>
                    </a:moveTo>
                    <a:lnTo>
                      <a:pt x="55" y="384"/>
                    </a:lnTo>
                    <a:cubicBezTo>
                      <a:pt x="78" y="362"/>
                      <a:pt x="91" y="348"/>
                      <a:pt x="103" y="348"/>
                    </a:cubicBezTo>
                    <a:cubicBezTo>
                      <a:pt x="119" y="348"/>
                      <a:pt x="133" y="375"/>
                      <a:pt x="165" y="43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32"/>
              <p:cNvSpPr/>
              <p:nvPr/>
            </p:nvSpPr>
            <p:spPr>
              <a:xfrm>
                <a:off x="7454230" y="2980270"/>
                <a:ext cx="679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55" h="220" extrusionOk="0">
                    <a:moveTo>
                      <a:pt x="0" y="0"/>
                    </a:moveTo>
                    <a:lnTo>
                      <a:pt x="0" y="219"/>
                    </a:lnTo>
                    <a:cubicBezTo>
                      <a:pt x="0" y="219"/>
                      <a:pt x="0" y="219"/>
                      <a:pt x="55" y="1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32"/>
              <p:cNvSpPr/>
              <p:nvPr/>
            </p:nvSpPr>
            <p:spPr>
              <a:xfrm>
                <a:off x="7437379" y="2999499"/>
                <a:ext cx="2603" cy="967"/>
              </a:xfrm>
              <a:custGeom>
                <a:avLst/>
                <a:gdLst/>
                <a:ahLst/>
                <a:cxnLst/>
                <a:rect l="l" t="t" r="r" b="b"/>
                <a:pathLst>
                  <a:path w="211" h="79" extrusionOk="0">
                    <a:moveTo>
                      <a:pt x="111" y="1"/>
                    </a:moveTo>
                    <a:cubicBezTo>
                      <a:pt x="56" y="1"/>
                      <a:pt x="1" y="1"/>
                      <a:pt x="111" y="55"/>
                    </a:cubicBezTo>
                    <a:cubicBezTo>
                      <a:pt x="143" y="71"/>
                      <a:pt x="165" y="78"/>
                      <a:pt x="179" y="78"/>
                    </a:cubicBezTo>
                    <a:cubicBezTo>
                      <a:pt x="211" y="78"/>
                      <a:pt x="188" y="39"/>
                      <a:pt x="11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32"/>
              <p:cNvSpPr/>
              <p:nvPr/>
            </p:nvSpPr>
            <p:spPr>
              <a:xfrm>
                <a:off x="7442102" y="3000831"/>
                <a:ext cx="1357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5" extrusionOk="0">
                    <a:moveTo>
                      <a:pt x="0" y="0"/>
                    </a:moveTo>
                    <a:lnTo>
                      <a:pt x="0" y="55"/>
                    </a:lnTo>
                    <a:lnTo>
                      <a:pt x="11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32"/>
              <p:cNvSpPr/>
              <p:nvPr/>
            </p:nvSpPr>
            <p:spPr>
              <a:xfrm>
                <a:off x="7435190" y="3002707"/>
                <a:ext cx="32620" cy="23586"/>
              </a:xfrm>
              <a:custGeom>
                <a:avLst/>
                <a:gdLst/>
                <a:ahLst/>
                <a:cxnLst/>
                <a:rect l="l" t="t" r="r" b="b"/>
                <a:pathLst>
                  <a:path w="2644" h="1927" extrusionOk="0">
                    <a:moveTo>
                      <a:pt x="1433" y="504"/>
                    </a:moveTo>
                    <a:cubicBezTo>
                      <a:pt x="1469" y="510"/>
                      <a:pt x="1502" y="515"/>
                      <a:pt x="1525" y="517"/>
                    </a:cubicBezTo>
                    <a:lnTo>
                      <a:pt x="1525" y="517"/>
                    </a:lnTo>
                    <a:cubicBezTo>
                      <a:pt x="1496" y="511"/>
                      <a:pt x="1465" y="507"/>
                      <a:pt x="1433" y="504"/>
                    </a:cubicBezTo>
                    <a:close/>
                    <a:moveTo>
                      <a:pt x="1640" y="549"/>
                    </a:moveTo>
                    <a:cubicBezTo>
                      <a:pt x="1649" y="551"/>
                      <a:pt x="1657" y="554"/>
                      <a:pt x="1665" y="557"/>
                    </a:cubicBezTo>
                    <a:lnTo>
                      <a:pt x="1548" y="557"/>
                    </a:lnTo>
                    <a:cubicBezTo>
                      <a:pt x="1548" y="557"/>
                      <a:pt x="1596" y="557"/>
                      <a:pt x="1640" y="549"/>
                    </a:cubicBezTo>
                    <a:close/>
                    <a:moveTo>
                      <a:pt x="699" y="1"/>
                    </a:moveTo>
                    <a:cubicBezTo>
                      <a:pt x="534" y="1"/>
                      <a:pt x="865" y="191"/>
                      <a:pt x="1110" y="338"/>
                    </a:cubicBezTo>
                    <a:cubicBezTo>
                      <a:pt x="1523" y="482"/>
                      <a:pt x="1593" y="518"/>
                      <a:pt x="1545" y="518"/>
                    </a:cubicBezTo>
                    <a:cubicBezTo>
                      <a:pt x="1539" y="518"/>
                      <a:pt x="1533" y="518"/>
                      <a:pt x="1525" y="517"/>
                    </a:cubicBezTo>
                    <a:lnTo>
                      <a:pt x="1525" y="517"/>
                    </a:lnTo>
                    <a:cubicBezTo>
                      <a:pt x="1554" y="523"/>
                      <a:pt x="1581" y="530"/>
                      <a:pt x="1607" y="538"/>
                    </a:cubicBezTo>
                    <a:lnTo>
                      <a:pt x="1607" y="538"/>
                    </a:lnTo>
                    <a:lnTo>
                      <a:pt x="1548" y="557"/>
                    </a:lnTo>
                    <a:cubicBezTo>
                      <a:pt x="1499" y="541"/>
                      <a:pt x="1458" y="534"/>
                      <a:pt x="1423" y="534"/>
                    </a:cubicBezTo>
                    <a:cubicBezTo>
                      <a:pt x="1420" y="534"/>
                      <a:pt x="1417" y="534"/>
                      <a:pt x="1415" y="534"/>
                    </a:cubicBezTo>
                    <a:lnTo>
                      <a:pt x="1415" y="534"/>
                    </a:lnTo>
                    <a:cubicBezTo>
                      <a:pt x="1396" y="522"/>
                      <a:pt x="1384" y="511"/>
                      <a:pt x="1384" y="502"/>
                    </a:cubicBezTo>
                    <a:cubicBezTo>
                      <a:pt x="1401" y="502"/>
                      <a:pt x="1417" y="503"/>
                      <a:pt x="1433" y="504"/>
                    </a:cubicBezTo>
                    <a:lnTo>
                      <a:pt x="1433" y="504"/>
                    </a:lnTo>
                    <a:cubicBezTo>
                      <a:pt x="1373" y="495"/>
                      <a:pt x="1306" y="484"/>
                      <a:pt x="1268" y="484"/>
                    </a:cubicBezTo>
                    <a:cubicBezTo>
                      <a:pt x="1220" y="484"/>
                      <a:pt x="1217" y="501"/>
                      <a:pt x="1329" y="557"/>
                    </a:cubicBezTo>
                    <a:cubicBezTo>
                      <a:pt x="891" y="393"/>
                      <a:pt x="891" y="393"/>
                      <a:pt x="672" y="283"/>
                    </a:cubicBezTo>
                    <a:cubicBezTo>
                      <a:pt x="605" y="279"/>
                      <a:pt x="551" y="277"/>
                      <a:pt x="508" y="277"/>
                    </a:cubicBezTo>
                    <a:cubicBezTo>
                      <a:pt x="0" y="277"/>
                      <a:pt x="1140" y="557"/>
                      <a:pt x="179" y="557"/>
                    </a:cubicBezTo>
                    <a:lnTo>
                      <a:pt x="124" y="557"/>
                    </a:lnTo>
                    <a:cubicBezTo>
                      <a:pt x="15" y="612"/>
                      <a:pt x="234" y="612"/>
                      <a:pt x="343" y="667"/>
                    </a:cubicBezTo>
                    <a:cubicBezTo>
                      <a:pt x="508" y="612"/>
                      <a:pt x="562" y="612"/>
                      <a:pt x="672" y="557"/>
                    </a:cubicBezTo>
                    <a:cubicBezTo>
                      <a:pt x="755" y="599"/>
                      <a:pt x="1057" y="609"/>
                      <a:pt x="1294" y="611"/>
                    </a:cubicBezTo>
                    <a:lnTo>
                      <a:pt x="1294" y="611"/>
                    </a:lnTo>
                    <a:cubicBezTo>
                      <a:pt x="1294" y="637"/>
                      <a:pt x="1316" y="659"/>
                      <a:pt x="1359" y="659"/>
                    </a:cubicBezTo>
                    <a:cubicBezTo>
                      <a:pt x="1381" y="659"/>
                      <a:pt x="1408" y="653"/>
                      <a:pt x="1440" y="639"/>
                    </a:cubicBezTo>
                    <a:lnTo>
                      <a:pt x="1440" y="639"/>
                    </a:lnTo>
                    <a:cubicBezTo>
                      <a:pt x="1516" y="640"/>
                      <a:pt x="1583" y="644"/>
                      <a:pt x="1493" y="667"/>
                    </a:cubicBezTo>
                    <a:cubicBezTo>
                      <a:pt x="1329" y="685"/>
                      <a:pt x="1226" y="691"/>
                      <a:pt x="1151" y="691"/>
                    </a:cubicBezTo>
                    <a:cubicBezTo>
                      <a:pt x="1001" y="691"/>
                      <a:pt x="964" y="667"/>
                      <a:pt x="781" y="667"/>
                    </a:cubicBezTo>
                    <a:lnTo>
                      <a:pt x="1110" y="721"/>
                    </a:lnTo>
                    <a:cubicBezTo>
                      <a:pt x="1165" y="776"/>
                      <a:pt x="617" y="776"/>
                      <a:pt x="398" y="831"/>
                    </a:cubicBezTo>
                    <a:cubicBezTo>
                      <a:pt x="464" y="842"/>
                      <a:pt x="512" y="846"/>
                      <a:pt x="551" y="846"/>
                    </a:cubicBezTo>
                    <a:cubicBezTo>
                      <a:pt x="707" y="846"/>
                      <a:pt x="716" y="776"/>
                      <a:pt x="1110" y="776"/>
                    </a:cubicBezTo>
                    <a:cubicBezTo>
                      <a:pt x="606" y="877"/>
                      <a:pt x="705" y="1163"/>
                      <a:pt x="1108" y="1208"/>
                    </a:cubicBezTo>
                    <a:lnTo>
                      <a:pt x="1108" y="1208"/>
                    </a:lnTo>
                    <a:cubicBezTo>
                      <a:pt x="1015" y="1221"/>
                      <a:pt x="891" y="1253"/>
                      <a:pt x="824" y="1253"/>
                    </a:cubicBezTo>
                    <a:cubicBezTo>
                      <a:pt x="787" y="1253"/>
                      <a:pt x="767" y="1243"/>
                      <a:pt x="781" y="1214"/>
                    </a:cubicBezTo>
                    <a:lnTo>
                      <a:pt x="781" y="1214"/>
                    </a:lnTo>
                    <a:cubicBezTo>
                      <a:pt x="727" y="1242"/>
                      <a:pt x="768" y="1255"/>
                      <a:pt x="864" y="1255"/>
                    </a:cubicBezTo>
                    <a:cubicBezTo>
                      <a:pt x="959" y="1255"/>
                      <a:pt x="1110" y="1242"/>
                      <a:pt x="1274" y="1214"/>
                    </a:cubicBezTo>
                    <a:cubicBezTo>
                      <a:pt x="1603" y="1214"/>
                      <a:pt x="1439" y="1324"/>
                      <a:pt x="1165" y="1543"/>
                    </a:cubicBezTo>
                    <a:lnTo>
                      <a:pt x="1493" y="1379"/>
                    </a:lnTo>
                    <a:cubicBezTo>
                      <a:pt x="1560" y="1367"/>
                      <a:pt x="1608" y="1361"/>
                      <a:pt x="1640" y="1361"/>
                    </a:cubicBezTo>
                    <a:cubicBezTo>
                      <a:pt x="1894" y="1361"/>
                      <a:pt x="1153" y="1707"/>
                      <a:pt x="1493" y="1707"/>
                    </a:cubicBezTo>
                    <a:cubicBezTo>
                      <a:pt x="1539" y="1707"/>
                      <a:pt x="2117" y="1517"/>
                      <a:pt x="2214" y="1517"/>
                    </a:cubicBezTo>
                    <a:cubicBezTo>
                      <a:pt x="2233" y="1517"/>
                      <a:pt x="2233" y="1525"/>
                      <a:pt x="2205" y="1543"/>
                    </a:cubicBezTo>
                    <a:cubicBezTo>
                      <a:pt x="1822" y="1653"/>
                      <a:pt x="1877" y="1598"/>
                      <a:pt x="1439" y="1762"/>
                    </a:cubicBezTo>
                    <a:lnTo>
                      <a:pt x="1986" y="1653"/>
                    </a:lnTo>
                    <a:lnTo>
                      <a:pt x="1986" y="1653"/>
                    </a:lnTo>
                    <a:cubicBezTo>
                      <a:pt x="1767" y="1762"/>
                      <a:pt x="2096" y="1762"/>
                      <a:pt x="1658" y="1926"/>
                    </a:cubicBezTo>
                    <a:cubicBezTo>
                      <a:pt x="1877" y="1853"/>
                      <a:pt x="1962" y="1841"/>
                      <a:pt x="2009" y="1841"/>
                    </a:cubicBezTo>
                    <a:cubicBezTo>
                      <a:pt x="2032" y="1841"/>
                      <a:pt x="2046" y="1844"/>
                      <a:pt x="2062" y="1844"/>
                    </a:cubicBezTo>
                    <a:cubicBezTo>
                      <a:pt x="2110" y="1844"/>
                      <a:pt x="2178" y="1817"/>
                      <a:pt x="2589" y="1598"/>
                    </a:cubicBezTo>
                    <a:cubicBezTo>
                      <a:pt x="2151" y="1543"/>
                      <a:pt x="2644" y="1050"/>
                      <a:pt x="1713" y="995"/>
                    </a:cubicBezTo>
                    <a:lnTo>
                      <a:pt x="2096" y="995"/>
                    </a:lnTo>
                    <a:cubicBezTo>
                      <a:pt x="1413" y="947"/>
                      <a:pt x="2598" y="767"/>
                      <a:pt x="1822" y="767"/>
                    </a:cubicBezTo>
                    <a:cubicBezTo>
                      <a:pt x="1726" y="767"/>
                      <a:pt x="1601" y="770"/>
                      <a:pt x="1439" y="776"/>
                    </a:cubicBezTo>
                    <a:lnTo>
                      <a:pt x="2205" y="721"/>
                    </a:lnTo>
                    <a:cubicBezTo>
                      <a:pt x="2408" y="671"/>
                      <a:pt x="1255" y="667"/>
                      <a:pt x="1725" y="580"/>
                    </a:cubicBezTo>
                    <a:lnTo>
                      <a:pt x="1725" y="580"/>
                    </a:lnTo>
                    <a:cubicBezTo>
                      <a:pt x="1770" y="598"/>
                      <a:pt x="1803" y="612"/>
                      <a:pt x="1822" y="612"/>
                    </a:cubicBezTo>
                    <a:cubicBezTo>
                      <a:pt x="1803" y="597"/>
                      <a:pt x="1789" y="583"/>
                      <a:pt x="1780" y="571"/>
                    </a:cubicBezTo>
                    <a:lnTo>
                      <a:pt x="1780" y="571"/>
                    </a:lnTo>
                    <a:cubicBezTo>
                      <a:pt x="1808" y="567"/>
                      <a:pt x="1840" y="562"/>
                      <a:pt x="1877" y="557"/>
                    </a:cubicBezTo>
                    <a:lnTo>
                      <a:pt x="1770" y="557"/>
                    </a:lnTo>
                    <a:cubicBezTo>
                      <a:pt x="1692" y="420"/>
                      <a:pt x="2261" y="519"/>
                      <a:pt x="1274" y="174"/>
                    </a:cubicBezTo>
                    <a:cubicBezTo>
                      <a:pt x="1055" y="64"/>
                      <a:pt x="891" y="64"/>
                      <a:pt x="781" y="9"/>
                    </a:cubicBezTo>
                    <a:cubicBezTo>
                      <a:pt x="746" y="4"/>
                      <a:pt x="719" y="1"/>
                      <a:pt x="699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32"/>
              <p:cNvSpPr/>
              <p:nvPr/>
            </p:nvSpPr>
            <p:spPr>
              <a:xfrm>
                <a:off x="7458756" y="3022118"/>
                <a:ext cx="9660" cy="4737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87" extrusionOk="0">
                    <a:moveTo>
                      <a:pt x="734" y="1"/>
                    </a:moveTo>
                    <a:cubicBezTo>
                      <a:pt x="722" y="1"/>
                      <a:pt x="691" y="13"/>
                      <a:pt x="618" y="50"/>
                    </a:cubicBezTo>
                    <a:cubicBezTo>
                      <a:pt x="529" y="94"/>
                      <a:pt x="441" y="174"/>
                      <a:pt x="439" y="174"/>
                    </a:cubicBezTo>
                    <a:cubicBezTo>
                      <a:pt x="439" y="174"/>
                      <a:pt x="443" y="170"/>
                      <a:pt x="454" y="159"/>
                    </a:cubicBezTo>
                    <a:lnTo>
                      <a:pt x="454" y="159"/>
                    </a:lnTo>
                    <a:lnTo>
                      <a:pt x="16" y="378"/>
                    </a:lnTo>
                    <a:cubicBezTo>
                      <a:pt x="4" y="384"/>
                      <a:pt x="0" y="387"/>
                      <a:pt x="4" y="387"/>
                    </a:cubicBezTo>
                    <a:cubicBezTo>
                      <a:pt x="31" y="387"/>
                      <a:pt x="538" y="196"/>
                      <a:pt x="782" y="50"/>
                    </a:cubicBezTo>
                    <a:cubicBezTo>
                      <a:pt x="709" y="50"/>
                      <a:pt x="758" y="1"/>
                      <a:pt x="734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32"/>
              <p:cNvSpPr/>
              <p:nvPr/>
            </p:nvSpPr>
            <p:spPr>
              <a:xfrm>
                <a:off x="7458596" y="3023135"/>
                <a:ext cx="19974" cy="12460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018" extrusionOk="0">
                    <a:moveTo>
                      <a:pt x="850" y="20"/>
                    </a:moveTo>
                    <a:lnTo>
                      <a:pt x="850" y="20"/>
                    </a:lnTo>
                    <a:cubicBezTo>
                      <a:pt x="786" y="59"/>
                      <a:pt x="761" y="70"/>
                      <a:pt x="751" y="70"/>
                    </a:cubicBezTo>
                    <a:cubicBezTo>
                      <a:pt x="736" y="70"/>
                      <a:pt x="755" y="44"/>
                      <a:pt x="728" y="44"/>
                    </a:cubicBezTo>
                    <a:cubicBezTo>
                      <a:pt x="695" y="44"/>
                      <a:pt x="598" y="80"/>
                      <a:pt x="302" y="239"/>
                    </a:cubicBezTo>
                    <a:cubicBezTo>
                      <a:pt x="296" y="246"/>
                      <a:pt x="296" y="248"/>
                      <a:pt x="299" y="248"/>
                    </a:cubicBezTo>
                    <a:cubicBezTo>
                      <a:pt x="322" y="248"/>
                      <a:pt x="498" y="153"/>
                      <a:pt x="535" y="153"/>
                    </a:cubicBezTo>
                    <a:cubicBezTo>
                      <a:pt x="546" y="153"/>
                      <a:pt x="544" y="162"/>
                      <a:pt x="522" y="185"/>
                    </a:cubicBezTo>
                    <a:lnTo>
                      <a:pt x="302" y="294"/>
                    </a:lnTo>
                    <a:lnTo>
                      <a:pt x="412" y="294"/>
                    </a:lnTo>
                    <a:lnTo>
                      <a:pt x="850" y="20"/>
                    </a:lnTo>
                    <a:close/>
                    <a:moveTo>
                      <a:pt x="1134" y="1"/>
                    </a:moveTo>
                    <a:cubicBezTo>
                      <a:pt x="1089" y="1"/>
                      <a:pt x="604" y="294"/>
                      <a:pt x="412" y="294"/>
                    </a:cubicBezTo>
                    <a:lnTo>
                      <a:pt x="83" y="458"/>
                    </a:lnTo>
                    <a:cubicBezTo>
                      <a:pt x="14" y="518"/>
                      <a:pt x="0" y="542"/>
                      <a:pt x="23" y="542"/>
                    </a:cubicBezTo>
                    <a:cubicBezTo>
                      <a:pt x="110" y="542"/>
                      <a:pt x="727" y="199"/>
                      <a:pt x="811" y="199"/>
                    </a:cubicBezTo>
                    <a:cubicBezTo>
                      <a:pt x="826" y="199"/>
                      <a:pt x="824" y="211"/>
                      <a:pt x="795" y="239"/>
                    </a:cubicBezTo>
                    <a:lnTo>
                      <a:pt x="193" y="623"/>
                    </a:lnTo>
                    <a:cubicBezTo>
                      <a:pt x="193" y="732"/>
                      <a:pt x="412" y="568"/>
                      <a:pt x="83" y="897"/>
                    </a:cubicBezTo>
                    <a:cubicBezTo>
                      <a:pt x="83" y="897"/>
                      <a:pt x="186" y="828"/>
                      <a:pt x="248" y="787"/>
                    </a:cubicBezTo>
                    <a:cubicBezTo>
                      <a:pt x="302" y="732"/>
                      <a:pt x="522" y="568"/>
                      <a:pt x="686" y="458"/>
                    </a:cubicBezTo>
                    <a:cubicBezTo>
                      <a:pt x="788" y="402"/>
                      <a:pt x="834" y="378"/>
                      <a:pt x="840" y="378"/>
                    </a:cubicBezTo>
                    <a:cubicBezTo>
                      <a:pt x="863" y="378"/>
                      <a:pt x="312" y="723"/>
                      <a:pt x="138" y="897"/>
                    </a:cubicBezTo>
                    <a:cubicBezTo>
                      <a:pt x="404" y="778"/>
                      <a:pt x="639" y="676"/>
                      <a:pt x="729" y="676"/>
                    </a:cubicBezTo>
                    <a:cubicBezTo>
                      <a:pt x="806" y="676"/>
                      <a:pt x="778" y="750"/>
                      <a:pt x="576" y="951"/>
                    </a:cubicBezTo>
                    <a:cubicBezTo>
                      <a:pt x="877" y="651"/>
                      <a:pt x="1177" y="397"/>
                      <a:pt x="1226" y="397"/>
                    </a:cubicBezTo>
                    <a:cubicBezTo>
                      <a:pt x="1231" y="397"/>
                      <a:pt x="1234" y="399"/>
                      <a:pt x="1234" y="404"/>
                    </a:cubicBezTo>
                    <a:cubicBezTo>
                      <a:pt x="1069" y="623"/>
                      <a:pt x="905" y="678"/>
                      <a:pt x="795" y="842"/>
                    </a:cubicBezTo>
                    <a:cubicBezTo>
                      <a:pt x="748" y="889"/>
                      <a:pt x="661" y="1017"/>
                      <a:pt x="672" y="1017"/>
                    </a:cubicBezTo>
                    <a:cubicBezTo>
                      <a:pt x="674" y="1017"/>
                      <a:pt x="678" y="1014"/>
                      <a:pt x="686" y="1006"/>
                    </a:cubicBezTo>
                    <a:cubicBezTo>
                      <a:pt x="960" y="678"/>
                      <a:pt x="1343" y="349"/>
                      <a:pt x="1562" y="185"/>
                    </a:cubicBezTo>
                    <a:cubicBezTo>
                      <a:pt x="1609" y="129"/>
                      <a:pt x="1619" y="106"/>
                      <a:pt x="1604" y="106"/>
                    </a:cubicBezTo>
                    <a:cubicBezTo>
                      <a:pt x="1538" y="106"/>
                      <a:pt x="994" y="535"/>
                      <a:pt x="874" y="535"/>
                    </a:cubicBezTo>
                    <a:cubicBezTo>
                      <a:pt x="859" y="535"/>
                      <a:pt x="850" y="528"/>
                      <a:pt x="850" y="513"/>
                    </a:cubicBezTo>
                    <a:lnTo>
                      <a:pt x="1179" y="294"/>
                    </a:lnTo>
                    <a:cubicBezTo>
                      <a:pt x="1069" y="239"/>
                      <a:pt x="795" y="239"/>
                      <a:pt x="1124" y="20"/>
                    </a:cubicBezTo>
                    <a:cubicBezTo>
                      <a:pt x="1138" y="7"/>
                      <a:pt x="1140" y="1"/>
                      <a:pt x="1134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32"/>
              <p:cNvSpPr/>
              <p:nvPr/>
            </p:nvSpPr>
            <p:spPr>
              <a:xfrm>
                <a:off x="7473085" y="3025363"/>
                <a:ext cx="1369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11" extrusionOk="0">
                    <a:moveTo>
                      <a:pt x="110" y="1"/>
                    </a:moveTo>
                    <a:lnTo>
                      <a:pt x="1" y="110"/>
                    </a:lnTo>
                    <a:lnTo>
                      <a:pt x="56" y="110"/>
                    </a:lnTo>
                    <a:lnTo>
                      <a:pt x="11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32"/>
              <p:cNvSpPr/>
              <p:nvPr/>
            </p:nvSpPr>
            <p:spPr>
              <a:xfrm>
                <a:off x="7548039" y="2781902"/>
                <a:ext cx="67535" cy="72387"/>
              </a:xfrm>
              <a:custGeom>
                <a:avLst/>
                <a:gdLst/>
                <a:ahLst/>
                <a:cxnLst/>
                <a:rect l="l" t="t" r="r" b="b"/>
                <a:pathLst>
                  <a:path w="5474" h="5914" extrusionOk="0">
                    <a:moveTo>
                      <a:pt x="2636" y="0"/>
                    </a:moveTo>
                    <a:cubicBezTo>
                      <a:pt x="1962" y="0"/>
                      <a:pt x="1332" y="284"/>
                      <a:pt x="998" y="990"/>
                    </a:cubicBezTo>
                    <a:lnTo>
                      <a:pt x="998" y="990"/>
                    </a:lnTo>
                    <a:cubicBezTo>
                      <a:pt x="884" y="941"/>
                      <a:pt x="788" y="919"/>
                      <a:pt x="708" y="919"/>
                    </a:cubicBezTo>
                    <a:cubicBezTo>
                      <a:pt x="0" y="919"/>
                      <a:pt x="575" y="2674"/>
                      <a:pt x="972" y="3292"/>
                    </a:cubicBezTo>
                    <a:cubicBezTo>
                      <a:pt x="1958" y="4278"/>
                      <a:pt x="2999" y="4059"/>
                      <a:pt x="2725" y="5812"/>
                    </a:cubicBezTo>
                    <a:cubicBezTo>
                      <a:pt x="2933" y="5881"/>
                      <a:pt x="3126" y="5913"/>
                      <a:pt x="3305" y="5913"/>
                    </a:cubicBezTo>
                    <a:cubicBezTo>
                      <a:pt x="5106" y="5913"/>
                      <a:pt x="5473" y="2661"/>
                      <a:pt x="5025" y="1266"/>
                    </a:cubicBezTo>
                    <a:cubicBezTo>
                      <a:pt x="4585" y="543"/>
                      <a:pt x="3568" y="0"/>
                      <a:pt x="2636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32"/>
              <p:cNvSpPr/>
              <p:nvPr/>
            </p:nvSpPr>
            <p:spPr>
              <a:xfrm>
                <a:off x="7555271" y="2791250"/>
                <a:ext cx="4750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385" h="220" extrusionOk="0">
                    <a:moveTo>
                      <a:pt x="1" y="1"/>
                    </a:moveTo>
                    <a:lnTo>
                      <a:pt x="220" y="165"/>
                    </a:lnTo>
                    <a:lnTo>
                      <a:pt x="384" y="22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32"/>
              <p:cNvSpPr/>
              <p:nvPr/>
            </p:nvSpPr>
            <p:spPr>
              <a:xfrm>
                <a:off x="7554595" y="2788598"/>
                <a:ext cx="21640" cy="12081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98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5" y="165"/>
                      <a:pt x="494" y="439"/>
                      <a:pt x="932" y="658"/>
                    </a:cubicBezTo>
                    <a:cubicBezTo>
                      <a:pt x="932" y="608"/>
                      <a:pt x="569" y="377"/>
                      <a:pt x="628" y="377"/>
                    </a:cubicBezTo>
                    <a:cubicBezTo>
                      <a:pt x="633" y="377"/>
                      <a:pt x="643" y="379"/>
                      <a:pt x="658" y="384"/>
                    </a:cubicBezTo>
                    <a:cubicBezTo>
                      <a:pt x="987" y="603"/>
                      <a:pt x="932" y="603"/>
                      <a:pt x="1315" y="822"/>
                    </a:cubicBezTo>
                    <a:cubicBezTo>
                      <a:pt x="1393" y="856"/>
                      <a:pt x="1431" y="869"/>
                      <a:pt x="1442" y="869"/>
                    </a:cubicBezTo>
                    <a:cubicBezTo>
                      <a:pt x="1481" y="869"/>
                      <a:pt x="1196" y="706"/>
                      <a:pt x="1235" y="706"/>
                    </a:cubicBezTo>
                    <a:cubicBezTo>
                      <a:pt x="1240" y="706"/>
                      <a:pt x="1248" y="708"/>
                      <a:pt x="1261" y="713"/>
                    </a:cubicBezTo>
                    <a:lnTo>
                      <a:pt x="1754" y="987"/>
                    </a:lnTo>
                    <a:lnTo>
                      <a:pt x="1589" y="877"/>
                    </a:lnTo>
                    <a:cubicBezTo>
                      <a:pt x="549" y="220"/>
                      <a:pt x="877" y="329"/>
                      <a:pt x="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32"/>
              <p:cNvSpPr/>
              <p:nvPr/>
            </p:nvSpPr>
            <p:spPr>
              <a:xfrm>
                <a:off x="7563352" y="2791916"/>
                <a:ext cx="6095" cy="4039"/>
              </a:xfrm>
              <a:custGeom>
                <a:avLst/>
                <a:gdLst/>
                <a:ahLst/>
                <a:cxnLst/>
                <a:rect l="l" t="t" r="r" b="b"/>
                <a:pathLst>
                  <a:path w="494" h="330" extrusionOk="0">
                    <a:moveTo>
                      <a:pt x="1" y="1"/>
                    </a:moveTo>
                    <a:lnTo>
                      <a:pt x="494" y="329"/>
                    </a:lnTo>
                    <a:cubicBezTo>
                      <a:pt x="330" y="220"/>
                      <a:pt x="110" y="55"/>
                      <a:pt x="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32"/>
              <p:cNvSpPr/>
              <p:nvPr/>
            </p:nvSpPr>
            <p:spPr>
              <a:xfrm>
                <a:off x="7559994" y="2787933"/>
                <a:ext cx="8118" cy="6047"/>
              </a:xfrm>
              <a:custGeom>
                <a:avLst/>
                <a:gdLst/>
                <a:ahLst/>
                <a:cxnLst/>
                <a:rect l="l" t="t" r="r" b="b"/>
                <a:pathLst>
                  <a:path w="658" h="494" extrusionOk="0">
                    <a:moveTo>
                      <a:pt x="0" y="1"/>
                    </a:moveTo>
                    <a:lnTo>
                      <a:pt x="219" y="220"/>
                    </a:lnTo>
                    <a:cubicBezTo>
                      <a:pt x="274" y="220"/>
                      <a:pt x="603" y="494"/>
                      <a:pt x="657" y="49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32"/>
              <p:cNvSpPr/>
              <p:nvPr/>
            </p:nvSpPr>
            <p:spPr>
              <a:xfrm>
                <a:off x="7563167" y="2787376"/>
                <a:ext cx="1555" cy="124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02" extrusionOk="0">
                    <a:moveTo>
                      <a:pt x="13" y="0"/>
                    </a:moveTo>
                    <a:cubicBezTo>
                      <a:pt x="0" y="0"/>
                      <a:pt x="50" y="64"/>
                      <a:pt x="125" y="102"/>
                    </a:cubicBezTo>
                    <a:lnTo>
                      <a:pt x="71" y="47"/>
                    </a:lnTo>
                    <a:cubicBezTo>
                      <a:pt x="37" y="13"/>
                      <a:pt x="19" y="0"/>
                      <a:pt x="13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32"/>
              <p:cNvSpPr/>
              <p:nvPr/>
            </p:nvSpPr>
            <p:spPr>
              <a:xfrm>
                <a:off x="7562565" y="2785632"/>
                <a:ext cx="10943" cy="11726"/>
              </a:xfrm>
              <a:custGeom>
                <a:avLst/>
                <a:gdLst/>
                <a:ahLst/>
                <a:cxnLst/>
                <a:rect l="l" t="t" r="r" b="b"/>
                <a:pathLst>
                  <a:path w="887" h="958" extrusionOk="0">
                    <a:moveTo>
                      <a:pt x="36" y="0"/>
                    </a:moveTo>
                    <a:cubicBezTo>
                      <a:pt x="0" y="0"/>
                      <a:pt x="48" y="84"/>
                      <a:pt x="120" y="191"/>
                    </a:cubicBezTo>
                    <a:lnTo>
                      <a:pt x="174" y="191"/>
                    </a:lnTo>
                    <a:cubicBezTo>
                      <a:pt x="321" y="337"/>
                      <a:pt x="641" y="701"/>
                      <a:pt x="632" y="701"/>
                    </a:cubicBezTo>
                    <a:cubicBezTo>
                      <a:pt x="631" y="701"/>
                      <a:pt x="625" y="696"/>
                      <a:pt x="613" y="684"/>
                    </a:cubicBezTo>
                    <a:lnTo>
                      <a:pt x="613" y="684"/>
                    </a:lnTo>
                    <a:cubicBezTo>
                      <a:pt x="627" y="698"/>
                      <a:pt x="632" y="704"/>
                      <a:pt x="630" y="704"/>
                    </a:cubicBezTo>
                    <a:cubicBezTo>
                      <a:pt x="623" y="704"/>
                      <a:pt x="480" y="583"/>
                      <a:pt x="467" y="583"/>
                    </a:cubicBezTo>
                    <a:lnTo>
                      <a:pt x="467" y="583"/>
                    </a:lnTo>
                    <a:cubicBezTo>
                      <a:pt x="461" y="583"/>
                      <a:pt x="483" y="609"/>
                      <a:pt x="558" y="684"/>
                    </a:cubicBezTo>
                    <a:lnTo>
                      <a:pt x="886" y="958"/>
                    </a:lnTo>
                    <a:cubicBezTo>
                      <a:pt x="832" y="903"/>
                      <a:pt x="284" y="300"/>
                      <a:pt x="174" y="81"/>
                    </a:cubicBezTo>
                    <a:cubicBezTo>
                      <a:pt x="98" y="24"/>
                      <a:pt x="55" y="0"/>
                      <a:pt x="36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32"/>
              <p:cNvSpPr/>
              <p:nvPr/>
            </p:nvSpPr>
            <p:spPr>
              <a:xfrm>
                <a:off x="7564705" y="2788598"/>
                <a:ext cx="629" cy="967"/>
              </a:xfrm>
              <a:custGeom>
                <a:avLst/>
                <a:gdLst/>
                <a:ahLst/>
                <a:cxnLst/>
                <a:rect l="l" t="t" r="r" b="b"/>
                <a:pathLst>
                  <a:path w="51" h="79" extrusionOk="0">
                    <a:moveTo>
                      <a:pt x="0" y="1"/>
                    </a:moveTo>
                    <a:lnTo>
                      <a:pt x="0" y="55"/>
                    </a:lnTo>
                    <a:cubicBezTo>
                      <a:pt x="17" y="72"/>
                      <a:pt x="28" y="78"/>
                      <a:pt x="35" y="78"/>
                    </a:cubicBezTo>
                    <a:cubicBezTo>
                      <a:pt x="51" y="78"/>
                      <a:pt x="39" y="39"/>
                      <a:pt x="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32"/>
              <p:cNvSpPr/>
              <p:nvPr/>
            </p:nvSpPr>
            <p:spPr>
              <a:xfrm>
                <a:off x="7563352" y="2789264"/>
                <a:ext cx="3393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0" extrusionOk="0">
                    <a:moveTo>
                      <a:pt x="1" y="0"/>
                    </a:moveTo>
                    <a:lnTo>
                      <a:pt x="56" y="110"/>
                    </a:lnTo>
                    <a:lnTo>
                      <a:pt x="275" y="22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32"/>
              <p:cNvSpPr/>
              <p:nvPr/>
            </p:nvSpPr>
            <p:spPr>
              <a:xfrm>
                <a:off x="7566058" y="2785281"/>
                <a:ext cx="10820" cy="14761"/>
              </a:xfrm>
              <a:custGeom>
                <a:avLst/>
                <a:gdLst/>
                <a:ahLst/>
                <a:cxnLst/>
                <a:rect l="l" t="t" r="r" b="b"/>
                <a:pathLst>
                  <a:path w="877" h="1206" extrusionOk="0">
                    <a:moveTo>
                      <a:pt x="0" y="1"/>
                    </a:moveTo>
                    <a:cubicBezTo>
                      <a:pt x="203" y="249"/>
                      <a:pt x="211" y="293"/>
                      <a:pt x="177" y="293"/>
                    </a:cubicBezTo>
                    <a:cubicBezTo>
                      <a:pt x="158" y="293"/>
                      <a:pt x="127" y="280"/>
                      <a:pt x="109" y="280"/>
                    </a:cubicBezTo>
                    <a:cubicBezTo>
                      <a:pt x="78" y="280"/>
                      <a:pt x="79" y="314"/>
                      <a:pt x="219" y="494"/>
                    </a:cubicBezTo>
                    <a:cubicBezTo>
                      <a:pt x="225" y="482"/>
                      <a:pt x="234" y="477"/>
                      <a:pt x="247" y="477"/>
                    </a:cubicBezTo>
                    <a:cubicBezTo>
                      <a:pt x="353" y="477"/>
                      <a:pt x="681" y="863"/>
                      <a:pt x="876" y="1206"/>
                    </a:cubicBezTo>
                    <a:lnTo>
                      <a:pt x="767" y="987"/>
                    </a:lnTo>
                    <a:cubicBezTo>
                      <a:pt x="602" y="768"/>
                      <a:pt x="274" y="275"/>
                      <a:pt x="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32"/>
              <p:cNvSpPr/>
              <p:nvPr/>
            </p:nvSpPr>
            <p:spPr>
              <a:xfrm>
                <a:off x="7578849" y="280187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32"/>
              <p:cNvSpPr/>
              <p:nvPr/>
            </p:nvSpPr>
            <p:spPr>
              <a:xfrm>
                <a:off x="7571445" y="2787279"/>
                <a:ext cx="7945" cy="1672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1366" extrusionOk="0">
                    <a:moveTo>
                      <a:pt x="0" y="274"/>
                    </a:moveTo>
                    <a:lnTo>
                      <a:pt x="274" y="712"/>
                    </a:lnTo>
                    <a:cubicBezTo>
                      <a:pt x="256" y="677"/>
                      <a:pt x="240" y="643"/>
                      <a:pt x="225" y="611"/>
                    </a:cubicBezTo>
                    <a:lnTo>
                      <a:pt x="225" y="611"/>
                    </a:lnTo>
                    <a:lnTo>
                      <a:pt x="0" y="274"/>
                    </a:lnTo>
                    <a:close/>
                    <a:moveTo>
                      <a:pt x="55" y="0"/>
                    </a:moveTo>
                    <a:lnTo>
                      <a:pt x="55" y="0"/>
                    </a:lnTo>
                    <a:cubicBezTo>
                      <a:pt x="55" y="51"/>
                      <a:pt x="7" y="150"/>
                      <a:pt x="225" y="611"/>
                    </a:cubicBezTo>
                    <a:lnTo>
                      <a:pt x="225" y="611"/>
                    </a:lnTo>
                    <a:lnTo>
                      <a:pt x="376" y="838"/>
                    </a:lnTo>
                    <a:lnTo>
                      <a:pt x="376" y="838"/>
                    </a:lnTo>
                    <a:cubicBezTo>
                      <a:pt x="340" y="773"/>
                      <a:pt x="307" y="708"/>
                      <a:pt x="315" y="708"/>
                    </a:cubicBezTo>
                    <a:lnTo>
                      <a:pt x="315" y="708"/>
                    </a:lnTo>
                    <a:cubicBezTo>
                      <a:pt x="321" y="708"/>
                      <a:pt x="348" y="743"/>
                      <a:pt x="413" y="839"/>
                    </a:cubicBezTo>
                    <a:lnTo>
                      <a:pt x="413" y="839"/>
                    </a:lnTo>
                    <a:cubicBezTo>
                      <a:pt x="356" y="641"/>
                      <a:pt x="274" y="431"/>
                      <a:pt x="274" y="384"/>
                    </a:cubicBezTo>
                    <a:cubicBezTo>
                      <a:pt x="263" y="373"/>
                      <a:pt x="255" y="368"/>
                      <a:pt x="250" y="368"/>
                    </a:cubicBezTo>
                    <a:cubicBezTo>
                      <a:pt x="208" y="368"/>
                      <a:pt x="359" y="716"/>
                      <a:pt x="335" y="716"/>
                    </a:cubicBezTo>
                    <a:cubicBezTo>
                      <a:pt x="334" y="716"/>
                      <a:pt x="332" y="715"/>
                      <a:pt x="329" y="712"/>
                    </a:cubicBezTo>
                    <a:cubicBezTo>
                      <a:pt x="0" y="55"/>
                      <a:pt x="329" y="603"/>
                      <a:pt x="55" y="0"/>
                    </a:cubicBezTo>
                    <a:close/>
                    <a:moveTo>
                      <a:pt x="376" y="838"/>
                    </a:moveTo>
                    <a:lnTo>
                      <a:pt x="376" y="838"/>
                    </a:lnTo>
                    <a:cubicBezTo>
                      <a:pt x="413" y="905"/>
                      <a:pt x="453" y="972"/>
                      <a:pt x="456" y="972"/>
                    </a:cubicBezTo>
                    <a:cubicBezTo>
                      <a:pt x="458" y="972"/>
                      <a:pt x="453" y="960"/>
                      <a:pt x="438" y="931"/>
                    </a:cubicBezTo>
                    <a:lnTo>
                      <a:pt x="376" y="838"/>
                    </a:lnTo>
                    <a:close/>
                    <a:moveTo>
                      <a:pt x="274" y="164"/>
                    </a:moveTo>
                    <a:lnTo>
                      <a:pt x="421" y="851"/>
                    </a:lnTo>
                    <a:lnTo>
                      <a:pt x="421" y="851"/>
                    </a:lnTo>
                    <a:cubicBezTo>
                      <a:pt x="418" y="847"/>
                      <a:pt x="416" y="843"/>
                      <a:pt x="413" y="839"/>
                    </a:cubicBezTo>
                    <a:lnTo>
                      <a:pt x="413" y="839"/>
                    </a:lnTo>
                    <a:cubicBezTo>
                      <a:pt x="422" y="870"/>
                      <a:pt x="431" y="901"/>
                      <a:pt x="438" y="931"/>
                    </a:cubicBezTo>
                    <a:lnTo>
                      <a:pt x="421" y="851"/>
                    </a:lnTo>
                    <a:lnTo>
                      <a:pt x="421" y="851"/>
                    </a:lnTo>
                    <a:cubicBezTo>
                      <a:pt x="427" y="859"/>
                      <a:pt x="432" y="867"/>
                      <a:pt x="438" y="877"/>
                    </a:cubicBezTo>
                    <a:cubicBezTo>
                      <a:pt x="522" y="1045"/>
                      <a:pt x="563" y="1141"/>
                      <a:pt x="584" y="1188"/>
                    </a:cubicBezTo>
                    <a:lnTo>
                      <a:pt x="584" y="1188"/>
                    </a:lnTo>
                    <a:cubicBezTo>
                      <a:pt x="497" y="931"/>
                      <a:pt x="338" y="453"/>
                      <a:pt x="274" y="164"/>
                    </a:cubicBezTo>
                    <a:close/>
                    <a:moveTo>
                      <a:pt x="584" y="1188"/>
                    </a:moveTo>
                    <a:lnTo>
                      <a:pt x="584" y="1188"/>
                    </a:lnTo>
                    <a:cubicBezTo>
                      <a:pt x="587" y="1200"/>
                      <a:pt x="591" y="1211"/>
                      <a:pt x="595" y="1221"/>
                    </a:cubicBezTo>
                    <a:lnTo>
                      <a:pt x="595" y="1221"/>
                    </a:lnTo>
                    <a:cubicBezTo>
                      <a:pt x="595" y="1221"/>
                      <a:pt x="596" y="1222"/>
                      <a:pt x="596" y="1222"/>
                    </a:cubicBezTo>
                    <a:cubicBezTo>
                      <a:pt x="597" y="1222"/>
                      <a:pt x="598" y="1221"/>
                      <a:pt x="598" y="1221"/>
                    </a:cubicBezTo>
                    <a:lnTo>
                      <a:pt x="598" y="1221"/>
                    </a:lnTo>
                    <a:cubicBezTo>
                      <a:pt x="600" y="1223"/>
                      <a:pt x="600" y="1224"/>
                      <a:pt x="601" y="1224"/>
                    </a:cubicBezTo>
                    <a:cubicBezTo>
                      <a:pt x="603" y="1224"/>
                      <a:pt x="603" y="1217"/>
                      <a:pt x="603" y="1205"/>
                    </a:cubicBezTo>
                    <a:lnTo>
                      <a:pt x="603" y="1205"/>
                    </a:lnTo>
                    <a:cubicBezTo>
                      <a:pt x="603" y="1215"/>
                      <a:pt x="601" y="1219"/>
                      <a:pt x="598" y="1221"/>
                    </a:cubicBezTo>
                    <a:lnTo>
                      <a:pt x="598" y="1221"/>
                    </a:lnTo>
                    <a:cubicBezTo>
                      <a:pt x="596" y="1216"/>
                      <a:pt x="591" y="1206"/>
                      <a:pt x="584" y="1188"/>
                    </a:cubicBezTo>
                    <a:close/>
                    <a:moveTo>
                      <a:pt x="579" y="1209"/>
                    </a:moveTo>
                    <a:lnTo>
                      <a:pt x="579" y="1209"/>
                    </a:lnTo>
                    <a:cubicBezTo>
                      <a:pt x="577" y="1209"/>
                      <a:pt x="582" y="1219"/>
                      <a:pt x="603" y="1260"/>
                    </a:cubicBezTo>
                    <a:cubicBezTo>
                      <a:pt x="630" y="1333"/>
                      <a:pt x="642" y="1365"/>
                      <a:pt x="643" y="1365"/>
                    </a:cubicBezTo>
                    <a:cubicBezTo>
                      <a:pt x="644" y="1365"/>
                      <a:pt x="625" y="1310"/>
                      <a:pt x="595" y="1221"/>
                    </a:cubicBezTo>
                    <a:lnTo>
                      <a:pt x="595" y="1221"/>
                    </a:lnTo>
                    <a:cubicBezTo>
                      <a:pt x="588" y="1220"/>
                      <a:pt x="580" y="1209"/>
                      <a:pt x="579" y="1209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32"/>
              <p:cNvSpPr/>
              <p:nvPr/>
            </p:nvSpPr>
            <p:spPr>
              <a:xfrm>
                <a:off x="7577509" y="2798552"/>
                <a:ext cx="2036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165" h="384" extrusionOk="0">
                    <a:moveTo>
                      <a:pt x="0" y="0"/>
                    </a:moveTo>
                    <a:lnTo>
                      <a:pt x="164" y="384"/>
                    </a:lnTo>
                    <a:lnTo>
                      <a:pt x="55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32"/>
              <p:cNvSpPr/>
              <p:nvPr/>
            </p:nvSpPr>
            <p:spPr>
              <a:xfrm>
                <a:off x="7575479" y="2786225"/>
                <a:ext cx="4367" cy="20367"/>
              </a:xfrm>
              <a:custGeom>
                <a:avLst/>
                <a:gdLst/>
                <a:ahLst/>
                <a:cxnLst/>
                <a:rect l="l" t="t" r="r" b="b"/>
                <a:pathLst>
                  <a:path w="354" h="1664" extrusionOk="0">
                    <a:moveTo>
                      <a:pt x="113" y="0"/>
                    </a:moveTo>
                    <a:cubicBezTo>
                      <a:pt x="96" y="0"/>
                      <a:pt x="77" y="11"/>
                      <a:pt x="56" y="32"/>
                    </a:cubicBezTo>
                    <a:lnTo>
                      <a:pt x="108" y="553"/>
                    </a:lnTo>
                    <a:lnTo>
                      <a:pt x="108" y="553"/>
                    </a:lnTo>
                    <a:cubicBezTo>
                      <a:pt x="96" y="482"/>
                      <a:pt x="48" y="340"/>
                      <a:pt x="1" y="197"/>
                    </a:cubicBezTo>
                    <a:lnTo>
                      <a:pt x="1" y="197"/>
                    </a:lnTo>
                    <a:cubicBezTo>
                      <a:pt x="56" y="361"/>
                      <a:pt x="110" y="690"/>
                      <a:pt x="165" y="854"/>
                    </a:cubicBezTo>
                    <a:cubicBezTo>
                      <a:pt x="207" y="1023"/>
                      <a:pt x="224" y="1087"/>
                      <a:pt x="227" y="1087"/>
                    </a:cubicBezTo>
                    <a:cubicBezTo>
                      <a:pt x="235" y="1087"/>
                      <a:pt x="124" y="552"/>
                      <a:pt x="165" y="471"/>
                    </a:cubicBezTo>
                    <a:lnTo>
                      <a:pt x="165" y="471"/>
                    </a:lnTo>
                    <a:cubicBezTo>
                      <a:pt x="264" y="718"/>
                      <a:pt x="229" y="832"/>
                      <a:pt x="302" y="1339"/>
                    </a:cubicBezTo>
                    <a:lnTo>
                      <a:pt x="302" y="1339"/>
                    </a:lnTo>
                    <a:cubicBezTo>
                      <a:pt x="295" y="1320"/>
                      <a:pt x="286" y="1304"/>
                      <a:pt x="275" y="1292"/>
                    </a:cubicBezTo>
                    <a:lnTo>
                      <a:pt x="275" y="1292"/>
                    </a:lnTo>
                    <a:cubicBezTo>
                      <a:pt x="329" y="1566"/>
                      <a:pt x="348" y="1663"/>
                      <a:pt x="350" y="1663"/>
                    </a:cubicBezTo>
                    <a:cubicBezTo>
                      <a:pt x="354" y="1663"/>
                      <a:pt x="293" y="1274"/>
                      <a:pt x="329" y="1128"/>
                    </a:cubicBezTo>
                    <a:cubicBezTo>
                      <a:pt x="329" y="1079"/>
                      <a:pt x="286" y="900"/>
                      <a:pt x="276" y="900"/>
                    </a:cubicBezTo>
                    <a:cubicBezTo>
                      <a:pt x="275" y="900"/>
                      <a:pt x="275" y="903"/>
                      <a:pt x="275" y="909"/>
                    </a:cubicBezTo>
                    <a:lnTo>
                      <a:pt x="275" y="635"/>
                    </a:lnTo>
                    <a:cubicBezTo>
                      <a:pt x="230" y="193"/>
                      <a:pt x="186" y="0"/>
                      <a:pt x="113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32"/>
              <p:cNvSpPr/>
              <p:nvPr/>
            </p:nvSpPr>
            <p:spPr>
              <a:xfrm>
                <a:off x="7574495" y="2785826"/>
                <a:ext cx="999" cy="2815"/>
              </a:xfrm>
              <a:custGeom>
                <a:avLst/>
                <a:gdLst/>
                <a:ahLst/>
                <a:cxnLst/>
                <a:rect l="l" t="t" r="r" b="b"/>
                <a:pathLst>
                  <a:path w="81" h="230" extrusionOk="0">
                    <a:moveTo>
                      <a:pt x="5" y="1"/>
                    </a:moveTo>
                    <a:cubicBezTo>
                      <a:pt x="0" y="1"/>
                      <a:pt x="5" y="37"/>
                      <a:pt x="26" y="120"/>
                    </a:cubicBezTo>
                    <a:cubicBezTo>
                      <a:pt x="26" y="106"/>
                      <a:pt x="26" y="99"/>
                      <a:pt x="27" y="99"/>
                    </a:cubicBezTo>
                    <a:cubicBezTo>
                      <a:pt x="30" y="99"/>
                      <a:pt x="41" y="150"/>
                      <a:pt x="81" y="230"/>
                    </a:cubicBezTo>
                    <a:cubicBezTo>
                      <a:pt x="47" y="94"/>
                      <a:pt x="13" y="1"/>
                      <a:pt x="5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32"/>
              <p:cNvSpPr/>
              <p:nvPr/>
            </p:nvSpPr>
            <p:spPr>
              <a:xfrm>
                <a:off x="7579526" y="2799218"/>
                <a:ext cx="12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10" extrusionOk="0">
                    <a:moveTo>
                      <a:pt x="0" y="55"/>
                    </a:moveTo>
                    <a:cubicBezTo>
                      <a:pt x="0" y="0"/>
                      <a:pt x="0" y="0"/>
                      <a:pt x="0" y="55"/>
                    </a:cubicBezTo>
                    <a:cubicBezTo>
                      <a:pt x="0" y="110"/>
                      <a:pt x="0" y="110"/>
                      <a:pt x="0" y="5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32"/>
              <p:cNvSpPr/>
              <p:nvPr/>
            </p:nvSpPr>
            <p:spPr>
              <a:xfrm>
                <a:off x="7578173" y="2785947"/>
                <a:ext cx="691" cy="4039"/>
              </a:xfrm>
              <a:custGeom>
                <a:avLst/>
                <a:gdLst/>
                <a:ahLst/>
                <a:cxnLst/>
                <a:rect l="l" t="t" r="r" b="b"/>
                <a:pathLst>
                  <a:path w="56" h="330" extrusionOk="0">
                    <a:moveTo>
                      <a:pt x="56" y="1"/>
                    </a:moveTo>
                    <a:cubicBezTo>
                      <a:pt x="56" y="55"/>
                      <a:pt x="1" y="110"/>
                      <a:pt x="1" y="274"/>
                    </a:cubicBezTo>
                    <a:lnTo>
                      <a:pt x="56" y="329"/>
                    </a:ln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32"/>
              <p:cNvSpPr/>
              <p:nvPr/>
            </p:nvSpPr>
            <p:spPr>
              <a:xfrm>
                <a:off x="7579526" y="2784663"/>
                <a:ext cx="27710" cy="25447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079" extrusionOk="0">
                    <a:moveTo>
                      <a:pt x="165" y="107"/>
                    </a:moveTo>
                    <a:cubicBezTo>
                      <a:pt x="167" y="117"/>
                      <a:pt x="170" y="125"/>
                      <a:pt x="173" y="131"/>
                    </a:cubicBezTo>
                    <a:lnTo>
                      <a:pt x="173" y="131"/>
                    </a:lnTo>
                    <a:cubicBezTo>
                      <a:pt x="171" y="121"/>
                      <a:pt x="168" y="113"/>
                      <a:pt x="165" y="107"/>
                    </a:cubicBezTo>
                    <a:close/>
                    <a:moveTo>
                      <a:pt x="1179" y="1562"/>
                    </a:moveTo>
                    <a:cubicBezTo>
                      <a:pt x="1170" y="1569"/>
                      <a:pt x="1160" y="1577"/>
                      <a:pt x="1151" y="1585"/>
                    </a:cubicBezTo>
                    <a:cubicBezTo>
                      <a:pt x="1153" y="1585"/>
                      <a:pt x="1154" y="1586"/>
                      <a:pt x="1156" y="1586"/>
                    </a:cubicBezTo>
                    <a:lnTo>
                      <a:pt x="1156" y="1586"/>
                    </a:lnTo>
                    <a:cubicBezTo>
                      <a:pt x="1164" y="1578"/>
                      <a:pt x="1171" y="1570"/>
                      <a:pt x="1179" y="1562"/>
                    </a:cubicBezTo>
                    <a:close/>
                    <a:moveTo>
                      <a:pt x="761" y="1606"/>
                    </a:moveTo>
                    <a:cubicBezTo>
                      <a:pt x="742" y="1639"/>
                      <a:pt x="726" y="1668"/>
                      <a:pt x="712" y="1695"/>
                    </a:cubicBezTo>
                    <a:cubicBezTo>
                      <a:pt x="729" y="1665"/>
                      <a:pt x="746" y="1636"/>
                      <a:pt x="761" y="1606"/>
                    </a:cubicBezTo>
                    <a:close/>
                    <a:moveTo>
                      <a:pt x="1156" y="1586"/>
                    </a:moveTo>
                    <a:cubicBezTo>
                      <a:pt x="897" y="1859"/>
                      <a:pt x="932" y="1859"/>
                      <a:pt x="932" y="1859"/>
                    </a:cubicBezTo>
                    <a:cubicBezTo>
                      <a:pt x="1143" y="1701"/>
                      <a:pt x="1201" y="1594"/>
                      <a:pt x="1156" y="1586"/>
                    </a:cubicBezTo>
                    <a:close/>
                    <a:moveTo>
                      <a:pt x="374" y="0"/>
                    </a:moveTo>
                    <a:cubicBezTo>
                      <a:pt x="320" y="0"/>
                      <a:pt x="245" y="150"/>
                      <a:pt x="197" y="150"/>
                    </a:cubicBezTo>
                    <a:cubicBezTo>
                      <a:pt x="188" y="150"/>
                      <a:pt x="180" y="145"/>
                      <a:pt x="173" y="131"/>
                    </a:cubicBezTo>
                    <a:lnTo>
                      <a:pt x="173" y="131"/>
                    </a:lnTo>
                    <a:cubicBezTo>
                      <a:pt x="213" y="290"/>
                      <a:pt x="162" y="883"/>
                      <a:pt x="110" y="1038"/>
                    </a:cubicBezTo>
                    <a:cubicBezTo>
                      <a:pt x="165" y="161"/>
                      <a:pt x="55" y="1038"/>
                      <a:pt x="55" y="52"/>
                    </a:cubicBezTo>
                    <a:cubicBezTo>
                      <a:pt x="49" y="20"/>
                      <a:pt x="44" y="6"/>
                      <a:pt x="40" y="6"/>
                    </a:cubicBezTo>
                    <a:lnTo>
                      <a:pt x="40" y="6"/>
                    </a:lnTo>
                    <a:cubicBezTo>
                      <a:pt x="14" y="6"/>
                      <a:pt x="43" y="672"/>
                      <a:pt x="11" y="672"/>
                    </a:cubicBezTo>
                    <a:cubicBezTo>
                      <a:pt x="8" y="672"/>
                      <a:pt x="4" y="666"/>
                      <a:pt x="0" y="654"/>
                    </a:cubicBezTo>
                    <a:lnTo>
                      <a:pt x="0" y="654"/>
                    </a:lnTo>
                    <a:cubicBezTo>
                      <a:pt x="0" y="1147"/>
                      <a:pt x="55" y="928"/>
                      <a:pt x="55" y="1257"/>
                    </a:cubicBezTo>
                    <a:cubicBezTo>
                      <a:pt x="55" y="1395"/>
                      <a:pt x="55" y="1430"/>
                      <a:pt x="55" y="1430"/>
                    </a:cubicBezTo>
                    <a:cubicBezTo>
                      <a:pt x="55" y="1464"/>
                      <a:pt x="55" y="1528"/>
                      <a:pt x="55" y="1640"/>
                    </a:cubicBezTo>
                    <a:cubicBezTo>
                      <a:pt x="55" y="1670"/>
                      <a:pt x="57" y="1684"/>
                      <a:pt x="61" y="1684"/>
                    </a:cubicBezTo>
                    <a:cubicBezTo>
                      <a:pt x="93" y="1684"/>
                      <a:pt x="250" y="795"/>
                      <a:pt x="493" y="600"/>
                    </a:cubicBezTo>
                    <a:lnTo>
                      <a:pt x="493" y="600"/>
                    </a:lnTo>
                    <a:lnTo>
                      <a:pt x="384" y="1038"/>
                    </a:lnTo>
                    <a:cubicBezTo>
                      <a:pt x="425" y="935"/>
                      <a:pt x="481" y="871"/>
                      <a:pt x="521" y="871"/>
                    </a:cubicBezTo>
                    <a:cubicBezTo>
                      <a:pt x="588" y="871"/>
                      <a:pt x="610" y="1051"/>
                      <a:pt x="439" y="1531"/>
                    </a:cubicBezTo>
                    <a:cubicBezTo>
                      <a:pt x="489" y="1396"/>
                      <a:pt x="509" y="1370"/>
                      <a:pt x="522" y="1370"/>
                    </a:cubicBezTo>
                    <a:cubicBezTo>
                      <a:pt x="531" y="1370"/>
                      <a:pt x="538" y="1380"/>
                      <a:pt x="548" y="1380"/>
                    </a:cubicBezTo>
                    <a:cubicBezTo>
                      <a:pt x="576" y="1380"/>
                      <a:pt x="630" y="1312"/>
                      <a:pt x="822" y="819"/>
                    </a:cubicBezTo>
                    <a:lnTo>
                      <a:pt x="822" y="819"/>
                    </a:lnTo>
                    <a:cubicBezTo>
                      <a:pt x="767" y="1038"/>
                      <a:pt x="767" y="1038"/>
                      <a:pt x="767" y="1147"/>
                    </a:cubicBezTo>
                    <a:lnTo>
                      <a:pt x="932" y="819"/>
                    </a:lnTo>
                    <a:lnTo>
                      <a:pt x="932" y="819"/>
                    </a:lnTo>
                    <a:cubicBezTo>
                      <a:pt x="932" y="873"/>
                      <a:pt x="712" y="1312"/>
                      <a:pt x="767" y="1312"/>
                    </a:cubicBezTo>
                    <a:cubicBezTo>
                      <a:pt x="932" y="873"/>
                      <a:pt x="1041" y="764"/>
                      <a:pt x="1205" y="490"/>
                    </a:cubicBezTo>
                    <a:lnTo>
                      <a:pt x="1205" y="490"/>
                    </a:lnTo>
                    <a:cubicBezTo>
                      <a:pt x="1054" y="894"/>
                      <a:pt x="949" y="1252"/>
                      <a:pt x="761" y="1606"/>
                    </a:cubicBezTo>
                    <a:lnTo>
                      <a:pt x="761" y="1606"/>
                    </a:lnTo>
                    <a:cubicBezTo>
                      <a:pt x="820" y="1506"/>
                      <a:pt x="903" y="1382"/>
                      <a:pt x="986" y="1257"/>
                    </a:cubicBezTo>
                    <a:lnTo>
                      <a:pt x="986" y="1257"/>
                    </a:lnTo>
                    <a:cubicBezTo>
                      <a:pt x="967" y="1285"/>
                      <a:pt x="960" y="1297"/>
                      <a:pt x="961" y="1297"/>
                    </a:cubicBezTo>
                    <a:cubicBezTo>
                      <a:pt x="965" y="1297"/>
                      <a:pt x="1160" y="1019"/>
                      <a:pt x="1205" y="928"/>
                    </a:cubicBezTo>
                    <a:lnTo>
                      <a:pt x="1205" y="928"/>
                    </a:lnTo>
                    <a:cubicBezTo>
                      <a:pt x="1260" y="928"/>
                      <a:pt x="932" y="1421"/>
                      <a:pt x="767" y="1640"/>
                    </a:cubicBezTo>
                    <a:cubicBezTo>
                      <a:pt x="762" y="1655"/>
                      <a:pt x="763" y="1661"/>
                      <a:pt x="768" y="1661"/>
                    </a:cubicBezTo>
                    <a:cubicBezTo>
                      <a:pt x="811" y="1661"/>
                      <a:pt x="1179" y="1182"/>
                      <a:pt x="1195" y="1182"/>
                    </a:cubicBezTo>
                    <a:lnTo>
                      <a:pt x="1195" y="1182"/>
                    </a:lnTo>
                    <a:cubicBezTo>
                      <a:pt x="1198" y="1182"/>
                      <a:pt x="1186" y="1204"/>
                      <a:pt x="1151" y="1257"/>
                    </a:cubicBezTo>
                    <a:lnTo>
                      <a:pt x="1424" y="873"/>
                    </a:lnTo>
                    <a:cubicBezTo>
                      <a:pt x="1527" y="873"/>
                      <a:pt x="1295" y="1207"/>
                      <a:pt x="1397" y="1207"/>
                    </a:cubicBezTo>
                    <a:cubicBezTo>
                      <a:pt x="1404" y="1207"/>
                      <a:pt x="1413" y="1206"/>
                      <a:pt x="1424" y="1202"/>
                    </a:cubicBezTo>
                    <a:lnTo>
                      <a:pt x="1424" y="1202"/>
                    </a:lnTo>
                    <a:cubicBezTo>
                      <a:pt x="1041" y="1695"/>
                      <a:pt x="1041" y="1585"/>
                      <a:pt x="877" y="1750"/>
                    </a:cubicBezTo>
                    <a:cubicBezTo>
                      <a:pt x="767" y="1859"/>
                      <a:pt x="767" y="1914"/>
                      <a:pt x="658" y="2078"/>
                    </a:cubicBezTo>
                    <a:cubicBezTo>
                      <a:pt x="877" y="1805"/>
                      <a:pt x="1205" y="1531"/>
                      <a:pt x="1424" y="1312"/>
                    </a:cubicBezTo>
                    <a:lnTo>
                      <a:pt x="1424" y="1312"/>
                    </a:lnTo>
                    <a:cubicBezTo>
                      <a:pt x="1323" y="1413"/>
                      <a:pt x="1243" y="1495"/>
                      <a:pt x="1179" y="1562"/>
                    </a:cubicBezTo>
                    <a:lnTo>
                      <a:pt x="1179" y="1562"/>
                    </a:lnTo>
                    <a:cubicBezTo>
                      <a:pt x="1476" y="1318"/>
                      <a:pt x="1429" y="1416"/>
                      <a:pt x="1589" y="1257"/>
                    </a:cubicBezTo>
                    <a:cubicBezTo>
                      <a:pt x="1753" y="1038"/>
                      <a:pt x="1972" y="983"/>
                      <a:pt x="2246" y="709"/>
                    </a:cubicBezTo>
                    <a:cubicBezTo>
                      <a:pt x="2238" y="693"/>
                      <a:pt x="2223" y="686"/>
                      <a:pt x="2203" y="686"/>
                    </a:cubicBezTo>
                    <a:cubicBezTo>
                      <a:pt x="2108" y="686"/>
                      <a:pt x="1905" y="841"/>
                      <a:pt x="1864" y="841"/>
                    </a:cubicBezTo>
                    <a:cubicBezTo>
                      <a:pt x="1856" y="841"/>
                      <a:pt x="1855" y="835"/>
                      <a:pt x="1863" y="819"/>
                    </a:cubicBezTo>
                    <a:lnTo>
                      <a:pt x="2136" y="490"/>
                    </a:lnTo>
                    <a:lnTo>
                      <a:pt x="2136" y="490"/>
                    </a:lnTo>
                    <a:cubicBezTo>
                      <a:pt x="1970" y="557"/>
                      <a:pt x="1783" y="664"/>
                      <a:pt x="1687" y="664"/>
                    </a:cubicBezTo>
                    <a:cubicBezTo>
                      <a:pt x="1625" y="664"/>
                      <a:pt x="1601" y="619"/>
                      <a:pt x="1644" y="490"/>
                    </a:cubicBezTo>
                    <a:cubicBezTo>
                      <a:pt x="1664" y="430"/>
                      <a:pt x="1654" y="406"/>
                      <a:pt x="1626" y="406"/>
                    </a:cubicBezTo>
                    <a:cubicBezTo>
                      <a:pt x="1578" y="406"/>
                      <a:pt x="1474" y="476"/>
                      <a:pt x="1370" y="545"/>
                    </a:cubicBezTo>
                    <a:cubicBezTo>
                      <a:pt x="1151" y="216"/>
                      <a:pt x="767" y="435"/>
                      <a:pt x="548" y="52"/>
                    </a:cubicBezTo>
                    <a:lnTo>
                      <a:pt x="329" y="764"/>
                    </a:lnTo>
                    <a:cubicBezTo>
                      <a:pt x="384" y="380"/>
                      <a:pt x="274" y="764"/>
                      <a:pt x="384" y="271"/>
                    </a:cubicBezTo>
                    <a:cubicBezTo>
                      <a:pt x="384" y="326"/>
                      <a:pt x="384" y="339"/>
                      <a:pt x="391" y="339"/>
                    </a:cubicBezTo>
                    <a:cubicBezTo>
                      <a:pt x="398" y="339"/>
                      <a:pt x="411" y="326"/>
                      <a:pt x="439" y="326"/>
                    </a:cubicBezTo>
                    <a:cubicBezTo>
                      <a:pt x="439" y="74"/>
                      <a:pt x="411" y="0"/>
                      <a:pt x="374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32"/>
              <p:cNvSpPr/>
              <p:nvPr/>
            </p:nvSpPr>
            <p:spPr>
              <a:xfrm>
                <a:off x="7585590" y="2809825"/>
                <a:ext cx="2036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65" extrusionOk="0">
                    <a:moveTo>
                      <a:pt x="165" y="0"/>
                    </a:moveTo>
                    <a:lnTo>
                      <a:pt x="0" y="110"/>
                    </a:lnTo>
                    <a:cubicBezTo>
                      <a:pt x="55" y="110"/>
                      <a:pt x="0" y="110"/>
                      <a:pt x="0" y="165"/>
                    </a:cubicBez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32"/>
              <p:cNvSpPr/>
              <p:nvPr/>
            </p:nvSpPr>
            <p:spPr>
              <a:xfrm>
                <a:off x="7590300" y="2807173"/>
                <a:ext cx="691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6" h="56" extrusionOk="0">
                    <a:moveTo>
                      <a:pt x="56" y="0"/>
                    </a:moveTo>
                    <a:lnTo>
                      <a:pt x="1" y="5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32"/>
              <p:cNvSpPr/>
              <p:nvPr/>
            </p:nvSpPr>
            <p:spPr>
              <a:xfrm>
                <a:off x="7599734" y="2789930"/>
                <a:ext cx="691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56" h="110" extrusionOk="0">
                    <a:moveTo>
                      <a:pt x="55" y="0"/>
                    </a:moveTo>
                    <a:lnTo>
                      <a:pt x="1" y="55"/>
                    </a:lnTo>
                    <a:lnTo>
                      <a:pt x="1" y="11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32"/>
              <p:cNvSpPr/>
              <p:nvPr/>
            </p:nvSpPr>
            <p:spPr>
              <a:xfrm>
                <a:off x="7585590" y="2805176"/>
                <a:ext cx="2714" cy="5386"/>
              </a:xfrm>
              <a:custGeom>
                <a:avLst/>
                <a:gdLst/>
                <a:ahLst/>
                <a:cxnLst/>
                <a:rect l="l" t="t" r="r" b="b"/>
                <a:pathLst>
                  <a:path w="220" h="440" extrusionOk="0">
                    <a:moveTo>
                      <a:pt x="219" y="1"/>
                    </a:moveTo>
                    <a:lnTo>
                      <a:pt x="219" y="1"/>
                    </a:lnTo>
                    <a:cubicBezTo>
                      <a:pt x="110" y="165"/>
                      <a:pt x="55" y="330"/>
                      <a:pt x="0" y="439"/>
                    </a:cubicBezTo>
                    <a:lnTo>
                      <a:pt x="219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32"/>
              <p:cNvSpPr/>
              <p:nvPr/>
            </p:nvSpPr>
            <p:spPr>
              <a:xfrm>
                <a:off x="7583573" y="2803856"/>
                <a:ext cx="2036" cy="4039"/>
              </a:xfrm>
              <a:custGeom>
                <a:avLst/>
                <a:gdLst/>
                <a:ahLst/>
                <a:cxnLst/>
                <a:rect l="l" t="t" r="r" b="b"/>
                <a:pathLst>
                  <a:path w="165" h="330" extrusionOk="0">
                    <a:moveTo>
                      <a:pt x="164" y="0"/>
                    </a:moveTo>
                    <a:cubicBezTo>
                      <a:pt x="110" y="55"/>
                      <a:pt x="110" y="165"/>
                      <a:pt x="0" y="329"/>
                    </a:cubicBezTo>
                    <a:cubicBezTo>
                      <a:pt x="0" y="329"/>
                      <a:pt x="110" y="220"/>
                      <a:pt x="164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32"/>
              <p:cNvSpPr/>
              <p:nvPr/>
            </p:nvSpPr>
            <p:spPr>
              <a:xfrm>
                <a:off x="7586930" y="2808493"/>
                <a:ext cx="2048" cy="2032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66" extrusionOk="0">
                    <a:moveTo>
                      <a:pt x="165" y="1"/>
                    </a:moveTo>
                    <a:lnTo>
                      <a:pt x="1" y="165"/>
                    </a:lnTo>
                    <a:lnTo>
                      <a:pt x="110" y="110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32"/>
              <p:cNvSpPr/>
              <p:nvPr/>
            </p:nvSpPr>
            <p:spPr>
              <a:xfrm>
                <a:off x="7587361" y="2795101"/>
                <a:ext cx="33373" cy="14896"/>
              </a:xfrm>
              <a:custGeom>
                <a:avLst/>
                <a:gdLst/>
                <a:ahLst/>
                <a:cxnLst/>
                <a:rect l="l" t="t" r="r" b="b"/>
                <a:pathLst>
                  <a:path w="2705" h="1217" extrusionOk="0">
                    <a:moveTo>
                      <a:pt x="623" y="602"/>
                    </a:moveTo>
                    <a:cubicBezTo>
                      <a:pt x="623" y="602"/>
                      <a:pt x="623" y="606"/>
                      <a:pt x="622" y="614"/>
                    </a:cubicBezTo>
                    <a:lnTo>
                      <a:pt x="622" y="614"/>
                    </a:lnTo>
                    <a:lnTo>
                      <a:pt x="623" y="614"/>
                    </a:lnTo>
                    <a:cubicBezTo>
                      <a:pt x="623" y="605"/>
                      <a:pt x="623" y="602"/>
                      <a:pt x="623" y="602"/>
                    </a:cubicBezTo>
                    <a:close/>
                    <a:moveTo>
                      <a:pt x="543" y="832"/>
                    </a:moveTo>
                    <a:lnTo>
                      <a:pt x="543" y="832"/>
                    </a:lnTo>
                    <a:cubicBezTo>
                      <a:pt x="530" y="843"/>
                      <a:pt x="516" y="854"/>
                      <a:pt x="502" y="865"/>
                    </a:cubicBezTo>
                    <a:lnTo>
                      <a:pt x="502" y="865"/>
                    </a:lnTo>
                    <a:cubicBezTo>
                      <a:pt x="413" y="877"/>
                      <a:pt x="329" y="888"/>
                      <a:pt x="295" y="888"/>
                    </a:cubicBezTo>
                    <a:cubicBezTo>
                      <a:pt x="376" y="867"/>
                      <a:pt x="460" y="849"/>
                      <a:pt x="543" y="832"/>
                    </a:cubicBezTo>
                    <a:close/>
                    <a:moveTo>
                      <a:pt x="578" y="890"/>
                    </a:moveTo>
                    <a:lnTo>
                      <a:pt x="578" y="890"/>
                    </a:lnTo>
                    <a:cubicBezTo>
                      <a:pt x="576" y="891"/>
                      <a:pt x="574" y="891"/>
                      <a:pt x="572" y="891"/>
                    </a:cubicBezTo>
                    <a:lnTo>
                      <a:pt x="572" y="891"/>
                    </a:lnTo>
                    <a:cubicBezTo>
                      <a:pt x="572" y="892"/>
                      <a:pt x="571" y="894"/>
                      <a:pt x="571" y="895"/>
                    </a:cubicBezTo>
                    <a:lnTo>
                      <a:pt x="571" y="895"/>
                    </a:lnTo>
                    <a:cubicBezTo>
                      <a:pt x="573" y="894"/>
                      <a:pt x="575" y="892"/>
                      <a:pt x="578" y="890"/>
                    </a:cubicBezTo>
                    <a:close/>
                    <a:moveTo>
                      <a:pt x="755" y="1043"/>
                    </a:moveTo>
                    <a:cubicBezTo>
                      <a:pt x="721" y="1044"/>
                      <a:pt x="678" y="1047"/>
                      <a:pt x="623" y="1052"/>
                    </a:cubicBezTo>
                    <a:lnTo>
                      <a:pt x="733" y="1052"/>
                    </a:lnTo>
                    <a:cubicBezTo>
                      <a:pt x="741" y="1049"/>
                      <a:pt x="748" y="1046"/>
                      <a:pt x="755" y="1043"/>
                    </a:cubicBezTo>
                    <a:close/>
                    <a:moveTo>
                      <a:pt x="1911" y="0"/>
                    </a:moveTo>
                    <a:cubicBezTo>
                      <a:pt x="1768" y="0"/>
                      <a:pt x="1580" y="78"/>
                      <a:pt x="1519" y="78"/>
                    </a:cubicBezTo>
                    <a:cubicBezTo>
                      <a:pt x="1506" y="78"/>
                      <a:pt x="1499" y="74"/>
                      <a:pt x="1499" y="66"/>
                    </a:cubicBezTo>
                    <a:cubicBezTo>
                      <a:pt x="1280" y="231"/>
                      <a:pt x="952" y="504"/>
                      <a:pt x="897" y="504"/>
                    </a:cubicBezTo>
                    <a:cubicBezTo>
                      <a:pt x="880" y="521"/>
                      <a:pt x="849" y="552"/>
                      <a:pt x="807" y="593"/>
                    </a:cubicBezTo>
                    <a:lnTo>
                      <a:pt x="807" y="593"/>
                    </a:lnTo>
                    <a:cubicBezTo>
                      <a:pt x="871" y="572"/>
                      <a:pt x="954" y="543"/>
                      <a:pt x="1061" y="505"/>
                    </a:cubicBezTo>
                    <a:lnTo>
                      <a:pt x="1061" y="505"/>
                    </a:lnTo>
                    <a:lnTo>
                      <a:pt x="800" y="599"/>
                    </a:lnTo>
                    <a:lnTo>
                      <a:pt x="800" y="599"/>
                    </a:lnTo>
                    <a:cubicBezTo>
                      <a:pt x="803" y="597"/>
                      <a:pt x="805" y="595"/>
                      <a:pt x="807" y="593"/>
                    </a:cubicBezTo>
                    <a:lnTo>
                      <a:pt x="807" y="593"/>
                    </a:lnTo>
                    <a:cubicBezTo>
                      <a:pt x="709" y="625"/>
                      <a:pt x="653" y="639"/>
                      <a:pt x="619" y="645"/>
                    </a:cubicBezTo>
                    <a:lnTo>
                      <a:pt x="619" y="645"/>
                    </a:lnTo>
                    <a:cubicBezTo>
                      <a:pt x="621" y="632"/>
                      <a:pt x="621" y="622"/>
                      <a:pt x="622" y="614"/>
                    </a:cubicBezTo>
                    <a:lnTo>
                      <a:pt x="622" y="614"/>
                    </a:lnTo>
                    <a:lnTo>
                      <a:pt x="514" y="669"/>
                    </a:lnTo>
                    <a:cubicBezTo>
                      <a:pt x="574" y="638"/>
                      <a:pt x="551" y="658"/>
                      <a:pt x="619" y="645"/>
                    </a:cubicBezTo>
                    <a:lnTo>
                      <a:pt x="619" y="645"/>
                    </a:lnTo>
                    <a:cubicBezTo>
                      <a:pt x="619" y="652"/>
                      <a:pt x="618" y="658"/>
                      <a:pt x="617" y="666"/>
                    </a:cubicBezTo>
                    <a:lnTo>
                      <a:pt x="617" y="666"/>
                    </a:lnTo>
                    <a:lnTo>
                      <a:pt x="800" y="599"/>
                    </a:lnTo>
                    <a:lnTo>
                      <a:pt x="800" y="599"/>
                    </a:lnTo>
                    <a:cubicBezTo>
                      <a:pt x="783" y="616"/>
                      <a:pt x="765" y="633"/>
                      <a:pt x="745" y="652"/>
                    </a:cubicBezTo>
                    <a:lnTo>
                      <a:pt x="745" y="652"/>
                    </a:lnTo>
                    <a:lnTo>
                      <a:pt x="897" y="614"/>
                    </a:lnTo>
                    <a:lnTo>
                      <a:pt x="897" y="614"/>
                    </a:lnTo>
                    <a:cubicBezTo>
                      <a:pt x="859" y="639"/>
                      <a:pt x="778" y="673"/>
                      <a:pt x="683" y="709"/>
                    </a:cubicBezTo>
                    <a:lnTo>
                      <a:pt x="683" y="709"/>
                    </a:lnTo>
                    <a:cubicBezTo>
                      <a:pt x="705" y="689"/>
                      <a:pt x="725" y="670"/>
                      <a:pt x="745" y="652"/>
                    </a:cubicBezTo>
                    <a:lnTo>
                      <a:pt x="745" y="652"/>
                    </a:lnTo>
                    <a:lnTo>
                      <a:pt x="615" y="684"/>
                    </a:lnTo>
                    <a:lnTo>
                      <a:pt x="615" y="684"/>
                    </a:lnTo>
                    <a:cubicBezTo>
                      <a:pt x="616" y="678"/>
                      <a:pt x="617" y="672"/>
                      <a:pt x="617" y="666"/>
                    </a:cubicBezTo>
                    <a:lnTo>
                      <a:pt x="617" y="666"/>
                    </a:lnTo>
                    <a:lnTo>
                      <a:pt x="459" y="723"/>
                    </a:lnTo>
                    <a:lnTo>
                      <a:pt x="615" y="684"/>
                    </a:lnTo>
                    <a:lnTo>
                      <a:pt x="615" y="684"/>
                    </a:lnTo>
                    <a:cubicBezTo>
                      <a:pt x="613" y="700"/>
                      <a:pt x="611" y="718"/>
                      <a:pt x="608" y="737"/>
                    </a:cubicBezTo>
                    <a:lnTo>
                      <a:pt x="608" y="737"/>
                    </a:lnTo>
                    <a:cubicBezTo>
                      <a:pt x="634" y="728"/>
                      <a:pt x="659" y="718"/>
                      <a:pt x="683" y="709"/>
                    </a:cubicBezTo>
                    <a:lnTo>
                      <a:pt x="683" y="709"/>
                    </a:lnTo>
                    <a:cubicBezTo>
                      <a:pt x="657" y="733"/>
                      <a:pt x="629" y="758"/>
                      <a:pt x="600" y="783"/>
                    </a:cubicBezTo>
                    <a:lnTo>
                      <a:pt x="600" y="783"/>
                    </a:lnTo>
                    <a:cubicBezTo>
                      <a:pt x="603" y="767"/>
                      <a:pt x="606" y="752"/>
                      <a:pt x="608" y="737"/>
                    </a:cubicBezTo>
                    <a:lnTo>
                      <a:pt x="608" y="737"/>
                    </a:lnTo>
                    <a:cubicBezTo>
                      <a:pt x="332" y="839"/>
                      <a:pt x="0" y="950"/>
                      <a:pt x="183" y="950"/>
                    </a:cubicBezTo>
                    <a:cubicBezTo>
                      <a:pt x="209" y="950"/>
                      <a:pt x="246" y="947"/>
                      <a:pt x="295" y="943"/>
                    </a:cubicBezTo>
                    <a:cubicBezTo>
                      <a:pt x="337" y="921"/>
                      <a:pt x="396" y="908"/>
                      <a:pt x="459" y="900"/>
                    </a:cubicBezTo>
                    <a:lnTo>
                      <a:pt x="459" y="900"/>
                    </a:lnTo>
                    <a:cubicBezTo>
                      <a:pt x="441" y="915"/>
                      <a:pt x="422" y="929"/>
                      <a:pt x="404" y="943"/>
                    </a:cubicBezTo>
                    <a:cubicBezTo>
                      <a:pt x="434" y="925"/>
                      <a:pt x="458" y="910"/>
                      <a:pt x="479" y="898"/>
                    </a:cubicBezTo>
                    <a:lnTo>
                      <a:pt x="479" y="898"/>
                    </a:lnTo>
                    <a:cubicBezTo>
                      <a:pt x="495" y="896"/>
                      <a:pt x="511" y="895"/>
                      <a:pt x="527" y="894"/>
                    </a:cubicBezTo>
                    <a:lnTo>
                      <a:pt x="527" y="894"/>
                    </a:lnTo>
                    <a:cubicBezTo>
                      <a:pt x="498" y="919"/>
                      <a:pt x="458" y="952"/>
                      <a:pt x="404" y="997"/>
                    </a:cubicBezTo>
                    <a:lnTo>
                      <a:pt x="563" y="891"/>
                    </a:lnTo>
                    <a:lnTo>
                      <a:pt x="563" y="891"/>
                    </a:lnTo>
                    <a:cubicBezTo>
                      <a:pt x="566" y="891"/>
                      <a:pt x="569" y="891"/>
                      <a:pt x="572" y="891"/>
                    </a:cubicBezTo>
                    <a:lnTo>
                      <a:pt x="572" y="891"/>
                    </a:lnTo>
                    <a:cubicBezTo>
                      <a:pt x="573" y="888"/>
                      <a:pt x="574" y="886"/>
                      <a:pt x="574" y="884"/>
                    </a:cubicBezTo>
                    <a:lnTo>
                      <a:pt x="574" y="884"/>
                    </a:lnTo>
                    <a:lnTo>
                      <a:pt x="625" y="850"/>
                    </a:lnTo>
                    <a:lnTo>
                      <a:pt x="625" y="850"/>
                    </a:lnTo>
                    <a:cubicBezTo>
                      <a:pt x="611" y="852"/>
                      <a:pt x="597" y="853"/>
                      <a:pt x="583" y="855"/>
                    </a:cubicBezTo>
                    <a:lnTo>
                      <a:pt x="583" y="855"/>
                    </a:lnTo>
                    <a:cubicBezTo>
                      <a:pt x="584" y="851"/>
                      <a:pt x="585" y="847"/>
                      <a:pt x="586" y="843"/>
                    </a:cubicBezTo>
                    <a:lnTo>
                      <a:pt x="586" y="843"/>
                    </a:lnTo>
                    <a:cubicBezTo>
                      <a:pt x="582" y="847"/>
                      <a:pt x="576" y="852"/>
                      <a:pt x="570" y="857"/>
                    </a:cubicBezTo>
                    <a:lnTo>
                      <a:pt x="570" y="857"/>
                    </a:lnTo>
                    <a:cubicBezTo>
                      <a:pt x="561" y="858"/>
                      <a:pt x="553" y="859"/>
                      <a:pt x="544" y="860"/>
                    </a:cubicBezTo>
                    <a:lnTo>
                      <a:pt x="544" y="860"/>
                    </a:lnTo>
                    <a:cubicBezTo>
                      <a:pt x="563" y="849"/>
                      <a:pt x="576" y="841"/>
                      <a:pt x="589" y="834"/>
                    </a:cubicBezTo>
                    <a:lnTo>
                      <a:pt x="589" y="834"/>
                    </a:lnTo>
                    <a:cubicBezTo>
                      <a:pt x="588" y="837"/>
                      <a:pt x="587" y="840"/>
                      <a:pt x="586" y="843"/>
                    </a:cubicBezTo>
                    <a:lnTo>
                      <a:pt x="586" y="843"/>
                    </a:lnTo>
                    <a:cubicBezTo>
                      <a:pt x="599" y="832"/>
                      <a:pt x="608" y="824"/>
                      <a:pt x="616" y="818"/>
                    </a:cubicBezTo>
                    <a:lnTo>
                      <a:pt x="616" y="818"/>
                    </a:lnTo>
                    <a:cubicBezTo>
                      <a:pt x="606" y="824"/>
                      <a:pt x="598" y="829"/>
                      <a:pt x="589" y="834"/>
                    </a:cubicBezTo>
                    <a:lnTo>
                      <a:pt x="589" y="834"/>
                    </a:lnTo>
                    <a:cubicBezTo>
                      <a:pt x="590" y="830"/>
                      <a:pt x="591" y="826"/>
                      <a:pt x="592" y="822"/>
                    </a:cubicBezTo>
                    <a:lnTo>
                      <a:pt x="592" y="822"/>
                    </a:lnTo>
                    <a:cubicBezTo>
                      <a:pt x="600" y="820"/>
                      <a:pt x="609" y="818"/>
                      <a:pt x="618" y="816"/>
                    </a:cubicBezTo>
                    <a:lnTo>
                      <a:pt x="618" y="816"/>
                    </a:lnTo>
                    <a:cubicBezTo>
                      <a:pt x="617" y="817"/>
                      <a:pt x="617" y="817"/>
                      <a:pt x="616" y="818"/>
                    </a:cubicBezTo>
                    <a:lnTo>
                      <a:pt x="616" y="818"/>
                    </a:lnTo>
                    <a:cubicBezTo>
                      <a:pt x="617" y="817"/>
                      <a:pt x="618" y="817"/>
                      <a:pt x="619" y="816"/>
                    </a:cubicBezTo>
                    <a:lnTo>
                      <a:pt x="619" y="816"/>
                    </a:lnTo>
                    <a:cubicBezTo>
                      <a:pt x="646" y="811"/>
                      <a:pt x="673" y="806"/>
                      <a:pt x="699" y="800"/>
                    </a:cubicBezTo>
                    <a:lnTo>
                      <a:pt x="699" y="800"/>
                    </a:lnTo>
                    <a:lnTo>
                      <a:pt x="625" y="850"/>
                    </a:lnTo>
                    <a:lnTo>
                      <a:pt x="625" y="850"/>
                    </a:lnTo>
                    <a:cubicBezTo>
                      <a:pt x="630" y="850"/>
                      <a:pt x="635" y="849"/>
                      <a:pt x="640" y="849"/>
                    </a:cubicBezTo>
                    <a:lnTo>
                      <a:pt x="640" y="849"/>
                    </a:lnTo>
                    <a:cubicBezTo>
                      <a:pt x="620" y="862"/>
                      <a:pt x="599" y="876"/>
                      <a:pt x="578" y="890"/>
                    </a:cubicBezTo>
                    <a:lnTo>
                      <a:pt x="578" y="890"/>
                    </a:lnTo>
                    <a:cubicBezTo>
                      <a:pt x="637" y="888"/>
                      <a:pt x="692" y="888"/>
                      <a:pt x="733" y="888"/>
                    </a:cubicBezTo>
                    <a:cubicBezTo>
                      <a:pt x="824" y="851"/>
                      <a:pt x="818" y="839"/>
                      <a:pt x="765" y="839"/>
                    </a:cubicBezTo>
                    <a:cubicBezTo>
                      <a:pt x="735" y="839"/>
                      <a:pt x="690" y="843"/>
                      <a:pt x="640" y="849"/>
                    </a:cubicBezTo>
                    <a:lnTo>
                      <a:pt x="640" y="849"/>
                    </a:lnTo>
                    <a:cubicBezTo>
                      <a:pt x="667" y="830"/>
                      <a:pt x="691" y="813"/>
                      <a:pt x="709" y="799"/>
                    </a:cubicBezTo>
                    <a:lnTo>
                      <a:pt x="709" y="799"/>
                    </a:lnTo>
                    <a:cubicBezTo>
                      <a:pt x="706" y="799"/>
                      <a:pt x="703" y="800"/>
                      <a:pt x="699" y="800"/>
                    </a:cubicBezTo>
                    <a:lnTo>
                      <a:pt x="699" y="800"/>
                    </a:lnTo>
                    <a:lnTo>
                      <a:pt x="733" y="778"/>
                    </a:lnTo>
                    <a:lnTo>
                      <a:pt x="733" y="778"/>
                    </a:lnTo>
                    <a:cubicBezTo>
                      <a:pt x="727" y="784"/>
                      <a:pt x="719" y="791"/>
                      <a:pt x="709" y="799"/>
                    </a:cubicBezTo>
                    <a:lnTo>
                      <a:pt x="709" y="799"/>
                    </a:lnTo>
                    <a:cubicBezTo>
                      <a:pt x="717" y="797"/>
                      <a:pt x="725" y="795"/>
                      <a:pt x="733" y="794"/>
                    </a:cubicBezTo>
                    <a:lnTo>
                      <a:pt x="733" y="794"/>
                    </a:lnTo>
                    <a:cubicBezTo>
                      <a:pt x="733" y="796"/>
                      <a:pt x="734" y="798"/>
                      <a:pt x="737" y="798"/>
                    </a:cubicBezTo>
                    <a:cubicBezTo>
                      <a:pt x="742" y="798"/>
                      <a:pt x="753" y="794"/>
                      <a:pt x="769" y="787"/>
                    </a:cubicBezTo>
                    <a:lnTo>
                      <a:pt x="769" y="787"/>
                    </a:lnTo>
                    <a:cubicBezTo>
                      <a:pt x="1010" y="741"/>
                      <a:pt x="1237" y="700"/>
                      <a:pt x="1409" y="646"/>
                    </a:cubicBezTo>
                    <a:lnTo>
                      <a:pt x="1409" y="646"/>
                    </a:lnTo>
                    <a:cubicBezTo>
                      <a:pt x="1081" y="770"/>
                      <a:pt x="1468" y="740"/>
                      <a:pt x="556" y="934"/>
                    </a:cubicBezTo>
                    <a:lnTo>
                      <a:pt x="556" y="934"/>
                    </a:lnTo>
                    <a:cubicBezTo>
                      <a:pt x="561" y="921"/>
                      <a:pt x="566" y="908"/>
                      <a:pt x="571" y="895"/>
                    </a:cubicBezTo>
                    <a:lnTo>
                      <a:pt x="571" y="895"/>
                    </a:lnTo>
                    <a:cubicBezTo>
                      <a:pt x="479" y="956"/>
                      <a:pt x="380" y="1021"/>
                      <a:pt x="349" y="1052"/>
                    </a:cubicBezTo>
                    <a:cubicBezTo>
                      <a:pt x="370" y="1061"/>
                      <a:pt x="390" y="1064"/>
                      <a:pt x="408" y="1064"/>
                    </a:cubicBezTo>
                    <a:cubicBezTo>
                      <a:pt x="467" y="1064"/>
                      <a:pt x="510" y="1023"/>
                      <a:pt x="541" y="964"/>
                    </a:cubicBezTo>
                    <a:lnTo>
                      <a:pt x="541" y="964"/>
                    </a:lnTo>
                    <a:cubicBezTo>
                      <a:pt x="640" y="981"/>
                      <a:pt x="930" y="966"/>
                      <a:pt x="755" y="1043"/>
                    </a:cubicBezTo>
                    <a:lnTo>
                      <a:pt x="755" y="1043"/>
                    </a:lnTo>
                    <a:cubicBezTo>
                      <a:pt x="779" y="1041"/>
                      <a:pt x="799" y="1041"/>
                      <a:pt x="814" y="1041"/>
                    </a:cubicBezTo>
                    <a:cubicBezTo>
                      <a:pt x="1033" y="1041"/>
                      <a:pt x="396" y="1162"/>
                      <a:pt x="1007" y="1162"/>
                    </a:cubicBezTo>
                    <a:lnTo>
                      <a:pt x="1171" y="1107"/>
                    </a:lnTo>
                    <a:cubicBezTo>
                      <a:pt x="1262" y="1089"/>
                      <a:pt x="1323" y="1082"/>
                      <a:pt x="1366" y="1082"/>
                    </a:cubicBezTo>
                    <a:cubicBezTo>
                      <a:pt x="1451" y="1082"/>
                      <a:pt x="1463" y="1107"/>
                      <a:pt x="1499" y="1107"/>
                    </a:cubicBezTo>
                    <a:cubicBezTo>
                      <a:pt x="1390" y="1107"/>
                      <a:pt x="1390" y="1107"/>
                      <a:pt x="1280" y="1162"/>
                    </a:cubicBezTo>
                    <a:cubicBezTo>
                      <a:pt x="1379" y="1151"/>
                      <a:pt x="1460" y="1146"/>
                      <a:pt x="1528" y="1146"/>
                    </a:cubicBezTo>
                    <a:cubicBezTo>
                      <a:pt x="1800" y="1146"/>
                      <a:pt x="1861" y="1216"/>
                      <a:pt x="1992" y="1216"/>
                    </a:cubicBezTo>
                    <a:cubicBezTo>
                      <a:pt x="2102" y="1162"/>
                      <a:pt x="1664" y="1107"/>
                      <a:pt x="1554" y="1107"/>
                    </a:cubicBezTo>
                    <a:cubicBezTo>
                      <a:pt x="1737" y="1107"/>
                      <a:pt x="1992" y="1082"/>
                      <a:pt x="2110" y="1082"/>
                    </a:cubicBezTo>
                    <a:cubicBezTo>
                      <a:pt x="2169" y="1082"/>
                      <a:pt x="2193" y="1089"/>
                      <a:pt x="2157" y="1107"/>
                    </a:cubicBezTo>
                    <a:cubicBezTo>
                      <a:pt x="2704" y="997"/>
                      <a:pt x="2376" y="888"/>
                      <a:pt x="2485" y="833"/>
                    </a:cubicBezTo>
                    <a:cubicBezTo>
                      <a:pt x="2406" y="793"/>
                      <a:pt x="2293" y="779"/>
                      <a:pt x="2169" y="779"/>
                    </a:cubicBezTo>
                    <a:cubicBezTo>
                      <a:pt x="1870" y="779"/>
                      <a:pt x="1499" y="860"/>
                      <a:pt x="1323" y="860"/>
                    </a:cubicBezTo>
                    <a:cubicBezTo>
                      <a:pt x="1270" y="860"/>
                      <a:pt x="1235" y="852"/>
                      <a:pt x="1226" y="833"/>
                    </a:cubicBezTo>
                    <a:lnTo>
                      <a:pt x="2321" y="669"/>
                    </a:lnTo>
                    <a:cubicBezTo>
                      <a:pt x="2233" y="580"/>
                      <a:pt x="2322" y="350"/>
                      <a:pt x="1873" y="350"/>
                    </a:cubicBezTo>
                    <a:cubicBezTo>
                      <a:pt x="1764" y="350"/>
                      <a:pt x="1625" y="363"/>
                      <a:pt x="1445" y="395"/>
                    </a:cubicBezTo>
                    <a:cubicBezTo>
                      <a:pt x="1554" y="340"/>
                      <a:pt x="1719" y="285"/>
                      <a:pt x="1883" y="285"/>
                    </a:cubicBezTo>
                    <a:cubicBezTo>
                      <a:pt x="1862" y="250"/>
                      <a:pt x="1822" y="235"/>
                      <a:pt x="1769" y="235"/>
                    </a:cubicBezTo>
                    <a:cubicBezTo>
                      <a:pt x="1681" y="235"/>
                      <a:pt x="1556" y="278"/>
                      <a:pt x="1423" y="342"/>
                    </a:cubicBezTo>
                    <a:lnTo>
                      <a:pt x="1423" y="342"/>
                    </a:lnTo>
                    <a:cubicBezTo>
                      <a:pt x="1525" y="257"/>
                      <a:pt x="1652" y="159"/>
                      <a:pt x="1883" y="11"/>
                    </a:cubicBezTo>
                    <a:lnTo>
                      <a:pt x="1992" y="11"/>
                    </a:lnTo>
                    <a:cubicBezTo>
                      <a:pt x="1968" y="3"/>
                      <a:pt x="1941" y="0"/>
                      <a:pt x="191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32"/>
              <p:cNvSpPr/>
              <p:nvPr/>
            </p:nvSpPr>
            <p:spPr>
              <a:xfrm>
                <a:off x="7591100" y="2802766"/>
                <a:ext cx="2591" cy="5141"/>
              </a:xfrm>
              <a:custGeom>
                <a:avLst/>
                <a:gdLst/>
                <a:ahLst/>
                <a:cxnLst/>
                <a:rect l="l" t="t" r="r" b="b"/>
                <a:pathLst>
                  <a:path w="210" h="420" extrusionOk="0">
                    <a:moveTo>
                      <a:pt x="210" y="36"/>
                    </a:moveTo>
                    <a:cubicBezTo>
                      <a:pt x="207" y="43"/>
                      <a:pt x="204" y="49"/>
                      <a:pt x="201" y="54"/>
                    </a:cubicBezTo>
                    <a:lnTo>
                      <a:pt x="201" y="54"/>
                    </a:lnTo>
                    <a:cubicBezTo>
                      <a:pt x="206" y="53"/>
                      <a:pt x="210" y="48"/>
                      <a:pt x="210" y="36"/>
                    </a:cubicBezTo>
                    <a:close/>
                    <a:moveTo>
                      <a:pt x="87" y="1"/>
                    </a:moveTo>
                    <a:cubicBezTo>
                      <a:pt x="75" y="1"/>
                      <a:pt x="64" y="7"/>
                      <a:pt x="57" y="24"/>
                    </a:cubicBezTo>
                    <a:lnTo>
                      <a:pt x="57" y="24"/>
                    </a:lnTo>
                    <a:cubicBezTo>
                      <a:pt x="51" y="21"/>
                      <a:pt x="45" y="20"/>
                      <a:pt x="40" y="20"/>
                    </a:cubicBezTo>
                    <a:cubicBezTo>
                      <a:pt x="3" y="20"/>
                      <a:pt x="0" y="94"/>
                      <a:pt x="100" y="419"/>
                    </a:cubicBezTo>
                    <a:cubicBezTo>
                      <a:pt x="44" y="174"/>
                      <a:pt x="39" y="65"/>
                      <a:pt x="57" y="24"/>
                    </a:cubicBezTo>
                    <a:lnTo>
                      <a:pt x="57" y="24"/>
                    </a:lnTo>
                    <a:cubicBezTo>
                      <a:pt x="89" y="35"/>
                      <a:pt x="134" y="72"/>
                      <a:pt x="169" y="72"/>
                    </a:cubicBezTo>
                    <a:cubicBezTo>
                      <a:pt x="181" y="72"/>
                      <a:pt x="192" y="67"/>
                      <a:pt x="201" y="54"/>
                    </a:cubicBezTo>
                    <a:lnTo>
                      <a:pt x="201" y="54"/>
                    </a:lnTo>
                    <a:cubicBezTo>
                      <a:pt x="200" y="54"/>
                      <a:pt x="199" y="54"/>
                      <a:pt x="198" y="54"/>
                    </a:cubicBezTo>
                    <a:cubicBezTo>
                      <a:pt x="176" y="54"/>
                      <a:pt x="124" y="1"/>
                      <a:pt x="87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32"/>
              <p:cNvSpPr/>
              <p:nvPr/>
            </p:nvSpPr>
            <p:spPr>
              <a:xfrm>
                <a:off x="7582220" y="2811145"/>
                <a:ext cx="41910" cy="12081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987" extrusionOk="0">
                    <a:moveTo>
                      <a:pt x="1651" y="218"/>
                    </a:moveTo>
                    <a:cubicBezTo>
                      <a:pt x="1548" y="225"/>
                      <a:pt x="1453" y="233"/>
                      <a:pt x="1362" y="235"/>
                    </a:cubicBezTo>
                    <a:lnTo>
                      <a:pt x="1362" y="235"/>
                    </a:lnTo>
                    <a:cubicBezTo>
                      <a:pt x="1273" y="228"/>
                      <a:pt x="1180" y="220"/>
                      <a:pt x="1096" y="220"/>
                    </a:cubicBezTo>
                    <a:cubicBezTo>
                      <a:pt x="1165" y="232"/>
                      <a:pt x="1235" y="236"/>
                      <a:pt x="1306" y="236"/>
                    </a:cubicBezTo>
                    <a:cubicBezTo>
                      <a:pt x="1325" y="236"/>
                      <a:pt x="1343" y="236"/>
                      <a:pt x="1362" y="235"/>
                    </a:cubicBezTo>
                    <a:lnTo>
                      <a:pt x="1362" y="235"/>
                    </a:lnTo>
                    <a:cubicBezTo>
                      <a:pt x="1426" y="240"/>
                      <a:pt x="1488" y="244"/>
                      <a:pt x="1542" y="244"/>
                    </a:cubicBezTo>
                    <a:cubicBezTo>
                      <a:pt x="1607" y="244"/>
                      <a:pt x="1662" y="238"/>
                      <a:pt x="1698" y="220"/>
                    </a:cubicBezTo>
                    <a:lnTo>
                      <a:pt x="1651" y="218"/>
                    </a:lnTo>
                    <a:close/>
                    <a:moveTo>
                      <a:pt x="658" y="1"/>
                    </a:moveTo>
                    <a:cubicBezTo>
                      <a:pt x="1" y="110"/>
                      <a:pt x="1205" y="56"/>
                      <a:pt x="658" y="165"/>
                    </a:cubicBezTo>
                    <a:lnTo>
                      <a:pt x="1651" y="218"/>
                    </a:lnTo>
                    <a:lnTo>
                      <a:pt x="1651" y="218"/>
                    </a:lnTo>
                    <a:cubicBezTo>
                      <a:pt x="1752" y="211"/>
                      <a:pt x="1861" y="204"/>
                      <a:pt x="1981" y="204"/>
                    </a:cubicBezTo>
                    <a:cubicBezTo>
                      <a:pt x="2079" y="204"/>
                      <a:pt x="2185" y="208"/>
                      <a:pt x="2301" y="220"/>
                    </a:cubicBezTo>
                    <a:cubicBezTo>
                      <a:pt x="2027" y="275"/>
                      <a:pt x="2520" y="330"/>
                      <a:pt x="2520" y="384"/>
                    </a:cubicBezTo>
                    <a:cubicBezTo>
                      <a:pt x="2246" y="330"/>
                      <a:pt x="1589" y="330"/>
                      <a:pt x="1425" y="330"/>
                    </a:cubicBezTo>
                    <a:cubicBezTo>
                      <a:pt x="1644" y="330"/>
                      <a:pt x="1260" y="384"/>
                      <a:pt x="1260" y="439"/>
                    </a:cubicBezTo>
                    <a:cubicBezTo>
                      <a:pt x="1375" y="410"/>
                      <a:pt x="1448" y="400"/>
                      <a:pt x="1502" y="400"/>
                    </a:cubicBezTo>
                    <a:cubicBezTo>
                      <a:pt x="1623" y="400"/>
                      <a:pt x="1644" y="451"/>
                      <a:pt x="1811" y="451"/>
                    </a:cubicBezTo>
                    <a:cubicBezTo>
                      <a:pt x="1854" y="451"/>
                      <a:pt x="1906" y="447"/>
                      <a:pt x="1972" y="439"/>
                    </a:cubicBezTo>
                    <a:cubicBezTo>
                      <a:pt x="2356" y="439"/>
                      <a:pt x="2629" y="549"/>
                      <a:pt x="2356" y="603"/>
                    </a:cubicBezTo>
                    <a:cubicBezTo>
                      <a:pt x="2027" y="549"/>
                      <a:pt x="2137" y="549"/>
                      <a:pt x="2082" y="494"/>
                    </a:cubicBezTo>
                    <a:cubicBezTo>
                      <a:pt x="1589" y="494"/>
                      <a:pt x="1808" y="549"/>
                      <a:pt x="1315" y="549"/>
                    </a:cubicBezTo>
                    <a:cubicBezTo>
                      <a:pt x="2082" y="658"/>
                      <a:pt x="1972" y="932"/>
                      <a:pt x="3177" y="987"/>
                    </a:cubicBezTo>
                    <a:cubicBezTo>
                      <a:pt x="3396" y="987"/>
                      <a:pt x="3122" y="932"/>
                      <a:pt x="3068" y="877"/>
                    </a:cubicBezTo>
                    <a:cubicBezTo>
                      <a:pt x="3015" y="904"/>
                      <a:pt x="2953" y="914"/>
                      <a:pt x="2886" y="914"/>
                    </a:cubicBezTo>
                    <a:cubicBezTo>
                      <a:pt x="2674" y="914"/>
                      <a:pt x="2412" y="809"/>
                      <a:pt x="2246" y="768"/>
                    </a:cubicBezTo>
                    <a:cubicBezTo>
                      <a:pt x="2378" y="768"/>
                      <a:pt x="2193" y="698"/>
                      <a:pt x="2311" y="698"/>
                    </a:cubicBezTo>
                    <a:cubicBezTo>
                      <a:pt x="2340" y="698"/>
                      <a:pt x="2388" y="702"/>
                      <a:pt x="2465" y="713"/>
                    </a:cubicBezTo>
                    <a:lnTo>
                      <a:pt x="2903" y="822"/>
                    </a:lnTo>
                    <a:cubicBezTo>
                      <a:pt x="3177" y="603"/>
                      <a:pt x="3122" y="330"/>
                      <a:pt x="2903" y="56"/>
                    </a:cubicBezTo>
                    <a:lnTo>
                      <a:pt x="2903" y="165"/>
                    </a:lnTo>
                    <a:cubicBezTo>
                      <a:pt x="2575" y="165"/>
                      <a:pt x="2575" y="110"/>
                      <a:pt x="2410" y="56"/>
                    </a:cubicBezTo>
                    <a:lnTo>
                      <a:pt x="1608" y="109"/>
                    </a:lnTo>
                    <a:lnTo>
                      <a:pt x="1608" y="109"/>
                    </a:lnTo>
                    <a:cubicBezTo>
                      <a:pt x="1612" y="106"/>
                      <a:pt x="1613" y="95"/>
                      <a:pt x="1808" y="56"/>
                    </a:cubicBezTo>
                    <a:cubicBezTo>
                      <a:pt x="1479" y="56"/>
                      <a:pt x="1315" y="56"/>
                      <a:pt x="1041" y="110"/>
                    </a:cubicBezTo>
                    <a:cubicBezTo>
                      <a:pt x="877" y="56"/>
                      <a:pt x="1205" y="1"/>
                      <a:pt x="658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32"/>
              <p:cNvSpPr/>
              <p:nvPr/>
            </p:nvSpPr>
            <p:spPr>
              <a:xfrm>
                <a:off x="7597717" y="2810491"/>
                <a:ext cx="5416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55" extrusionOk="0">
                    <a:moveTo>
                      <a:pt x="219" y="0"/>
                    </a:moveTo>
                    <a:lnTo>
                      <a:pt x="0" y="55"/>
                    </a:lnTo>
                    <a:lnTo>
                      <a:pt x="438" y="55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32"/>
              <p:cNvSpPr/>
              <p:nvPr/>
            </p:nvSpPr>
            <p:spPr>
              <a:xfrm>
                <a:off x="7613202" y="2810491"/>
                <a:ext cx="6095" cy="51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2" extrusionOk="0">
                    <a:moveTo>
                      <a:pt x="56" y="0"/>
                    </a:moveTo>
                    <a:cubicBezTo>
                      <a:pt x="1" y="28"/>
                      <a:pt x="42" y="41"/>
                      <a:pt x="131" y="41"/>
                    </a:cubicBezTo>
                    <a:cubicBezTo>
                      <a:pt x="220" y="41"/>
                      <a:pt x="357" y="28"/>
                      <a:pt x="494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32"/>
              <p:cNvSpPr/>
              <p:nvPr/>
            </p:nvSpPr>
            <p:spPr>
              <a:xfrm>
                <a:off x="7597717" y="2818447"/>
                <a:ext cx="4059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329" h="56" extrusionOk="0">
                    <a:moveTo>
                      <a:pt x="0" y="0"/>
                    </a:moveTo>
                    <a:lnTo>
                      <a:pt x="165" y="55"/>
                    </a:lnTo>
                    <a:lnTo>
                      <a:pt x="329" y="55"/>
                    </a:lnTo>
                    <a:cubicBezTo>
                      <a:pt x="110" y="55"/>
                      <a:pt x="55" y="0"/>
                      <a:pt x="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32"/>
              <p:cNvSpPr/>
              <p:nvPr/>
            </p:nvSpPr>
            <p:spPr>
              <a:xfrm>
                <a:off x="7603104" y="2821765"/>
                <a:ext cx="19604" cy="6047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494" extrusionOk="0">
                    <a:moveTo>
                      <a:pt x="110" y="0"/>
                    </a:moveTo>
                    <a:cubicBezTo>
                      <a:pt x="0" y="55"/>
                      <a:pt x="877" y="165"/>
                      <a:pt x="1041" y="219"/>
                    </a:cubicBezTo>
                    <a:cubicBezTo>
                      <a:pt x="603" y="219"/>
                      <a:pt x="1151" y="329"/>
                      <a:pt x="1041" y="384"/>
                    </a:cubicBezTo>
                    <a:lnTo>
                      <a:pt x="1589" y="493"/>
                    </a:lnTo>
                    <a:cubicBezTo>
                      <a:pt x="1534" y="384"/>
                      <a:pt x="1151" y="274"/>
                      <a:pt x="1589" y="165"/>
                    </a:cubicBezTo>
                    <a:cubicBezTo>
                      <a:pt x="1041" y="55"/>
                      <a:pt x="603" y="110"/>
                      <a:pt x="11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32"/>
              <p:cNvSpPr/>
              <p:nvPr/>
            </p:nvSpPr>
            <p:spPr>
              <a:xfrm>
                <a:off x="7589624" y="2824416"/>
                <a:ext cx="28401" cy="34199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794" extrusionOk="0">
                    <a:moveTo>
                      <a:pt x="768" y="0"/>
                    </a:moveTo>
                    <a:cubicBezTo>
                      <a:pt x="1069" y="106"/>
                      <a:pt x="1072" y="138"/>
                      <a:pt x="952" y="138"/>
                    </a:cubicBezTo>
                    <a:cubicBezTo>
                      <a:pt x="772" y="138"/>
                      <a:pt x="314" y="67"/>
                      <a:pt x="163" y="67"/>
                    </a:cubicBezTo>
                    <a:cubicBezTo>
                      <a:pt x="103" y="67"/>
                      <a:pt x="91" y="78"/>
                      <a:pt x="165" y="110"/>
                    </a:cubicBezTo>
                    <a:cubicBezTo>
                      <a:pt x="439" y="274"/>
                      <a:pt x="658" y="219"/>
                      <a:pt x="932" y="274"/>
                    </a:cubicBezTo>
                    <a:cubicBezTo>
                      <a:pt x="877" y="329"/>
                      <a:pt x="1206" y="438"/>
                      <a:pt x="987" y="438"/>
                    </a:cubicBezTo>
                    <a:cubicBezTo>
                      <a:pt x="713" y="384"/>
                      <a:pt x="658" y="329"/>
                      <a:pt x="713" y="329"/>
                    </a:cubicBezTo>
                    <a:cubicBezTo>
                      <a:pt x="535" y="280"/>
                      <a:pt x="472" y="265"/>
                      <a:pt x="460" y="265"/>
                    </a:cubicBezTo>
                    <a:cubicBezTo>
                      <a:pt x="440" y="265"/>
                      <a:pt x="559" y="306"/>
                      <a:pt x="533" y="306"/>
                    </a:cubicBezTo>
                    <a:cubicBezTo>
                      <a:pt x="521" y="306"/>
                      <a:pt x="480" y="298"/>
                      <a:pt x="384" y="274"/>
                    </a:cubicBezTo>
                    <a:lnTo>
                      <a:pt x="384" y="274"/>
                    </a:lnTo>
                    <a:cubicBezTo>
                      <a:pt x="439" y="329"/>
                      <a:pt x="549" y="329"/>
                      <a:pt x="713" y="384"/>
                    </a:cubicBezTo>
                    <a:cubicBezTo>
                      <a:pt x="549" y="438"/>
                      <a:pt x="1206" y="603"/>
                      <a:pt x="823" y="603"/>
                    </a:cubicBezTo>
                    <a:cubicBezTo>
                      <a:pt x="987" y="712"/>
                      <a:pt x="932" y="712"/>
                      <a:pt x="1370" y="822"/>
                    </a:cubicBezTo>
                    <a:cubicBezTo>
                      <a:pt x="823" y="767"/>
                      <a:pt x="823" y="712"/>
                      <a:pt x="330" y="603"/>
                    </a:cubicBezTo>
                    <a:lnTo>
                      <a:pt x="330" y="603"/>
                    </a:lnTo>
                    <a:cubicBezTo>
                      <a:pt x="603" y="712"/>
                      <a:pt x="1151" y="877"/>
                      <a:pt x="1644" y="1096"/>
                    </a:cubicBezTo>
                    <a:cubicBezTo>
                      <a:pt x="1485" y="1062"/>
                      <a:pt x="1392" y="1049"/>
                      <a:pt x="1340" y="1049"/>
                    </a:cubicBezTo>
                    <a:cubicBezTo>
                      <a:pt x="1176" y="1049"/>
                      <a:pt x="1405" y="1173"/>
                      <a:pt x="1263" y="1173"/>
                    </a:cubicBezTo>
                    <a:cubicBezTo>
                      <a:pt x="1230" y="1173"/>
                      <a:pt x="1178" y="1167"/>
                      <a:pt x="1096" y="1150"/>
                    </a:cubicBezTo>
                    <a:cubicBezTo>
                      <a:pt x="1096" y="1096"/>
                      <a:pt x="987" y="1041"/>
                      <a:pt x="1042" y="1041"/>
                    </a:cubicBezTo>
                    <a:cubicBezTo>
                      <a:pt x="869" y="969"/>
                      <a:pt x="794" y="942"/>
                      <a:pt x="776" y="942"/>
                    </a:cubicBezTo>
                    <a:cubicBezTo>
                      <a:pt x="723" y="942"/>
                      <a:pt x="1108" y="1150"/>
                      <a:pt x="987" y="1150"/>
                    </a:cubicBezTo>
                    <a:lnTo>
                      <a:pt x="384" y="877"/>
                    </a:lnTo>
                    <a:lnTo>
                      <a:pt x="384" y="877"/>
                    </a:lnTo>
                    <a:cubicBezTo>
                      <a:pt x="469" y="919"/>
                      <a:pt x="685" y="1093"/>
                      <a:pt x="575" y="1093"/>
                    </a:cubicBezTo>
                    <a:cubicBezTo>
                      <a:pt x="543" y="1093"/>
                      <a:pt x="483" y="1078"/>
                      <a:pt x="384" y="1041"/>
                    </a:cubicBezTo>
                    <a:lnTo>
                      <a:pt x="111" y="877"/>
                    </a:lnTo>
                    <a:lnTo>
                      <a:pt x="111" y="877"/>
                    </a:lnTo>
                    <a:cubicBezTo>
                      <a:pt x="494" y="1205"/>
                      <a:pt x="275" y="1096"/>
                      <a:pt x="384" y="1315"/>
                    </a:cubicBezTo>
                    <a:lnTo>
                      <a:pt x="111" y="1096"/>
                    </a:lnTo>
                    <a:lnTo>
                      <a:pt x="111" y="1096"/>
                    </a:lnTo>
                    <a:cubicBezTo>
                      <a:pt x="384" y="1479"/>
                      <a:pt x="330" y="1150"/>
                      <a:pt x="987" y="1808"/>
                    </a:cubicBezTo>
                    <a:cubicBezTo>
                      <a:pt x="753" y="1603"/>
                      <a:pt x="660" y="1531"/>
                      <a:pt x="641" y="1531"/>
                    </a:cubicBezTo>
                    <a:cubicBezTo>
                      <a:pt x="596" y="1531"/>
                      <a:pt x="981" y="1947"/>
                      <a:pt x="894" y="1947"/>
                    </a:cubicBezTo>
                    <a:cubicBezTo>
                      <a:pt x="882" y="1947"/>
                      <a:pt x="859" y="1938"/>
                      <a:pt x="823" y="1917"/>
                    </a:cubicBezTo>
                    <a:cubicBezTo>
                      <a:pt x="439" y="1589"/>
                      <a:pt x="658" y="1643"/>
                      <a:pt x="275" y="1315"/>
                    </a:cubicBezTo>
                    <a:lnTo>
                      <a:pt x="275" y="1315"/>
                    </a:lnTo>
                    <a:cubicBezTo>
                      <a:pt x="525" y="1565"/>
                      <a:pt x="525" y="1583"/>
                      <a:pt x="500" y="1583"/>
                    </a:cubicBezTo>
                    <a:cubicBezTo>
                      <a:pt x="495" y="1583"/>
                      <a:pt x="490" y="1583"/>
                      <a:pt x="486" y="1583"/>
                    </a:cubicBezTo>
                    <a:cubicBezTo>
                      <a:pt x="470" y="1583"/>
                      <a:pt x="457" y="1589"/>
                      <a:pt x="494" y="1643"/>
                    </a:cubicBezTo>
                    <a:cubicBezTo>
                      <a:pt x="111" y="1205"/>
                      <a:pt x="384" y="1589"/>
                      <a:pt x="1" y="1096"/>
                    </a:cubicBezTo>
                    <a:lnTo>
                      <a:pt x="1" y="1096"/>
                    </a:lnTo>
                    <a:cubicBezTo>
                      <a:pt x="220" y="1424"/>
                      <a:pt x="384" y="1698"/>
                      <a:pt x="549" y="1972"/>
                    </a:cubicBezTo>
                    <a:cubicBezTo>
                      <a:pt x="428" y="1851"/>
                      <a:pt x="390" y="1813"/>
                      <a:pt x="381" y="1813"/>
                    </a:cubicBezTo>
                    <a:lnTo>
                      <a:pt x="381" y="1813"/>
                    </a:lnTo>
                    <a:cubicBezTo>
                      <a:pt x="373" y="1813"/>
                      <a:pt x="384" y="1838"/>
                      <a:pt x="384" y="1862"/>
                    </a:cubicBezTo>
                    <a:cubicBezTo>
                      <a:pt x="439" y="1862"/>
                      <a:pt x="768" y="2629"/>
                      <a:pt x="987" y="2794"/>
                    </a:cubicBezTo>
                    <a:cubicBezTo>
                      <a:pt x="1089" y="2486"/>
                      <a:pt x="1048" y="2131"/>
                      <a:pt x="1401" y="2131"/>
                    </a:cubicBezTo>
                    <a:cubicBezTo>
                      <a:pt x="1425" y="2131"/>
                      <a:pt x="1451" y="2133"/>
                      <a:pt x="1480" y="2136"/>
                    </a:cubicBezTo>
                    <a:cubicBezTo>
                      <a:pt x="877" y="1643"/>
                      <a:pt x="1589" y="2027"/>
                      <a:pt x="1096" y="1643"/>
                    </a:cubicBezTo>
                    <a:lnTo>
                      <a:pt x="1096" y="1643"/>
                    </a:lnTo>
                    <a:lnTo>
                      <a:pt x="1699" y="2027"/>
                    </a:lnTo>
                    <a:cubicBezTo>
                      <a:pt x="1644" y="1808"/>
                      <a:pt x="1315" y="1808"/>
                      <a:pt x="1096" y="1589"/>
                    </a:cubicBezTo>
                    <a:cubicBezTo>
                      <a:pt x="1090" y="1583"/>
                      <a:pt x="1090" y="1580"/>
                      <a:pt x="1095" y="1580"/>
                    </a:cubicBezTo>
                    <a:cubicBezTo>
                      <a:pt x="1134" y="1580"/>
                      <a:pt x="1503" y="1765"/>
                      <a:pt x="1699" y="1862"/>
                    </a:cubicBezTo>
                    <a:cubicBezTo>
                      <a:pt x="1754" y="1808"/>
                      <a:pt x="1535" y="1753"/>
                      <a:pt x="1206" y="1479"/>
                    </a:cubicBezTo>
                    <a:lnTo>
                      <a:pt x="1206" y="1479"/>
                    </a:lnTo>
                    <a:lnTo>
                      <a:pt x="1973" y="1862"/>
                    </a:lnTo>
                    <a:cubicBezTo>
                      <a:pt x="1863" y="1424"/>
                      <a:pt x="1535" y="931"/>
                      <a:pt x="2027" y="712"/>
                    </a:cubicBezTo>
                    <a:lnTo>
                      <a:pt x="1480" y="603"/>
                    </a:lnTo>
                    <a:cubicBezTo>
                      <a:pt x="1757" y="557"/>
                      <a:pt x="787" y="237"/>
                      <a:pt x="1167" y="237"/>
                    </a:cubicBezTo>
                    <a:cubicBezTo>
                      <a:pt x="1238" y="237"/>
                      <a:pt x="1355" y="248"/>
                      <a:pt x="1535" y="274"/>
                    </a:cubicBezTo>
                    <a:lnTo>
                      <a:pt x="1096" y="165"/>
                    </a:lnTo>
                    <a:lnTo>
                      <a:pt x="1096" y="165"/>
                    </a:lnTo>
                    <a:cubicBezTo>
                      <a:pt x="1370" y="219"/>
                      <a:pt x="1918" y="274"/>
                      <a:pt x="2247" y="384"/>
                    </a:cubicBezTo>
                    <a:cubicBezTo>
                      <a:pt x="2082" y="329"/>
                      <a:pt x="2301" y="329"/>
                      <a:pt x="2137" y="219"/>
                    </a:cubicBezTo>
                    <a:lnTo>
                      <a:pt x="2137" y="219"/>
                    </a:lnTo>
                    <a:lnTo>
                      <a:pt x="1863" y="274"/>
                    </a:lnTo>
                    <a:cubicBezTo>
                      <a:pt x="1585" y="170"/>
                      <a:pt x="1594" y="132"/>
                      <a:pt x="1749" y="132"/>
                    </a:cubicBezTo>
                    <a:cubicBezTo>
                      <a:pt x="1838" y="132"/>
                      <a:pt x="1977" y="145"/>
                      <a:pt x="2137" y="165"/>
                    </a:cubicBezTo>
                    <a:cubicBezTo>
                      <a:pt x="1589" y="0"/>
                      <a:pt x="1206" y="110"/>
                      <a:pt x="768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32"/>
              <p:cNvSpPr/>
              <p:nvPr/>
            </p:nvSpPr>
            <p:spPr>
              <a:xfrm>
                <a:off x="7617249" y="2829054"/>
                <a:ext cx="1369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11" h="56" extrusionOk="0">
                    <a:moveTo>
                      <a:pt x="110" y="55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32"/>
              <p:cNvSpPr/>
              <p:nvPr/>
            </p:nvSpPr>
            <p:spPr>
              <a:xfrm>
                <a:off x="7593670" y="2846963"/>
                <a:ext cx="691" cy="1261"/>
              </a:xfrm>
              <a:custGeom>
                <a:avLst/>
                <a:gdLst/>
                <a:ahLst/>
                <a:cxnLst/>
                <a:rect l="l" t="t" r="r" b="b"/>
                <a:pathLst>
                  <a:path w="56" h="103" extrusionOk="0">
                    <a:moveTo>
                      <a:pt x="55" y="0"/>
                    </a:moveTo>
                    <a:lnTo>
                      <a:pt x="1" y="55"/>
                    </a:lnTo>
                    <a:cubicBezTo>
                      <a:pt x="18" y="89"/>
                      <a:pt x="29" y="102"/>
                      <a:pt x="37" y="102"/>
                    </a:cubicBezTo>
                    <a:cubicBezTo>
                      <a:pt x="55" y="102"/>
                      <a:pt x="55" y="38"/>
                      <a:pt x="55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32"/>
              <p:cNvSpPr/>
              <p:nvPr/>
            </p:nvSpPr>
            <p:spPr>
              <a:xfrm>
                <a:off x="7615896" y="282640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32"/>
              <p:cNvSpPr/>
              <p:nvPr/>
            </p:nvSpPr>
            <p:spPr>
              <a:xfrm>
                <a:off x="7599734" y="2823084"/>
                <a:ext cx="2714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220" h="56" extrusionOk="0">
                    <a:moveTo>
                      <a:pt x="1" y="1"/>
                    </a:moveTo>
                    <a:lnTo>
                      <a:pt x="1" y="56"/>
                    </a:lnTo>
                    <a:lnTo>
                      <a:pt x="220" y="5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32"/>
              <p:cNvSpPr/>
              <p:nvPr/>
            </p:nvSpPr>
            <p:spPr>
              <a:xfrm>
                <a:off x="7589624" y="2840328"/>
                <a:ext cx="691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56" h="275" extrusionOk="0">
                    <a:moveTo>
                      <a:pt x="1" y="1"/>
                    </a:moveTo>
                    <a:lnTo>
                      <a:pt x="56" y="27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32"/>
              <p:cNvSpPr/>
              <p:nvPr/>
            </p:nvSpPr>
            <p:spPr>
              <a:xfrm>
                <a:off x="7596364" y="2849615"/>
                <a:ext cx="691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6" h="56" extrusionOk="0">
                    <a:moveTo>
                      <a:pt x="55" y="1"/>
                    </a:moveTo>
                    <a:lnTo>
                      <a:pt x="1" y="55"/>
                    </a:lnTo>
                    <a:cubicBezTo>
                      <a:pt x="55" y="55"/>
                      <a:pt x="55" y="55"/>
                      <a:pt x="55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32"/>
              <p:cNvSpPr/>
              <p:nvPr/>
            </p:nvSpPr>
            <p:spPr>
              <a:xfrm>
                <a:off x="7551901" y="2819113"/>
                <a:ext cx="50016" cy="40980"/>
              </a:xfrm>
              <a:custGeom>
                <a:avLst/>
                <a:gdLst/>
                <a:ahLst/>
                <a:cxnLst/>
                <a:rect l="l" t="t" r="r" b="b"/>
                <a:pathLst>
                  <a:path w="4054" h="3348" extrusionOk="0">
                    <a:moveTo>
                      <a:pt x="1190" y="1155"/>
                    </a:moveTo>
                    <a:cubicBezTo>
                      <a:pt x="1186" y="1187"/>
                      <a:pt x="1181" y="1220"/>
                      <a:pt x="1177" y="1251"/>
                    </a:cubicBezTo>
                    <a:lnTo>
                      <a:pt x="1177" y="1251"/>
                    </a:lnTo>
                    <a:cubicBezTo>
                      <a:pt x="1195" y="1201"/>
                      <a:pt x="1198" y="1171"/>
                      <a:pt x="1190" y="1155"/>
                    </a:cubicBezTo>
                    <a:close/>
                    <a:moveTo>
                      <a:pt x="1370" y="0"/>
                    </a:moveTo>
                    <a:lnTo>
                      <a:pt x="1370" y="0"/>
                    </a:lnTo>
                    <a:cubicBezTo>
                      <a:pt x="1206" y="110"/>
                      <a:pt x="1041" y="164"/>
                      <a:pt x="713" y="493"/>
                    </a:cubicBezTo>
                    <a:lnTo>
                      <a:pt x="877" y="274"/>
                    </a:lnTo>
                    <a:lnTo>
                      <a:pt x="877" y="274"/>
                    </a:lnTo>
                    <a:cubicBezTo>
                      <a:pt x="768" y="329"/>
                      <a:pt x="384" y="603"/>
                      <a:pt x="110" y="986"/>
                    </a:cubicBezTo>
                    <a:lnTo>
                      <a:pt x="275" y="822"/>
                    </a:lnTo>
                    <a:cubicBezTo>
                      <a:pt x="329" y="791"/>
                      <a:pt x="363" y="777"/>
                      <a:pt x="382" y="777"/>
                    </a:cubicBezTo>
                    <a:cubicBezTo>
                      <a:pt x="500" y="777"/>
                      <a:pt x="48" y="1283"/>
                      <a:pt x="1" y="1424"/>
                    </a:cubicBezTo>
                    <a:cubicBezTo>
                      <a:pt x="145" y="1424"/>
                      <a:pt x="708" y="837"/>
                      <a:pt x="773" y="837"/>
                    </a:cubicBezTo>
                    <a:cubicBezTo>
                      <a:pt x="782" y="837"/>
                      <a:pt x="781" y="849"/>
                      <a:pt x="768" y="876"/>
                    </a:cubicBezTo>
                    <a:cubicBezTo>
                      <a:pt x="822" y="876"/>
                      <a:pt x="658" y="1096"/>
                      <a:pt x="494" y="1260"/>
                    </a:cubicBezTo>
                    <a:cubicBezTo>
                      <a:pt x="498" y="1269"/>
                      <a:pt x="506" y="1273"/>
                      <a:pt x="516" y="1273"/>
                    </a:cubicBezTo>
                    <a:cubicBezTo>
                      <a:pt x="628" y="1273"/>
                      <a:pt x="1051" y="762"/>
                      <a:pt x="1151" y="712"/>
                    </a:cubicBezTo>
                    <a:lnTo>
                      <a:pt x="1151" y="712"/>
                    </a:lnTo>
                    <a:cubicBezTo>
                      <a:pt x="764" y="1275"/>
                      <a:pt x="682" y="1437"/>
                      <a:pt x="728" y="1437"/>
                    </a:cubicBezTo>
                    <a:cubicBezTo>
                      <a:pt x="789" y="1437"/>
                      <a:pt x="1081" y="1143"/>
                      <a:pt x="1169" y="1143"/>
                    </a:cubicBezTo>
                    <a:cubicBezTo>
                      <a:pt x="1179" y="1143"/>
                      <a:pt x="1186" y="1147"/>
                      <a:pt x="1190" y="1155"/>
                    </a:cubicBezTo>
                    <a:lnTo>
                      <a:pt x="1190" y="1155"/>
                    </a:lnTo>
                    <a:cubicBezTo>
                      <a:pt x="1201" y="1077"/>
                      <a:pt x="1207" y="1007"/>
                      <a:pt x="1166" y="1007"/>
                    </a:cubicBezTo>
                    <a:cubicBezTo>
                      <a:pt x="1150" y="1007"/>
                      <a:pt x="1128" y="1017"/>
                      <a:pt x="1096" y="1041"/>
                    </a:cubicBezTo>
                    <a:lnTo>
                      <a:pt x="1644" y="274"/>
                    </a:lnTo>
                    <a:cubicBezTo>
                      <a:pt x="1736" y="101"/>
                      <a:pt x="1746" y="40"/>
                      <a:pt x="1711" y="40"/>
                    </a:cubicBezTo>
                    <a:cubicBezTo>
                      <a:pt x="1624" y="40"/>
                      <a:pt x="1262" y="415"/>
                      <a:pt x="1182" y="415"/>
                    </a:cubicBezTo>
                    <a:cubicBezTo>
                      <a:pt x="1141" y="415"/>
                      <a:pt x="1177" y="312"/>
                      <a:pt x="1370" y="0"/>
                    </a:cubicBezTo>
                    <a:close/>
                    <a:moveTo>
                      <a:pt x="2958" y="1529"/>
                    </a:moveTo>
                    <a:cubicBezTo>
                      <a:pt x="2958" y="1574"/>
                      <a:pt x="2958" y="1611"/>
                      <a:pt x="2958" y="1640"/>
                    </a:cubicBezTo>
                    <a:lnTo>
                      <a:pt x="2958" y="1640"/>
                    </a:lnTo>
                    <a:cubicBezTo>
                      <a:pt x="2956" y="1641"/>
                      <a:pt x="2955" y="1642"/>
                      <a:pt x="2953" y="1643"/>
                    </a:cubicBezTo>
                    <a:lnTo>
                      <a:pt x="2953" y="1643"/>
                    </a:lnTo>
                    <a:cubicBezTo>
                      <a:pt x="2951" y="1608"/>
                      <a:pt x="2949" y="1567"/>
                      <a:pt x="2946" y="1529"/>
                    </a:cubicBezTo>
                    <a:lnTo>
                      <a:pt x="2946" y="1529"/>
                    </a:lnTo>
                    <a:cubicBezTo>
                      <a:pt x="2946" y="1529"/>
                      <a:pt x="2946" y="1529"/>
                      <a:pt x="2946" y="1529"/>
                    </a:cubicBezTo>
                    <a:cubicBezTo>
                      <a:pt x="2950" y="1529"/>
                      <a:pt x="2954" y="1529"/>
                      <a:pt x="2958" y="1529"/>
                    </a:cubicBezTo>
                    <a:close/>
                    <a:moveTo>
                      <a:pt x="1805" y="1565"/>
                    </a:moveTo>
                    <a:cubicBezTo>
                      <a:pt x="1776" y="1590"/>
                      <a:pt x="1742" y="1619"/>
                      <a:pt x="1713" y="1643"/>
                    </a:cubicBezTo>
                    <a:lnTo>
                      <a:pt x="1713" y="1643"/>
                    </a:lnTo>
                    <a:cubicBezTo>
                      <a:pt x="1745" y="1642"/>
                      <a:pt x="1758" y="1633"/>
                      <a:pt x="1805" y="1565"/>
                    </a:cubicBezTo>
                    <a:close/>
                    <a:moveTo>
                      <a:pt x="2902" y="1528"/>
                    </a:moveTo>
                    <a:lnTo>
                      <a:pt x="2902" y="1528"/>
                    </a:lnTo>
                    <a:cubicBezTo>
                      <a:pt x="2902" y="1528"/>
                      <a:pt x="2903" y="1528"/>
                      <a:pt x="2904" y="1528"/>
                    </a:cubicBezTo>
                    <a:lnTo>
                      <a:pt x="2904" y="1528"/>
                    </a:lnTo>
                    <a:lnTo>
                      <a:pt x="2904" y="1588"/>
                    </a:lnTo>
                    <a:cubicBezTo>
                      <a:pt x="2904" y="1618"/>
                      <a:pt x="2903" y="1645"/>
                      <a:pt x="2903" y="1669"/>
                    </a:cubicBezTo>
                    <a:lnTo>
                      <a:pt x="2903" y="1669"/>
                    </a:lnTo>
                    <a:cubicBezTo>
                      <a:pt x="2898" y="1671"/>
                      <a:pt x="2893" y="1674"/>
                      <a:pt x="2888" y="1677"/>
                    </a:cubicBezTo>
                    <a:lnTo>
                      <a:pt x="2888" y="1677"/>
                    </a:lnTo>
                    <a:cubicBezTo>
                      <a:pt x="2896" y="1610"/>
                      <a:pt x="2900" y="1569"/>
                      <a:pt x="2902" y="1528"/>
                    </a:cubicBezTo>
                    <a:close/>
                    <a:moveTo>
                      <a:pt x="1713" y="1643"/>
                    </a:moveTo>
                    <a:cubicBezTo>
                      <a:pt x="1709" y="1643"/>
                      <a:pt x="1704" y="1643"/>
                      <a:pt x="1699" y="1643"/>
                    </a:cubicBezTo>
                    <a:cubicBezTo>
                      <a:pt x="1666" y="1676"/>
                      <a:pt x="1654" y="1690"/>
                      <a:pt x="1656" y="1690"/>
                    </a:cubicBezTo>
                    <a:cubicBezTo>
                      <a:pt x="1658" y="1690"/>
                      <a:pt x="1682" y="1670"/>
                      <a:pt x="1713" y="1643"/>
                    </a:cubicBezTo>
                    <a:close/>
                    <a:moveTo>
                      <a:pt x="2849" y="1643"/>
                    </a:moveTo>
                    <a:cubicBezTo>
                      <a:pt x="2849" y="1660"/>
                      <a:pt x="2848" y="1679"/>
                      <a:pt x="2847" y="1698"/>
                    </a:cubicBezTo>
                    <a:lnTo>
                      <a:pt x="2847" y="1698"/>
                    </a:lnTo>
                    <a:cubicBezTo>
                      <a:pt x="2845" y="1698"/>
                      <a:pt x="2842" y="1698"/>
                      <a:pt x="2840" y="1698"/>
                    </a:cubicBezTo>
                    <a:lnTo>
                      <a:pt x="2840" y="1698"/>
                    </a:lnTo>
                    <a:cubicBezTo>
                      <a:pt x="2846" y="1671"/>
                      <a:pt x="2849" y="1652"/>
                      <a:pt x="2849" y="1643"/>
                    </a:cubicBezTo>
                    <a:close/>
                    <a:moveTo>
                      <a:pt x="3013" y="1693"/>
                    </a:moveTo>
                    <a:lnTo>
                      <a:pt x="3013" y="1700"/>
                    </a:lnTo>
                    <a:lnTo>
                      <a:pt x="3013" y="1700"/>
                    </a:lnTo>
                    <a:cubicBezTo>
                      <a:pt x="3000" y="1699"/>
                      <a:pt x="2984" y="1698"/>
                      <a:pt x="2965" y="1698"/>
                    </a:cubicBezTo>
                    <a:lnTo>
                      <a:pt x="2965" y="1698"/>
                    </a:lnTo>
                    <a:cubicBezTo>
                      <a:pt x="2965" y="1698"/>
                      <a:pt x="2965" y="1698"/>
                      <a:pt x="2965" y="1697"/>
                    </a:cubicBezTo>
                    <a:lnTo>
                      <a:pt x="2965" y="1697"/>
                    </a:lnTo>
                    <a:cubicBezTo>
                      <a:pt x="2982" y="1696"/>
                      <a:pt x="2998" y="1695"/>
                      <a:pt x="3013" y="1693"/>
                    </a:cubicBezTo>
                    <a:close/>
                    <a:moveTo>
                      <a:pt x="3013" y="1782"/>
                    </a:moveTo>
                    <a:lnTo>
                      <a:pt x="3013" y="1871"/>
                    </a:lnTo>
                    <a:lnTo>
                      <a:pt x="3013" y="1871"/>
                    </a:lnTo>
                    <a:cubicBezTo>
                      <a:pt x="3009" y="1871"/>
                      <a:pt x="3005" y="1871"/>
                      <a:pt x="3002" y="1871"/>
                    </a:cubicBezTo>
                    <a:lnTo>
                      <a:pt x="3002" y="1871"/>
                    </a:lnTo>
                    <a:cubicBezTo>
                      <a:pt x="2995" y="1844"/>
                      <a:pt x="2990" y="1822"/>
                      <a:pt x="2985" y="1801"/>
                    </a:cubicBezTo>
                    <a:lnTo>
                      <a:pt x="2985" y="1801"/>
                    </a:lnTo>
                    <a:cubicBezTo>
                      <a:pt x="2994" y="1795"/>
                      <a:pt x="3004" y="1788"/>
                      <a:pt x="3013" y="1782"/>
                    </a:cubicBezTo>
                    <a:close/>
                    <a:moveTo>
                      <a:pt x="1308" y="1695"/>
                    </a:moveTo>
                    <a:lnTo>
                      <a:pt x="1308" y="1695"/>
                    </a:lnTo>
                    <a:cubicBezTo>
                      <a:pt x="1267" y="1750"/>
                      <a:pt x="1216" y="1823"/>
                      <a:pt x="1151" y="1917"/>
                    </a:cubicBezTo>
                    <a:cubicBezTo>
                      <a:pt x="1235" y="1809"/>
                      <a:pt x="1282" y="1740"/>
                      <a:pt x="1308" y="1695"/>
                    </a:cubicBezTo>
                    <a:close/>
                    <a:moveTo>
                      <a:pt x="2860" y="1927"/>
                    </a:moveTo>
                    <a:lnTo>
                      <a:pt x="2860" y="1927"/>
                    </a:lnTo>
                    <a:cubicBezTo>
                      <a:pt x="2862" y="1931"/>
                      <a:pt x="2865" y="1934"/>
                      <a:pt x="2867" y="1938"/>
                    </a:cubicBezTo>
                    <a:lnTo>
                      <a:pt x="2867" y="1938"/>
                    </a:lnTo>
                    <a:cubicBezTo>
                      <a:pt x="2862" y="1952"/>
                      <a:pt x="2858" y="1963"/>
                      <a:pt x="2855" y="1976"/>
                    </a:cubicBezTo>
                    <a:lnTo>
                      <a:pt x="2855" y="1976"/>
                    </a:lnTo>
                    <a:cubicBezTo>
                      <a:pt x="2856" y="1959"/>
                      <a:pt x="2858" y="1943"/>
                      <a:pt x="2860" y="1927"/>
                    </a:cubicBezTo>
                    <a:close/>
                    <a:moveTo>
                      <a:pt x="3134" y="1943"/>
                    </a:moveTo>
                    <a:cubicBezTo>
                      <a:pt x="3144" y="1985"/>
                      <a:pt x="3153" y="2027"/>
                      <a:pt x="3161" y="2069"/>
                    </a:cubicBezTo>
                    <a:lnTo>
                      <a:pt x="3161" y="2069"/>
                    </a:lnTo>
                    <a:cubicBezTo>
                      <a:pt x="3151" y="2067"/>
                      <a:pt x="3140" y="2065"/>
                      <a:pt x="3129" y="2063"/>
                    </a:cubicBezTo>
                    <a:lnTo>
                      <a:pt x="3129" y="2063"/>
                    </a:lnTo>
                    <a:lnTo>
                      <a:pt x="3123" y="2027"/>
                    </a:lnTo>
                    <a:lnTo>
                      <a:pt x="3123" y="2027"/>
                    </a:lnTo>
                    <a:cubicBezTo>
                      <a:pt x="3124" y="2039"/>
                      <a:pt x="3126" y="2051"/>
                      <a:pt x="3127" y="2062"/>
                    </a:cubicBezTo>
                    <a:lnTo>
                      <a:pt x="3127" y="2062"/>
                    </a:lnTo>
                    <a:cubicBezTo>
                      <a:pt x="3100" y="2058"/>
                      <a:pt x="3071" y="2054"/>
                      <a:pt x="3040" y="2051"/>
                    </a:cubicBezTo>
                    <a:lnTo>
                      <a:pt x="3040" y="2051"/>
                    </a:lnTo>
                    <a:cubicBezTo>
                      <a:pt x="3040" y="2026"/>
                      <a:pt x="3039" y="2001"/>
                      <a:pt x="3038" y="1975"/>
                    </a:cubicBezTo>
                    <a:lnTo>
                      <a:pt x="3038" y="1975"/>
                    </a:lnTo>
                    <a:cubicBezTo>
                      <a:pt x="3076" y="1965"/>
                      <a:pt x="3109" y="1955"/>
                      <a:pt x="3134" y="1943"/>
                    </a:cubicBezTo>
                    <a:close/>
                    <a:moveTo>
                      <a:pt x="2562" y="2612"/>
                    </a:moveTo>
                    <a:cubicBezTo>
                      <a:pt x="2563" y="2614"/>
                      <a:pt x="2563" y="2616"/>
                      <a:pt x="2563" y="2618"/>
                    </a:cubicBezTo>
                    <a:lnTo>
                      <a:pt x="2563" y="2618"/>
                    </a:lnTo>
                    <a:cubicBezTo>
                      <a:pt x="2562" y="2618"/>
                      <a:pt x="2561" y="2618"/>
                      <a:pt x="2560" y="2617"/>
                    </a:cubicBezTo>
                    <a:lnTo>
                      <a:pt x="2560" y="2617"/>
                    </a:lnTo>
                    <a:cubicBezTo>
                      <a:pt x="2561" y="2616"/>
                      <a:pt x="2562" y="2614"/>
                      <a:pt x="2562" y="2612"/>
                    </a:cubicBezTo>
                    <a:close/>
                    <a:moveTo>
                      <a:pt x="3206" y="2483"/>
                    </a:moveTo>
                    <a:cubicBezTo>
                      <a:pt x="3209" y="2488"/>
                      <a:pt x="3212" y="2493"/>
                      <a:pt x="3215" y="2498"/>
                    </a:cubicBezTo>
                    <a:lnTo>
                      <a:pt x="3215" y="2498"/>
                    </a:lnTo>
                    <a:cubicBezTo>
                      <a:pt x="3218" y="2496"/>
                      <a:pt x="3222" y="2495"/>
                      <a:pt x="3226" y="2494"/>
                    </a:cubicBezTo>
                    <a:lnTo>
                      <a:pt x="3226" y="2494"/>
                    </a:lnTo>
                    <a:cubicBezTo>
                      <a:pt x="3226" y="2502"/>
                      <a:pt x="3227" y="2510"/>
                      <a:pt x="3228" y="2518"/>
                    </a:cubicBezTo>
                    <a:lnTo>
                      <a:pt x="3228" y="2518"/>
                    </a:lnTo>
                    <a:cubicBezTo>
                      <a:pt x="3240" y="2539"/>
                      <a:pt x="3253" y="2560"/>
                      <a:pt x="3265" y="2580"/>
                    </a:cubicBezTo>
                    <a:lnTo>
                      <a:pt x="3265" y="2580"/>
                    </a:lnTo>
                    <a:cubicBezTo>
                      <a:pt x="3255" y="2578"/>
                      <a:pt x="3244" y="2576"/>
                      <a:pt x="3232" y="2574"/>
                    </a:cubicBezTo>
                    <a:cubicBezTo>
                      <a:pt x="3232" y="2574"/>
                      <a:pt x="3231" y="2574"/>
                      <a:pt x="3231" y="2574"/>
                    </a:cubicBezTo>
                    <a:lnTo>
                      <a:pt x="3231" y="2574"/>
                    </a:lnTo>
                    <a:cubicBezTo>
                      <a:pt x="3232" y="2593"/>
                      <a:pt x="3232" y="2612"/>
                      <a:pt x="3232" y="2629"/>
                    </a:cubicBezTo>
                    <a:lnTo>
                      <a:pt x="3221" y="2569"/>
                    </a:lnTo>
                    <a:lnTo>
                      <a:pt x="3221" y="2569"/>
                    </a:lnTo>
                    <a:cubicBezTo>
                      <a:pt x="3224" y="2570"/>
                      <a:pt x="3228" y="2572"/>
                      <a:pt x="3231" y="2574"/>
                    </a:cubicBezTo>
                    <a:lnTo>
                      <a:pt x="3231" y="2574"/>
                    </a:lnTo>
                    <a:cubicBezTo>
                      <a:pt x="3230" y="2556"/>
                      <a:pt x="3229" y="2538"/>
                      <a:pt x="3228" y="2518"/>
                    </a:cubicBezTo>
                    <a:lnTo>
                      <a:pt x="3228" y="2518"/>
                    </a:lnTo>
                    <a:cubicBezTo>
                      <a:pt x="3223" y="2512"/>
                      <a:pt x="3219" y="2505"/>
                      <a:pt x="3215" y="2498"/>
                    </a:cubicBezTo>
                    <a:lnTo>
                      <a:pt x="3215" y="2498"/>
                    </a:lnTo>
                    <a:cubicBezTo>
                      <a:pt x="3213" y="2499"/>
                      <a:pt x="3211" y="2499"/>
                      <a:pt x="3209" y="2500"/>
                    </a:cubicBezTo>
                    <a:lnTo>
                      <a:pt x="3209" y="2500"/>
                    </a:lnTo>
                    <a:lnTo>
                      <a:pt x="3221" y="2569"/>
                    </a:lnTo>
                    <a:lnTo>
                      <a:pt x="3221" y="2569"/>
                    </a:lnTo>
                    <a:cubicBezTo>
                      <a:pt x="3177" y="2544"/>
                      <a:pt x="3168" y="2519"/>
                      <a:pt x="3209" y="2500"/>
                    </a:cubicBezTo>
                    <a:lnTo>
                      <a:pt x="3209" y="2500"/>
                    </a:lnTo>
                    <a:lnTo>
                      <a:pt x="3206" y="2483"/>
                    </a:lnTo>
                    <a:close/>
                    <a:moveTo>
                      <a:pt x="3456" y="2899"/>
                    </a:moveTo>
                    <a:cubicBezTo>
                      <a:pt x="3462" y="2911"/>
                      <a:pt x="3465" y="2917"/>
                      <a:pt x="3464" y="2917"/>
                    </a:cubicBezTo>
                    <a:cubicBezTo>
                      <a:pt x="3463" y="2917"/>
                      <a:pt x="3459" y="2913"/>
                      <a:pt x="3451" y="2903"/>
                    </a:cubicBezTo>
                    <a:lnTo>
                      <a:pt x="3456" y="2899"/>
                    </a:lnTo>
                    <a:close/>
                    <a:moveTo>
                      <a:pt x="3041" y="2216"/>
                    </a:moveTo>
                    <a:lnTo>
                      <a:pt x="3041" y="2216"/>
                    </a:lnTo>
                    <a:cubicBezTo>
                      <a:pt x="3078" y="2276"/>
                      <a:pt x="3115" y="2335"/>
                      <a:pt x="3150" y="2393"/>
                    </a:cubicBezTo>
                    <a:lnTo>
                      <a:pt x="3150" y="2393"/>
                    </a:lnTo>
                    <a:cubicBezTo>
                      <a:pt x="3159" y="2640"/>
                      <a:pt x="3157" y="2840"/>
                      <a:pt x="3232" y="3067"/>
                    </a:cubicBezTo>
                    <a:cubicBezTo>
                      <a:pt x="3224" y="3108"/>
                      <a:pt x="3216" y="3124"/>
                      <a:pt x="3208" y="3124"/>
                    </a:cubicBezTo>
                    <a:cubicBezTo>
                      <a:pt x="3171" y="3124"/>
                      <a:pt x="3133" y="2769"/>
                      <a:pt x="3096" y="2769"/>
                    </a:cubicBezTo>
                    <a:cubicBezTo>
                      <a:pt x="3087" y="2769"/>
                      <a:pt x="3077" y="2792"/>
                      <a:pt x="3068" y="2848"/>
                    </a:cubicBezTo>
                    <a:cubicBezTo>
                      <a:pt x="3042" y="2542"/>
                      <a:pt x="3041" y="2366"/>
                      <a:pt x="3041" y="2216"/>
                    </a:cubicBezTo>
                    <a:close/>
                    <a:moveTo>
                      <a:pt x="1809" y="165"/>
                    </a:moveTo>
                    <a:cubicBezTo>
                      <a:pt x="1766" y="165"/>
                      <a:pt x="1666" y="279"/>
                      <a:pt x="1425" y="657"/>
                    </a:cubicBezTo>
                    <a:cubicBezTo>
                      <a:pt x="1475" y="657"/>
                      <a:pt x="1386" y="937"/>
                      <a:pt x="1458" y="937"/>
                    </a:cubicBezTo>
                    <a:cubicBezTo>
                      <a:pt x="1464" y="937"/>
                      <a:pt x="1471" y="935"/>
                      <a:pt x="1480" y="931"/>
                    </a:cubicBezTo>
                    <a:lnTo>
                      <a:pt x="1480" y="931"/>
                    </a:lnTo>
                    <a:cubicBezTo>
                      <a:pt x="1370" y="1096"/>
                      <a:pt x="1261" y="1369"/>
                      <a:pt x="1206" y="1369"/>
                    </a:cubicBezTo>
                    <a:cubicBezTo>
                      <a:pt x="1170" y="1369"/>
                      <a:pt x="1169" y="1316"/>
                      <a:pt x="1177" y="1251"/>
                    </a:cubicBezTo>
                    <a:lnTo>
                      <a:pt x="1177" y="1251"/>
                    </a:lnTo>
                    <a:cubicBezTo>
                      <a:pt x="1156" y="1312"/>
                      <a:pt x="1113" y="1403"/>
                      <a:pt x="1041" y="1534"/>
                    </a:cubicBezTo>
                    <a:cubicBezTo>
                      <a:pt x="1083" y="1506"/>
                      <a:pt x="1110" y="1499"/>
                      <a:pt x="1133" y="1499"/>
                    </a:cubicBezTo>
                    <a:cubicBezTo>
                      <a:pt x="1156" y="1499"/>
                      <a:pt x="1175" y="1506"/>
                      <a:pt x="1199" y="1506"/>
                    </a:cubicBezTo>
                    <a:cubicBezTo>
                      <a:pt x="1247" y="1506"/>
                      <a:pt x="1315" y="1479"/>
                      <a:pt x="1480" y="1315"/>
                    </a:cubicBezTo>
                    <a:lnTo>
                      <a:pt x="1480" y="1315"/>
                    </a:lnTo>
                    <a:cubicBezTo>
                      <a:pt x="1223" y="1657"/>
                      <a:pt x="1400" y="1531"/>
                      <a:pt x="1308" y="1695"/>
                    </a:cubicBezTo>
                    <a:lnTo>
                      <a:pt x="1308" y="1695"/>
                    </a:lnTo>
                    <a:cubicBezTo>
                      <a:pt x="1393" y="1580"/>
                      <a:pt x="1433" y="1541"/>
                      <a:pt x="1450" y="1541"/>
                    </a:cubicBezTo>
                    <a:cubicBezTo>
                      <a:pt x="1486" y="1541"/>
                      <a:pt x="1419" y="1719"/>
                      <a:pt x="1468" y="1719"/>
                    </a:cubicBezTo>
                    <a:cubicBezTo>
                      <a:pt x="1508" y="1719"/>
                      <a:pt x="1621" y="1607"/>
                      <a:pt x="1918" y="1205"/>
                    </a:cubicBezTo>
                    <a:lnTo>
                      <a:pt x="1918" y="1205"/>
                    </a:lnTo>
                    <a:cubicBezTo>
                      <a:pt x="1860" y="1359"/>
                      <a:pt x="1856" y="1398"/>
                      <a:pt x="1869" y="1398"/>
                    </a:cubicBezTo>
                    <a:cubicBezTo>
                      <a:pt x="1882" y="1398"/>
                      <a:pt x="1911" y="1358"/>
                      <a:pt x="1917" y="1358"/>
                    </a:cubicBezTo>
                    <a:lnTo>
                      <a:pt x="1917" y="1358"/>
                    </a:lnTo>
                    <a:cubicBezTo>
                      <a:pt x="1921" y="1358"/>
                      <a:pt x="1911" y="1384"/>
                      <a:pt x="1863" y="1479"/>
                    </a:cubicBezTo>
                    <a:cubicBezTo>
                      <a:pt x="1839" y="1515"/>
                      <a:pt x="1821" y="1543"/>
                      <a:pt x="1805" y="1565"/>
                    </a:cubicBezTo>
                    <a:lnTo>
                      <a:pt x="1805" y="1565"/>
                    </a:lnTo>
                    <a:cubicBezTo>
                      <a:pt x="1842" y="1534"/>
                      <a:pt x="1871" y="1510"/>
                      <a:pt x="1876" y="1510"/>
                    </a:cubicBezTo>
                    <a:lnTo>
                      <a:pt x="1876" y="1510"/>
                    </a:lnTo>
                    <a:cubicBezTo>
                      <a:pt x="1882" y="1510"/>
                      <a:pt x="1840" y="1557"/>
                      <a:pt x="1699" y="1698"/>
                    </a:cubicBezTo>
                    <a:cubicBezTo>
                      <a:pt x="1699" y="1726"/>
                      <a:pt x="1708" y="1738"/>
                      <a:pt x="1725" y="1738"/>
                    </a:cubicBezTo>
                    <a:cubicBezTo>
                      <a:pt x="1811" y="1738"/>
                      <a:pt x="2092" y="1442"/>
                      <a:pt x="2411" y="1260"/>
                    </a:cubicBezTo>
                    <a:lnTo>
                      <a:pt x="2411" y="1260"/>
                    </a:lnTo>
                    <a:cubicBezTo>
                      <a:pt x="2356" y="1479"/>
                      <a:pt x="2137" y="1588"/>
                      <a:pt x="1644" y="1917"/>
                    </a:cubicBezTo>
                    <a:cubicBezTo>
                      <a:pt x="1984" y="1701"/>
                      <a:pt x="2045" y="1676"/>
                      <a:pt x="2102" y="1676"/>
                    </a:cubicBezTo>
                    <a:cubicBezTo>
                      <a:pt x="2119" y="1676"/>
                      <a:pt x="2136" y="1678"/>
                      <a:pt x="2159" y="1678"/>
                    </a:cubicBezTo>
                    <a:cubicBezTo>
                      <a:pt x="2197" y="1678"/>
                      <a:pt x="2253" y="1673"/>
                      <a:pt x="2356" y="1643"/>
                    </a:cubicBezTo>
                    <a:cubicBezTo>
                      <a:pt x="2356" y="1643"/>
                      <a:pt x="2466" y="1479"/>
                      <a:pt x="2739" y="1424"/>
                    </a:cubicBezTo>
                    <a:cubicBezTo>
                      <a:pt x="2739" y="1491"/>
                      <a:pt x="2791" y="1517"/>
                      <a:pt x="2869" y="1526"/>
                    </a:cubicBezTo>
                    <a:lnTo>
                      <a:pt x="2869" y="1526"/>
                    </a:lnTo>
                    <a:cubicBezTo>
                      <a:pt x="2856" y="1580"/>
                      <a:pt x="2841" y="1639"/>
                      <a:pt x="2826" y="1698"/>
                    </a:cubicBezTo>
                    <a:lnTo>
                      <a:pt x="2826" y="1698"/>
                    </a:lnTo>
                    <a:cubicBezTo>
                      <a:pt x="2785" y="1698"/>
                      <a:pt x="2748" y="1697"/>
                      <a:pt x="2714" y="1696"/>
                    </a:cubicBezTo>
                    <a:lnTo>
                      <a:pt x="2714" y="1696"/>
                    </a:lnTo>
                    <a:cubicBezTo>
                      <a:pt x="2738" y="1733"/>
                      <a:pt x="2764" y="1775"/>
                      <a:pt x="2793" y="1820"/>
                    </a:cubicBezTo>
                    <a:lnTo>
                      <a:pt x="2793" y="1820"/>
                    </a:lnTo>
                    <a:cubicBezTo>
                      <a:pt x="2771" y="1897"/>
                      <a:pt x="2749" y="1972"/>
                      <a:pt x="2728" y="2036"/>
                    </a:cubicBezTo>
                    <a:lnTo>
                      <a:pt x="2728" y="2036"/>
                    </a:lnTo>
                    <a:cubicBezTo>
                      <a:pt x="2734" y="2035"/>
                      <a:pt x="2740" y="2034"/>
                      <a:pt x="2746" y="2033"/>
                    </a:cubicBezTo>
                    <a:lnTo>
                      <a:pt x="2746" y="2033"/>
                    </a:lnTo>
                    <a:cubicBezTo>
                      <a:pt x="2745" y="2038"/>
                      <a:pt x="2743" y="2044"/>
                      <a:pt x="2741" y="2049"/>
                    </a:cubicBezTo>
                    <a:lnTo>
                      <a:pt x="2741" y="2049"/>
                    </a:lnTo>
                    <a:cubicBezTo>
                      <a:pt x="2765" y="2048"/>
                      <a:pt x="2788" y="2046"/>
                      <a:pt x="2809" y="2046"/>
                    </a:cubicBezTo>
                    <a:lnTo>
                      <a:pt x="2809" y="2046"/>
                    </a:lnTo>
                    <a:cubicBezTo>
                      <a:pt x="2810" y="2038"/>
                      <a:pt x="2811" y="2030"/>
                      <a:pt x="2812" y="2022"/>
                    </a:cubicBezTo>
                    <a:lnTo>
                      <a:pt x="2812" y="2022"/>
                    </a:lnTo>
                    <a:cubicBezTo>
                      <a:pt x="2790" y="2026"/>
                      <a:pt x="2768" y="2029"/>
                      <a:pt x="2746" y="2033"/>
                    </a:cubicBezTo>
                    <a:lnTo>
                      <a:pt x="2746" y="2033"/>
                    </a:lnTo>
                    <a:cubicBezTo>
                      <a:pt x="2769" y="1957"/>
                      <a:pt x="2788" y="1892"/>
                      <a:pt x="2804" y="1837"/>
                    </a:cubicBezTo>
                    <a:lnTo>
                      <a:pt x="2804" y="1837"/>
                    </a:lnTo>
                    <a:cubicBezTo>
                      <a:pt x="2812" y="1851"/>
                      <a:pt x="2821" y="1864"/>
                      <a:pt x="2830" y="1879"/>
                    </a:cubicBezTo>
                    <a:lnTo>
                      <a:pt x="2830" y="1879"/>
                    </a:lnTo>
                    <a:cubicBezTo>
                      <a:pt x="2824" y="1926"/>
                      <a:pt x="2818" y="1975"/>
                      <a:pt x="2812" y="2022"/>
                    </a:cubicBezTo>
                    <a:lnTo>
                      <a:pt x="2812" y="2022"/>
                    </a:lnTo>
                    <a:cubicBezTo>
                      <a:pt x="2824" y="2020"/>
                      <a:pt x="2837" y="2017"/>
                      <a:pt x="2849" y="2015"/>
                    </a:cubicBezTo>
                    <a:lnTo>
                      <a:pt x="2849" y="2015"/>
                    </a:lnTo>
                    <a:cubicBezTo>
                      <a:pt x="2849" y="2019"/>
                      <a:pt x="2849" y="2023"/>
                      <a:pt x="2849" y="2027"/>
                    </a:cubicBezTo>
                    <a:cubicBezTo>
                      <a:pt x="2849" y="2023"/>
                      <a:pt x="2850" y="2019"/>
                      <a:pt x="2850" y="2015"/>
                    </a:cubicBezTo>
                    <a:lnTo>
                      <a:pt x="2850" y="2015"/>
                    </a:lnTo>
                    <a:cubicBezTo>
                      <a:pt x="2870" y="2011"/>
                      <a:pt x="2889" y="2008"/>
                      <a:pt x="2908" y="2004"/>
                    </a:cubicBezTo>
                    <a:lnTo>
                      <a:pt x="2908" y="2004"/>
                    </a:lnTo>
                    <a:cubicBezTo>
                      <a:pt x="2917" y="2017"/>
                      <a:pt x="2925" y="2031"/>
                      <a:pt x="2934" y="2044"/>
                    </a:cubicBezTo>
                    <a:lnTo>
                      <a:pt x="2934" y="2044"/>
                    </a:lnTo>
                    <a:cubicBezTo>
                      <a:pt x="2920" y="2044"/>
                      <a:pt x="2906" y="2044"/>
                      <a:pt x="2891" y="2044"/>
                    </a:cubicBezTo>
                    <a:cubicBezTo>
                      <a:pt x="2865" y="2044"/>
                      <a:pt x="2838" y="2044"/>
                      <a:pt x="2809" y="2046"/>
                    </a:cubicBezTo>
                    <a:lnTo>
                      <a:pt x="2809" y="2046"/>
                    </a:lnTo>
                    <a:cubicBezTo>
                      <a:pt x="2801" y="2119"/>
                      <a:pt x="2794" y="2189"/>
                      <a:pt x="2794" y="2246"/>
                    </a:cubicBezTo>
                    <a:cubicBezTo>
                      <a:pt x="2794" y="2190"/>
                      <a:pt x="2789" y="2165"/>
                      <a:pt x="2781" y="2165"/>
                    </a:cubicBezTo>
                    <a:cubicBezTo>
                      <a:pt x="2756" y="2165"/>
                      <a:pt x="2698" y="2374"/>
                      <a:pt x="2629" y="2612"/>
                    </a:cubicBezTo>
                    <a:lnTo>
                      <a:pt x="2629" y="2612"/>
                    </a:lnTo>
                    <a:cubicBezTo>
                      <a:pt x="2608" y="2606"/>
                      <a:pt x="2588" y="2601"/>
                      <a:pt x="2567" y="2597"/>
                    </a:cubicBezTo>
                    <a:lnTo>
                      <a:pt x="2567" y="2597"/>
                    </a:lnTo>
                    <a:cubicBezTo>
                      <a:pt x="2566" y="2602"/>
                      <a:pt x="2564" y="2607"/>
                      <a:pt x="2562" y="2612"/>
                    </a:cubicBezTo>
                    <a:lnTo>
                      <a:pt x="2562" y="2612"/>
                    </a:lnTo>
                    <a:cubicBezTo>
                      <a:pt x="2562" y="2606"/>
                      <a:pt x="2561" y="2601"/>
                      <a:pt x="2560" y="2596"/>
                    </a:cubicBezTo>
                    <a:lnTo>
                      <a:pt x="2560" y="2596"/>
                    </a:lnTo>
                    <a:cubicBezTo>
                      <a:pt x="2562" y="2596"/>
                      <a:pt x="2565" y="2597"/>
                      <a:pt x="2567" y="2597"/>
                    </a:cubicBezTo>
                    <a:lnTo>
                      <a:pt x="2567" y="2597"/>
                    </a:lnTo>
                    <a:cubicBezTo>
                      <a:pt x="2639" y="2379"/>
                      <a:pt x="2697" y="2195"/>
                      <a:pt x="2741" y="2049"/>
                    </a:cubicBezTo>
                    <a:lnTo>
                      <a:pt x="2741" y="2049"/>
                    </a:lnTo>
                    <a:cubicBezTo>
                      <a:pt x="2735" y="2050"/>
                      <a:pt x="2729" y="2050"/>
                      <a:pt x="2723" y="2051"/>
                    </a:cubicBezTo>
                    <a:lnTo>
                      <a:pt x="2723" y="2051"/>
                    </a:lnTo>
                    <a:cubicBezTo>
                      <a:pt x="2684" y="2166"/>
                      <a:pt x="2650" y="2246"/>
                      <a:pt x="2630" y="2246"/>
                    </a:cubicBezTo>
                    <a:cubicBezTo>
                      <a:pt x="2656" y="2167"/>
                      <a:pt x="2676" y="2104"/>
                      <a:pt x="2691" y="2053"/>
                    </a:cubicBezTo>
                    <a:lnTo>
                      <a:pt x="2691" y="2053"/>
                    </a:lnTo>
                    <a:cubicBezTo>
                      <a:pt x="2624" y="2059"/>
                      <a:pt x="2549" y="2069"/>
                      <a:pt x="2466" y="2081"/>
                    </a:cubicBezTo>
                    <a:cubicBezTo>
                      <a:pt x="2531" y="2068"/>
                      <a:pt x="2611" y="2055"/>
                      <a:pt x="2695" y="2042"/>
                    </a:cubicBezTo>
                    <a:lnTo>
                      <a:pt x="2695" y="2042"/>
                    </a:lnTo>
                    <a:cubicBezTo>
                      <a:pt x="2693" y="2045"/>
                      <a:pt x="2692" y="2049"/>
                      <a:pt x="2691" y="2053"/>
                    </a:cubicBezTo>
                    <a:lnTo>
                      <a:pt x="2691" y="2053"/>
                    </a:lnTo>
                    <a:cubicBezTo>
                      <a:pt x="2702" y="2052"/>
                      <a:pt x="2712" y="2052"/>
                      <a:pt x="2723" y="2051"/>
                    </a:cubicBezTo>
                    <a:lnTo>
                      <a:pt x="2723" y="2051"/>
                    </a:lnTo>
                    <a:cubicBezTo>
                      <a:pt x="2724" y="2046"/>
                      <a:pt x="2726" y="2041"/>
                      <a:pt x="2728" y="2036"/>
                    </a:cubicBezTo>
                    <a:lnTo>
                      <a:pt x="2728" y="2036"/>
                    </a:lnTo>
                    <a:cubicBezTo>
                      <a:pt x="2717" y="2038"/>
                      <a:pt x="2705" y="2040"/>
                      <a:pt x="2695" y="2042"/>
                    </a:cubicBezTo>
                    <a:lnTo>
                      <a:pt x="2695" y="2042"/>
                    </a:lnTo>
                    <a:cubicBezTo>
                      <a:pt x="2739" y="1889"/>
                      <a:pt x="2739" y="1848"/>
                      <a:pt x="2739" y="1808"/>
                    </a:cubicBezTo>
                    <a:lnTo>
                      <a:pt x="2739" y="1753"/>
                    </a:lnTo>
                    <a:cubicBezTo>
                      <a:pt x="2727" y="1732"/>
                      <a:pt x="2715" y="1713"/>
                      <a:pt x="2704" y="1695"/>
                    </a:cubicBezTo>
                    <a:lnTo>
                      <a:pt x="2704" y="1695"/>
                    </a:lnTo>
                    <a:cubicBezTo>
                      <a:pt x="2708" y="1696"/>
                      <a:pt x="2711" y="1696"/>
                      <a:pt x="2714" y="1696"/>
                    </a:cubicBezTo>
                    <a:lnTo>
                      <a:pt x="2714" y="1696"/>
                    </a:lnTo>
                    <a:cubicBezTo>
                      <a:pt x="2643" y="1583"/>
                      <a:pt x="2596" y="1510"/>
                      <a:pt x="2594" y="1510"/>
                    </a:cubicBezTo>
                    <a:lnTo>
                      <a:pt x="2594" y="1510"/>
                    </a:lnTo>
                    <a:cubicBezTo>
                      <a:pt x="2593" y="1510"/>
                      <a:pt x="2625" y="1565"/>
                      <a:pt x="2704" y="1695"/>
                    </a:cubicBezTo>
                    <a:lnTo>
                      <a:pt x="2704" y="1695"/>
                    </a:lnTo>
                    <a:cubicBezTo>
                      <a:pt x="2630" y="1693"/>
                      <a:pt x="2571" y="1689"/>
                      <a:pt x="2513" y="1689"/>
                    </a:cubicBezTo>
                    <a:cubicBezTo>
                      <a:pt x="2378" y="1689"/>
                      <a:pt x="2246" y="1709"/>
                      <a:pt x="1918" y="1808"/>
                    </a:cubicBezTo>
                    <a:cubicBezTo>
                      <a:pt x="1918" y="1862"/>
                      <a:pt x="2027" y="1917"/>
                      <a:pt x="2411" y="2027"/>
                    </a:cubicBezTo>
                    <a:cubicBezTo>
                      <a:pt x="2356" y="2054"/>
                      <a:pt x="2260" y="2054"/>
                      <a:pt x="2171" y="2054"/>
                    </a:cubicBezTo>
                    <a:cubicBezTo>
                      <a:pt x="2082" y="2054"/>
                      <a:pt x="2000" y="2054"/>
                      <a:pt x="1973" y="2081"/>
                    </a:cubicBezTo>
                    <a:cubicBezTo>
                      <a:pt x="1589" y="2191"/>
                      <a:pt x="2794" y="2191"/>
                      <a:pt x="2411" y="2300"/>
                    </a:cubicBezTo>
                    <a:lnTo>
                      <a:pt x="2027" y="2300"/>
                    </a:lnTo>
                    <a:cubicBezTo>
                      <a:pt x="2575" y="2355"/>
                      <a:pt x="1863" y="2465"/>
                      <a:pt x="2192" y="2574"/>
                    </a:cubicBezTo>
                    <a:cubicBezTo>
                      <a:pt x="2327" y="2574"/>
                      <a:pt x="2421" y="2574"/>
                      <a:pt x="2511" y="2587"/>
                    </a:cubicBezTo>
                    <a:lnTo>
                      <a:pt x="2511" y="2587"/>
                    </a:lnTo>
                    <a:cubicBezTo>
                      <a:pt x="2511" y="2595"/>
                      <a:pt x="2511" y="2604"/>
                      <a:pt x="2512" y="2614"/>
                    </a:cubicBezTo>
                    <a:lnTo>
                      <a:pt x="2512" y="2614"/>
                    </a:lnTo>
                    <a:cubicBezTo>
                      <a:pt x="2448" y="2609"/>
                      <a:pt x="2401" y="2606"/>
                      <a:pt x="2369" y="2606"/>
                    </a:cubicBezTo>
                    <a:cubicBezTo>
                      <a:pt x="2233" y="2606"/>
                      <a:pt x="2349" y="2645"/>
                      <a:pt x="2466" y="2684"/>
                    </a:cubicBezTo>
                    <a:cubicBezTo>
                      <a:pt x="2487" y="2706"/>
                      <a:pt x="2505" y="2718"/>
                      <a:pt x="2519" y="2722"/>
                    </a:cubicBezTo>
                    <a:lnTo>
                      <a:pt x="2519" y="2722"/>
                    </a:lnTo>
                    <a:cubicBezTo>
                      <a:pt x="2519" y="2728"/>
                      <a:pt x="2520" y="2733"/>
                      <a:pt x="2520" y="2739"/>
                    </a:cubicBezTo>
                    <a:cubicBezTo>
                      <a:pt x="2522" y="2734"/>
                      <a:pt x="2524" y="2729"/>
                      <a:pt x="2525" y="2724"/>
                    </a:cubicBezTo>
                    <a:lnTo>
                      <a:pt x="2525" y="2724"/>
                    </a:lnTo>
                    <a:cubicBezTo>
                      <a:pt x="2527" y="2724"/>
                      <a:pt x="2529" y="2725"/>
                      <a:pt x="2531" y="2725"/>
                    </a:cubicBezTo>
                    <a:cubicBezTo>
                      <a:pt x="2563" y="2725"/>
                      <a:pt x="2569" y="2672"/>
                      <a:pt x="2563" y="2618"/>
                    </a:cubicBezTo>
                    <a:lnTo>
                      <a:pt x="2563" y="2618"/>
                    </a:lnTo>
                    <a:cubicBezTo>
                      <a:pt x="2583" y="2619"/>
                      <a:pt x="2604" y="2621"/>
                      <a:pt x="2626" y="2623"/>
                    </a:cubicBezTo>
                    <a:lnTo>
                      <a:pt x="2626" y="2623"/>
                    </a:lnTo>
                    <a:cubicBezTo>
                      <a:pt x="2627" y="2620"/>
                      <a:pt x="2628" y="2616"/>
                      <a:pt x="2629" y="2612"/>
                    </a:cubicBezTo>
                    <a:lnTo>
                      <a:pt x="2629" y="2612"/>
                    </a:lnTo>
                    <a:cubicBezTo>
                      <a:pt x="2647" y="2617"/>
                      <a:pt x="2666" y="2623"/>
                      <a:pt x="2685" y="2629"/>
                    </a:cubicBezTo>
                    <a:cubicBezTo>
                      <a:pt x="2664" y="2627"/>
                      <a:pt x="2645" y="2625"/>
                      <a:pt x="2626" y="2623"/>
                    </a:cubicBezTo>
                    <a:lnTo>
                      <a:pt x="2626" y="2623"/>
                    </a:lnTo>
                    <a:cubicBezTo>
                      <a:pt x="2558" y="2858"/>
                      <a:pt x="2480" y="3117"/>
                      <a:pt x="2411" y="3232"/>
                    </a:cubicBezTo>
                    <a:cubicBezTo>
                      <a:pt x="2575" y="2958"/>
                      <a:pt x="2630" y="3286"/>
                      <a:pt x="2794" y="2848"/>
                    </a:cubicBezTo>
                    <a:lnTo>
                      <a:pt x="2794" y="2848"/>
                    </a:lnTo>
                    <a:lnTo>
                      <a:pt x="2685" y="3341"/>
                    </a:lnTo>
                    <a:cubicBezTo>
                      <a:pt x="2691" y="3346"/>
                      <a:pt x="2698" y="3348"/>
                      <a:pt x="2704" y="3348"/>
                    </a:cubicBezTo>
                    <a:cubicBezTo>
                      <a:pt x="2824" y="3348"/>
                      <a:pt x="2848" y="2569"/>
                      <a:pt x="2912" y="2569"/>
                    </a:cubicBezTo>
                    <a:cubicBezTo>
                      <a:pt x="2925" y="2569"/>
                      <a:pt x="2940" y="2603"/>
                      <a:pt x="2958" y="2684"/>
                    </a:cubicBezTo>
                    <a:lnTo>
                      <a:pt x="2904" y="3067"/>
                    </a:lnTo>
                    <a:cubicBezTo>
                      <a:pt x="3022" y="3097"/>
                      <a:pt x="3237" y="3255"/>
                      <a:pt x="3392" y="3255"/>
                    </a:cubicBezTo>
                    <a:cubicBezTo>
                      <a:pt x="3510" y="3255"/>
                      <a:pt x="3594" y="3162"/>
                      <a:pt x="3572" y="2848"/>
                    </a:cubicBezTo>
                    <a:lnTo>
                      <a:pt x="3835" y="2848"/>
                    </a:lnTo>
                    <a:cubicBezTo>
                      <a:pt x="3710" y="2827"/>
                      <a:pt x="3625" y="2807"/>
                      <a:pt x="3566" y="2786"/>
                    </a:cubicBezTo>
                    <a:lnTo>
                      <a:pt x="3566" y="2786"/>
                    </a:lnTo>
                    <a:cubicBezTo>
                      <a:pt x="3565" y="2771"/>
                      <a:pt x="3563" y="2755"/>
                      <a:pt x="3561" y="2739"/>
                    </a:cubicBezTo>
                    <a:cubicBezTo>
                      <a:pt x="3523" y="2663"/>
                      <a:pt x="3476" y="2569"/>
                      <a:pt x="3426" y="2468"/>
                    </a:cubicBezTo>
                    <a:lnTo>
                      <a:pt x="3426" y="2468"/>
                    </a:lnTo>
                    <a:cubicBezTo>
                      <a:pt x="3466" y="2466"/>
                      <a:pt x="3510" y="2465"/>
                      <a:pt x="3561" y="2465"/>
                    </a:cubicBezTo>
                    <a:lnTo>
                      <a:pt x="3670" y="2520"/>
                    </a:lnTo>
                    <a:lnTo>
                      <a:pt x="3670" y="2465"/>
                    </a:lnTo>
                    <a:cubicBezTo>
                      <a:pt x="3780" y="2520"/>
                      <a:pt x="3835" y="2520"/>
                      <a:pt x="3835" y="2520"/>
                    </a:cubicBezTo>
                    <a:cubicBezTo>
                      <a:pt x="3835" y="2465"/>
                      <a:pt x="3342" y="2410"/>
                      <a:pt x="3670" y="2410"/>
                    </a:cubicBezTo>
                    <a:cubicBezTo>
                      <a:pt x="3890" y="2410"/>
                      <a:pt x="3890" y="2410"/>
                      <a:pt x="3944" y="2465"/>
                    </a:cubicBezTo>
                    <a:cubicBezTo>
                      <a:pt x="4054" y="2300"/>
                      <a:pt x="2958" y="2246"/>
                      <a:pt x="3561" y="2136"/>
                    </a:cubicBezTo>
                    <a:cubicBezTo>
                      <a:pt x="3431" y="2136"/>
                      <a:pt x="3344" y="2110"/>
                      <a:pt x="3242" y="2086"/>
                    </a:cubicBezTo>
                    <a:lnTo>
                      <a:pt x="3242" y="2086"/>
                    </a:lnTo>
                    <a:cubicBezTo>
                      <a:pt x="3216" y="2031"/>
                      <a:pt x="3191" y="1977"/>
                      <a:pt x="3167" y="1925"/>
                    </a:cubicBezTo>
                    <a:lnTo>
                      <a:pt x="3167" y="1925"/>
                    </a:lnTo>
                    <a:cubicBezTo>
                      <a:pt x="3194" y="1906"/>
                      <a:pt x="3201" y="1886"/>
                      <a:pt x="3178" y="1862"/>
                    </a:cubicBezTo>
                    <a:lnTo>
                      <a:pt x="3178" y="1862"/>
                    </a:lnTo>
                    <a:cubicBezTo>
                      <a:pt x="3165" y="1863"/>
                      <a:pt x="3152" y="1865"/>
                      <a:pt x="3141" y="1865"/>
                    </a:cubicBezTo>
                    <a:lnTo>
                      <a:pt x="3141" y="1865"/>
                    </a:lnTo>
                    <a:cubicBezTo>
                      <a:pt x="3114" y="1804"/>
                      <a:pt x="3089" y="1746"/>
                      <a:pt x="3068" y="1694"/>
                    </a:cubicBezTo>
                    <a:lnTo>
                      <a:pt x="3068" y="1694"/>
                    </a:lnTo>
                    <a:cubicBezTo>
                      <a:pt x="3085" y="1748"/>
                      <a:pt x="3101" y="1807"/>
                      <a:pt x="3116" y="1867"/>
                    </a:cubicBezTo>
                    <a:lnTo>
                      <a:pt x="3116" y="1867"/>
                    </a:lnTo>
                    <a:cubicBezTo>
                      <a:pt x="3083" y="1870"/>
                      <a:pt x="3056" y="1871"/>
                      <a:pt x="3033" y="1871"/>
                    </a:cubicBezTo>
                    <a:lnTo>
                      <a:pt x="3033" y="1871"/>
                    </a:lnTo>
                    <a:cubicBezTo>
                      <a:pt x="3031" y="1840"/>
                      <a:pt x="3029" y="1808"/>
                      <a:pt x="3026" y="1773"/>
                    </a:cubicBezTo>
                    <a:lnTo>
                      <a:pt x="3026" y="1773"/>
                    </a:lnTo>
                    <a:cubicBezTo>
                      <a:pt x="3072" y="1740"/>
                      <a:pt x="3102" y="1710"/>
                      <a:pt x="3019" y="1701"/>
                    </a:cubicBezTo>
                    <a:lnTo>
                      <a:pt x="3019" y="1701"/>
                    </a:lnTo>
                    <a:cubicBezTo>
                      <a:pt x="3019" y="1698"/>
                      <a:pt x="3019" y="1695"/>
                      <a:pt x="3019" y="1693"/>
                    </a:cubicBezTo>
                    <a:lnTo>
                      <a:pt x="3018" y="1693"/>
                    </a:lnTo>
                    <a:cubicBezTo>
                      <a:pt x="3035" y="1691"/>
                      <a:pt x="3051" y="1690"/>
                      <a:pt x="3066" y="1689"/>
                    </a:cubicBezTo>
                    <a:lnTo>
                      <a:pt x="3066" y="1689"/>
                    </a:lnTo>
                    <a:cubicBezTo>
                      <a:pt x="3067" y="1690"/>
                      <a:pt x="3068" y="1692"/>
                      <a:pt x="3068" y="1694"/>
                    </a:cubicBezTo>
                    <a:lnTo>
                      <a:pt x="3068" y="1694"/>
                    </a:lnTo>
                    <a:cubicBezTo>
                      <a:pt x="3068" y="1692"/>
                      <a:pt x="3067" y="1690"/>
                      <a:pt x="3067" y="1689"/>
                    </a:cubicBezTo>
                    <a:lnTo>
                      <a:pt x="3067" y="1689"/>
                    </a:lnTo>
                    <a:cubicBezTo>
                      <a:pt x="3067" y="1689"/>
                      <a:pt x="3066" y="1689"/>
                      <a:pt x="3066" y="1689"/>
                    </a:cubicBezTo>
                    <a:lnTo>
                      <a:pt x="3066" y="1689"/>
                    </a:lnTo>
                    <a:cubicBezTo>
                      <a:pt x="3054" y="1658"/>
                      <a:pt x="3043" y="1629"/>
                      <a:pt x="3034" y="1603"/>
                    </a:cubicBezTo>
                    <a:lnTo>
                      <a:pt x="3034" y="1603"/>
                    </a:lnTo>
                    <a:cubicBezTo>
                      <a:pt x="3014" y="1612"/>
                      <a:pt x="2990" y="1624"/>
                      <a:pt x="2960" y="1639"/>
                    </a:cubicBezTo>
                    <a:lnTo>
                      <a:pt x="2960" y="1639"/>
                    </a:lnTo>
                    <a:cubicBezTo>
                      <a:pt x="2959" y="1609"/>
                      <a:pt x="2959" y="1575"/>
                      <a:pt x="2958" y="1529"/>
                    </a:cubicBezTo>
                    <a:lnTo>
                      <a:pt x="2958" y="1529"/>
                    </a:lnTo>
                    <a:cubicBezTo>
                      <a:pt x="3035" y="1529"/>
                      <a:pt x="3124" y="1522"/>
                      <a:pt x="3210" y="1522"/>
                    </a:cubicBezTo>
                    <a:cubicBezTo>
                      <a:pt x="3324" y="1522"/>
                      <a:pt x="3433" y="1534"/>
                      <a:pt x="3506" y="1588"/>
                    </a:cubicBezTo>
                    <a:cubicBezTo>
                      <a:pt x="3325" y="1653"/>
                      <a:pt x="3226" y="1675"/>
                      <a:pt x="3173" y="1675"/>
                    </a:cubicBezTo>
                    <a:cubicBezTo>
                      <a:pt x="3063" y="1675"/>
                      <a:pt x="3152" y="1580"/>
                      <a:pt x="3105" y="1580"/>
                    </a:cubicBezTo>
                    <a:cubicBezTo>
                      <a:pt x="3093" y="1580"/>
                      <a:pt x="3073" y="1586"/>
                      <a:pt x="3038" y="1601"/>
                    </a:cubicBezTo>
                    <a:lnTo>
                      <a:pt x="3038" y="1601"/>
                    </a:lnTo>
                    <a:cubicBezTo>
                      <a:pt x="3030" y="1577"/>
                      <a:pt x="3022" y="1555"/>
                      <a:pt x="3013" y="1534"/>
                    </a:cubicBezTo>
                    <a:lnTo>
                      <a:pt x="3013" y="1534"/>
                    </a:lnTo>
                    <a:cubicBezTo>
                      <a:pt x="3018" y="1553"/>
                      <a:pt x="3025" y="1577"/>
                      <a:pt x="3034" y="1603"/>
                    </a:cubicBezTo>
                    <a:lnTo>
                      <a:pt x="3034" y="1603"/>
                    </a:lnTo>
                    <a:cubicBezTo>
                      <a:pt x="3036" y="1602"/>
                      <a:pt x="3037" y="1602"/>
                      <a:pt x="3038" y="1601"/>
                    </a:cubicBezTo>
                    <a:lnTo>
                      <a:pt x="3038" y="1601"/>
                    </a:lnTo>
                    <a:cubicBezTo>
                      <a:pt x="3048" y="1629"/>
                      <a:pt x="3057" y="1658"/>
                      <a:pt x="3067" y="1689"/>
                    </a:cubicBezTo>
                    <a:lnTo>
                      <a:pt x="3067" y="1689"/>
                    </a:lnTo>
                    <a:cubicBezTo>
                      <a:pt x="3559" y="1643"/>
                      <a:pt x="3160" y="1643"/>
                      <a:pt x="3725" y="1643"/>
                    </a:cubicBezTo>
                    <a:cubicBezTo>
                      <a:pt x="3944" y="1479"/>
                      <a:pt x="3178" y="1534"/>
                      <a:pt x="3232" y="1369"/>
                    </a:cubicBezTo>
                    <a:lnTo>
                      <a:pt x="3616" y="1150"/>
                    </a:lnTo>
                    <a:cubicBezTo>
                      <a:pt x="3496" y="1150"/>
                      <a:pt x="3311" y="1199"/>
                      <a:pt x="3231" y="1199"/>
                    </a:cubicBezTo>
                    <a:cubicBezTo>
                      <a:pt x="3163" y="1199"/>
                      <a:pt x="3168" y="1165"/>
                      <a:pt x="3342" y="1041"/>
                    </a:cubicBezTo>
                    <a:lnTo>
                      <a:pt x="3342" y="1041"/>
                    </a:lnTo>
                    <a:lnTo>
                      <a:pt x="2958" y="1260"/>
                    </a:lnTo>
                    <a:cubicBezTo>
                      <a:pt x="3123" y="1041"/>
                      <a:pt x="2958" y="986"/>
                      <a:pt x="3232" y="603"/>
                    </a:cubicBezTo>
                    <a:lnTo>
                      <a:pt x="3232" y="603"/>
                    </a:lnTo>
                    <a:lnTo>
                      <a:pt x="2520" y="1041"/>
                    </a:lnTo>
                    <a:cubicBezTo>
                      <a:pt x="2718" y="755"/>
                      <a:pt x="2722" y="637"/>
                      <a:pt x="2623" y="637"/>
                    </a:cubicBezTo>
                    <a:cubicBezTo>
                      <a:pt x="2477" y="637"/>
                      <a:pt x="2103" y="899"/>
                      <a:pt x="1808" y="1260"/>
                    </a:cubicBezTo>
                    <a:cubicBezTo>
                      <a:pt x="1808" y="1205"/>
                      <a:pt x="1863" y="1041"/>
                      <a:pt x="1973" y="931"/>
                    </a:cubicBezTo>
                    <a:lnTo>
                      <a:pt x="2137" y="712"/>
                    </a:lnTo>
                    <a:cubicBezTo>
                      <a:pt x="2137" y="678"/>
                      <a:pt x="2201" y="494"/>
                      <a:pt x="2156" y="494"/>
                    </a:cubicBezTo>
                    <a:cubicBezTo>
                      <a:pt x="2129" y="494"/>
                      <a:pt x="2062" y="561"/>
                      <a:pt x="1918" y="767"/>
                    </a:cubicBezTo>
                    <a:cubicBezTo>
                      <a:pt x="1903" y="777"/>
                      <a:pt x="1893" y="781"/>
                      <a:pt x="1886" y="781"/>
                    </a:cubicBezTo>
                    <a:cubicBezTo>
                      <a:pt x="1819" y="781"/>
                      <a:pt x="2137" y="319"/>
                      <a:pt x="2137" y="219"/>
                    </a:cubicBezTo>
                    <a:lnTo>
                      <a:pt x="2137" y="219"/>
                    </a:lnTo>
                    <a:cubicBezTo>
                      <a:pt x="2009" y="371"/>
                      <a:pt x="1937" y="423"/>
                      <a:pt x="1897" y="423"/>
                    </a:cubicBezTo>
                    <a:cubicBezTo>
                      <a:pt x="1809" y="423"/>
                      <a:pt x="1874" y="165"/>
                      <a:pt x="1809" y="16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32"/>
              <p:cNvSpPr/>
              <p:nvPr/>
            </p:nvSpPr>
            <p:spPr>
              <a:xfrm>
                <a:off x="7580203" y="2821765"/>
                <a:ext cx="2714" cy="537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439" extrusionOk="0">
                    <a:moveTo>
                      <a:pt x="219" y="0"/>
                    </a:moveTo>
                    <a:lnTo>
                      <a:pt x="0" y="329"/>
                    </a:lnTo>
                    <a:cubicBezTo>
                      <a:pt x="20" y="329"/>
                      <a:pt x="40" y="329"/>
                      <a:pt x="52" y="334"/>
                    </a:cubicBezTo>
                    <a:lnTo>
                      <a:pt x="52" y="334"/>
                    </a:lnTo>
                    <a:lnTo>
                      <a:pt x="219" y="0"/>
                    </a:lnTo>
                    <a:close/>
                    <a:moveTo>
                      <a:pt x="52" y="334"/>
                    </a:moveTo>
                    <a:lnTo>
                      <a:pt x="0" y="438"/>
                    </a:lnTo>
                    <a:cubicBezTo>
                      <a:pt x="70" y="369"/>
                      <a:pt x="73" y="344"/>
                      <a:pt x="52" y="334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32"/>
              <p:cNvSpPr/>
              <p:nvPr/>
            </p:nvSpPr>
            <p:spPr>
              <a:xfrm>
                <a:off x="7578173" y="2825736"/>
                <a:ext cx="2048" cy="2032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66" extrusionOk="0">
                    <a:moveTo>
                      <a:pt x="165" y="1"/>
                    </a:moveTo>
                    <a:lnTo>
                      <a:pt x="1" y="165"/>
                    </a:lnTo>
                    <a:cubicBezTo>
                      <a:pt x="56" y="165"/>
                      <a:pt x="56" y="165"/>
                      <a:pt x="110" y="110"/>
                    </a:cubicBez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32"/>
              <p:cNvSpPr/>
              <p:nvPr/>
            </p:nvSpPr>
            <p:spPr>
              <a:xfrm>
                <a:off x="7564090" y="2818168"/>
                <a:ext cx="1641" cy="1236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01" extrusionOk="0">
                    <a:moveTo>
                      <a:pt x="110" y="1"/>
                    </a:moveTo>
                    <a:cubicBezTo>
                      <a:pt x="101" y="1"/>
                      <a:pt x="83" y="7"/>
                      <a:pt x="50" y="23"/>
                    </a:cubicBezTo>
                    <a:cubicBezTo>
                      <a:pt x="12" y="62"/>
                      <a:pt x="0" y="101"/>
                      <a:pt x="36" y="101"/>
                    </a:cubicBezTo>
                    <a:cubicBezTo>
                      <a:pt x="50" y="101"/>
                      <a:pt x="73" y="94"/>
                      <a:pt x="105" y="78"/>
                    </a:cubicBezTo>
                    <a:cubicBezTo>
                      <a:pt x="105" y="39"/>
                      <a:pt x="133" y="1"/>
                      <a:pt x="11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32"/>
              <p:cNvSpPr/>
              <p:nvPr/>
            </p:nvSpPr>
            <p:spPr>
              <a:xfrm>
                <a:off x="7561335" y="2820433"/>
                <a:ext cx="1369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65" extrusionOk="0">
                    <a:moveTo>
                      <a:pt x="110" y="1"/>
                    </a:moveTo>
                    <a:lnTo>
                      <a:pt x="1" y="165"/>
                    </a:lnTo>
                    <a:lnTo>
                      <a:pt x="110" y="55"/>
                    </a:lnTo>
                    <a:lnTo>
                      <a:pt x="11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32"/>
              <p:cNvSpPr/>
              <p:nvPr/>
            </p:nvSpPr>
            <p:spPr>
              <a:xfrm>
                <a:off x="7530352" y="2790596"/>
                <a:ext cx="32670" cy="39241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3206" extrusionOk="0">
                    <a:moveTo>
                      <a:pt x="1079" y="542"/>
                    </a:moveTo>
                    <a:lnTo>
                      <a:pt x="1079" y="542"/>
                    </a:lnTo>
                    <a:cubicBezTo>
                      <a:pt x="1085" y="544"/>
                      <a:pt x="1090" y="546"/>
                      <a:pt x="1096" y="548"/>
                    </a:cubicBezTo>
                    <a:cubicBezTo>
                      <a:pt x="1090" y="546"/>
                      <a:pt x="1085" y="544"/>
                      <a:pt x="1079" y="542"/>
                    </a:cubicBezTo>
                    <a:close/>
                    <a:moveTo>
                      <a:pt x="1260" y="2739"/>
                    </a:moveTo>
                    <a:cubicBezTo>
                      <a:pt x="1217" y="2767"/>
                      <a:pt x="1219" y="2777"/>
                      <a:pt x="1245" y="2777"/>
                    </a:cubicBezTo>
                    <a:cubicBezTo>
                      <a:pt x="1262" y="2777"/>
                      <a:pt x="1290" y="2773"/>
                      <a:pt x="1322" y="2767"/>
                    </a:cubicBezTo>
                    <a:lnTo>
                      <a:pt x="1322" y="2767"/>
                    </a:lnTo>
                    <a:cubicBezTo>
                      <a:pt x="1325" y="2771"/>
                      <a:pt x="1329" y="2774"/>
                      <a:pt x="1335" y="2774"/>
                    </a:cubicBezTo>
                    <a:cubicBezTo>
                      <a:pt x="1343" y="2774"/>
                      <a:pt x="1355" y="2769"/>
                      <a:pt x="1377" y="2756"/>
                    </a:cubicBezTo>
                    <a:lnTo>
                      <a:pt x="1377" y="2756"/>
                    </a:lnTo>
                    <a:cubicBezTo>
                      <a:pt x="1358" y="2760"/>
                      <a:pt x="1339" y="2764"/>
                      <a:pt x="1322" y="2767"/>
                    </a:cubicBezTo>
                    <a:lnTo>
                      <a:pt x="1322" y="2767"/>
                    </a:lnTo>
                    <a:cubicBezTo>
                      <a:pt x="1313" y="2757"/>
                      <a:pt x="1304" y="2739"/>
                      <a:pt x="1260" y="2739"/>
                    </a:cubicBezTo>
                    <a:close/>
                    <a:moveTo>
                      <a:pt x="219" y="0"/>
                    </a:moveTo>
                    <a:cubicBezTo>
                      <a:pt x="329" y="986"/>
                      <a:pt x="0" y="1643"/>
                      <a:pt x="931" y="1862"/>
                    </a:cubicBezTo>
                    <a:lnTo>
                      <a:pt x="548" y="1917"/>
                    </a:lnTo>
                    <a:cubicBezTo>
                      <a:pt x="1193" y="1917"/>
                      <a:pt x="385" y="2289"/>
                      <a:pt x="753" y="2289"/>
                    </a:cubicBezTo>
                    <a:cubicBezTo>
                      <a:pt x="853" y="2289"/>
                      <a:pt x="1041" y="2261"/>
                      <a:pt x="1369" y="2191"/>
                    </a:cubicBezTo>
                    <a:lnTo>
                      <a:pt x="1369" y="2191"/>
                    </a:lnTo>
                    <a:lnTo>
                      <a:pt x="603" y="2465"/>
                    </a:lnTo>
                    <a:cubicBezTo>
                      <a:pt x="574" y="2493"/>
                      <a:pt x="590" y="2504"/>
                      <a:pt x="632" y="2504"/>
                    </a:cubicBezTo>
                    <a:cubicBezTo>
                      <a:pt x="746" y="2504"/>
                      <a:pt x="1051" y="2427"/>
                      <a:pt x="1187" y="2427"/>
                    </a:cubicBezTo>
                    <a:cubicBezTo>
                      <a:pt x="1291" y="2427"/>
                      <a:pt x="1296" y="2472"/>
                      <a:pt x="1041" y="2629"/>
                    </a:cubicBezTo>
                    <a:lnTo>
                      <a:pt x="1315" y="2519"/>
                    </a:lnTo>
                    <a:lnTo>
                      <a:pt x="1315" y="2519"/>
                    </a:lnTo>
                    <a:cubicBezTo>
                      <a:pt x="1315" y="2520"/>
                      <a:pt x="1205" y="2574"/>
                      <a:pt x="1205" y="2629"/>
                    </a:cubicBezTo>
                    <a:lnTo>
                      <a:pt x="1315" y="2574"/>
                    </a:lnTo>
                    <a:cubicBezTo>
                      <a:pt x="1431" y="2535"/>
                      <a:pt x="1506" y="2517"/>
                      <a:pt x="1548" y="2517"/>
                    </a:cubicBezTo>
                    <a:cubicBezTo>
                      <a:pt x="1623" y="2517"/>
                      <a:pt x="1585" y="2578"/>
                      <a:pt x="1479" y="2684"/>
                    </a:cubicBezTo>
                    <a:cubicBezTo>
                      <a:pt x="1431" y="2720"/>
                      <a:pt x="1399" y="2742"/>
                      <a:pt x="1377" y="2756"/>
                    </a:cubicBezTo>
                    <a:lnTo>
                      <a:pt x="1377" y="2756"/>
                    </a:lnTo>
                    <a:cubicBezTo>
                      <a:pt x="1445" y="2742"/>
                      <a:pt x="1519" y="2727"/>
                      <a:pt x="1559" y="2727"/>
                    </a:cubicBezTo>
                    <a:cubicBezTo>
                      <a:pt x="1577" y="2727"/>
                      <a:pt x="1589" y="2730"/>
                      <a:pt x="1589" y="2739"/>
                    </a:cubicBezTo>
                    <a:cubicBezTo>
                      <a:pt x="1424" y="2903"/>
                      <a:pt x="1315" y="2903"/>
                      <a:pt x="1205" y="2958"/>
                    </a:cubicBezTo>
                    <a:cubicBezTo>
                      <a:pt x="1500" y="2994"/>
                      <a:pt x="1249" y="3205"/>
                      <a:pt x="1421" y="3205"/>
                    </a:cubicBezTo>
                    <a:cubicBezTo>
                      <a:pt x="1505" y="3205"/>
                      <a:pt x="1688" y="3156"/>
                      <a:pt x="2081" y="3012"/>
                    </a:cubicBezTo>
                    <a:cubicBezTo>
                      <a:pt x="2246" y="2903"/>
                      <a:pt x="2301" y="2739"/>
                      <a:pt x="2410" y="2684"/>
                    </a:cubicBezTo>
                    <a:cubicBezTo>
                      <a:pt x="2471" y="2583"/>
                      <a:pt x="2464" y="2549"/>
                      <a:pt x="2416" y="2549"/>
                    </a:cubicBezTo>
                    <a:cubicBezTo>
                      <a:pt x="2332" y="2549"/>
                      <a:pt x="2125" y="2649"/>
                      <a:pt x="1917" y="2684"/>
                    </a:cubicBezTo>
                    <a:cubicBezTo>
                      <a:pt x="1642" y="2821"/>
                      <a:pt x="1537" y="2869"/>
                      <a:pt x="1519" y="2869"/>
                    </a:cubicBezTo>
                    <a:cubicBezTo>
                      <a:pt x="1477" y="2869"/>
                      <a:pt x="1890" y="2616"/>
                      <a:pt x="1730" y="2616"/>
                    </a:cubicBezTo>
                    <a:cubicBezTo>
                      <a:pt x="1711" y="2616"/>
                      <a:pt x="1682" y="2620"/>
                      <a:pt x="1643" y="2629"/>
                    </a:cubicBezTo>
                    <a:cubicBezTo>
                      <a:pt x="2027" y="2465"/>
                      <a:pt x="2081" y="2519"/>
                      <a:pt x="2301" y="2410"/>
                    </a:cubicBezTo>
                    <a:cubicBezTo>
                      <a:pt x="2551" y="2236"/>
                      <a:pt x="2537" y="2199"/>
                      <a:pt x="2457" y="2199"/>
                    </a:cubicBezTo>
                    <a:cubicBezTo>
                      <a:pt x="2395" y="2199"/>
                      <a:pt x="2293" y="2221"/>
                      <a:pt x="2243" y="2221"/>
                    </a:cubicBezTo>
                    <a:cubicBezTo>
                      <a:pt x="2174" y="2221"/>
                      <a:pt x="2203" y="2178"/>
                      <a:pt x="2574" y="1972"/>
                    </a:cubicBezTo>
                    <a:lnTo>
                      <a:pt x="2629" y="1972"/>
                    </a:lnTo>
                    <a:cubicBezTo>
                      <a:pt x="2647" y="1953"/>
                      <a:pt x="2641" y="1947"/>
                      <a:pt x="2621" y="1947"/>
                    </a:cubicBezTo>
                    <a:cubicBezTo>
                      <a:pt x="2580" y="1947"/>
                      <a:pt x="2483" y="1972"/>
                      <a:pt x="2410" y="1972"/>
                    </a:cubicBezTo>
                    <a:cubicBezTo>
                      <a:pt x="2246" y="2027"/>
                      <a:pt x="2191" y="2081"/>
                      <a:pt x="2136" y="2136"/>
                    </a:cubicBezTo>
                    <a:cubicBezTo>
                      <a:pt x="2027" y="2191"/>
                      <a:pt x="1534" y="2355"/>
                      <a:pt x="1369" y="2410"/>
                    </a:cubicBezTo>
                    <a:cubicBezTo>
                      <a:pt x="1509" y="2340"/>
                      <a:pt x="1532" y="2321"/>
                      <a:pt x="1506" y="2321"/>
                    </a:cubicBezTo>
                    <a:cubicBezTo>
                      <a:pt x="1471" y="2321"/>
                      <a:pt x="1348" y="2356"/>
                      <a:pt x="1296" y="2356"/>
                    </a:cubicBezTo>
                    <a:cubicBezTo>
                      <a:pt x="1264" y="2356"/>
                      <a:pt x="1258" y="2343"/>
                      <a:pt x="1315" y="2300"/>
                    </a:cubicBezTo>
                    <a:cubicBezTo>
                      <a:pt x="1753" y="2136"/>
                      <a:pt x="1753" y="2191"/>
                      <a:pt x="1972" y="2136"/>
                    </a:cubicBezTo>
                    <a:lnTo>
                      <a:pt x="1972" y="2136"/>
                    </a:lnTo>
                    <a:lnTo>
                      <a:pt x="1643" y="2191"/>
                    </a:lnTo>
                    <a:cubicBezTo>
                      <a:pt x="1589" y="2136"/>
                      <a:pt x="2081" y="1972"/>
                      <a:pt x="2301" y="1807"/>
                    </a:cubicBezTo>
                    <a:lnTo>
                      <a:pt x="2301" y="1807"/>
                    </a:lnTo>
                    <a:cubicBezTo>
                      <a:pt x="1972" y="1917"/>
                      <a:pt x="2081" y="1972"/>
                      <a:pt x="1643" y="2081"/>
                    </a:cubicBezTo>
                    <a:cubicBezTo>
                      <a:pt x="2136" y="1807"/>
                      <a:pt x="1917" y="1643"/>
                      <a:pt x="1424" y="1643"/>
                    </a:cubicBezTo>
                    <a:cubicBezTo>
                      <a:pt x="1468" y="1643"/>
                      <a:pt x="1757" y="1573"/>
                      <a:pt x="1843" y="1573"/>
                    </a:cubicBezTo>
                    <a:cubicBezTo>
                      <a:pt x="1865" y="1573"/>
                      <a:pt x="1873" y="1577"/>
                      <a:pt x="1862" y="1588"/>
                    </a:cubicBezTo>
                    <a:cubicBezTo>
                      <a:pt x="1908" y="1566"/>
                      <a:pt x="1887" y="1552"/>
                      <a:pt x="1825" y="1552"/>
                    </a:cubicBezTo>
                    <a:cubicBezTo>
                      <a:pt x="1736" y="1552"/>
                      <a:pt x="1562" y="1579"/>
                      <a:pt x="1369" y="1643"/>
                    </a:cubicBezTo>
                    <a:cubicBezTo>
                      <a:pt x="1041" y="1588"/>
                      <a:pt x="1205" y="1424"/>
                      <a:pt x="1479" y="1260"/>
                    </a:cubicBezTo>
                    <a:lnTo>
                      <a:pt x="1479" y="1260"/>
                    </a:lnTo>
                    <a:lnTo>
                      <a:pt x="1150" y="1369"/>
                    </a:lnTo>
                    <a:cubicBezTo>
                      <a:pt x="548" y="1369"/>
                      <a:pt x="1534" y="1095"/>
                      <a:pt x="1205" y="986"/>
                    </a:cubicBezTo>
                    <a:cubicBezTo>
                      <a:pt x="1096" y="931"/>
                      <a:pt x="219" y="986"/>
                      <a:pt x="438" y="822"/>
                    </a:cubicBezTo>
                    <a:lnTo>
                      <a:pt x="438" y="822"/>
                    </a:lnTo>
                    <a:cubicBezTo>
                      <a:pt x="709" y="860"/>
                      <a:pt x="789" y="899"/>
                      <a:pt x="948" y="899"/>
                    </a:cubicBezTo>
                    <a:cubicBezTo>
                      <a:pt x="1013" y="899"/>
                      <a:pt x="1093" y="892"/>
                      <a:pt x="1205" y="876"/>
                    </a:cubicBezTo>
                    <a:cubicBezTo>
                      <a:pt x="1041" y="876"/>
                      <a:pt x="877" y="767"/>
                      <a:pt x="657" y="712"/>
                    </a:cubicBezTo>
                    <a:cubicBezTo>
                      <a:pt x="869" y="670"/>
                      <a:pt x="753" y="496"/>
                      <a:pt x="893" y="496"/>
                    </a:cubicBezTo>
                    <a:cubicBezTo>
                      <a:pt x="932" y="496"/>
                      <a:pt x="990" y="509"/>
                      <a:pt x="1079" y="542"/>
                    </a:cubicBezTo>
                    <a:lnTo>
                      <a:pt x="1079" y="542"/>
                    </a:lnTo>
                    <a:cubicBezTo>
                      <a:pt x="505" y="326"/>
                      <a:pt x="1142" y="163"/>
                      <a:pt x="219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32"/>
              <p:cNvSpPr/>
              <p:nvPr/>
            </p:nvSpPr>
            <p:spPr>
              <a:xfrm>
                <a:off x="7531693" y="2783961"/>
                <a:ext cx="12177" cy="87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713" extrusionOk="0">
                    <a:moveTo>
                      <a:pt x="275" y="0"/>
                    </a:moveTo>
                    <a:cubicBezTo>
                      <a:pt x="275" y="219"/>
                      <a:pt x="1" y="384"/>
                      <a:pt x="220" y="493"/>
                    </a:cubicBezTo>
                    <a:cubicBezTo>
                      <a:pt x="275" y="493"/>
                      <a:pt x="343" y="507"/>
                      <a:pt x="391" y="507"/>
                    </a:cubicBezTo>
                    <a:cubicBezTo>
                      <a:pt x="439" y="507"/>
                      <a:pt x="466" y="493"/>
                      <a:pt x="439" y="438"/>
                    </a:cubicBezTo>
                    <a:lnTo>
                      <a:pt x="439" y="438"/>
                    </a:lnTo>
                    <a:cubicBezTo>
                      <a:pt x="603" y="548"/>
                      <a:pt x="713" y="658"/>
                      <a:pt x="877" y="712"/>
                    </a:cubicBezTo>
                    <a:cubicBezTo>
                      <a:pt x="987" y="712"/>
                      <a:pt x="603" y="165"/>
                      <a:pt x="275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32"/>
              <p:cNvSpPr/>
              <p:nvPr/>
            </p:nvSpPr>
            <p:spPr>
              <a:xfrm>
                <a:off x="7532369" y="2768667"/>
                <a:ext cx="50016" cy="17613"/>
              </a:xfrm>
              <a:custGeom>
                <a:avLst/>
                <a:gdLst/>
                <a:ahLst/>
                <a:cxnLst/>
                <a:rect l="l" t="t" r="r" b="b"/>
                <a:pathLst>
                  <a:path w="4054" h="1439" extrusionOk="0">
                    <a:moveTo>
                      <a:pt x="3154" y="1280"/>
                    </a:moveTo>
                    <a:cubicBezTo>
                      <a:pt x="3142" y="1311"/>
                      <a:pt x="3131" y="1342"/>
                      <a:pt x="3122" y="1373"/>
                    </a:cubicBezTo>
                    <a:cubicBezTo>
                      <a:pt x="3136" y="1339"/>
                      <a:pt x="3147" y="1308"/>
                      <a:pt x="3154" y="1280"/>
                    </a:cubicBezTo>
                    <a:close/>
                    <a:moveTo>
                      <a:pt x="1713" y="1"/>
                    </a:moveTo>
                    <a:cubicBezTo>
                      <a:pt x="1377" y="1"/>
                      <a:pt x="1473" y="669"/>
                      <a:pt x="1315" y="880"/>
                    </a:cubicBezTo>
                    <a:lnTo>
                      <a:pt x="932" y="551"/>
                    </a:lnTo>
                    <a:cubicBezTo>
                      <a:pt x="932" y="880"/>
                      <a:pt x="1" y="1099"/>
                      <a:pt x="822" y="1428"/>
                    </a:cubicBezTo>
                    <a:cubicBezTo>
                      <a:pt x="825" y="1431"/>
                      <a:pt x="828" y="1432"/>
                      <a:pt x="829" y="1432"/>
                    </a:cubicBezTo>
                    <a:cubicBezTo>
                      <a:pt x="853" y="1432"/>
                      <a:pt x="674" y="1041"/>
                      <a:pt x="932" y="989"/>
                    </a:cubicBezTo>
                    <a:lnTo>
                      <a:pt x="1041" y="1263"/>
                    </a:lnTo>
                    <a:lnTo>
                      <a:pt x="1315" y="935"/>
                    </a:lnTo>
                    <a:lnTo>
                      <a:pt x="1370" y="1318"/>
                    </a:lnTo>
                    <a:cubicBezTo>
                      <a:pt x="1415" y="1343"/>
                      <a:pt x="1450" y="1354"/>
                      <a:pt x="1478" y="1354"/>
                    </a:cubicBezTo>
                    <a:cubicBezTo>
                      <a:pt x="1731" y="1354"/>
                      <a:pt x="1345" y="418"/>
                      <a:pt x="1780" y="418"/>
                    </a:cubicBezTo>
                    <a:cubicBezTo>
                      <a:pt x="1819" y="418"/>
                      <a:pt x="1864" y="425"/>
                      <a:pt x="1917" y="442"/>
                    </a:cubicBezTo>
                    <a:lnTo>
                      <a:pt x="1972" y="1154"/>
                    </a:lnTo>
                    <a:cubicBezTo>
                      <a:pt x="2066" y="1154"/>
                      <a:pt x="2170" y="1124"/>
                      <a:pt x="2258" y="1124"/>
                    </a:cubicBezTo>
                    <a:cubicBezTo>
                      <a:pt x="2376" y="1124"/>
                      <a:pt x="2465" y="1177"/>
                      <a:pt x="2465" y="1428"/>
                    </a:cubicBezTo>
                    <a:cubicBezTo>
                      <a:pt x="2465" y="1428"/>
                      <a:pt x="2546" y="1186"/>
                      <a:pt x="2534" y="1186"/>
                    </a:cubicBezTo>
                    <a:lnTo>
                      <a:pt x="2534" y="1186"/>
                    </a:lnTo>
                    <a:cubicBezTo>
                      <a:pt x="2532" y="1186"/>
                      <a:pt x="2528" y="1193"/>
                      <a:pt x="2520" y="1209"/>
                    </a:cubicBezTo>
                    <a:cubicBezTo>
                      <a:pt x="2520" y="1154"/>
                      <a:pt x="2520" y="880"/>
                      <a:pt x="2629" y="716"/>
                    </a:cubicBezTo>
                    <a:cubicBezTo>
                      <a:pt x="2718" y="627"/>
                      <a:pt x="2764" y="590"/>
                      <a:pt x="2782" y="590"/>
                    </a:cubicBezTo>
                    <a:cubicBezTo>
                      <a:pt x="2851" y="590"/>
                      <a:pt x="2476" y="1166"/>
                      <a:pt x="2520" y="1428"/>
                    </a:cubicBezTo>
                    <a:cubicBezTo>
                      <a:pt x="2676" y="1209"/>
                      <a:pt x="2921" y="1044"/>
                      <a:pt x="3063" y="1044"/>
                    </a:cubicBezTo>
                    <a:cubicBezTo>
                      <a:pt x="3154" y="1044"/>
                      <a:pt x="3202" y="1113"/>
                      <a:pt x="3154" y="1280"/>
                    </a:cubicBezTo>
                    <a:lnTo>
                      <a:pt x="3154" y="1280"/>
                    </a:lnTo>
                    <a:cubicBezTo>
                      <a:pt x="3281" y="966"/>
                      <a:pt x="3568" y="710"/>
                      <a:pt x="3653" y="710"/>
                    </a:cubicBezTo>
                    <a:cubicBezTo>
                      <a:pt x="3660" y="710"/>
                      <a:pt x="3666" y="712"/>
                      <a:pt x="3670" y="716"/>
                    </a:cubicBezTo>
                    <a:cubicBezTo>
                      <a:pt x="3615" y="989"/>
                      <a:pt x="3451" y="1099"/>
                      <a:pt x="3287" y="1263"/>
                    </a:cubicBezTo>
                    <a:cubicBezTo>
                      <a:pt x="3287" y="1310"/>
                      <a:pt x="3246" y="1439"/>
                      <a:pt x="3305" y="1439"/>
                    </a:cubicBezTo>
                    <a:cubicBezTo>
                      <a:pt x="3314" y="1439"/>
                      <a:pt x="3326" y="1435"/>
                      <a:pt x="3341" y="1428"/>
                    </a:cubicBezTo>
                    <a:cubicBezTo>
                      <a:pt x="3506" y="1099"/>
                      <a:pt x="3834" y="661"/>
                      <a:pt x="4054" y="551"/>
                    </a:cubicBezTo>
                    <a:cubicBezTo>
                      <a:pt x="4054" y="430"/>
                      <a:pt x="4011" y="384"/>
                      <a:pt x="3942" y="384"/>
                    </a:cubicBezTo>
                    <a:cubicBezTo>
                      <a:pt x="3725" y="384"/>
                      <a:pt x="3251" y="844"/>
                      <a:pt x="3064" y="844"/>
                    </a:cubicBezTo>
                    <a:cubicBezTo>
                      <a:pt x="3043" y="844"/>
                      <a:pt x="3026" y="838"/>
                      <a:pt x="3013" y="825"/>
                    </a:cubicBezTo>
                    <a:cubicBezTo>
                      <a:pt x="3068" y="716"/>
                      <a:pt x="3177" y="551"/>
                      <a:pt x="3232" y="442"/>
                    </a:cubicBezTo>
                    <a:cubicBezTo>
                      <a:pt x="3122" y="387"/>
                      <a:pt x="2246" y="332"/>
                      <a:pt x="1753" y="4"/>
                    </a:cubicBezTo>
                    <a:cubicBezTo>
                      <a:pt x="1739" y="2"/>
                      <a:pt x="1726" y="1"/>
                      <a:pt x="1713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32"/>
              <p:cNvSpPr/>
              <p:nvPr/>
            </p:nvSpPr>
            <p:spPr>
              <a:xfrm>
                <a:off x="7572109" y="2772687"/>
                <a:ext cx="1369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65" extrusionOk="0">
                    <a:moveTo>
                      <a:pt x="110" y="0"/>
                    </a:moveTo>
                    <a:cubicBezTo>
                      <a:pt x="56" y="0"/>
                      <a:pt x="56" y="55"/>
                      <a:pt x="1" y="110"/>
                    </a:cubicBezTo>
                    <a:lnTo>
                      <a:pt x="110" y="165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32"/>
              <p:cNvSpPr/>
              <p:nvPr/>
            </p:nvSpPr>
            <p:spPr>
              <a:xfrm>
                <a:off x="6715908" y="3127901"/>
                <a:ext cx="91063" cy="67112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5483" extrusionOk="0">
                    <a:moveTo>
                      <a:pt x="2434" y="0"/>
                    </a:moveTo>
                    <a:cubicBezTo>
                      <a:pt x="2141" y="0"/>
                      <a:pt x="1833" y="139"/>
                      <a:pt x="1534" y="460"/>
                    </a:cubicBezTo>
                    <a:cubicBezTo>
                      <a:pt x="0" y="1172"/>
                      <a:pt x="1534" y="1172"/>
                      <a:pt x="1753" y="1939"/>
                    </a:cubicBezTo>
                    <a:cubicBezTo>
                      <a:pt x="2027" y="2213"/>
                      <a:pt x="2794" y="2213"/>
                      <a:pt x="3013" y="2706"/>
                    </a:cubicBezTo>
                    <a:cubicBezTo>
                      <a:pt x="3013" y="3199"/>
                      <a:pt x="2520" y="3692"/>
                      <a:pt x="2520" y="3965"/>
                    </a:cubicBezTo>
                    <a:cubicBezTo>
                      <a:pt x="2794" y="4732"/>
                      <a:pt x="2246" y="5225"/>
                      <a:pt x="3506" y="5444"/>
                    </a:cubicBezTo>
                    <a:cubicBezTo>
                      <a:pt x="3625" y="5470"/>
                      <a:pt x="3741" y="5482"/>
                      <a:pt x="3855" y="5482"/>
                    </a:cubicBezTo>
                    <a:cubicBezTo>
                      <a:pt x="6158" y="5482"/>
                      <a:pt x="7380" y="460"/>
                      <a:pt x="3780" y="460"/>
                    </a:cubicBezTo>
                    <a:lnTo>
                      <a:pt x="3506" y="679"/>
                    </a:lnTo>
                    <a:cubicBezTo>
                      <a:pt x="3219" y="266"/>
                      <a:pt x="2841" y="0"/>
                      <a:pt x="2434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32"/>
              <p:cNvSpPr/>
              <p:nvPr/>
            </p:nvSpPr>
            <p:spPr>
              <a:xfrm>
                <a:off x="6762388" y="3127501"/>
                <a:ext cx="691" cy="5373"/>
              </a:xfrm>
              <a:custGeom>
                <a:avLst/>
                <a:gdLst/>
                <a:ahLst/>
                <a:cxnLst/>
                <a:rect l="l" t="t" r="r" b="b"/>
                <a:pathLst>
                  <a:path w="56" h="439" extrusionOk="0">
                    <a:moveTo>
                      <a:pt x="55" y="0"/>
                    </a:moveTo>
                    <a:lnTo>
                      <a:pt x="1" y="274"/>
                    </a:lnTo>
                    <a:lnTo>
                      <a:pt x="55" y="43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32"/>
              <p:cNvSpPr/>
              <p:nvPr/>
            </p:nvSpPr>
            <p:spPr>
              <a:xfrm>
                <a:off x="6763065" y="3126169"/>
                <a:ext cx="2714" cy="24150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973" extrusionOk="0">
                    <a:moveTo>
                      <a:pt x="165" y="1"/>
                    </a:moveTo>
                    <a:cubicBezTo>
                      <a:pt x="110" y="220"/>
                      <a:pt x="0" y="603"/>
                      <a:pt x="0" y="1096"/>
                    </a:cubicBezTo>
                    <a:cubicBezTo>
                      <a:pt x="0" y="1096"/>
                      <a:pt x="41" y="734"/>
                      <a:pt x="87" y="734"/>
                    </a:cubicBezTo>
                    <a:cubicBezTo>
                      <a:pt x="94" y="734"/>
                      <a:pt x="102" y="744"/>
                      <a:pt x="110" y="767"/>
                    </a:cubicBezTo>
                    <a:cubicBezTo>
                      <a:pt x="55" y="1096"/>
                      <a:pt x="55" y="1041"/>
                      <a:pt x="0" y="1534"/>
                    </a:cubicBezTo>
                    <a:cubicBezTo>
                      <a:pt x="13" y="1623"/>
                      <a:pt x="23" y="1656"/>
                      <a:pt x="31" y="1656"/>
                    </a:cubicBezTo>
                    <a:cubicBezTo>
                      <a:pt x="54" y="1656"/>
                      <a:pt x="65" y="1398"/>
                      <a:pt x="93" y="1398"/>
                    </a:cubicBezTo>
                    <a:cubicBezTo>
                      <a:pt x="98" y="1398"/>
                      <a:pt x="104" y="1406"/>
                      <a:pt x="110" y="1425"/>
                    </a:cubicBezTo>
                    <a:lnTo>
                      <a:pt x="55" y="1972"/>
                    </a:lnTo>
                    <a:lnTo>
                      <a:pt x="110" y="1808"/>
                    </a:lnTo>
                    <a:cubicBezTo>
                      <a:pt x="219" y="548"/>
                      <a:pt x="219" y="932"/>
                      <a:pt x="165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32"/>
              <p:cNvSpPr/>
              <p:nvPr/>
            </p:nvSpPr>
            <p:spPr>
              <a:xfrm>
                <a:off x="6765082" y="3135457"/>
                <a:ext cx="1209" cy="7381"/>
              </a:xfrm>
              <a:custGeom>
                <a:avLst/>
                <a:gdLst/>
                <a:ahLst/>
                <a:cxnLst/>
                <a:rect l="l" t="t" r="r" b="b"/>
                <a:pathLst>
                  <a:path w="98" h="603" extrusionOk="0">
                    <a:moveTo>
                      <a:pt x="55" y="0"/>
                    </a:moveTo>
                    <a:lnTo>
                      <a:pt x="15" y="442"/>
                    </a:lnTo>
                    <a:lnTo>
                      <a:pt x="15" y="442"/>
                    </a:lnTo>
                    <a:cubicBezTo>
                      <a:pt x="43" y="264"/>
                      <a:pt x="97" y="84"/>
                      <a:pt x="55" y="0"/>
                    </a:cubicBezTo>
                    <a:close/>
                    <a:moveTo>
                      <a:pt x="15" y="442"/>
                    </a:moveTo>
                    <a:cubicBezTo>
                      <a:pt x="7" y="497"/>
                      <a:pt x="1" y="551"/>
                      <a:pt x="1" y="603"/>
                    </a:cubicBezTo>
                    <a:lnTo>
                      <a:pt x="15" y="442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32"/>
              <p:cNvSpPr/>
              <p:nvPr/>
            </p:nvSpPr>
            <p:spPr>
              <a:xfrm>
                <a:off x="6765758" y="3130819"/>
                <a:ext cx="2714" cy="9388"/>
              </a:xfrm>
              <a:custGeom>
                <a:avLst/>
                <a:gdLst/>
                <a:ahLst/>
                <a:cxnLst/>
                <a:rect l="l" t="t" r="r" b="b"/>
                <a:pathLst>
                  <a:path w="220" h="767" extrusionOk="0">
                    <a:moveTo>
                      <a:pt x="220" y="0"/>
                    </a:moveTo>
                    <a:lnTo>
                      <a:pt x="110" y="274"/>
                    </a:lnTo>
                    <a:cubicBezTo>
                      <a:pt x="110" y="329"/>
                      <a:pt x="0" y="712"/>
                      <a:pt x="0" y="767"/>
                    </a:cubicBez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32"/>
              <p:cNvSpPr/>
              <p:nvPr/>
            </p:nvSpPr>
            <p:spPr>
              <a:xfrm>
                <a:off x="6769128" y="3133580"/>
                <a:ext cx="691" cy="1909"/>
              </a:xfrm>
              <a:custGeom>
                <a:avLst/>
                <a:gdLst/>
                <a:ahLst/>
                <a:cxnLst/>
                <a:rect l="l" t="t" r="r" b="b"/>
                <a:pathLst>
                  <a:path w="56" h="156" extrusionOk="0">
                    <a:moveTo>
                      <a:pt x="54" y="1"/>
                    </a:moveTo>
                    <a:cubicBezTo>
                      <a:pt x="50" y="1"/>
                      <a:pt x="39" y="78"/>
                      <a:pt x="0" y="155"/>
                    </a:cubicBezTo>
                    <a:lnTo>
                      <a:pt x="55" y="46"/>
                    </a:lnTo>
                    <a:cubicBezTo>
                      <a:pt x="55" y="14"/>
                      <a:pt x="55" y="1"/>
                      <a:pt x="54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32"/>
              <p:cNvSpPr/>
              <p:nvPr/>
            </p:nvSpPr>
            <p:spPr>
              <a:xfrm>
                <a:off x="6766435" y="3132321"/>
                <a:ext cx="5009" cy="15251"/>
              </a:xfrm>
              <a:custGeom>
                <a:avLst/>
                <a:gdLst/>
                <a:ahLst/>
                <a:cxnLst/>
                <a:rect l="l" t="t" r="r" b="b"/>
                <a:pathLst>
                  <a:path w="406" h="1246" extrusionOk="0">
                    <a:moveTo>
                      <a:pt x="71" y="646"/>
                    </a:moveTo>
                    <a:cubicBezTo>
                      <a:pt x="71" y="646"/>
                      <a:pt x="68" y="662"/>
                      <a:pt x="66" y="686"/>
                    </a:cubicBezTo>
                    <a:lnTo>
                      <a:pt x="66" y="686"/>
                    </a:lnTo>
                    <a:cubicBezTo>
                      <a:pt x="70" y="658"/>
                      <a:pt x="72" y="646"/>
                      <a:pt x="71" y="646"/>
                    </a:cubicBezTo>
                    <a:close/>
                    <a:moveTo>
                      <a:pt x="384" y="0"/>
                    </a:moveTo>
                    <a:cubicBezTo>
                      <a:pt x="359" y="0"/>
                      <a:pt x="307" y="85"/>
                      <a:pt x="274" y="150"/>
                    </a:cubicBezTo>
                    <a:lnTo>
                      <a:pt x="274" y="205"/>
                    </a:lnTo>
                    <a:cubicBezTo>
                      <a:pt x="226" y="398"/>
                      <a:pt x="135" y="890"/>
                      <a:pt x="114" y="890"/>
                    </a:cubicBezTo>
                    <a:cubicBezTo>
                      <a:pt x="111" y="890"/>
                      <a:pt x="110" y="881"/>
                      <a:pt x="110" y="862"/>
                    </a:cubicBezTo>
                    <a:cubicBezTo>
                      <a:pt x="99" y="872"/>
                      <a:pt x="91" y="877"/>
                      <a:pt x="84" y="877"/>
                    </a:cubicBezTo>
                    <a:cubicBezTo>
                      <a:pt x="49" y="877"/>
                      <a:pt x="58" y="752"/>
                      <a:pt x="66" y="686"/>
                    </a:cubicBezTo>
                    <a:lnTo>
                      <a:pt x="66" y="686"/>
                    </a:lnTo>
                    <a:cubicBezTo>
                      <a:pt x="63" y="702"/>
                      <a:pt x="60" y="724"/>
                      <a:pt x="55" y="752"/>
                    </a:cubicBezTo>
                    <a:lnTo>
                      <a:pt x="0" y="1245"/>
                    </a:lnTo>
                    <a:cubicBezTo>
                      <a:pt x="55" y="1191"/>
                      <a:pt x="274" y="369"/>
                      <a:pt x="384" y="150"/>
                    </a:cubicBezTo>
                    <a:cubicBezTo>
                      <a:pt x="406" y="39"/>
                      <a:pt x="401" y="0"/>
                      <a:pt x="384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32"/>
              <p:cNvSpPr/>
              <p:nvPr/>
            </p:nvSpPr>
            <p:spPr>
              <a:xfrm>
                <a:off x="6769128" y="3135457"/>
                <a:ext cx="12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10"/>
                      <a:pt x="0" y="55"/>
                      <a:pt x="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32"/>
              <p:cNvSpPr/>
              <p:nvPr/>
            </p:nvSpPr>
            <p:spPr>
              <a:xfrm>
                <a:off x="6767099" y="3134125"/>
                <a:ext cx="1369" cy="4039"/>
              </a:xfrm>
              <a:custGeom>
                <a:avLst/>
                <a:gdLst/>
                <a:ahLst/>
                <a:cxnLst/>
                <a:rect l="l" t="t" r="r" b="b"/>
                <a:pathLst>
                  <a:path w="111" h="330" extrusionOk="0">
                    <a:moveTo>
                      <a:pt x="111" y="1"/>
                    </a:moveTo>
                    <a:lnTo>
                      <a:pt x="56" y="110"/>
                    </a:lnTo>
                    <a:lnTo>
                      <a:pt x="1" y="330"/>
                    </a:lnTo>
                    <a:lnTo>
                      <a:pt x="11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32"/>
              <p:cNvSpPr/>
              <p:nvPr/>
            </p:nvSpPr>
            <p:spPr>
              <a:xfrm>
                <a:off x="6767099" y="3134125"/>
                <a:ext cx="6095" cy="17442"/>
              </a:xfrm>
              <a:custGeom>
                <a:avLst/>
                <a:gdLst/>
                <a:ahLst/>
                <a:cxnLst/>
                <a:rect l="l" t="t" r="r" b="b"/>
                <a:pathLst>
                  <a:path w="494" h="1425" extrusionOk="0">
                    <a:moveTo>
                      <a:pt x="494" y="1"/>
                    </a:moveTo>
                    <a:cubicBezTo>
                      <a:pt x="398" y="269"/>
                      <a:pt x="356" y="336"/>
                      <a:pt x="335" y="336"/>
                    </a:cubicBezTo>
                    <a:cubicBezTo>
                      <a:pt x="313" y="336"/>
                      <a:pt x="313" y="267"/>
                      <a:pt x="300" y="267"/>
                    </a:cubicBezTo>
                    <a:cubicBezTo>
                      <a:pt x="289" y="267"/>
                      <a:pt x="269" y="315"/>
                      <a:pt x="220" y="494"/>
                    </a:cubicBezTo>
                    <a:cubicBezTo>
                      <a:pt x="222" y="491"/>
                      <a:pt x="224" y="490"/>
                      <a:pt x="226" y="490"/>
                    </a:cubicBezTo>
                    <a:cubicBezTo>
                      <a:pt x="265" y="490"/>
                      <a:pt x="158" y="1058"/>
                      <a:pt x="1" y="1425"/>
                    </a:cubicBezTo>
                    <a:lnTo>
                      <a:pt x="111" y="1206"/>
                    </a:lnTo>
                    <a:cubicBezTo>
                      <a:pt x="220" y="932"/>
                      <a:pt x="439" y="384"/>
                      <a:pt x="494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32"/>
              <p:cNvSpPr/>
              <p:nvPr/>
            </p:nvSpPr>
            <p:spPr>
              <a:xfrm>
                <a:off x="6765758" y="3155352"/>
                <a:ext cx="691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56" h="111" extrusionOk="0">
                    <a:moveTo>
                      <a:pt x="0" y="110"/>
                    </a:move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32"/>
              <p:cNvSpPr/>
              <p:nvPr/>
            </p:nvSpPr>
            <p:spPr>
              <a:xfrm>
                <a:off x="6765266" y="3140095"/>
                <a:ext cx="9969" cy="19413"/>
              </a:xfrm>
              <a:custGeom>
                <a:avLst/>
                <a:gdLst/>
                <a:ahLst/>
                <a:cxnLst/>
                <a:rect l="l" t="t" r="r" b="b"/>
                <a:pathLst>
                  <a:path w="808" h="1586" extrusionOk="0">
                    <a:moveTo>
                      <a:pt x="807" y="275"/>
                    </a:moveTo>
                    <a:cubicBezTo>
                      <a:pt x="803" y="281"/>
                      <a:pt x="797" y="288"/>
                      <a:pt x="792" y="296"/>
                    </a:cubicBezTo>
                    <a:lnTo>
                      <a:pt x="792" y="296"/>
                    </a:lnTo>
                    <a:lnTo>
                      <a:pt x="807" y="275"/>
                    </a:lnTo>
                    <a:close/>
                    <a:moveTo>
                      <a:pt x="807" y="1"/>
                    </a:moveTo>
                    <a:cubicBezTo>
                      <a:pt x="752" y="1"/>
                      <a:pt x="643" y="1"/>
                      <a:pt x="424" y="603"/>
                    </a:cubicBezTo>
                    <a:cubicBezTo>
                      <a:pt x="567" y="316"/>
                      <a:pt x="606" y="280"/>
                      <a:pt x="628" y="280"/>
                    </a:cubicBezTo>
                    <a:cubicBezTo>
                      <a:pt x="635" y="280"/>
                      <a:pt x="640" y="284"/>
                      <a:pt x="646" y="284"/>
                    </a:cubicBezTo>
                    <a:cubicBezTo>
                      <a:pt x="665" y="284"/>
                      <a:pt x="693" y="251"/>
                      <a:pt x="807" y="1"/>
                    </a:cubicBezTo>
                    <a:close/>
                    <a:moveTo>
                      <a:pt x="533" y="110"/>
                    </a:moveTo>
                    <a:lnTo>
                      <a:pt x="260" y="877"/>
                    </a:lnTo>
                    <a:cubicBezTo>
                      <a:pt x="253" y="904"/>
                      <a:pt x="252" y="915"/>
                      <a:pt x="255" y="915"/>
                    </a:cubicBezTo>
                    <a:cubicBezTo>
                      <a:pt x="271" y="915"/>
                      <a:pt x="389" y="630"/>
                      <a:pt x="390" y="630"/>
                    </a:cubicBezTo>
                    <a:lnTo>
                      <a:pt x="390" y="630"/>
                    </a:lnTo>
                    <a:cubicBezTo>
                      <a:pt x="391" y="630"/>
                      <a:pt x="371" y="680"/>
                      <a:pt x="314" y="822"/>
                    </a:cubicBezTo>
                    <a:cubicBezTo>
                      <a:pt x="205" y="1096"/>
                      <a:pt x="150" y="1206"/>
                      <a:pt x="150" y="1261"/>
                    </a:cubicBezTo>
                    <a:cubicBezTo>
                      <a:pt x="150" y="1258"/>
                      <a:pt x="150" y="1256"/>
                      <a:pt x="149" y="1256"/>
                    </a:cubicBezTo>
                    <a:cubicBezTo>
                      <a:pt x="140" y="1256"/>
                      <a:pt x="92" y="1389"/>
                      <a:pt x="60" y="1481"/>
                    </a:cubicBezTo>
                    <a:lnTo>
                      <a:pt x="60" y="1481"/>
                    </a:lnTo>
                    <a:cubicBezTo>
                      <a:pt x="216" y="1211"/>
                      <a:pt x="652" y="493"/>
                      <a:pt x="792" y="296"/>
                    </a:cubicBezTo>
                    <a:lnTo>
                      <a:pt x="792" y="296"/>
                    </a:lnTo>
                    <a:lnTo>
                      <a:pt x="369" y="877"/>
                    </a:lnTo>
                    <a:cubicBezTo>
                      <a:pt x="479" y="658"/>
                      <a:pt x="588" y="439"/>
                      <a:pt x="643" y="384"/>
                    </a:cubicBezTo>
                    <a:cubicBezTo>
                      <a:pt x="643" y="360"/>
                      <a:pt x="638" y="350"/>
                      <a:pt x="630" y="350"/>
                    </a:cubicBezTo>
                    <a:cubicBezTo>
                      <a:pt x="589" y="350"/>
                      <a:pt x="460" y="619"/>
                      <a:pt x="430" y="619"/>
                    </a:cubicBezTo>
                    <a:cubicBezTo>
                      <a:pt x="426" y="619"/>
                      <a:pt x="424" y="614"/>
                      <a:pt x="424" y="603"/>
                    </a:cubicBezTo>
                    <a:lnTo>
                      <a:pt x="533" y="110"/>
                    </a:lnTo>
                    <a:close/>
                    <a:moveTo>
                      <a:pt x="60" y="1481"/>
                    </a:moveTo>
                    <a:cubicBezTo>
                      <a:pt x="22" y="1546"/>
                      <a:pt x="1" y="1585"/>
                      <a:pt x="4" y="1585"/>
                    </a:cubicBezTo>
                    <a:cubicBezTo>
                      <a:pt x="6" y="1585"/>
                      <a:pt x="17" y="1569"/>
                      <a:pt x="40" y="1534"/>
                    </a:cubicBezTo>
                    <a:lnTo>
                      <a:pt x="40" y="1534"/>
                    </a:lnTo>
                    <a:cubicBezTo>
                      <a:pt x="33" y="1558"/>
                      <a:pt x="29" y="1568"/>
                      <a:pt x="29" y="1568"/>
                    </a:cubicBezTo>
                    <a:cubicBezTo>
                      <a:pt x="29" y="1568"/>
                      <a:pt x="42" y="1530"/>
                      <a:pt x="60" y="148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32"/>
              <p:cNvSpPr/>
              <p:nvPr/>
            </p:nvSpPr>
            <p:spPr>
              <a:xfrm>
                <a:off x="6767775" y="3151368"/>
                <a:ext cx="2714" cy="4039"/>
              </a:xfrm>
              <a:custGeom>
                <a:avLst/>
                <a:gdLst/>
                <a:ahLst/>
                <a:cxnLst/>
                <a:rect l="l" t="t" r="r" b="b"/>
                <a:pathLst>
                  <a:path w="220" h="330" extrusionOk="0">
                    <a:moveTo>
                      <a:pt x="220" y="1"/>
                    </a:moveTo>
                    <a:lnTo>
                      <a:pt x="1" y="330"/>
                    </a:lnTo>
                    <a:lnTo>
                      <a:pt x="165" y="110"/>
                    </a:lnTo>
                    <a:lnTo>
                      <a:pt x="22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32"/>
              <p:cNvSpPr/>
              <p:nvPr/>
            </p:nvSpPr>
            <p:spPr>
              <a:xfrm>
                <a:off x="6765426" y="3142746"/>
                <a:ext cx="13855" cy="15459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1263" extrusionOk="0">
                    <a:moveTo>
                      <a:pt x="849" y="56"/>
                    </a:moveTo>
                    <a:cubicBezTo>
                      <a:pt x="820" y="113"/>
                      <a:pt x="777" y="185"/>
                      <a:pt x="742" y="248"/>
                    </a:cubicBezTo>
                    <a:lnTo>
                      <a:pt x="742" y="248"/>
                    </a:lnTo>
                    <a:cubicBezTo>
                      <a:pt x="789" y="180"/>
                      <a:pt x="829" y="115"/>
                      <a:pt x="849" y="56"/>
                    </a:cubicBezTo>
                    <a:close/>
                    <a:moveTo>
                      <a:pt x="1013" y="1"/>
                    </a:moveTo>
                    <a:lnTo>
                      <a:pt x="685" y="384"/>
                    </a:lnTo>
                    <a:cubicBezTo>
                      <a:pt x="685" y="358"/>
                      <a:pt x="710" y="307"/>
                      <a:pt x="742" y="248"/>
                    </a:cubicBezTo>
                    <a:lnTo>
                      <a:pt x="742" y="248"/>
                    </a:lnTo>
                    <a:cubicBezTo>
                      <a:pt x="658" y="370"/>
                      <a:pt x="556" y="498"/>
                      <a:pt x="520" y="603"/>
                    </a:cubicBezTo>
                    <a:cubicBezTo>
                      <a:pt x="399" y="770"/>
                      <a:pt x="353" y="832"/>
                      <a:pt x="354" y="832"/>
                    </a:cubicBezTo>
                    <a:cubicBezTo>
                      <a:pt x="356" y="832"/>
                      <a:pt x="675" y="409"/>
                      <a:pt x="794" y="330"/>
                    </a:cubicBezTo>
                    <a:lnTo>
                      <a:pt x="794" y="330"/>
                    </a:lnTo>
                    <a:cubicBezTo>
                      <a:pt x="630" y="658"/>
                      <a:pt x="520" y="658"/>
                      <a:pt x="82" y="1151"/>
                    </a:cubicBezTo>
                    <a:cubicBezTo>
                      <a:pt x="82" y="1151"/>
                      <a:pt x="98" y="1135"/>
                      <a:pt x="121" y="1113"/>
                    </a:cubicBezTo>
                    <a:lnTo>
                      <a:pt x="121" y="1113"/>
                    </a:lnTo>
                    <a:cubicBezTo>
                      <a:pt x="51" y="1195"/>
                      <a:pt x="0" y="1263"/>
                      <a:pt x="7" y="1263"/>
                    </a:cubicBezTo>
                    <a:cubicBezTo>
                      <a:pt x="13" y="1263"/>
                      <a:pt x="80" y="1190"/>
                      <a:pt x="247" y="987"/>
                    </a:cubicBezTo>
                    <a:lnTo>
                      <a:pt x="247" y="987"/>
                    </a:lnTo>
                    <a:cubicBezTo>
                      <a:pt x="213" y="1021"/>
                      <a:pt x="158" y="1076"/>
                      <a:pt x="121" y="1113"/>
                    </a:cubicBezTo>
                    <a:lnTo>
                      <a:pt x="121" y="1113"/>
                    </a:lnTo>
                    <a:cubicBezTo>
                      <a:pt x="192" y="1029"/>
                      <a:pt x="283" y="932"/>
                      <a:pt x="356" y="877"/>
                    </a:cubicBezTo>
                    <a:cubicBezTo>
                      <a:pt x="411" y="877"/>
                      <a:pt x="575" y="713"/>
                      <a:pt x="520" y="713"/>
                    </a:cubicBezTo>
                    <a:lnTo>
                      <a:pt x="685" y="603"/>
                    </a:lnTo>
                    <a:cubicBezTo>
                      <a:pt x="1068" y="165"/>
                      <a:pt x="1123" y="1"/>
                      <a:pt x="1013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32"/>
              <p:cNvSpPr/>
              <p:nvPr/>
            </p:nvSpPr>
            <p:spPr>
              <a:xfrm>
                <a:off x="6776533" y="3140809"/>
                <a:ext cx="1493" cy="2644"/>
              </a:xfrm>
              <a:custGeom>
                <a:avLst/>
                <a:gdLst/>
                <a:ahLst/>
                <a:cxnLst/>
                <a:rect l="l" t="t" r="r" b="b"/>
                <a:pathLst>
                  <a:path w="121" h="216" extrusionOk="0">
                    <a:moveTo>
                      <a:pt x="99" y="1"/>
                    </a:moveTo>
                    <a:cubicBezTo>
                      <a:pt x="88" y="1"/>
                      <a:pt x="57" y="30"/>
                      <a:pt x="1" y="106"/>
                    </a:cubicBezTo>
                    <a:cubicBezTo>
                      <a:pt x="15" y="91"/>
                      <a:pt x="26" y="85"/>
                      <a:pt x="33" y="85"/>
                    </a:cubicBezTo>
                    <a:cubicBezTo>
                      <a:pt x="52" y="85"/>
                      <a:pt x="41" y="135"/>
                      <a:pt x="1" y="216"/>
                    </a:cubicBezTo>
                    <a:cubicBezTo>
                      <a:pt x="72" y="108"/>
                      <a:pt x="121" y="1"/>
                      <a:pt x="99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32"/>
              <p:cNvSpPr/>
              <p:nvPr/>
            </p:nvSpPr>
            <p:spPr>
              <a:xfrm>
                <a:off x="6769460" y="3153366"/>
                <a:ext cx="358" cy="514"/>
              </a:xfrm>
              <a:custGeom>
                <a:avLst/>
                <a:gdLst/>
                <a:ahLst/>
                <a:cxnLst/>
                <a:rect l="l" t="t" r="r" b="b"/>
                <a:pathLst>
                  <a:path w="29" h="42" extrusionOk="0">
                    <a:moveTo>
                      <a:pt x="28" y="0"/>
                    </a:moveTo>
                    <a:cubicBezTo>
                      <a:pt x="1" y="28"/>
                      <a:pt x="1" y="41"/>
                      <a:pt x="8" y="41"/>
                    </a:cubicBezTo>
                    <a:cubicBezTo>
                      <a:pt x="14" y="41"/>
                      <a:pt x="28" y="28"/>
                      <a:pt x="28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32"/>
              <p:cNvSpPr/>
              <p:nvPr/>
            </p:nvSpPr>
            <p:spPr>
              <a:xfrm>
                <a:off x="6777209" y="3144078"/>
                <a:ext cx="2714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220" h="275" extrusionOk="0">
                    <a:moveTo>
                      <a:pt x="220" y="0"/>
                    </a:moveTo>
                    <a:cubicBezTo>
                      <a:pt x="220" y="0"/>
                      <a:pt x="110" y="55"/>
                      <a:pt x="1" y="165"/>
                    </a:cubicBezTo>
                    <a:lnTo>
                      <a:pt x="1" y="274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32"/>
              <p:cNvSpPr/>
              <p:nvPr/>
            </p:nvSpPr>
            <p:spPr>
              <a:xfrm>
                <a:off x="6765082" y="3144199"/>
                <a:ext cx="25687" cy="25361"/>
              </a:xfrm>
              <a:custGeom>
                <a:avLst/>
                <a:gdLst/>
                <a:ahLst/>
                <a:cxnLst/>
                <a:rect l="l" t="t" r="r" b="b"/>
                <a:pathLst>
                  <a:path w="2082" h="2072" extrusionOk="0">
                    <a:moveTo>
                      <a:pt x="241" y="933"/>
                    </a:moveTo>
                    <a:lnTo>
                      <a:pt x="241" y="933"/>
                    </a:lnTo>
                    <a:cubicBezTo>
                      <a:pt x="135" y="992"/>
                      <a:pt x="73" y="1035"/>
                      <a:pt x="92" y="1035"/>
                    </a:cubicBezTo>
                    <a:cubicBezTo>
                      <a:pt x="96" y="1035"/>
                      <a:pt x="102" y="1034"/>
                      <a:pt x="110" y="1031"/>
                    </a:cubicBezTo>
                    <a:cubicBezTo>
                      <a:pt x="167" y="988"/>
                      <a:pt x="210" y="957"/>
                      <a:pt x="241" y="933"/>
                    </a:cubicBezTo>
                    <a:close/>
                    <a:moveTo>
                      <a:pt x="511" y="1055"/>
                    </a:moveTo>
                    <a:cubicBezTo>
                      <a:pt x="485" y="1061"/>
                      <a:pt x="445" y="1071"/>
                      <a:pt x="384" y="1086"/>
                    </a:cubicBezTo>
                    <a:cubicBezTo>
                      <a:pt x="429" y="1075"/>
                      <a:pt x="472" y="1065"/>
                      <a:pt x="511" y="1055"/>
                    </a:cubicBezTo>
                    <a:close/>
                    <a:moveTo>
                      <a:pt x="1" y="1469"/>
                    </a:moveTo>
                    <a:lnTo>
                      <a:pt x="1" y="1469"/>
                    </a:lnTo>
                    <a:cubicBezTo>
                      <a:pt x="52" y="1482"/>
                      <a:pt x="92" y="1489"/>
                      <a:pt x="124" y="1492"/>
                    </a:cubicBezTo>
                    <a:lnTo>
                      <a:pt x="124" y="1492"/>
                    </a:lnTo>
                    <a:cubicBezTo>
                      <a:pt x="83" y="1484"/>
                      <a:pt x="41" y="1476"/>
                      <a:pt x="1" y="1469"/>
                    </a:cubicBezTo>
                    <a:close/>
                    <a:moveTo>
                      <a:pt x="1371" y="0"/>
                    </a:moveTo>
                    <a:cubicBezTo>
                      <a:pt x="1298" y="0"/>
                      <a:pt x="872" y="386"/>
                      <a:pt x="866" y="386"/>
                    </a:cubicBezTo>
                    <a:cubicBezTo>
                      <a:pt x="865" y="386"/>
                      <a:pt x="868" y="382"/>
                      <a:pt x="877" y="374"/>
                    </a:cubicBezTo>
                    <a:lnTo>
                      <a:pt x="877" y="374"/>
                    </a:lnTo>
                    <a:cubicBezTo>
                      <a:pt x="494" y="702"/>
                      <a:pt x="713" y="538"/>
                      <a:pt x="439" y="812"/>
                    </a:cubicBezTo>
                    <a:cubicBezTo>
                      <a:pt x="341" y="877"/>
                      <a:pt x="311" y="894"/>
                      <a:pt x="306" y="894"/>
                    </a:cubicBezTo>
                    <a:cubicBezTo>
                      <a:pt x="300" y="894"/>
                      <a:pt x="322" y="875"/>
                      <a:pt x="320" y="875"/>
                    </a:cubicBezTo>
                    <a:lnTo>
                      <a:pt x="320" y="875"/>
                    </a:lnTo>
                    <a:cubicBezTo>
                      <a:pt x="319" y="875"/>
                      <a:pt x="302" y="888"/>
                      <a:pt x="241" y="933"/>
                    </a:cubicBezTo>
                    <a:lnTo>
                      <a:pt x="241" y="933"/>
                    </a:lnTo>
                    <a:cubicBezTo>
                      <a:pt x="451" y="817"/>
                      <a:pt x="833" y="643"/>
                      <a:pt x="1087" y="643"/>
                    </a:cubicBezTo>
                    <a:cubicBezTo>
                      <a:pt x="1109" y="643"/>
                      <a:pt x="1131" y="645"/>
                      <a:pt x="1151" y="648"/>
                    </a:cubicBezTo>
                    <a:lnTo>
                      <a:pt x="713" y="812"/>
                    </a:lnTo>
                    <a:cubicBezTo>
                      <a:pt x="757" y="805"/>
                      <a:pt x="796" y="801"/>
                      <a:pt x="829" y="801"/>
                    </a:cubicBezTo>
                    <a:cubicBezTo>
                      <a:pt x="1027" y="801"/>
                      <a:pt x="1005" y="923"/>
                      <a:pt x="511" y="1055"/>
                    </a:cubicBezTo>
                    <a:lnTo>
                      <a:pt x="511" y="1055"/>
                    </a:lnTo>
                    <a:cubicBezTo>
                      <a:pt x="536" y="1049"/>
                      <a:pt x="548" y="1046"/>
                      <a:pt x="554" y="1046"/>
                    </a:cubicBezTo>
                    <a:cubicBezTo>
                      <a:pt x="573" y="1046"/>
                      <a:pt x="524" y="1071"/>
                      <a:pt x="652" y="1071"/>
                    </a:cubicBezTo>
                    <a:cubicBezTo>
                      <a:pt x="731" y="1071"/>
                      <a:pt x="878" y="1061"/>
                      <a:pt x="1151" y="1031"/>
                    </a:cubicBezTo>
                    <a:lnTo>
                      <a:pt x="1151" y="1031"/>
                    </a:lnTo>
                    <a:cubicBezTo>
                      <a:pt x="932" y="1086"/>
                      <a:pt x="932" y="1086"/>
                      <a:pt x="877" y="1086"/>
                    </a:cubicBezTo>
                    <a:lnTo>
                      <a:pt x="1206" y="1086"/>
                    </a:lnTo>
                    <a:cubicBezTo>
                      <a:pt x="1151" y="1141"/>
                      <a:pt x="658" y="1141"/>
                      <a:pt x="713" y="1195"/>
                    </a:cubicBezTo>
                    <a:cubicBezTo>
                      <a:pt x="1151" y="1141"/>
                      <a:pt x="1260" y="1141"/>
                      <a:pt x="1644" y="1141"/>
                    </a:cubicBezTo>
                    <a:cubicBezTo>
                      <a:pt x="1151" y="1250"/>
                      <a:pt x="713" y="1305"/>
                      <a:pt x="329" y="1360"/>
                    </a:cubicBezTo>
                    <a:cubicBezTo>
                      <a:pt x="439" y="1360"/>
                      <a:pt x="603" y="1360"/>
                      <a:pt x="822" y="1305"/>
                    </a:cubicBezTo>
                    <a:lnTo>
                      <a:pt x="822" y="1305"/>
                    </a:lnTo>
                    <a:cubicBezTo>
                      <a:pt x="658" y="1360"/>
                      <a:pt x="1096" y="1360"/>
                      <a:pt x="1206" y="1360"/>
                    </a:cubicBezTo>
                    <a:cubicBezTo>
                      <a:pt x="1224" y="1378"/>
                      <a:pt x="1169" y="1384"/>
                      <a:pt x="1078" y="1384"/>
                    </a:cubicBezTo>
                    <a:cubicBezTo>
                      <a:pt x="895" y="1384"/>
                      <a:pt x="567" y="1360"/>
                      <a:pt x="384" y="1360"/>
                    </a:cubicBezTo>
                    <a:cubicBezTo>
                      <a:pt x="220" y="1360"/>
                      <a:pt x="1315" y="1469"/>
                      <a:pt x="932" y="1524"/>
                    </a:cubicBezTo>
                    <a:lnTo>
                      <a:pt x="1370" y="1524"/>
                    </a:lnTo>
                    <a:cubicBezTo>
                      <a:pt x="1479" y="1634"/>
                      <a:pt x="1041" y="1579"/>
                      <a:pt x="1151" y="1688"/>
                    </a:cubicBezTo>
                    <a:cubicBezTo>
                      <a:pt x="548" y="1634"/>
                      <a:pt x="658" y="1524"/>
                      <a:pt x="384" y="1469"/>
                    </a:cubicBezTo>
                    <a:cubicBezTo>
                      <a:pt x="275" y="1469"/>
                      <a:pt x="238" y="1494"/>
                      <a:pt x="161" y="1494"/>
                    </a:cubicBezTo>
                    <a:cubicBezTo>
                      <a:pt x="150" y="1494"/>
                      <a:pt x="138" y="1493"/>
                      <a:pt x="124" y="1492"/>
                    </a:cubicBezTo>
                    <a:lnTo>
                      <a:pt x="124" y="1492"/>
                    </a:lnTo>
                    <a:cubicBezTo>
                      <a:pt x="422" y="1551"/>
                      <a:pt x="746" y="1647"/>
                      <a:pt x="987" y="1743"/>
                    </a:cubicBezTo>
                    <a:cubicBezTo>
                      <a:pt x="559" y="1644"/>
                      <a:pt x="408" y="1625"/>
                      <a:pt x="344" y="1625"/>
                    </a:cubicBezTo>
                    <a:cubicBezTo>
                      <a:pt x="301" y="1625"/>
                      <a:pt x="296" y="1634"/>
                      <a:pt x="275" y="1634"/>
                    </a:cubicBezTo>
                    <a:cubicBezTo>
                      <a:pt x="435" y="1698"/>
                      <a:pt x="558" y="1724"/>
                      <a:pt x="621" y="1724"/>
                    </a:cubicBezTo>
                    <a:cubicBezTo>
                      <a:pt x="666" y="1724"/>
                      <a:pt x="681" y="1711"/>
                      <a:pt x="658" y="1688"/>
                    </a:cubicBezTo>
                    <a:lnTo>
                      <a:pt x="658" y="1688"/>
                    </a:lnTo>
                    <a:cubicBezTo>
                      <a:pt x="1041" y="1798"/>
                      <a:pt x="932" y="1798"/>
                      <a:pt x="1151" y="1907"/>
                    </a:cubicBezTo>
                    <a:cubicBezTo>
                      <a:pt x="1425" y="1907"/>
                      <a:pt x="1589" y="2017"/>
                      <a:pt x="1972" y="2072"/>
                    </a:cubicBezTo>
                    <a:cubicBezTo>
                      <a:pt x="2027" y="2017"/>
                      <a:pt x="1534" y="1853"/>
                      <a:pt x="1699" y="1853"/>
                    </a:cubicBezTo>
                    <a:cubicBezTo>
                      <a:pt x="1808" y="1853"/>
                      <a:pt x="1972" y="1907"/>
                      <a:pt x="2082" y="1907"/>
                    </a:cubicBezTo>
                    <a:cubicBezTo>
                      <a:pt x="1918" y="1743"/>
                      <a:pt x="1479" y="1579"/>
                      <a:pt x="1863" y="1524"/>
                    </a:cubicBezTo>
                    <a:cubicBezTo>
                      <a:pt x="1972" y="1469"/>
                      <a:pt x="1808" y="1360"/>
                      <a:pt x="1644" y="1250"/>
                    </a:cubicBezTo>
                    <a:cubicBezTo>
                      <a:pt x="1863" y="922"/>
                      <a:pt x="1425" y="757"/>
                      <a:pt x="1644" y="374"/>
                    </a:cubicBezTo>
                    <a:lnTo>
                      <a:pt x="1644" y="374"/>
                    </a:lnTo>
                    <a:lnTo>
                      <a:pt x="932" y="648"/>
                    </a:lnTo>
                    <a:cubicBezTo>
                      <a:pt x="1260" y="483"/>
                      <a:pt x="877" y="648"/>
                      <a:pt x="1315" y="374"/>
                    </a:cubicBezTo>
                    <a:lnTo>
                      <a:pt x="1315" y="374"/>
                    </a:lnTo>
                    <a:cubicBezTo>
                      <a:pt x="1288" y="429"/>
                      <a:pt x="1288" y="442"/>
                      <a:pt x="1301" y="442"/>
                    </a:cubicBezTo>
                    <a:cubicBezTo>
                      <a:pt x="1315" y="442"/>
                      <a:pt x="1343" y="429"/>
                      <a:pt x="1370" y="429"/>
                    </a:cubicBezTo>
                    <a:cubicBezTo>
                      <a:pt x="1918" y="45"/>
                      <a:pt x="1260" y="319"/>
                      <a:pt x="1425" y="100"/>
                    </a:cubicBezTo>
                    <a:lnTo>
                      <a:pt x="1425" y="100"/>
                    </a:lnTo>
                    <a:cubicBezTo>
                      <a:pt x="1315" y="210"/>
                      <a:pt x="767" y="593"/>
                      <a:pt x="658" y="648"/>
                    </a:cubicBezTo>
                    <a:cubicBezTo>
                      <a:pt x="1370" y="155"/>
                      <a:pt x="603" y="648"/>
                      <a:pt x="1370" y="45"/>
                    </a:cubicBezTo>
                    <a:cubicBezTo>
                      <a:pt x="1386" y="14"/>
                      <a:pt x="1384" y="0"/>
                      <a:pt x="137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3" name="Google Shape;3663;p32"/>
              <p:cNvSpPr/>
              <p:nvPr/>
            </p:nvSpPr>
            <p:spPr>
              <a:xfrm>
                <a:off x="6762388" y="3161321"/>
                <a:ext cx="2714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220" h="56" extrusionOk="0">
                    <a:moveTo>
                      <a:pt x="1" y="0"/>
                    </a:moveTo>
                    <a:lnTo>
                      <a:pt x="220" y="5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4" name="Google Shape;3664;p32"/>
              <p:cNvSpPr/>
              <p:nvPr/>
            </p:nvSpPr>
            <p:spPr>
              <a:xfrm>
                <a:off x="6767775" y="3163973"/>
                <a:ext cx="69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1" extrusionOk="0">
                    <a:moveTo>
                      <a:pt x="56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5" name="Google Shape;3665;p32"/>
              <p:cNvSpPr/>
              <p:nvPr/>
            </p:nvSpPr>
            <p:spPr>
              <a:xfrm>
                <a:off x="6787320" y="3162653"/>
                <a:ext cx="6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55" extrusionOk="0">
                    <a:moveTo>
                      <a:pt x="55" y="0"/>
                    </a:moveTo>
                    <a:lnTo>
                      <a:pt x="5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6" name="Google Shape;3666;p32"/>
              <p:cNvSpPr/>
              <p:nvPr/>
            </p:nvSpPr>
            <p:spPr>
              <a:xfrm>
                <a:off x="6763065" y="3160655"/>
                <a:ext cx="6095" cy="12"/>
              </a:xfrm>
              <a:custGeom>
                <a:avLst/>
                <a:gdLst/>
                <a:ahLst/>
                <a:cxnLst/>
                <a:rect l="l" t="t" r="r" b="b"/>
                <a:pathLst>
                  <a:path w="494" h="1" extrusionOk="0">
                    <a:moveTo>
                      <a:pt x="0" y="1"/>
                    </a:moveTo>
                    <a:lnTo>
                      <a:pt x="493" y="1"/>
                    </a:lnTo>
                    <a:cubicBezTo>
                      <a:pt x="274" y="1"/>
                      <a:pt x="110" y="1"/>
                      <a:pt x="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32"/>
              <p:cNvSpPr/>
              <p:nvPr/>
            </p:nvSpPr>
            <p:spPr>
              <a:xfrm>
                <a:off x="6765082" y="3157338"/>
                <a:ext cx="4750" cy="967"/>
              </a:xfrm>
              <a:custGeom>
                <a:avLst/>
                <a:gdLst/>
                <a:ahLst/>
                <a:cxnLst/>
                <a:rect l="l" t="t" r="r" b="b"/>
                <a:pathLst>
                  <a:path w="385" h="79" extrusionOk="0">
                    <a:moveTo>
                      <a:pt x="384" y="1"/>
                    </a:moveTo>
                    <a:cubicBezTo>
                      <a:pt x="275" y="1"/>
                      <a:pt x="165" y="56"/>
                      <a:pt x="1" y="56"/>
                    </a:cubicBezTo>
                    <a:cubicBezTo>
                      <a:pt x="1" y="72"/>
                      <a:pt x="10" y="78"/>
                      <a:pt x="30" y="78"/>
                    </a:cubicBezTo>
                    <a:cubicBezTo>
                      <a:pt x="79" y="78"/>
                      <a:pt x="190" y="40"/>
                      <a:pt x="384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32"/>
              <p:cNvSpPr/>
              <p:nvPr/>
            </p:nvSpPr>
            <p:spPr>
              <a:xfrm>
                <a:off x="6763741" y="3161987"/>
                <a:ext cx="2714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10" extrusionOk="0">
                    <a:moveTo>
                      <a:pt x="0" y="0"/>
                    </a:moveTo>
                    <a:lnTo>
                      <a:pt x="110" y="55"/>
                    </a:lnTo>
                    <a:lnTo>
                      <a:pt x="219" y="11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32"/>
              <p:cNvSpPr/>
              <p:nvPr/>
            </p:nvSpPr>
            <p:spPr>
              <a:xfrm>
                <a:off x="6765734" y="3165305"/>
                <a:ext cx="27068" cy="21457"/>
              </a:xfrm>
              <a:custGeom>
                <a:avLst/>
                <a:gdLst/>
                <a:ahLst/>
                <a:cxnLst/>
                <a:rect l="l" t="t" r="r" b="b"/>
                <a:pathLst>
                  <a:path w="2194" h="1753" extrusionOk="0">
                    <a:moveTo>
                      <a:pt x="276" y="603"/>
                    </a:moveTo>
                    <a:lnTo>
                      <a:pt x="441" y="712"/>
                    </a:lnTo>
                    <a:cubicBezTo>
                      <a:pt x="444" y="713"/>
                      <a:pt x="448" y="714"/>
                      <a:pt x="451" y="715"/>
                    </a:cubicBezTo>
                    <a:lnTo>
                      <a:pt x="451" y="715"/>
                    </a:lnTo>
                    <a:cubicBezTo>
                      <a:pt x="417" y="692"/>
                      <a:pt x="361" y="657"/>
                      <a:pt x="276" y="603"/>
                    </a:cubicBezTo>
                    <a:close/>
                    <a:moveTo>
                      <a:pt x="769" y="1041"/>
                    </a:moveTo>
                    <a:cubicBezTo>
                      <a:pt x="838" y="1110"/>
                      <a:pt x="864" y="1135"/>
                      <a:pt x="900" y="1158"/>
                    </a:cubicBezTo>
                    <a:lnTo>
                      <a:pt x="900" y="1158"/>
                    </a:lnTo>
                    <a:cubicBezTo>
                      <a:pt x="862" y="1122"/>
                      <a:pt x="819" y="1083"/>
                      <a:pt x="769" y="1041"/>
                    </a:cubicBezTo>
                    <a:close/>
                    <a:moveTo>
                      <a:pt x="331" y="0"/>
                    </a:moveTo>
                    <a:lnTo>
                      <a:pt x="331" y="0"/>
                    </a:lnTo>
                    <a:cubicBezTo>
                      <a:pt x="605" y="110"/>
                      <a:pt x="441" y="110"/>
                      <a:pt x="769" y="219"/>
                    </a:cubicBezTo>
                    <a:cubicBezTo>
                      <a:pt x="441" y="110"/>
                      <a:pt x="660" y="164"/>
                      <a:pt x="331" y="110"/>
                    </a:cubicBezTo>
                    <a:lnTo>
                      <a:pt x="331" y="110"/>
                    </a:lnTo>
                    <a:lnTo>
                      <a:pt x="605" y="219"/>
                    </a:lnTo>
                    <a:cubicBezTo>
                      <a:pt x="558" y="219"/>
                      <a:pt x="350" y="98"/>
                      <a:pt x="257" y="98"/>
                    </a:cubicBezTo>
                    <a:cubicBezTo>
                      <a:pt x="242" y="98"/>
                      <a:pt x="229" y="102"/>
                      <a:pt x="222" y="110"/>
                    </a:cubicBezTo>
                    <a:cubicBezTo>
                      <a:pt x="386" y="164"/>
                      <a:pt x="605" y="274"/>
                      <a:pt x="550" y="274"/>
                    </a:cubicBezTo>
                    <a:lnTo>
                      <a:pt x="441" y="219"/>
                    </a:lnTo>
                    <a:lnTo>
                      <a:pt x="441" y="219"/>
                    </a:lnTo>
                    <a:cubicBezTo>
                      <a:pt x="550" y="329"/>
                      <a:pt x="386" y="274"/>
                      <a:pt x="988" y="493"/>
                    </a:cubicBezTo>
                    <a:lnTo>
                      <a:pt x="386" y="274"/>
                    </a:lnTo>
                    <a:lnTo>
                      <a:pt x="769" y="438"/>
                    </a:lnTo>
                    <a:cubicBezTo>
                      <a:pt x="759" y="442"/>
                      <a:pt x="747" y="443"/>
                      <a:pt x="732" y="443"/>
                    </a:cubicBezTo>
                    <a:cubicBezTo>
                      <a:pt x="563" y="443"/>
                      <a:pt x="104" y="238"/>
                      <a:pt x="27" y="238"/>
                    </a:cubicBezTo>
                    <a:cubicBezTo>
                      <a:pt x="0" y="238"/>
                      <a:pt x="19" y="262"/>
                      <a:pt x="112" y="329"/>
                    </a:cubicBezTo>
                    <a:cubicBezTo>
                      <a:pt x="276" y="383"/>
                      <a:pt x="441" y="493"/>
                      <a:pt x="495" y="548"/>
                    </a:cubicBezTo>
                    <a:cubicBezTo>
                      <a:pt x="540" y="566"/>
                      <a:pt x="565" y="573"/>
                      <a:pt x="574" y="573"/>
                    </a:cubicBezTo>
                    <a:cubicBezTo>
                      <a:pt x="619" y="573"/>
                      <a:pt x="267" y="374"/>
                      <a:pt x="222" y="329"/>
                    </a:cubicBezTo>
                    <a:lnTo>
                      <a:pt x="222" y="329"/>
                    </a:lnTo>
                    <a:cubicBezTo>
                      <a:pt x="574" y="480"/>
                      <a:pt x="927" y="724"/>
                      <a:pt x="1194" y="847"/>
                    </a:cubicBezTo>
                    <a:lnTo>
                      <a:pt x="1194" y="847"/>
                    </a:lnTo>
                    <a:cubicBezTo>
                      <a:pt x="1055" y="789"/>
                      <a:pt x="1021" y="789"/>
                      <a:pt x="990" y="789"/>
                    </a:cubicBezTo>
                    <a:lnTo>
                      <a:pt x="990" y="789"/>
                    </a:lnTo>
                    <a:cubicBezTo>
                      <a:pt x="936" y="789"/>
                      <a:pt x="890" y="789"/>
                      <a:pt x="331" y="493"/>
                    </a:cubicBezTo>
                    <a:cubicBezTo>
                      <a:pt x="231" y="493"/>
                      <a:pt x="585" y="719"/>
                      <a:pt x="485" y="719"/>
                    </a:cubicBezTo>
                    <a:cubicBezTo>
                      <a:pt x="477" y="719"/>
                      <a:pt x="466" y="718"/>
                      <a:pt x="451" y="715"/>
                    </a:cubicBezTo>
                    <a:lnTo>
                      <a:pt x="451" y="715"/>
                    </a:lnTo>
                    <a:cubicBezTo>
                      <a:pt x="489" y="739"/>
                      <a:pt x="501" y="748"/>
                      <a:pt x="498" y="748"/>
                    </a:cubicBezTo>
                    <a:cubicBezTo>
                      <a:pt x="491" y="748"/>
                      <a:pt x="395" y="696"/>
                      <a:pt x="368" y="696"/>
                    </a:cubicBezTo>
                    <a:cubicBezTo>
                      <a:pt x="345" y="696"/>
                      <a:pt x="372" y="734"/>
                      <a:pt x="550" y="876"/>
                    </a:cubicBezTo>
                    <a:lnTo>
                      <a:pt x="714" y="986"/>
                    </a:lnTo>
                    <a:cubicBezTo>
                      <a:pt x="934" y="1150"/>
                      <a:pt x="934" y="1150"/>
                      <a:pt x="988" y="1205"/>
                    </a:cubicBezTo>
                    <a:cubicBezTo>
                      <a:pt x="948" y="1185"/>
                      <a:pt x="922" y="1172"/>
                      <a:pt x="900" y="1158"/>
                    </a:cubicBezTo>
                    <a:lnTo>
                      <a:pt x="900" y="1158"/>
                    </a:lnTo>
                    <a:cubicBezTo>
                      <a:pt x="1154" y="1398"/>
                      <a:pt x="1167" y="1493"/>
                      <a:pt x="1262" y="1588"/>
                    </a:cubicBezTo>
                    <a:cubicBezTo>
                      <a:pt x="1270" y="1593"/>
                      <a:pt x="1277" y="1595"/>
                      <a:pt x="1281" y="1595"/>
                    </a:cubicBezTo>
                    <a:cubicBezTo>
                      <a:pt x="1331" y="1595"/>
                      <a:pt x="1090" y="1306"/>
                      <a:pt x="988" y="1205"/>
                    </a:cubicBezTo>
                    <a:lnTo>
                      <a:pt x="988" y="1205"/>
                    </a:lnTo>
                    <a:cubicBezTo>
                      <a:pt x="1207" y="1424"/>
                      <a:pt x="1591" y="1643"/>
                      <a:pt x="1481" y="1643"/>
                    </a:cubicBezTo>
                    <a:cubicBezTo>
                      <a:pt x="1610" y="1724"/>
                      <a:pt x="1687" y="1752"/>
                      <a:pt x="1734" y="1752"/>
                    </a:cubicBezTo>
                    <a:cubicBezTo>
                      <a:pt x="1846" y="1752"/>
                      <a:pt x="1787" y="1588"/>
                      <a:pt x="1865" y="1588"/>
                    </a:cubicBezTo>
                    <a:cubicBezTo>
                      <a:pt x="1755" y="1315"/>
                      <a:pt x="879" y="931"/>
                      <a:pt x="934" y="822"/>
                    </a:cubicBezTo>
                    <a:lnTo>
                      <a:pt x="934" y="822"/>
                    </a:lnTo>
                    <a:lnTo>
                      <a:pt x="1865" y="1424"/>
                    </a:lnTo>
                    <a:cubicBezTo>
                      <a:pt x="1919" y="1260"/>
                      <a:pt x="2193" y="1095"/>
                      <a:pt x="1317" y="657"/>
                    </a:cubicBezTo>
                    <a:cubicBezTo>
                      <a:pt x="1481" y="657"/>
                      <a:pt x="1646" y="712"/>
                      <a:pt x="1755" y="822"/>
                    </a:cubicBezTo>
                    <a:cubicBezTo>
                      <a:pt x="1755" y="712"/>
                      <a:pt x="276" y="219"/>
                      <a:pt x="660" y="219"/>
                    </a:cubicBezTo>
                    <a:cubicBezTo>
                      <a:pt x="1262" y="548"/>
                      <a:pt x="1317" y="438"/>
                      <a:pt x="1919" y="712"/>
                    </a:cubicBezTo>
                    <a:lnTo>
                      <a:pt x="2029" y="712"/>
                    </a:lnTo>
                    <a:cubicBezTo>
                      <a:pt x="1974" y="603"/>
                      <a:pt x="1646" y="438"/>
                      <a:pt x="1700" y="383"/>
                    </a:cubicBezTo>
                    <a:cubicBezTo>
                      <a:pt x="1426" y="329"/>
                      <a:pt x="988" y="219"/>
                      <a:pt x="988" y="164"/>
                    </a:cubicBezTo>
                    <a:cubicBezTo>
                      <a:pt x="934" y="164"/>
                      <a:pt x="605" y="55"/>
                      <a:pt x="33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32"/>
              <p:cNvSpPr/>
              <p:nvPr/>
            </p:nvSpPr>
            <p:spPr>
              <a:xfrm>
                <a:off x="6768452" y="3167291"/>
                <a:ext cx="2714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220" h="56" extrusionOk="0">
                    <a:moveTo>
                      <a:pt x="1" y="0"/>
                    </a:moveTo>
                    <a:lnTo>
                      <a:pt x="163" y="41"/>
                    </a:lnTo>
                    <a:lnTo>
                      <a:pt x="163" y="41"/>
                    </a:lnTo>
                    <a:cubicBezTo>
                      <a:pt x="122" y="25"/>
                      <a:pt x="74" y="0"/>
                      <a:pt x="1" y="0"/>
                    </a:cubicBezTo>
                    <a:close/>
                    <a:moveTo>
                      <a:pt x="163" y="41"/>
                    </a:moveTo>
                    <a:cubicBezTo>
                      <a:pt x="183" y="49"/>
                      <a:pt x="201" y="55"/>
                      <a:pt x="220" y="55"/>
                    </a:cubicBezTo>
                    <a:lnTo>
                      <a:pt x="163" y="4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32"/>
              <p:cNvSpPr/>
              <p:nvPr/>
            </p:nvSpPr>
            <p:spPr>
              <a:xfrm>
                <a:off x="6762093" y="3170004"/>
                <a:ext cx="22602" cy="32473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2653" extrusionOk="0">
                    <a:moveTo>
                      <a:pt x="620" y="716"/>
                    </a:moveTo>
                    <a:cubicBezTo>
                      <a:pt x="725" y="831"/>
                      <a:pt x="826" y="939"/>
                      <a:pt x="892" y="977"/>
                    </a:cubicBezTo>
                    <a:lnTo>
                      <a:pt x="892" y="977"/>
                    </a:lnTo>
                    <a:cubicBezTo>
                      <a:pt x="796" y="882"/>
                      <a:pt x="704" y="798"/>
                      <a:pt x="620" y="716"/>
                    </a:cubicBezTo>
                    <a:close/>
                    <a:moveTo>
                      <a:pt x="36" y="1"/>
                    </a:moveTo>
                    <a:cubicBezTo>
                      <a:pt x="0" y="1"/>
                      <a:pt x="297" y="294"/>
                      <a:pt x="258" y="294"/>
                    </a:cubicBezTo>
                    <a:cubicBezTo>
                      <a:pt x="247" y="294"/>
                      <a:pt x="210" y="272"/>
                      <a:pt x="134" y="215"/>
                    </a:cubicBezTo>
                    <a:lnTo>
                      <a:pt x="134" y="215"/>
                    </a:lnTo>
                    <a:lnTo>
                      <a:pt x="408" y="488"/>
                    </a:lnTo>
                    <a:lnTo>
                      <a:pt x="408" y="488"/>
                    </a:lnTo>
                    <a:cubicBezTo>
                      <a:pt x="470" y="567"/>
                      <a:pt x="542" y="640"/>
                      <a:pt x="620" y="716"/>
                    </a:cubicBezTo>
                    <a:lnTo>
                      <a:pt x="620" y="716"/>
                    </a:lnTo>
                    <a:cubicBezTo>
                      <a:pt x="547" y="637"/>
                      <a:pt x="473" y="554"/>
                      <a:pt x="408" y="489"/>
                    </a:cubicBezTo>
                    <a:lnTo>
                      <a:pt x="408" y="489"/>
                    </a:lnTo>
                    <a:lnTo>
                      <a:pt x="901" y="981"/>
                    </a:lnTo>
                    <a:cubicBezTo>
                      <a:pt x="898" y="980"/>
                      <a:pt x="895" y="978"/>
                      <a:pt x="892" y="977"/>
                    </a:cubicBezTo>
                    <a:lnTo>
                      <a:pt x="892" y="977"/>
                    </a:lnTo>
                    <a:cubicBezTo>
                      <a:pt x="1018" y="1100"/>
                      <a:pt x="1151" y="1242"/>
                      <a:pt x="1284" y="1419"/>
                    </a:cubicBezTo>
                    <a:cubicBezTo>
                      <a:pt x="1236" y="1372"/>
                      <a:pt x="1212" y="1352"/>
                      <a:pt x="1203" y="1352"/>
                    </a:cubicBezTo>
                    <a:cubicBezTo>
                      <a:pt x="1172" y="1352"/>
                      <a:pt x="1339" y="1596"/>
                      <a:pt x="1339" y="1639"/>
                    </a:cubicBezTo>
                    <a:cubicBezTo>
                      <a:pt x="1175" y="1365"/>
                      <a:pt x="737" y="872"/>
                      <a:pt x="627" y="817"/>
                    </a:cubicBezTo>
                    <a:lnTo>
                      <a:pt x="627" y="817"/>
                    </a:lnTo>
                    <a:cubicBezTo>
                      <a:pt x="649" y="839"/>
                      <a:pt x="658" y="848"/>
                      <a:pt x="657" y="848"/>
                    </a:cubicBezTo>
                    <a:cubicBezTo>
                      <a:pt x="656" y="848"/>
                      <a:pt x="507" y="707"/>
                      <a:pt x="463" y="707"/>
                    </a:cubicBezTo>
                    <a:cubicBezTo>
                      <a:pt x="791" y="981"/>
                      <a:pt x="572" y="927"/>
                      <a:pt x="901" y="1255"/>
                    </a:cubicBezTo>
                    <a:cubicBezTo>
                      <a:pt x="1065" y="1502"/>
                      <a:pt x="1168" y="1717"/>
                      <a:pt x="1117" y="1717"/>
                    </a:cubicBezTo>
                    <a:cubicBezTo>
                      <a:pt x="1099" y="1717"/>
                      <a:pt x="1065" y="1693"/>
                      <a:pt x="1010" y="1639"/>
                    </a:cubicBezTo>
                    <a:cubicBezTo>
                      <a:pt x="893" y="1443"/>
                      <a:pt x="887" y="1415"/>
                      <a:pt x="914" y="1415"/>
                    </a:cubicBezTo>
                    <a:cubicBezTo>
                      <a:pt x="924" y="1415"/>
                      <a:pt x="940" y="1419"/>
                      <a:pt x="956" y="1419"/>
                    </a:cubicBezTo>
                    <a:cubicBezTo>
                      <a:pt x="627" y="927"/>
                      <a:pt x="737" y="1200"/>
                      <a:pt x="463" y="762"/>
                    </a:cubicBezTo>
                    <a:lnTo>
                      <a:pt x="463" y="762"/>
                    </a:lnTo>
                    <a:cubicBezTo>
                      <a:pt x="846" y="1419"/>
                      <a:pt x="572" y="1529"/>
                      <a:pt x="1175" y="2570"/>
                    </a:cubicBezTo>
                    <a:cubicBezTo>
                      <a:pt x="1204" y="2629"/>
                      <a:pt x="1218" y="2652"/>
                      <a:pt x="1223" y="2652"/>
                    </a:cubicBezTo>
                    <a:cubicBezTo>
                      <a:pt x="1237" y="2652"/>
                      <a:pt x="1190" y="2485"/>
                      <a:pt x="1230" y="2405"/>
                    </a:cubicBezTo>
                    <a:cubicBezTo>
                      <a:pt x="1010" y="2296"/>
                      <a:pt x="901" y="1858"/>
                      <a:pt x="846" y="1693"/>
                    </a:cubicBezTo>
                    <a:lnTo>
                      <a:pt x="846" y="1693"/>
                    </a:lnTo>
                    <a:cubicBezTo>
                      <a:pt x="861" y="1708"/>
                      <a:pt x="871" y="1714"/>
                      <a:pt x="877" y="1714"/>
                    </a:cubicBezTo>
                    <a:cubicBezTo>
                      <a:pt x="902" y="1714"/>
                      <a:pt x="877" y="1628"/>
                      <a:pt x="893" y="1628"/>
                    </a:cubicBezTo>
                    <a:cubicBezTo>
                      <a:pt x="904" y="1628"/>
                      <a:pt x="933" y="1668"/>
                      <a:pt x="1010" y="1803"/>
                    </a:cubicBezTo>
                    <a:lnTo>
                      <a:pt x="1175" y="2241"/>
                    </a:lnTo>
                    <a:cubicBezTo>
                      <a:pt x="1203" y="2246"/>
                      <a:pt x="1232" y="2248"/>
                      <a:pt x="1260" y="2248"/>
                    </a:cubicBezTo>
                    <a:cubicBezTo>
                      <a:pt x="1558" y="2248"/>
                      <a:pt x="1832" y="1994"/>
                      <a:pt x="1832" y="1693"/>
                    </a:cubicBezTo>
                    <a:lnTo>
                      <a:pt x="1832" y="1693"/>
                    </a:lnTo>
                    <a:lnTo>
                      <a:pt x="1777" y="1803"/>
                    </a:lnTo>
                    <a:cubicBezTo>
                      <a:pt x="1558" y="1529"/>
                      <a:pt x="1558" y="1474"/>
                      <a:pt x="1449" y="1365"/>
                    </a:cubicBezTo>
                    <a:lnTo>
                      <a:pt x="846" y="872"/>
                    </a:lnTo>
                    <a:cubicBezTo>
                      <a:pt x="874" y="872"/>
                      <a:pt x="874" y="844"/>
                      <a:pt x="894" y="844"/>
                    </a:cubicBezTo>
                    <a:cubicBezTo>
                      <a:pt x="915" y="844"/>
                      <a:pt x="956" y="872"/>
                      <a:pt x="1065" y="981"/>
                    </a:cubicBezTo>
                    <a:lnTo>
                      <a:pt x="1065" y="981"/>
                    </a:lnTo>
                    <a:cubicBezTo>
                      <a:pt x="791" y="707"/>
                      <a:pt x="627" y="598"/>
                      <a:pt x="463" y="434"/>
                    </a:cubicBezTo>
                    <a:cubicBezTo>
                      <a:pt x="353" y="269"/>
                      <a:pt x="572" y="488"/>
                      <a:pt x="189" y="105"/>
                    </a:cubicBezTo>
                    <a:cubicBezTo>
                      <a:pt x="92" y="29"/>
                      <a:pt x="48" y="1"/>
                      <a:pt x="36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32"/>
              <p:cNvSpPr/>
              <p:nvPr/>
            </p:nvSpPr>
            <p:spPr>
              <a:xfrm>
                <a:off x="6770469" y="3176578"/>
                <a:ext cx="3393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5" extrusionOk="0">
                    <a:moveTo>
                      <a:pt x="1" y="0"/>
                    </a:moveTo>
                    <a:lnTo>
                      <a:pt x="275" y="274"/>
                    </a:lnTo>
                    <a:lnTo>
                      <a:pt x="275" y="274"/>
                    </a:lnTo>
                    <a:lnTo>
                      <a:pt x="165" y="1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3673;p32"/>
              <p:cNvSpPr/>
              <p:nvPr/>
            </p:nvSpPr>
            <p:spPr>
              <a:xfrm>
                <a:off x="6781822" y="3187053"/>
                <a:ext cx="4849" cy="3501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86" extrusionOk="0">
                    <a:moveTo>
                      <a:pt x="34" y="1"/>
                    </a:moveTo>
                    <a:cubicBezTo>
                      <a:pt x="0" y="1"/>
                      <a:pt x="155" y="143"/>
                      <a:pt x="392" y="285"/>
                    </a:cubicBezTo>
                    <a:cubicBezTo>
                      <a:pt x="228" y="176"/>
                      <a:pt x="173" y="121"/>
                      <a:pt x="64" y="11"/>
                    </a:cubicBezTo>
                    <a:cubicBezTo>
                      <a:pt x="49" y="4"/>
                      <a:pt x="39" y="1"/>
                      <a:pt x="34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4" name="Google Shape;3674;p32"/>
              <p:cNvSpPr/>
              <p:nvPr/>
            </p:nvSpPr>
            <p:spPr>
              <a:xfrm>
                <a:off x="6767099" y="3179231"/>
                <a:ext cx="2048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166" h="27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20"/>
                      <a:pt x="8" y="40"/>
                      <a:pt x="23" y="65"/>
                    </a:cubicBezTo>
                    <a:lnTo>
                      <a:pt x="23" y="65"/>
                    </a:lnTo>
                    <a:lnTo>
                      <a:pt x="1" y="0"/>
                    </a:lnTo>
                    <a:close/>
                    <a:moveTo>
                      <a:pt x="23" y="65"/>
                    </a:moveTo>
                    <a:lnTo>
                      <a:pt x="56" y="165"/>
                    </a:lnTo>
                    <a:lnTo>
                      <a:pt x="165" y="274"/>
                    </a:lnTo>
                    <a:cubicBezTo>
                      <a:pt x="95" y="169"/>
                      <a:pt x="48" y="109"/>
                      <a:pt x="23" y="6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32"/>
              <p:cNvSpPr/>
              <p:nvPr/>
            </p:nvSpPr>
            <p:spPr>
              <a:xfrm>
                <a:off x="6768071" y="3186496"/>
                <a:ext cx="7822" cy="18813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537" extrusionOk="0">
                    <a:moveTo>
                      <a:pt x="77" y="0"/>
                    </a:moveTo>
                    <a:cubicBezTo>
                      <a:pt x="1" y="0"/>
                      <a:pt x="360" y="775"/>
                      <a:pt x="360" y="934"/>
                    </a:cubicBezTo>
                    <a:cubicBezTo>
                      <a:pt x="298" y="825"/>
                      <a:pt x="262" y="787"/>
                      <a:pt x="240" y="787"/>
                    </a:cubicBezTo>
                    <a:cubicBezTo>
                      <a:pt x="190" y="787"/>
                      <a:pt x="215" y="993"/>
                      <a:pt x="157" y="993"/>
                    </a:cubicBezTo>
                    <a:cubicBezTo>
                      <a:pt x="152" y="993"/>
                      <a:pt x="147" y="992"/>
                      <a:pt x="141" y="989"/>
                    </a:cubicBezTo>
                    <a:lnTo>
                      <a:pt x="141" y="989"/>
                    </a:lnTo>
                    <a:lnTo>
                      <a:pt x="305" y="1536"/>
                    </a:lnTo>
                    <a:cubicBezTo>
                      <a:pt x="428" y="1455"/>
                      <a:pt x="398" y="1220"/>
                      <a:pt x="489" y="1220"/>
                    </a:cubicBezTo>
                    <a:cubicBezTo>
                      <a:pt x="520" y="1220"/>
                      <a:pt x="564" y="1248"/>
                      <a:pt x="634" y="1317"/>
                    </a:cubicBezTo>
                    <a:cubicBezTo>
                      <a:pt x="524" y="824"/>
                      <a:pt x="251" y="441"/>
                      <a:pt x="86" y="3"/>
                    </a:cubicBezTo>
                    <a:cubicBezTo>
                      <a:pt x="83" y="1"/>
                      <a:pt x="80" y="0"/>
                      <a:pt x="77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32"/>
              <p:cNvSpPr/>
              <p:nvPr/>
            </p:nvSpPr>
            <p:spPr>
              <a:xfrm>
                <a:off x="6738810" y="3174629"/>
                <a:ext cx="31103" cy="26108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133" extrusionOk="0">
                    <a:moveTo>
                      <a:pt x="1589" y="545"/>
                    </a:moveTo>
                    <a:lnTo>
                      <a:pt x="1546" y="652"/>
                    </a:lnTo>
                    <a:lnTo>
                      <a:pt x="1546" y="652"/>
                    </a:lnTo>
                    <a:cubicBezTo>
                      <a:pt x="1560" y="623"/>
                      <a:pt x="1575" y="588"/>
                      <a:pt x="1589" y="545"/>
                    </a:cubicBezTo>
                    <a:close/>
                    <a:moveTo>
                      <a:pt x="1479" y="709"/>
                    </a:moveTo>
                    <a:cubicBezTo>
                      <a:pt x="1468" y="728"/>
                      <a:pt x="1457" y="745"/>
                      <a:pt x="1447" y="761"/>
                    </a:cubicBezTo>
                    <a:lnTo>
                      <a:pt x="1447" y="761"/>
                    </a:lnTo>
                    <a:cubicBezTo>
                      <a:pt x="1439" y="763"/>
                      <a:pt x="1432" y="764"/>
                      <a:pt x="1425" y="764"/>
                    </a:cubicBezTo>
                    <a:lnTo>
                      <a:pt x="1479" y="709"/>
                    </a:lnTo>
                    <a:close/>
                    <a:moveTo>
                      <a:pt x="1418" y="801"/>
                    </a:moveTo>
                    <a:lnTo>
                      <a:pt x="1418" y="801"/>
                    </a:lnTo>
                    <a:cubicBezTo>
                      <a:pt x="1407" y="815"/>
                      <a:pt x="1397" y="828"/>
                      <a:pt x="1387" y="840"/>
                    </a:cubicBezTo>
                    <a:lnTo>
                      <a:pt x="1387" y="840"/>
                    </a:lnTo>
                    <a:cubicBezTo>
                      <a:pt x="1352" y="842"/>
                      <a:pt x="1328" y="843"/>
                      <a:pt x="1313" y="843"/>
                    </a:cubicBezTo>
                    <a:cubicBezTo>
                      <a:pt x="1236" y="843"/>
                      <a:pt x="1370" y="818"/>
                      <a:pt x="1260" y="818"/>
                    </a:cubicBezTo>
                    <a:cubicBezTo>
                      <a:pt x="1324" y="813"/>
                      <a:pt x="1376" y="807"/>
                      <a:pt x="1418" y="801"/>
                    </a:cubicBezTo>
                    <a:close/>
                    <a:moveTo>
                      <a:pt x="1498" y="852"/>
                    </a:moveTo>
                    <a:cubicBezTo>
                      <a:pt x="1496" y="852"/>
                      <a:pt x="1494" y="854"/>
                      <a:pt x="1490" y="859"/>
                    </a:cubicBezTo>
                    <a:lnTo>
                      <a:pt x="1490" y="859"/>
                    </a:lnTo>
                    <a:cubicBezTo>
                      <a:pt x="1493" y="858"/>
                      <a:pt x="1497" y="856"/>
                      <a:pt x="1501" y="855"/>
                    </a:cubicBezTo>
                    <a:lnTo>
                      <a:pt x="1501" y="855"/>
                    </a:lnTo>
                    <a:cubicBezTo>
                      <a:pt x="1500" y="853"/>
                      <a:pt x="1499" y="852"/>
                      <a:pt x="1498" y="852"/>
                    </a:cubicBezTo>
                    <a:close/>
                    <a:moveTo>
                      <a:pt x="1672" y="822"/>
                    </a:moveTo>
                    <a:lnTo>
                      <a:pt x="1672" y="822"/>
                    </a:lnTo>
                    <a:cubicBezTo>
                      <a:pt x="1601" y="829"/>
                      <a:pt x="1537" y="844"/>
                      <a:pt x="1501" y="855"/>
                    </a:cubicBezTo>
                    <a:lnTo>
                      <a:pt x="1501" y="855"/>
                    </a:lnTo>
                    <a:cubicBezTo>
                      <a:pt x="1501" y="856"/>
                      <a:pt x="1501" y="857"/>
                      <a:pt x="1501" y="859"/>
                    </a:cubicBezTo>
                    <a:lnTo>
                      <a:pt x="1501" y="859"/>
                    </a:lnTo>
                    <a:cubicBezTo>
                      <a:pt x="1588" y="837"/>
                      <a:pt x="1636" y="827"/>
                      <a:pt x="1672" y="822"/>
                    </a:cubicBezTo>
                    <a:close/>
                    <a:moveTo>
                      <a:pt x="1090" y="857"/>
                    </a:moveTo>
                    <a:cubicBezTo>
                      <a:pt x="1176" y="857"/>
                      <a:pt x="1208" y="869"/>
                      <a:pt x="1279" y="869"/>
                    </a:cubicBezTo>
                    <a:cubicBezTo>
                      <a:pt x="1302" y="869"/>
                      <a:pt x="1330" y="868"/>
                      <a:pt x="1366" y="864"/>
                    </a:cubicBezTo>
                    <a:lnTo>
                      <a:pt x="1366" y="864"/>
                    </a:lnTo>
                    <a:cubicBezTo>
                      <a:pt x="1349" y="882"/>
                      <a:pt x="1336" y="895"/>
                      <a:pt x="1327" y="904"/>
                    </a:cubicBezTo>
                    <a:lnTo>
                      <a:pt x="1327" y="904"/>
                    </a:lnTo>
                    <a:cubicBezTo>
                      <a:pt x="1274" y="917"/>
                      <a:pt x="1213" y="933"/>
                      <a:pt x="1143" y="952"/>
                    </a:cubicBezTo>
                    <a:lnTo>
                      <a:pt x="1143" y="952"/>
                    </a:lnTo>
                    <a:cubicBezTo>
                      <a:pt x="1254" y="918"/>
                      <a:pt x="1253" y="908"/>
                      <a:pt x="1202" y="908"/>
                    </a:cubicBezTo>
                    <a:cubicBezTo>
                      <a:pt x="1128" y="908"/>
                      <a:pt x="946" y="930"/>
                      <a:pt x="852" y="930"/>
                    </a:cubicBezTo>
                    <a:cubicBezTo>
                      <a:pt x="780" y="930"/>
                      <a:pt x="759" y="917"/>
                      <a:pt x="877" y="873"/>
                    </a:cubicBezTo>
                    <a:cubicBezTo>
                      <a:pt x="976" y="861"/>
                      <a:pt x="1042" y="857"/>
                      <a:pt x="1090" y="857"/>
                    </a:cubicBezTo>
                    <a:close/>
                    <a:moveTo>
                      <a:pt x="932" y="1202"/>
                    </a:moveTo>
                    <a:cubicBezTo>
                      <a:pt x="910" y="1218"/>
                      <a:pt x="890" y="1236"/>
                      <a:pt x="871" y="1256"/>
                    </a:cubicBezTo>
                    <a:lnTo>
                      <a:pt x="871" y="1256"/>
                    </a:lnTo>
                    <a:lnTo>
                      <a:pt x="932" y="1202"/>
                    </a:lnTo>
                    <a:close/>
                    <a:moveTo>
                      <a:pt x="1925" y="709"/>
                    </a:moveTo>
                    <a:cubicBezTo>
                      <a:pt x="1897" y="804"/>
                      <a:pt x="1869" y="966"/>
                      <a:pt x="1841" y="966"/>
                    </a:cubicBezTo>
                    <a:cubicBezTo>
                      <a:pt x="1830" y="966"/>
                      <a:pt x="1819" y="940"/>
                      <a:pt x="1808" y="873"/>
                    </a:cubicBezTo>
                    <a:cubicBezTo>
                      <a:pt x="1753" y="1037"/>
                      <a:pt x="1753" y="1037"/>
                      <a:pt x="1644" y="1421"/>
                    </a:cubicBezTo>
                    <a:cubicBezTo>
                      <a:pt x="1676" y="1096"/>
                      <a:pt x="1709" y="964"/>
                      <a:pt x="1741" y="819"/>
                    </a:cubicBezTo>
                    <a:lnTo>
                      <a:pt x="1741" y="819"/>
                    </a:lnTo>
                    <a:cubicBezTo>
                      <a:pt x="1745" y="818"/>
                      <a:pt x="1749" y="818"/>
                      <a:pt x="1753" y="818"/>
                    </a:cubicBezTo>
                    <a:cubicBezTo>
                      <a:pt x="1749" y="818"/>
                      <a:pt x="1745" y="818"/>
                      <a:pt x="1741" y="818"/>
                    </a:cubicBezTo>
                    <a:lnTo>
                      <a:pt x="1741" y="818"/>
                    </a:lnTo>
                    <a:cubicBezTo>
                      <a:pt x="1749" y="785"/>
                      <a:pt x="1756" y="750"/>
                      <a:pt x="1764" y="713"/>
                    </a:cubicBezTo>
                    <a:lnTo>
                      <a:pt x="1764" y="713"/>
                    </a:lnTo>
                    <a:cubicBezTo>
                      <a:pt x="1804" y="711"/>
                      <a:pt x="1856" y="709"/>
                      <a:pt x="1925" y="709"/>
                    </a:cubicBezTo>
                    <a:close/>
                    <a:moveTo>
                      <a:pt x="871" y="1256"/>
                    </a:moveTo>
                    <a:lnTo>
                      <a:pt x="384" y="1695"/>
                    </a:lnTo>
                    <a:cubicBezTo>
                      <a:pt x="402" y="1698"/>
                      <a:pt x="419" y="1700"/>
                      <a:pt x="435" y="1700"/>
                    </a:cubicBezTo>
                    <a:cubicBezTo>
                      <a:pt x="642" y="1700"/>
                      <a:pt x="712" y="1424"/>
                      <a:pt x="871" y="1256"/>
                    </a:cubicBezTo>
                    <a:close/>
                    <a:moveTo>
                      <a:pt x="1708" y="716"/>
                    </a:moveTo>
                    <a:cubicBezTo>
                      <a:pt x="1699" y="750"/>
                      <a:pt x="1689" y="785"/>
                      <a:pt x="1680" y="822"/>
                    </a:cubicBezTo>
                    <a:lnTo>
                      <a:pt x="1680" y="822"/>
                    </a:lnTo>
                    <a:cubicBezTo>
                      <a:pt x="1677" y="822"/>
                      <a:pt x="1675" y="822"/>
                      <a:pt x="1672" y="822"/>
                    </a:cubicBezTo>
                    <a:lnTo>
                      <a:pt x="1672" y="822"/>
                    </a:lnTo>
                    <a:cubicBezTo>
                      <a:pt x="1675" y="822"/>
                      <a:pt x="1677" y="822"/>
                      <a:pt x="1680" y="822"/>
                    </a:cubicBezTo>
                    <a:lnTo>
                      <a:pt x="1680" y="822"/>
                    </a:lnTo>
                    <a:cubicBezTo>
                      <a:pt x="1613" y="1081"/>
                      <a:pt x="1546" y="1415"/>
                      <a:pt x="1479" y="1750"/>
                    </a:cubicBezTo>
                    <a:cubicBezTo>
                      <a:pt x="1499" y="1469"/>
                      <a:pt x="1475" y="1401"/>
                      <a:pt x="1442" y="1401"/>
                    </a:cubicBezTo>
                    <a:cubicBezTo>
                      <a:pt x="1411" y="1401"/>
                      <a:pt x="1373" y="1460"/>
                      <a:pt x="1354" y="1460"/>
                    </a:cubicBezTo>
                    <a:cubicBezTo>
                      <a:pt x="1339" y="1460"/>
                      <a:pt x="1338" y="1417"/>
                      <a:pt x="1370" y="1257"/>
                    </a:cubicBezTo>
                    <a:cubicBezTo>
                      <a:pt x="1370" y="1212"/>
                      <a:pt x="1406" y="1132"/>
                      <a:pt x="1419" y="1132"/>
                    </a:cubicBezTo>
                    <a:cubicBezTo>
                      <a:pt x="1423" y="1132"/>
                      <a:pt x="1425" y="1137"/>
                      <a:pt x="1425" y="1147"/>
                    </a:cubicBezTo>
                    <a:cubicBezTo>
                      <a:pt x="1481" y="963"/>
                      <a:pt x="1501" y="882"/>
                      <a:pt x="1501" y="859"/>
                    </a:cubicBezTo>
                    <a:lnTo>
                      <a:pt x="1501" y="859"/>
                    </a:lnTo>
                    <a:cubicBezTo>
                      <a:pt x="1497" y="860"/>
                      <a:pt x="1492" y="861"/>
                      <a:pt x="1488" y="862"/>
                    </a:cubicBezTo>
                    <a:lnTo>
                      <a:pt x="1488" y="862"/>
                    </a:lnTo>
                    <a:cubicBezTo>
                      <a:pt x="1489" y="861"/>
                      <a:pt x="1489" y="860"/>
                      <a:pt x="1490" y="859"/>
                    </a:cubicBezTo>
                    <a:lnTo>
                      <a:pt x="1490" y="859"/>
                    </a:lnTo>
                    <a:cubicBezTo>
                      <a:pt x="1483" y="861"/>
                      <a:pt x="1478" y="863"/>
                      <a:pt x="1474" y="865"/>
                    </a:cubicBezTo>
                    <a:lnTo>
                      <a:pt x="1474" y="865"/>
                    </a:lnTo>
                    <a:cubicBezTo>
                      <a:pt x="1479" y="864"/>
                      <a:pt x="1483" y="863"/>
                      <a:pt x="1488" y="862"/>
                    </a:cubicBezTo>
                    <a:lnTo>
                      <a:pt x="1488" y="862"/>
                    </a:lnTo>
                    <a:cubicBezTo>
                      <a:pt x="1454" y="910"/>
                      <a:pt x="1369" y="1115"/>
                      <a:pt x="1364" y="1115"/>
                    </a:cubicBezTo>
                    <a:cubicBezTo>
                      <a:pt x="1363" y="1115"/>
                      <a:pt x="1365" y="1108"/>
                      <a:pt x="1370" y="1092"/>
                    </a:cubicBezTo>
                    <a:lnTo>
                      <a:pt x="1456" y="878"/>
                    </a:lnTo>
                    <a:lnTo>
                      <a:pt x="1456" y="878"/>
                    </a:lnTo>
                    <a:cubicBezTo>
                      <a:pt x="1463" y="877"/>
                      <a:pt x="1471" y="875"/>
                      <a:pt x="1479" y="873"/>
                    </a:cubicBezTo>
                    <a:cubicBezTo>
                      <a:pt x="1466" y="873"/>
                      <a:pt x="1466" y="870"/>
                      <a:pt x="1474" y="865"/>
                    </a:cubicBezTo>
                    <a:lnTo>
                      <a:pt x="1474" y="865"/>
                    </a:lnTo>
                    <a:cubicBezTo>
                      <a:pt x="1469" y="867"/>
                      <a:pt x="1464" y="868"/>
                      <a:pt x="1459" y="869"/>
                    </a:cubicBezTo>
                    <a:lnTo>
                      <a:pt x="1459" y="869"/>
                    </a:lnTo>
                    <a:lnTo>
                      <a:pt x="1466" y="851"/>
                    </a:lnTo>
                    <a:lnTo>
                      <a:pt x="1466" y="851"/>
                    </a:lnTo>
                    <a:cubicBezTo>
                      <a:pt x="1515" y="843"/>
                      <a:pt x="1573" y="833"/>
                      <a:pt x="1644" y="818"/>
                    </a:cubicBezTo>
                    <a:lnTo>
                      <a:pt x="1644" y="818"/>
                    </a:lnTo>
                    <a:cubicBezTo>
                      <a:pt x="1575" y="825"/>
                      <a:pt x="1519" y="830"/>
                      <a:pt x="1474" y="833"/>
                    </a:cubicBezTo>
                    <a:lnTo>
                      <a:pt x="1474" y="833"/>
                    </a:lnTo>
                    <a:lnTo>
                      <a:pt x="1491" y="789"/>
                    </a:lnTo>
                    <a:lnTo>
                      <a:pt x="1491" y="789"/>
                    </a:lnTo>
                    <a:cubicBezTo>
                      <a:pt x="1659" y="758"/>
                      <a:pt x="1575" y="729"/>
                      <a:pt x="1708" y="716"/>
                    </a:cubicBezTo>
                    <a:close/>
                    <a:moveTo>
                      <a:pt x="1966" y="0"/>
                    </a:moveTo>
                    <a:lnTo>
                      <a:pt x="1966" y="0"/>
                    </a:lnTo>
                    <a:cubicBezTo>
                      <a:pt x="1965" y="0"/>
                      <a:pt x="1967" y="16"/>
                      <a:pt x="1972" y="52"/>
                    </a:cubicBezTo>
                    <a:cubicBezTo>
                      <a:pt x="1972" y="380"/>
                      <a:pt x="2027" y="545"/>
                      <a:pt x="2027" y="818"/>
                    </a:cubicBezTo>
                    <a:cubicBezTo>
                      <a:pt x="2027" y="818"/>
                      <a:pt x="1994" y="1050"/>
                      <a:pt x="1979" y="1050"/>
                    </a:cubicBezTo>
                    <a:cubicBezTo>
                      <a:pt x="1975" y="1050"/>
                      <a:pt x="1972" y="1031"/>
                      <a:pt x="1972" y="983"/>
                    </a:cubicBezTo>
                    <a:cubicBezTo>
                      <a:pt x="1972" y="800"/>
                      <a:pt x="1972" y="691"/>
                      <a:pt x="1972" y="654"/>
                    </a:cubicBezTo>
                    <a:cubicBezTo>
                      <a:pt x="1968" y="646"/>
                      <a:pt x="1964" y="642"/>
                      <a:pt x="1959" y="642"/>
                    </a:cubicBezTo>
                    <a:cubicBezTo>
                      <a:pt x="1948" y="642"/>
                      <a:pt x="1937" y="667"/>
                      <a:pt x="1926" y="704"/>
                    </a:cubicBezTo>
                    <a:lnTo>
                      <a:pt x="1926" y="704"/>
                    </a:lnTo>
                    <a:lnTo>
                      <a:pt x="1769" y="687"/>
                    </a:lnTo>
                    <a:lnTo>
                      <a:pt x="1769" y="687"/>
                    </a:lnTo>
                    <a:cubicBezTo>
                      <a:pt x="1782" y="619"/>
                      <a:pt x="1795" y="540"/>
                      <a:pt x="1808" y="435"/>
                    </a:cubicBezTo>
                    <a:lnTo>
                      <a:pt x="1808" y="435"/>
                    </a:lnTo>
                    <a:cubicBezTo>
                      <a:pt x="1778" y="495"/>
                      <a:pt x="1748" y="580"/>
                      <a:pt x="1718" y="682"/>
                    </a:cubicBezTo>
                    <a:lnTo>
                      <a:pt x="1718" y="682"/>
                    </a:lnTo>
                    <a:lnTo>
                      <a:pt x="1541" y="664"/>
                    </a:lnTo>
                    <a:lnTo>
                      <a:pt x="1541" y="664"/>
                    </a:lnTo>
                    <a:lnTo>
                      <a:pt x="1546" y="652"/>
                    </a:lnTo>
                    <a:lnTo>
                      <a:pt x="1546" y="652"/>
                    </a:lnTo>
                    <a:cubicBezTo>
                      <a:pt x="1544" y="656"/>
                      <a:pt x="1542" y="660"/>
                      <a:pt x="1540" y="663"/>
                    </a:cubicBezTo>
                    <a:lnTo>
                      <a:pt x="1540" y="663"/>
                    </a:lnTo>
                    <a:lnTo>
                      <a:pt x="932" y="599"/>
                    </a:lnTo>
                    <a:cubicBezTo>
                      <a:pt x="1260" y="545"/>
                      <a:pt x="1206" y="490"/>
                      <a:pt x="1096" y="435"/>
                    </a:cubicBezTo>
                    <a:lnTo>
                      <a:pt x="1096" y="435"/>
                    </a:lnTo>
                    <a:cubicBezTo>
                      <a:pt x="1096" y="545"/>
                      <a:pt x="274" y="490"/>
                      <a:pt x="1" y="599"/>
                    </a:cubicBezTo>
                    <a:cubicBezTo>
                      <a:pt x="329" y="709"/>
                      <a:pt x="439" y="928"/>
                      <a:pt x="274" y="1366"/>
                    </a:cubicBezTo>
                    <a:cubicBezTo>
                      <a:pt x="471" y="1275"/>
                      <a:pt x="568" y="1247"/>
                      <a:pt x="616" y="1247"/>
                    </a:cubicBezTo>
                    <a:cubicBezTo>
                      <a:pt x="693" y="1247"/>
                      <a:pt x="644" y="1321"/>
                      <a:pt x="689" y="1321"/>
                    </a:cubicBezTo>
                    <a:cubicBezTo>
                      <a:pt x="717" y="1321"/>
                      <a:pt x="780" y="1293"/>
                      <a:pt x="932" y="1202"/>
                    </a:cubicBezTo>
                    <a:lnTo>
                      <a:pt x="932" y="1202"/>
                    </a:lnTo>
                    <a:cubicBezTo>
                      <a:pt x="932" y="1202"/>
                      <a:pt x="932" y="1202"/>
                      <a:pt x="932" y="1202"/>
                    </a:cubicBezTo>
                    <a:cubicBezTo>
                      <a:pt x="1041" y="1202"/>
                      <a:pt x="767" y="1530"/>
                      <a:pt x="603" y="1750"/>
                    </a:cubicBezTo>
                    <a:cubicBezTo>
                      <a:pt x="614" y="1783"/>
                      <a:pt x="626" y="1799"/>
                      <a:pt x="639" y="1799"/>
                    </a:cubicBezTo>
                    <a:cubicBezTo>
                      <a:pt x="692" y="1799"/>
                      <a:pt x="780" y="1572"/>
                      <a:pt x="1041" y="1311"/>
                    </a:cubicBezTo>
                    <a:lnTo>
                      <a:pt x="1041" y="1311"/>
                    </a:lnTo>
                    <a:lnTo>
                      <a:pt x="603" y="2078"/>
                    </a:lnTo>
                    <a:cubicBezTo>
                      <a:pt x="1020" y="2078"/>
                      <a:pt x="1306" y="1842"/>
                      <a:pt x="1570" y="1842"/>
                    </a:cubicBezTo>
                    <a:cubicBezTo>
                      <a:pt x="1687" y="1842"/>
                      <a:pt x="1800" y="1889"/>
                      <a:pt x="1918" y="2023"/>
                    </a:cubicBezTo>
                    <a:lnTo>
                      <a:pt x="1918" y="1530"/>
                    </a:lnTo>
                    <a:cubicBezTo>
                      <a:pt x="1932" y="1554"/>
                      <a:pt x="1944" y="1565"/>
                      <a:pt x="1955" y="1565"/>
                    </a:cubicBezTo>
                    <a:cubicBezTo>
                      <a:pt x="2032" y="1565"/>
                      <a:pt x="2019" y="1011"/>
                      <a:pt x="2072" y="1011"/>
                    </a:cubicBezTo>
                    <a:cubicBezTo>
                      <a:pt x="2095" y="1011"/>
                      <a:pt x="2131" y="1117"/>
                      <a:pt x="2191" y="1421"/>
                    </a:cubicBezTo>
                    <a:lnTo>
                      <a:pt x="2191" y="983"/>
                    </a:lnTo>
                    <a:cubicBezTo>
                      <a:pt x="2191" y="1257"/>
                      <a:pt x="2356" y="1750"/>
                      <a:pt x="2356" y="2133"/>
                    </a:cubicBezTo>
                    <a:cubicBezTo>
                      <a:pt x="2356" y="2051"/>
                      <a:pt x="2383" y="2051"/>
                      <a:pt x="2411" y="2051"/>
                    </a:cubicBezTo>
                    <a:cubicBezTo>
                      <a:pt x="2438" y="2051"/>
                      <a:pt x="2465" y="2051"/>
                      <a:pt x="2465" y="1969"/>
                    </a:cubicBezTo>
                    <a:lnTo>
                      <a:pt x="2356" y="1750"/>
                    </a:lnTo>
                    <a:cubicBezTo>
                      <a:pt x="2335" y="1587"/>
                      <a:pt x="2338" y="1522"/>
                      <a:pt x="2354" y="1522"/>
                    </a:cubicBezTo>
                    <a:cubicBezTo>
                      <a:pt x="2382" y="1522"/>
                      <a:pt x="2451" y="1707"/>
                      <a:pt x="2520" y="1914"/>
                    </a:cubicBezTo>
                    <a:cubicBezTo>
                      <a:pt x="2465" y="1421"/>
                      <a:pt x="2191" y="1037"/>
                      <a:pt x="2137" y="599"/>
                    </a:cubicBezTo>
                    <a:lnTo>
                      <a:pt x="2137" y="599"/>
                    </a:lnTo>
                    <a:cubicBezTo>
                      <a:pt x="2160" y="805"/>
                      <a:pt x="2163" y="885"/>
                      <a:pt x="2155" y="885"/>
                    </a:cubicBezTo>
                    <a:cubicBezTo>
                      <a:pt x="2129" y="885"/>
                      <a:pt x="1973" y="0"/>
                      <a:pt x="1966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32"/>
              <p:cNvSpPr/>
              <p:nvPr/>
            </p:nvSpPr>
            <p:spPr>
              <a:xfrm>
                <a:off x="6767775" y="3200445"/>
                <a:ext cx="12" cy="2032"/>
              </a:xfrm>
              <a:custGeom>
                <a:avLst/>
                <a:gdLst/>
                <a:ahLst/>
                <a:cxnLst/>
                <a:rect l="l" t="t" r="r" b="b"/>
                <a:pathLst>
                  <a:path w="1" h="166" extrusionOk="0">
                    <a:moveTo>
                      <a:pt x="1" y="165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32"/>
              <p:cNvSpPr/>
              <p:nvPr/>
            </p:nvSpPr>
            <p:spPr>
              <a:xfrm>
                <a:off x="6750261" y="3179896"/>
                <a:ext cx="2048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" extrusionOk="0">
                    <a:moveTo>
                      <a:pt x="165" y="0"/>
                    </a:moveTo>
                    <a:lnTo>
                      <a:pt x="110" y="0"/>
                    </a:lnTo>
                    <a:cubicBezTo>
                      <a:pt x="1" y="0"/>
                      <a:pt x="110" y="0"/>
                      <a:pt x="165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32"/>
              <p:cNvSpPr/>
              <p:nvPr/>
            </p:nvSpPr>
            <p:spPr>
              <a:xfrm>
                <a:off x="6769805" y="3197793"/>
                <a:ext cx="12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" h="56" extrusionOk="0">
                    <a:moveTo>
                      <a:pt x="0" y="56"/>
                    </a:moveTo>
                    <a:lnTo>
                      <a:pt x="0" y="1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32"/>
              <p:cNvSpPr/>
              <p:nvPr/>
            </p:nvSpPr>
            <p:spPr>
              <a:xfrm>
                <a:off x="6765758" y="3182548"/>
                <a:ext cx="691" cy="3354"/>
              </a:xfrm>
              <a:custGeom>
                <a:avLst/>
                <a:gdLst/>
                <a:ahLst/>
                <a:cxnLst/>
                <a:rect l="l" t="t" r="r" b="b"/>
                <a:pathLst>
                  <a:path w="56" h="274" extrusionOk="0">
                    <a:moveTo>
                      <a:pt x="0" y="0"/>
                    </a:moveTo>
                    <a:lnTo>
                      <a:pt x="0" y="55"/>
                    </a:lnTo>
                    <a:lnTo>
                      <a:pt x="55" y="2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32"/>
              <p:cNvSpPr/>
              <p:nvPr/>
            </p:nvSpPr>
            <p:spPr>
              <a:xfrm>
                <a:off x="6748920" y="3171686"/>
                <a:ext cx="10438" cy="4284"/>
              </a:xfrm>
              <a:custGeom>
                <a:avLst/>
                <a:gdLst/>
                <a:ahLst/>
                <a:cxnLst/>
                <a:rect l="l" t="t" r="r" b="b"/>
                <a:pathLst>
                  <a:path w="846" h="350" extrusionOk="0">
                    <a:moveTo>
                      <a:pt x="653" y="68"/>
                    </a:moveTo>
                    <a:lnTo>
                      <a:pt x="653" y="68"/>
                    </a:lnTo>
                    <a:cubicBezTo>
                      <a:pt x="652" y="68"/>
                      <a:pt x="643" y="71"/>
                      <a:pt x="632" y="76"/>
                    </a:cubicBezTo>
                    <a:lnTo>
                      <a:pt x="637" y="76"/>
                    </a:lnTo>
                    <a:cubicBezTo>
                      <a:pt x="649" y="70"/>
                      <a:pt x="654" y="68"/>
                      <a:pt x="653" y="68"/>
                    </a:cubicBezTo>
                    <a:close/>
                    <a:moveTo>
                      <a:pt x="844" y="0"/>
                    </a:moveTo>
                    <a:cubicBezTo>
                      <a:pt x="843" y="0"/>
                      <a:pt x="796" y="19"/>
                      <a:pt x="661" y="76"/>
                    </a:cubicBezTo>
                    <a:lnTo>
                      <a:pt x="679" y="76"/>
                    </a:lnTo>
                    <a:cubicBezTo>
                      <a:pt x="732" y="49"/>
                      <a:pt x="845" y="0"/>
                      <a:pt x="844" y="0"/>
                    </a:cubicBezTo>
                    <a:close/>
                    <a:moveTo>
                      <a:pt x="679" y="76"/>
                    </a:moveTo>
                    <a:cubicBezTo>
                      <a:pt x="659" y="85"/>
                      <a:pt x="648" y="92"/>
                      <a:pt x="654" y="92"/>
                    </a:cubicBezTo>
                    <a:cubicBezTo>
                      <a:pt x="659" y="92"/>
                      <a:pt x="677" y="87"/>
                      <a:pt x="712" y="76"/>
                    </a:cubicBezTo>
                    <a:close/>
                    <a:moveTo>
                      <a:pt x="603" y="76"/>
                    </a:moveTo>
                    <a:cubicBezTo>
                      <a:pt x="567" y="93"/>
                      <a:pt x="557" y="100"/>
                      <a:pt x="562" y="100"/>
                    </a:cubicBezTo>
                    <a:cubicBezTo>
                      <a:pt x="568" y="100"/>
                      <a:pt x="607" y="85"/>
                      <a:pt x="632" y="76"/>
                    </a:cubicBezTo>
                    <a:close/>
                    <a:moveTo>
                      <a:pt x="637" y="76"/>
                    </a:moveTo>
                    <a:cubicBezTo>
                      <a:pt x="590" y="96"/>
                      <a:pt x="428" y="166"/>
                      <a:pt x="0" y="349"/>
                    </a:cubicBezTo>
                    <a:cubicBezTo>
                      <a:pt x="325" y="215"/>
                      <a:pt x="533" y="129"/>
                      <a:pt x="661" y="76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32"/>
              <p:cNvSpPr/>
              <p:nvPr/>
            </p:nvSpPr>
            <p:spPr>
              <a:xfrm>
                <a:off x="6766435" y="3167957"/>
                <a:ext cx="679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55" h="55" extrusionOk="0">
                    <a:moveTo>
                      <a:pt x="0" y="0"/>
                    </a:moveTo>
                    <a:lnTo>
                      <a:pt x="0" y="55"/>
                    </a:lnTo>
                    <a:cubicBezTo>
                      <a:pt x="55" y="55"/>
                      <a:pt x="55" y="55"/>
                      <a:pt x="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32"/>
              <p:cNvSpPr/>
              <p:nvPr/>
            </p:nvSpPr>
            <p:spPr>
              <a:xfrm>
                <a:off x="6719278" y="3138109"/>
                <a:ext cx="52718" cy="42252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3452" extrusionOk="0">
                    <a:moveTo>
                      <a:pt x="822" y="329"/>
                    </a:moveTo>
                    <a:lnTo>
                      <a:pt x="803" y="354"/>
                    </a:lnTo>
                    <a:lnTo>
                      <a:pt x="803" y="354"/>
                    </a:lnTo>
                    <a:cubicBezTo>
                      <a:pt x="812" y="345"/>
                      <a:pt x="818" y="337"/>
                      <a:pt x="822" y="329"/>
                    </a:cubicBezTo>
                    <a:close/>
                    <a:moveTo>
                      <a:pt x="2234" y="524"/>
                    </a:moveTo>
                    <a:cubicBezTo>
                      <a:pt x="2201" y="524"/>
                      <a:pt x="2133" y="618"/>
                      <a:pt x="2049" y="761"/>
                    </a:cubicBezTo>
                    <a:lnTo>
                      <a:pt x="2049" y="761"/>
                    </a:lnTo>
                    <a:cubicBezTo>
                      <a:pt x="2012" y="757"/>
                      <a:pt x="1980" y="754"/>
                      <a:pt x="1953" y="754"/>
                    </a:cubicBezTo>
                    <a:lnTo>
                      <a:pt x="1953" y="754"/>
                    </a:lnTo>
                    <a:cubicBezTo>
                      <a:pt x="1964" y="784"/>
                      <a:pt x="1981" y="810"/>
                      <a:pt x="2010" y="829"/>
                    </a:cubicBezTo>
                    <a:lnTo>
                      <a:pt x="2010" y="829"/>
                    </a:lnTo>
                    <a:cubicBezTo>
                      <a:pt x="2023" y="806"/>
                      <a:pt x="2036" y="783"/>
                      <a:pt x="2049" y="761"/>
                    </a:cubicBezTo>
                    <a:lnTo>
                      <a:pt x="2049" y="761"/>
                    </a:lnTo>
                    <a:cubicBezTo>
                      <a:pt x="2098" y="767"/>
                      <a:pt x="2156" y="777"/>
                      <a:pt x="2224" y="792"/>
                    </a:cubicBezTo>
                    <a:lnTo>
                      <a:pt x="2224" y="792"/>
                    </a:lnTo>
                    <a:cubicBezTo>
                      <a:pt x="2265" y="602"/>
                      <a:pt x="2264" y="524"/>
                      <a:pt x="2234" y="524"/>
                    </a:cubicBezTo>
                    <a:close/>
                    <a:moveTo>
                      <a:pt x="2257" y="799"/>
                    </a:moveTo>
                    <a:lnTo>
                      <a:pt x="2257" y="799"/>
                    </a:lnTo>
                    <a:cubicBezTo>
                      <a:pt x="2288" y="806"/>
                      <a:pt x="2321" y="813"/>
                      <a:pt x="2355" y="822"/>
                    </a:cubicBezTo>
                    <a:cubicBezTo>
                      <a:pt x="2309" y="836"/>
                      <a:pt x="2268" y="845"/>
                      <a:pt x="2231" y="852"/>
                    </a:cubicBezTo>
                    <a:lnTo>
                      <a:pt x="2231" y="852"/>
                    </a:lnTo>
                    <a:lnTo>
                      <a:pt x="2257" y="799"/>
                    </a:lnTo>
                    <a:close/>
                    <a:moveTo>
                      <a:pt x="1893" y="756"/>
                    </a:moveTo>
                    <a:cubicBezTo>
                      <a:pt x="1865" y="791"/>
                      <a:pt x="1831" y="834"/>
                      <a:pt x="1789" y="886"/>
                    </a:cubicBezTo>
                    <a:lnTo>
                      <a:pt x="1789" y="886"/>
                    </a:lnTo>
                    <a:cubicBezTo>
                      <a:pt x="1779" y="838"/>
                      <a:pt x="1768" y="769"/>
                      <a:pt x="1893" y="756"/>
                    </a:cubicBezTo>
                    <a:close/>
                    <a:moveTo>
                      <a:pt x="1051" y="1809"/>
                    </a:moveTo>
                    <a:lnTo>
                      <a:pt x="1051" y="1809"/>
                    </a:lnTo>
                    <a:cubicBezTo>
                      <a:pt x="1016" y="1852"/>
                      <a:pt x="976" y="1905"/>
                      <a:pt x="931" y="1972"/>
                    </a:cubicBezTo>
                    <a:cubicBezTo>
                      <a:pt x="992" y="1903"/>
                      <a:pt x="1030" y="1850"/>
                      <a:pt x="1051" y="1809"/>
                    </a:cubicBezTo>
                    <a:close/>
                    <a:moveTo>
                      <a:pt x="2762" y="1915"/>
                    </a:moveTo>
                    <a:cubicBezTo>
                      <a:pt x="2776" y="1915"/>
                      <a:pt x="2756" y="1931"/>
                      <a:pt x="2684" y="1972"/>
                    </a:cubicBezTo>
                    <a:lnTo>
                      <a:pt x="2618" y="1963"/>
                    </a:lnTo>
                    <a:lnTo>
                      <a:pt x="2618" y="1963"/>
                    </a:lnTo>
                    <a:cubicBezTo>
                      <a:pt x="2690" y="1935"/>
                      <a:pt x="2747" y="1915"/>
                      <a:pt x="2762" y="1915"/>
                    </a:cubicBezTo>
                    <a:close/>
                    <a:moveTo>
                      <a:pt x="2246" y="2958"/>
                    </a:moveTo>
                    <a:lnTo>
                      <a:pt x="2246" y="2958"/>
                    </a:lnTo>
                    <a:cubicBezTo>
                      <a:pt x="2363" y="3005"/>
                      <a:pt x="2468" y="3044"/>
                      <a:pt x="2562" y="3078"/>
                    </a:cubicBezTo>
                    <a:lnTo>
                      <a:pt x="2562" y="3078"/>
                    </a:lnTo>
                    <a:cubicBezTo>
                      <a:pt x="2540" y="3083"/>
                      <a:pt x="2518" y="3088"/>
                      <a:pt x="2498" y="3093"/>
                    </a:cubicBezTo>
                    <a:lnTo>
                      <a:pt x="2498" y="3093"/>
                    </a:lnTo>
                    <a:cubicBezTo>
                      <a:pt x="2366" y="3080"/>
                      <a:pt x="2159" y="3068"/>
                      <a:pt x="2027" y="3068"/>
                    </a:cubicBezTo>
                    <a:cubicBezTo>
                      <a:pt x="1942" y="3017"/>
                      <a:pt x="1962" y="3003"/>
                      <a:pt x="2022" y="3003"/>
                    </a:cubicBezTo>
                    <a:cubicBezTo>
                      <a:pt x="2094" y="3003"/>
                      <a:pt x="2222" y="3023"/>
                      <a:pt x="2286" y="3023"/>
                    </a:cubicBezTo>
                    <a:cubicBezTo>
                      <a:pt x="2339" y="3023"/>
                      <a:pt x="2348" y="3009"/>
                      <a:pt x="2246" y="2958"/>
                    </a:cubicBezTo>
                    <a:close/>
                    <a:moveTo>
                      <a:pt x="3441" y="3149"/>
                    </a:moveTo>
                    <a:cubicBezTo>
                      <a:pt x="3447" y="3162"/>
                      <a:pt x="3451" y="3171"/>
                      <a:pt x="3451" y="3177"/>
                    </a:cubicBezTo>
                    <a:cubicBezTo>
                      <a:pt x="3435" y="3172"/>
                      <a:pt x="3418" y="3166"/>
                      <a:pt x="3400" y="3159"/>
                    </a:cubicBezTo>
                    <a:lnTo>
                      <a:pt x="3400" y="3159"/>
                    </a:lnTo>
                    <a:cubicBezTo>
                      <a:pt x="3414" y="3156"/>
                      <a:pt x="3428" y="3153"/>
                      <a:pt x="3441" y="3149"/>
                    </a:cubicBezTo>
                    <a:close/>
                    <a:moveTo>
                      <a:pt x="1315" y="1"/>
                    </a:moveTo>
                    <a:lnTo>
                      <a:pt x="1315" y="1"/>
                    </a:lnTo>
                    <a:cubicBezTo>
                      <a:pt x="1150" y="110"/>
                      <a:pt x="986" y="220"/>
                      <a:pt x="658" y="548"/>
                    </a:cubicBezTo>
                    <a:lnTo>
                      <a:pt x="803" y="354"/>
                    </a:lnTo>
                    <a:lnTo>
                      <a:pt x="803" y="354"/>
                    </a:lnTo>
                    <a:cubicBezTo>
                      <a:pt x="697" y="464"/>
                      <a:pt x="258" y="639"/>
                      <a:pt x="55" y="1096"/>
                    </a:cubicBezTo>
                    <a:lnTo>
                      <a:pt x="274" y="932"/>
                    </a:lnTo>
                    <a:cubicBezTo>
                      <a:pt x="329" y="886"/>
                      <a:pt x="360" y="866"/>
                      <a:pt x="372" y="866"/>
                    </a:cubicBezTo>
                    <a:cubicBezTo>
                      <a:pt x="433" y="866"/>
                      <a:pt x="46" y="1352"/>
                      <a:pt x="0" y="1534"/>
                    </a:cubicBezTo>
                    <a:cubicBezTo>
                      <a:pt x="190" y="1534"/>
                      <a:pt x="666" y="879"/>
                      <a:pt x="756" y="879"/>
                    </a:cubicBezTo>
                    <a:cubicBezTo>
                      <a:pt x="770" y="879"/>
                      <a:pt x="774" y="895"/>
                      <a:pt x="767" y="932"/>
                    </a:cubicBezTo>
                    <a:cubicBezTo>
                      <a:pt x="767" y="932"/>
                      <a:pt x="603" y="1151"/>
                      <a:pt x="493" y="1315"/>
                    </a:cubicBezTo>
                    <a:cubicBezTo>
                      <a:pt x="493" y="1323"/>
                      <a:pt x="496" y="1327"/>
                      <a:pt x="502" y="1327"/>
                    </a:cubicBezTo>
                    <a:cubicBezTo>
                      <a:pt x="567" y="1327"/>
                      <a:pt x="995" y="763"/>
                      <a:pt x="1096" y="713"/>
                    </a:cubicBezTo>
                    <a:lnTo>
                      <a:pt x="1096" y="713"/>
                    </a:lnTo>
                    <a:cubicBezTo>
                      <a:pt x="648" y="1232"/>
                      <a:pt x="558" y="1382"/>
                      <a:pt x="604" y="1382"/>
                    </a:cubicBezTo>
                    <a:cubicBezTo>
                      <a:pt x="668" y="1382"/>
                      <a:pt x="994" y="1094"/>
                      <a:pt x="1001" y="1094"/>
                    </a:cubicBezTo>
                    <a:lnTo>
                      <a:pt x="1001" y="1094"/>
                    </a:lnTo>
                    <a:cubicBezTo>
                      <a:pt x="1004" y="1094"/>
                      <a:pt x="931" y="1164"/>
                      <a:pt x="712" y="1370"/>
                    </a:cubicBezTo>
                    <a:cubicBezTo>
                      <a:pt x="811" y="1370"/>
                      <a:pt x="732" y="1311"/>
                      <a:pt x="795" y="1311"/>
                    </a:cubicBezTo>
                    <a:cubicBezTo>
                      <a:pt x="837" y="1311"/>
                      <a:pt x="942" y="1337"/>
                      <a:pt x="1205" y="1425"/>
                    </a:cubicBezTo>
                    <a:cubicBezTo>
                      <a:pt x="837" y="1701"/>
                      <a:pt x="1166" y="1590"/>
                      <a:pt x="1051" y="1809"/>
                    </a:cubicBezTo>
                    <a:lnTo>
                      <a:pt x="1051" y="1809"/>
                    </a:lnTo>
                    <a:cubicBezTo>
                      <a:pt x="1141" y="1700"/>
                      <a:pt x="1204" y="1661"/>
                      <a:pt x="1251" y="1661"/>
                    </a:cubicBezTo>
                    <a:cubicBezTo>
                      <a:pt x="1374" y="1661"/>
                      <a:pt x="1387" y="1924"/>
                      <a:pt x="1466" y="1924"/>
                    </a:cubicBezTo>
                    <a:cubicBezTo>
                      <a:pt x="1523" y="1924"/>
                      <a:pt x="1615" y="1787"/>
                      <a:pt x="1808" y="1315"/>
                    </a:cubicBezTo>
                    <a:lnTo>
                      <a:pt x="1808" y="1315"/>
                    </a:lnTo>
                    <a:cubicBezTo>
                      <a:pt x="1788" y="1492"/>
                      <a:pt x="1783" y="1535"/>
                      <a:pt x="1783" y="1535"/>
                    </a:cubicBezTo>
                    <a:cubicBezTo>
                      <a:pt x="1784" y="1535"/>
                      <a:pt x="1791" y="1497"/>
                      <a:pt x="1797" y="1497"/>
                    </a:cubicBezTo>
                    <a:cubicBezTo>
                      <a:pt x="1803" y="1497"/>
                      <a:pt x="1808" y="1527"/>
                      <a:pt x="1808" y="1644"/>
                    </a:cubicBezTo>
                    <a:cubicBezTo>
                      <a:pt x="1753" y="1808"/>
                      <a:pt x="1753" y="1808"/>
                      <a:pt x="1698" y="1808"/>
                    </a:cubicBezTo>
                    <a:cubicBezTo>
                      <a:pt x="1689" y="1860"/>
                      <a:pt x="1692" y="1881"/>
                      <a:pt x="1701" y="1881"/>
                    </a:cubicBezTo>
                    <a:cubicBezTo>
                      <a:pt x="1733" y="1881"/>
                      <a:pt x="1847" y="1642"/>
                      <a:pt x="1871" y="1642"/>
                    </a:cubicBezTo>
                    <a:cubicBezTo>
                      <a:pt x="1884" y="1642"/>
                      <a:pt x="1872" y="1710"/>
                      <a:pt x="1808" y="1917"/>
                    </a:cubicBezTo>
                    <a:cubicBezTo>
                      <a:pt x="1818" y="1928"/>
                      <a:pt x="1828" y="1933"/>
                      <a:pt x="1838" y="1933"/>
                    </a:cubicBezTo>
                    <a:cubicBezTo>
                      <a:pt x="1929" y="1933"/>
                      <a:pt x="1993" y="1497"/>
                      <a:pt x="2191" y="1151"/>
                    </a:cubicBezTo>
                    <a:lnTo>
                      <a:pt x="2191" y="1151"/>
                    </a:lnTo>
                    <a:cubicBezTo>
                      <a:pt x="2246" y="1370"/>
                      <a:pt x="2136" y="1534"/>
                      <a:pt x="1917" y="2137"/>
                    </a:cubicBezTo>
                    <a:cubicBezTo>
                      <a:pt x="2246" y="1479"/>
                      <a:pt x="2136" y="1808"/>
                      <a:pt x="2355" y="1534"/>
                    </a:cubicBezTo>
                    <a:cubicBezTo>
                      <a:pt x="2355" y="1479"/>
                      <a:pt x="2355" y="1315"/>
                      <a:pt x="2574" y="1096"/>
                    </a:cubicBezTo>
                    <a:cubicBezTo>
                      <a:pt x="2591" y="1130"/>
                      <a:pt x="2611" y="1144"/>
                      <a:pt x="2633" y="1144"/>
                    </a:cubicBezTo>
                    <a:cubicBezTo>
                      <a:pt x="2754" y="1144"/>
                      <a:pt x="2954" y="713"/>
                      <a:pt x="3232" y="713"/>
                    </a:cubicBezTo>
                    <a:cubicBezTo>
                      <a:pt x="3095" y="985"/>
                      <a:pt x="3035" y="1050"/>
                      <a:pt x="3002" y="1050"/>
                    </a:cubicBezTo>
                    <a:cubicBezTo>
                      <a:pt x="2972" y="1050"/>
                      <a:pt x="2964" y="996"/>
                      <a:pt x="2941" y="996"/>
                    </a:cubicBezTo>
                    <a:cubicBezTo>
                      <a:pt x="2919" y="996"/>
                      <a:pt x="2881" y="1049"/>
                      <a:pt x="2794" y="1260"/>
                    </a:cubicBezTo>
                    <a:cubicBezTo>
                      <a:pt x="2520" y="1425"/>
                      <a:pt x="2465" y="1425"/>
                      <a:pt x="2136" y="1917"/>
                    </a:cubicBezTo>
                    <a:cubicBezTo>
                      <a:pt x="2150" y="1931"/>
                      <a:pt x="2164" y="1938"/>
                      <a:pt x="2183" y="1938"/>
                    </a:cubicBezTo>
                    <a:cubicBezTo>
                      <a:pt x="2239" y="1938"/>
                      <a:pt x="2342" y="1876"/>
                      <a:pt x="2629" y="1753"/>
                    </a:cubicBezTo>
                    <a:lnTo>
                      <a:pt x="2629" y="1753"/>
                    </a:lnTo>
                    <a:cubicBezTo>
                      <a:pt x="2599" y="1813"/>
                      <a:pt x="2503" y="1873"/>
                      <a:pt x="2413" y="1934"/>
                    </a:cubicBezTo>
                    <a:lnTo>
                      <a:pt x="2413" y="1934"/>
                    </a:lnTo>
                    <a:lnTo>
                      <a:pt x="2301" y="1917"/>
                    </a:lnTo>
                    <a:lnTo>
                      <a:pt x="2301" y="1917"/>
                    </a:lnTo>
                    <a:cubicBezTo>
                      <a:pt x="2342" y="1926"/>
                      <a:pt x="2376" y="1933"/>
                      <a:pt x="2403" y="1940"/>
                    </a:cubicBezTo>
                    <a:lnTo>
                      <a:pt x="2403" y="1940"/>
                    </a:lnTo>
                    <a:cubicBezTo>
                      <a:pt x="2334" y="1987"/>
                      <a:pt x="2269" y="2035"/>
                      <a:pt x="2246" y="2082"/>
                    </a:cubicBezTo>
                    <a:cubicBezTo>
                      <a:pt x="2205" y="2106"/>
                      <a:pt x="2195" y="2116"/>
                      <a:pt x="2205" y="2116"/>
                    </a:cubicBezTo>
                    <a:cubicBezTo>
                      <a:pt x="2229" y="2116"/>
                      <a:pt x="2372" y="2059"/>
                      <a:pt x="2507" y="2006"/>
                    </a:cubicBezTo>
                    <a:lnTo>
                      <a:pt x="2507" y="2006"/>
                    </a:lnTo>
                    <a:cubicBezTo>
                      <a:pt x="2463" y="2048"/>
                      <a:pt x="2235" y="2086"/>
                      <a:pt x="2410" y="2191"/>
                    </a:cubicBezTo>
                    <a:cubicBezTo>
                      <a:pt x="2457" y="2203"/>
                      <a:pt x="2499" y="2215"/>
                      <a:pt x="2538" y="2227"/>
                    </a:cubicBezTo>
                    <a:lnTo>
                      <a:pt x="2538" y="2227"/>
                    </a:lnTo>
                    <a:cubicBezTo>
                      <a:pt x="2474" y="2252"/>
                      <a:pt x="2922" y="2558"/>
                      <a:pt x="2750" y="2558"/>
                    </a:cubicBezTo>
                    <a:cubicBezTo>
                      <a:pt x="2717" y="2558"/>
                      <a:pt x="2661" y="2547"/>
                      <a:pt x="2574" y="2520"/>
                    </a:cubicBezTo>
                    <a:lnTo>
                      <a:pt x="2574" y="2520"/>
                    </a:lnTo>
                    <a:cubicBezTo>
                      <a:pt x="3013" y="2719"/>
                      <a:pt x="3278" y="2948"/>
                      <a:pt x="3389" y="3078"/>
                    </a:cubicBezTo>
                    <a:lnTo>
                      <a:pt x="3389" y="3078"/>
                    </a:lnTo>
                    <a:cubicBezTo>
                      <a:pt x="3314" y="3064"/>
                      <a:pt x="3233" y="3053"/>
                      <a:pt x="3150" y="3047"/>
                    </a:cubicBezTo>
                    <a:lnTo>
                      <a:pt x="3150" y="3047"/>
                    </a:lnTo>
                    <a:cubicBezTo>
                      <a:pt x="3063" y="3003"/>
                      <a:pt x="2978" y="2953"/>
                      <a:pt x="2903" y="2903"/>
                    </a:cubicBezTo>
                    <a:lnTo>
                      <a:pt x="2903" y="2903"/>
                    </a:lnTo>
                    <a:cubicBezTo>
                      <a:pt x="2935" y="2912"/>
                      <a:pt x="2957" y="2917"/>
                      <a:pt x="2972" y="2917"/>
                    </a:cubicBezTo>
                    <a:cubicBezTo>
                      <a:pt x="3138" y="2917"/>
                      <a:pt x="2333" y="2397"/>
                      <a:pt x="2082" y="2246"/>
                    </a:cubicBezTo>
                    <a:lnTo>
                      <a:pt x="2082" y="2246"/>
                    </a:lnTo>
                    <a:cubicBezTo>
                      <a:pt x="2355" y="2465"/>
                      <a:pt x="1972" y="2356"/>
                      <a:pt x="2410" y="2684"/>
                    </a:cubicBezTo>
                    <a:lnTo>
                      <a:pt x="1917" y="2410"/>
                    </a:lnTo>
                    <a:lnTo>
                      <a:pt x="1917" y="2410"/>
                    </a:lnTo>
                    <a:cubicBezTo>
                      <a:pt x="1821" y="2459"/>
                      <a:pt x="2701" y="2932"/>
                      <a:pt x="2576" y="2932"/>
                    </a:cubicBezTo>
                    <a:cubicBezTo>
                      <a:pt x="2559" y="2932"/>
                      <a:pt x="2524" y="2923"/>
                      <a:pt x="2465" y="2903"/>
                    </a:cubicBezTo>
                    <a:lnTo>
                      <a:pt x="2136" y="2684"/>
                    </a:lnTo>
                    <a:cubicBezTo>
                      <a:pt x="2041" y="2875"/>
                      <a:pt x="1532" y="3438"/>
                      <a:pt x="1976" y="3438"/>
                    </a:cubicBezTo>
                    <a:cubicBezTo>
                      <a:pt x="2043" y="3438"/>
                      <a:pt x="2131" y="3425"/>
                      <a:pt x="2246" y="3396"/>
                    </a:cubicBezTo>
                    <a:cubicBezTo>
                      <a:pt x="2447" y="3396"/>
                      <a:pt x="2790" y="3315"/>
                      <a:pt x="3090" y="3238"/>
                    </a:cubicBezTo>
                    <a:lnTo>
                      <a:pt x="3090" y="3238"/>
                    </a:lnTo>
                    <a:cubicBezTo>
                      <a:pt x="3163" y="3257"/>
                      <a:pt x="3227" y="3272"/>
                      <a:pt x="3287" y="3287"/>
                    </a:cubicBezTo>
                    <a:cubicBezTo>
                      <a:pt x="3360" y="3305"/>
                      <a:pt x="3372" y="3311"/>
                      <a:pt x="3353" y="3311"/>
                    </a:cubicBezTo>
                    <a:cubicBezTo>
                      <a:pt x="3317" y="3311"/>
                      <a:pt x="3159" y="3287"/>
                      <a:pt x="3122" y="3287"/>
                    </a:cubicBezTo>
                    <a:cubicBezTo>
                      <a:pt x="3341" y="3341"/>
                      <a:pt x="3287" y="3396"/>
                      <a:pt x="3560" y="3451"/>
                    </a:cubicBezTo>
                    <a:cubicBezTo>
                      <a:pt x="3314" y="3363"/>
                      <a:pt x="3254" y="3337"/>
                      <a:pt x="3277" y="3337"/>
                    </a:cubicBezTo>
                    <a:cubicBezTo>
                      <a:pt x="3310" y="3337"/>
                      <a:pt x="3512" y="3390"/>
                      <a:pt x="3583" y="3390"/>
                    </a:cubicBezTo>
                    <a:cubicBezTo>
                      <a:pt x="3617" y="3390"/>
                      <a:pt x="3621" y="3378"/>
                      <a:pt x="3560" y="3341"/>
                    </a:cubicBezTo>
                    <a:lnTo>
                      <a:pt x="3451" y="3287"/>
                    </a:lnTo>
                    <a:cubicBezTo>
                      <a:pt x="3370" y="3246"/>
                      <a:pt x="3312" y="3216"/>
                      <a:pt x="3271" y="3192"/>
                    </a:cubicBezTo>
                    <a:lnTo>
                      <a:pt x="3271" y="3192"/>
                    </a:lnTo>
                    <a:cubicBezTo>
                      <a:pt x="3295" y="3186"/>
                      <a:pt x="3319" y="3180"/>
                      <a:pt x="3342" y="3174"/>
                    </a:cubicBezTo>
                    <a:lnTo>
                      <a:pt x="3342" y="3174"/>
                    </a:lnTo>
                    <a:cubicBezTo>
                      <a:pt x="3549" y="3268"/>
                      <a:pt x="3552" y="3244"/>
                      <a:pt x="3725" y="3287"/>
                    </a:cubicBezTo>
                    <a:cubicBezTo>
                      <a:pt x="3676" y="3238"/>
                      <a:pt x="3610" y="3183"/>
                      <a:pt x="3538" y="3127"/>
                    </a:cubicBezTo>
                    <a:lnTo>
                      <a:pt x="3538" y="3127"/>
                    </a:lnTo>
                    <a:cubicBezTo>
                      <a:pt x="3546" y="3125"/>
                      <a:pt x="3553" y="3124"/>
                      <a:pt x="3560" y="3122"/>
                    </a:cubicBezTo>
                    <a:cubicBezTo>
                      <a:pt x="3545" y="3117"/>
                      <a:pt x="3529" y="3112"/>
                      <a:pt x="3513" y="3108"/>
                    </a:cubicBezTo>
                    <a:lnTo>
                      <a:pt x="3513" y="3108"/>
                    </a:lnTo>
                    <a:cubicBezTo>
                      <a:pt x="3269" y="2920"/>
                      <a:pt x="2972" y="2725"/>
                      <a:pt x="3013" y="2684"/>
                    </a:cubicBezTo>
                    <a:lnTo>
                      <a:pt x="3013" y="2684"/>
                    </a:lnTo>
                    <a:cubicBezTo>
                      <a:pt x="3246" y="2812"/>
                      <a:pt x="3356" y="2840"/>
                      <a:pt x="3436" y="2840"/>
                    </a:cubicBezTo>
                    <a:cubicBezTo>
                      <a:pt x="3500" y="2840"/>
                      <a:pt x="3544" y="2821"/>
                      <a:pt x="3617" y="2821"/>
                    </a:cubicBezTo>
                    <a:cubicBezTo>
                      <a:pt x="3686" y="2821"/>
                      <a:pt x="3781" y="2838"/>
                      <a:pt x="3944" y="2903"/>
                    </a:cubicBezTo>
                    <a:cubicBezTo>
                      <a:pt x="3341" y="2629"/>
                      <a:pt x="3779" y="2629"/>
                      <a:pt x="3451" y="2465"/>
                    </a:cubicBezTo>
                    <a:cubicBezTo>
                      <a:pt x="3383" y="2397"/>
                      <a:pt x="3378" y="2351"/>
                      <a:pt x="3475" y="2351"/>
                    </a:cubicBezTo>
                    <a:cubicBezTo>
                      <a:pt x="3534" y="2351"/>
                      <a:pt x="3633" y="2369"/>
                      <a:pt x="3779" y="2410"/>
                    </a:cubicBezTo>
                    <a:lnTo>
                      <a:pt x="3834" y="2465"/>
                    </a:lnTo>
                    <a:lnTo>
                      <a:pt x="3889" y="2410"/>
                    </a:lnTo>
                    <a:cubicBezTo>
                      <a:pt x="3999" y="2410"/>
                      <a:pt x="4053" y="2465"/>
                      <a:pt x="4053" y="2465"/>
                    </a:cubicBezTo>
                    <a:cubicBezTo>
                      <a:pt x="4053" y="2356"/>
                      <a:pt x="3615" y="2301"/>
                      <a:pt x="3944" y="2246"/>
                    </a:cubicBezTo>
                    <a:lnTo>
                      <a:pt x="3944" y="2246"/>
                    </a:lnTo>
                    <a:cubicBezTo>
                      <a:pt x="4108" y="2301"/>
                      <a:pt x="4108" y="2356"/>
                      <a:pt x="4163" y="2410"/>
                    </a:cubicBezTo>
                    <a:cubicBezTo>
                      <a:pt x="4272" y="1917"/>
                      <a:pt x="3341" y="2465"/>
                      <a:pt x="3725" y="1370"/>
                    </a:cubicBezTo>
                    <a:lnTo>
                      <a:pt x="3725" y="1370"/>
                    </a:lnTo>
                    <a:cubicBezTo>
                      <a:pt x="3396" y="1479"/>
                      <a:pt x="3287" y="1315"/>
                      <a:pt x="2684" y="1753"/>
                    </a:cubicBezTo>
                    <a:cubicBezTo>
                      <a:pt x="2903" y="1589"/>
                      <a:pt x="3341" y="1260"/>
                      <a:pt x="3177" y="1260"/>
                    </a:cubicBezTo>
                    <a:cubicBezTo>
                      <a:pt x="3075" y="1328"/>
                      <a:pt x="3017" y="1354"/>
                      <a:pt x="2988" y="1354"/>
                    </a:cubicBezTo>
                    <a:cubicBezTo>
                      <a:pt x="2895" y="1354"/>
                      <a:pt x="3069" y="1105"/>
                      <a:pt x="2998" y="1105"/>
                    </a:cubicBezTo>
                    <a:cubicBezTo>
                      <a:pt x="2981" y="1105"/>
                      <a:pt x="2952" y="1118"/>
                      <a:pt x="2903" y="1151"/>
                    </a:cubicBezTo>
                    <a:cubicBezTo>
                      <a:pt x="3396" y="767"/>
                      <a:pt x="2958" y="1041"/>
                      <a:pt x="3506" y="658"/>
                    </a:cubicBezTo>
                    <a:cubicBezTo>
                      <a:pt x="3518" y="597"/>
                      <a:pt x="3495" y="574"/>
                      <a:pt x="3451" y="574"/>
                    </a:cubicBezTo>
                    <a:cubicBezTo>
                      <a:pt x="3318" y="574"/>
                      <a:pt x="2994" y="783"/>
                      <a:pt x="2883" y="783"/>
                    </a:cubicBezTo>
                    <a:cubicBezTo>
                      <a:pt x="2866" y="783"/>
                      <a:pt x="2854" y="779"/>
                      <a:pt x="2848" y="767"/>
                    </a:cubicBezTo>
                    <a:lnTo>
                      <a:pt x="3067" y="329"/>
                    </a:lnTo>
                    <a:lnTo>
                      <a:pt x="3067" y="329"/>
                    </a:lnTo>
                    <a:cubicBezTo>
                      <a:pt x="2959" y="438"/>
                      <a:pt x="2802" y="666"/>
                      <a:pt x="2772" y="666"/>
                    </a:cubicBezTo>
                    <a:cubicBezTo>
                      <a:pt x="2756" y="666"/>
                      <a:pt x="2774" y="606"/>
                      <a:pt x="2848" y="439"/>
                    </a:cubicBezTo>
                    <a:lnTo>
                      <a:pt x="2848" y="439"/>
                    </a:lnTo>
                    <a:lnTo>
                      <a:pt x="2629" y="822"/>
                    </a:lnTo>
                    <a:cubicBezTo>
                      <a:pt x="2629" y="603"/>
                      <a:pt x="2465" y="658"/>
                      <a:pt x="2574" y="165"/>
                    </a:cubicBezTo>
                    <a:lnTo>
                      <a:pt x="2574" y="165"/>
                    </a:lnTo>
                    <a:lnTo>
                      <a:pt x="2257" y="799"/>
                    </a:lnTo>
                    <a:lnTo>
                      <a:pt x="2257" y="799"/>
                    </a:lnTo>
                    <a:cubicBezTo>
                      <a:pt x="2246" y="796"/>
                      <a:pt x="2235" y="794"/>
                      <a:pt x="2224" y="792"/>
                    </a:cubicBezTo>
                    <a:lnTo>
                      <a:pt x="2224" y="792"/>
                    </a:lnTo>
                    <a:cubicBezTo>
                      <a:pt x="2220" y="811"/>
                      <a:pt x="2215" y="833"/>
                      <a:pt x="2210" y="855"/>
                    </a:cubicBezTo>
                    <a:lnTo>
                      <a:pt x="2210" y="855"/>
                    </a:lnTo>
                    <a:cubicBezTo>
                      <a:pt x="2217" y="854"/>
                      <a:pt x="2224" y="853"/>
                      <a:pt x="2231" y="852"/>
                    </a:cubicBezTo>
                    <a:lnTo>
                      <a:pt x="2231" y="852"/>
                    </a:lnTo>
                    <a:lnTo>
                      <a:pt x="2191" y="932"/>
                    </a:lnTo>
                    <a:cubicBezTo>
                      <a:pt x="2198" y="905"/>
                      <a:pt x="2204" y="879"/>
                      <a:pt x="2210" y="855"/>
                    </a:cubicBezTo>
                    <a:lnTo>
                      <a:pt x="2210" y="855"/>
                    </a:lnTo>
                    <a:cubicBezTo>
                      <a:pt x="2183" y="859"/>
                      <a:pt x="2158" y="860"/>
                      <a:pt x="2136" y="860"/>
                    </a:cubicBezTo>
                    <a:cubicBezTo>
                      <a:pt x="2080" y="860"/>
                      <a:pt x="2039" y="849"/>
                      <a:pt x="2010" y="829"/>
                    </a:cubicBezTo>
                    <a:lnTo>
                      <a:pt x="2010" y="829"/>
                    </a:lnTo>
                    <a:cubicBezTo>
                      <a:pt x="1915" y="997"/>
                      <a:pt x="1804" y="1214"/>
                      <a:pt x="1698" y="1425"/>
                    </a:cubicBezTo>
                    <a:cubicBezTo>
                      <a:pt x="1643" y="1370"/>
                      <a:pt x="1643" y="1205"/>
                      <a:pt x="1753" y="1041"/>
                    </a:cubicBezTo>
                    <a:cubicBezTo>
                      <a:pt x="1808" y="986"/>
                      <a:pt x="1862" y="877"/>
                      <a:pt x="1917" y="767"/>
                    </a:cubicBezTo>
                    <a:cubicBezTo>
                      <a:pt x="1917" y="764"/>
                      <a:pt x="1918" y="759"/>
                      <a:pt x="1920" y="754"/>
                    </a:cubicBezTo>
                    <a:lnTo>
                      <a:pt x="1920" y="754"/>
                    </a:lnTo>
                    <a:cubicBezTo>
                      <a:pt x="1927" y="754"/>
                      <a:pt x="1934" y="754"/>
                      <a:pt x="1941" y="754"/>
                    </a:cubicBezTo>
                    <a:cubicBezTo>
                      <a:pt x="1945" y="754"/>
                      <a:pt x="1949" y="754"/>
                      <a:pt x="1953" y="754"/>
                    </a:cubicBezTo>
                    <a:lnTo>
                      <a:pt x="1953" y="754"/>
                    </a:lnTo>
                    <a:cubicBezTo>
                      <a:pt x="1948" y="740"/>
                      <a:pt x="1944" y="726"/>
                      <a:pt x="1942" y="711"/>
                    </a:cubicBezTo>
                    <a:lnTo>
                      <a:pt x="1942" y="711"/>
                    </a:lnTo>
                    <a:cubicBezTo>
                      <a:pt x="1967" y="668"/>
                      <a:pt x="2003" y="620"/>
                      <a:pt x="2002" y="620"/>
                    </a:cubicBezTo>
                    <a:lnTo>
                      <a:pt x="2002" y="620"/>
                    </a:lnTo>
                    <a:cubicBezTo>
                      <a:pt x="2001" y="620"/>
                      <a:pt x="1985" y="640"/>
                      <a:pt x="1940" y="697"/>
                    </a:cubicBezTo>
                    <a:lnTo>
                      <a:pt x="1940" y="697"/>
                    </a:lnTo>
                    <a:cubicBezTo>
                      <a:pt x="1924" y="555"/>
                      <a:pt x="1991" y="374"/>
                      <a:pt x="1894" y="374"/>
                    </a:cubicBezTo>
                    <a:cubicBezTo>
                      <a:pt x="1826" y="374"/>
                      <a:pt x="1679" y="462"/>
                      <a:pt x="1370" y="713"/>
                    </a:cubicBezTo>
                    <a:cubicBezTo>
                      <a:pt x="1424" y="767"/>
                      <a:pt x="1260" y="986"/>
                      <a:pt x="1315" y="1041"/>
                    </a:cubicBezTo>
                    <a:cubicBezTo>
                      <a:pt x="1150" y="1096"/>
                      <a:pt x="931" y="1260"/>
                      <a:pt x="931" y="1260"/>
                    </a:cubicBezTo>
                    <a:cubicBezTo>
                      <a:pt x="928" y="1264"/>
                      <a:pt x="926" y="1266"/>
                      <a:pt x="926" y="1266"/>
                    </a:cubicBezTo>
                    <a:cubicBezTo>
                      <a:pt x="925" y="1266"/>
                      <a:pt x="1162" y="1021"/>
                      <a:pt x="1061" y="1021"/>
                    </a:cubicBezTo>
                    <a:cubicBezTo>
                      <a:pt x="1045" y="1021"/>
                      <a:pt x="1021" y="1027"/>
                      <a:pt x="986" y="1041"/>
                    </a:cubicBezTo>
                    <a:lnTo>
                      <a:pt x="1643" y="384"/>
                    </a:lnTo>
                    <a:cubicBezTo>
                      <a:pt x="1744" y="183"/>
                      <a:pt x="1744" y="114"/>
                      <a:pt x="1692" y="114"/>
                    </a:cubicBezTo>
                    <a:cubicBezTo>
                      <a:pt x="1582" y="114"/>
                      <a:pt x="1238" y="426"/>
                      <a:pt x="1142" y="426"/>
                    </a:cubicBezTo>
                    <a:cubicBezTo>
                      <a:pt x="1088" y="426"/>
                      <a:pt x="1115" y="324"/>
                      <a:pt x="1315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32"/>
              <p:cNvSpPr/>
              <p:nvPr/>
            </p:nvSpPr>
            <p:spPr>
              <a:xfrm>
                <a:off x="6744197" y="3141427"/>
                <a:ext cx="2048" cy="5373"/>
              </a:xfrm>
              <a:custGeom>
                <a:avLst/>
                <a:gdLst/>
                <a:ahLst/>
                <a:cxnLst/>
                <a:rect l="l" t="t" r="r" b="b"/>
                <a:pathLst>
                  <a:path w="166" h="439" extrusionOk="0">
                    <a:moveTo>
                      <a:pt x="165" y="0"/>
                    </a:moveTo>
                    <a:lnTo>
                      <a:pt x="165" y="0"/>
                    </a:lnTo>
                    <a:cubicBezTo>
                      <a:pt x="86" y="80"/>
                      <a:pt x="35" y="188"/>
                      <a:pt x="13" y="304"/>
                    </a:cubicBezTo>
                    <a:lnTo>
                      <a:pt x="13" y="304"/>
                    </a:lnTo>
                    <a:lnTo>
                      <a:pt x="165" y="0"/>
                    </a:lnTo>
                    <a:close/>
                    <a:moveTo>
                      <a:pt x="13" y="304"/>
                    </a:moveTo>
                    <a:lnTo>
                      <a:pt x="1" y="329"/>
                    </a:lnTo>
                    <a:cubicBezTo>
                      <a:pt x="1" y="352"/>
                      <a:pt x="1" y="387"/>
                      <a:pt x="1" y="439"/>
                    </a:cubicBezTo>
                    <a:cubicBezTo>
                      <a:pt x="1" y="393"/>
                      <a:pt x="5" y="348"/>
                      <a:pt x="13" y="304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32"/>
              <p:cNvSpPr/>
              <p:nvPr/>
            </p:nvSpPr>
            <p:spPr>
              <a:xfrm>
                <a:off x="6742856" y="3145398"/>
                <a:ext cx="1357" cy="2032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66" extrusionOk="0">
                    <a:moveTo>
                      <a:pt x="110" y="1"/>
                    </a:moveTo>
                    <a:lnTo>
                      <a:pt x="0" y="165"/>
                    </a:lnTo>
                    <a:cubicBezTo>
                      <a:pt x="0" y="165"/>
                      <a:pt x="0" y="165"/>
                      <a:pt x="55" y="111"/>
                    </a:cubicBezTo>
                    <a:lnTo>
                      <a:pt x="11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32"/>
              <p:cNvSpPr/>
              <p:nvPr/>
            </p:nvSpPr>
            <p:spPr>
              <a:xfrm>
                <a:off x="6730963" y="3138109"/>
                <a:ext cx="1123" cy="783"/>
              </a:xfrm>
              <a:custGeom>
                <a:avLst/>
                <a:gdLst/>
                <a:ahLst/>
                <a:cxnLst/>
                <a:rect l="l" t="t" r="r" b="b"/>
                <a:pathLst>
                  <a:path w="91" h="64" extrusionOk="0">
                    <a:moveTo>
                      <a:pt x="91" y="1"/>
                    </a:moveTo>
                    <a:cubicBezTo>
                      <a:pt x="28" y="32"/>
                      <a:pt x="1" y="64"/>
                      <a:pt x="11" y="64"/>
                    </a:cubicBezTo>
                    <a:cubicBezTo>
                      <a:pt x="18" y="64"/>
                      <a:pt x="45" y="47"/>
                      <a:pt x="9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32"/>
              <p:cNvSpPr/>
              <p:nvPr/>
            </p:nvSpPr>
            <p:spPr>
              <a:xfrm>
                <a:off x="6728712" y="3140095"/>
                <a:ext cx="679" cy="2032"/>
              </a:xfrm>
              <a:custGeom>
                <a:avLst/>
                <a:gdLst/>
                <a:ahLst/>
                <a:cxnLst/>
                <a:rect l="l" t="t" r="r" b="b"/>
                <a:pathLst>
                  <a:path w="55" h="166" extrusionOk="0">
                    <a:moveTo>
                      <a:pt x="55" y="1"/>
                    </a:moveTo>
                    <a:lnTo>
                      <a:pt x="0" y="165"/>
                    </a:lnTo>
                    <a:lnTo>
                      <a:pt x="55" y="56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32"/>
              <p:cNvSpPr/>
              <p:nvPr/>
            </p:nvSpPr>
            <p:spPr>
              <a:xfrm>
                <a:off x="6707827" y="3107607"/>
                <a:ext cx="41898" cy="41298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3374" extrusionOk="0">
                    <a:moveTo>
                      <a:pt x="1483" y="1100"/>
                    </a:moveTo>
                    <a:cubicBezTo>
                      <a:pt x="1477" y="1166"/>
                      <a:pt x="1475" y="1238"/>
                      <a:pt x="1479" y="1315"/>
                    </a:cubicBezTo>
                    <a:lnTo>
                      <a:pt x="1416" y="1167"/>
                    </a:lnTo>
                    <a:lnTo>
                      <a:pt x="1416" y="1167"/>
                    </a:lnTo>
                    <a:cubicBezTo>
                      <a:pt x="1442" y="1142"/>
                      <a:pt x="1464" y="1119"/>
                      <a:pt x="1483" y="1100"/>
                    </a:cubicBezTo>
                    <a:close/>
                    <a:moveTo>
                      <a:pt x="986" y="1369"/>
                    </a:moveTo>
                    <a:lnTo>
                      <a:pt x="986" y="1369"/>
                    </a:lnTo>
                    <a:cubicBezTo>
                      <a:pt x="1044" y="1433"/>
                      <a:pt x="1089" y="1477"/>
                      <a:pt x="1122" y="1505"/>
                    </a:cubicBezTo>
                    <a:lnTo>
                      <a:pt x="1122" y="1505"/>
                    </a:lnTo>
                    <a:lnTo>
                      <a:pt x="986" y="1369"/>
                    </a:lnTo>
                    <a:close/>
                    <a:moveTo>
                      <a:pt x="1373" y="1207"/>
                    </a:moveTo>
                    <a:cubicBezTo>
                      <a:pt x="1407" y="1303"/>
                      <a:pt x="1459" y="1427"/>
                      <a:pt x="1534" y="1588"/>
                    </a:cubicBezTo>
                    <a:lnTo>
                      <a:pt x="1333" y="1244"/>
                    </a:lnTo>
                    <a:lnTo>
                      <a:pt x="1333" y="1244"/>
                    </a:lnTo>
                    <a:cubicBezTo>
                      <a:pt x="1347" y="1231"/>
                      <a:pt x="1360" y="1218"/>
                      <a:pt x="1373" y="1207"/>
                    </a:cubicBezTo>
                    <a:close/>
                    <a:moveTo>
                      <a:pt x="1537" y="1860"/>
                    </a:moveTo>
                    <a:cubicBezTo>
                      <a:pt x="1536" y="1861"/>
                      <a:pt x="1535" y="1861"/>
                      <a:pt x="1534" y="1862"/>
                    </a:cubicBezTo>
                    <a:lnTo>
                      <a:pt x="1564" y="1924"/>
                    </a:lnTo>
                    <a:lnTo>
                      <a:pt x="1564" y="1924"/>
                    </a:lnTo>
                    <a:cubicBezTo>
                      <a:pt x="1557" y="1904"/>
                      <a:pt x="1548" y="1883"/>
                      <a:pt x="1537" y="1860"/>
                    </a:cubicBezTo>
                    <a:close/>
                    <a:moveTo>
                      <a:pt x="1564" y="1924"/>
                    </a:moveTo>
                    <a:cubicBezTo>
                      <a:pt x="1600" y="2014"/>
                      <a:pt x="1606" y="2068"/>
                      <a:pt x="1698" y="2191"/>
                    </a:cubicBezTo>
                    <a:lnTo>
                      <a:pt x="1564" y="1924"/>
                    </a:lnTo>
                    <a:close/>
                    <a:moveTo>
                      <a:pt x="3341" y="0"/>
                    </a:moveTo>
                    <a:lnTo>
                      <a:pt x="3341" y="0"/>
                    </a:lnTo>
                    <a:cubicBezTo>
                      <a:pt x="2574" y="192"/>
                      <a:pt x="1681" y="216"/>
                      <a:pt x="1507" y="954"/>
                    </a:cubicBezTo>
                    <a:lnTo>
                      <a:pt x="1507" y="954"/>
                    </a:lnTo>
                    <a:cubicBezTo>
                      <a:pt x="1486" y="956"/>
                      <a:pt x="1463" y="960"/>
                      <a:pt x="1447" y="960"/>
                    </a:cubicBezTo>
                    <a:cubicBezTo>
                      <a:pt x="1425" y="960"/>
                      <a:pt x="1413" y="954"/>
                      <a:pt x="1424" y="931"/>
                    </a:cubicBezTo>
                    <a:cubicBezTo>
                      <a:pt x="1400" y="919"/>
                      <a:pt x="1377" y="910"/>
                      <a:pt x="1357" y="910"/>
                    </a:cubicBezTo>
                    <a:cubicBezTo>
                      <a:pt x="1339" y="910"/>
                      <a:pt x="1325" y="918"/>
                      <a:pt x="1319" y="940"/>
                    </a:cubicBezTo>
                    <a:lnTo>
                      <a:pt x="1319" y="940"/>
                    </a:lnTo>
                    <a:lnTo>
                      <a:pt x="1315" y="931"/>
                    </a:lnTo>
                    <a:lnTo>
                      <a:pt x="1315" y="931"/>
                    </a:lnTo>
                    <a:cubicBezTo>
                      <a:pt x="1316" y="935"/>
                      <a:pt x="1317" y="939"/>
                      <a:pt x="1318" y="943"/>
                    </a:cubicBezTo>
                    <a:lnTo>
                      <a:pt x="1318" y="943"/>
                    </a:lnTo>
                    <a:cubicBezTo>
                      <a:pt x="1309" y="978"/>
                      <a:pt x="1318" y="1043"/>
                      <a:pt x="1356" y="1157"/>
                    </a:cubicBezTo>
                    <a:lnTo>
                      <a:pt x="1356" y="1157"/>
                    </a:lnTo>
                    <a:cubicBezTo>
                      <a:pt x="1356" y="1194"/>
                      <a:pt x="1348" y="1219"/>
                      <a:pt x="1331" y="1241"/>
                    </a:cubicBezTo>
                    <a:lnTo>
                      <a:pt x="1331" y="1241"/>
                    </a:lnTo>
                    <a:lnTo>
                      <a:pt x="1150" y="931"/>
                    </a:lnTo>
                    <a:cubicBezTo>
                      <a:pt x="1138" y="926"/>
                      <a:pt x="1127" y="924"/>
                      <a:pt x="1118" y="924"/>
                    </a:cubicBezTo>
                    <a:cubicBezTo>
                      <a:pt x="975" y="924"/>
                      <a:pt x="1293" y="1545"/>
                      <a:pt x="1191" y="1545"/>
                    </a:cubicBezTo>
                    <a:cubicBezTo>
                      <a:pt x="1177" y="1545"/>
                      <a:pt x="1155" y="1533"/>
                      <a:pt x="1122" y="1505"/>
                    </a:cubicBezTo>
                    <a:lnTo>
                      <a:pt x="1122" y="1505"/>
                    </a:lnTo>
                    <a:lnTo>
                      <a:pt x="1205" y="1588"/>
                    </a:lnTo>
                    <a:cubicBezTo>
                      <a:pt x="1194" y="1600"/>
                      <a:pt x="1180" y="1604"/>
                      <a:pt x="1164" y="1604"/>
                    </a:cubicBezTo>
                    <a:cubicBezTo>
                      <a:pt x="1122" y="1604"/>
                      <a:pt x="1069" y="1573"/>
                      <a:pt x="1027" y="1573"/>
                    </a:cubicBezTo>
                    <a:cubicBezTo>
                      <a:pt x="1012" y="1573"/>
                      <a:pt x="998" y="1577"/>
                      <a:pt x="986" y="1588"/>
                    </a:cubicBezTo>
                    <a:lnTo>
                      <a:pt x="1096" y="1643"/>
                    </a:lnTo>
                    <a:cubicBezTo>
                      <a:pt x="1175" y="1921"/>
                      <a:pt x="1168" y="1998"/>
                      <a:pt x="1054" y="1998"/>
                    </a:cubicBezTo>
                    <a:cubicBezTo>
                      <a:pt x="1010" y="1998"/>
                      <a:pt x="952" y="1987"/>
                      <a:pt x="877" y="1972"/>
                    </a:cubicBezTo>
                    <a:cubicBezTo>
                      <a:pt x="657" y="1862"/>
                      <a:pt x="822" y="1862"/>
                      <a:pt x="822" y="1808"/>
                    </a:cubicBezTo>
                    <a:cubicBezTo>
                      <a:pt x="788" y="1794"/>
                      <a:pt x="764" y="1788"/>
                      <a:pt x="746" y="1788"/>
                    </a:cubicBezTo>
                    <a:cubicBezTo>
                      <a:pt x="624" y="1788"/>
                      <a:pt x="877" y="2095"/>
                      <a:pt x="877" y="2191"/>
                    </a:cubicBezTo>
                    <a:cubicBezTo>
                      <a:pt x="852" y="2196"/>
                      <a:pt x="829" y="2198"/>
                      <a:pt x="808" y="2198"/>
                    </a:cubicBezTo>
                    <a:cubicBezTo>
                      <a:pt x="592" y="2198"/>
                      <a:pt x="538" y="1967"/>
                      <a:pt x="438" y="1917"/>
                    </a:cubicBezTo>
                    <a:lnTo>
                      <a:pt x="438" y="1917"/>
                    </a:lnTo>
                    <a:cubicBezTo>
                      <a:pt x="351" y="2663"/>
                      <a:pt x="193" y="3373"/>
                      <a:pt x="668" y="3373"/>
                    </a:cubicBezTo>
                    <a:cubicBezTo>
                      <a:pt x="786" y="3373"/>
                      <a:pt x="943" y="3330"/>
                      <a:pt x="1150" y="3232"/>
                    </a:cubicBezTo>
                    <a:cubicBezTo>
                      <a:pt x="1315" y="3067"/>
                      <a:pt x="1424" y="2903"/>
                      <a:pt x="1534" y="2903"/>
                    </a:cubicBezTo>
                    <a:cubicBezTo>
                      <a:pt x="1651" y="2762"/>
                      <a:pt x="1628" y="2752"/>
                      <a:pt x="1541" y="2752"/>
                    </a:cubicBezTo>
                    <a:cubicBezTo>
                      <a:pt x="1527" y="2752"/>
                      <a:pt x="1510" y="2752"/>
                      <a:pt x="1493" y="2752"/>
                    </a:cubicBezTo>
                    <a:cubicBezTo>
                      <a:pt x="1369" y="2752"/>
                      <a:pt x="1178" y="2739"/>
                      <a:pt x="1041" y="2520"/>
                    </a:cubicBezTo>
                    <a:lnTo>
                      <a:pt x="1041" y="2629"/>
                    </a:lnTo>
                    <a:cubicBezTo>
                      <a:pt x="0" y="2027"/>
                      <a:pt x="1315" y="2410"/>
                      <a:pt x="1041" y="2081"/>
                    </a:cubicBezTo>
                    <a:lnTo>
                      <a:pt x="1041" y="2081"/>
                    </a:lnTo>
                    <a:cubicBezTo>
                      <a:pt x="1369" y="2410"/>
                      <a:pt x="1315" y="2410"/>
                      <a:pt x="1534" y="2574"/>
                    </a:cubicBezTo>
                    <a:cubicBezTo>
                      <a:pt x="1667" y="2656"/>
                      <a:pt x="1737" y="2686"/>
                      <a:pt x="1768" y="2686"/>
                    </a:cubicBezTo>
                    <a:cubicBezTo>
                      <a:pt x="1855" y="2686"/>
                      <a:pt x="1636" y="2447"/>
                      <a:pt x="1650" y="2447"/>
                    </a:cubicBezTo>
                    <a:cubicBezTo>
                      <a:pt x="1658" y="2447"/>
                      <a:pt x="1736" y="2519"/>
                      <a:pt x="1972" y="2739"/>
                    </a:cubicBezTo>
                    <a:cubicBezTo>
                      <a:pt x="1997" y="2764"/>
                      <a:pt x="2008" y="2775"/>
                      <a:pt x="2009" y="2775"/>
                    </a:cubicBezTo>
                    <a:cubicBezTo>
                      <a:pt x="2014" y="2775"/>
                      <a:pt x="1917" y="2658"/>
                      <a:pt x="1917" y="2574"/>
                    </a:cubicBezTo>
                    <a:cubicBezTo>
                      <a:pt x="1808" y="2465"/>
                      <a:pt x="1753" y="2410"/>
                      <a:pt x="1698" y="2355"/>
                    </a:cubicBezTo>
                    <a:cubicBezTo>
                      <a:pt x="1643" y="2246"/>
                      <a:pt x="1369" y="1808"/>
                      <a:pt x="1260" y="1643"/>
                    </a:cubicBezTo>
                    <a:lnTo>
                      <a:pt x="1260" y="1643"/>
                    </a:lnTo>
                    <a:cubicBezTo>
                      <a:pt x="1342" y="1739"/>
                      <a:pt x="1376" y="1773"/>
                      <a:pt x="1385" y="1773"/>
                    </a:cubicBezTo>
                    <a:cubicBezTo>
                      <a:pt x="1406" y="1773"/>
                      <a:pt x="1267" y="1559"/>
                      <a:pt x="1315" y="1559"/>
                    </a:cubicBezTo>
                    <a:cubicBezTo>
                      <a:pt x="1325" y="1559"/>
                      <a:pt x="1342" y="1568"/>
                      <a:pt x="1369" y="1588"/>
                    </a:cubicBezTo>
                    <a:cubicBezTo>
                      <a:pt x="1458" y="1712"/>
                      <a:pt x="1506" y="1796"/>
                      <a:pt x="1537" y="1860"/>
                    </a:cubicBezTo>
                    <a:lnTo>
                      <a:pt x="1537" y="1860"/>
                    </a:lnTo>
                    <a:cubicBezTo>
                      <a:pt x="1539" y="1858"/>
                      <a:pt x="1542" y="1858"/>
                      <a:pt x="1545" y="1858"/>
                    </a:cubicBezTo>
                    <a:cubicBezTo>
                      <a:pt x="1620" y="1858"/>
                      <a:pt x="1872" y="2258"/>
                      <a:pt x="2027" y="2465"/>
                    </a:cubicBezTo>
                    <a:cubicBezTo>
                      <a:pt x="1917" y="2136"/>
                      <a:pt x="1862" y="2246"/>
                      <a:pt x="1643" y="1808"/>
                    </a:cubicBezTo>
                    <a:lnTo>
                      <a:pt x="1643" y="1808"/>
                    </a:lnTo>
                    <a:cubicBezTo>
                      <a:pt x="1819" y="1983"/>
                      <a:pt x="1933" y="2062"/>
                      <a:pt x="1996" y="2062"/>
                    </a:cubicBezTo>
                    <a:cubicBezTo>
                      <a:pt x="2080" y="2062"/>
                      <a:pt x="2073" y="1919"/>
                      <a:pt x="2000" y="1677"/>
                    </a:cubicBezTo>
                    <a:lnTo>
                      <a:pt x="2000" y="1677"/>
                    </a:lnTo>
                    <a:cubicBezTo>
                      <a:pt x="2061" y="1802"/>
                      <a:pt x="2195" y="1978"/>
                      <a:pt x="2155" y="1978"/>
                    </a:cubicBezTo>
                    <a:cubicBezTo>
                      <a:pt x="2151" y="1978"/>
                      <a:pt x="2145" y="1976"/>
                      <a:pt x="2136" y="1972"/>
                    </a:cubicBezTo>
                    <a:lnTo>
                      <a:pt x="2136" y="1972"/>
                    </a:lnTo>
                    <a:cubicBezTo>
                      <a:pt x="2148" y="1978"/>
                      <a:pt x="2157" y="1980"/>
                      <a:pt x="2164" y="1980"/>
                    </a:cubicBezTo>
                    <a:cubicBezTo>
                      <a:pt x="2215" y="1980"/>
                      <a:pt x="2136" y="1822"/>
                      <a:pt x="1981" y="1616"/>
                    </a:cubicBezTo>
                    <a:lnTo>
                      <a:pt x="1981" y="1616"/>
                    </a:lnTo>
                    <a:cubicBezTo>
                      <a:pt x="1978" y="1607"/>
                      <a:pt x="1975" y="1598"/>
                      <a:pt x="1972" y="1588"/>
                    </a:cubicBezTo>
                    <a:lnTo>
                      <a:pt x="1972" y="1588"/>
                    </a:lnTo>
                    <a:cubicBezTo>
                      <a:pt x="1972" y="1594"/>
                      <a:pt x="1973" y="1600"/>
                      <a:pt x="1974" y="1607"/>
                    </a:cubicBezTo>
                    <a:lnTo>
                      <a:pt x="1974" y="1607"/>
                    </a:lnTo>
                    <a:cubicBezTo>
                      <a:pt x="1956" y="1583"/>
                      <a:pt x="1937" y="1558"/>
                      <a:pt x="1917" y="1534"/>
                    </a:cubicBezTo>
                    <a:cubicBezTo>
                      <a:pt x="1868" y="1385"/>
                      <a:pt x="1908" y="1326"/>
                      <a:pt x="1986" y="1326"/>
                    </a:cubicBezTo>
                    <a:cubicBezTo>
                      <a:pt x="2082" y="1326"/>
                      <a:pt x="2235" y="1413"/>
                      <a:pt x="2355" y="1534"/>
                    </a:cubicBezTo>
                    <a:lnTo>
                      <a:pt x="2136" y="1260"/>
                    </a:lnTo>
                    <a:cubicBezTo>
                      <a:pt x="2089" y="1088"/>
                      <a:pt x="2100" y="1032"/>
                      <a:pt x="2140" y="1032"/>
                    </a:cubicBezTo>
                    <a:cubicBezTo>
                      <a:pt x="2215" y="1032"/>
                      <a:pt x="2391" y="1231"/>
                      <a:pt x="2474" y="1231"/>
                    </a:cubicBezTo>
                    <a:cubicBezTo>
                      <a:pt x="2502" y="1231"/>
                      <a:pt x="2520" y="1209"/>
                      <a:pt x="2520" y="1150"/>
                    </a:cubicBezTo>
                    <a:cubicBezTo>
                      <a:pt x="2571" y="1048"/>
                      <a:pt x="2430" y="319"/>
                      <a:pt x="2593" y="319"/>
                    </a:cubicBezTo>
                    <a:cubicBezTo>
                      <a:pt x="2603" y="319"/>
                      <a:pt x="2616" y="322"/>
                      <a:pt x="2629" y="329"/>
                    </a:cubicBezTo>
                    <a:cubicBezTo>
                      <a:pt x="2629" y="767"/>
                      <a:pt x="2574" y="712"/>
                      <a:pt x="2684" y="1150"/>
                    </a:cubicBezTo>
                    <a:lnTo>
                      <a:pt x="2793" y="548"/>
                    </a:lnTo>
                    <a:cubicBezTo>
                      <a:pt x="2848" y="822"/>
                      <a:pt x="3067" y="493"/>
                      <a:pt x="3013" y="986"/>
                    </a:cubicBezTo>
                    <a:cubicBezTo>
                      <a:pt x="3122" y="329"/>
                      <a:pt x="3396" y="931"/>
                      <a:pt x="334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32"/>
              <p:cNvSpPr/>
              <p:nvPr/>
            </p:nvSpPr>
            <p:spPr>
              <a:xfrm>
                <a:off x="6748920" y="3106940"/>
                <a:ext cx="4059" cy="10220"/>
              </a:xfrm>
              <a:custGeom>
                <a:avLst/>
                <a:gdLst/>
                <a:ahLst/>
                <a:cxnLst/>
                <a:rect l="l" t="t" r="r" b="b"/>
                <a:pathLst>
                  <a:path w="329" h="835" extrusionOk="0">
                    <a:moveTo>
                      <a:pt x="329" y="0"/>
                    </a:moveTo>
                    <a:lnTo>
                      <a:pt x="329" y="0"/>
                    </a:lnTo>
                    <a:cubicBezTo>
                      <a:pt x="303" y="26"/>
                      <a:pt x="280" y="34"/>
                      <a:pt x="259" y="34"/>
                    </a:cubicBezTo>
                    <a:cubicBezTo>
                      <a:pt x="231" y="34"/>
                      <a:pt x="207" y="19"/>
                      <a:pt x="186" y="19"/>
                    </a:cubicBezTo>
                    <a:cubicBezTo>
                      <a:pt x="158" y="19"/>
                      <a:pt x="134" y="45"/>
                      <a:pt x="110" y="165"/>
                    </a:cubicBezTo>
                    <a:cubicBezTo>
                      <a:pt x="110" y="212"/>
                      <a:pt x="69" y="340"/>
                      <a:pt x="93" y="340"/>
                    </a:cubicBezTo>
                    <a:cubicBezTo>
                      <a:pt x="97" y="340"/>
                      <a:pt x="102" y="337"/>
                      <a:pt x="110" y="329"/>
                    </a:cubicBezTo>
                    <a:lnTo>
                      <a:pt x="110" y="329"/>
                    </a:lnTo>
                    <a:lnTo>
                      <a:pt x="0" y="822"/>
                    </a:lnTo>
                    <a:cubicBezTo>
                      <a:pt x="5" y="831"/>
                      <a:pt x="10" y="835"/>
                      <a:pt x="17" y="835"/>
                    </a:cubicBezTo>
                    <a:cubicBezTo>
                      <a:pt x="90" y="835"/>
                      <a:pt x="278" y="302"/>
                      <a:pt x="329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32"/>
              <p:cNvSpPr/>
              <p:nvPr/>
            </p:nvSpPr>
            <p:spPr>
              <a:xfrm>
                <a:off x="6752290" y="3107061"/>
                <a:ext cx="30831" cy="21334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1743" extrusionOk="0">
                    <a:moveTo>
                      <a:pt x="1323" y="1552"/>
                    </a:moveTo>
                    <a:lnTo>
                      <a:pt x="1323" y="1552"/>
                    </a:lnTo>
                    <a:cubicBezTo>
                      <a:pt x="1301" y="1578"/>
                      <a:pt x="1280" y="1605"/>
                      <a:pt x="1260" y="1633"/>
                    </a:cubicBezTo>
                    <a:cubicBezTo>
                      <a:pt x="1285" y="1605"/>
                      <a:pt x="1306" y="1578"/>
                      <a:pt x="1323" y="1552"/>
                    </a:cubicBezTo>
                    <a:close/>
                    <a:moveTo>
                      <a:pt x="873" y="1"/>
                    </a:moveTo>
                    <a:cubicBezTo>
                      <a:pt x="731" y="1"/>
                      <a:pt x="462" y="499"/>
                      <a:pt x="274" y="593"/>
                    </a:cubicBezTo>
                    <a:lnTo>
                      <a:pt x="383" y="100"/>
                    </a:lnTo>
                    <a:lnTo>
                      <a:pt x="383" y="100"/>
                    </a:lnTo>
                    <a:cubicBezTo>
                      <a:pt x="347" y="160"/>
                      <a:pt x="314" y="178"/>
                      <a:pt x="283" y="178"/>
                    </a:cubicBezTo>
                    <a:cubicBezTo>
                      <a:pt x="236" y="178"/>
                      <a:pt x="195" y="139"/>
                      <a:pt x="156" y="139"/>
                    </a:cubicBezTo>
                    <a:cubicBezTo>
                      <a:pt x="100" y="139"/>
                      <a:pt x="50" y="217"/>
                      <a:pt x="0" y="593"/>
                    </a:cubicBezTo>
                    <a:cubicBezTo>
                      <a:pt x="0" y="596"/>
                      <a:pt x="1" y="598"/>
                      <a:pt x="2" y="598"/>
                    </a:cubicBezTo>
                    <a:cubicBezTo>
                      <a:pt x="15" y="598"/>
                      <a:pt x="108" y="367"/>
                      <a:pt x="147" y="367"/>
                    </a:cubicBezTo>
                    <a:cubicBezTo>
                      <a:pt x="158" y="367"/>
                      <a:pt x="164" y="384"/>
                      <a:pt x="164" y="428"/>
                    </a:cubicBezTo>
                    <a:lnTo>
                      <a:pt x="110" y="648"/>
                    </a:lnTo>
                    <a:lnTo>
                      <a:pt x="274" y="648"/>
                    </a:lnTo>
                    <a:lnTo>
                      <a:pt x="110" y="921"/>
                    </a:lnTo>
                    <a:cubicBezTo>
                      <a:pt x="101" y="1009"/>
                      <a:pt x="109" y="1045"/>
                      <a:pt x="129" y="1045"/>
                    </a:cubicBezTo>
                    <a:cubicBezTo>
                      <a:pt x="217" y="1045"/>
                      <a:pt x="531" y="381"/>
                      <a:pt x="690" y="381"/>
                    </a:cubicBezTo>
                    <a:cubicBezTo>
                      <a:pt x="724" y="381"/>
                      <a:pt x="751" y="411"/>
                      <a:pt x="767" y="483"/>
                    </a:cubicBezTo>
                    <a:lnTo>
                      <a:pt x="438" y="1086"/>
                    </a:lnTo>
                    <a:cubicBezTo>
                      <a:pt x="548" y="1195"/>
                      <a:pt x="767" y="1031"/>
                      <a:pt x="603" y="1414"/>
                    </a:cubicBezTo>
                    <a:cubicBezTo>
                      <a:pt x="603" y="1414"/>
                      <a:pt x="755" y="1224"/>
                      <a:pt x="742" y="1224"/>
                    </a:cubicBezTo>
                    <a:lnTo>
                      <a:pt x="742" y="1224"/>
                    </a:lnTo>
                    <a:cubicBezTo>
                      <a:pt x="739" y="1224"/>
                      <a:pt x="730" y="1232"/>
                      <a:pt x="712" y="1250"/>
                    </a:cubicBezTo>
                    <a:cubicBezTo>
                      <a:pt x="712" y="1195"/>
                      <a:pt x="876" y="976"/>
                      <a:pt x="986" y="812"/>
                    </a:cubicBezTo>
                    <a:cubicBezTo>
                      <a:pt x="1083" y="763"/>
                      <a:pt x="1138" y="742"/>
                      <a:pt x="1160" y="742"/>
                    </a:cubicBezTo>
                    <a:cubicBezTo>
                      <a:pt x="1265" y="742"/>
                      <a:pt x="702" y="1189"/>
                      <a:pt x="657" y="1414"/>
                    </a:cubicBezTo>
                    <a:cubicBezTo>
                      <a:pt x="812" y="1304"/>
                      <a:pt x="1002" y="1247"/>
                      <a:pt x="1149" y="1247"/>
                    </a:cubicBezTo>
                    <a:cubicBezTo>
                      <a:pt x="1342" y="1247"/>
                      <a:pt x="1461" y="1346"/>
                      <a:pt x="1323" y="1552"/>
                    </a:cubicBezTo>
                    <a:lnTo>
                      <a:pt x="1323" y="1552"/>
                    </a:lnTo>
                    <a:cubicBezTo>
                      <a:pt x="1536" y="1299"/>
                      <a:pt x="1814" y="1162"/>
                      <a:pt x="1950" y="1162"/>
                    </a:cubicBezTo>
                    <a:cubicBezTo>
                      <a:pt x="1988" y="1162"/>
                      <a:pt x="2015" y="1173"/>
                      <a:pt x="2027" y="1195"/>
                    </a:cubicBezTo>
                    <a:cubicBezTo>
                      <a:pt x="1862" y="1414"/>
                      <a:pt x="1643" y="1414"/>
                      <a:pt x="1479" y="1524"/>
                    </a:cubicBezTo>
                    <a:cubicBezTo>
                      <a:pt x="1424" y="1633"/>
                      <a:pt x="1315" y="1743"/>
                      <a:pt x="1424" y="1743"/>
                    </a:cubicBezTo>
                    <a:cubicBezTo>
                      <a:pt x="1698" y="1469"/>
                      <a:pt x="2191" y="1195"/>
                      <a:pt x="2465" y="1140"/>
                    </a:cubicBezTo>
                    <a:cubicBezTo>
                      <a:pt x="2498" y="989"/>
                      <a:pt x="2413" y="941"/>
                      <a:pt x="2275" y="941"/>
                    </a:cubicBezTo>
                    <a:cubicBezTo>
                      <a:pt x="2038" y="941"/>
                      <a:pt x="1649" y="1081"/>
                      <a:pt x="1444" y="1081"/>
                    </a:cubicBezTo>
                    <a:cubicBezTo>
                      <a:pt x="1379" y="1081"/>
                      <a:pt x="1333" y="1067"/>
                      <a:pt x="1315" y="1031"/>
                    </a:cubicBezTo>
                    <a:cubicBezTo>
                      <a:pt x="1424" y="976"/>
                      <a:pt x="1534" y="867"/>
                      <a:pt x="1643" y="757"/>
                    </a:cubicBezTo>
                    <a:cubicBezTo>
                      <a:pt x="1424" y="538"/>
                      <a:pt x="931" y="483"/>
                      <a:pt x="931" y="45"/>
                    </a:cubicBezTo>
                    <a:cubicBezTo>
                      <a:pt x="916" y="14"/>
                      <a:pt x="896" y="1"/>
                      <a:pt x="873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32"/>
              <p:cNvSpPr/>
              <p:nvPr/>
            </p:nvSpPr>
            <p:spPr>
              <a:xfrm>
                <a:off x="6772498" y="3115562"/>
                <a:ext cx="2036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10" extrusionOk="0">
                    <a:moveTo>
                      <a:pt x="164" y="0"/>
                    </a:moveTo>
                    <a:cubicBezTo>
                      <a:pt x="110" y="0"/>
                      <a:pt x="55" y="0"/>
                      <a:pt x="0" y="55"/>
                    </a:cubicBezTo>
                    <a:lnTo>
                      <a:pt x="110" y="110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32"/>
              <p:cNvSpPr/>
              <p:nvPr/>
            </p:nvSpPr>
            <p:spPr>
              <a:xfrm>
                <a:off x="6458243" y="3031962"/>
                <a:ext cx="87683" cy="56426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610" extrusionOk="0">
                    <a:moveTo>
                      <a:pt x="4603" y="0"/>
                    </a:moveTo>
                    <a:cubicBezTo>
                      <a:pt x="4297" y="0"/>
                      <a:pt x="3956" y="101"/>
                      <a:pt x="3587" y="332"/>
                    </a:cubicBezTo>
                    <a:lnTo>
                      <a:pt x="3368" y="825"/>
                    </a:lnTo>
                    <a:cubicBezTo>
                      <a:pt x="2799" y="416"/>
                      <a:pt x="2322" y="245"/>
                      <a:pt x="1939" y="245"/>
                    </a:cubicBezTo>
                    <a:cubicBezTo>
                      <a:pt x="0" y="245"/>
                      <a:pt x="449" y="4609"/>
                      <a:pt x="3405" y="4609"/>
                    </a:cubicBezTo>
                    <a:cubicBezTo>
                      <a:pt x="3465" y="4609"/>
                      <a:pt x="3526" y="4608"/>
                      <a:pt x="3587" y="4604"/>
                    </a:cubicBezTo>
                    <a:cubicBezTo>
                      <a:pt x="7106" y="4366"/>
                      <a:pt x="6620" y="0"/>
                      <a:pt x="4603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32"/>
              <p:cNvSpPr/>
              <p:nvPr/>
            </p:nvSpPr>
            <p:spPr>
              <a:xfrm>
                <a:off x="6500345" y="3030667"/>
                <a:ext cx="2714" cy="4712"/>
              </a:xfrm>
              <a:custGeom>
                <a:avLst/>
                <a:gdLst/>
                <a:ahLst/>
                <a:cxnLst/>
                <a:rect l="l" t="t" r="r" b="b"/>
                <a:pathLst>
                  <a:path w="220" h="385" extrusionOk="0">
                    <a:moveTo>
                      <a:pt x="0" y="1"/>
                    </a:moveTo>
                    <a:lnTo>
                      <a:pt x="110" y="275"/>
                    </a:lnTo>
                    <a:lnTo>
                      <a:pt x="219" y="3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32"/>
              <p:cNvSpPr/>
              <p:nvPr/>
            </p:nvSpPr>
            <p:spPr>
              <a:xfrm>
                <a:off x="6501009" y="3028681"/>
                <a:ext cx="11499" cy="20796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69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6" y="165"/>
                      <a:pt x="165" y="603"/>
                      <a:pt x="439" y="986"/>
                    </a:cubicBezTo>
                    <a:cubicBezTo>
                      <a:pt x="439" y="938"/>
                      <a:pt x="313" y="638"/>
                      <a:pt x="355" y="638"/>
                    </a:cubicBezTo>
                    <a:cubicBezTo>
                      <a:pt x="361" y="638"/>
                      <a:pt x="371" y="644"/>
                      <a:pt x="384" y="658"/>
                    </a:cubicBezTo>
                    <a:cubicBezTo>
                      <a:pt x="494" y="986"/>
                      <a:pt x="439" y="932"/>
                      <a:pt x="658" y="1370"/>
                    </a:cubicBezTo>
                    <a:cubicBezTo>
                      <a:pt x="718" y="1442"/>
                      <a:pt x="746" y="1469"/>
                      <a:pt x="756" y="1469"/>
                    </a:cubicBezTo>
                    <a:cubicBezTo>
                      <a:pt x="787" y="1469"/>
                      <a:pt x="627" y="1192"/>
                      <a:pt x="682" y="1192"/>
                    </a:cubicBezTo>
                    <a:cubicBezTo>
                      <a:pt x="689" y="1192"/>
                      <a:pt x="699" y="1196"/>
                      <a:pt x="713" y="1205"/>
                    </a:cubicBezTo>
                    <a:lnTo>
                      <a:pt x="932" y="1698"/>
                    </a:lnTo>
                    <a:lnTo>
                      <a:pt x="877" y="1534"/>
                    </a:lnTo>
                    <a:cubicBezTo>
                      <a:pt x="329" y="439"/>
                      <a:pt x="549" y="712"/>
                      <a:pt x="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32"/>
              <p:cNvSpPr/>
              <p:nvPr/>
            </p:nvSpPr>
            <p:spPr>
              <a:xfrm>
                <a:off x="6506408" y="3035316"/>
                <a:ext cx="3380" cy="6708"/>
              </a:xfrm>
              <a:custGeom>
                <a:avLst/>
                <a:gdLst/>
                <a:ahLst/>
                <a:cxnLst/>
                <a:rect l="l" t="t" r="r" b="b"/>
                <a:pathLst>
                  <a:path w="274" h="548" extrusionOk="0">
                    <a:moveTo>
                      <a:pt x="0" y="0"/>
                    </a:moveTo>
                    <a:lnTo>
                      <a:pt x="179" y="357"/>
                    </a:lnTo>
                    <a:lnTo>
                      <a:pt x="179" y="357"/>
                    </a:lnTo>
                    <a:cubicBezTo>
                      <a:pt x="122" y="219"/>
                      <a:pt x="73" y="73"/>
                      <a:pt x="0" y="0"/>
                    </a:cubicBezTo>
                    <a:close/>
                    <a:moveTo>
                      <a:pt x="179" y="357"/>
                    </a:moveTo>
                    <a:cubicBezTo>
                      <a:pt x="207" y="426"/>
                      <a:pt x="237" y="493"/>
                      <a:pt x="274" y="548"/>
                    </a:cubicBezTo>
                    <a:lnTo>
                      <a:pt x="179" y="357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32"/>
              <p:cNvSpPr/>
              <p:nvPr/>
            </p:nvSpPr>
            <p:spPr>
              <a:xfrm>
                <a:off x="6505732" y="3030667"/>
                <a:ext cx="3393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768" extrusionOk="0">
                    <a:moveTo>
                      <a:pt x="0" y="1"/>
                    </a:moveTo>
                    <a:lnTo>
                      <a:pt x="55" y="275"/>
                    </a:lnTo>
                    <a:cubicBezTo>
                      <a:pt x="110" y="275"/>
                      <a:pt x="219" y="713"/>
                      <a:pt x="274" y="768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32"/>
              <p:cNvSpPr/>
              <p:nvPr/>
            </p:nvSpPr>
            <p:spPr>
              <a:xfrm>
                <a:off x="6508512" y="3031648"/>
                <a:ext cx="605" cy="1701"/>
              </a:xfrm>
              <a:custGeom>
                <a:avLst/>
                <a:gdLst/>
                <a:ahLst/>
                <a:cxnLst/>
                <a:rect l="l" t="t" r="r" b="b"/>
                <a:pathLst>
                  <a:path w="49" h="139" extrusionOk="0">
                    <a:moveTo>
                      <a:pt x="10" y="0"/>
                    </a:moveTo>
                    <a:cubicBezTo>
                      <a:pt x="1" y="0"/>
                      <a:pt x="13" y="70"/>
                      <a:pt x="48" y="139"/>
                    </a:cubicBezTo>
                    <a:lnTo>
                      <a:pt x="48" y="84"/>
                    </a:lnTo>
                    <a:cubicBezTo>
                      <a:pt x="28" y="24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32"/>
              <p:cNvSpPr/>
              <p:nvPr/>
            </p:nvSpPr>
            <p:spPr>
              <a:xfrm>
                <a:off x="6508524" y="3030219"/>
                <a:ext cx="3960" cy="15214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243" extrusionOk="0">
                    <a:moveTo>
                      <a:pt x="21" y="1"/>
                    </a:moveTo>
                    <a:cubicBezTo>
                      <a:pt x="1" y="1"/>
                      <a:pt x="14" y="101"/>
                      <a:pt x="47" y="202"/>
                    </a:cubicBezTo>
                    <a:lnTo>
                      <a:pt x="47" y="257"/>
                    </a:lnTo>
                    <a:cubicBezTo>
                      <a:pt x="86" y="334"/>
                      <a:pt x="131" y="452"/>
                      <a:pt x="169" y="566"/>
                    </a:cubicBezTo>
                    <a:lnTo>
                      <a:pt x="169" y="566"/>
                    </a:lnTo>
                    <a:cubicBezTo>
                      <a:pt x="132" y="390"/>
                      <a:pt x="102" y="228"/>
                      <a:pt x="102" y="147"/>
                    </a:cubicBezTo>
                    <a:cubicBezTo>
                      <a:pt x="59" y="41"/>
                      <a:pt x="33" y="1"/>
                      <a:pt x="21" y="1"/>
                    </a:cubicBezTo>
                    <a:close/>
                    <a:moveTo>
                      <a:pt x="169" y="566"/>
                    </a:moveTo>
                    <a:lnTo>
                      <a:pt x="169" y="566"/>
                    </a:lnTo>
                    <a:cubicBezTo>
                      <a:pt x="192" y="674"/>
                      <a:pt x="218" y="787"/>
                      <a:pt x="242" y="889"/>
                    </a:cubicBezTo>
                    <a:lnTo>
                      <a:pt x="242" y="889"/>
                    </a:lnTo>
                    <a:cubicBezTo>
                      <a:pt x="262" y="882"/>
                      <a:pt x="224" y="729"/>
                      <a:pt x="169" y="566"/>
                    </a:cubicBezTo>
                    <a:close/>
                    <a:moveTo>
                      <a:pt x="128" y="720"/>
                    </a:moveTo>
                    <a:cubicBezTo>
                      <a:pt x="121" y="720"/>
                      <a:pt x="127" y="756"/>
                      <a:pt x="157" y="859"/>
                    </a:cubicBezTo>
                    <a:lnTo>
                      <a:pt x="321" y="1243"/>
                    </a:lnTo>
                    <a:cubicBezTo>
                      <a:pt x="321" y="1221"/>
                      <a:pt x="285" y="1072"/>
                      <a:pt x="242" y="889"/>
                    </a:cubicBezTo>
                    <a:lnTo>
                      <a:pt x="242" y="889"/>
                    </a:lnTo>
                    <a:cubicBezTo>
                      <a:pt x="242" y="890"/>
                      <a:pt x="241" y="890"/>
                      <a:pt x="241" y="890"/>
                    </a:cubicBezTo>
                    <a:cubicBezTo>
                      <a:pt x="235" y="890"/>
                      <a:pt x="225" y="880"/>
                      <a:pt x="211" y="859"/>
                    </a:cubicBezTo>
                    <a:lnTo>
                      <a:pt x="211" y="859"/>
                    </a:lnTo>
                    <a:cubicBezTo>
                      <a:pt x="219" y="882"/>
                      <a:pt x="221" y="891"/>
                      <a:pt x="220" y="891"/>
                    </a:cubicBezTo>
                    <a:cubicBezTo>
                      <a:pt x="215" y="891"/>
                      <a:pt x="142" y="720"/>
                      <a:pt x="128" y="72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32"/>
              <p:cNvSpPr/>
              <p:nvPr/>
            </p:nvSpPr>
            <p:spPr>
              <a:xfrm>
                <a:off x="6509102" y="3033319"/>
                <a:ext cx="12" cy="2032"/>
              </a:xfrm>
              <a:custGeom>
                <a:avLst/>
                <a:gdLst/>
                <a:ahLst/>
                <a:cxnLst/>
                <a:rect l="l" t="t" r="r" b="b"/>
                <a:pathLst>
                  <a:path w="1" h="166" extrusionOk="0">
                    <a:moveTo>
                      <a:pt x="0" y="1"/>
                    </a:moveTo>
                    <a:lnTo>
                      <a:pt x="0" y="56"/>
                    </a:lnTo>
                    <a:cubicBezTo>
                      <a:pt x="0" y="165"/>
                      <a:pt x="0" y="56"/>
                      <a:pt x="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32"/>
              <p:cNvSpPr/>
              <p:nvPr/>
            </p:nvSpPr>
            <p:spPr>
              <a:xfrm>
                <a:off x="6507749" y="3033319"/>
                <a:ext cx="1369" cy="4039"/>
              </a:xfrm>
              <a:custGeom>
                <a:avLst/>
                <a:gdLst/>
                <a:ahLst/>
                <a:cxnLst/>
                <a:rect l="l" t="t" r="r" b="b"/>
                <a:pathLst>
                  <a:path w="111" h="330" extrusionOk="0">
                    <a:moveTo>
                      <a:pt x="1" y="1"/>
                    </a:moveTo>
                    <a:lnTo>
                      <a:pt x="1" y="110"/>
                    </a:lnTo>
                    <a:lnTo>
                      <a:pt x="110" y="32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32"/>
              <p:cNvSpPr/>
              <p:nvPr/>
            </p:nvSpPr>
            <p:spPr>
              <a:xfrm>
                <a:off x="6511070" y="3031333"/>
                <a:ext cx="3442" cy="18115"/>
              </a:xfrm>
              <a:custGeom>
                <a:avLst/>
                <a:gdLst/>
                <a:ahLst/>
                <a:cxnLst/>
                <a:rect l="l" t="t" r="r" b="b"/>
                <a:pathLst>
                  <a:path w="279" h="1480" extrusionOk="0">
                    <a:moveTo>
                      <a:pt x="59" y="1"/>
                    </a:moveTo>
                    <a:lnTo>
                      <a:pt x="59" y="1"/>
                    </a:lnTo>
                    <a:cubicBezTo>
                      <a:pt x="99" y="281"/>
                      <a:pt x="88" y="349"/>
                      <a:pt x="66" y="349"/>
                    </a:cubicBezTo>
                    <a:cubicBezTo>
                      <a:pt x="45" y="349"/>
                      <a:pt x="14" y="290"/>
                      <a:pt x="7" y="290"/>
                    </a:cubicBezTo>
                    <a:cubicBezTo>
                      <a:pt x="1" y="290"/>
                      <a:pt x="11" y="333"/>
                      <a:pt x="59" y="493"/>
                    </a:cubicBezTo>
                    <a:cubicBezTo>
                      <a:pt x="114" y="493"/>
                      <a:pt x="224" y="1041"/>
                      <a:pt x="278" y="1479"/>
                    </a:cubicBezTo>
                    <a:lnTo>
                      <a:pt x="278" y="1205"/>
                    </a:lnTo>
                    <a:cubicBezTo>
                      <a:pt x="224" y="932"/>
                      <a:pt x="169" y="329"/>
                      <a:pt x="59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32"/>
              <p:cNvSpPr/>
              <p:nvPr/>
            </p:nvSpPr>
            <p:spPr>
              <a:xfrm>
                <a:off x="6515166" y="3049242"/>
                <a:ext cx="12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" h="56" extrusionOk="0">
                    <a:moveTo>
                      <a:pt x="0" y="55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32"/>
              <p:cNvSpPr/>
              <p:nvPr/>
            </p:nvSpPr>
            <p:spPr>
              <a:xfrm>
                <a:off x="6513813" y="3035970"/>
                <a:ext cx="2714" cy="13134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073" extrusionOk="0">
                    <a:moveTo>
                      <a:pt x="165" y="1"/>
                    </a:moveTo>
                    <a:lnTo>
                      <a:pt x="165" y="1"/>
                    </a:lnTo>
                    <a:cubicBezTo>
                      <a:pt x="112" y="54"/>
                      <a:pt x="59" y="56"/>
                      <a:pt x="55" y="604"/>
                    </a:cubicBezTo>
                    <a:lnTo>
                      <a:pt x="55" y="604"/>
                    </a:lnTo>
                    <a:lnTo>
                      <a:pt x="1" y="220"/>
                    </a:lnTo>
                    <a:lnTo>
                      <a:pt x="55" y="658"/>
                    </a:lnTo>
                    <a:cubicBezTo>
                      <a:pt x="55" y="640"/>
                      <a:pt x="55" y="622"/>
                      <a:pt x="55" y="604"/>
                    </a:cubicBezTo>
                    <a:lnTo>
                      <a:pt x="55" y="604"/>
                    </a:lnTo>
                    <a:lnTo>
                      <a:pt x="90" y="849"/>
                    </a:lnTo>
                    <a:lnTo>
                      <a:pt x="90" y="849"/>
                    </a:lnTo>
                    <a:cubicBezTo>
                      <a:pt x="86" y="790"/>
                      <a:pt x="84" y="740"/>
                      <a:pt x="87" y="740"/>
                    </a:cubicBezTo>
                    <a:lnTo>
                      <a:pt x="87" y="740"/>
                    </a:lnTo>
                    <a:cubicBezTo>
                      <a:pt x="88" y="740"/>
                      <a:pt x="92" y="766"/>
                      <a:pt x="100" y="835"/>
                    </a:cubicBezTo>
                    <a:lnTo>
                      <a:pt x="100" y="835"/>
                    </a:lnTo>
                    <a:cubicBezTo>
                      <a:pt x="104" y="813"/>
                      <a:pt x="108" y="789"/>
                      <a:pt x="112" y="763"/>
                    </a:cubicBezTo>
                    <a:lnTo>
                      <a:pt x="112" y="763"/>
                    </a:lnTo>
                    <a:cubicBezTo>
                      <a:pt x="110" y="837"/>
                      <a:pt x="110" y="915"/>
                      <a:pt x="110" y="987"/>
                    </a:cubicBezTo>
                    <a:cubicBezTo>
                      <a:pt x="110" y="713"/>
                      <a:pt x="165" y="494"/>
                      <a:pt x="220" y="220"/>
                    </a:cubicBezTo>
                    <a:lnTo>
                      <a:pt x="220" y="220"/>
                    </a:lnTo>
                    <a:cubicBezTo>
                      <a:pt x="169" y="454"/>
                      <a:pt x="135" y="632"/>
                      <a:pt x="112" y="763"/>
                    </a:cubicBezTo>
                    <a:lnTo>
                      <a:pt x="112" y="763"/>
                    </a:lnTo>
                    <a:cubicBezTo>
                      <a:pt x="116" y="611"/>
                      <a:pt x="128" y="476"/>
                      <a:pt x="165" y="439"/>
                    </a:cubicBezTo>
                    <a:cubicBezTo>
                      <a:pt x="159" y="428"/>
                      <a:pt x="154" y="423"/>
                      <a:pt x="150" y="423"/>
                    </a:cubicBezTo>
                    <a:cubicBezTo>
                      <a:pt x="115" y="423"/>
                      <a:pt x="111" y="729"/>
                      <a:pt x="110" y="729"/>
                    </a:cubicBezTo>
                    <a:cubicBezTo>
                      <a:pt x="110" y="729"/>
                      <a:pt x="110" y="724"/>
                      <a:pt x="110" y="713"/>
                    </a:cubicBezTo>
                    <a:cubicBezTo>
                      <a:pt x="110" y="1"/>
                      <a:pt x="110" y="658"/>
                      <a:pt x="165" y="1"/>
                    </a:cubicBezTo>
                    <a:close/>
                    <a:moveTo>
                      <a:pt x="100" y="835"/>
                    </a:moveTo>
                    <a:lnTo>
                      <a:pt x="100" y="835"/>
                    </a:lnTo>
                    <a:cubicBezTo>
                      <a:pt x="98" y="849"/>
                      <a:pt x="96" y="862"/>
                      <a:pt x="94" y="874"/>
                    </a:cubicBezTo>
                    <a:lnTo>
                      <a:pt x="94" y="874"/>
                    </a:lnTo>
                    <a:lnTo>
                      <a:pt x="90" y="849"/>
                    </a:lnTo>
                    <a:lnTo>
                      <a:pt x="90" y="849"/>
                    </a:lnTo>
                    <a:cubicBezTo>
                      <a:pt x="91" y="860"/>
                      <a:pt x="92" y="871"/>
                      <a:pt x="93" y="883"/>
                    </a:cubicBezTo>
                    <a:lnTo>
                      <a:pt x="93" y="883"/>
                    </a:lnTo>
                    <a:cubicBezTo>
                      <a:pt x="73" y="1017"/>
                      <a:pt x="74" y="1072"/>
                      <a:pt x="86" y="1072"/>
                    </a:cubicBezTo>
                    <a:cubicBezTo>
                      <a:pt x="92" y="1072"/>
                      <a:pt x="100" y="1061"/>
                      <a:pt x="110" y="1042"/>
                    </a:cubicBezTo>
                    <a:cubicBezTo>
                      <a:pt x="110" y="1017"/>
                      <a:pt x="110" y="982"/>
                      <a:pt x="110" y="932"/>
                    </a:cubicBezTo>
                    <a:cubicBezTo>
                      <a:pt x="106" y="893"/>
                      <a:pt x="103" y="861"/>
                      <a:pt x="100" y="83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32"/>
              <p:cNvSpPr/>
              <p:nvPr/>
            </p:nvSpPr>
            <p:spPr>
              <a:xfrm>
                <a:off x="6515166" y="304791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32"/>
              <p:cNvSpPr/>
              <p:nvPr/>
            </p:nvSpPr>
            <p:spPr>
              <a:xfrm>
                <a:off x="6514489" y="3037181"/>
                <a:ext cx="5367" cy="1164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951" extrusionOk="0">
                    <a:moveTo>
                      <a:pt x="274" y="65"/>
                    </a:moveTo>
                    <a:lnTo>
                      <a:pt x="274" y="65"/>
                    </a:lnTo>
                    <a:cubicBezTo>
                      <a:pt x="234" y="187"/>
                      <a:pt x="193" y="308"/>
                      <a:pt x="175" y="385"/>
                    </a:cubicBezTo>
                    <a:lnTo>
                      <a:pt x="175" y="385"/>
                    </a:lnTo>
                    <a:cubicBezTo>
                      <a:pt x="212" y="278"/>
                      <a:pt x="249" y="166"/>
                      <a:pt x="274" y="65"/>
                    </a:cubicBezTo>
                    <a:close/>
                    <a:moveTo>
                      <a:pt x="91" y="760"/>
                    </a:moveTo>
                    <a:cubicBezTo>
                      <a:pt x="83" y="784"/>
                      <a:pt x="75" y="806"/>
                      <a:pt x="69" y="823"/>
                    </a:cubicBezTo>
                    <a:lnTo>
                      <a:pt x="69" y="823"/>
                    </a:lnTo>
                    <a:cubicBezTo>
                      <a:pt x="74" y="826"/>
                      <a:pt x="67" y="848"/>
                      <a:pt x="55" y="873"/>
                    </a:cubicBezTo>
                    <a:lnTo>
                      <a:pt x="55" y="873"/>
                    </a:lnTo>
                    <a:lnTo>
                      <a:pt x="55" y="857"/>
                    </a:lnTo>
                    <a:lnTo>
                      <a:pt x="55" y="857"/>
                    </a:lnTo>
                    <a:cubicBezTo>
                      <a:pt x="59" y="849"/>
                      <a:pt x="64" y="837"/>
                      <a:pt x="69" y="823"/>
                    </a:cubicBezTo>
                    <a:lnTo>
                      <a:pt x="69" y="823"/>
                    </a:lnTo>
                    <a:cubicBezTo>
                      <a:pt x="68" y="823"/>
                      <a:pt x="68" y="823"/>
                      <a:pt x="68" y="823"/>
                    </a:cubicBezTo>
                    <a:cubicBezTo>
                      <a:pt x="65" y="823"/>
                      <a:pt x="61" y="826"/>
                      <a:pt x="55" y="832"/>
                    </a:cubicBezTo>
                    <a:lnTo>
                      <a:pt x="91" y="760"/>
                    </a:lnTo>
                    <a:close/>
                    <a:moveTo>
                      <a:pt x="55" y="883"/>
                    </a:moveTo>
                    <a:cubicBezTo>
                      <a:pt x="48" y="899"/>
                      <a:pt x="44" y="908"/>
                      <a:pt x="44" y="908"/>
                    </a:cubicBezTo>
                    <a:cubicBezTo>
                      <a:pt x="44" y="908"/>
                      <a:pt x="48" y="902"/>
                      <a:pt x="55" y="887"/>
                    </a:cubicBezTo>
                    <a:lnTo>
                      <a:pt x="55" y="883"/>
                    </a:lnTo>
                    <a:close/>
                    <a:moveTo>
                      <a:pt x="364" y="0"/>
                    </a:moveTo>
                    <a:cubicBezTo>
                      <a:pt x="354" y="0"/>
                      <a:pt x="342" y="4"/>
                      <a:pt x="329" y="10"/>
                    </a:cubicBezTo>
                    <a:lnTo>
                      <a:pt x="165" y="449"/>
                    </a:lnTo>
                    <a:cubicBezTo>
                      <a:pt x="165" y="434"/>
                      <a:pt x="168" y="413"/>
                      <a:pt x="175" y="385"/>
                    </a:cubicBezTo>
                    <a:lnTo>
                      <a:pt x="175" y="385"/>
                    </a:lnTo>
                    <a:cubicBezTo>
                      <a:pt x="130" y="512"/>
                      <a:pt x="85" y="634"/>
                      <a:pt x="55" y="722"/>
                    </a:cubicBezTo>
                    <a:cubicBezTo>
                      <a:pt x="44" y="798"/>
                      <a:pt x="40" y="842"/>
                      <a:pt x="41" y="861"/>
                    </a:cubicBezTo>
                    <a:lnTo>
                      <a:pt x="41" y="861"/>
                    </a:lnTo>
                    <a:lnTo>
                      <a:pt x="0" y="942"/>
                    </a:lnTo>
                    <a:cubicBezTo>
                      <a:pt x="0" y="948"/>
                      <a:pt x="2" y="950"/>
                      <a:pt x="4" y="950"/>
                    </a:cubicBezTo>
                    <a:cubicBezTo>
                      <a:pt x="14" y="950"/>
                      <a:pt x="39" y="908"/>
                      <a:pt x="55" y="873"/>
                    </a:cubicBezTo>
                    <a:lnTo>
                      <a:pt x="55" y="873"/>
                    </a:lnTo>
                    <a:lnTo>
                      <a:pt x="55" y="883"/>
                    </a:lnTo>
                    <a:lnTo>
                      <a:pt x="55" y="883"/>
                    </a:lnTo>
                    <a:cubicBezTo>
                      <a:pt x="73" y="841"/>
                      <a:pt x="111" y="752"/>
                      <a:pt x="148" y="647"/>
                    </a:cubicBezTo>
                    <a:lnTo>
                      <a:pt x="148" y="647"/>
                    </a:lnTo>
                    <a:lnTo>
                      <a:pt x="91" y="760"/>
                    </a:lnTo>
                    <a:lnTo>
                      <a:pt x="91" y="760"/>
                    </a:lnTo>
                    <a:cubicBezTo>
                      <a:pt x="125" y="660"/>
                      <a:pt x="172" y="512"/>
                      <a:pt x="219" y="394"/>
                    </a:cubicBezTo>
                    <a:lnTo>
                      <a:pt x="219" y="394"/>
                    </a:lnTo>
                    <a:cubicBezTo>
                      <a:pt x="203" y="478"/>
                      <a:pt x="175" y="567"/>
                      <a:pt x="148" y="647"/>
                    </a:cubicBezTo>
                    <a:lnTo>
                      <a:pt x="148" y="647"/>
                    </a:lnTo>
                    <a:lnTo>
                      <a:pt x="165" y="613"/>
                    </a:lnTo>
                    <a:cubicBezTo>
                      <a:pt x="405" y="180"/>
                      <a:pt x="434" y="0"/>
                      <a:pt x="364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32"/>
              <p:cNvSpPr/>
              <p:nvPr/>
            </p:nvSpPr>
            <p:spPr>
              <a:xfrm>
                <a:off x="6517183" y="3035365"/>
                <a:ext cx="975" cy="2644"/>
              </a:xfrm>
              <a:custGeom>
                <a:avLst/>
                <a:gdLst/>
                <a:ahLst/>
                <a:cxnLst/>
                <a:rect l="l" t="t" r="r" b="b"/>
                <a:pathLst>
                  <a:path w="79" h="216" extrusionOk="0">
                    <a:moveTo>
                      <a:pt x="64" y="0"/>
                    </a:moveTo>
                    <a:cubicBezTo>
                      <a:pt x="56" y="0"/>
                      <a:pt x="38" y="30"/>
                      <a:pt x="0" y="106"/>
                    </a:cubicBezTo>
                    <a:cubicBezTo>
                      <a:pt x="15" y="91"/>
                      <a:pt x="26" y="84"/>
                      <a:pt x="34" y="84"/>
                    </a:cubicBezTo>
                    <a:cubicBezTo>
                      <a:pt x="55" y="84"/>
                      <a:pt x="55" y="135"/>
                      <a:pt x="55" y="215"/>
                    </a:cubicBezTo>
                    <a:cubicBezTo>
                      <a:pt x="55" y="108"/>
                      <a:pt x="79" y="0"/>
                      <a:pt x="64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32"/>
              <p:cNvSpPr/>
              <p:nvPr/>
            </p:nvSpPr>
            <p:spPr>
              <a:xfrm>
                <a:off x="6514489" y="3048576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32"/>
              <p:cNvSpPr/>
              <p:nvPr/>
            </p:nvSpPr>
            <p:spPr>
              <a:xfrm>
                <a:off x="6519200" y="3037302"/>
                <a:ext cx="1369" cy="4039"/>
              </a:xfrm>
              <a:custGeom>
                <a:avLst/>
                <a:gdLst/>
                <a:ahLst/>
                <a:cxnLst/>
                <a:rect l="l" t="t" r="r" b="b"/>
                <a:pathLst>
                  <a:path w="111" h="330" extrusionOk="0">
                    <a:moveTo>
                      <a:pt x="110" y="0"/>
                    </a:moveTo>
                    <a:lnTo>
                      <a:pt x="87" y="71"/>
                    </a:lnTo>
                    <a:lnTo>
                      <a:pt x="87" y="71"/>
                    </a:lnTo>
                    <a:cubicBezTo>
                      <a:pt x="101" y="45"/>
                      <a:pt x="110" y="23"/>
                      <a:pt x="110" y="0"/>
                    </a:cubicBezTo>
                    <a:close/>
                    <a:moveTo>
                      <a:pt x="87" y="71"/>
                    </a:moveTo>
                    <a:cubicBezTo>
                      <a:pt x="66" y="109"/>
                      <a:pt x="33" y="155"/>
                      <a:pt x="1" y="220"/>
                    </a:cubicBezTo>
                    <a:lnTo>
                      <a:pt x="1" y="329"/>
                    </a:lnTo>
                    <a:lnTo>
                      <a:pt x="87" y="7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32"/>
              <p:cNvSpPr/>
              <p:nvPr/>
            </p:nvSpPr>
            <p:spPr>
              <a:xfrm>
                <a:off x="6509102" y="3036854"/>
                <a:ext cx="26365" cy="21922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1791" extrusionOk="0">
                    <a:moveTo>
                      <a:pt x="1109" y="0"/>
                    </a:moveTo>
                    <a:cubicBezTo>
                      <a:pt x="1085" y="0"/>
                      <a:pt x="722" y="541"/>
                      <a:pt x="709" y="541"/>
                    </a:cubicBezTo>
                    <a:cubicBezTo>
                      <a:pt x="708" y="541"/>
                      <a:pt x="709" y="537"/>
                      <a:pt x="712" y="530"/>
                    </a:cubicBezTo>
                    <a:lnTo>
                      <a:pt x="712" y="530"/>
                    </a:lnTo>
                    <a:cubicBezTo>
                      <a:pt x="438" y="914"/>
                      <a:pt x="548" y="749"/>
                      <a:pt x="384" y="1023"/>
                    </a:cubicBezTo>
                    <a:cubicBezTo>
                      <a:pt x="438" y="969"/>
                      <a:pt x="438" y="969"/>
                      <a:pt x="438" y="969"/>
                    </a:cubicBezTo>
                    <a:lnTo>
                      <a:pt x="438" y="969"/>
                    </a:lnTo>
                    <a:cubicBezTo>
                      <a:pt x="438" y="969"/>
                      <a:pt x="333" y="1109"/>
                      <a:pt x="347" y="1109"/>
                    </a:cubicBezTo>
                    <a:cubicBezTo>
                      <a:pt x="351" y="1109"/>
                      <a:pt x="362" y="1100"/>
                      <a:pt x="384" y="1078"/>
                    </a:cubicBezTo>
                    <a:cubicBezTo>
                      <a:pt x="548" y="859"/>
                      <a:pt x="822" y="695"/>
                      <a:pt x="986" y="695"/>
                    </a:cubicBezTo>
                    <a:lnTo>
                      <a:pt x="603" y="969"/>
                    </a:lnTo>
                    <a:cubicBezTo>
                      <a:pt x="687" y="918"/>
                      <a:pt x="756" y="893"/>
                      <a:pt x="792" y="893"/>
                    </a:cubicBezTo>
                    <a:cubicBezTo>
                      <a:pt x="871" y="893"/>
                      <a:pt x="783" y="1016"/>
                      <a:pt x="329" y="1242"/>
                    </a:cubicBezTo>
                    <a:cubicBezTo>
                      <a:pt x="418" y="1204"/>
                      <a:pt x="454" y="1193"/>
                      <a:pt x="468" y="1193"/>
                    </a:cubicBezTo>
                    <a:cubicBezTo>
                      <a:pt x="489" y="1193"/>
                      <a:pt x="461" y="1219"/>
                      <a:pt x="494" y="1219"/>
                    </a:cubicBezTo>
                    <a:cubicBezTo>
                      <a:pt x="525" y="1219"/>
                      <a:pt x="611" y="1195"/>
                      <a:pt x="847" y="1102"/>
                    </a:cubicBezTo>
                    <a:lnTo>
                      <a:pt x="847" y="1102"/>
                    </a:lnTo>
                    <a:cubicBezTo>
                      <a:pt x="842" y="1110"/>
                      <a:pt x="835" y="1120"/>
                      <a:pt x="822" y="1133"/>
                    </a:cubicBezTo>
                    <a:lnTo>
                      <a:pt x="1096" y="1023"/>
                    </a:lnTo>
                    <a:lnTo>
                      <a:pt x="1096" y="1023"/>
                    </a:lnTo>
                    <a:cubicBezTo>
                      <a:pt x="1096" y="1078"/>
                      <a:pt x="657" y="1242"/>
                      <a:pt x="657" y="1242"/>
                    </a:cubicBezTo>
                    <a:cubicBezTo>
                      <a:pt x="1096" y="1078"/>
                      <a:pt x="1205" y="1078"/>
                      <a:pt x="1588" y="1023"/>
                    </a:cubicBezTo>
                    <a:lnTo>
                      <a:pt x="1588" y="1023"/>
                    </a:lnTo>
                    <a:cubicBezTo>
                      <a:pt x="1096" y="1188"/>
                      <a:pt x="712" y="1352"/>
                      <a:pt x="329" y="1461"/>
                    </a:cubicBezTo>
                    <a:lnTo>
                      <a:pt x="822" y="1352"/>
                    </a:lnTo>
                    <a:lnTo>
                      <a:pt x="822" y="1352"/>
                    </a:lnTo>
                    <a:cubicBezTo>
                      <a:pt x="789" y="1363"/>
                      <a:pt x="778" y="1367"/>
                      <a:pt x="783" y="1367"/>
                    </a:cubicBezTo>
                    <a:cubicBezTo>
                      <a:pt x="802" y="1367"/>
                      <a:pt x="1074" y="1297"/>
                      <a:pt x="1205" y="1297"/>
                    </a:cubicBezTo>
                    <a:cubicBezTo>
                      <a:pt x="1260" y="1297"/>
                      <a:pt x="657" y="1407"/>
                      <a:pt x="384" y="1461"/>
                    </a:cubicBezTo>
                    <a:cubicBezTo>
                      <a:pt x="359" y="1470"/>
                      <a:pt x="363" y="1473"/>
                      <a:pt x="386" y="1473"/>
                    </a:cubicBezTo>
                    <a:cubicBezTo>
                      <a:pt x="476" y="1473"/>
                      <a:pt x="863" y="1423"/>
                      <a:pt x="1000" y="1423"/>
                    </a:cubicBezTo>
                    <a:cubicBezTo>
                      <a:pt x="1060" y="1423"/>
                      <a:pt x="1072" y="1433"/>
                      <a:pt x="986" y="1461"/>
                    </a:cubicBezTo>
                    <a:lnTo>
                      <a:pt x="1424" y="1407"/>
                    </a:lnTo>
                    <a:lnTo>
                      <a:pt x="1424" y="1407"/>
                    </a:lnTo>
                    <a:cubicBezTo>
                      <a:pt x="1534" y="1461"/>
                      <a:pt x="1041" y="1516"/>
                      <a:pt x="1150" y="1571"/>
                    </a:cubicBezTo>
                    <a:cubicBezTo>
                      <a:pt x="949" y="1589"/>
                      <a:pt x="828" y="1595"/>
                      <a:pt x="745" y="1595"/>
                    </a:cubicBezTo>
                    <a:cubicBezTo>
                      <a:pt x="578" y="1595"/>
                      <a:pt x="566" y="1571"/>
                      <a:pt x="384" y="1571"/>
                    </a:cubicBezTo>
                    <a:cubicBezTo>
                      <a:pt x="219" y="1571"/>
                      <a:pt x="219" y="1626"/>
                      <a:pt x="0" y="1626"/>
                    </a:cubicBezTo>
                    <a:cubicBezTo>
                      <a:pt x="329" y="1626"/>
                      <a:pt x="767" y="1626"/>
                      <a:pt x="1041" y="1681"/>
                    </a:cubicBezTo>
                    <a:cubicBezTo>
                      <a:pt x="803" y="1662"/>
                      <a:pt x="651" y="1656"/>
                      <a:pt x="552" y="1656"/>
                    </a:cubicBezTo>
                    <a:cubicBezTo>
                      <a:pt x="353" y="1656"/>
                      <a:pt x="365" y="1681"/>
                      <a:pt x="329" y="1681"/>
                    </a:cubicBezTo>
                    <a:lnTo>
                      <a:pt x="712" y="1681"/>
                    </a:lnTo>
                    <a:cubicBezTo>
                      <a:pt x="1096" y="1681"/>
                      <a:pt x="1041" y="1735"/>
                      <a:pt x="1260" y="1735"/>
                    </a:cubicBezTo>
                    <a:cubicBezTo>
                      <a:pt x="1534" y="1735"/>
                      <a:pt x="1698" y="1790"/>
                      <a:pt x="2081" y="1790"/>
                    </a:cubicBezTo>
                    <a:cubicBezTo>
                      <a:pt x="2136" y="1681"/>
                      <a:pt x="1643" y="1681"/>
                      <a:pt x="1698" y="1626"/>
                    </a:cubicBezTo>
                    <a:cubicBezTo>
                      <a:pt x="1862" y="1626"/>
                      <a:pt x="2027" y="1626"/>
                      <a:pt x="2136" y="1571"/>
                    </a:cubicBezTo>
                    <a:cubicBezTo>
                      <a:pt x="1917" y="1516"/>
                      <a:pt x="1534" y="1407"/>
                      <a:pt x="1862" y="1297"/>
                    </a:cubicBezTo>
                    <a:cubicBezTo>
                      <a:pt x="1972" y="1188"/>
                      <a:pt x="1808" y="1133"/>
                      <a:pt x="1588" y="1133"/>
                    </a:cubicBezTo>
                    <a:cubicBezTo>
                      <a:pt x="1698" y="749"/>
                      <a:pt x="1260" y="695"/>
                      <a:pt x="1424" y="311"/>
                    </a:cubicBezTo>
                    <a:lnTo>
                      <a:pt x="1424" y="311"/>
                    </a:lnTo>
                    <a:lnTo>
                      <a:pt x="767" y="749"/>
                    </a:lnTo>
                    <a:cubicBezTo>
                      <a:pt x="1096" y="476"/>
                      <a:pt x="767" y="695"/>
                      <a:pt x="1150" y="366"/>
                    </a:cubicBezTo>
                    <a:lnTo>
                      <a:pt x="1150" y="366"/>
                    </a:lnTo>
                    <a:cubicBezTo>
                      <a:pt x="1123" y="421"/>
                      <a:pt x="1123" y="435"/>
                      <a:pt x="1130" y="435"/>
                    </a:cubicBezTo>
                    <a:cubicBezTo>
                      <a:pt x="1137" y="435"/>
                      <a:pt x="1150" y="421"/>
                      <a:pt x="1150" y="421"/>
                    </a:cubicBezTo>
                    <a:cubicBezTo>
                      <a:pt x="1349" y="222"/>
                      <a:pt x="1370" y="175"/>
                      <a:pt x="1331" y="175"/>
                    </a:cubicBezTo>
                    <a:cubicBezTo>
                      <a:pt x="1295" y="175"/>
                      <a:pt x="1211" y="213"/>
                      <a:pt x="1166" y="213"/>
                    </a:cubicBezTo>
                    <a:cubicBezTo>
                      <a:pt x="1138" y="213"/>
                      <a:pt x="1125" y="198"/>
                      <a:pt x="1150" y="147"/>
                    </a:cubicBezTo>
                    <a:lnTo>
                      <a:pt x="1150" y="147"/>
                    </a:lnTo>
                    <a:cubicBezTo>
                      <a:pt x="1095" y="203"/>
                      <a:pt x="954" y="358"/>
                      <a:pt x="822" y="511"/>
                    </a:cubicBezTo>
                    <a:lnTo>
                      <a:pt x="822" y="511"/>
                    </a:lnTo>
                    <a:cubicBezTo>
                      <a:pt x="822" y="491"/>
                      <a:pt x="817" y="456"/>
                      <a:pt x="1096" y="37"/>
                    </a:cubicBezTo>
                    <a:cubicBezTo>
                      <a:pt x="1109" y="11"/>
                      <a:pt x="1112" y="0"/>
                      <a:pt x="1109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32"/>
              <p:cNvSpPr/>
              <p:nvPr/>
            </p:nvSpPr>
            <p:spPr>
              <a:xfrm>
                <a:off x="6506408" y="3056531"/>
                <a:ext cx="271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" extrusionOk="0">
                    <a:moveTo>
                      <a:pt x="219" y="1"/>
                    </a:moveTo>
                    <a:lnTo>
                      <a:pt x="0" y="1"/>
                    </a:lnTo>
                    <a:cubicBezTo>
                      <a:pt x="0" y="1"/>
                      <a:pt x="55" y="1"/>
                      <a:pt x="55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32"/>
              <p:cNvSpPr/>
              <p:nvPr/>
            </p:nvSpPr>
            <p:spPr>
              <a:xfrm>
                <a:off x="6512460" y="3057197"/>
                <a:ext cx="69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1" extrusionOk="0">
                    <a:moveTo>
                      <a:pt x="56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32"/>
              <p:cNvSpPr/>
              <p:nvPr/>
            </p:nvSpPr>
            <p:spPr>
              <a:xfrm>
                <a:off x="6531328" y="3051894"/>
                <a:ext cx="691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6" h="56" extrusionOk="0">
                    <a:moveTo>
                      <a:pt x="55" y="0"/>
                    </a:moveTo>
                    <a:lnTo>
                      <a:pt x="1" y="55"/>
                    </a:lnTo>
                    <a:lnTo>
                      <a:pt x="55" y="5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32"/>
              <p:cNvSpPr/>
              <p:nvPr/>
            </p:nvSpPr>
            <p:spPr>
              <a:xfrm>
                <a:off x="6507073" y="3054545"/>
                <a:ext cx="6095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494" h="111" extrusionOk="0">
                    <a:moveTo>
                      <a:pt x="494" y="0"/>
                    </a:moveTo>
                    <a:cubicBezTo>
                      <a:pt x="275" y="0"/>
                      <a:pt x="110" y="55"/>
                      <a:pt x="1" y="110"/>
                    </a:cubicBezTo>
                    <a:lnTo>
                      <a:pt x="494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32"/>
              <p:cNvSpPr/>
              <p:nvPr/>
            </p:nvSpPr>
            <p:spPr>
              <a:xfrm>
                <a:off x="6508426" y="3052559"/>
                <a:ext cx="4059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329" h="110" extrusionOk="0">
                    <a:moveTo>
                      <a:pt x="329" y="0"/>
                    </a:moveTo>
                    <a:cubicBezTo>
                      <a:pt x="274" y="0"/>
                      <a:pt x="165" y="55"/>
                      <a:pt x="0" y="110"/>
                    </a:cubicBezTo>
                    <a:cubicBezTo>
                      <a:pt x="0" y="110"/>
                      <a:pt x="165" y="110"/>
                      <a:pt x="329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32"/>
              <p:cNvSpPr/>
              <p:nvPr/>
            </p:nvSpPr>
            <p:spPr>
              <a:xfrm>
                <a:off x="6507749" y="3056531"/>
                <a:ext cx="3393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56" extrusionOk="0">
                    <a:moveTo>
                      <a:pt x="1" y="1"/>
                    </a:moveTo>
                    <a:lnTo>
                      <a:pt x="165" y="56"/>
                    </a:lnTo>
                    <a:lnTo>
                      <a:pt x="274" y="5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32"/>
              <p:cNvSpPr/>
              <p:nvPr/>
            </p:nvSpPr>
            <p:spPr>
              <a:xfrm>
                <a:off x="6511156" y="3057863"/>
                <a:ext cx="28783" cy="17136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1400" extrusionOk="0">
                    <a:moveTo>
                      <a:pt x="326" y="0"/>
                    </a:moveTo>
                    <a:cubicBezTo>
                      <a:pt x="600" y="55"/>
                      <a:pt x="436" y="55"/>
                      <a:pt x="764" y="110"/>
                    </a:cubicBezTo>
                    <a:cubicBezTo>
                      <a:pt x="436" y="110"/>
                      <a:pt x="655" y="110"/>
                      <a:pt x="271" y="55"/>
                    </a:cubicBezTo>
                    <a:lnTo>
                      <a:pt x="271" y="55"/>
                    </a:lnTo>
                    <a:lnTo>
                      <a:pt x="655" y="165"/>
                    </a:lnTo>
                    <a:cubicBezTo>
                      <a:pt x="1367" y="329"/>
                      <a:pt x="1312" y="219"/>
                      <a:pt x="2024" y="329"/>
                    </a:cubicBezTo>
                    <a:lnTo>
                      <a:pt x="2079" y="384"/>
                    </a:lnTo>
                    <a:cubicBezTo>
                      <a:pt x="2024" y="274"/>
                      <a:pt x="1695" y="165"/>
                      <a:pt x="1750" y="110"/>
                    </a:cubicBezTo>
                    <a:cubicBezTo>
                      <a:pt x="1421" y="110"/>
                      <a:pt x="983" y="110"/>
                      <a:pt x="983" y="55"/>
                    </a:cubicBezTo>
                    <a:cubicBezTo>
                      <a:pt x="929" y="55"/>
                      <a:pt x="600" y="0"/>
                      <a:pt x="326" y="0"/>
                    </a:cubicBezTo>
                    <a:close/>
                    <a:moveTo>
                      <a:pt x="583" y="383"/>
                    </a:moveTo>
                    <a:cubicBezTo>
                      <a:pt x="632" y="402"/>
                      <a:pt x="667" y="414"/>
                      <a:pt x="671" y="414"/>
                    </a:cubicBezTo>
                    <a:cubicBezTo>
                      <a:pt x="673" y="414"/>
                      <a:pt x="653" y="405"/>
                      <a:pt x="600" y="384"/>
                    </a:cubicBezTo>
                    <a:cubicBezTo>
                      <a:pt x="595" y="384"/>
                      <a:pt x="589" y="383"/>
                      <a:pt x="583" y="383"/>
                    </a:cubicBezTo>
                    <a:close/>
                    <a:moveTo>
                      <a:pt x="273" y="95"/>
                    </a:moveTo>
                    <a:cubicBezTo>
                      <a:pt x="247" y="95"/>
                      <a:pt x="227" y="99"/>
                      <a:pt x="217" y="110"/>
                    </a:cubicBezTo>
                    <a:cubicBezTo>
                      <a:pt x="381" y="110"/>
                      <a:pt x="655" y="165"/>
                      <a:pt x="600" y="219"/>
                    </a:cubicBezTo>
                    <a:lnTo>
                      <a:pt x="436" y="165"/>
                    </a:lnTo>
                    <a:lnTo>
                      <a:pt x="436" y="165"/>
                    </a:lnTo>
                    <a:cubicBezTo>
                      <a:pt x="600" y="219"/>
                      <a:pt x="436" y="219"/>
                      <a:pt x="1038" y="329"/>
                    </a:cubicBezTo>
                    <a:lnTo>
                      <a:pt x="436" y="219"/>
                    </a:lnTo>
                    <a:lnTo>
                      <a:pt x="819" y="329"/>
                    </a:lnTo>
                    <a:cubicBezTo>
                      <a:pt x="702" y="329"/>
                      <a:pt x="165" y="189"/>
                      <a:pt x="48" y="189"/>
                    </a:cubicBezTo>
                    <a:cubicBezTo>
                      <a:pt x="1" y="189"/>
                      <a:pt x="21" y="212"/>
                      <a:pt x="162" y="274"/>
                    </a:cubicBezTo>
                    <a:cubicBezTo>
                      <a:pt x="266" y="274"/>
                      <a:pt x="469" y="373"/>
                      <a:pt x="583" y="383"/>
                    </a:cubicBezTo>
                    <a:lnTo>
                      <a:pt x="583" y="383"/>
                    </a:lnTo>
                    <a:cubicBezTo>
                      <a:pt x="460" y="336"/>
                      <a:pt x="248" y="251"/>
                      <a:pt x="217" y="219"/>
                    </a:cubicBezTo>
                    <a:lnTo>
                      <a:pt x="217" y="219"/>
                    </a:lnTo>
                    <a:cubicBezTo>
                      <a:pt x="638" y="325"/>
                      <a:pt x="1060" y="532"/>
                      <a:pt x="1335" y="596"/>
                    </a:cubicBezTo>
                    <a:lnTo>
                      <a:pt x="1335" y="596"/>
                    </a:lnTo>
                    <a:cubicBezTo>
                      <a:pt x="1233" y="574"/>
                      <a:pt x="1178" y="569"/>
                      <a:pt x="1143" y="569"/>
                    </a:cubicBezTo>
                    <a:cubicBezTo>
                      <a:pt x="1105" y="569"/>
                      <a:pt x="1089" y="575"/>
                      <a:pt x="1059" y="575"/>
                    </a:cubicBezTo>
                    <a:cubicBezTo>
                      <a:pt x="997" y="575"/>
                      <a:pt x="874" y="548"/>
                      <a:pt x="381" y="384"/>
                    </a:cubicBezTo>
                    <a:cubicBezTo>
                      <a:pt x="332" y="384"/>
                      <a:pt x="716" y="557"/>
                      <a:pt x="610" y="557"/>
                    </a:cubicBezTo>
                    <a:cubicBezTo>
                      <a:pt x="597" y="557"/>
                      <a:pt x="576" y="554"/>
                      <a:pt x="545" y="548"/>
                    </a:cubicBezTo>
                    <a:lnTo>
                      <a:pt x="381" y="493"/>
                    </a:lnTo>
                    <a:lnTo>
                      <a:pt x="381" y="493"/>
                    </a:lnTo>
                    <a:cubicBezTo>
                      <a:pt x="434" y="515"/>
                      <a:pt x="476" y="533"/>
                      <a:pt x="510" y="546"/>
                    </a:cubicBezTo>
                    <a:lnTo>
                      <a:pt x="510" y="546"/>
                    </a:lnTo>
                    <a:cubicBezTo>
                      <a:pt x="508" y="546"/>
                      <a:pt x="506" y="546"/>
                      <a:pt x="505" y="546"/>
                    </a:cubicBezTo>
                    <a:cubicBezTo>
                      <a:pt x="477" y="546"/>
                      <a:pt x="503" y="581"/>
                      <a:pt x="709" y="712"/>
                    </a:cubicBezTo>
                    <a:lnTo>
                      <a:pt x="874" y="767"/>
                    </a:lnTo>
                    <a:cubicBezTo>
                      <a:pt x="1148" y="877"/>
                      <a:pt x="1148" y="931"/>
                      <a:pt x="1148" y="931"/>
                    </a:cubicBezTo>
                    <a:cubicBezTo>
                      <a:pt x="1038" y="877"/>
                      <a:pt x="1038" y="877"/>
                      <a:pt x="929" y="822"/>
                    </a:cubicBezTo>
                    <a:lnTo>
                      <a:pt x="929" y="822"/>
                    </a:lnTo>
                    <a:cubicBezTo>
                      <a:pt x="1367" y="1096"/>
                      <a:pt x="1421" y="1205"/>
                      <a:pt x="1531" y="1315"/>
                    </a:cubicBezTo>
                    <a:cubicBezTo>
                      <a:pt x="1586" y="1315"/>
                      <a:pt x="1257" y="1041"/>
                      <a:pt x="1202" y="986"/>
                    </a:cubicBezTo>
                    <a:lnTo>
                      <a:pt x="1202" y="986"/>
                    </a:lnTo>
                    <a:cubicBezTo>
                      <a:pt x="1421" y="1096"/>
                      <a:pt x="1805" y="1315"/>
                      <a:pt x="1695" y="1315"/>
                    </a:cubicBezTo>
                    <a:cubicBezTo>
                      <a:pt x="1836" y="1377"/>
                      <a:pt x="1919" y="1400"/>
                      <a:pt x="1969" y="1400"/>
                    </a:cubicBezTo>
                    <a:cubicBezTo>
                      <a:pt x="2094" y="1400"/>
                      <a:pt x="2016" y="1260"/>
                      <a:pt x="2133" y="1260"/>
                    </a:cubicBezTo>
                    <a:cubicBezTo>
                      <a:pt x="1914" y="986"/>
                      <a:pt x="1038" y="712"/>
                      <a:pt x="1038" y="603"/>
                    </a:cubicBezTo>
                    <a:lnTo>
                      <a:pt x="1038" y="603"/>
                    </a:lnTo>
                    <a:lnTo>
                      <a:pt x="2024" y="1041"/>
                    </a:lnTo>
                    <a:cubicBezTo>
                      <a:pt x="2024" y="882"/>
                      <a:pt x="2332" y="723"/>
                      <a:pt x="1506" y="414"/>
                    </a:cubicBezTo>
                    <a:lnTo>
                      <a:pt x="1506" y="414"/>
                    </a:lnTo>
                    <a:cubicBezTo>
                      <a:pt x="1607" y="441"/>
                      <a:pt x="1734" y="451"/>
                      <a:pt x="1860" y="493"/>
                    </a:cubicBezTo>
                    <a:cubicBezTo>
                      <a:pt x="1805" y="384"/>
                      <a:pt x="326" y="165"/>
                      <a:pt x="655" y="165"/>
                    </a:cubicBezTo>
                    <a:cubicBezTo>
                      <a:pt x="567" y="165"/>
                      <a:pt x="374" y="95"/>
                      <a:pt x="273" y="9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32"/>
              <p:cNvSpPr/>
              <p:nvPr/>
            </p:nvSpPr>
            <p:spPr>
              <a:xfrm>
                <a:off x="6513813" y="3059183"/>
                <a:ext cx="2714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220" h="56" extrusionOk="0">
                    <a:moveTo>
                      <a:pt x="1" y="1"/>
                    </a:moveTo>
                    <a:cubicBezTo>
                      <a:pt x="110" y="56"/>
                      <a:pt x="220" y="56"/>
                      <a:pt x="220" y="56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32"/>
              <p:cNvSpPr/>
              <p:nvPr/>
            </p:nvSpPr>
            <p:spPr>
              <a:xfrm>
                <a:off x="6509053" y="3061351"/>
                <a:ext cx="25057" cy="29303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2394" extrusionOk="0">
                    <a:moveTo>
                      <a:pt x="31" y="1"/>
                    </a:moveTo>
                    <a:cubicBezTo>
                      <a:pt x="1" y="1"/>
                      <a:pt x="291" y="191"/>
                      <a:pt x="279" y="191"/>
                    </a:cubicBezTo>
                    <a:cubicBezTo>
                      <a:pt x="274" y="191"/>
                      <a:pt x="229" y="165"/>
                      <a:pt x="114" y="96"/>
                    </a:cubicBezTo>
                    <a:lnTo>
                      <a:pt x="114" y="96"/>
                    </a:lnTo>
                    <a:lnTo>
                      <a:pt x="990" y="808"/>
                    </a:lnTo>
                    <a:cubicBezTo>
                      <a:pt x="880" y="753"/>
                      <a:pt x="661" y="534"/>
                      <a:pt x="442" y="424"/>
                    </a:cubicBezTo>
                    <a:lnTo>
                      <a:pt x="442" y="424"/>
                    </a:lnTo>
                    <a:cubicBezTo>
                      <a:pt x="716" y="643"/>
                      <a:pt x="1045" y="808"/>
                      <a:pt x="1428" y="1191"/>
                    </a:cubicBezTo>
                    <a:cubicBezTo>
                      <a:pt x="1380" y="1162"/>
                      <a:pt x="1352" y="1150"/>
                      <a:pt x="1339" y="1150"/>
                    </a:cubicBezTo>
                    <a:cubicBezTo>
                      <a:pt x="1276" y="1150"/>
                      <a:pt x="1528" y="1410"/>
                      <a:pt x="1483" y="1410"/>
                    </a:cubicBezTo>
                    <a:cubicBezTo>
                      <a:pt x="1319" y="1191"/>
                      <a:pt x="771" y="753"/>
                      <a:pt x="716" y="698"/>
                    </a:cubicBezTo>
                    <a:lnTo>
                      <a:pt x="716" y="698"/>
                    </a:lnTo>
                    <a:cubicBezTo>
                      <a:pt x="738" y="720"/>
                      <a:pt x="745" y="729"/>
                      <a:pt x="741" y="729"/>
                    </a:cubicBezTo>
                    <a:cubicBezTo>
                      <a:pt x="727" y="729"/>
                      <a:pt x="552" y="589"/>
                      <a:pt x="552" y="589"/>
                    </a:cubicBezTo>
                    <a:lnTo>
                      <a:pt x="552" y="589"/>
                    </a:lnTo>
                    <a:cubicBezTo>
                      <a:pt x="880" y="863"/>
                      <a:pt x="661" y="808"/>
                      <a:pt x="1045" y="1082"/>
                    </a:cubicBezTo>
                    <a:cubicBezTo>
                      <a:pt x="1256" y="1293"/>
                      <a:pt x="1369" y="1537"/>
                      <a:pt x="1310" y="1537"/>
                    </a:cubicBezTo>
                    <a:cubicBezTo>
                      <a:pt x="1292" y="1537"/>
                      <a:pt x="1259" y="1515"/>
                      <a:pt x="1209" y="1465"/>
                    </a:cubicBezTo>
                    <a:cubicBezTo>
                      <a:pt x="1045" y="1246"/>
                      <a:pt x="1100" y="1246"/>
                      <a:pt x="1100" y="1246"/>
                    </a:cubicBezTo>
                    <a:cubicBezTo>
                      <a:pt x="716" y="863"/>
                      <a:pt x="880" y="1082"/>
                      <a:pt x="552" y="698"/>
                    </a:cubicBezTo>
                    <a:lnTo>
                      <a:pt x="552" y="698"/>
                    </a:lnTo>
                    <a:cubicBezTo>
                      <a:pt x="990" y="1301"/>
                      <a:pt x="771" y="1410"/>
                      <a:pt x="1538" y="2341"/>
                    </a:cubicBezTo>
                    <a:cubicBezTo>
                      <a:pt x="1575" y="2378"/>
                      <a:pt x="1595" y="2393"/>
                      <a:pt x="1604" y="2393"/>
                    </a:cubicBezTo>
                    <a:cubicBezTo>
                      <a:pt x="1636" y="2393"/>
                      <a:pt x="1538" y="2219"/>
                      <a:pt x="1538" y="2177"/>
                    </a:cubicBezTo>
                    <a:cubicBezTo>
                      <a:pt x="1319" y="2067"/>
                      <a:pt x="1154" y="1684"/>
                      <a:pt x="1045" y="1520"/>
                    </a:cubicBezTo>
                    <a:lnTo>
                      <a:pt x="1045" y="1520"/>
                    </a:lnTo>
                    <a:cubicBezTo>
                      <a:pt x="1062" y="1537"/>
                      <a:pt x="1072" y="1543"/>
                      <a:pt x="1079" y="1543"/>
                    </a:cubicBezTo>
                    <a:cubicBezTo>
                      <a:pt x="1099" y="1543"/>
                      <a:pt x="1080" y="1479"/>
                      <a:pt x="1106" y="1479"/>
                    </a:cubicBezTo>
                    <a:cubicBezTo>
                      <a:pt x="1125" y="1479"/>
                      <a:pt x="1167" y="1513"/>
                      <a:pt x="1264" y="1629"/>
                    </a:cubicBezTo>
                    <a:lnTo>
                      <a:pt x="1483" y="2067"/>
                    </a:lnTo>
                    <a:cubicBezTo>
                      <a:pt x="1504" y="2071"/>
                      <a:pt x="1525" y="2073"/>
                      <a:pt x="1545" y="2073"/>
                    </a:cubicBezTo>
                    <a:cubicBezTo>
                      <a:pt x="1832" y="2073"/>
                      <a:pt x="1979" y="1721"/>
                      <a:pt x="2031" y="1465"/>
                    </a:cubicBezTo>
                    <a:lnTo>
                      <a:pt x="2031" y="1465"/>
                    </a:lnTo>
                    <a:lnTo>
                      <a:pt x="1921" y="1520"/>
                    </a:lnTo>
                    <a:cubicBezTo>
                      <a:pt x="1647" y="1301"/>
                      <a:pt x="1702" y="1246"/>
                      <a:pt x="1592" y="1136"/>
                    </a:cubicBezTo>
                    <a:lnTo>
                      <a:pt x="935" y="698"/>
                    </a:lnTo>
                    <a:cubicBezTo>
                      <a:pt x="957" y="698"/>
                      <a:pt x="953" y="689"/>
                      <a:pt x="954" y="689"/>
                    </a:cubicBezTo>
                    <a:lnTo>
                      <a:pt x="954" y="689"/>
                    </a:lnTo>
                    <a:cubicBezTo>
                      <a:pt x="955" y="689"/>
                      <a:pt x="968" y="709"/>
                      <a:pt x="1100" y="808"/>
                    </a:cubicBezTo>
                    <a:cubicBezTo>
                      <a:pt x="880" y="589"/>
                      <a:pt x="716" y="479"/>
                      <a:pt x="442" y="315"/>
                    </a:cubicBezTo>
                    <a:cubicBezTo>
                      <a:pt x="388" y="205"/>
                      <a:pt x="607" y="370"/>
                      <a:pt x="223" y="96"/>
                    </a:cubicBezTo>
                    <a:cubicBezTo>
                      <a:pt x="96" y="26"/>
                      <a:pt x="42" y="1"/>
                      <a:pt x="3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32"/>
              <p:cNvSpPr/>
              <p:nvPr/>
            </p:nvSpPr>
            <p:spPr>
              <a:xfrm>
                <a:off x="6517859" y="3066485"/>
                <a:ext cx="4059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329" h="220" extrusionOk="0">
                    <a:moveTo>
                      <a:pt x="0" y="0"/>
                    </a:moveTo>
                    <a:lnTo>
                      <a:pt x="164" y="110"/>
                    </a:lnTo>
                    <a:lnTo>
                      <a:pt x="329" y="2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32"/>
              <p:cNvSpPr/>
              <p:nvPr/>
            </p:nvSpPr>
            <p:spPr>
              <a:xfrm>
                <a:off x="6530221" y="3075639"/>
                <a:ext cx="5182" cy="2827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31" extrusionOk="0">
                    <a:moveTo>
                      <a:pt x="44" y="0"/>
                    </a:moveTo>
                    <a:cubicBezTo>
                      <a:pt x="1" y="0"/>
                      <a:pt x="102" y="78"/>
                      <a:pt x="257" y="156"/>
                    </a:cubicBezTo>
                    <a:lnTo>
                      <a:pt x="257" y="156"/>
                    </a:lnTo>
                    <a:cubicBezTo>
                      <a:pt x="199" y="119"/>
                      <a:pt x="154" y="74"/>
                      <a:pt x="91" y="11"/>
                    </a:cubicBezTo>
                    <a:cubicBezTo>
                      <a:pt x="68" y="4"/>
                      <a:pt x="53" y="0"/>
                      <a:pt x="44" y="0"/>
                    </a:cubicBezTo>
                    <a:close/>
                    <a:moveTo>
                      <a:pt x="257" y="156"/>
                    </a:moveTo>
                    <a:cubicBezTo>
                      <a:pt x="300" y="184"/>
                      <a:pt x="350" y="207"/>
                      <a:pt x="419" y="230"/>
                    </a:cubicBezTo>
                    <a:cubicBezTo>
                      <a:pt x="362" y="207"/>
                      <a:pt x="306" y="182"/>
                      <a:pt x="257" y="156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32"/>
              <p:cNvSpPr/>
              <p:nvPr/>
            </p:nvSpPr>
            <p:spPr>
              <a:xfrm>
                <a:off x="6515166" y="3069803"/>
                <a:ext cx="2036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20" extrusionOk="0">
                    <a:moveTo>
                      <a:pt x="0" y="0"/>
                    </a:moveTo>
                    <a:cubicBezTo>
                      <a:pt x="0" y="19"/>
                      <a:pt x="7" y="38"/>
                      <a:pt x="20" y="59"/>
                    </a:cubicBezTo>
                    <a:lnTo>
                      <a:pt x="20" y="59"/>
                    </a:lnTo>
                    <a:lnTo>
                      <a:pt x="0" y="0"/>
                    </a:lnTo>
                    <a:close/>
                    <a:moveTo>
                      <a:pt x="20" y="59"/>
                    </a:moveTo>
                    <a:lnTo>
                      <a:pt x="55" y="165"/>
                    </a:lnTo>
                    <a:lnTo>
                      <a:pt x="164" y="219"/>
                    </a:lnTo>
                    <a:cubicBezTo>
                      <a:pt x="93" y="148"/>
                      <a:pt x="45" y="100"/>
                      <a:pt x="20" y="59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32"/>
              <p:cNvSpPr/>
              <p:nvPr/>
            </p:nvSpPr>
            <p:spPr>
              <a:xfrm>
                <a:off x="6516949" y="3076390"/>
                <a:ext cx="11054" cy="17479"/>
              </a:xfrm>
              <a:custGeom>
                <a:avLst/>
                <a:gdLst/>
                <a:ahLst/>
                <a:cxnLst/>
                <a:rect l="l" t="t" r="r" b="b"/>
                <a:pathLst>
                  <a:path w="896" h="1428" extrusionOk="0">
                    <a:moveTo>
                      <a:pt x="64" y="1"/>
                    </a:moveTo>
                    <a:cubicBezTo>
                      <a:pt x="0" y="1"/>
                      <a:pt x="458" y="667"/>
                      <a:pt x="458" y="825"/>
                    </a:cubicBezTo>
                    <a:cubicBezTo>
                      <a:pt x="402" y="742"/>
                      <a:pt x="375" y="712"/>
                      <a:pt x="363" y="712"/>
                    </a:cubicBezTo>
                    <a:cubicBezTo>
                      <a:pt x="331" y="712"/>
                      <a:pt x="416" y="939"/>
                      <a:pt x="363" y="939"/>
                    </a:cubicBezTo>
                    <a:cubicBezTo>
                      <a:pt x="359" y="939"/>
                      <a:pt x="354" y="938"/>
                      <a:pt x="348" y="935"/>
                    </a:cubicBezTo>
                    <a:lnTo>
                      <a:pt x="348" y="935"/>
                    </a:lnTo>
                    <a:lnTo>
                      <a:pt x="622" y="1428"/>
                    </a:lnTo>
                    <a:cubicBezTo>
                      <a:pt x="661" y="1309"/>
                      <a:pt x="586" y="1104"/>
                      <a:pt x="687" y="1104"/>
                    </a:cubicBezTo>
                    <a:cubicBezTo>
                      <a:pt x="726" y="1104"/>
                      <a:pt x="790" y="1133"/>
                      <a:pt x="896" y="1209"/>
                    </a:cubicBezTo>
                    <a:cubicBezTo>
                      <a:pt x="622" y="716"/>
                      <a:pt x="293" y="442"/>
                      <a:pt x="74" y="4"/>
                    </a:cubicBezTo>
                    <a:cubicBezTo>
                      <a:pt x="70" y="2"/>
                      <a:pt x="67" y="1"/>
                      <a:pt x="64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32"/>
              <p:cNvSpPr/>
              <p:nvPr/>
            </p:nvSpPr>
            <p:spPr>
              <a:xfrm>
                <a:off x="6490234" y="3067139"/>
                <a:ext cx="31090" cy="30184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2466" extrusionOk="0">
                    <a:moveTo>
                      <a:pt x="877" y="1644"/>
                    </a:moveTo>
                    <a:lnTo>
                      <a:pt x="877" y="1644"/>
                    </a:lnTo>
                    <a:cubicBezTo>
                      <a:pt x="877" y="1644"/>
                      <a:pt x="877" y="1644"/>
                      <a:pt x="877" y="1644"/>
                    </a:cubicBezTo>
                    <a:close/>
                    <a:moveTo>
                      <a:pt x="877" y="1644"/>
                    </a:moveTo>
                    <a:lnTo>
                      <a:pt x="877" y="2356"/>
                    </a:lnTo>
                    <a:cubicBezTo>
                      <a:pt x="1041" y="2192"/>
                      <a:pt x="877" y="1918"/>
                      <a:pt x="877" y="1644"/>
                    </a:cubicBezTo>
                    <a:close/>
                    <a:moveTo>
                      <a:pt x="1458" y="0"/>
                    </a:moveTo>
                    <a:cubicBezTo>
                      <a:pt x="1456" y="0"/>
                      <a:pt x="1463" y="17"/>
                      <a:pt x="1479" y="56"/>
                    </a:cubicBezTo>
                    <a:cubicBezTo>
                      <a:pt x="1534" y="385"/>
                      <a:pt x="1644" y="494"/>
                      <a:pt x="1753" y="768"/>
                    </a:cubicBezTo>
                    <a:cubicBezTo>
                      <a:pt x="1711" y="768"/>
                      <a:pt x="1767" y="1000"/>
                      <a:pt x="1743" y="1000"/>
                    </a:cubicBezTo>
                    <a:cubicBezTo>
                      <a:pt x="1736" y="1000"/>
                      <a:pt x="1723" y="981"/>
                      <a:pt x="1698" y="932"/>
                    </a:cubicBezTo>
                    <a:cubicBezTo>
                      <a:pt x="1607" y="704"/>
                      <a:pt x="1592" y="590"/>
                      <a:pt x="1621" y="590"/>
                    </a:cubicBezTo>
                    <a:cubicBezTo>
                      <a:pt x="1627" y="590"/>
                      <a:pt x="1635" y="594"/>
                      <a:pt x="1644" y="604"/>
                    </a:cubicBezTo>
                    <a:cubicBezTo>
                      <a:pt x="1572" y="425"/>
                      <a:pt x="1547" y="374"/>
                      <a:pt x="1541" y="374"/>
                    </a:cubicBezTo>
                    <a:cubicBezTo>
                      <a:pt x="1532" y="374"/>
                      <a:pt x="1553" y="457"/>
                      <a:pt x="1544" y="457"/>
                    </a:cubicBezTo>
                    <a:cubicBezTo>
                      <a:pt x="1538" y="457"/>
                      <a:pt x="1521" y="427"/>
                      <a:pt x="1479" y="330"/>
                    </a:cubicBezTo>
                    <a:lnTo>
                      <a:pt x="1479" y="330"/>
                    </a:lnTo>
                    <a:cubicBezTo>
                      <a:pt x="1479" y="385"/>
                      <a:pt x="1534" y="494"/>
                      <a:pt x="1589" y="658"/>
                    </a:cubicBezTo>
                    <a:cubicBezTo>
                      <a:pt x="1576" y="640"/>
                      <a:pt x="1568" y="632"/>
                      <a:pt x="1563" y="632"/>
                    </a:cubicBezTo>
                    <a:cubicBezTo>
                      <a:pt x="1533" y="632"/>
                      <a:pt x="1614" y="916"/>
                      <a:pt x="1566" y="916"/>
                    </a:cubicBezTo>
                    <a:cubicBezTo>
                      <a:pt x="1551" y="916"/>
                      <a:pt x="1524" y="890"/>
                      <a:pt x="1479" y="823"/>
                    </a:cubicBezTo>
                    <a:lnTo>
                      <a:pt x="1479" y="823"/>
                    </a:lnTo>
                    <a:cubicBezTo>
                      <a:pt x="1479" y="987"/>
                      <a:pt x="1479" y="1042"/>
                      <a:pt x="1589" y="1425"/>
                    </a:cubicBezTo>
                    <a:cubicBezTo>
                      <a:pt x="1370" y="932"/>
                      <a:pt x="1425" y="932"/>
                      <a:pt x="1260" y="439"/>
                    </a:cubicBezTo>
                    <a:lnTo>
                      <a:pt x="1260" y="439"/>
                    </a:lnTo>
                    <a:cubicBezTo>
                      <a:pt x="1315" y="713"/>
                      <a:pt x="1425" y="1261"/>
                      <a:pt x="1534" y="1754"/>
                    </a:cubicBezTo>
                    <a:cubicBezTo>
                      <a:pt x="1446" y="1542"/>
                      <a:pt x="1403" y="1484"/>
                      <a:pt x="1380" y="1484"/>
                    </a:cubicBezTo>
                    <a:cubicBezTo>
                      <a:pt x="1352" y="1484"/>
                      <a:pt x="1354" y="1571"/>
                      <a:pt x="1338" y="1571"/>
                    </a:cubicBezTo>
                    <a:cubicBezTo>
                      <a:pt x="1327" y="1571"/>
                      <a:pt x="1307" y="1526"/>
                      <a:pt x="1260" y="1370"/>
                    </a:cubicBezTo>
                    <a:cubicBezTo>
                      <a:pt x="1260" y="1338"/>
                      <a:pt x="1260" y="1286"/>
                      <a:pt x="1260" y="1261"/>
                    </a:cubicBezTo>
                    <a:cubicBezTo>
                      <a:pt x="1228" y="1049"/>
                      <a:pt x="1210" y="978"/>
                      <a:pt x="1199" y="978"/>
                    </a:cubicBezTo>
                    <a:cubicBezTo>
                      <a:pt x="1177" y="978"/>
                      <a:pt x="1186" y="1282"/>
                      <a:pt x="1163" y="1282"/>
                    </a:cubicBezTo>
                    <a:cubicBezTo>
                      <a:pt x="1160" y="1282"/>
                      <a:pt x="1156" y="1275"/>
                      <a:pt x="1151" y="1261"/>
                    </a:cubicBezTo>
                    <a:lnTo>
                      <a:pt x="1096" y="658"/>
                    </a:lnTo>
                    <a:cubicBezTo>
                      <a:pt x="1096" y="730"/>
                      <a:pt x="1073" y="918"/>
                      <a:pt x="1026" y="918"/>
                    </a:cubicBezTo>
                    <a:cubicBezTo>
                      <a:pt x="1001" y="918"/>
                      <a:pt x="970" y="865"/>
                      <a:pt x="932" y="713"/>
                    </a:cubicBezTo>
                    <a:lnTo>
                      <a:pt x="932" y="385"/>
                    </a:lnTo>
                    <a:cubicBezTo>
                      <a:pt x="877" y="877"/>
                      <a:pt x="767" y="658"/>
                      <a:pt x="713" y="877"/>
                    </a:cubicBezTo>
                    <a:lnTo>
                      <a:pt x="713" y="494"/>
                    </a:lnTo>
                    <a:lnTo>
                      <a:pt x="713" y="494"/>
                    </a:lnTo>
                    <a:cubicBezTo>
                      <a:pt x="548" y="987"/>
                      <a:pt x="767" y="713"/>
                      <a:pt x="658" y="1644"/>
                    </a:cubicBezTo>
                    <a:cubicBezTo>
                      <a:pt x="673" y="1317"/>
                      <a:pt x="671" y="1207"/>
                      <a:pt x="659" y="1207"/>
                    </a:cubicBezTo>
                    <a:cubicBezTo>
                      <a:pt x="634" y="1207"/>
                      <a:pt x="566" y="1671"/>
                      <a:pt x="520" y="1671"/>
                    </a:cubicBezTo>
                    <a:cubicBezTo>
                      <a:pt x="510" y="1671"/>
                      <a:pt x="501" y="1647"/>
                      <a:pt x="493" y="1589"/>
                    </a:cubicBezTo>
                    <a:cubicBezTo>
                      <a:pt x="493" y="1097"/>
                      <a:pt x="603" y="1316"/>
                      <a:pt x="603" y="823"/>
                    </a:cubicBezTo>
                    <a:lnTo>
                      <a:pt x="603" y="823"/>
                    </a:lnTo>
                    <a:cubicBezTo>
                      <a:pt x="579" y="1092"/>
                      <a:pt x="565" y="1154"/>
                      <a:pt x="553" y="1154"/>
                    </a:cubicBezTo>
                    <a:cubicBezTo>
                      <a:pt x="542" y="1154"/>
                      <a:pt x="533" y="1112"/>
                      <a:pt x="519" y="1112"/>
                    </a:cubicBezTo>
                    <a:cubicBezTo>
                      <a:pt x="512" y="1112"/>
                      <a:pt x="503" y="1122"/>
                      <a:pt x="493" y="1151"/>
                    </a:cubicBezTo>
                    <a:cubicBezTo>
                      <a:pt x="603" y="604"/>
                      <a:pt x="439" y="1042"/>
                      <a:pt x="548" y="439"/>
                    </a:cubicBezTo>
                    <a:lnTo>
                      <a:pt x="548" y="439"/>
                    </a:lnTo>
                    <a:lnTo>
                      <a:pt x="274" y="1425"/>
                    </a:lnTo>
                    <a:cubicBezTo>
                      <a:pt x="305" y="1239"/>
                      <a:pt x="301" y="1176"/>
                      <a:pt x="282" y="1176"/>
                    </a:cubicBezTo>
                    <a:cubicBezTo>
                      <a:pt x="267" y="1176"/>
                      <a:pt x="243" y="1213"/>
                      <a:pt x="220" y="1261"/>
                    </a:cubicBezTo>
                    <a:cubicBezTo>
                      <a:pt x="274" y="1261"/>
                      <a:pt x="1" y="2028"/>
                      <a:pt x="55" y="2301"/>
                    </a:cubicBezTo>
                    <a:cubicBezTo>
                      <a:pt x="191" y="2199"/>
                      <a:pt x="327" y="2076"/>
                      <a:pt x="463" y="2076"/>
                    </a:cubicBezTo>
                    <a:cubicBezTo>
                      <a:pt x="547" y="2076"/>
                      <a:pt x="630" y="2122"/>
                      <a:pt x="713" y="2247"/>
                    </a:cubicBezTo>
                    <a:cubicBezTo>
                      <a:pt x="735" y="1935"/>
                      <a:pt x="757" y="1877"/>
                      <a:pt x="779" y="1877"/>
                    </a:cubicBezTo>
                    <a:cubicBezTo>
                      <a:pt x="793" y="1877"/>
                      <a:pt x="806" y="1898"/>
                      <a:pt x="819" y="1898"/>
                    </a:cubicBezTo>
                    <a:cubicBezTo>
                      <a:pt x="839" y="1898"/>
                      <a:pt x="858" y="1855"/>
                      <a:pt x="877" y="1644"/>
                    </a:cubicBezTo>
                    <a:cubicBezTo>
                      <a:pt x="883" y="1632"/>
                      <a:pt x="889" y="1627"/>
                      <a:pt x="894" y="1627"/>
                    </a:cubicBezTo>
                    <a:cubicBezTo>
                      <a:pt x="943" y="1627"/>
                      <a:pt x="986" y="2002"/>
                      <a:pt x="986" y="2247"/>
                    </a:cubicBezTo>
                    <a:cubicBezTo>
                      <a:pt x="997" y="2252"/>
                      <a:pt x="1006" y="2255"/>
                      <a:pt x="1013" y="2255"/>
                    </a:cubicBezTo>
                    <a:cubicBezTo>
                      <a:pt x="1075" y="2255"/>
                      <a:pt x="986" y="2038"/>
                      <a:pt x="986" y="1644"/>
                    </a:cubicBezTo>
                    <a:lnTo>
                      <a:pt x="986" y="1644"/>
                    </a:lnTo>
                    <a:lnTo>
                      <a:pt x="1096" y="2466"/>
                    </a:lnTo>
                    <a:cubicBezTo>
                      <a:pt x="1353" y="2208"/>
                      <a:pt x="1510" y="1817"/>
                      <a:pt x="1776" y="1817"/>
                    </a:cubicBezTo>
                    <a:cubicBezTo>
                      <a:pt x="1850" y="1817"/>
                      <a:pt x="1932" y="1847"/>
                      <a:pt x="2027" y="1918"/>
                    </a:cubicBezTo>
                    <a:lnTo>
                      <a:pt x="1863" y="1425"/>
                    </a:lnTo>
                    <a:lnTo>
                      <a:pt x="1863" y="1425"/>
                    </a:lnTo>
                    <a:cubicBezTo>
                      <a:pt x="1879" y="1442"/>
                      <a:pt x="1892" y="1449"/>
                      <a:pt x="1901" y="1449"/>
                    </a:cubicBezTo>
                    <a:cubicBezTo>
                      <a:pt x="1979" y="1449"/>
                      <a:pt x="1818" y="920"/>
                      <a:pt x="1882" y="920"/>
                    </a:cubicBezTo>
                    <a:cubicBezTo>
                      <a:pt x="1911" y="920"/>
                      <a:pt x="1982" y="1022"/>
                      <a:pt x="2137" y="1316"/>
                    </a:cubicBezTo>
                    <a:lnTo>
                      <a:pt x="2058" y="1106"/>
                    </a:lnTo>
                    <a:lnTo>
                      <a:pt x="2058" y="1106"/>
                    </a:lnTo>
                    <a:cubicBezTo>
                      <a:pt x="2167" y="1350"/>
                      <a:pt x="2345" y="1678"/>
                      <a:pt x="2465" y="1918"/>
                    </a:cubicBezTo>
                    <a:cubicBezTo>
                      <a:pt x="2438" y="1836"/>
                      <a:pt x="2452" y="1836"/>
                      <a:pt x="2465" y="1836"/>
                    </a:cubicBezTo>
                    <a:cubicBezTo>
                      <a:pt x="2479" y="1836"/>
                      <a:pt x="2493" y="1836"/>
                      <a:pt x="2465" y="1754"/>
                    </a:cubicBezTo>
                    <a:lnTo>
                      <a:pt x="2301" y="1535"/>
                    </a:lnTo>
                    <a:cubicBezTo>
                      <a:pt x="2239" y="1391"/>
                      <a:pt x="2224" y="1332"/>
                      <a:pt x="2240" y="1332"/>
                    </a:cubicBezTo>
                    <a:cubicBezTo>
                      <a:pt x="2268" y="1332"/>
                      <a:pt x="2383" y="1494"/>
                      <a:pt x="2520" y="1699"/>
                    </a:cubicBezTo>
                    <a:cubicBezTo>
                      <a:pt x="2356" y="1151"/>
                      <a:pt x="2027" y="932"/>
                      <a:pt x="1808" y="494"/>
                    </a:cubicBezTo>
                    <a:lnTo>
                      <a:pt x="1808" y="494"/>
                    </a:lnTo>
                    <a:cubicBezTo>
                      <a:pt x="1879" y="694"/>
                      <a:pt x="1896" y="770"/>
                      <a:pt x="1882" y="770"/>
                    </a:cubicBezTo>
                    <a:cubicBezTo>
                      <a:pt x="1836" y="770"/>
                      <a:pt x="1467" y="0"/>
                      <a:pt x="1458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32"/>
              <p:cNvSpPr/>
              <p:nvPr/>
            </p:nvSpPr>
            <p:spPr>
              <a:xfrm>
                <a:off x="6520553" y="3090363"/>
                <a:ext cx="12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1" h="165" extrusionOk="0">
                    <a:moveTo>
                      <a:pt x="0" y="164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32"/>
              <p:cNvSpPr/>
              <p:nvPr/>
            </p:nvSpPr>
            <p:spPr>
              <a:xfrm>
                <a:off x="6492252" y="3082396"/>
                <a:ext cx="691" cy="796"/>
              </a:xfrm>
              <a:custGeom>
                <a:avLst/>
                <a:gdLst/>
                <a:ahLst/>
                <a:cxnLst/>
                <a:rect l="l" t="t" r="r" b="b"/>
                <a:pathLst>
                  <a:path w="56" h="65" extrusionOk="0">
                    <a:moveTo>
                      <a:pt x="1" y="1"/>
                    </a:moveTo>
                    <a:cubicBezTo>
                      <a:pt x="1" y="47"/>
                      <a:pt x="1" y="64"/>
                      <a:pt x="5" y="64"/>
                    </a:cubicBezTo>
                    <a:cubicBezTo>
                      <a:pt x="11" y="64"/>
                      <a:pt x="24" y="32"/>
                      <a:pt x="56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32"/>
              <p:cNvSpPr/>
              <p:nvPr/>
            </p:nvSpPr>
            <p:spPr>
              <a:xfrm>
                <a:off x="6521217" y="308770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32"/>
              <p:cNvSpPr/>
              <p:nvPr/>
            </p:nvSpPr>
            <p:spPr>
              <a:xfrm>
                <a:off x="6513813" y="3073774"/>
                <a:ext cx="1369" cy="2032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66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10" y="16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32"/>
              <p:cNvSpPr/>
              <p:nvPr/>
            </p:nvSpPr>
            <p:spPr>
              <a:xfrm>
                <a:off x="6490911" y="3073774"/>
                <a:ext cx="1357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110" h="220" extrusionOk="0">
                    <a:moveTo>
                      <a:pt x="110" y="1"/>
                    </a:moveTo>
                    <a:lnTo>
                      <a:pt x="0" y="22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32"/>
              <p:cNvSpPr/>
              <p:nvPr/>
            </p:nvSpPr>
            <p:spPr>
              <a:xfrm>
                <a:off x="6488217" y="3067805"/>
                <a:ext cx="691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6" h="56" extrusionOk="0">
                    <a:moveTo>
                      <a:pt x="0" y="1"/>
                    </a:moveTo>
                    <a:lnTo>
                      <a:pt x="0" y="56"/>
                    </a:lnTo>
                    <a:cubicBezTo>
                      <a:pt x="55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32"/>
              <p:cNvSpPr/>
              <p:nvPr/>
            </p:nvSpPr>
            <p:spPr>
              <a:xfrm>
                <a:off x="6441061" y="3045924"/>
                <a:ext cx="54063" cy="45533"/>
              </a:xfrm>
              <a:custGeom>
                <a:avLst/>
                <a:gdLst/>
                <a:ahLst/>
                <a:cxnLst/>
                <a:rect l="l" t="t" r="r" b="b"/>
                <a:pathLst>
                  <a:path w="4382" h="3720" extrusionOk="0">
                    <a:moveTo>
                      <a:pt x="2203" y="255"/>
                    </a:moveTo>
                    <a:lnTo>
                      <a:pt x="2203" y="255"/>
                    </a:lnTo>
                    <a:cubicBezTo>
                      <a:pt x="2241" y="267"/>
                      <a:pt x="2274" y="274"/>
                      <a:pt x="2301" y="274"/>
                    </a:cubicBezTo>
                    <a:lnTo>
                      <a:pt x="2203" y="255"/>
                    </a:lnTo>
                    <a:close/>
                    <a:moveTo>
                      <a:pt x="3725" y="1425"/>
                    </a:moveTo>
                    <a:lnTo>
                      <a:pt x="3647" y="1469"/>
                    </a:lnTo>
                    <a:lnTo>
                      <a:pt x="3647" y="1469"/>
                    </a:lnTo>
                    <a:cubicBezTo>
                      <a:pt x="3677" y="1454"/>
                      <a:pt x="3703" y="1439"/>
                      <a:pt x="3725" y="1425"/>
                    </a:cubicBezTo>
                    <a:close/>
                    <a:moveTo>
                      <a:pt x="1361" y="1501"/>
                    </a:moveTo>
                    <a:cubicBezTo>
                      <a:pt x="1315" y="1510"/>
                      <a:pt x="1264" y="1521"/>
                      <a:pt x="1205" y="1534"/>
                    </a:cubicBezTo>
                    <a:cubicBezTo>
                      <a:pt x="1269" y="1522"/>
                      <a:pt x="1320" y="1511"/>
                      <a:pt x="1361" y="1501"/>
                    </a:cubicBezTo>
                    <a:close/>
                    <a:moveTo>
                      <a:pt x="4006" y="1631"/>
                    </a:moveTo>
                    <a:cubicBezTo>
                      <a:pt x="4003" y="1631"/>
                      <a:pt x="3993" y="1636"/>
                      <a:pt x="3979" y="1644"/>
                    </a:cubicBezTo>
                    <a:lnTo>
                      <a:pt x="3979" y="1644"/>
                    </a:lnTo>
                    <a:cubicBezTo>
                      <a:pt x="3985" y="1644"/>
                      <a:pt x="3991" y="1644"/>
                      <a:pt x="3999" y="1644"/>
                    </a:cubicBezTo>
                    <a:cubicBezTo>
                      <a:pt x="4007" y="1635"/>
                      <a:pt x="4009" y="1631"/>
                      <a:pt x="4006" y="1631"/>
                    </a:cubicBezTo>
                    <a:close/>
                    <a:moveTo>
                      <a:pt x="3979" y="1644"/>
                    </a:moveTo>
                    <a:cubicBezTo>
                      <a:pt x="3951" y="1645"/>
                      <a:pt x="3936" y="1653"/>
                      <a:pt x="3890" y="1697"/>
                    </a:cubicBezTo>
                    <a:lnTo>
                      <a:pt x="3890" y="1697"/>
                    </a:lnTo>
                    <a:cubicBezTo>
                      <a:pt x="3927" y="1675"/>
                      <a:pt x="3958" y="1656"/>
                      <a:pt x="3979" y="1644"/>
                    </a:cubicBezTo>
                    <a:close/>
                    <a:moveTo>
                      <a:pt x="4053" y="1753"/>
                    </a:moveTo>
                    <a:cubicBezTo>
                      <a:pt x="3980" y="1826"/>
                      <a:pt x="3931" y="1879"/>
                      <a:pt x="3896" y="1921"/>
                    </a:cubicBezTo>
                    <a:lnTo>
                      <a:pt x="3896" y="1921"/>
                    </a:lnTo>
                    <a:cubicBezTo>
                      <a:pt x="3936" y="1882"/>
                      <a:pt x="3987" y="1827"/>
                      <a:pt x="4053" y="1753"/>
                    </a:cubicBezTo>
                    <a:close/>
                    <a:moveTo>
                      <a:pt x="2995" y="3219"/>
                    </a:moveTo>
                    <a:cubicBezTo>
                      <a:pt x="2972" y="3227"/>
                      <a:pt x="2943" y="3247"/>
                      <a:pt x="2903" y="3287"/>
                    </a:cubicBezTo>
                    <a:cubicBezTo>
                      <a:pt x="2930" y="3270"/>
                      <a:pt x="2961" y="3247"/>
                      <a:pt x="2995" y="3219"/>
                    </a:cubicBezTo>
                    <a:close/>
                    <a:moveTo>
                      <a:pt x="1260" y="0"/>
                    </a:moveTo>
                    <a:lnTo>
                      <a:pt x="1479" y="110"/>
                    </a:lnTo>
                    <a:cubicBezTo>
                      <a:pt x="1615" y="168"/>
                      <a:pt x="1593" y="185"/>
                      <a:pt x="1499" y="185"/>
                    </a:cubicBezTo>
                    <a:cubicBezTo>
                      <a:pt x="1371" y="185"/>
                      <a:pt x="1108" y="153"/>
                      <a:pt x="942" y="153"/>
                    </a:cubicBezTo>
                    <a:cubicBezTo>
                      <a:pt x="890" y="153"/>
                      <a:pt x="847" y="156"/>
                      <a:pt x="822" y="165"/>
                    </a:cubicBezTo>
                    <a:cubicBezTo>
                      <a:pt x="931" y="329"/>
                      <a:pt x="1972" y="439"/>
                      <a:pt x="1753" y="493"/>
                    </a:cubicBezTo>
                    <a:cubicBezTo>
                      <a:pt x="1753" y="521"/>
                      <a:pt x="1685" y="534"/>
                      <a:pt x="1589" y="534"/>
                    </a:cubicBezTo>
                    <a:cubicBezTo>
                      <a:pt x="1493" y="534"/>
                      <a:pt x="1370" y="521"/>
                      <a:pt x="1260" y="493"/>
                    </a:cubicBezTo>
                    <a:lnTo>
                      <a:pt x="1260" y="493"/>
                    </a:lnTo>
                    <a:cubicBezTo>
                      <a:pt x="1205" y="603"/>
                      <a:pt x="1972" y="658"/>
                      <a:pt x="2082" y="712"/>
                    </a:cubicBezTo>
                    <a:cubicBezTo>
                      <a:pt x="0" y="822"/>
                      <a:pt x="2684" y="877"/>
                      <a:pt x="1370" y="1096"/>
                    </a:cubicBezTo>
                    <a:cubicBezTo>
                      <a:pt x="1534" y="1151"/>
                      <a:pt x="1370" y="1315"/>
                      <a:pt x="1808" y="1315"/>
                    </a:cubicBezTo>
                    <a:cubicBezTo>
                      <a:pt x="1318" y="1364"/>
                      <a:pt x="1704" y="1413"/>
                      <a:pt x="1361" y="1501"/>
                    </a:cubicBezTo>
                    <a:lnTo>
                      <a:pt x="1361" y="1501"/>
                    </a:lnTo>
                    <a:cubicBezTo>
                      <a:pt x="1476" y="1479"/>
                      <a:pt x="1553" y="1469"/>
                      <a:pt x="1603" y="1469"/>
                    </a:cubicBezTo>
                    <a:cubicBezTo>
                      <a:pt x="1840" y="1469"/>
                      <a:pt x="1457" y="1680"/>
                      <a:pt x="1631" y="1680"/>
                    </a:cubicBezTo>
                    <a:cubicBezTo>
                      <a:pt x="1706" y="1680"/>
                      <a:pt x="1880" y="1642"/>
                      <a:pt x="2246" y="1534"/>
                    </a:cubicBezTo>
                    <a:lnTo>
                      <a:pt x="2246" y="1534"/>
                    </a:lnTo>
                    <a:cubicBezTo>
                      <a:pt x="2054" y="1671"/>
                      <a:pt x="2082" y="1671"/>
                      <a:pt x="2116" y="1671"/>
                    </a:cubicBezTo>
                    <a:cubicBezTo>
                      <a:pt x="2150" y="1671"/>
                      <a:pt x="2191" y="1671"/>
                      <a:pt x="2027" y="1808"/>
                    </a:cubicBezTo>
                    <a:cubicBezTo>
                      <a:pt x="1972" y="1826"/>
                      <a:pt x="1936" y="1832"/>
                      <a:pt x="1909" y="1832"/>
                    </a:cubicBezTo>
                    <a:cubicBezTo>
                      <a:pt x="1856" y="1832"/>
                      <a:pt x="1844" y="1808"/>
                      <a:pt x="1808" y="1808"/>
                    </a:cubicBezTo>
                    <a:cubicBezTo>
                      <a:pt x="1746" y="1845"/>
                      <a:pt x="1746" y="1857"/>
                      <a:pt x="1775" y="1857"/>
                    </a:cubicBezTo>
                    <a:cubicBezTo>
                      <a:pt x="1828" y="1857"/>
                      <a:pt x="1977" y="1819"/>
                      <a:pt x="2040" y="1819"/>
                    </a:cubicBezTo>
                    <a:cubicBezTo>
                      <a:pt x="2098" y="1819"/>
                      <a:pt x="2085" y="1851"/>
                      <a:pt x="1863" y="1972"/>
                    </a:cubicBezTo>
                    <a:cubicBezTo>
                      <a:pt x="1852" y="2004"/>
                      <a:pt x="1860" y="2017"/>
                      <a:pt x="1882" y="2017"/>
                    </a:cubicBezTo>
                    <a:cubicBezTo>
                      <a:pt x="1976" y="2017"/>
                      <a:pt x="2320" y="1787"/>
                      <a:pt x="2629" y="1698"/>
                    </a:cubicBezTo>
                    <a:lnTo>
                      <a:pt x="2629" y="1698"/>
                    </a:lnTo>
                    <a:cubicBezTo>
                      <a:pt x="2520" y="1863"/>
                      <a:pt x="2301" y="1972"/>
                      <a:pt x="1753" y="2301"/>
                    </a:cubicBezTo>
                    <a:cubicBezTo>
                      <a:pt x="2109" y="2137"/>
                      <a:pt x="2205" y="2109"/>
                      <a:pt x="2260" y="2109"/>
                    </a:cubicBezTo>
                    <a:cubicBezTo>
                      <a:pt x="2287" y="2109"/>
                      <a:pt x="2304" y="2116"/>
                      <a:pt x="2338" y="2116"/>
                    </a:cubicBezTo>
                    <a:cubicBezTo>
                      <a:pt x="2373" y="2116"/>
                      <a:pt x="2424" y="2109"/>
                      <a:pt x="2520" y="2082"/>
                    </a:cubicBezTo>
                    <a:cubicBezTo>
                      <a:pt x="2520" y="2027"/>
                      <a:pt x="2629" y="1917"/>
                      <a:pt x="2903" y="1808"/>
                    </a:cubicBezTo>
                    <a:lnTo>
                      <a:pt x="2903" y="1808"/>
                    </a:lnTo>
                    <a:cubicBezTo>
                      <a:pt x="2891" y="1845"/>
                      <a:pt x="2906" y="1860"/>
                      <a:pt x="2940" y="1860"/>
                    </a:cubicBezTo>
                    <a:cubicBezTo>
                      <a:pt x="3057" y="1860"/>
                      <a:pt x="3391" y="1686"/>
                      <a:pt x="3560" y="1644"/>
                    </a:cubicBezTo>
                    <a:lnTo>
                      <a:pt x="3560" y="1644"/>
                    </a:lnTo>
                    <a:cubicBezTo>
                      <a:pt x="3321" y="1803"/>
                      <a:pt x="3249" y="1839"/>
                      <a:pt x="3230" y="1839"/>
                    </a:cubicBezTo>
                    <a:cubicBezTo>
                      <a:pt x="3214" y="1839"/>
                      <a:pt x="3235" y="1814"/>
                      <a:pt x="3228" y="1814"/>
                    </a:cubicBezTo>
                    <a:cubicBezTo>
                      <a:pt x="3220" y="1814"/>
                      <a:pt x="3177" y="1844"/>
                      <a:pt x="3013" y="1972"/>
                    </a:cubicBezTo>
                    <a:cubicBezTo>
                      <a:pt x="2629" y="2137"/>
                      <a:pt x="2629" y="2027"/>
                      <a:pt x="2136" y="2301"/>
                    </a:cubicBezTo>
                    <a:cubicBezTo>
                      <a:pt x="2136" y="2369"/>
                      <a:pt x="2199" y="2415"/>
                      <a:pt x="2338" y="2415"/>
                    </a:cubicBezTo>
                    <a:cubicBezTo>
                      <a:pt x="2423" y="2415"/>
                      <a:pt x="2538" y="2397"/>
                      <a:pt x="2684" y="2356"/>
                    </a:cubicBezTo>
                    <a:lnTo>
                      <a:pt x="2684" y="2356"/>
                    </a:lnTo>
                    <a:cubicBezTo>
                      <a:pt x="2629" y="2465"/>
                      <a:pt x="2355" y="2575"/>
                      <a:pt x="2301" y="2629"/>
                    </a:cubicBezTo>
                    <a:cubicBezTo>
                      <a:pt x="2255" y="2698"/>
                      <a:pt x="2262" y="2724"/>
                      <a:pt x="2299" y="2724"/>
                    </a:cubicBezTo>
                    <a:cubicBezTo>
                      <a:pt x="2409" y="2724"/>
                      <a:pt x="2779" y="2506"/>
                      <a:pt x="2863" y="2506"/>
                    </a:cubicBezTo>
                    <a:cubicBezTo>
                      <a:pt x="2888" y="2506"/>
                      <a:pt x="2888" y="2525"/>
                      <a:pt x="2848" y="2575"/>
                    </a:cubicBezTo>
                    <a:lnTo>
                      <a:pt x="2520" y="2849"/>
                    </a:lnTo>
                    <a:cubicBezTo>
                      <a:pt x="2623" y="2771"/>
                      <a:pt x="2681" y="2742"/>
                      <a:pt x="2712" y="2742"/>
                    </a:cubicBezTo>
                    <a:cubicBezTo>
                      <a:pt x="2801" y="2742"/>
                      <a:pt x="2678" y="2973"/>
                      <a:pt x="2788" y="2973"/>
                    </a:cubicBezTo>
                    <a:cubicBezTo>
                      <a:pt x="2803" y="2973"/>
                      <a:pt x="2823" y="2968"/>
                      <a:pt x="2848" y="2958"/>
                    </a:cubicBezTo>
                    <a:cubicBezTo>
                      <a:pt x="2884" y="2922"/>
                      <a:pt x="2917" y="2889"/>
                      <a:pt x="2948" y="2858"/>
                    </a:cubicBezTo>
                    <a:lnTo>
                      <a:pt x="2948" y="2858"/>
                    </a:lnTo>
                    <a:cubicBezTo>
                      <a:pt x="2949" y="2860"/>
                      <a:pt x="2950" y="2860"/>
                      <a:pt x="2953" y="2860"/>
                    </a:cubicBezTo>
                    <a:cubicBezTo>
                      <a:pt x="2994" y="2860"/>
                      <a:pt x="3229" y="2682"/>
                      <a:pt x="3306" y="2682"/>
                    </a:cubicBezTo>
                    <a:cubicBezTo>
                      <a:pt x="3348" y="2682"/>
                      <a:pt x="3343" y="2736"/>
                      <a:pt x="3232" y="2903"/>
                    </a:cubicBezTo>
                    <a:cubicBezTo>
                      <a:pt x="3670" y="2356"/>
                      <a:pt x="3944" y="2082"/>
                      <a:pt x="3999" y="2027"/>
                    </a:cubicBezTo>
                    <a:lnTo>
                      <a:pt x="3999" y="2027"/>
                    </a:lnTo>
                    <a:cubicBezTo>
                      <a:pt x="3889" y="2191"/>
                      <a:pt x="3725" y="2410"/>
                      <a:pt x="3615" y="2575"/>
                    </a:cubicBezTo>
                    <a:cubicBezTo>
                      <a:pt x="3649" y="2524"/>
                      <a:pt x="3662" y="2502"/>
                      <a:pt x="3659" y="2502"/>
                    </a:cubicBezTo>
                    <a:lnTo>
                      <a:pt x="3659" y="2502"/>
                    </a:lnTo>
                    <a:cubicBezTo>
                      <a:pt x="3641" y="2502"/>
                      <a:pt x="3246" y="3005"/>
                      <a:pt x="2995" y="3219"/>
                    </a:cubicBezTo>
                    <a:lnTo>
                      <a:pt x="2995" y="3219"/>
                    </a:lnTo>
                    <a:cubicBezTo>
                      <a:pt x="3004" y="3215"/>
                      <a:pt x="3012" y="3214"/>
                      <a:pt x="3020" y="3214"/>
                    </a:cubicBezTo>
                    <a:cubicBezTo>
                      <a:pt x="3057" y="3214"/>
                      <a:pt x="3076" y="3248"/>
                      <a:pt x="3115" y="3248"/>
                    </a:cubicBezTo>
                    <a:cubicBezTo>
                      <a:pt x="3156" y="3248"/>
                      <a:pt x="3218" y="3212"/>
                      <a:pt x="3341" y="3068"/>
                    </a:cubicBezTo>
                    <a:lnTo>
                      <a:pt x="3341" y="3068"/>
                    </a:lnTo>
                    <a:lnTo>
                      <a:pt x="3067" y="3506"/>
                    </a:lnTo>
                    <a:cubicBezTo>
                      <a:pt x="3070" y="3511"/>
                      <a:pt x="3074" y="3514"/>
                      <a:pt x="3079" y="3514"/>
                    </a:cubicBezTo>
                    <a:cubicBezTo>
                      <a:pt x="3163" y="3514"/>
                      <a:pt x="3559" y="2885"/>
                      <a:pt x="3601" y="2885"/>
                    </a:cubicBezTo>
                    <a:cubicBezTo>
                      <a:pt x="3612" y="2885"/>
                      <a:pt x="3601" y="2921"/>
                      <a:pt x="3560" y="3013"/>
                    </a:cubicBezTo>
                    <a:lnTo>
                      <a:pt x="3396" y="3341"/>
                    </a:lnTo>
                    <a:cubicBezTo>
                      <a:pt x="3504" y="3377"/>
                      <a:pt x="3564" y="3719"/>
                      <a:pt x="3717" y="3719"/>
                    </a:cubicBezTo>
                    <a:cubicBezTo>
                      <a:pt x="3797" y="3719"/>
                      <a:pt x="3902" y="3625"/>
                      <a:pt x="4053" y="3341"/>
                    </a:cubicBezTo>
                    <a:cubicBezTo>
                      <a:pt x="4108" y="3068"/>
                      <a:pt x="4272" y="2356"/>
                      <a:pt x="4382" y="2082"/>
                    </a:cubicBezTo>
                    <a:lnTo>
                      <a:pt x="4382" y="2082"/>
                    </a:lnTo>
                    <a:cubicBezTo>
                      <a:pt x="4218" y="2356"/>
                      <a:pt x="3999" y="2849"/>
                      <a:pt x="3834" y="3122"/>
                    </a:cubicBezTo>
                    <a:lnTo>
                      <a:pt x="4053" y="2520"/>
                    </a:lnTo>
                    <a:lnTo>
                      <a:pt x="4053" y="2520"/>
                    </a:lnTo>
                    <a:cubicBezTo>
                      <a:pt x="3889" y="2903"/>
                      <a:pt x="3725" y="3122"/>
                      <a:pt x="3615" y="3451"/>
                    </a:cubicBezTo>
                    <a:cubicBezTo>
                      <a:pt x="3594" y="3479"/>
                      <a:pt x="3582" y="3491"/>
                      <a:pt x="3577" y="3491"/>
                    </a:cubicBezTo>
                    <a:cubicBezTo>
                      <a:pt x="3546" y="3491"/>
                      <a:pt x="3721" y="3117"/>
                      <a:pt x="3678" y="3117"/>
                    </a:cubicBezTo>
                    <a:cubicBezTo>
                      <a:pt x="3669" y="3117"/>
                      <a:pt x="3649" y="3135"/>
                      <a:pt x="3615" y="3177"/>
                    </a:cubicBezTo>
                    <a:cubicBezTo>
                      <a:pt x="3889" y="2629"/>
                      <a:pt x="3944" y="2575"/>
                      <a:pt x="4163" y="2137"/>
                    </a:cubicBezTo>
                    <a:lnTo>
                      <a:pt x="4163" y="2137"/>
                    </a:lnTo>
                    <a:lnTo>
                      <a:pt x="3999" y="2356"/>
                    </a:lnTo>
                    <a:cubicBezTo>
                      <a:pt x="4163" y="2137"/>
                      <a:pt x="4108" y="2191"/>
                      <a:pt x="4218" y="1972"/>
                    </a:cubicBezTo>
                    <a:lnTo>
                      <a:pt x="4218" y="1972"/>
                    </a:lnTo>
                    <a:cubicBezTo>
                      <a:pt x="4113" y="2151"/>
                      <a:pt x="4074" y="2212"/>
                      <a:pt x="4067" y="2212"/>
                    </a:cubicBezTo>
                    <a:cubicBezTo>
                      <a:pt x="4053" y="2212"/>
                      <a:pt x="4195" y="1920"/>
                      <a:pt x="4162" y="1920"/>
                    </a:cubicBezTo>
                    <a:cubicBezTo>
                      <a:pt x="4154" y="1920"/>
                      <a:pt x="4138" y="1935"/>
                      <a:pt x="4108" y="1972"/>
                    </a:cubicBezTo>
                    <a:lnTo>
                      <a:pt x="4053" y="2082"/>
                    </a:lnTo>
                    <a:cubicBezTo>
                      <a:pt x="3889" y="2356"/>
                      <a:pt x="3889" y="2301"/>
                      <a:pt x="3779" y="2410"/>
                    </a:cubicBezTo>
                    <a:cubicBezTo>
                      <a:pt x="4053" y="1972"/>
                      <a:pt x="3999" y="2027"/>
                      <a:pt x="4108" y="1863"/>
                    </a:cubicBezTo>
                    <a:lnTo>
                      <a:pt x="4108" y="1863"/>
                    </a:lnTo>
                    <a:cubicBezTo>
                      <a:pt x="3944" y="2027"/>
                      <a:pt x="3560" y="2520"/>
                      <a:pt x="3506" y="2520"/>
                    </a:cubicBezTo>
                    <a:cubicBezTo>
                      <a:pt x="3860" y="2076"/>
                      <a:pt x="3748" y="2100"/>
                      <a:pt x="3896" y="1921"/>
                    </a:cubicBezTo>
                    <a:lnTo>
                      <a:pt x="3896" y="1921"/>
                    </a:lnTo>
                    <a:cubicBezTo>
                      <a:pt x="3803" y="2014"/>
                      <a:pt x="3769" y="2027"/>
                      <a:pt x="3745" y="2027"/>
                    </a:cubicBezTo>
                    <a:cubicBezTo>
                      <a:pt x="3735" y="2027"/>
                      <a:pt x="3727" y="2025"/>
                      <a:pt x="3718" y="2025"/>
                    </a:cubicBezTo>
                    <a:cubicBezTo>
                      <a:pt x="3693" y="2025"/>
                      <a:pt x="3658" y="2039"/>
                      <a:pt x="3560" y="2137"/>
                    </a:cubicBezTo>
                    <a:cubicBezTo>
                      <a:pt x="3531" y="2166"/>
                      <a:pt x="3513" y="2179"/>
                      <a:pt x="3508" y="2179"/>
                    </a:cubicBezTo>
                    <a:cubicBezTo>
                      <a:pt x="3492" y="2179"/>
                      <a:pt x="3564" y="2078"/>
                      <a:pt x="3725" y="1917"/>
                    </a:cubicBezTo>
                    <a:lnTo>
                      <a:pt x="3834" y="1808"/>
                    </a:lnTo>
                    <a:cubicBezTo>
                      <a:pt x="3888" y="1754"/>
                      <a:pt x="3942" y="1700"/>
                      <a:pt x="3944" y="1698"/>
                    </a:cubicBezTo>
                    <a:lnTo>
                      <a:pt x="3944" y="1698"/>
                    </a:lnTo>
                    <a:cubicBezTo>
                      <a:pt x="3941" y="1701"/>
                      <a:pt x="3780" y="1862"/>
                      <a:pt x="3761" y="1862"/>
                    </a:cubicBezTo>
                    <a:cubicBezTo>
                      <a:pt x="3753" y="1862"/>
                      <a:pt x="3770" y="1834"/>
                      <a:pt x="3834" y="1753"/>
                    </a:cubicBezTo>
                    <a:cubicBezTo>
                      <a:pt x="3857" y="1730"/>
                      <a:pt x="3876" y="1712"/>
                      <a:pt x="3890" y="1697"/>
                    </a:cubicBezTo>
                    <a:lnTo>
                      <a:pt x="3890" y="1697"/>
                    </a:lnTo>
                    <a:cubicBezTo>
                      <a:pt x="3751" y="1785"/>
                      <a:pt x="3532" y="1929"/>
                      <a:pt x="3501" y="1929"/>
                    </a:cubicBezTo>
                    <a:cubicBezTo>
                      <a:pt x="3486" y="1929"/>
                      <a:pt x="3514" y="1896"/>
                      <a:pt x="3615" y="1808"/>
                    </a:cubicBezTo>
                    <a:lnTo>
                      <a:pt x="3615" y="1808"/>
                    </a:lnTo>
                    <a:cubicBezTo>
                      <a:pt x="3396" y="1972"/>
                      <a:pt x="3341" y="1917"/>
                      <a:pt x="2739" y="2356"/>
                    </a:cubicBezTo>
                    <a:cubicBezTo>
                      <a:pt x="2941" y="2204"/>
                      <a:pt x="3331" y="1911"/>
                      <a:pt x="3302" y="1911"/>
                    </a:cubicBezTo>
                    <a:cubicBezTo>
                      <a:pt x="3300" y="1911"/>
                      <a:pt x="3295" y="1913"/>
                      <a:pt x="3287" y="1917"/>
                    </a:cubicBezTo>
                    <a:cubicBezTo>
                      <a:pt x="3163" y="1986"/>
                      <a:pt x="3112" y="2010"/>
                      <a:pt x="3099" y="2010"/>
                    </a:cubicBezTo>
                    <a:cubicBezTo>
                      <a:pt x="3069" y="2010"/>
                      <a:pt x="3249" y="1879"/>
                      <a:pt x="3214" y="1879"/>
                    </a:cubicBezTo>
                    <a:cubicBezTo>
                      <a:pt x="3204" y="1879"/>
                      <a:pt x="3177" y="1890"/>
                      <a:pt x="3122" y="1917"/>
                    </a:cubicBezTo>
                    <a:cubicBezTo>
                      <a:pt x="3670" y="1644"/>
                      <a:pt x="3232" y="1808"/>
                      <a:pt x="3779" y="1534"/>
                    </a:cubicBezTo>
                    <a:cubicBezTo>
                      <a:pt x="3819" y="1504"/>
                      <a:pt x="3828" y="1492"/>
                      <a:pt x="3817" y="1492"/>
                    </a:cubicBezTo>
                    <a:cubicBezTo>
                      <a:pt x="3774" y="1492"/>
                      <a:pt x="3434" y="1664"/>
                      <a:pt x="3355" y="1664"/>
                    </a:cubicBezTo>
                    <a:cubicBezTo>
                      <a:pt x="3340" y="1664"/>
                      <a:pt x="3334" y="1658"/>
                      <a:pt x="3341" y="1644"/>
                    </a:cubicBezTo>
                    <a:lnTo>
                      <a:pt x="3647" y="1469"/>
                    </a:lnTo>
                    <a:lnTo>
                      <a:pt x="3647" y="1469"/>
                    </a:lnTo>
                    <a:cubicBezTo>
                      <a:pt x="3530" y="1528"/>
                      <a:pt x="3371" y="1587"/>
                      <a:pt x="3336" y="1587"/>
                    </a:cubicBezTo>
                    <a:cubicBezTo>
                      <a:pt x="3311" y="1587"/>
                      <a:pt x="3348" y="1558"/>
                      <a:pt x="3505" y="1479"/>
                    </a:cubicBezTo>
                    <a:lnTo>
                      <a:pt x="3505" y="1479"/>
                    </a:lnTo>
                    <a:lnTo>
                      <a:pt x="3177" y="1644"/>
                    </a:lnTo>
                    <a:cubicBezTo>
                      <a:pt x="3341" y="1534"/>
                      <a:pt x="3177" y="1534"/>
                      <a:pt x="3615" y="1315"/>
                    </a:cubicBezTo>
                    <a:lnTo>
                      <a:pt x="3615" y="1315"/>
                    </a:lnTo>
                    <a:lnTo>
                      <a:pt x="2848" y="1589"/>
                    </a:lnTo>
                    <a:cubicBezTo>
                      <a:pt x="3151" y="1426"/>
                      <a:pt x="3196" y="1372"/>
                      <a:pt x="3094" y="1372"/>
                    </a:cubicBezTo>
                    <a:cubicBezTo>
                      <a:pt x="2955" y="1372"/>
                      <a:pt x="2546" y="1471"/>
                      <a:pt x="2136" y="1534"/>
                    </a:cubicBezTo>
                    <a:cubicBezTo>
                      <a:pt x="2136" y="1479"/>
                      <a:pt x="2301" y="1370"/>
                      <a:pt x="2465" y="1315"/>
                    </a:cubicBezTo>
                    <a:lnTo>
                      <a:pt x="2739" y="1315"/>
                    </a:lnTo>
                    <a:cubicBezTo>
                      <a:pt x="2739" y="1273"/>
                      <a:pt x="2992" y="1169"/>
                      <a:pt x="2825" y="1169"/>
                    </a:cubicBezTo>
                    <a:cubicBezTo>
                      <a:pt x="2773" y="1169"/>
                      <a:pt x="2678" y="1179"/>
                      <a:pt x="2520" y="1205"/>
                    </a:cubicBezTo>
                    <a:cubicBezTo>
                      <a:pt x="2301" y="1205"/>
                      <a:pt x="2958" y="1096"/>
                      <a:pt x="3067" y="1041"/>
                    </a:cubicBezTo>
                    <a:lnTo>
                      <a:pt x="3067" y="1041"/>
                    </a:lnTo>
                    <a:cubicBezTo>
                      <a:pt x="2995" y="1045"/>
                      <a:pt x="2938" y="1047"/>
                      <a:pt x="2894" y="1047"/>
                    </a:cubicBezTo>
                    <a:cubicBezTo>
                      <a:pt x="2455" y="1047"/>
                      <a:pt x="3304" y="854"/>
                      <a:pt x="2764" y="854"/>
                    </a:cubicBezTo>
                    <a:cubicBezTo>
                      <a:pt x="2663" y="854"/>
                      <a:pt x="2515" y="861"/>
                      <a:pt x="2301" y="877"/>
                    </a:cubicBezTo>
                    <a:cubicBezTo>
                      <a:pt x="2301" y="877"/>
                      <a:pt x="2027" y="1041"/>
                      <a:pt x="2082" y="1096"/>
                    </a:cubicBezTo>
                    <a:cubicBezTo>
                      <a:pt x="1917" y="1096"/>
                      <a:pt x="1643" y="1151"/>
                      <a:pt x="1589" y="1151"/>
                    </a:cubicBezTo>
                    <a:cubicBezTo>
                      <a:pt x="1534" y="1041"/>
                      <a:pt x="2082" y="932"/>
                      <a:pt x="1808" y="877"/>
                    </a:cubicBezTo>
                    <a:lnTo>
                      <a:pt x="2739" y="822"/>
                    </a:lnTo>
                    <a:cubicBezTo>
                      <a:pt x="3615" y="712"/>
                      <a:pt x="1479" y="548"/>
                      <a:pt x="2794" y="493"/>
                    </a:cubicBezTo>
                    <a:cubicBezTo>
                      <a:pt x="2629" y="439"/>
                      <a:pt x="2465" y="384"/>
                      <a:pt x="2027" y="220"/>
                    </a:cubicBezTo>
                    <a:lnTo>
                      <a:pt x="2027" y="220"/>
                    </a:lnTo>
                    <a:lnTo>
                      <a:pt x="2203" y="255"/>
                    </a:lnTo>
                    <a:lnTo>
                      <a:pt x="2203" y="255"/>
                    </a:lnTo>
                    <a:cubicBezTo>
                      <a:pt x="2008" y="192"/>
                      <a:pt x="1673" y="0"/>
                      <a:pt x="126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32"/>
              <p:cNvSpPr/>
              <p:nvPr/>
            </p:nvSpPr>
            <p:spPr>
              <a:xfrm>
                <a:off x="6476766" y="3059849"/>
                <a:ext cx="4738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165" extrusionOk="0">
                    <a:moveTo>
                      <a:pt x="384" y="1"/>
                    </a:moveTo>
                    <a:lnTo>
                      <a:pt x="55" y="110"/>
                    </a:lnTo>
                    <a:cubicBezTo>
                      <a:pt x="110" y="110"/>
                      <a:pt x="110" y="110"/>
                      <a:pt x="0" y="165"/>
                    </a:cubicBezTo>
                    <a:lnTo>
                      <a:pt x="384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32"/>
              <p:cNvSpPr/>
              <p:nvPr/>
            </p:nvSpPr>
            <p:spPr>
              <a:xfrm>
                <a:off x="6474737" y="3061181"/>
                <a:ext cx="2714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55" extrusionOk="0">
                    <a:moveTo>
                      <a:pt x="220" y="0"/>
                    </a:moveTo>
                    <a:lnTo>
                      <a:pt x="1" y="55"/>
                    </a:lnTo>
                    <a:lnTo>
                      <a:pt x="110" y="55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32"/>
              <p:cNvSpPr/>
              <p:nvPr/>
            </p:nvSpPr>
            <p:spPr>
              <a:xfrm>
                <a:off x="6472043" y="3049242"/>
                <a:ext cx="3393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56" extrusionOk="0">
                    <a:moveTo>
                      <a:pt x="165" y="0"/>
                    </a:moveTo>
                    <a:cubicBezTo>
                      <a:pt x="56" y="0"/>
                      <a:pt x="1" y="0"/>
                      <a:pt x="165" y="55"/>
                    </a:cubicBezTo>
                    <a:cubicBezTo>
                      <a:pt x="165" y="55"/>
                      <a:pt x="275" y="55"/>
                      <a:pt x="165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32"/>
              <p:cNvSpPr/>
              <p:nvPr/>
            </p:nvSpPr>
            <p:spPr>
              <a:xfrm>
                <a:off x="6468673" y="3048576"/>
                <a:ext cx="2048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" extrusionOk="0">
                    <a:moveTo>
                      <a:pt x="165" y="1"/>
                    </a:moveTo>
                    <a:lnTo>
                      <a:pt x="1" y="1"/>
                    </a:lnTo>
                    <a:lnTo>
                      <a:pt x="11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32"/>
              <p:cNvSpPr/>
              <p:nvPr/>
            </p:nvSpPr>
            <p:spPr>
              <a:xfrm>
                <a:off x="6447801" y="3015955"/>
                <a:ext cx="43934" cy="32314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2640" extrusionOk="0">
                    <a:moveTo>
                      <a:pt x="2759" y="0"/>
                    </a:moveTo>
                    <a:cubicBezTo>
                      <a:pt x="2296" y="0"/>
                      <a:pt x="1806" y="118"/>
                      <a:pt x="1643" y="832"/>
                    </a:cubicBezTo>
                    <a:lnTo>
                      <a:pt x="1534" y="449"/>
                    </a:lnTo>
                    <a:lnTo>
                      <a:pt x="1534" y="449"/>
                    </a:lnTo>
                    <a:cubicBezTo>
                      <a:pt x="1592" y="723"/>
                      <a:pt x="1477" y="766"/>
                      <a:pt x="1343" y="766"/>
                    </a:cubicBezTo>
                    <a:cubicBezTo>
                      <a:pt x="1281" y="766"/>
                      <a:pt x="1215" y="757"/>
                      <a:pt x="1161" y="757"/>
                    </a:cubicBezTo>
                    <a:cubicBezTo>
                      <a:pt x="1007" y="757"/>
                      <a:pt x="952" y="834"/>
                      <a:pt x="1369" y="1435"/>
                    </a:cubicBezTo>
                    <a:lnTo>
                      <a:pt x="822" y="887"/>
                    </a:lnTo>
                    <a:lnTo>
                      <a:pt x="822" y="887"/>
                    </a:lnTo>
                    <a:cubicBezTo>
                      <a:pt x="545" y="933"/>
                      <a:pt x="1240" y="1563"/>
                      <a:pt x="1007" y="1563"/>
                    </a:cubicBezTo>
                    <a:cubicBezTo>
                      <a:pt x="963" y="1563"/>
                      <a:pt x="887" y="1541"/>
                      <a:pt x="767" y="1490"/>
                    </a:cubicBezTo>
                    <a:lnTo>
                      <a:pt x="767" y="1490"/>
                    </a:lnTo>
                    <a:lnTo>
                      <a:pt x="1041" y="1654"/>
                    </a:lnTo>
                    <a:cubicBezTo>
                      <a:pt x="1041" y="1654"/>
                      <a:pt x="968" y="1630"/>
                      <a:pt x="919" y="1630"/>
                    </a:cubicBezTo>
                    <a:cubicBezTo>
                      <a:pt x="895" y="1630"/>
                      <a:pt x="876" y="1636"/>
                      <a:pt x="876" y="1654"/>
                    </a:cubicBezTo>
                    <a:lnTo>
                      <a:pt x="986" y="1709"/>
                    </a:lnTo>
                    <a:cubicBezTo>
                      <a:pt x="1205" y="1928"/>
                      <a:pt x="1205" y="1928"/>
                      <a:pt x="931" y="1928"/>
                    </a:cubicBezTo>
                    <a:cubicBezTo>
                      <a:pt x="712" y="1818"/>
                      <a:pt x="876" y="1873"/>
                      <a:pt x="822" y="1818"/>
                    </a:cubicBezTo>
                    <a:cubicBezTo>
                      <a:pt x="797" y="1813"/>
                      <a:pt x="778" y="1811"/>
                      <a:pt x="764" y="1811"/>
                    </a:cubicBezTo>
                    <a:cubicBezTo>
                      <a:pt x="626" y="1811"/>
                      <a:pt x="972" y="2033"/>
                      <a:pt x="985" y="2089"/>
                    </a:cubicBezTo>
                    <a:lnTo>
                      <a:pt x="985" y="2089"/>
                    </a:lnTo>
                    <a:cubicBezTo>
                      <a:pt x="973" y="2087"/>
                      <a:pt x="960" y="2084"/>
                      <a:pt x="948" y="2082"/>
                    </a:cubicBezTo>
                    <a:lnTo>
                      <a:pt x="948" y="2082"/>
                    </a:lnTo>
                    <a:cubicBezTo>
                      <a:pt x="960" y="2085"/>
                      <a:pt x="973" y="2089"/>
                      <a:pt x="986" y="2092"/>
                    </a:cubicBezTo>
                    <a:cubicBezTo>
                      <a:pt x="986" y="2091"/>
                      <a:pt x="986" y="2090"/>
                      <a:pt x="985" y="2089"/>
                    </a:cubicBezTo>
                    <a:lnTo>
                      <a:pt x="985" y="2089"/>
                    </a:lnTo>
                    <a:cubicBezTo>
                      <a:pt x="1030" y="2097"/>
                      <a:pt x="1076" y="2104"/>
                      <a:pt x="1111" y="2104"/>
                    </a:cubicBezTo>
                    <a:cubicBezTo>
                      <a:pt x="1180" y="2104"/>
                      <a:pt x="1206" y="2078"/>
                      <a:pt x="1095" y="1983"/>
                    </a:cubicBezTo>
                    <a:lnTo>
                      <a:pt x="1095" y="1983"/>
                    </a:lnTo>
                    <a:cubicBezTo>
                      <a:pt x="1479" y="2202"/>
                      <a:pt x="1479" y="2256"/>
                      <a:pt x="1698" y="2366"/>
                    </a:cubicBezTo>
                    <a:cubicBezTo>
                      <a:pt x="1822" y="2399"/>
                      <a:pt x="1897" y="2412"/>
                      <a:pt x="1939" y="2412"/>
                    </a:cubicBezTo>
                    <a:cubicBezTo>
                      <a:pt x="2103" y="2412"/>
                      <a:pt x="1759" y="2212"/>
                      <a:pt x="1810" y="2212"/>
                    </a:cubicBezTo>
                    <a:cubicBezTo>
                      <a:pt x="1832" y="2212"/>
                      <a:pt x="1933" y="2251"/>
                      <a:pt x="2191" y="2366"/>
                    </a:cubicBezTo>
                    <a:lnTo>
                      <a:pt x="2246" y="2366"/>
                    </a:lnTo>
                    <a:cubicBezTo>
                      <a:pt x="2267" y="2376"/>
                      <a:pt x="2275" y="2381"/>
                      <a:pt x="2276" y="2381"/>
                    </a:cubicBezTo>
                    <a:cubicBezTo>
                      <a:pt x="2277" y="2381"/>
                      <a:pt x="2126" y="2301"/>
                      <a:pt x="2081" y="2256"/>
                    </a:cubicBezTo>
                    <a:cubicBezTo>
                      <a:pt x="1972" y="2147"/>
                      <a:pt x="1862" y="2147"/>
                      <a:pt x="1807" y="2092"/>
                    </a:cubicBezTo>
                    <a:cubicBezTo>
                      <a:pt x="1698" y="2037"/>
                      <a:pt x="1315" y="1763"/>
                      <a:pt x="1150" y="1654"/>
                    </a:cubicBezTo>
                    <a:lnTo>
                      <a:pt x="1150" y="1654"/>
                    </a:lnTo>
                    <a:cubicBezTo>
                      <a:pt x="1239" y="1698"/>
                      <a:pt x="1285" y="1716"/>
                      <a:pt x="1304" y="1716"/>
                    </a:cubicBezTo>
                    <a:cubicBezTo>
                      <a:pt x="1372" y="1716"/>
                      <a:pt x="1080" y="1485"/>
                      <a:pt x="1174" y="1485"/>
                    </a:cubicBezTo>
                    <a:cubicBezTo>
                      <a:pt x="1182" y="1485"/>
                      <a:pt x="1192" y="1486"/>
                      <a:pt x="1205" y="1490"/>
                    </a:cubicBezTo>
                    <a:cubicBezTo>
                      <a:pt x="1588" y="1763"/>
                      <a:pt x="1534" y="1818"/>
                      <a:pt x="1698" y="1983"/>
                    </a:cubicBezTo>
                    <a:lnTo>
                      <a:pt x="1479" y="1709"/>
                    </a:lnTo>
                    <a:cubicBezTo>
                      <a:pt x="1483" y="1705"/>
                      <a:pt x="1489" y="1703"/>
                      <a:pt x="1497" y="1703"/>
                    </a:cubicBezTo>
                    <a:cubicBezTo>
                      <a:pt x="1591" y="1703"/>
                      <a:pt x="1934" y="1991"/>
                      <a:pt x="2136" y="2092"/>
                    </a:cubicBezTo>
                    <a:cubicBezTo>
                      <a:pt x="1917" y="1873"/>
                      <a:pt x="1917" y="1983"/>
                      <a:pt x="1588" y="1599"/>
                    </a:cubicBezTo>
                    <a:lnTo>
                      <a:pt x="1588" y="1599"/>
                    </a:lnTo>
                    <a:cubicBezTo>
                      <a:pt x="1749" y="1707"/>
                      <a:pt x="1858" y="1755"/>
                      <a:pt x="1929" y="1755"/>
                    </a:cubicBezTo>
                    <a:cubicBezTo>
                      <a:pt x="2072" y="1755"/>
                      <a:pt x="2064" y="1558"/>
                      <a:pt x="2029" y="1240"/>
                    </a:cubicBezTo>
                    <a:lnTo>
                      <a:pt x="2029" y="1240"/>
                    </a:lnTo>
                    <a:cubicBezTo>
                      <a:pt x="2052" y="1356"/>
                      <a:pt x="2209" y="1605"/>
                      <a:pt x="2156" y="1605"/>
                    </a:cubicBezTo>
                    <a:cubicBezTo>
                      <a:pt x="2151" y="1605"/>
                      <a:pt x="2144" y="1603"/>
                      <a:pt x="2136" y="1599"/>
                    </a:cubicBezTo>
                    <a:lnTo>
                      <a:pt x="2136" y="1599"/>
                    </a:lnTo>
                    <a:cubicBezTo>
                      <a:pt x="2155" y="1619"/>
                      <a:pt x="2170" y="1628"/>
                      <a:pt x="2179" y="1628"/>
                    </a:cubicBezTo>
                    <a:cubicBezTo>
                      <a:pt x="2223" y="1628"/>
                      <a:pt x="2162" y="1431"/>
                      <a:pt x="2027" y="1161"/>
                    </a:cubicBezTo>
                    <a:cubicBezTo>
                      <a:pt x="2027" y="1018"/>
                      <a:pt x="2078" y="958"/>
                      <a:pt x="2150" y="958"/>
                    </a:cubicBezTo>
                    <a:cubicBezTo>
                      <a:pt x="2244" y="958"/>
                      <a:pt x="2372" y="1061"/>
                      <a:pt x="2465" y="1216"/>
                    </a:cubicBezTo>
                    <a:lnTo>
                      <a:pt x="2355" y="887"/>
                    </a:lnTo>
                    <a:cubicBezTo>
                      <a:pt x="2355" y="740"/>
                      <a:pt x="2371" y="688"/>
                      <a:pt x="2398" y="688"/>
                    </a:cubicBezTo>
                    <a:cubicBezTo>
                      <a:pt x="2463" y="688"/>
                      <a:pt x="2589" y="1011"/>
                      <a:pt x="2680" y="1011"/>
                    </a:cubicBezTo>
                    <a:cubicBezTo>
                      <a:pt x="2702" y="1011"/>
                      <a:pt x="2722" y="991"/>
                      <a:pt x="2739" y="942"/>
                    </a:cubicBezTo>
                    <a:cubicBezTo>
                      <a:pt x="2789" y="892"/>
                      <a:pt x="2839" y="155"/>
                      <a:pt x="2973" y="155"/>
                    </a:cubicBezTo>
                    <a:cubicBezTo>
                      <a:pt x="2985" y="155"/>
                      <a:pt x="2998" y="161"/>
                      <a:pt x="3012" y="175"/>
                    </a:cubicBezTo>
                    <a:cubicBezTo>
                      <a:pt x="2958" y="613"/>
                      <a:pt x="2903" y="559"/>
                      <a:pt x="2848" y="997"/>
                    </a:cubicBezTo>
                    <a:lnTo>
                      <a:pt x="3067" y="449"/>
                    </a:lnTo>
                    <a:cubicBezTo>
                      <a:pt x="3067" y="723"/>
                      <a:pt x="3286" y="394"/>
                      <a:pt x="3177" y="887"/>
                    </a:cubicBezTo>
                    <a:cubicBezTo>
                      <a:pt x="3396" y="230"/>
                      <a:pt x="3396" y="942"/>
                      <a:pt x="3560" y="11"/>
                    </a:cubicBezTo>
                    <a:lnTo>
                      <a:pt x="3560" y="11"/>
                    </a:lnTo>
                    <a:cubicBezTo>
                      <a:pt x="3509" y="24"/>
                      <a:pt x="3447" y="28"/>
                      <a:pt x="3377" y="28"/>
                    </a:cubicBezTo>
                    <a:cubicBezTo>
                      <a:pt x="3205" y="28"/>
                      <a:pt x="2985" y="0"/>
                      <a:pt x="2759" y="0"/>
                    </a:cubicBezTo>
                    <a:close/>
                    <a:moveTo>
                      <a:pt x="548" y="1873"/>
                    </a:moveTo>
                    <a:cubicBezTo>
                      <a:pt x="822" y="2202"/>
                      <a:pt x="0" y="2092"/>
                      <a:pt x="1095" y="2475"/>
                    </a:cubicBezTo>
                    <a:cubicBezTo>
                      <a:pt x="1315" y="2530"/>
                      <a:pt x="1479" y="2530"/>
                      <a:pt x="1588" y="2640"/>
                    </a:cubicBezTo>
                    <a:cubicBezTo>
                      <a:pt x="1972" y="2640"/>
                      <a:pt x="1534" y="2475"/>
                      <a:pt x="1260" y="2256"/>
                    </a:cubicBezTo>
                    <a:cubicBezTo>
                      <a:pt x="894" y="2102"/>
                      <a:pt x="812" y="2063"/>
                      <a:pt x="844" y="2063"/>
                    </a:cubicBezTo>
                    <a:cubicBezTo>
                      <a:pt x="859" y="2063"/>
                      <a:pt x="900" y="2072"/>
                      <a:pt x="948" y="2082"/>
                    </a:cubicBezTo>
                    <a:lnTo>
                      <a:pt x="948" y="2082"/>
                    </a:lnTo>
                    <a:cubicBezTo>
                      <a:pt x="754" y="2024"/>
                      <a:pt x="651" y="1925"/>
                      <a:pt x="548" y="1873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32"/>
              <p:cNvSpPr/>
              <p:nvPr/>
            </p:nvSpPr>
            <p:spPr>
              <a:xfrm>
                <a:off x="6489558" y="3015422"/>
                <a:ext cx="4750" cy="10220"/>
              </a:xfrm>
              <a:custGeom>
                <a:avLst/>
                <a:gdLst/>
                <a:ahLst/>
                <a:cxnLst/>
                <a:rect l="l" t="t" r="r" b="b"/>
                <a:pathLst>
                  <a:path w="385" h="835" extrusionOk="0">
                    <a:moveTo>
                      <a:pt x="384" y="0"/>
                    </a:moveTo>
                    <a:cubicBezTo>
                      <a:pt x="358" y="26"/>
                      <a:pt x="338" y="34"/>
                      <a:pt x="323" y="34"/>
                    </a:cubicBezTo>
                    <a:cubicBezTo>
                      <a:pt x="301" y="34"/>
                      <a:pt x="286" y="19"/>
                      <a:pt x="274" y="19"/>
                    </a:cubicBezTo>
                    <a:cubicBezTo>
                      <a:pt x="257" y="19"/>
                      <a:pt x="244" y="45"/>
                      <a:pt x="220" y="164"/>
                    </a:cubicBezTo>
                    <a:cubicBezTo>
                      <a:pt x="220" y="211"/>
                      <a:pt x="179" y="340"/>
                      <a:pt x="203" y="340"/>
                    </a:cubicBezTo>
                    <a:cubicBezTo>
                      <a:pt x="207" y="340"/>
                      <a:pt x="212" y="336"/>
                      <a:pt x="220" y="329"/>
                    </a:cubicBezTo>
                    <a:lnTo>
                      <a:pt x="220" y="329"/>
                    </a:lnTo>
                    <a:lnTo>
                      <a:pt x="1" y="822"/>
                    </a:lnTo>
                    <a:cubicBezTo>
                      <a:pt x="5" y="831"/>
                      <a:pt x="11" y="835"/>
                      <a:pt x="17" y="835"/>
                    </a:cubicBezTo>
                    <a:cubicBezTo>
                      <a:pt x="91" y="835"/>
                      <a:pt x="284" y="302"/>
                      <a:pt x="384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32"/>
              <p:cNvSpPr/>
              <p:nvPr/>
            </p:nvSpPr>
            <p:spPr>
              <a:xfrm>
                <a:off x="6492768" y="3014441"/>
                <a:ext cx="23269" cy="17087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396" extrusionOk="0">
                    <a:moveTo>
                      <a:pt x="24" y="631"/>
                    </a:moveTo>
                    <a:cubicBezTo>
                      <a:pt x="9" y="664"/>
                      <a:pt x="1" y="688"/>
                      <a:pt x="7" y="688"/>
                    </a:cubicBezTo>
                    <a:cubicBezTo>
                      <a:pt x="8" y="688"/>
                      <a:pt x="10" y="687"/>
                      <a:pt x="14" y="684"/>
                    </a:cubicBezTo>
                    <a:cubicBezTo>
                      <a:pt x="17" y="665"/>
                      <a:pt x="21" y="648"/>
                      <a:pt x="24" y="631"/>
                    </a:cubicBezTo>
                    <a:close/>
                    <a:moveTo>
                      <a:pt x="1007" y="1268"/>
                    </a:moveTo>
                    <a:cubicBezTo>
                      <a:pt x="1005" y="1274"/>
                      <a:pt x="1002" y="1280"/>
                      <a:pt x="999" y="1286"/>
                    </a:cubicBezTo>
                    <a:cubicBezTo>
                      <a:pt x="1002" y="1280"/>
                      <a:pt x="1005" y="1274"/>
                      <a:pt x="1007" y="1268"/>
                    </a:cubicBezTo>
                    <a:close/>
                    <a:moveTo>
                      <a:pt x="700" y="0"/>
                    </a:moveTo>
                    <a:cubicBezTo>
                      <a:pt x="612" y="0"/>
                      <a:pt x="379" y="531"/>
                      <a:pt x="233" y="629"/>
                    </a:cubicBezTo>
                    <a:lnTo>
                      <a:pt x="342" y="191"/>
                    </a:lnTo>
                    <a:lnTo>
                      <a:pt x="342" y="191"/>
                    </a:lnTo>
                    <a:cubicBezTo>
                      <a:pt x="306" y="251"/>
                      <a:pt x="278" y="269"/>
                      <a:pt x="254" y="269"/>
                    </a:cubicBezTo>
                    <a:cubicBezTo>
                      <a:pt x="219" y="269"/>
                      <a:pt x="194" y="230"/>
                      <a:pt x="167" y="230"/>
                    </a:cubicBezTo>
                    <a:cubicBezTo>
                      <a:pt x="131" y="230"/>
                      <a:pt x="93" y="300"/>
                      <a:pt x="24" y="631"/>
                    </a:cubicBezTo>
                    <a:lnTo>
                      <a:pt x="24" y="631"/>
                    </a:lnTo>
                    <a:cubicBezTo>
                      <a:pt x="59" y="554"/>
                      <a:pt x="132" y="427"/>
                      <a:pt x="163" y="427"/>
                    </a:cubicBezTo>
                    <a:cubicBezTo>
                      <a:pt x="172" y="427"/>
                      <a:pt x="178" y="438"/>
                      <a:pt x="178" y="464"/>
                    </a:cubicBezTo>
                    <a:lnTo>
                      <a:pt x="68" y="738"/>
                    </a:lnTo>
                    <a:lnTo>
                      <a:pt x="178" y="684"/>
                    </a:lnTo>
                    <a:lnTo>
                      <a:pt x="68" y="1012"/>
                    </a:lnTo>
                    <a:cubicBezTo>
                      <a:pt x="60" y="1084"/>
                      <a:pt x="64" y="1114"/>
                      <a:pt x="76" y="1114"/>
                    </a:cubicBezTo>
                    <a:cubicBezTo>
                      <a:pt x="139" y="1114"/>
                      <a:pt x="426" y="345"/>
                      <a:pt x="563" y="345"/>
                    </a:cubicBezTo>
                    <a:cubicBezTo>
                      <a:pt x="585" y="345"/>
                      <a:pt x="603" y="365"/>
                      <a:pt x="616" y="410"/>
                    </a:cubicBezTo>
                    <a:lnTo>
                      <a:pt x="287" y="1067"/>
                    </a:lnTo>
                    <a:cubicBezTo>
                      <a:pt x="309" y="1078"/>
                      <a:pt x="331" y="1080"/>
                      <a:pt x="351" y="1080"/>
                    </a:cubicBezTo>
                    <a:cubicBezTo>
                      <a:pt x="365" y="1080"/>
                      <a:pt x="378" y="1079"/>
                      <a:pt x="389" y="1079"/>
                    </a:cubicBezTo>
                    <a:cubicBezTo>
                      <a:pt x="446" y="1079"/>
                      <a:pt x="470" y="1103"/>
                      <a:pt x="397" y="1396"/>
                    </a:cubicBezTo>
                    <a:cubicBezTo>
                      <a:pt x="397" y="1396"/>
                      <a:pt x="477" y="1236"/>
                      <a:pt x="507" y="1176"/>
                    </a:cubicBezTo>
                    <a:lnTo>
                      <a:pt x="507" y="1176"/>
                    </a:lnTo>
                    <a:cubicBezTo>
                      <a:pt x="507" y="1122"/>
                      <a:pt x="616" y="848"/>
                      <a:pt x="726" y="684"/>
                    </a:cubicBezTo>
                    <a:cubicBezTo>
                      <a:pt x="800" y="609"/>
                      <a:pt x="837" y="578"/>
                      <a:pt x="849" y="578"/>
                    </a:cubicBezTo>
                    <a:cubicBezTo>
                      <a:pt x="897" y="578"/>
                      <a:pt x="496" y="1120"/>
                      <a:pt x="452" y="1341"/>
                    </a:cubicBezTo>
                    <a:cubicBezTo>
                      <a:pt x="642" y="1151"/>
                      <a:pt x="869" y="997"/>
                      <a:pt x="984" y="997"/>
                    </a:cubicBezTo>
                    <a:cubicBezTo>
                      <a:pt x="1065" y="997"/>
                      <a:pt x="1090" y="1074"/>
                      <a:pt x="1007" y="1268"/>
                    </a:cubicBezTo>
                    <a:lnTo>
                      <a:pt x="1007" y="1268"/>
                    </a:lnTo>
                    <a:cubicBezTo>
                      <a:pt x="1151" y="943"/>
                      <a:pt x="1410" y="662"/>
                      <a:pt x="1512" y="662"/>
                    </a:cubicBezTo>
                    <a:cubicBezTo>
                      <a:pt x="1528" y="662"/>
                      <a:pt x="1540" y="669"/>
                      <a:pt x="1547" y="684"/>
                    </a:cubicBezTo>
                    <a:cubicBezTo>
                      <a:pt x="1438" y="903"/>
                      <a:pt x="1273" y="1012"/>
                      <a:pt x="1164" y="1176"/>
                    </a:cubicBezTo>
                    <a:cubicBezTo>
                      <a:pt x="1117" y="1224"/>
                      <a:pt x="1070" y="1352"/>
                      <a:pt x="1127" y="1352"/>
                    </a:cubicBezTo>
                    <a:cubicBezTo>
                      <a:pt x="1136" y="1352"/>
                      <a:pt x="1149" y="1348"/>
                      <a:pt x="1164" y="1341"/>
                    </a:cubicBezTo>
                    <a:cubicBezTo>
                      <a:pt x="1328" y="1012"/>
                      <a:pt x="1657" y="574"/>
                      <a:pt x="1876" y="410"/>
                    </a:cubicBezTo>
                    <a:cubicBezTo>
                      <a:pt x="1886" y="329"/>
                      <a:pt x="1866" y="296"/>
                      <a:pt x="1827" y="296"/>
                    </a:cubicBezTo>
                    <a:cubicBezTo>
                      <a:pt x="1668" y="296"/>
                      <a:pt x="1193" y="812"/>
                      <a:pt x="1038" y="812"/>
                    </a:cubicBezTo>
                    <a:cubicBezTo>
                      <a:pt x="1021" y="812"/>
                      <a:pt x="1008" y="806"/>
                      <a:pt x="999" y="793"/>
                    </a:cubicBezTo>
                    <a:cubicBezTo>
                      <a:pt x="1054" y="684"/>
                      <a:pt x="1164" y="519"/>
                      <a:pt x="1219" y="410"/>
                    </a:cubicBezTo>
                    <a:cubicBezTo>
                      <a:pt x="999" y="355"/>
                      <a:pt x="671" y="410"/>
                      <a:pt x="726" y="26"/>
                    </a:cubicBezTo>
                    <a:cubicBezTo>
                      <a:pt x="720" y="8"/>
                      <a:pt x="711" y="0"/>
                      <a:pt x="70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32"/>
              <p:cNvSpPr/>
              <p:nvPr/>
            </p:nvSpPr>
            <p:spPr>
              <a:xfrm>
                <a:off x="6507749" y="3018073"/>
                <a:ext cx="1369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65" extrusionOk="0">
                    <a:moveTo>
                      <a:pt x="110" y="0"/>
                    </a:moveTo>
                    <a:cubicBezTo>
                      <a:pt x="110" y="0"/>
                      <a:pt x="55" y="55"/>
                      <a:pt x="1" y="110"/>
                    </a:cubicBezTo>
                    <a:lnTo>
                      <a:pt x="55" y="164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32"/>
              <p:cNvSpPr/>
              <p:nvPr/>
            </p:nvSpPr>
            <p:spPr>
              <a:xfrm>
                <a:off x="6249580" y="2808166"/>
                <a:ext cx="95085" cy="71225"/>
              </a:xfrm>
              <a:custGeom>
                <a:avLst/>
                <a:gdLst/>
                <a:ahLst/>
                <a:cxnLst/>
                <a:rect l="l" t="t" r="r" b="b"/>
                <a:pathLst>
                  <a:path w="7707" h="5819" extrusionOk="0">
                    <a:moveTo>
                      <a:pt x="4048" y="1"/>
                    </a:moveTo>
                    <a:cubicBezTo>
                      <a:pt x="3470" y="1"/>
                      <a:pt x="2838" y="280"/>
                      <a:pt x="2205" y="959"/>
                    </a:cubicBezTo>
                    <a:lnTo>
                      <a:pt x="2205" y="466"/>
                    </a:lnTo>
                    <a:cubicBezTo>
                      <a:pt x="2044" y="408"/>
                      <a:pt x="1902" y="381"/>
                      <a:pt x="1777" y="381"/>
                    </a:cubicBezTo>
                    <a:cubicBezTo>
                      <a:pt x="0" y="381"/>
                      <a:pt x="1682" y="5819"/>
                      <a:pt x="4370" y="5819"/>
                    </a:cubicBezTo>
                    <a:cubicBezTo>
                      <a:pt x="4728" y="5819"/>
                      <a:pt x="5103" y="5723"/>
                      <a:pt x="5491" y="5505"/>
                    </a:cubicBezTo>
                    <a:cubicBezTo>
                      <a:pt x="7707" y="4114"/>
                      <a:pt x="6269" y="1"/>
                      <a:pt x="4048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32"/>
              <p:cNvSpPr/>
              <p:nvPr/>
            </p:nvSpPr>
            <p:spPr>
              <a:xfrm>
                <a:off x="6273318" y="2815129"/>
                <a:ext cx="4071" cy="4039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" y="1"/>
                    </a:moveTo>
                    <a:lnTo>
                      <a:pt x="165" y="274"/>
                    </a:lnTo>
                    <a:lnTo>
                      <a:pt x="329" y="32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32"/>
              <p:cNvSpPr/>
              <p:nvPr/>
            </p:nvSpPr>
            <p:spPr>
              <a:xfrm>
                <a:off x="6273995" y="2813143"/>
                <a:ext cx="16902" cy="16769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3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5" y="165"/>
                      <a:pt x="329" y="548"/>
                      <a:pt x="658" y="877"/>
                    </a:cubicBezTo>
                    <a:cubicBezTo>
                      <a:pt x="658" y="825"/>
                      <a:pt x="371" y="488"/>
                      <a:pt x="467" y="488"/>
                    </a:cubicBezTo>
                    <a:cubicBezTo>
                      <a:pt x="474" y="488"/>
                      <a:pt x="482" y="490"/>
                      <a:pt x="493" y="493"/>
                    </a:cubicBezTo>
                    <a:cubicBezTo>
                      <a:pt x="712" y="767"/>
                      <a:pt x="658" y="767"/>
                      <a:pt x="986" y="1150"/>
                    </a:cubicBezTo>
                    <a:cubicBezTo>
                      <a:pt x="1047" y="1191"/>
                      <a:pt x="1080" y="1207"/>
                      <a:pt x="1094" y="1207"/>
                    </a:cubicBezTo>
                    <a:cubicBezTo>
                      <a:pt x="1147" y="1207"/>
                      <a:pt x="923" y="970"/>
                      <a:pt x="955" y="970"/>
                    </a:cubicBezTo>
                    <a:cubicBezTo>
                      <a:pt x="960" y="970"/>
                      <a:pt x="969" y="975"/>
                      <a:pt x="986" y="986"/>
                    </a:cubicBezTo>
                    <a:lnTo>
                      <a:pt x="1370" y="1369"/>
                    </a:lnTo>
                    <a:lnTo>
                      <a:pt x="1260" y="1205"/>
                    </a:lnTo>
                    <a:cubicBezTo>
                      <a:pt x="384" y="329"/>
                      <a:pt x="712" y="548"/>
                      <a:pt x="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32"/>
              <p:cNvSpPr/>
              <p:nvPr/>
            </p:nvSpPr>
            <p:spPr>
              <a:xfrm>
                <a:off x="6281399" y="2817781"/>
                <a:ext cx="4750" cy="6047"/>
              </a:xfrm>
              <a:custGeom>
                <a:avLst/>
                <a:gdLst/>
                <a:ahLst/>
                <a:cxnLst/>
                <a:rect l="l" t="t" r="r" b="b"/>
                <a:pathLst>
                  <a:path w="385" h="494" extrusionOk="0">
                    <a:moveTo>
                      <a:pt x="1" y="1"/>
                    </a:moveTo>
                    <a:lnTo>
                      <a:pt x="136" y="174"/>
                    </a:lnTo>
                    <a:lnTo>
                      <a:pt x="136" y="174"/>
                    </a:lnTo>
                    <a:cubicBezTo>
                      <a:pt x="89" y="106"/>
                      <a:pt x="45" y="44"/>
                      <a:pt x="1" y="1"/>
                    </a:cubicBezTo>
                    <a:close/>
                    <a:moveTo>
                      <a:pt x="136" y="174"/>
                    </a:moveTo>
                    <a:cubicBezTo>
                      <a:pt x="207" y="277"/>
                      <a:pt x="286" y="395"/>
                      <a:pt x="384" y="494"/>
                    </a:cubicBezTo>
                    <a:lnTo>
                      <a:pt x="136" y="174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32"/>
              <p:cNvSpPr/>
              <p:nvPr/>
            </p:nvSpPr>
            <p:spPr>
              <a:xfrm>
                <a:off x="6278705" y="2813143"/>
                <a:ext cx="6095" cy="805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658" extrusionOk="0">
                    <a:moveTo>
                      <a:pt x="1" y="0"/>
                    </a:moveTo>
                    <a:lnTo>
                      <a:pt x="165" y="274"/>
                    </a:lnTo>
                    <a:cubicBezTo>
                      <a:pt x="220" y="274"/>
                      <a:pt x="439" y="603"/>
                      <a:pt x="494" y="65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32"/>
              <p:cNvSpPr/>
              <p:nvPr/>
            </p:nvSpPr>
            <p:spPr>
              <a:xfrm>
                <a:off x="6281817" y="2813894"/>
                <a:ext cx="950" cy="1261"/>
              </a:xfrm>
              <a:custGeom>
                <a:avLst/>
                <a:gdLst/>
                <a:ahLst/>
                <a:cxnLst/>
                <a:rect l="l" t="t" r="r" b="b"/>
                <a:pathLst>
                  <a:path w="77" h="103" extrusionOk="0">
                    <a:moveTo>
                      <a:pt x="17" y="1"/>
                    </a:moveTo>
                    <a:cubicBezTo>
                      <a:pt x="1" y="1"/>
                      <a:pt x="39" y="65"/>
                      <a:pt x="76" y="103"/>
                    </a:cubicBezTo>
                    <a:lnTo>
                      <a:pt x="76" y="48"/>
                    </a:lnTo>
                    <a:cubicBezTo>
                      <a:pt x="42" y="14"/>
                      <a:pt x="24" y="1"/>
                      <a:pt x="17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32"/>
              <p:cNvSpPr/>
              <p:nvPr/>
            </p:nvSpPr>
            <p:spPr>
              <a:xfrm>
                <a:off x="6281584" y="2811860"/>
                <a:ext cx="8612" cy="13378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093" extrusionOk="0">
                    <a:moveTo>
                      <a:pt x="25" y="1"/>
                    </a:moveTo>
                    <a:cubicBezTo>
                      <a:pt x="0" y="1"/>
                      <a:pt x="60" y="108"/>
                      <a:pt x="95" y="216"/>
                    </a:cubicBezTo>
                    <a:cubicBezTo>
                      <a:pt x="244" y="364"/>
                      <a:pt x="570" y="779"/>
                      <a:pt x="512" y="779"/>
                    </a:cubicBezTo>
                    <a:cubicBezTo>
                      <a:pt x="506" y="779"/>
                      <a:pt x="495" y="774"/>
                      <a:pt x="479" y="763"/>
                    </a:cubicBezTo>
                    <a:lnTo>
                      <a:pt x="479" y="763"/>
                    </a:lnTo>
                    <a:cubicBezTo>
                      <a:pt x="488" y="791"/>
                      <a:pt x="486" y="801"/>
                      <a:pt x="478" y="801"/>
                    </a:cubicBezTo>
                    <a:cubicBezTo>
                      <a:pt x="450" y="801"/>
                      <a:pt x="341" y="671"/>
                      <a:pt x="325" y="671"/>
                    </a:cubicBezTo>
                    <a:cubicBezTo>
                      <a:pt x="318" y="671"/>
                      <a:pt x="328" y="695"/>
                      <a:pt x="369" y="763"/>
                    </a:cubicBezTo>
                    <a:lnTo>
                      <a:pt x="698" y="1092"/>
                    </a:lnTo>
                    <a:cubicBezTo>
                      <a:pt x="698" y="1037"/>
                      <a:pt x="260" y="325"/>
                      <a:pt x="150" y="106"/>
                    </a:cubicBezTo>
                    <a:cubicBezTo>
                      <a:pt x="75" y="31"/>
                      <a:pt x="38" y="1"/>
                      <a:pt x="25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32"/>
              <p:cNvSpPr/>
              <p:nvPr/>
            </p:nvSpPr>
            <p:spPr>
              <a:xfrm>
                <a:off x="6282752" y="2815129"/>
                <a:ext cx="962" cy="955"/>
              </a:xfrm>
              <a:custGeom>
                <a:avLst/>
                <a:gdLst/>
                <a:ahLst/>
                <a:cxnLst/>
                <a:rect l="l" t="t" r="r" b="b"/>
                <a:pathLst>
                  <a:path w="78" h="78" extrusionOk="0">
                    <a:moveTo>
                      <a:pt x="0" y="1"/>
                    </a:moveTo>
                    <a:lnTo>
                      <a:pt x="0" y="55"/>
                    </a:lnTo>
                    <a:cubicBezTo>
                      <a:pt x="33" y="71"/>
                      <a:pt x="51" y="78"/>
                      <a:pt x="59" y="78"/>
                    </a:cubicBezTo>
                    <a:cubicBezTo>
                      <a:pt x="78" y="78"/>
                      <a:pt x="39" y="39"/>
                      <a:pt x="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32"/>
              <p:cNvSpPr/>
              <p:nvPr/>
            </p:nvSpPr>
            <p:spPr>
              <a:xfrm>
                <a:off x="6281399" y="2815129"/>
                <a:ext cx="2714" cy="4039"/>
              </a:xfrm>
              <a:custGeom>
                <a:avLst/>
                <a:gdLst/>
                <a:ahLst/>
                <a:cxnLst/>
                <a:rect l="l" t="t" r="r" b="b"/>
                <a:pathLst>
                  <a:path w="220" h="330" extrusionOk="0">
                    <a:moveTo>
                      <a:pt x="1" y="1"/>
                    </a:moveTo>
                    <a:lnTo>
                      <a:pt x="56" y="110"/>
                    </a:lnTo>
                    <a:lnTo>
                      <a:pt x="220" y="32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32"/>
              <p:cNvSpPr/>
              <p:nvPr/>
            </p:nvSpPr>
            <p:spPr>
              <a:xfrm>
                <a:off x="6284769" y="2811811"/>
                <a:ext cx="10154" cy="15435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261" extrusionOk="0">
                    <a:moveTo>
                      <a:pt x="1" y="1"/>
                    </a:moveTo>
                    <a:cubicBezTo>
                      <a:pt x="176" y="264"/>
                      <a:pt x="185" y="316"/>
                      <a:pt x="153" y="316"/>
                    </a:cubicBezTo>
                    <a:cubicBezTo>
                      <a:pt x="132" y="316"/>
                      <a:pt x="93" y="293"/>
                      <a:pt x="74" y="293"/>
                    </a:cubicBezTo>
                    <a:cubicBezTo>
                      <a:pt x="49" y="293"/>
                      <a:pt x="56" y="329"/>
                      <a:pt x="165" y="494"/>
                    </a:cubicBezTo>
                    <a:cubicBezTo>
                      <a:pt x="168" y="490"/>
                      <a:pt x="172" y="489"/>
                      <a:pt x="178" y="489"/>
                    </a:cubicBezTo>
                    <a:cubicBezTo>
                      <a:pt x="263" y="489"/>
                      <a:pt x="616" y="899"/>
                      <a:pt x="822" y="1260"/>
                    </a:cubicBezTo>
                    <a:lnTo>
                      <a:pt x="713" y="1041"/>
                    </a:lnTo>
                    <a:cubicBezTo>
                      <a:pt x="548" y="767"/>
                      <a:pt x="275" y="275"/>
                      <a:pt x="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32"/>
              <p:cNvSpPr/>
              <p:nvPr/>
            </p:nvSpPr>
            <p:spPr>
              <a:xfrm>
                <a:off x="6297573" y="2830386"/>
                <a:ext cx="691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56" h="110" extrusionOk="0">
                    <a:moveTo>
                      <a:pt x="55" y="11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32"/>
              <p:cNvSpPr/>
              <p:nvPr/>
            </p:nvSpPr>
            <p:spPr>
              <a:xfrm>
                <a:off x="6290156" y="2814463"/>
                <a:ext cx="10894" cy="21604"/>
              </a:xfrm>
              <a:custGeom>
                <a:avLst/>
                <a:gdLst/>
                <a:ahLst/>
                <a:cxnLst/>
                <a:rect l="l" t="t" r="r" b="b"/>
                <a:pathLst>
                  <a:path w="883" h="1765" extrusionOk="0">
                    <a:moveTo>
                      <a:pt x="330" y="110"/>
                    </a:moveTo>
                    <a:cubicBezTo>
                      <a:pt x="335" y="152"/>
                      <a:pt x="346" y="202"/>
                      <a:pt x="361" y="259"/>
                    </a:cubicBezTo>
                    <a:lnTo>
                      <a:pt x="361" y="259"/>
                    </a:lnTo>
                    <a:lnTo>
                      <a:pt x="330" y="110"/>
                    </a:lnTo>
                    <a:close/>
                    <a:moveTo>
                      <a:pt x="110" y="1"/>
                    </a:moveTo>
                    <a:lnTo>
                      <a:pt x="110" y="1"/>
                    </a:lnTo>
                    <a:cubicBezTo>
                      <a:pt x="56" y="56"/>
                      <a:pt x="1" y="110"/>
                      <a:pt x="275" y="658"/>
                    </a:cubicBezTo>
                    <a:lnTo>
                      <a:pt x="1" y="275"/>
                    </a:lnTo>
                    <a:lnTo>
                      <a:pt x="1" y="275"/>
                    </a:lnTo>
                    <a:lnTo>
                      <a:pt x="384" y="932"/>
                    </a:lnTo>
                    <a:cubicBezTo>
                      <a:pt x="406" y="960"/>
                      <a:pt x="417" y="972"/>
                      <a:pt x="421" y="972"/>
                    </a:cubicBezTo>
                    <a:cubicBezTo>
                      <a:pt x="430" y="972"/>
                      <a:pt x="394" y="899"/>
                      <a:pt x="358" y="829"/>
                    </a:cubicBezTo>
                    <a:lnTo>
                      <a:pt x="358" y="829"/>
                    </a:lnTo>
                    <a:cubicBezTo>
                      <a:pt x="366" y="843"/>
                      <a:pt x="375" y="859"/>
                      <a:pt x="384" y="877"/>
                    </a:cubicBezTo>
                    <a:cubicBezTo>
                      <a:pt x="537" y="1131"/>
                      <a:pt x="595" y="1197"/>
                      <a:pt x="602" y="1292"/>
                    </a:cubicBezTo>
                    <a:lnTo>
                      <a:pt x="602" y="1292"/>
                    </a:lnTo>
                    <a:cubicBezTo>
                      <a:pt x="601" y="1291"/>
                      <a:pt x="600" y="1290"/>
                      <a:pt x="600" y="1290"/>
                    </a:cubicBezTo>
                    <a:cubicBezTo>
                      <a:pt x="597" y="1290"/>
                      <a:pt x="598" y="1298"/>
                      <a:pt x="603" y="1315"/>
                    </a:cubicBezTo>
                    <a:cubicBezTo>
                      <a:pt x="603" y="1307"/>
                      <a:pt x="603" y="1300"/>
                      <a:pt x="602" y="1292"/>
                    </a:cubicBezTo>
                    <a:lnTo>
                      <a:pt x="602" y="1292"/>
                    </a:lnTo>
                    <a:cubicBezTo>
                      <a:pt x="638" y="1321"/>
                      <a:pt x="880" y="1765"/>
                      <a:pt x="883" y="1765"/>
                    </a:cubicBezTo>
                    <a:cubicBezTo>
                      <a:pt x="883" y="1765"/>
                      <a:pt x="881" y="1761"/>
                      <a:pt x="877" y="1753"/>
                    </a:cubicBezTo>
                    <a:cubicBezTo>
                      <a:pt x="877" y="1656"/>
                      <a:pt x="485" y="729"/>
                      <a:pt x="361" y="259"/>
                    </a:cubicBezTo>
                    <a:lnTo>
                      <a:pt x="361" y="259"/>
                    </a:lnTo>
                    <a:lnTo>
                      <a:pt x="494" y="877"/>
                    </a:lnTo>
                    <a:cubicBezTo>
                      <a:pt x="384" y="658"/>
                      <a:pt x="330" y="439"/>
                      <a:pt x="275" y="329"/>
                    </a:cubicBezTo>
                    <a:cubicBezTo>
                      <a:pt x="272" y="326"/>
                      <a:pt x="269" y="325"/>
                      <a:pt x="267" y="325"/>
                    </a:cubicBezTo>
                    <a:cubicBezTo>
                      <a:pt x="240" y="325"/>
                      <a:pt x="364" y="663"/>
                      <a:pt x="337" y="663"/>
                    </a:cubicBezTo>
                    <a:cubicBezTo>
                      <a:pt x="335" y="663"/>
                      <a:pt x="333" y="661"/>
                      <a:pt x="330" y="658"/>
                    </a:cubicBezTo>
                    <a:cubicBezTo>
                      <a:pt x="1" y="1"/>
                      <a:pt x="384" y="603"/>
                      <a:pt x="11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32"/>
              <p:cNvSpPr/>
              <p:nvPr/>
            </p:nvSpPr>
            <p:spPr>
              <a:xfrm>
                <a:off x="6296897" y="2824416"/>
                <a:ext cx="2036" cy="537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39" extrusionOk="0">
                    <a:moveTo>
                      <a:pt x="1" y="0"/>
                    </a:moveTo>
                    <a:lnTo>
                      <a:pt x="165" y="438"/>
                    </a:lnTo>
                    <a:lnTo>
                      <a:pt x="55" y="1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32"/>
              <p:cNvSpPr/>
              <p:nvPr/>
            </p:nvSpPr>
            <p:spPr>
              <a:xfrm>
                <a:off x="6294880" y="2812756"/>
                <a:ext cx="4960" cy="19474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591" extrusionOk="0">
                    <a:moveTo>
                      <a:pt x="0" y="197"/>
                    </a:moveTo>
                    <a:cubicBezTo>
                      <a:pt x="11" y="230"/>
                      <a:pt x="22" y="269"/>
                      <a:pt x="33" y="312"/>
                    </a:cubicBezTo>
                    <a:lnTo>
                      <a:pt x="33" y="312"/>
                    </a:lnTo>
                    <a:cubicBezTo>
                      <a:pt x="25" y="277"/>
                      <a:pt x="14" y="238"/>
                      <a:pt x="0" y="197"/>
                    </a:cubicBezTo>
                    <a:close/>
                    <a:moveTo>
                      <a:pt x="33" y="312"/>
                    </a:moveTo>
                    <a:cubicBezTo>
                      <a:pt x="50" y="382"/>
                      <a:pt x="61" y="442"/>
                      <a:pt x="78" y="499"/>
                    </a:cubicBezTo>
                    <a:lnTo>
                      <a:pt x="78" y="499"/>
                    </a:lnTo>
                    <a:cubicBezTo>
                      <a:pt x="63" y="435"/>
                      <a:pt x="48" y="370"/>
                      <a:pt x="33" y="312"/>
                    </a:cubicBezTo>
                    <a:close/>
                    <a:moveTo>
                      <a:pt x="92" y="0"/>
                    </a:moveTo>
                    <a:cubicBezTo>
                      <a:pt x="78" y="0"/>
                      <a:pt x="66" y="11"/>
                      <a:pt x="55" y="32"/>
                    </a:cubicBezTo>
                    <a:lnTo>
                      <a:pt x="110" y="580"/>
                    </a:lnTo>
                    <a:cubicBezTo>
                      <a:pt x="96" y="553"/>
                      <a:pt x="86" y="526"/>
                      <a:pt x="78" y="499"/>
                    </a:cubicBezTo>
                    <a:lnTo>
                      <a:pt x="78" y="499"/>
                    </a:lnTo>
                    <a:cubicBezTo>
                      <a:pt x="107" y="622"/>
                      <a:pt x="136" y="741"/>
                      <a:pt x="165" y="799"/>
                    </a:cubicBezTo>
                    <a:cubicBezTo>
                      <a:pt x="224" y="993"/>
                      <a:pt x="247" y="1065"/>
                      <a:pt x="251" y="1065"/>
                    </a:cubicBezTo>
                    <a:cubicBezTo>
                      <a:pt x="259" y="1065"/>
                      <a:pt x="125" y="550"/>
                      <a:pt x="165" y="470"/>
                    </a:cubicBezTo>
                    <a:lnTo>
                      <a:pt x="165" y="470"/>
                    </a:lnTo>
                    <a:cubicBezTo>
                      <a:pt x="274" y="744"/>
                      <a:pt x="219" y="854"/>
                      <a:pt x="384" y="1511"/>
                    </a:cubicBezTo>
                    <a:cubicBezTo>
                      <a:pt x="384" y="1511"/>
                      <a:pt x="333" y="1310"/>
                      <a:pt x="329" y="1293"/>
                    </a:cubicBezTo>
                    <a:lnTo>
                      <a:pt x="329" y="1293"/>
                    </a:lnTo>
                    <a:cubicBezTo>
                      <a:pt x="384" y="1511"/>
                      <a:pt x="402" y="1590"/>
                      <a:pt x="402" y="1590"/>
                    </a:cubicBezTo>
                    <a:cubicBezTo>
                      <a:pt x="402" y="1590"/>
                      <a:pt x="329" y="1274"/>
                      <a:pt x="329" y="1128"/>
                    </a:cubicBezTo>
                    <a:cubicBezTo>
                      <a:pt x="329" y="1039"/>
                      <a:pt x="329" y="879"/>
                      <a:pt x="300" y="879"/>
                    </a:cubicBezTo>
                    <a:cubicBezTo>
                      <a:pt x="293" y="879"/>
                      <a:pt x="285" y="888"/>
                      <a:pt x="274" y="909"/>
                    </a:cubicBezTo>
                    <a:lnTo>
                      <a:pt x="274" y="635"/>
                    </a:lnTo>
                    <a:cubicBezTo>
                      <a:pt x="230" y="192"/>
                      <a:pt x="150" y="0"/>
                      <a:pt x="92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32"/>
              <p:cNvSpPr/>
              <p:nvPr/>
            </p:nvSpPr>
            <p:spPr>
              <a:xfrm>
                <a:off x="6293526" y="2812356"/>
                <a:ext cx="1369" cy="2815"/>
              </a:xfrm>
              <a:custGeom>
                <a:avLst/>
                <a:gdLst/>
                <a:ahLst/>
                <a:cxnLst/>
                <a:rect l="l" t="t" r="r" b="b"/>
                <a:pathLst>
                  <a:path w="111" h="230" extrusionOk="0">
                    <a:moveTo>
                      <a:pt x="22" y="1"/>
                    </a:moveTo>
                    <a:cubicBezTo>
                      <a:pt x="9" y="1"/>
                      <a:pt x="1" y="36"/>
                      <a:pt x="1" y="120"/>
                    </a:cubicBezTo>
                    <a:cubicBezTo>
                      <a:pt x="15" y="105"/>
                      <a:pt x="26" y="98"/>
                      <a:pt x="35" y="98"/>
                    </a:cubicBezTo>
                    <a:cubicBezTo>
                      <a:pt x="59" y="98"/>
                      <a:pt x="70" y="149"/>
                      <a:pt x="110" y="230"/>
                    </a:cubicBezTo>
                    <a:cubicBezTo>
                      <a:pt x="76" y="94"/>
                      <a:pt x="43" y="1"/>
                      <a:pt x="22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32"/>
              <p:cNvSpPr/>
              <p:nvPr/>
            </p:nvSpPr>
            <p:spPr>
              <a:xfrm>
                <a:off x="6298914" y="2825736"/>
                <a:ext cx="12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" h="56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56"/>
                    </a:cubicBezTo>
                    <a:cubicBezTo>
                      <a:pt x="1" y="56"/>
                      <a:pt x="1" y="56"/>
                      <a:pt x="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32"/>
              <p:cNvSpPr/>
              <p:nvPr/>
            </p:nvSpPr>
            <p:spPr>
              <a:xfrm>
                <a:off x="6297573" y="2812477"/>
                <a:ext cx="691" cy="4039"/>
              </a:xfrm>
              <a:custGeom>
                <a:avLst/>
                <a:gdLst/>
                <a:ahLst/>
                <a:cxnLst/>
                <a:rect l="l" t="t" r="r" b="b"/>
                <a:pathLst>
                  <a:path w="56" h="330" extrusionOk="0">
                    <a:moveTo>
                      <a:pt x="0" y="0"/>
                    </a:moveTo>
                    <a:cubicBezTo>
                      <a:pt x="0" y="55"/>
                      <a:pt x="0" y="110"/>
                      <a:pt x="0" y="274"/>
                    </a:cubicBezTo>
                    <a:lnTo>
                      <a:pt x="55" y="3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32"/>
              <p:cNvSpPr/>
              <p:nvPr/>
            </p:nvSpPr>
            <p:spPr>
              <a:xfrm>
                <a:off x="6298582" y="2811194"/>
                <a:ext cx="25354" cy="24774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24" extrusionOk="0">
                    <a:moveTo>
                      <a:pt x="315" y="720"/>
                    </a:moveTo>
                    <a:lnTo>
                      <a:pt x="315" y="720"/>
                    </a:lnTo>
                    <a:cubicBezTo>
                      <a:pt x="312" y="726"/>
                      <a:pt x="309" y="732"/>
                      <a:pt x="305" y="738"/>
                    </a:cubicBezTo>
                    <a:lnTo>
                      <a:pt x="305" y="738"/>
                    </a:lnTo>
                    <a:cubicBezTo>
                      <a:pt x="304" y="746"/>
                      <a:pt x="303" y="755"/>
                      <a:pt x="302" y="764"/>
                    </a:cubicBezTo>
                    <a:lnTo>
                      <a:pt x="315" y="720"/>
                    </a:lnTo>
                    <a:close/>
                    <a:moveTo>
                      <a:pt x="410" y="0"/>
                    </a:moveTo>
                    <a:cubicBezTo>
                      <a:pt x="367" y="0"/>
                      <a:pt x="281" y="150"/>
                      <a:pt x="228" y="150"/>
                    </a:cubicBezTo>
                    <a:cubicBezTo>
                      <a:pt x="213" y="150"/>
                      <a:pt x="200" y="138"/>
                      <a:pt x="192" y="106"/>
                    </a:cubicBezTo>
                    <a:cubicBezTo>
                      <a:pt x="192" y="180"/>
                      <a:pt x="167" y="502"/>
                      <a:pt x="151" y="738"/>
                    </a:cubicBezTo>
                    <a:lnTo>
                      <a:pt x="151" y="738"/>
                    </a:lnTo>
                    <a:cubicBezTo>
                      <a:pt x="165" y="360"/>
                      <a:pt x="83" y="907"/>
                      <a:pt x="83" y="52"/>
                    </a:cubicBezTo>
                    <a:cubicBezTo>
                      <a:pt x="69" y="18"/>
                      <a:pt x="59" y="3"/>
                      <a:pt x="52" y="3"/>
                    </a:cubicBezTo>
                    <a:cubicBezTo>
                      <a:pt x="1" y="3"/>
                      <a:pt x="67" y="663"/>
                      <a:pt x="35" y="663"/>
                    </a:cubicBezTo>
                    <a:cubicBezTo>
                      <a:pt x="33" y="663"/>
                      <a:pt x="31" y="660"/>
                      <a:pt x="28" y="654"/>
                    </a:cubicBezTo>
                    <a:lnTo>
                      <a:pt x="28" y="654"/>
                    </a:lnTo>
                    <a:cubicBezTo>
                      <a:pt x="28" y="1147"/>
                      <a:pt x="83" y="873"/>
                      <a:pt x="83" y="1257"/>
                    </a:cubicBezTo>
                    <a:cubicBezTo>
                      <a:pt x="83" y="1384"/>
                      <a:pt x="83" y="1415"/>
                      <a:pt x="83" y="1415"/>
                    </a:cubicBezTo>
                    <a:cubicBezTo>
                      <a:pt x="83" y="1435"/>
                      <a:pt x="83" y="1469"/>
                      <a:pt x="83" y="1524"/>
                    </a:cubicBezTo>
                    <a:lnTo>
                      <a:pt x="83" y="1524"/>
                    </a:lnTo>
                    <a:cubicBezTo>
                      <a:pt x="111" y="1332"/>
                      <a:pt x="186" y="959"/>
                      <a:pt x="305" y="738"/>
                    </a:cubicBezTo>
                    <a:lnTo>
                      <a:pt x="305" y="738"/>
                    </a:lnTo>
                    <a:cubicBezTo>
                      <a:pt x="351" y="398"/>
                      <a:pt x="250" y="752"/>
                      <a:pt x="357" y="271"/>
                    </a:cubicBezTo>
                    <a:cubicBezTo>
                      <a:pt x="357" y="326"/>
                      <a:pt x="357" y="339"/>
                      <a:pt x="363" y="339"/>
                    </a:cubicBezTo>
                    <a:cubicBezTo>
                      <a:pt x="370" y="339"/>
                      <a:pt x="384" y="326"/>
                      <a:pt x="411" y="326"/>
                    </a:cubicBezTo>
                    <a:cubicBezTo>
                      <a:pt x="450" y="74"/>
                      <a:pt x="441" y="0"/>
                      <a:pt x="410" y="0"/>
                    </a:cubicBezTo>
                    <a:close/>
                    <a:moveTo>
                      <a:pt x="83" y="1524"/>
                    </a:moveTo>
                    <a:cubicBezTo>
                      <a:pt x="71" y="1599"/>
                      <a:pt x="67" y="1646"/>
                      <a:pt x="70" y="1646"/>
                    </a:cubicBezTo>
                    <a:cubicBezTo>
                      <a:pt x="71" y="1646"/>
                      <a:pt x="76" y="1628"/>
                      <a:pt x="83" y="1585"/>
                    </a:cubicBezTo>
                    <a:cubicBezTo>
                      <a:pt x="83" y="1563"/>
                      <a:pt x="83" y="1542"/>
                      <a:pt x="83" y="1524"/>
                    </a:cubicBezTo>
                    <a:close/>
                    <a:moveTo>
                      <a:pt x="521" y="52"/>
                    </a:moveTo>
                    <a:lnTo>
                      <a:pt x="315" y="720"/>
                    </a:lnTo>
                    <a:lnTo>
                      <a:pt x="315" y="720"/>
                    </a:lnTo>
                    <a:cubicBezTo>
                      <a:pt x="345" y="669"/>
                      <a:pt x="377" y="627"/>
                      <a:pt x="411" y="599"/>
                    </a:cubicBezTo>
                    <a:lnTo>
                      <a:pt x="411" y="599"/>
                    </a:lnTo>
                    <a:lnTo>
                      <a:pt x="247" y="1038"/>
                    </a:lnTo>
                    <a:cubicBezTo>
                      <a:pt x="309" y="913"/>
                      <a:pt x="371" y="844"/>
                      <a:pt x="404" y="844"/>
                    </a:cubicBezTo>
                    <a:cubicBezTo>
                      <a:pt x="457" y="844"/>
                      <a:pt x="431" y="1033"/>
                      <a:pt x="192" y="1476"/>
                    </a:cubicBezTo>
                    <a:cubicBezTo>
                      <a:pt x="262" y="1354"/>
                      <a:pt x="276" y="1332"/>
                      <a:pt x="283" y="1332"/>
                    </a:cubicBezTo>
                    <a:cubicBezTo>
                      <a:pt x="286" y="1332"/>
                      <a:pt x="287" y="1339"/>
                      <a:pt x="295" y="1339"/>
                    </a:cubicBezTo>
                    <a:cubicBezTo>
                      <a:pt x="315" y="1339"/>
                      <a:pt x="384" y="1284"/>
                      <a:pt x="685" y="873"/>
                    </a:cubicBezTo>
                    <a:lnTo>
                      <a:pt x="685" y="873"/>
                    </a:lnTo>
                    <a:cubicBezTo>
                      <a:pt x="576" y="1092"/>
                      <a:pt x="576" y="1038"/>
                      <a:pt x="576" y="1092"/>
                    </a:cubicBezTo>
                    <a:lnTo>
                      <a:pt x="740" y="873"/>
                    </a:lnTo>
                    <a:cubicBezTo>
                      <a:pt x="795" y="873"/>
                      <a:pt x="466" y="1257"/>
                      <a:pt x="521" y="1257"/>
                    </a:cubicBezTo>
                    <a:cubicBezTo>
                      <a:pt x="795" y="928"/>
                      <a:pt x="904" y="818"/>
                      <a:pt x="1123" y="599"/>
                    </a:cubicBezTo>
                    <a:lnTo>
                      <a:pt x="1123" y="599"/>
                    </a:lnTo>
                    <a:cubicBezTo>
                      <a:pt x="849" y="983"/>
                      <a:pt x="630" y="1366"/>
                      <a:pt x="357" y="1640"/>
                    </a:cubicBezTo>
                    <a:lnTo>
                      <a:pt x="685" y="1311"/>
                    </a:lnTo>
                    <a:lnTo>
                      <a:pt x="685" y="1311"/>
                    </a:lnTo>
                    <a:cubicBezTo>
                      <a:pt x="676" y="1329"/>
                      <a:pt x="676" y="1337"/>
                      <a:pt x="682" y="1337"/>
                    </a:cubicBezTo>
                    <a:cubicBezTo>
                      <a:pt x="715" y="1337"/>
                      <a:pt x="922" y="1129"/>
                      <a:pt x="1014" y="1038"/>
                    </a:cubicBezTo>
                    <a:cubicBezTo>
                      <a:pt x="1069" y="1038"/>
                      <a:pt x="630" y="1421"/>
                      <a:pt x="411" y="1640"/>
                    </a:cubicBezTo>
                    <a:cubicBezTo>
                      <a:pt x="403" y="1648"/>
                      <a:pt x="401" y="1652"/>
                      <a:pt x="402" y="1652"/>
                    </a:cubicBezTo>
                    <a:cubicBezTo>
                      <a:pt x="419" y="1652"/>
                      <a:pt x="887" y="1279"/>
                      <a:pt x="950" y="1279"/>
                    </a:cubicBezTo>
                    <a:cubicBezTo>
                      <a:pt x="967" y="1279"/>
                      <a:pt x="956" y="1304"/>
                      <a:pt x="904" y="1366"/>
                    </a:cubicBezTo>
                    <a:lnTo>
                      <a:pt x="1233" y="1038"/>
                    </a:lnTo>
                    <a:cubicBezTo>
                      <a:pt x="1397" y="1038"/>
                      <a:pt x="1014" y="1366"/>
                      <a:pt x="1178" y="1366"/>
                    </a:cubicBezTo>
                    <a:cubicBezTo>
                      <a:pt x="685" y="1750"/>
                      <a:pt x="740" y="1640"/>
                      <a:pt x="521" y="1750"/>
                    </a:cubicBezTo>
                    <a:cubicBezTo>
                      <a:pt x="428" y="1842"/>
                      <a:pt x="414" y="1895"/>
                      <a:pt x="313" y="1976"/>
                    </a:cubicBezTo>
                    <a:lnTo>
                      <a:pt x="313" y="1976"/>
                    </a:lnTo>
                    <a:cubicBezTo>
                      <a:pt x="537" y="1819"/>
                      <a:pt x="875" y="1630"/>
                      <a:pt x="1123" y="1530"/>
                    </a:cubicBezTo>
                    <a:lnTo>
                      <a:pt x="1123" y="1530"/>
                    </a:lnTo>
                    <a:cubicBezTo>
                      <a:pt x="521" y="1859"/>
                      <a:pt x="576" y="1914"/>
                      <a:pt x="576" y="1969"/>
                    </a:cubicBezTo>
                    <a:cubicBezTo>
                      <a:pt x="795" y="1804"/>
                      <a:pt x="904" y="1695"/>
                      <a:pt x="849" y="1695"/>
                    </a:cubicBezTo>
                    <a:cubicBezTo>
                      <a:pt x="1178" y="1476"/>
                      <a:pt x="1178" y="1585"/>
                      <a:pt x="1397" y="1476"/>
                    </a:cubicBezTo>
                    <a:cubicBezTo>
                      <a:pt x="1561" y="1311"/>
                      <a:pt x="1781" y="1257"/>
                      <a:pt x="2054" y="1038"/>
                    </a:cubicBezTo>
                    <a:cubicBezTo>
                      <a:pt x="2054" y="1019"/>
                      <a:pt x="2041" y="1011"/>
                      <a:pt x="2020" y="1011"/>
                    </a:cubicBezTo>
                    <a:cubicBezTo>
                      <a:pt x="1939" y="1011"/>
                      <a:pt x="1739" y="1119"/>
                      <a:pt x="1682" y="1119"/>
                    </a:cubicBezTo>
                    <a:cubicBezTo>
                      <a:pt x="1667" y="1119"/>
                      <a:pt x="1662" y="1111"/>
                      <a:pt x="1671" y="1092"/>
                    </a:cubicBezTo>
                    <a:lnTo>
                      <a:pt x="2000" y="818"/>
                    </a:lnTo>
                    <a:lnTo>
                      <a:pt x="2000" y="818"/>
                    </a:lnTo>
                    <a:cubicBezTo>
                      <a:pt x="1863" y="846"/>
                      <a:pt x="1712" y="887"/>
                      <a:pt x="1616" y="887"/>
                    </a:cubicBezTo>
                    <a:cubicBezTo>
                      <a:pt x="1520" y="887"/>
                      <a:pt x="1479" y="846"/>
                      <a:pt x="1561" y="709"/>
                    </a:cubicBezTo>
                    <a:cubicBezTo>
                      <a:pt x="1589" y="627"/>
                      <a:pt x="1548" y="599"/>
                      <a:pt x="1479" y="599"/>
                    </a:cubicBezTo>
                    <a:cubicBezTo>
                      <a:pt x="1411" y="599"/>
                      <a:pt x="1315" y="627"/>
                      <a:pt x="1233" y="654"/>
                    </a:cubicBezTo>
                    <a:cubicBezTo>
                      <a:pt x="1123" y="271"/>
                      <a:pt x="685" y="490"/>
                      <a:pt x="521" y="52"/>
                    </a:cubicBezTo>
                    <a:close/>
                    <a:moveTo>
                      <a:pt x="313" y="1976"/>
                    </a:moveTo>
                    <a:lnTo>
                      <a:pt x="313" y="1976"/>
                    </a:lnTo>
                    <a:cubicBezTo>
                      <a:pt x="290" y="1992"/>
                      <a:pt x="268" y="2008"/>
                      <a:pt x="247" y="2023"/>
                    </a:cubicBezTo>
                    <a:cubicBezTo>
                      <a:pt x="273" y="2006"/>
                      <a:pt x="294" y="1991"/>
                      <a:pt x="313" y="1976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32"/>
              <p:cNvSpPr/>
              <p:nvPr/>
            </p:nvSpPr>
            <p:spPr>
              <a:xfrm>
                <a:off x="6298914" y="2835690"/>
                <a:ext cx="2714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10" extrusionOk="0">
                    <a:moveTo>
                      <a:pt x="220" y="0"/>
                    </a:moveTo>
                    <a:lnTo>
                      <a:pt x="1" y="110"/>
                    </a:lnTo>
                    <a:lnTo>
                      <a:pt x="56" y="110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32"/>
              <p:cNvSpPr/>
              <p:nvPr/>
            </p:nvSpPr>
            <p:spPr>
              <a:xfrm>
                <a:off x="6304977" y="2835024"/>
                <a:ext cx="69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1" extrusionOk="0">
                    <a:moveTo>
                      <a:pt x="56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32"/>
              <p:cNvSpPr/>
              <p:nvPr/>
            </p:nvSpPr>
            <p:spPr>
              <a:xfrm>
                <a:off x="6317781" y="2819113"/>
                <a:ext cx="12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1" h="55" extrusionOk="0">
                    <a:moveTo>
                      <a:pt x="0" y="0"/>
                    </a:moveTo>
                    <a:lnTo>
                      <a:pt x="0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32"/>
              <p:cNvSpPr/>
              <p:nvPr/>
            </p:nvSpPr>
            <p:spPr>
              <a:xfrm>
                <a:off x="6298914" y="2831052"/>
                <a:ext cx="4071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84" extrusionOk="0">
                    <a:moveTo>
                      <a:pt x="330" y="0"/>
                    </a:moveTo>
                    <a:cubicBezTo>
                      <a:pt x="165" y="164"/>
                      <a:pt x="56" y="274"/>
                      <a:pt x="1" y="383"/>
                    </a:cubicBezTo>
                    <a:lnTo>
                      <a:pt x="33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32"/>
              <p:cNvSpPr/>
              <p:nvPr/>
            </p:nvSpPr>
            <p:spPr>
              <a:xfrm>
                <a:off x="6298914" y="2829720"/>
                <a:ext cx="2714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220" h="275" extrusionOk="0">
                    <a:moveTo>
                      <a:pt x="220" y="1"/>
                    </a:moveTo>
                    <a:cubicBezTo>
                      <a:pt x="165" y="55"/>
                      <a:pt x="56" y="165"/>
                      <a:pt x="1" y="274"/>
                    </a:cubicBezTo>
                    <a:lnTo>
                      <a:pt x="1" y="274"/>
                    </a:lnTo>
                    <a:cubicBezTo>
                      <a:pt x="1" y="274"/>
                      <a:pt x="56" y="165"/>
                      <a:pt x="22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32"/>
              <p:cNvSpPr/>
              <p:nvPr/>
            </p:nvSpPr>
            <p:spPr>
              <a:xfrm>
                <a:off x="6300267" y="2835690"/>
                <a:ext cx="3393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10" extrusionOk="0">
                    <a:moveTo>
                      <a:pt x="274" y="0"/>
                    </a:moveTo>
                    <a:lnTo>
                      <a:pt x="0" y="110"/>
                    </a:lnTo>
                    <a:lnTo>
                      <a:pt x="0" y="110"/>
                    </a:lnTo>
                    <a:lnTo>
                      <a:pt x="165" y="55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32"/>
              <p:cNvSpPr/>
              <p:nvPr/>
            </p:nvSpPr>
            <p:spPr>
              <a:xfrm>
                <a:off x="6304055" y="2825736"/>
                <a:ext cx="34730" cy="16426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1342" extrusionOk="0">
                    <a:moveTo>
                      <a:pt x="1500" y="1"/>
                    </a:moveTo>
                    <a:cubicBezTo>
                      <a:pt x="1300" y="151"/>
                      <a:pt x="964" y="391"/>
                      <a:pt x="865" y="391"/>
                    </a:cubicBezTo>
                    <a:cubicBezTo>
                      <a:pt x="855" y="391"/>
                      <a:pt x="847" y="389"/>
                      <a:pt x="843" y="384"/>
                    </a:cubicBezTo>
                    <a:cubicBezTo>
                      <a:pt x="788" y="439"/>
                      <a:pt x="514" y="603"/>
                      <a:pt x="295" y="713"/>
                    </a:cubicBezTo>
                    <a:cubicBezTo>
                      <a:pt x="432" y="658"/>
                      <a:pt x="459" y="658"/>
                      <a:pt x="493" y="658"/>
                    </a:cubicBezTo>
                    <a:cubicBezTo>
                      <a:pt x="528" y="658"/>
                      <a:pt x="569" y="658"/>
                      <a:pt x="733" y="603"/>
                    </a:cubicBezTo>
                    <a:lnTo>
                      <a:pt x="733" y="603"/>
                    </a:lnTo>
                    <a:cubicBezTo>
                      <a:pt x="459" y="768"/>
                      <a:pt x="624" y="603"/>
                      <a:pt x="350" y="822"/>
                    </a:cubicBezTo>
                    <a:lnTo>
                      <a:pt x="655" y="721"/>
                    </a:lnTo>
                    <a:lnTo>
                      <a:pt x="655" y="721"/>
                    </a:lnTo>
                    <a:cubicBezTo>
                      <a:pt x="657" y="721"/>
                      <a:pt x="658" y="721"/>
                      <a:pt x="660" y="721"/>
                    </a:cubicBezTo>
                    <a:lnTo>
                      <a:pt x="660" y="721"/>
                    </a:lnTo>
                    <a:cubicBezTo>
                      <a:pt x="667" y="718"/>
                      <a:pt x="673" y="716"/>
                      <a:pt x="678" y="713"/>
                    </a:cubicBezTo>
                    <a:lnTo>
                      <a:pt x="678" y="713"/>
                    </a:lnTo>
                    <a:lnTo>
                      <a:pt x="655" y="721"/>
                    </a:lnTo>
                    <a:lnTo>
                      <a:pt x="655" y="721"/>
                    </a:lnTo>
                    <a:cubicBezTo>
                      <a:pt x="633" y="717"/>
                      <a:pt x="638" y="698"/>
                      <a:pt x="678" y="658"/>
                    </a:cubicBezTo>
                    <a:cubicBezTo>
                      <a:pt x="1336" y="494"/>
                      <a:pt x="1281" y="384"/>
                      <a:pt x="1883" y="56"/>
                    </a:cubicBezTo>
                    <a:lnTo>
                      <a:pt x="1993" y="56"/>
                    </a:lnTo>
                    <a:cubicBezTo>
                      <a:pt x="1968" y="43"/>
                      <a:pt x="1929" y="39"/>
                      <a:pt x="1884" y="39"/>
                    </a:cubicBezTo>
                    <a:cubicBezTo>
                      <a:pt x="1803" y="39"/>
                      <a:pt x="1702" y="52"/>
                      <a:pt x="1624" y="52"/>
                    </a:cubicBezTo>
                    <a:cubicBezTo>
                      <a:pt x="1552" y="52"/>
                      <a:pt x="1500" y="41"/>
                      <a:pt x="1500" y="1"/>
                    </a:cubicBezTo>
                    <a:close/>
                    <a:moveTo>
                      <a:pt x="635" y="801"/>
                    </a:moveTo>
                    <a:cubicBezTo>
                      <a:pt x="663" y="801"/>
                      <a:pt x="678" y="808"/>
                      <a:pt x="678" y="822"/>
                    </a:cubicBezTo>
                    <a:lnTo>
                      <a:pt x="516" y="822"/>
                    </a:lnTo>
                    <a:cubicBezTo>
                      <a:pt x="565" y="808"/>
                      <a:pt x="607" y="801"/>
                      <a:pt x="635" y="801"/>
                    </a:cubicBezTo>
                    <a:close/>
                    <a:moveTo>
                      <a:pt x="928" y="1235"/>
                    </a:moveTo>
                    <a:lnTo>
                      <a:pt x="928" y="1235"/>
                    </a:lnTo>
                    <a:cubicBezTo>
                      <a:pt x="890" y="1237"/>
                      <a:pt x="828" y="1245"/>
                      <a:pt x="733" y="1261"/>
                    </a:cubicBezTo>
                    <a:lnTo>
                      <a:pt x="897" y="1261"/>
                    </a:lnTo>
                    <a:cubicBezTo>
                      <a:pt x="910" y="1251"/>
                      <a:pt x="920" y="1242"/>
                      <a:pt x="928" y="1235"/>
                    </a:cubicBezTo>
                    <a:close/>
                    <a:moveTo>
                      <a:pt x="1841" y="318"/>
                    </a:moveTo>
                    <a:cubicBezTo>
                      <a:pt x="1629" y="318"/>
                      <a:pt x="805" y="721"/>
                      <a:pt x="663" y="721"/>
                    </a:cubicBezTo>
                    <a:cubicBezTo>
                      <a:pt x="662" y="721"/>
                      <a:pt x="661" y="721"/>
                      <a:pt x="660" y="721"/>
                    </a:cubicBezTo>
                    <a:lnTo>
                      <a:pt x="660" y="721"/>
                    </a:lnTo>
                    <a:cubicBezTo>
                      <a:pt x="542" y="773"/>
                      <a:pt x="292" y="828"/>
                      <a:pt x="240" y="932"/>
                    </a:cubicBezTo>
                    <a:cubicBezTo>
                      <a:pt x="339" y="883"/>
                      <a:pt x="437" y="845"/>
                      <a:pt x="516" y="822"/>
                    </a:cubicBezTo>
                    <a:lnTo>
                      <a:pt x="516" y="822"/>
                    </a:lnTo>
                    <a:cubicBezTo>
                      <a:pt x="587" y="823"/>
                      <a:pt x="595" y="844"/>
                      <a:pt x="635" y="844"/>
                    </a:cubicBezTo>
                    <a:cubicBezTo>
                      <a:pt x="684" y="844"/>
                      <a:pt x="782" y="810"/>
                      <a:pt x="1116" y="658"/>
                    </a:cubicBezTo>
                    <a:lnTo>
                      <a:pt x="1116" y="658"/>
                    </a:lnTo>
                    <a:lnTo>
                      <a:pt x="569" y="932"/>
                    </a:lnTo>
                    <a:lnTo>
                      <a:pt x="952" y="768"/>
                    </a:lnTo>
                    <a:lnTo>
                      <a:pt x="952" y="768"/>
                    </a:lnTo>
                    <a:cubicBezTo>
                      <a:pt x="851" y="920"/>
                      <a:pt x="1" y="1212"/>
                      <a:pt x="306" y="1212"/>
                    </a:cubicBezTo>
                    <a:cubicBezTo>
                      <a:pt x="331" y="1212"/>
                      <a:pt x="363" y="1210"/>
                      <a:pt x="404" y="1206"/>
                    </a:cubicBezTo>
                    <a:cubicBezTo>
                      <a:pt x="514" y="1151"/>
                      <a:pt x="733" y="1096"/>
                      <a:pt x="788" y="1041"/>
                    </a:cubicBezTo>
                    <a:cubicBezTo>
                      <a:pt x="856" y="1014"/>
                      <a:pt x="870" y="1004"/>
                      <a:pt x="851" y="1004"/>
                    </a:cubicBezTo>
                    <a:cubicBezTo>
                      <a:pt x="795" y="1004"/>
                      <a:pt x="446" y="1096"/>
                      <a:pt x="404" y="1096"/>
                    </a:cubicBezTo>
                    <a:cubicBezTo>
                      <a:pt x="704" y="968"/>
                      <a:pt x="1104" y="906"/>
                      <a:pt x="1369" y="807"/>
                    </a:cubicBezTo>
                    <a:lnTo>
                      <a:pt x="1369" y="807"/>
                    </a:lnTo>
                    <a:cubicBezTo>
                      <a:pt x="1214" y="906"/>
                      <a:pt x="1423" y="885"/>
                      <a:pt x="624" y="1151"/>
                    </a:cubicBezTo>
                    <a:cubicBezTo>
                      <a:pt x="624" y="1165"/>
                      <a:pt x="654" y="1168"/>
                      <a:pt x="697" y="1168"/>
                    </a:cubicBezTo>
                    <a:cubicBezTo>
                      <a:pt x="740" y="1168"/>
                      <a:pt x="795" y="1165"/>
                      <a:pt x="843" y="1165"/>
                    </a:cubicBezTo>
                    <a:cubicBezTo>
                      <a:pt x="927" y="1165"/>
                      <a:pt x="991" y="1175"/>
                      <a:pt x="928" y="1235"/>
                    </a:cubicBezTo>
                    <a:lnTo>
                      <a:pt x="928" y="1235"/>
                    </a:lnTo>
                    <a:cubicBezTo>
                      <a:pt x="936" y="1234"/>
                      <a:pt x="942" y="1234"/>
                      <a:pt x="948" y="1234"/>
                    </a:cubicBezTo>
                    <a:cubicBezTo>
                      <a:pt x="1081" y="1234"/>
                      <a:pt x="769" y="1342"/>
                      <a:pt x="902" y="1342"/>
                    </a:cubicBezTo>
                    <a:cubicBezTo>
                      <a:pt x="937" y="1342"/>
                      <a:pt x="1003" y="1334"/>
                      <a:pt x="1116" y="1315"/>
                    </a:cubicBezTo>
                    <a:lnTo>
                      <a:pt x="1281" y="1206"/>
                    </a:lnTo>
                    <a:cubicBezTo>
                      <a:pt x="1372" y="1188"/>
                      <a:pt x="1433" y="1181"/>
                      <a:pt x="1476" y="1181"/>
                    </a:cubicBezTo>
                    <a:cubicBezTo>
                      <a:pt x="1561" y="1181"/>
                      <a:pt x="1573" y="1206"/>
                      <a:pt x="1609" y="1206"/>
                    </a:cubicBezTo>
                    <a:cubicBezTo>
                      <a:pt x="1500" y="1206"/>
                      <a:pt x="1500" y="1206"/>
                      <a:pt x="1390" y="1261"/>
                    </a:cubicBezTo>
                    <a:cubicBezTo>
                      <a:pt x="1555" y="1224"/>
                      <a:pt x="1676" y="1212"/>
                      <a:pt x="1770" y="1212"/>
                    </a:cubicBezTo>
                    <a:cubicBezTo>
                      <a:pt x="1956" y="1212"/>
                      <a:pt x="2029" y="1261"/>
                      <a:pt x="2102" y="1261"/>
                    </a:cubicBezTo>
                    <a:cubicBezTo>
                      <a:pt x="2212" y="1206"/>
                      <a:pt x="1774" y="1206"/>
                      <a:pt x="1664" y="1206"/>
                    </a:cubicBezTo>
                    <a:cubicBezTo>
                      <a:pt x="1886" y="1161"/>
                      <a:pt x="2215" y="1081"/>
                      <a:pt x="2274" y="1081"/>
                    </a:cubicBezTo>
                    <a:cubicBezTo>
                      <a:pt x="2289" y="1081"/>
                      <a:pt x="2288" y="1086"/>
                      <a:pt x="2267" y="1096"/>
                    </a:cubicBezTo>
                    <a:cubicBezTo>
                      <a:pt x="2814" y="932"/>
                      <a:pt x="2486" y="877"/>
                      <a:pt x="2540" y="768"/>
                    </a:cubicBezTo>
                    <a:cubicBezTo>
                      <a:pt x="2515" y="763"/>
                      <a:pt x="2487" y="761"/>
                      <a:pt x="2456" y="761"/>
                    </a:cubicBezTo>
                    <a:cubicBezTo>
                      <a:pt x="2120" y="761"/>
                      <a:pt x="1498" y="993"/>
                      <a:pt x="1318" y="993"/>
                    </a:cubicBezTo>
                    <a:cubicBezTo>
                      <a:pt x="1302" y="993"/>
                      <a:pt x="1289" y="991"/>
                      <a:pt x="1281" y="987"/>
                    </a:cubicBezTo>
                    <a:lnTo>
                      <a:pt x="2376" y="658"/>
                    </a:lnTo>
                    <a:cubicBezTo>
                      <a:pt x="2297" y="579"/>
                      <a:pt x="2332" y="387"/>
                      <a:pt x="2012" y="387"/>
                    </a:cubicBezTo>
                    <a:cubicBezTo>
                      <a:pt x="1886" y="387"/>
                      <a:pt x="1707" y="417"/>
                      <a:pt x="1445" y="494"/>
                    </a:cubicBezTo>
                    <a:cubicBezTo>
                      <a:pt x="1555" y="439"/>
                      <a:pt x="1719" y="329"/>
                      <a:pt x="1883" y="329"/>
                    </a:cubicBezTo>
                    <a:cubicBezTo>
                      <a:pt x="1875" y="322"/>
                      <a:pt x="1861" y="318"/>
                      <a:pt x="1841" y="318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32"/>
              <p:cNvSpPr/>
              <p:nvPr/>
            </p:nvSpPr>
            <p:spPr>
              <a:xfrm>
                <a:off x="6307671" y="2835690"/>
                <a:ext cx="2714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10" extrusionOk="0">
                    <a:moveTo>
                      <a:pt x="220" y="0"/>
                    </a:moveTo>
                    <a:lnTo>
                      <a:pt x="1" y="110"/>
                    </a:lnTo>
                    <a:cubicBezTo>
                      <a:pt x="110" y="55"/>
                      <a:pt x="220" y="55"/>
                      <a:pt x="22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32"/>
              <p:cNvSpPr/>
              <p:nvPr/>
            </p:nvSpPr>
            <p:spPr>
              <a:xfrm>
                <a:off x="6304977" y="2842326"/>
                <a:ext cx="38530" cy="12742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1041" extrusionOk="0">
                    <a:moveTo>
                      <a:pt x="1422" y="275"/>
                    </a:moveTo>
                    <a:cubicBezTo>
                      <a:pt x="1378" y="282"/>
                      <a:pt x="1334" y="290"/>
                      <a:pt x="1292" y="297"/>
                    </a:cubicBezTo>
                    <a:lnTo>
                      <a:pt x="1292" y="297"/>
                    </a:lnTo>
                    <a:cubicBezTo>
                      <a:pt x="1340" y="294"/>
                      <a:pt x="1384" y="287"/>
                      <a:pt x="1422" y="275"/>
                    </a:cubicBezTo>
                    <a:close/>
                    <a:moveTo>
                      <a:pt x="1292" y="297"/>
                    </a:moveTo>
                    <a:cubicBezTo>
                      <a:pt x="1237" y="301"/>
                      <a:pt x="1178" y="301"/>
                      <a:pt x="1117" y="301"/>
                    </a:cubicBezTo>
                    <a:cubicBezTo>
                      <a:pt x="1000" y="301"/>
                      <a:pt x="877" y="301"/>
                      <a:pt x="768" y="329"/>
                    </a:cubicBezTo>
                    <a:cubicBezTo>
                      <a:pt x="815" y="337"/>
                      <a:pt x="863" y="340"/>
                      <a:pt x="912" y="340"/>
                    </a:cubicBezTo>
                    <a:cubicBezTo>
                      <a:pt x="1031" y="340"/>
                      <a:pt x="1156" y="321"/>
                      <a:pt x="1292" y="297"/>
                    </a:cubicBezTo>
                    <a:close/>
                    <a:moveTo>
                      <a:pt x="2575" y="0"/>
                    </a:moveTo>
                    <a:lnTo>
                      <a:pt x="2575" y="110"/>
                    </a:lnTo>
                    <a:cubicBezTo>
                      <a:pt x="2246" y="110"/>
                      <a:pt x="2246" y="110"/>
                      <a:pt x="2082" y="55"/>
                    </a:cubicBezTo>
                    <a:lnTo>
                      <a:pt x="1261" y="219"/>
                    </a:lnTo>
                    <a:cubicBezTo>
                      <a:pt x="1315" y="164"/>
                      <a:pt x="1206" y="164"/>
                      <a:pt x="1480" y="110"/>
                    </a:cubicBezTo>
                    <a:lnTo>
                      <a:pt x="1480" y="110"/>
                    </a:lnTo>
                    <a:cubicBezTo>
                      <a:pt x="1151" y="164"/>
                      <a:pt x="932" y="164"/>
                      <a:pt x="713" y="219"/>
                    </a:cubicBezTo>
                    <a:cubicBezTo>
                      <a:pt x="549" y="219"/>
                      <a:pt x="822" y="164"/>
                      <a:pt x="329" y="164"/>
                    </a:cubicBezTo>
                    <a:cubicBezTo>
                      <a:pt x="1" y="247"/>
                      <a:pt x="138" y="247"/>
                      <a:pt x="288" y="247"/>
                    </a:cubicBezTo>
                    <a:cubicBezTo>
                      <a:pt x="439" y="247"/>
                      <a:pt x="603" y="247"/>
                      <a:pt x="329" y="329"/>
                    </a:cubicBezTo>
                    <a:lnTo>
                      <a:pt x="1425" y="274"/>
                    </a:lnTo>
                    <a:lnTo>
                      <a:pt x="1425" y="274"/>
                    </a:lnTo>
                    <a:cubicBezTo>
                      <a:pt x="1424" y="274"/>
                      <a:pt x="1423" y="275"/>
                      <a:pt x="1422" y="275"/>
                    </a:cubicBezTo>
                    <a:lnTo>
                      <a:pt x="1422" y="275"/>
                    </a:lnTo>
                    <a:cubicBezTo>
                      <a:pt x="1590" y="246"/>
                      <a:pt x="1772" y="219"/>
                      <a:pt x="1973" y="219"/>
                    </a:cubicBezTo>
                    <a:cubicBezTo>
                      <a:pt x="1699" y="274"/>
                      <a:pt x="2192" y="329"/>
                      <a:pt x="2192" y="329"/>
                    </a:cubicBezTo>
                    <a:cubicBezTo>
                      <a:pt x="1918" y="329"/>
                      <a:pt x="1261" y="383"/>
                      <a:pt x="1096" y="383"/>
                    </a:cubicBezTo>
                    <a:cubicBezTo>
                      <a:pt x="1315" y="383"/>
                      <a:pt x="987" y="438"/>
                      <a:pt x="932" y="493"/>
                    </a:cubicBezTo>
                    <a:cubicBezTo>
                      <a:pt x="1047" y="464"/>
                      <a:pt x="1120" y="454"/>
                      <a:pt x="1174" y="454"/>
                    </a:cubicBezTo>
                    <a:cubicBezTo>
                      <a:pt x="1294" y="454"/>
                      <a:pt x="1316" y="505"/>
                      <a:pt x="1483" y="505"/>
                    </a:cubicBezTo>
                    <a:cubicBezTo>
                      <a:pt x="1526" y="505"/>
                      <a:pt x="1578" y="501"/>
                      <a:pt x="1644" y="493"/>
                    </a:cubicBezTo>
                    <a:cubicBezTo>
                      <a:pt x="2027" y="493"/>
                      <a:pt x="2356" y="548"/>
                      <a:pt x="2027" y="603"/>
                    </a:cubicBezTo>
                    <a:cubicBezTo>
                      <a:pt x="1753" y="603"/>
                      <a:pt x="1808" y="548"/>
                      <a:pt x="1808" y="548"/>
                    </a:cubicBezTo>
                    <a:cubicBezTo>
                      <a:pt x="1699" y="537"/>
                      <a:pt x="1620" y="532"/>
                      <a:pt x="1560" y="532"/>
                    </a:cubicBezTo>
                    <a:cubicBezTo>
                      <a:pt x="1320" y="532"/>
                      <a:pt x="1381" y="603"/>
                      <a:pt x="987" y="603"/>
                    </a:cubicBezTo>
                    <a:cubicBezTo>
                      <a:pt x="1808" y="657"/>
                      <a:pt x="1699" y="931"/>
                      <a:pt x="2904" y="1041"/>
                    </a:cubicBezTo>
                    <a:cubicBezTo>
                      <a:pt x="3123" y="1041"/>
                      <a:pt x="2849" y="931"/>
                      <a:pt x="2794" y="876"/>
                    </a:cubicBezTo>
                    <a:cubicBezTo>
                      <a:pt x="2726" y="904"/>
                      <a:pt x="2650" y="914"/>
                      <a:pt x="2572" y="914"/>
                    </a:cubicBezTo>
                    <a:cubicBezTo>
                      <a:pt x="2339" y="914"/>
                      <a:pt x="2082" y="822"/>
                      <a:pt x="1918" y="822"/>
                    </a:cubicBezTo>
                    <a:cubicBezTo>
                      <a:pt x="2137" y="767"/>
                      <a:pt x="1753" y="712"/>
                      <a:pt x="2192" y="712"/>
                    </a:cubicBezTo>
                    <a:lnTo>
                      <a:pt x="2630" y="822"/>
                    </a:lnTo>
                    <a:cubicBezTo>
                      <a:pt x="2849" y="603"/>
                      <a:pt x="2794" y="219"/>
                      <a:pt x="2575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32"/>
              <p:cNvSpPr/>
              <p:nvPr/>
            </p:nvSpPr>
            <p:spPr>
              <a:xfrm>
                <a:off x="6316428" y="2842979"/>
                <a:ext cx="4750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385" h="56" extrusionOk="0">
                    <a:moveTo>
                      <a:pt x="220" y="1"/>
                    </a:moveTo>
                    <a:lnTo>
                      <a:pt x="1" y="56"/>
                    </a:lnTo>
                    <a:lnTo>
                      <a:pt x="1" y="56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32"/>
              <p:cNvSpPr/>
              <p:nvPr/>
            </p:nvSpPr>
            <p:spPr>
              <a:xfrm>
                <a:off x="6332160" y="2840994"/>
                <a:ext cx="5860" cy="967"/>
              </a:xfrm>
              <a:custGeom>
                <a:avLst/>
                <a:gdLst/>
                <a:ahLst/>
                <a:cxnLst/>
                <a:rect l="l" t="t" r="r" b="b"/>
                <a:pathLst>
                  <a:path w="475" h="79" extrusionOk="0">
                    <a:moveTo>
                      <a:pt x="475" y="1"/>
                    </a:moveTo>
                    <a:cubicBezTo>
                      <a:pt x="310" y="1"/>
                      <a:pt x="201" y="1"/>
                      <a:pt x="36" y="55"/>
                    </a:cubicBezTo>
                    <a:cubicBezTo>
                      <a:pt x="4" y="71"/>
                      <a:pt x="0" y="78"/>
                      <a:pt x="19" y="78"/>
                    </a:cubicBezTo>
                    <a:cubicBezTo>
                      <a:pt x="65" y="78"/>
                      <a:pt x="242" y="39"/>
                      <a:pt x="475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32"/>
              <p:cNvSpPr/>
              <p:nvPr/>
            </p:nvSpPr>
            <p:spPr>
              <a:xfrm>
                <a:off x="6317105" y="2850281"/>
                <a:ext cx="3393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56" extrusionOk="0">
                    <a:moveTo>
                      <a:pt x="1" y="0"/>
                    </a:moveTo>
                    <a:lnTo>
                      <a:pt x="110" y="55"/>
                    </a:lnTo>
                    <a:lnTo>
                      <a:pt x="27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32"/>
              <p:cNvSpPr/>
              <p:nvPr/>
            </p:nvSpPr>
            <p:spPr>
              <a:xfrm>
                <a:off x="6322492" y="2852933"/>
                <a:ext cx="18938" cy="7381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603" extrusionOk="0">
                    <a:moveTo>
                      <a:pt x="110" y="0"/>
                    </a:moveTo>
                    <a:lnTo>
                      <a:pt x="110" y="0"/>
                    </a:lnTo>
                    <a:cubicBezTo>
                      <a:pt x="1" y="55"/>
                      <a:pt x="877" y="165"/>
                      <a:pt x="987" y="274"/>
                    </a:cubicBezTo>
                    <a:cubicBezTo>
                      <a:pt x="926" y="267"/>
                      <a:pt x="884" y="263"/>
                      <a:pt x="856" y="263"/>
                    </a:cubicBezTo>
                    <a:cubicBezTo>
                      <a:pt x="689" y="263"/>
                      <a:pt x="1081" y="391"/>
                      <a:pt x="987" y="439"/>
                    </a:cubicBezTo>
                    <a:lnTo>
                      <a:pt x="1534" y="603"/>
                    </a:lnTo>
                    <a:cubicBezTo>
                      <a:pt x="1480" y="439"/>
                      <a:pt x="1096" y="329"/>
                      <a:pt x="1534" y="219"/>
                    </a:cubicBezTo>
                    <a:cubicBezTo>
                      <a:pt x="1041" y="55"/>
                      <a:pt x="549" y="110"/>
                      <a:pt x="11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32"/>
              <p:cNvSpPr/>
              <p:nvPr/>
            </p:nvSpPr>
            <p:spPr>
              <a:xfrm>
                <a:off x="6307007" y="2853902"/>
                <a:ext cx="29746" cy="32546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659" extrusionOk="0">
                    <a:moveTo>
                      <a:pt x="876" y="1618"/>
                    </a:moveTo>
                    <a:lnTo>
                      <a:pt x="876" y="1618"/>
                    </a:lnTo>
                    <a:cubicBezTo>
                      <a:pt x="886" y="1635"/>
                      <a:pt x="896" y="1650"/>
                      <a:pt x="904" y="1665"/>
                    </a:cubicBezTo>
                    <a:lnTo>
                      <a:pt x="904" y="1665"/>
                    </a:lnTo>
                    <a:cubicBezTo>
                      <a:pt x="894" y="1650"/>
                      <a:pt x="885" y="1634"/>
                      <a:pt x="876" y="1618"/>
                    </a:cubicBezTo>
                    <a:close/>
                    <a:moveTo>
                      <a:pt x="950" y="1724"/>
                    </a:moveTo>
                    <a:lnTo>
                      <a:pt x="1260" y="2166"/>
                    </a:lnTo>
                    <a:cubicBezTo>
                      <a:pt x="1305" y="1985"/>
                      <a:pt x="1089" y="1879"/>
                      <a:pt x="950" y="1724"/>
                    </a:cubicBezTo>
                    <a:close/>
                    <a:moveTo>
                      <a:pt x="280" y="1"/>
                    </a:moveTo>
                    <a:cubicBezTo>
                      <a:pt x="268" y="1"/>
                      <a:pt x="281" y="9"/>
                      <a:pt x="329" y="30"/>
                    </a:cubicBezTo>
                    <a:cubicBezTo>
                      <a:pt x="548" y="194"/>
                      <a:pt x="767" y="249"/>
                      <a:pt x="1041" y="359"/>
                    </a:cubicBezTo>
                    <a:cubicBezTo>
                      <a:pt x="997" y="359"/>
                      <a:pt x="1199" y="499"/>
                      <a:pt x="1169" y="499"/>
                    </a:cubicBezTo>
                    <a:cubicBezTo>
                      <a:pt x="1161" y="499"/>
                      <a:pt x="1139" y="490"/>
                      <a:pt x="1096" y="468"/>
                    </a:cubicBezTo>
                    <a:cubicBezTo>
                      <a:pt x="876" y="359"/>
                      <a:pt x="767" y="304"/>
                      <a:pt x="822" y="304"/>
                    </a:cubicBezTo>
                    <a:cubicBezTo>
                      <a:pt x="675" y="245"/>
                      <a:pt x="614" y="226"/>
                      <a:pt x="598" y="226"/>
                    </a:cubicBezTo>
                    <a:cubicBezTo>
                      <a:pt x="575" y="226"/>
                      <a:pt x="630" y="260"/>
                      <a:pt x="659" y="281"/>
                    </a:cubicBezTo>
                    <a:lnTo>
                      <a:pt x="659" y="281"/>
                    </a:lnTo>
                    <a:cubicBezTo>
                      <a:pt x="613" y="262"/>
                      <a:pt x="574" y="249"/>
                      <a:pt x="548" y="249"/>
                    </a:cubicBezTo>
                    <a:cubicBezTo>
                      <a:pt x="631" y="284"/>
                      <a:pt x="665" y="297"/>
                      <a:pt x="673" y="297"/>
                    </a:cubicBezTo>
                    <a:cubicBezTo>
                      <a:pt x="679" y="297"/>
                      <a:pt x="672" y="290"/>
                      <a:pt x="659" y="281"/>
                    </a:cubicBezTo>
                    <a:lnTo>
                      <a:pt x="659" y="281"/>
                    </a:lnTo>
                    <a:cubicBezTo>
                      <a:pt x="708" y="302"/>
                      <a:pt x="765" y="330"/>
                      <a:pt x="822" y="359"/>
                    </a:cubicBezTo>
                    <a:cubicBezTo>
                      <a:pt x="681" y="359"/>
                      <a:pt x="1103" y="600"/>
                      <a:pt x="986" y="600"/>
                    </a:cubicBezTo>
                    <a:cubicBezTo>
                      <a:pt x="966" y="600"/>
                      <a:pt x="931" y="593"/>
                      <a:pt x="876" y="578"/>
                    </a:cubicBezTo>
                    <a:lnTo>
                      <a:pt x="876" y="578"/>
                    </a:lnTo>
                    <a:cubicBezTo>
                      <a:pt x="986" y="687"/>
                      <a:pt x="986" y="687"/>
                      <a:pt x="1369" y="961"/>
                    </a:cubicBezTo>
                    <a:cubicBezTo>
                      <a:pt x="876" y="687"/>
                      <a:pt x="876" y="687"/>
                      <a:pt x="493" y="468"/>
                    </a:cubicBezTo>
                    <a:lnTo>
                      <a:pt x="493" y="468"/>
                    </a:lnTo>
                    <a:cubicBezTo>
                      <a:pt x="657" y="578"/>
                      <a:pt x="1150" y="906"/>
                      <a:pt x="1534" y="1235"/>
                    </a:cubicBezTo>
                    <a:cubicBezTo>
                      <a:pt x="1372" y="1154"/>
                      <a:pt x="1290" y="1126"/>
                      <a:pt x="1251" y="1126"/>
                    </a:cubicBezTo>
                    <a:cubicBezTo>
                      <a:pt x="1165" y="1126"/>
                      <a:pt x="1285" y="1260"/>
                      <a:pt x="1223" y="1260"/>
                    </a:cubicBezTo>
                    <a:cubicBezTo>
                      <a:pt x="1199" y="1260"/>
                      <a:pt x="1146" y="1239"/>
                      <a:pt x="1041" y="1180"/>
                    </a:cubicBezTo>
                    <a:cubicBezTo>
                      <a:pt x="1041" y="1136"/>
                      <a:pt x="969" y="1056"/>
                      <a:pt x="1000" y="1056"/>
                    </a:cubicBezTo>
                    <a:cubicBezTo>
                      <a:pt x="1007" y="1056"/>
                      <a:pt x="1020" y="1060"/>
                      <a:pt x="1041" y="1071"/>
                    </a:cubicBezTo>
                    <a:cubicBezTo>
                      <a:pt x="880" y="926"/>
                      <a:pt x="818" y="875"/>
                      <a:pt x="807" y="875"/>
                    </a:cubicBezTo>
                    <a:cubicBezTo>
                      <a:pt x="783" y="875"/>
                      <a:pt x="1015" y="1129"/>
                      <a:pt x="949" y="1129"/>
                    </a:cubicBezTo>
                    <a:cubicBezTo>
                      <a:pt x="944" y="1129"/>
                      <a:pt x="939" y="1128"/>
                      <a:pt x="931" y="1125"/>
                    </a:cubicBezTo>
                    <a:lnTo>
                      <a:pt x="493" y="687"/>
                    </a:lnTo>
                    <a:lnTo>
                      <a:pt x="493" y="687"/>
                    </a:lnTo>
                    <a:cubicBezTo>
                      <a:pt x="532" y="726"/>
                      <a:pt x="652" y="928"/>
                      <a:pt x="604" y="928"/>
                    </a:cubicBezTo>
                    <a:cubicBezTo>
                      <a:pt x="584" y="928"/>
                      <a:pt x="535" y="893"/>
                      <a:pt x="438" y="797"/>
                    </a:cubicBezTo>
                    <a:lnTo>
                      <a:pt x="219" y="523"/>
                    </a:lnTo>
                    <a:lnTo>
                      <a:pt x="219" y="523"/>
                    </a:lnTo>
                    <a:cubicBezTo>
                      <a:pt x="438" y="961"/>
                      <a:pt x="329" y="852"/>
                      <a:pt x="329" y="1071"/>
                    </a:cubicBezTo>
                    <a:lnTo>
                      <a:pt x="164" y="742"/>
                    </a:lnTo>
                    <a:lnTo>
                      <a:pt x="164" y="742"/>
                    </a:lnTo>
                    <a:cubicBezTo>
                      <a:pt x="219" y="1180"/>
                      <a:pt x="329" y="906"/>
                      <a:pt x="657" y="1783"/>
                    </a:cubicBezTo>
                    <a:cubicBezTo>
                      <a:pt x="515" y="1466"/>
                      <a:pt x="464" y="1360"/>
                      <a:pt x="457" y="1360"/>
                    </a:cubicBezTo>
                    <a:lnTo>
                      <a:pt x="457" y="1360"/>
                    </a:lnTo>
                    <a:cubicBezTo>
                      <a:pt x="443" y="1360"/>
                      <a:pt x="609" y="1795"/>
                      <a:pt x="558" y="1795"/>
                    </a:cubicBezTo>
                    <a:cubicBezTo>
                      <a:pt x="548" y="1795"/>
                      <a:pt x="527" y="1776"/>
                      <a:pt x="493" y="1728"/>
                    </a:cubicBezTo>
                    <a:cubicBezTo>
                      <a:pt x="274" y="1344"/>
                      <a:pt x="438" y="1509"/>
                      <a:pt x="219" y="1016"/>
                    </a:cubicBezTo>
                    <a:lnTo>
                      <a:pt x="219" y="1016"/>
                    </a:lnTo>
                    <a:cubicBezTo>
                      <a:pt x="322" y="1272"/>
                      <a:pt x="340" y="1325"/>
                      <a:pt x="331" y="1325"/>
                    </a:cubicBezTo>
                    <a:cubicBezTo>
                      <a:pt x="325" y="1325"/>
                      <a:pt x="305" y="1300"/>
                      <a:pt x="291" y="1300"/>
                    </a:cubicBezTo>
                    <a:cubicBezTo>
                      <a:pt x="281" y="1300"/>
                      <a:pt x="274" y="1310"/>
                      <a:pt x="274" y="1344"/>
                    </a:cubicBezTo>
                    <a:cubicBezTo>
                      <a:pt x="110" y="852"/>
                      <a:pt x="164" y="1344"/>
                      <a:pt x="0" y="742"/>
                    </a:cubicBezTo>
                    <a:lnTo>
                      <a:pt x="0" y="742"/>
                    </a:lnTo>
                    <a:lnTo>
                      <a:pt x="164" y="1783"/>
                    </a:lnTo>
                    <a:cubicBezTo>
                      <a:pt x="106" y="1606"/>
                      <a:pt x="78" y="1556"/>
                      <a:pt x="66" y="1556"/>
                    </a:cubicBezTo>
                    <a:cubicBezTo>
                      <a:pt x="55" y="1556"/>
                      <a:pt x="55" y="1593"/>
                      <a:pt x="55" y="1618"/>
                    </a:cubicBezTo>
                    <a:cubicBezTo>
                      <a:pt x="110" y="1618"/>
                      <a:pt x="219" y="2440"/>
                      <a:pt x="384" y="2659"/>
                    </a:cubicBezTo>
                    <a:cubicBezTo>
                      <a:pt x="471" y="2398"/>
                      <a:pt x="592" y="2172"/>
                      <a:pt x="830" y="2172"/>
                    </a:cubicBezTo>
                    <a:cubicBezTo>
                      <a:pt x="892" y="2172"/>
                      <a:pt x="962" y="2187"/>
                      <a:pt x="1041" y="2221"/>
                    </a:cubicBezTo>
                    <a:cubicBezTo>
                      <a:pt x="849" y="1892"/>
                      <a:pt x="890" y="1878"/>
                      <a:pt x="938" y="1878"/>
                    </a:cubicBezTo>
                    <a:cubicBezTo>
                      <a:pt x="942" y="1878"/>
                      <a:pt x="947" y="1879"/>
                      <a:pt x="951" y="1879"/>
                    </a:cubicBezTo>
                    <a:cubicBezTo>
                      <a:pt x="991" y="1879"/>
                      <a:pt x="1022" y="1869"/>
                      <a:pt x="904" y="1665"/>
                    </a:cubicBezTo>
                    <a:lnTo>
                      <a:pt x="904" y="1665"/>
                    </a:lnTo>
                    <a:cubicBezTo>
                      <a:pt x="918" y="1685"/>
                      <a:pt x="934" y="1705"/>
                      <a:pt x="950" y="1724"/>
                    </a:cubicBezTo>
                    <a:lnTo>
                      <a:pt x="950" y="1724"/>
                    </a:lnTo>
                    <a:lnTo>
                      <a:pt x="876" y="1618"/>
                    </a:lnTo>
                    <a:cubicBezTo>
                      <a:pt x="867" y="1591"/>
                      <a:pt x="869" y="1578"/>
                      <a:pt x="879" y="1578"/>
                    </a:cubicBezTo>
                    <a:cubicBezTo>
                      <a:pt x="928" y="1578"/>
                      <a:pt x="1178" y="1874"/>
                      <a:pt x="1315" y="2056"/>
                    </a:cubicBezTo>
                    <a:cubicBezTo>
                      <a:pt x="1424" y="2002"/>
                      <a:pt x="1205" y="1892"/>
                      <a:pt x="986" y="1509"/>
                    </a:cubicBezTo>
                    <a:lnTo>
                      <a:pt x="986" y="1509"/>
                    </a:lnTo>
                    <a:lnTo>
                      <a:pt x="1588" y="2111"/>
                    </a:lnTo>
                    <a:cubicBezTo>
                      <a:pt x="1753" y="1673"/>
                      <a:pt x="1479" y="1071"/>
                      <a:pt x="2027" y="961"/>
                    </a:cubicBezTo>
                    <a:lnTo>
                      <a:pt x="1588" y="742"/>
                    </a:lnTo>
                    <a:cubicBezTo>
                      <a:pt x="1856" y="742"/>
                      <a:pt x="997" y="342"/>
                      <a:pt x="1262" y="342"/>
                    </a:cubicBezTo>
                    <a:cubicBezTo>
                      <a:pt x="1322" y="342"/>
                      <a:pt x="1440" y="363"/>
                      <a:pt x="1643" y="413"/>
                    </a:cubicBezTo>
                    <a:lnTo>
                      <a:pt x="1353" y="289"/>
                    </a:lnTo>
                    <a:lnTo>
                      <a:pt x="1353" y="289"/>
                    </a:lnTo>
                    <a:cubicBezTo>
                      <a:pt x="1608" y="386"/>
                      <a:pt x="2066" y="488"/>
                      <a:pt x="2355" y="632"/>
                    </a:cubicBezTo>
                    <a:cubicBezTo>
                      <a:pt x="2191" y="523"/>
                      <a:pt x="2410" y="523"/>
                      <a:pt x="2246" y="413"/>
                    </a:cubicBezTo>
                    <a:lnTo>
                      <a:pt x="1972" y="413"/>
                    </a:lnTo>
                    <a:cubicBezTo>
                      <a:pt x="1780" y="331"/>
                      <a:pt x="1739" y="304"/>
                      <a:pt x="1801" y="304"/>
                    </a:cubicBezTo>
                    <a:cubicBezTo>
                      <a:pt x="1862" y="304"/>
                      <a:pt x="2027" y="331"/>
                      <a:pt x="2246" y="359"/>
                    </a:cubicBezTo>
                    <a:cubicBezTo>
                      <a:pt x="1698" y="139"/>
                      <a:pt x="1315" y="194"/>
                      <a:pt x="876" y="85"/>
                    </a:cubicBezTo>
                    <a:lnTo>
                      <a:pt x="876" y="85"/>
                    </a:lnTo>
                    <a:cubicBezTo>
                      <a:pt x="1109" y="181"/>
                      <a:pt x="1167" y="215"/>
                      <a:pt x="1130" y="215"/>
                    </a:cubicBezTo>
                    <a:cubicBezTo>
                      <a:pt x="1036" y="215"/>
                      <a:pt x="342" y="1"/>
                      <a:pt x="28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32"/>
              <p:cNvSpPr/>
              <p:nvPr/>
            </p:nvSpPr>
            <p:spPr>
              <a:xfrm>
                <a:off x="6335972" y="2861554"/>
                <a:ext cx="1357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6" extrusionOk="0">
                    <a:moveTo>
                      <a:pt x="110" y="55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32"/>
              <p:cNvSpPr/>
              <p:nvPr/>
            </p:nvSpPr>
            <p:spPr>
              <a:xfrm>
                <a:off x="6307007" y="2873494"/>
                <a:ext cx="679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55" h="88" extrusionOk="0">
                    <a:moveTo>
                      <a:pt x="0" y="0"/>
                    </a:moveTo>
                    <a:cubicBezTo>
                      <a:pt x="22" y="65"/>
                      <a:pt x="35" y="87"/>
                      <a:pt x="43" y="87"/>
                    </a:cubicBezTo>
                    <a:cubicBezTo>
                      <a:pt x="55" y="87"/>
                      <a:pt x="55" y="34"/>
                      <a:pt x="55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32"/>
              <p:cNvSpPr/>
              <p:nvPr/>
            </p:nvSpPr>
            <p:spPr>
              <a:xfrm>
                <a:off x="6334620" y="2858236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32"/>
              <p:cNvSpPr/>
              <p:nvPr/>
            </p:nvSpPr>
            <p:spPr>
              <a:xfrm>
                <a:off x="6318458" y="2854253"/>
                <a:ext cx="3393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56" extrusionOk="0">
                    <a:moveTo>
                      <a:pt x="0" y="1"/>
                    </a:moveTo>
                    <a:lnTo>
                      <a:pt x="274" y="56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32"/>
              <p:cNvSpPr/>
              <p:nvPr/>
            </p:nvSpPr>
            <p:spPr>
              <a:xfrm>
                <a:off x="6303637" y="2865538"/>
                <a:ext cx="12" cy="3354"/>
              </a:xfrm>
              <a:custGeom>
                <a:avLst/>
                <a:gdLst/>
                <a:ahLst/>
                <a:cxnLst/>
                <a:rect l="l" t="t" r="r" b="b"/>
                <a:pathLst>
                  <a:path w="1" h="274" extrusionOk="0">
                    <a:moveTo>
                      <a:pt x="0" y="0"/>
                    </a:moveTo>
                    <a:lnTo>
                      <a:pt x="0" y="274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32"/>
              <p:cNvSpPr/>
              <p:nvPr/>
            </p:nvSpPr>
            <p:spPr>
              <a:xfrm>
                <a:off x="6297573" y="2861554"/>
                <a:ext cx="12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" h="56" extrusionOk="0">
                    <a:moveTo>
                      <a:pt x="0" y="55"/>
                    </a:moveTo>
                    <a:lnTo>
                      <a:pt x="0" y="55"/>
                    </a:lnTo>
                    <a:cubicBezTo>
                      <a:pt x="0" y="0"/>
                      <a:pt x="0" y="0"/>
                      <a:pt x="0" y="5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32"/>
              <p:cNvSpPr/>
              <p:nvPr/>
            </p:nvSpPr>
            <p:spPr>
              <a:xfrm>
                <a:off x="6252434" y="2846963"/>
                <a:ext cx="55420" cy="37638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3075" extrusionOk="0">
                    <a:moveTo>
                      <a:pt x="977" y="1668"/>
                    </a:moveTo>
                    <a:lnTo>
                      <a:pt x="977" y="1668"/>
                    </a:lnTo>
                    <a:cubicBezTo>
                      <a:pt x="963" y="1677"/>
                      <a:pt x="948" y="1688"/>
                      <a:pt x="932" y="1698"/>
                    </a:cubicBezTo>
                    <a:cubicBezTo>
                      <a:pt x="948" y="1688"/>
                      <a:pt x="963" y="1677"/>
                      <a:pt x="977" y="1668"/>
                    </a:cubicBezTo>
                    <a:close/>
                    <a:moveTo>
                      <a:pt x="1918" y="0"/>
                    </a:moveTo>
                    <a:cubicBezTo>
                      <a:pt x="1699" y="0"/>
                      <a:pt x="1534" y="0"/>
                      <a:pt x="1096" y="110"/>
                    </a:cubicBezTo>
                    <a:lnTo>
                      <a:pt x="1370" y="0"/>
                    </a:lnTo>
                    <a:lnTo>
                      <a:pt x="1370" y="0"/>
                    </a:lnTo>
                    <a:cubicBezTo>
                      <a:pt x="1206" y="55"/>
                      <a:pt x="768" y="55"/>
                      <a:pt x="329" y="329"/>
                    </a:cubicBezTo>
                    <a:lnTo>
                      <a:pt x="548" y="274"/>
                    </a:lnTo>
                    <a:cubicBezTo>
                      <a:pt x="582" y="270"/>
                      <a:pt x="607" y="268"/>
                      <a:pt x="627" y="268"/>
                    </a:cubicBezTo>
                    <a:cubicBezTo>
                      <a:pt x="866" y="268"/>
                      <a:pt x="153" y="561"/>
                      <a:pt x="1" y="712"/>
                    </a:cubicBezTo>
                    <a:cubicBezTo>
                      <a:pt x="136" y="712"/>
                      <a:pt x="829" y="452"/>
                      <a:pt x="977" y="452"/>
                    </a:cubicBezTo>
                    <a:cubicBezTo>
                      <a:pt x="1009" y="452"/>
                      <a:pt x="1016" y="464"/>
                      <a:pt x="987" y="493"/>
                    </a:cubicBezTo>
                    <a:cubicBezTo>
                      <a:pt x="1041" y="548"/>
                      <a:pt x="768" y="658"/>
                      <a:pt x="603" y="767"/>
                    </a:cubicBezTo>
                    <a:cubicBezTo>
                      <a:pt x="596" y="783"/>
                      <a:pt x="604" y="789"/>
                      <a:pt x="625" y="789"/>
                    </a:cubicBezTo>
                    <a:cubicBezTo>
                      <a:pt x="752" y="789"/>
                      <a:pt x="1331" y="540"/>
                      <a:pt x="1425" y="493"/>
                    </a:cubicBezTo>
                    <a:lnTo>
                      <a:pt x="1425" y="493"/>
                    </a:lnTo>
                    <a:cubicBezTo>
                      <a:pt x="725" y="884"/>
                      <a:pt x="636" y="974"/>
                      <a:pt x="740" y="974"/>
                    </a:cubicBezTo>
                    <a:cubicBezTo>
                      <a:pt x="827" y="974"/>
                      <a:pt x="1052" y="910"/>
                      <a:pt x="1162" y="910"/>
                    </a:cubicBezTo>
                    <a:cubicBezTo>
                      <a:pt x="1269" y="910"/>
                      <a:pt x="1268" y="970"/>
                      <a:pt x="932" y="1205"/>
                    </a:cubicBezTo>
                    <a:cubicBezTo>
                      <a:pt x="1051" y="1205"/>
                      <a:pt x="1055" y="1321"/>
                      <a:pt x="1196" y="1321"/>
                    </a:cubicBezTo>
                    <a:cubicBezTo>
                      <a:pt x="1248" y="1321"/>
                      <a:pt x="1320" y="1305"/>
                      <a:pt x="1425" y="1260"/>
                    </a:cubicBezTo>
                    <a:lnTo>
                      <a:pt x="1425" y="1260"/>
                    </a:lnTo>
                    <a:cubicBezTo>
                      <a:pt x="948" y="1525"/>
                      <a:pt x="1394" y="1380"/>
                      <a:pt x="977" y="1668"/>
                    </a:cubicBezTo>
                    <a:lnTo>
                      <a:pt x="977" y="1668"/>
                    </a:lnTo>
                    <a:cubicBezTo>
                      <a:pt x="1189" y="1526"/>
                      <a:pt x="1292" y="1477"/>
                      <a:pt x="1338" y="1477"/>
                    </a:cubicBezTo>
                    <a:cubicBezTo>
                      <a:pt x="1440" y="1477"/>
                      <a:pt x="1260" y="1718"/>
                      <a:pt x="1354" y="1718"/>
                    </a:cubicBezTo>
                    <a:cubicBezTo>
                      <a:pt x="1410" y="1718"/>
                      <a:pt x="1560" y="1634"/>
                      <a:pt x="1918" y="1370"/>
                    </a:cubicBezTo>
                    <a:lnTo>
                      <a:pt x="1918" y="1370"/>
                    </a:lnTo>
                    <a:cubicBezTo>
                      <a:pt x="1820" y="1506"/>
                      <a:pt x="1806" y="1538"/>
                      <a:pt x="1818" y="1538"/>
                    </a:cubicBezTo>
                    <a:cubicBezTo>
                      <a:pt x="1829" y="1538"/>
                      <a:pt x="1862" y="1512"/>
                      <a:pt x="1875" y="1512"/>
                    </a:cubicBezTo>
                    <a:cubicBezTo>
                      <a:pt x="1887" y="1512"/>
                      <a:pt x="1879" y="1538"/>
                      <a:pt x="1808" y="1644"/>
                    </a:cubicBezTo>
                    <a:cubicBezTo>
                      <a:pt x="1699" y="1753"/>
                      <a:pt x="1644" y="1753"/>
                      <a:pt x="1644" y="1753"/>
                    </a:cubicBezTo>
                    <a:cubicBezTo>
                      <a:pt x="1608" y="1789"/>
                      <a:pt x="1598" y="1803"/>
                      <a:pt x="1606" y="1803"/>
                    </a:cubicBezTo>
                    <a:cubicBezTo>
                      <a:pt x="1630" y="1803"/>
                      <a:pt x="1824" y="1663"/>
                      <a:pt x="1861" y="1663"/>
                    </a:cubicBezTo>
                    <a:cubicBezTo>
                      <a:pt x="1883" y="1663"/>
                      <a:pt x="1850" y="1711"/>
                      <a:pt x="1699" y="1863"/>
                    </a:cubicBezTo>
                    <a:cubicBezTo>
                      <a:pt x="1699" y="1905"/>
                      <a:pt x="1711" y="1922"/>
                      <a:pt x="1733" y="1922"/>
                    </a:cubicBezTo>
                    <a:cubicBezTo>
                      <a:pt x="1826" y="1922"/>
                      <a:pt x="2101" y="1602"/>
                      <a:pt x="2411" y="1425"/>
                    </a:cubicBezTo>
                    <a:lnTo>
                      <a:pt x="2411" y="1425"/>
                    </a:lnTo>
                    <a:cubicBezTo>
                      <a:pt x="2356" y="1644"/>
                      <a:pt x="2137" y="1753"/>
                      <a:pt x="1753" y="2246"/>
                    </a:cubicBezTo>
                    <a:cubicBezTo>
                      <a:pt x="2301" y="1698"/>
                      <a:pt x="2082" y="2027"/>
                      <a:pt x="2411" y="1808"/>
                    </a:cubicBezTo>
                    <a:cubicBezTo>
                      <a:pt x="2411" y="1753"/>
                      <a:pt x="2465" y="1589"/>
                      <a:pt x="2685" y="1425"/>
                    </a:cubicBezTo>
                    <a:cubicBezTo>
                      <a:pt x="2685" y="1464"/>
                      <a:pt x="2698" y="1480"/>
                      <a:pt x="2722" y="1480"/>
                    </a:cubicBezTo>
                    <a:cubicBezTo>
                      <a:pt x="2832" y="1480"/>
                      <a:pt x="3152" y="1131"/>
                      <a:pt x="3287" y="1041"/>
                    </a:cubicBezTo>
                    <a:lnTo>
                      <a:pt x="3287" y="1041"/>
                    </a:lnTo>
                    <a:cubicBezTo>
                      <a:pt x="3082" y="1314"/>
                      <a:pt x="3029" y="1360"/>
                      <a:pt x="3013" y="1360"/>
                    </a:cubicBezTo>
                    <a:cubicBezTo>
                      <a:pt x="3004" y="1360"/>
                      <a:pt x="3006" y="1348"/>
                      <a:pt x="3002" y="1348"/>
                    </a:cubicBezTo>
                    <a:cubicBezTo>
                      <a:pt x="2997" y="1348"/>
                      <a:pt x="2983" y="1368"/>
                      <a:pt x="2928" y="1458"/>
                    </a:cubicBezTo>
                    <a:lnTo>
                      <a:pt x="2928" y="1458"/>
                    </a:lnTo>
                    <a:cubicBezTo>
                      <a:pt x="3384" y="1052"/>
                      <a:pt x="3021" y="1362"/>
                      <a:pt x="3451" y="932"/>
                    </a:cubicBezTo>
                    <a:cubicBezTo>
                      <a:pt x="3477" y="897"/>
                      <a:pt x="3484" y="883"/>
                      <a:pt x="3477" y="883"/>
                    </a:cubicBezTo>
                    <a:cubicBezTo>
                      <a:pt x="3448" y="883"/>
                      <a:pt x="3136" y="1179"/>
                      <a:pt x="3075" y="1179"/>
                    </a:cubicBezTo>
                    <a:cubicBezTo>
                      <a:pt x="3064" y="1179"/>
                      <a:pt x="3061" y="1171"/>
                      <a:pt x="3068" y="1151"/>
                    </a:cubicBezTo>
                    <a:lnTo>
                      <a:pt x="3342" y="822"/>
                    </a:lnTo>
                    <a:lnTo>
                      <a:pt x="3342" y="822"/>
                    </a:lnTo>
                    <a:cubicBezTo>
                      <a:pt x="3234" y="930"/>
                      <a:pt x="3054" y="1086"/>
                      <a:pt x="3038" y="1086"/>
                    </a:cubicBezTo>
                    <a:cubicBezTo>
                      <a:pt x="3030" y="1086"/>
                      <a:pt x="3065" y="1044"/>
                      <a:pt x="3177" y="932"/>
                    </a:cubicBezTo>
                    <a:lnTo>
                      <a:pt x="3177" y="932"/>
                    </a:lnTo>
                    <a:lnTo>
                      <a:pt x="2849" y="1205"/>
                    </a:lnTo>
                    <a:cubicBezTo>
                      <a:pt x="2958" y="1041"/>
                      <a:pt x="2849" y="1041"/>
                      <a:pt x="3177" y="712"/>
                    </a:cubicBezTo>
                    <a:lnTo>
                      <a:pt x="3177" y="712"/>
                    </a:lnTo>
                    <a:lnTo>
                      <a:pt x="2520" y="1205"/>
                    </a:lnTo>
                    <a:cubicBezTo>
                      <a:pt x="2745" y="960"/>
                      <a:pt x="2787" y="867"/>
                      <a:pt x="2720" y="867"/>
                    </a:cubicBezTo>
                    <a:cubicBezTo>
                      <a:pt x="2607" y="867"/>
                      <a:pt x="2186" y="1129"/>
                      <a:pt x="1808" y="1370"/>
                    </a:cubicBezTo>
                    <a:cubicBezTo>
                      <a:pt x="1808" y="1315"/>
                      <a:pt x="1863" y="1151"/>
                      <a:pt x="2027" y="1041"/>
                    </a:cubicBezTo>
                    <a:cubicBezTo>
                      <a:pt x="2082" y="1041"/>
                      <a:pt x="2192" y="986"/>
                      <a:pt x="2301" y="932"/>
                    </a:cubicBezTo>
                    <a:cubicBezTo>
                      <a:pt x="2301" y="895"/>
                      <a:pt x="2451" y="733"/>
                      <a:pt x="2380" y="733"/>
                    </a:cubicBezTo>
                    <a:cubicBezTo>
                      <a:pt x="2345" y="733"/>
                      <a:pt x="2260" y="770"/>
                      <a:pt x="2082" y="877"/>
                    </a:cubicBezTo>
                    <a:cubicBezTo>
                      <a:pt x="2055" y="890"/>
                      <a:pt x="2040" y="896"/>
                      <a:pt x="2034" y="896"/>
                    </a:cubicBezTo>
                    <a:cubicBezTo>
                      <a:pt x="1991" y="896"/>
                      <a:pt x="2424" y="589"/>
                      <a:pt x="2520" y="493"/>
                    </a:cubicBezTo>
                    <a:lnTo>
                      <a:pt x="2520" y="493"/>
                    </a:lnTo>
                    <a:cubicBezTo>
                      <a:pt x="2350" y="579"/>
                      <a:pt x="2260" y="610"/>
                      <a:pt x="2217" y="610"/>
                    </a:cubicBezTo>
                    <a:cubicBezTo>
                      <a:pt x="2098" y="610"/>
                      <a:pt x="2336" y="370"/>
                      <a:pt x="2202" y="370"/>
                    </a:cubicBezTo>
                    <a:cubicBezTo>
                      <a:pt x="2136" y="370"/>
                      <a:pt x="1979" y="428"/>
                      <a:pt x="1644" y="603"/>
                    </a:cubicBezTo>
                    <a:cubicBezTo>
                      <a:pt x="1699" y="658"/>
                      <a:pt x="1480" y="877"/>
                      <a:pt x="1589" y="932"/>
                    </a:cubicBezTo>
                    <a:cubicBezTo>
                      <a:pt x="1425" y="986"/>
                      <a:pt x="1206" y="1151"/>
                      <a:pt x="1151" y="1151"/>
                    </a:cubicBezTo>
                    <a:cubicBezTo>
                      <a:pt x="1050" y="1100"/>
                      <a:pt x="1416" y="816"/>
                      <a:pt x="1257" y="816"/>
                    </a:cubicBezTo>
                    <a:cubicBezTo>
                      <a:pt x="1243" y="816"/>
                      <a:pt x="1227" y="818"/>
                      <a:pt x="1206" y="822"/>
                    </a:cubicBezTo>
                    <a:lnTo>
                      <a:pt x="2027" y="384"/>
                    </a:lnTo>
                    <a:cubicBezTo>
                      <a:pt x="2233" y="237"/>
                      <a:pt x="2238" y="192"/>
                      <a:pt x="2156" y="192"/>
                    </a:cubicBezTo>
                    <a:cubicBezTo>
                      <a:pt x="2033" y="192"/>
                      <a:pt x="1711" y="295"/>
                      <a:pt x="1596" y="295"/>
                    </a:cubicBezTo>
                    <a:cubicBezTo>
                      <a:pt x="1506" y="295"/>
                      <a:pt x="1546" y="231"/>
                      <a:pt x="1918" y="0"/>
                    </a:cubicBezTo>
                    <a:close/>
                    <a:moveTo>
                      <a:pt x="3774" y="977"/>
                    </a:moveTo>
                    <a:cubicBezTo>
                      <a:pt x="3725" y="977"/>
                      <a:pt x="3388" y="1434"/>
                      <a:pt x="3361" y="1434"/>
                    </a:cubicBezTo>
                    <a:cubicBezTo>
                      <a:pt x="3352" y="1434"/>
                      <a:pt x="3376" y="1386"/>
                      <a:pt x="3451" y="1260"/>
                    </a:cubicBezTo>
                    <a:lnTo>
                      <a:pt x="3451" y="1260"/>
                    </a:lnTo>
                    <a:cubicBezTo>
                      <a:pt x="3232" y="1534"/>
                      <a:pt x="3177" y="1479"/>
                      <a:pt x="2739" y="2027"/>
                    </a:cubicBezTo>
                    <a:cubicBezTo>
                      <a:pt x="2843" y="1871"/>
                      <a:pt x="3193" y="1420"/>
                      <a:pt x="3136" y="1420"/>
                    </a:cubicBezTo>
                    <a:cubicBezTo>
                      <a:pt x="3133" y="1420"/>
                      <a:pt x="3128" y="1422"/>
                      <a:pt x="3123" y="1425"/>
                    </a:cubicBezTo>
                    <a:cubicBezTo>
                      <a:pt x="3021" y="1541"/>
                      <a:pt x="2981" y="1580"/>
                      <a:pt x="2971" y="1580"/>
                    </a:cubicBezTo>
                    <a:cubicBezTo>
                      <a:pt x="2950" y="1580"/>
                      <a:pt x="3058" y="1410"/>
                      <a:pt x="3012" y="1410"/>
                    </a:cubicBezTo>
                    <a:cubicBezTo>
                      <a:pt x="2999" y="1410"/>
                      <a:pt x="2972" y="1424"/>
                      <a:pt x="2926" y="1461"/>
                    </a:cubicBezTo>
                    <a:lnTo>
                      <a:pt x="2926" y="1461"/>
                    </a:lnTo>
                    <a:cubicBezTo>
                      <a:pt x="2927" y="1460"/>
                      <a:pt x="2927" y="1459"/>
                      <a:pt x="2928" y="1458"/>
                    </a:cubicBezTo>
                    <a:lnTo>
                      <a:pt x="2928" y="1458"/>
                    </a:lnTo>
                    <a:cubicBezTo>
                      <a:pt x="2920" y="1465"/>
                      <a:pt x="2912" y="1472"/>
                      <a:pt x="2904" y="1479"/>
                    </a:cubicBezTo>
                    <a:cubicBezTo>
                      <a:pt x="2911" y="1473"/>
                      <a:pt x="2919" y="1467"/>
                      <a:pt x="2926" y="1461"/>
                    </a:cubicBezTo>
                    <a:lnTo>
                      <a:pt x="2926" y="1461"/>
                    </a:lnTo>
                    <a:cubicBezTo>
                      <a:pt x="2906" y="1494"/>
                      <a:pt x="2881" y="1536"/>
                      <a:pt x="2849" y="1589"/>
                    </a:cubicBezTo>
                    <a:cubicBezTo>
                      <a:pt x="2520" y="1808"/>
                      <a:pt x="2520" y="1753"/>
                      <a:pt x="2082" y="2137"/>
                    </a:cubicBezTo>
                    <a:cubicBezTo>
                      <a:pt x="2107" y="2186"/>
                      <a:pt x="2164" y="2213"/>
                      <a:pt x="2246" y="2213"/>
                    </a:cubicBezTo>
                    <a:cubicBezTo>
                      <a:pt x="2345" y="2213"/>
                      <a:pt x="2479" y="2172"/>
                      <a:pt x="2630" y="2082"/>
                    </a:cubicBezTo>
                    <a:lnTo>
                      <a:pt x="2630" y="2082"/>
                    </a:lnTo>
                    <a:cubicBezTo>
                      <a:pt x="2630" y="2191"/>
                      <a:pt x="2411" y="2356"/>
                      <a:pt x="2411" y="2465"/>
                    </a:cubicBezTo>
                    <a:cubicBezTo>
                      <a:pt x="2391" y="2533"/>
                      <a:pt x="2398" y="2559"/>
                      <a:pt x="2420" y="2559"/>
                    </a:cubicBezTo>
                    <a:cubicBezTo>
                      <a:pt x="2507" y="2559"/>
                      <a:pt x="2831" y="2174"/>
                      <a:pt x="2901" y="2174"/>
                    </a:cubicBezTo>
                    <a:cubicBezTo>
                      <a:pt x="2918" y="2174"/>
                      <a:pt x="2921" y="2195"/>
                      <a:pt x="2904" y="2246"/>
                    </a:cubicBezTo>
                    <a:lnTo>
                      <a:pt x="2630" y="2575"/>
                    </a:lnTo>
                    <a:cubicBezTo>
                      <a:pt x="2730" y="2460"/>
                      <a:pt x="2789" y="2420"/>
                      <a:pt x="2827" y="2420"/>
                    </a:cubicBezTo>
                    <a:cubicBezTo>
                      <a:pt x="2911" y="2420"/>
                      <a:pt x="2886" y="2621"/>
                      <a:pt x="2974" y="2621"/>
                    </a:cubicBezTo>
                    <a:cubicBezTo>
                      <a:pt x="2997" y="2621"/>
                      <a:pt x="3027" y="2608"/>
                      <a:pt x="3068" y="2575"/>
                    </a:cubicBezTo>
                    <a:cubicBezTo>
                      <a:pt x="3177" y="2410"/>
                      <a:pt x="3232" y="2246"/>
                      <a:pt x="3287" y="2137"/>
                    </a:cubicBezTo>
                    <a:lnTo>
                      <a:pt x="3287" y="2137"/>
                    </a:lnTo>
                    <a:cubicBezTo>
                      <a:pt x="3165" y="2411"/>
                      <a:pt x="3136" y="2499"/>
                      <a:pt x="3155" y="2499"/>
                    </a:cubicBezTo>
                    <a:cubicBezTo>
                      <a:pt x="3188" y="2499"/>
                      <a:pt x="3368" y="2228"/>
                      <a:pt x="3442" y="2228"/>
                    </a:cubicBezTo>
                    <a:cubicBezTo>
                      <a:pt x="3478" y="2228"/>
                      <a:pt x="3489" y="2288"/>
                      <a:pt x="3451" y="2465"/>
                    </a:cubicBezTo>
                    <a:cubicBezTo>
                      <a:pt x="3670" y="1808"/>
                      <a:pt x="3835" y="1479"/>
                      <a:pt x="3889" y="1425"/>
                    </a:cubicBezTo>
                    <a:lnTo>
                      <a:pt x="3889" y="1425"/>
                    </a:lnTo>
                    <a:cubicBezTo>
                      <a:pt x="3835" y="1589"/>
                      <a:pt x="3780" y="1863"/>
                      <a:pt x="3725" y="2027"/>
                    </a:cubicBezTo>
                    <a:cubicBezTo>
                      <a:pt x="3734" y="1969"/>
                      <a:pt x="3733" y="1943"/>
                      <a:pt x="3725" y="1943"/>
                    </a:cubicBezTo>
                    <a:cubicBezTo>
                      <a:pt x="3682" y="1943"/>
                      <a:pt x="3418" y="2726"/>
                      <a:pt x="3232" y="2958"/>
                    </a:cubicBezTo>
                    <a:cubicBezTo>
                      <a:pt x="3451" y="2684"/>
                      <a:pt x="3451" y="3013"/>
                      <a:pt x="3670" y="2575"/>
                    </a:cubicBezTo>
                    <a:lnTo>
                      <a:pt x="3670" y="2575"/>
                    </a:lnTo>
                    <a:lnTo>
                      <a:pt x="3506" y="3068"/>
                    </a:lnTo>
                    <a:cubicBezTo>
                      <a:pt x="3511" y="3072"/>
                      <a:pt x="3515" y="3074"/>
                      <a:pt x="3520" y="3074"/>
                    </a:cubicBezTo>
                    <a:cubicBezTo>
                      <a:pt x="3612" y="3074"/>
                      <a:pt x="3762" y="2327"/>
                      <a:pt x="3815" y="2327"/>
                    </a:cubicBezTo>
                    <a:cubicBezTo>
                      <a:pt x="3828" y="2327"/>
                      <a:pt x="3835" y="2367"/>
                      <a:pt x="3835" y="2465"/>
                    </a:cubicBezTo>
                    <a:lnTo>
                      <a:pt x="3780" y="2849"/>
                    </a:lnTo>
                    <a:cubicBezTo>
                      <a:pt x="3910" y="2849"/>
                      <a:pt x="4099" y="3062"/>
                      <a:pt x="4253" y="3062"/>
                    </a:cubicBezTo>
                    <a:cubicBezTo>
                      <a:pt x="4358" y="3062"/>
                      <a:pt x="4448" y="2963"/>
                      <a:pt x="4492" y="2629"/>
                    </a:cubicBezTo>
                    <a:cubicBezTo>
                      <a:pt x="4437" y="2301"/>
                      <a:pt x="4273" y="1534"/>
                      <a:pt x="4218" y="1315"/>
                    </a:cubicBezTo>
                    <a:cubicBezTo>
                      <a:pt x="4218" y="1589"/>
                      <a:pt x="4218" y="2137"/>
                      <a:pt x="4163" y="2410"/>
                    </a:cubicBezTo>
                    <a:lnTo>
                      <a:pt x="4163" y="1808"/>
                    </a:lnTo>
                    <a:cubicBezTo>
                      <a:pt x="4163" y="2246"/>
                      <a:pt x="4054" y="2520"/>
                      <a:pt x="4109" y="2794"/>
                    </a:cubicBezTo>
                    <a:cubicBezTo>
                      <a:pt x="4090" y="2850"/>
                      <a:pt x="4076" y="2873"/>
                      <a:pt x="4065" y="2873"/>
                    </a:cubicBezTo>
                    <a:cubicBezTo>
                      <a:pt x="4024" y="2873"/>
                      <a:pt x="4029" y="2550"/>
                      <a:pt x="3988" y="2550"/>
                    </a:cubicBezTo>
                    <a:cubicBezTo>
                      <a:pt x="3977" y="2550"/>
                      <a:pt x="3963" y="2573"/>
                      <a:pt x="3944" y="2629"/>
                    </a:cubicBezTo>
                    <a:cubicBezTo>
                      <a:pt x="3999" y="2027"/>
                      <a:pt x="4054" y="1917"/>
                      <a:pt x="4109" y="1425"/>
                    </a:cubicBezTo>
                    <a:lnTo>
                      <a:pt x="4109" y="1425"/>
                    </a:lnTo>
                    <a:lnTo>
                      <a:pt x="4054" y="1698"/>
                    </a:lnTo>
                    <a:cubicBezTo>
                      <a:pt x="4054" y="1479"/>
                      <a:pt x="4054" y="1479"/>
                      <a:pt x="4054" y="1260"/>
                    </a:cubicBezTo>
                    <a:cubicBezTo>
                      <a:pt x="4010" y="1450"/>
                      <a:pt x="3990" y="1515"/>
                      <a:pt x="3981" y="1515"/>
                    </a:cubicBezTo>
                    <a:cubicBezTo>
                      <a:pt x="3962" y="1515"/>
                      <a:pt x="4002" y="1194"/>
                      <a:pt x="3976" y="1194"/>
                    </a:cubicBezTo>
                    <a:cubicBezTo>
                      <a:pt x="3970" y="1194"/>
                      <a:pt x="3960" y="1213"/>
                      <a:pt x="3944" y="1260"/>
                    </a:cubicBezTo>
                    <a:lnTo>
                      <a:pt x="3944" y="1370"/>
                    </a:lnTo>
                    <a:cubicBezTo>
                      <a:pt x="3889" y="1753"/>
                      <a:pt x="3889" y="1698"/>
                      <a:pt x="3835" y="1808"/>
                    </a:cubicBezTo>
                    <a:cubicBezTo>
                      <a:pt x="3944" y="1315"/>
                      <a:pt x="3889" y="1370"/>
                      <a:pt x="3944" y="1151"/>
                    </a:cubicBezTo>
                    <a:lnTo>
                      <a:pt x="3944" y="1151"/>
                    </a:lnTo>
                    <a:cubicBezTo>
                      <a:pt x="3839" y="1413"/>
                      <a:pt x="3634" y="1976"/>
                      <a:pt x="3569" y="1976"/>
                    </a:cubicBezTo>
                    <a:cubicBezTo>
                      <a:pt x="3566" y="1976"/>
                      <a:pt x="3563" y="1975"/>
                      <a:pt x="3561" y="1972"/>
                    </a:cubicBezTo>
                    <a:cubicBezTo>
                      <a:pt x="3835" y="1370"/>
                      <a:pt x="3616" y="1589"/>
                      <a:pt x="3835" y="1096"/>
                    </a:cubicBezTo>
                    <a:lnTo>
                      <a:pt x="3835" y="1096"/>
                    </a:lnTo>
                    <a:cubicBezTo>
                      <a:pt x="3561" y="1698"/>
                      <a:pt x="3670" y="1260"/>
                      <a:pt x="3506" y="1589"/>
                    </a:cubicBezTo>
                    <a:cubicBezTo>
                      <a:pt x="3473" y="1622"/>
                      <a:pt x="3450" y="1640"/>
                      <a:pt x="3438" y="1640"/>
                    </a:cubicBezTo>
                    <a:cubicBezTo>
                      <a:pt x="3412" y="1640"/>
                      <a:pt x="3446" y="1544"/>
                      <a:pt x="3561" y="1315"/>
                    </a:cubicBezTo>
                    <a:lnTo>
                      <a:pt x="3670" y="1260"/>
                    </a:lnTo>
                    <a:lnTo>
                      <a:pt x="3670" y="1205"/>
                    </a:lnTo>
                    <a:cubicBezTo>
                      <a:pt x="3670" y="1151"/>
                      <a:pt x="3725" y="1096"/>
                      <a:pt x="3725" y="1096"/>
                    </a:cubicBezTo>
                    <a:cubicBezTo>
                      <a:pt x="3725" y="1093"/>
                      <a:pt x="3724" y="1091"/>
                      <a:pt x="3722" y="1091"/>
                    </a:cubicBezTo>
                    <a:cubicBezTo>
                      <a:pt x="3701" y="1091"/>
                      <a:pt x="3567" y="1296"/>
                      <a:pt x="3563" y="1296"/>
                    </a:cubicBezTo>
                    <a:cubicBezTo>
                      <a:pt x="3562" y="1296"/>
                      <a:pt x="3576" y="1272"/>
                      <a:pt x="3616" y="1205"/>
                    </a:cubicBezTo>
                    <a:cubicBezTo>
                      <a:pt x="3725" y="1041"/>
                      <a:pt x="3725" y="1041"/>
                      <a:pt x="3780" y="986"/>
                    </a:cubicBezTo>
                    <a:cubicBezTo>
                      <a:pt x="3780" y="980"/>
                      <a:pt x="3778" y="977"/>
                      <a:pt x="3774" y="977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32"/>
              <p:cNvSpPr/>
              <p:nvPr/>
            </p:nvSpPr>
            <p:spPr>
              <a:xfrm>
                <a:off x="6282076" y="2854253"/>
                <a:ext cx="4750" cy="4039"/>
              </a:xfrm>
              <a:custGeom>
                <a:avLst/>
                <a:gdLst/>
                <a:ahLst/>
                <a:cxnLst/>
                <a:rect l="l" t="t" r="r" b="b"/>
                <a:pathLst>
                  <a:path w="385" h="330" extrusionOk="0">
                    <a:moveTo>
                      <a:pt x="384" y="1"/>
                    </a:moveTo>
                    <a:lnTo>
                      <a:pt x="55" y="220"/>
                    </a:lnTo>
                    <a:cubicBezTo>
                      <a:pt x="110" y="220"/>
                      <a:pt x="110" y="220"/>
                      <a:pt x="1" y="330"/>
                    </a:cubicBezTo>
                    <a:lnTo>
                      <a:pt x="384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32"/>
              <p:cNvSpPr/>
              <p:nvPr/>
            </p:nvSpPr>
            <p:spPr>
              <a:xfrm>
                <a:off x="6280735" y="2856917"/>
                <a:ext cx="2036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10" extrusionOk="0">
                    <a:moveTo>
                      <a:pt x="164" y="0"/>
                    </a:moveTo>
                    <a:lnTo>
                      <a:pt x="55" y="55"/>
                    </a:lnTo>
                    <a:cubicBezTo>
                      <a:pt x="0" y="110"/>
                      <a:pt x="0" y="110"/>
                      <a:pt x="0" y="110"/>
                    </a:cubicBez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32"/>
              <p:cNvSpPr/>
              <p:nvPr/>
            </p:nvSpPr>
            <p:spPr>
              <a:xfrm>
                <a:off x="6271412" y="2844311"/>
                <a:ext cx="2603" cy="955"/>
              </a:xfrm>
              <a:custGeom>
                <a:avLst/>
                <a:gdLst/>
                <a:ahLst/>
                <a:cxnLst/>
                <a:rect l="l" t="t" r="r" b="b"/>
                <a:pathLst>
                  <a:path w="211" h="78" extrusionOk="0">
                    <a:moveTo>
                      <a:pt x="101" y="0"/>
                    </a:moveTo>
                    <a:cubicBezTo>
                      <a:pt x="23" y="39"/>
                      <a:pt x="1" y="78"/>
                      <a:pt x="33" y="78"/>
                    </a:cubicBezTo>
                    <a:cubicBezTo>
                      <a:pt x="46" y="78"/>
                      <a:pt x="69" y="71"/>
                      <a:pt x="101" y="55"/>
                    </a:cubicBezTo>
                    <a:cubicBezTo>
                      <a:pt x="156" y="55"/>
                      <a:pt x="210" y="0"/>
                      <a:pt x="10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32"/>
              <p:cNvSpPr/>
              <p:nvPr/>
            </p:nvSpPr>
            <p:spPr>
              <a:xfrm>
                <a:off x="6238965" y="2811145"/>
                <a:ext cx="32448" cy="39437"/>
              </a:xfrm>
              <a:custGeom>
                <a:avLst/>
                <a:gdLst/>
                <a:ahLst/>
                <a:cxnLst/>
                <a:rect l="l" t="t" r="r" b="b"/>
                <a:pathLst>
                  <a:path w="2630" h="3222" extrusionOk="0">
                    <a:moveTo>
                      <a:pt x="1205" y="577"/>
                    </a:moveTo>
                    <a:lnTo>
                      <a:pt x="1205" y="577"/>
                    </a:lnTo>
                    <a:cubicBezTo>
                      <a:pt x="1222" y="586"/>
                      <a:pt x="1240" y="594"/>
                      <a:pt x="1260" y="603"/>
                    </a:cubicBezTo>
                    <a:lnTo>
                      <a:pt x="1260" y="603"/>
                    </a:lnTo>
                    <a:cubicBezTo>
                      <a:pt x="1240" y="593"/>
                      <a:pt x="1222" y="585"/>
                      <a:pt x="1205" y="577"/>
                    </a:cubicBezTo>
                    <a:close/>
                    <a:moveTo>
                      <a:pt x="1840" y="1683"/>
                    </a:moveTo>
                    <a:cubicBezTo>
                      <a:pt x="1832" y="1683"/>
                      <a:pt x="1824" y="1683"/>
                      <a:pt x="1815" y="1684"/>
                    </a:cubicBezTo>
                    <a:lnTo>
                      <a:pt x="1815" y="1684"/>
                    </a:lnTo>
                    <a:cubicBezTo>
                      <a:pt x="1841" y="1688"/>
                      <a:pt x="1858" y="1691"/>
                      <a:pt x="1866" y="1694"/>
                    </a:cubicBezTo>
                    <a:lnTo>
                      <a:pt x="1866" y="1694"/>
                    </a:lnTo>
                    <a:cubicBezTo>
                      <a:pt x="1871" y="1686"/>
                      <a:pt x="1860" y="1683"/>
                      <a:pt x="1840" y="1683"/>
                    </a:cubicBezTo>
                    <a:close/>
                    <a:moveTo>
                      <a:pt x="1866" y="1694"/>
                    </a:moveTo>
                    <a:cubicBezTo>
                      <a:pt x="1865" y="1696"/>
                      <a:pt x="1864" y="1697"/>
                      <a:pt x="1863" y="1699"/>
                    </a:cubicBezTo>
                    <a:cubicBezTo>
                      <a:pt x="1873" y="1699"/>
                      <a:pt x="1873" y="1697"/>
                      <a:pt x="1866" y="1694"/>
                    </a:cubicBezTo>
                    <a:close/>
                    <a:moveTo>
                      <a:pt x="439" y="1"/>
                    </a:moveTo>
                    <a:cubicBezTo>
                      <a:pt x="439" y="877"/>
                      <a:pt x="0" y="1480"/>
                      <a:pt x="877" y="1918"/>
                    </a:cubicBezTo>
                    <a:lnTo>
                      <a:pt x="493" y="1863"/>
                    </a:lnTo>
                    <a:lnTo>
                      <a:pt x="493" y="1863"/>
                    </a:lnTo>
                    <a:cubicBezTo>
                      <a:pt x="1141" y="1956"/>
                      <a:pt x="146" y="2283"/>
                      <a:pt x="748" y="2283"/>
                    </a:cubicBezTo>
                    <a:cubicBezTo>
                      <a:pt x="859" y="2283"/>
                      <a:pt x="1023" y="2272"/>
                      <a:pt x="1260" y="2246"/>
                    </a:cubicBezTo>
                    <a:lnTo>
                      <a:pt x="1260" y="2246"/>
                    </a:lnTo>
                    <a:lnTo>
                      <a:pt x="493" y="2411"/>
                    </a:lnTo>
                    <a:cubicBezTo>
                      <a:pt x="329" y="2575"/>
                      <a:pt x="1643" y="2356"/>
                      <a:pt x="877" y="2685"/>
                    </a:cubicBezTo>
                    <a:lnTo>
                      <a:pt x="1151" y="2575"/>
                    </a:lnTo>
                    <a:cubicBezTo>
                      <a:pt x="1205" y="2575"/>
                      <a:pt x="1041" y="2630"/>
                      <a:pt x="1041" y="2685"/>
                    </a:cubicBezTo>
                    <a:lnTo>
                      <a:pt x="1041" y="2685"/>
                    </a:lnTo>
                    <a:lnTo>
                      <a:pt x="1205" y="2630"/>
                    </a:lnTo>
                    <a:cubicBezTo>
                      <a:pt x="1534" y="2630"/>
                      <a:pt x="1479" y="2685"/>
                      <a:pt x="1315" y="2794"/>
                    </a:cubicBezTo>
                    <a:cubicBezTo>
                      <a:pt x="1224" y="2812"/>
                      <a:pt x="1181" y="2819"/>
                      <a:pt x="1161" y="2819"/>
                    </a:cubicBezTo>
                    <a:cubicBezTo>
                      <a:pt x="1120" y="2819"/>
                      <a:pt x="1169" y="2794"/>
                      <a:pt x="1096" y="2794"/>
                    </a:cubicBezTo>
                    <a:cubicBezTo>
                      <a:pt x="1015" y="2835"/>
                      <a:pt x="1039" y="2845"/>
                      <a:pt x="1101" y="2845"/>
                    </a:cubicBezTo>
                    <a:cubicBezTo>
                      <a:pt x="1169" y="2845"/>
                      <a:pt x="1282" y="2833"/>
                      <a:pt x="1355" y="2833"/>
                    </a:cubicBezTo>
                    <a:cubicBezTo>
                      <a:pt x="1396" y="2833"/>
                      <a:pt x="1424" y="2837"/>
                      <a:pt x="1424" y="2849"/>
                    </a:cubicBezTo>
                    <a:cubicBezTo>
                      <a:pt x="1260" y="2958"/>
                      <a:pt x="1096" y="2958"/>
                      <a:pt x="986" y="3013"/>
                    </a:cubicBezTo>
                    <a:cubicBezTo>
                      <a:pt x="1269" y="3013"/>
                      <a:pt x="957" y="3221"/>
                      <a:pt x="1211" y="3221"/>
                    </a:cubicBezTo>
                    <a:cubicBezTo>
                      <a:pt x="1302" y="3221"/>
                      <a:pt x="1465" y="3195"/>
                      <a:pt x="1753" y="3123"/>
                    </a:cubicBezTo>
                    <a:cubicBezTo>
                      <a:pt x="1972" y="3013"/>
                      <a:pt x="2082" y="2904"/>
                      <a:pt x="2246" y="2904"/>
                    </a:cubicBezTo>
                    <a:cubicBezTo>
                      <a:pt x="2383" y="2794"/>
                      <a:pt x="2342" y="2767"/>
                      <a:pt x="2225" y="2767"/>
                    </a:cubicBezTo>
                    <a:cubicBezTo>
                      <a:pt x="2109" y="2767"/>
                      <a:pt x="1917" y="2794"/>
                      <a:pt x="1753" y="2794"/>
                    </a:cubicBezTo>
                    <a:lnTo>
                      <a:pt x="1753" y="2849"/>
                    </a:lnTo>
                    <a:cubicBezTo>
                      <a:pt x="1488" y="2915"/>
                      <a:pt x="1364" y="2940"/>
                      <a:pt x="1322" y="2940"/>
                    </a:cubicBezTo>
                    <a:cubicBezTo>
                      <a:pt x="1198" y="2940"/>
                      <a:pt x="1753" y="2735"/>
                      <a:pt x="1549" y="2735"/>
                    </a:cubicBezTo>
                    <a:cubicBezTo>
                      <a:pt x="1532" y="2735"/>
                      <a:pt x="1509" y="2736"/>
                      <a:pt x="1479" y="2739"/>
                    </a:cubicBezTo>
                    <a:cubicBezTo>
                      <a:pt x="1917" y="2630"/>
                      <a:pt x="1917" y="2685"/>
                      <a:pt x="2136" y="2630"/>
                    </a:cubicBezTo>
                    <a:cubicBezTo>
                      <a:pt x="2547" y="2438"/>
                      <a:pt x="2383" y="2438"/>
                      <a:pt x="2246" y="2438"/>
                    </a:cubicBezTo>
                    <a:cubicBezTo>
                      <a:pt x="2109" y="2438"/>
                      <a:pt x="2000" y="2438"/>
                      <a:pt x="2520" y="2246"/>
                    </a:cubicBezTo>
                    <a:cubicBezTo>
                      <a:pt x="2629" y="2192"/>
                      <a:pt x="2410" y="2192"/>
                      <a:pt x="2356" y="2192"/>
                    </a:cubicBezTo>
                    <a:cubicBezTo>
                      <a:pt x="2191" y="2246"/>
                      <a:pt x="2136" y="2301"/>
                      <a:pt x="2027" y="2356"/>
                    </a:cubicBezTo>
                    <a:cubicBezTo>
                      <a:pt x="1917" y="2356"/>
                      <a:pt x="1424" y="2466"/>
                      <a:pt x="1260" y="2520"/>
                    </a:cubicBezTo>
                    <a:cubicBezTo>
                      <a:pt x="1430" y="2457"/>
                      <a:pt x="1427" y="2442"/>
                      <a:pt x="1372" y="2442"/>
                    </a:cubicBezTo>
                    <a:cubicBezTo>
                      <a:pt x="1328" y="2442"/>
                      <a:pt x="1249" y="2452"/>
                      <a:pt x="1202" y="2452"/>
                    </a:cubicBezTo>
                    <a:cubicBezTo>
                      <a:pt x="1157" y="2452"/>
                      <a:pt x="1140" y="2443"/>
                      <a:pt x="1205" y="2411"/>
                    </a:cubicBezTo>
                    <a:cubicBezTo>
                      <a:pt x="1424" y="2329"/>
                      <a:pt x="1534" y="2315"/>
                      <a:pt x="1616" y="2315"/>
                    </a:cubicBezTo>
                    <a:cubicBezTo>
                      <a:pt x="1657" y="2315"/>
                      <a:pt x="1691" y="2318"/>
                      <a:pt x="1729" y="2318"/>
                    </a:cubicBezTo>
                    <a:cubicBezTo>
                      <a:pt x="1767" y="2318"/>
                      <a:pt x="1808" y="2315"/>
                      <a:pt x="1863" y="2301"/>
                    </a:cubicBezTo>
                    <a:lnTo>
                      <a:pt x="1534" y="2301"/>
                    </a:lnTo>
                    <a:cubicBezTo>
                      <a:pt x="1534" y="2246"/>
                      <a:pt x="2027" y="2137"/>
                      <a:pt x="2246" y="2027"/>
                    </a:cubicBezTo>
                    <a:lnTo>
                      <a:pt x="2246" y="2027"/>
                    </a:lnTo>
                    <a:cubicBezTo>
                      <a:pt x="1917" y="2082"/>
                      <a:pt x="2027" y="2137"/>
                      <a:pt x="1534" y="2192"/>
                    </a:cubicBezTo>
                    <a:cubicBezTo>
                      <a:pt x="2057" y="2035"/>
                      <a:pt x="1881" y="1828"/>
                      <a:pt x="1482" y="1714"/>
                    </a:cubicBezTo>
                    <a:lnTo>
                      <a:pt x="1482" y="1714"/>
                    </a:lnTo>
                    <a:cubicBezTo>
                      <a:pt x="1488" y="1714"/>
                      <a:pt x="1495" y="1715"/>
                      <a:pt x="1502" y="1715"/>
                    </a:cubicBezTo>
                    <a:cubicBezTo>
                      <a:pt x="1594" y="1715"/>
                      <a:pt x="1738" y="1689"/>
                      <a:pt x="1815" y="1684"/>
                    </a:cubicBezTo>
                    <a:lnTo>
                      <a:pt x="1815" y="1684"/>
                    </a:lnTo>
                    <a:cubicBezTo>
                      <a:pt x="1778" y="1679"/>
                      <a:pt x="1723" y="1674"/>
                      <a:pt x="1656" y="1674"/>
                    </a:cubicBezTo>
                    <a:cubicBezTo>
                      <a:pt x="1577" y="1674"/>
                      <a:pt x="1479" y="1681"/>
                      <a:pt x="1370" y="1699"/>
                    </a:cubicBezTo>
                    <a:cubicBezTo>
                      <a:pt x="1041" y="1644"/>
                      <a:pt x="1205" y="1480"/>
                      <a:pt x="1534" y="1370"/>
                    </a:cubicBezTo>
                    <a:lnTo>
                      <a:pt x="1205" y="1370"/>
                    </a:lnTo>
                    <a:cubicBezTo>
                      <a:pt x="603" y="1315"/>
                      <a:pt x="1643" y="1151"/>
                      <a:pt x="1315" y="987"/>
                    </a:cubicBezTo>
                    <a:lnTo>
                      <a:pt x="1260" y="987"/>
                    </a:lnTo>
                    <a:cubicBezTo>
                      <a:pt x="1205" y="987"/>
                      <a:pt x="384" y="822"/>
                      <a:pt x="548" y="713"/>
                    </a:cubicBezTo>
                    <a:lnTo>
                      <a:pt x="548" y="713"/>
                    </a:lnTo>
                    <a:cubicBezTo>
                      <a:pt x="986" y="822"/>
                      <a:pt x="931" y="877"/>
                      <a:pt x="1370" y="932"/>
                    </a:cubicBezTo>
                    <a:lnTo>
                      <a:pt x="822" y="658"/>
                    </a:lnTo>
                    <a:lnTo>
                      <a:pt x="822" y="658"/>
                    </a:lnTo>
                    <a:cubicBezTo>
                      <a:pt x="844" y="662"/>
                      <a:pt x="862" y="664"/>
                      <a:pt x="877" y="664"/>
                    </a:cubicBezTo>
                    <a:cubicBezTo>
                      <a:pt x="1007" y="664"/>
                      <a:pt x="938" y="527"/>
                      <a:pt x="1043" y="527"/>
                    </a:cubicBezTo>
                    <a:cubicBezTo>
                      <a:pt x="1076" y="527"/>
                      <a:pt x="1126" y="541"/>
                      <a:pt x="1205" y="577"/>
                    </a:cubicBezTo>
                    <a:lnTo>
                      <a:pt x="1205" y="577"/>
                    </a:lnTo>
                    <a:cubicBezTo>
                      <a:pt x="703" y="322"/>
                      <a:pt x="1339" y="213"/>
                      <a:pt x="439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32"/>
              <p:cNvSpPr/>
              <p:nvPr/>
            </p:nvSpPr>
            <p:spPr>
              <a:xfrm>
                <a:off x="6241659" y="2786201"/>
                <a:ext cx="45291" cy="23966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1958" extrusionOk="0">
                    <a:moveTo>
                      <a:pt x="2901" y="1164"/>
                    </a:moveTo>
                    <a:cubicBezTo>
                      <a:pt x="2902" y="1171"/>
                      <a:pt x="2902" y="1178"/>
                      <a:pt x="2903" y="1185"/>
                    </a:cubicBezTo>
                    <a:cubicBezTo>
                      <a:pt x="2903" y="1178"/>
                      <a:pt x="2902" y="1171"/>
                      <a:pt x="2901" y="1164"/>
                    </a:cubicBezTo>
                    <a:close/>
                    <a:moveTo>
                      <a:pt x="3461" y="1"/>
                    </a:moveTo>
                    <a:cubicBezTo>
                      <a:pt x="3146" y="1"/>
                      <a:pt x="2735" y="699"/>
                      <a:pt x="2503" y="699"/>
                    </a:cubicBezTo>
                    <a:cubicBezTo>
                      <a:pt x="2490" y="699"/>
                      <a:pt x="2477" y="696"/>
                      <a:pt x="2465" y="692"/>
                    </a:cubicBezTo>
                    <a:cubicBezTo>
                      <a:pt x="2520" y="582"/>
                      <a:pt x="2520" y="418"/>
                      <a:pt x="2520" y="253"/>
                    </a:cubicBezTo>
                    <a:lnTo>
                      <a:pt x="2520" y="253"/>
                    </a:lnTo>
                    <a:cubicBezTo>
                      <a:pt x="2050" y="300"/>
                      <a:pt x="1418" y="670"/>
                      <a:pt x="1006" y="670"/>
                    </a:cubicBezTo>
                    <a:cubicBezTo>
                      <a:pt x="938" y="670"/>
                      <a:pt x="876" y="660"/>
                      <a:pt x="822" y="637"/>
                    </a:cubicBezTo>
                    <a:lnTo>
                      <a:pt x="822" y="637"/>
                    </a:lnTo>
                    <a:cubicBezTo>
                      <a:pt x="548" y="692"/>
                      <a:pt x="986" y="1294"/>
                      <a:pt x="986" y="1568"/>
                    </a:cubicBezTo>
                    <a:lnTo>
                      <a:pt x="548" y="1349"/>
                    </a:lnTo>
                    <a:lnTo>
                      <a:pt x="548" y="1349"/>
                    </a:lnTo>
                    <a:cubicBezTo>
                      <a:pt x="712" y="1623"/>
                      <a:pt x="0" y="1678"/>
                      <a:pt x="822" y="1951"/>
                    </a:cubicBezTo>
                    <a:cubicBezTo>
                      <a:pt x="826" y="1956"/>
                      <a:pt x="828" y="1958"/>
                      <a:pt x="828" y="1958"/>
                    </a:cubicBezTo>
                    <a:cubicBezTo>
                      <a:pt x="829" y="1958"/>
                      <a:pt x="561" y="1678"/>
                      <a:pt x="712" y="1678"/>
                    </a:cubicBezTo>
                    <a:lnTo>
                      <a:pt x="932" y="1842"/>
                    </a:lnTo>
                    <a:lnTo>
                      <a:pt x="986" y="1623"/>
                    </a:lnTo>
                    <a:lnTo>
                      <a:pt x="1205" y="1897"/>
                    </a:lnTo>
                    <a:cubicBezTo>
                      <a:pt x="1245" y="1909"/>
                      <a:pt x="1276" y="1914"/>
                      <a:pt x="1299" y="1914"/>
                    </a:cubicBezTo>
                    <a:cubicBezTo>
                      <a:pt x="1594" y="1914"/>
                      <a:pt x="643" y="1012"/>
                      <a:pt x="1151" y="911"/>
                    </a:cubicBezTo>
                    <a:lnTo>
                      <a:pt x="1151" y="911"/>
                    </a:lnTo>
                    <a:lnTo>
                      <a:pt x="1534" y="1513"/>
                    </a:lnTo>
                    <a:cubicBezTo>
                      <a:pt x="1666" y="1480"/>
                      <a:pt x="1739" y="1367"/>
                      <a:pt x="1835" y="1367"/>
                    </a:cubicBezTo>
                    <a:cubicBezTo>
                      <a:pt x="1899" y="1367"/>
                      <a:pt x="1973" y="1416"/>
                      <a:pt x="2082" y="1568"/>
                    </a:cubicBezTo>
                    <a:cubicBezTo>
                      <a:pt x="2082" y="1568"/>
                      <a:pt x="2001" y="1327"/>
                      <a:pt x="1978" y="1327"/>
                    </a:cubicBezTo>
                    <a:cubicBezTo>
                      <a:pt x="1974" y="1327"/>
                      <a:pt x="1972" y="1333"/>
                      <a:pt x="1972" y="1349"/>
                    </a:cubicBezTo>
                    <a:cubicBezTo>
                      <a:pt x="1972" y="1349"/>
                      <a:pt x="1808" y="1075"/>
                      <a:pt x="1753" y="856"/>
                    </a:cubicBezTo>
                    <a:cubicBezTo>
                      <a:pt x="1815" y="708"/>
                      <a:pt x="1854" y="649"/>
                      <a:pt x="1882" y="649"/>
                    </a:cubicBezTo>
                    <a:cubicBezTo>
                      <a:pt x="1975" y="649"/>
                      <a:pt x="1924" y="1344"/>
                      <a:pt x="2137" y="1513"/>
                    </a:cubicBezTo>
                    <a:cubicBezTo>
                      <a:pt x="2239" y="1137"/>
                      <a:pt x="2491" y="889"/>
                      <a:pt x="2679" y="889"/>
                    </a:cubicBezTo>
                    <a:cubicBezTo>
                      <a:pt x="2789" y="889"/>
                      <a:pt x="2877" y="973"/>
                      <a:pt x="2901" y="1164"/>
                    </a:cubicBezTo>
                    <a:lnTo>
                      <a:pt x="2901" y="1164"/>
                    </a:lnTo>
                    <a:cubicBezTo>
                      <a:pt x="2860" y="763"/>
                      <a:pt x="3091" y="413"/>
                      <a:pt x="3254" y="413"/>
                    </a:cubicBezTo>
                    <a:cubicBezTo>
                      <a:pt x="3265" y="413"/>
                      <a:pt x="3276" y="414"/>
                      <a:pt x="3287" y="418"/>
                    </a:cubicBezTo>
                    <a:cubicBezTo>
                      <a:pt x="3287" y="692"/>
                      <a:pt x="3122" y="801"/>
                      <a:pt x="3013" y="1020"/>
                    </a:cubicBezTo>
                    <a:cubicBezTo>
                      <a:pt x="3055" y="1104"/>
                      <a:pt x="3065" y="1221"/>
                      <a:pt x="3116" y="1221"/>
                    </a:cubicBezTo>
                    <a:cubicBezTo>
                      <a:pt x="3132" y="1221"/>
                      <a:pt x="3152" y="1210"/>
                      <a:pt x="3177" y="1185"/>
                    </a:cubicBezTo>
                    <a:cubicBezTo>
                      <a:pt x="3177" y="801"/>
                      <a:pt x="3396" y="308"/>
                      <a:pt x="3670" y="144"/>
                    </a:cubicBezTo>
                    <a:cubicBezTo>
                      <a:pt x="3609" y="42"/>
                      <a:pt x="3538" y="1"/>
                      <a:pt x="346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32"/>
              <p:cNvSpPr/>
              <p:nvPr/>
            </p:nvSpPr>
            <p:spPr>
              <a:xfrm>
                <a:off x="6272642" y="2787279"/>
                <a:ext cx="2048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65" extrusionOk="0">
                    <a:moveTo>
                      <a:pt x="56" y="0"/>
                    </a:moveTo>
                    <a:cubicBezTo>
                      <a:pt x="56" y="55"/>
                      <a:pt x="1" y="110"/>
                      <a:pt x="1" y="164"/>
                    </a:cubicBezTo>
                    <a:lnTo>
                      <a:pt x="165" y="164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32"/>
              <p:cNvSpPr/>
              <p:nvPr/>
            </p:nvSpPr>
            <p:spPr>
              <a:xfrm>
                <a:off x="6432106" y="2681253"/>
                <a:ext cx="24539" cy="17344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1417" extrusionOk="0">
                    <a:moveTo>
                      <a:pt x="1088" y="1"/>
                    </a:moveTo>
                    <a:cubicBezTo>
                      <a:pt x="527" y="1"/>
                      <a:pt x="0" y="671"/>
                      <a:pt x="455" y="1417"/>
                    </a:cubicBezTo>
                    <a:lnTo>
                      <a:pt x="1221" y="1417"/>
                    </a:lnTo>
                    <a:cubicBezTo>
                      <a:pt x="1397" y="1417"/>
                      <a:pt x="1432" y="1066"/>
                      <a:pt x="1719" y="1066"/>
                    </a:cubicBezTo>
                    <a:cubicBezTo>
                      <a:pt x="1791" y="1066"/>
                      <a:pt x="1879" y="1088"/>
                      <a:pt x="1988" y="1143"/>
                    </a:cubicBezTo>
                    <a:cubicBezTo>
                      <a:pt x="1876" y="318"/>
                      <a:pt x="1474" y="1"/>
                      <a:pt x="1088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32"/>
              <p:cNvSpPr/>
              <p:nvPr/>
            </p:nvSpPr>
            <p:spPr>
              <a:xfrm>
                <a:off x="6447124" y="2692442"/>
                <a:ext cx="12" cy="5373"/>
              </a:xfrm>
              <a:custGeom>
                <a:avLst/>
                <a:gdLst/>
                <a:ahLst/>
                <a:cxnLst/>
                <a:rect l="l" t="t" r="r" b="b"/>
                <a:pathLst>
                  <a:path w="1" h="439" extrusionOk="0">
                    <a:moveTo>
                      <a:pt x="0" y="274"/>
                    </a:moveTo>
                    <a:lnTo>
                      <a:pt x="0" y="4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32"/>
              <p:cNvSpPr/>
              <p:nvPr/>
            </p:nvSpPr>
            <p:spPr>
              <a:xfrm>
                <a:off x="6445771" y="2690444"/>
                <a:ext cx="7452" cy="23476"/>
              </a:xfrm>
              <a:custGeom>
                <a:avLst/>
                <a:gdLst/>
                <a:ahLst/>
                <a:cxnLst/>
                <a:rect l="l" t="t" r="r" b="b"/>
                <a:pathLst>
                  <a:path w="604" h="191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0" y="156"/>
                      <a:pt x="68" y="273"/>
                      <a:pt x="91" y="368"/>
                    </a:cubicBezTo>
                    <a:lnTo>
                      <a:pt x="91" y="368"/>
                    </a:lnTo>
                    <a:cubicBezTo>
                      <a:pt x="72" y="216"/>
                      <a:pt x="45" y="90"/>
                      <a:pt x="1" y="1"/>
                    </a:cubicBezTo>
                    <a:close/>
                    <a:moveTo>
                      <a:pt x="91" y="368"/>
                    </a:moveTo>
                    <a:cubicBezTo>
                      <a:pt x="119" y="587"/>
                      <a:pt x="133" y="859"/>
                      <a:pt x="165" y="1151"/>
                    </a:cubicBezTo>
                    <a:cubicBezTo>
                      <a:pt x="165" y="1104"/>
                      <a:pt x="125" y="734"/>
                      <a:pt x="148" y="734"/>
                    </a:cubicBezTo>
                    <a:cubicBezTo>
                      <a:pt x="152" y="734"/>
                      <a:pt x="157" y="744"/>
                      <a:pt x="165" y="768"/>
                    </a:cubicBezTo>
                    <a:cubicBezTo>
                      <a:pt x="220" y="1096"/>
                      <a:pt x="220" y="1096"/>
                      <a:pt x="220" y="1534"/>
                    </a:cubicBezTo>
                    <a:cubicBezTo>
                      <a:pt x="256" y="1618"/>
                      <a:pt x="276" y="1649"/>
                      <a:pt x="287" y="1649"/>
                    </a:cubicBezTo>
                    <a:cubicBezTo>
                      <a:pt x="320" y="1649"/>
                      <a:pt x="264" y="1345"/>
                      <a:pt x="303" y="1345"/>
                    </a:cubicBezTo>
                    <a:cubicBezTo>
                      <a:pt x="309" y="1345"/>
                      <a:pt x="318" y="1353"/>
                      <a:pt x="329" y="1370"/>
                    </a:cubicBezTo>
                    <a:lnTo>
                      <a:pt x="494" y="1918"/>
                    </a:lnTo>
                    <a:lnTo>
                      <a:pt x="603" y="1699"/>
                    </a:lnTo>
                    <a:cubicBezTo>
                      <a:pt x="198" y="752"/>
                      <a:pt x="200" y="807"/>
                      <a:pt x="91" y="368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32"/>
              <p:cNvSpPr/>
              <p:nvPr/>
            </p:nvSpPr>
            <p:spPr>
              <a:xfrm>
                <a:off x="6448465" y="2699066"/>
                <a:ext cx="2714" cy="6720"/>
              </a:xfrm>
              <a:custGeom>
                <a:avLst/>
                <a:gdLst/>
                <a:ahLst/>
                <a:cxnLst/>
                <a:rect l="l" t="t" r="r" b="b"/>
                <a:pathLst>
                  <a:path w="220" h="549" extrusionOk="0">
                    <a:moveTo>
                      <a:pt x="1" y="1"/>
                    </a:moveTo>
                    <a:lnTo>
                      <a:pt x="220" y="548"/>
                    </a:lnTo>
                    <a:cubicBezTo>
                      <a:pt x="165" y="329"/>
                      <a:pt x="56" y="110"/>
                      <a:pt x="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32"/>
              <p:cNvSpPr/>
              <p:nvPr/>
            </p:nvSpPr>
            <p:spPr>
              <a:xfrm>
                <a:off x="6446448" y="2694428"/>
                <a:ext cx="4071" cy="8727"/>
              </a:xfrm>
              <a:custGeom>
                <a:avLst/>
                <a:gdLst/>
                <a:ahLst/>
                <a:cxnLst/>
                <a:rect l="l" t="t" r="r" b="b"/>
                <a:pathLst>
                  <a:path w="330" h="713" extrusionOk="0">
                    <a:moveTo>
                      <a:pt x="1" y="0"/>
                    </a:moveTo>
                    <a:lnTo>
                      <a:pt x="110" y="274"/>
                    </a:lnTo>
                    <a:cubicBezTo>
                      <a:pt x="117" y="274"/>
                      <a:pt x="125" y="280"/>
                      <a:pt x="134" y="289"/>
                    </a:cubicBezTo>
                    <a:lnTo>
                      <a:pt x="134" y="289"/>
                    </a:lnTo>
                    <a:lnTo>
                      <a:pt x="1" y="0"/>
                    </a:lnTo>
                    <a:close/>
                    <a:moveTo>
                      <a:pt x="134" y="289"/>
                    </a:moveTo>
                    <a:lnTo>
                      <a:pt x="329" y="712"/>
                    </a:lnTo>
                    <a:cubicBezTo>
                      <a:pt x="329" y="664"/>
                      <a:pt x="202" y="361"/>
                      <a:pt x="134" y="289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32"/>
              <p:cNvSpPr/>
              <p:nvPr/>
            </p:nvSpPr>
            <p:spPr>
              <a:xfrm>
                <a:off x="6447124" y="2695748"/>
                <a:ext cx="2036" cy="2032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66" extrusionOk="0">
                    <a:moveTo>
                      <a:pt x="165" y="165"/>
                    </a:moveTo>
                    <a:lnTo>
                      <a:pt x="110" y="110"/>
                    </a:lnTo>
                    <a:cubicBezTo>
                      <a:pt x="0" y="1"/>
                      <a:pt x="110" y="110"/>
                      <a:pt x="165" y="16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32"/>
              <p:cNvSpPr/>
              <p:nvPr/>
            </p:nvSpPr>
            <p:spPr>
              <a:xfrm>
                <a:off x="6446767" y="2695397"/>
                <a:ext cx="10425" cy="12436"/>
              </a:xfrm>
              <a:custGeom>
                <a:avLst/>
                <a:gdLst/>
                <a:ahLst/>
                <a:cxnLst/>
                <a:rect l="l" t="t" r="r" b="b"/>
                <a:pathLst>
                  <a:path w="845" h="1016" extrusionOk="0">
                    <a:moveTo>
                      <a:pt x="14" y="1"/>
                    </a:moveTo>
                    <a:cubicBezTo>
                      <a:pt x="0" y="1"/>
                      <a:pt x="70" y="70"/>
                      <a:pt x="139" y="139"/>
                    </a:cubicBezTo>
                    <a:lnTo>
                      <a:pt x="191" y="139"/>
                    </a:lnTo>
                    <a:cubicBezTo>
                      <a:pt x="171" y="118"/>
                      <a:pt x="153" y="99"/>
                      <a:pt x="139" y="85"/>
                    </a:cubicBezTo>
                    <a:cubicBezTo>
                      <a:pt x="58" y="24"/>
                      <a:pt x="22" y="1"/>
                      <a:pt x="14" y="1"/>
                    </a:cubicBezTo>
                    <a:close/>
                    <a:moveTo>
                      <a:pt x="191" y="139"/>
                    </a:moveTo>
                    <a:lnTo>
                      <a:pt x="191" y="139"/>
                    </a:lnTo>
                    <a:cubicBezTo>
                      <a:pt x="196" y="144"/>
                      <a:pt x="200" y="150"/>
                      <a:pt x="205" y="155"/>
                    </a:cubicBezTo>
                    <a:lnTo>
                      <a:pt x="205" y="155"/>
                    </a:lnTo>
                    <a:cubicBezTo>
                      <a:pt x="201" y="150"/>
                      <a:pt x="197" y="144"/>
                      <a:pt x="194" y="139"/>
                    </a:cubicBezTo>
                    <a:close/>
                    <a:moveTo>
                      <a:pt x="205" y="155"/>
                    </a:moveTo>
                    <a:cubicBezTo>
                      <a:pt x="354" y="354"/>
                      <a:pt x="617" y="704"/>
                      <a:pt x="598" y="704"/>
                    </a:cubicBezTo>
                    <a:cubicBezTo>
                      <a:pt x="596" y="704"/>
                      <a:pt x="589" y="699"/>
                      <a:pt x="577" y="687"/>
                    </a:cubicBezTo>
                    <a:cubicBezTo>
                      <a:pt x="577" y="712"/>
                      <a:pt x="571" y="722"/>
                      <a:pt x="561" y="722"/>
                    </a:cubicBezTo>
                    <a:cubicBezTo>
                      <a:pt x="522" y="722"/>
                      <a:pt x="425" y="571"/>
                      <a:pt x="416" y="571"/>
                    </a:cubicBezTo>
                    <a:lnTo>
                      <a:pt x="416" y="571"/>
                    </a:lnTo>
                    <a:cubicBezTo>
                      <a:pt x="411" y="571"/>
                      <a:pt x="424" y="601"/>
                      <a:pt x="467" y="687"/>
                    </a:cubicBezTo>
                    <a:lnTo>
                      <a:pt x="796" y="1016"/>
                    </a:lnTo>
                    <a:cubicBezTo>
                      <a:pt x="845" y="918"/>
                      <a:pt x="416" y="386"/>
                      <a:pt x="205" y="15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32"/>
              <p:cNvSpPr/>
              <p:nvPr/>
            </p:nvSpPr>
            <p:spPr>
              <a:xfrm>
                <a:off x="6449142" y="2697746"/>
                <a:ext cx="629" cy="955"/>
              </a:xfrm>
              <a:custGeom>
                <a:avLst/>
                <a:gdLst/>
                <a:ahLst/>
                <a:cxnLst/>
                <a:rect l="l" t="t" r="r" b="b"/>
                <a:pathLst>
                  <a:path w="51" h="78" extrusionOk="0">
                    <a:moveTo>
                      <a:pt x="1" y="0"/>
                    </a:moveTo>
                    <a:lnTo>
                      <a:pt x="1" y="55"/>
                    </a:lnTo>
                    <a:cubicBezTo>
                      <a:pt x="17" y="71"/>
                      <a:pt x="28" y="78"/>
                      <a:pt x="35" y="78"/>
                    </a:cubicBezTo>
                    <a:cubicBezTo>
                      <a:pt x="51" y="78"/>
                      <a:pt x="39" y="39"/>
                      <a:pt x="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32"/>
              <p:cNvSpPr/>
              <p:nvPr/>
            </p:nvSpPr>
            <p:spPr>
              <a:xfrm>
                <a:off x="6448465" y="2697080"/>
                <a:ext cx="2048" cy="4039"/>
              </a:xfrm>
              <a:custGeom>
                <a:avLst/>
                <a:gdLst/>
                <a:ahLst/>
                <a:cxnLst/>
                <a:rect l="l" t="t" r="r" b="b"/>
                <a:pathLst>
                  <a:path w="166" h="330" extrusionOk="0">
                    <a:moveTo>
                      <a:pt x="1" y="0"/>
                    </a:moveTo>
                    <a:lnTo>
                      <a:pt x="56" y="110"/>
                    </a:lnTo>
                    <a:lnTo>
                      <a:pt x="165" y="329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32"/>
              <p:cNvSpPr/>
              <p:nvPr/>
            </p:nvSpPr>
            <p:spPr>
              <a:xfrm>
                <a:off x="6448477" y="2695760"/>
                <a:ext cx="12843" cy="1341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1096" extrusionOk="0">
                    <a:moveTo>
                      <a:pt x="0" y="0"/>
                    </a:moveTo>
                    <a:cubicBezTo>
                      <a:pt x="215" y="215"/>
                      <a:pt x="244" y="261"/>
                      <a:pt x="227" y="261"/>
                    </a:cubicBezTo>
                    <a:cubicBezTo>
                      <a:pt x="214" y="261"/>
                      <a:pt x="175" y="235"/>
                      <a:pt x="168" y="235"/>
                    </a:cubicBezTo>
                    <a:cubicBezTo>
                      <a:pt x="162" y="235"/>
                      <a:pt x="192" y="264"/>
                      <a:pt x="328" y="383"/>
                    </a:cubicBezTo>
                    <a:cubicBezTo>
                      <a:pt x="328" y="383"/>
                      <a:pt x="767" y="767"/>
                      <a:pt x="1040" y="1095"/>
                    </a:cubicBezTo>
                    <a:lnTo>
                      <a:pt x="876" y="876"/>
                    </a:lnTo>
                    <a:cubicBezTo>
                      <a:pt x="657" y="657"/>
                      <a:pt x="274" y="274"/>
                      <a:pt x="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4" name="Google Shape;3794;p32"/>
              <p:cNvSpPr/>
              <p:nvPr/>
            </p:nvSpPr>
            <p:spPr>
              <a:xfrm>
                <a:off x="6464639" y="2711671"/>
                <a:ext cx="1357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6" extrusionOk="0">
                    <a:moveTo>
                      <a:pt x="110" y="55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5" name="Google Shape;3795;p32"/>
              <p:cNvSpPr/>
              <p:nvPr/>
            </p:nvSpPr>
            <p:spPr>
              <a:xfrm>
                <a:off x="6453188" y="2699066"/>
                <a:ext cx="16964" cy="16279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1330" extrusionOk="0">
                    <a:moveTo>
                      <a:pt x="165" y="110"/>
                    </a:moveTo>
                    <a:cubicBezTo>
                      <a:pt x="204" y="160"/>
                      <a:pt x="267" y="229"/>
                      <a:pt x="344" y="310"/>
                    </a:cubicBezTo>
                    <a:lnTo>
                      <a:pt x="344" y="310"/>
                    </a:lnTo>
                    <a:lnTo>
                      <a:pt x="165" y="110"/>
                    </a:lnTo>
                    <a:close/>
                    <a:moveTo>
                      <a:pt x="0" y="1"/>
                    </a:moveTo>
                    <a:cubicBezTo>
                      <a:pt x="0" y="1"/>
                      <a:pt x="0" y="56"/>
                      <a:pt x="438" y="494"/>
                    </a:cubicBezTo>
                    <a:lnTo>
                      <a:pt x="55" y="165"/>
                    </a:lnTo>
                    <a:lnTo>
                      <a:pt x="657" y="713"/>
                    </a:lnTo>
                    <a:cubicBezTo>
                      <a:pt x="832" y="887"/>
                      <a:pt x="881" y="937"/>
                      <a:pt x="931" y="987"/>
                    </a:cubicBezTo>
                    <a:cubicBezTo>
                      <a:pt x="921" y="977"/>
                      <a:pt x="917" y="972"/>
                      <a:pt x="918" y="972"/>
                    </a:cubicBezTo>
                    <a:lnTo>
                      <a:pt x="918" y="972"/>
                    </a:lnTo>
                    <a:cubicBezTo>
                      <a:pt x="926" y="972"/>
                      <a:pt x="1325" y="1330"/>
                      <a:pt x="1369" y="1330"/>
                    </a:cubicBezTo>
                    <a:cubicBezTo>
                      <a:pt x="1374" y="1330"/>
                      <a:pt x="1374" y="1325"/>
                      <a:pt x="1369" y="1315"/>
                    </a:cubicBezTo>
                    <a:cubicBezTo>
                      <a:pt x="1325" y="1270"/>
                      <a:pt x="692" y="675"/>
                      <a:pt x="344" y="310"/>
                    </a:cubicBezTo>
                    <a:lnTo>
                      <a:pt x="344" y="310"/>
                    </a:lnTo>
                    <a:lnTo>
                      <a:pt x="657" y="658"/>
                    </a:lnTo>
                    <a:cubicBezTo>
                      <a:pt x="493" y="494"/>
                      <a:pt x="329" y="329"/>
                      <a:pt x="274" y="275"/>
                    </a:cubicBezTo>
                    <a:cubicBezTo>
                      <a:pt x="266" y="270"/>
                      <a:pt x="260" y="268"/>
                      <a:pt x="257" y="268"/>
                    </a:cubicBezTo>
                    <a:cubicBezTo>
                      <a:pt x="252" y="268"/>
                      <a:pt x="254" y="275"/>
                      <a:pt x="263" y="285"/>
                    </a:cubicBezTo>
                    <a:lnTo>
                      <a:pt x="263" y="285"/>
                    </a:lnTo>
                    <a:cubicBezTo>
                      <a:pt x="116" y="150"/>
                      <a:pt x="343" y="344"/>
                      <a:pt x="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32"/>
              <p:cNvSpPr/>
              <p:nvPr/>
            </p:nvSpPr>
            <p:spPr>
              <a:xfrm>
                <a:off x="6462019" y="2707106"/>
                <a:ext cx="1172" cy="1151"/>
              </a:xfrm>
              <a:custGeom>
                <a:avLst/>
                <a:gdLst/>
                <a:ahLst/>
                <a:cxnLst/>
                <a:rect l="l" t="t" r="r" b="b"/>
                <a:pathLst>
                  <a:path w="95" h="94" extrusionOk="0">
                    <a:moveTo>
                      <a:pt x="1" y="0"/>
                    </a:moveTo>
                    <a:lnTo>
                      <a:pt x="94" y="94"/>
                    </a:lnTo>
                    <a:lnTo>
                      <a:pt x="94" y="94"/>
                    </a:lnTo>
                    <a:lnTo>
                      <a:pt x="49" y="4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32"/>
              <p:cNvSpPr/>
              <p:nvPr/>
            </p:nvSpPr>
            <p:spPr>
              <a:xfrm>
                <a:off x="6453594" y="2698315"/>
                <a:ext cx="2307" cy="2277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86" extrusionOk="0">
                    <a:moveTo>
                      <a:pt x="104" y="158"/>
                    </a:moveTo>
                    <a:cubicBezTo>
                      <a:pt x="102" y="165"/>
                      <a:pt x="97" y="172"/>
                      <a:pt x="77" y="172"/>
                    </a:cubicBezTo>
                    <a:lnTo>
                      <a:pt x="132" y="172"/>
                    </a:lnTo>
                    <a:lnTo>
                      <a:pt x="104" y="158"/>
                    </a:lnTo>
                    <a:close/>
                    <a:moveTo>
                      <a:pt x="12" y="1"/>
                    </a:moveTo>
                    <a:cubicBezTo>
                      <a:pt x="0" y="1"/>
                      <a:pt x="60" y="108"/>
                      <a:pt x="61" y="137"/>
                    </a:cubicBezTo>
                    <a:lnTo>
                      <a:pt x="61" y="137"/>
                    </a:lnTo>
                    <a:lnTo>
                      <a:pt x="22" y="118"/>
                    </a:lnTo>
                    <a:lnTo>
                      <a:pt x="22" y="118"/>
                    </a:lnTo>
                    <a:cubicBezTo>
                      <a:pt x="41" y="136"/>
                      <a:pt x="51" y="144"/>
                      <a:pt x="56" y="144"/>
                    </a:cubicBezTo>
                    <a:cubicBezTo>
                      <a:pt x="60" y="144"/>
                      <a:pt x="61" y="141"/>
                      <a:pt x="61" y="137"/>
                    </a:cubicBezTo>
                    <a:lnTo>
                      <a:pt x="61" y="137"/>
                    </a:lnTo>
                    <a:lnTo>
                      <a:pt x="104" y="158"/>
                    </a:lnTo>
                    <a:lnTo>
                      <a:pt x="104" y="158"/>
                    </a:lnTo>
                    <a:cubicBezTo>
                      <a:pt x="105" y="153"/>
                      <a:pt x="103" y="148"/>
                      <a:pt x="105" y="148"/>
                    </a:cubicBezTo>
                    <a:lnTo>
                      <a:pt x="105" y="148"/>
                    </a:lnTo>
                    <a:cubicBezTo>
                      <a:pt x="107" y="148"/>
                      <a:pt x="113" y="154"/>
                      <a:pt x="132" y="172"/>
                    </a:cubicBezTo>
                    <a:lnTo>
                      <a:pt x="138" y="172"/>
                    </a:lnTo>
                    <a:cubicBezTo>
                      <a:pt x="136" y="168"/>
                      <a:pt x="132" y="161"/>
                      <a:pt x="125" y="151"/>
                    </a:cubicBezTo>
                    <a:lnTo>
                      <a:pt x="125" y="151"/>
                    </a:lnTo>
                    <a:cubicBezTo>
                      <a:pt x="138" y="160"/>
                      <a:pt x="148" y="167"/>
                      <a:pt x="155" y="172"/>
                    </a:cubicBezTo>
                    <a:lnTo>
                      <a:pt x="155" y="172"/>
                    </a:lnTo>
                    <a:cubicBezTo>
                      <a:pt x="148" y="167"/>
                      <a:pt x="139" y="160"/>
                      <a:pt x="125" y="150"/>
                    </a:cubicBezTo>
                    <a:lnTo>
                      <a:pt x="125" y="150"/>
                    </a:lnTo>
                    <a:cubicBezTo>
                      <a:pt x="109" y="126"/>
                      <a:pt x="79" y="84"/>
                      <a:pt x="22" y="8"/>
                    </a:cubicBezTo>
                    <a:cubicBezTo>
                      <a:pt x="17" y="3"/>
                      <a:pt x="14" y="1"/>
                      <a:pt x="12" y="1"/>
                    </a:cubicBezTo>
                    <a:close/>
                    <a:moveTo>
                      <a:pt x="138" y="172"/>
                    </a:moveTo>
                    <a:cubicBezTo>
                      <a:pt x="139" y="174"/>
                      <a:pt x="140" y="175"/>
                      <a:pt x="140" y="176"/>
                    </a:cubicBezTo>
                    <a:lnTo>
                      <a:pt x="140" y="176"/>
                    </a:lnTo>
                    <a:cubicBezTo>
                      <a:pt x="135" y="174"/>
                      <a:pt x="132" y="172"/>
                      <a:pt x="132" y="172"/>
                    </a:cubicBezTo>
                    <a:lnTo>
                      <a:pt x="132" y="172"/>
                    </a:lnTo>
                    <a:cubicBezTo>
                      <a:pt x="132" y="172"/>
                      <a:pt x="138" y="178"/>
                      <a:pt x="140" y="178"/>
                    </a:cubicBezTo>
                    <a:cubicBezTo>
                      <a:pt x="140" y="178"/>
                      <a:pt x="140" y="178"/>
                      <a:pt x="140" y="176"/>
                    </a:cubicBezTo>
                    <a:lnTo>
                      <a:pt x="140" y="176"/>
                    </a:lnTo>
                    <a:cubicBezTo>
                      <a:pt x="149" y="180"/>
                      <a:pt x="161" y="186"/>
                      <a:pt x="166" y="186"/>
                    </a:cubicBezTo>
                    <a:cubicBezTo>
                      <a:pt x="169" y="186"/>
                      <a:pt x="167" y="183"/>
                      <a:pt x="155" y="172"/>
                    </a:cubicBezTo>
                    <a:close/>
                    <a:moveTo>
                      <a:pt x="155" y="172"/>
                    </a:moveTo>
                    <a:cubicBezTo>
                      <a:pt x="169" y="183"/>
                      <a:pt x="173" y="186"/>
                      <a:pt x="173" y="186"/>
                    </a:cubicBezTo>
                    <a:cubicBezTo>
                      <a:pt x="173" y="186"/>
                      <a:pt x="159" y="172"/>
                      <a:pt x="186" y="172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8" name="Google Shape;3798;p32"/>
              <p:cNvSpPr/>
              <p:nvPr/>
            </p:nvSpPr>
            <p:spPr>
              <a:xfrm>
                <a:off x="6452794" y="2697419"/>
                <a:ext cx="1752" cy="2350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92" extrusionOk="0">
                    <a:moveTo>
                      <a:pt x="3" y="1"/>
                    </a:moveTo>
                    <a:cubicBezTo>
                      <a:pt x="1" y="1"/>
                      <a:pt x="27" y="33"/>
                      <a:pt x="65" y="83"/>
                    </a:cubicBezTo>
                    <a:lnTo>
                      <a:pt x="65" y="83"/>
                    </a:lnTo>
                    <a:cubicBezTo>
                      <a:pt x="67" y="82"/>
                      <a:pt x="74" y="82"/>
                      <a:pt x="87" y="82"/>
                    </a:cubicBezTo>
                    <a:cubicBezTo>
                      <a:pt x="30" y="25"/>
                      <a:pt x="6" y="1"/>
                      <a:pt x="3" y="1"/>
                    </a:cubicBezTo>
                    <a:close/>
                    <a:moveTo>
                      <a:pt x="65" y="83"/>
                    </a:moveTo>
                    <a:cubicBezTo>
                      <a:pt x="62" y="85"/>
                      <a:pt x="67" y="89"/>
                      <a:pt x="76" y="99"/>
                    </a:cubicBezTo>
                    <a:lnTo>
                      <a:pt x="76" y="99"/>
                    </a:lnTo>
                    <a:cubicBezTo>
                      <a:pt x="73" y="94"/>
                      <a:pt x="69" y="88"/>
                      <a:pt x="65" y="83"/>
                    </a:cubicBezTo>
                    <a:close/>
                    <a:moveTo>
                      <a:pt x="76" y="99"/>
                    </a:moveTo>
                    <a:cubicBezTo>
                      <a:pt x="97" y="126"/>
                      <a:pt x="119" y="158"/>
                      <a:pt x="142" y="192"/>
                    </a:cubicBezTo>
                    <a:cubicBezTo>
                      <a:pt x="116" y="141"/>
                      <a:pt x="91" y="113"/>
                      <a:pt x="76" y="99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9" name="Google Shape;3799;p32"/>
              <p:cNvSpPr/>
              <p:nvPr/>
            </p:nvSpPr>
            <p:spPr>
              <a:xfrm>
                <a:off x="6453852" y="269973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32"/>
              <p:cNvSpPr/>
              <p:nvPr/>
            </p:nvSpPr>
            <p:spPr>
              <a:xfrm>
                <a:off x="6453188" y="2698412"/>
                <a:ext cx="1357" cy="1481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2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4" y="66"/>
                      <a:pt x="62" y="96"/>
                      <a:pt x="67" y="110"/>
                    </a:cubicBezTo>
                    <a:lnTo>
                      <a:pt x="86" y="110"/>
                    </a:lnTo>
                    <a:cubicBezTo>
                      <a:pt x="54" y="80"/>
                      <a:pt x="1" y="2"/>
                      <a:pt x="0" y="0"/>
                    </a:cubicBezTo>
                    <a:close/>
                    <a:moveTo>
                      <a:pt x="55" y="110"/>
                    </a:moveTo>
                    <a:cubicBezTo>
                      <a:pt x="55" y="110"/>
                      <a:pt x="64" y="118"/>
                      <a:pt x="67" y="118"/>
                    </a:cubicBezTo>
                    <a:cubicBezTo>
                      <a:pt x="69" y="118"/>
                      <a:pt x="69" y="116"/>
                      <a:pt x="67" y="110"/>
                    </a:cubicBezTo>
                    <a:close/>
                    <a:moveTo>
                      <a:pt x="86" y="110"/>
                    </a:moveTo>
                    <a:cubicBezTo>
                      <a:pt x="93" y="116"/>
                      <a:pt x="99" y="121"/>
                      <a:pt x="104" y="121"/>
                    </a:cubicBezTo>
                    <a:cubicBezTo>
                      <a:pt x="108" y="121"/>
                      <a:pt x="110" y="117"/>
                      <a:pt x="110" y="11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32"/>
              <p:cNvSpPr/>
              <p:nvPr/>
            </p:nvSpPr>
            <p:spPr>
              <a:xfrm>
                <a:off x="6448526" y="2687792"/>
                <a:ext cx="31707" cy="20135"/>
              </a:xfrm>
              <a:custGeom>
                <a:avLst/>
                <a:gdLst/>
                <a:ahLst/>
                <a:cxnLst/>
                <a:rect l="l" t="t" r="r" b="b"/>
                <a:pathLst>
                  <a:path w="2570" h="1645" extrusionOk="0">
                    <a:moveTo>
                      <a:pt x="2241" y="1"/>
                    </a:moveTo>
                    <a:lnTo>
                      <a:pt x="2241" y="1"/>
                    </a:lnTo>
                    <a:cubicBezTo>
                      <a:pt x="1970" y="109"/>
                      <a:pt x="1807" y="110"/>
                      <a:pt x="1856" y="163"/>
                    </a:cubicBezTo>
                    <a:lnTo>
                      <a:pt x="1856" y="163"/>
                    </a:lnTo>
                    <a:cubicBezTo>
                      <a:pt x="2225" y="90"/>
                      <a:pt x="2197" y="45"/>
                      <a:pt x="2241" y="1"/>
                    </a:cubicBezTo>
                    <a:close/>
                    <a:moveTo>
                      <a:pt x="1856" y="163"/>
                    </a:moveTo>
                    <a:lnTo>
                      <a:pt x="1856" y="163"/>
                    </a:lnTo>
                    <a:cubicBezTo>
                      <a:pt x="1845" y="166"/>
                      <a:pt x="1833" y="168"/>
                      <a:pt x="1822" y="170"/>
                    </a:cubicBezTo>
                    <a:lnTo>
                      <a:pt x="1822" y="170"/>
                    </a:lnTo>
                    <a:cubicBezTo>
                      <a:pt x="1833" y="169"/>
                      <a:pt x="1845" y="167"/>
                      <a:pt x="1858" y="165"/>
                    </a:cubicBezTo>
                    <a:cubicBezTo>
                      <a:pt x="1857" y="164"/>
                      <a:pt x="1857" y="164"/>
                      <a:pt x="1856" y="163"/>
                    </a:cubicBezTo>
                    <a:close/>
                    <a:moveTo>
                      <a:pt x="610" y="417"/>
                    </a:moveTo>
                    <a:lnTo>
                      <a:pt x="610" y="417"/>
                    </a:lnTo>
                    <a:cubicBezTo>
                      <a:pt x="560" y="429"/>
                      <a:pt x="527" y="439"/>
                      <a:pt x="544" y="439"/>
                    </a:cubicBezTo>
                    <a:cubicBezTo>
                      <a:pt x="566" y="431"/>
                      <a:pt x="589" y="424"/>
                      <a:pt x="610" y="417"/>
                    </a:cubicBezTo>
                    <a:close/>
                    <a:moveTo>
                      <a:pt x="355" y="745"/>
                    </a:moveTo>
                    <a:lnTo>
                      <a:pt x="355" y="745"/>
                    </a:lnTo>
                    <a:cubicBezTo>
                      <a:pt x="355" y="745"/>
                      <a:pt x="358" y="770"/>
                      <a:pt x="362" y="796"/>
                    </a:cubicBezTo>
                    <a:lnTo>
                      <a:pt x="362" y="796"/>
                    </a:lnTo>
                    <a:cubicBezTo>
                      <a:pt x="357" y="759"/>
                      <a:pt x="355" y="745"/>
                      <a:pt x="355" y="745"/>
                    </a:cubicBezTo>
                    <a:close/>
                    <a:moveTo>
                      <a:pt x="379" y="822"/>
                    </a:moveTo>
                    <a:cubicBezTo>
                      <a:pt x="379" y="822"/>
                      <a:pt x="379" y="822"/>
                      <a:pt x="379" y="822"/>
                    </a:cubicBezTo>
                    <a:cubicBezTo>
                      <a:pt x="379" y="822"/>
                      <a:pt x="379" y="822"/>
                      <a:pt x="379" y="822"/>
                    </a:cubicBezTo>
                    <a:close/>
                    <a:moveTo>
                      <a:pt x="362" y="796"/>
                    </a:moveTo>
                    <a:lnTo>
                      <a:pt x="362" y="796"/>
                    </a:lnTo>
                    <a:cubicBezTo>
                      <a:pt x="366" y="826"/>
                      <a:pt x="371" y="869"/>
                      <a:pt x="379" y="932"/>
                    </a:cubicBezTo>
                    <a:cubicBezTo>
                      <a:pt x="379" y="926"/>
                      <a:pt x="380" y="924"/>
                      <a:pt x="381" y="924"/>
                    </a:cubicBezTo>
                    <a:cubicBezTo>
                      <a:pt x="383" y="924"/>
                      <a:pt x="389" y="942"/>
                      <a:pt x="394" y="957"/>
                    </a:cubicBezTo>
                    <a:lnTo>
                      <a:pt x="394" y="957"/>
                    </a:lnTo>
                    <a:cubicBezTo>
                      <a:pt x="395" y="954"/>
                      <a:pt x="398" y="950"/>
                      <a:pt x="402" y="945"/>
                    </a:cubicBezTo>
                    <a:lnTo>
                      <a:pt x="402" y="945"/>
                    </a:lnTo>
                    <a:cubicBezTo>
                      <a:pt x="401" y="935"/>
                      <a:pt x="400" y="922"/>
                      <a:pt x="398" y="905"/>
                    </a:cubicBezTo>
                    <a:lnTo>
                      <a:pt x="398" y="905"/>
                    </a:lnTo>
                    <a:cubicBezTo>
                      <a:pt x="401" y="915"/>
                      <a:pt x="403" y="922"/>
                      <a:pt x="404" y="922"/>
                    </a:cubicBezTo>
                    <a:cubicBezTo>
                      <a:pt x="404" y="922"/>
                      <a:pt x="402" y="913"/>
                      <a:pt x="396" y="888"/>
                    </a:cubicBezTo>
                    <a:lnTo>
                      <a:pt x="396" y="888"/>
                    </a:lnTo>
                    <a:cubicBezTo>
                      <a:pt x="396" y="894"/>
                      <a:pt x="397" y="900"/>
                      <a:pt x="398" y="905"/>
                    </a:cubicBezTo>
                    <a:lnTo>
                      <a:pt x="398" y="905"/>
                    </a:lnTo>
                    <a:cubicBezTo>
                      <a:pt x="392" y="890"/>
                      <a:pt x="385" y="868"/>
                      <a:pt x="381" y="868"/>
                    </a:cubicBezTo>
                    <a:cubicBezTo>
                      <a:pt x="380" y="868"/>
                      <a:pt x="379" y="871"/>
                      <a:pt x="379" y="877"/>
                    </a:cubicBezTo>
                    <a:cubicBezTo>
                      <a:pt x="379" y="867"/>
                      <a:pt x="379" y="850"/>
                      <a:pt x="379" y="822"/>
                    </a:cubicBezTo>
                    <a:cubicBezTo>
                      <a:pt x="379" y="847"/>
                      <a:pt x="378" y="857"/>
                      <a:pt x="376" y="857"/>
                    </a:cubicBezTo>
                    <a:cubicBezTo>
                      <a:pt x="372" y="857"/>
                      <a:pt x="367" y="826"/>
                      <a:pt x="362" y="796"/>
                    </a:cubicBezTo>
                    <a:close/>
                    <a:moveTo>
                      <a:pt x="394" y="957"/>
                    </a:moveTo>
                    <a:cubicBezTo>
                      <a:pt x="390" y="963"/>
                      <a:pt x="391" y="966"/>
                      <a:pt x="395" y="966"/>
                    </a:cubicBezTo>
                    <a:cubicBezTo>
                      <a:pt x="395" y="966"/>
                      <a:pt x="396" y="966"/>
                      <a:pt x="397" y="966"/>
                    </a:cubicBezTo>
                    <a:lnTo>
                      <a:pt x="397" y="966"/>
                    </a:lnTo>
                    <a:cubicBezTo>
                      <a:pt x="399" y="972"/>
                      <a:pt x="401" y="976"/>
                      <a:pt x="402" y="976"/>
                    </a:cubicBezTo>
                    <a:cubicBezTo>
                      <a:pt x="403" y="976"/>
                      <a:pt x="404" y="972"/>
                      <a:pt x="403" y="963"/>
                    </a:cubicBezTo>
                    <a:lnTo>
                      <a:pt x="403" y="963"/>
                    </a:lnTo>
                    <a:cubicBezTo>
                      <a:pt x="401" y="965"/>
                      <a:pt x="399" y="966"/>
                      <a:pt x="397" y="966"/>
                    </a:cubicBezTo>
                    <a:lnTo>
                      <a:pt x="397" y="966"/>
                    </a:lnTo>
                    <a:cubicBezTo>
                      <a:pt x="396" y="963"/>
                      <a:pt x="395" y="960"/>
                      <a:pt x="394" y="957"/>
                    </a:cubicBezTo>
                    <a:close/>
                    <a:moveTo>
                      <a:pt x="434" y="941"/>
                    </a:moveTo>
                    <a:cubicBezTo>
                      <a:pt x="446" y="971"/>
                      <a:pt x="454" y="995"/>
                      <a:pt x="447" y="995"/>
                    </a:cubicBezTo>
                    <a:cubicBezTo>
                      <a:pt x="444" y="995"/>
                      <a:pt x="440" y="993"/>
                      <a:pt x="434" y="987"/>
                    </a:cubicBezTo>
                    <a:lnTo>
                      <a:pt x="434" y="941"/>
                    </a:lnTo>
                    <a:close/>
                    <a:moveTo>
                      <a:pt x="244" y="1455"/>
                    </a:moveTo>
                    <a:cubicBezTo>
                      <a:pt x="242" y="1463"/>
                      <a:pt x="242" y="1466"/>
                      <a:pt x="242" y="1466"/>
                    </a:cubicBezTo>
                    <a:cubicBezTo>
                      <a:pt x="242" y="1466"/>
                      <a:pt x="242" y="1464"/>
                      <a:pt x="241" y="1463"/>
                    </a:cubicBezTo>
                    <a:lnTo>
                      <a:pt x="241" y="1463"/>
                    </a:lnTo>
                    <a:cubicBezTo>
                      <a:pt x="242" y="1460"/>
                      <a:pt x="243" y="1457"/>
                      <a:pt x="244" y="1455"/>
                    </a:cubicBezTo>
                    <a:close/>
                    <a:moveTo>
                      <a:pt x="2570" y="110"/>
                    </a:moveTo>
                    <a:cubicBezTo>
                      <a:pt x="2331" y="110"/>
                      <a:pt x="1965" y="152"/>
                      <a:pt x="1658" y="199"/>
                    </a:cubicBezTo>
                    <a:lnTo>
                      <a:pt x="1658" y="199"/>
                    </a:lnTo>
                    <a:cubicBezTo>
                      <a:pt x="1719" y="189"/>
                      <a:pt x="1773" y="179"/>
                      <a:pt x="1822" y="170"/>
                    </a:cubicBezTo>
                    <a:lnTo>
                      <a:pt x="1822" y="170"/>
                    </a:lnTo>
                    <a:cubicBezTo>
                      <a:pt x="1657" y="192"/>
                      <a:pt x="1595" y="192"/>
                      <a:pt x="1550" y="192"/>
                    </a:cubicBezTo>
                    <a:cubicBezTo>
                      <a:pt x="1502" y="192"/>
                      <a:pt x="1475" y="192"/>
                      <a:pt x="1365" y="220"/>
                    </a:cubicBezTo>
                    <a:cubicBezTo>
                      <a:pt x="1110" y="271"/>
                      <a:pt x="903" y="322"/>
                      <a:pt x="610" y="417"/>
                    </a:cubicBezTo>
                    <a:lnTo>
                      <a:pt x="610" y="417"/>
                    </a:lnTo>
                    <a:cubicBezTo>
                      <a:pt x="695" y="396"/>
                      <a:pt x="832" y="369"/>
                      <a:pt x="875" y="369"/>
                    </a:cubicBezTo>
                    <a:cubicBezTo>
                      <a:pt x="892" y="369"/>
                      <a:pt x="894" y="373"/>
                      <a:pt x="872" y="384"/>
                    </a:cubicBezTo>
                    <a:cubicBezTo>
                      <a:pt x="763" y="384"/>
                      <a:pt x="598" y="439"/>
                      <a:pt x="489" y="494"/>
                    </a:cubicBezTo>
                    <a:cubicBezTo>
                      <a:pt x="598" y="466"/>
                      <a:pt x="749" y="453"/>
                      <a:pt x="831" y="453"/>
                    </a:cubicBezTo>
                    <a:cubicBezTo>
                      <a:pt x="913" y="453"/>
                      <a:pt x="927" y="466"/>
                      <a:pt x="763" y="494"/>
                    </a:cubicBezTo>
                    <a:cubicBezTo>
                      <a:pt x="653" y="548"/>
                      <a:pt x="817" y="548"/>
                      <a:pt x="982" y="548"/>
                    </a:cubicBezTo>
                    <a:cubicBezTo>
                      <a:pt x="670" y="729"/>
                      <a:pt x="516" y="840"/>
                      <a:pt x="445" y="902"/>
                    </a:cubicBezTo>
                    <a:lnTo>
                      <a:pt x="445" y="902"/>
                    </a:lnTo>
                    <a:cubicBezTo>
                      <a:pt x="453" y="866"/>
                      <a:pt x="443" y="818"/>
                      <a:pt x="379" y="767"/>
                    </a:cubicBezTo>
                    <a:lnTo>
                      <a:pt x="379" y="767"/>
                    </a:lnTo>
                    <a:cubicBezTo>
                      <a:pt x="383" y="797"/>
                      <a:pt x="387" y="822"/>
                      <a:pt x="390" y="844"/>
                    </a:cubicBezTo>
                    <a:lnTo>
                      <a:pt x="390" y="844"/>
                    </a:lnTo>
                    <a:cubicBezTo>
                      <a:pt x="383" y="831"/>
                      <a:pt x="379" y="822"/>
                      <a:pt x="379" y="822"/>
                    </a:cubicBezTo>
                    <a:lnTo>
                      <a:pt x="379" y="822"/>
                    </a:lnTo>
                    <a:cubicBezTo>
                      <a:pt x="387" y="851"/>
                      <a:pt x="392" y="873"/>
                      <a:pt x="396" y="888"/>
                    </a:cubicBezTo>
                    <a:lnTo>
                      <a:pt x="396" y="888"/>
                    </a:lnTo>
                    <a:cubicBezTo>
                      <a:pt x="394" y="875"/>
                      <a:pt x="392" y="861"/>
                      <a:pt x="390" y="844"/>
                    </a:cubicBezTo>
                    <a:lnTo>
                      <a:pt x="390" y="844"/>
                    </a:lnTo>
                    <a:cubicBezTo>
                      <a:pt x="399" y="863"/>
                      <a:pt x="413" y="893"/>
                      <a:pt x="425" y="920"/>
                    </a:cubicBezTo>
                    <a:lnTo>
                      <a:pt x="425" y="920"/>
                    </a:lnTo>
                    <a:cubicBezTo>
                      <a:pt x="425" y="921"/>
                      <a:pt x="425" y="921"/>
                      <a:pt x="424" y="921"/>
                    </a:cubicBezTo>
                    <a:lnTo>
                      <a:pt x="424" y="921"/>
                    </a:lnTo>
                    <a:cubicBezTo>
                      <a:pt x="404" y="895"/>
                      <a:pt x="393" y="864"/>
                      <a:pt x="393" y="863"/>
                    </a:cubicBezTo>
                    <a:lnTo>
                      <a:pt x="393" y="863"/>
                    </a:lnTo>
                    <a:cubicBezTo>
                      <a:pt x="393" y="864"/>
                      <a:pt x="399" y="882"/>
                      <a:pt x="411" y="934"/>
                    </a:cubicBezTo>
                    <a:lnTo>
                      <a:pt x="411" y="934"/>
                    </a:lnTo>
                    <a:cubicBezTo>
                      <a:pt x="408" y="938"/>
                      <a:pt x="405" y="942"/>
                      <a:pt x="402" y="945"/>
                    </a:cubicBezTo>
                    <a:lnTo>
                      <a:pt x="402" y="945"/>
                    </a:lnTo>
                    <a:cubicBezTo>
                      <a:pt x="403" y="952"/>
                      <a:pt x="403" y="958"/>
                      <a:pt x="403" y="963"/>
                    </a:cubicBezTo>
                    <a:lnTo>
                      <a:pt x="403" y="963"/>
                    </a:lnTo>
                    <a:cubicBezTo>
                      <a:pt x="407" y="961"/>
                      <a:pt x="411" y="958"/>
                      <a:pt x="416" y="954"/>
                    </a:cubicBezTo>
                    <a:lnTo>
                      <a:pt x="416" y="954"/>
                    </a:lnTo>
                    <a:cubicBezTo>
                      <a:pt x="417" y="959"/>
                      <a:pt x="418" y="964"/>
                      <a:pt x="419" y="970"/>
                    </a:cubicBezTo>
                    <a:lnTo>
                      <a:pt x="419" y="970"/>
                    </a:lnTo>
                    <a:cubicBezTo>
                      <a:pt x="423" y="959"/>
                      <a:pt x="428" y="947"/>
                      <a:pt x="432" y="937"/>
                    </a:cubicBezTo>
                    <a:lnTo>
                      <a:pt x="432" y="937"/>
                    </a:lnTo>
                    <a:cubicBezTo>
                      <a:pt x="432" y="937"/>
                      <a:pt x="432" y="937"/>
                      <a:pt x="432" y="937"/>
                    </a:cubicBezTo>
                    <a:lnTo>
                      <a:pt x="432" y="937"/>
                    </a:lnTo>
                    <a:lnTo>
                      <a:pt x="420" y="974"/>
                    </a:lnTo>
                    <a:lnTo>
                      <a:pt x="420" y="974"/>
                    </a:lnTo>
                    <a:cubicBezTo>
                      <a:pt x="420" y="972"/>
                      <a:pt x="419" y="971"/>
                      <a:pt x="419" y="970"/>
                    </a:cubicBezTo>
                    <a:lnTo>
                      <a:pt x="419" y="970"/>
                    </a:lnTo>
                    <a:cubicBezTo>
                      <a:pt x="378" y="1076"/>
                      <a:pt x="337" y="1194"/>
                      <a:pt x="304" y="1292"/>
                    </a:cubicBezTo>
                    <a:lnTo>
                      <a:pt x="304" y="1292"/>
                    </a:lnTo>
                    <a:lnTo>
                      <a:pt x="324" y="1260"/>
                    </a:lnTo>
                    <a:lnTo>
                      <a:pt x="420" y="974"/>
                    </a:lnTo>
                    <a:lnTo>
                      <a:pt x="420" y="974"/>
                    </a:lnTo>
                    <a:cubicBezTo>
                      <a:pt x="424" y="993"/>
                      <a:pt x="429" y="1016"/>
                      <a:pt x="434" y="1041"/>
                    </a:cubicBezTo>
                    <a:cubicBezTo>
                      <a:pt x="434" y="1096"/>
                      <a:pt x="379" y="1206"/>
                      <a:pt x="379" y="1260"/>
                    </a:cubicBezTo>
                    <a:cubicBezTo>
                      <a:pt x="379" y="1260"/>
                      <a:pt x="324" y="1370"/>
                      <a:pt x="324" y="1370"/>
                    </a:cubicBezTo>
                    <a:lnTo>
                      <a:pt x="270" y="1425"/>
                    </a:lnTo>
                    <a:cubicBezTo>
                      <a:pt x="270" y="1417"/>
                      <a:pt x="270" y="1405"/>
                      <a:pt x="270" y="1388"/>
                    </a:cubicBezTo>
                    <a:lnTo>
                      <a:pt x="270" y="1388"/>
                    </a:lnTo>
                    <a:cubicBezTo>
                      <a:pt x="280" y="1359"/>
                      <a:pt x="291" y="1327"/>
                      <a:pt x="304" y="1292"/>
                    </a:cubicBezTo>
                    <a:lnTo>
                      <a:pt x="304" y="1292"/>
                    </a:lnTo>
                    <a:lnTo>
                      <a:pt x="215" y="1425"/>
                    </a:lnTo>
                    <a:lnTo>
                      <a:pt x="215" y="1479"/>
                    </a:lnTo>
                    <a:lnTo>
                      <a:pt x="191" y="1504"/>
                    </a:lnTo>
                    <a:lnTo>
                      <a:pt x="191" y="1504"/>
                    </a:lnTo>
                    <a:cubicBezTo>
                      <a:pt x="106" y="1565"/>
                      <a:pt x="0" y="1645"/>
                      <a:pt x="9" y="1645"/>
                    </a:cubicBezTo>
                    <a:cubicBezTo>
                      <a:pt x="24" y="1645"/>
                      <a:pt x="367" y="1418"/>
                      <a:pt x="1694" y="494"/>
                    </a:cubicBezTo>
                    <a:lnTo>
                      <a:pt x="2296" y="329"/>
                    </a:lnTo>
                    <a:lnTo>
                      <a:pt x="1803" y="439"/>
                    </a:lnTo>
                    <a:cubicBezTo>
                      <a:pt x="1858" y="421"/>
                      <a:pt x="1846" y="415"/>
                      <a:pt x="1801" y="415"/>
                    </a:cubicBezTo>
                    <a:cubicBezTo>
                      <a:pt x="1712" y="415"/>
                      <a:pt x="1493" y="439"/>
                      <a:pt x="1420" y="439"/>
                    </a:cubicBezTo>
                    <a:cubicBezTo>
                      <a:pt x="1365" y="439"/>
                      <a:pt x="1913" y="384"/>
                      <a:pt x="2241" y="329"/>
                    </a:cubicBezTo>
                    <a:cubicBezTo>
                      <a:pt x="2266" y="321"/>
                      <a:pt x="2262" y="318"/>
                      <a:pt x="2239" y="318"/>
                    </a:cubicBezTo>
                    <a:cubicBezTo>
                      <a:pt x="2149" y="318"/>
                      <a:pt x="1762" y="368"/>
                      <a:pt x="1625" y="368"/>
                    </a:cubicBezTo>
                    <a:cubicBezTo>
                      <a:pt x="1564" y="368"/>
                      <a:pt x="1553" y="358"/>
                      <a:pt x="1639" y="329"/>
                    </a:cubicBezTo>
                    <a:lnTo>
                      <a:pt x="1639" y="329"/>
                    </a:lnTo>
                    <a:lnTo>
                      <a:pt x="1201" y="439"/>
                    </a:lnTo>
                    <a:cubicBezTo>
                      <a:pt x="1091" y="439"/>
                      <a:pt x="1584" y="275"/>
                      <a:pt x="1420" y="275"/>
                    </a:cubicBezTo>
                    <a:cubicBezTo>
                      <a:pt x="2022" y="165"/>
                      <a:pt x="1968" y="220"/>
                      <a:pt x="2241" y="165"/>
                    </a:cubicBezTo>
                    <a:cubicBezTo>
                      <a:pt x="2351" y="165"/>
                      <a:pt x="2406" y="110"/>
                      <a:pt x="2570" y="11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32"/>
              <p:cNvSpPr/>
              <p:nvPr/>
            </p:nvSpPr>
            <p:spPr>
              <a:xfrm>
                <a:off x="6480137" y="2688458"/>
                <a:ext cx="3380" cy="12"/>
              </a:xfrm>
              <a:custGeom>
                <a:avLst/>
                <a:gdLst/>
                <a:ahLst/>
                <a:cxnLst/>
                <a:rect l="l" t="t" r="r" b="b"/>
                <a:pathLst>
                  <a:path w="274" h="1" extrusionOk="0">
                    <a:moveTo>
                      <a:pt x="0" y="0"/>
                    </a:moveTo>
                    <a:lnTo>
                      <a:pt x="274" y="0"/>
                    </a:lnTo>
                    <a:cubicBezTo>
                      <a:pt x="219" y="0"/>
                      <a:pt x="164" y="0"/>
                      <a:pt x="219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32"/>
              <p:cNvSpPr/>
              <p:nvPr/>
            </p:nvSpPr>
            <p:spPr>
              <a:xfrm>
                <a:off x="6476090" y="2687792"/>
                <a:ext cx="69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1" extrusionOk="0">
                    <a:moveTo>
                      <a:pt x="0" y="1"/>
                    </a:move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32"/>
              <p:cNvSpPr/>
              <p:nvPr/>
            </p:nvSpPr>
            <p:spPr>
              <a:xfrm>
                <a:off x="6457899" y="2693762"/>
                <a:ext cx="69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32"/>
              <p:cNvSpPr/>
              <p:nvPr/>
            </p:nvSpPr>
            <p:spPr>
              <a:xfrm>
                <a:off x="6476766" y="2690444"/>
                <a:ext cx="6095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494" h="111" extrusionOk="0">
                    <a:moveTo>
                      <a:pt x="493" y="1"/>
                    </a:moveTo>
                    <a:lnTo>
                      <a:pt x="0" y="110"/>
                    </a:lnTo>
                    <a:cubicBezTo>
                      <a:pt x="219" y="110"/>
                      <a:pt x="384" y="56"/>
                      <a:pt x="493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32"/>
              <p:cNvSpPr/>
              <p:nvPr/>
            </p:nvSpPr>
            <p:spPr>
              <a:xfrm>
                <a:off x="6452512" y="270436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32"/>
              <p:cNvSpPr/>
              <p:nvPr/>
            </p:nvSpPr>
            <p:spPr>
              <a:xfrm>
                <a:off x="6478107" y="2687792"/>
                <a:ext cx="3393" cy="12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" extrusionOk="0">
                    <a:moveTo>
                      <a:pt x="275" y="1"/>
                    </a:moveTo>
                    <a:lnTo>
                      <a:pt x="11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32"/>
              <p:cNvSpPr/>
              <p:nvPr/>
            </p:nvSpPr>
            <p:spPr>
              <a:xfrm>
                <a:off x="6448465" y="2683554"/>
                <a:ext cx="28697" cy="8996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735" extrusionOk="0">
                    <a:moveTo>
                      <a:pt x="1863" y="241"/>
                    </a:moveTo>
                    <a:lnTo>
                      <a:pt x="1791" y="277"/>
                    </a:lnTo>
                    <a:lnTo>
                      <a:pt x="1791" y="277"/>
                    </a:lnTo>
                    <a:cubicBezTo>
                      <a:pt x="1819" y="268"/>
                      <a:pt x="1816" y="265"/>
                      <a:pt x="1863" y="241"/>
                    </a:cubicBezTo>
                    <a:close/>
                    <a:moveTo>
                      <a:pt x="2027" y="77"/>
                    </a:moveTo>
                    <a:cubicBezTo>
                      <a:pt x="1644" y="241"/>
                      <a:pt x="1151" y="351"/>
                      <a:pt x="932" y="460"/>
                    </a:cubicBezTo>
                    <a:cubicBezTo>
                      <a:pt x="1343" y="255"/>
                      <a:pt x="934" y="387"/>
                      <a:pt x="1698" y="132"/>
                    </a:cubicBezTo>
                    <a:lnTo>
                      <a:pt x="1698" y="132"/>
                    </a:lnTo>
                    <a:cubicBezTo>
                      <a:pt x="1630" y="159"/>
                      <a:pt x="1613" y="169"/>
                      <a:pt x="1627" y="169"/>
                    </a:cubicBezTo>
                    <a:cubicBezTo>
                      <a:pt x="1668" y="169"/>
                      <a:pt x="1986" y="77"/>
                      <a:pt x="2027" y="77"/>
                    </a:cubicBezTo>
                    <a:close/>
                    <a:moveTo>
                      <a:pt x="2211" y="0"/>
                    </a:moveTo>
                    <a:cubicBezTo>
                      <a:pt x="2192" y="0"/>
                      <a:pt x="2151" y="7"/>
                      <a:pt x="2082" y="22"/>
                    </a:cubicBezTo>
                    <a:cubicBezTo>
                      <a:pt x="1973" y="77"/>
                      <a:pt x="1754" y="132"/>
                      <a:pt x="1699" y="132"/>
                    </a:cubicBezTo>
                    <a:lnTo>
                      <a:pt x="1699" y="132"/>
                    </a:lnTo>
                    <a:cubicBezTo>
                      <a:pt x="1748" y="115"/>
                      <a:pt x="1803" y="97"/>
                      <a:pt x="1863" y="77"/>
                    </a:cubicBezTo>
                    <a:cubicBezTo>
                      <a:pt x="1863" y="69"/>
                      <a:pt x="1853" y="65"/>
                      <a:pt x="1837" y="65"/>
                    </a:cubicBezTo>
                    <a:cubicBezTo>
                      <a:pt x="1774" y="65"/>
                      <a:pt x="1617" y="115"/>
                      <a:pt x="1587" y="115"/>
                    </a:cubicBezTo>
                    <a:cubicBezTo>
                      <a:pt x="1574" y="115"/>
                      <a:pt x="1587" y="105"/>
                      <a:pt x="1644" y="77"/>
                    </a:cubicBezTo>
                    <a:lnTo>
                      <a:pt x="1753" y="22"/>
                    </a:lnTo>
                    <a:lnTo>
                      <a:pt x="1753" y="22"/>
                    </a:lnTo>
                    <a:cubicBezTo>
                      <a:pt x="1596" y="74"/>
                      <a:pt x="1530" y="92"/>
                      <a:pt x="1511" y="92"/>
                    </a:cubicBezTo>
                    <a:cubicBezTo>
                      <a:pt x="1469" y="92"/>
                      <a:pt x="1654" y="7"/>
                      <a:pt x="1612" y="7"/>
                    </a:cubicBezTo>
                    <a:cubicBezTo>
                      <a:pt x="1593" y="7"/>
                      <a:pt x="1527" y="24"/>
                      <a:pt x="1370" y="77"/>
                    </a:cubicBezTo>
                    <a:lnTo>
                      <a:pt x="1261" y="186"/>
                    </a:lnTo>
                    <a:cubicBezTo>
                      <a:pt x="1098" y="251"/>
                      <a:pt x="1032" y="259"/>
                      <a:pt x="994" y="265"/>
                    </a:cubicBezTo>
                    <a:lnTo>
                      <a:pt x="994" y="265"/>
                    </a:lnTo>
                    <a:cubicBezTo>
                      <a:pt x="1047" y="238"/>
                      <a:pt x="1067" y="228"/>
                      <a:pt x="1151" y="186"/>
                    </a:cubicBezTo>
                    <a:lnTo>
                      <a:pt x="1151" y="186"/>
                    </a:lnTo>
                    <a:cubicBezTo>
                      <a:pt x="658" y="351"/>
                      <a:pt x="603" y="351"/>
                      <a:pt x="439" y="405"/>
                    </a:cubicBezTo>
                    <a:cubicBezTo>
                      <a:pt x="429" y="416"/>
                      <a:pt x="434" y="420"/>
                      <a:pt x="451" y="420"/>
                    </a:cubicBezTo>
                    <a:cubicBezTo>
                      <a:pt x="503" y="420"/>
                      <a:pt x="665" y="376"/>
                      <a:pt x="781" y="335"/>
                    </a:cubicBezTo>
                    <a:lnTo>
                      <a:pt x="781" y="335"/>
                    </a:lnTo>
                    <a:cubicBezTo>
                      <a:pt x="563" y="424"/>
                      <a:pt x="321" y="526"/>
                      <a:pt x="311" y="526"/>
                    </a:cubicBezTo>
                    <a:cubicBezTo>
                      <a:pt x="309" y="526"/>
                      <a:pt x="314" y="522"/>
                      <a:pt x="329" y="515"/>
                    </a:cubicBezTo>
                    <a:lnTo>
                      <a:pt x="329" y="515"/>
                    </a:lnTo>
                    <a:cubicBezTo>
                      <a:pt x="1" y="661"/>
                      <a:pt x="13" y="661"/>
                      <a:pt x="25" y="661"/>
                    </a:cubicBezTo>
                    <a:cubicBezTo>
                      <a:pt x="31" y="661"/>
                      <a:pt x="37" y="661"/>
                      <a:pt x="1" y="679"/>
                    </a:cubicBezTo>
                    <a:cubicBezTo>
                      <a:pt x="257" y="628"/>
                      <a:pt x="1037" y="291"/>
                      <a:pt x="1184" y="291"/>
                    </a:cubicBezTo>
                    <a:cubicBezTo>
                      <a:pt x="1195" y="291"/>
                      <a:pt x="1202" y="292"/>
                      <a:pt x="1206" y="296"/>
                    </a:cubicBezTo>
                    <a:lnTo>
                      <a:pt x="165" y="679"/>
                    </a:lnTo>
                    <a:cubicBezTo>
                      <a:pt x="183" y="679"/>
                      <a:pt x="171" y="685"/>
                      <a:pt x="181" y="685"/>
                    </a:cubicBezTo>
                    <a:cubicBezTo>
                      <a:pt x="202" y="685"/>
                      <a:pt x="311" y="661"/>
                      <a:pt x="932" y="515"/>
                    </a:cubicBezTo>
                    <a:lnTo>
                      <a:pt x="932" y="515"/>
                    </a:lnTo>
                    <a:lnTo>
                      <a:pt x="494" y="625"/>
                    </a:lnTo>
                    <a:cubicBezTo>
                      <a:pt x="497" y="628"/>
                      <a:pt x="505" y="629"/>
                      <a:pt x="518" y="629"/>
                    </a:cubicBezTo>
                    <a:cubicBezTo>
                      <a:pt x="694" y="629"/>
                      <a:pt x="1716" y="333"/>
                      <a:pt x="1746" y="333"/>
                    </a:cubicBezTo>
                    <a:cubicBezTo>
                      <a:pt x="1750" y="333"/>
                      <a:pt x="1735" y="338"/>
                      <a:pt x="1699" y="351"/>
                    </a:cubicBezTo>
                    <a:cubicBezTo>
                      <a:pt x="1052" y="512"/>
                      <a:pt x="1042" y="568"/>
                      <a:pt x="417" y="726"/>
                    </a:cubicBezTo>
                    <a:lnTo>
                      <a:pt x="417" y="726"/>
                    </a:lnTo>
                    <a:cubicBezTo>
                      <a:pt x="545" y="711"/>
                      <a:pt x="754" y="679"/>
                      <a:pt x="713" y="679"/>
                    </a:cubicBezTo>
                    <a:cubicBezTo>
                      <a:pt x="987" y="625"/>
                      <a:pt x="1425" y="515"/>
                      <a:pt x="1425" y="515"/>
                    </a:cubicBezTo>
                    <a:cubicBezTo>
                      <a:pt x="1480" y="515"/>
                      <a:pt x="1808" y="405"/>
                      <a:pt x="2082" y="351"/>
                    </a:cubicBezTo>
                    <a:lnTo>
                      <a:pt x="2082" y="351"/>
                    </a:lnTo>
                    <a:cubicBezTo>
                      <a:pt x="1945" y="378"/>
                      <a:pt x="1918" y="378"/>
                      <a:pt x="1877" y="378"/>
                    </a:cubicBezTo>
                    <a:cubicBezTo>
                      <a:pt x="1836" y="378"/>
                      <a:pt x="1781" y="378"/>
                      <a:pt x="1589" y="405"/>
                    </a:cubicBezTo>
                    <a:cubicBezTo>
                      <a:pt x="1781" y="351"/>
                      <a:pt x="1808" y="351"/>
                      <a:pt x="1836" y="351"/>
                    </a:cubicBezTo>
                    <a:cubicBezTo>
                      <a:pt x="1863" y="351"/>
                      <a:pt x="1890" y="351"/>
                      <a:pt x="2082" y="296"/>
                    </a:cubicBezTo>
                    <a:lnTo>
                      <a:pt x="2082" y="296"/>
                    </a:lnTo>
                    <a:lnTo>
                      <a:pt x="1753" y="351"/>
                    </a:lnTo>
                    <a:cubicBezTo>
                      <a:pt x="1808" y="296"/>
                      <a:pt x="2082" y="296"/>
                      <a:pt x="2137" y="241"/>
                    </a:cubicBezTo>
                    <a:lnTo>
                      <a:pt x="2137" y="241"/>
                    </a:lnTo>
                    <a:cubicBezTo>
                      <a:pt x="2021" y="280"/>
                      <a:pt x="1850" y="319"/>
                      <a:pt x="1779" y="319"/>
                    </a:cubicBezTo>
                    <a:cubicBezTo>
                      <a:pt x="1750" y="319"/>
                      <a:pt x="1737" y="312"/>
                      <a:pt x="1753" y="296"/>
                    </a:cubicBezTo>
                    <a:lnTo>
                      <a:pt x="1791" y="277"/>
                    </a:lnTo>
                    <a:lnTo>
                      <a:pt x="1791" y="277"/>
                    </a:lnTo>
                    <a:cubicBezTo>
                      <a:pt x="1753" y="289"/>
                      <a:pt x="1660" y="312"/>
                      <a:pt x="1315" y="405"/>
                    </a:cubicBezTo>
                    <a:lnTo>
                      <a:pt x="1499" y="339"/>
                    </a:lnTo>
                    <a:lnTo>
                      <a:pt x="1499" y="339"/>
                    </a:lnTo>
                    <a:cubicBezTo>
                      <a:pt x="1492" y="343"/>
                      <a:pt x="1485" y="347"/>
                      <a:pt x="1480" y="351"/>
                    </a:cubicBezTo>
                    <a:lnTo>
                      <a:pt x="1918" y="186"/>
                    </a:lnTo>
                    <a:lnTo>
                      <a:pt x="1918" y="186"/>
                    </a:lnTo>
                    <a:lnTo>
                      <a:pt x="1499" y="339"/>
                    </a:lnTo>
                    <a:lnTo>
                      <a:pt x="1499" y="339"/>
                    </a:lnTo>
                    <a:cubicBezTo>
                      <a:pt x="1677" y="236"/>
                      <a:pt x="2325" y="0"/>
                      <a:pt x="2211" y="0"/>
                    </a:cubicBezTo>
                    <a:close/>
                    <a:moveTo>
                      <a:pt x="417" y="726"/>
                    </a:moveTo>
                    <a:cubicBezTo>
                      <a:pt x="375" y="731"/>
                      <a:pt x="343" y="734"/>
                      <a:pt x="329" y="734"/>
                    </a:cubicBezTo>
                    <a:lnTo>
                      <a:pt x="384" y="734"/>
                    </a:lnTo>
                    <a:cubicBezTo>
                      <a:pt x="395" y="731"/>
                      <a:pt x="406" y="729"/>
                      <a:pt x="417" y="726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32"/>
              <p:cNvSpPr/>
              <p:nvPr/>
            </p:nvSpPr>
            <p:spPr>
              <a:xfrm>
                <a:off x="6471379" y="2685806"/>
                <a:ext cx="3380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56" extrusionOk="0">
                    <a:moveTo>
                      <a:pt x="274" y="0"/>
                    </a:moveTo>
                    <a:lnTo>
                      <a:pt x="0" y="55"/>
                    </a:lnTo>
                    <a:cubicBezTo>
                      <a:pt x="55" y="55"/>
                      <a:pt x="110" y="55"/>
                      <a:pt x="274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32"/>
              <p:cNvSpPr/>
              <p:nvPr/>
            </p:nvSpPr>
            <p:spPr>
              <a:xfrm>
                <a:off x="6443656" y="2678505"/>
                <a:ext cx="32707" cy="1388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1134" extrusionOk="0">
                    <a:moveTo>
                      <a:pt x="885" y="549"/>
                    </a:moveTo>
                    <a:lnTo>
                      <a:pt x="885" y="549"/>
                    </a:lnTo>
                    <a:cubicBezTo>
                      <a:pt x="882" y="551"/>
                      <a:pt x="880" y="554"/>
                      <a:pt x="877" y="556"/>
                    </a:cubicBezTo>
                    <a:lnTo>
                      <a:pt x="877" y="556"/>
                    </a:lnTo>
                    <a:cubicBezTo>
                      <a:pt x="877" y="556"/>
                      <a:pt x="877" y="556"/>
                      <a:pt x="877" y="556"/>
                    </a:cubicBezTo>
                    <a:lnTo>
                      <a:pt x="877" y="556"/>
                    </a:lnTo>
                    <a:cubicBezTo>
                      <a:pt x="880" y="554"/>
                      <a:pt x="882" y="551"/>
                      <a:pt x="885" y="549"/>
                    </a:cubicBezTo>
                    <a:close/>
                    <a:moveTo>
                      <a:pt x="2473" y="1"/>
                    </a:moveTo>
                    <a:lnTo>
                      <a:pt x="1597" y="439"/>
                    </a:lnTo>
                    <a:lnTo>
                      <a:pt x="1490" y="488"/>
                    </a:lnTo>
                    <a:lnTo>
                      <a:pt x="1490" y="488"/>
                    </a:lnTo>
                    <a:cubicBezTo>
                      <a:pt x="1553" y="381"/>
                      <a:pt x="1873" y="273"/>
                      <a:pt x="2035" y="165"/>
                    </a:cubicBezTo>
                    <a:lnTo>
                      <a:pt x="2035" y="165"/>
                    </a:lnTo>
                    <a:cubicBezTo>
                      <a:pt x="1706" y="330"/>
                      <a:pt x="1432" y="494"/>
                      <a:pt x="940" y="713"/>
                    </a:cubicBezTo>
                    <a:cubicBezTo>
                      <a:pt x="1014" y="668"/>
                      <a:pt x="1032" y="652"/>
                      <a:pt x="1018" y="652"/>
                    </a:cubicBezTo>
                    <a:cubicBezTo>
                      <a:pt x="1006" y="652"/>
                      <a:pt x="969" y="665"/>
                      <a:pt x="925" y="682"/>
                    </a:cubicBezTo>
                    <a:lnTo>
                      <a:pt x="925" y="682"/>
                    </a:lnTo>
                    <a:cubicBezTo>
                      <a:pt x="1213" y="556"/>
                      <a:pt x="1595" y="373"/>
                      <a:pt x="1697" y="283"/>
                    </a:cubicBezTo>
                    <a:lnTo>
                      <a:pt x="1697" y="283"/>
                    </a:lnTo>
                    <a:cubicBezTo>
                      <a:pt x="1745" y="249"/>
                      <a:pt x="1816" y="193"/>
                      <a:pt x="1816" y="165"/>
                    </a:cubicBezTo>
                    <a:lnTo>
                      <a:pt x="1816" y="165"/>
                    </a:lnTo>
                    <a:cubicBezTo>
                      <a:pt x="1487" y="384"/>
                      <a:pt x="1597" y="275"/>
                      <a:pt x="1213" y="494"/>
                    </a:cubicBezTo>
                    <a:cubicBezTo>
                      <a:pt x="958" y="640"/>
                      <a:pt x="775" y="737"/>
                      <a:pt x="747" y="737"/>
                    </a:cubicBezTo>
                    <a:cubicBezTo>
                      <a:pt x="733" y="737"/>
                      <a:pt x="757" y="713"/>
                      <a:pt x="830" y="658"/>
                    </a:cubicBezTo>
                    <a:cubicBezTo>
                      <a:pt x="994" y="560"/>
                      <a:pt x="1040" y="540"/>
                      <a:pt x="1051" y="540"/>
                    </a:cubicBezTo>
                    <a:cubicBezTo>
                      <a:pt x="1058" y="540"/>
                      <a:pt x="1049" y="549"/>
                      <a:pt x="1049" y="549"/>
                    </a:cubicBezTo>
                    <a:cubicBezTo>
                      <a:pt x="1542" y="275"/>
                      <a:pt x="1323" y="384"/>
                      <a:pt x="1706" y="165"/>
                    </a:cubicBezTo>
                    <a:lnTo>
                      <a:pt x="1706" y="165"/>
                    </a:lnTo>
                    <a:cubicBezTo>
                      <a:pt x="1312" y="363"/>
                      <a:pt x="1154" y="402"/>
                      <a:pt x="877" y="556"/>
                    </a:cubicBezTo>
                    <a:lnTo>
                      <a:pt x="877" y="556"/>
                    </a:lnTo>
                    <a:cubicBezTo>
                      <a:pt x="830" y="604"/>
                      <a:pt x="830" y="616"/>
                      <a:pt x="840" y="616"/>
                    </a:cubicBezTo>
                    <a:cubicBezTo>
                      <a:pt x="841" y="616"/>
                      <a:pt x="843" y="615"/>
                      <a:pt x="844" y="615"/>
                    </a:cubicBezTo>
                    <a:lnTo>
                      <a:pt x="844" y="615"/>
                    </a:lnTo>
                    <a:cubicBezTo>
                      <a:pt x="821" y="626"/>
                      <a:pt x="770" y="654"/>
                      <a:pt x="666" y="713"/>
                    </a:cubicBezTo>
                    <a:lnTo>
                      <a:pt x="641" y="727"/>
                    </a:lnTo>
                    <a:lnTo>
                      <a:pt x="641" y="727"/>
                    </a:lnTo>
                    <a:cubicBezTo>
                      <a:pt x="733" y="670"/>
                      <a:pt x="818" y="613"/>
                      <a:pt x="877" y="556"/>
                    </a:cubicBezTo>
                    <a:lnTo>
                      <a:pt x="877" y="556"/>
                    </a:lnTo>
                    <a:cubicBezTo>
                      <a:pt x="742" y="632"/>
                      <a:pt x="579" y="734"/>
                      <a:pt x="347" y="895"/>
                    </a:cubicBezTo>
                    <a:lnTo>
                      <a:pt x="347" y="895"/>
                    </a:lnTo>
                    <a:lnTo>
                      <a:pt x="282" y="932"/>
                    </a:lnTo>
                    <a:cubicBezTo>
                      <a:pt x="273" y="941"/>
                      <a:pt x="264" y="950"/>
                      <a:pt x="257" y="958"/>
                    </a:cubicBezTo>
                    <a:lnTo>
                      <a:pt x="257" y="958"/>
                    </a:lnTo>
                    <a:cubicBezTo>
                      <a:pt x="206" y="994"/>
                      <a:pt x="152" y="1032"/>
                      <a:pt x="95" y="1074"/>
                    </a:cubicBezTo>
                    <a:lnTo>
                      <a:pt x="95" y="1074"/>
                    </a:lnTo>
                    <a:cubicBezTo>
                      <a:pt x="126" y="1056"/>
                      <a:pt x="156" y="1042"/>
                      <a:pt x="173" y="1042"/>
                    </a:cubicBezTo>
                    <a:cubicBezTo>
                      <a:pt x="187" y="1027"/>
                      <a:pt x="203" y="1013"/>
                      <a:pt x="221" y="998"/>
                    </a:cubicBezTo>
                    <a:lnTo>
                      <a:pt x="221" y="998"/>
                    </a:lnTo>
                    <a:cubicBezTo>
                      <a:pt x="196" y="1030"/>
                      <a:pt x="196" y="1042"/>
                      <a:pt x="214" y="1042"/>
                    </a:cubicBezTo>
                    <a:cubicBezTo>
                      <a:pt x="241" y="1042"/>
                      <a:pt x="310" y="1014"/>
                      <a:pt x="392" y="987"/>
                    </a:cubicBezTo>
                    <a:cubicBezTo>
                      <a:pt x="720" y="822"/>
                      <a:pt x="720" y="822"/>
                      <a:pt x="885" y="768"/>
                    </a:cubicBezTo>
                    <a:lnTo>
                      <a:pt x="1490" y="488"/>
                    </a:lnTo>
                    <a:lnTo>
                      <a:pt x="1490" y="488"/>
                    </a:lnTo>
                    <a:cubicBezTo>
                      <a:pt x="1489" y="490"/>
                      <a:pt x="1488" y="492"/>
                      <a:pt x="1487" y="494"/>
                    </a:cubicBezTo>
                    <a:lnTo>
                      <a:pt x="1597" y="439"/>
                    </a:lnTo>
                    <a:lnTo>
                      <a:pt x="1597" y="439"/>
                    </a:lnTo>
                    <a:cubicBezTo>
                      <a:pt x="1542" y="494"/>
                      <a:pt x="1652" y="439"/>
                      <a:pt x="1378" y="549"/>
                    </a:cubicBezTo>
                    <a:cubicBezTo>
                      <a:pt x="1706" y="439"/>
                      <a:pt x="1871" y="330"/>
                      <a:pt x="2144" y="220"/>
                    </a:cubicBezTo>
                    <a:cubicBezTo>
                      <a:pt x="2207" y="220"/>
                      <a:pt x="2144" y="256"/>
                      <a:pt x="2171" y="256"/>
                    </a:cubicBezTo>
                    <a:cubicBezTo>
                      <a:pt x="2191" y="256"/>
                      <a:pt x="2262" y="236"/>
                      <a:pt x="2473" y="165"/>
                    </a:cubicBezTo>
                    <a:cubicBezTo>
                      <a:pt x="2624" y="74"/>
                      <a:pt x="2650" y="46"/>
                      <a:pt x="2620" y="46"/>
                    </a:cubicBezTo>
                    <a:cubicBezTo>
                      <a:pt x="2571" y="46"/>
                      <a:pt x="2375" y="120"/>
                      <a:pt x="2326" y="120"/>
                    </a:cubicBezTo>
                    <a:cubicBezTo>
                      <a:pt x="2296" y="120"/>
                      <a:pt x="2322" y="92"/>
                      <a:pt x="2473" y="1"/>
                    </a:cubicBezTo>
                    <a:close/>
                    <a:moveTo>
                      <a:pt x="95" y="1074"/>
                    </a:moveTo>
                    <a:cubicBezTo>
                      <a:pt x="48" y="1100"/>
                      <a:pt x="0" y="1134"/>
                      <a:pt x="3" y="1134"/>
                    </a:cubicBezTo>
                    <a:cubicBezTo>
                      <a:pt x="5" y="1134"/>
                      <a:pt x="22" y="1124"/>
                      <a:pt x="63" y="1096"/>
                    </a:cubicBezTo>
                    <a:cubicBezTo>
                      <a:pt x="74" y="1089"/>
                      <a:pt x="84" y="1081"/>
                      <a:pt x="95" y="1074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32"/>
              <p:cNvSpPr/>
              <p:nvPr/>
            </p:nvSpPr>
            <p:spPr>
              <a:xfrm>
                <a:off x="6462609" y="2683154"/>
                <a:ext cx="4750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385" h="165" extrusionOk="0">
                    <a:moveTo>
                      <a:pt x="384" y="0"/>
                    </a:moveTo>
                    <a:lnTo>
                      <a:pt x="165" y="55"/>
                    </a:lnTo>
                    <a:lnTo>
                      <a:pt x="1" y="165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32"/>
              <p:cNvSpPr/>
              <p:nvPr/>
            </p:nvSpPr>
            <p:spPr>
              <a:xfrm>
                <a:off x="6447124" y="2688942"/>
                <a:ext cx="5095" cy="2203"/>
              </a:xfrm>
              <a:custGeom>
                <a:avLst/>
                <a:gdLst/>
                <a:ahLst/>
                <a:cxnLst/>
                <a:rect l="l" t="t" r="r" b="b"/>
                <a:pathLst>
                  <a:path w="413" h="180" extrusionOk="0">
                    <a:moveTo>
                      <a:pt x="412" y="1"/>
                    </a:moveTo>
                    <a:cubicBezTo>
                      <a:pt x="411" y="1"/>
                      <a:pt x="224" y="90"/>
                      <a:pt x="0" y="180"/>
                    </a:cubicBezTo>
                    <a:cubicBezTo>
                      <a:pt x="165" y="125"/>
                      <a:pt x="219" y="125"/>
                      <a:pt x="384" y="15"/>
                    </a:cubicBezTo>
                    <a:cubicBezTo>
                      <a:pt x="404" y="5"/>
                      <a:pt x="413" y="1"/>
                      <a:pt x="412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32"/>
              <p:cNvSpPr/>
              <p:nvPr/>
            </p:nvSpPr>
            <p:spPr>
              <a:xfrm>
                <a:off x="6461945" y="2679837"/>
                <a:ext cx="2714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10" extrusionOk="0">
                    <a:moveTo>
                      <a:pt x="110" y="0"/>
                    </a:moveTo>
                    <a:lnTo>
                      <a:pt x="0" y="110"/>
                    </a:lnTo>
                    <a:cubicBezTo>
                      <a:pt x="110" y="55"/>
                      <a:pt x="219" y="0"/>
                      <a:pt x="219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32"/>
              <p:cNvSpPr/>
              <p:nvPr/>
            </p:nvSpPr>
            <p:spPr>
              <a:xfrm>
                <a:off x="6443078" y="2682319"/>
                <a:ext cx="15039" cy="10245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837" extrusionOk="0">
                    <a:moveTo>
                      <a:pt x="1216" y="0"/>
                    </a:moveTo>
                    <a:cubicBezTo>
                      <a:pt x="1192" y="0"/>
                      <a:pt x="634" y="423"/>
                      <a:pt x="458" y="500"/>
                    </a:cubicBezTo>
                    <a:lnTo>
                      <a:pt x="458" y="500"/>
                    </a:lnTo>
                    <a:cubicBezTo>
                      <a:pt x="504" y="469"/>
                      <a:pt x="601" y="397"/>
                      <a:pt x="598" y="397"/>
                    </a:cubicBezTo>
                    <a:lnTo>
                      <a:pt x="598" y="397"/>
                    </a:lnTo>
                    <a:cubicBezTo>
                      <a:pt x="595" y="397"/>
                      <a:pt x="555" y="425"/>
                      <a:pt x="439" y="507"/>
                    </a:cubicBezTo>
                    <a:cubicBezTo>
                      <a:pt x="445" y="506"/>
                      <a:pt x="451" y="503"/>
                      <a:pt x="458" y="500"/>
                    </a:cubicBezTo>
                    <a:lnTo>
                      <a:pt x="458" y="500"/>
                    </a:lnTo>
                    <a:cubicBezTo>
                      <a:pt x="445" y="508"/>
                      <a:pt x="436" y="514"/>
                      <a:pt x="434" y="514"/>
                    </a:cubicBezTo>
                    <a:cubicBezTo>
                      <a:pt x="433" y="514"/>
                      <a:pt x="434" y="512"/>
                      <a:pt x="439" y="507"/>
                    </a:cubicBezTo>
                    <a:lnTo>
                      <a:pt x="439" y="507"/>
                    </a:lnTo>
                    <a:lnTo>
                      <a:pt x="1" y="836"/>
                    </a:lnTo>
                    <a:cubicBezTo>
                      <a:pt x="37" y="836"/>
                      <a:pt x="195" y="739"/>
                      <a:pt x="199" y="739"/>
                    </a:cubicBezTo>
                    <a:lnTo>
                      <a:pt x="199" y="739"/>
                    </a:lnTo>
                    <a:cubicBezTo>
                      <a:pt x="201" y="739"/>
                      <a:pt x="165" y="763"/>
                      <a:pt x="55" y="836"/>
                    </a:cubicBezTo>
                    <a:cubicBezTo>
                      <a:pt x="494" y="562"/>
                      <a:pt x="822" y="288"/>
                      <a:pt x="1206" y="15"/>
                    </a:cubicBezTo>
                    <a:cubicBezTo>
                      <a:pt x="1216" y="5"/>
                      <a:pt x="1219" y="0"/>
                      <a:pt x="1216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32"/>
              <p:cNvSpPr/>
              <p:nvPr/>
            </p:nvSpPr>
            <p:spPr>
              <a:xfrm>
                <a:off x="6444431" y="2667231"/>
                <a:ext cx="22726" cy="24150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1973" extrusionOk="0">
                    <a:moveTo>
                      <a:pt x="394" y="1188"/>
                    </a:moveTo>
                    <a:cubicBezTo>
                      <a:pt x="401" y="1188"/>
                      <a:pt x="306" y="1431"/>
                      <a:pt x="192" y="1627"/>
                    </a:cubicBezTo>
                    <a:lnTo>
                      <a:pt x="192" y="1627"/>
                    </a:lnTo>
                    <a:lnTo>
                      <a:pt x="384" y="1206"/>
                    </a:lnTo>
                    <a:lnTo>
                      <a:pt x="384" y="1206"/>
                    </a:lnTo>
                    <a:cubicBezTo>
                      <a:pt x="384" y="1206"/>
                      <a:pt x="384" y="1206"/>
                      <a:pt x="384" y="1206"/>
                    </a:cubicBezTo>
                    <a:lnTo>
                      <a:pt x="384" y="1206"/>
                    </a:lnTo>
                    <a:lnTo>
                      <a:pt x="384" y="1206"/>
                    </a:lnTo>
                    <a:cubicBezTo>
                      <a:pt x="390" y="1194"/>
                      <a:pt x="393" y="1188"/>
                      <a:pt x="394" y="1188"/>
                    </a:cubicBezTo>
                    <a:close/>
                    <a:moveTo>
                      <a:pt x="134" y="1690"/>
                    </a:moveTo>
                    <a:cubicBezTo>
                      <a:pt x="127" y="1710"/>
                      <a:pt x="118" y="1731"/>
                      <a:pt x="110" y="1753"/>
                    </a:cubicBezTo>
                    <a:cubicBezTo>
                      <a:pt x="120" y="1729"/>
                      <a:pt x="128" y="1708"/>
                      <a:pt x="134" y="1690"/>
                    </a:cubicBezTo>
                    <a:close/>
                    <a:moveTo>
                      <a:pt x="548" y="1"/>
                    </a:moveTo>
                    <a:lnTo>
                      <a:pt x="219" y="987"/>
                    </a:lnTo>
                    <a:cubicBezTo>
                      <a:pt x="253" y="782"/>
                      <a:pt x="266" y="726"/>
                      <a:pt x="258" y="726"/>
                    </a:cubicBezTo>
                    <a:cubicBezTo>
                      <a:pt x="253" y="726"/>
                      <a:pt x="240" y="747"/>
                      <a:pt x="219" y="768"/>
                    </a:cubicBezTo>
                    <a:cubicBezTo>
                      <a:pt x="274" y="822"/>
                      <a:pt x="110" y="1644"/>
                      <a:pt x="55" y="1863"/>
                    </a:cubicBezTo>
                    <a:cubicBezTo>
                      <a:pt x="89" y="1726"/>
                      <a:pt x="145" y="1610"/>
                      <a:pt x="155" y="1610"/>
                    </a:cubicBezTo>
                    <a:lnTo>
                      <a:pt x="155" y="1610"/>
                    </a:lnTo>
                    <a:cubicBezTo>
                      <a:pt x="160" y="1610"/>
                      <a:pt x="155" y="1634"/>
                      <a:pt x="134" y="1690"/>
                    </a:cubicBezTo>
                    <a:lnTo>
                      <a:pt x="134" y="1690"/>
                    </a:lnTo>
                    <a:cubicBezTo>
                      <a:pt x="223" y="1458"/>
                      <a:pt x="242" y="1411"/>
                      <a:pt x="246" y="1411"/>
                    </a:cubicBezTo>
                    <a:lnTo>
                      <a:pt x="246" y="1411"/>
                    </a:lnTo>
                    <a:cubicBezTo>
                      <a:pt x="248" y="1411"/>
                      <a:pt x="244" y="1433"/>
                      <a:pt x="251" y="1433"/>
                    </a:cubicBezTo>
                    <a:cubicBezTo>
                      <a:pt x="260" y="1433"/>
                      <a:pt x="290" y="1393"/>
                      <a:pt x="383" y="1206"/>
                    </a:cubicBezTo>
                    <a:lnTo>
                      <a:pt x="383" y="1206"/>
                    </a:lnTo>
                    <a:cubicBezTo>
                      <a:pt x="314" y="1344"/>
                      <a:pt x="246" y="1504"/>
                      <a:pt x="190" y="1630"/>
                    </a:cubicBezTo>
                    <a:lnTo>
                      <a:pt x="190" y="1630"/>
                    </a:lnTo>
                    <a:cubicBezTo>
                      <a:pt x="191" y="1629"/>
                      <a:pt x="191" y="1628"/>
                      <a:pt x="192" y="1627"/>
                    </a:cubicBezTo>
                    <a:lnTo>
                      <a:pt x="192" y="1627"/>
                    </a:lnTo>
                    <a:lnTo>
                      <a:pt x="181" y="1652"/>
                    </a:lnTo>
                    <a:lnTo>
                      <a:pt x="181" y="1652"/>
                    </a:lnTo>
                    <a:cubicBezTo>
                      <a:pt x="184" y="1645"/>
                      <a:pt x="187" y="1638"/>
                      <a:pt x="190" y="1630"/>
                    </a:cubicBezTo>
                    <a:lnTo>
                      <a:pt x="190" y="1630"/>
                    </a:lnTo>
                    <a:cubicBezTo>
                      <a:pt x="164" y="1675"/>
                      <a:pt x="137" y="1717"/>
                      <a:pt x="110" y="1753"/>
                    </a:cubicBezTo>
                    <a:cubicBezTo>
                      <a:pt x="110" y="1759"/>
                      <a:pt x="111" y="1762"/>
                      <a:pt x="113" y="1762"/>
                    </a:cubicBezTo>
                    <a:cubicBezTo>
                      <a:pt x="116" y="1762"/>
                      <a:pt x="122" y="1756"/>
                      <a:pt x="130" y="1745"/>
                    </a:cubicBezTo>
                    <a:lnTo>
                      <a:pt x="130" y="1745"/>
                    </a:lnTo>
                    <a:lnTo>
                      <a:pt x="100" y="1798"/>
                    </a:lnTo>
                    <a:lnTo>
                      <a:pt x="100" y="1798"/>
                    </a:lnTo>
                    <a:cubicBezTo>
                      <a:pt x="112" y="1781"/>
                      <a:pt x="124" y="1764"/>
                      <a:pt x="137" y="1748"/>
                    </a:cubicBezTo>
                    <a:lnTo>
                      <a:pt x="137" y="1748"/>
                    </a:lnTo>
                    <a:lnTo>
                      <a:pt x="110" y="1808"/>
                    </a:lnTo>
                    <a:cubicBezTo>
                      <a:pt x="118" y="1791"/>
                      <a:pt x="128" y="1770"/>
                      <a:pt x="140" y="1745"/>
                    </a:cubicBezTo>
                    <a:lnTo>
                      <a:pt x="140" y="1745"/>
                    </a:lnTo>
                    <a:cubicBezTo>
                      <a:pt x="230" y="1629"/>
                      <a:pt x="330" y="1537"/>
                      <a:pt x="356" y="1537"/>
                    </a:cubicBezTo>
                    <a:cubicBezTo>
                      <a:pt x="375" y="1537"/>
                      <a:pt x="357" y="1583"/>
                      <a:pt x="274" y="1699"/>
                    </a:cubicBezTo>
                    <a:lnTo>
                      <a:pt x="657" y="1315"/>
                    </a:lnTo>
                    <a:lnTo>
                      <a:pt x="657" y="1315"/>
                    </a:lnTo>
                    <a:cubicBezTo>
                      <a:pt x="633" y="1339"/>
                      <a:pt x="625" y="1350"/>
                      <a:pt x="629" y="1350"/>
                    </a:cubicBezTo>
                    <a:cubicBezTo>
                      <a:pt x="647" y="1350"/>
                      <a:pt x="996" y="1061"/>
                      <a:pt x="1021" y="1061"/>
                    </a:cubicBezTo>
                    <a:cubicBezTo>
                      <a:pt x="1034" y="1061"/>
                      <a:pt x="961" y="1138"/>
                      <a:pt x="712" y="1370"/>
                    </a:cubicBezTo>
                    <a:lnTo>
                      <a:pt x="1096" y="1096"/>
                    </a:lnTo>
                    <a:lnTo>
                      <a:pt x="1096" y="1096"/>
                    </a:lnTo>
                    <a:cubicBezTo>
                      <a:pt x="960" y="1198"/>
                      <a:pt x="762" y="1362"/>
                      <a:pt x="566" y="1537"/>
                    </a:cubicBezTo>
                    <a:lnTo>
                      <a:pt x="566" y="1537"/>
                    </a:lnTo>
                    <a:cubicBezTo>
                      <a:pt x="653" y="1475"/>
                      <a:pt x="692" y="1448"/>
                      <a:pt x="696" y="1448"/>
                    </a:cubicBezTo>
                    <a:lnTo>
                      <a:pt x="696" y="1448"/>
                    </a:lnTo>
                    <a:cubicBezTo>
                      <a:pt x="704" y="1448"/>
                      <a:pt x="550" y="1570"/>
                      <a:pt x="350" y="1736"/>
                    </a:cubicBezTo>
                    <a:lnTo>
                      <a:pt x="350" y="1736"/>
                    </a:lnTo>
                    <a:cubicBezTo>
                      <a:pt x="420" y="1670"/>
                      <a:pt x="493" y="1603"/>
                      <a:pt x="566" y="1537"/>
                    </a:cubicBezTo>
                    <a:lnTo>
                      <a:pt x="566" y="1537"/>
                    </a:lnTo>
                    <a:cubicBezTo>
                      <a:pt x="545" y="1552"/>
                      <a:pt x="520" y="1570"/>
                      <a:pt x="493" y="1589"/>
                    </a:cubicBezTo>
                    <a:lnTo>
                      <a:pt x="329" y="1753"/>
                    </a:lnTo>
                    <a:cubicBezTo>
                      <a:pt x="336" y="1748"/>
                      <a:pt x="343" y="1742"/>
                      <a:pt x="350" y="1736"/>
                    </a:cubicBezTo>
                    <a:lnTo>
                      <a:pt x="350" y="1736"/>
                    </a:lnTo>
                    <a:cubicBezTo>
                      <a:pt x="347" y="1738"/>
                      <a:pt x="344" y="1741"/>
                      <a:pt x="341" y="1744"/>
                    </a:cubicBezTo>
                    <a:lnTo>
                      <a:pt x="341" y="1744"/>
                    </a:lnTo>
                    <a:cubicBezTo>
                      <a:pt x="772" y="1420"/>
                      <a:pt x="1044" y="1148"/>
                      <a:pt x="1369" y="877"/>
                    </a:cubicBezTo>
                    <a:lnTo>
                      <a:pt x="1369" y="877"/>
                    </a:lnTo>
                    <a:cubicBezTo>
                      <a:pt x="1224" y="991"/>
                      <a:pt x="1160" y="1037"/>
                      <a:pt x="1148" y="1037"/>
                    </a:cubicBezTo>
                    <a:cubicBezTo>
                      <a:pt x="1101" y="1037"/>
                      <a:pt x="1841" y="359"/>
                      <a:pt x="1756" y="359"/>
                    </a:cubicBezTo>
                    <a:cubicBezTo>
                      <a:pt x="1747" y="359"/>
                      <a:pt x="1728" y="367"/>
                      <a:pt x="1698" y="384"/>
                    </a:cubicBezTo>
                    <a:cubicBezTo>
                      <a:pt x="1424" y="549"/>
                      <a:pt x="1369" y="713"/>
                      <a:pt x="1150" y="932"/>
                    </a:cubicBezTo>
                    <a:cubicBezTo>
                      <a:pt x="1150" y="927"/>
                      <a:pt x="1148" y="925"/>
                      <a:pt x="1144" y="925"/>
                    </a:cubicBezTo>
                    <a:cubicBezTo>
                      <a:pt x="1113" y="925"/>
                      <a:pt x="987" y="1040"/>
                      <a:pt x="964" y="1040"/>
                    </a:cubicBezTo>
                    <a:cubicBezTo>
                      <a:pt x="956" y="1040"/>
                      <a:pt x="960" y="1026"/>
                      <a:pt x="986" y="987"/>
                    </a:cubicBezTo>
                    <a:cubicBezTo>
                      <a:pt x="1153" y="819"/>
                      <a:pt x="1257" y="748"/>
                      <a:pt x="1272" y="748"/>
                    </a:cubicBezTo>
                    <a:cubicBezTo>
                      <a:pt x="1277" y="748"/>
                      <a:pt x="1273" y="755"/>
                      <a:pt x="1260" y="768"/>
                    </a:cubicBezTo>
                    <a:cubicBezTo>
                      <a:pt x="1414" y="613"/>
                      <a:pt x="1446" y="575"/>
                      <a:pt x="1435" y="575"/>
                    </a:cubicBezTo>
                    <a:cubicBezTo>
                      <a:pt x="1424" y="575"/>
                      <a:pt x="1367" y="615"/>
                      <a:pt x="1349" y="615"/>
                    </a:cubicBezTo>
                    <a:cubicBezTo>
                      <a:pt x="1335" y="615"/>
                      <a:pt x="1345" y="589"/>
                      <a:pt x="1424" y="494"/>
                    </a:cubicBezTo>
                    <a:lnTo>
                      <a:pt x="1424" y="494"/>
                    </a:lnTo>
                    <a:cubicBezTo>
                      <a:pt x="1369" y="549"/>
                      <a:pt x="1315" y="603"/>
                      <a:pt x="1205" y="713"/>
                    </a:cubicBezTo>
                    <a:cubicBezTo>
                      <a:pt x="1213" y="690"/>
                      <a:pt x="1211" y="681"/>
                      <a:pt x="1203" y="681"/>
                    </a:cubicBezTo>
                    <a:cubicBezTo>
                      <a:pt x="1167" y="681"/>
                      <a:pt x="999" y="875"/>
                      <a:pt x="981" y="875"/>
                    </a:cubicBezTo>
                    <a:cubicBezTo>
                      <a:pt x="974" y="875"/>
                      <a:pt x="988" y="846"/>
                      <a:pt x="1041" y="768"/>
                    </a:cubicBezTo>
                    <a:lnTo>
                      <a:pt x="1041" y="768"/>
                    </a:lnTo>
                    <a:cubicBezTo>
                      <a:pt x="931" y="877"/>
                      <a:pt x="931" y="877"/>
                      <a:pt x="657" y="1206"/>
                    </a:cubicBezTo>
                    <a:cubicBezTo>
                      <a:pt x="986" y="768"/>
                      <a:pt x="986" y="768"/>
                      <a:pt x="1260" y="384"/>
                    </a:cubicBezTo>
                    <a:lnTo>
                      <a:pt x="1260" y="384"/>
                    </a:lnTo>
                    <a:cubicBezTo>
                      <a:pt x="1096" y="603"/>
                      <a:pt x="767" y="1041"/>
                      <a:pt x="438" y="1425"/>
                    </a:cubicBezTo>
                    <a:cubicBezTo>
                      <a:pt x="569" y="1220"/>
                      <a:pt x="598" y="1167"/>
                      <a:pt x="590" y="1167"/>
                    </a:cubicBezTo>
                    <a:lnTo>
                      <a:pt x="590" y="1167"/>
                    </a:lnTo>
                    <a:cubicBezTo>
                      <a:pt x="582" y="1167"/>
                      <a:pt x="532" y="1228"/>
                      <a:pt x="518" y="1228"/>
                    </a:cubicBezTo>
                    <a:cubicBezTo>
                      <a:pt x="508" y="1228"/>
                      <a:pt x="522" y="1188"/>
                      <a:pt x="603" y="1041"/>
                    </a:cubicBezTo>
                    <a:cubicBezTo>
                      <a:pt x="646" y="1041"/>
                      <a:pt x="690" y="971"/>
                      <a:pt x="706" y="971"/>
                    </a:cubicBezTo>
                    <a:cubicBezTo>
                      <a:pt x="710" y="971"/>
                      <a:pt x="712" y="976"/>
                      <a:pt x="712" y="987"/>
                    </a:cubicBezTo>
                    <a:cubicBezTo>
                      <a:pt x="830" y="801"/>
                      <a:pt x="865" y="740"/>
                      <a:pt x="859" y="740"/>
                    </a:cubicBezTo>
                    <a:lnTo>
                      <a:pt x="859" y="740"/>
                    </a:lnTo>
                    <a:cubicBezTo>
                      <a:pt x="846" y="740"/>
                      <a:pt x="685" y="957"/>
                      <a:pt x="657" y="957"/>
                    </a:cubicBezTo>
                    <a:cubicBezTo>
                      <a:pt x="652" y="957"/>
                      <a:pt x="652" y="950"/>
                      <a:pt x="657" y="932"/>
                    </a:cubicBezTo>
                    <a:lnTo>
                      <a:pt x="986" y="439"/>
                    </a:lnTo>
                    <a:lnTo>
                      <a:pt x="986" y="439"/>
                    </a:lnTo>
                    <a:cubicBezTo>
                      <a:pt x="919" y="473"/>
                      <a:pt x="811" y="609"/>
                      <a:pt x="775" y="609"/>
                    </a:cubicBezTo>
                    <a:cubicBezTo>
                      <a:pt x="752" y="609"/>
                      <a:pt x="758" y="554"/>
                      <a:pt x="822" y="384"/>
                    </a:cubicBezTo>
                    <a:lnTo>
                      <a:pt x="986" y="110"/>
                    </a:lnTo>
                    <a:lnTo>
                      <a:pt x="986" y="110"/>
                    </a:lnTo>
                    <a:cubicBezTo>
                      <a:pt x="712" y="494"/>
                      <a:pt x="712" y="275"/>
                      <a:pt x="603" y="494"/>
                    </a:cubicBezTo>
                    <a:lnTo>
                      <a:pt x="657" y="110"/>
                    </a:lnTo>
                    <a:lnTo>
                      <a:pt x="657" y="110"/>
                    </a:lnTo>
                    <a:cubicBezTo>
                      <a:pt x="438" y="549"/>
                      <a:pt x="657" y="329"/>
                      <a:pt x="329" y="1206"/>
                    </a:cubicBezTo>
                    <a:cubicBezTo>
                      <a:pt x="424" y="887"/>
                      <a:pt x="451" y="782"/>
                      <a:pt x="442" y="782"/>
                    </a:cubicBezTo>
                    <a:lnTo>
                      <a:pt x="442" y="782"/>
                    </a:lnTo>
                    <a:cubicBezTo>
                      <a:pt x="426" y="782"/>
                      <a:pt x="278" y="1183"/>
                      <a:pt x="260" y="1183"/>
                    </a:cubicBezTo>
                    <a:cubicBezTo>
                      <a:pt x="255" y="1183"/>
                      <a:pt x="259" y="1158"/>
                      <a:pt x="274" y="1096"/>
                    </a:cubicBezTo>
                    <a:cubicBezTo>
                      <a:pt x="384" y="658"/>
                      <a:pt x="384" y="877"/>
                      <a:pt x="548" y="384"/>
                    </a:cubicBezTo>
                    <a:lnTo>
                      <a:pt x="548" y="384"/>
                    </a:lnTo>
                    <a:cubicBezTo>
                      <a:pt x="445" y="641"/>
                      <a:pt x="415" y="693"/>
                      <a:pt x="406" y="693"/>
                    </a:cubicBezTo>
                    <a:cubicBezTo>
                      <a:pt x="399" y="693"/>
                      <a:pt x="403" y="668"/>
                      <a:pt x="401" y="668"/>
                    </a:cubicBezTo>
                    <a:lnTo>
                      <a:pt x="401" y="668"/>
                    </a:lnTo>
                    <a:cubicBezTo>
                      <a:pt x="399" y="668"/>
                      <a:pt x="395" y="678"/>
                      <a:pt x="384" y="713"/>
                    </a:cubicBezTo>
                    <a:cubicBezTo>
                      <a:pt x="548" y="165"/>
                      <a:pt x="384" y="603"/>
                      <a:pt x="548" y="1"/>
                    </a:cubicBezTo>
                    <a:close/>
                    <a:moveTo>
                      <a:pt x="341" y="1744"/>
                    </a:moveTo>
                    <a:cubicBezTo>
                      <a:pt x="337" y="1747"/>
                      <a:pt x="333" y="1750"/>
                      <a:pt x="329" y="1753"/>
                    </a:cubicBezTo>
                    <a:cubicBezTo>
                      <a:pt x="247" y="1808"/>
                      <a:pt x="247" y="1808"/>
                      <a:pt x="254" y="1808"/>
                    </a:cubicBezTo>
                    <a:cubicBezTo>
                      <a:pt x="260" y="1808"/>
                      <a:pt x="274" y="1808"/>
                      <a:pt x="219" y="1863"/>
                    </a:cubicBezTo>
                    <a:cubicBezTo>
                      <a:pt x="258" y="1824"/>
                      <a:pt x="299" y="1784"/>
                      <a:pt x="341" y="1744"/>
                    </a:cubicBezTo>
                    <a:close/>
                    <a:moveTo>
                      <a:pt x="100" y="1798"/>
                    </a:moveTo>
                    <a:cubicBezTo>
                      <a:pt x="59" y="1856"/>
                      <a:pt x="23" y="1916"/>
                      <a:pt x="0" y="1973"/>
                    </a:cubicBezTo>
                    <a:lnTo>
                      <a:pt x="100" y="1798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32"/>
              <p:cNvSpPr/>
              <p:nvPr/>
            </p:nvSpPr>
            <p:spPr>
              <a:xfrm>
                <a:off x="6445771" y="2689778"/>
                <a:ext cx="1369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11" h="56" extrusionOk="0">
                    <a:moveTo>
                      <a:pt x="1" y="56"/>
                    </a:moveTo>
                    <a:lnTo>
                      <a:pt x="11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32"/>
              <p:cNvSpPr/>
              <p:nvPr/>
            </p:nvSpPr>
            <p:spPr>
              <a:xfrm>
                <a:off x="6446804" y="2676519"/>
                <a:ext cx="333" cy="1420"/>
              </a:xfrm>
              <a:custGeom>
                <a:avLst/>
                <a:gdLst/>
                <a:ahLst/>
                <a:cxnLst/>
                <a:rect l="l" t="t" r="r" b="b"/>
                <a:pathLst>
                  <a:path w="27" h="116" extrusionOk="0">
                    <a:moveTo>
                      <a:pt x="26" y="1"/>
                    </a:moveTo>
                    <a:cubicBezTo>
                      <a:pt x="26" y="28"/>
                      <a:pt x="23" y="53"/>
                      <a:pt x="18" y="72"/>
                    </a:cubicBezTo>
                    <a:lnTo>
                      <a:pt x="18" y="72"/>
                    </a:lnTo>
                    <a:cubicBezTo>
                      <a:pt x="21" y="67"/>
                      <a:pt x="23" y="61"/>
                      <a:pt x="26" y="55"/>
                    </a:cubicBezTo>
                    <a:lnTo>
                      <a:pt x="26" y="1"/>
                    </a:lnTo>
                    <a:close/>
                    <a:moveTo>
                      <a:pt x="18" y="72"/>
                    </a:moveTo>
                    <a:lnTo>
                      <a:pt x="18" y="72"/>
                    </a:lnTo>
                    <a:cubicBezTo>
                      <a:pt x="4" y="102"/>
                      <a:pt x="1" y="115"/>
                      <a:pt x="2" y="115"/>
                    </a:cubicBezTo>
                    <a:cubicBezTo>
                      <a:pt x="4" y="115"/>
                      <a:pt x="12" y="99"/>
                      <a:pt x="18" y="72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32"/>
              <p:cNvSpPr/>
              <p:nvPr/>
            </p:nvSpPr>
            <p:spPr>
              <a:xfrm>
                <a:off x="6448465" y="2688458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32"/>
              <p:cNvSpPr/>
              <p:nvPr/>
            </p:nvSpPr>
            <p:spPr>
              <a:xfrm>
                <a:off x="6459252" y="2678505"/>
                <a:ext cx="2036" cy="2032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66" extrusionOk="0">
                    <a:moveTo>
                      <a:pt x="164" y="1"/>
                    </a:moveTo>
                    <a:lnTo>
                      <a:pt x="0" y="165"/>
                    </a:lnTo>
                    <a:lnTo>
                      <a:pt x="164" y="56"/>
                    </a:lnTo>
                    <a:lnTo>
                      <a:pt x="164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32"/>
              <p:cNvSpPr/>
              <p:nvPr/>
            </p:nvSpPr>
            <p:spPr>
              <a:xfrm>
                <a:off x="6445771" y="2668563"/>
                <a:ext cx="12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1" h="275" extrusionOk="0">
                    <a:moveTo>
                      <a:pt x="1" y="0"/>
                    </a:moveTo>
                    <a:lnTo>
                      <a:pt x="1" y="274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32"/>
              <p:cNvSpPr/>
              <p:nvPr/>
            </p:nvSpPr>
            <p:spPr>
              <a:xfrm>
                <a:off x="6437014" y="2667897"/>
                <a:ext cx="12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" h="56" extrusionOk="0">
                    <a:moveTo>
                      <a:pt x="1" y="1"/>
                    </a:moveTo>
                    <a:lnTo>
                      <a:pt x="1" y="55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32"/>
              <p:cNvSpPr/>
              <p:nvPr/>
            </p:nvSpPr>
            <p:spPr>
              <a:xfrm>
                <a:off x="6427838" y="2664579"/>
                <a:ext cx="24083" cy="29511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411" extrusionOk="0">
                    <a:moveTo>
                      <a:pt x="1062" y="492"/>
                    </a:moveTo>
                    <a:cubicBezTo>
                      <a:pt x="1067" y="545"/>
                      <a:pt x="1076" y="607"/>
                      <a:pt x="1088" y="678"/>
                    </a:cubicBezTo>
                    <a:lnTo>
                      <a:pt x="1088" y="678"/>
                    </a:lnTo>
                    <a:cubicBezTo>
                      <a:pt x="1080" y="621"/>
                      <a:pt x="1071" y="557"/>
                      <a:pt x="1062" y="492"/>
                    </a:cubicBezTo>
                    <a:close/>
                    <a:moveTo>
                      <a:pt x="1349" y="1480"/>
                    </a:moveTo>
                    <a:lnTo>
                      <a:pt x="1360" y="1574"/>
                    </a:lnTo>
                    <a:lnTo>
                      <a:pt x="1360" y="1574"/>
                    </a:lnTo>
                    <a:cubicBezTo>
                      <a:pt x="1357" y="1547"/>
                      <a:pt x="1354" y="1516"/>
                      <a:pt x="1349" y="1480"/>
                    </a:cubicBezTo>
                    <a:close/>
                    <a:moveTo>
                      <a:pt x="1021" y="1"/>
                    </a:moveTo>
                    <a:cubicBezTo>
                      <a:pt x="1021" y="138"/>
                      <a:pt x="1040" y="323"/>
                      <a:pt x="1062" y="492"/>
                    </a:cubicBezTo>
                    <a:lnTo>
                      <a:pt x="1062" y="492"/>
                    </a:lnTo>
                    <a:cubicBezTo>
                      <a:pt x="1049" y="370"/>
                      <a:pt x="1054" y="296"/>
                      <a:pt x="1075" y="275"/>
                    </a:cubicBezTo>
                    <a:lnTo>
                      <a:pt x="1075" y="275"/>
                    </a:lnTo>
                    <a:cubicBezTo>
                      <a:pt x="1130" y="439"/>
                      <a:pt x="1185" y="713"/>
                      <a:pt x="1185" y="877"/>
                    </a:cubicBezTo>
                    <a:cubicBezTo>
                      <a:pt x="1170" y="823"/>
                      <a:pt x="1161" y="800"/>
                      <a:pt x="1157" y="800"/>
                    </a:cubicBezTo>
                    <a:lnTo>
                      <a:pt x="1157" y="800"/>
                    </a:lnTo>
                    <a:cubicBezTo>
                      <a:pt x="1136" y="800"/>
                      <a:pt x="1286" y="1561"/>
                      <a:pt x="1383" y="1858"/>
                    </a:cubicBezTo>
                    <a:lnTo>
                      <a:pt x="1383" y="1858"/>
                    </a:lnTo>
                    <a:cubicBezTo>
                      <a:pt x="1382" y="1855"/>
                      <a:pt x="1382" y="1853"/>
                      <a:pt x="1382" y="1850"/>
                    </a:cubicBezTo>
                    <a:lnTo>
                      <a:pt x="1382" y="1850"/>
                    </a:lnTo>
                    <a:cubicBezTo>
                      <a:pt x="1336" y="1714"/>
                      <a:pt x="1356" y="1765"/>
                      <a:pt x="1364" y="1714"/>
                    </a:cubicBezTo>
                    <a:lnTo>
                      <a:pt x="1364" y="1714"/>
                    </a:lnTo>
                    <a:cubicBezTo>
                      <a:pt x="1370" y="1764"/>
                      <a:pt x="1376" y="1811"/>
                      <a:pt x="1382" y="1850"/>
                    </a:cubicBezTo>
                    <a:lnTo>
                      <a:pt x="1382" y="1850"/>
                    </a:lnTo>
                    <a:cubicBezTo>
                      <a:pt x="1386" y="1862"/>
                      <a:pt x="1390" y="1875"/>
                      <a:pt x="1395" y="1890"/>
                    </a:cubicBezTo>
                    <a:lnTo>
                      <a:pt x="1395" y="1890"/>
                    </a:lnTo>
                    <a:lnTo>
                      <a:pt x="1360" y="1574"/>
                    </a:lnTo>
                    <a:lnTo>
                      <a:pt x="1360" y="1574"/>
                    </a:lnTo>
                    <a:cubicBezTo>
                      <a:pt x="1367" y="1653"/>
                      <a:pt x="1366" y="1693"/>
                      <a:pt x="1364" y="1714"/>
                    </a:cubicBezTo>
                    <a:lnTo>
                      <a:pt x="1364" y="1714"/>
                    </a:lnTo>
                    <a:cubicBezTo>
                      <a:pt x="1334" y="1482"/>
                      <a:pt x="1301" y="1181"/>
                      <a:pt x="1315" y="1181"/>
                    </a:cubicBezTo>
                    <a:lnTo>
                      <a:pt x="1315" y="1181"/>
                    </a:lnTo>
                    <a:cubicBezTo>
                      <a:pt x="1319" y="1181"/>
                      <a:pt x="1330" y="1220"/>
                      <a:pt x="1349" y="1315"/>
                    </a:cubicBezTo>
                    <a:lnTo>
                      <a:pt x="1404" y="1699"/>
                    </a:lnTo>
                    <a:cubicBezTo>
                      <a:pt x="1406" y="1696"/>
                      <a:pt x="1408" y="1695"/>
                      <a:pt x="1410" y="1695"/>
                    </a:cubicBezTo>
                    <a:cubicBezTo>
                      <a:pt x="1436" y="1695"/>
                      <a:pt x="1431" y="1884"/>
                      <a:pt x="1443" y="1884"/>
                    </a:cubicBezTo>
                    <a:cubicBezTo>
                      <a:pt x="1452" y="1884"/>
                      <a:pt x="1469" y="1781"/>
                      <a:pt x="1514" y="1425"/>
                    </a:cubicBezTo>
                    <a:cubicBezTo>
                      <a:pt x="1568" y="1096"/>
                      <a:pt x="1568" y="384"/>
                      <a:pt x="1623" y="110"/>
                    </a:cubicBezTo>
                    <a:lnTo>
                      <a:pt x="1623" y="110"/>
                    </a:lnTo>
                    <a:cubicBezTo>
                      <a:pt x="1514" y="384"/>
                      <a:pt x="1459" y="932"/>
                      <a:pt x="1459" y="1260"/>
                    </a:cubicBezTo>
                    <a:lnTo>
                      <a:pt x="1459" y="603"/>
                    </a:lnTo>
                    <a:cubicBezTo>
                      <a:pt x="1404" y="1041"/>
                      <a:pt x="1404" y="1315"/>
                      <a:pt x="1404" y="1644"/>
                    </a:cubicBezTo>
                    <a:cubicBezTo>
                      <a:pt x="1404" y="1585"/>
                      <a:pt x="1404" y="1491"/>
                      <a:pt x="1404" y="1425"/>
                    </a:cubicBezTo>
                    <a:cubicBezTo>
                      <a:pt x="1349" y="822"/>
                      <a:pt x="1349" y="713"/>
                      <a:pt x="1349" y="220"/>
                    </a:cubicBezTo>
                    <a:lnTo>
                      <a:pt x="1349" y="494"/>
                    </a:lnTo>
                    <a:cubicBezTo>
                      <a:pt x="1349" y="275"/>
                      <a:pt x="1294" y="329"/>
                      <a:pt x="1294" y="56"/>
                    </a:cubicBezTo>
                    <a:cubicBezTo>
                      <a:pt x="1294" y="272"/>
                      <a:pt x="1281" y="344"/>
                      <a:pt x="1263" y="344"/>
                    </a:cubicBezTo>
                    <a:cubicBezTo>
                      <a:pt x="1224" y="344"/>
                      <a:pt x="1163" y="44"/>
                      <a:pt x="1139" y="44"/>
                    </a:cubicBezTo>
                    <a:cubicBezTo>
                      <a:pt x="1134" y="44"/>
                      <a:pt x="1130" y="63"/>
                      <a:pt x="1130" y="110"/>
                    </a:cubicBezTo>
                    <a:lnTo>
                      <a:pt x="1185" y="220"/>
                    </a:lnTo>
                    <a:cubicBezTo>
                      <a:pt x="1240" y="603"/>
                      <a:pt x="1185" y="548"/>
                      <a:pt x="1185" y="658"/>
                    </a:cubicBezTo>
                    <a:cubicBezTo>
                      <a:pt x="1075" y="165"/>
                      <a:pt x="1075" y="220"/>
                      <a:pt x="1021" y="1"/>
                    </a:cubicBezTo>
                    <a:close/>
                    <a:moveTo>
                      <a:pt x="1027" y="1736"/>
                    </a:moveTo>
                    <a:cubicBezTo>
                      <a:pt x="1034" y="1736"/>
                      <a:pt x="1062" y="1753"/>
                      <a:pt x="1130" y="1808"/>
                    </a:cubicBezTo>
                    <a:cubicBezTo>
                      <a:pt x="1141" y="1824"/>
                      <a:pt x="1150" y="1838"/>
                      <a:pt x="1159" y="1851"/>
                    </a:cubicBezTo>
                    <a:lnTo>
                      <a:pt x="1159" y="1851"/>
                    </a:lnTo>
                    <a:cubicBezTo>
                      <a:pt x="1136" y="1830"/>
                      <a:pt x="1120" y="1815"/>
                      <a:pt x="1116" y="1815"/>
                    </a:cubicBezTo>
                    <a:lnTo>
                      <a:pt x="1116" y="1815"/>
                    </a:lnTo>
                    <a:cubicBezTo>
                      <a:pt x="1111" y="1815"/>
                      <a:pt x="1132" y="1843"/>
                      <a:pt x="1197" y="1918"/>
                    </a:cubicBezTo>
                    <a:lnTo>
                      <a:pt x="1197" y="1918"/>
                    </a:lnTo>
                    <a:cubicBezTo>
                      <a:pt x="1154" y="1876"/>
                      <a:pt x="1103" y="1827"/>
                      <a:pt x="1044" y="1770"/>
                    </a:cubicBezTo>
                    <a:lnTo>
                      <a:pt x="1044" y="1770"/>
                    </a:lnTo>
                    <a:cubicBezTo>
                      <a:pt x="1033" y="1756"/>
                      <a:pt x="1018" y="1736"/>
                      <a:pt x="1027" y="1736"/>
                    </a:cubicBezTo>
                    <a:close/>
                    <a:moveTo>
                      <a:pt x="1383" y="1858"/>
                    </a:moveTo>
                    <a:cubicBezTo>
                      <a:pt x="1393" y="1931"/>
                      <a:pt x="1401" y="1979"/>
                      <a:pt x="1403" y="1979"/>
                    </a:cubicBezTo>
                    <a:cubicBezTo>
                      <a:pt x="1404" y="1979"/>
                      <a:pt x="1404" y="1977"/>
                      <a:pt x="1404" y="1972"/>
                    </a:cubicBezTo>
                    <a:lnTo>
                      <a:pt x="1395" y="1895"/>
                    </a:lnTo>
                    <a:lnTo>
                      <a:pt x="1395" y="1895"/>
                    </a:lnTo>
                    <a:cubicBezTo>
                      <a:pt x="1398" y="1903"/>
                      <a:pt x="1401" y="1911"/>
                      <a:pt x="1404" y="1918"/>
                    </a:cubicBezTo>
                    <a:cubicBezTo>
                      <a:pt x="1401" y="1908"/>
                      <a:pt x="1398" y="1899"/>
                      <a:pt x="1395" y="1890"/>
                    </a:cubicBezTo>
                    <a:lnTo>
                      <a:pt x="1395" y="1890"/>
                    </a:lnTo>
                    <a:lnTo>
                      <a:pt x="1395" y="1895"/>
                    </a:lnTo>
                    <a:lnTo>
                      <a:pt x="1395" y="1895"/>
                    </a:lnTo>
                    <a:cubicBezTo>
                      <a:pt x="1391" y="1884"/>
                      <a:pt x="1387" y="1871"/>
                      <a:pt x="1383" y="1858"/>
                    </a:cubicBezTo>
                    <a:close/>
                    <a:moveTo>
                      <a:pt x="652" y="1700"/>
                    </a:moveTo>
                    <a:lnTo>
                      <a:pt x="652" y="1700"/>
                    </a:lnTo>
                    <a:cubicBezTo>
                      <a:pt x="724" y="1714"/>
                      <a:pt x="911" y="1808"/>
                      <a:pt x="911" y="1808"/>
                    </a:cubicBezTo>
                    <a:cubicBezTo>
                      <a:pt x="980" y="1843"/>
                      <a:pt x="1094" y="1921"/>
                      <a:pt x="1181" y="1988"/>
                    </a:cubicBezTo>
                    <a:lnTo>
                      <a:pt x="1181" y="1988"/>
                    </a:lnTo>
                    <a:cubicBezTo>
                      <a:pt x="1124" y="1952"/>
                      <a:pt x="1063" y="1920"/>
                      <a:pt x="1044" y="1920"/>
                    </a:cubicBezTo>
                    <a:cubicBezTo>
                      <a:pt x="1032" y="1920"/>
                      <a:pt x="1037" y="1935"/>
                      <a:pt x="1075" y="1972"/>
                    </a:cubicBezTo>
                    <a:lnTo>
                      <a:pt x="652" y="1700"/>
                    </a:lnTo>
                    <a:close/>
                    <a:moveTo>
                      <a:pt x="1411" y="2132"/>
                    </a:moveTo>
                    <a:cubicBezTo>
                      <a:pt x="1411" y="2132"/>
                      <a:pt x="1411" y="2132"/>
                      <a:pt x="1412" y="2133"/>
                    </a:cubicBezTo>
                    <a:lnTo>
                      <a:pt x="1412" y="2133"/>
                    </a:lnTo>
                    <a:cubicBezTo>
                      <a:pt x="1423" y="2147"/>
                      <a:pt x="1434" y="2161"/>
                      <a:pt x="1446" y="2175"/>
                    </a:cubicBezTo>
                    <a:lnTo>
                      <a:pt x="1446" y="2175"/>
                    </a:lnTo>
                    <a:lnTo>
                      <a:pt x="1445" y="2175"/>
                    </a:lnTo>
                    <a:lnTo>
                      <a:pt x="1445" y="2175"/>
                    </a:lnTo>
                    <a:cubicBezTo>
                      <a:pt x="1434" y="2161"/>
                      <a:pt x="1422" y="2147"/>
                      <a:pt x="1412" y="2134"/>
                    </a:cubicBezTo>
                    <a:lnTo>
                      <a:pt x="1412" y="2134"/>
                    </a:lnTo>
                    <a:cubicBezTo>
                      <a:pt x="1411" y="2133"/>
                      <a:pt x="1411" y="2132"/>
                      <a:pt x="1411" y="2132"/>
                    </a:cubicBezTo>
                    <a:close/>
                    <a:moveTo>
                      <a:pt x="575" y="53"/>
                    </a:moveTo>
                    <a:cubicBezTo>
                      <a:pt x="512" y="53"/>
                      <a:pt x="751" y="653"/>
                      <a:pt x="727" y="653"/>
                    </a:cubicBezTo>
                    <a:cubicBezTo>
                      <a:pt x="721" y="653"/>
                      <a:pt x="695" y="608"/>
                      <a:pt x="637" y="494"/>
                    </a:cubicBezTo>
                    <a:lnTo>
                      <a:pt x="637" y="494"/>
                    </a:lnTo>
                    <a:cubicBezTo>
                      <a:pt x="747" y="768"/>
                      <a:pt x="747" y="822"/>
                      <a:pt x="1075" y="1425"/>
                    </a:cubicBezTo>
                    <a:cubicBezTo>
                      <a:pt x="976" y="1275"/>
                      <a:pt x="740" y="808"/>
                      <a:pt x="698" y="808"/>
                    </a:cubicBezTo>
                    <a:cubicBezTo>
                      <a:pt x="694" y="808"/>
                      <a:pt x="692" y="812"/>
                      <a:pt x="692" y="822"/>
                    </a:cubicBezTo>
                    <a:cubicBezTo>
                      <a:pt x="775" y="989"/>
                      <a:pt x="798" y="1039"/>
                      <a:pt x="793" y="1039"/>
                    </a:cubicBezTo>
                    <a:cubicBezTo>
                      <a:pt x="787" y="1039"/>
                      <a:pt x="718" y="922"/>
                      <a:pt x="706" y="922"/>
                    </a:cubicBezTo>
                    <a:cubicBezTo>
                      <a:pt x="701" y="922"/>
                      <a:pt x="706" y="944"/>
                      <a:pt x="732" y="1006"/>
                    </a:cubicBezTo>
                    <a:lnTo>
                      <a:pt x="732" y="1006"/>
                    </a:lnTo>
                    <a:cubicBezTo>
                      <a:pt x="727" y="999"/>
                      <a:pt x="721" y="992"/>
                      <a:pt x="717" y="986"/>
                    </a:cubicBezTo>
                    <a:lnTo>
                      <a:pt x="717" y="986"/>
                    </a:lnTo>
                    <a:cubicBezTo>
                      <a:pt x="726" y="1004"/>
                      <a:pt x="736" y="1022"/>
                      <a:pt x="747" y="1041"/>
                    </a:cubicBezTo>
                    <a:cubicBezTo>
                      <a:pt x="741" y="1028"/>
                      <a:pt x="736" y="1017"/>
                      <a:pt x="732" y="1006"/>
                    </a:cubicBezTo>
                    <a:lnTo>
                      <a:pt x="732" y="1006"/>
                    </a:lnTo>
                    <a:cubicBezTo>
                      <a:pt x="751" y="1031"/>
                      <a:pt x="774" y="1061"/>
                      <a:pt x="802" y="1096"/>
                    </a:cubicBezTo>
                    <a:cubicBezTo>
                      <a:pt x="905" y="1303"/>
                      <a:pt x="922" y="1379"/>
                      <a:pt x="1001" y="1531"/>
                    </a:cubicBezTo>
                    <a:lnTo>
                      <a:pt x="1001" y="1531"/>
                    </a:lnTo>
                    <a:cubicBezTo>
                      <a:pt x="943" y="1509"/>
                      <a:pt x="845" y="1396"/>
                      <a:pt x="747" y="1151"/>
                    </a:cubicBezTo>
                    <a:lnTo>
                      <a:pt x="747" y="1151"/>
                    </a:lnTo>
                    <a:cubicBezTo>
                      <a:pt x="757" y="1162"/>
                      <a:pt x="763" y="1167"/>
                      <a:pt x="766" y="1167"/>
                    </a:cubicBezTo>
                    <a:cubicBezTo>
                      <a:pt x="784" y="1167"/>
                      <a:pt x="468" y="746"/>
                      <a:pt x="418" y="548"/>
                    </a:cubicBezTo>
                    <a:lnTo>
                      <a:pt x="418" y="548"/>
                    </a:lnTo>
                    <a:cubicBezTo>
                      <a:pt x="640" y="845"/>
                      <a:pt x="662" y="885"/>
                      <a:pt x="654" y="885"/>
                    </a:cubicBezTo>
                    <a:cubicBezTo>
                      <a:pt x="651" y="885"/>
                      <a:pt x="644" y="879"/>
                      <a:pt x="642" y="879"/>
                    </a:cubicBezTo>
                    <a:lnTo>
                      <a:pt x="642" y="879"/>
                    </a:lnTo>
                    <a:cubicBezTo>
                      <a:pt x="638" y="879"/>
                      <a:pt x="648" y="896"/>
                      <a:pt x="717" y="986"/>
                    </a:cubicBezTo>
                    <a:lnTo>
                      <a:pt x="717" y="986"/>
                    </a:lnTo>
                    <a:cubicBezTo>
                      <a:pt x="432" y="466"/>
                      <a:pt x="628" y="859"/>
                      <a:pt x="363" y="329"/>
                    </a:cubicBezTo>
                    <a:cubicBezTo>
                      <a:pt x="346" y="312"/>
                      <a:pt x="335" y="305"/>
                      <a:pt x="329" y="305"/>
                    </a:cubicBezTo>
                    <a:cubicBezTo>
                      <a:pt x="278" y="305"/>
                      <a:pt x="525" y="779"/>
                      <a:pt x="489" y="779"/>
                    </a:cubicBezTo>
                    <a:cubicBezTo>
                      <a:pt x="486" y="779"/>
                      <a:pt x="481" y="775"/>
                      <a:pt x="473" y="768"/>
                    </a:cubicBezTo>
                    <a:lnTo>
                      <a:pt x="199" y="384"/>
                    </a:lnTo>
                    <a:lnTo>
                      <a:pt x="199" y="384"/>
                    </a:lnTo>
                    <a:cubicBezTo>
                      <a:pt x="275" y="536"/>
                      <a:pt x="430" y="766"/>
                      <a:pt x="427" y="766"/>
                    </a:cubicBezTo>
                    <a:cubicBezTo>
                      <a:pt x="425" y="766"/>
                      <a:pt x="393" y="721"/>
                      <a:pt x="309" y="603"/>
                    </a:cubicBezTo>
                    <a:lnTo>
                      <a:pt x="309" y="603"/>
                    </a:lnTo>
                    <a:lnTo>
                      <a:pt x="528" y="932"/>
                    </a:lnTo>
                    <a:cubicBezTo>
                      <a:pt x="363" y="822"/>
                      <a:pt x="418" y="932"/>
                      <a:pt x="90" y="603"/>
                    </a:cubicBezTo>
                    <a:lnTo>
                      <a:pt x="90" y="603"/>
                    </a:lnTo>
                    <a:lnTo>
                      <a:pt x="582" y="1206"/>
                    </a:lnTo>
                    <a:cubicBezTo>
                      <a:pt x="411" y="1034"/>
                      <a:pt x="324" y="965"/>
                      <a:pt x="299" y="965"/>
                    </a:cubicBezTo>
                    <a:cubicBezTo>
                      <a:pt x="242" y="965"/>
                      <a:pt x="539" y="1355"/>
                      <a:pt x="903" y="1696"/>
                    </a:cubicBezTo>
                    <a:lnTo>
                      <a:pt x="903" y="1696"/>
                    </a:lnTo>
                    <a:cubicBezTo>
                      <a:pt x="855" y="1654"/>
                      <a:pt x="782" y="1594"/>
                      <a:pt x="692" y="1534"/>
                    </a:cubicBezTo>
                    <a:lnTo>
                      <a:pt x="473" y="1315"/>
                    </a:lnTo>
                    <a:cubicBezTo>
                      <a:pt x="473" y="1315"/>
                      <a:pt x="355" y="1231"/>
                      <a:pt x="334" y="1231"/>
                    </a:cubicBezTo>
                    <a:cubicBezTo>
                      <a:pt x="317" y="1231"/>
                      <a:pt x="363" y="1285"/>
                      <a:pt x="582" y="1480"/>
                    </a:cubicBezTo>
                    <a:cubicBezTo>
                      <a:pt x="608" y="1505"/>
                      <a:pt x="618" y="1516"/>
                      <a:pt x="615" y="1516"/>
                    </a:cubicBezTo>
                    <a:cubicBezTo>
                      <a:pt x="602" y="1516"/>
                      <a:pt x="237" y="1197"/>
                      <a:pt x="144" y="1151"/>
                    </a:cubicBezTo>
                    <a:lnTo>
                      <a:pt x="144" y="1151"/>
                    </a:lnTo>
                    <a:cubicBezTo>
                      <a:pt x="372" y="1343"/>
                      <a:pt x="381" y="1391"/>
                      <a:pt x="328" y="1391"/>
                    </a:cubicBezTo>
                    <a:cubicBezTo>
                      <a:pt x="277" y="1391"/>
                      <a:pt x="168" y="1347"/>
                      <a:pt x="139" y="1347"/>
                    </a:cubicBezTo>
                    <a:cubicBezTo>
                      <a:pt x="116" y="1347"/>
                      <a:pt x="142" y="1374"/>
                      <a:pt x="282" y="1468"/>
                    </a:cubicBezTo>
                    <a:lnTo>
                      <a:pt x="282" y="1468"/>
                    </a:lnTo>
                    <a:cubicBezTo>
                      <a:pt x="157" y="1414"/>
                      <a:pt x="96" y="1393"/>
                      <a:pt x="77" y="1393"/>
                    </a:cubicBezTo>
                    <a:cubicBezTo>
                      <a:pt x="0" y="1393"/>
                      <a:pt x="628" y="1752"/>
                      <a:pt x="548" y="1752"/>
                    </a:cubicBezTo>
                    <a:cubicBezTo>
                      <a:pt x="520" y="1752"/>
                      <a:pt x="406" y="1708"/>
                      <a:pt x="144" y="1589"/>
                    </a:cubicBezTo>
                    <a:lnTo>
                      <a:pt x="144" y="1589"/>
                    </a:lnTo>
                    <a:cubicBezTo>
                      <a:pt x="283" y="1682"/>
                      <a:pt x="383" y="1775"/>
                      <a:pt x="677" y="1901"/>
                    </a:cubicBezTo>
                    <a:lnTo>
                      <a:pt x="677" y="1901"/>
                    </a:lnTo>
                    <a:lnTo>
                      <a:pt x="582" y="1863"/>
                    </a:lnTo>
                    <a:lnTo>
                      <a:pt x="582" y="1863"/>
                    </a:lnTo>
                    <a:cubicBezTo>
                      <a:pt x="668" y="1906"/>
                      <a:pt x="956" y="2016"/>
                      <a:pt x="1315" y="2141"/>
                    </a:cubicBezTo>
                    <a:lnTo>
                      <a:pt x="1315" y="2141"/>
                    </a:lnTo>
                    <a:cubicBezTo>
                      <a:pt x="1331" y="2148"/>
                      <a:pt x="1351" y="2155"/>
                      <a:pt x="1372" y="2164"/>
                    </a:cubicBezTo>
                    <a:lnTo>
                      <a:pt x="1372" y="2164"/>
                    </a:lnTo>
                    <a:cubicBezTo>
                      <a:pt x="1422" y="2190"/>
                      <a:pt x="1471" y="2218"/>
                      <a:pt x="1514" y="2246"/>
                    </a:cubicBezTo>
                    <a:cubicBezTo>
                      <a:pt x="1525" y="2246"/>
                      <a:pt x="1527" y="2243"/>
                      <a:pt x="1523" y="2237"/>
                    </a:cubicBezTo>
                    <a:lnTo>
                      <a:pt x="1523" y="2237"/>
                    </a:lnTo>
                    <a:cubicBezTo>
                      <a:pt x="1562" y="2266"/>
                      <a:pt x="1612" y="2305"/>
                      <a:pt x="1678" y="2356"/>
                    </a:cubicBezTo>
                    <a:cubicBezTo>
                      <a:pt x="1619" y="2304"/>
                      <a:pt x="1569" y="2260"/>
                      <a:pt x="1527" y="2223"/>
                    </a:cubicBezTo>
                    <a:lnTo>
                      <a:pt x="1527" y="2223"/>
                    </a:lnTo>
                    <a:cubicBezTo>
                      <a:pt x="1565" y="2238"/>
                      <a:pt x="1605" y="2254"/>
                      <a:pt x="1644" y="2269"/>
                    </a:cubicBezTo>
                    <a:lnTo>
                      <a:pt x="1644" y="2269"/>
                    </a:lnTo>
                    <a:cubicBezTo>
                      <a:pt x="1601" y="2250"/>
                      <a:pt x="1555" y="2229"/>
                      <a:pt x="1510" y="2209"/>
                    </a:cubicBezTo>
                    <a:lnTo>
                      <a:pt x="1510" y="2209"/>
                    </a:lnTo>
                    <a:cubicBezTo>
                      <a:pt x="1510" y="2209"/>
                      <a:pt x="1510" y="2208"/>
                      <a:pt x="1510" y="2208"/>
                    </a:cubicBezTo>
                    <a:lnTo>
                      <a:pt x="1510" y="2208"/>
                    </a:lnTo>
                    <a:cubicBezTo>
                      <a:pt x="1547" y="2221"/>
                      <a:pt x="1585" y="2234"/>
                      <a:pt x="1623" y="2246"/>
                    </a:cubicBezTo>
                    <a:lnTo>
                      <a:pt x="1495" y="2195"/>
                    </a:lnTo>
                    <a:lnTo>
                      <a:pt x="1495" y="2195"/>
                    </a:lnTo>
                    <a:cubicBezTo>
                      <a:pt x="1449" y="2155"/>
                      <a:pt x="1414" y="2125"/>
                      <a:pt x="1388" y="2103"/>
                    </a:cubicBezTo>
                    <a:lnTo>
                      <a:pt x="1388" y="2103"/>
                    </a:lnTo>
                    <a:cubicBezTo>
                      <a:pt x="1390" y="2106"/>
                      <a:pt x="1393" y="2109"/>
                      <a:pt x="1395" y="2112"/>
                    </a:cubicBezTo>
                    <a:lnTo>
                      <a:pt x="1395" y="2112"/>
                    </a:lnTo>
                    <a:cubicBezTo>
                      <a:pt x="1393" y="2110"/>
                      <a:pt x="1391" y="2107"/>
                      <a:pt x="1388" y="2105"/>
                    </a:cubicBezTo>
                    <a:lnTo>
                      <a:pt x="1388" y="2105"/>
                    </a:lnTo>
                    <a:cubicBezTo>
                      <a:pt x="1386" y="2103"/>
                      <a:pt x="1385" y="2101"/>
                      <a:pt x="1383" y="2099"/>
                    </a:cubicBezTo>
                    <a:lnTo>
                      <a:pt x="1383" y="2099"/>
                    </a:lnTo>
                    <a:cubicBezTo>
                      <a:pt x="1385" y="2100"/>
                      <a:pt x="1386" y="2101"/>
                      <a:pt x="1388" y="2103"/>
                    </a:cubicBezTo>
                    <a:lnTo>
                      <a:pt x="1388" y="2103"/>
                    </a:lnTo>
                    <a:cubicBezTo>
                      <a:pt x="1334" y="2035"/>
                      <a:pt x="1285" y="1973"/>
                      <a:pt x="1241" y="1918"/>
                    </a:cubicBezTo>
                    <a:lnTo>
                      <a:pt x="1241" y="1918"/>
                    </a:lnTo>
                    <a:cubicBezTo>
                      <a:pt x="1241" y="1918"/>
                      <a:pt x="1241" y="1918"/>
                      <a:pt x="1241" y="1918"/>
                    </a:cubicBezTo>
                    <a:lnTo>
                      <a:pt x="1241" y="1918"/>
                    </a:lnTo>
                    <a:cubicBezTo>
                      <a:pt x="1238" y="1914"/>
                      <a:pt x="1235" y="1911"/>
                      <a:pt x="1233" y="1907"/>
                    </a:cubicBezTo>
                    <a:lnTo>
                      <a:pt x="1233" y="1907"/>
                    </a:lnTo>
                    <a:cubicBezTo>
                      <a:pt x="1235" y="1911"/>
                      <a:pt x="1237" y="1914"/>
                      <a:pt x="1240" y="1918"/>
                    </a:cubicBezTo>
                    <a:cubicBezTo>
                      <a:pt x="1240" y="1918"/>
                      <a:pt x="1240" y="1918"/>
                      <a:pt x="1241" y="1918"/>
                    </a:cubicBezTo>
                    <a:lnTo>
                      <a:pt x="1241" y="1918"/>
                    </a:lnTo>
                    <a:cubicBezTo>
                      <a:pt x="1275" y="1963"/>
                      <a:pt x="1321" y="2022"/>
                      <a:pt x="1383" y="2099"/>
                    </a:cubicBezTo>
                    <a:lnTo>
                      <a:pt x="1383" y="2099"/>
                    </a:lnTo>
                    <a:cubicBezTo>
                      <a:pt x="1381" y="2097"/>
                      <a:pt x="1379" y="2095"/>
                      <a:pt x="1377" y="2093"/>
                    </a:cubicBezTo>
                    <a:lnTo>
                      <a:pt x="1377" y="2093"/>
                    </a:lnTo>
                    <a:cubicBezTo>
                      <a:pt x="1361" y="2078"/>
                      <a:pt x="1341" y="2057"/>
                      <a:pt x="1313" y="2030"/>
                    </a:cubicBezTo>
                    <a:lnTo>
                      <a:pt x="1313" y="2030"/>
                    </a:lnTo>
                    <a:cubicBezTo>
                      <a:pt x="1324" y="2001"/>
                      <a:pt x="992" y="1664"/>
                      <a:pt x="747" y="1370"/>
                    </a:cubicBezTo>
                    <a:lnTo>
                      <a:pt x="747" y="1370"/>
                    </a:lnTo>
                    <a:cubicBezTo>
                      <a:pt x="877" y="1457"/>
                      <a:pt x="974" y="1579"/>
                      <a:pt x="1228" y="1901"/>
                    </a:cubicBezTo>
                    <a:lnTo>
                      <a:pt x="1228" y="1901"/>
                    </a:lnTo>
                    <a:cubicBezTo>
                      <a:pt x="1170" y="1823"/>
                      <a:pt x="1148" y="1787"/>
                      <a:pt x="1137" y="1760"/>
                    </a:cubicBezTo>
                    <a:lnTo>
                      <a:pt x="1137" y="1760"/>
                    </a:lnTo>
                    <a:cubicBezTo>
                      <a:pt x="1164" y="1803"/>
                      <a:pt x="1195" y="1851"/>
                      <a:pt x="1231" y="1905"/>
                    </a:cubicBezTo>
                    <a:lnTo>
                      <a:pt x="1231" y="1905"/>
                    </a:lnTo>
                    <a:cubicBezTo>
                      <a:pt x="1230" y="1904"/>
                      <a:pt x="1229" y="1902"/>
                      <a:pt x="1228" y="1901"/>
                    </a:cubicBezTo>
                    <a:lnTo>
                      <a:pt x="1228" y="1901"/>
                    </a:lnTo>
                    <a:cubicBezTo>
                      <a:pt x="1230" y="1903"/>
                      <a:pt x="1231" y="1905"/>
                      <a:pt x="1233" y="1907"/>
                    </a:cubicBezTo>
                    <a:lnTo>
                      <a:pt x="1233" y="1907"/>
                    </a:lnTo>
                    <a:cubicBezTo>
                      <a:pt x="1232" y="1907"/>
                      <a:pt x="1232" y="1906"/>
                      <a:pt x="1231" y="1905"/>
                    </a:cubicBezTo>
                    <a:lnTo>
                      <a:pt x="1231" y="1905"/>
                    </a:lnTo>
                    <a:cubicBezTo>
                      <a:pt x="1235" y="1909"/>
                      <a:pt x="1238" y="1913"/>
                      <a:pt x="1241" y="1918"/>
                    </a:cubicBezTo>
                    <a:lnTo>
                      <a:pt x="1241" y="1918"/>
                    </a:lnTo>
                    <a:cubicBezTo>
                      <a:pt x="1293" y="1916"/>
                      <a:pt x="1238" y="1806"/>
                      <a:pt x="1075" y="1534"/>
                    </a:cubicBezTo>
                    <a:lnTo>
                      <a:pt x="1075" y="1534"/>
                    </a:lnTo>
                    <a:cubicBezTo>
                      <a:pt x="1130" y="1589"/>
                      <a:pt x="1294" y="1863"/>
                      <a:pt x="1294" y="1918"/>
                    </a:cubicBezTo>
                    <a:cubicBezTo>
                      <a:pt x="1316" y="1961"/>
                      <a:pt x="1327" y="1980"/>
                      <a:pt x="1328" y="1980"/>
                    </a:cubicBezTo>
                    <a:cubicBezTo>
                      <a:pt x="1337" y="1980"/>
                      <a:pt x="1087" y="1417"/>
                      <a:pt x="1096" y="1417"/>
                    </a:cubicBezTo>
                    <a:lnTo>
                      <a:pt x="1096" y="1417"/>
                    </a:lnTo>
                    <a:cubicBezTo>
                      <a:pt x="1098" y="1417"/>
                      <a:pt x="1108" y="1436"/>
                      <a:pt x="1130" y="1480"/>
                    </a:cubicBezTo>
                    <a:lnTo>
                      <a:pt x="1294" y="1863"/>
                    </a:lnTo>
                    <a:cubicBezTo>
                      <a:pt x="1224" y="1687"/>
                      <a:pt x="1210" y="1635"/>
                      <a:pt x="1220" y="1635"/>
                    </a:cubicBezTo>
                    <a:cubicBezTo>
                      <a:pt x="1234" y="1635"/>
                      <a:pt x="1297" y="1741"/>
                      <a:pt x="1314" y="1741"/>
                    </a:cubicBezTo>
                    <a:cubicBezTo>
                      <a:pt x="1321" y="1741"/>
                      <a:pt x="1319" y="1716"/>
                      <a:pt x="1294" y="1644"/>
                    </a:cubicBezTo>
                    <a:cubicBezTo>
                      <a:pt x="1222" y="1535"/>
                      <a:pt x="1197" y="1427"/>
                      <a:pt x="1173" y="1334"/>
                    </a:cubicBezTo>
                    <a:lnTo>
                      <a:pt x="1173" y="1334"/>
                    </a:lnTo>
                    <a:cubicBezTo>
                      <a:pt x="1227" y="1491"/>
                      <a:pt x="1250" y="1547"/>
                      <a:pt x="1256" y="1547"/>
                    </a:cubicBezTo>
                    <a:cubicBezTo>
                      <a:pt x="1270" y="1547"/>
                      <a:pt x="1169" y="1174"/>
                      <a:pt x="1176" y="1174"/>
                    </a:cubicBezTo>
                    <a:lnTo>
                      <a:pt x="1176" y="1174"/>
                    </a:lnTo>
                    <a:cubicBezTo>
                      <a:pt x="1178" y="1174"/>
                      <a:pt x="1195" y="1226"/>
                      <a:pt x="1240" y="1370"/>
                    </a:cubicBezTo>
                    <a:cubicBezTo>
                      <a:pt x="1169" y="1087"/>
                      <a:pt x="1119" y="855"/>
                      <a:pt x="1088" y="678"/>
                    </a:cubicBezTo>
                    <a:lnTo>
                      <a:pt x="1088" y="678"/>
                    </a:lnTo>
                    <a:cubicBezTo>
                      <a:pt x="1111" y="826"/>
                      <a:pt x="1130" y="932"/>
                      <a:pt x="1130" y="932"/>
                    </a:cubicBezTo>
                    <a:cubicBezTo>
                      <a:pt x="966" y="275"/>
                      <a:pt x="966" y="603"/>
                      <a:pt x="802" y="56"/>
                    </a:cubicBezTo>
                    <a:lnTo>
                      <a:pt x="802" y="56"/>
                    </a:lnTo>
                    <a:cubicBezTo>
                      <a:pt x="966" y="713"/>
                      <a:pt x="802" y="275"/>
                      <a:pt x="911" y="658"/>
                    </a:cubicBezTo>
                    <a:cubicBezTo>
                      <a:pt x="928" y="709"/>
                      <a:pt x="934" y="733"/>
                      <a:pt x="930" y="733"/>
                    </a:cubicBezTo>
                    <a:cubicBezTo>
                      <a:pt x="921" y="733"/>
                      <a:pt x="860" y="611"/>
                      <a:pt x="747" y="384"/>
                    </a:cubicBezTo>
                    <a:lnTo>
                      <a:pt x="747" y="275"/>
                    </a:lnTo>
                    <a:lnTo>
                      <a:pt x="692" y="275"/>
                    </a:lnTo>
                    <a:cubicBezTo>
                      <a:pt x="692" y="220"/>
                      <a:pt x="637" y="165"/>
                      <a:pt x="637" y="165"/>
                    </a:cubicBezTo>
                    <a:lnTo>
                      <a:pt x="637" y="165"/>
                    </a:lnTo>
                    <a:cubicBezTo>
                      <a:pt x="637" y="165"/>
                      <a:pt x="724" y="397"/>
                      <a:pt x="708" y="397"/>
                    </a:cubicBezTo>
                    <a:cubicBezTo>
                      <a:pt x="702" y="397"/>
                      <a:pt x="682" y="364"/>
                      <a:pt x="637" y="275"/>
                    </a:cubicBezTo>
                    <a:cubicBezTo>
                      <a:pt x="582" y="110"/>
                      <a:pt x="637" y="110"/>
                      <a:pt x="582" y="56"/>
                    </a:cubicBezTo>
                    <a:cubicBezTo>
                      <a:pt x="580" y="54"/>
                      <a:pt x="577" y="53"/>
                      <a:pt x="575" y="53"/>
                    </a:cubicBezTo>
                    <a:close/>
                    <a:moveTo>
                      <a:pt x="1644" y="2269"/>
                    </a:moveTo>
                    <a:cubicBezTo>
                      <a:pt x="1790" y="2336"/>
                      <a:pt x="1916" y="2393"/>
                      <a:pt x="1952" y="2411"/>
                    </a:cubicBezTo>
                    <a:cubicBezTo>
                      <a:pt x="1898" y="2375"/>
                      <a:pt x="1774" y="2321"/>
                      <a:pt x="1644" y="2269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32"/>
              <p:cNvSpPr/>
              <p:nvPr/>
            </p:nvSpPr>
            <p:spPr>
              <a:xfrm>
                <a:off x="6428933" y="2675853"/>
                <a:ext cx="4071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330" h="275" extrusionOk="0">
                    <a:moveTo>
                      <a:pt x="1" y="1"/>
                    </a:moveTo>
                    <a:lnTo>
                      <a:pt x="274" y="275"/>
                    </a:lnTo>
                    <a:cubicBezTo>
                      <a:pt x="243" y="243"/>
                      <a:pt x="229" y="211"/>
                      <a:pt x="245" y="211"/>
                    </a:cubicBezTo>
                    <a:cubicBezTo>
                      <a:pt x="248" y="211"/>
                      <a:pt x="253" y="213"/>
                      <a:pt x="259" y="216"/>
                    </a:cubicBezTo>
                    <a:lnTo>
                      <a:pt x="259" y="216"/>
                    </a:lnTo>
                    <a:lnTo>
                      <a:pt x="1" y="1"/>
                    </a:lnTo>
                    <a:close/>
                    <a:moveTo>
                      <a:pt x="259" y="216"/>
                    </a:moveTo>
                    <a:lnTo>
                      <a:pt x="329" y="275"/>
                    </a:lnTo>
                    <a:cubicBezTo>
                      <a:pt x="296" y="242"/>
                      <a:pt x="274" y="224"/>
                      <a:pt x="259" y="216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32"/>
              <p:cNvSpPr/>
              <p:nvPr/>
            </p:nvSpPr>
            <p:spPr>
              <a:xfrm>
                <a:off x="6432980" y="2679837"/>
                <a:ext cx="1357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6" extrusionOk="0">
                    <a:moveTo>
                      <a:pt x="0" y="0"/>
                    </a:moveTo>
                    <a:lnTo>
                      <a:pt x="55" y="55"/>
                    </a:lnTo>
                    <a:cubicBezTo>
                      <a:pt x="110" y="55"/>
                      <a:pt x="55" y="55"/>
                      <a:pt x="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32"/>
              <p:cNvSpPr/>
              <p:nvPr/>
            </p:nvSpPr>
            <p:spPr>
              <a:xfrm>
                <a:off x="6429610" y="2685806"/>
                <a:ext cx="2714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220" h="56" extrusionOk="0">
                    <a:moveTo>
                      <a:pt x="110" y="0"/>
                    </a:moveTo>
                    <a:cubicBezTo>
                      <a:pt x="55" y="0"/>
                      <a:pt x="0" y="0"/>
                      <a:pt x="110" y="55"/>
                    </a:cubicBezTo>
                    <a:cubicBezTo>
                      <a:pt x="165" y="55"/>
                      <a:pt x="219" y="55"/>
                      <a:pt x="11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32"/>
              <p:cNvSpPr/>
              <p:nvPr/>
            </p:nvSpPr>
            <p:spPr>
              <a:xfrm>
                <a:off x="6433644" y="2687126"/>
                <a:ext cx="2048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66" h="56" extrusionOk="0">
                    <a:moveTo>
                      <a:pt x="1" y="1"/>
                    </a:moveTo>
                    <a:lnTo>
                      <a:pt x="165" y="56"/>
                    </a:lnTo>
                    <a:lnTo>
                      <a:pt x="165" y="56"/>
                    </a:ln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32"/>
              <p:cNvSpPr/>
              <p:nvPr/>
            </p:nvSpPr>
            <p:spPr>
              <a:xfrm>
                <a:off x="6429560" y="2688022"/>
                <a:ext cx="29302" cy="4737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387" extrusionOk="0">
                    <a:moveTo>
                      <a:pt x="59" y="36"/>
                    </a:moveTo>
                    <a:cubicBezTo>
                      <a:pt x="1" y="36"/>
                      <a:pt x="36" y="52"/>
                      <a:pt x="97" y="75"/>
                    </a:cubicBezTo>
                    <a:lnTo>
                      <a:pt x="97" y="75"/>
                    </a:lnTo>
                    <a:lnTo>
                      <a:pt x="59" y="36"/>
                    </a:lnTo>
                    <a:close/>
                    <a:moveTo>
                      <a:pt x="97" y="75"/>
                    </a:moveTo>
                    <a:lnTo>
                      <a:pt x="114" y="91"/>
                    </a:lnTo>
                    <a:cubicBezTo>
                      <a:pt x="131" y="94"/>
                      <a:pt x="147" y="96"/>
                      <a:pt x="163" y="98"/>
                    </a:cubicBezTo>
                    <a:lnTo>
                      <a:pt x="163" y="98"/>
                    </a:lnTo>
                    <a:cubicBezTo>
                      <a:pt x="139" y="90"/>
                      <a:pt x="117" y="82"/>
                      <a:pt x="97" y="75"/>
                    </a:cubicBezTo>
                    <a:close/>
                    <a:moveTo>
                      <a:pt x="1273" y="253"/>
                    </a:moveTo>
                    <a:cubicBezTo>
                      <a:pt x="1276" y="254"/>
                      <a:pt x="1279" y="255"/>
                      <a:pt x="1282" y="256"/>
                    </a:cubicBezTo>
                    <a:lnTo>
                      <a:pt x="1282" y="256"/>
                    </a:lnTo>
                    <a:cubicBezTo>
                      <a:pt x="1285" y="256"/>
                      <a:pt x="1288" y="256"/>
                      <a:pt x="1291" y="256"/>
                    </a:cubicBezTo>
                    <a:lnTo>
                      <a:pt x="1291" y="256"/>
                    </a:lnTo>
                    <a:cubicBezTo>
                      <a:pt x="1285" y="255"/>
                      <a:pt x="1279" y="254"/>
                      <a:pt x="1273" y="253"/>
                    </a:cubicBezTo>
                    <a:close/>
                    <a:moveTo>
                      <a:pt x="1680" y="250"/>
                    </a:moveTo>
                    <a:cubicBezTo>
                      <a:pt x="1653" y="251"/>
                      <a:pt x="1624" y="253"/>
                      <a:pt x="1593" y="256"/>
                    </a:cubicBezTo>
                    <a:lnTo>
                      <a:pt x="1663" y="256"/>
                    </a:lnTo>
                    <a:cubicBezTo>
                      <a:pt x="1668" y="254"/>
                      <a:pt x="1673" y="252"/>
                      <a:pt x="1680" y="250"/>
                    </a:cubicBezTo>
                    <a:close/>
                    <a:moveTo>
                      <a:pt x="1647" y="256"/>
                    </a:moveTo>
                    <a:lnTo>
                      <a:pt x="1647" y="256"/>
                    </a:lnTo>
                    <a:cubicBezTo>
                      <a:pt x="1594" y="266"/>
                      <a:pt x="1565" y="271"/>
                      <a:pt x="1551" y="272"/>
                    </a:cubicBezTo>
                    <a:lnTo>
                      <a:pt x="1551" y="272"/>
                    </a:lnTo>
                    <a:lnTo>
                      <a:pt x="1536" y="271"/>
                    </a:lnTo>
                    <a:lnTo>
                      <a:pt x="1536" y="271"/>
                    </a:lnTo>
                    <a:cubicBezTo>
                      <a:pt x="1536" y="271"/>
                      <a:pt x="1536" y="271"/>
                      <a:pt x="1536" y="272"/>
                    </a:cubicBezTo>
                    <a:lnTo>
                      <a:pt x="1536" y="272"/>
                    </a:lnTo>
                    <a:cubicBezTo>
                      <a:pt x="1539" y="272"/>
                      <a:pt x="1543" y="272"/>
                      <a:pt x="1546" y="272"/>
                    </a:cubicBezTo>
                    <a:lnTo>
                      <a:pt x="1546" y="272"/>
                    </a:lnTo>
                    <a:cubicBezTo>
                      <a:pt x="1548" y="272"/>
                      <a:pt x="1549" y="272"/>
                      <a:pt x="1551" y="272"/>
                    </a:cubicBezTo>
                    <a:lnTo>
                      <a:pt x="1551" y="272"/>
                    </a:lnTo>
                    <a:lnTo>
                      <a:pt x="1561" y="273"/>
                    </a:lnTo>
                    <a:lnTo>
                      <a:pt x="1561" y="273"/>
                    </a:lnTo>
                    <a:lnTo>
                      <a:pt x="1647" y="256"/>
                    </a:lnTo>
                    <a:close/>
                    <a:moveTo>
                      <a:pt x="1404" y="262"/>
                    </a:moveTo>
                    <a:lnTo>
                      <a:pt x="1404" y="262"/>
                    </a:lnTo>
                    <a:cubicBezTo>
                      <a:pt x="1423" y="263"/>
                      <a:pt x="1442" y="265"/>
                      <a:pt x="1460" y="266"/>
                    </a:cubicBezTo>
                    <a:lnTo>
                      <a:pt x="1460" y="266"/>
                    </a:lnTo>
                    <a:cubicBezTo>
                      <a:pt x="1452" y="268"/>
                      <a:pt x="1443" y="269"/>
                      <a:pt x="1434" y="270"/>
                    </a:cubicBezTo>
                    <a:lnTo>
                      <a:pt x="1434" y="270"/>
                    </a:lnTo>
                    <a:cubicBezTo>
                      <a:pt x="1435" y="271"/>
                      <a:pt x="1433" y="271"/>
                      <a:pt x="1429" y="271"/>
                    </a:cubicBezTo>
                    <a:cubicBezTo>
                      <a:pt x="1429" y="271"/>
                      <a:pt x="1429" y="271"/>
                      <a:pt x="1429" y="271"/>
                    </a:cubicBezTo>
                    <a:lnTo>
                      <a:pt x="1429" y="271"/>
                    </a:lnTo>
                    <a:cubicBezTo>
                      <a:pt x="1422" y="273"/>
                      <a:pt x="1414" y="274"/>
                      <a:pt x="1407" y="275"/>
                    </a:cubicBezTo>
                    <a:lnTo>
                      <a:pt x="1407" y="275"/>
                    </a:lnTo>
                    <a:cubicBezTo>
                      <a:pt x="1405" y="275"/>
                      <a:pt x="1403" y="274"/>
                      <a:pt x="1402" y="274"/>
                    </a:cubicBezTo>
                    <a:lnTo>
                      <a:pt x="1402" y="274"/>
                    </a:lnTo>
                    <a:cubicBezTo>
                      <a:pt x="1408" y="272"/>
                      <a:pt x="1410" y="272"/>
                      <a:pt x="1408" y="272"/>
                    </a:cubicBezTo>
                    <a:cubicBezTo>
                      <a:pt x="1406" y="272"/>
                      <a:pt x="1403" y="272"/>
                      <a:pt x="1397" y="273"/>
                    </a:cubicBezTo>
                    <a:lnTo>
                      <a:pt x="1397" y="273"/>
                    </a:lnTo>
                    <a:cubicBezTo>
                      <a:pt x="1383" y="270"/>
                      <a:pt x="1371" y="267"/>
                      <a:pt x="1360" y="265"/>
                    </a:cubicBezTo>
                    <a:lnTo>
                      <a:pt x="1360" y="265"/>
                    </a:lnTo>
                    <a:cubicBezTo>
                      <a:pt x="1391" y="269"/>
                      <a:pt x="1418" y="271"/>
                      <a:pt x="1429" y="271"/>
                    </a:cubicBezTo>
                    <a:lnTo>
                      <a:pt x="1429" y="271"/>
                    </a:lnTo>
                    <a:cubicBezTo>
                      <a:pt x="1431" y="271"/>
                      <a:pt x="1433" y="271"/>
                      <a:pt x="1434" y="270"/>
                    </a:cubicBezTo>
                    <a:lnTo>
                      <a:pt x="1434" y="270"/>
                    </a:lnTo>
                    <a:cubicBezTo>
                      <a:pt x="1434" y="269"/>
                      <a:pt x="1425" y="266"/>
                      <a:pt x="1404" y="262"/>
                    </a:cubicBezTo>
                    <a:close/>
                    <a:moveTo>
                      <a:pt x="1533" y="271"/>
                    </a:moveTo>
                    <a:cubicBezTo>
                      <a:pt x="1527" y="274"/>
                      <a:pt x="1515" y="278"/>
                      <a:pt x="1493" y="286"/>
                    </a:cubicBezTo>
                    <a:lnTo>
                      <a:pt x="1493" y="286"/>
                    </a:lnTo>
                    <a:lnTo>
                      <a:pt x="1558" y="273"/>
                    </a:lnTo>
                    <a:lnTo>
                      <a:pt x="1558" y="273"/>
                    </a:lnTo>
                    <a:cubicBezTo>
                      <a:pt x="1554" y="273"/>
                      <a:pt x="1550" y="273"/>
                      <a:pt x="1546" y="272"/>
                    </a:cubicBezTo>
                    <a:lnTo>
                      <a:pt x="1546" y="272"/>
                    </a:lnTo>
                    <a:cubicBezTo>
                      <a:pt x="1544" y="273"/>
                      <a:pt x="1543" y="273"/>
                      <a:pt x="1541" y="273"/>
                    </a:cubicBezTo>
                    <a:cubicBezTo>
                      <a:pt x="1538" y="273"/>
                      <a:pt x="1536" y="272"/>
                      <a:pt x="1536" y="272"/>
                    </a:cubicBezTo>
                    <a:lnTo>
                      <a:pt x="1536" y="272"/>
                    </a:lnTo>
                    <a:cubicBezTo>
                      <a:pt x="1535" y="272"/>
                      <a:pt x="1534" y="272"/>
                      <a:pt x="1533" y="271"/>
                    </a:cubicBezTo>
                    <a:close/>
                    <a:moveTo>
                      <a:pt x="1262" y="286"/>
                    </a:moveTo>
                    <a:cubicBezTo>
                      <a:pt x="1265" y="286"/>
                      <a:pt x="1245" y="289"/>
                      <a:pt x="1208" y="293"/>
                    </a:cubicBezTo>
                    <a:lnTo>
                      <a:pt x="1208" y="293"/>
                    </a:lnTo>
                    <a:cubicBezTo>
                      <a:pt x="1243" y="288"/>
                      <a:pt x="1260" y="286"/>
                      <a:pt x="1262" y="286"/>
                    </a:cubicBezTo>
                    <a:close/>
                    <a:moveTo>
                      <a:pt x="1398" y="277"/>
                    </a:moveTo>
                    <a:cubicBezTo>
                      <a:pt x="1388" y="278"/>
                      <a:pt x="1378" y="280"/>
                      <a:pt x="1368" y="282"/>
                    </a:cubicBezTo>
                    <a:lnTo>
                      <a:pt x="1368" y="282"/>
                    </a:lnTo>
                    <a:cubicBezTo>
                      <a:pt x="1377" y="284"/>
                      <a:pt x="1386" y="287"/>
                      <a:pt x="1395" y="290"/>
                    </a:cubicBezTo>
                    <a:lnTo>
                      <a:pt x="1395" y="290"/>
                    </a:lnTo>
                    <a:cubicBezTo>
                      <a:pt x="1404" y="287"/>
                      <a:pt x="1413" y="285"/>
                      <a:pt x="1421" y="283"/>
                    </a:cubicBezTo>
                    <a:lnTo>
                      <a:pt x="1421" y="283"/>
                    </a:lnTo>
                    <a:cubicBezTo>
                      <a:pt x="1434" y="287"/>
                      <a:pt x="1446" y="290"/>
                      <a:pt x="1457" y="294"/>
                    </a:cubicBezTo>
                    <a:lnTo>
                      <a:pt x="1457" y="294"/>
                    </a:lnTo>
                    <a:lnTo>
                      <a:pt x="1475" y="290"/>
                    </a:lnTo>
                    <a:lnTo>
                      <a:pt x="1475" y="290"/>
                    </a:lnTo>
                    <a:cubicBezTo>
                      <a:pt x="1477" y="290"/>
                      <a:pt x="1479" y="291"/>
                      <a:pt x="1480" y="291"/>
                    </a:cubicBezTo>
                    <a:lnTo>
                      <a:pt x="1480" y="291"/>
                    </a:lnTo>
                    <a:cubicBezTo>
                      <a:pt x="1485" y="289"/>
                      <a:pt x="1489" y="288"/>
                      <a:pt x="1493" y="286"/>
                    </a:cubicBezTo>
                    <a:lnTo>
                      <a:pt x="1493" y="286"/>
                    </a:lnTo>
                    <a:lnTo>
                      <a:pt x="1475" y="290"/>
                    </a:lnTo>
                    <a:lnTo>
                      <a:pt x="1475" y="290"/>
                    </a:lnTo>
                    <a:cubicBezTo>
                      <a:pt x="1461" y="287"/>
                      <a:pt x="1446" y="284"/>
                      <a:pt x="1432" y="281"/>
                    </a:cubicBezTo>
                    <a:lnTo>
                      <a:pt x="1432" y="281"/>
                    </a:lnTo>
                    <a:cubicBezTo>
                      <a:pt x="1429" y="281"/>
                      <a:pt x="1425" y="282"/>
                      <a:pt x="1421" y="283"/>
                    </a:cubicBezTo>
                    <a:lnTo>
                      <a:pt x="1421" y="283"/>
                    </a:lnTo>
                    <a:cubicBezTo>
                      <a:pt x="1414" y="281"/>
                      <a:pt x="1406" y="279"/>
                      <a:pt x="1398" y="277"/>
                    </a:cubicBezTo>
                    <a:close/>
                    <a:moveTo>
                      <a:pt x="1560" y="290"/>
                    </a:moveTo>
                    <a:cubicBezTo>
                      <a:pt x="1546" y="291"/>
                      <a:pt x="1538" y="293"/>
                      <a:pt x="1539" y="296"/>
                    </a:cubicBezTo>
                    <a:lnTo>
                      <a:pt x="1539" y="296"/>
                    </a:lnTo>
                    <a:cubicBezTo>
                      <a:pt x="1547" y="294"/>
                      <a:pt x="1554" y="292"/>
                      <a:pt x="1560" y="290"/>
                    </a:cubicBezTo>
                    <a:close/>
                    <a:moveTo>
                      <a:pt x="1480" y="291"/>
                    </a:moveTo>
                    <a:lnTo>
                      <a:pt x="1480" y="291"/>
                    </a:lnTo>
                    <a:cubicBezTo>
                      <a:pt x="1476" y="293"/>
                      <a:pt x="1471" y="294"/>
                      <a:pt x="1466" y="296"/>
                    </a:cubicBezTo>
                    <a:lnTo>
                      <a:pt x="1466" y="296"/>
                    </a:lnTo>
                    <a:cubicBezTo>
                      <a:pt x="1463" y="295"/>
                      <a:pt x="1460" y="294"/>
                      <a:pt x="1457" y="294"/>
                    </a:cubicBezTo>
                    <a:lnTo>
                      <a:pt x="1457" y="294"/>
                    </a:lnTo>
                    <a:lnTo>
                      <a:pt x="1428" y="300"/>
                    </a:lnTo>
                    <a:lnTo>
                      <a:pt x="1428" y="300"/>
                    </a:lnTo>
                    <a:cubicBezTo>
                      <a:pt x="1431" y="301"/>
                      <a:pt x="1435" y="302"/>
                      <a:pt x="1438" y="303"/>
                    </a:cubicBezTo>
                    <a:lnTo>
                      <a:pt x="1438" y="303"/>
                    </a:lnTo>
                    <a:cubicBezTo>
                      <a:pt x="1440" y="303"/>
                      <a:pt x="1442" y="303"/>
                      <a:pt x="1444" y="304"/>
                    </a:cubicBezTo>
                    <a:lnTo>
                      <a:pt x="1444" y="304"/>
                    </a:lnTo>
                    <a:cubicBezTo>
                      <a:pt x="1452" y="301"/>
                      <a:pt x="1459" y="299"/>
                      <a:pt x="1466" y="296"/>
                    </a:cubicBezTo>
                    <a:lnTo>
                      <a:pt x="1466" y="296"/>
                    </a:lnTo>
                    <a:cubicBezTo>
                      <a:pt x="1477" y="300"/>
                      <a:pt x="1488" y="303"/>
                      <a:pt x="1499" y="306"/>
                    </a:cubicBezTo>
                    <a:lnTo>
                      <a:pt x="1499" y="306"/>
                    </a:lnTo>
                    <a:cubicBezTo>
                      <a:pt x="1507" y="304"/>
                      <a:pt x="1515" y="302"/>
                      <a:pt x="1522" y="300"/>
                    </a:cubicBezTo>
                    <a:lnTo>
                      <a:pt x="1522" y="300"/>
                    </a:lnTo>
                    <a:cubicBezTo>
                      <a:pt x="1539" y="304"/>
                      <a:pt x="1555" y="307"/>
                      <a:pt x="1570" y="310"/>
                    </a:cubicBezTo>
                    <a:lnTo>
                      <a:pt x="1570" y="310"/>
                    </a:lnTo>
                    <a:cubicBezTo>
                      <a:pt x="1549" y="304"/>
                      <a:pt x="1539" y="299"/>
                      <a:pt x="1539" y="296"/>
                    </a:cubicBezTo>
                    <a:lnTo>
                      <a:pt x="1539" y="296"/>
                    </a:lnTo>
                    <a:cubicBezTo>
                      <a:pt x="1534" y="297"/>
                      <a:pt x="1528" y="299"/>
                      <a:pt x="1522" y="300"/>
                    </a:cubicBezTo>
                    <a:lnTo>
                      <a:pt x="1522" y="300"/>
                    </a:lnTo>
                    <a:cubicBezTo>
                      <a:pt x="1509" y="297"/>
                      <a:pt x="1494" y="294"/>
                      <a:pt x="1480" y="291"/>
                    </a:cubicBezTo>
                    <a:close/>
                    <a:moveTo>
                      <a:pt x="1570" y="310"/>
                    </a:moveTo>
                    <a:cubicBezTo>
                      <a:pt x="1572" y="311"/>
                      <a:pt x="1575" y="312"/>
                      <a:pt x="1578" y="313"/>
                    </a:cubicBezTo>
                    <a:lnTo>
                      <a:pt x="1578" y="313"/>
                    </a:lnTo>
                    <a:cubicBezTo>
                      <a:pt x="1579" y="313"/>
                      <a:pt x="1579" y="312"/>
                      <a:pt x="1579" y="312"/>
                    </a:cubicBezTo>
                    <a:lnTo>
                      <a:pt x="1579" y="312"/>
                    </a:lnTo>
                    <a:cubicBezTo>
                      <a:pt x="1576" y="312"/>
                      <a:pt x="1573" y="311"/>
                      <a:pt x="1570" y="310"/>
                    </a:cubicBezTo>
                    <a:close/>
                    <a:moveTo>
                      <a:pt x="1154" y="310"/>
                    </a:moveTo>
                    <a:cubicBezTo>
                      <a:pt x="1105" y="319"/>
                      <a:pt x="1085" y="322"/>
                      <a:pt x="1085" y="322"/>
                    </a:cubicBezTo>
                    <a:cubicBezTo>
                      <a:pt x="1086" y="322"/>
                      <a:pt x="1115" y="317"/>
                      <a:pt x="1156" y="310"/>
                    </a:cubicBezTo>
                    <a:close/>
                    <a:moveTo>
                      <a:pt x="1663" y="256"/>
                    </a:moveTo>
                    <a:cubicBezTo>
                      <a:pt x="1632" y="267"/>
                      <a:pt x="1623" y="271"/>
                      <a:pt x="1608" y="276"/>
                    </a:cubicBezTo>
                    <a:lnTo>
                      <a:pt x="1608" y="276"/>
                    </a:lnTo>
                    <a:lnTo>
                      <a:pt x="1561" y="273"/>
                    </a:lnTo>
                    <a:lnTo>
                      <a:pt x="1561" y="273"/>
                    </a:lnTo>
                    <a:lnTo>
                      <a:pt x="1558" y="273"/>
                    </a:lnTo>
                    <a:lnTo>
                      <a:pt x="1558" y="273"/>
                    </a:lnTo>
                    <a:cubicBezTo>
                      <a:pt x="1575" y="275"/>
                      <a:pt x="1591" y="276"/>
                      <a:pt x="1606" y="277"/>
                    </a:cubicBezTo>
                    <a:lnTo>
                      <a:pt x="1606" y="277"/>
                    </a:lnTo>
                    <a:cubicBezTo>
                      <a:pt x="1597" y="280"/>
                      <a:pt x="1584" y="284"/>
                      <a:pt x="1560" y="290"/>
                    </a:cubicBezTo>
                    <a:lnTo>
                      <a:pt x="1560" y="290"/>
                    </a:lnTo>
                    <a:cubicBezTo>
                      <a:pt x="1566" y="290"/>
                      <a:pt x="1573" y="290"/>
                      <a:pt x="1580" y="290"/>
                    </a:cubicBezTo>
                    <a:cubicBezTo>
                      <a:pt x="1694" y="290"/>
                      <a:pt x="2008" y="322"/>
                      <a:pt x="2091" y="322"/>
                    </a:cubicBezTo>
                    <a:cubicBezTo>
                      <a:pt x="2117" y="322"/>
                      <a:pt x="2119" y="319"/>
                      <a:pt x="2086" y="310"/>
                    </a:cubicBezTo>
                    <a:lnTo>
                      <a:pt x="1947" y="300"/>
                    </a:lnTo>
                    <a:lnTo>
                      <a:pt x="1947" y="300"/>
                    </a:lnTo>
                    <a:cubicBezTo>
                      <a:pt x="1848" y="289"/>
                      <a:pt x="1552" y="256"/>
                      <a:pt x="1976" y="256"/>
                    </a:cubicBezTo>
                    <a:close/>
                    <a:moveTo>
                      <a:pt x="1593" y="310"/>
                    </a:moveTo>
                    <a:cubicBezTo>
                      <a:pt x="1586" y="310"/>
                      <a:pt x="1582" y="311"/>
                      <a:pt x="1579" y="312"/>
                    </a:cubicBezTo>
                    <a:lnTo>
                      <a:pt x="1579" y="312"/>
                    </a:lnTo>
                    <a:cubicBezTo>
                      <a:pt x="1617" y="320"/>
                      <a:pt x="1644" y="326"/>
                      <a:pt x="1648" y="326"/>
                    </a:cubicBezTo>
                    <a:cubicBezTo>
                      <a:pt x="1652" y="326"/>
                      <a:pt x="1636" y="321"/>
                      <a:pt x="1593" y="310"/>
                    </a:cubicBezTo>
                    <a:close/>
                    <a:moveTo>
                      <a:pt x="490" y="0"/>
                    </a:moveTo>
                    <a:cubicBezTo>
                      <a:pt x="474" y="0"/>
                      <a:pt x="747" y="104"/>
                      <a:pt x="955" y="187"/>
                    </a:cubicBezTo>
                    <a:lnTo>
                      <a:pt x="955" y="187"/>
                    </a:lnTo>
                    <a:cubicBezTo>
                      <a:pt x="755" y="142"/>
                      <a:pt x="711" y="131"/>
                      <a:pt x="552" y="91"/>
                    </a:cubicBezTo>
                    <a:cubicBezTo>
                      <a:pt x="378" y="57"/>
                      <a:pt x="307" y="44"/>
                      <a:pt x="293" y="44"/>
                    </a:cubicBezTo>
                    <a:cubicBezTo>
                      <a:pt x="255" y="44"/>
                      <a:pt x="639" y="139"/>
                      <a:pt x="509" y="139"/>
                    </a:cubicBezTo>
                    <a:cubicBezTo>
                      <a:pt x="465" y="139"/>
                      <a:pt x="362" y="128"/>
                      <a:pt x="163" y="98"/>
                    </a:cubicBezTo>
                    <a:lnTo>
                      <a:pt x="163" y="98"/>
                    </a:lnTo>
                    <a:cubicBezTo>
                      <a:pt x="203" y="113"/>
                      <a:pt x="245" y="130"/>
                      <a:pt x="278" y="146"/>
                    </a:cubicBezTo>
                    <a:lnTo>
                      <a:pt x="607" y="146"/>
                    </a:lnTo>
                    <a:cubicBezTo>
                      <a:pt x="683" y="184"/>
                      <a:pt x="948" y="223"/>
                      <a:pt x="1156" y="242"/>
                    </a:cubicBezTo>
                    <a:lnTo>
                      <a:pt x="1156" y="242"/>
                    </a:lnTo>
                    <a:cubicBezTo>
                      <a:pt x="1175" y="247"/>
                      <a:pt x="1192" y="251"/>
                      <a:pt x="1209" y="255"/>
                    </a:cubicBezTo>
                    <a:lnTo>
                      <a:pt x="1209" y="255"/>
                    </a:lnTo>
                    <a:cubicBezTo>
                      <a:pt x="1123" y="255"/>
                      <a:pt x="1066" y="254"/>
                      <a:pt x="1020" y="251"/>
                    </a:cubicBezTo>
                    <a:lnTo>
                      <a:pt x="1020" y="251"/>
                    </a:lnTo>
                    <a:lnTo>
                      <a:pt x="1045" y="256"/>
                    </a:lnTo>
                    <a:cubicBezTo>
                      <a:pt x="1024" y="253"/>
                      <a:pt x="1005" y="251"/>
                      <a:pt x="986" y="249"/>
                    </a:cubicBezTo>
                    <a:lnTo>
                      <a:pt x="986" y="249"/>
                    </a:lnTo>
                    <a:cubicBezTo>
                      <a:pt x="997" y="250"/>
                      <a:pt x="1008" y="251"/>
                      <a:pt x="1020" y="251"/>
                    </a:cubicBezTo>
                    <a:lnTo>
                      <a:pt x="1020" y="251"/>
                    </a:lnTo>
                    <a:lnTo>
                      <a:pt x="716" y="201"/>
                    </a:lnTo>
                    <a:lnTo>
                      <a:pt x="716" y="201"/>
                    </a:lnTo>
                    <a:cubicBezTo>
                      <a:pt x="825" y="222"/>
                      <a:pt x="882" y="236"/>
                      <a:pt x="938" y="243"/>
                    </a:cubicBezTo>
                    <a:lnTo>
                      <a:pt x="938" y="243"/>
                    </a:lnTo>
                    <a:cubicBezTo>
                      <a:pt x="566" y="201"/>
                      <a:pt x="631" y="201"/>
                      <a:pt x="278" y="201"/>
                    </a:cubicBezTo>
                    <a:cubicBezTo>
                      <a:pt x="552" y="201"/>
                      <a:pt x="1045" y="256"/>
                      <a:pt x="1045" y="256"/>
                    </a:cubicBezTo>
                    <a:cubicBezTo>
                      <a:pt x="924" y="245"/>
                      <a:pt x="835" y="240"/>
                      <a:pt x="771" y="240"/>
                    </a:cubicBezTo>
                    <a:cubicBezTo>
                      <a:pt x="539" y="240"/>
                      <a:pt x="670" y="300"/>
                      <a:pt x="966" y="309"/>
                    </a:cubicBezTo>
                    <a:lnTo>
                      <a:pt x="966" y="309"/>
                    </a:lnTo>
                    <a:cubicBezTo>
                      <a:pt x="939" y="310"/>
                      <a:pt x="910" y="310"/>
                      <a:pt x="881" y="310"/>
                    </a:cubicBezTo>
                    <a:lnTo>
                      <a:pt x="1154" y="310"/>
                    </a:lnTo>
                    <a:cubicBezTo>
                      <a:pt x="1155" y="310"/>
                      <a:pt x="1156" y="310"/>
                      <a:pt x="1157" y="310"/>
                    </a:cubicBezTo>
                    <a:lnTo>
                      <a:pt x="1157" y="310"/>
                    </a:lnTo>
                    <a:cubicBezTo>
                      <a:pt x="1157" y="310"/>
                      <a:pt x="1157" y="310"/>
                      <a:pt x="1156" y="310"/>
                    </a:cubicBezTo>
                    <a:lnTo>
                      <a:pt x="1209" y="310"/>
                    </a:lnTo>
                    <a:cubicBezTo>
                      <a:pt x="1262" y="301"/>
                      <a:pt x="1303" y="293"/>
                      <a:pt x="1333" y="287"/>
                    </a:cubicBezTo>
                    <a:lnTo>
                      <a:pt x="1333" y="287"/>
                    </a:lnTo>
                    <a:cubicBezTo>
                      <a:pt x="1345" y="290"/>
                      <a:pt x="1357" y="293"/>
                      <a:pt x="1370" y="296"/>
                    </a:cubicBezTo>
                    <a:lnTo>
                      <a:pt x="1370" y="296"/>
                    </a:lnTo>
                    <a:cubicBezTo>
                      <a:pt x="1304" y="313"/>
                      <a:pt x="1220" y="335"/>
                      <a:pt x="1100" y="365"/>
                    </a:cubicBezTo>
                    <a:lnTo>
                      <a:pt x="1404" y="304"/>
                    </a:lnTo>
                    <a:lnTo>
                      <a:pt x="1404" y="304"/>
                    </a:lnTo>
                    <a:cubicBezTo>
                      <a:pt x="1411" y="306"/>
                      <a:pt x="1419" y="308"/>
                      <a:pt x="1427" y="310"/>
                    </a:cubicBezTo>
                    <a:lnTo>
                      <a:pt x="1427" y="310"/>
                    </a:lnTo>
                    <a:cubicBezTo>
                      <a:pt x="1388" y="324"/>
                      <a:pt x="1335" y="341"/>
                      <a:pt x="1264" y="365"/>
                    </a:cubicBezTo>
                    <a:cubicBezTo>
                      <a:pt x="1347" y="344"/>
                      <a:pt x="1409" y="329"/>
                      <a:pt x="1456" y="317"/>
                    </a:cubicBezTo>
                    <a:lnTo>
                      <a:pt x="1456" y="317"/>
                    </a:lnTo>
                    <a:cubicBezTo>
                      <a:pt x="1496" y="327"/>
                      <a:pt x="1522" y="332"/>
                      <a:pt x="1540" y="334"/>
                    </a:cubicBezTo>
                    <a:lnTo>
                      <a:pt x="1540" y="334"/>
                    </a:lnTo>
                    <a:cubicBezTo>
                      <a:pt x="1519" y="327"/>
                      <a:pt x="1497" y="321"/>
                      <a:pt x="1472" y="313"/>
                    </a:cubicBezTo>
                    <a:lnTo>
                      <a:pt x="1472" y="313"/>
                    </a:lnTo>
                    <a:cubicBezTo>
                      <a:pt x="1476" y="312"/>
                      <a:pt x="1479" y="311"/>
                      <a:pt x="1483" y="310"/>
                    </a:cubicBezTo>
                    <a:lnTo>
                      <a:pt x="1483" y="310"/>
                    </a:lnTo>
                    <a:cubicBezTo>
                      <a:pt x="1483" y="310"/>
                      <a:pt x="1483" y="310"/>
                      <a:pt x="1483" y="310"/>
                    </a:cubicBezTo>
                    <a:lnTo>
                      <a:pt x="1546" y="321"/>
                    </a:lnTo>
                    <a:lnTo>
                      <a:pt x="1546" y="321"/>
                    </a:lnTo>
                    <a:cubicBezTo>
                      <a:pt x="1531" y="316"/>
                      <a:pt x="1515" y="311"/>
                      <a:pt x="1499" y="306"/>
                    </a:cubicBezTo>
                    <a:lnTo>
                      <a:pt x="1499" y="306"/>
                    </a:lnTo>
                    <a:cubicBezTo>
                      <a:pt x="1494" y="307"/>
                      <a:pt x="1488" y="309"/>
                      <a:pt x="1483" y="310"/>
                    </a:cubicBezTo>
                    <a:lnTo>
                      <a:pt x="1483" y="310"/>
                    </a:lnTo>
                    <a:cubicBezTo>
                      <a:pt x="1469" y="308"/>
                      <a:pt x="1456" y="306"/>
                      <a:pt x="1444" y="304"/>
                    </a:cubicBezTo>
                    <a:lnTo>
                      <a:pt x="1444" y="304"/>
                    </a:lnTo>
                    <a:cubicBezTo>
                      <a:pt x="1444" y="304"/>
                      <a:pt x="1443" y="304"/>
                      <a:pt x="1443" y="304"/>
                    </a:cubicBezTo>
                    <a:lnTo>
                      <a:pt x="1443" y="304"/>
                    </a:lnTo>
                    <a:cubicBezTo>
                      <a:pt x="1442" y="304"/>
                      <a:pt x="1440" y="303"/>
                      <a:pt x="1438" y="303"/>
                    </a:cubicBezTo>
                    <a:lnTo>
                      <a:pt x="1438" y="303"/>
                    </a:lnTo>
                    <a:cubicBezTo>
                      <a:pt x="1433" y="302"/>
                      <a:pt x="1428" y="301"/>
                      <a:pt x="1424" y="300"/>
                    </a:cubicBezTo>
                    <a:lnTo>
                      <a:pt x="1424" y="300"/>
                    </a:lnTo>
                    <a:lnTo>
                      <a:pt x="1428" y="300"/>
                    </a:lnTo>
                    <a:lnTo>
                      <a:pt x="1428" y="300"/>
                    </a:lnTo>
                    <a:cubicBezTo>
                      <a:pt x="1417" y="296"/>
                      <a:pt x="1406" y="293"/>
                      <a:pt x="1395" y="290"/>
                    </a:cubicBezTo>
                    <a:lnTo>
                      <a:pt x="1395" y="290"/>
                    </a:lnTo>
                    <a:cubicBezTo>
                      <a:pt x="1391" y="291"/>
                      <a:pt x="1386" y="292"/>
                      <a:pt x="1382" y="293"/>
                    </a:cubicBezTo>
                    <a:lnTo>
                      <a:pt x="1382" y="293"/>
                    </a:lnTo>
                    <a:cubicBezTo>
                      <a:pt x="1367" y="291"/>
                      <a:pt x="1353" y="288"/>
                      <a:pt x="1341" y="286"/>
                    </a:cubicBezTo>
                    <a:lnTo>
                      <a:pt x="1341" y="286"/>
                    </a:lnTo>
                    <a:cubicBezTo>
                      <a:pt x="1342" y="286"/>
                      <a:pt x="1342" y="286"/>
                      <a:pt x="1343" y="286"/>
                    </a:cubicBezTo>
                    <a:lnTo>
                      <a:pt x="1343" y="286"/>
                    </a:lnTo>
                    <a:cubicBezTo>
                      <a:pt x="1351" y="284"/>
                      <a:pt x="1360" y="283"/>
                      <a:pt x="1368" y="282"/>
                    </a:cubicBezTo>
                    <a:lnTo>
                      <a:pt x="1368" y="282"/>
                    </a:lnTo>
                    <a:cubicBezTo>
                      <a:pt x="1367" y="281"/>
                      <a:pt x="1367" y="281"/>
                      <a:pt x="1367" y="281"/>
                    </a:cubicBezTo>
                    <a:lnTo>
                      <a:pt x="1367" y="281"/>
                    </a:lnTo>
                    <a:cubicBezTo>
                      <a:pt x="1378" y="279"/>
                      <a:pt x="1388" y="277"/>
                      <a:pt x="1394" y="275"/>
                    </a:cubicBezTo>
                    <a:lnTo>
                      <a:pt x="1394" y="275"/>
                    </a:lnTo>
                    <a:cubicBezTo>
                      <a:pt x="1396" y="276"/>
                      <a:pt x="1397" y="276"/>
                      <a:pt x="1398" y="277"/>
                    </a:cubicBezTo>
                    <a:lnTo>
                      <a:pt x="1398" y="277"/>
                    </a:lnTo>
                    <a:cubicBezTo>
                      <a:pt x="1401" y="276"/>
                      <a:pt x="1404" y="276"/>
                      <a:pt x="1407" y="275"/>
                    </a:cubicBezTo>
                    <a:lnTo>
                      <a:pt x="1407" y="275"/>
                    </a:lnTo>
                    <a:cubicBezTo>
                      <a:pt x="1415" y="277"/>
                      <a:pt x="1423" y="279"/>
                      <a:pt x="1432" y="281"/>
                    </a:cubicBezTo>
                    <a:lnTo>
                      <a:pt x="1432" y="281"/>
                    </a:lnTo>
                    <a:cubicBezTo>
                      <a:pt x="1451" y="276"/>
                      <a:pt x="1468" y="272"/>
                      <a:pt x="1485" y="268"/>
                    </a:cubicBezTo>
                    <a:lnTo>
                      <a:pt x="1485" y="268"/>
                    </a:lnTo>
                    <a:cubicBezTo>
                      <a:pt x="1502" y="269"/>
                      <a:pt x="1517" y="270"/>
                      <a:pt x="1533" y="271"/>
                    </a:cubicBezTo>
                    <a:lnTo>
                      <a:pt x="1533" y="271"/>
                    </a:lnTo>
                    <a:cubicBezTo>
                      <a:pt x="1533" y="271"/>
                      <a:pt x="1534" y="271"/>
                      <a:pt x="1534" y="271"/>
                    </a:cubicBezTo>
                    <a:lnTo>
                      <a:pt x="1534" y="271"/>
                    </a:lnTo>
                    <a:lnTo>
                      <a:pt x="1536" y="271"/>
                    </a:lnTo>
                    <a:lnTo>
                      <a:pt x="1536" y="271"/>
                    </a:lnTo>
                    <a:cubicBezTo>
                      <a:pt x="1536" y="270"/>
                      <a:pt x="1538" y="269"/>
                      <a:pt x="1538" y="269"/>
                    </a:cubicBezTo>
                    <a:lnTo>
                      <a:pt x="1538" y="269"/>
                    </a:lnTo>
                    <a:cubicBezTo>
                      <a:pt x="1538" y="269"/>
                      <a:pt x="1537" y="270"/>
                      <a:pt x="1534" y="271"/>
                    </a:cubicBezTo>
                    <a:lnTo>
                      <a:pt x="1534" y="271"/>
                    </a:lnTo>
                    <a:lnTo>
                      <a:pt x="1487" y="268"/>
                    </a:lnTo>
                    <a:lnTo>
                      <a:pt x="1487" y="268"/>
                    </a:lnTo>
                    <a:cubicBezTo>
                      <a:pt x="1565" y="250"/>
                      <a:pt x="1637" y="238"/>
                      <a:pt x="1768" y="220"/>
                    </a:cubicBezTo>
                    <a:lnTo>
                      <a:pt x="1768" y="220"/>
                    </a:lnTo>
                    <a:cubicBezTo>
                      <a:pt x="1728" y="233"/>
                      <a:pt x="1700" y="242"/>
                      <a:pt x="1680" y="250"/>
                    </a:cubicBezTo>
                    <a:lnTo>
                      <a:pt x="1680" y="250"/>
                    </a:lnTo>
                    <a:cubicBezTo>
                      <a:pt x="2374" y="201"/>
                      <a:pt x="1879" y="197"/>
                      <a:pt x="2195" y="91"/>
                    </a:cubicBezTo>
                    <a:lnTo>
                      <a:pt x="2195" y="91"/>
                    </a:lnTo>
                    <a:cubicBezTo>
                      <a:pt x="2017" y="144"/>
                      <a:pt x="1897" y="180"/>
                      <a:pt x="1815" y="206"/>
                    </a:cubicBezTo>
                    <a:lnTo>
                      <a:pt x="1815" y="206"/>
                    </a:lnTo>
                    <a:cubicBezTo>
                      <a:pt x="1720" y="221"/>
                      <a:pt x="1585" y="245"/>
                      <a:pt x="1462" y="266"/>
                    </a:cubicBezTo>
                    <a:lnTo>
                      <a:pt x="1462" y="266"/>
                    </a:lnTo>
                    <a:lnTo>
                      <a:pt x="1402" y="262"/>
                    </a:lnTo>
                    <a:lnTo>
                      <a:pt x="1402" y="262"/>
                    </a:lnTo>
                    <a:cubicBezTo>
                      <a:pt x="1403" y="262"/>
                      <a:pt x="1403" y="262"/>
                      <a:pt x="1404" y="262"/>
                    </a:cubicBezTo>
                    <a:lnTo>
                      <a:pt x="1404" y="262"/>
                    </a:lnTo>
                    <a:cubicBezTo>
                      <a:pt x="1377" y="260"/>
                      <a:pt x="1348" y="258"/>
                      <a:pt x="1319" y="256"/>
                    </a:cubicBezTo>
                    <a:lnTo>
                      <a:pt x="1319" y="256"/>
                    </a:lnTo>
                    <a:lnTo>
                      <a:pt x="1402" y="262"/>
                    </a:lnTo>
                    <a:lnTo>
                      <a:pt x="1402" y="262"/>
                    </a:lnTo>
                    <a:cubicBezTo>
                      <a:pt x="1394" y="260"/>
                      <a:pt x="1385" y="258"/>
                      <a:pt x="1374" y="256"/>
                    </a:cubicBezTo>
                    <a:cubicBezTo>
                      <a:pt x="1344" y="256"/>
                      <a:pt x="1317" y="256"/>
                      <a:pt x="1291" y="256"/>
                    </a:cubicBezTo>
                    <a:lnTo>
                      <a:pt x="1291" y="256"/>
                    </a:lnTo>
                    <a:cubicBezTo>
                      <a:pt x="1310" y="258"/>
                      <a:pt x="1330" y="261"/>
                      <a:pt x="1349" y="263"/>
                    </a:cubicBezTo>
                    <a:lnTo>
                      <a:pt x="1349" y="263"/>
                    </a:lnTo>
                    <a:cubicBezTo>
                      <a:pt x="1363" y="267"/>
                      <a:pt x="1376" y="270"/>
                      <a:pt x="1389" y="274"/>
                    </a:cubicBezTo>
                    <a:lnTo>
                      <a:pt x="1389" y="274"/>
                    </a:lnTo>
                    <a:cubicBezTo>
                      <a:pt x="1380" y="275"/>
                      <a:pt x="1370" y="277"/>
                      <a:pt x="1358" y="278"/>
                    </a:cubicBezTo>
                    <a:lnTo>
                      <a:pt x="1358" y="278"/>
                    </a:lnTo>
                    <a:cubicBezTo>
                      <a:pt x="1334" y="271"/>
                      <a:pt x="1309" y="264"/>
                      <a:pt x="1282" y="256"/>
                    </a:cubicBezTo>
                    <a:lnTo>
                      <a:pt x="1282" y="256"/>
                    </a:lnTo>
                    <a:cubicBezTo>
                      <a:pt x="1261" y="255"/>
                      <a:pt x="1242" y="255"/>
                      <a:pt x="1224" y="255"/>
                    </a:cubicBezTo>
                    <a:lnTo>
                      <a:pt x="1224" y="255"/>
                    </a:lnTo>
                    <a:cubicBezTo>
                      <a:pt x="1210" y="252"/>
                      <a:pt x="1198" y="248"/>
                      <a:pt x="1187" y="245"/>
                    </a:cubicBezTo>
                    <a:lnTo>
                      <a:pt x="1187" y="245"/>
                    </a:lnTo>
                    <a:cubicBezTo>
                      <a:pt x="1203" y="246"/>
                      <a:pt x="1219" y="248"/>
                      <a:pt x="1234" y="249"/>
                    </a:cubicBezTo>
                    <a:lnTo>
                      <a:pt x="1234" y="249"/>
                    </a:lnTo>
                    <a:cubicBezTo>
                      <a:pt x="1243" y="251"/>
                      <a:pt x="1253" y="253"/>
                      <a:pt x="1264" y="255"/>
                    </a:cubicBezTo>
                    <a:lnTo>
                      <a:pt x="1264" y="255"/>
                    </a:lnTo>
                    <a:cubicBezTo>
                      <a:pt x="1254" y="253"/>
                      <a:pt x="1244" y="251"/>
                      <a:pt x="1234" y="249"/>
                    </a:cubicBezTo>
                    <a:lnTo>
                      <a:pt x="1234" y="249"/>
                    </a:lnTo>
                    <a:cubicBezTo>
                      <a:pt x="1242" y="249"/>
                      <a:pt x="1250" y="250"/>
                      <a:pt x="1258" y="251"/>
                    </a:cubicBezTo>
                    <a:lnTo>
                      <a:pt x="1258" y="251"/>
                    </a:lnTo>
                    <a:cubicBezTo>
                      <a:pt x="1263" y="251"/>
                      <a:pt x="1268" y="252"/>
                      <a:pt x="1273" y="253"/>
                    </a:cubicBezTo>
                    <a:lnTo>
                      <a:pt x="1273" y="253"/>
                    </a:lnTo>
                    <a:cubicBezTo>
                      <a:pt x="1271" y="252"/>
                      <a:pt x="1269" y="252"/>
                      <a:pt x="1268" y="251"/>
                    </a:cubicBezTo>
                    <a:lnTo>
                      <a:pt x="1268" y="251"/>
                    </a:lnTo>
                    <a:cubicBezTo>
                      <a:pt x="1310" y="254"/>
                      <a:pt x="1346" y="256"/>
                      <a:pt x="1374" y="256"/>
                    </a:cubicBezTo>
                    <a:cubicBezTo>
                      <a:pt x="1305" y="248"/>
                      <a:pt x="1261" y="243"/>
                      <a:pt x="1235" y="241"/>
                    </a:cubicBezTo>
                    <a:lnTo>
                      <a:pt x="1235" y="241"/>
                    </a:lnTo>
                    <a:cubicBezTo>
                      <a:pt x="1193" y="229"/>
                      <a:pt x="1148" y="215"/>
                      <a:pt x="1100" y="201"/>
                    </a:cubicBezTo>
                    <a:cubicBezTo>
                      <a:pt x="881" y="91"/>
                      <a:pt x="716" y="91"/>
                      <a:pt x="607" y="36"/>
                    </a:cubicBezTo>
                    <a:cubicBezTo>
                      <a:pt x="530" y="11"/>
                      <a:pt x="495" y="0"/>
                      <a:pt x="490" y="0"/>
                    </a:cubicBezTo>
                    <a:close/>
                    <a:moveTo>
                      <a:pt x="1680" y="356"/>
                    </a:moveTo>
                    <a:cubicBezTo>
                      <a:pt x="1678" y="356"/>
                      <a:pt x="1676" y="356"/>
                      <a:pt x="1675" y="356"/>
                    </a:cubicBezTo>
                    <a:lnTo>
                      <a:pt x="1675" y="356"/>
                    </a:lnTo>
                    <a:cubicBezTo>
                      <a:pt x="1703" y="362"/>
                      <a:pt x="1730" y="365"/>
                      <a:pt x="1757" y="365"/>
                    </a:cubicBezTo>
                    <a:cubicBezTo>
                      <a:pt x="1717" y="358"/>
                      <a:pt x="1693" y="356"/>
                      <a:pt x="1680" y="356"/>
                    </a:cubicBezTo>
                    <a:close/>
                    <a:moveTo>
                      <a:pt x="1578" y="313"/>
                    </a:moveTo>
                    <a:cubicBezTo>
                      <a:pt x="1573" y="316"/>
                      <a:pt x="1575" y="321"/>
                      <a:pt x="1574" y="326"/>
                    </a:cubicBezTo>
                    <a:lnTo>
                      <a:pt x="1574" y="326"/>
                    </a:lnTo>
                    <a:lnTo>
                      <a:pt x="1546" y="321"/>
                    </a:lnTo>
                    <a:lnTo>
                      <a:pt x="1546" y="321"/>
                    </a:lnTo>
                    <a:cubicBezTo>
                      <a:pt x="1555" y="324"/>
                      <a:pt x="1564" y="326"/>
                      <a:pt x="1573" y="329"/>
                    </a:cubicBezTo>
                    <a:lnTo>
                      <a:pt x="1573" y="329"/>
                    </a:lnTo>
                    <a:cubicBezTo>
                      <a:pt x="1574" y="328"/>
                      <a:pt x="1574" y="327"/>
                      <a:pt x="1574" y="326"/>
                    </a:cubicBezTo>
                    <a:lnTo>
                      <a:pt x="1574" y="326"/>
                    </a:lnTo>
                    <a:lnTo>
                      <a:pt x="1812" y="365"/>
                    </a:lnTo>
                    <a:cubicBezTo>
                      <a:pt x="1693" y="341"/>
                      <a:pt x="1619" y="324"/>
                      <a:pt x="1578" y="313"/>
                    </a:cubicBezTo>
                    <a:close/>
                    <a:moveTo>
                      <a:pt x="1573" y="329"/>
                    </a:moveTo>
                    <a:cubicBezTo>
                      <a:pt x="1572" y="332"/>
                      <a:pt x="1567" y="335"/>
                      <a:pt x="1556" y="335"/>
                    </a:cubicBezTo>
                    <a:cubicBezTo>
                      <a:pt x="1552" y="335"/>
                      <a:pt x="1546" y="334"/>
                      <a:pt x="1540" y="334"/>
                    </a:cubicBezTo>
                    <a:lnTo>
                      <a:pt x="1540" y="334"/>
                    </a:lnTo>
                    <a:cubicBezTo>
                      <a:pt x="1674" y="374"/>
                      <a:pt x="1714" y="387"/>
                      <a:pt x="1717" y="387"/>
                    </a:cubicBezTo>
                    <a:cubicBezTo>
                      <a:pt x="1722" y="387"/>
                      <a:pt x="1644" y="359"/>
                      <a:pt x="1675" y="356"/>
                    </a:cubicBezTo>
                    <a:lnTo>
                      <a:pt x="1675" y="356"/>
                    </a:lnTo>
                    <a:cubicBezTo>
                      <a:pt x="1643" y="350"/>
                      <a:pt x="1610" y="340"/>
                      <a:pt x="1573" y="329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32"/>
              <p:cNvSpPr/>
              <p:nvPr/>
            </p:nvSpPr>
            <p:spPr>
              <a:xfrm>
                <a:off x="6446780" y="2688458"/>
                <a:ext cx="10487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850" h="275" extrusionOk="0">
                    <a:moveTo>
                      <a:pt x="850" y="0"/>
                    </a:moveTo>
                    <a:lnTo>
                      <a:pt x="850" y="0"/>
                    </a:lnTo>
                    <a:cubicBezTo>
                      <a:pt x="812" y="16"/>
                      <a:pt x="768" y="32"/>
                      <a:pt x="720" y="48"/>
                    </a:cubicBezTo>
                    <a:lnTo>
                      <a:pt x="720" y="48"/>
                    </a:lnTo>
                    <a:cubicBezTo>
                      <a:pt x="825" y="28"/>
                      <a:pt x="836" y="28"/>
                      <a:pt x="829" y="28"/>
                    </a:cubicBezTo>
                    <a:cubicBezTo>
                      <a:pt x="822" y="28"/>
                      <a:pt x="795" y="28"/>
                      <a:pt x="850" y="0"/>
                    </a:cubicBezTo>
                    <a:close/>
                    <a:moveTo>
                      <a:pt x="720" y="48"/>
                    </a:moveTo>
                    <a:lnTo>
                      <a:pt x="720" y="48"/>
                    </a:lnTo>
                    <a:cubicBezTo>
                      <a:pt x="710" y="50"/>
                      <a:pt x="698" y="53"/>
                      <a:pt x="686" y="55"/>
                    </a:cubicBezTo>
                    <a:cubicBezTo>
                      <a:pt x="683" y="58"/>
                      <a:pt x="680" y="61"/>
                      <a:pt x="677" y="63"/>
                    </a:cubicBezTo>
                    <a:lnTo>
                      <a:pt x="677" y="63"/>
                    </a:lnTo>
                    <a:cubicBezTo>
                      <a:pt x="691" y="58"/>
                      <a:pt x="706" y="53"/>
                      <a:pt x="720" y="48"/>
                    </a:cubicBezTo>
                    <a:close/>
                    <a:moveTo>
                      <a:pt x="677" y="63"/>
                    </a:moveTo>
                    <a:lnTo>
                      <a:pt x="677" y="63"/>
                    </a:lnTo>
                    <a:cubicBezTo>
                      <a:pt x="625" y="81"/>
                      <a:pt x="570" y="99"/>
                      <a:pt x="516" y="116"/>
                    </a:cubicBezTo>
                    <a:lnTo>
                      <a:pt x="516" y="116"/>
                    </a:lnTo>
                    <a:cubicBezTo>
                      <a:pt x="517" y="114"/>
                      <a:pt x="519" y="112"/>
                      <a:pt x="521" y="110"/>
                    </a:cubicBezTo>
                    <a:lnTo>
                      <a:pt x="521" y="110"/>
                    </a:lnTo>
                    <a:lnTo>
                      <a:pt x="316" y="178"/>
                    </a:lnTo>
                    <a:lnTo>
                      <a:pt x="316" y="178"/>
                    </a:lnTo>
                    <a:cubicBezTo>
                      <a:pt x="379" y="159"/>
                      <a:pt x="448" y="138"/>
                      <a:pt x="516" y="116"/>
                    </a:cubicBezTo>
                    <a:lnTo>
                      <a:pt x="516" y="116"/>
                    </a:lnTo>
                    <a:cubicBezTo>
                      <a:pt x="506" y="128"/>
                      <a:pt x="510" y="133"/>
                      <a:pt x="521" y="133"/>
                    </a:cubicBezTo>
                    <a:cubicBezTo>
                      <a:pt x="551" y="133"/>
                      <a:pt x="634" y="99"/>
                      <a:pt x="677" y="63"/>
                    </a:cubicBezTo>
                    <a:close/>
                    <a:moveTo>
                      <a:pt x="316" y="178"/>
                    </a:moveTo>
                    <a:cubicBezTo>
                      <a:pt x="138" y="233"/>
                      <a:pt x="1" y="274"/>
                      <a:pt x="28" y="274"/>
                    </a:cubicBezTo>
                    <a:lnTo>
                      <a:pt x="316" y="178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32"/>
              <p:cNvSpPr/>
              <p:nvPr/>
            </p:nvSpPr>
            <p:spPr>
              <a:xfrm>
                <a:off x="6445095" y="2683494"/>
                <a:ext cx="18334" cy="9719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794" extrusionOk="0">
                    <a:moveTo>
                      <a:pt x="925" y="452"/>
                    </a:moveTo>
                    <a:cubicBezTo>
                      <a:pt x="925" y="452"/>
                      <a:pt x="925" y="452"/>
                      <a:pt x="924" y="452"/>
                    </a:cubicBezTo>
                    <a:lnTo>
                      <a:pt x="924" y="452"/>
                    </a:lnTo>
                    <a:cubicBezTo>
                      <a:pt x="922" y="453"/>
                      <a:pt x="921" y="453"/>
                      <a:pt x="922" y="453"/>
                    </a:cubicBezTo>
                    <a:cubicBezTo>
                      <a:pt x="923" y="453"/>
                      <a:pt x="928" y="452"/>
                      <a:pt x="925" y="452"/>
                    </a:cubicBezTo>
                    <a:close/>
                    <a:moveTo>
                      <a:pt x="1041" y="411"/>
                    </a:moveTo>
                    <a:lnTo>
                      <a:pt x="911" y="454"/>
                    </a:lnTo>
                    <a:lnTo>
                      <a:pt x="911" y="454"/>
                    </a:lnTo>
                    <a:cubicBezTo>
                      <a:pt x="918" y="452"/>
                      <a:pt x="922" y="452"/>
                      <a:pt x="924" y="452"/>
                    </a:cubicBezTo>
                    <a:lnTo>
                      <a:pt x="924" y="452"/>
                    </a:lnTo>
                    <a:cubicBezTo>
                      <a:pt x="932" y="448"/>
                      <a:pt x="959" y="438"/>
                      <a:pt x="1041" y="411"/>
                    </a:cubicBezTo>
                    <a:close/>
                    <a:moveTo>
                      <a:pt x="1042" y="246"/>
                    </a:moveTo>
                    <a:cubicBezTo>
                      <a:pt x="1073" y="246"/>
                      <a:pt x="960" y="318"/>
                      <a:pt x="786" y="411"/>
                    </a:cubicBezTo>
                    <a:lnTo>
                      <a:pt x="786" y="411"/>
                    </a:lnTo>
                    <a:cubicBezTo>
                      <a:pt x="765" y="419"/>
                      <a:pt x="726" y="435"/>
                      <a:pt x="665" y="462"/>
                    </a:cubicBezTo>
                    <a:lnTo>
                      <a:pt x="665" y="462"/>
                    </a:lnTo>
                    <a:cubicBezTo>
                      <a:pt x="777" y="390"/>
                      <a:pt x="897" y="318"/>
                      <a:pt x="1042" y="246"/>
                    </a:cubicBezTo>
                    <a:close/>
                    <a:moveTo>
                      <a:pt x="695" y="509"/>
                    </a:moveTo>
                    <a:cubicBezTo>
                      <a:pt x="693" y="509"/>
                      <a:pt x="682" y="512"/>
                      <a:pt x="658" y="520"/>
                    </a:cubicBezTo>
                    <a:lnTo>
                      <a:pt x="633" y="532"/>
                    </a:lnTo>
                    <a:lnTo>
                      <a:pt x="633" y="532"/>
                    </a:lnTo>
                    <a:cubicBezTo>
                      <a:pt x="671" y="519"/>
                      <a:pt x="698" y="509"/>
                      <a:pt x="695" y="509"/>
                    </a:cubicBezTo>
                    <a:close/>
                    <a:moveTo>
                      <a:pt x="560" y="543"/>
                    </a:moveTo>
                    <a:lnTo>
                      <a:pt x="512" y="563"/>
                    </a:lnTo>
                    <a:lnTo>
                      <a:pt x="512" y="563"/>
                    </a:lnTo>
                    <a:cubicBezTo>
                      <a:pt x="518" y="559"/>
                      <a:pt x="524" y="555"/>
                      <a:pt x="530" y="551"/>
                    </a:cubicBezTo>
                    <a:lnTo>
                      <a:pt x="530" y="551"/>
                    </a:lnTo>
                    <a:cubicBezTo>
                      <a:pt x="540" y="548"/>
                      <a:pt x="550" y="545"/>
                      <a:pt x="560" y="543"/>
                    </a:cubicBezTo>
                    <a:close/>
                    <a:moveTo>
                      <a:pt x="452" y="585"/>
                    </a:moveTo>
                    <a:lnTo>
                      <a:pt x="452" y="585"/>
                    </a:lnTo>
                    <a:cubicBezTo>
                      <a:pt x="452" y="585"/>
                      <a:pt x="452" y="585"/>
                      <a:pt x="452" y="586"/>
                    </a:cubicBezTo>
                    <a:lnTo>
                      <a:pt x="452" y="586"/>
                    </a:lnTo>
                    <a:cubicBezTo>
                      <a:pt x="452" y="586"/>
                      <a:pt x="451" y="586"/>
                      <a:pt x="451" y="586"/>
                    </a:cubicBezTo>
                    <a:lnTo>
                      <a:pt x="451" y="586"/>
                    </a:lnTo>
                    <a:cubicBezTo>
                      <a:pt x="452" y="585"/>
                      <a:pt x="452" y="585"/>
                      <a:pt x="452" y="585"/>
                    </a:cubicBezTo>
                    <a:close/>
                    <a:moveTo>
                      <a:pt x="512" y="563"/>
                    </a:moveTo>
                    <a:cubicBezTo>
                      <a:pt x="506" y="567"/>
                      <a:pt x="500" y="571"/>
                      <a:pt x="494" y="575"/>
                    </a:cubicBezTo>
                    <a:cubicBezTo>
                      <a:pt x="489" y="575"/>
                      <a:pt x="484" y="576"/>
                      <a:pt x="477" y="577"/>
                    </a:cubicBezTo>
                    <a:lnTo>
                      <a:pt x="477" y="577"/>
                    </a:lnTo>
                    <a:lnTo>
                      <a:pt x="460" y="584"/>
                    </a:lnTo>
                    <a:lnTo>
                      <a:pt x="460" y="584"/>
                    </a:lnTo>
                    <a:cubicBezTo>
                      <a:pt x="464" y="584"/>
                      <a:pt x="469" y="583"/>
                      <a:pt x="473" y="582"/>
                    </a:cubicBezTo>
                    <a:lnTo>
                      <a:pt x="473" y="582"/>
                    </a:lnTo>
                    <a:lnTo>
                      <a:pt x="444" y="592"/>
                    </a:lnTo>
                    <a:lnTo>
                      <a:pt x="444" y="592"/>
                    </a:lnTo>
                    <a:cubicBezTo>
                      <a:pt x="446" y="591"/>
                      <a:pt x="447" y="590"/>
                      <a:pt x="449" y="589"/>
                    </a:cubicBezTo>
                    <a:lnTo>
                      <a:pt x="449" y="589"/>
                    </a:lnTo>
                    <a:lnTo>
                      <a:pt x="460" y="584"/>
                    </a:lnTo>
                    <a:lnTo>
                      <a:pt x="460" y="584"/>
                    </a:lnTo>
                    <a:cubicBezTo>
                      <a:pt x="459" y="584"/>
                      <a:pt x="459" y="585"/>
                      <a:pt x="458" y="585"/>
                    </a:cubicBezTo>
                    <a:lnTo>
                      <a:pt x="458" y="585"/>
                    </a:lnTo>
                    <a:cubicBezTo>
                      <a:pt x="461" y="583"/>
                      <a:pt x="465" y="581"/>
                      <a:pt x="468" y="580"/>
                    </a:cubicBezTo>
                    <a:lnTo>
                      <a:pt x="468" y="580"/>
                    </a:lnTo>
                    <a:cubicBezTo>
                      <a:pt x="471" y="579"/>
                      <a:pt x="475" y="578"/>
                      <a:pt x="477" y="577"/>
                    </a:cubicBezTo>
                    <a:lnTo>
                      <a:pt x="477" y="577"/>
                    </a:lnTo>
                    <a:lnTo>
                      <a:pt x="512" y="563"/>
                    </a:lnTo>
                    <a:close/>
                    <a:moveTo>
                      <a:pt x="444" y="592"/>
                    </a:moveTo>
                    <a:lnTo>
                      <a:pt x="444" y="592"/>
                    </a:lnTo>
                    <a:cubicBezTo>
                      <a:pt x="442" y="592"/>
                      <a:pt x="440" y="593"/>
                      <a:pt x="439" y="594"/>
                    </a:cubicBezTo>
                    <a:lnTo>
                      <a:pt x="439" y="594"/>
                    </a:lnTo>
                    <a:cubicBezTo>
                      <a:pt x="440" y="593"/>
                      <a:pt x="440" y="593"/>
                      <a:pt x="441" y="592"/>
                    </a:cubicBezTo>
                    <a:lnTo>
                      <a:pt x="441" y="592"/>
                    </a:lnTo>
                    <a:lnTo>
                      <a:pt x="439" y="593"/>
                    </a:lnTo>
                    <a:lnTo>
                      <a:pt x="405" y="607"/>
                    </a:lnTo>
                    <a:lnTo>
                      <a:pt x="405" y="607"/>
                    </a:lnTo>
                    <a:cubicBezTo>
                      <a:pt x="410" y="605"/>
                      <a:pt x="416" y="602"/>
                      <a:pt x="421" y="599"/>
                    </a:cubicBezTo>
                    <a:lnTo>
                      <a:pt x="421" y="599"/>
                    </a:lnTo>
                    <a:lnTo>
                      <a:pt x="439" y="593"/>
                    </a:lnTo>
                    <a:lnTo>
                      <a:pt x="442" y="592"/>
                    </a:lnTo>
                    <a:lnTo>
                      <a:pt x="442" y="592"/>
                    </a:lnTo>
                    <a:cubicBezTo>
                      <a:pt x="442" y="592"/>
                      <a:pt x="441" y="592"/>
                      <a:pt x="441" y="592"/>
                    </a:cubicBezTo>
                    <a:lnTo>
                      <a:pt x="441" y="592"/>
                    </a:lnTo>
                    <a:lnTo>
                      <a:pt x="444" y="592"/>
                    </a:lnTo>
                    <a:close/>
                    <a:moveTo>
                      <a:pt x="422" y="602"/>
                    </a:moveTo>
                    <a:lnTo>
                      <a:pt x="422" y="602"/>
                    </a:lnTo>
                    <a:cubicBezTo>
                      <a:pt x="406" y="610"/>
                      <a:pt x="389" y="618"/>
                      <a:pt x="373" y="626"/>
                    </a:cubicBezTo>
                    <a:lnTo>
                      <a:pt x="373" y="626"/>
                    </a:lnTo>
                    <a:cubicBezTo>
                      <a:pt x="381" y="621"/>
                      <a:pt x="390" y="615"/>
                      <a:pt x="401" y="610"/>
                    </a:cubicBezTo>
                    <a:lnTo>
                      <a:pt x="401" y="610"/>
                    </a:lnTo>
                    <a:cubicBezTo>
                      <a:pt x="398" y="610"/>
                      <a:pt x="395" y="611"/>
                      <a:pt x="393" y="612"/>
                    </a:cubicBezTo>
                    <a:lnTo>
                      <a:pt x="393" y="612"/>
                    </a:lnTo>
                    <a:lnTo>
                      <a:pt x="405" y="607"/>
                    </a:lnTo>
                    <a:lnTo>
                      <a:pt x="405" y="607"/>
                    </a:lnTo>
                    <a:cubicBezTo>
                      <a:pt x="403" y="608"/>
                      <a:pt x="402" y="609"/>
                      <a:pt x="401" y="610"/>
                    </a:cubicBezTo>
                    <a:lnTo>
                      <a:pt x="401" y="610"/>
                    </a:lnTo>
                    <a:cubicBezTo>
                      <a:pt x="408" y="607"/>
                      <a:pt x="415" y="604"/>
                      <a:pt x="422" y="602"/>
                    </a:cubicBezTo>
                    <a:close/>
                    <a:moveTo>
                      <a:pt x="314" y="645"/>
                    </a:moveTo>
                    <a:lnTo>
                      <a:pt x="314" y="645"/>
                    </a:lnTo>
                    <a:cubicBezTo>
                      <a:pt x="279" y="663"/>
                      <a:pt x="242" y="681"/>
                      <a:pt x="202" y="701"/>
                    </a:cubicBezTo>
                    <a:lnTo>
                      <a:pt x="202" y="701"/>
                    </a:lnTo>
                    <a:cubicBezTo>
                      <a:pt x="223" y="689"/>
                      <a:pt x="232" y="682"/>
                      <a:pt x="233" y="679"/>
                    </a:cubicBezTo>
                    <a:lnTo>
                      <a:pt x="233" y="679"/>
                    </a:lnTo>
                    <a:lnTo>
                      <a:pt x="314" y="645"/>
                    </a:lnTo>
                    <a:close/>
                    <a:moveTo>
                      <a:pt x="371" y="616"/>
                    </a:moveTo>
                    <a:lnTo>
                      <a:pt x="165" y="684"/>
                    </a:lnTo>
                    <a:cubicBezTo>
                      <a:pt x="102" y="708"/>
                      <a:pt x="78" y="718"/>
                      <a:pt x="81" y="718"/>
                    </a:cubicBezTo>
                    <a:cubicBezTo>
                      <a:pt x="86" y="718"/>
                      <a:pt x="136" y="701"/>
                      <a:pt x="211" y="676"/>
                    </a:cubicBezTo>
                    <a:lnTo>
                      <a:pt x="211" y="676"/>
                    </a:lnTo>
                    <a:cubicBezTo>
                      <a:pt x="211" y="676"/>
                      <a:pt x="211" y="675"/>
                      <a:pt x="211" y="675"/>
                    </a:cubicBezTo>
                    <a:lnTo>
                      <a:pt x="211" y="675"/>
                    </a:lnTo>
                    <a:cubicBezTo>
                      <a:pt x="216" y="674"/>
                      <a:pt x="220" y="672"/>
                      <a:pt x="225" y="671"/>
                    </a:cubicBezTo>
                    <a:lnTo>
                      <a:pt x="225" y="671"/>
                    </a:lnTo>
                    <a:cubicBezTo>
                      <a:pt x="245" y="664"/>
                      <a:pt x="265" y="657"/>
                      <a:pt x="287" y="650"/>
                    </a:cubicBezTo>
                    <a:lnTo>
                      <a:pt x="287" y="650"/>
                    </a:lnTo>
                    <a:cubicBezTo>
                      <a:pt x="313" y="640"/>
                      <a:pt x="341" y="629"/>
                      <a:pt x="371" y="616"/>
                    </a:cubicBezTo>
                    <a:close/>
                    <a:moveTo>
                      <a:pt x="1447" y="1"/>
                    </a:moveTo>
                    <a:cubicBezTo>
                      <a:pt x="1437" y="1"/>
                      <a:pt x="1413" y="9"/>
                      <a:pt x="1370" y="27"/>
                    </a:cubicBezTo>
                    <a:cubicBezTo>
                      <a:pt x="1179" y="171"/>
                      <a:pt x="819" y="356"/>
                      <a:pt x="512" y="547"/>
                    </a:cubicBezTo>
                    <a:lnTo>
                      <a:pt x="512" y="547"/>
                    </a:lnTo>
                    <a:cubicBezTo>
                      <a:pt x="499" y="554"/>
                      <a:pt x="486" y="560"/>
                      <a:pt x="473" y="566"/>
                    </a:cubicBezTo>
                    <a:lnTo>
                      <a:pt x="473" y="566"/>
                    </a:lnTo>
                    <a:cubicBezTo>
                      <a:pt x="478" y="565"/>
                      <a:pt x="483" y="563"/>
                      <a:pt x="488" y="562"/>
                    </a:cubicBezTo>
                    <a:lnTo>
                      <a:pt x="488" y="562"/>
                    </a:lnTo>
                    <a:cubicBezTo>
                      <a:pt x="471" y="570"/>
                      <a:pt x="455" y="578"/>
                      <a:pt x="438" y="586"/>
                    </a:cubicBezTo>
                    <a:lnTo>
                      <a:pt x="438" y="586"/>
                    </a:lnTo>
                    <a:cubicBezTo>
                      <a:pt x="436" y="585"/>
                      <a:pt x="435" y="584"/>
                      <a:pt x="435" y="583"/>
                    </a:cubicBezTo>
                    <a:lnTo>
                      <a:pt x="435" y="583"/>
                    </a:lnTo>
                    <a:cubicBezTo>
                      <a:pt x="432" y="585"/>
                      <a:pt x="429" y="586"/>
                      <a:pt x="426" y="587"/>
                    </a:cubicBezTo>
                    <a:lnTo>
                      <a:pt x="426" y="587"/>
                    </a:lnTo>
                    <a:cubicBezTo>
                      <a:pt x="429" y="586"/>
                      <a:pt x="431" y="584"/>
                      <a:pt x="434" y="583"/>
                    </a:cubicBezTo>
                    <a:lnTo>
                      <a:pt x="434" y="583"/>
                    </a:lnTo>
                    <a:cubicBezTo>
                      <a:pt x="434" y="583"/>
                      <a:pt x="434" y="583"/>
                      <a:pt x="435" y="583"/>
                    </a:cubicBezTo>
                    <a:lnTo>
                      <a:pt x="435" y="583"/>
                    </a:lnTo>
                    <a:cubicBezTo>
                      <a:pt x="447" y="577"/>
                      <a:pt x="460" y="572"/>
                      <a:pt x="473" y="566"/>
                    </a:cubicBezTo>
                    <a:lnTo>
                      <a:pt x="473" y="566"/>
                    </a:lnTo>
                    <a:cubicBezTo>
                      <a:pt x="468" y="567"/>
                      <a:pt x="463" y="568"/>
                      <a:pt x="459" y="570"/>
                    </a:cubicBezTo>
                    <a:lnTo>
                      <a:pt x="459" y="570"/>
                    </a:lnTo>
                    <a:cubicBezTo>
                      <a:pt x="535" y="528"/>
                      <a:pt x="578" y="502"/>
                      <a:pt x="573" y="502"/>
                    </a:cubicBezTo>
                    <a:lnTo>
                      <a:pt x="573" y="502"/>
                    </a:lnTo>
                    <a:cubicBezTo>
                      <a:pt x="567" y="502"/>
                      <a:pt x="494" y="538"/>
                      <a:pt x="330" y="630"/>
                    </a:cubicBezTo>
                    <a:cubicBezTo>
                      <a:pt x="362" y="616"/>
                      <a:pt x="394" y="602"/>
                      <a:pt x="426" y="587"/>
                    </a:cubicBezTo>
                    <a:lnTo>
                      <a:pt x="426" y="587"/>
                    </a:lnTo>
                    <a:cubicBezTo>
                      <a:pt x="409" y="596"/>
                      <a:pt x="392" y="605"/>
                      <a:pt x="374" y="614"/>
                    </a:cubicBezTo>
                    <a:lnTo>
                      <a:pt x="374" y="614"/>
                    </a:lnTo>
                    <a:cubicBezTo>
                      <a:pt x="373" y="615"/>
                      <a:pt x="372" y="615"/>
                      <a:pt x="371" y="616"/>
                    </a:cubicBezTo>
                    <a:lnTo>
                      <a:pt x="371" y="616"/>
                    </a:lnTo>
                    <a:lnTo>
                      <a:pt x="372" y="615"/>
                    </a:lnTo>
                    <a:lnTo>
                      <a:pt x="372" y="615"/>
                    </a:lnTo>
                    <a:cubicBezTo>
                      <a:pt x="364" y="620"/>
                      <a:pt x="355" y="624"/>
                      <a:pt x="346" y="629"/>
                    </a:cubicBezTo>
                    <a:lnTo>
                      <a:pt x="346" y="629"/>
                    </a:lnTo>
                    <a:cubicBezTo>
                      <a:pt x="326" y="636"/>
                      <a:pt x="306" y="643"/>
                      <a:pt x="287" y="650"/>
                    </a:cubicBezTo>
                    <a:lnTo>
                      <a:pt x="287" y="650"/>
                    </a:lnTo>
                    <a:cubicBezTo>
                      <a:pt x="264" y="658"/>
                      <a:pt x="243" y="665"/>
                      <a:pt x="225" y="671"/>
                    </a:cubicBezTo>
                    <a:lnTo>
                      <a:pt x="225" y="671"/>
                    </a:lnTo>
                    <a:cubicBezTo>
                      <a:pt x="220" y="673"/>
                      <a:pt x="216" y="674"/>
                      <a:pt x="211" y="676"/>
                    </a:cubicBezTo>
                    <a:lnTo>
                      <a:pt x="211" y="676"/>
                    </a:lnTo>
                    <a:cubicBezTo>
                      <a:pt x="201" y="694"/>
                      <a:pt x="1" y="794"/>
                      <a:pt x="1" y="794"/>
                    </a:cubicBezTo>
                    <a:cubicBezTo>
                      <a:pt x="86" y="760"/>
                      <a:pt x="230" y="694"/>
                      <a:pt x="373" y="626"/>
                    </a:cubicBezTo>
                    <a:lnTo>
                      <a:pt x="373" y="626"/>
                    </a:lnTo>
                    <a:cubicBezTo>
                      <a:pt x="355" y="637"/>
                      <a:pt x="344" y="645"/>
                      <a:pt x="348" y="645"/>
                    </a:cubicBezTo>
                    <a:cubicBezTo>
                      <a:pt x="352" y="645"/>
                      <a:pt x="362" y="640"/>
                      <a:pt x="384" y="630"/>
                    </a:cubicBezTo>
                    <a:cubicBezTo>
                      <a:pt x="400" y="619"/>
                      <a:pt x="416" y="609"/>
                      <a:pt x="432" y="599"/>
                    </a:cubicBezTo>
                    <a:lnTo>
                      <a:pt x="432" y="599"/>
                    </a:lnTo>
                    <a:cubicBezTo>
                      <a:pt x="451" y="592"/>
                      <a:pt x="470" y="585"/>
                      <a:pt x="489" y="578"/>
                    </a:cubicBezTo>
                    <a:lnTo>
                      <a:pt x="489" y="578"/>
                    </a:lnTo>
                    <a:cubicBezTo>
                      <a:pt x="490" y="578"/>
                      <a:pt x="491" y="577"/>
                      <a:pt x="491" y="577"/>
                    </a:cubicBezTo>
                    <a:lnTo>
                      <a:pt x="491" y="577"/>
                    </a:lnTo>
                    <a:lnTo>
                      <a:pt x="439" y="630"/>
                    </a:lnTo>
                    <a:lnTo>
                      <a:pt x="633" y="532"/>
                    </a:lnTo>
                    <a:lnTo>
                      <a:pt x="633" y="532"/>
                    </a:lnTo>
                    <a:cubicBezTo>
                      <a:pt x="590" y="548"/>
                      <a:pt x="533" y="566"/>
                      <a:pt x="491" y="577"/>
                    </a:cubicBezTo>
                    <a:lnTo>
                      <a:pt x="491" y="577"/>
                    </a:lnTo>
                    <a:lnTo>
                      <a:pt x="492" y="577"/>
                    </a:lnTo>
                    <a:lnTo>
                      <a:pt x="492" y="577"/>
                    </a:lnTo>
                    <a:cubicBezTo>
                      <a:pt x="545" y="558"/>
                      <a:pt x="599" y="538"/>
                      <a:pt x="649" y="519"/>
                    </a:cubicBezTo>
                    <a:lnTo>
                      <a:pt x="649" y="519"/>
                    </a:lnTo>
                    <a:cubicBezTo>
                      <a:pt x="622" y="526"/>
                      <a:pt x="592" y="534"/>
                      <a:pt x="560" y="543"/>
                    </a:cubicBezTo>
                    <a:lnTo>
                      <a:pt x="560" y="543"/>
                    </a:lnTo>
                    <a:lnTo>
                      <a:pt x="877" y="410"/>
                    </a:lnTo>
                    <a:cubicBezTo>
                      <a:pt x="892" y="408"/>
                      <a:pt x="902" y="406"/>
                      <a:pt x="907" y="406"/>
                    </a:cubicBezTo>
                    <a:cubicBezTo>
                      <a:pt x="941" y="406"/>
                      <a:pt x="813" y="458"/>
                      <a:pt x="649" y="519"/>
                    </a:cubicBezTo>
                    <a:lnTo>
                      <a:pt x="649" y="519"/>
                    </a:lnTo>
                    <a:cubicBezTo>
                      <a:pt x="726" y="499"/>
                      <a:pt x="782" y="485"/>
                      <a:pt x="823" y="475"/>
                    </a:cubicBezTo>
                    <a:lnTo>
                      <a:pt x="823" y="475"/>
                    </a:lnTo>
                    <a:cubicBezTo>
                      <a:pt x="707" y="518"/>
                      <a:pt x="601" y="557"/>
                      <a:pt x="549" y="575"/>
                    </a:cubicBezTo>
                    <a:lnTo>
                      <a:pt x="911" y="454"/>
                    </a:lnTo>
                    <a:lnTo>
                      <a:pt x="911" y="454"/>
                    </a:lnTo>
                    <a:cubicBezTo>
                      <a:pt x="898" y="457"/>
                      <a:pt x="871" y="463"/>
                      <a:pt x="823" y="475"/>
                    </a:cubicBezTo>
                    <a:lnTo>
                      <a:pt x="823" y="475"/>
                    </a:lnTo>
                    <a:cubicBezTo>
                      <a:pt x="1042" y="392"/>
                      <a:pt x="1295" y="294"/>
                      <a:pt x="1285" y="294"/>
                    </a:cubicBezTo>
                    <a:lnTo>
                      <a:pt x="1285" y="294"/>
                    </a:lnTo>
                    <a:cubicBezTo>
                      <a:pt x="1283" y="294"/>
                      <a:pt x="1275" y="296"/>
                      <a:pt x="1261" y="301"/>
                    </a:cubicBezTo>
                    <a:cubicBezTo>
                      <a:pt x="1142" y="335"/>
                      <a:pt x="1076" y="348"/>
                      <a:pt x="1042" y="348"/>
                    </a:cubicBezTo>
                    <a:cubicBezTo>
                      <a:pt x="971" y="348"/>
                      <a:pt x="1053" y="288"/>
                      <a:pt x="1093" y="250"/>
                    </a:cubicBezTo>
                    <a:lnTo>
                      <a:pt x="1093" y="250"/>
                    </a:lnTo>
                    <a:cubicBezTo>
                      <a:pt x="1291" y="128"/>
                      <a:pt x="1485" y="1"/>
                      <a:pt x="1447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32"/>
              <p:cNvSpPr/>
              <p:nvPr/>
            </p:nvSpPr>
            <p:spPr>
              <a:xfrm>
                <a:off x="6458575" y="2685806"/>
                <a:ext cx="2036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56" extrusionOk="0">
                    <a:moveTo>
                      <a:pt x="165" y="0"/>
                    </a:moveTo>
                    <a:cubicBezTo>
                      <a:pt x="137" y="0"/>
                      <a:pt x="110" y="14"/>
                      <a:pt x="83" y="28"/>
                    </a:cubicBezTo>
                    <a:lnTo>
                      <a:pt x="165" y="0"/>
                    </a:lnTo>
                    <a:close/>
                    <a:moveTo>
                      <a:pt x="83" y="28"/>
                    </a:moveTo>
                    <a:lnTo>
                      <a:pt x="0" y="55"/>
                    </a:lnTo>
                    <a:cubicBezTo>
                      <a:pt x="28" y="55"/>
                      <a:pt x="55" y="41"/>
                      <a:pt x="83" y="28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32"/>
              <p:cNvSpPr/>
              <p:nvPr/>
            </p:nvSpPr>
            <p:spPr>
              <a:xfrm>
                <a:off x="6385146" y="2803844"/>
                <a:ext cx="18938" cy="22142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1809" extrusionOk="0">
                    <a:moveTo>
                      <a:pt x="1283" y="0"/>
                    </a:moveTo>
                    <a:cubicBezTo>
                      <a:pt x="970" y="0"/>
                      <a:pt x="897" y="330"/>
                      <a:pt x="493" y="330"/>
                    </a:cubicBezTo>
                    <a:lnTo>
                      <a:pt x="0" y="1316"/>
                    </a:lnTo>
                    <a:cubicBezTo>
                      <a:pt x="0" y="1590"/>
                      <a:pt x="0" y="1809"/>
                      <a:pt x="274" y="1809"/>
                    </a:cubicBezTo>
                    <a:cubicBezTo>
                      <a:pt x="767" y="1316"/>
                      <a:pt x="767" y="1590"/>
                      <a:pt x="986" y="823"/>
                    </a:cubicBezTo>
                    <a:cubicBezTo>
                      <a:pt x="1260" y="549"/>
                      <a:pt x="1260" y="549"/>
                      <a:pt x="1534" y="56"/>
                    </a:cubicBezTo>
                    <a:cubicBezTo>
                      <a:pt x="1434" y="16"/>
                      <a:pt x="1353" y="0"/>
                      <a:pt x="1283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32"/>
              <p:cNvSpPr/>
              <p:nvPr/>
            </p:nvSpPr>
            <p:spPr>
              <a:xfrm>
                <a:off x="6391210" y="2801870"/>
                <a:ext cx="12" cy="5373"/>
              </a:xfrm>
              <a:custGeom>
                <a:avLst/>
                <a:gdLst/>
                <a:ahLst/>
                <a:cxnLst/>
                <a:rect l="l" t="t" r="r" b="b"/>
                <a:pathLst>
                  <a:path w="1" h="439" extrusionOk="0">
                    <a:moveTo>
                      <a:pt x="0" y="274"/>
                    </a:moveTo>
                    <a:lnTo>
                      <a:pt x="0" y="4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32"/>
              <p:cNvSpPr/>
              <p:nvPr/>
            </p:nvSpPr>
            <p:spPr>
              <a:xfrm>
                <a:off x="6391210" y="2799872"/>
                <a:ext cx="2714" cy="24150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97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9" y="162"/>
                      <a:pt x="33" y="284"/>
                      <a:pt x="45" y="382"/>
                    </a:cubicBezTo>
                    <a:lnTo>
                      <a:pt x="45" y="382"/>
                    </a:lnTo>
                    <a:cubicBezTo>
                      <a:pt x="37" y="224"/>
                      <a:pt x="23" y="93"/>
                      <a:pt x="0" y="1"/>
                    </a:cubicBezTo>
                    <a:close/>
                    <a:moveTo>
                      <a:pt x="45" y="382"/>
                    </a:moveTo>
                    <a:cubicBezTo>
                      <a:pt x="55" y="599"/>
                      <a:pt x="55" y="866"/>
                      <a:pt x="55" y="1151"/>
                    </a:cubicBezTo>
                    <a:cubicBezTo>
                      <a:pt x="55" y="1113"/>
                      <a:pt x="55" y="860"/>
                      <a:pt x="55" y="768"/>
                    </a:cubicBezTo>
                    <a:cubicBezTo>
                      <a:pt x="110" y="1151"/>
                      <a:pt x="55" y="1096"/>
                      <a:pt x="55" y="1589"/>
                    </a:cubicBezTo>
                    <a:cubicBezTo>
                      <a:pt x="67" y="1673"/>
                      <a:pt x="74" y="1704"/>
                      <a:pt x="78" y="1704"/>
                    </a:cubicBezTo>
                    <a:cubicBezTo>
                      <a:pt x="89" y="1704"/>
                      <a:pt x="73" y="1400"/>
                      <a:pt x="96" y="1400"/>
                    </a:cubicBezTo>
                    <a:cubicBezTo>
                      <a:pt x="100" y="1400"/>
                      <a:pt x="104" y="1407"/>
                      <a:pt x="110" y="1425"/>
                    </a:cubicBezTo>
                    <a:lnTo>
                      <a:pt x="165" y="1973"/>
                    </a:lnTo>
                    <a:lnTo>
                      <a:pt x="219" y="1808"/>
                    </a:lnTo>
                    <a:cubicBezTo>
                      <a:pt x="84" y="767"/>
                      <a:pt x="98" y="848"/>
                      <a:pt x="45" y="382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32"/>
              <p:cNvSpPr/>
              <p:nvPr/>
            </p:nvSpPr>
            <p:spPr>
              <a:xfrm>
                <a:off x="6392551" y="2808505"/>
                <a:ext cx="691" cy="8054"/>
              </a:xfrm>
              <a:custGeom>
                <a:avLst/>
                <a:gdLst/>
                <a:ahLst/>
                <a:cxnLst/>
                <a:rect l="l" t="t" r="r" b="b"/>
                <a:pathLst>
                  <a:path w="56" h="65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219"/>
                      <a:pt x="56" y="438"/>
                      <a:pt x="56" y="657"/>
                    </a:cubicBezTo>
                    <a:cubicBezTo>
                      <a:pt x="56" y="438"/>
                      <a:pt x="1" y="164"/>
                      <a:pt x="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32"/>
              <p:cNvSpPr/>
              <p:nvPr/>
            </p:nvSpPr>
            <p:spPr>
              <a:xfrm>
                <a:off x="6391887" y="2803856"/>
                <a:ext cx="1357" cy="10061"/>
              </a:xfrm>
              <a:custGeom>
                <a:avLst/>
                <a:gdLst/>
                <a:ahLst/>
                <a:cxnLst/>
                <a:rect l="l" t="t" r="r" b="b"/>
                <a:pathLst>
                  <a:path w="110" h="822" extrusionOk="0">
                    <a:moveTo>
                      <a:pt x="0" y="0"/>
                    </a:moveTo>
                    <a:lnTo>
                      <a:pt x="110" y="822"/>
                    </a:lnTo>
                    <a:cubicBezTo>
                      <a:pt x="110" y="712"/>
                      <a:pt x="55" y="329"/>
                      <a:pt x="55" y="27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32"/>
              <p:cNvSpPr/>
              <p:nvPr/>
            </p:nvSpPr>
            <p:spPr>
              <a:xfrm>
                <a:off x="6392612" y="2805962"/>
                <a:ext cx="629" cy="1909"/>
              </a:xfrm>
              <a:custGeom>
                <a:avLst/>
                <a:gdLst/>
                <a:ahLst/>
                <a:cxnLst/>
                <a:rect l="l" t="t" r="r" b="b"/>
                <a:pathLst>
                  <a:path w="51" h="156" extrusionOk="0">
                    <a:moveTo>
                      <a:pt x="17" y="0"/>
                    </a:moveTo>
                    <a:cubicBezTo>
                      <a:pt x="1" y="0"/>
                      <a:pt x="12" y="78"/>
                      <a:pt x="51" y="155"/>
                    </a:cubicBezTo>
                    <a:lnTo>
                      <a:pt x="51" y="46"/>
                    </a:lnTo>
                    <a:cubicBezTo>
                      <a:pt x="35" y="13"/>
                      <a:pt x="23" y="0"/>
                      <a:pt x="17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32"/>
              <p:cNvSpPr/>
              <p:nvPr/>
            </p:nvSpPr>
            <p:spPr>
              <a:xfrm>
                <a:off x="6392428" y="2804691"/>
                <a:ext cx="3516" cy="15251"/>
              </a:xfrm>
              <a:custGeom>
                <a:avLst/>
                <a:gdLst/>
                <a:ahLst/>
                <a:cxnLst/>
                <a:rect l="l" t="t" r="r" b="b"/>
                <a:pathLst>
                  <a:path w="285" h="1246" extrusionOk="0">
                    <a:moveTo>
                      <a:pt x="3" y="1"/>
                    </a:moveTo>
                    <a:lnTo>
                      <a:pt x="3" y="1"/>
                    </a:lnTo>
                    <a:cubicBezTo>
                      <a:pt x="0" y="1"/>
                      <a:pt x="33" y="85"/>
                      <a:pt x="66" y="151"/>
                    </a:cubicBezTo>
                    <a:cubicBezTo>
                      <a:pt x="21" y="40"/>
                      <a:pt x="4" y="1"/>
                      <a:pt x="3" y="1"/>
                    </a:cubicBezTo>
                    <a:close/>
                    <a:moveTo>
                      <a:pt x="66" y="151"/>
                    </a:moveTo>
                    <a:lnTo>
                      <a:pt x="66" y="205"/>
                    </a:lnTo>
                    <a:cubicBezTo>
                      <a:pt x="114" y="399"/>
                      <a:pt x="205" y="891"/>
                      <a:pt x="188" y="891"/>
                    </a:cubicBezTo>
                    <a:cubicBezTo>
                      <a:pt x="186" y="891"/>
                      <a:pt x="182" y="882"/>
                      <a:pt x="175" y="863"/>
                    </a:cubicBezTo>
                    <a:cubicBezTo>
                      <a:pt x="175" y="883"/>
                      <a:pt x="174" y="892"/>
                      <a:pt x="171" y="892"/>
                    </a:cubicBezTo>
                    <a:cubicBezTo>
                      <a:pt x="156" y="892"/>
                      <a:pt x="112" y="678"/>
                      <a:pt x="106" y="678"/>
                    </a:cubicBezTo>
                    <a:lnTo>
                      <a:pt x="106" y="678"/>
                    </a:lnTo>
                    <a:cubicBezTo>
                      <a:pt x="103" y="678"/>
                      <a:pt x="107" y="712"/>
                      <a:pt x="120" y="808"/>
                    </a:cubicBezTo>
                    <a:lnTo>
                      <a:pt x="230" y="1246"/>
                    </a:lnTo>
                    <a:cubicBezTo>
                      <a:pt x="285" y="1191"/>
                      <a:pt x="120" y="370"/>
                      <a:pt x="66" y="15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32"/>
              <p:cNvSpPr/>
              <p:nvPr/>
            </p:nvSpPr>
            <p:spPr>
              <a:xfrm>
                <a:off x="6393227" y="2807839"/>
                <a:ext cx="12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10" extrusionOk="0">
                    <a:moveTo>
                      <a:pt x="1" y="0"/>
                    </a:moveTo>
                    <a:lnTo>
                      <a:pt x="1" y="55"/>
                    </a:lnTo>
                    <a:cubicBezTo>
                      <a:pt x="1" y="110"/>
                      <a:pt x="1" y="55"/>
                      <a:pt x="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32"/>
              <p:cNvSpPr/>
              <p:nvPr/>
            </p:nvSpPr>
            <p:spPr>
              <a:xfrm>
                <a:off x="6392551" y="2807173"/>
                <a:ext cx="691" cy="4027"/>
              </a:xfrm>
              <a:custGeom>
                <a:avLst/>
                <a:gdLst/>
                <a:ahLst/>
                <a:cxnLst/>
                <a:rect l="l" t="t" r="r" b="b"/>
                <a:pathLst>
                  <a:path w="56" h="329" extrusionOk="0">
                    <a:moveTo>
                      <a:pt x="1" y="0"/>
                    </a:moveTo>
                    <a:lnTo>
                      <a:pt x="1" y="110"/>
                    </a:lnTo>
                    <a:lnTo>
                      <a:pt x="56" y="32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0" name="Google Shape;3840;p32"/>
              <p:cNvSpPr/>
              <p:nvPr/>
            </p:nvSpPr>
            <p:spPr>
              <a:xfrm>
                <a:off x="6393227" y="2805841"/>
                <a:ext cx="5416" cy="17442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425" extrusionOk="0">
                    <a:moveTo>
                      <a:pt x="1" y="1"/>
                    </a:moveTo>
                    <a:cubicBezTo>
                      <a:pt x="22" y="65"/>
                      <a:pt x="47" y="137"/>
                      <a:pt x="76" y="214"/>
                    </a:cubicBezTo>
                    <a:lnTo>
                      <a:pt x="76" y="214"/>
                    </a:lnTo>
                    <a:cubicBezTo>
                      <a:pt x="58" y="163"/>
                      <a:pt x="34" y="93"/>
                      <a:pt x="1" y="1"/>
                    </a:cubicBezTo>
                    <a:close/>
                    <a:moveTo>
                      <a:pt x="76" y="214"/>
                    </a:moveTo>
                    <a:lnTo>
                      <a:pt x="76" y="214"/>
                    </a:lnTo>
                    <a:cubicBezTo>
                      <a:pt x="111" y="319"/>
                      <a:pt x="118" y="349"/>
                      <a:pt x="113" y="349"/>
                    </a:cubicBezTo>
                    <a:cubicBezTo>
                      <a:pt x="106" y="349"/>
                      <a:pt x="75" y="290"/>
                      <a:pt x="65" y="290"/>
                    </a:cubicBezTo>
                    <a:cubicBezTo>
                      <a:pt x="56" y="290"/>
                      <a:pt x="62" y="334"/>
                      <a:pt x="110" y="494"/>
                    </a:cubicBezTo>
                    <a:cubicBezTo>
                      <a:pt x="110" y="494"/>
                      <a:pt x="329" y="1041"/>
                      <a:pt x="439" y="1425"/>
                    </a:cubicBezTo>
                    <a:lnTo>
                      <a:pt x="439" y="1206"/>
                    </a:lnTo>
                    <a:cubicBezTo>
                      <a:pt x="351" y="941"/>
                      <a:pt x="191" y="534"/>
                      <a:pt x="76" y="214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32"/>
              <p:cNvSpPr/>
              <p:nvPr/>
            </p:nvSpPr>
            <p:spPr>
              <a:xfrm>
                <a:off x="6401985" y="2826402"/>
                <a:ext cx="691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56" h="165" extrusionOk="0">
                    <a:moveTo>
                      <a:pt x="55" y="165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32"/>
              <p:cNvSpPr/>
              <p:nvPr/>
            </p:nvSpPr>
            <p:spPr>
              <a:xfrm>
                <a:off x="6395921" y="2810491"/>
                <a:ext cx="12177" cy="2109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723" extrusionOk="0">
                    <a:moveTo>
                      <a:pt x="56" y="0"/>
                    </a:moveTo>
                    <a:cubicBezTo>
                      <a:pt x="56" y="55"/>
                      <a:pt x="56" y="55"/>
                      <a:pt x="275" y="657"/>
                    </a:cubicBezTo>
                    <a:lnTo>
                      <a:pt x="56" y="219"/>
                    </a:lnTo>
                    <a:lnTo>
                      <a:pt x="329" y="931"/>
                    </a:lnTo>
                    <a:cubicBezTo>
                      <a:pt x="343" y="958"/>
                      <a:pt x="350" y="969"/>
                      <a:pt x="352" y="969"/>
                    </a:cubicBezTo>
                    <a:cubicBezTo>
                      <a:pt x="362" y="969"/>
                      <a:pt x="251" y="685"/>
                      <a:pt x="252" y="685"/>
                    </a:cubicBezTo>
                    <a:lnTo>
                      <a:pt x="252" y="685"/>
                    </a:lnTo>
                    <a:cubicBezTo>
                      <a:pt x="253" y="685"/>
                      <a:pt x="273" y="735"/>
                      <a:pt x="329" y="876"/>
                    </a:cubicBezTo>
                    <a:cubicBezTo>
                      <a:pt x="494" y="1150"/>
                      <a:pt x="494" y="1260"/>
                      <a:pt x="494" y="1315"/>
                    </a:cubicBezTo>
                    <a:cubicBezTo>
                      <a:pt x="494" y="1297"/>
                      <a:pt x="498" y="1290"/>
                      <a:pt x="506" y="1290"/>
                    </a:cubicBezTo>
                    <a:cubicBezTo>
                      <a:pt x="563" y="1290"/>
                      <a:pt x="813" y="1723"/>
                      <a:pt x="905" y="1723"/>
                    </a:cubicBezTo>
                    <a:cubicBezTo>
                      <a:pt x="917" y="1723"/>
                      <a:pt x="926" y="1715"/>
                      <a:pt x="932" y="1698"/>
                    </a:cubicBezTo>
                    <a:cubicBezTo>
                      <a:pt x="987" y="1588"/>
                      <a:pt x="384" y="493"/>
                      <a:pt x="220" y="164"/>
                    </a:cubicBezTo>
                    <a:lnTo>
                      <a:pt x="220" y="164"/>
                    </a:lnTo>
                    <a:lnTo>
                      <a:pt x="494" y="876"/>
                    </a:lnTo>
                    <a:cubicBezTo>
                      <a:pt x="384" y="657"/>
                      <a:pt x="275" y="438"/>
                      <a:pt x="275" y="329"/>
                    </a:cubicBezTo>
                    <a:cubicBezTo>
                      <a:pt x="268" y="326"/>
                      <a:pt x="263" y="324"/>
                      <a:pt x="259" y="324"/>
                    </a:cubicBezTo>
                    <a:cubicBezTo>
                      <a:pt x="194" y="324"/>
                      <a:pt x="358" y="662"/>
                      <a:pt x="336" y="662"/>
                    </a:cubicBezTo>
                    <a:cubicBezTo>
                      <a:pt x="335" y="662"/>
                      <a:pt x="333" y="661"/>
                      <a:pt x="329" y="657"/>
                    </a:cubicBezTo>
                    <a:cubicBezTo>
                      <a:pt x="1" y="0"/>
                      <a:pt x="329" y="603"/>
                      <a:pt x="56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32"/>
              <p:cNvSpPr/>
              <p:nvPr/>
            </p:nvSpPr>
            <p:spPr>
              <a:xfrm>
                <a:off x="6403337" y="2820433"/>
                <a:ext cx="2036" cy="4712"/>
              </a:xfrm>
              <a:custGeom>
                <a:avLst/>
                <a:gdLst/>
                <a:ahLst/>
                <a:cxnLst/>
                <a:rect l="l" t="t" r="r" b="b"/>
                <a:pathLst>
                  <a:path w="165" h="385" extrusionOk="0">
                    <a:moveTo>
                      <a:pt x="0" y="1"/>
                    </a:moveTo>
                    <a:lnTo>
                      <a:pt x="165" y="384"/>
                    </a:lnTo>
                    <a:lnTo>
                      <a:pt x="165" y="384"/>
                    </a:lnTo>
                    <a:lnTo>
                      <a:pt x="55" y="11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32"/>
              <p:cNvSpPr/>
              <p:nvPr/>
            </p:nvSpPr>
            <p:spPr>
              <a:xfrm>
                <a:off x="6397950" y="2810019"/>
                <a:ext cx="10894" cy="17026"/>
              </a:xfrm>
              <a:custGeom>
                <a:avLst/>
                <a:gdLst/>
                <a:ahLst/>
                <a:cxnLst/>
                <a:rect l="l" t="t" r="r" b="b"/>
                <a:pathLst>
                  <a:path w="883" h="1391" extrusionOk="0">
                    <a:moveTo>
                      <a:pt x="11" y="0"/>
                    </a:moveTo>
                    <a:cubicBezTo>
                      <a:pt x="3" y="0"/>
                      <a:pt x="0" y="14"/>
                      <a:pt x="0" y="39"/>
                    </a:cubicBezTo>
                    <a:lnTo>
                      <a:pt x="55" y="149"/>
                    </a:lnTo>
                    <a:lnTo>
                      <a:pt x="55" y="149"/>
                    </a:lnTo>
                    <a:cubicBezTo>
                      <a:pt x="110" y="313"/>
                      <a:pt x="274" y="587"/>
                      <a:pt x="329" y="696"/>
                    </a:cubicBezTo>
                    <a:cubicBezTo>
                      <a:pt x="430" y="855"/>
                      <a:pt x="474" y="915"/>
                      <a:pt x="483" y="915"/>
                    </a:cubicBezTo>
                    <a:cubicBezTo>
                      <a:pt x="508" y="915"/>
                      <a:pt x="259" y="448"/>
                      <a:pt x="219" y="368"/>
                    </a:cubicBezTo>
                    <a:lnTo>
                      <a:pt x="219" y="368"/>
                    </a:lnTo>
                    <a:cubicBezTo>
                      <a:pt x="425" y="625"/>
                      <a:pt x="437" y="689"/>
                      <a:pt x="712" y="1197"/>
                    </a:cubicBezTo>
                    <a:lnTo>
                      <a:pt x="712" y="1197"/>
                    </a:lnTo>
                    <a:cubicBezTo>
                      <a:pt x="676" y="1153"/>
                      <a:pt x="632" y="1109"/>
                      <a:pt x="603" y="1080"/>
                    </a:cubicBezTo>
                    <a:lnTo>
                      <a:pt x="603" y="1080"/>
                    </a:lnTo>
                    <a:cubicBezTo>
                      <a:pt x="761" y="1309"/>
                      <a:pt x="829" y="1390"/>
                      <a:pt x="846" y="1390"/>
                    </a:cubicBezTo>
                    <a:cubicBezTo>
                      <a:pt x="883" y="1390"/>
                      <a:pt x="694" y="1027"/>
                      <a:pt x="657" y="915"/>
                    </a:cubicBezTo>
                    <a:cubicBezTo>
                      <a:pt x="610" y="868"/>
                      <a:pt x="523" y="740"/>
                      <a:pt x="499" y="740"/>
                    </a:cubicBezTo>
                    <a:cubicBezTo>
                      <a:pt x="495" y="740"/>
                      <a:pt x="493" y="743"/>
                      <a:pt x="493" y="751"/>
                    </a:cubicBezTo>
                    <a:lnTo>
                      <a:pt x="383" y="532"/>
                    </a:lnTo>
                    <a:cubicBezTo>
                      <a:pt x="130" y="153"/>
                      <a:pt x="40" y="0"/>
                      <a:pt x="1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32"/>
              <p:cNvSpPr/>
              <p:nvPr/>
            </p:nvSpPr>
            <p:spPr>
              <a:xfrm>
                <a:off x="6396659" y="2809208"/>
                <a:ext cx="1974" cy="2644"/>
              </a:xfrm>
              <a:custGeom>
                <a:avLst/>
                <a:gdLst/>
                <a:ahLst/>
                <a:cxnLst/>
                <a:rect l="l" t="t" r="r" b="b"/>
                <a:pathLst>
                  <a:path w="160" h="216" extrusionOk="0">
                    <a:moveTo>
                      <a:pt x="6" y="1"/>
                    </a:moveTo>
                    <a:lnTo>
                      <a:pt x="6" y="1"/>
                    </a:lnTo>
                    <a:cubicBezTo>
                      <a:pt x="1" y="1"/>
                      <a:pt x="12" y="30"/>
                      <a:pt x="50" y="106"/>
                    </a:cubicBezTo>
                    <a:cubicBezTo>
                      <a:pt x="50" y="91"/>
                      <a:pt x="54" y="85"/>
                      <a:pt x="61" y="85"/>
                    </a:cubicBezTo>
                    <a:cubicBezTo>
                      <a:pt x="65" y="85"/>
                      <a:pt x="71" y="87"/>
                      <a:pt x="77" y="92"/>
                    </a:cubicBezTo>
                    <a:lnTo>
                      <a:pt x="77" y="92"/>
                    </a:lnTo>
                    <a:cubicBezTo>
                      <a:pt x="40" y="39"/>
                      <a:pt x="12" y="1"/>
                      <a:pt x="6" y="1"/>
                    </a:cubicBezTo>
                    <a:close/>
                    <a:moveTo>
                      <a:pt x="77" y="92"/>
                    </a:moveTo>
                    <a:cubicBezTo>
                      <a:pt x="102" y="129"/>
                      <a:pt x="131" y="172"/>
                      <a:pt x="160" y="216"/>
                    </a:cubicBezTo>
                    <a:cubicBezTo>
                      <a:pt x="129" y="154"/>
                      <a:pt x="98" y="110"/>
                      <a:pt x="77" y="92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6" name="Google Shape;3846;p32"/>
              <p:cNvSpPr/>
              <p:nvPr/>
            </p:nvSpPr>
            <p:spPr>
              <a:xfrm>
                <a:off x="6405355" y="2820433"/>
                <a:ext cx="691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56" h="111" extrusionOk="0">
                    <a:moveTo>
                      <a:pt x="55" y="55"/>
                    </a:moveTo>
                    <a:cubicBezTo>
                      <a:pt x="1" y="1"/>
                      <a:pt x="1" y="1"/>
                      <a:pt x="55" y="55"/>
                    </a:cubicBezTo>
                    <a:cubicBezTo>
                      <a:pt x="55" y="110"/>
                      <a:pt x="55" y="110"/>
                      <a:pt x="55" y="5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7" name="Google Shape;3847;p32"/>
              <p:cNvSpPr/>
              <p:nvPr/>
            </p:nvSpPr>
            <p:spPr>
              <a:xfrm>
                <a:off x="6398615" y="2809159"/>
                <a:ext cx="2048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166" h="275" extrusionOk="0">
                    <a:moveTo>
                      <a:pt x="1" y="1"/>
                    </a:moveTo>
                    <a:cubicBezTo>
                      <a:pt x="1" y="55"/>
                      <a:pt x="1" y="110"/>
                      <a:pt x="110" y="274"/>
                    </a:cubicBezTo>
                    <a:lnTo>
                      <a:pt x="165" y="27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32"/>
              <p:cNvSpPr/>
              <p:nvPr/>
            </p:nvSpPr>
            <p:spPr>
              <a:xfrm>
                <a:off x="6398159" y="2802524"/>
                <a:ext cx="11758" cy="22509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839" extrusionOk="0">
                    <a:moveTo>
                      <a:pt x="366" y="106"/>
                    </a:moveTo>
                    <a:cubicBezTo>
                      <a:pt x="362" y="106"/>
                      <a:pt x="351" y="148"/>
                      <a:pt x="336" y="203"/>
                    </a:cubicBezTo>
                    <a:lnTo>
                      <a:pt x="336" y="203"/>
                    </a:lnTo>
                    <a:cubicBezTo>
                      <a:pt x="346" y="173"/>
                      <a:pt x="356" y="142"/>
                      <a:pt x="366" y="110"/>
                    </a:cubicBezTo>
                    <a:cubicBezTo>
                      <a:pt x="366" y="108"/>
                      <a:pt x="366" y="106"/>
                      <a:pt x="366" y="106"/>
                    </a:cubicBezTo>
                    <a:close/>
                    <a:moveTo>
                      <a:pt x="312" y="1"/>
                    </a:moveTo>
                    <a:cubicBezTo>
                      <a:pt x="273" y="193"/>
                      <a:pt x="262" y="412"/>
                      <a:pt x="239" y="412"/>
                    </a:cubicBezTo>
                    <a:cubicBezTo>
                      <a:pt x="230" y="412"/>
                      <a:pt x="218" y="373"/>
                      <a:pt x="202" y="275"/>
                    </a:cubicBezTo>
                    <a:cubicBezTo>
                      <a:pt x="202" y="323"/>
                      <a:pt x="202" y="391"/>
                      <a:pt x="202" y="439"/>
                    </a:cubicBezTo>
                    <a:cubicBezTo>
                      <a:pt x="194" y="422"/>
                      <a:pt x="191" y="416"/>
                      <a:pt x="190" y="416"/>
                    </a:cubicBezTo>
                    <a:lnTo>
                      <a:pt x="190" y="416"/>
                    </a:lnTo>
                    <a:cubicBezTo>
                      <a:pt x="189" y="416"/>
                      <a:pt x="225" y="496"/>
                      <a:pt x="204" y="496"/>
                    </a:cubicBezTo>
                    <a:cubicBezTo>
                      <a:pt x="204" y="496"/>
                      <a:pt x="204" y="496"/>
                      <a:pt x="203" y="496"/>
                    </a:cubicBezTo>
                    <a:lnTo>
                      <a:pt x="203" y="496"/>
                    </a:lnTo>
                    <a:cubicBezTo>
                      <a:pt x="203" y="495"/>
                      <a:pt x="203" y="495"/>
                      <a:pt x="202" y="494"/>
                    </a:cubicBezTo>
                    <a:lnTo>
                      <a:pt x="202" y="496"/>
                    </a:lnTo>
                    <a:lnTo>
                      <a:pt x="202" y="496"/>
                    </a:lnTo>
                    <a:cubicBezTo>
                      <a:pt x="189" y="494"/>
                      <a:pt x="158" y="466"/>
                      <a:pt x="93" y="384"/>
                    </a:cubicBezTo>
                    <a:lnTo>
                      <a:pt x="93" y="384"/>
                    </a:lnTo>
                    <a:lnTo>
                      <a:pt x="202" y="535"/>
                    </a:lnTo>
                    <a:lnTo>
                      <a:pt x="202" y="536"/>
                    </a:lnTo>
                    <a:lnTo>
                      <a:pt x="202" y="536"/>
                    </a:lnTo>
                    <a:cubicBezTo>
                      <a:pt x="99" y="410"/>
                      <a:pt x="56" y="368"/>
                      <a:pt x="43" y="368"/>
                    </a:cubicBezTo>
                    <a:cubicBezTo>
                      <a:pt x="17" y="368"/>
                      <a:pt x="102" y="523"/>
                      <a:pt x="77" y="523"/>
                    </a:cubicBezTo>
                    <a:cubicBezTo>
                      <a:pt x="71" y="523"/>
                      <a:pt x="59" y="515"/>
                      <a:pt x="38" y="494"/>
                    </a:cubicBezTo>
                    <a:lnTo>
                      <a:pt x="38" y="494"/>
                    </a:lnTo>
                    <a:cubicBezTo>
                      <a:pt x="72" y="528"/>
                      <a:pt x="131" y="602"/>
                      <a:pt x="199" y="693"/>
                    </a:cubicBezTo>
                    <a:lnTo>
                      <a:pt x="199" y="693"/>
                    </a:lnTo>
                    <a:cubicBezTo>
                      <a:pt x="204" y="669"/>
                      <a:pt x="210" y="644"/>
                      <a:pt x="216" y="620"/>
                    </a:cubicBezTo>
                    <a:lnTo>
                      <a:pt x="216" y="620"/>
                    </a:lnTo>
                    <a:cubicBezTo>
                      <a:pt x="230" y="635"/>
                      <a:pt x="242" y="650"/>
                      <a:pt x="253" y="663"/>
                    </a:cubicBezTo>
                    <a:lnTo>
                      <a:pt x="253" y="663"/>
                    </a:lnTo>
                    <a:cubicBezTo>
                      <a:pt x="254" y="664"/>
                      <a:pt x="254" y="664"/>
                      <a:pt x="254" y="664"/>
                    </a:cubicBezTo>
                    <a:lnTo>
                      <a:pt x="254" y="664"/>
                    </a:lnTo>
                    <a:lnTo>
                      <a:pt x="254" y="664"/>
                    </a:lnTo>
                    <a:lnTo>
                      <a:pt x="254" y="664"/>
                    </a:lnTo>
                    <a:cubicBezTo>
                      <a:pt x="479" y="925"/>
                      <a:pt x="359" y="772"/>
                      <a:pt x="476" y="918"/>
                    </a:cubicBezTo>
                    <a:lnTo>
                      <a:pt x="476" y="918"/>
                    </a:lnTo>
                    <a:lnTo>
                      <a:pt x="458" y="886"/>
                    </a:lnTo>
                    <a:lnTo>
                      <a:pt x="458" y="886"/>
                    </a:lnTo>
                    <a:lnTo>
                      <a:pt x="256" y="609"/>
                    </a:lnTo>
                    <a:lnTo>
                      <a:pt x="256" y="609"/>
                    </a:lnTo>
                    <a:cubicBezTo>
                      <a:pt x="255" y="616"/>
                      <a:pt x="252" y="627"/>
                      <a:pt x="242" y="628"/>
                    </a:cubicBezTo>
                    <a:lnTo>
                      <a:pt x="242" y="628"/>
                    </a:lnTo>
                    <a:lnTo>
                      <a:pt x="224" y="591"/>
                    </a:lnTo>
                    <a:lnTo>
                      <a:pt x="224" y="591"/>
                    </a:lnTo>
                    <a:cubicBezTo>
                      <a:pt x="224" y="591"/>
                      <a:pt x="224" y="591"/>
                      <a:pt x="224" y="592"/>
                    </a:cubicBezTo>
                    <a:lnTo>
                      <a:pt x="224" y="592"/>
                    </a:lnTo>
                    <a:cubicBezTo>
                      <a:pt x="231" y="606"/>
                      <a:pt x="236" y="618"/>
                      <a:pt x="241" y="628"/>
                    </a:cubicBezTo>
                    <a:cubicBezTo>
                      <a:pt x="235" y="628"/>
                      <a:pt x="227" y="625"/>
                      <a:pt x="217" y="617"/>
                    </a:cubicBezTo>
                    <a:lnTo>
                      <a:pt x="217" y="617"/>
                    </a:lnTo>
                    <a:cubicBezTo>
                      <a:pt x="217" y="618"/>
                      <a:pt x="217" y="619"/>
                      <a:pt x="216" y="620"/>
                    </a:cubicBezTo>
                    <a:lnTo>
                      <a:pt x="216" y="620"/>
                    </a:lnTo>
                    <a:cubicBezTo>
                      <a:pt x="212" y="615"/>
                      <a:pt x="207" y="609"/>
                      <a:pt x="202" y="603"/>
                    </a:cubicBezTo>
                    <a:lnTo>
                      <a:pt x="202" y="603"/>
                    </a:lnTo>
                    <a:cubicBezTo>
                      <a:pt x="208" y="609"/>
                      <a:pt x="213" y="613"/>
                      <a:pt x="217" y="617"/>
                    </a:cubicBezTo>
                    <a:lnTo>
                      <a:pt x="217" y="617"/>
                    </a:lnTo>
                    <a:cubicBezTo>
                      <a:pt x="219" y="608"/>
                      <a:pt x="221" y="600"/>
                      <a:pt x="224" y="592"/>
                    </a:cubicBezTo>
                    <a:lnTo>
                      <a:pt x="224" y="592"/>
                    </a:lnTo>
                    <a:cubicBezTo>
                      <a:pt x="218" y="580"/>
                      <a:pt x="211" y="567"/>
                      <a:pt x="203" y="551"/>
                    </a:cubicBezTo>
                    <a:lnTo>
                      <a:pt x="203" y="551"/>
                    </a:lnTo>
                    <a:lnTo>
                      <a:pt x="224" y="591"/>
                    </a:lnTo>
                    <a:lnTo>
                      <a:pt x="224" y="591"/>
                    </a:lnTo>
                    <a:cubicBezTo>
                      <a:pt x="225" y="586"/>
                      <a:pt x="227" y="580"/>
                      <a:pt x="228" y="574"/>
                    </a:cubicBezTo>
                    <a:lnTo>
                      <a:pt x="228" y="574"/>
                    </a:lnTo>
                    <a:cubicBezTo>
                      <a:pt x="231" y="577"/>
                      <a:pt x="233" y="579"/>
                      <a:pt x="235" y="581"/>
                    </a:cubicBezTo>
                    <a:lnTo>
                      <a:pt x="235" y="581"/>
                    </a:lnTo>
                    <a:lnTo>
                      <a:pt x="256" y="609"/>
                    </a:lnTo>
                    <a:lnTo>
                      <a:pt x="256" y="609"/>
                    </a:lnTo>
                    <a:cubicBezTo>
                      <a:pt x="257" y="606"/>
                      <a:pt x="257" y="603"/>
                      <a:pt x="257" y="603"/>
                    </a:cubicBezTo>
                    <a:cubicBezTo>
                      <a:pt x="252" y="597"/>
                      <a:pt x="247" y="591"/>
                      <a:pt x="242" y="585"/>
                    </a:cubicBezTo>
                    <a:lnTo>
                      <a:pt x="242" y="585"/>
                    </a:lnTo>
                    <a:cubicBezTo>
                      <a:pt x="242" y="585"/>
                      <a:pt x="242" y="585"/>
                      <a:pt x="242" y="585"/>
                    </a:cubicBezTo>
                    <a:cubicBezTo>
                      <a:pt x="245" y="585"/>
                      <a:pt x="242" y="576"/>
                      <a:pt x="233" y="556"/>
                    </a:cubicBezTo>
                    <a:lnTo>
                      <a:pt x="233" y="556"/>
                    </a:lnTo>
                    <a:cubicBezTo>
                      <a:pt x="241" y="523"/>
                      <a:pt x="250" y="489"/>
                      <a:pt x="260" y="455"/>
                    </a:cubicBezTo>
                    <a:lnTo>
                      <a:pt x="260" y="455"/>
                    </a:lnTo>
                    <a:cubicBezTo>
                      <a:pt x="260" y="455"/>
                      <a:pt x="260" y="455"/>
                      <a:pt x="260" y="455"/>
                    </a:cubicBezTo>
                    <a:cubicBezTo>
                      <a:pt x="271" y="455"/>
                      <a:pt x="309" y="307"/>
                      <a:pt x="336" y="203"/>
                    </a:cubicBezTo>
                    <a:lnTo>
                      <a:pt x="336" y="203"/>
                    </a:lnTo>
                    <a:cubicBezTo>
                      <a:pt x="307" y="294"/>
                      <a:pt x="282" y="376"/>
                      <a:pt x="260" y="455"/>
                    </a:cubicBezTo>
                    <a:lnTo>
                      <a:pt x="260" y="455"/>
                    </a:lnTo>
                    <a:cubicBezTo>
                      <a:pt x="258" y="455"/>
                      <a:pt x="257" y="450"/>
                      <a:pt x="257" y="439"/>
                    </a:cubicBezTo>
                    <a:cubicBezTo>
                      <a:pt x="257" y="330"/>
                      <a:pt x="312" y="165"/>
                      <a:pt x="312" y="1"/>
                    </a:cubicBezTo>
                    <a:close/>
                    <a:moveTo>
                      <a:pt x="155" y="896"/>
                    </a:moveTo>
                    <a:lnTo>
                      <a:pt x="155" y="896"/>
                    </a:lnTo>
                    <a:cubicBezTo>
                      <a:pt x="150" y="907"/>
                      <a:pt x="147" y="919"/>
                      <a:pt x="147" y="932"/>
                    </a:cubicBezTo>
                    <a:cubicBezTo>
                      <a:pt x="150" y="920"/>
                      <a:pt x="152" y="908"/>
                      <a:pt x="155" y="896"/>
                    </a:cubicBezTo>
                    <a:close/>
                    <a:moveTo>
                      <a:pt x="7" y="456"/>
                    </a:moveTo>
                    <a:lnTo>
                      <a:pt x="7" y="456"/>
                    </a:lnTo>
                    <a:cubicBezTo>
                      <a:pt x="1" y="456"/>
                      <a:pt x="97" y="607"/>
                      <a:pt x="186" y="750"/>
                    </a:cubicBezTo>
                    <a:lnTo>
                      <a:pt x="186" y="750"/>
                    </a:lnTo>
                    <a:cubicBezTo>
                      <a:pt x="188" y="741"/>
                      <a:pt x="190" y="732"/>
                      <a:pt x="192" y="724"/>
                    </a:cubicBezTo>
                    <a:lnTo>
                      <a:pt x="192" y="724"/>
                    </a:lnTo>
                    <a:cubicBezTo>
                      <a:pt x="198" y="733"/>
                      <a:pt x="205" y="742"/>
                      <a:pt x="210" y="751"/>
                    </a:cubicBezTo>
                    <a:lnTo>
                      <a:pt x="210" y="751"/>
                    </a:lnTo>
                    <a:lnTo>
                      <a:pt x="223" y="726"/>
                    </a:lnTo>
                    <a:lnTo>
                      <a:pt x="223" y="726"/>
                    </a:lnTo>
                    <a:cubicBezTo>
                      <a:pt x="372" y="928"/>
                      <a:pt x="550" y="1189"/>
                      <a:pt x="586" y="1261"/>
                    </a:cubicBezTo>
                    <a:cubicBezTo>
                      <a:pt x="357" y="930"/>
                      <a:pt x="340" y="918"/>
                      <a:pt x="334" y="918"/>
                    </a:cubicBezTo>
                    <a:cubicBezTo>
                      <a:pt x="333" y="918"/>
                      <a:pt x="333" y="918"/>
                      <a:pt x="332" y="918"/>
                    </a:cubicBezTo>
                    <a:cubicBezTo>
                      <a:pt x="327" y="918"/>
                      <a:pt x="319" y="911"/>
                      <a:pt x="210" y="751"/>
                    </a:cubicBezTo>
                    <a:lnTo>
                      <a:pt x="210" y="751"/>
                    </a:lnTo>
                    <a:lnTo>
                      <a:pt x="202" y="768"/>
                    </a:lnTo>
                    <a:lnTo>
                      <a:pt x="202" y="776"/>
                    </a:lnTo>
                    <a:lnTo>
                      <a:pt x="202" y="776"/>
                    </a:lnTo>
                    <a:cubicBezTo>
                      <a:pt x="197" y="767"/>
                      <a:pt x="191" y="759"/>
                      <a:pt x="186" y="750"/>
                    </a:cubicBezTo>
                    <a:lnTo>
                      <a:pt x="186" y="750"/>
                    </a:lnTo>
                    <a:cubicBezTo>
                      <a:pt x="175" y="797"/>
                      <a:pt x="165" y="846"/>
                      <a:pt x="155" y="896"/>
                    </a:cubicBezTo>
                    <a:lnTo>
                      <a:pt x="155" y="896"/>
                    </a:lnTo>
                    <a:cubicBezTo>
                      <a:pt x="164" y="872"/>
                      <a:pt x="180" y="855"/>
                      <a:pt x="191" y="855"/>
                    </a:cubicBezTo>
                    <a:cubicBezTo>
                      <a:pt x="197" y="855"/>
                      <a:pt x="202" y="861"/>
                      <a:pt x="202" y="877"/>
                    </a:cubicBezTo>
                    <a:lnTo>
                      <a:pt x="202" y="776"/>
                    </a:lnTo>
                    <a:lnTo>
                      <a:pt x="202" y="776"/>
                    </a:lnTo>
                    <a:cubicBezTo>
                      <a:pt x="274" y="893"/>
                      <a:pt x="336" y="997"/>
                      <a:pt x="325" y="997"/>
                    </a:cubicBezTo>
                    <a:cubicBezTo>
                      <a:pt x="323" y="997"/>
                      <a:pt x="319" y="994"/>
                      <a:pt x="312" y="987"/>
                    </a:cubicBezTo>
                    <a:lnTo>
                      <a:pt x="312" y="987"/>
                    </a:lnTo>
                    <a:cubicBezTo>
                      <a:pt x="586" y="1425"/>
                      <a:pt x="476" y="1206"/>
                      <a:pt x="695" y="1480"/>
                    </a:cubicBezTo>
                    <a:cubicBezTo>
                      <a:pt x="768" y="1607"/>
                      <a:pt x="780" y="1638"/>
                      <a:pt x="774" y="1638"/>
                    </a:cubicBezTo>
                    <a:cubicBezTo>
                      <a:pt x="769" y="1638"/>
                      <a:pt x="748" y="1613"/>
                      <a:pt x="744" y="1613"/>
                    </a:cubicBezTo>
                    <a:lnTo>
                      <a:pt x="744" y="1613"/>
                    </a:lnTo>
                    <a:cubicBezTo>
                      <a:pt x="740" y="1613"/>
                      <a:pt x="760" y="1649"/>
                      <a:pt x="859" y="1808"/>
                    </a:cubicBezTo>
                    <a:cubicBezTo>
                      <a:pt x="875" y="1829"/>
                      <a:pt x="886" y="1838"/>
                      <a:pt x="892" y="1838"/>
                    </a:cubicBezTo>
                    <a:cubicBezTo>
                      <a:pt x="953" y="1838"/>
                      <a:pt x="620" y="971"/>
                      <a:pt x="421" y="822"/>
                    </a:cubicBezTo>
                    <a:lnTo>
                      <a:pt x="421" y="822"/>
                    </a:lnTo>
                    <a:lnTo>
                      <a:pt x="458" y="886"/>
                    </a:lnTo>
                    <a:lnTo>
                      <a:pt x="458" y="886"/>
                    </a:lnTo>
                    <a:lnTo>
                      <a:pt x="531" y="987"/>
                    </a:lnTo>
                    <a:cubicBezTo>
                      <a:pt x="508" y="959"/>
                      <a:pt x="490" y="936"/>
                      <a:pt x="476" y="918"/>
                    </a:cubicBezTo>
                    <a:lnTo>
                      <a:pt x="476" y="918"/>
                    </a:lnTo>
                    <a:lnTo>
                      <a:pt x="640" y="1206"/>
                    </a:lnTo>
                    <a:cubicBezTo>
                      <a:pt x="551" y="1094"/>
                      <a:pt x="516" y="1073"/>
                      <a:pt x="499" y="1073"/>
                    </a:cubicBezTo>
                    <a:cubicBezTo>
                      <a:pt x="489" y="1073"/>
                      <a:pt x="485" y="1080"/>
                      <a:pt x="480" y="1080"/>
                    </a:cubicBezTo>
                    <a:cubicBezTo>
                      <a:pt x="471" y="1080"/>
                      <a:pt x="460" y="1065"/>
                      <a:pt x="421" y="987"/>
                    </a:cubicBezTo>
                    <a:cubicBezTo>
                      <a:pt x="421" y="987"/>
                      <a:pt x="312" y="822"/>
                      <a:pt x="312" y="822"/>
                    </a:cubicBezTo>
                    <a:lnTo>
                      <a:pt x="257" y="713"/>
                    </a:lnTo>
                    <a:cubicBezTo>
                      <a:pt x="257" y="692"/>
                      <a:pt x="257" y="679"/>
                      <a:pt x="254" y="664"/>
                    </a:cubicBezTo>
                    <a:lnTo>
                      <a:pt x="254" y="664"/>
                    </a:lnTo>
                    <a:lnTo>
                      <a:pt x="223" y="726"/>
                    </a:lnTo>
                    <a:lnTo>
                      <a:pt x="223" y="726"/>
                    </a:lnTo>
                    <a:cubicBezTo>
                      <a:pt x="215" y="715"/>
                      <a:pt x="207" y="704"/>
                      <a:pt x="199" y="693"/>
                    </a:cubicBezTo>
                    <a:lnTo>
                      <a:pt x="199" y="693"/>
                    </a:lnTo>
                    <a:cubicBezTo>
                      <a:pt x="196" y="703"/>
                      <a:pt x="194" y="713"/>
                      <a:pt x="192" y="724"/>
                    </a:cubicBezTo>
                    <a:lnTo>
                      <a:pt x="192" y="724"/>
                    </a:lnTo>
                    <a:cubicBezTo>
                      <a:pt x="153" y="666"/>
                      <a:pt x="103" y="591"/>
                      <a:pt x="38" y="494"/>
                    </a:cubicBezTo>
                    <a:lnTo>
                      <a:pt x="38" y="494"/>
                    </a:lnTo>
                    <a:cubicBezTo>
                      <a:pt x="38" y="494"/>
                      <a:pt x="38" y="494"/>
                      <a:pt x="38" y="494"/>
                    </a:cubicBezTo>
                    <a:cubicBezTo>
                      <a:pt x="18" y="468"/>
                      <a:pt x="9" y="456"/>
                      <a:pt x="7" y="456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32"/>
              <p:cNvSpPr/>
              <p:nvPr/>
            </p:nvSpPr>
            <p:spPr>
              <a:xfrm>
                <a:off x="6400644" y="2811811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32"/>
              <p:cNvSpPr/>
              <p:nvPr/>
            </p:nvSpPr>
            <p:spPr>
              <a:xfrm>
                <a:off x="6399967" y="2813797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32"/>
              <p:cNvSpPr/>
              <p:nvPr/>
            </p:nvSpPr>
            <p:spPr>
              <a:xfrm>
                <a:off x="6400644" y="2805176"/>
                <a:ext cx="12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1" h="111" extrusionOk="0">
                    <a:moveTo>
                      <a:pt x="0" y="1"/>
                    </a:moveTo>
                    <a:lnTo>
                      <a:pt x="0" y="56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2" name="Google Shape;3852;p32"/>
              <p:cNvSpPr/>
              <p:nvPr/>
            </p:nvSpPr>
            <p:spPr>
              <a:xfrm>
                <a:off x="6400644" y="2808493"/>
                <a:ext cx="12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" h="56" extrusionOk="0">
                    <a:moveTo>
                      <a:pt x="0" y="56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3" name="Google Shape;3853;p32"/>
              <p:cNvSpPr/>
              <p:nvPr/>
            </p:nvSpPr>
            <p:spPr>
              <a:xfrm>
                <a:off x="6401985" y="2812477"/>
                <a:ext cx="12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" h="56" extrusionOk="0">
                    <a:moveTo>
                      <a:pt x="1" y="0"/>
                    </a:moveTo>
                    <a:lnTo>
                      <a:pt x="1" y="55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32"/>
              <p:cNvSpPr/>
              <p:nvPr/>
            </p:nvSpPr>
            <p:spPr>
              <a:xfrm>
                <a:off x="6399967" y="2812477"/>
                <a:ext cx="691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6" h="56" extrusionOk="0">
                    <a:moveTo>
                      <a:pt x="55" y="0"/>
                    </a:moveTo>
                    <a:lnTo>
                      <a:pt x="0" y="55"/>
                    </a:lnTo>
                    <a:lnTo>
                      <a:pt x="55" y="5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32"/>
              <p:cNvSpPr/>
              <p:nvPr/>
            </p:nvSpPr>
            <p:spPr>
              <a:xfrm>
                <a:off x="6383511" y="2795476"/>
                <a:ext cx="25304" cy="24762"/>
              </a:xfrm>
              <a:custGeom>
                <a:avLst/>
                <a:gdLst/>
                <a:ahLst/>
                <a:cxnLst/>
                <a:rect l="l" t="t" r="r" b="b"/>
                <a:pathLst>
                  <a:path w="2051" h="2023" extrusionOk="0">
                    <a:moveTo>
                      <a:pt x="511" y="358"/>
                    </a:moveTo>
                    <a:lnTo>
                      <a:pt x="517" y="364"/>
                    </a:lnTo>
                    <a:cubicBezTo>
                      <a:pt x="520" y="365"/>
                      <a:pt x="523" y="365"/>
                      <a:pt x="525" y="366"/>
                    </a:cubicBezTo>
                    <a:lnTo>
                      <a:pt x="525" y="366"/>
                    </a:lnTo>
                    <a:cubicBezTo>
                      <a:pt x="520" y="363"/>
                      <a:pt x="515" y="360"/>
                      <a:pt x="511" y="358"/>
                    </a:cubicBezTo>
                    <a:close/>
                    <a:moveTo>
                      <a:pt x="576" y="350"/>
                    </a:moveTo>
                    <a:lnTo>
                      <a:pt x="576" y="350"/>
                    </a:lnTo>
                    <a:cubicBezTo>
                      <a:pt x="580" y="359"/>
                      <a:pt x="584" y="368"/>
                      <a:pt x="588" y="377"/>
                    </a:cubicBezTo>
                    <a:lnTo>
                      <a:pt x="588" y="377"/>
                    </a:lnTo>
                    <a:cubicBezTo>
                      <a:pt x="583" y="375"/>
                      <a:pt x="579" y="374"/>
                      <a:pt x="574" y="372"/>
                    </a:cubicBezTo>
                    <a:lnTo>
                      <a:pt x="574" y="372"/>
                    </a:lnTo>
                    <a:cubicBezTo>
                      <a:pt x="572" y="372"/>
                      <a:pt x="570" y="373"/>
                      <a:pt x="567" y="373"/>
                    </a:cubicBezTo>
                    <a:cubicBezTo>
                      <a:pt x="559" y="373"/>
                      <a:pt x="545" y="371"/>
                      <a:pt x="525" y="366"/>
                    </a:cubicBezTo>
                    <a:lnTo>
                      <a:pt x="525" y="366"/>
                    </a:lnTo>
                    <a:cubicBezTo>
                      <a:pt x="543" y="375"/>
                      <a:pt x="567" y="388"/>
                      <a:pt x="600" y="405"/>
                    </a:cubicBezTo>
                    <a:lnTo>
                      <a:pt x="600" y="405"/>
                    </a:lnTo>
                    <a:cubicBezTo>
                      <a:pt x="596" y="395"/>
                      <a:pt x="592" y="386"/>
                      <a:pt x="588" y="377"/>
                    </a:cubicBezTo>
                    <a:lnTo>
                      <a:pt x="588" y="377"/>
                    </a:lnTo>
                    <a:cubicBezTo>
                      <a:pt x="602" y="381"/>
                      <a:pt x="613" y="385"/>
                      <a:pt x="618" y="385"/>
                    </a:cubicBezTo>
                    <a:cubicBezTo>
                      <a:pt x="627" y="385"/>
                      <a:pt x="618" y="376"/>
                      <a:pt x="576" y="350"/>
                    </a:cubicBezTo>
                    <a:close/>
                    <a:moveTo>
                      <a:pt x="16" y="1"/>
                    </a:moveTo>
                    <a:cubicBezTo>
                      <a:pt x="0" y="1"/>
                      <a:pt x="31" y="26"/>
                      <a:pt x="133" y="90"/>
                    </a:cubicBezTo>
                    <a:cubicBezTo>
                      <a:pt x="189" y="118"/>
                      <a:pt x="272" y="159"/>
                      <a:pt x="348" y="201"/>
                    </a:cubicBezTo>
                    <a:lnTo>
                      <a:pt x="348" y="201"/>
                    </a:lnTo>
                    <a:cubicBezTo>
                      <a:pt x="342" y="210"/>
                      <a:pt x="442" y="267"/>
                      <a:pt x="513" y="313"/>
                    </a:cubicBezTo>
                    <a:lnTo>
                      <a:pt x="513" y="313"/>
                    </a:lnTo>
                    <a:cubicBezTo>
                      <a:pt x="484" y="297"/>
                      <a:pt x="450" y="277"/>
                      <a:pt x="407" y="254"/>
                    </a:cubicBezTo>
                    <a:lnTo>
                      <a:pt x="407" y="254"/>
                    </a:lnTo>
                    <a:lnTo>
                      <a:pt x="498" y="345"/>
                    </a:lnTo>
                    <a:lnTo>
                      <a:pt x="498" y="345"/>
                    </a:lnTo>
                    <a:cubicBezTo>
                      <a:pt x="494" y="344"/>
                      <a:pt x="491" y="343"/>
                      <a:pt x="490" y="343"/>
                    </a:cubicBezTo>
                    <a:cubicBezTo>
                      <a:pt x="486" y="343"/>
                      <a:pt x="492" y="347"/>
                      <a:pt x="511" y="358"/>
                    </a:cubicBezTo>
                    <a:lnTo>
                      <a:pt x="511" y="358"/>
                    </a:lnTo>
                    <a:lnTo>
                      <a:pt x="498" y="345"/>
                    </a:lnTo>
                    <a:lnTo>
                      <a:pt x="498" y="345"/>
                    </a:lnTo>
                    <a:cubicBezTo>
                      <a:pt x="514" y="350"/>
                      <a:pt x="546" y="362"/>
                      <a:pt x="574" y="372"/>
                    </a:cubicBezTo>
                    <a:lnTo>
                      <a:pt x="574" y="372"/>
                    </a:lnTo>
                    <a:cubicBezTo>
                      <a:pt x="591" y="368"/>
                      <a:pt x="558" y="343"/>
                      <a:pt x="513" y="313"/>
                    </a:cubicBezTo>
                    <a:lnTo>
                      <a:pt x="513" y="313"/>
                    </a:lnTo>
                    <a:cubicBezTo>
                      <a:pt x="539" y="328"/>
                      <a:pt x="560" y="340"/>
                      <a:pt x="576" y="350"/>
                    </a:cubicBezTo>
                    <a:lnTo>
                      <a:pt x="576" y="350"/>
                    </a:lnTo>
                    <a:cubicBezTo>
                      <a:pt x="573" y="342"/>
                      <a:pt x="570" y="335"/>
                      <a:pt x="567" y="328"/>
                    </a:cubicBezTo>
                    <a:lnTo>
                      <a:pt x="567" y="328"/>
                    </a:lnTo>
                    <a:cubicBezTo>
                      <a:pt x="580" y="333"/>
                      <a:pt x="588" y="335"/>
                      <a:pt x="591" y="335"/>
                    </a:cubicBezTo>
                    <a:cubicBezTo>
                      <a:pt x="599" y="335"/>
                      <a:pt x="585" y="325"/>
                      <a:pt x="558" y="309"/>
                    </a:cubicBezTo>
                    <a:lnTo>
                      <a:pt x="558" y="309"/>
                    </a:lnTo>
                    <a:cubicBezTo>
                      <a:pt x="558" y="308"/>
                      <a:pt x="558" y="308"/>
                      <a:pt x="558" y="308"/>
                    </a:cubicBezTo>
                    <a:lnTo>
                      <a:pt x="558" y="308"/>
                    </a:lnTo>
                    <a:cubicBezTo>
                      <a:pt x="1208" y="650"/>
                      <a:pt x="827" y="437"/>
                      <a:pt x="1229" y="638"/>
                    </a:cubicBezTo>
                    <a:cubicBezTo>
                      <a:pt x="1075" y="561"/>
                      <a:pt x="812" y="402"/>
                      <a:pt x="537" y="258"/>
                    </a:cubicBezTo>
                    <a:lnTo>
                      <a:pt x="537" y="258"/>
                    </a:lnTo>
                    <a:cubicBezTo>
                      <a:pt x="543" y="273"/>
                      <a:pt x="550" y="290"/>
                      <a:pt x="558" y="308"/>
                    </a:cubicBezTo>
                    <a:lnTo>
                      <a:pt x="558" y="308"/>
                    </a:lnTo>
                    <a:cubicBezTo>
                      <a:pt x="556" y="307"/>
                      <a:pt x="554" y="306"/>
                      <a:pt x="552" y="305"/>
                    </a:cubicBezTo>
                    <a:lnTo>
                      <a:pt x="552" y="305"/>
                    </a:lnTo>
                    <a:cubicBezTo>
                      <a:pt x="455" y="247"/>
                      <a:pt x="223" y="125"/>
                      <a:pt x="188" y="90"/>
                    </a:cubicBezTo>
                    <a:lnTo>
                      <a:pt x="188" y="90"/>
                    </a:lnTo>
                    <a:cubicBezTo>
                      <a:pt x="302" y="139"/>
                      <a:pt x="420" y="197"/>
                      <a:pt x="537" y="258"/>
                    </a:cubicBezTo>
                    <a:lnTo>
                      <a:pt x="537" y="258"/>
                    </a:lnTo>
                    <a:cubicBezTo>
                      <a:pt x="532" y="248"/>
                      <a:pt x="529" y="239"/>
                      <a:pt x="525" y="231"/>
                    </a:cubicBezTo>
                    <a:lnTo>
                      <a:pt x="525" y="231"/>
                    </a:lnTo>
                    <a:lnTo>
                      <a:pt x="900" y="419"/>
                    </a:lnTo>
                    <a:cubicBezTo>
                      <a:pt x="811" y="329"/>
                      <a:pt x="721" y="313"/>
                      <a:pt x="661" y="280"/>
                    </a:cubicBezTo>
                    <a:lnTo>
                      <a:pt x="661" y="280"/>
                    </a:lnTo>
                    <a:cubicBezTo>
                      <a:pt x="693" y="293"/>
                      <a:pt x="718" y="303"/>
                      <a:pt x="736" y="309"/>
                    </a:cubicBezTo>
                    <a:lnTo>
                      <a:pt x="647" y="271"/>
                    </a:lnTo>
                    <a:lnTo>
                      <a:pt x="647" y="271"/>
                    </a:lnTo>
                    <a:cubicBezTo>
                      <a:pt x="639" y="266"/>
                      <a:pt x="633" y="260"/>
                      <a:pt x="626" y="254"/>
                    </a:cubicBezTo>
                    <a:lnTo>
                      <a:pt x="572" y="200"/>
                    </a:lnTo>
                    <a:lnTo>
                      <a:pt x="517" y="200"/>
                    </a:lnTo>
                    <a:cubicBezTo>
                      <a:pt x="509" y="183"/>
                      <a:pt x="504" y="175"/>
                      <a:pt x="504" y="175"/>
                    </a:cubicBezTo>
                    <a:lnTo>
                      <a:pt x="504" y="175"/>
                    </a:lnTo>
                    <a:cubicBezTo>
                      <a:pt x="503" y="175"/>
                      <a:pt x="508" y="190"/>
                      <a:pt x="519" y="216"/>
                    </a:cubicBezTo>
                    <a:lnTo>
                      <a:pt x="519" y="216"/>
                    </a:lnTo>
                    <a:lnTo>
                      <a:pt x="486" y="202"/>
                    </a:lnTo>
                    <a:lnTo>
                      <a:pt x="486" y="202"/>
                    </a:lnTo>
                    <a:cubicBezTo>
                      <a:pt x="497" y="207"/>
                      <a:pt x="508" y="212"/>
                      <a:pt x="519" y="217"/>
                    </a:cubicBezTo>
                    <a:lnTo>
                      <a:pt x="519" y="217"/>
                    </a:lnTo>
                    <a:cubicBezTo>
                      <a:pt x="521" y="221"/>
                      <a:pt x="523" y="226"/>
                      <a:pt x="525" y="231"/>
                    </a:cubicBezTo>
                    <a:lnTo>
                      <a:pt x="525" y="231"/>
                    </a:lnTo>
                    <a:lnTo>
                      <a:pt x="353" y="145"/>
                    </a:lnTo>
                    <a:lnTo>
                      <a:pt x="353" y="145"/>
                    </a:lnTo>
                    <a:lnTo>
                      <a:pt x="486" y="202"/>
                    </a:lnTo>
                    <a:lnTo>
                      <a:pt x="486" y="202"/>
                    </a:lnTo>
                    <a:cubicBezTo>
                      <a:pt x="287" y="112"/>
                      <a:pt x="49" y="1"/>
                      <a:pt x="16" y="1"/>
                    </a:cubicBezTo>
                    <a:close/>
                    <a:moveTo>
                      <a:pt x="1722" y="528"/>
                    </a:moveTo>
                    <a:lnTo>
                      <a:pt x="1667" y="583"/>
                    </a:lnTo>
                    <a:cubicBezTo>
                      <a:pt x="1658" y="606"/>
                      <a:pt x="1648" y="629"/>
                      <a:pt x="1639" y="652"/>
                    </a:cubicBezTo>
                    <a:lnTo>
                      <a:pt x="1639" y="652"/>
                    </a:lnTo>
                    <a:cubicBezTo>
                      <a:pt x="1672" y="596"/>
                      <a:pt x="1703" y="547"/>
                      <a:pt x="1722" y="528"/>
                    </a:cubicBezTo>
                    <a:close/>
                    <a:moveTo>
                      <a:pt x="955" y="583"/>
                    </a:moveTo>
                    <a:lnTo>
                      <a:pt x="955" y="583"/>
                    </a:lnTo>
                    <a:cubicBezTo>
                      <a:pt x="1035" y="623"/>
                      <a:pt x="1102" y="659"/>
                      <a:pt x="1160" y="692"/>
                    </a:cubicBezTo>
                    <a:lnTo>
                      <a:pt x="1160" y="692"/>
                    </a:lnTo>
                    <a:cubicBezTo>
                      <a:pt x="1164" y="692"/>
                      <a:pt x="1169" y="692"/>
                      <a:pt x="1174" y="692"/>
                    </a:cubicBezTo>
                    <a:cubicBezTo>
                      <a:pt x="1065" y="638"/>
                      <a:pt x="1065" y="638"/>
                      <a:pt x="955" y="583"/>
                    </a:cubicBezTo>
                    <a:close/>
                    <a:moveTo>
                      <a:pt x="1639" y="652"/>
                    </a:moveTo>
                    <a:cubicBezTo>
                      <a:pt x="1604" y="712"/>
                      <a:pt x="1566" y="778"/>
                      <a:pt x="1540" y="820"/>
                    </a:cubicBezTo>
                    <a:lnTo>
                      <a:pt x="1540" y="820"/>
                    </a:lnTo>
                    <a:lnTo>
                      <a:pt x="1567" y="834"/>
                    </a:lnTo>
                    <a:lnTo>
                      <a:pt x="1567" y="834"/>
                    </a:lnTo>
                    <a:cubicBezTo>
                      <a:pt x="1589" y="777"/>
                      <a:pt x="1614" y="716"/>
                      <a:pt x="1639" y="652"/>
                    </a:cubicBezTo>
                    <a:close/>
                    <a:moveTo>
                      <a:pt x="955" y="528"/>
                    </a:moveTo>
                    <a:cubicBezTo>
                      <a:pt x="986" y="559"/>
                      <a:pt x="1258" y="693"/>
                      <a:pt x="1530" y="834"/>
                    </a:cubicBezTo>
                    <a:lnTo>
                      <a:pt x="1530" y="834"/>
                    </a:lnTo>
                    <a:cubicBezTo>
                      <a:pt x="1533" y="830"/>
                      <a:pt x="1536" y="825"/>
                      <a:pt x="1540" y="820"/>
                    </a:cubicBezTo>
                    <a:lnTo>
                      <a:pt x="1540" y="820"/>
                    </a:lnTo>
                    <a:lnTo>
                      <a:pt x="955" y="528"/>
                    </a:lnTo>
                    <a:close/>
                    <a:moveTo>
                      <a:pt x="1667" y="692"/>
                    </a:moveTo>
                    <a:cubicBezTo>
                      <a:pt x="1649" y="719"/>
                      <a:pt x="1620" y="773"/>
                      <a:pt x="1584" y="843"/>
                    </a:cubicBezTo>
                    <a:lnTo>
                      <a:pt x="1584" y="843"/>
                    </a:lnTo>
                    <a:lnTo>
                      <a:pt x="1567" y="834"/>
                    </a:lnTo>
                    <a:lnTo>
                      <a:pt x="1567" y="834"/>
                    </a:lnTo>
                    <a:cubicBezTo>
                      <a:pt x="1564" y="839"/>
                      <a:pt x="1562" y="845"/>
                      <a:pt x="1560" y="850"/>
                    </a:cubicBezTo>
                    <a:lnTo>
                      <a:pt x="1560" y="850"/>
                    </a:lnTo>
                    <a:cubicBezTo>
                      <a:pt x="1566" y="853"/>
                      <a:pt x="1571" y="856"/>
                      <a:pt x="1576" y="858"/>
                    </a:cubicBezTo>
                    <a:lnTo>
                      <a:pt x="1576" y="858"/>
                    </a:lnTo>
                    <a:cubicBezTo>
                      <a:pt x="1579" y="853"/>
                      <a:pt x="1582" y="848"/>
                      <a:pt x="1584" y="843"/>
                    </a:cubicBezTo>
                    <a:lnTo>
                      <a:pt x="1584" y="843"/>
                    </a:lnTo>
                    <a:lnTo>
                      <a:pt x="1590" y="846"/>
                    </a:lnTo>
                    <a:lnTo>
                      <a:pt x="1590" y="846"/>
                    </a:lnTo>
                    <a:lnTo>
                      <a:pt x="1667" y="692"/>
                    </a:lnTo>
                    <a:close/>
                    <a:moveTo>
                      <a:pt x="1576" y="858"/>
                    </a:moveTo>
                    <a:cubicBezTo>
                      <a:pt x="1570" y="872"/>
                      <a:pt x="1563" y="885"/>
                      <a:pt x="1556" y="899"/>
                    </a:cubicBezTo>
                    <a:lnTo>
                      <a:pt x="1556" y="899"/>
                    </a:lnTo>
                    <a:cubicBezTo>
                      <a:pt x="1552" y="897"/>
                      <a:pt x="1547" y="895"/>
                      <a:pt x="1543" y="893"/>
                    </a:cubicBezTo>
                    <a:lnTo>
                      <a:pt x="1543" y="893"/>
                    </a:lnTo>
                    <a:cubicBezTo>
                      <a:pt x="1540" y="899"/>
                      <a:pt x="1537" y="906"/>
                      <a:pt x="1535" y="913"/>
                    </a:cubicBezTo>
                    <a:lnTo>
                      <a:pt x="1535" y="913"/>
                    </a:lnTo>
                    <a:cubicBezTo>
                      <a:pt x="1539" y="915"/>
                      <a:pt x="1542" y="917"/>
                      <a:pt x="1546" y="919"/>
                    </a:cubicBezTo>
                    <a:lnTo>
                      <a:pt x="1546" y="919"/>
                    </a:lnTo>
                    <a:cubicBezTo>
                      <a:pt x="1549" y="912"/>
                      <a:pt x="1553" y="906"/>
                      <a:pt x="1556" y="899"/>
                    </a:cubicBezTo>
                    <a:lnTo>
                      <a:pt x="1556" y="899"/>
                    </a:lnTo>
                    <a:cubicBezTo>
                      <a:pt x="1558" y="901"/>
                      <a:pt x="1560" y="902"/>
                      <a:pt x="1562" y="903"/>
                    </a:cubicBezTo>
                    <a:lnTo>
                      <a:pt x="1562" y="903"/>
                    </a:lnTo>
                    <a:lnTo>
                      <a:pt x="1582" y="862"/>
                    </a:lnTo>
                    <a:lnTo>
                      <a:pt x="1582" y="862"/>
                    </a:lnTo>
                    <a:cubicBezTo>
                      <a:pt x="1580" y="860"/>
                      <a:pt x="1578" y="859"/>
                      <a:pt x="1576" y="858"/>
                    </a:cubicBezTo>
                    <a:close/>
                    <a:moveTo>
                      <a:pt x="1562" y="903"/>
                    </a:moveTo>
                    <a:lnTo>
                      <a:pt x="1552" y="922"/>
                    </a:lnTo>
                    <a:lnTo>
                      <a:pt x="1552" y="922"/>
                    </a:lnTo>
                    <a:cubicBezTo>
                      <a:pt x="1575" y="935"/>
                      <a:pt x="1594" y="945"/>
                      <a:pt x="1605" y="953"/>
                    </a:cubicBezTo>
                    <a:lnTo>
                      <a:pt x="1605" y="953"/>
                    </a:lnTo>
                    <a:cubicBezTo>
                      <a:pt x="1612" y="947"/>
                      <a:pt x="1618" y="941"/>
                      <a:pt x="1625" y="936"/>
                    </a:cubicBezTo>
                    <a:lnTo>
                      <a:pt x="1625" y="936"/>
                    </a:lnTo>
                    <a:cubicBezTo>
                      <a:pt x="1606" y="926"/>
                      <a:pt x="1584" y="914"/>
                      <a:pt x="1562" y="903"/>
                    </a:cubicBezTo>
                    <a:close/>
                    <a:moveTo>
                      <a:pt x="1590" y="846"/>
                    </a:moveTo>
                    <a:lnTo>
                      <a:pt x="1582" y="862"/>
                    </a:lnTo>
                    <a:lnTo>
                      <a:pt x="1582" y="862"/>
                    </a:lnTo>
                    <a:cubicBezTo>
                      <a:pt x="1610" y="876"/>
                      <a:pt x="1638" y="891"/>
                      <a:pt x="1666" y="905"/>
                    </a:cubicBezTo>
                    <a:lnTo>
                      <a:pt x="1666" y="905"/>
                    </a:lnTo>
                    <a:cubicBezTo>
                      <a:pt x="1672" y="901"/>
                      <a:pt x="1679" y="897"/>
                      <a:pt x="1685" y="893"/>
                    </a:cubicBezTo>
                    <a:lnTo>
                      <a:pt x="1685" y="893"/>
                    </a:lnTo>
                    <a:lnTo>
                      <a:pt x="1941" y="1021"/>
                    </a:lnTo>
                    <a:cubicBezTo>
                      <a:pt x="1948" y="1050"/>
                      <a:pt x="1953" y="1062"/>
                      <a:pt x="1956" y="1062"/>
                    </a:cubicBezTo>
                    <a:cubicBezTo>
                      <a:pt x="1967" y="1062"/>
                      <a:pt x="1931" y="858"/>
                      <a:pt x="1793" y="858"/>
                    </a:cubicBezTo>
                    <a:cubicBezTo>
                      <a:pt x="1762" y="858"/>
                      <a:pt x="1726" y="868"/>
                      <a:pt x="1685" y="893"/>
                    </a:cubicBezTo>
                    <a:lnTo>
                      <a:pt x="1685" y="893"/>
                    </a:lnTo>
                    <a:lnTo>
                      <a:pt x="1590" y="846"/>
                    </a:lnTo>
                    <a:close/>
                    <a:moveTo>
                      <a:pt x="1546" y="919"/>
                    </a:moveTo>
                    <a:lnTo>
                      <a:pt x="1546" y="919"/>
                    </a:lnTo>
                    <a:cubicBezTo>
                      <a:pt x="1544" y="924"/>
                      <a:pt x="1541" y="929"/>
                      <a:pt x="1538" y="935"/>
                    </a:cubicBezTo>
                    <a:lnTo>
                      <a:pt x="1538" y="935"/>
                    </a:lnTo>
                    <a:cubicBezTo>
                      <a:pt x="1535" y="933"/>
                      <a:pt x="1532" y="931"/>
                      <a:pt x="1528" y="929"/>
                    </a:cubicBezTo>
                    <a:lnTo>
                      <a:pt x="1528" y="929"/>
                    </a:lnTo>
                    <a:cubicBezTo>
                      <a:pt x="1505" y="986"/>
                      <a:pt x="1484" y="1038"/>
                      <a:pt x="1464" y="1087"/>
                    </a:cubicBezTo>
                    <a:lnTo>
                      <a:pt x="1464" y="1087"/>
                    </a:lnTo>
                    <a:cubicBezTo>
                      <a:pt x="1490" y="1034"/>
                      <a:pt x="1515" y="982"/>
                      <a:pt x="1538" y="935"/>
                    </a:cubicBezTo>
                    <a:lnTo>
                      <a:pt x="1538" y="935"/>
                    </a:lnTo>
                    <a:cubicBezTo>
                      <a:pt x="1540" y="936"/>
                      <a:pt x="1542" y="937"/>
                      <a:pt x="1544" y="938"/>
                    </a:cubicBezTo>
                    <a:lnTo>
                      <a:pt x="1544" y="938"/>
                    </a:lnTo>
                    <a:lnTo>
                      <a:pt x="1552" y="922"/>
                    </a:lnTo>
                    <a:lnTo>
                      <a:pt x="1552" y="922"/>
                    </a:lnTo>
                    <a:cubicBezTo>
                      <a:pt x="1550" y="921"/>
                      <a:pt x="1548" y="920"/>
                      <a:pt x="1546" y="919"/>
                    </a:cubicBezTo>
                    <a:close/>
                    <a:moveTo>
                      <a:pt x="1544" y="938"/>
                    </a:moveTo>
                    <a:lnTo>
                      <a:pt x="1448" y="1131"/>
                    </a:lnTo>
                    <a:cubicBezTo>
                      <a:pt x="1503" y="1057"/>
                      <a:pt x="1552" y="1002"/>
                      <a:pt x="1597" y="961"/>
                    </a:cubicBezTo>
                    <a:lnTo>
                      <a:pt x="1597" y="961"/>
                    </a:lnTo>
                    <a:cubicBezTo>
                      <a:pt x="1602" y="963"/>
                      <a:pt x="1607" y="965"/>
                      <a:pt x="1612" y="966"/>
                    </a:cubicBezTo>
                    <a:cubicBezTo>
                      <a:pt x="1622" y="966"/>
                      <a:pt x="1618" y="961"/>
                      <a:pt x="1605" y="953"/>
                    </a:cubicBezTo>
                    <a:lnTo>
                      <a:pt x="1605" y="953"/>
                    </a:lnTo>
                    <a:cubicBezTo>
                      <a:pt x="1602" y="955"/>
                      <a:pt x="1600" y="958"/>
                      <a:pt x="1597" y="961"/>
                    </a:cubicBezTo>
                    <a:lnTo>
                      <a:pt x="1597" y="961"/>
                    </a:lnTo>
                    <a:cubicBezTo>
                      <a:pt x="1578" y="954"/>
                      <a:pt x="1561" y="946"/>
                      <a:pt x="1544" y="938"/>
                    </a:cubicBezTo>
                    <a:close/>
                    <a:moveTo>
                      <a:pt x="1666" y="905"/>
                    </a:moveTo>
                    <a:lnTo>
                      <a:pt x="1666" y="905"/>
                    </a:lnTo>
                    <a:cubicBezTo>
                      <a:pt x="1653" y="914"/>
                      <a:pt x="1639" y="924"/>
                      <a:pt x="1625" y="936"/>
                    </a:cubicBezTo>
                    <a:lnTo>
                      <a:pt x="1625" y="936"/>
                    </a:lnTo>
                    <a:cubicBezTo>
                      <a:pt x="1720" y="988"/>
                      <a:pt x="1771" y="1021"/>
                      <a:pt x="1722" y="1021"/>
                    </a:cubicBezTo>
                    <a:cubicBezTo>
                      <a:pt x="1935" y="1116"/>
                      <a:pt x="2005" y="1139"/>
                      <a:pt x="2024" y="1139"/>
                    </a:cubicBezTo>
                    <a:cubicBezTo>
                      <a:pt x="2042" y="1139"/>
                      <a:pt x="2016" y="1119"/>
                      <a:pt x="2023" y="1119"/>
                    </a:cubicBezTo>
                    <a:cubicBezTo>
                      <a:pt x="2025" y="1119"/>
                      <a:pt x="2033" y="1122"/>
                      <a:pt x="2050" y="1131"/>
                    </a:cubicBezTo>
                    <a:cubicBezTo>
                      <a:pt x="1975" y="1074"/>
                      <a:pt x="1828" y="991"/>
                      <a:pt x="1666" y="905"/>
                    </a:cubicBezTo>
                    <a:close/>
                    <a:moveTo>
                      <a:pt x="1413" y="1213"/>
                    </a:moveTo>
                    <a:cubicBezTo>
                      <a:pt x="1341" y="1384"/>
                      <a:pt x="1285" y="1511"/>
                      <a:pt x="1229" y="1624"/>
                    </a:cubicBezTo>
                    <a:lnTo>
                      <a:pt x="1284" y="1624"/>
                    </a:lnTo>
                    <a:lnTo>
                      <a:pt x="1338" y="1514"/>
                    </a:lnTo>
                    <a:lnTo>
                      <a:pt x="1338" y="1514"/>
                    </a:lnTo>
                    <a:cubicBezTo>
                      <a:pt x="1333" y="1525"/>
                      <a:pt x="1330" y="1530"/>
                      <a:pt x="1328" y="1530"/>
                    </a:cubicBezTo>
                    <a:cubicBezTo>
                      <a:pt x="1320" y="1530"/>
                      <a:pt x="1365" y="1384"/>
                      <a:pt x="1413" y="1213"/>
                    </a:cubicBezTo>
                    <a:close/>
                    <a:moveTo>
                      <a:pt x="1229" y="1624"/>
                    </a:moveTo>
                    <a:lnTo>
                      <a:pt x="1207" y="1646"/>
                    </a:lnTo>
                    <a:lnTo>
                      <a:pt x="1207" y="1646"/>
                    </a:lnTo>
                    <a:cubicBezTo>
                      <a:pt x="1196" y="1669"/>
                      <a:pt x="1189" y="1688"/>
                      <a:pt x="1184" y="1700"/>
                    </a:cubicBezTo>
                    <a:lnTo>
                      <a:pt x="1184" y="1700"/>
                    </a:lnTo>
                    <a:cubicBezTo>
                      <a:pt x="1185" y="1702"/>
                      <a:pt x="1185" y="1704"/>
                      <a:pt x="1186" y="1706"/>
                    </a:cubicBezTo>
                    <a:lnTo>
                      <a:pt x="1186" y="1706"/>
                    </a:lnTo>
                    <a:cubicBezTo>
                      <a:pt x="1194" y="1692"/>
                      <a:pt x="1208" y="1665"/>
                      <a:pt x="1229" y="1624"/>
                    </a:cubicBezTo>
                    <a:close/>
                    <a:moveTo>
                      <a:pt x="600" y="405"/>
                    </a:moveTo>
                    <a:cubicBezTo>
                      <a:pt x="744" y="734"/>
                      <a:pt x="1014" y="1339"/>
                      <a:pt x="1180" y="1709"/>
                    </a:cubicBezTo>
                    <a:lnTo>
                      <a:pt x="1180" y="1709"/>
                    </a:lnTo>
                    <a:cubicBezTo>
                      <a:pt x="1181" y="1707"/>
                      <a:pt x="1182" y="1704"/>
                      <a:pt x="1184" y="1700"/>
                    </a:cubicBezTo>
                    <a:lnTo>
                      <a:pt x="1184" y="1700"/>
                    </a:lnTo>
                    <a:cubicBezTo>
                      <a:pt x="1181" y="1693"/>
                      <a:pt x="1177" y="1686"/>
                      <a:pt x="1174" y="1678"/>
                    </a:cubicBezTo>
                    <a:lnTo>
                      <a:pt x="1207" y="1646"/>
                    </a:lnTo>
                    <a:lnTo>
                      <a:pt x="1207" y="1646"/>
                    </a:lnTo>
                    <a:cubicBezTo>
                      <a:pt x="1250" y="1545"/>
                      <a:pt x="1336" y="1356"/>
                      <a:pt x="1424" y="1171"/>
                    </a:cubicBezTo>
                    <a:lnTo>
                      <a:pt x="1424" y="1171"/>
                    </a:lnTo>
                    <a:cubicBezTo>
                      <a:pt x="1420" y="1185"/>
                      <a:pt x="1416" y="1199"/>
                      <a:pt x="1413" y="1213"/>
                    </a:cubicBezTo>
                    <a:lnTo>
                      <a:pt x="1413" y="1213"/>
                    </a:lnTo>
                    <a:cubicBezTo>
                      <a:pt x="1429" y="1173"/>
                      <a:pt x="1446" y="1132"/>
                      <a:pt x="1464" y="1087"/>
                    </a:cubicBezTo>
                    <a:lnTo>
                      <a:pt x="1464" y="1087"/>
                    </a:lnTo>
                    <a:cubicBezTo>
                      <a:pt x="1451" y="1115"/>
                      <a:pt x="1438" y="1143"/>
                      <a:pt x="1424" y="1171"/>
                    </a:cubicBezTo>
                    <a:lnTo>
                      <a:pt x="1424" y="1171"/>
                    </a:lnTo>
                    <a:cubicBezTo>
                      <a:pt x="1449" y="1082"/>
                      <a:pt x="1474" y="989"/>
                      <a:pt x="1492" y="908"/>
                    </a:cubicBezTo>
                    <a:lnTo>
                      <a:pt x="1492" y="908"/>
                    </a:lnTo>
                    <a:cubicBezTo>
                      <a:pt x="1504" y="916"/>
                      <a:pt x="1516" y="923"/>
                      <a:pt x="1528" y="929"/>
                    </a:cubicBezTo>
                    <a:lnTo>
                      <a:pt x="1528" y="929"/>
                    </a:lnTo>
                    <a:cubicBezTo>
                      <a:pt x="1530" y="924"/>
                      <a:pt x="1533" y="918"/>
                      <a:pt x="1535" y="913"/>
                    </a:cubicBezTo>
                    <a:lnTo>
                      <a:pt x="1535" y="913"/>
                    </a:lnTo>
                    <a:cubicBezTo>
                      <a:pt x="1523" y="906"/>
                      <a:pt x="1509" y="899"/>
                      <a:pt x="1495" y="892"/>
                    </a:cubicBezTo>
                    <a:lnTo>
                      <a:pt x="1495" y="892"/>
                    </a:lnTo>
                    <a:cubicBezTo>
                      <a:pt x="1494" y="897"/>
                      <a:pt x="1493" y="903"/>
                      <a:pt x="1492" y="908"/>
                    </a:cubicBezTo>
                    <a:lnTo>
                      <a:pt x="1492" y="908"/>
                    </a:lnTo>
                    <a:cubicBezTo>
                      <a:pt x="1454" y="884"/>
                      <a:pt x="1415" y="856"/>
                      <a:pt x="1364" y="821"/>
                    </a:cubicBezTo>
                    <a:lnTo>
                      <a:pt x="1364" y="821"/>
                    </a:lnTo>
                    <a:cubicBezTo>
                      <a:pt x="1409" y="846"/>
                      <a:pt x="1455" y="871"/>
                      <a:pt x="1495" y="892"/>
                    </a:cubicBezTo>
                    <a:lnTo>
                      <a:pt x="1495" y="892"/>
                    </a:lnTo>
                    <a:cubicBezTo>
                      <a:pt x="1497" y="885"/>
                      <a:pt x="1498" y="877"/>
                      <a:pt x="1500" y="870"/>
                    </a:cubicBezTo>
                    <a:lnTo>
                      <a:pt x="1500" y="870"/>
                    </a:lnTo>
                    <a:cubicBezTo>
                      <a:pt x="1515" y="878"/>
                      <a:pt x="1529" y="885"/>
                      <a:pt x="1543" y="893"/>
                    </a:cubicBezTo>
                    <a:lnTo>
                      <a:pt x="1543" y="893"/>
                    </a:lnTo>
                    <a:cubicBezTo>
                      <a:pt x="1549" y="879"/>
                      <a:pt x="1554" y="864"/>
                      <a:pt x="1560" y="850"/>
                    </a:cubicBezTo>
                    <a:lnTo>
                      <a:pt x="1560" y="850"/>
                    </a:lnTo>
                    <a:cubicBezTo>
                      <a:pt x="1550" y="845"/>
                      <a:pt x="1540" y="840"/>
                      <a:pt x="1530" y="834"/>
                    </a:cubicBezTo>
                    <a:lnTo>
                      <a:pt x="1530" y="834"/>
                    </a:lnTo>
                    <a:cubicBezTo>
                      <a:pt x="1519" y="852"/>
                      <a:pt x="1510" y="863"/>
                      <a:pt x="1505" y="863"/>
                    </a:cubicBezTo>
                    <a:cubicBezTo>
                      <a:pt x="1504" y="863"/>
                      <a:pt x="1503" y="861"/>
                      <a:pt x="1503" y="857"/>
                    </a:cubicBezTo>
                    <a:cubicBezTo>
                      <a:pt x="1502" y="861"/>
                      <a:pt x="1501" y="866"/>
                      <a:pt x="1500" y="870"/>
                    </a:cubicBezTo>
                    <a:lnTo>
                      <a:pt x="1500" y="870"/>
                    </a:lnTo>
                    <a:cubicBezTo>
                      <a:pt x="1397" y="817"/>
                      <a:pt x="1278" y="755"/>
                      <a:pt x="1174" y="692"/>
                    </a:cubicBezTo>
                    <a:lnTo>
                      <a:pt x="1174" y="692"/>
                    </a:lnTo>
                    <a:cubicBezTo>
                      <a:pt x="1182" y="700"/>
                      <a:pt x="1191" y="709"/>
                      <a:pt x="1202" y="717"/>
                    </a:cubicBezTo>
                    <a:lnTo>
                      <a:pt x="1202" y="717"/>
                    </a:lnTo>
                    <a:cubicBezTo>
                      <a:pt x="1188" y="709"/>
                      <a:pt x="1174" y="701"/>
                      <a:pt x="1160" y="692"/>
                    </a:cubicBezTo>
                    <a:lnTo>
                      <a:pt x="1160" y="692"/>
                    </a:lnTo>
                    <a:cubicBezTo>
                      <a:pt x="1117" y="691"/>
                      <a:pt x="1093" y="677"/>
                      <a:pt x="845" y="528"/>
                    </a:cubicBezTo>
                    <a:lnTo>
                      <a:pt x="736" y="473"/>
                    </a:lnTo>
                    <a:cubicBezTo>
                      <a:pt x="680" y="445"/>
                      <a:pt x="635" y="423"/>
                      <a:pt x="600" y="405"/>
                    </a:cubicBezTo>
                    <a:close/>
                    <a:moveTo>
                      <a:pt x="1180" y="1709"/>
                    </a:moveTo>
                    <a:cubicBezTo>
                      <a:pt x="1178" y="1716"/>
                      <a:pt x="1177" y="1719"/>
                      <a:pt x="1178" y="1719"/>
                    </a:cubicBezTo>
                    <a:cubicBezTo>
                      <a:pt x="1178" y="1719"/>
                      <a:pt x="1180" y="1717"/>
                      <a:pt x="1182" y="1713"/>
                    </a:cubicBezTo>
                    <a:lnTo>
                      <a:pt x="1182" y="1713"/>
                    </a:lnTo>
                    <a:cubicBezTo>
                      <a:pt x="1181" y="1712"/>
                      <a:pt x="1181" y="1711"/>
                      <a:pt x="1180" y="1709"/>
                    </a:cubicBezTo>
                    <a:close/>
                    <a:moveTo>
                      <a:pt x="1186" y="1706"/>
                    </a:moveTo>
                    <a:cubicBezTo>
                      <a:pt x="1185" y="1709"/>
                      <a:pt x="1183" y="1711"/>
                      <a:pt x="1182" y="1713"/>
                    </a:cubicBezTo>
                    <a:lnTo>
                      <a:pt x="1182" y="1713"/>
                    </a:lnTo>
                    <a:cubicBezTo>
                      <a:pt x="1265" y="1898"/>
                      <a:pt x="1322" y="2023"/>
                      <a:pt x="1324" y="2023"/>
                    </a:cubicBezTo>
                    <a:cubicBezTo>
                      <a:pt x="1325" y="2023"/>
                      <a:pt x="1285" y="1931"/>
                      <a:pt x="1186" y="1706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32"/>
              <p:cNvSpPr/>
              <p:nvPr/>
            </p:nvSpPr>
            <p:spPr>
              <a:xfrm>
                <a:off x="6397950" y="2815795"/>
                <a:ext cx="679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5" h="1" extrusionOk="0">
                    <a:moveTo>
                      <a:pt x="55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32"/>
              <p:cNvSpPr/>
              <p:nvPr/>
            </p:nvSpPr>
            <p:spPr>
              <a:xfrm>
                <a:off x="6381223" y="2796276"/>
                <a:ext cx="30178" cy="18862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1541" extrusionOk="0">
                    <a:moveTo>
                      <a:pt x="703" y="462"/>
                    </a:moveTo>
                    <a:lnTo>
                      <a:pt x="703" y="462"/>
                    </a:lnTo>
                    <a:cubicBezTo>
                      <a:pt x="703" y="462"/>
                      <a:pt x="884" y="553"/>
                      <a:pt x="910" y="555"/>
                    </a:cubicBezTo>
                    <a:lnTo>
                      <a:pt x="910" y="555"/>
                    </a:lnTo>
                    <a:cubicBezTo>
                      <a:pt x="865" y="533"/>
                      <a:pt x="803" y="505"/>
                      <a:pt x="703" y="462"/>
                    </a:cubicBezTo>
                    <a:close/>
                    <a:moveTo>
                      <a:pt x="1066" y="559"/>
                    </a:moveTo>
                    <a:lnTo>
                      <a:pt x="1066" y="559"/>
                    </a:lnTo>
                    <a:cubicBezTo>
                      <a:pt x="1122" y="581"/>
                      <a:pt x="1183" y="604"/>
                      <a:pt x="1251" y="626"/>
                    </a:cubicBezTo>
                    <a:cubicBezTo>
                      <a:pt x="1132" y="579"/>
                      <a:pt x="1086" y="562"/>
                      <a:pt x="1066" y="559"/>
                    </a:cubicBezTo>
                    <a:close/>
                    <a:moveTo>
                      <a:pt x="955" y="563"/>
                    </a:moveTo>
                    <a:lnTo>
                      <a:pt x="955" y="563"/>
                    </a:lnTo>
                    <a:cubicBezTo>
                      <a:pt x="983" y="575"/>
                      <a:pt x="1011" y="588"/>
                      <a:pt x="1040" y="602"/>
                    </a:cubicBezTo>
                    <a:lnTo>
                      <a:pt x="1040" y="602"/>
                    </a:lnTo>
                    <a:lnTo>
                      <a:pt x="1086" y="626"/>
                    </a:lnTo>
                    <a:cubicBezTo>
                      <a:pt x="1084" y="625"/>
                      <a:pt x="1082" y="623"/>
                      <a:pt x="1080" y="620"/>
                    </a:cubicBezTo>
                    <a:lnTo>
                      <a:pt x="1080" y="620"/>
                    </a:lnTo>
                    <a:cubicBezTo>
                      <a:pt x="1240" y="695"/>
                      <a:pt x="1422" y="782"/>
                      <a:pt x="1634" y="900"/>
                    </a:cubicBezTo>
                    <a:cubicBezTo>
                      <a:pt x="1579" y="878"/>
                      <a:pt x="1553" y="870"/>
                      <a:pt x="1546" y="870"/>
                    </a:cubicBezTo>
                    <a:cubicBezTo>
                      <a:pt x="1534" y="870"/>
                      <a:pt x="1574" y="893"/>
                      <a:pt x="1626" y="921"/>
                    </a:cubicBezTo>
                    <a:lnTo>
                      <a:pt x="1626" y="921"/>
                    </a:lnTo>
                    <a:cubicBezTo>
                      <a:pt x="1410" y="807"/>
                      <a:pt x="1111" y="646"/>
                      <a:pt x="955" y="563"/>
                    </a:cubicBezTo>
                    <a:close/>
                    <a:moveTo>
                      <a:pt x="1783" y="1002"/>
                    </a:moveTo>
                    <a:cubicBezTo>
                      <a:pt x="1792" y="1007"/>
                      <a:pt x="1798" y="1010"/>
                      <a:pt x="1798" y="1010"/>
                    </a:cubicBezTo>
                    <a:lnTo>
                      <a:pt x="1798" y="1010"/>
                    </a:lnTo>
                    <a:cubicBezTo>
                      <a:pt x="1793" y="1007"/>
                      <a:pt x="1789" y="1005"/>
                      <a:pt x="1783" y="1002"/>
                    </a:cubicBezTo>
                    <a:close/>
                    <a:moveTo>
                      <a:pt x="1415" y="847"/>
                    </a:moveTo>
                    <a:cubicBezTo>
                      <a:pt x="1619" y="953"/>
                      <a:pt x="1776" y="1045"/>
                      <a:pt x="1741" y="1045"/>
                    </a:cubicBezTo>
                    <a:cubicBezTo>
                      <a:pt x="1730" y="1045"/>
                      <a:pt x="1696" y="1035"/>
                      <a:pt x="1634" y="1010"/>
                    </a:cubicBezTo>
                    <a:cubicBezTo>
                      <a:pt x="1362" y="847"/>
                      <a:pt x="1414" y="900"/>
                      <a:pt x="1415" y="847"/>
                    </a:cubicBezTo>
                    <a:close/>
                    <a:moveTo>
                      <a:pt x="1524" y="1010"/>
                    </a:moveTo>
                    <a:cubicBezTo>
                      <a:pt x="1572" y="1034"/>
                      <a:pt x="1625" y="1063"/>
                      <a:pt x="1682" y="1095"/>
                    </a:cubicBezTo>
                    <a:lnTo>
                      <a:pt x="1682" y="1095"/>
                    </a:lnTo>
                    <a:cubicBezTo>
                      <a:pt x="1642" y="1069"/>
                      <a:pt x="1606" y="1045"/>
                      <a:pt x="1572" y="1022"/>
                    </a:cubicBezTo>
                    <a:lnTo>
                      <a:pt x="1572" y="1022"/>
                    </a:lnTo>
                    <a:cubicBezTo>
                      <a:pt x="1572" y="1022"/>
                      <a:pt x="1571" y="1022"/>
                      <a:pt x="1570" y="1022"/>
                    </a:cubicBezTo>
                    <a:cubicBezTo>
                      <a:pt x="1564" y="1022"/>
                      <a:pt x="1551" y="1019"/>
                      <a:pt x="1524" y="1010"/>
                    </a:cubicBezTo>
                    <a:close/>
                    <a:moveTo>
                      <a:pt x="24" y="0"/>
                    </a:moveTo>
                    <a:cubicBezTo>
                      <a:pt x="0" y="0"/>
                      <a:pt x="357" y="187"/>
                      <a:pt x="309" y="187"/>
                    </a:cubicBezTo>
                    <a:cubicBezTo>
                      <a:pt x="296" y="187"/>
                      <a:pt x="251" y="172"/>
                      <a:pt x="155" y="134"/>
                    </a:cubicBezTo>
                    <a:lnTo>
                      <a:pt x="155" y="134"/>
                    </a:lnTo>
                    <a:lnTo>
                      <a:pt x="606" y="372"/>
                    </a:lnTo>
                    <a:lnTo>
                      <a:pt x="606" y="372"/>
                    </a:lnTo>
                    <a:cubicBezTo>
                      <a:pt x="583" y="365"/>
                      <a:pt x="561" y="358"/>
                      <a:pt x="539" y="353"/>
                    </a:cubicBezTo>
                    <a:lnTo>
                      <a:pt x="539" y="353"/>
                    </a:lnTo>
                    <a:cubicBezTo>
                      <a:pt x="645" y="417"/>
                      <a:pt x="760" y="472"/>
                      <a:pt x="890" y="533"/>
                    </a:cubicBezTo>
                    <a:lnTo>
                      <a:pt x="890" y="533"/>
                    </a:lnTo>
                    <a:cubicBezTo>
                      <a:pt x="912" y="548"/>
                      <a:pt x="917" y="555"/>
                      <a:pt x="911" y="555"/>
                    </a:cubicBezTo>
                    <a:cubicBezTo>
                      <a:pt x="911" y="555"/>
                      <a:pt x="910" y="555"/>
                      <a:pt x="910" y="555"/>
                    </a:cubicBezTo>
                    <a:lnTo>
                      <a:pt x="910" y="555"/>
                    </a:lnTo>
                    <a:cubicBezTo>
                      <a:pt x="1038" y="616"/>
                      <a:pt x="1022" y="629"/>
                      <a:pt x="1305" y="791"/>
                    </a:cubicBezTo>
                    <a:cubicBezTo>
                      <a:pt x="1013" y="645"/>
                      <a:pt x="1153" y="715"/>
                      <a:pt x="758" y="517"/>
                    </a:cubicBezTo>
                    <a:lnTo>
                      <a:pt x="758" y="517"/>
                    </a:lnTo>
                    <a:cubicBezTo>
                      <a:pt x="1175" y="725"/>
                      <a:pt x="1283" y="824"/>
                      <a:pt x="1572" y="1022"/>
                    </a:cubicBezTo>
                    <a:lnTo>
                      <a:pt x="1572" y="1022"/>
                    </a:lnTo>
                    <a:cubicBezTo>
                      <a:pt x="1574" y="1021"/>
                      <a:pt x="1574" y="1021"/>
                      <a:pt x="1574" y="1020"/>
                    </a:cubicBezTo>
                    <a:lnTo>
                      <a:pt x="1574" y="1020"/>
                    </a:lnTo>
                    <a:cubicBezTo>
                      <a:pt x="1601" y="1037"/>
                      <a:pt x="1652" y="1067"/>
                      <a:pt x="1743" y="1119"/>
                    </a:cubicBezTo>
                    <a:lnTo>
                      <a:pt x="2127" y="1338"/>
                    </a:lnTo>
                    <a:cubicBezTo>
                      <a:pt x="2177" y="1348"/>
                      <a:pt x="2216" y="1353"/>
                      <a:pt x="2246" y="1353"/>
                    </a:cubicBezTo>
                    <a:cubicBezTo>
                      <a:pt x="2377" y="1353"/>
                      <a:pt x="2316" y="1264"/>
                      <a:pt x="2182" y="1174"/>
                    </a:cubicBezTo>
                    <a:cubicBezTo>
                      <a:pt x="1908" y="1010"/>
                      <a:pt x="1853" y="1010"/>
                      <a:pt x="1743" y="900"/>
                    </a:cubicBezTo>
                    <a:lnTo>
                      <a:pt x="1031" y="572"/>
                    </a:lnTo>
                    <a:cubicBezTo>
                      <a:pt x="1059" y="572"/>
                      <a:pt x="1045" y="558"/>
                      <a:pt x="1059" y="558"/>
                    </a:cubicBezTo>
                    <a:cubicBezTo>
                      <a:pt x="1061" y="558"/>
                      <a:pt x="1063" y="558"/>
                      <a:pt x="1066" y="559"/>
                    </a:cubicBezTo>
                    <a:lnTo>
                      <a:pt x="1066" y="559"/>
                    </a:lnTo>
                    <a:cubicBezTo>
                      <a:pt x="850" y="472"/>
                      <a:pt x="701" y="385"/>
                      <a:pt x="484" y="298"/>
                    </a:cubicBezTo>
                    <a:cubicBezTo>
                      <a:pt x="374" y="188"/>
                      <a:pt x="648" y="353"/>
                      <a:pt x="210" y="79"/>
                    </a:cubicBezTo>
                    <a:cubicBezTo>
                      <a:pt x="84" y="22"/>
                      <a:pt x="32" y="0"/>
                      <a:pt x="24" y="0"/>
                    </a:cubicBezTo>
                    <a:close/>
                    <a:moveTo>
                      <a:pt x="1682" y="1095"/>
                    </a:moveTo>
                    <a:cubicBezTo>
                      <a:pt x="1837" y="1198"/>
                      <a:pt x="2043" y="1327"/>
                      <a:pt x="2346" y="1503"/>
                    </a:cubicBezTo>
                    <a:cubicBezTo>
                      <a:pt x="2401" y="1530"/>
                      <a:pt x="2425" y="1540"/>
                      <a:pt x="2430" y="1540"/>
                    </a:cubicBezTo>
                    <a:cubicBezTo>
                      <a:pt x="2445" y="1540"/>
                      <a:pt x="2291" y="1448"/>
                      <a:pt x="2291" y="1448"/>
                    </a:cubicBezTo>
                    <a:cubicBezTo>
                      <a:pt x="2120" y="1362"/>
                      <a:pt x="1882" y="1210"/>
                      <a:pt x="1682" y="109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32"/>
              <p:cNvSpPr/>
              <p:nvPr/>
            </p:nvSpPr>
            <p:spPr>
              <a:xfrm>
                <a:off x="6391837" y="2801397"/>
                <a:ext cx="2764" cy="1824"/>
              </a:xfrm>
              <a:custGeom>
                <a:avLst/>
                <a:gdLst/>
                <a:ahLst/>
                <a:cxnLst/>
                <a:rect l="l" t="t" r="r" b="b"/>
                <a:pathLst>
                  <a:path w="224" h="149" extrusionOk="0">
                    <a:moveTo>
                      <a:pt x="1" y="0"/>
                    </a:moveTo>
                    <a:lnTo>
                      <a:pt x="223" y="149"/>
                    </a:lnTo>
                    <a:lnTo>
                      <a:pt x="59" y="3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32"/>
              <p:cNvSpPr/>
              <p:nvPr/>
            </p:nvSpPr>
            <p:spPr>
              <a:xfrm>
                <a:off x="6404322" y="2808324"/>
                <a:ext cx="5108" cy="2203"/>
              </a:xfrm>
              <a:custGeom>
                <a:avLst/>
                <a:gdLst/>
                <a:ahLst/>
                <a:cxnLst/>
                <a:rect l="l" t="t" r="r" b="b"/>
                <a:pathLst>
                  <a:path w="414" h="180" extrusionOk="0">
                    <a:moveTo>
                      <a:pt x="1" y="0"/>
                    </a:moveTo>
                    <a:cubicBezTo>
                      <a:pt x="1" y="0"/>
                      <a:pt x="10" y="5"/>
                      <a:pt x="30" y="15"/>
                    </a:cubicBezTo>
                    <a:cubicBezTo>
                      <a:pt x="34" y="16"/>
                      <a:pt x="38" y="17"/>
                      <a:pt x="41" y="19"/>
                    </a:cubicBezTo>
                    <a:lnTo>
                      <a:pt x="41" y="19"/>
                    </a:lnTo>
                    <a:cubicBezTo>
                      <a:pt x="16" y="7"/>
                      <a:pt x="1" y="0"/>
                      <a:pt x="1" y="0"/>
                    </a:cubicBezTo>
                    <a:close/>
                    <a:moveTo>
                      <a:pt x="41" y="19"/>
                    </a:moveTo>
                    <a:cubicBezTo>
                      <a:pt x="85" y="39"/>
                      <a:pt x="162" y="74"/>
                      <a:pt x="255" y="113"/>
                    </a:cubicBezTo>
                    <a:lnTo>
                      <a:pt x="255" y="113"/>
                    </a:lnTo>
                    <a:cubicBezTo>
                      <a:pt x="190" y="82"/>
                      <a:pt x="133" y="50"/>
                      <a:pt x="41" y="19"/>
                    </a:cubicBezTo>
                    <a:close/>
                    <a:moveTo>
                      <a:pt x="255" y="113"/>
                    </a:moveTo>
                    <a:cubicBezTo>
                      <a:pt x="299" y="135"/>
                      <a:pt x="347" y="157"/>
                      <a:pt x="413" y="179"/>
                    </a:cubicBezTo>
                    <a:cubicBezTo>
                      <a:pt x="357" y="157"/>
                      <a:pt x="304" y="134"/>
                      <a:pt x="255" y="113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32"/>
              <p:cNvSpPr/>
              <p:nvPr/>
            </p:nvSpPr>
            <p:spPr>
              <a:xfrm>
                <a:off x="6389857" y="2802524"/>
                <a:ext cx="3393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11" extrusionOk="0">
                    <a:moveTo>
                      <a:pt x="1" y="1"/>
                    </a:moveTo>
                    <a:lnTo>
                      <a:pt x="110" y="56"/>
                    </a:lnTo>
                    <a:lnTo>
                      <a:pt x="275" y="110"/>
                    </a:lnTo>
                    <a:cubicBezTo>
                      <a:pt x="110" y="56"/>
                      <a:pt x="56" y="1"/>
                      <a:pt x="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1" name="Google Shape;3861;p32"/>
              <p:cNvSpPr/>
              <p:nvPr/>
            </p:nvSpPr>
            <p:spPr>
              <a:xfrm>
                <a:off x="6394863" y="2805841"/>
                <a:ext cx="16619" cy="10747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878" extrusionOk="0">
                    <a:moveTo>
                      <a:pt x="705" y="439"/>
                    </a:moveTo>
                    <a:cubicBezTo>
                      <a:pt x="709" y="444"/>
                      <a:pt x="748" y="473"/>
                      <a:pt x="854" y="548"/>
                    </a:cubicBezTo>
                    <a:cubicBezTo>
                      <a:pt x="830" y="525"/>
                      <a:pt x="775" y="486"/>
                      <a:pt x="705" y="439"/>
                    </a:cubicBezTo>
                    <a:close/>
                    <a:moveTo>
                      <a:pt x="87" y="1"/>
                    </a:moveTo>
                    <a:cubicBezTo>
                      <a:pt x="1" y="1"/>
                      <a:pt x="453" y="270"/>
                      <a:pt x="705" y="439"/>
                    </a:cubicBezTo>
                    <a:lnTo>
                      <a:pt x="705" y="439"/>
                    </a:lnTo>
                    <a:cubicBezTo>
                      <a:pt x="705" y="438"/>
                      <a:pt x="705" y="438"/>
                      <a:pt x="705" y="438"/>
                    </a:cubicBezTo>
                    <a:lnTo>
                      <a:pt x="705" y="438"/>
                    </a:lnTo>
                    <a:cubicBezTo>
                      <a:pt x="712" y="438"/>
                      <a:pt x="883" y="555"/>
                      <a:pt x="869" y="555"/>
                    </a:cubicBezTo>
                    <a:cubicBezTo>
                      <a:pt x="867" y="555"/>
                      <a:pt x="862" y="553"/>
                      <a:pt x="854" y="548"/>
                    </a:cubicBezTo>
                    <a:lnTo>
                      <a:pt x="854" y="548"/>
                    </a:lnTo>
                    <a:lnTo>
                      <a:pt x="1292" y="877"/>
                    </a:lnTo>
                    <a:cubicBezTo>
                      <a:pt x="1292" y="837"/>
                      <a:pt x="1114" y="707"/>
                      <a:pt x="1173" y="707"/>
                    </a:cubicBezTo>
                    <a:cubicBezTo>
                      <a:pt x="1194" y="707"/>
                      <a:pt x="1245" y="724"/>
                      <a:pt x="1346" y="768"/>
                    </a:cubicBezTo>
                    <a:cubicBezTo>
                      <a:pt x="854" y="494"/>
                      <a:pt x="470" y="275"/>
                      <a:pt x="87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32"/>
              <p:cNvSpPr/>
              <p:nvPr/>
            </p:nvSpPr>
            <p:spPr>
              <a:xfrm>
                <a:off x="6383129" y="2801204"/>
                <a:ext cx="23663" cy="18776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534" extrusionOk="0">
                    <a:moveTo>
                      <a:pt x="378" y="30"/>
                    </a:moveTo>
                    <a:cubicBezTo>
                      <a:pt x="371" y="30"/>
                      <a:pt x="378" y="38"/>
                      <a:pt x="394" y="52"/>
                    </a:cubicBezTo>
                    <a:lnTo>
                      <a:pt x="394" y="52"/>
                    </a:lnTo>
                    <a:cubicBezTo>
                      <a:pt x="393" y="48"/>
                      <a:pt x="396" y="46"/>
                      <a:pt x="402" y="46"/>
                    </a:cubicBezTo>
                    <a:cubicBezTo>
                      <a:pt x="409" y="46"/>
                      <a:pt x="421" y="49"/>
                      <a:pt x="438" y="55"/>
                    </a:cubicBezTo>
                    <a:cubicBezTo>
                      <a:pt x="403" y="38"/>
                      <a:pt x="384" y="30"/>
                      <a:pt x="378" y="30"/>
                    </a:cubicBezTo>
                    <a:close/>
                    <a:moveTo>
                      <a:pt x="384" y="55"/>
                    </a:moveTo>
                    <a:cubicBezTo>
                      <a:pt x="395" y="67"/>
                      <a:pt x="409" y="78"/>
                      <a:pt x="425" y="90"/>
                    </a:cubicBezTo>
                    <a:lnTo>
                      <a:pt x="425" y="90"/>
                    </a:lnTo>
                    <a:cubicBezTo>
                      <a:pt x="413" y="80"/>
                      <a:pt x="399" y="68"/>
                      <a:pt x="384" y="55"/>
                    </a:cubicBezTo>
                    <a:close/>
                    <a:moveTo>
                      <a:pt x="394" y="52"/>
                    </a:moveTo>
                    <a:lnTo>
                      <a:pt x="394" y="52"/>
                    </a:lnTo>
                    <a:cubicBezTo>
                      <a:pt x="397" y="63"/>
                      <a:pt x="428" y="90"/>
                      <a:pt x="476" y="123"/>
                    </a:cubicBezTo>
                    <a:lnTo>
                      <a:pt x="476" y="123"/>
                    </a:lnTo>
                    <a:cubicBezTo>
                      <a:pt x="493" y="133"/>
                      <a:pt x="511" y="144"/>
                      <a:pt x="530" y="154"/>
                    </a:cubicBezTo>
                    <a:lnTo>
                      <a:pt x="530" y="154"/>
                    </a:lnTo>
                    <a:cubicBezTo>
                      <a:pt x="472" y="113"/>
                      <a:pt x="421" y="75"/>
                      <a:pt x="394" y="52"/>
                    </a:cubicBezTo>
                    <a:close/>
                    <a:moveTo>
                      <a:pt x="603" y="219"/>
                    </a:moveTo>
                    <a:lnTo>
                      <a:pt x="603" y="219"/>
                    </a:lnTo>
                    <a:cubicBezTo>
                      <a:pt x="627" y="233"/>
                      <a:pt x="651" y="247"/>
                      <a:pt x="675" y="261"/>
                    </a:cubicBezTo>
                    <a:lnTo>
                      <a:pt x="675" y="261"/>
                    </a:lnTo>
                    <a:cubicBezTo>
                      <a:pt x="670" y="256"/>
                      <a:pt x="666" y="251"/>
                      <a:pt x="661" y="246"/>
                    </a:cubicBezTo>
                    <a:lnTo>
                      <a:pt x="661" y="246"/>
                    </a:lnTo>
                    <a:cubicBezTo>
                      <a:pt x="683" y="261"/>
                      <a:pt x="703" y="274"/>
                      <a:pt x="720" y="286"/>
                    </a:cubicBezTo>
                    <a:lnTo>
                      <a:pt x="720" y="286"/>
                    </a:lnTo>
                    <a:cubicBezTo>
                      <a:pt x="705" y="278"/>
                      <a:pt x="690" y="269"/>
                      <a:pt x="675" y="261"/>
                    </a:cubicBezTo>
                    <a:lnTo>
                      <a:pt x="675" y="261"/>
                    </a:lnTo>
                    <a:cubicBezTo>
                      <a:pt x="679" y="265"/>
                      <a:pt x="682" y="269"/>
                      <a:pt x="686" y="273"/>
                    </a:cubicBezTo>
                    <a:lnTo>
                      <a:pt x="686" y="273"/>
                    </a:lnTo>
                    <a:cubicBezTo>
                      <a:pt x="663" y="258"/>
                      <a:pt x="635" y="240"/>
                      <a:pt x="603" y="219"/>
                    </a:cubicBezTo>
                    <a:close/>
                    <a:moveTo>
                      <a:pt x="485" y="141"/>
                    </a:moveTo>
                    <a:cubicBezTo>
                      <a:pt x="502" y="154"/>
                      <a:pt x="525" y="172"/>
                      <a:pt x="555" y="195"/>
                    </a:cubicBezTo>
                    <a:lnTo>
                      <a:pt x="555" y="195"/>
                    </a:lnTo>
                    <a:cubicBezTo>
                      <a:pt x="593" y="223"/>
                      <a:pt x="625" y="248"/>
                      <a:pt x="654" y="271"/>
                    </a:cubicBezTo>
                    <a:lnTo>
                      <a:pt x="654" y="271"/>
                    </a:lnTo>
                    <a:cubicBezTo>
                      <a:pt x="643" y="259"/>
                      <a:pt x="637" y="254"/>
                      <a:pt x="638" y="254"/>
                    </a:cubicBezTo>
                    <a:lnTo>
                      <a:pt x="638" y="254"/>
                    </a:lnTo>
                    <a:cubicBezTo>
                      <a:pt x="640" y="254"/>
                      <a:pt x="691" y="297"/>
                      <a:pt x="803" y="383"/>
                    </a:cubicBezTo>
                    <a:lnTo>
                      <a:pt x="803" y="383"/>
                    </a:lnTo>
                    <a:cubicBezTo>
                      <a:pt x="803" y="383"/>
                      <a:pt x="803" y="382"/>
                      <a:pt x="803" y="382"/>
                    </a:cubicBezTo>
                    <a:lnTo>
                      <a:pt x="803" y="382"/>
                    </a:lnTo>
                    <a:cubicBezTo>
                      <a:pt x="804" y="383"/>
                      <a:pt x="805" y="385"/>
                      <a:pt x="807" y="386"/>
                    </a:cubicBezTo>
                    <a:lnTo>
                      <a:pt x="807" y="386"/>
                    </a:lnTo>
                    <a:cubicBezTo>
                      <a:pt x="806" y="385"/>
                      <a:pt x="804" y="384"/>
                      <a:pt x="803" y="383"/>
                    </a:cubicBezTo>
                    <a:lnTo>
                      <a:pt x="803" y="383"/>
                    </a:lnTo>
                    <a:cubicBezTo>
                      <a:pt x="816" y="401"/>
                      <a:pt x="827" y="417"/>
                      <a:pt x="838" y="432"/>
                    </a:cubicBezTo>
                    <a:lnTo>
                      <a:pt x="838" y="432"/>
                    </a:lnTo>
                    <a:cubicBezTo>
                      <a:pt x="778" y="375"/>
                      <a:pt x="727" y="329"/>
                      <a:pt x="654" y="271"/>
                    </a:cubicBezTo>
                    <a:lnTo>
                      <a:pt x="654" y="271"/>
                    </a:lnTo>
                    <a:cubicBezTo>
                      <a:pt x="655" y="272"/>
                      <a:pt x="656" y="273"/>
                      <a:pt x="657" y="274"/>
                    </a:cubicBezTo>
                    <a:cubicBezTo>
                      <a:pt x="616" y="242"/>
                      <a:pt x="583" y="216"/>
                      <a:pt x="555" y="195"/>
                    </a:cubicBezTo>
                    <a:lnTo>
                      <a:pt x="555" y="195"/>
                    </a:lnTo>
                    <a:cubicBezTo>
                      <a:pt x="537" y="181"/>
                      <a:pt x="517" y="167"/>
                      <a:pt x="496" y="151"/>
                    </a:cubicBezTo>
                    <a:lnTo>
                      <a:pt x="496" y="151"/>
                    </a:lnTo>
                    <a:cubicBezTo>
                      <a:pt x="496" y="151"/>
                      <a:pt x="493" y="148"/>
                      <a:pt x="485" y="141"/>
                    </a:cubicBezTo>
                    <a:close/>
                    <a:moveTo>
                      <a:pt x="758" y="901"/>
                    </a:moveTo>
                    <a:lnTo>
                      <a:pt x="758" y="901"/>
                    </a:lnTo>
                    <a:cubicBezTo>
                      <a:pt x="802" y="918"/>
                      <a:pt x="918" y="960"/>
                      <a:pt x="1150" y="1041"/>
                    </a:cubicBezTo>
                    <a:cubicBezTo>
                      <a:pt x="984" y="979"/>
                      <a:pt x="857" y="934"/>
                      <a:pt x="758" y="901"/>
                    </a:cubicBezTo>
                    <a:close/>
                    <a:moveTo>
                      <a:pt x="485" y="820"/>
                    </a:moveTo>
                    <a:lnTo>
                      <a:pt x="485" y="820"/>
                    </a:lnTo>
                    <a:cubicBezTo>
                      <a:pt x="547" y="836"/>
                      <a:pt x="630" y="859"/>
                      <a:pt x="758" y="901"/>
                    </a:cubicBezTo>
                    <a:lnTo>
                      <a:pt x="758" y="901"/>
                    </a:lnTo>
                    <a:cubicBezTo>
                      <a:pt x="742" y="895"/>
                      <a:pt x="736" y="892"/>
                      <a:pt x="737" y="892"/>
                    </a:cubicBezTo>
                    <a:lnTo>
                      <a:pt x="737" y="892"/>
                    </a:lnTo>
                    <a:cubicBezTo>
                      <a:pt x="748" y="892"/>
                      <a:pt x="1228" y="1057"/>
                      <a:pt x="1175" y="1057"/>
                    </a:cubicBezTo>
                    <a:cubicBezTo>
                      <a:pt x="1166" y="1057"/>
                      <a:pt x="1141" y="1052"/>
                      <a:pt x="1096" y="1041"/>
                    </a:cubicBezTo>
                    <a:cubicBezTo>
                      <a:pt x="665" y="898"/>
                      <a:pt x="778" y="921"/>
                      <a:pt x="485" y="820"/>
                    </a:cubicBezTo>
                    <a:close/>
                    <a:moveTo>
                      <a:pt x="830" y="1054"/>
                    </a:moveTo>
                    <a:cubicBezTo>
                      <a:pt x="857" y="1066"/>
                      <a:pt x="891" y="1080"/>
                      <a:pt x="931" y="1096"/>
                    </a:cubicBezTo>
                    <a:lnTo>
                      <a:pt x="830" y="1054"/>
                    </a:lnTo>
                    <a:close/>
                    <a:moveTo>
                      <a:pt x="882" y="379"/>
                    </a:moveTo>
                    <a:cubicBezTo>
                      <a:pt x="915" y="408"/>
                      <a:pt x="951" y="442"/>
                      <a:pt x="960" y="459"/>
                    </a:cubicBezTo>
                    <a:lnTo>
                      <a:pt x="960" y="459"/>
                    </a:lnTo>
                    <a:lnTo>
                      <a:pt x="931" y="439"/>
                    </a:lnTo>
                    <a:lnTo>
                      <a:pt x="931" y="439"/>
                    </a:lnTo>
                    <a:cubicBezTo>
                      <a:pt x="940" y="445"/>
                      <a:pt x="950" y="453"/>
                      <a:pt x="960" y="460"/>
                    </a:cubicBezTo>
                    <a:lnTo>
                      <a:pt x="960" y="460"/>
                    </a:lnTo>
                    <a:cubicBezTo>
                      <a:pt x="962" y="463"/>
                      <a:pt x="962" y="465"/>
                      <a:pt x="961" y="467"/>
                    </a:cubicBezTo>
                    <a:lnTo>
                      <a:pt x="961" y="467"/>
                    </a:lnTo>
                    <a:cubicBezTo>
                      <a:pt x="958" y="465"/>
                      <a:pt x="956" y="464"/>
                      <a:pt x="956" y="464"/>
                    </a:cubicBezTo>
                    <a:lnTo>
                      <a:pt x="956" y="464"/>
                    </a:lnTo>
                    <a:cubicBezTo>
                      <a:pt x="955" y="464"/>
                      <a:pt x="956" y="466"/>
                      <a:pt x="959" y="469"/>
                    </a:cubicBezTo>
                    <a:lnTo>
                      <a:pt x="959" y="469"/>
                    </a:lnTo>
                    <a:cubicBezTo>
                      <a:pt x="960" y="468"/>
                      <a:pt x="960" y="468"/>
                      <a:pt x="961" y="467"/>
                    </a:cubicBezTo>
                    <a:lnTo>
                      <a:pt x="961" y="467"/>
                    </a:lnTo>
                    <a:cubicBezTo>
                      <a:pt x="984" y="481"/>
                      <a:pt x="1083" y="549"/>
                      <a:pt x="1315" y="712"/>
                    </a:cubicBezTo>
                    <a:lnTo>
                      <a:pt x="1072" y="539"/>
                    </a:lnTo>
                    <a:lnTo>
                      <a:pt x="1072" y="539"/>
                    </a:lnTo>
                    <a:cubicBezTo>
                      <a:pt x="1307" y="701"/>
                      <a:pt x="1649" y="917"/>
                      <a:pt x="1917" y="1096"/>
                    </a:cubicBezTo>
                    <a:cubicBezTo>
                      <a:pt x="1835" y="1041"/>
                      <a:pt x="1835" y="1041"/>
                      <a:pt x="1842" y="1041"/>
                    </a:cubicBezTo>
                    <a:cubicBezTo>
                      <a:pt x="1849" y="1041"/>
                      <a:pt x="1862" y="1041"/>
                      <a:pt x="1808" y="986"/>
                    </a:cubicBezTo>
                    <a:lnTo>
                      <a:pt x="1588" y="822"/>
                    </a:lnTo>
                    <a:cubicBezTo>
                      <a:pt x="1442" y="738"/>
                      <a:pt x="1383" y="702"/>
                      <a:pt x="1388" y="702"/>
                    </a:cubicBezTo>
                    <a:lnTo>
                      <a:pt x="1388" y="702"/>
                    </a:lnTo>
                    <a:cubicBezTo>
                      <a:pt x="1396" y="702"/>
                      <a:pt x="1571" y="796"/>
                      <a:pt x="1808" y="931"/>
                    </a:cubicBezTo>
                    <a:cubicBezTo>
                      <a:pt x="1475" y="724"/>
                      <a:pt x="1175" y="548"/>
                      <a:pt x="882" y="379"/>
                    </a:cubicBezTo>
                    <a:close/>
                    <a:moveTo>
                      <a:pt x="1574" y="1302"/>
                    </a:moveTo>
                    <a:lnTo>
                      <a:pt x="1574" y="1302"/>
                    </a:lnTo>
                    <a:cubicBezTo>
                      <a:pt x="1575" y="1303"/>
                      <a:pt x="1576" y="1303"/>
                      <a:pt x="1577" y="1304"/>
                    </a:cubicBezTo>
                    <a:lnTo>
                      <a:pt x="1577" y="1304"/>
                    </a:lnTo>
                    <a:lnTo>
                      <a:pt x="1643" y="1370"/>
                    </a:lnTo>
                    <a:lnTo>
                      <a:pt x="1643" y="1370"/>
                    </a:lnTo>
                    <a:cubicBezTo>
                      <a:pt x="1622" y="1353"/>
                      <a:pt x="1599" y="1336"/>
                      <a:pt x="1576" y="1317"/>
                    </a:cubicBezTo>
                    <a:lnTo>
                      <a:pt x="1576" y="1317"/>
                    </a:lnTo>
                    <a:cubicBezTo>
                      <a:pt x="1575" y="1312"/>
                      <a:pt x="1574" y="1307"/>
                      <a:pt x="1574" y="1302"/>
                    </a:cubicBezTo>
                    <a:close/>
                    <a:moveTo>
                      <a:pt x="329" y="55"/>
                    </a:moveTo>
                    <a:cubicBezTo>
                      <a:pt x="548" y="548"/>
                      <a:pt x="657" y="0"/>
                      <a:pt x="438" y="767"/>
                    </a:cubicBezTo>
                    <a:lnTo>
                      <a:pt x="55" y="658"/>
                    </a:lnTo>
                    <a:lnTo>
                      <a:pt x="55" y="658"/>
                    </a:lnTo>
                    <a:cubicBezTo>
                      <a:pt x="282" y="771"/>
                      <a:pt x="332" y="782"/>
                      <a:pt x="450" y="811"/>
                    </a:cubicBezTo>
                    <a:lnTo>
                      <a:pt x="450" y="811"/>
                    </a:lnTo>
                    <a:cubicBezTo>
                      <a:pt x="641" y="881"/>
                      <a:pt x="669" y="890"/>
                      <a:pt x="657" y="890"/>
                    </a:cubicBezTo>
                    <a:cubicBezTo>
                      <a:pt x="653" y="890"/>
                      <a:pt x="642" y="889"/>
                      <a:pt x="633" y="889"/>
                    </a:cubicBezTo>
                    <a:cubicBezTo>
                      <a:pt x="615" y="889"/>
                      <a:pt x="603" y="895"/>
                      <a:pt x="657" y="931"/>
                    </a:cubicBezTo>
                    <a:cubicBezTo>
                      <a:pt x="110" y="712"/>
                      <a:pt x="603" y="877"/>
                      <a:pt x="0" y="712"/>
                    </a:cubicBezTo>
                    <a:lnTo>
                      <a:pt x="0" y="712"/>
                    </a:lnTo>
                    <a:lnTo>
                      <a:pt x="738" y="1016"/>
                    </a:lnTo>
                    <a:lnTo>
                      <a:pt x="738" y="1016"/>
                    </a:lnTo>
                    <a:cubicBezTo>
                      <a:pt x="746" y="1022"/>
                      <a:pt x="757" y="1031"/>
                      <a:pt x="767" y="1041"/>
                    </a:cubicBezTo>
                    <a:cubicBezTo>
                      <a:pt x="767" y="1037"/>
                      <a:pt x="771" y="1035"/>
                      <a:pt x="780" y="1035"/>
                    </a:cubicBezTo>
                    <a:cubicBezTo>
                      <a:pt x="781" y="1035"/>
                      <a:pt x="782" y="1035"/>
                      <a:pt x="784" y="1035"/>
                    </a:cubicBezTo>
                    <a:lnTo>
                      <a:pt x="784" y="1035"/>
                    </a:lnTo>
                    <a:lnTo>
                      <a:pt x="830" y="1054"/>
                    </a:lnTo>
                    <a:lnTo>
                      <a:pt x="830" y="1054"/>
                    </a:lnTo>
                    <a:cubicBezTo>
                      <a:pt x="813" y="1047"/>
                      <a:pt x="799" y="1041"/>
                      <a:pt x="787" y="1035"/>
                    </a:cubicBezTo>
                    <a:lnTo>
                      <a:pt x="787" y="1035"/>
                    </a:lnTo>
                    <a:cubicBezTo>
                      <a:pt x="863" y="1042"/>
                      <a:pt x="1147" y="1152"/>
                      <a:pt x="1410" y="1246"/>
                    </a:cubicBezTo>
                    <a:lnTo>
                      <a:pt x="1410" y="1246"/>
                    </a:lnTo>
                    <a:cubicBezTo>
                      <a:pt x="1334" y="1170"/>
                      <a:pt x="1321" y="1156"/>
                      <a:pt x="1324" y="1156"/>
                    </a:cubicBezTo>
                    <a:lnTo>
                      <a:pt x="1324" y="1156"/>
                    </a:lnTo>
                    <a:cubicBezTo>
                      <a:pt x="1326" y="1156"/>
                      <a:pt x="1333" y="1160"/>
                      <a:pt x="1336" y="1160"/>
                    </a:cubicBezTo>
                    <a:cubicBezTo>
                      <a:pt x="1344" y="1160"/>
                      <a:pt x="1328" y="1132"/>
                      <a:pt x="1150" y="931"/>
                    </a:cubicBezTo>
                    <a:lnTo>
                      <a:pt x="1150" y="931"/>
                    </a:lnTo>
                    <a:lnTo>
                      <a:pt x="1150" y="931"/>
                    </a:lnTo>
                    <a:cubicBezTo>
                      <a:pt x="1146" y="927"/>
                      <a:pt x="1144" y="925"/>
                      <a:pt x="1144" y="925"/>
                    </a:cubicBezTo>
                    <a:lnTo>
                      <a:pt x="1144" y="925"/>
                    </a:lnTo>
                    <a:cubicBezTo>
                      <a:pt x="1144" y="925"/>
                      <a:pt x="1243" y="1023"/>
                      <a:pt x="1366" y="1135"/>
                    </a:cubicBezTo>
                    <a:lnTo>
                      <a:pt x="1366" y="1135"/>
                    </a:lnTo>
                    <a:cubicBezTo>
                      <a:pt x="1298" y="1073"/>
                      <a:pt x="1224" y="1006"/>
                      <a:pt x="1151" y="932"/>
                    </a:cubicBezTo>
                    <a:lnTo>
                      <a:pt x="1151" y="932"/>
                    </a:lnTo>
                    <a:lnTo>
                      <a:pt x="1494" y="1275"/>
                    </a:lnTo>
                    <a:lnTo>
                      <a:pt x="1494" y="1275"/>
                    </a:lnTo>
                    <a:cubicBezTo>
                      <a:pt x="1467" y="1266"/>
                      <a:pt x="1438" y="1256"/>
                      <a:pt x="1410" y="1246"/>
                    </a:cubicBezTo>
                    <a:lnTo>
                      <a:pt x="1410" y="1246"/>
                    </a:lnTo>
                    <a:cubicBezTo>
                      <a:pt x="1450" y="1286"/>
                      <a:pt x="1507" y="1343"/>
                      <a:pt x="1588" y="1424"/>
                    </a:cubicBezTo>
                    <a:cubicBezTo>
                      <a:pt x="1586" y="1402"/>
                      <a:pt x="1584" y="1381"/>
                      <a:pt x="1581" y="1362"/>
                    </a:cubicBezTo>
                    <a:lnTo>
                      <a:pt x="1581" y="1362"/>
                    </a:lnTo>
                    <a:lnTo>
                      <a:pt x="1643" y="1424"/>
                    </a:lnTo>
                    <a:cubicBezTo>
                      <a:pt x="1630" y="1398"/>
                      <a:pt x="1608" y="1369"/>
                      <a:pt x="1578" y="1337"/>
                    </a:cubicBezTo>
                    <a:lnTo>
                      <a:pt x="1578" y="1337"/>
                    </a:lnTo>
                    <a:cubicBezTo>
                      <a:pt x="1579" y="1345"/>
                      <a:pt x="1580" y="1353"/>
                      <a:pt x="1581" y="1362"/>
                    </a:cubicBezTo>
                    <a:lnTo>
                      <a:pt x="1581" y="1362"/>
                    </a:lnTo>
                    <a:lnTo>
                      <a:pt x="1494" y="1275"/>
                    </a:lnTo>
                    <a:lnTo>
                      <a:pt x="1494" y="1275"/>
                    </a:lnTo>
                    <a:cubicBezTo>
                      <a:pt x="1507" y="1280"/>
                      <a:pt x="1519" y="1284"/>
                      <a:pt x="1531" y="1288"/>
                    </a:cubicBezTo>
                    <a:lnTo>
                      <a:pt x="1531" y="1288"/>
                    </a:lnTo>
                    <a:cubicBezTo>
                      <a:pt x="1489" y="1246"/>
                      <a:pt x="1438" y="1200"/>
                      <a:pt x="1383" y="1150"/>
                    </a:cubicBezTo>
                    <a:lnTo>
                      <a:pt x="1383" y="1150"/>
                    </a:lnTo>
                    <a:cubicBezTo>
                      <a:pt x="1433" y="1195"/>
                      <a:pt x="1486" y="1242"/>
                      <a:pt x="1538" y="1286"/>
                    </a:cubicBezTo>
                    <a:lnTo>
                      <a:pt x="1538" y="1286"/>
                    </a:lnTo>
                    <a:cubicBezTo>
                      <a:pt x="1456" y="1210"/>
                      <a:pt x="1337" y="1090"/>
                      <a:pt x="1205" y="931"/>
                    </a:cubicBezTo>
                    <a:lnTo>
                      <a:pt x="1205" y="931"/>
                    </a:lnTo>
                    <a:lnTo>
                      <a:pt x="1573" y="1300"/>
                    </a:lnTo>
                    <a:lnTo>
                      <a:pt x="1573" y="1300"/>
                    </a:lnTo>
                    <a:cubicBezTo>
                      <a:pt x="1574" y="1301"/>
                      <a:pt x="1574" y="1302"/>
                      <a:pt x="1574" y="1302"/>
                    </a:cubicBezTo>
                    <a:lnTo>
                      <a:pt x="1574" y="1302"/>
                    </a:lnTo>
                    <a:cubicBezTo>
                      <a:pt x="1565" y="1300"/>
                      <a:pt x="1556" y="1297"/>
                      <a:pt x="1548" y="1294"/>
                    </a:cubicBezTo>
                    <a:lnTo>
                      <a:pt x="1548" y="1294"/>
                    </a:lnTo>
                    <a:cubicBezTo>
                      <a:pt x="1544" y="1291"/>
                      <a:pt x="1541" y="1288"/>
                      <a:pt x="1538" y="1286"/>
                    </a:cubicBezTo>
                    <a:lnTo>
                      <a:pt x="1538" y="1286"/>
                    </a:lnTo>
                    <a:cubicBezTo>
                      <a:pt x="1541" y="1288"/>
                      <a:pt x="1543" y="1291"/>
                      <a:pt x="1546" y="1293"/>
                    </a:cubicBezTo>
                    <a:lnTo>
                      <a:pt x="1546" y="1293"/>
                    </a:lnTo>
                    <a:cubicBezTo>
                      <a:pt x="1541" y="1291"/>
                      <a:pt x="1536" y="1290"/>
                      <a:pt x="1531" y="1288"/>
                    </a:cubicBezTo>
                    <a:lnTo>
                      <a:pt x="1531" y="1288"/>
                    </a:lnTo>
                    <a:cubicBezTo>
                      <a:pt x="1548" y="1305"/>
                      <a:pt x="1564" y="1321"/>
                      <a:pt x="1578" y="1337"/>
                    </a:cubicBezTo>
                    <a:lnTo>
                      <a:pt x="1578" y="1337"/>
                    </a:lnTo>
                    <a:cubicBezTo>
                      <a:pt x="1577" y="1331"/>
                      <a:pt x="1577" y="1325"/>
                      <a:pt x="1576" y="1320"/>
                    </a:cubicBezTo>
                    <a:lnTo>
                      <a:pt x="1576" y="1320"/>
                    </a:lnTo>
                    <a:cubicBezTo>
                      <a:pt x="1621" y="1359"/>
                      <a:pt x="1648" y="1380"/>
                      <a:pt x="1651" y="1380"/>
                    </a:cubicBezTo>
                    <a:cubicBezTo>
                      <a:pt x="1653" y="1380"/>
                      <a:pt x="1650" y="1377"/>
                      <a:pt x="1643" y="1370"/>
                    </a:cubicBezTo>
                    <a:lnTo>
                      <a:pt x="1643" y="1370"/>
                    </a:lnTo>
                    <a:lnTo>
                      <a:pt x="1808" y="1534"/>
                    </a:lnTo>
                    <a:cubicBezTo>
                      <a:pt x="1784" y="1475"/>
                      <a:pt x="1747" y="1410"/>
                      <a:pt x="1709" y="1348"/>
                    </a:cubicBezTo>
                    <a:lnTo>
                      <a:pt x="1709" y="1348"/>
                    </a:lnTo>
                    <a:cubicBezTo>
                      <a:pt x="1737" y="1361"/>
                      <a:pt x="1770" y="1370"/>
                      <a:pt x="1808" y="1370"/>
                    </a:cubicBezTo>
                    <a:cubicBezTo>
                      <a:pt x="1779" y="1364"/>
                      <a:pt x="1745" y="1355"/>
                      <a:pt x="1707" y="1344"/>
                    </a:cubicBezTo>
                    <a:lnTo>
                      <a:pt x="1707" y="1344"/>
                    </a:lnTo>
                    <a:cubicBezTo>
                      <a:pt x="1708" y="1345"/>
                      <a:pt x="1708" y="1347"/>
                      <a:pt x="1709" y="1348"/>
                    </a:cubicBezTo>
                    <a:lnTo>
                      <a:pt x="1709" y="1348"/>
                    </a:lnTo>
                    <a:cubicBezTo>
                      <a:pt x="1704" y="1346"/>
                      <a:pt x="1699" y="1343"/>
                      <a:pt x="1694" y="1341"/>
                    </a:cubicBezTo>
                    <a:lnTo>
                      <a:pt x="1694" y="1341"/>
                    </a:lnTo>
                    <a:cubicBezTo>
                      <a:pt x="1699" y="1342"/>
                      <a:pt x="1703" y="1343"/>
                      <a:pt x="1707" y="1344"/>
                    </a:cubicBezTo>
                    <a:lnTo>
                      <a:pt x="1707" y="1344"/>
                    </a:lnTo>
                    <a:cubicBezTo>
                      <a:pt x="1605" y="1180"/>
                      <a:pt x="1494" y="1031"/>
                      <a:pt x="1577" y="1031"/>
                    </a:cubicBezTo>
                    <a:cubicBezTo>
                      <a:pt x="1606" y="1031"/>
                      <a:pt x="1662" y="1050"/>
                      <a:pt x="1753" y="1096"/>
                    </a:cubicBezTo>
                    <a:lnTo>
                      <a:pt x="1315" y="767"/>
                    </a:lnTo>
                    <a:lnTo>
                      <a:pt x="1315" y="767"/>
                    </a:lnTo>
                    <a:cubicBezTo>
                      <a:pt x="1339" y="782"/>
                      <a:pt x="1352" y="788"/>
                      <a:pt x="1355" y="788"/>
                    </a:cubicBezTo>
                    <a:cubicBezTo>
                      <a:pt x="1379" y="788"/>
                      <a:pt x="1000" y="506"/>
                      <a:pt x="959" y="469"/>
                    </a:cubicBezTo>
                    <a:lnTo>
                      <a:pt x="959" y="469"/>
                    </a:lnTo>
                    <a:cubicBezTo>
                      <a:pt x="958" y="469"/>
                      <a:pt x="957" y="469"/>
                      <a:pt x="955" y="469"/>
                    </a:cubicBezTo>
                    <a:cubicBezTo>
                      <a:pt x="944" y="469"/>
                      <a:pt x="920" y="460"/>
                      <a:pt x="876" y="439"/>
                    </a:cubicBezTo>
                    <a:cubicBezTo>
                      <a:pt x="868" y="432"/>
                      <a:pt x="859" y="426"/>
                      <a:pt x="851" y="419"/>
                    </a:cubicBezTo>
                    <a:lnTo>
                      <a:pt x="851" y="419"/>
                    </a:lnTo>
                    <a:cubicBezTo>
                      <a:pt x="851" y="416"/>
                      <a:pt x="828" y="390"/>
                      <a:pt x="767" y="329"/>
                    </a:cubicBezTo>
                    <a:lnTo>
                      <a:pt x="767" y="329"/>
                    </a:lnTo>
                    <a:cubicBezTo>
                      <a:pt x="780" y="349"/>
                      <a:pt x="792" y="366"/>
                      <a:pt x="803" y="382"/>
                    </a:cubicBezTo>
                    <a:lnTo>
                      <a:pt x="803" y="382"/>
                    </a:lnTo>
                    <a:cubicBezTo>
                      <a:pt x="768" y="351"/>
                      <a:pt x="721" y="308"/>
                      <a:pt x="686" y="273"/>
                    </a:cubicBezTo>
                    <a:lnTo>
                      <a:pt x="686" y="273"/>
                    </a:lnTo>
                    <a:cubicBezTo>
                      <a:pt x="756" y="317"/>
                      <a:pt x="785" y="334"/>
                      <a:pt x="787" y="334"/>
                    </a:cubicBezTo>
                    <a:cubicBezTo>
                      <a:pt x="789" y="334"/>
                      <a:pt x="761" y="315"/>
                      <a:pt x="720" y="286"/>
                    </a:cubicBezTo>
                    <a:lnTo>
                      <a:pt x="720" y="286"/>
                    </a:lnTo>
                    <a:cubicBezTo>
                      <a:pt x="774" y="317"/>
                      <a:pt x="828" y="348"/>
                      <a:pt x="882" y="379"/>
                    </a:cubicBezTo>
                    <a:lnTo>
                      <a:pt x="882" y="379"/>
                    </a:lnTo>
                    <a:cubicBezTo>
                      <a:pt x="850" y="352"/>
                      <a:pt x="822" y="329"/>
                      <a:pt x="822" y="329"/>
                    </a:cubicBezTo>
                    <a:cubicBezTo>
                      <a:pt x="769" y="303"/>
                      <a:pt x="710" y="270"/>
                      <a:pt x="653" y="236"/>
                    </a:cubicBezTo>
                    <a:lnTo>
                      <a:pt x="653" y="236"/>
                    </a:lnTo>
                    <a:cubicBezTo>
                      <a:pt x="642" y="223"/>
                      <a:pt x="638" y="215"/>
                      <a:pt x="644" y="215"/>
                    </a:cubicBezTo>
                    <a:cubicBezTo>
                      <a:pt x="646" y="215"/>
                      <a:pt x="651" y="216"/>
                      <a:pt x="657" y="219"/>
                    </a:cubicBezTo>
                    <a:cubicBezTo>
                      <a:pt x="614" y="198"/>
                      <a:pt x="570" y="176"/>
                      <a:pt x="530" y="154"/>
                    </a:cubicBezTo>
                    <a:lnTo>
                      <a:pt x="530" y="154"/>
                    </a:lnTo>
                    <a:cubicBezTo>
                      <a:pt x="557" y="173"/>
                      <a:pt x="585" y="193"/>
                      <a:pt x="612" y="211"/>
                    </a:cubicBezTo>
                    <a:lnTo>
                      <a:pt x="612" y="211"/>
                    </a:lnTo>
                    <a:cubicBezTo>
                      <a:pt x="561" y="180"/>
                      <a:pt x="513" y="149"/>
                      <a:pt x="476" y="123"/>
                    </a:cubicBezTo>
                    <a:lnTo>
                      <a:pt x="476" y="123"/>
                    </a:lnTo>
                    <a:cubicBezTo>
                      <a:pt x="457" y="112"/>
                      <a:pt x="440" y="101"/>
                      <a:pt x="425" y="90"/>
                    </a:cubicBezTo>
                    <a:lnTo>
                      <a:pt x="425" y="90"/>
                    </a:lnTo>
                    <a:cubicBezTo>
                      <a:pt x="456" y="116"/>
                      <a:pt x="475" y="132"/>
                      <a:pt x="485" y="141"/>
                    </a:cubicBezTo>
                    <a:lnTo>
                      <a:pt x="485" y="141"/>
                    </a:lnTo>
                    <a:cubicBezTo>
                      <a:pt x="453" y="116"/>
                      <a:pt x="441" y="108"/>
                      <a:pt x="440" y="108"/>
                    </a:cubicBezTo>
                    <a:lnTo>
                      <a:pt x="440" y="108"/>
                    </a:lnTo>
                    <a:cubicBezTo>
                      <a:pt x="439" y="108"/>
                      <a:pt x="458" y="123"/>
                      <a:pt x="473" y="135"/>
                    </a:cubicBezTo>
                    <a:lnTo>
                      <a:pt x="473" y="135"/>
                    </a:lnTo>
                    <a:cubicBezTo>
                      <a:pt x="462" y="127"/>
                      <a:pt x="450" y="119"/>
                      <a:pt x="438" y="110"/>
                    </a:cubicBezTo>
                    <a:lnTo>
                      <a:pt x="438" y="110"/>
                    </a:lnTo>
                    <a:cubicBezTo>
                      <a:pt x="622" y="247"/>
                      <a:pt x="920" y="538"/>
                      <a:pt x="1237" y="822"/>
                    </a:cubicBezTo>
                    <a:lnTo>
                      <a:pt x="1237" y="822"/>
                    </a:lnTo>
                    <a:cubicBezTo>
                      <a:pt x="1201" y="792"/>
                      <a:pt x="1185" y="781"/>
                      <a:pt x="1181" y="781"/>
                    </a:cubicBezTo>
                    <a:cubicBezTo>
                      <a:pt x="1171" y="781"/>
                      <a:pt x="1234" y="848"/>
                      <a:pt x="1233" y="848"/>
                    </a:cubicBezTo>
                    <a:cubicBezTo>
                      <a:pt x="1231" y="848"/>
                      <a:pt x="1200" y="817"/>
                      <a:pt x="1096" y="712"/>
                    </a:cubicBezTo>
                    <a:cubicBezTo>
                      <a:pt x="1052" y="712"/>
                      <a:pt x="973" y="642"/>
                      <a:pt x="971" y="642"/>
                    </a:cubicBezTo>
                    <a:lnTo>
                      <a:pt x="971" y="642"/>
                    </a:lnTo>
                    <a:cubicBezTo>
                      <a:pt x="971" y="642"/>
                      <a:pt x="975" y="647"/>
                      <a:pt x="986" y="658"/>
                    </a:cubicBezTo>
                    <a:lnTo>
                      <a:pt x="986" y="658"/>
                    </a:lnTo>
                    <a:lnTo>
                      <a:pt x="548" y="219"/>
                    </a:lnTo>
                    <a:lnTo>
                      <a:pt x="548" y="219"/>
                    </a:lnTo>
                    <a:cubicBezTo>
                      <a:pt x="583" y="290"/>
                      <a:pt x="711" y="431"/>
                      <a:pt x="707" y="431"/>
                    </a:cubicBezTo>
                    <a:cubicBezTo>
                      <a:pt x="704" y="431"/>
                      <a:pt x="663" y="390"/>
                      <a:pt x="548" y="274"/>
                    </a:cubicBezTo>
                    <a:lnTo>
                      <a:pt x="329" y="5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32"/>
              <p:cNvSpPr/>
              <p:nvPr/>
            </p:nvSpPr>
            <p:spPr>
              <a:xfrm>
                <a:off x="6406708" y="2814463"/>
                <a:ext cx="1357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6" extrusionOk="0">
                    <a:moveTo>
                      <a:pt x="110" y="56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32"/>
              <p:cNvSpPr/>
              <p:nvPr/>
            </p:nvSpPr>
            <p:spPr>
              <a:xfrm>
                <a:off x="6392551" y="2813797"/>
                <a:ext cx="1295" cy="31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26" extrusionOk="0">
                    <a:moveTo>
                      <a:pt x="1" y="1"/>
                    </a:moveTo>
                    <a:cubicBezTo>
                      <a:pt x="37" y="1"/>
                      <a:pt x="98" y="25"/>
                      <a:pt x="102" y="25"/>
                    </a:cubicBezTo>
                    <a:cubicBezTo>
                      <a:pt x="104" y="25"/>
                      <a:pt x="92" y="19"/>
                      <a:pt x="56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32"/>
              <p:cNvSpPr/>
              <p:nvPr/>
            </p:nvSpPr>
            <p:spPr>
              <a:xfrm>
                <a:off x="6405355" y="2812477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6" name="Google Shape;3866;p32"/>
              <p:cNvSpPr/>
              <p:nvPr/>
            </p:nvSpPr>
            <p:spPr>
              <a:xfrm>
                <a:off x="6391210" y="2803856"/>
                <a:ext cx="2714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5" extrusionOk="0">
                    <a:moveTo>
                      <a:pt x="0" y="0"/>
                    </a:moveTo>
                    <a:lnTo>
                      <a:pt x="219" y="16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7" name="Google Shape;3867;p32"/>
              <p:cNvSpPr/>
              <p:nvPr/>
            </p:nvSpPr>
            <p:spPr>
              <a:xfrm>
                <a:off x="6384470" y="2811811"/>
                <a:ext cx="3393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56" extrusionOk="0">
                    <a:moveTo>
                      <a:pt x="1" y="1"/>
                    </a:moveTo>
                    <a:lnTo>
                      <a:pt x="275" y="5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8" name="Google Shape;3868;p32"/>
              <p:cNvSpPr/>
              <p:nvPr/>
            </p:nvSpPr>
            <p:spPr>
              <a:xfrm>
                <a:off x="6382453" y="2811811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9" name="Google Shape;3869;p32"/>
              <p:cNvSpPr/>
              <p:nvPr/>
            </p:nvSpPr>
            <p:spPr>
              <a:xfrm>
                <a:off x="6379759" y="2809825"/>
                <a:ext cx="23565" cy="26830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2192" extrusionOk="0">
                    <a:moveTo>
                      <a:pt x="110" y="55"/>
                    </a:moveTo>
                    <a:cubicBezTo>
                      <a:pt x="141" y="71"/>
                      <a:pt x="168" y="83"/>
                      <a:pt x="192" y="93"/>
                    </a:cubicBezTo>
                    <a:lnTo>
                      <a:pt x="192" y="93"/>
                    </a:lnTo>
                    <a:cubicBezTo>
                      <a:pt x="168" y="82"/>
                      <a:pt x="140" y="69"/>
                      <a:pt x="110" y="55"/>
                    </a:cubicBezTo>
                    <a:close/>
                    <a:moveTo>
                      <a:pt x="274" y="110"/>
                    </a:moveTo>
                    <a:lnTo>
                      <a:pt x="274" y="110"/>
                    </a:lnTo>
                    <a:cubicBezTo>
                      <a:pt x="299" y="121"/>
                      <a:pt x="323" y="131"/>
                      <a:pt x="346" y="141"/>
                    </a:cubicBezTo>
                    <a:lnTo>
                      <a:pt x="346" y="141"/>
                    </a:lnTo>
                    <a:cubicBezTo>
                      <a:pt x="347" y="142"/>
                      <a:pt x="347" y="142"/>
                      <a:pt x="348" y="142"/>
                    </a:cubicBezTo>
                    <a:lnTo>
                      <a:pt x="348" y="142"/>
                    </a:lnTo>
                    <a:lnTo>
                      <a:pt x="345" y="138"/>
                    </a:lnTo>
                    <a:lnTo>
                      <a:pt x="274" y="110"/>
                    </a:lnTo>
                    <a:close/>
                    <a:moveTo>
                      <a:pt x="366" y="147"/>
                    </a:moveTo>
                    <a:lnTo>
                      <a:pt x="366" y="147"/>
                    </a:lnTo>
                    <a:cubicBezTo>
                      <a:pt x="366" y="147"/>
                      <a:pt x="366" y="147"/>
                      <a:pt x="366" y="147"/>
                    </a:cubicBezTo>
                    <a:lnTo>
                      <a:pt x="366" y="147"/>
                    </a:lnTo>
                    <a:cubicBezTo>
                      <a:pt x="367" y="147"/>
                      <a:pt x="367" y="147"/>
                      <a:pt x="368" y="147"/>
                    </a:cubicBezTo>
                    <a:lnTo>
                      <a:pt x="368" y="147"/>
                    </a:lnTo>
                    <a:lnTo>
                      <a:pt x="366" y="147"/>
                    </a:lnTo>
                    <a:close/>
                    <a:moveTo>
                      <a:pt x="368" y="147"/>
                    </a:moveTo>
                    <a:lnTo>
                      <a:pt x="370" y="148"/>
                    </a:lnTo>
                    <a:lnTo>
                      <a:pt x="370" y="148"/>
                    </a:lnTo>
                    <a:cubicBezTo>
                      <a:pt x="370" y="148"/>
                      <a:pt x="370" y="148"/>
                      <a:pt x="370" y="148"/>
                    </a:cubicBezTo>
                    <a:lnTo>
                      <a:pt x="370" y="148"/>
                    </a:lnTo>
                    <a:cubicBezTo>
                      <a:pt x="369" y="148"/>
                      <a:pt x="368" y="148"/>
                      <a:pt x="368" y="147"/>
                    </a:cubicBezTo>
                    <a:close/>
                    <a:moveTo>
                      <a:pt x="219" y="0"/>
                    </a:moveTo>
                    <a:lnTo>
                      <a:pt x="345" y="138"/>
                    </a:lnTo>
                    <a:lnTo>
                      <a:pt x="366" y="147"/>
                    </a:lnTo>
                    <a:lnTo>
                      <a:pt x="366" y="147"/>
                    </a:lnTo>
                    <a:cubicBezTo>
                      <a:pt x="355" y="136"/>
                      <a:pt x="343" y="124"/>
                      <a:pt x="330" y="111"/>
                    </a:cubicBezTo>
                    <a:lnTo>
                      <a:pt x="330" y="111"/>
                    </a:lnTo>
                    <a:cubicBezTo>
                      <a:pt x="344" y="124"/>
                      <a:pt x="357" y="136"/>
                      <a:pt x="370" y="148"/>
                    </a:cubicBezTo>
                    <a:lnTo>
                      <a:pt x="370" y="148"/>
                    </a:lnTo>
                    <a:cubicBezTo>
                      <a:pt x="380" y="151"/>
                      <a:pt x="390" y="154"/>
                      <a:pt x="402" y="158"/>
                    </a:cubicBezTo>
                    <a:lnTo>
                      <a:pt x="402" y="158"/>
                    </a:lnTo>
                    <a:cubicBezTo>
                      <a:pt x="383" y="145"/>
                      <a:pt x="360" y="130"/>
                      <a:pt x="329" y="110"/>
                    </a:cubicBezTo>
                    <a:lnTo>
                      <a:pt x="329" y="110"/>
                    </a:lnTo>
                    <a:cubicBezTo>
                      <a:pt x="330" y="110"/>
                      <a:pt x="330" y="111"/>
                      <a:pt x="330" y="111"/>
                    </a:cubicBezTo>
                    <a:lnTo>
                      <a:pt x="330" y="111"/>
                    </a:lnTo>
                    <a:cubicBezTo>
                      <a:pt x="330" y="111"/>
                      <a:pt x="329" y="110"/>
                      <a:pt x="329" y="110"/>
                    </a:cubicBezTo>
                    <a:lnTo>
                      <a:pt x="329" y="110"/>
                    </a:lnTo>
                    <a:cubicBezTo>
                      <a:pt x="329" y="110"/>
                      <a:pt x="329" y="110"/>
                      <a:pt x="329" y="110"/>
                    </a:cubicBezTo>
                    <a:lnTo>
                      <a:pt x="329" y="110"/>
                    </a:lnTo>
                    <a:cubicBezTo>
                      <a:pt x="299" y="80"/>
                      <a:pt x="263" y="44"/>
                      <a:pt x="219" y="0"/>
                    </a:cubicBezTo>
                    <a:close/>
                    <a:moveTo>
                      <a:pt x="219" y="165"/>
                    </a:moveTo>
                    <a:lnTo>
                      <a:pt x="274" y="219"/>
                    </a:lnTo>
                    <a:cubicBezTo>
                      <a:pt x="259" y="205"/>
                      <a:pt x="255" y="197"/>
                      <a:pt x="257" y="194"/>
                    </a:cubicBezTo>
                    <a:lnTo>
                      <a:pt x="257" y="194"/>
                    </a:lnTo>
                    <a:cubicBezTo>
                      <a:pt x="276" y="206"/>
                      <a:pt x="300" y="218"/>
                      <a:pt x="325" y="219"/>
                    </a:cubicBezTo>
                    <a:lnTo>
                      <a:pt x="325" y="219"/>
                    </a:lnTo>
                    <a:cubicBezTo>
                      <a:pt x="295" y="204"/>
                      <a:pt x="270" y="193"/>
                      <a:pt x="260" y="193"/>
                    </a:cubicBezTo>
                    <a:cubicBezTo>
                      <a:pt x="259" y="193"/>
                      <a:pt x="258" y="193"/>
                      <a:pt x="257" y="194"/>
                    </a:cubicBezTo>
                    <a:lnTo>
                      <a:pt x="257" y="194"/>
                    </a:lnTo>
                    <a:cubicBezTo>
                      <a:pt x="235" y="180"/>
                      <a:pt x="220" y="165"/>
                      <a:pt x="219" y="165"/>
                    </a:cubicBezTo>
                    <a:close/>
                    <a:moveTo>
                      <a:pt x="370" y="148"/>
                    </a:moveTo>
                    <a:cubicBezTo>
                      <a:pt x="373" y="151"/>
                      <a:pt x="375" y="153"/>
                      <a:pt x="378" y="156"/>
                    </a:cubicBezTo>
                    <a:lnTo>
                      <a:pt x="378" y="156"/>
                    </a:lnTo>
                    <a:cubicBezTo>
                      <a:pt x="399" y="165"/>
                      <a:pt x="419" y="173"/>
                      <a:pt x="438" y="182"/>
                    </a:cubicBezTo>
                    <a:lnTo>
                      <a:pt x="438" y="182"/>
                    </a:lnTo>
                    <a:cubicBezTo>
                      <a:pt x="431" y="177"/>
                      <a:pt x="423" y="172"/>
                      <a:pt x="415" y="166"/>
                    </a:cubicBezTo>
                    <a:lnTo>
                      <a:pt x="415" y="166"/>
                    </a:lnTo>
                    <a:lnTo>
                      <a:pt x="548" y="219"/>
                    </a:lnTo>
                    <a:cubicBezTo>
                      <a:pt x="484" y="188"/>
                      <a:pt x="439" y="170"/>
                      <a:pt x="402" y="158"/>
                    </a:cubicBezTo>
                    <a:lnTo>
                      <a:pt x="402" y="158"/>
                    </a:lnTo>
                    <a:cubicBezTo>
                      <a:pt x="406" y="161"/>
                      <a:pt x="411" y="164"/>
                      <a:pt x="415" y="166"/>
                    </a:cubicBezTo>
                    <a:lnTo>
                      <a:pt x="415" y="166"/>
                    </a:lnTo>
                    <a:lnTo>
                      <a:pt x="370" y="148"/>
                    </a:lnTo>
                    <a:close/>
                    <a:moveTo>
                      <a:pt x="274" y="165"/>
                    </a:moveTo>
                    <a:cubicBezTo>
                      <a:pt x="330" y="183"/>
                      <a:pt x="375" y="199"/>
                      <a:pt x="412" y="212"/>
                    </a:cubicBezTo>
                    <a:lnTo>
                      <a:pt x="412" y="212"/>
                    </a:lnTo>
                    <a:lnTo>
                      <a:pt x="427" y="229"/>
                    </a:lnTo>
                    <a:lnTo>
                      <a:pt x="427" y="229"/>
                    </a:lnTo>
                    <a:cubicBezTo>
                      <a:pt x="371" y="202"/>
                      <a:pt x="319" y="179"/>
                      <a:pt x="274" y="165"/>
                    </a:cubicBezTo>
                    <a:close/>
                    <a:moveTo>
                      <a:pt x="325" y="219"/>
                    </a:moveTo>
                    <a:lnTo>
                      <a:pt x="325" y="219"/>
                    </a:lnTo>
                    <a:cubicBezTo>
                      <a:pt x="334" y="224"/>
                      <a:pt x="344" y="229"/>
                      <a:pt x="355" y="235"/>
                    </a:cubicBezTo>
                    <a:lnTo>
                      <a:pt x="355" y="235"/>
                    </a:lnTo>
                    <a:cubicBezTo>
                      <a:pt x="346" y="230"/>
                      <a:pt x="338" y="225"/>
                      <a:pt x="329" y="219"/>
                    </a:cubicBezTo>
                    <a:cubicBezTo>
                      <a:pt x="328" y="219"/>
                      <a:pt x="326" y="219"/>
                      <a:pt x="325" y="219"/>
                    </a:cubicBezTo>
                    <a:close/>
                    <a:moveTo>
                      <a:pt x="355" y="235"/>
                    </a:moveTo>
                    <a:cubicBezTo>
                      <a:pt x="370" y="244"/>
                      <a:pt x="384" y="252"/>
                      <a:pt x="398" y="261"/>
                    </a:cubicBezTo>
                    <a:lnTo>
                      <a:pt x="398" y="261"/>
                    </a:lnTo>
                    <a:cubicBezTo>
                      <a:pt x="402" y="262"/>
                      <a:pt x="405" y="263"/>
                      <a:pt x="409" y="264"/>
                    </a:cubicBezTo>
                    <a:lnTo>
                      <a:pt x="409" y="264"/>
                    </a:lnTo>
                    <a:cubicBezTo>
                      <a:pt x="392" y="255"/>
                      <a:pt x="373" y="245"/>
                      <a:pt x="355" y="235"/>
                    </a:cubicBezTo>
                    <a:close/>
                    <a:moveTo>
                      <a:pt x="456" y="229"/>
                    </a:moveTo>
                    <a:cubicBezTo>
                      <a:pt x="465" y="237"/>
                      <a:pt x="474" y="245"/>
                      <a:pt x="482" y="253"/>
                    </a:cubicBezTo>
                    <a:lnTo>
                      <a:pt x="482" y="253"/>
                    </a:lnTo>
                    <a:cubicBezTo>
                      <a:pt x="505" y="262"/>
                      <a:pt x="530" y="273"/>
                      <a:pt x="557" y="285"/>
                    </a:cubicBezTo>
                    <a:lnTo>
                      <a:pt x="557" y="285"/>
                    </a:lnTo>
                    <a:cubicBezTo>
                      <a:pt x="547" y="275"/>
                      <a:pt x="538" y="266"/>
                      <a:pt x="530" y="259"/>
                    </a:cubicBezTo>
                    <a:lnTo>
                      <a:pt x="530" y="259"/>
                    </a:lnTo>
                    <a:cubicBezTo>
                      <a:pt x="511" y="250"/>
                      <a:pt x="488" y="241"/>
                      <a:pt x="456" y="229"/>
                    </a:cubicBezTo>
                    <a:close/>
                    <a:moveTo>
                      <a:pt x="409" y="264"/>
                    </a:moveTo>
                    <a:lnTo>
                      <a:pt x="409" y="264"/>
                    </a:lnTo>
                    <a:cubicBezTo>
                      <a:pt x="444" y="284"/>
                      <a:pt x="473" y="301"/>
                      <a:pt x="476" y="301"/>
                    </a:cubicBezTo>
                    <a:cubicBezTo>
                      <a:pt x="477" y="301"/>
                      <a:pt x="468" y="294"/>
                      <a:pt x="442" y="276"/>
                    </a:cubicBezTo>
                    <a:lnTo>
                      <a:pt x="442" y="276"/>
                    </a:lnTo>
                    <a:cubicBezTo>
                      <a:pt x="443" y="277"/>
                      <a:pt x="444" y="277"/>
                      <a:pt x="445" y="278"/>
                    </a:cubicBezTo>
                    <a:lnTo>
                      <a:pt x="445" y="278"/>
                    </a:lnTo>
                    <a:cubicBezTo>
                      <a:pt x="443" y="277"/>
                      <a:pt x="441" y="275"/>
                      <a:pt x="438" y="274"/>
                    </a:cubicBezTo>
                    <a:lnTo>
                      <a:pt x="438" y="274"/>
                    </a:lnTo>
                    <a:cubicBezTo>
                      <a:pt x="440" y="275"/>
                      <a:pt x="441" y="276"/>
                      <a:pt x="442" y="276"/>
                    </a:cubicBezTo>
                    <a:lnTo>
                      <a:pt x="442" y="276"/>
                    </a:lnTo>
                    <a:cubicBezTo>
                      <a:pt x="430" y="272"/>
                      <a:pt x="419" y="268"/>
                      <a:pt x="409" y="264"/>
                    </a:cubicBezTo>
                    <a:close/>
                    <a:moveTo>
                      <a:pt x="703" y="439"/>
                    </a:moveTo>
                    <a:cubicBezTo>
                      <a:pt x="715" y="449"/>
                      <a:pt x="729" y="460"/>
                      <a:pt x="743" y="473"/>
                    </a:cubicBezTo>
                    <a:lnTo>
                      <a:pt x="743" y="473"/>
                    </a:lnTo>
                    <a:cubicBezTo>
                      <a:pt x="733" y="461"/>
                      <a:pt x="721" y="449"/>
                      <a:pt x="711" y="439"/>
                    </a:cubicBezTo>
                    <a:close/>
                    <a:moveTo>
                      <a:pt x="736" y="473"/>
                    </a:moveTo>
                    <a:cubicBezTo>
                      <a:pt x="741" y="476"/>
                      <a:pt x="747" y="480"/>
                      <a:pt x="753" y="484"/>
                    </a:cubicBezTo>
                    <a:lnTo>
                      <a:pt x="753" y="484"/>
                    </a:lnTo>
                    <a:cubicBezTo>
                      <a:pt x="755" y="485"/>
                      <a:pt x="756" y="487"/>
                      <a:pt x="757" y="488"/>
                    </a:cubicBezTo>
                    <a:lnTo>
                      <a:pt x="757" y="488"/>
                    </a:lnTo>
                    <a:cubicBezTo>
                      <a:pt x="750" y="483"/>
                      <a:pt x="743" y="478"/>
                      <a:pt x="736" y="473"/>
                    </a:cubicBezTo>
                    <a:close/>
                    <a:moveTo>
                      <a:pt x="752" y="496"/>
                    </a:moveTo>
                    <a:lnTo>
                      <a:pt x="752" y="496"/>
                    </a:lnTo>
                    <a:cubicBezTo>
                      <a:pt x="761" y="503"/>
                      <a:pt x="767" y="507"/>
                      <a:pt x="770" y="509"/>
                    </a:cubicBezTo>
                    <a:lnTo>
                      <a:pt x="770" y="509"/>
                    </a:lnTo>
                    <a:cubicBezTo>
                      <a:pt x="764" y="504"/>
                      <a:pt x="758" y="500"/>
                      <a:pt x="752" y="496"/>
                    </a:cubicBezTo>
                    <a:close/>
                    <a:moveTo>
                      <a:pt x="546" y="383"/>
                    </a:moveTo>
                    <a:lnTo>
                      <a:pt x="546" y="383"/>
                    </a:lnTo>
                    <a:cubicBezTo>
                      <a:pt x="547" y="383"/>
                      <a:pt x="547" y="383"/>
                      <a:pt x="548" y="384"/>
                    </a:cubicBezTo>
                    <a:cubicBezTo>
                      <a:pt x="559" y="387"/>
                      <a:pt x="568" y="390"/>
                      <a:pt x="576" y="393"/>
                    </a:cubicBezTo>
                    <a:lnTo>
                      <a:pt x="576" y="393"/>
                    </a:lnTo>
                    <a:lnTo>
                      <a:pt x="767" y="603"/>
                    </a:lnTo>
                    <a:cubicBezTo>
                      <a:pt x="659" y="494"/>
                      <a:pt x="587" y="423"/>
                      <a:pt x="546" y="383"/>
                    </a:cubicBezTo>
                    <a:close/>
                    <a:moveTo>
                      <a:pt x="594" y="500"/>
                    </a:moveTo>
                    <a:cubicBezTo>
                      <a:pt x="591" y="500"/>
                      <a:pt x="617" y="533"/>
                      <a:pt x="701" y="630"/>
                    </a:cubicBezTo>
                    <a:lnTo>
                      <a:pt x="701" y="630"/>
                    </a:lnTo>
                    <a:cubicBezTo>
                      <a:pt x="673" y="582"/>
                      <a:pt x="599" y="500"/>
                      <a:pt x="594" y="500"/>
                    </a:cubicBezTo>
                    <a:close/>
                    <a:moveTo>
                      <a:pt x="220" y="0"/>
                    </a:moveTo>
                    <a:cubicBezTo>
                      <a:pt x="389" y="85"/>
                      <a:pt x="754" y="235"/>
                      <a:pt x="1013" y="375"/>
                    </a:cubicBezTo>
                    <a:lnTo>
                      <a:pt x="1013" y="375"/>
                    </a:lnTo>
                    <a:cubicBezTo>
                      <a:pt x="907" y="328"/>
                      <a:pt x="792" y="277"/>
                      <a:pt x="658" y="219"/>
                    </a:cubicBezTo>
                    <a:lnTo>
                      <a:pt x="658" y="219"/>
                    </a:lnTo>
                    <a:lnTo>
                      <a:pt x="1205" y="493"/>
                    </a:lnTo>
                    <a:cubicBezTo>
                      <a:pt x="1155" y="456"/>
                      <a:pt x="1089" y="416"/>
                      <a:pt x="1013" y="375"/>
                    </a:cubicBezTo>
                    <a:lnTo>
                      <a:pt x="1013" y="375"/>
                    </a:lnTo>
                    <a:cubicBezTo>
                      <a:pt x="1208" y="461"/>
                      <a:pt x="1376" y="532"/>
                      <a:pt x="1589" y="603"/>
                    </a:cubicBezTo>
                    <a:cubicBezTo>
                      <a:pt x="1646" y="638"/>
                      <a:pt x="1658" y="650"/>
                      <a:pt x="1642" y="650"/>
                    </a:cubicBezTo>
                    <a:cubicBezTo>
                      <a:pt x="1600" y="650"/>
                      <a:pt x="1358" y="555"/>
                      <a:pt x="1316" y="555"/>
                    </a:cubicBezTo>
                    <a:cubicBezTo>
                      <a:pt x="1300" y="555"/>
                      <a:pt x="1312" y="568"/>
                      <a:pt x="1370" y="603"/>
                    </a:cubicBezTo>
                    <a:lnTo>
                      <a:pt x="1370" y="603"/>
                    </a:lnTo>
                    <a:lnTo>
                      <a:pt x="1260" y="548"/>
                    </a:lnTo>
                    <a:cubicBezTo>
                      <a:pt x="1259" y="548"/>
                      <a:pt x="1258" y="547"/>
                      <a:pt x="1257" y="547"/>
                    </a:cubicBezTo>
                    <a:lnTo>
                      <a:pt x="1257" y="547"/>
                    </a:lnTo>
                    <a:cubicBezTo>
                      <a:pt x="1292" y="564"/>
                      <a:pt x="1330" y="583"/>
                      <a:pt x="1370" y="603"/>
                    </a:cubicBezTo>
                    <a:lnTo>
                      <a:pt x="1370" y="603"/>
                    </a:lnTo>
                    <a:lnTo>
                      <a:pt x="1589" y="712"/>
                    </a:lnTo>
                    <a:cubicBezTo>
                      <a:pt x="1589" y="703"/>
                      <a:pt x="1609" y="700"/>
                      <a:pt x="1637" y="700"/>
                    </a:cubicBezTo>
                    <a:cubicBezTo>
                      <a:pt x="1681" y="700"/>
                      <a:pt x="1745" y="707"/>
                      <a:pt x="1789" y="707"/>
                    </a:cubicBezTo>
                    <a:cubicBezTo>
                      <a:pt x="1881" y="707"/>
                      <a:pt x="1884" y="677"/>
                      <a:pt x="1424" y="493"/>
                    </a:cubicBezTo>
                    <a:cubicBezTo>
                      <a:pt x="1151" y="384"/>
                      <a:pt x="439" y="110"/>
                      <a:pt x="220" y="0"/>
                    </a:cubicBezTo>
                    <a:close/>
                    <a:moveTo>
                      <a:pt x="701" y="630"/>
                    </a:moveTo>
                    <a:cubicBezTo>
                      <a:pt x="708" y="642"/>
                      <a:pt x="712" y="651"/>
                      <a:pt x="712" y="658"/>
                    </a:cubicBezTo>
                    <a:lnTo>
                      <a:pt x="822" y="767"/>
                    </a:lnTo>
                    <a:cubicBezTo>
                      <a:pt x="772" y="712"/>
                      <a:pt x="733" y="666"/>
                      <a:pt x="701" y="630"/>
                    </a:cubicBezTo>
                    <a:close/>
                    <a:moveTo>
                      <a:pt x="438" y="712"/>
                    </a:moveTo>
                    <a:cubicBezTo>
                      <a:pt x="472" y="750"/>
                      <a:pt x="502" y="784"/>
                      <a:pt x="529" y="814"/>
                    </a:cubicBezTo>
                    <a:lnTo>
                      <a:pt x="529" y="814"/>
                    </a:lnTo>
                    <a:cubicBezTo>
                      <a:pt x="497" y="775"/>
                      <a:pt x="468" y="742"/>
                      <a:pt x="438" y="712"/>
                    </a:cubicBezTo>
                    <a:close/>
                    <a:moveTo>
                      <a:pt x="1315" y="1530"/>
                    </a:moveTo>
                    <a:cubicBezTo>
                      <a:pt x="1315" y="1531"/>
                      <a:pt x="1315" y="1533"/>
                      <a:pt x="1315" y="1534"/>
                    </a:cubicBezTo>
                    <a:cubicBezTo>
                      <a:pt x="1318" y="1538"/>
                      <a:pt x="1320" y="1539"/>
                      <a:pt x="1321" y="1539"/>
                    </a:cubicBezTo>
                    <a:cubicBezTo>
                      <a:pt x="1322" y="1539"/>
                      <a:pt x="1319" y="1536"/>
                      <a:pt x="1315" y="1530"/>
                    </a:cubicBezTo>
                    <a:close/>
                    <a:moveTo>
                      <a:pt x="1444" y="1659"/>
                    </a:moveTo>
                    <a:cubicBezTo>
                      <a:pt x="1450" y="1668"/>
                      <a:pt x="1461" y="1680"/>
                      <a:pt x="1479" y="1698"/>
                    </a:cubicBezTo>
                    <a:cubicBezTo>
                      <a:pt x="1467" y="1684"/>
                      <a:pt x="1455" y="1671"/>
                      <a:pt x="1444" y="1659"/>
                    </a:cubicBezTo>
                    <a:close/>
                    <a:moveTo>
                      <a:pt x="1550" y="1679"/>
                    </a:moveTo>
                    <a:cubicBezTo>
                      <a:pt x="1588" y="1728"/>
                      <a:pt x="1637" y="1788"/>
                      <a:pt x="1698" y="1863"/>
                    </a:cubicBezTo>
                    <a:cubicBezTo>
                      <a:pt x="1631" y="1776"/>
                      <a:pt x="1584" y="1718"/>
                      <a:pt x="1550" y="1679"/>
                    </a:cubicBezTo>
                    <a:close/>
                    <a:moveTo>
                      <a:pt x="1286" y="1719"/>
                    </a:moveTo>
                    <a:cubicBezTo>
                      <a:pt x="1294" y="1729"/>
                      <a:pt x="1304" y="1740"/>
                      <a:pt x="1315" y="1753"/>
                    </a:cubicBezTo>
                    <a:lnTo>
                      <a:pt x="1479" y="1917"/>
                    </a:lnTo>
                    <a:cubicBezTo>
                      <a:pt x="1414" y="1852"/>
                      <a:pt x="1349" y="1785"/>
                      <a:pt x="1286" y="1719"/>
                    </a:cubicBezTo>
                    <a:close/>
                    <a:moveTo>
                      <a:pt x="55" y="55"/>
                    </a:moveTo>
                    <a:cubicBezTo>
                      <a:pt x="138" y="118"/>
                      <a:pt x="277" y="188"/>
                      <a:pt x="417" y="254"/>
                    </a:cubicBezTo>
                    <a:lnTo>
                      <a:pt x="417" y="254"/>
                    </a:lnTo>
                    <a:cubicBezTo>
                      <a:pt x="346" y="216"/>
                      <a:pt x="300" y="187"/>
                      <a:pt x="279" y="169"/>
                    </a:cubicBezTo>
                    <a:lnTo>
                      <a:pt x="279" y="169"/>
                    </a:lnTo>
                    <a:cubicBezTo>
                      <a:pt x="316" y="184"/>
                      <a:pt x="363" y="203"/>
                      <a:pt x="428" y="230"/>
                    </a:cubicBezTo>
                    <a:lnTo>
                      <a:pt x="428" y="230"/>
                    </a:lnTo>
                    <a:lnTo>
                      <a:pt x="427" y="229"/>
                    </a:lnTo>
                    <a:lnTo>
                      <a:pt x="427" y="229"/>
                    </a:lnTo>
                    <a:cubicBezTo>
                      <a:pt x="430" y="230"/>
                      <a:pt x="433" y="232"/>
                      <a:pt x="436" y="233"/>
                    </a:cubicBezTo>
                    <a:lnTo>
                      <a:pt x="436" y="233"/>
                    </a:lnTo>
                    <a:cubicBezTo>
                      <a:pt x="433" y="232"/>
                      <a:pt x="431" y="231"/>
                      <a:pt x="428" y="230"/>
                    </a:cubicBezTo>
                    <a:lnTo>
                      <a:pt x="428" y="230"/>
                    </a:lnTo>
                    <a:lnTo>
                      <a:pt x="475" y="281"/>
                    </a:lnTo>
                    <a:lnTo>
                      <a:pt x="475" y="281"/>
                    </a:lnTo>
                    <a:cubicBezTo>
                      <a:pt x="456" y="272"/>
                      <a:pt x="436" y="263"/>
                      <a:pt x="417" y="254"/>
                    </a:cubicBezTo>
                    <a:lnTo>
                      <a:pt x="417" y="254"/>
                    </a:lnTo>
                    <a:cubicBezTo>
                      <a:pt x="437" y="265"/>
                      <a:pt x="458" y="276"/>
                      <a:pt x="481" y="288"/>
                    </a:cubicBezTo>
                    <a:lnTo>
                      <a:pt x="481" y="288"/>
                    </a:lnTo>
                    <a:lnTo>
                      <a:pt x="475" y="281"/>
                    </a:lnTo>
                    <a:lnTo>
                      <a:pt x="475" y="281"/>
                    </a:lnTo>
                    <a:cubicBezTo>
                      <a:pt x="501" y="294"/>
                      <a:pt x="527" y="306"/>
                      <a:pt x="553" y="318"/>
                    </a:cubicBezTo>
                    <a:lnTo>
                      <a:pt x="553" y="318"/>
                    </a:lnTo>
                    <a:cubicBezTo>
                      <a:pt x="546" y="311"/>
                      <a:pt x="539" y="305"/>
                      <a:pt x="532" y="299"/>
                    </a:cubicBezTo>
                    <a:lnTo>
                      <a:pt x="532" y="299"/>
                    </a:lnTo>
                    <a:cubicBezTo>
                      <a:pt x="541" y="305"/>
                      <a:pt x="550" y="313"/>
                      <a:pt x="561" y="321"/>
                    </a:cubicBezTo>
                    <a:lnTo>
                      <a:pt x="561" y="321"/>
                    </a:lnTo>
                    <a:cubicBezTo>
                      <a:pt x="558" y="320"/>
                      <a:pt x="555" y="319"/>
                      <a:pt x="553" y="318"/>
                    </a:cubicBezTo>
                    <a:lnTo>
                      <a:pt x="553" y="318"/>
                    </a:lnTo>
                    <a:cubicBezTo>
                      <a:pt x="558" y="323"/>
                      <a:pt x="564" y="328"/>
                      <a:pt x="569" y="332"/>
                    </a:cubicBezTo>
                    <a:lnTo>
                      <a:pt x="569" y="332"/>
                    </a:lnTo>
                    <a:cubicBezTo>
                      <a:pt x="574" y="335"/>
                      <a:pt x="578" y="337"/>
                      <a:pt x="583" y="339"/>
                    </a:cubicBezTo>
                    <a:lnTo>
                      <a:pt x="583" y="339"/>
                    </a:lnTo>
                    <a:cubicBezTo>
                      <a:pt x="584" y="340"/>
                      <a:pt x="584" y="340"/>
                      <a:pt x="585" y="340"/>
                    </a:cubicBezTo>
                    <a:lnTo>
                      <a:pt x="585" y="340"/>
                    </a:lnTo>
                    <a:cubicBezTo>
                      <a:pt x="580" y="338"/>
                      <a:pt x="575" y="335"/>
                      <a:pt x="570" y="333"/>
                    </a:cubicBezTo>
                    <a:lnTo>
                      <a:pt x="570" y="333"/>
                    </a:lnTo>
                    <a:cubicBezTo>
                      <a:pt x="569" y="333"/>
                      <a:pt x="569" y="333"/>
                      <a:pt x="569" y="332"/>
                    </a:cubicBezTo>
                    <a:lnTo>
                      <a:pt x="569" y="332"/>
                    </a:lnTo>
                    <a:cubicBezTo>
                      <a:pt x="564" y="330"/>
                      <a:pt x="560" y="328"/>
                      <a:pt x="555" y="326"/>
                    </a:cubicBezTo>
                    <a:lnTo>
                      <a:pt x="555" y="326"/>
                    </a:lnTo>
                    <a:cubicBezTo>
                      <a:pt x="528" y="312"/>
                      <a:pt x="504" y="300"/>
                      <a:pt x="481" y="288"/>
                    </a:cubicBezTo>
                    <a:lnTo>
                      <a:pt x="481" y="288"/>
                    </a:lnTo>
                    <a:lnTo>
                      <a:pt x="487" y="295"/>
                    </a:lnTo>
                    <a:lnTo>
                      <a:pt x="487" y="295"/>
                    </a:lnTo>
                    <a:cubicBezTo>
                      <a:pt x="472" y="288"/>
                      <a:pt x="458" y="283"/>
                      <a:pt x="445" y="278"/>
                    </a:cubicBezTo>
                    <a:lnTo>
                      <a:pt x="445" y="278"/>
                    </a:lnTo>
                    <a:cubicBezTo>
                      <a:pt x="464" y="287"/>
                      <a:pt x="482" y="298"/>
                      <a:pt x="503" y="312"/>
                    </a:cubicBezTo>
                    <a:lnTo>
                      <a:pt x="503" y="312"/>
                    </a:lnTo>
                    <a:lnTo>
                      <a:pt x="524" y="335"/>
                    </a:lnTo>
                    <a:lnTo>
                      <a:pt x="524" y="335"/>
                    </a:lnTo>
                    <a:cubicBezTo>
                      <a:pt x="490" y="315"/>
                      <a:pt x="447" y="290"/>
                      <a:pt x="398" y="261"/>
                    </a:cubicBezTo>
                    <a:lnTo>
                      <a:pt x="398" y="261"/>
                    </a:lnTo>
                    <a:cubicBezTo>
                      <a:pt x="316" y="233"/>
                      <a:pt x="248" y="220"/>
                      <a:pt x="0" y="110"/>
                    </a:cubicBezTo>
                    <a:lnTo>
                      <a:pt x="0" y="110"/>
                    </a:lnTo>
                    <a:cubicBezTo>
                      <a:pt x="587" y="377"/>
                      <a:pt x="239" y="228"/>
                      <a:pt x="523" y="371"/>
                    </a:cubicBezTo>
                    <a:lnTo>
                      <a:pt x="523" y="371"/>
                    </a:lnTo>
                    <a:cubicBezTo>
                      <a:pt x="588" y="449"/>
                      <a:pt x="780" y="669"/>
                      <a:pt x="982" y="928"/>
                    </a:cubicBezTo>
                    <a:lnTo>
                      <a:pt x="982" y="928"/>
                    </a:lnTo>
                    <a:cubicBezTo>
                      <a:pt x="966" y="911"/>
                      <a:pt x="949" y="894"/>
                      <a:pt x="931" y="877"/>
                    </a:cubicBezTo>
                    <a:lnTo>
                      <a:pt x="822" y="767"/>
                    </a:lnTo>
                    <a:lnTo>
                      <a:pt x="822" y="767"/>
                    </a:lnTo>
                    <a:cubicBezTo>
                      <a:pt x="840" y="803"/>
                      <a:pt x="845" y="819"/>
                      <a:pt x="839" y="819"/>
                    </a:cubicBezTo>
                    <a:cubicBezTo>
                      <a:pt x="812" y="819"/>
                      <a:pt x="530" y="429"/>
                      <a:pt x="438" y="384"/>
                    </a:cubicBezTo>
                    <a:lnTo>
                      <a:pt x="438" y="384"/>
                    </a:lnTo>
                    <a:cubicBezTo>
                      <a:pt x="595" y="569"/>
                      <a:pt x="637" y="624"/>
                      <a:pt x="630" y="624"/>
                    </a:cubicBezTo>
                    <a:cubicBezTo>
                      <a:pt x="618" y="624"/>
                      <a:pt x="497" y="501"/>
                      <a:pt x="484" y="501"/>
                    </a:cubicBezTo>
                    <a:cubicBezTo>
                      <a:pt x="477" y="501"/>
                      <a:pt x="502" y="537"/>
                      <a:pt x="592" y="647"/>
                    </a:cubicBezTo>
                    <a:lnTo>
                      <a:pt x="592" y="647"/>
                    </a:lnTo>
                    <a:cubicBezTo>
                      <a:pt x="487" y="543"/>
                      <a:pt x="437" y="502"/>
                      <a:pt x="422" y="502"/>
                    </a:cubicBezTo>
                    <a:cubicBezTo>
                      <a:pt x="369" y="502"/>
                      <a:pt x="772" y="1028"/>
                      <a:pt x="740" y="1028"/>
                    </a:cubicBezTo>
                    <a:cubicBezTo>
                      <a:pt x="729" y="1028"/>
                      <a:pt x="670" y="970"/>
                      <a:pt x="529" y="814"/>
                    </a:cubicBezTo>
                    <a:lnTo>
                      <a:pt x="529" y="814"/>
                    </a:lnTo>
                    <a:cubicBezTo>
                      <a:pt x="603" y="903"/>
                      <a:pt x="693" y="1024"/>
                      <a:pt x="837" y="1200"/>
                    </a:cubicBezTo>
                    <a:lnTo>
                      <a:pt x="837" y="1200"/>
                    </a:lnTo>
                    <a:cubicBezTo>
                      <a:pt x="931" y="1325"/>
                      <a:pt x="1099" y="1520"/>
                      <a:pt x="1286" y="1719"/>
                    </a:cubicBezTo>
                    <a:lnTo>
                      <a:pt x="1286" y="1719"/>
                    </a:lnTo>
                    <a:cubicBezTo>
                      <a:pt x="1254" y="1679"/>
                      <a:pt x="1242" y="1662"/>
                      <a:pt x="1244" y="1662"/>
                    </a:cubicBezTo>
                    <a:lnTo>
                      <a:pt x="1244" y="1662"/>
                    </a:lnTo>
                    <a:cubicBezTo>
                      <a:pt x="1259" y="1662"/>
                      <a:pt x="1665" y="2103"/>
                      <a:pt x="1753" y="2191"/>
                    </a:cubicBezTo>
                    <a:cubicBezTo>
                      <a:pt x="1703" y="2092"/>
                      <a:pt x="1117" y="1456"/>
                      <a:pt x="1126" y="1456"/>
                    </a:cubicBezTo>
                    <a:lnTo>
                      <a:pt x="1126" y="1456"/>
                    </a:lnTo>
                    <a:cubicBezTo>
                      <a:pt x="1127" y="1456"/>
                      <a:pt x="1135" y="1463"/>
                      <a:pt x="1150" y="1479"/>
                    </a:cubicBezTo>
                    <a:cubicBezTo>
                      <a:pt x="1150" y="1479"/>
                      <a:pt x="1315" y="1643"/>
                      <a:pt x="1479" y="1808"/>
                    </a:cubicBezTo>
                    <a:cubicBezTo>
                      <a:pt x="1481" y="1810"/>
                      <a:pt x="1483" y="1811"/>
                      <a:pt x="1483" y="1811"/>
                    </a:cubicBezTo>
                    <a:cubicBezTo>
                      <a:pt x="1487" y="1811"/>
                      <a:pt x="984" y="1255"/>
                      <a:pt x="931" y="1151"/>
                    </a:cubicBezTo>
                    <a:lnTo>
                      <a:pt x="931" y="1151"/>
                    </a:lnTo>
                    <a:cubicBezTo>
                      <a:pt x="1350" y="1653"/>
                      <a:pt x="1482" y="1807"/>
                      <a:pt x="1488" y="1807"/>
                    </a:cubicBezTo>
                    <a:cubicBezTo>
                      <a:pt x="1498" y="1807"/>
                      <a:pt x="1193" y="1420"/>
                      <a:pt x="1215" y="1420"/>
                    </a:cubicBezTo>
                    <a:cubicBezTo>
                      <a:pt x="1217" y="1420"/>
                      <a:pt x="1221" y="1422"/>
                      <a:pt x="1227" y="1428"/>
                    </a:cubicBezTo>
                    <a:lnTo>
                      <a:pt x="1227" y="1428"/>
                    </a:lnTo>
                    <a:cubicBezTo>
                      <a:pt x="1182" y="1377"/>
                      <a:pt x="1137" y="1328"/>
                      <a:pt x="1129" y="1328"/>
                    </a:cubicBezTo>
                    <a:cubicBezTo>
                      <a:pt x="1125" y="1328"/>
                      <a:pt x="1131" y="1340"/>
                      <a:pt x="1150" y="1370"/>
                    </a:cubicBezTo>
                    <a:lnTo>
                      <a:pt x="630" y="693"/>
                    </a:lnTo>
                    <a:lnTo>
                      <a:pt x="630" y="693"/>
                    </a:lnTo>
                    <a:cubicBezTo>
                      <a:pt x="689" y="765"/>
                      <a:pt x="769" y="860"/>
                      <a:pt x="877" y="986"/>
                    </a:cubicBezTo>
                    <a:cubicBezTo>
                      <a:pt x="877" y="986"/>
                      <a:pt x="1006" y="1159"/>
                      <a:pt x="1035" y="1159"/>
                    </a:cubicBezTo>
                    <a:cubicBezTo>
                      <a:pt x="1039" y="1159"/>
                      <a:pt x="1041" y="1157"/>
                      <a:pt x="1041" y="1151"/>
                    </a:cubicBezTo>
                    <a:cubicBezTo>
                      <a:pt x="1139" y="1248"/>
                      <a:pt x="1280" y="1433"/>
                      <a:pt x="1309" y="1510"/>
                    </a:cubicBezTo>
                    <a:lnTo>
                      <a:pt x="1309" y="1510"/>
                    </a:lnTo>
                    <a:cubicBezTo>
                      <a:pt x="1267" y="1466"/>
                      <a:pt x="1241" y="1440"/>
                      <a:pt x="1227" y="1428"/>
                    </a:cubicBezTo>
                    <a:lnTo>
                      <a:pt x="1227" y="1428"/>
                    </a:lnTo>
                    <a:cubicBezTo>
                      <a:pt x="1264" y="1469"/>
                      <a:pt x="1300" y="1512"/>
                      <a:pt x="1315" y="1530"/>
                    </a:cubicBezTo>
                    <a:lnTo>
                      <a:pt x="1315" y="1530"/>
                    </a:lnTo>
                    <a:cubicBezTo>
                      <a:pt x="1314" y="1525"/>
                      <a:pt x="1312" y="1518"/>
                      <a:pt x="1309" y="1510"/>
                    </a:cubicBezTo>
                    <a:lnTo>
                      <a:pt x="1309" y="1510"/>
                    </a:lnTo>
                    <a:cubicBezTo>
                      <a:pt x="1343" y="1547"/>
                      <a:pt x="1387" y="1595"/>
                      <a:pt x="1444" y="1659"/>
                    </a:cubicBezTo>
                    <a:lnTo>
                      <a:pt x="1444" y="1659"/>
                    </a:lnTo>
                    <a:cubicBezTo>
                      <a:pt x="1420" y="1625"/>
                      <a:pt x="1456" y="1633"/>
                      <a:pt x="1384" y="1529"/>
                    </a:cubicBezTo>
                    <a:lnTo>
                      <a:pt x="1384" y="1529"/>
                    </a:lnTo>
                    <a:cubicBezTo>
                      <a:pt x="1485" y="1650"/>
                      <a:pt x="1426" y="1535"/>
                      <a:pt x="1550" y="1679"/>
                    </a:cubicBezTo>
                    <a:lnTo>
                      <a:pt x="1550" y="1679"/>
                    </a:lnTo>
                    <a:cubicBezTo>
                      <a:pt x="1435" y="1532"/>
                      <a:pt x="1414" y="1491"/>
                      <a:pt x="1430" y="1491"/>
                    </a:cubicBezTo>
                    <a:cubicBezTo>
                      <a:pt x="1449" y="1491"/>
                      <a:pt x="1530" y="1561"/>
                      <a:pt x="1542" y="1561"/>
                    </a:cubicBezTo>
                    <a:cubicBezTo>
                      <a:pt x="1557" y="1561"/>
                      <a:pt x="1478" y="1464"/>
                      <a:pt x="1096" y="1041"/>
                    </a:cubicBezTo>
                    <a:lnTo>
                      <a:pt x="1096" y="1041"/>
                    </a:lnTo>
                    <a:cubicBezTo>
                      <a:pt x="1205" y="1151"/>
                      <a:pt x="1236" y="1181"/>
                      <a:pt x="1238" y="1181"/>
                    </a:cubicBezTo>
                    <a:cubicBezTo>
                      <a:pt x="1240" y="1181"/>
                      <a:pt x="1198" y="1133"/>
                      <a:pt x="1211" y="1133"/>
                    </a:cubicBezTo>
                    <a:cubicBezTo>
                      <a:pt x="1219" y="1133"/>
                      <a:pt x="1246" y="1151"/>
                      <a:pt x="1315" y="1205"/>
                    </a:cubicBezTo>
                    <a:cubicBezTo>
                      <a:pt x="1424" y="1315"/>
                      <a:pt x="1424" y="1370"/>
                      <a:pt x="1424" y="1370"/>
                    </a:cubicBezTo>
                    <a:cubicBezTo>
                      <a:pt x="1463" y="1400"/>
                      <a:pt x="1483" y="1413"/>
                      <a:pt x="1490" y="1413"/>
                    </a:cubicBezTo>
                    <a:cubicBezTo>
                      <a:pt x="1516" y="1413"/>
                      <a:pt x="1394" y="1266"/>
                      <a:pt x="1356" y="1212"/>
                    </a:cubicBezTo>
                    <a:lnTo>
                      <a:pt x="1356" y="1212"/>
                    </a:lnTo>
                    <a:cubicBezTo>
                      <a:pt x="1461" y="1311"/>
                      <a:pt x="1536" y="1376"/>
                      <a:pt x="1539" y="1376"/>
                    </a:cubicBezTo>
                    <a:cubicBezTo>
                      <a:pt x="1540" y="1376"/>
                      <a:pt x="1538" y="1374"/>
                      <a:pt x="1534" y="1370"/>
                    </a:cubicBezTo>
                    <a:cubicBezTo>
                      <a:pt x="1402" y="1237"/>
                      <a:pt x="1352" y="1192"/>
                      <a:pt x="1345" y="1192"/>
                    </a:cubicBezTo>
                    <a:lnTo>
                      <a:pt x="1345" y="1192"/>
                    </a:lnTo>
                    <a:cubicBezTo>
                      <a:pt x="1342" y="1192"/>
                      <a:pt x="1347" y="1199"/>
                      <a:pt x="1356" y="1212"/>
                    </a:cubicBezTo>
                    <a:lnTo>
                      <a:pt x="1356" y="1212"/>
                    </a:lnTo>
                    <a:cubicBezTo>
                      <a:pt x="1232" y="1096"/>
                      <a:pt x="1068" y="931"/>
                      <a:pt x="931" y="767"/>
                    </a:cubicBezTo>
                    <a:lnTo>
                      <a:pt x="931" y="767"/>
                    </a:lnTo>
                    <a:cubicBezTo>
                      <a:pt x="1096" y="877"/>
                      <a:pt x="1260" y="1041"/>
                      <a:pt x="1698" y="1479"/>
                    </a:cubicBezTo>
                    <a:cubicBezTo>
                      <a:pt x="1205" y="931"/>
                      <a:pt x="1424" y="1205"/>
                      <a:pt x="1205" y="931"/>
                    </a:cubicBezTo>
                    <a:cubicBezTo>
                      <a:pt x="1150" y="877"/>
                      <a:pt x="1041" y="767"/>
                      <a:pt x="822" y="603"/>
                    </a:cubicBezTo>
                    <a:cubicBezTo>
                      <a:pt x="849" y="603"/>
                      <a:pt x="783" y="536"/>
                      <a:pt x="715" y="475"/>
                    </a:cubicBezTo>
                    <a:lnTo>
                      <a:pt x="715" y="475"/>
                    </a:lnTo>
                    <a:cubicBezTo>
                      <a:pt x="750" y="503"/>
                      <a:pt x="792" y="535"/>
                      <a:pt x="794" y="535"/>
                    </a:cubicBezTo>
                    <a:cubicBezTo>
                      <a:pt x="795" y="535"/>
                      <a:pt x="767" y="512"/>
                      <a:pt x="678" y="443"/>
                    </a:cubicBezTo>
                    <a:lnTo>
                      <a:pt x="678" y="443"/>
                    </a:lnTo>
                    <a:cubicBezTo>
                      <a:pt x="690" y="453"/>
                      <a:pt x="703" y="464"/>
                      <a:pt x="715" y="475"/>
                    </a:cubicBezTo>
                    <a:lnTo>
                      <a:pt x="715" y="475"/>
                    </a:lnTo>
                    <a:cubicBezTo>
                      <a:pt x="696" y="460"/>
                      <a:pt x="679" y="445"/>
                      <a:pt x="673" y="439"/>
                    </a:cubicBezTo>
                    <a:lnTo>
                      <a:pt x="673" y="439"/>
                    </a:lnTo>
                    <a:cubicBezTo>
                      <a:pt x="675" y="440"/>
                      <a:pt x="677" y="441"/>
                      <a:pt x="678" y="443"/>
                    </a:cubicBezTo>
                    <a:lnTo>
                      <a:pt x="678" y="443"/>
                    </a:lnTo>
                    <a:cubicBezTo>
                      <a:pt x="677" y="441"/>
                      <a:pt x="675" y="440"/>
                      <a:pt x="674" y="439"/>
                    </a:cubicBezTo>
                    <a:lnTo>
                      <a:pt x="676" y="439"/>
                    </a:lnTo>
                    <a:cubicBezTo>
                      <a:pt x="699" y="456"/>
                      <a:pt x="724" y="475"/>
                      <a:pt x="752" y="496"/>
                    </a:cubicBezTo>
                    <a:lnTo>
                      <a:pt x="752" y="496"/>
                    </a:lnTo>
                    <a:cubicBezTo>
                      <a:pt x="740" y="486"/>
                      <a:pt x="722" y="470"/>
                      <a:pt x="696" y="448"/>
                    </a:cubicBezTo>
                    <a:lnTo>
                      <a:pt x="696" y="448"/>
                    </a:lnTo>
                    <a:cubicBezTo>
                      <a:pt x="700" y="450"/>
                      <a:pt x="704" y="452"/>
                      <a:pt x="708" y="455"/>
                    </a:cubicBezTo>
                    <a:lnTo>
                      <a:pt x="708" y="455"/>
                    </a:lnTo>
                    <a:cubicBezTo>
                      <a:pt x="726" y="469"/>
                      <a:pt x="747" y="486"/>
                      <a:pt x="772" y="507"/>
                    </a:cubicBezTo>
                    <a:lnTo>
                      <a:pt x="772" y="507"/>
                    </a:lnTo>
                    <a:cubicBezTo>
                      <a:pt x="773" y="509"/>
                      <a:pt x="773" y="510"/>
                      <a:pt x="772" y="510"/>
                    </a:cubicBezTo>
                    <a:cubicBezTo>
                      <a:pt x="772" y="510"/>
                      <a:pt x="771" y="509"/>
                      <a:pt x="770" y="509"/>
                    </a:cubicBezTo>
                    <a:lnTo>
                      <a:pt x="770" y="509"/>
                    </a:lnTo>
                    <a:cubicBezTo>
                      <a:pt x="783" y="519"/>
                      <a:pt x="797" y="529"/>
                      <a:pt x="812" y="540"/>
                    </a:cubicBezTo>
                    <a:lnTo>
                      <a:pt x="812" y="540"/>
                    </a:lnTo>
                    <a:cubicBezTo>
                      <a:pt x="815" y="543"/>
                      <a:pt x="819" y="545"/>
                      <a:pt x="822" y="548"/>
                    </a:cubicBezTo>
                    <a:cubicBezTo>
                      <a:pt x="1096" y="822"/>
                      <a:pt x="1096" y="822"/>
                      <a:pt x="1534" y="1205"/>
                    </a:cubicBezTo>
                    <a:cubicBezTo>
                      <a:pt x="1589" y="1205"/>
                      <a:pt x="1534" y="1096"/>
                      <a:pt x="1260" y="877"/>
                    </a:cubicBezTo>
                    <a:lnTo>
                      <a:pt x="1260" y="877"/>
                    </a:lnTo>
                    <a:cubicBezTo>
                      <a:pt x="1370" y="931"/>
                      <a:pt x="1534" y="1096"/>
                      <a:pt x="1643" y="1151"/>
                    </a:cubicBezTo>
                    <a:cubicBezTo>
                      <a:pt x="1678" y="1168"/>
                      <a:pt x="1698" y="1175"/>
                      <a:pt x="1706" y="1175"/>
                    </a:cubicBezTo>
                    <a:cubicBezTo>
                      <a:pt x="1749" y="1175"/>
                      <a:pt x="1502" y="985"/>
                      <a:pt x="1341" y="868"/>
                    </a:cubicBezTo>
                    <a:lnTo>
                      <a:pt x="1341" y="868"/>
                    </a:lnTo>
                    <a:lnTo>
                      <a:pt x="1643" y="1041"/>
                    </a:lnTo>
                    <a:cubicBezTo>
                      <a:pt x="1452" y="913"/>
                      <a:pt x="1426" y="885"/>
                      <a:pt x="1452" y="885"/>
                    </a:cubicBezTo>
                    <a:cubicBezTo>
                      <a:pt x="1474" y="885"/>
                      <a:pt x="1530" y="904"/>
                      <a:pt x="1562" y="904"/>
                    </a:cubicBezTo>
                    <a:cubicBezTo>
                      <a:pt x="1592" y="904"/>
                      <a:pt x="1599" y="887"/>
                      <a:pt x="1534" y="822"/>
                    </a:cubicBezTo>
                    <a:cubicBezTo>
                      <a:pt x="1326" y="770"/>
                      <a:pt x="1217" y="718"/>
                      <a:pt x="1113" y="620"/>
                    </a:cubicBezTo>
                    <a:lnTo>
                      <a:pt x="1113" y="620"/>
                    </a:lnTo>
                    <a:cubicBezTo>
                      <a:pt x="1197" y="672"/>
                      <a:pt x="1413" y="782"/>
                      <a:pt x="1422" y="782"/>
                    </a:cubicBezTo>
                    <a:cubicBezTo>
                      <a:pt x="1428" y="782"/>
                      <a:pt x="1349" y="737"/>
                      <a:pt x="1096" y="603"/>
                    </a:cubicBezTo>
                    <a:lnTo>
                      <a:pt x="1096" y="603"/>
                    </a:lnTo>
                    <a:cubicBezTo>
                      <a:pt x="1101" y="609"/>
                      <a:pt x="1107" y="614"/>
                      <a:pt x="1113" y="620"/>
                    </a:cubicBezTo>
                    <a:lnTo>
                      <a:pt x="1113" y="620"/>
                    </a:lnTo>
                    <a:cubicBezTo>
                      <a:pt x="1087" y="603"/>
                      <a:pt x="1073" y="593"/>
                      <a:pt x="1083" y="593"/>
                    </a:cubicBezTo>
                    <a:cubicBezTo>
                      <a:pt x="1096" y="593"/>
                      <a:pt x="1147" y="611"/>
                      <a:pt x="1260" y="658"/>
                    </a:cubicBezTo>
                    <a:cubicBezTo>
                      <a:pt x="1110" y="590"/>
                      <a:pt x="977" y="528"/>
                      <a:pt x="861" y="474"/>
                    </a:cubicBezTo>
                    <a:lnTo>
                      <a:pt x="861" y="474"/>
                    </a:lnTo>
                    <a:cubicBezTo>
                      <a:pt x="871" y="482"/>
                      <a:pt x="877" y="488"/>
                      <a:pt x="877" y="493"/>
                    </a:cubicBezTo>
                    <a:cubicBezTo>
                      <a:pt x="779" y="440"/>
                      <a:pt x="703" y="400"/>
                      <a:pt x="643" y="369"/>
                    </a:cubicBezTo>
                    <a:lnTo>
                      <a:pt x="643" y="369"/>
                    </a:lnTo>
                    <a:cubicBezTo>
                      <a:pt x="656" y="382"/>
                      <a:pt x="670" y="396"/>
                      <a:pt x="685" y="411"/>
                    </a:cubicBezTo>
                    <a:lnTo>
                      <a:pt x="685" y="411"/>
                    </a:lnTo>
                    <a:cubicBezTo>
                      <a:pt x="683" y="409"/>
                      <a:pt x="682" y="409"/>
                      <a:pt x="682" y="409"/>
                    </a:cubicBezTo>
                    <a:lnTo>
                      <a:pt x="682" y="409"/>
                    </a:lnTo>
                    <a:cubicBezTo>
                      <a:pt x="682" y="409"/>
                      <a:pt x="695" y="422"/>
                      <a:pt x="711" y="439"/>
                    </a:cubicBezTo>
                    <a:lnTo>
                      <a:pt x="712" y="439"/>
                    </a:lnTo>
                    <a:cubicBezTo>
                      <a:pt x="729" y="455"/>
                      <a:pt x="748" y="474"/>
                      <a:pt x="767" y="493"/>
                    </a:cubicBezTo>
                    <a:cubicBezTo>
                      <a:pt x="759" y="486"/>
                      <a:pt x="751" y="479"/>
                      <a:pt x="743" y="473"/>
                    </a:cubicBezTo>
                    <a:lnTo>
                      <a:pt x="743" y="473"/>
                    </a:lnTo>
                    <a:cubicBezTo>
                      <a:pt x="744" y="473"/>
                      <a:pt x="744" y="474"/>
                      <a:pt x="745" y="475"/>
                    </a:cubicBezTo>
                    <a:lnTo>
                      <a:pt x="745" y="475"/>
                    </a:lnTo>
                    <a:cubicBezTo>
                      <a:pt x="729" y="462"/>
                      <a:pt x="714" y="449"/>
                      <a:pt x="701" y="439"/>
                    </a:cubicBezTo>
                    <a:lnTo>
                      <a:pt x="703" y="439"/>
                    </a:lnTo>
                    <a:cubicBezTo>
                      <a:pt x="651" y="394"/>
                      <a:pt x="613" y="363"/>
                      <a:pt x="585" y="340"/>
                    </a:cubicBezTo>
                    <a:lnTo>
                      <a:pt x="585" y="340"/>
                    </a:lnTo>
                    <a:cubicBezTo>
                      <a:pt x="603" y="349"/>
                      <a:pt x="621" y="359"/>
                      <a:pt x="641" y="368"/>
                    </a:cubicBezTo>
                    <a:lnTo>
                      <a:pt x="641" y="368"/>
                    </a:lnTo>
                    <a:cubicBezTo>
                      <a:pt x="641" y="368"/>
                      <a:pt x="642" y="369"/>
                      <a:pt x="643" y="369"/>
                    </a:cubicBezTo>
                    <a:lnTo>
                      <a:pt x="643" y="369"/>
                    </a:lnTo>
                    <a:cubicBezTo>
                      <a:pt x="643" y="369"/>
                      <a:pt x="643" y="369"/>
                      <a:pt x="642" y="369"/>
                    </a:cubicBezTo>
                    <a:lnTo>
                      <a:pt x="642" y="369"/>
                    </a:lnTo>
                    <a:cubicBezTo>
                      <a:pt x="707" y="400"/>
                      <a:pt x="780" y="435"/>
                      <a:pt x="861" y="474"/>
                    </a:cubicBezTo>
                    <a:lnTo>
                      <a:pt x="861" y="474"/>
                    </a:lnTo>
                    <a:cubicBezTo>
                      <a:pt x="827" y="446"/>
                      <a:pt x="735" y="402"/>
                      <a:pt x="624" y="350"/>
                    </a:cubicBezTo>
                    <a:lnTo>
                      <a:pt x="624" y="350"/>
                    </a:lnTo>
                    <a:cubicBezTo>
                      <a:pt x="605" y="332"/>
                      <a:pt x="588" y="315"/>
                      <a:pt x="573" y="301"/>
                    </a:cubicBezTo>
                    <a:lnTo>
                      <a:pt x="573" y="301"/>
                    </a:lnTo>
                    <a:cubicBezTo>
                      <a:pt x="650" y="339"/>
                      <a:pt x="726" y="377"/>
                      <a:pt x="793" y="406"/>
                    </a:cubicBezTo>
                    <a:lnTo>
                      <a:pt x="793" y="406"/>
                    </a:lnTo>
                    <a:cubicBezTo>
                      <a:pt x="809" y="423"/>
                      <a:pt x="1578" y="785"/>
                      <a:pt x="1808" y="877"/>
                    </a:cubicBezTo>
                    <a:cubicBezTo>
                      <a:pt x="1479" y="712"/>
                      <a:pt x="1808" y="877"/>
                      <a:pt x="1370" y="658"/>
                    </a:cubicBezTo>
                    <a:lnTo>
                      <a:pt x="1370" y="658"/>
                    </a:lnTo>
                    <a:lnTo>
                      <a:pt x="1862" y="877"/>
                    </a:lnTo>
                    <a:cubicBezTo>
                      <a:pt x="1909" y="877"/>
                      <a:pt x="1071" y="515"/>
                      <a:pt x="1141" y="515"/>
                    </a:cubicBezTo>
                    <a:cubicBezTo>
                      <a:pt x="1153" y="515"/>
                      <a:pt x="1189" y="524"/>
                      <a:pt x="1257" y="547"/>
                    </a:cubicBezTo>
                    <a:lnTo>
                      <a:pt x="1257" y="547"/>
                    </a:lnTo>
                    <a:cubicBezTo>
                      <a:pt x="871" y="357"/>
                      <a:pt x="759" y="321"/>
                      <a:pt x="438" y="182"/>
                    </a:cubicBezTo>
                    <a:lnTo>
                      <a:pt x="438" y="182"/>
                    </a:lnTo>
                    <a:cubicBezTo>
                      <a:pt x="465" y="201"/>
                      <a:pt x="489" y="221"/>
                      <a:pt x="530" y="259"/>
                    </a:cubicBezTo>
                    <a:lnTo>
                      <a:pt x="530" y="259"/>
                    </a:lnTo>
                    <a:cubicBezTo>
                      <a:pt x="586" y="284"/>
                      <a:pt x="595" y="298"/>
                      <a:pt x="658" y="329"/>
                    </a:cubicBezTo>
                    <a:cubicBezTo>
                      <a:pt x="621" y="313"/>
                      <a:pt x="588" y="298"/>
                      <a:pt x="557" y="285"/>
                    </a:cubicBezTo>
                    <a:lnTo>
                      <a:pt x="557" y="285"/>
                    </a:lnTo>
                    <a:cubicBezTo>
                      <a:pt x="562" y="290"/>
                      <a:pt x="568" y="295"/>
                      <a:pt x="573" y="301"/>
                    </a:cubicBezTo>
                    <a:lnTo>
                      <a:pt x="573" y="301"/>
                    </a:lnTo>
                    <a:cubicBezTo>
                      <a:pt x="545" y="286"/>
                      <a:pt x="517" y="272"/>
                      <a:pt x="489" y="259"/>
                    </a:cubicBezTo>
                    <a:lnTo>
                      <a:pt x="489" y="259"/>
                    </a:lnTo>
                    <a:cubicBezTo>
                      <a:pt x="504" y="273"/>
                      <a:pt x="519" y="286"/>
                      <a:pt x="532" y="299"/>
                    </a:cubicBezTo>
                    <a:lnTo>
                      <a:pt x="532" y="299"/>
                    </a:lnTo>
                    <a:cubicBezTo>
                      <a:pt x="509" y="281"/>
                      <a:pt x="494" y="269"/>
                      <a:pt x="475" y="252"/>
                    </a:cubicBezTo>
                    <a:lnTo>
                      <a:pt x="475" y="252"/>
                    </a:lnTo>
                    <a:cubicBezTo>
                      <a:pt x="480" y="254"/>
                      <a:pt x="484" y="256"/>
                      <a:pt x="489" y="259"/>
                    </a:cubicBezTo>
                    <a:lnTo>
                      <a:pt x="489" y="259"/>
                    </a:lnTo>
                    <a:cubicBezTo>
                      <a:pt x="487" y="257"/>
                      <a:pt x="485" y="255"/>
                      <a:pt x="482" y="253"/>
                    </a:cubicBezTo>
                    <a:lnTo>
                      <a:pt x="482" y="253"/>
                    </a:lnTo>
                    <a:cubicBezTo>
                      <a:pt x="478" y="251"/>
                      <a:pt x="474" y="249"/>
                      <a:pt x="470" y="247"/>
                    </a:cubicBezTo>
                    <a:lnTo>
                      <a:pt x="470" y="247"/>
                    </a:lnTo>
                    <a:cubicBezTo>
                      <a:pt x="463" y="241"/>
                      <a:pt x="455" y="233"/>
                      <a:pt x="445" y="224"/>
                    </a:cubicBezTo>
                    <a:lnTo>
                      <a:pt x="445" y="224"/>
                    </a:lnTo>
                    <a:cubicBezTo>
                      <a:pt x="449" y="226"/>
                      <a:pt x="453" y="227"/>
                      <a:pt x="456" y="229"/>
                    </a:cubicBezTo>
                    <a:lnTo>
                      <a:pt x="456" y="229"/>
                    </a:lnTo>
                    <a:cubicBezTo>
                      <a:pt x="432" y="206"/>
                      <a:pt x="406" y="182"/>
                      <a:pt x="378" y="156"/>
                    </a:cubicBezTo>
                    <a:lnTo>
                      <a:pt x="378" y="156"/>
                    </a:lnTo>
                    <a:cubicBezTo>
                      <a:pt x="376" y="155"/>
                      <a:pt x="374" y="154"/>
                      <a:pt x="373" y="153"/>
                    </a:cubicBezTo>
                    <a:lnTo>
                      <a:pt x="373" y="153"/>
                    </a:lnTo>
                    <a:cubicBezTo>
                      <a:pt x="371" y="151"/>
                      <a:pt x="368" y="149"/>
                      <a:pt x="366" y="147"/>
                    </a:cubicBezTo>
                    <a:lnTo>
                      <a:pt x="366" y="147"/>
                    </a:lnTo>
                    <a:cubicBezTo>
                      <a:pt x="360" y="145"/>
                      <a:pt x="354" y="144"/>
                      <a:pt x="348" y="142"/>
                    </a:cubicBezTo>
                    <a:lnTo>
                      <a:pt x="348" y="142"/>
                    </a:lnTo>
                    <a:lnTo>
                      <a:pt x="349" y="143"/>
                    </a:lnTo>
                    <a:lnTo>
                      <a:pt x="349" y="143"/>
                    </a:lnTo>
                    <a:cubicBezTo>
                      <a:pt x="348" y="142"/>
                      <a:pt x="347" y="142"/>
                      <a:pt x="346" y="141"/>
                    </a:cubicBezTo>
                    <a:lnTo>
                      <a:pt x="346" y="141"/>
                    </a:lnTo>
                    <a:cubicBezTo>
                      <a:pt x="301" y="130"/>
                      <a:pt x="259" y="121"/>
                      <a:pt x="192" y="93"/>
                    </a:cubicBezTo>
                    <a:lnTo>
                      <a:pt x="192" y="93"/>
                    </a:lnTo>
                    <a:cubicBezTo>
                      <a:pt x="333" y="158"/>
                      <a:pt x="379" y="181"/>
                      <a:pt x="374" y="181"/>
                    </a:cubicBezTo>
                    <a:cubicBezTo>
                      <a:pt x="365" y="181"/>
                      <a:pt x="112" y="72"/>
                      <a:pt x="96" y="72"/>
                    </a:cubicBezTo>
                    <a:cubicBezTo>
                      <a:pt x="91" y="72"/>
                      <a:pt x="109" y="82"/>
                      <a:pt x="165" y="110"/>
                    </a:cubicBezTo>
                    <a:lnTo>
                      <a:pt x="274" y="165"/>
                    </a:lnTo>
                    <a:cubicBezTo>
                      <a:pt x="276" y="166"/>
                      <a:pt x="277" y="168"/>
                      <a:pt x="279" y="169"/>
                    </a:cubicBezTo>
                    <a:lnTo>
                      <a:pt x="279" y="169"/>
                    </a:lnTo>
                    <a:cubicBezTo>
                      <a:pt x="173" y="127"/>
                      <a:pt x="153" y="121"/>
                      <a:pt x="55" y="5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0" name="Google Shape;3870;p32"/>
              <p:cNvSpPr/>
              <p:nvPr/>
            </p:nvSpPr>
            <p:spPr>
              <a:xfrm>
                <a:off x="6385934" y="2814572"/>
                <a:ext cx="1246" cy="1248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2" extrusionOk="0">
                    <a:moveTo>
                      <a:pt x="0" y="1"/>
                    </a:moveTo>
                    <a:lnTo>
                      <a:pt x="101" y="101"/>
                    </a:lnTo>
                    <a:lnTo>
                      <a:pt x="101" y="10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1" name="Google Shape;3871;p32"/>
              <p:cNvSpPr/>
              <p:nvPr/>
            </p:nvSpPr>
            <p:spPr>
              <a:xfrm>
                <a:off x="6387163" y="2815795"/>
                <a:ext cx="1369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65" extrusionOk="0">
                    <a:moveTo>
                      <a:pt x="1" y="0"/>
                    </a:moveTo>
                    <a:lnTo>
                      <a:pt x="110" y="165"/>
                    </a:lnTo>
                    <a:cubicBezTo>
                      <a:pt x="110" y="165"/>
                      <a:pt x="110" y="110"/>
                      <a:pt x="56" y="5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2" name="Google Shape;3872;p32"/>
              <p:cNvSpPr/>
              <p:nvPr/>
            </p:nvSpPr>
            <p:spPr>
              <a:xfrm>
                <a:off x="6385491" y="2819670"/>
                <a:ext cx="1184" cy="1285"/>
              </a:xfrm>
              <a:custGeom>
                <a:avLst/>
                <a:gdLst/>
                <a:ahLst/>
                <a:cxnLst/>
                <a:rect l="l" t="t" r="r" b="b"/>
                <a:pathLst>
                  <a:path w="96" h="105" extrusionOk="0">
                    <a:moveTo>
                      <a:pt x="4" y="0"/>
                    </a:moveTo>
                    <a:cubicBezTo>
                      <a:pt x="1" y="0"/>
                      <a:pt x="4" y="17"/>
                      <a:pt x="27" y="64"/>
                    </a:cubicBezTo>
                    <a:cubicBezTo>
                      <a:pt x="27" y="32"/>
                      <a:pt x="9" y="0"/>
                      <a:pt x="4" y="0"/>
                    </a:cubicBezTo>
                    <a:close/>
                    <a:moveTo>
                      <a:pt x="27" y="64"/>
                    </a:moveTo>
                    <a:lnTo>
                      <a:pt x="27" y="64"/>
                    </a:lnTo>
                    <a:cubicBezTo>
                      <a:pt x="55" y="91"/>
                      <a:pt x="82" y="105"/>
                      <a:pt x="89" y="105"/>
                    </a:cubicBezTo>
                    <a:cubicBezTo>
                      <a:pt x="96" y="105"/>
                      <a:pt x="82" y="91"/>
                      <a:pt x="27" y="64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3" name="Google Shape;3873;p32"/>
              <p:cNvSpPr/>
              <p:nvPr/>
            </p:nvSpPr>
            <p:spPr>
              <a:xfrm>
                <a:off x="6387840" y="2822419"/>
                <a:ext cx="1369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11" extrusionOk="0">
                    <a:moveTo>
                      <a:pt x="1" y="1"/>
                    </a:moveTo>
                    <a:lnTo>
                      <a:pt x="110" y="111"/>
                    </a:lnTo>
                    <a:lnTo>
                      <a:pt x="55" y="56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4" name="Google Shape;3874;p32"/>
              <p:cNvSpPr/>
              <p:nvPr/>
            </p:nvSpPr>
            <p:spPr>
              <a:xfrm>
                <a:off x="6365615" y="2821329"/>
                <a:ext cx="34471" cy="23917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1954" extrusionOk="0">
                    <a:moveTo>
                      <a:pt x="1527" y="0"/>
                    </a:moveTo>
                    <a:cubicBezTo>
                      <a:pt x="1520" y="0"/>
                      <a:pt x="1521" y="11"/>
                      <a:pt x="1534" y="36"/>
                    </a:cubicBezTo>
                    <a:lnTo>
                      <a:pt x="1575" y="36"/>
                    </a:lnTo>
                    <a:cubicBezTo>
                      <a:pt x="1553" y="14"/>
                      <a:pt x="1535" y="0"/>
                      <a:pt x="1527" y="0"/>
                    </a:cubicBezTo>
                    <a:close/>
                    <a:moveTo>
                      <a:pt x="1871" y="301"/>
                    </a:moveTo>
                    <a:lnTo>
                      <a:pt x="1871" y="301"/>
                    </a:lnTo>
                    <a:cubicBezTo>
                      <a:pt x="1880" y="313"/>
                      <a:pt x="1885" y="320"/>
                      <a:pt x="1883" y="320"/>
                    </a:cubicBezTo>
                    <a:cubicBezTo>
                      <a:pt x="1882" y="320"/>
                      <a:pt x="1877" y="317"/>
                      <a:pt x="1869" y="310"/>
                    </a:cubicBezTo>
                    <a:lnTo>
                      <a:pt x="1869" y="310"/>
                    </a:lnTo>
                    <a:cubicBezTo>
                      <a:pt x="1870" y="307"/>
                      <a:pt x="1870" y="304"/>
                      <a:pt x="1871" y="301"/>
                    </a:cubicBezTo>
                    <a:close/>
                    <a:moveTo>
                      <a:pt x="1711" y="409"/>
                    </a:moveTo>
                    <a:cubicBezTo>
                      <a:pt x="1709" y="409"/>
                      <a:pt x="1705" y="413"/>
                      <a:pt x="1698" y="420"/>
                    </a:cubicBezTo>
                    <a:cubicBezTo>
                      <a:pt x="1702" y="416"/>
                      <a:pt x="1704" y="414"/>
                      <a:pt x="1705" y="414"/>
                    </a:cubicBezTo>
                    <a:lnTo>
                      <a:pt x="1705" y="414"/>
                    </a:lnTo>
                    <a:cubicBezTo>
                      <a:pt x="1708" y="414"/>
                      <a:pt x="1706" y="421"/>
                      <a:pt x="1701" y="433"/>
                    </a:cubicBezTo>
                    <a:lnTo>
                      <a:pt x="1701" y="433"/>
                    </a:lnTo>
                    <a:cubicBezTo>
                      <a:pt x="1710" y="417"/>
                      <a:pt x="1714" y="409"/>
                      <a:pt x="1711" y="409"/>
                    </a:cubicBezTo>
                    <a:close/>
                    <a:moveTo>
                      <a:pt x="931" y="420"/>
                    </a:moveTo>
                    <a:cubicBezTo>
                      <a:pt x="863" y="435"/>
                      <a:pt x="810" y="447"/>
                      <a:pt x="770" y="457"/>
                    </a:cubicBezTo>
                    <a:lnTo>
                      <a:pt x="770" y="457"/>
                    </a:lnTo>
                    <a:cubicBezTo>
                      <a:pt x="813" y="448"/>
                      <a:pt x="866" y="436"/>
                      <a:pt x="931" y="420"/>
                    </a:cubicBezTo>
                    <a:close/>
                    <a:moveTo>
                      <a:pt x="2027" y="529"/>
                    </a:moveTo>
                    <a:lnTo>
                      <a:pt x="2027" y="529"/>
                    </a:lnTo>
                    <a:cubicBezTo>
                      <a:pt x="2165" y="667"/>
                      <a:pt x="2386" y="888"/>
                      <a:pt x="2465" y="967"/>
                    </a:cubicBezTo>
                    <a:cubicBezTo>
                      <a:pt x="2385" y="888"/>
                      <a:pt x="2354" y="859"/>
                      <a:pt x="2350" y="859"/>
                    </a:cubicBezTo>
                    <a:lnTo>
                      <a:pt x="2350" y="859"/>
                    </a:lnTo>
                    <a:cubicBezTo>
                      <a:pt x="2347" y="859"/>
                      <a:pt x="2354" y="869"/>
                      <a:pt x="2365" y="883"/>
                    </a:cubicBezTo>
                    <a:lnTo>
                      <a:pt x="2365" y="883"/>
                    </a:lnTo>
                    <a:cubicBezTo>
                      <a:pt x="2146" y="691"/>
                      <a:pt x="2172" y="675"/>
                      <a:pt x="2027" y="529"/>
                    </a:cubicBezTo>
                    <a:close/>
                    <a:moveTo>
                      <a:pt x="2488" y="928"/>
                    </a:moveTo>
                    <a:cubicBezTo>
                      <a:pt x="2525" y="969"/>
                      <a:pt x="2555" y="1001"/>
                      <a:pt x="2557" y="1001"/>
                    </a:cubicBezTo>
                    <a:cubicBezTo>
                      <a:pt x="2559" y="1001"/>
                      <a:pt x="2547" y="986"/>
                      <a:pt x="2515" y="948"/>
                    </a:cubicBezTo>
                    <a:lnTo>
                      <a:pt x="2515" y="948"/>
                    </a:lnTo>
                    <a:cubicBezTo>
                      <a:pt x="2506" y="942"/>
                      <a:pt x="2497" y="935"/>
                      <a:pt x="2488" y="928"/>
                    </a:cubicBezTo>
                    <a:close/>
                    <a:moveTo>
                      <a:pt x="2465" y="913"/>
                    </a:moveTo>
                    <a:cubicBezTo>
                      <a:pt x="2474" y="923"/>
                      <a:pt x="2556" y="1019"/>
                      <a:pt x="2615" y="1092"/>
                    </a:cubicBezTo>
                    <a:lnTo>
                      <a:pt x="2615" y="1092"/>
                    </a:lnTo>
                    <a:cubicBezTo>
                      <a:pt x="2616" y="1079"/>
                      <a:pt x="2605" y="1053"/>
                      <a:pt x="2520" y="967"/>
                    </a:cubicBezTo>
                    <a:cubicBezTo>
                      <a:pt x="2499" y="947"/>
                      <a:pt x="2481" y="929"/>
                      <a:pt x="2465" y="913"/>
                    </a:cubicBezTo>
                    <a:close/>
                    <a:moveTo>
                      <a:pt x="1924" y="238"/>
                    </a:moveTo>
                    <a:cubicBezTo>
                      <a:pt x="1897" y="238"/>
                      <a:pt x="2120" y="471"/>
                      <a:pt x="2246" y="639"/>
                    </a:cubicBezTo>
                    <a:cubicBezTo>
                      <a:pt x="2387" y="800"/>
                      <a:pt x="2470" y="896"/>
                      <a:pt x="2515" y="948"/>
                    </a:cubicBezTo>
                    <a:lnTo>
                      <a:pt x="2515" y="948"/>
                    </a:lnTo>
                    <a:cubicBezTo>
                      <a:pt x="2642" y="1046"/>
                      <a:pt x="2696" y="1144"/>
                      <a:pt x="2793" y="1241"/>
                    </a:cubicBezTo>
                    <a:cubicBezTo>
                      <a:pt x="2745" y="1180"/>
                      <a:pt x="2734" y="1163"/>
                      <a:pt x="2738" y="1163"/>
                    </a:cubicBezTo>
                    <a:lnTo>
                      <a:pt x="2738" y="1163"/>
                    </a:lnTo>
                    <a:cubicBezTo>
                      <a:pt x="2744" y="1163"/>
                      <a:pt x="2777" y="1194"/>
                      <a:pt x="2781" y="1194"/>
                    </a:cubicBezTo>
                    <a:cubicBezTo>
                      <a:pt x="2788" y="1194"/>
                      <a:pt x="2723" y="1113"/>
                      <a:pt x="2355" y="693"/>
                    </a:cubicBezTo>
                    <a:cubicBezTo>
                      <a:pt x="2191" y="529"/>
                      <a:pt x="2081" y="420"/>
                      <a:pt x="2027" y="310"/>
                    </a:cubicBezTo>
                    <a:cubicBezTo>
                      <a:pt x="1963" y="259"/>
                      <a:pt x="1932" y="238"/>
                      <a:pt x="1924" y="238"/>
                    </a:cubicBezTo>
                    <a:close/>
                    <a:moveTo>
                      <a:pt x="1575" y="36"/>
                    </a:moveTo>
                    <a:cubicBezTo>
                      <a:pt x="1616" y="77"/>
                      <a:pt x="1671" y="146"/>
                      <a:pt x="1698" y="201"/>
                    </a:cubicBezTo>
                    <a:lnTo>
                      <a:pt x="1838" y="340"/>
                    </a:lnTo>
                    <a:lnTo>
                      <a:pt x="1838" y="340"/>
                    </a:lnTo>
                    <a:cubicBezTo>
                      <a:pt x="1835" y="385"/>
                      <a:pt x="1835" y="421"/>
                      <a:pt x="1835" y="461"/>
                    </a:cubicBezTo>
                    <a:lnTo>
                      <a:pt x="1835" y="461"/>
                    </a:lnTo>
                    <a:cubicBezTo>
                      <a:pt x="1843" y="427"/>
                      <a:pt x="1851" y="393"/>
                      <a:pt x="1859" y="361"/>
                    </a:cubicBezTo>
                    <a:lnTo>
                      <a:pt x="1859" y="361"/>
                    </a:lnTo>
                    <a:lnTo>
                      <a:pt x="1917" y="420"/>
                    </a:lnTo>
                    <a:cubicBezTo>
                      <a:pt x="1932" y="435"/>
                      <a:pt x="1973" y="476"/>
                      <a:pt x="2027" y="529"/>
                    </a:cubicBezTo>
                    <a:lnTo>
                      <a:pt x="2027" y="529"/>
                    </a:lnTo>
                    <a:lnTo>
                      <a:pt x="2191" y="748"/>
                    </a:lnTo>
                    <a:cubicBezTo>
                      <a:pt x="2068" y="805"/>
                      <a:pt x="1980" y="829"/>
                      <a:pt x="1920" y="829"/>
                    </a:cubicBezTo>
                    <a:cubicBezTo>
                      <a:pt x="1867" y="829"/>
                      <a:pt x="1835" y="811"/>
                      <a:pt x="1817" y="780"/>
                    </a:cubicBezTo>
                    <a:lnTo>
                      <a:pt x="1817" y="780"/>
                    </a:lnTo>
                    <a:cubicBezTo>
                      <a:pt x="1814" y="804"/>
                      <a:pt x="1811" y="830"/>
                      <a:pt x="1808" y="858"/>
                    </a:cubicBezTo>
                    <a:cubicBezTo>
                      <a:pt x="1808" y="822"/>
                      <a:pt x="1808" y="790"/>
                      <a:pt x="1807" y="760"/>
                    </a:cubicBezTo>
                    <a:lnTo>
                      <a:pt x="1807" y="760"/>
                    </a:lnTo>
                    <a:cubicBezTo>
                      <a:pt x="1810" y="767"/>
                      <a:pt x="1813" y="774"/>
                      <a:pt x="1817" y="780"/>
                    </a:cubicBezTo>
                    <a:lnTo>
                      <a:pt x="1817" y="780"/>
                    </a:lnTo>
                    <a:cubicBezTo>
                      <a:pt x="1835" y="615"/>
                      <a:pt x="1835" y="532"/>
                      <a:pt x="1835" y="461"/>
                    </a:cubicBezTo>
                    <a:lnTo>
                      <a:pt x="1835" y="461"/>
                    </a:lnTo>
                    <a:cubicBezTo>
                      <a:pt x="1823" y="509"/>
                      <a:pt x="1812" y="558"/>
                      <a:pt x="1805" y="604"/>
                    </a:cubicBezTo>
                    <a:lnTo>
                      <a:pt x="1805" y="604"/>
                    </a:lnTo>
                    <a:cubicBezTo>
                      <a:pt x="1807" y="643"/>
                      <a:pt x="1807" y="695"/>
                      <a:pt x="1807" y="760"/>
                    </a:cubicBezTo>
                    <a:lnTo>
                      <a:pt x="1807" y="760"/>
                    </a:lnTo>
                    <a:cubicBezTo>
                      <a:pt x="1793" y="720"/>
                      <a:pt x="1795" y="665"/>
                      <a:pt x="1805" y="604"/>
                    </a:cubicBezTo>
                    <a:lnTo>
                      <a:pt x="1805" y="604"/>
                    </a:lnTo>
                    <a:cubicBezTo>
                      <a:pt x="1801" y="532"/>
                      <a:pt x="1793" y="501"/>
                      <a:pt x="1774" y="501"/>
                    </a:cubicBezTo>
                    <a:cubicBezTo>
                      <a:pt x="1735" y="501"/>
                      <a:pt x="1653" y="629"/>
                      <a:pt x="1479" y="803"/>
                    </a:cubicBezTo>
                    <a:cubicBezTo>
                      <a:pt x="1523" y="759"/>
                      <a:pt x="1671" y="505"/>
                      <a:pt x="1701" y="433"/>
                    </a:cubicBezTo>
                    <a:lnTo>
                      <a:pt x="1701" y="433"/>
                    </a:lnTo>
                    <a:cubicBezTo>
                      <a:pt x="1670" y="488"/>
                      <a:pt x="1572" y="635"/>
                      <a:pt x="1424" y="858"/>
                    </a:cubicBezTo>
                    <a:cubicBezTo>
                      <a:pt x="1373" y="909"/>
                      <a:pt x="1334" y="930"/>
                      <a:pt x="1307" y="930"/>
                    </a:cubicBezTo>
                    <a:cubicBezTo>
                      <a:pt x="1217" y="930"/>
                      <a:pt x="1256" y="697"/>
                      <a:pt x="1424" y="529"/>
                    </a:cubicBezTo>
                    <a:lnTo>
                      <a:pt x="1424" y="529"/>
                    </a:lnTo>
                    <a:lnTo>
                      <a:pt x="1150" y="748"/>
                    </a:lnTo>
                    <a:cubicBezTo>
                      <a:pt x="1056" y="811"/>
                      <a:pt x="1008" y="836"/>
                      <a:pt x="989" y="836"/>
                    </a:cubicBezTo>
                    <a:cubicBezTo>
                      <a:pt x="921" y="836"/>
                      <a:pt x="1252" y="504"/>
                      <a:pt x="1166" y="504"/>
                    </a:cubicBezTo>
                    <a:cubicBezTo>
                      <a:pt x="1153" y="504"/>
                      <a:pt x="1130" y="512"/>
                      <a:pt x="1096" y="529"/>
                    </a:cubicBezTo>
                    <a:lnTo>
                      <a:pt x="1041" y="529"/>
                    </a:lnTo>
                    <a:cubicBezTo>
                      <a:pt x="995" y="529"/>
                      <a:pt x="417" y="719"/>
                      <a:pt x="289" y="719"/>
                    </a:cubicBezTo>
                    <a:cubicBezTo>
                      <a:pt x="263" y="719"/>
                      <a:pt x="256" y="712"/>
                      <a:pt x="274" y="693"/>
                    </a:cubicBezTo>
                    <a:cubicBezTo>
                      <a:pt x="712" y="584"/>
                      <a:pt x="657" y="584"/>
                      <a:pt x="1096" y="420"/>
                    </a:cubicBezTo>
                    <a:lnTo>
                      <a:pt x="1096" y="420"/>
                    </a:lnTo>
                    <a:lnTo>
                      <a:pt x="548" y="584"/>
                    </a:lnTo>
                    <a:cubicBezTo>
                      <a:pt x="736" y="490"/>
                      <a:pt x="519" y="517"/>
                      <a:pt x="770" y="457"/>
                    </a:cubicBezTo>
                    <a:lnTo>
                      <a:pt x="770" y="457"/>
                    </a:lnTo>
                    <a:cubicBezTo>
                      <a:pt x="696" y="471"/>
                      <a:pt x="651" y="476"/>
                      <a:pt x="621" y="476"/>
                    </a:cubicBezTo>
                    <a:cubicBezTo>
                      <a:pt x="559" y="476"/>
                      <a:pt x="561" y="455"/>
                      <a:pt x="509" y="455"/>
                    </a:cubicBezTo>
                    <a:cubicBezTo>
                      <a:pt x="455" y="455"/>
                      <a:pt x="343" y="478"/>
                      <a:pt x="42" y="571"/>
                    </a:cubicBezTo>
                    <a:lnTo>
                      <a:pt x="42" y="571"/>
                    </a:lnTo>
                    <a:cubicBezTo>
                      <a:pt x="36" y="565"/>
                      <a:pt x="30" y="562"/>
                      <a:pt x="24" y="562"/>
                    </a:cubicBezTo>
                    <a:cubicBezTo>
                      <a:pt x="16" y="562"/>
                      <a:pt x="8" y="569"/>
                      <a:pt x="0" y="584"/>
                    </a:cubicBezTo>
                    <a:cubicBezTo>
                      <a:pt x="15" y="579"/>
                      <a:pt x="29" y="575"/>
                      <a:pt x="42" y="571"/>
                    </a:cubicBezTo>
                    <a:lnTo>
                      <a:pt x="42" y="571"/>
                    </a:lnTo>
                    <a:cubicBezTo>
                      <a:pt x="139" y="663"/>
                      <a:pt x="315" y="1418"/>
                      <a:pt x="883" y="1418"/>
                    </a:cubicBezTo>
                    <a:cubicBezTo>
                      <a:pt x="1007" y="1418"/>
                      <a:pt x="1150" y="1383"/>
                      <a:pt x="1315" y="1296"/>
                    </a:cubicBezTo>
                    <a:lnTo>
                      <a:pt x="1315" y="1296"/>
                    </a:lnTo>
                    <a:lnTo>
                      <a:pt x="1096" y="1625"/>
                    </a:lnTo>
                    <a:cubicBezTo>
                      <a:pt x="1181" y="1520"/>
                      <a:pt x="1246" y="1482"/>
                      <a:pt x="1299" y="1482"/>
                    </a:cubicBezTo>
                    <a:cubicBezTo>
                      <a:pt x="1448" y="1482"/>
                      <a:pt x="1487" y="1799"/>
                      <a:pt x="1563" y="1799"/>
                    </a:cubicBezTo>
                    <a:cubicBezTo>
                      <a:pt x="1614" y="1799"/>
                      <a:pt x="1681" y="1658"/>
                      <a:pt x="1808" y="1186"/>
                    </a:cubicBezTo>
                    <a:lnTo>
                      <a:pt x="1808" y="1186"/>
                    </a:lnTo>
                    <a:lnTo>
                      <a:pt x="1698" y="1953"/>
                    </a:lnTo>
                    <a:cubicBezTo>
                      <a:pt x="1786" y="1942"/>
                      <a:pt x="1812" y="1942"/>
                      <a:pt x="1811" y="1942"/>
                    </a:cubicBezTo>
                    <a:lnTo>
                      <a:pt x="1811" y="1942"/>
                    </a:lnTo>
                    <a:cubicBezTo>
                      <a:pt x="1808" y="1942"/>
                      <a:pt x="1369" y="1942"/>
                      <a:pt x="2684" y="1241"/>
                    </a:cubicBezTo>
                    <a:cubicBezTo>
                      <a:pt x="2623" y="1149"/>
                      <a:pt x="2561" y="1074"/>
                      <a:pt x="2567" y="1074"/>
                    </a:cubicBezTo>
                    <a:lnTo>
                      <a:pt x="2567" y="1074"/>
                    </a:lnTo>
                    <a:cubicBezTo>
                      <a:pt x="2572" y="1074"/>
                      <a:pt x="2618" y="1121"/>
                      <a:pt x="2739" y="1241"/>
                    </a:cubicBezTo>
                    <a:lnTo>
                      <a:pt x="2629" y="1132"/>
                    </a:lnTo>
                    <a:lnTo>
                      <a:pt x="2629" y="1132"/>
                    </a:lnTo>
                    <a:cubicBezTo>
                      <a:pt x="2658" y="1161"/>
                      <a:pt x="2672" y="1173"/>
                      <a:pt x="2675" y="1173"/>
                    </a:cubicBezTo>
                    <a:cubicBezTo>
                      <a:pt x="2679" y="1173"/>
                      <a:pt x="2652" y="1137"/>
                      <a:pt x="2615" y="1092"/>
                    </a:cubicBezTo>
                    <a:lnTo>
                      <a:pt x="2615" y="1092"/>
                    </a:lnTo>
                    <a:cubicBezTo>
                      <a:pt x="2614" y="1104"/>
                      <a:pt x="2603" y="1105"/>
                      <a:pt x="2629" y="1132"/>
                    </a:cubicBezTo>
                    <a:lnTo>
                      <a:pt x="2520" y="1022"/>
                    </a:lnTo>
                    <a:cubicBezTo>
                      <a:pt x="2431" y="905"/>
                      <a:pt x="2391" y="850"/>
                      <a:pt x="2397" y="850"/>
                    </a:cubicBezTo>
                    <a:lnTo>
                      <a:pt x="2397" y="850"/>
                    </a:lnTo>
                    <a:cubicBezTo>
                      <a:pt x="2401" y="850"/>
                      <a:pt x="2424" y="872"/>
                      <a:pt x="2465" y="913"/>
                    </a:cubicBezTo>
                    <a:lnTo>
                      <a:pt x="2465" y="913"/>
                    </a:lnTo>
                    <a:cubicBezTo>
                      <a:pt x="2465" y="913"/>
                      <a:pt x="2465" y="913"/>
                      <a:pt x="2465" y="913"/>
                    </a:cubicBezTo>
                    <a:lnTo>
                      <a:pt x="2465" y="913"/>
                    </a:lnTo>
                    <a:cubicBezTo>
                      <a:pt x="2473" y="918"/>
                      <a:pt x="2480" y="923"/>
                      <a:pt x="2488" y="928"/>
                    </a:cubicBezTo>
                    <a:lnTo>
                      <a:pt x="2488" y="928"/>
                    </a:lnTo>
                    <a:cubicBezTo>
                      <a:pt x="2424" y="860"/>
                      <a:pt x="2340" y="769"/>
                      <a:pt x="2337" y="769"/>
                    </a:cubicBezTo>
                    <a:lnTo>
                      <a:pt x="2337" y="769"/>
                    </a:lnTo>
                    <a:cubicBezTo>
                      <a:pt x="2335" y="769"/>
                      <a:pt x="2355" y="794"/>
                      <a:pt x="2410" y="858"/>
                    </a:cubicBezTo>
                    <a:cubicBezTo>
                      <a:pt x="2081" y="529"/>
                      <a:pt x="2081" y="529"/>
                      <a:pt x="1917" y="310"/>
                    </a:cubicBezTo>
                    <a:cubicBezTo>
                      <a:pt x="1902" y="295"/>
                      <a:pt x="1888" y="281"/>
                      <a:pt x="1875" y="269"/>
                    </a:cubicBezTo>
                    <a:lnTo>
                      <a:pt x="1875" y="269"/>
                    </a:lnTo>
                    <a:cubicBezTo>
                      <a:pt x="1882" y="216"/>
                      <a:pt x="1880" y="173"/>
                      <a:pt x="1862" y="146"/>
                    </a:cubicBezTo>
                    <a:lnTo>
                      <a:pt x="1862" y="146"/>
                    </a:lnTo>
                    <a:cubicBezTo>
                      <a:pt x="1856" y="182"/>
                      <a:pt x="1852" y="213"/>
                      <a:pt x="1848" y="241"/>
                    </a:cubicBezTo>
                    <a:lnTo>
                      <a:pt x="1848" y="241"/>
                    </a:lnTo>
                    <a:cubicBezTo>
                      <a:pt x="1758" y="152"/>
                      <a:pt x="1724" y="120"/>
                      <a:pt x="1720" y="120"/>
                    </a:cubicBezTo>
                    <a:lnTo>
                      <a:pt x="1720" y="120"/>
                    </a:lnTo>
                    <a:cubicBezTo>
                      <a:pt x="1713" y="120"/>
                      <a:pt x="1794" y="210"/>
                      <a:pt x="1844" y="270"/>
                    </a:cubicBezTo>
                    <a:lnTo>
                      <a:pt x="1844" y="270"/>
                    </a:lnTo>
                    <a:cubicBezTo>
                      <a:pt x="1844" y="275"/>
                      <a:pt x="1843" y="281"/>
                      <a:pt x="1843" y="286"/>
                    </a:cubicBezTo>
                    <a:lnTo>
                      <a:pt x="1843" y="286"/>
                    </a:lnTo>
                    <a:cubicBezTo>
                      <a:pt x="1800" y="247"/>
                      <a:pt x="1722" y="170"/>
                      <a:pt x="1588" y="36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5" name="Google Shape;3875;p32"/>
              <p:cNvSpPr/>
              <p:nvPr/>
            </p:nvSpPr>
            <p:spPr>
              <a:xfrm>
                <a:off x="6364262" y="2825736"/>
                <a:ext cx="10820" cy="2619"/>
              </a:xfrm>
              <a:custGeom>
                <a:avLst/>
                <a:gdLst/>
                <a:ahLst/>
                <a:cxnLst/>
                <a:rect l="l" t="t" r="r" b="b"/>
                <a:pathLst>
                  <a:path w="877" h="214" extrusionOk="0">
                    <a:moveTo>
                      <a:pt x="822" y="1"/>
                    </a:moveTo>
                    <a:lnTo>
                      <a:pt x="576" y="62"/>
                    </a:lnTo>
                    <a:lnTo>
                      <a:pt x="576" y="62"/>
                    </a:lnTo>
                    <a:cubicBezTo>
                      <a:pt x="754" y="28"/>
                      <a:pt x="877" y="1"/>
                      <a:pt x="822" y="1"/>
                    </a:cubicBezTo>
                    <a:close/>
                    <a:moveTo>
                      <a:pt x="576" y="62"/>
                    </a:moveTo>
                    <a:cubicBezTo>
                      <a:pt x="398" y="97"/>
                      <a:pt x="165" y="138"/>
                      <a:pt x="1" y="165"/>
                    </a:cubicBezTo>
                    <a:cubicBezTo>
                      <a:pt x="74" y="165"/>
                      <a:pt x="1" y="214"/>
                      <a:pt x="25" y="214"/>
                    </a:cubicBezTo>
                    <a:cubicBezTo>
                      <a:pt x="37" y="214"/>
                      <a:pt x="74" y="202"/>
                      <a:pt x="165" y="165"/>
                    </a:cubicBezTo>
                    <a:cubicBezTo>
                      <a:pt x="274" y="165"/>
                      <a:pt x="439" y="110"/>
                      <a:pt x="384" y="110"/>
                    </a:cubicBezTo>
                    <a:lnTo>
                      <a:pt x="576" y="62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6" name="Google Shape;3876;p32"/>
              <p:cNvSpPr/>
              <p:nvPr/>
            </p:nvSpPr>
            <p:spPr>
              <a:xfrm>
                <a:off x="6352134" y="2819767"/>
                <a:ext cx="25020" cy="7638"/>
              </a:xfrm>
              <a:custGeom>
                <a:avLst/>
                <a:gdLst/>
                <a:ahLst/>
                <a:cxnLst/>
                <a:rect l="l" t="t" r="r" b="b"/>
                <a:pathLst>
                  <a:path w="2028" h="624" extrusionOk="0">
                    <a:moveTo>
                      <a:pt x="439" y="1"/>
                    </a:moveTo>
                    <a:lnTo>
                      <a:pt x="439" y="1"/>
                    </a:lnTo>
                    <a:cubicBezTo>
                      <a:pt x="1" y="110"/>
                      <a:pt x="1260" y="165"/>
                      <a:pt x="1206" y="220"/>
                    </a:cubicBezTo>
                    <a:lnTo>
                      <a:pt x="768" y="220"/>
                    </a:lnTo>
                    <a:cubicBezTo>
                      <a:pt x="822" y="330"/>
                      <a:pt x="1041" y="439"/>
                      <a:pt x="658" y="549"/>
                    </a:cubicBezTo>
                    <a:cubicBezTo>
                      <a:pt x="636" y="560"/>
                      <a:pt x="647" y="564"/>
                      <a:pt x="680" y="564"/>
                    </a:cubicBezTo>
                    <a:cubicBezTo>
                      <a:pt x="811" y="564"/>
                      <a:pt x="1293" y="494"/>
                      <a:pt x="1425" y="494"/>
                    </a:cubicBezTo>
                    <a:lnTo>
                      <a:pt x="987" y="603"/>
                    </a:lnTo>
                    <a:cubicBezTo>
                      <a:pt x="1029" y="595"/>
                      <a:pt x="1053" y="592"/>
                      <a:pt x="1066" y="592"/>
                    </a:cubicBezTo>
                    <a:cubicBezTo>
                      <a:pt x="1108" y="592"/>
                      <a:pt x="1041" y="624"/>
                      <a:pt x="1103" y="624"/>
                    </a:cubicBezTo>
                    <a:cubicBezTo>
                      <a:pt x="1149" y="624"/>
                      <a:pt x="1262" y="607"/>
                      <a:pt x="1534" y="549"/>
                    </a:cubicBezTo>
                    <a:cubicBezTo>
                      <a:pt x="1546" y="537"/>
                      <a:pt x="1535" y="533"/>
                      <a:pt x="1513" y="533"/>
                    </a:cubicBezTo>
                    <a:cubicBezTo>
                      <a:pt x="1453" y="533"/>
                      <a:pt x="1305" y="564"/>
                      <a:pt x="1281" y="564"/>
                    </a:cubicBezTo>
                    <a:cubicBezTo>
                      <a:pt x="1273" y="564"/>
                      <a:pt x="1280" y="560"/>
                      <a:pt x="1315" y="549"/>
                    </a:cubicBezTo>
                    <a:lnTo>
                      <a:pt x="1589" y="494"/>
                    </a:lnTo>
                    <a:lnTo>
                      <a:pt x="1480" y="494"/>
                    </a:lnTo>
                    <a:lnTo>
                      <a:pt x="1808" y="439"/>
                    </a:lnTo>
                    <a:cubicBezTo>
                      <a:pt x="1912" y="404"/>
                      <a:pt x="1926" y="392"/>
                      <a:pt x="1886" y="392"/>
                    </a:cubicBezTo>
                    <a:cubicBezTo>
                      <a:pt x="1776" y="392"/>
                      <a:pt x="1265" y="487"/>
                      <a:pt x="1101" y="487"/>
                    </a:cubicBezTo>
                    <a:cubicBezTo>
                      <a:pt x="1040" y="487"/>
                      <a:pt x="1027" y="474"/>
                      <a:pt x="1096" y="439"/>
                    </a:cubicBezTo>
                    <a:lnTo>
                      <a:pt x="1808" y="330"/>
                    </a:lnTo>
                    <a:cubicBezTo>
                      <a:pt x="1808" y="275"/>
                      <a:pt x="1589" y="330"/>
                      <a:pt x="2027" y="220"/>
                    </a:cubicBezTo>
                    <a:lnTo>
                      <a:pt x="2027" y="220"/>
                    </a:lnTo>
                    <a:cubicBezTo>
                      <a:pt x="2027" y="220"/>
                      <a:pt x="1644" y="275"/>
                      <a:pt x="1808" y="275"/>
                    </a:cubicBezTo>
                    <a:cubicBezTo>
                      <a:pt x="1753" y="275"/>
                      <a:pt x="1480" y="330"/>
                      <a:pt x="1260" y="330"/>
                    </a:cubicBezTo>
                    <a:cubicBezTo>
                      <a:pt x="713" y="330"/>
                      <a:pt x="1699" y="275"/>
                      <a:pt x="1972" y="220"/>
                    </a:cubicBezTo>
                    <a:cubicBezTo>
                      <a:pt x="1480" y="220"/>
                      <a:pt x="1096" y="165"/>
                      <a:pt x="1644" y="110"/>
                    </a:cubicBezTo>
                    <a:cubicBezTo>
                      <a:pt x="1206" y="110"/>
                      <a:pt x="768" y="110"/>
                      <a:pt x="822" y="56"/>
                    </a:cubicBezTo>
                    <a:lnTo>
                      <a:pt x="1589" y="56"/>
                    </a:lnTo>
                    <a:cubicBezTo>
                      <a:pt x="1206" y="56"/>
                      <a:pt x="658" y="56"/>
                      <a:pt x="439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7" name="Google Shape;3877;p32"/>
              <p:cNvSpPr/>
              <p:nvPr/>
            </p:nvSpPr>
            <p:spPr>
              <a:xfrm>
                <a:off x="6359551" y="2822419"/>
                <a:ext cx="2036" cy="526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3" extrusionOk="0">
                    <a:moveTo>
                      <a:pt x="0" y="1"/>
                    </a:moveTo>
                    <a:cubicBezTo>
                      <a:pt x="28" y="28"/>
                      <a:pt x="55" y="42"/>
                      <a:pt x="82" y="42"/>
                    </a:cubicBezTo>
                    <a:cubicBezTo>
                      <a:pt x="110" y="42"/>
                      <a:pt x="137" y="28"/>
                      <a:pt x="165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8" name="Google Shape;3878;p32"/>
              <p:cNvSpPr/>
              <p:nvPr/>
            </p:nvSpPr>
            <p:spPr>
              <a:xfrm>
                <a:off x="6344730" y="2978272"/>
                <a:ext cx="15545" cy="12081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987" extrusionOk="0">
                    <a:moveTo>
                      <a:pt x="548" y="1"/>
                    </a:moveTo>
                    <a:cubicBezTo>
                      <a:pt x="274" y="1"/>
                      <a:pt x="0" y="1"/>
                      <a:pt x="0" y="220"/>
                    </a:cubicBezTo>
                    <a:cubicBezTo>
                      <a:pt x="274" y="713"/>
                      <a:pt x="0" y="713"/>
                      <a:pt x="767" y="987"/>
                    </a:cubicBezTo>
                    <a:cubicBezTo>
                      <a:pt x="1260" y="494"/>
                      <a:pt x="767" y="220"/>
                      <a:pt x="548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9" name="Google Shape;3879;p32"/>
              <p:cNvSpPr/>
              <p:nvPr/>
            </p:nvSpPr>
            <p:spPr>
              <a:xfrm>
                <a:off x="6351458" y="2974300"/>
                <a:ext cx="4071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330" h="275" extrusionOk="0">
                    <a:moveTo>
                      <a:pt x="330" y="0"/>
                    </a:moveTo>
                    <a:lnTo>
                      <a:pt x="111" y="165"/>
                    </a:lnTo>
                    <a:lnTo>
                      <a:pt x="1" y="274"/>
                    </a:lnTo>
                    <a:lnTo>
                      <a:pt x="33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0" name="Google Shape;3880;p32"/>
              <p:cNvSpPr/>
              <p:nvPr/>
            </p:nvSpPr>
            <p:spPr>
              <a:xfrm>
                <a:off x="6340007" y="2972968"/>
                <a:ext cx="16915" cy="17442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425" extrusionOk="0">
                    <a:moveTo>
                      <a:pt x="1370" y="1"/>
                    </a:moveTo>
                    <a:cubicBezTo>
                      <a:pt x="1206" y="165"/>
                      <a:pt x="877" y="439"/>
                      <a:pt x="549" y="768"/>
                    </a:cubicBezTo>
                    <a:cubicBezTo>
                      <a:pt x="596" y="768"/>
                      <a:pt x="844" y="526"/>
                      <a:pt x="845" y="526"/>
                    </a:cubicBezTo>
                    <a:lnTo>
                      <a:pt x="845" y="526"/>
                    </a:lnTo>
                    <a:cubicBezTo>
                      <a:pt x="845" y="526"/>
                      <a:pt x="838" y="533"/>
                      <a:pt x="822" y="548"/>
                    </a:cubicBezTo>
                    <a:cubicBezTo>
                      <a:pt x="627" y="792"/>
                      <a:pt x="606" y="776"/>
                      <a:pt x="372" y="1001"/>
                    </a:cubicBezTo>
                    <a:lnTo>
                      <a:pt x="372" y="1001"/>
                    </a:lnTo>
                    <a:lnTo>
                      <a:pt x="384" y="987"/>
                    </a:lnTo>
                    <a:lnTo>
                      <a:pt x="384" y="987"/>
                    </a:lnTo>
                    <a:cubicBezTo>
                      <a:pt x="361" y="1010"/>
                      <a:pt x="316" y="1055"/>
                      <a:pt x="275" y="1096"/>
                    </a:cubicBezTo>
                    <a:lnTo>
                      <a:pt x="275" y="1096"/>
                    </a:lnTo>
                    <a:cubicBezTo>
                      <a:pt x="311" y="1060"/>
                      <a:pt x="343" y="1029"/>
                      <a:pt x="372" y="1001"/>
                    </a:cubicBezTo>
                    <a:lnTo>
                      <a:pt x="372" y="1001"/>
                    </a:lnTo>
                    <a:lnTo>
                      <a:pt x="1" y="1425"/>
                    </a:lnTo>
                    <a:lnTo>
                      <a:pt x="110" y="1315"/>
                    </a:lnTo>
                    <a:cubicBezTo>
                      <a:pt x="987" y="384"/>
                      <a:pt x="768" y="658"/>
                      <a:pt x="137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1" name="Google Shape;3881;p32"/>
              <p:cNvSpPr/>
              <p:nvPr/>
            </p:nvSpPr>
            <p:spPr>
              <a:xfrm>
                <a:off x="6345406" y="2979604"/>
                <a:ext cx="5416" cy="537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438" y="0"/>
                    </a:moveTo>
                    <a:lnTo>
                      <a:pt x="0" y="439"/>
                    </a:lnTo>
                    <a:cubicBezTo>
                      <a:pt x="164" y="274"/>
                      <a:pt x="329" y="110"/>
                      <a:pt x="438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2" name="Google Shape;3882;p32"/>
              <p:cNvSpPr/>
              <p:nvPr/>
            </p:nvSpPr>
            <p:spPr>
              <a:xfrm>
                <a:off x="6347424" y="2976286"/>
                <a:ext cx="6773" cy="672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384" y="165"/>
                    </a:moveTo>
                    <a:cubicBezTo>
                      <a:pt x="329" y="220"/>
                      <a:pt x="55" y="494"/>
                      <a:pt x="0" y="548"/>
                    </a:cubicBezTo>
                    <a:lnTo>
                      <a:pt x="548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3" name="Google Shape;3883;p32"/>
              <p:cNvSpPr/>
              <p:nvPr/>
            </p:nvSpPr>
            <p:spPr>
              <a:xfrm>
                <a:off x="6352134" y="2977618"/>
                <a:ext cx="1369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10" extrusionOk="0">
                    <a:moveTo>
                      <a:pt x="1" y="110"/>
                    </a:moveTo>
                    <a:lnTo>
                      <a:pt x="56" y="55"/>
                    </a:lnTo>
                    <a:cubicBezTo>
                      <a:pt x="110" y="0"/>
                      <a:pt x="56" y="55"/>
                      <a:pt x="1" y="11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4" name="Google Shape;3884;p32"/>
              <p:cNvSpPr/>
              <p:nvPr/>
            </p:nvSpPr>
            <p:spPr>
              <a:xfrm>
                <a:off x="6345997" y="2978938"/>
                <a:ext cx="6169" cy="6255"/>
              </a:xfrm>
              <a:custGeom>
                <a:avLst/>
                <a:gdLst/>
                <a:ahLst/>
                <a:cxnLst/>
                <a:rect l="l" t="t" r="r" b="b"/>
                <a:pathLst>
                  <a:path w="500" h="511" extrusionOk="0">
                    <a:moveTo>
                      <a:pt x="500" y="1"/>
                    </a:moveTo>
                    <a:cubicBezTo>
                      <a:pt x="381" y="119"/>
                      <a:pt x="176" y="325"/>
                      <a:pt x="7" y="494"/>
                    </a:cubicBezTo>
                    <a:lnTo>
                      <a:pt x="7" y="494"/>
                    </a:lnTo>
                    <a:cubicBezTo>
                      <a:pt x="1" y="506"/>
                      <a:pt x="0" y="511"/>
                      <a:pt x="4" y="511"/>
                    </a:cubicBezTo>
                    <a:cubicBezTo>
                      <a:pt x="33" y="511"/>
                      <a:pt x="353" y="147"/>
                      <a:pt x="50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5" name="Google Shape;3885;p32"/>
              <p:cNvSpPr/>
              <p:nvPr/>
            </p:nvSpPr>
            <p:spPr>
              <a:xfrm>
                <a:off x="6350794" y="2978938"/>
                <a:ext cx="1357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11" extrusionOk="0">
                    <a:moveTo>
                      <a:pt x="110" y="1"/>
                    </a:moveTo>
                    <a:lnTo>
                      <a:pt x="55" y="55"/>
                    </a:lnTo>
                    <a:cubicBezTo>
                      <a:pt x="0" y="110"/>
                      <a:pt x="55" y="55"/>
                      <a:pt x="11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6" name="Google Shape;3886;p32"/>
              <p:cNvSpPr/>
              <p:nvPr/>
            </p:nvSpPr>
            <p:spPr>
              <a:xfrm>
                <a:off x="6348764" y="2978272"/>
                <a:ext cx="3393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5" extrusionOk="0">
                    <a:moveTo>
                      <a:pt x="275" y="1"/>
                    </a:moveTo>
                    <a:lnTo>
                      <a:pt x="1" y="275"/>
                    </a:lnTo>
                    <a:lnTo>
                      <a:pt x="220" y="110"/>
                    </a:lnTo>
                    <a:lnTo>
                      <a:pt x="27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7" name="Google Shape;3887;p32"/>
              <p:cNvSpPr/>
              <p:nvPr/>
            </p:nvSpPr>
            <p:spPr>
              <a:xfrm>
                <a:off x="6340683" y="2978272"/>
                <a:ext cx="12856" cy="13427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097" extrusionOk="0">
                    <a:moveTo>
                      <a:pt x="1041" y="1"/>
                    </a:moveTo>
                    <a:lnTo>
                      <a:pt x="1041" y="1"/>
                    </a:lnTo>
                    <a:cubicBezTo>
                      <a:pt x="975" y="67"/>
                      <a:pt x="902" y="143"/>
                      <a:pt x="827" y="224"/>
                    </a:cubicBezTo>
                    <a:lnTo>
                      <a:pt x="827" y="224"/>
                    </a:lnTo>
                    <a:cubicBezTo>
                      <a:pt x="828" y="223"/>
                      <a:pt x="829" y="222"/>
                      <a:pt x="830" y="222"/>
                    </a:cubicBezTo>
                    <a:cubicBezTo>
                      <a:pt x="836" y="222"/>
                      <a:pt x="794" y="272"/>
                      <a:pt x="795" y="272"/>
                    </a:cubicBezTo>
                    <a:cubicBezTo>
                      <a:pt x="796" y="272"/>
                      <a:pt x="844" y="218"/>
                      <a:pt x="1041" y="1"/>
                    </a:cubicBezTo>
                    <a:close/>
                    <a:moveTo>
                      <a:pt x="827" y="224"/>
                    </a:moveTo>
                    <a:cubicBezTo>
                      <a:pt x="815" y="231"/>
                      <a:pt x="771" y="271"/>
                      <a:pt x="658" y="384"/>
                    </a:cubicBezTo>
                    <a:cubicBezTo>
                      <a:pt x="666" y="384"/>
                      <a:pt x="664" y="393"/>
                      <a:pt x="654" y="409"/>
                    </a:cubicBezTo>
                    <a:lnTo>
                      <a:pt x="654" y="409"/>
                    </a:lnTo>
                    <a:cubicBezTo>
                      <a:pt x="712" y="346"/>
                      <a:pt x="770" y="284"/>
                      <a:pt x="827" y="224"/>
                    </a:cubicBezTo>
                    <a:close/>
                    <a:moveTo>
                      <a:pt x="654" y="409"/>
                    </a:moveTo>
                    <a:cubicBezTo>
                      <a:pt x="488" y="589"/>
                      <a:pt x="324" y="769"/>
                      <a:pt x="201" y="896"/>
                    </a:cubicBezTo>
                    <a:lnTo>
                      <a:pt x="201" y="896"/>
                    </a:lnTo>
                    <a:cubicBezTo>
                      <a:pt x="416" y="680"/>
                      <a:pt x="612" y="477"/>
                      <a:pt x="654" y="409"/>
                    </a:cubicBezTo>
                    <a:close/>
                    <a:moveTo>
                      <a:pt x="201" y="896"/>
                    </a:moveTo>
                    <a:cubicBezTo>
                      <a:pt x="135" y="962"/>
                      <a:pt x="67" y="1030"/>
                      <a:pt x="1" y="1096"/>
                    </a:cubicBezTo>
                    <a:lnTo>
                      <a:pt x="165" y="932"/>
                    </a:lnTo>
                    <a:cubicBezTo>
                      <a:pt x="177" y="920"/>
                      <a:pt x="189" y="908"/>
                      <a:pt x="201" y="896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8" name="Google Shape;3888;p32"/>
              <p:cNvSpPr/>
              <p:nvPr/>
            </p:nvSpPr>
            <p:spPr>
              <a:xfrm>
                <a:off x="6337313" y="2994861"/>
                <a:ext cx="691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56" h="110" extrusionOk="0">
                    <a:moveTo>
                      <a:pt x="1" y="110"/>
                    </a:move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9" name="Google Shape;3889;p32"/>
              <p:cNvSpPr/>
              <p:nvPr/>
            </p:nvSpPr>
            <p:spPr>
              <a:xfrm>
                <a:off x="6333857" y="2982921"/>
                <a:ext cx="16323" cy="17479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428" extrusionOk="0">
                    <a:moveTo>
                      <a:pt x="1109" y="159"/>
                    </a:moveTo>
                    <a:lnTo>
                      <a:pt x="1103" y="165"/>
                    </a:lnTo>
                    <a:lnTo>
                      <a:pt x="1109" y="159"/>
                    </a:lnTo>
                    <a:close/>
                    <a:moveTo>
                      <a:pt x="1103" y="165"/>
                    </a:moveTo>
                    <a:lnTo>
                      <a:pt x="1043" y="225"/>
                    </a:lnTo>
                    <a:lnTo>
                      <a:pt x="1103" y="165"/>
                    </a:lnTo>
                    <a:close/>
                    <a:moveTo>
                      <a:pt x="1043" y="225"/>
                    </a:moveTo>
                    <a:lnTo>
                      <a:pt x="1000" y="268"/>
                    </a:lnTo>
                    <a:lnTo>
                      <a:pt x="1043" y="225"/>
                    </a:lnTo>
                    <a:close/>
                    <a:moveTo>
                      <a:pt x="1000" y="268"/>
                    </a:moveTo>
                    <a:lnTo>
                      <a:pt x="1000" y="268"/>
                    </a:lnTo>
                    <a:lnTo>
                      <a:pt x="1000" y="268"/>
                    </a:lnTo>
                    <a:close/>
                    <a:moveTo>
                      <a:pt x="1000" y="268"/>
                    </a:moveTo>
                    <a:lnTo>
                      <a:pt x="994" y="274"/>
                    </a:lnTo>
                    <a:lnTo>
                      <a:pt x="1000" y="268"/>
                    </a:lnTo>
                    <a:close/>
                    <a:moveTo>
                      <a:pt x="994" y="274"/>
                    </a:moveTo>
                    <a:lnTo>
                      <a:pt x="994" y="274"/>
                    </a:lnTo>
                    <a:lnTo>
                      <a:pt x="994" y="274"/>
                    </a:lnTo>
                    <a:close/>
                    <a:moveTo>
                      <a:pt x="994" y="274"/>
                    </a:moveTo>
                    <a:lnTo>
                      <a:pt x="987" y="281"/>
                    </a:lnTo>
                    <a:lnTo>
                      <a:pt x="994" y="274"/>
                    </a:lnTo>
                    <a:close/>
                    <a:moveTo>
                      <a:pt x="987" y="281"/>
                    </a:moveTo>
                    <a:lnTo>
                      <a:pt x="987" y="281"/>
                    </a:lnTo>
                    <a:lnTo>
                      <a:pt x="987" y="281"/>
                    </a:lnTo>
                    <a:close/>
                    <a:moveTo>
                      <a:pt x="987" y="281"/>
                    </a:moveTo>
                    <a:lnTo>
                      <a:pt x="900" y="368"/>
                    </a:lnTo>
                    <a:lnTo>
                      <a:pt x="987" y="281"/>
                    </a:lnTo>
                    <a:close/>
                    <a:moveTo>
                      <a:pt x="1091" y="281"/>
                    </a:moveTo>
                    <a:lnTo>
                      <a:pt x="1091" y="281"/>
                    </a:lnTo>
                    <a:cubicBezTo>
                      <a:pt x="1059" y="299"/>
                      <a:pt x="1024" y="330"/>
                      <a:pt x="985" y="368"/>
                    </a:cubicBezTo>
                    <a:lnTo>
                      <a:pt x="985" y="368"/>
                    </a:lnTo>
                    <a:cubicBezTo>
                      <a:pt x="1028" y="332"/>
                      <a:pt x="1069" y="299"/>
                      <a:pt x="1091" y="281"/>
                    </a:cubicBezTo>
                    <a:close/>
                    <a:moveTo>
                      <a:pt x="1322" y="0"/>
                    </a:moveTo>
                    <a:cubicBezTo>
                      <a:pt x="1322" y="0"/>
                      <a:pt x="1268" y="0"/>
                      <a:pt x="829" y="438"/>
                    </a:cubicBezTo>
                    <a:lnTo>
                      <a:pt x="900" y="368"/>
                    </a:lnTo>
                    <a:lnTo>
                      <a:pt x="610" y="658"/>
                    </a:lnTo>
                    <a:cubicBezTo>
                      <a:pt x="594" y="691"/>
                      <a:pt x="592" y="704"/>
                      <a:pt x="600" y="704"/>
                    </a:cubicBezTo>
                    <a:cubicBezTo>
                      <a:pt x="632" y="704"/>
                      <a:pt x="811" y="503"/>
                      <a:pt x="825" y="503"/>
                    </a:cubicBezTo>
                    <a:cubicBezTo>
                      <a:pt x="832" y="503"/>
                      <a:pt x="807" y="541"/>
                      <a:pt x="727" y="649"/>
                    </a:cubicBezTo>
                    <a:lnTo>
                      <a:pt x="727" y="649"/>
                    </a:lnTo>
                    <a:cubicBezTo>
                      <a:pt x="818" y="551"/>
                      <a:pt x="907" y="445"/>
                      <a:pt x="985" y="368"/>
                    </a:cubicBezTo>
                    <a:lnTo>
                      <a:pt x="985" y="368"/>
                    </a:lnTo>
                    <a:cubicBezTo>
                      <a:pt x="910" y="431"/>
                      <a:pt x="828" y="499"/>
                      <a:pt x="824" y="499"/>
                    </a:cubicBezTo>
                    <a:cubicBezTo>
                      <a:pt x="824" y="499"/>
                      <a:pt x="825" y="498"/>
                      <a:pt x="829" y="493"/>
                    </a:cubicBezTo>
                    <a:cubicBezTo>
                      <a:pt x="1042" y="257"/>
                      <a:pt x="1082" y="225"/>
                      <a:pt x="1093" y="225"/>
                    </a:cubicBezTo>
                    <a:cubicBezTo>
                      <a:pt x="1097" y="225"/>
                      <a:pt x="1097" y="229"/>
                      <a:pt x="1101" y="229"/>
                    </a:cubicBezTo>
                    <a:cubicBezTo>
                      <a:pt x="1111" y="229"/>
                      <a:pt x="1144" y="201"/>
                      <a:pt x="1322" y="0"/>
                    </a:cubicBezTo>
                    <a:close/>
                    <a:moveTo>
                      <a:pt x="1213" y="165"/>
                    </a:moveTo>
                    <a:lnTo>
                      <a:pt x="1103" y="274"/>
                    </a:lnTo>
                    <a:cubicBezTo>
                      <a:pt x="1108" y="270"/>
                      <a:pt x="1109" y="268"/>
                      <a:pt x="1109" y="268"/>
                    </a:cubicBezTo>
                    <a:lnTo>
                      <a:pt x="1109" y="268"/>
                    </a:lnTo>
                    <a:cubicBezTo>
                      <a:pt x="1108" y="268"/>
                      <a:pt x="1101" y="273"/>
                      <a:pt x="1091" y="281"/>
                    </a:cubicBezTo>
                    <a:lnTo>
                      <a:pt x="1091" y="281"/>
                    </a:lnTo>
                    <a:cubicBezTo>
                      <a:pt x="1095" y="278"/>
                      <a:pt x="1099" y="276"/>
                      <a:pt x="1103" y="274"/>
                    </a:cubicBezTo>
                    <a:lnTo>
                      <a:pt x="1103" y="274"/>
                    </a:lnTo>
                    <a:lnTo>
                      <a:pt x="720" y="658"/>
                    </a:lnTo>
                    <a:lnTo>
                      <a:pt x="720" y="658"/>
                    </a:lnTo>
                    <a:cubicBezTo>
                      <a:pt x="722" y="655"/>
                      <a:pt x="724" y="652"/>
                      <a:pt x="727" y="649"/>
                    </a:cubicBezTo>
                    <a:lnTo>
                      <a:pt x="727" y="649"/>
                    </a:lnTo>
                    <a:cubicBezTo>
                      <a:pt x="722" y="654"/>
                      <a:pt x="718" y="658"/>
                      <a:pt x="713" y="663"/>
                    </a:cubicBezTo>
                    <a:lnTo>
                      <a:pt x="713" y="663"/>
                    </a:lnTo>
                    <a:cubicBezTo>
                      <a:pt x="715" y="661"/>
                      <a:pt x="718" y="659"/>
                      <a:pt x="720" y="658"/>
                    </a:cubicBezTo>
                    <a:lnTo>
                      <a:pt x="720" y="658"/>
                    </a:lnTo>
                    <a:lnTo>
                      <a:pt x="665" y="712"/>
                    </a:lnTo>
                    <a:cubicBezTo>
                      <a:pt x="681" y="696"/>
                      <a:pt x="697" y="680"/>
                      <a:pt x="713" y="663"/>
                    </a:cubicBezTo>
                    <a:lnTo>
                      <a:pt x="713" y="663"/>
                    </a:lnTo>
                    <a:cubicBezTo>
                      <a:pt x="445" y="878"/>
                      <a:pt x="391" y="932"/>
                      <a:pt x="337" y="986"/>
                    </a:cubicBezTo>
                    <a:cubicBezTo>
                      <a:pt x="346" y="977"/>
                      <a:pt x="351" y="973"/>
                      <a:pt x="352" y="973"/>
                    </a:cubicBezTo>
                    <a:lnTo>
                      <a:pt x="352" y="973"/>
                    </a:lnTo>
                    <a:cubicBezTo>
                      <a:pt x="367" y="973"/>
                      <a:pt x="0" y="1428"/>
                      <a:pt x="52" y="1428"/>
                    </a:cubicBezTo>
                    <a:cubicBezTo>
                      <a:pt x="54" y="1428"/>
                      <a:pt x="58" y="1427"/>
                      <a:pt x="63" y="1424"/>
                    </a:cubicBezTo>
                    <a:cubicBezTo>
                      <a:pt x="117" y="1370"/>
                      <a:pt x="939" y="439"/>
                      <a:pt x="1213" y="16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0" name="Google Shape;3890;p32"/>
              <p:cNvSpPr/>
              <p:nvPr/>
            </p:nvSpPr>
            <p:spPr>
              <a:xfrm>
                <a:off x="6339343" y="2991543"/>
                <a:ext cx="3380" cy="4027"/>
              </a:xfrm>
              <a:custGeom>
                <a:avLst/>
                <a:gdLst/>
                <a:ahLst/>
                <a:cxnLst/>
                <a:rect l="l" t="t" r="r" b="b"/>
                <a:pathLst>
                  <a:path w="274" h="329" extrusionOk="0">
                    <a:moveTo>
                      <a:pt x="274" y="0"/>
                    </a:moveTo>
                    <a:lnTo>
                      <a:pt x="0" y="329"/>
                    </a:lnTo>
                    <a:lnTo>
                      <a:pt x="0" y="329"/>
                    </a:lnTo>
                    <a:lnTo>
                      <a:pt x="219" y="110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1" name="Google Shape;3891;p32"/>
              <p:cNvSpPr/>
              <p:nvPr/>
            </p:nvSpPr>
            <p:spPr>
              <a:xfrm>
                <a:off x="6337535" y="2983430"/>
                <a:ext cx="13473" cy="15239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245" extrusionOk="0">
                    <a:moveTo>
                      <a:pt x="1091" y="0"/>
                    </a:moveTo>
                    <a:cubicBezTo>
                      <a:pt x="1091" y="0"/>
                      <a:pt x="1087" y="5"/>
                      <a:pt x="1078" y="13"/>
                    </a:cubicBezTo>
                    <a:lnTo>
                      <a:pt x="1056" y="39"/>
                    </a:lnTo>
                    <a:lnTo>
                      <a:pt x="1056" y="39"/>
                    </a:lnTo>
                    <a:cubicBezTo>
                      <a:pt x="1081" y="12"/>
                      <a:pt x="1092" y="0"/>
                      <a:pt x="1091" y="0"/>
                    </a:cubicBezTo>
                    <a:close/>
                    <a:moveTo>
                      <a:pt x="969" y="68"/>
                    </a:moveTo>
                    <a:lnTo>
                      <a:pt x="969" y="68"/>
                    </a:lnTo>
                    <a:cubicBezTo>
                      <a:pt x="907" y="130"/>
                      <a:pt x="845" y="209"/>
                      <a:pt x="803" y="276"/>
                    </a:cubicBezTo>
                    <a:lnTo>
                      <a:pt x="803" y="276"/>
                    </a:lnTo>
                    <a:cubicBezTo>
                      <a:pt x="866" y="205"/>
                      <a:pt x="926" y="132"/>
                      <a:pt x="969" y="68"/>
                    </a:cubicBezTo>
                    <a:close/>
                    <a:moveTo>
                      <a:pt x="752" y="378"/>
                    </a:moveTo>
                    <a:lnTo>
                      <a:pt x="752" y="378"/>
                    </a:lnTo>
                    <a:cubicBezTo>
                      <a:pt x="752" y="379"/>
                      <a:pt x="752" y="379"/>
                      <a:pt x="752" y="380"/>
                    </a:cubicBezTo>
                    <a:lnTo>
                      <a:pt x="752" y="380"/>
                    </a:lnTo>
                    <a:cubicBezTo>
                      <a:pt x="750" y="381"/>
                      <a:pt x="749" y="383"/>
                      <a:pt x="747" y="384"/>
                    </a:cubicBezTo>
                    <a:lnTo>
                      <a:pt x="747" y="384"/>
                    </a:lnTo>
                    <a:cubicBezTo>
                      <a:pt x="749" y="382"/>
                      <a:pt x="751" y="380"/>
                      <a:pt x="752" y="378"/>
                    </a:cubicBezTo>
                    <a:close/>
                    <a:moveTo>
                      <a:pt x="1056" y="39"/>
                    </a:moveTo>
                    <a:cubicBezTo>
                      <a:pt x="1009" y="91"/>
                      <a:pt x="912" y="197"/>
                      <a:pt x="752" y="378"/>
                    </a:cubicBezTo>
                    <a:lnTo>
                      <a:pt x="752" y="378"/>
                    </a:lnTo>
                    <a:cubicBezTo>
                      <a:pt x="759" y="353"/>
                      <a:pt x="778" y="317"/>
                      <a:pt x="803" y="276"/>
                    </a:cubicBezTo>
                    <a:lnTo>
                      <a:pt x="803" y="276"/>
                    </a:lnTo>
                    <a:cubicBezTo>
                      <a:pt x="705" y="387"/>
                      <a:pt x="597" y="494"/>
                      <a:pt x="530" y="561"/>
                    </a:cubicBezTo>
                    <a:cubicBezTo>
                      <a:pt x="395" y="711"/>
                      <a:pt x="346" y="767"/>
                      <a:pt x="349" y="767"/>
                    </a:cubicBezTo>
                    <a:cubicBezTo>
                      <a:pt x="356" y="767"/>
                      <a:pt x="617" y="494"/>
                      <a:pt x="747" y="384"/>
                    </a:cubicBezTo>
                    <a:lnTo>
                      <a:pt x="747" y="384"/>
                    </a:lnTo>
                    <a:cubicBezTo>
                      <a:pt x="714" y="421"/>
                      <a:pt x="679" y="462"/>
                      <a:pt x="640" y="506"/>
                    </a:cubicBezTo>
                    <a:lnTo>
                      <a:pt x="476" y="670"/>
                    </a:lnTo>
                    <a:lnTo>
                      <a:pt x="476" y="670"/>
                    </a:lnTo>
                    <a:cubicBezTo>
                      <a:pt x="444" y="702"/>
                      <a:pt x="350" y="796"/>
                      <a:pt x="311" y="835"/>
                    </a:cubicBezTo>
                    <a:cubicBezTo>
                      <a:pt x="287" y="871"/>
                      <a:pt x="243" y="930"/>
                      <a:pt x="196" y="992"/>
                    </a:cubicBezTo>
                    <a:lnTo>
                      <a:pt x="196" y="992"/>
                    </a:lnTo>
                    <a:cubicBezTo>
                      <a:pt x="541" y="605"/>
                      <a:pt x="604" y="542"/>
                      <a:pt x="804" y="342"/>
                    </a:cubicBezTo>
                    <a:lnTo>
                      <a:pt x="804" y="342"/>
                    </a:lnTo>
                    <a:cubicBezTo>
                      <a:pt x="800" y="344"/>
                      <a:pt x="794" y="348"/>
                      <a:pt x="788" y="352"/>
                    </a:cubicBezTo>
                    <a:lnTo>
                      <a:pt x="788" y="352"/>
                    </a:lnTo>
                    <a:lnTo>
                      <a:pt x="1056" y="39"/>
                    </a:lnTo>
                    <a:close/>
                    <a:moveTo>
                      <a:pt x="257" y="944"/>
                    </a:moveTo>
                    <a:cubicBezTo>
                      <a:pt x="229" y="972"/>
                      <a:pt x="188" y="1012"/>
                      <a:pt x="154" y="1047"/>
                    </a:cubicBezTo>
                    <a:lnTo>
                      <a:pt x="154" y="1047"/>
                    </a:lnTo>
                    <a:cubicBezTo>
                      <a:pt x="168" y="1028"/>
                      <a:pt x="182" y="1010"/>
                      <a:pt x="196" y="992"/>
                    </a:cubicBezTo>
                    <a:lnTo>
                      <a:pt x="196" y="992"/>
                    </a:lnTo>
                    <a:cubicBezTo>
                      <a:pt x="164" y="1028"/>
                      <a:pt x="130" y="1067"/>
                      <a:pt x="92" y="1109"/>
                    </a:cubicBezTo>
                    <a:cubicBezTo>
                      <a:pt x="92" y="1109"/>
                      <a:pt x="120" y="1081"/>
                      <a:pt x="154" y="1047"/>
                    </a:cubicBezTo>
                    <a:lnTo>
                      <a:pt x="154" y="1047"/>
                    </a:lnTo>
                    <a:cubicBezTo>
                      <a:pt x="75" y="1149"/>
                      <a:pt x="0" y="1244"/>
                      <a:pt x="3" y="1244"/>
                    </a:cubicBezTo>
                    <a:cubicBezTo>
                      <a:pt x="5" y="1244"/>
                      <a:pt x="72" y="1166"/>
                      <a:pt x="257" y="944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32"/>
              <p:cNvSpPr/>
              <p:nvPr/>
            </p:nvSpPr>
            <p:spPr>
              <a:xfrm>
                <a:off x="6349441" y="2982570"/>
                <a:ext cx="1986" cy="170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39" extrusionOk="0">
                    <a:moveTo>
                      <a:pt x="153" y="0"/>
                    </a:moveTo>
                    <a:cubicBezTo>
                      <a:pt x="147" y="0"/>
                      <a:pt x="116" y="24"/>
                      <a:pt x="55" y="84"/>
                    </a:cubicBezTo>
                    <a:cubicBezTo>
                      <a:pt x="71" y="68"/>
                      <a:pt x="83" y="61"/>
                      <a:pt x="88" y="61"/>
                    </a:cubicBezTo>
                    <a:cubicBezTo>
                      <a:pt x="92" y="61"/>
                      <a:pt x="93" y="66"/>
                      <a:pt x="88" y="73"/>
                    </a:cubicBezTo>
                    <a:lnTo>
                      <a:pt x="88" y="73"/>
                    </a:lnTo>
                    <a:cubicBezTo>
                      <a:pt x="137" y="31"/>
                      <a:pt x="161" y="0"/>
                      <a:pt x="153" y="0"/>
                    </a:cubicBezTo>
                    <a:close/>
                    <a:moveTo>
                      <a:pt x="88" y="73"/>
                    </a:moveTo>
                    <a:cubicBezTo>
                      <a:pt x="65" y="93"/>
                      <a:pt x="35" y="116"/>
                      <a:pt x="1" y="139"/>
                    </a:cubicBezTo>
                    <a:cubicBezTo>
                      <a:pt x="53" y="113"/>
                      <a:pt x="80" y="87"/>
                      <a:pt x="88" y="73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32"/>
              <p:cNvSpPr/>
              <p:nvPr/>
            </p:nvSpPr>
            <p:spPr>
              <a:xfrm>
                <a:off x="6341360" y="2993238"/>
                <a:ext cx="691" cy="808"/>
              </a:xfrm>
              <a:custGeom>
                <a:avLst/>
                <a:gdLst/>
                <a:ahLst/>
                <a:cxnLst/>
                <a:rect l="l" t="t" r="r" b="b"/>
                <a:pathLst>
                  <a:path w="56" h="66" extrusionOk="0">
                    <a:moveTo>
                      <a:pt x="53" y="0"/>
                    </a:moveTo>
                    <a:cubicBezTo>
                      <a:pt x="49" y="0"/>
                      <a:pt x="37" y="25"/>
                      <a:pt x="0" y="25"/>
                    </a:cubicBezTo>
                    <a:cubicBezTo>
                      <a:pt x="0" y="52"/>
                      <a:pt x="0" y="66"/>
                      <a:pt x="7" y="66"/>
                    </a:cubicBezTo>
                    <a:cubicBezTo>
                      <a:pt x="14" y="66"/>
                      <a:pt x="28" y="52"/>
                      <a:pt x="55" y="25"/>
                    </a:cubicBezTo>
                    <a:cubicBezTo>
                      <a:pt x="55" y="6"/>
                      <a:pt x="55" y="0"/>
                      <a:pt x="53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4" name="Google Shape;3894;p32"/>
              <p:cNvSpPr/>
              <p:nvPr/>
            </p:nvSpPr>
            <p:spPr>
              <a:xfrm>
                <a:off x="6348100" y="2983600"/>
                <a:ext cx="3368" cy="3342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3" extrusionOk="0">
                    <a:moveTo>
                      <a:pt x="273" y="0"/>
                    </a:moveTo>
                    <a:cubicBezTo>
                      <a:pt x="219" y="54"/>
                      <a:pt x="218" y="55"/>
                      <a:pt x="55" y="163"/>
                    </a:cubicBezTo>
                    <a:lnTo>
                      <a:pt x="0" y="273"/>
                    </a:lnTo>
                    <a:lnTo>
                      <a:pt x="0" y="273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5" name="Google Shape;3895;p32"/>
              <p:cNvSpPr/>
              <p:nvPr/>
            </p:nvSpPr>
            <p:spPr>
              <a:xfrm>
                <a:off x="6337621" y="2982921"/>
                <a:ext cx="20653" cy="14370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1174" extrusionOk="0">
                    <a:moveTo>
                      <a:pt x="1236" y="55"/>
                    </a:moveTo>
                    <a:cubicBezTo>
                      <a:pt x="1195" y="87"/>
                      <a:pt x="1169" y="111"/>
                      <a:pt x="1154" y="129"/>
                    </a:cubicBezTo>
                    <a:lnTo>
                      <a:pt x="1154" y="129"/>
                    </a:lnTo>
                    <a:lnTo>
                      <a:pt x="1236" y="55"/>
                    </a:lnTo>
                    <a:close/>
                    <a:moveTo>
                      <a:pt x="1619" y="165"/>
                    </a:moveTo>
                    <a:cubicBezTo>
                      <a:pt x="1619" y="165"/>
                      <a:pt x="1511" y="177"/>
                      <a:pt x="1408" y="189"/>
                    </a:cubicBezTo>
                    <a:lnTo>
                      <a:pt x="1408" y="189"/>
                    </a:lnTo>
                    <a:cubicBezTo>
                      <a:pt x="1469" y="183"/>
                      <a:pt x="1540" y="175"/>
                      <a:pt x="1619" y="165"/>
                    </a:cubicBezTo>
                    <a:close/>
                    <a:moveTo>
                      <a:pt x="1421" y="105"/>
                    </a:moveTo>
                    <a:cubicBezTo>
                      <a:pt x="1386" y="105"/>
                      <a:pt x="1291" y="148"/>
                      <a:pt x="1195" y="210"/>
                    </a:cubicBezTo>
                    <a:lnTo>
                      <a:pt x="1195" y="210"/>
                    </a:lnTo>
                    <a:cubicBezTo>
                      <a:pt x="1217" y="208"/>
                      <a:pt x="1244" y="206"/>
                      <a:pt x="1274" y="203"/>
                    </a:cubicBezTo>
                    <a:lnTo>
                      <a:pt x="1274" y="203"/>
                    </a:lnTo>
                    <a:cubicBezTo>
                      <a:pt x="1268" y="205"/>
                      <a:pt x="1263" y="207"/>
                      <a:pt x="1257" y="210"/>
                    </a:cubicBezTo>
                    <a:lnTo>
                      <a:pt x="1257" y="210"/>
                    </a:lnTo>
                    <a:cubicBezTo>
                      <a:pt x="1293" y="204"/>
                      <a:pt x="1350" y="196"/>
                      <a:pt x="1408" y="189"/>
                    </a:cubicBezTo>
                    <a:lnTo>
                      <a:pt x="1408" y="189"/>
                    </a:lnTo>
                    <a:cubicBezTo>
                      <a:pt x="1357" y="195"/>
                      <a:pt x="1313" y="199"/>
                      <a:pt x="1274" y="203"/>
                    </a:cubicBezTo>
                    <a:lnTo>
                      <a:pt x="1274" y="203"/>
                    </a:lnTo>
                    <a:cubicBezTo>
                      <a:pt x="1278" y="202"/>
                      <a:pt x="1282" y="200"/>
                      <a:pt x="1286" y="199"/>
                    </a:cubicBezTo>
                    <a:lnTo>
                      <a:pt x="1286" y="199"/>
                    </a:lnTo>
                    <a:cubicBezTo>
                      <a:pt x="1299" y="196"/>
                      <a:pt x="1317" y="191"/>
                      <a:pt x="1342" y="183"/>
                    </a:cubicBezTo>
                    <a:lnTo>
                      <a:pt x="1342" y="183"/>
                    </a:lnTo>
                    <a:cubicBezTo>
                      <a:pt x="1439" y="160"/>
                      <a:pt x="1557" y="149"/>
                      <a:pt x="1674" y="110"/>
                    </a:cubicBezTo>
                    <a:cubicBezTo>
                      <a:pt x="1586" y="110"/>
                      <a:pt x="1493" y="127"/>
                      <a:pt x="1417" y="146"/>
                    </a:cubicBezTo>
                    <a:lnTo>
                      <a:pt x="1417" y="146"/>
                    </a:lnTo>
                    <a:cubicBezTo>
                      <a:pt x="1442" y="117"/>
                      <a:pt x="1440" y="105"/>
                      <a:pt x="1421" y="105"/>
                    </a:cubicBezTo>
                    <a:close/>
                    <a:moveTo>
                      <a:pt x="1257" y="210"/>
                    </a:moveTo>
                    <a:lnTo>
                      <a:pt x="1257" y="210"/>
                    </a:lnTo>
                    <a:cubicBezTo>
                      <a:pt x="1220" y="215"/>
                      <a:pt x="1206" y="219"/>
                      <a:pt x="1236" y="219"/>
                    </a:cubicBezTo>
                    <a:cubicBezTo>
                      <a:pt x="1242" y="216"/>
                      <a:pt x="1250" y="213"/>
                      <a:pt x="1257" y="210"/>
                    </a:cubicBezTo>
                    <a:close/>
                    <a:moveTo>
                      <a:pt x="1078" y="275"/>
                    </a:moveTo>
                    <a:lnTo>
                      <a:pt x="1078" y="275"/>
                    </a:lnTo>
                    <a:cubicBezTo>
                      <a:pt x="1063" y="285"/>
                      <a:pt x="1061" y="288"/>
                      <a:pt x="1064" y="288"/>
                    </a:cubicBezTo>
                    <a:cubicBezTo>
                      <a:pt x="1070" y="288"/>
                      <a:pt x="1093" y="277"/>
                      <a:pt x="1078" y="275"/>
                    </a:cubicBezTo>
                    <a:close/>
                    <a:moveTo>
                      <a:pt x="1154" y="129"/>
                    </a:moveTo>
                    <a:lnTo>
                      <a:pt x="893" y="363"/>
                    </a:lnTo>
                    <a:lnTo>
                      <a:pt x="893" y="363"/>
                    </a:lnTo>
                    <a:lnTo>
                      <a:pt x="962" y="329"/>
                    </a:lnTo>
                    <a:lnTo>
                      <a:pt x="1071" y="274"/>
                    </a:lnTo>
                    <a:lnTo>
                      <a:pt x="1071" y="269"/>
                    </a:lnTo>
                    <a:lnTo>
                      <a:pt x="1071" y="269"/>
                    </a:lnTo>
                    <a:cubicBezTo>
                      <a:pt x="1068" y="270"/>
                      <a:pt x="1066" y="270"/>
                      <a:pt x="1065" y="270"/>
                    </a:cubicBezTo>
                    <a:cubicBezTo>
                      <a:pt x="1060" y="270"/>
                      <a:pt x="1065" y="266"/>
                      <a:pt x="1071" y="262"/>
                    </a:cubicBezTo>
                    <a:lnTo>
                      <a:pt x="1071" y="262"/>
                    </a:lnTo>
                    <a:lnTo>
                      <a:pt x="1071" y="269"/>
                    </a:lnTo>
                    <a:lnTo>
                      <a:pt x="1071" y="269"/>
                    </a:lnTo>
                    <a:cubicBezTo>
                      <a:pt x="1073" y="269"/>
                      <a:pt x="1075" y="268"/>
                      <a:pt x="1078" y="267"/>
                    </a:cubicBezTo>
                    <a:lnTo>
                      <a:pt x="1078" y="267"/>
                    </a:lnTo>
                    <a:cubicBezTo>
                      <a:pt x="1076" y="269"/>
                      <a:pt x="1074" y="271"/>
                      <a:pt x="1071" y="274"/>
                    </a:cubicBezTo>
                    <a:cubicBezTo>
                      <a:pt x="1074" y="274"/>
                      <a:pt x="1076" y="274"/>
                      <a:pt x="1078" y="275"/>
                    </a:cubicBezTo>
                    <a:lnTo>
                      <a:pt x="1078" y="275"/>
                    </a:lnTo>
                    <a:cubicBezTo>
                      <a:pt x="1094" y="264"/>
                      <a:pt x="1125" y="247"/>
                      <a:pt x="1181" y="219"/>
                    </a:cubicBezTo>
                    <a:lnTo>
                      <a:pt x="1181" y="219"/>
                    </a:lnTo>
                    <a:cubicBezTo>
                      <a:pt x="1125" y="247"/>
                      <a:pt x="1094" y="261"/>
                      <a:pt x="1078" y="267"/>
                    </a:cubicBezTo>
                    <a:lnTo>
                      <a:pt x="1078" y="267"/>
                    </a:lnTo>
                    <a:cubicBezTo>
                      <a:pt x="1084" y="260"/>
                      <a:pt x="1084" y="258"/>
                      <a:pt x="1082" y="258"/>
                    </a:cubicBezTo>
                    <a:cubicBezTo>
                      <a:pt x="1080" y="258"/>
                      <a:pt x="1075" y="260"/>
                      <a:pt x="1071" y="262"/>
                    </a:cubicBezTo>
                    <a:lnTo>
                      <a:pt x="1071" y="262"/>
                    </a:lnTo>
                    <a:lnTo>
                      <a:pt x="1071" y="219"/>
                    </a:lnTo>
                    <a:lnTo>
                      <a:pt x="1126" y="219"/>
                    </a:lnTo>
                    <a:cubicBezTo>
                      <a:pt x="1066" y="219"/>
                      <a:pt x="1088" y="219"/>
                      <a:pt x="1194" y="210"/>
                    </a:cubicBezTo>
                    <a:lnTo>
                      <a:pt x="1194" y="210"/>
                    </a:lnTo>
                    <a:cubicBezTo>
                      <a:pt x="1190" y="213"/>
                      <a:pt x="1186" y="216"/>
                      <a:pt x="1181" y="219"/>
                    </a:cubicBezTo>
                    <a:cubicBezTo>
                      <a:pt x="1185" y="216"/>
                      <a:pt x="1190" y="213"/>
                      <a:pt x="1195" y="210"/>
                    </a:cubicBezTo>
                    <a:lnTo>
                      <a:pt x="1195" y="210"/>
                    </a:lnTo>
                    <a:cubicBezTo>
                      <a:pt x="1195" y="210"/>
                      <a:pt x="1194" y="210"/>
                      <a:pt x="1194" y="210"/>
                    </a:cubicBezTo>
                    <a:lnTo>
                      <a:pt x="1194" y="210"/>
                    </a:lnTo>
                    <a:cubicBezTo>
                      <a:pt x="1234" y="182"/>
                      <a:pt x="1227" y="177"/>
                      <a:pt x="1207" y="177"/>
                    </a:cubicBezTo>
                    <a:cubicBezTo>
                      <a:pt x="1196" y="177"/>
                      <a:pt x="1181" y="178"/>
                      <a:pt x="1167" y="178"/>
                    </a:cubicBezTo>
                    <a:cubicBezTo>
                      <a:pt x="1138" y="178"/>
                      <a:pt x="1116" y="171"/>
                      <a:pt x="1154" y="129"/>
                    </a:cubicBezTo>
                    <a:close/>
                    <a:moveTo>
                      <a:pt x="852" y="384"/>
                    </a:moveTo>
                    <a:lnTo>
                      <a:pt x="852" y="384"/>
                    </a:lnTo>
                    <a:cubicBezTo>
                      <a:pt x="852" y="384"/>
                      <a:pt x="729" y="476"/>
                      <a:pt x="690" y="522"/>
                    </a:cubicBezTo>
                    <a:lnTo>
                      <a:pt x="690" y="522"/>
                    </a:lnTo>
                    <a:lnTo>
                      <a:pt x="852" y="384"/>
                    </a:lnTo>
                    <a:close/>
                    <a:moveTo>
                      <a:pt x="1180" y="1"/>
                    </a:moveTo>
                    <a:lnTo>
                      <a:pt x="1180" y="1"/>
                    </a:lnTo>
                    <a:cubicBezTo>
                      <a:pt x="1092" y="89"/>
                      <a:pt x="804" y="377"/>
                      <a:pt x="743" y="438"/>
                    </a:cubicBezTo>
                    <a:lnTo>
                      <a:pt x="743" y="438"/>
                    </a:lnTo>
                    <a:cubicBezTo>
                      <a:pt x="717" y="469"/>
                      <a:pt x="694" y="495"/>
                      <a:pt x="674" y="518"/>
                    </a:cubicBezTo>
                    <a:lnTo>
                      <a:pt x="674" y="518"/>
                    </a:lnTo>
                    <a:cubicBezTo>
                      <a:pt x="686" y="508"/>
                      <a:pt x="699" y="497"/>
                      <a:pt x="711" y="487"/>
                    </a:cubicBezTo>
                    <a:lnTo>
                      <a:pt x="711" y="487"/>
                    </a:lnTo>
                    <a:cubicBezTo>
                      <a:pt x="694" y="502"/>
                      <a:pt x="678" y="518"/>
                      <a:pt x="661" y="532"/>
                    </a:cubicBezTo>
                    <a:lnTo>
                      <a:pt x="661" y="532"/>
                    </a:lnTo>
                    <a:cubicBezTo>
                      <a:pt x="657" y="538"/>
                      <a:pt x="652" y="543"/>
                      <a:pt x="647" y="549"/>
                    </a:cubicBezTo>
                    <a:lnTo>
                      <a:pt x="647" y="549"/>
                    </a:lnTo>
                    <a:cubicBezTo>
                      <a:pt x="685" y="514"/>
                      <a:pt x="713" y="488"/>
                      <a:pt x="735" y="468"/>
                    </a:cubicBezTo>
                    <a:lnTo>
                      <a:pt x="735" y="468"/>
                    </a:lnTo>
                    <a:cubicBezTo>
                      <a:pt x="779" y="433"/>
                      <a:pt x="819" y="404"/>
                      <a:pt x="852" y="384"/>
                    </a:cubicBezTo>
                    <a:lnTo>
                      <a:pt x="852" y="384"/>
                    </a:lnTo>
                    <a:lnTo>
                      <a:pt x="852" y="384"/>
                    </a:lnTo>
                    <a:lnTo>
                      <a:pt x="852" y="384"/>
                    </a:lnTo>
                    <a:cubicBezTo>
                      <a:pt x="803" y="433"/>
                      <a:pt x="879" y="357"/>
                      <a:pt x="688" y="548"/>
                    </a:cubicBezTo>
                    <a:lnTo>
                      <a:pt x="893" y="363"/>
                    </a:lnTo>
                    <a:lnTo>
                      <a:pt x="893" y="363"/>
                    </a:lnTo>
                    <a:lnTo>
                      <a:pt x="852" y="384"/>
                    </a:lnTo>
                    <a:lnTo>
                      <a:pt x="852" y="384"/>
                    </a:lnTo>
                    <a:cubicBezTo>
                      <a:pt x="873" y="363"/>
                      <a:pt x="918" y="318"/>
                      <a:pt x="1016" y="219"/>
                    </a:cubicBezTo>
                    <a:cubicBezTo>
                      <a:pt x="1213" y="62"/>
                      <a:pt x="1261" y="18"/>
                      <a:pt x="1253" y="18"/>
                    </a:cubicBezTo>
                    <a:cubicBezTo>
                      <a:pt x="1246" y="18"/>
                      <a:pt x="1195" y="52"/>
                      <a:pt x="1161" y="74"/>
                    </a:cubicBezTo>
                    <a:lnTo>
                      <a:pt x="1161" y="74"/>
                    </a:lnTo>
                    <a:cubicBezTo>
                      <a:pt x="1169" y="67"/>
                      <a:pt x="1175" y="61"/>
                      <a:pt x="1181" y="55"/>
                    </a:cubicBezTo>
                    <a:lnTo>
                      <a:pt x="1181" y="55"/>
                    </a:lnTo>
                    <a:cubicBezTo>
                      <a:pt x="1143" y="84"/>
                      <a:pt x="1129" y="94"/>
                      <a:pt x="1131" y="94"/>
                    </a:cubicBezTo>
                    <a:cubicBezTo>
                      <a:pt x="1132" y="94"/>
                      <a:pt x="1144" y="85"/>
                      <a:pt x="1161" y="74"/>
                    </a:cubicBezTo>
                    <a:lnTo>
                      <a:pt x="1161" y="74"/>
                    </a:lnTo>
                    <a:cubicBezTo>
                      <a:pt x="1090" y="143"/>
                      <a:pt x="937" y="282"/>
                      <a:pt x="791" y="415"/>
                    </a:cubicBezTo>
                    <a:lnTo>
                      <a:pt x="791" y="415"/>
                    </a:lnTo>
                    <a:cubicBezTo>
                      <a:pt x="834" y="371"/>
                      <a:pt x="718" y="463"/>
                      <a:pt x="1180" y="1"/>
                    </a:cubicBezTo>
                    <a:close/>
                    <a:moveTo>
                      <a:pt x="690" y="522"/>
                    </a:moveTo>
                    <a:lnTo>
                      <a:pt x="610" y="592"/>
                    </a:lnTo>
                    <a:lnTo>
                      <a:pt x="610" y="592"/>
                    </a:lnTo>
                    <a:cubicBezTo>
                      <a:pt x="624" y="585"/>
                      <a:pt x="649" y="572"/>
                      <a:pt x="688" y="548"/>
                    </a:cubicBezTo>
                    <a:cubicBezTo>
                      <a:pt x="674" y="548"/>
                      <a:pt x="678" y="538"/>
                      <a:pt x="690" y="522"/>
                    </a:cubicBezTo>
                    <a:close/>
                    <a:moveTo>
                      <a:pt x="635" y="560"/>
                    </a:moveTo>
                    <a:cubicBezTo>
                      <a:pt x="635" y="562"/>
                      <a:pt x="627" y="572"/>
                      <a:pt x="602" y="595"/>
                    </a:cubicBezTo>
                    <a:lnTo>
                      <a:pt x="602" y="595"/>
                    </a:lnTo>
                    <a:cubicBezTo>
                      <a:pt x="598" y="596"/>
                      <a:pt x="596" y="597"/>
                      <a:pt x="594" y="597"/>
                    </a:cubicBezTo>
                    <a:lnTo>
                      <a:pt x="594" y="597"/>
                    </a:lnTo>
                    <a:cubicBezTo>
                      <a:pt x="609" y="584"/>
                      <a:pt x="623" y="571"/>
                      <a:pt x="635" y="560"/>
                    </a:cubicBezTo>
                    <a:close/>
                    <a:moveTo>
                      <a:pt x="674" y="518"/>
                    </a:moveTo>
                    <a:cubicBezTo>
                      <a:pt x="392" y="758"/>
                      <a:pt x="0" y="1173"/>
                      <a:pt x="6" y="1173"/>
                    </a:cubicBezTo>
                    <a:cubicBezTo>
                      <a:pt x="7" y="1173"/>
                      <a:pt x="15" y="1166"/>
                      <a:pt x="31" y="1151"/>
                    </a:cubicBezTo>
                    <a:cubicBezTo>
                      <a:pt x="127" y="1054"/>
                      <a:pt x="175" y="1006"/>
                      <a:pt x="197" y="984"/>
                    </a:cubicBezTo>
                    <a:cubicBezTo>
                      <a:pt x="197" y="984"/>
                      <a:pt x="217" y="964"/>
                      <a:pt x="304" y="877"/>
                    </a:cubicBezTo>
                    <a:cubicBezTo>
                      <a:pt x="529" y="652"/>
                      <a:pt x="459" y="759"/>
                      <a:pt x="608" y="593"/>
                    </a:cubicBezTo>
                    <a:lnTo>
                      <a:pt x="608" y="593"/>
                    </a:lnTo>
                    <a:lnTo>
                      <a:pt x="610" y="592"/>
                    </a:lnTo>
                    <a:lnTo>
                      <a:pt x="610" y="592"/>
                    </a:lnTo>
                    <a:cubicBezTo>
                      <a:pt x="609" y="592"/>
                      <a:pt x="609" y="592"/>
                      <a:pt x="609" y="592"/>
                    </a:cubicBezTo>
                    <a:lnTo>
                      <a:pt x="609" y="592"/>
                    </a:lnTo>
                    <a:cubicBezTo>
                      <a:pt x="620" y="579"/>
                      <a:pt x="633" y="565"/>
                      <a:pt x="647" y="549"/>
                    </a:cubicBezTo>
                    <a:lnTo>
                      <a:pt x="647" y="549"/>
                    </a:lnTo>
                    <a:cubicBezTo>
                      <a:pt x="643" y="552"/>
                      <a:pt x="639" y="556"/>
                      <a:pt x="635" y="560"/>
                    </a:cubicBezTo>
                    <a:lnTo>
                      <a:pt x="635" y="560"/>
                    </a:lnTo>
                    <a:cubicBezTo>
                      <a:pt x="635" y="559"/>
                      <a:pt x="635" y="559"/>
                      <a:pt x="635" y="559"/>
                    </a:cubicBezTo>
                    <a:cubicBezTo>
                      <a:pt x="634" y="559"/>
                      <a:pt x="632" y="560"/>
                      <a:pt x="630" y="561"/>
                    </a:cubicBezTo>
                    <a:lnTo>
                      <a:pt x="630" y="561"/>
                    </a:lnTo>
                    <a:cubicBezTo>
                      <a:pt x="617" y="573"/>
                      <a:pt x="604" y="585"/>
                      <a:pt x="592" y="596"/>
                    </a:cubicBezTo>
                    <a:lnTo>
                      <a:pt x="592" y="596"/>
                    </a:lnTo>
                    <a:cubicBezTo>
                      <a:pt x="592" y="597"/>
                      <a:pt x="592" y="597"/>
                      <a:pt x="593" y="597"/>
                    </a:cubicBezTo>
                    <a:cubicBezTo>
                      <a:pt x="594" y="597"/>
                      <a:pt x="594" y="597"/>
                      <a:pt x="594" y="597"/>
                    </a:cubicBezTo>
                    <a:lnTo>
                      <a:pt x="594" y="597"/>
                    </a:lnTo>
                    <a:cubicBezTo>
                      <a:pt x="559" y="630"/>
                      <a:pt x="517" y="668"/>
                      <a:pt x="469" y="712"/>
                    </a:cubicBezTo>
                    <a:cubicBezTo>
                      <a:pt x="493" y="688"/>
                      <a:pt x="537" y="647"/>
                      <a:pt x="592" y="596"/>
                    </a:cubicBezTo>
                    <a:lnTo>
                      <a:pt x="592" y="596"/>
                    </a:lnTo>
                    <a:cubicBezTo>
                      <a:pt x="589" y="592"/>
                      <a:pt x="618" y="569"/>
                      <a:pt x="630" y="561"/>
                    </a:cubicBezTo>
                    <a:lnTo>
                      <a:pt x="630" y="561"/>
                    </a:lnTo>
                    <a:cubicBezTo>
                      <a:pt x="640" y="552"/>
                      <a:pt x="651" y="542"/>
                      <a:pt x="661" y="532"/>
                    </a:cubicBezTo>
                    <a:lnTo>
                      <a:pt x="661" y="532"/>
                    </a:lnTo>
                    <a:cubicBezTo>
                      <a:pt x="665" y="528"/>
                      <a:pt x="670" y="523"/>
                      <a:pt x="674" y="518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6" name="Google Shape;3896;p32"/>
              <p:cNvSpPr/>
              <p:nvPr/>
            </p:nvSpPr>
            <p:spPr>
              <a:xfrm>
                <a:off x="6350794" y="298557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32"/>
              <p:cNvSpPr/>
              <p:nvPr/>
            </p:nvSpPr>
            <p:spPr>
              <a:xfrm>
                <a:off x="6351458" y="298557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32"/>
              <p:cNvSpPr/>
              <p:nvPr/>
            </p:nvSpPr>
            <p:spPr>
              <a:xfrm>
                <a:off x="6354164" y="2984241"/>
                <a:ext cx="679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55" y="1"/>
                    </a:moveTo>
                    <a:lnTo>
                      <a:pt x="0" y="56"/>
                    </a:lnTo>
                    <a:lnTo>
                      <a:pt x="55" y="56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32"/>
              <p:cNvSpPr/>
              <p:nvPr/>
            </p:nvSpPr>
            <p:spPr>
              <a:xfrm>
                <a:off x="6350794" y="298623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32"/>
              <p:cNvSpPr/>
              <p:nvPr/>
            </p:nvSpPr>
            <p:spPr>
              <a:xfrm>
                <a:off x="6347424" y="2987559"/>
                <a:ext cx="691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6" h="56" extrusionOk="0">
                    <a:moveTo>
                      <a:pt x="0" y="55"/>
                    </a:moveTo>
                    <a:lnTo>
                      <a:pt x="0" y="55"/>
                    </a:lnTo>
                    <a:cubicBezTo>
                      <a:pt x="0" y="55"/>
                      <a:pt x="55" y="1"/>
                      <a:pt x="0" y="5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32"/>
              <p:cNvSpPr/>
              <p:nvPr/>
            </p:nvSpPr>
            <p:spPr>
              <a:xfrm>
                <a:off x="6351458" y="298557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32"/>
              <p:cNvSpPr/>
              <p:nvPr/>
            </p:nvSpPr>
            <p:spPr>
              <a:xfrm>
                <a:off x="6348100" y="2984241"/>
                <a:ext cx="14879" cy="563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60" extrusionOk="0">
                    <a:moveTo>
                      <a:pt x="0" y="1"/>
                    </a:moveTo>
                    <a:lnTo>
                      <a:pt x="55" y="56"/>
                    </a:lnTo>
                    <a:lnTo>
                      <a:pt x="85" y="56"/>
                    </a:lnTo>
                    <a:cubicBezTo>
                      <a:pt x="51" y="39"/>
                      <a:pt x="19" y="20"/>
                      <a:pt x="0" y="1"/>
                    </a:cubicBezTo>
                    <a:close/>
                    <a:moveTo>
                      <a:pt x="0" y="1"/>
                    </a:moveTo>
                    <a:lnTo>
                      <a:pt x="0" y="1"/>
                    </a:lnTo>
                    <a:cubicBezTo>
                      <a:pt x="55" y="28"/>
                      <a:pt x="82" y="42"/>
                      <a:pt x="110" y="56"/>
                    </a:cubicBezTo>
                    <a:lnTo>
                      <a:pt x="112" y="56"/>
                    </a:lnTo>
                    <a:cubicBezTo>
                      <a:pt x="77" y="39"/>
                      <a:pt x="40" y="21"/>
                      <a:pt x="0" y="1"/>
                    </a:cubicBezTo>
                    <a:close/>
                    <a:moveTo>
                      <a:pt x="125" y="50"/>
                    </a:moveTo>
                    <a:cubicBezTo>
                      <a:pt x="118" y="50"/>
                      <a:pt x="120" y="52"/>
                      <a:pt x="127" y="56"/>
                    </a:cubicBezTo>
                    <a:lnTo>
                      <a:pt x="164" y="56"/>
                    </a:lnTo>
                    <a:cubicBezTo>
                      <a:pt x="144" y="51"/>
                      <a:pt x="131" y="50"/>
                      <a:pt x="125" y="50"/>
                    </a:cubicBezTo>
                    <a:close/>
                    <a:moveTo>
                      <a:pt x="164" y="56"/>
                    </a:moveTo>
                    <a:cubicBezTo>
                      <a:pt x="164" y="56"/>
                      <a:pt x="181" y="61"/>
                      <a:pt x="209" y="72"/>
                    </a:cubicBezTo>
                    <a:lnTo>
                      <a:pt x="209" y="72"/>
                    </a:lnTo>
                    <a:cubicBezTo>
                      <a:pt x="189" y="56"/>
                      <a:pt x="201" y="56"/>
                      <a:pt x="164" y="56"/>
                    </a:cubicBezTo>
                    <a:close/>
                    <a:moveTo>
                      <a:pt x="219" y="56"/>
                    </a:moveTo>
                    <a:lnTo>
                      <a:pt x="263" y="77"/>
                    </a:lnTo>
                    <a:lnTo>
                      <a:pt x="263" y="77"/>
                    </a:lnTo>
                    <a:cubicBezTo>
                      <a:pt x="269" y="74"/>
                      <a:pt x="274" y="67"/>
                      <a:pt x="274" y="56"/>
                    </a:cubicBezTo>
                    <a:close/>
                    <a:moveTo>
                      <a:pt x="85" y="56"/>
                    </a:moveTo>
                    <a:lnTo>
                      <a:pt x="85" y="56"/>
                    </a:lnTo>
                    <a:cubicBezTo>
                      <a:pt x="149" y="87"/>
                      <a:pt x="219" y="110"/>
                      <a:pt x="219" y="110"/>
                    </a:cubicBezTo>
                    <a:cubicBezTo>
                      <a:pt x="164" y="83"/>
                      <a:pt x="137" y="69"/>
                      <a:pt x="110" y="56"/>
                    </a:cubicBezTo>
                    <a:close/>
                    <a:moveTo>
                      <a:pt x="226" y="84"/>
                    </a:moveTo>
                    <a:cubicBezTo>
                      <a:pt x="223" y="85"/>
                      <a:pt x="234" y="90"/>
                      <a:pt x="274" y="110"/>
                    </a:cubicBezTo>
                    <a:cubicBezTo>
                      <a:pt x="252" y="99"/>
                      <a:pt x="237" y="91"/>
                      <a:pt x="226" y="84"/>
                    </a:cubicBezTo>
                    <a:close/>
                    <a:moveTo>
                      <a:pt x="550" y="121"/>
                    </a:moveTo>
                    <a:cubicBezTo>
                      <a:pt x="609" y="132"/>
                      <a:pt x="680" y="146"/>
                      <a:pt x="767" y="165"/>
                    </a:cubicBezTo>
                    <a:cubicBezTo>
                      <a:pt x="699" y="142"/>
                      <a:pt x="621" y="129"/>
                      <a:pt x="550" y="121"/>
                    </a:cubicBezTo>
                    <a:close/>
                    <a:moveTo>
                      <a:pt x="336" y="97"/>
                    </a:moveTo>
                    <a:cubicBezTo>
                      <a:pt x="332" y="97"/>
                      <a:pt x="329" y="97"/>
                      <a:pt x="328" y="97"/>
                    </a:cubicBezTo>
                    <a:lnTo>
                      <a:pt x="328" y="97"/>
                    </a:lnTo>
                    <a:cubicBezTo>
                      <a:pt x="331" y="97"/>
                      <a:pt x="334" y="97"/>
                      <a:pt x="338" y="97"/>
                    </a:cubicBezTo>
                    <a:lnTo>
                      <a:pt x="338" y="97"/>
                    </a:lnTo>
                    <a:cubicBezTo>
                      <a:pt x="357" y="97"/>
                      <a:pt x="396" y="101"/>
                      <a:pt x="475" y="110"/>
                    </a:cubicBezTo>
                    <a:lnTo>
                      <a:pt x="329" y="110"/>
                    </a:lnTo>
                    <a:cubicBezTo>
                      <a:pt x="361" y="110"/>
                      <a:pt x="449" y="110"/>
                      <a:pt x="550" y="121"/>
                    </a:cubicBezTo>
                    <a:lnTo>
                      <a:pt x="550" y="121"/>
                    </a:lnTo>
                    <a:cubicBezTo>
                      <a:pt x="538" y="119"/>
                      <a:pt x="526" y="117"/>
                      <a:pt x="514" y="115"/>
                    </a:cubicBezTo>
                    <a:lnTo>
                      <a:pt x="514" y="115"/>
                    </a:lnTo>
                    <a:cubicBezTo>
                      <a:pt x="597" y="126"/>
                      <a:pt x="713" y="142"/>
                      <a:pt x="876" y="165"/>
                    </a:cubicBezTo>
                    <a:lnTo>
                      <a:pt x="931" y="165"/>
                    </a:lnTo>
                    <a:cubicBezTo>
                      <a:pt x="876" y="110"/>
                      <a:pt x="493" y="110"/>
                      <a:pt x="548" y="110"/>
                    </a:cubicBezTo>
                    <a:lnTo>
                      <a:pt x="483" y="110"/>
                    </a:lnTo>
                    <a:cubicBezTo>
                      <a:pt x="414" y="100"/>
                      <a:pt x="370" y="97"/>
                      <a:pt x="342" y="97"/>
                    </a:cubicBezTo>
                    <a:cubicBezTo>
                      <a:pt x="341" y="97"/>
                      <a:pt x="340" y="97"/>
                      <a:pt x="338" y="97"/>
                    </a:cubicBezTo>
                    <a:lnTo>
                      <a:pt x="338" y="97"/>
                    </a:lnTo>
                    <a:cubicBezTo>
                      <a:pt x="337" y="97"/>
                      <a:pt x="336" y="97"/>
                      <a:pt x="336" y="97"/>
                    </a:cubicBezTo>
                    <a:close/>
                    <a:moveTo>
                      <a:pt x="112" y="56"/>
                    </a:moveTo>
                    <a:cubicBezTo>
                      <a:pt x="458" y="221"/>
                      <a:pt x="558" y="230"/>
                      <a:pt x="657" y="329"/>
                    </a:cubicBezTo>
                    <a:cubicBezTo>
                      <a:pt x="766" y="329"/>
                      <a:pt x="386" y="166"/>
                      <a:pt x="275" y="111"/>
                    </a:cubicBezTo>
                    <a:lnTo>
                      <a:pt x="275" y="111"/>
                    </a:lnTo>
                    <a:cubicBezTo>
                      <a:pt x="276" y="111"/>
                      <a:pt x="277" y="112"/>
                      <a:pt x="277" y="112"/>
                    </a:cubicBezTo>
                    <a:lnTo>
                      <a:pt x="277" y="112"/>
                    </a:lnTo>
                    <a:cubicBezTo>
                      <a:pt x="276" y="111"/>
                      <a:pt x="275" y="111"/>
                      <a:pt x="274" y="110"/>
                    </a:cubicBezTo>
                    <a:lnTo>
                      <a:pt x="274" y="110"/>
                    </a:lnTo>
                    <a:cubicBezTo>
                      <a:pt x="274" y="111"/>
                      <a:pt x="275" y="111"/>
                      <a:pt x="275" y="111"/>
                    </a:cubicBezTo>
                    <a:lnTo>
                      <a:pt x="275" y="111"/>
                    </a:lnTo>
                    <a:cubicBezTo>
                      <a:pt x="200" y="85"/>
                      <a:pt x="146" y="65"/>
                      <a:pt x="127" y="56"/>
                    </a:cubicBezTo>
                    <a:close/>
                    <a:moveTo>
                      <a:pt x="209" y="72"/>
                    </a:moveTo>
                    <a:lnTo>
                      <a:pt x="209" y="72"/>
                    </a:lnTo>
                    <a:cubicBezTo>
                      <a:pt x="213" y="75"/>
                      <a:pt x="218" y="79"/>
                      <a:pt x="226" y="84"/>
                    </a:cubicBezTo>
                    <a:lnTo>
                      <a:pt x="226" y="84"/>
                    </a:lnTo>
                    <a:cubicBezTo>
                      <a:pt x="226" y="83"/>
                      <a:pt x="229" y="83"/>
                      <a:pt x="233" y="83"/>
                    </a:cubicBezTo>
                    <a:cubicBezTo>
                      <a:pt x="235" y="83"/>
                      <a:pt x="238" y="83"/>
                      <a:pt x="241" y="83"/>
                    </a:cubicBezTo>
                    <a:lnTo>
                      <a:pt x="241" y="83"/>
                    </a:lnTo>
                    <a:cubicBezTo>
                      <a:pt x="260" y="90"/>
                      <a:pt x="282" y="97"/>
                      <a:pt x="307" y="106"/>
                    </a:cubicBezTo>
                    <a:lnTo>
                      <a:pt x="307" y="106"/>
                    </a:lnTo>
                    <a:cubicBezTo>
                      <a:pt x="308" y="107"/>
                      <a:pt x="312" y="108"/>
                      <a:pt x="316" y="109"/>
                    </a:cubicBezTo>
                    <a:lnTo>
                      <a:pt x="316" y="109"/>
                    </a:lnTo>
                    <a:cubicBezTo>
                      <a:pt x="513" y="178"/>
                      <a:pt x="854" y="292"/>
                      <a:pt x="1041" y="329"/>
                    </a:cubicBezTo>
                    <a:cubicBezTo>
                      <a:pt x="1041" y="275"/>
                      <a:pt x="1205" y="275"/>
                      <a:pt x="329" y="110"/>
                    </a:cubicBezTo>
                    <a:cubicBezTo>
                      <a:pt x="353" y="110"/>
                      <a:pt x="312" y="99"/>
                      <a:pt x="328" y="97"/>
                    </a:cubicBezTo>
                    <a:lnTo>
                      <a:pt x="328" y="97"/>
                    </a:lnTo>
                    <a:cubicBezTo>
                      <a:pt x="318" y="98"/>
                      <a:pt x="312" y="99"/>
                      <a:pt x="308" y="100"/>
                    </a:cubicBezTo>
                    <a:lnTo>
                      <a:pt x="308" y="100"/>
                    </a:lnTo>
                    <a:lnTo>
                      <a:pt x="263" y="77"/>
                    </a:lnTo>
                    <a:lnTo>
                      <a:pt x="263" y="77"/>
                    </a:lnTo>
                    <a:cubicBezTo>
                      <a:pt x="256" y="81"/>
                      <a:pt x="248" y="83"/>
                      <a:pt x="241" y="83"/>
                    </a:cubicBezTo>
                    <a:lnTo>
                      <a:pt x="241" y="83"/>
                    </a:lnTo>
                    <a:cubicBezTo>
                      <a:pt x="229" y="79"/>
                      <a:pt x="218" y="75"/>
                      <a:pt x="209" y="72"/>
                    </a:cubicBezTo>
                    <a:close/>
                    <a:moveTo>
                      <a:pt x="277" y="112"/>
                    </a:moveTo>
                    <a:lnTo>
                      <a:pt x="277" y="112"/>
                    </a:lnTo>
                    <a:cubicBezTo>
                      <a:pt x="551" y="221"/>
                      <a:pt x="931" y="384"/>
                      <a:pt x="822" y="384"/>
                    </a:cubicBezTo>
                    <a:cubicBezTo>
                      <a:pt x="997" y="443"/>
                      <a:pt x="1075" y="460"/>
                      <a:pt x="1108" y="460"/>
                    </a:cubicBezTo>
                    <a:cubicBezTo>
                      <a:pt x="1154" y="460"/>
                      <a:pt x="1114" y="427"/>
                      <a:pt x="1123" y="427"/>
                    </a:cubicBezTo>
                    <a:cubicBezTo>
                      <a:pt x="1126" y="427"/>
                      <a:pt x="1133" y="431"/>
                      <a:pt x="1150" y="439"/>
                    </a:cubicBezTo>
                    <a:cubicBezTo>
                      <a:pt x="1043" y="367"/>
                      <a:pt x="538" y="202"/>
                      <a:pt x="277" y="112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32"/>
              <p:cNvSpPr/>
              <p:nvPr/>
            </p:nvSpPr>
            <p:spPr>
              <a:xfrm>
                <a:off x="6352134" y="298557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32"/>
              <p:cNvSpPr/>
              <p:nvPr/>
            </p:nvSpPr>
            <p:spPr>
              <a:xfrm>
                <a:off x="6344595" y="2981590"/>
                <a:ext cx="19271" cy="15214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243" extrusionOk="0">
                    <a:moveTo>
                      <a:pt x="11" y="1"/>
                    </a:moveTo>
                    <a:cubicBezTo>
                      <a:pt x="58" y="35"/>
                      <a:pt x="101" y="66"/>
                      <a:pt x="141" y="96"/>
                    </a:cubicBezTo>
                    <a:lnTo>
                      <a:pt x="141" y="96"/>
                    </a:lnTo>
                    <a:cubicBezTo>
                      <a:pt x="107" y="70"/>
                      <a:pt x="65" y="39"/>
                      <a:pt x="11" y="1"/>
                    </a:cubicBezTo>
                    <a:close/>
                    <a:moveTo>
                      <a:pt x="54" y="102"/>
                    </a:moveTo>
                    <a:cubicBezTo>
                      <a:pt x="53" y="102"/>
                      <a:pt x="55" y="103"/>
                      <a:pt x="60" y="106"/>
                    </a:cubicBezTo>
                    <a:lnTo>
                      <a:pt x="60" y="106"/>
                    </a:lnTo>
                    <a:cubicBezTo>
                      <a:pt x="58" y="105"/>
                      <a:pt x="56" y="103"/>
                      <a:pt x="54" y="102"/>
                    </a:cubicBezTo>
                    <a:close/>
                    <a:moveTo>
                      <a:pt x="130" y="120"/>
                    </a:moveTo>
                    <a:cubicBezTo>
                      <a:pt x="151" y="132"/>
                      <a:pt x="168" y="144"/>
                      <a:pt x="185" y="156"/>
                    </a:cubicBezTo>
                    <a:lnTo>
                      <a:pt x="185" y="156"/>
                    </a:lnTo>
                    <a:cubicBezTo>
                      <a:pt x="168" y="145"/>
                      <a:pt x="153" y="136"/>
                      <a:pt x="138" y="128"/>
                    </a:cubicBezTo>
                    <a:lnTo>
                      <a:pt x="138" y="128"/>
                    </a:lnTo>
                    <a:lnTo>
                      <a:pt x="130" y="120"/>
                    </a:lnTo>
                    <a:close/>
                    <a:moveTo>
                      <a:pt x="130" y="156"/>
                    </a:moveTo>
                    <a:cubicBezTo>
                      <a:pt x="130" y="156"/>
                      <a:pt x="143" y="165"/>
                      <a:pt x="121" y="165"/>
                    </a:cubicBezTo>
                    <a:lnTo>
                      <a:pt x="148" y="165"/>
                    </a:lnTo>
                    <a:cubicBezTo>
                      <a:pt x="135" y="159"/>
                      <a:pt x="131" y="156"/>
                      <a:pt x="130" y="156"/>
                    </a:cubicBezTo>
                    <a:close/>
                    <a:moveTo>
                      <a:pt x="141" y="96"/>
                    </a:moveTo>
                    <a:cubicBezTo>
                      <a:pt x="180" y="126"/>
                      <a:pt x="208" y="148"/>
                      <a:pt x="230" y="167"/>
                    </a:cubicBezTo>
                    <a:lnTo>
                      <a:pt x="230" y="167"/>
                    </a:lnTo>
                    <a:cubicBezTo>
                      <a:pt x="230" y="166"/>
                      <a:pt x="230" y="166"/>
                      <a:pt x="230" y="165"/>
                    </a:cubicBezTo>
                    <a:lnTo>
                      <a:pt x="230" y="165"/>
                    </a:lnTo>
                    <a:lnTo>
                      <a:pt x="246" y="174"/>
                    </a:lnTo>
                    <a:lnTo>
                      <a:pt x="246" y="174"/>
                    </a:lnTo>
                    <a:cubicBezTo>
                      <a:pt x="213" y="149"/>
                      <a:pt x="178" y="123"/>
                      <a:pt x="141" y="96"/>
                    </a:cubicBezTo>
                    <a:close/>
                    <a:moveTo>
                      <a:pt x="215" y="175"/>
                    </a:moveTo>
                    <a:cubicBezTo>
                      <a:pt x="220" y="177"/>
                      <a:pt x="224" y="179"/>
                      <a:pt x="228" y="181"/>
                    </a:cubicBezTo>
                    <a:lnTo>
                      <a:pt x="228" y="181"/>
                    </a:lnTo>
                    <a:cubicBezTo>
                      <a:pt x="228" y="182"/>
                      <a:pt x="228" y="182"/>
                      <a:pt x="228" y="183"/>
                    </a:cubicBezTo>
                    <a:lnTo>
                      <a:pt x="228" y="183"/>
                    </a:lnTo>
                    <a:cubicBezTo>
                      <a:pt x="224" y="180"/>
                      <a:pt x="220" y="177"/>
                      <a:pt x="215" y="175"/>
                    </a:cubicBezTo>
                    <a:close/>
                    <a:moveTo>
                      <a:pt x="225" y="190"/>
                    </a:moveTo>
                    <a:lnTo>
                      <a:pt x="225" y="190"/>
                    </a:lnTo>
                    <a:cubicBezTo>
                      <a:pt x="231" y="193"/>
                      <a:pt x="237" y="196"/>
                      <a:pt x="243" y="199"/>
                    </a:cubicBezTo>
                    <a:lnTo>
                      <a:pt x="243" y="199"/>
                    </a:lnTo>
                    <a:cubicBezTo>
                      <a:pt x="249" y="203"/>
                      <a:pt x="255" y="208"/>
                      <a:pt x="261" y="212"/>
                    </a:cubicBezTo>
                    <a:lnTo>
                      <a:pt x="261" y="212"/>
                    </a:lnTo>
                    <a:cubicBezTo>
                      <a:pt x="225" y="197"/>
                      <a:pt x="222" y="198"/>
                      <a:pt x="225" y="190"/>
                    </a:cubicBezTo>
                    <a:close/>
                    <a:moveTo>
                      <a:pt x="515" y="331"/>
                    </a:moveTo>
                    <a:lnTo>
                      <a:pt x="749" y="468"/>
                    </a:lnTo>
                    <a:lnTo>
                      <a:pt x="749" y="468"/>
                    </a:lnTo>
                    <a:cubicBezTo>
                      <a:pt x="750" y="468"/>
                      <a:pt x="750" y="468"/>
                      <a:pt x="750" y="468"/>
                    </a:cubicBezTo>
                    <a:cubicBezTo>
                      <a:pt x="761" y="468"/>
                      <a:pt x="787" y="475"/>
                      <a:pt x="833" y="494"/>
                    </a:cubicBezTo>
                    <a:cubicBezTo>
                      <a:pt x="727" y="441"/>
                      <a:pt x="618" y="384"/>
                      <a:pt x="515" y="331"/>
                    </a:cubicBezTo>
                    <a:close/>
                    <a:moveTo>
                      <a:pt x="3" y="44"/>
                    </a:moveTo>
                    <a:cubicBezTo>
                      <a:pt x="1" y="44"/>
                      <a:pt x="3" y="47"/>
                      <a:pt x="11" y="56"/>
                    </a:cubicBezTo>
                    <a:cubicBezTo>
                      <a:pt x="61" y="81"/>
                      <a:pt x="97" y="100"/>
                      <a:pt x="127" y="118"/>
                    </a:cubicBezTo>
                    <a:lnTo>
                      <a:pt x="127" y="118"/>
                    </a:lnTo>
                    <a:cubicBezTo>
                      <a:pt x="127" y="119"/>
                      <a:pt x="127" y="120"/>
                      <a:pt x="127" y="121"/>
                    </a:cubicBezTo>
                    <a:lnTo>
                      <a:pt x="127" y="121"/>
                    </a:lnTo>
                    <a:cubicBezTo>
                      <a:pt x="89" y="100"/>
                      <a:pt x="64" y="89"/>
                      <a:pt x="55" y="89"/>
                    </a:cubicBezTo>
                    <a:cubicBezTo>
                      <a:pt x="53" y="89"/>
                      <a:pt x="52" y="90"/>
                      <a:pt x="52" y="92"/>
                    </a:cubicBezTo>
                    <a:lnTo>
                      <a:pt x="52" y="92"/>
                    </a:lnTo>
                    <a:cubicBezTo>
                      <a:pt x="42" y="88"/>
                      <a:pt x="37" y="85"/>
                      <a:pt x="34" y="85"/>
                    </a:cubicBezTo>
                    <a:cubicBezTo>
                      <a:pt x="31" y="85"/>
                      <a:pt x="37" y="91"/>
                      <a:pt x="54" y="102"/>
                    </a:cubicBezTo>
                    <a:lnTo>
                      <a:pt x="54" y="102"/>
                    </a:lnTo>
                    <a:cubicBezTo>
                      <a:pt x="54" y="102"/>
                      <a:pt x="54" y="102"/>
                      <a:pt x="54" y="102"/>
                    </a:cubicBezTo>
                    <a:cubicBezTo>
                      <a:pt x="55" y="102"/>
                      <a:pt x="57" y="103"/>
                      <a:pt x="60" y="104"/>
                    </a:cubicBezTo>
                    <a:lnTo>
                      <a:pt x="60" y="104"/>
                    </a:lnTo>
                    <a:cubicBezTo>
                      <a:pt x="55" y="98"/>
                      <a:pt x="52" y="94"/>
                      <a:pt x="52" y="92"/>
                    </a:cubicBezTo>
                    <a:lnTo>
                      <a:pt x="52" y="92"/>
                    </a:lnTo>
                    <a:cubicBezTo>
                      <a:pt x="65" y="98"/>
                      <a:pt x="85" y="107"/>
                      <a:pt x="110" y="120"/>
                    </a:cubicBezTo>
                    <a:lnTo>
                      <a:pt x="110" y="120"/>
                    </a:lnTo>
                    <a:cubicBezTo>
                      <a:pt x="94" y="116"/>
                      <a:pt x="71" y="107"/>
                      <a:pt x="60" y="104"/>
                    </a:cubicBezTo>
                    <a:lnTo>
                      <a:pt x="60" y="104"/>
                    </a:lnTo>
                    <a:cubicBezTo>
                      <a:pt x="61" y="105"/>
                      <a:pt x="63" y="107"/>
                      <a:pt x="64" y="109"/>
                    </a:cubicBezTo>
                    <a:lnTo>
                      <a:pt x="64" y="109"/>
                    </a:lnTo>
                    <a:cubicBezTo>
                      <a:pt x="63" y="108"/>
                      <a:pt x="61" y="107"/>
                      <a:pt x="60" y="106"/>
                    </a:cubicBezTo>
                    <a:lnTo>
                      <a:pt x="60" y="106"/>
                    </a:lnTo>
                    <a:cubicBezTo>
                      <a:pt x="62" y="108"/>
                      <a:pt x="64" y="109"/>
                      <a:pt x="66" y="110"/>
                    </a:cubicBezTo>
                    <a:cubicBezTo>
                      <a:pt x="65" y="110"/>
                      <a:pt x="65" y="109"/>
                      <a:pt x="64" y="109"/>
                    </a:cubicBezTo>
                    <a:lnTo>
                      <a:pt x="64" y="109"/>
                    </a:lnTo>
                    <a:cubicBezTo>
                      <a:pt x="80" y="117"/>
                      <a:pt x="113" y="134"/>
                      <a:pt x="176" y="165"/>
                    </a:cubicBezTo>
                    <a:lnTo>
                      <a:pt x="176" y="165"/>
                    </a:lnTo>
                    <a:lnTo>
                      <a:pt x="152" y="142"/>
                    </a:lnTo>
                    <a:lnTo>
                      <a:pt x="152" y="142"/>
                    </a:lnTo>
                    <a:cubicBezTo>
                      <a:pt x="167" y="150"/>
                      <a:pt x="183" y="158"/>
                      <a:pt x="201" y="167"/>
                    </a:cubicBezTo>
                    <a:lnTo>
                      <a:pt x="201" y="167"/>
                    </a:lnTo>
                    <a:cubicBezTo>
                      <a:pt x="209" y="173"/>
                      <a:pt x="218" y="179"/>
                      <a:pt x="227" y="186"/>
                    </a:cubicBezTo>
                    <a:lnTo>
                      <a:pt x="227" y="186"/>
                    </a:lnTo>
                    <a:cubicBezTo>
                      <a:pt x="226" y="188"/>
                      <a:pt x="226" y="189"/>
                      <a:pt x="225" y="190"/>
                    </a:cubicBezTo>
                    <a:lnTo>
                      <a:pt x="225" y="190"/>
                    </a:lnTo>
                    <a:cubicBezTo>
                      <a:pt x="207" y="181"/>
                      <a:pt x="190" y="173"/>
                      <a:pt x="176" y="165"/>
                    </a:cubicBezTo>
                    <a:lnTo>
                      <a:pt x="176" y="165"/>
                    </a:lnTo>
                    <a:lnTo>
                      <a:pt x="176" y="165"/>
                    </a:lnTo>
                    <a:lnTo>
                      <a:pt x="148" y="165"/>
                    </a:lnTo>
                    <a:cubicBezTo>
                      <a:pt x="167" y="174"/>
                      <a:pt x="204" y="191"/>
                      <a:pt x="274" y="222"/>
                    </a:cubicBezTo>
                    <a:lnTo>
                      <a:pt x="274" y="222"/>
                    </a:lnTo>
                    <a:cubicBezTo>
                      <a:pt x="270" y="219"/>
                      <a:pt x="265" y="216"/>
                      <a:pt x="261" y="212"/>
                    </a:cubicBezTo>
                    <a:lnTo>
                      <a:pt x="261" y="212"/>
                    </a:lnTo>
                    <a:cubicBezTo>
                      <a:pt x="273" y="217"/>
                      <a:pt x="288" y="224"/>
                      <a:pt x="307" y="233"/>
                    </a:cubicBezTo>
                    <a:lnTo>
                      <a:pt x="307" y="233"/>
                    </a:lnTo>
                    <a:cubicBezTo>
                      <a:pt x="305" y="231"/>
                      <a:pt x="304" y="230"/>
                      <a:pt x="302" y="228"/>
                    </a:cubicBezTo>
                    <a:lnTo>
                      <a:pt x="302" y="228"/>
                    </a:lnTo>
                    <a:cubicBezTo>
                      <a:pt x="305" y="230"/>
                      <a:pt x="308" y="233"/>
                      <a:pt x="312" y="235"/>
                    </a:cubicBezTo>
                    <a:lnTo>
                      <a:pt x="312" y="235"/>
                    </a:lnTo>
                    <a:cubicBezTo>
                      <a:pt x="310" y="234"/>
                      <a:pt x="309" y="233"/>
                      <a:pt x="307" y="233"/>
                    </a:cubicBezTo>
                    <a:lnTo>
                      <a:pt x="307" y="233"/>
                    </a:lnTo>
                    <a:cubicBezTo>
                      <a:pt x="311" y="236"/>
                      <a:pt x="314" y="239"/>
                      <a:pt x="318" y="242"/>
                    </a:cubicBezTo>
                    <a:lnTo>
                      <a:pt x="318" y="242"/>
                    </a:lnTo>
                    <a:cubicBezTo>
                      <a:pt x="302" y="235"/>
                      <a:pt x="288" y="228"/>
                      <a:pt x="274" y="222"/>
                    </a:cubicBezTo>
                    <a:lnTo>
                      <a:pt x="274" y="222"/>
                    </a:lnTo>
                    <a:cubicBezTo>
                      <a:pt x="323" y="259"/>
                      <a:pt x="391" y="309"/>
                      <a:pt x="504" y="384"/>
                    </a:cubicBezTo>
                    <a:cubicBezTo>
                      <a:pt x="519" y="394"/>
                      <a:pt x="534" y="404"/>
                      <a:pt x="549" y="414"/>
                    </a:cubicBezTo>
                    <a:lnTo>
                      <a:pt x="549" y="414"/>
                    </a:lnTo>
                    <a:cubicBezTo>
                      <a:pt x="745" y="577"/>
                      <a:pt x="954" y="764"/>
                      <a:pt x="1490" y="1206"/>
                    </a:cubicBezTo>
                    <a:cubicBezTo>
                      <a:pt x="1530" y="1232"/>
                      <a:pt x="1547" y="1243"/>
                      <a:pt x="1550" y="1243"/>
                    </a:cubicBezTo>
                    <a:cubicBezTo>
                      <a:pt x="1562" y="1243"/>
                      <a:pt x="1435" y="1138"/>
                      <a:pt x="1435" y="1096"/>
                    </a:cubicBezTo>
                    <a:cubicBezTo>
                      <a:pt x="1216" y="987"/>
                      <a:pt x="888" y="713"/>
                      <a:pt x="723" y="548"/>
                    </a:cubicBezTo>
                    <a:lnTo>
                      <a:pt x="723" y="548"/>
                    </a:lnTo>
                    <a:cubicBezTo>
                      <a:pt x="762" y="574"/>
                      <a:pt x="777" y="582"/>
                      <a:pt x="780" y="582"/>
                    </a:cubicBezTo>
                    <a:cubicBezTo>
                      <a:pt x="785" y="582"/>
                      <a:pt x="770" y="568"/>
                      <a:pt x="770" y="568"/>
                    </a:cubicBezTo>
                    <a:lnTo>
                      <a:pt x="770" y="568"/>
                    </a:lnTo>
                    <a:cubicBezTo>
                      <a:pt x="770" y="568"/>
                      <a:pt x="799" y="593"/>
                      <a:pt x="942" y="713"/>
                    </a:cubicBezTo>
                    <a:lnTo>
                      <a:pt x="1271" y="987"/>
                    </a:lnTo>
                    <a:cubicBezTo>
                      <a:pt x="1320" y="1011"/>
                      <a:pt x="1359" y="1022"/>
                      <a:pt x="1387" y="1022"/>
                    </a:cubicBezTo>
                    <a:cubicBezTo>
                      <a:pt x="1484" y="1022"/>
                      <a:pt x="1465" y="895"/>
                      <a:pt x="1381" y="768"/>
                    </a:cubicBezTo>
                    <a:lnTo>
                      <a:pt x="1326" y="768"/>
                    </a:lnTo>
                    <a:cubicBezTo>
                      <a:pt x="1052" y="658"/>
                      <a:pt x="1052" y="603"/>
                      <a:pt x="888" y="548"/>
                    </a:cubicBezTo>
                    <a:lnTo>
                      <a:pt x="749" y="468"/>
                    </a:lnTo>
                    <a:lnTo>
                      <a:pt x="749" y="468"/>
                    </a:lnTo>
                    <a:cubicBezTo>
                      <a:pt x="695" y="469"/>
                      <a:pt x="997" y="658"/>
                      <a:pt x="997" y="658"/>
                    </a:cubicBezTo>
                    <a:cubicBezTo>
                      <a:pt x="840" y="564"/>
                      <a:pt x="594" y="416"/>
                      <a:pt x="391" y="286"/>
                    </a:cubicBezTo>
                    <a:lnTo>
                      <a:pt x="391" y="286"/>
                    </a:lnTo>
                    <a:cubicBezTo>
                      <a:pt x="415" y="305"/>
                      <a:pt x="438" y="323"/>
                      <a:pt x="460" y="341"/>
                    </a:cubicBezTo>
                    <a:lnTo>
                      <a:pt x="460" y="341"/>
                    </a:lnTo>
                    <a:cubicBezTo>
                      <a:pt x="387" y="293"/>
                      <a:pt x="348" y="265"/>
                      <a:pt x="318" y="242"/>
                    </a:cubicBezTo>
                    <a:lnTo>
                      <a:pt x="318" y="242"/>
                    </a:lnTo>
                    <a:cubicBezTo>
                      <a:pt x="322" y="243"/>
                      <a:pt x="326" y="245"/>
                      <a:pt x="330" y="247"/>
                    </a:cubicBezTo>
                    <a:lnTo>
                      <a:pt x="330" y="247"/>
                    </a:lnTo>
                    <a:cubicBezTo>
                      <a:pt x="350" y="260"/>
                      <a:pt x="371" y="273"/>
                      <a:pt x="391" y="286"/>
                    </a:cubicBezTo>
                    <a:lnTo>
                      <a:pt x="391" y="286"/>
                    </a:lnTo>
                    <a:cubicBezTo>
                      <a:pt x="379" y="277"/>
                      <a:pt x="367" y="267"/>
                      <a:pt x="354" y="257"/>
                    </a:cubicBezTo>
                    <a:lnTo>
                      <a:pt x="354" y="257"/>
                    </a:lnTo>
                    <a:cubicBezTo>
                      <a:pt x="367" y="263"/>
                      <a:pt x="380" y="269"/>
                      <a:pt x="395" y="275"/>
                    </a:cubicBezTo>
                    <a:cubicBezTo>
                      <a:pt x="377" y="266"/>
                      <a:pt x="360" y="258"/>
                      <a:pt x="346" y="251"/>
                    </a:cubicBezTo>
                    <a:lnTo>
                      <a:pt x="346" y="251"/>
                    </a:lnTo>
                    <a:cubicBezTo>
                      <a:pt x="336" y="243"/>
                      <a:pt x="325" y="235"/>
                      <a:pt x="314" y="226"/>
                    </a:cubicBezTo>
                    <a:lnTo>
                      <a:pt x="314" y="226"/>
                    </a:lnTo>
                    <a:cubicBezTo>
                      <a:pt x="375" y="258"/>
                      <a:pt x="444" y="294"/>
                      <a:pt x="515" y="331"/>
                    </a:cubicBezTo>
                    <a:lnTo>
                      <a:pt x="515" y="331"/>
                    </a:lnTo>
                    <a:lnTo>
                      <a:pt x="246" y="174"/>
                    </a:lnTo>
                    <a:lnTo>
                      <a:pt x="246" y="174"/>
                    </a:lnTo>
                    <a:cubicBezTo>
                      <a:pt x="270" y="192"/>
                      <a:pt x="292" y="209"/>
                      <a:pt x="314" y="226"/>
                    </a:cubicBezTo>
                    <a:lnTo>
                      <a:pt x="314" y="226"/>
                    </a:lnTo>
                    <a:cubicBezTo>
                      <a:pt x="301" y="219"/>
                      <a:pt x="289" y="213"/>
                      <a:pt x="277" y="207"/>
                    </a:cubicBezTo>
                    <a:lnTo>
                      <a:pt x="277" y="207"/>
                    </a:lnTo>
                    <a:cubicBezTo>
                      <a:pt x="285" y="214"/>
                      <a:pt x="293" y="221"/>
                      <a:pt x="302" y="228"/>
                    </a:cubicBezTo>
                    <a:lnTo>
                      <a:pt x="302" y="228"/>
                    </a:lnTo>
                    <a:cubicBezTo>
                      <a:pt x="281" y="215"/>
                      <a:pt x="262" y="202"/>
                      <a:pt x="243" y="189"/>
                    </a:cubicBezTo>
                    <a:lnTo>
                      <a:pt x="243" y="189"/>
                    </a:lnTo>
                    <a:cubicBezTo>
                      <a:pt x="254" y="195"/>
                      <a:pt x="265" y="200"/>
                      <a:pt x="277" y="207"/>
                    </a:cubicBezTo>
                    <a:lnTo>
                      <a:pt x="277" y="207"/>
                    </a:lnTo>
                    <a:cubicBezTo>
                      <a:pt x="263" y="195"/>
                      <a:pt x="249" y="182"/>
                      <a:pt x="230" y="167"/>
                    </a:cubicBezTo>
                    <a:lnTo>
                      <a:pt x="230" y="167"/>
                    </a:lnTo>
                    <a:cubicBezTo>
                      <a:pt x="230" y="172"/>
                      <a:pt x="230" y="176"/>
                      <a:pt x="229" y="179"/>
                    </a:cubicBezTo>
                    <a:lnTo>
                      <a:pt x="229" y="179"/>
                    </a:lnTo>
                    <a:cubicBezTo>
                      <a:pt x="153" y="128"/>
                      <a:pt x="95" y="84"/>
                      <a:pt x="66" y="56"/>
                    </a:cubicBezTo>
                    <a:lnTo>
                      <a:pt x="66" y="56"/>
                    </a:lnTo>
                    <a:cubicBezTo>
                      <a:pt x="95" y="84"/>
                      <a:pt x="101" y="94"/>
                      <a:pt x="95" y="94"/>
                    </a:cubicBezTo>
                    <a:cubicBezTo>
                      <a:pt x="83" y="94"/>
                      <a:pt x="11" y="44"/>
                      <a:pt x="3" y="44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32"/>
              <p:cNvSpPr/>
              <p:nvPr/>
            </p:nvSpPr>
            <p:spPr>
              <a:xfrm>
                <a:off x="6346575" y="2983588"/>
                <a:ext cx="1542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55" extrusionOk="0">
                    <a:moveTo>
                      <a:pt x="15" y="0"/>
                    </a:moveTo>
                    <a:cubicBezTo>
                      <a:pt x="18" y="3"/>
                      <a:pt x="20" y="6"/>
                      <a:pt x="22" y="8"/>
                    </a:cubicBezTo>
                    <a:lnTo>
                      <a:pt x="22" y="8"/>
                    </a:lnTo>
                    <a:cubicBezTo>
                      <a:pt x="14" y="5"/>
                      <a:pt x="10" y="4"/>
                      <a:pt x="8" y="4"/>
                    </a:cubicBezTo>
                    <a:cubicBezTo>
                      <a:pt x="1" y="4"/>
                      <a:pt x="20" y="16"/>
                      <a:pt x="25" y="16"/>
                    </a:cubicBezTo>
                    <a:cubicBezTo>
                      <a:pt x="27" y="16"/>
                      <a:pt x="27" y="14"/>
                      <a:pt x="22" y="8"/>
                    </a:cubicBezTo>
                    <a:lnTo>
                      <a:pt x="22" y="8"/>
                    </a:lnTo>
                    <a:cubicBezTo>
                      <a:pt x="38" y="13"/>
                      <a:pt x="69" y="27"/>
                      <a:pt x="124" y="55"/>
                    </a:cubicBezTo>
                    <a:cubicBezTo>
                      <a:pt x="15" y="0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32"/>
              <p:cNvSpPr/>
              <p:nvPr/>
            </p:nvSpPr>
            <p:spPr>
              <a:xfrm>
                <a:off x="6357841" y="2988722"/>
                <a:ext cx="5108" cy="2864"/>
              </a:xfrm>
              <a:custGeom>
                <a:avLst/>
                <a:gdLst/>
                <a:ahLst/>
                <a:cxnLst/>
                <a:rect l="l" t="t" r="r" b="b"/>
                <a:pathLst>
                  <a:path w="414" h="23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0" y="0"/>
                      <a:pt x="15" y="8"/>
                      <a:pt x="41" y="22"/>
                    </a:cubicBezTo>
                    <a:lnTo>
                      <a:pt x="41" y="22"/>
                    </a:lnTo>
                    <a:cubicBezTo>
                      <a:pt x="37" y="19"/>
                      <a:pt x="34" y="17"/>
                      <a:pt x="30" y="14"/>
                    </a:cubicBezTo>
                    <a:cubicBezTo>
                      <a:pt x="10" y="5"/>
                      <a:pt x="1" y="0"/>
                      <a:pt x="1" y="0"/>
                    </a:cubicBezTo>
                    <a:close/>
                    <a:moveTo>
                      <a:pt x="41" y="22"/>
                    </a:moveTo>
                    <a:lnTo>
                      <a:pt x="41" y="22"/>
                    </a:lnTo>
                    <a:cubicBezTo>
                      <a:pt x="133" y="82"/>
                      <a:pt x="190" y="108"/>
                      <a:pt x="254" y="140"/>
                    </a:cubicBezTo>
                    <a:lnTo>
                      <a:pt x="254" y="140"/>
                    </a:lnTo>
                    <a:cubicBezTo>
                      <a:pt x="161" y="87"/>
                      <a:pt x="85" y="46"/>
                      <a:pt x="41" y="22"/>
                    </a:cubicBezTo>
                    <a:close/>
                    <a:moveTo>
                      <a:pt x="254" y="140"/>
                    </a:moveTo>
                    <a:lnTo>
                      <a:pt x="254" y="140"/>
                    </a:lnTo>
                    <a:cubicBezTo>
                      <a:pt x="304" y="169"/>
                      <a:pt x="357" y="200"/>
                      <a:pt x="413" y="233"/>
                    </a:cubicBezTo>
                    <a:cubicBezTo>
                      <a:pt x="347" y="190"/>
                      <a:pt x="299" y="163"/>
                      <a:pt x="254" y="14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32"/>
              <p:cNvSpPr/>
              <p:nvPr/>
            </p:nvSpPr>
            <p:spPr>
              <a:xfrm>
                <a:off x="6344053" y="2981590"/>
                <a:ext cx="2714" cy="2032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0" y="1"/>
                    </a:moveTo>
                    <a:lnTo>
                      <a:pt x="100" y="51"/>
                    </a:lnTo>
                    <a:lnTo>
                      <a:pt x="100" y="51"/>
                    </a:lnTo>
                    <a:cubicBezTo>
                      <a:pt x="61" y="17"/>
                      <a:pt x="31" y="1"/>
                      <a:pt x="0" y="1"/>
                    </a:cubicBezTo>
                    <a:close/>
                    <a:moveTo>
                      <a:pt x="100" y="51"/>
                    </a:moveTo>
                    <a:lnTo>
                      <a:pt x="100" y="51"/>
                    </a:lnTo>
                    <a:cubicBezTo>
                      <a:pt x="132" y="78"/>
                      <a:pt x="170" y="116"/>
                      <a:pt x="220" y="165"/>
                    </a:cubicBezTo>
                    <a:lnTo>
                      <a:pt x="220" y="165"/>
                    </a:lnTo>
                    <a:lnTo>
                      <a:pt x="110" y="56"/>
                    </a:lnTo>
                    <a:lnTo>
                      <a:pt x="100" y="5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32"/>
              <p:cNvSpPr/>
              <p:nvPr/>
            </p:nvSpPr>
            <p:spPr>
              <a:xfrm>
                <a:off x="6349514" y="2985525"/>
                <a:ext cx="14126" cy="12803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46" extrusionOk="0">
                    <a:moveTo>
                      <a:pt x="39" y="1"/>
                    </a:moveTo>
                    <a:cubicBezTo>
                      <a:pt x="1" y="1"/>
                      <a:pt x="602" y="503"/>
                      <a:pt x="707" y="607"/>
                    </a:cubicBezTo>
                    <a:cubicBezTo>
                      <a:pt x="618" y="533"/>
                      <a:pt x="582" y="507"/>
                      <a:pt x="574" y="507"/>
                    </a:cubicBezTo>
                    <a:cubicBezTo>
                      <a:pt x="554" y="507"/>
                      <a:pt x="712" y="667"/>
                      <a:pt x="712" y="667"/>
                    </a:cubicBezTo>
                    <a:cubicBezTo>
                      <a:pt x="712" y="667"/>
                      <a:pt x="711" y="666"/>
                      <a:pt x="708" y="663"/>
                    </a:cubicBezTo>
                    <a:lnTo>
                      <a:pt x="708" y="663"/>
                    </a:lnTo>
                    <a:lnTo>
                      <a:pt x="1090" y="1045"/>
                    </a:lnTo>
                    <a:cubicBezTo>
                      <a:pt x="1090" y="969"/>
                      <a:pt x="960" y="842"/>
                      <a:pt x="987" y="842"/>
                    </a:cubicBezTo>
                    <a:cubicBezTo>
                      <a:pt x="999" y="842"/>
                      <a:pt x="1043" y="868"/>
                      <a:pt x="1145" y="936"/>
                    </a:cubicBezTo>
                    <a:cubicBezTo>
                      <a:pt x="761" y="607"/>
                      <a:pt x="378" y="333"/>
                      <a:pt x="49" y="4"/>
                    </a:cubicBezTo>
                    <a:cubicBezTo>
                      <a:pt x="44" y="2"/>
                      <a:pt x="41" y="1"/>
                      <a:pt x="39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32"/>
              <p:cNvSpPr/>
              <p:nvPr/>
            </p:nvSpPr>
            <p:spPr>
              <a:xfrm>
                <a:off x="6346071" y="2972181"/>
                <a:ext cx="14398" cy="26292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2148" extrusionOk="0">
                    <a:moveTo>
                      <a:pt x="1165" y="1"/>
                    </a:moveTo>
                    <a:lnTo>
                      <a:pt x="1165" y="1"/>
                    </a:lnTo>
                    <a:cubicBezTo>
                      <a:pt x="1162" y="1"/>
                      <a:pt x="1131" y="101"/>
                      <a:pt x="1087" y="228"/>
                    </a:cubicBezTo>
                    <a:lnTo>
                      <a:pt x="1087" y="228"/>
                    </a:lnTo>
                    <a:cubicBezTo>
                      <a:pt x="1107" y="177"/>
                      <a:pt x="1128" y="124"/>
                      <a:pt x="1151" y="66"/>
                    </a:cubicBezTo>
                    <a:cubicBezTo>
                      <a:pt x="1162" y="20"/>
                      <a:pt x="1167" y="1"/>
                      <a:pt x="1165" y="1"/>
                    </a:cubicBezTo>
                    <a:close/>
                    <a:moveTo>
                      <a:pt x="932" y="230"/>
                    </a:moveTo>
                    <a:lnTo>
                      <a:pt x="836" y="469"/>
                    </a:lnTo>
                    <a:lnTo>
                      <a:pt x="836" y="469"/>
                    </a:lnTo>
                    <a:cubicBezTo>
                      <a:pt x="856" y="426"/>
                      <a:pt x="885" y="354"/>
                      <a:pt x="932" y="230"/>
                    </a:cubicBezTo>
                    <a:close/>
                    <a:moveTo>
                      <a:pt x="1041" y="285"/>
                    </a:moveTo>
                    <a:cubicBezTo>
                      <a:pt x="987" y="340"/>
                      <a:pt x="987" y="449"/>
                      <a:pt x="932" y="613"/>
                    </a:cubicBezTo>
                    <a:cubicBezTo>
                      <a:pt x="1005" y="413"/>
                      <a:pt x="1023" y="358"/>
                      <a:pt x="1021" y="358"/>
                    </a:cubicBezTo>
                    <a:lnTo>
                      <a:pt x="1021" y="358"/>
                    </a:lnTo>
                    <a:cubicBezTo>
                      <a:pt x="1019" y="358"/>
                      <a:pt x="987" y="437"/>
                      <a:pt x="986" y="437"/>
                    </a:cubicBezTo>
                    <a:cubicBezTo>
                      <a:pt x="985" y="437"/>
                      <a:pt x="998" y="402"/>
                      <a:pt x="1041" y="285"/>
                    </a:cubicBezTo>
                    <a:close/>
                    <a:moveTo>
                      <a:pt x="1087" y="228"/>
                    </a:moveTo>
                    <a:lnTo>
                      <a:pt x="1087" y="228"/>
                    </a:lnTo>
                    <a:cubicBezTo>
                      <a:pt x="1016" y="412"/>
                      <a:pt x="965" y="559"/>
                      <a:pt x="880" y="770"/>
                    </a:cubicBezTo>
                    <a:lnTo>
                      <a:pt x="880" y="770"/>
                    </a:lnTo>
                    <a:cubicBezTo>
                      <a:pt x="884" y="770"/>
                      <a:pt x="887" y="769"/>
                      <a:pt x="890" y="768"/>
                    </a:cubicBezTo>
                    <a:lnTo>
                      <a:pt x="890" y="768"/>
                    </a:lnTo>
                    <a:cubicBezTo>
                      <a:pt x="886" y="783"/>
                      <a:pt x="882" y="795"/>
                      <a:pt x="880" y="807"/>
                    </a:cubicBezTo>
                    <a:lnTo>
                      <a:pt x="880" y="807"/>
                    </a:lnTo>
                    <a:cubicBezTo>
                      <a:pt x="943" y="783"/>
                      <a:pt x="1025" y="753"/>
                      <a:pt x="990" y="753"/>
                    </a:cubicBezTo>
                    <a:cubicBezTo>
                      <a:pt x="977" y="753"/>
                      <a:pt x="946" y="758"/>
                      <a:pt x="890" y="768"/>
                    </a:cubicBezTo>
                    <a:lnTo>
                      <a:pt x="890" y="768"/>
                    </a:lnTo>
                    <a:cubicBezTo>
                      <a:pt x="910" y="707"/>
                      <a:pt x="948" y="619"/>
                      <a:pt x="987" y="504"/>
                    </a:cubicBezTo>
                    <a:cubicBezTo>
                      <a:pt x="1022" y="415"/>
                      <a:pt x="1058" y="315"/>
                      <a:pt x="1087" y="228"/>
                    </a:cubicBezTo>
                    <a:close/>
                    <a:moveTo>
                      <a:pt x="809" y="785"/>
                    </a:moveTo>
                    <a:cubicBezTo>
                      <a:pt x="805" y="796"/>
                      <a:pt x="801" y="807"/>
                      <a:pt x="796" y="819"/>
                    </a:cubicBezTo>
                    <a:lnTo>
                      <a:pt x="796" y="819"/>
                    </a:lnTo>
                    <a:cubicBezTo>
                      <a:pt x="798" y="810"/>
                      <a:pt x="801" y="799"/>
                      <a:pt x="805" y="786"/>
                    </a:cubicBezTo>
                    <a:lnTo>
                      <a:pt x="805" y="786"/>
                    </a:lnTo>
                    <a:cubicBezTo>
                      <a:pt x="806" y="785"/>
                      <a:pt x="807" y="785"/>
                      <a:pt x="809" y="785"/>
                    </a:cubicBezTo>
                    <a:close/>
                    <a:moveTo>
                      <a:pt x="924" y="587"/>
                    </a:moveTo>
                    <a:cubicBezTo>
                      <a:pt x="905" y="587"/>
                      <a:pt x="855" y="705"/>
                      <a:pt x="823" y="782"/>
                    </a:cubicBezTo>
                    <a:lnTo>
                      <a:pt x="823" y="782"/>
                    </a:lnTo>
                    <a:cubicBezTo>
                      <a:pt x="839" y="779"/>
                      <a:pt x="853" y="776"/>
                      <a:pt x="867" y="773"/>
                    </a:cubicBezTo>
                    <a:lnTo>
                      <a:pt x="867" y="773"/>
                    </a:lnTo>
                    <a:cubicBezTo>
                      <a:pt x="861" y="787"/>
                      <a:pt x="855" y="803"/>
                      <a:pt x="849" y="819"/>
                    </a:cubicBezTo>
                    <a:lnTo>
                      <a:pt x="849" y="819"/>
                    </a:lnTo>
                    <a:cubicBezTo>
                      <a:pt x="854" y="817"/>
                      <a:pt x="860" y="815"/>
                      <a:pt x="865" y="813"/>
                    </a:cubicBezTo>
                    <a:lnTo>
                      <a:pt x="865" y="813"/>
                    </a:lnTo>
                    <a:cubicBezTo>
                      <a:pt x="863" y="820"/>
                      <a:pt x="860" y="827"/>
                      <a:pt x="857" y="836"/>
                    </a:cubicBezTo>
                    <a:lnTo>
                      <a:pt x="857" y="836"/>
                    </a:lnTo>
                    <a:cubicBezTo>
                      <a:pt x="863" y="835"/>
                      <a:pt x="870" y="834"/>
                      <a:pt x="877" y="833"/>
                    </a:cubicBezTo>
                    <a:cubicBezTo>
                      <a:pt x="877" y="825"/>
                      <a:pt x="878" y="816"/>
                      <a:pt x="880" y="807"/>
                    </a:cubicBezTo>
                    <a:lnTo>
                      <a:pt x="880" y="807"/>
                    </a:lnTo>
                    <a:cubicBezTo>
                      <a:pt x="875" y="809"/>
                      <a:pt x="870" y="811"/>
                      <a:pt x="865" y="813"/>
                    </a:cubicBezTo>
                    <a:lnTo>
                      <a:pt x="865" y="813"/>
                    </a:lnTo>
                    <a:cubicBezTo>
                      <a:pt x="872" y="792"/>
                      <a:pt x="877" y="778"/>
                      <a:pt x="877" y="778"/>
                    </a:cubicBezTo>
                    <a:cubicBezTo>
                      <a:pt x="878" y="775"/>
                      <a:pt x="879" y="773"/>
                      <a:pt x="880" y="770"/>
                    </a:cubicBezTo>
                    <a:lnTo>
                      <a:pt x="880" y="770"/>
                    </a:lnTo>
                    <a:cubicBezTo>
                      <a:pt x="876" y="771"/>
                      <a:pt x="871" y="772"/>
                      <a:pt x="867" y="773"/>
                    </a:cubicBezTo>
                    <a:lnTo>
                      <a:pt x="867" y="773"/>
                    </a:lnTo>
                    <a:cubicBezTo>
                      <a:pt x="913" y="650"/>
                      <a:pt x="926" y="598"/>
                      <a:pt x="930" y="595"/>
                    </a:cubicBezTo>
                    <a:lnTo>
                      <a:pt x="930" y="595"/>
                    </a:lnTo>
                    <a:cubicBezTo>
                      <a:pt x="931" y="599"/>
                      <a:pt x="932" y="605"/>
                      <a:pt x="932" y="613"/>
                    </a:cubicBezTo>
                    <a:cubicBezTo>
                      <a:pt x="932" y="601"/>
                      <a:pt x="932" y="594"/>
                      <a:pt x="931" y="594"/>
                    </a:cubicBezTo>
                    <a:cubicBezTo>
                      <a:pt x="931" y="594"/>
                      <a:pt x="930" y="594"/>
                      <a:pt x="930" y="595"/>
                    </a:cubicBezTo>
                    <a:lnTo>
                      <a:pt x="930" y="595"/>
                    </a:lnTo>
                    <a:cubicBezTo>
                      <a:pt x="929" y="589"/>
                      <a:pt x="927" y="587"/>
                      <a:pt x="924" y="587"/>
                    </a:cubicBezTo>
                    <a:close/>
                    <a:moveTo>
                      <a:pt x="822" y="942"/>
                    </a:moveTo>
                    <a:lnTo>
                      <a:pt x="822" y="942"/>
                    </a:lnTo>
                    <a:cubicBezTo>
                      <a:pt x="821" y="946"/>
                      <a:pt x="821" y="949"/>
                      <a:pt x="820" y="952"/>
                    </a:cubicBezTo>
                    <a:lnTo>
                      <a:pt x="820" y="952"/>
                    </a:lnTo>
                    <a:cubicBezTo>
                      <a:pt x="820" y="952"/>
                      <a:pt x="820" y="952"/>
                      <a:pt x="820" y="952"/>
                    </a:cubicBezTo>
                    <a:lnTo>
                      <a:pt x="820" y="952"/>
                    </a:lnTo>
                    <a:lnTo>
                      <a:pt x="822" y="942"/>
                    </a:lnTo>
                    <a:close/>
                    <a:moveTo>
                      <a:pt x="849" y="819"/>
                    </a:moveTo>
                    <a:cubicBezTo>
                      <a:pt x="822" y="831"/>
                      <a:pt x="807" y="839"/>
                      <a:pt x="825" y="839"/>
                    </a:cubicBezTo>
                    <a:cubicBezTo>
                      <a:pt x="829" y="839"/>
                      <a:pt x="835" y="839"/>
                      <a:pt x="842" y="838"/>
                    </a:cubicBezTo>
                    <a:lnTo>
                      <a:pt x="842" y="838"/>
                    </a:lnTo>
                    <a:cubicBezTo>
                      <a:pt x="836" y="853"/>
                      <a:pt x="829" y="870"/>
                      <a:pt x="822" y="887"/>
                    </a:cubicBezTo>
                    <a:cubicBezTo>
                      <a:pt x="809" y="942"/>
                      <a:pt x="805" y="963"/>
                      <a:pt x="808" y="963"/>
                    </a:cubicBezTo>
                    <a:cubicBezTo>
                      <a:pt x="813" y="963"/>
                      <a:pt x="839" y="890"/>
                      <a:pt x="857" y="836"/>
                    </a:cubicBezTo>
                    <a:lnTo>
                      <a:pt x="857" y="836"/>
                    </a:lnTo>
                    <a:cubicBezTo>
                      <a:pt x="852" y="837"/>
                      <a:pt x="846" y="837"/>
                      <a:pt x="842" y="838"/>
                    </a:cubicBezTo>
                    <a:lnTo>
                      <a:pt x="842" y="838"/>
                    </a:lnTo>
                    <a:cubicBezTo>
                      <a:pt x="844" y="831"/>
                      <a:pt x="847" y="825"/>
                      <a:pt x="849" y="819"/>
                    </a:cubicBezTo>
                    <a:close/>
                    <a:moveTo>
                      <a:pt x="494" y="954"/>
                    </a:moveTo>
                    <a:lnTo>
                      <a:pt x="418" y="1097"/>
                    </a:lnTo>
                    <a:lnTo>
                      <a:pt x="418" y="1097"/>
                    </a:lnTo>
                    <a:cubicBezTo>
                      <a:pt x="416" y="1103"/>
                      <a:pt x="413" y="1110"/>
                      <a:pt x="411" y="1117"/>
                    </a:cubicBezTo>
                    <a:lnTo>
                      <a:pt x="411" y="1117"/>
                    </a:lnTo>
                    <a:cubicBezTo>
                      <a:pt x="475" y="1008"/>
                      <a:pt x="495" y="964"/>
                      <a:pt x="494" y="954"/>
                    </a:cubicBezTo>
                    <a:close/>
                    <a:moveTo>
                      <a:pt x="1" y="833"/>
                    </a:moveTo>
                    <a:lnTo>
                      <a:pt x="1" y="833"/>
                    </a:lnTo>
                    <a:cubicBezTo>
                      <a:pt x="115" y="970"/>
                      <a:pt x="240" y="1088"/>
                      <a:pt x="373" y="1208"/>
                    </a:cubicBezTo>
                    <a:lnTo>
                      <a:pt x="373" y="1208"/>
                    </a:lnTo>
                    <a:cubicBezTo>
                      <a:pt x="388" y="1174"/>
                      <a:pt x="400" y="1144"/>
                      <a:pt x="411" y="1117"/>
                    </a:cubicBezTo>
                    <a:lnTo>
                      <a:pt x="411" y="1117"/>
                    </a:lnTo>
                    <a:cubicBezTo>
                      <a:pt x="403" y="1130"/>
                      <a:pt x="394" y="1145"/>
                      <a:pt x="384" y="1161"/>
                    </a:cubicBezTo>
                    <a:lnTo>
                      <a:pt x="418" y="1097"/>
                    </a:lnTo>
                    <a:lnTo>
                      <a:pt x="418" y="1097"/>
                    </a:lnTo>
                    <a:cubicBezTo>
                      <a:pt x="442" y="1035"/>
                      <a:pt x="451" y="997"/>
                      <a:pt x="439" y="997"/>
                    </a:cubicBezTo>
                    <a:cubicBezTo>
                      <a:pt x="461" y="975"/>
                      <a:pt x="484" y="952"/>
                      <a:pt x="491" y="952"/>
                    </a:cubicBezTo>
                    <a:cubicBezTo>
                      <a:pt x="492" y="952"/>
                      <a:pt x="493" y="953"/>
                      <a:pt x="494" y="954"/>
                    </a:cubicBezTo>
                    <a:lnTo>
                      <a:pt x="494" y="954"/>
                    </a:lnTo>
                    <a:lnTo>
                      <a:pt x="554" y="840"/>
                    </a:lnTo>
                    <a:lnTo>
                      <a:pt x="554" y="840"/>
                    </a:lnTo>
                    <a:cubicBezTo>
                      <a:pt x="437" y="867"/>
                      <a:pt x="291" y="900"/>
                      <a:pt x="110" y="942"/>
                    </a:cubicBezTo>
                    <a:lnTo>
                      <a:pt x="1" y="833"/>
                    </a:lnTo>
                    <a:close/>
                    <a:moveTo>
                      <a:pt x="562" y="971"/>
                    </a:moveTo>
                    <a:lnTo>
                      <a:pt x="562" y="971"/>
                    </a:lnTo>
                    <a:cubicBezTo>
                      <a:pt x="528" y="1049"/>
                      <a:pt x="487" y="1144"/>
                      <a:pt x="436" y="1263"/>
                    </a:cubicBezTo>
                    <a:lnTo>
                      <a:pt x="436" y="1263"/>
                    </a:lnTo>
                    <a:cubicBezTo>
                      <a:pt x="431" y="1258"/>
                      <a:pt x="426" y="1254"/>
                      <a:pt x="421" y="1250"/>
                    </a:cubicBezTo>
                    <a:lnTo>
                      <a:pt x="421" y="1250"/>
                    </a:lnTo>
                    <a:cubicBezTo>
                      <a:pt x="389" y="1311"/>
                      <a:pt x="364" y="1357"/>
                      <a:pt x="358" y="1357"/>
                    </a:cubicBezTo>
                    <a:cubicBezTo>
                      <a:pt x="354" y="1357"/>
                      <a:pt x="361" y="1333"/>
                      <a:pt x="384" y="1271"/>
                    </a:cubicBezTo>
                    <a:cubicBezTo>
                      <a:pt x="391" y="1258"/>
                      <a:pt x="398" y="1246"/>
                      <a:pt x="404" y="1235"/>
                    </a:cubicBezTo>
                    <a:lnTo>
                      <a:pt x="404" y="1235"/>
                    </a:lnTo>
                    <a:cubicBezTo>
                      <a:pt x="410" y="1240"/>
                      <a:pt x="415" y="1245"/>
                      <a:pt x="421" y="1250"/>
                    </a:cubicBezTo>
                    <a:lnTo>
                      <a:pt x="421" y="1250"/>
                    </a:lnTo>
                    <a:cubicBezTo>
                      <a:pt x="472" y="1152"/>
                      <a:pt x="538" y="1017"/>
                      <a:pt x="562" y="971"/>
                    </a:cubicBezTo>
                    <a:close/>
                    <a:moveTo>
                      <a:pt x="583" y="1291"/>
                    </a:moveTo>
                    <a:cubicBezTo>
                      <a:pt x="585" y="1291"/>
                      <a:pt x="580" y="1311"/>
                      <a:pt x="562" y="1373"/>
                    </a:cubicBezTo>
                    <a:lnTo>
                      <a:pt x="562" y="1373"/>
                    </a:lnTo>
                    <a:cubicBezTo>
                      <a:pt x="558" y="1369"/>
                      <a:pt x="554" y="1366"/>
                      <a:pt x="549" y="1362"/>
                    </a:cubicBezTo>
                    <a:lnTo>
                      <a:pt x="549" y="1362"/>
                    </a:lnTo>
                    <a:cubicBezTo>
                      <a:pt x="549" y="1363"/>
                      <a:pt x="548" y="1363"/>
                      <a:pt x="548" y="1363"/>
                    </a:cubicBezTo>
                    <a:cubicBezTo>
                      <a:pt x="548" y="1363"/>
                      <a:pt x="548" y="1362"/>
                      <a:pt x="548" y="1360"/>
                    </a:cubicBezTo>
                    <a:lnTo>
                      <a:pt x="548" y="1360"/>
                    </a:lnTo>
                    <a:cubicBezTo>
                      <a:pt x="548" y="1361"/>
                      <a:pt x="549" y="1361"/>
                      <a:pt x="549" y="1362"/>
                    </a:cubicBezTo>
                    <a:lnTo>
                      <a:pt x="549" y="1362"/>
                    </a:lnTo>
                    <a:cubicBezTo>
                      <a:pt x="556" y="1353"/>
                      <a:pt x="579" y="1291"/>
                      <a:pt x="583" y="1291"/>
                    </a:cubicBezTo>
                    <a:close/>
                    <a:moveTo>
                      <a:pt x="824" y="949"/>
                    </a:moveTo>
                    <a:cubicBezTo>
                      <a:pt x="823" y="949"/>
                      <a:pt x="822" y="950"/>
                      <a:pt x="820" y="952"/>
                    </a:cubicBezTo>
                    <a:lnTo>
                      <a:pt x="820" y="952"/>
                    </a:lnTo>
                    <a:lnTo>
                      <a:pt x="713" y="1380"/>
                    </a:lnTo>
                    <a:cubicBezTo>
                      <a:pt x="810" y="1058"/>
                      <a:pt x="835" y="949"/>
                      <a:pt x="824" y="949"/>
                    </a:cubicBezTo>
                    <a:close/>
                    <a:moveTo>
                      <a:pt x="820" y="952"/>
                    </a:moveTo>
                    <a:cubicBezTo>
                      <a:pt x="787" y="993"/>
                      <a:pt x="643" y="1364"/>
                      <a:pt x="607" y="1412"/>
                    </a:cubicBezTo>
                    <a:lnTo>
                      <a:pt x="607" y="1412"/>
                    </a:lnTo>
                    <a:cubicBezTo>
                      <a:pt x="604" y="1410"/>
                      <a:pt x="602" y="1408"/>
                      <a:pt x="599" y="1405"/>
                    </a:cubicBezTo>
                    <a:lnTo>
                      <a:pt x="599" y="1405"/>
                    </a:lnTo>
                    <a:cubicBezTo>
                      <a:pt x="599" y="1414"/>
                      <a:pt x="599" y="1417"/>
                      <a:pt x="601" y="1417"/>
                    </a:cubicBezTo>
                    <a:cubicBezTo>
                      <a:pt x="603" y="1417"/>
                      <a:pt x="605" y="1416"/>
                      <a:pt x="607" y="1412"/>
                    </a:cubicBezTo>
                    <a:lnTo>
                      <a:pt x="607" y="1412"/>
                    </a:lnTo>
                    <a:cubicBezTo>
                      <a:pt x="621" y="1424"/>
                      <a:pt x="634" y="1436"/>
                      <a:pt x="648" y="1448"/>
                    </a:cubicBezTo>
                    <a:lnTo>
                      <a:pt x="648" y="1448"/>
                    </a:lnTo>
                    <a:cubicBezTo>
                      <a:pt x="629" y="1451"/>
                      <a:pt x="624" y="1510"/>
                      <a:pt x="603" y="1654"/>
                    </a:cubicBezTo>
                    <a:cubicBezTo>
                      <a:pt x="608" y="1654"/>
                      <a:pt x="612" y="1654"/>
                      <a:pt x="616" y="1654"/>
                    </a:cubicBezTo>
                    <a:lnTo>
                      <a:pt x="616" y="1654"/>
                    </a:lnTo>
                    <a:cubicBezTo>
                      <a:pt x="635" y="1593"/>
                      <a:pt x="654" y="1531"/>
                      <a:pt x="672" y="1470"/>
                    </a:cubicBezTo>
                    <a:lnTo>
                      <a:pt x="672" y="1470"/>
                    </a:lnTo>
                    <a:cubicBezTo>
                      <a:pt x="682" y="1478"/>
                      <a:pt x="691" y="1486"/>
                      <a:pt x="700" y="1494"/>
                    </a:cubicBezTo>
                    <a:lnTo>
                      <a:pt x="700" y="1494"/>
                    </a:lnTo>
                    <a:cubicBezTo>
                      <a:pt x="690" y="1482"/>
                      <a:pt x="681" y="1472"/>
                      <a:pt x="674" y="1465"/>
                    </a:cubicBezTo>
                    <a:lnTo>
                      <a:pt x="674" y="1465"/>
                    </a:lnTo>
                    <a:cubicBezTo>
                      <a:pt x="735" y="1260"/>
                      <a:pt x="791" y="1066"/>
                      <a:pt x="820" y="952"/>
                    </a:cubicBezTo>
                    <a:close/>
                    <a:moveTo>
                      <a:pt x="700" y="1494"/>
                    </a:moveTo>
                    <a:cubicBezTo>
                      <a:pt x="748" y="1551"/>
                      <a:pt x="832" y="1653"/>
                      <a:pt x="987" y="1764"/>
                    </a:cubicBezTo>
                    <a:cubicBezTo>
                      <a:pt x="888" y="1665"/>
                      <a:pt x="792" y="1576"/>
                      <a:pt x="700" y="1494"/>
                    </a:cubicBezTo>
                    <a:close/>
                    <a:moveTo>
                      <a:pt x="439" y="1325"/>
                    </a:moveTo>
                    <a:lnTo>
                      <a:pt x="165" y="1983"/>
                    </a:lnTo>
                    <a:cubicBezTo>
                      <a:pt x="275" y="1873"/>
                      <a:pt x="329" y="1599"/>
                      <a:pt x="439" y="1325"/>
                    </a:cubicBezTo>
                    <a:close/>
                    <a:moveTo>
                      <a:pt x="616" y="1654"/>
                    </a:moveTo>
                    <a:cubicBezTo>
                      <a:pt x="580" y="1771"/>
                      <a:pt x="544" y="1885"/>
                      <a:pt x="512" y="1983"/>
                    </a:cubicBezTo>
                    <a:lnTo>
                      <a:pt x="512" y="1983"/>
                    </a:lnTo>
                    <a:cubicBezTo>
                      <a:pt x="584" y="1968"/>
                      <a:pt x="738" y="1937"/>
                      <a:pt x="1041" y="1873"/>
                    </a:cubicBezTo>
                    <a:cubicBezTo>
                      <a:pt x="1041" y="1873"/>
                      <a:pt x="1041" y="1873"/>
                      <a:pt x="987" y="1764"/>
                    </a:cubicBezTo>
                    <a:cubicBezTo>
                      <a:pt x="824" y="1764"/>
                      <a:pt x="1037" y="1656"/>
                      <a:pt x="616" y="1654"/>
                    </a:cubicBezTo>
                    <a:close/>
                    <a:moveTo>
                      <a:pt x="512" y="1983"/>
                    </a:moveTo>
                    <a:cubicBezTo>
                      <a:pt x="460" y="1994"/>
                      <a:pt x="451" y="1996"/>
                      <a:pt x="460" y="1996"/>
                    </a:cubicBezTo>
                    <a:cubicBezTo>
                      <a:pt x="466" y="1996"/>
                      <a:pt x="485" y="1995"/>
                      <a:pt x="502" y="1995"/>
                    </a:cubicBezTo>
                    <a:cubicBezTo>
                      <a:pt x="504" y="1995"/>
                      <a:pt x="506" y="1995"/>
                      <a:pt x="508" y="1995"/>
                    </a:cubicBezTo>
                    <a:lnTo>
                      <a:pt x="508" y="1995"/>
                    </a:lnTo>
                    <a:cubicBezTo>
                      <a:pt x="509" y="1991"/>
                      <a:pt x="510" y="1987"/>
                      <a:pt x="512" y="1983"/>
                    </a:cubicBezTo>
                    <a:close/>
                    <a:moveTo>
                      <a:pt x="508" y="1995"/>
                    </a:moveTo>
                    <a:lnTo>
                      <a:pt x="508" y="1995"/>
                    </a:lnTo>
                    <a:cubicBezTo>
                      <a:pt x="503" y="2010"/>
                      <a:pt x="498" y="2024"/>
                      <a:pt x="494" y="2038"/>
                    </a:cubicBezTo>
                    <a:cubicBezTo>
                      <a:pt x="563" y="2003"/>
                      <a:pt x="540" y="1996"/>
                      <a:pt x="508" y="1995"/>
                    </a:cubicBezTo>
                    <a:close/>
                    <a:moveTo>
                      <a:pt x="877" y="230"/>
                    </a:moveTo>
                    <a:lnTo>
                      <a:pt x="554" y="840"/>
                    </a:lnTo>
                    <a:lnTo>
                      <a:pt x="554" y="840"/>
                    </a:lnTo>
                    <a:cubicBezTo>
                      <a:pt x="562" y="838"/>
                      <a:pt x="570" y="837"/>
                      <a:pt x="578" y="835"/>
                    </a:cubicBezTo>
                    <a:lnTo>
                      <a:pt x="578" y="835"/>
                    </a:lnTo>
                    <a:cubicBezTo>
                      <a:pt x="569" y="851"/>
                      <a:pt x="559" y="869"/>
                      <a:pt x="549" y="887"/>
                    </a:cubicBezTo>
                    <a:cubicBezTo>
                      <a:pt x="571" y="854"/>
                      <a:pt x="582" y="843"/>
                      <a:pt x="587" y="843"/>
                    </a:cubicBezTo>
                    <a:cubicBezTo>
                      <a:pt x="593" y="843"/>
                      <a:pt x="591" y="859"/>
                      <a:pt x="590" y="869"/>
                    </a:cubicBezTo>
                    <a:lnTo>
                      <a:pt x="590" y="869"/>
                    </a:lnTo>
                    <a:cubicBezTo>
                      <a:pt x="532" y="996"/>
                      <a:pt x="540" y="998"/>
                      <a:pt x="404" y="1235"/>
                    </a:cubicBezTo>
                    <a:lnTo>
                      <a:pt x="404" y="1235"/>
                    </a:lnTo>
                    <a:cubicBezTo>
                      <a:pt x="394" y="1226"/>
                      <a:pt x="384" y="1217"/>
                      <a:pt x="373" y="1208"/>
                    </a:cubicBezTo>
                    <a:lnTo>
                      <a:pt x="373" y="1208"/>
                    </a:lnTo>
                    <a:cubicBezTo>
                      <a:pt x="268" y="1455"/>
                      <a:pt x="74" y="1855"/>
                      <a:pt x="1" y="2038"/>
                    </a:cubicBezTo>
                    <a:cubicBezTo>
                      <a:pt x="100" y="1871"/>
                      <a:pt x="180" y="1746"/>
                      <a:pt x="203" y="1746"/>
                    </a:cubicBezTo>
                    <a:cubicBezTo>
                      <a:pt x="217" y="1746"/>
                      <a:pt x="208" y="1799"/>
                      <a:pt x="165" y="1928"/>
                    </a:cubicBezTo>
                    <a:cubicBezTo>
                      <a:pt x="302" y="1630"/>
                      <a:pt x="325" y="1582"/>
                      <a:pt x="325" y="1582"/>
                    </a:cubicBezTo>
                    <a:lnTo>
                      <a:pt x="325" y="1582"/>
                    </a:lnTo>
                    <a:cubicBezTo>
                      <a:pt x="325" y="1582"/>
                      <a:pt x="319" y="1593"/>
                      <a:pt x="319" y="1593"/>
                    </a:cubicBezTo>
                    <a:cubicBezTo>
                      <a:pt x="318" y="1593"/>
                      <a:pt x="335" y="1553"/>
                      <a:pt x="439" y="1325"/>
                    </a:cubicBezTo>
                    <a:lnTo>
                      <a:pt x="439" y="1325"/>
                    </a:lnTo>
                    <a:lnTo>
                      <a:pt x="439" y="1325"/>
                    </a:lnTo>
                    <a:cubicBezTo>
                      <a:pt x="442" y="1322"/>
                      <a:pt x="445" y="1321"/>
                      <a:pt x="446" y="1321"/>
                    </a:cubicBezTo>
                    <a:cubicBezTo>
                      <a:pt x="475" y="1321"/>
                      <a:pt x="323" y="1722"/>
                      <a:pt x="220" y="1928"/>
                    </a:cubicBezTo>
                    <a:cubicBezTo>
                      <a:pt x="220" y="1934"/>
                      <a:pt x="220" y="1936"/>
                      <a:pt x="222" y="1936"/>
                    </a:cubicBezTo>
                    <a:cubicBezTo>
                      <a:pt x="233" y="1936"/>
                      <a:pt x="297" y="1725"/>
                      <a:pt x="494" y="1380"/>
                    </a:cubicBezTo>
                    <a:lnTo>
                      <a:pt x="494" y="1380"/>
                    </a:lnTo>
                    <a:lnTo>
                      <a:pt x="165" y="2147"/>
                    </a:lnTo>
                    <a:cubicBezTo>
                      <a:pt x="282" y="1991"/>
                      <a:pt x="426" y="1698"/>
                      <a:pt x="461" y="1698"/>
                    </a:cubicBezTo>
                    <a:cubicBezTo>
                      <a:pt x="475" y="1698"/>
                      <a:pt x="471" y="1746"/>
                      <a:pt x="439" y="1873"/>
                    </a:cubicBezTo>
                    <a:lnTo>
                      <a:pt x="596" y="1402"/>
                    </a:lnTo>
                    <a:lnTo>
                      <a:pt x="596" y="1402"/>
                    </a:lnTo>
                    <a:cubicBezTo>
                      <a:pt x="597" y="1403"/>
                      <a:pt x="598" y="1404"/>
                      <a:pt x="599" y="1405"/>
                    </a:cubicBezTo>
                    <a:lnTo>
                      <a:pt x="599" y="1405"/>
                    </a:lnTo>
                    <a:cubicBezTo>
                      <a:pt x="600" y="1399"/>
                      <a:pt x="601" y="1391"/>
                      <a:pt x="603" y="1380"/>
                    </a:cubicBezTo>
                    <a:lnTo>
                      <a:pt x="603" y="1380"/>
                    </a:lnTo>
                    <a:lnTo>
                      <a:pt x="596" y="1402"/>
                    </a:lnTo>
                    <a:lnTo>
                      <a:pt x="596" y="1402"/>
                    </a:lnTo>
                    <a:cubicBezTo>
                      <a:pt x="587" y="1395"/>
                      <a:pt x="578" y="1387"/>
                      <a:pt x="569" y="1379"/>
                    </a:cubicBezTo>
                    <a:lnTo>
                      <a:pt x="569" y="1379"/>
                    </a:lnTo>
                    <a:cubicBezTo>
                      <a:pt x="543" y="1453"/>
                      <a:pt x="518" y="1527"/>
                      <a:pt x="494" y="1599"/>
                    </a:cubicBezTo>
                    <a:cubicBezTo>
                      <a:pt x="527" y="1493"/>
                      <a:pt x="548" y="1421"/>
                      <a:pt x="562" y="1373"/>
                    </a:cubicBezTo>
                    <a:lnTo>
                      <a:pt x="562" y="1373"/>
                    </a:lnTo>
                    <a:cubicBezTo>
                      <a:pt x="564" y="1375"/>
                      <a:pt x="567" y="1377"/>
                      <a:pt x="569" y="1379"/>
                    </a:cubicBezTo>
                    <a:lnTo>
                      <a:pt x="569" y="1379"/>
                    </a:lnTo>
                    <a:cubicBezTo>
                      <a:pt x="588" y="1326"/>
                      <a:pt x="607" y="1273"/>
                      <a:pt x="625" y="1221"/>
                    </a:cubicBezTo>
                    <a:lnTo>
                      <a:pt x="625" y="1221"/>
                    </a:lnTo>
                    <a:cubicBezTo>
                      <a:pt x="618" y="1237"/>
                      <a:pt x="611" y="1254"/>
                      <a:pt x="603" y="1271"/>
                    </a:cubicBezTo>
                    <a:cubicBezTo>
                      <a:pt x="613" y="1249"/>
                      <a:pt x="621" y="1229"/>
                      <a:pt x="630" y="1210"/>
                    </a:cubicBezTo>
                    <a:lnTo>
                      <a:pt x="630" y="1210"/>
                    </a:lnTo>
                    <a:cubicBezTo>
                      <a:pt x="628" y="1213"/>
                      <a:pt x="627" y="1217"/>
                      <a:pt x="625" y="1221"/>
                    </a:cubicBezTo>
                    <a:lnTo>
                      <a:pt x="625" y="1221"/>
                    </a:lnTo>
                    <a:cubicBezTo>
                      <a:pt x="711" y="1029"/>
                      <a:pt x="760" y="918"/>
                      <a:pt x="796" y="819"/>
                    </a:cubicBezTo>
                    <a:lnTo>
                      <a:pt x="796" y="819"/>
                    </a:lnTo>
                    <a:cubicBezTo>
                      <a:pt x="792" y="837"/>
                      <a:pt x="791" y="845"/>
                      <a:pt x="792" y="845"/>
                    </a:cubicBezTo>
                    <a:cubicBezTo>
                      <a:pt x="795" y="845"/>
                      <a:pt x="807" y="818"/>
                      <a:pt x="823" y="782"/>
                    </a:cubicBezTo>
                    <a:lnTo>
                      <a:pt x="823" y="782"/>
                    </a:lnTo>
                    <a:cubicBezTo>
                      <a:pt x="818" y="783"/>
                      <a:pt x="813" y="784"/>
                      <a:pt x="809" y="785"/>
                    </a:cubicBezTo>
                    <a:lnTo>
                      <a:pt x="809" y="785"/>
                    </a:lnTo>
                    <a:cubicBezTo>
                      <a:pt x="850" y="668"/>
                      <a:pt x="877" y="559"/>
                      <a:pt x="932" y="340"/>
                    </a:cubicBezTo>
                    <a:lnTo>
                      <a:pt x="932" y="340"/>
                    </a:lnTo>
                    <a:cubicBezTo>
                      <a:pt x="908" y="437"/>
                      <a:pt x="851" y="598"/>
                      <a:pt x="782" y="790"/>
                    </a:cubicBezTo>
                    <a:lnTo>
                      <a:pt x="782" y="790"/>
                    </a:lnTo>
                    <a:cubicBezTo>
                      <a:pt x="788" y="789"/>
                      <a:pt x="795" y="788"/>
                      <a:pt x="801" y="786"/>
                    </a:cubicBezTo>
                    <a:lnTo>
                      <a:pt x="801" y="786"/>
                    </a:lnTo>
                    <a:cubicBezTo>
                      <a:pt x="767" y="888"/>
                      <a:pt x="746" y="937"/>
                      <a:pt x="630" y="1210"/>
                    </a:cubicBezTo>
                    <a:lnTo>
                      <a:pt x="630" y="1210"/>
                    </a:lnTo>
                    <a:cubicBezTo>
                      <a:pt x="682" y="1063"/>
                      <a:pt x="735" y="919"/>
                      <a:pt x="782" y="790"/>
                    </a:cubicBezTo>
                    <a:lnTo>
                      <a:pt x="782" y="790"/>
                    </a:lnTo>
                    <a:cubicBezTo>
                      <a:pt x="761" y="795"/>
                      <a:pt x="739" y="799"/>
                      <a:pt x="716" y="805"/>
                    </a:cubicBezTo>
                    <a:lnTo>
                      <a:pt x="716" y="805"/>
                    </a:lnTo>
                    <a:lnTo>
                      <a:pt x="877" y="449"/>
                    </a:lnTo>
                    <a:lnTo>
                      <a:pt x="877" y="449"/>
                    </a:lnTo>
                    <a:cubicBezTo>
                      <a:pt x="841" y="521"/>
                      <a:pt x="759" y="709"/>
                      <a:pt x="752" y="709"/>
                    </a:cubicBezTo>
                    <a:cubicBezTo>
                      <a:pt x="748" y="709"/>
                      <a:pt x="765" y="656"/>
                      <a:pt x="822" y="504"/>
                    </a:cubicBezTo>
                    <a:lnTo>
                      <a:pt x="836" y="469"/>
                    </a:lnTo>
                    <a:lnTo>
                      <a:pt x="836" y="469"/>
                    </a:lnTo>
                    <a:cubicBezTo>
                      <a:pt x="785" y="579"/>
                      <a:pt x="791" y="511"/>
                      <a:pt x="713" y="668"/>
                    </a:cubicBezTo>
                    <a:lnTo>
                      <a:pt x="877" y="285"/>
                    </a:lnTo>
                    <a:lnTo>
                      <a:pt x="877" y="285"/>
                    </a:lnTo>
                    <a:cubicBezTo>
                      <a:pt x="727" y="585"/>
                      <a:pt x="731" y="577"/>
                      <a:pt x="625" y="824"/>
                    </a:cubicBezTo>
                    <a:lnTo>
                      <a:pt x="625" y="824"/>
                    </a:lnTo>
                    <a:cubicBezTo>
                      <a:pt x="658" y="817"/>
                      <a:pt x="688" y="810"/>
                      <a:pt x="716" y="805"/>
                    </a:cubicBezTo>
                    <a:lnTo>
                      <a:pt x="716" y="805"/>
                    </a:lnTo>
                    <a:lnTo>
                      <a:pt x="603" y="1052"/>
                    </a:lnTo>
                    <a:cubicBezTo>
                      <a:pt x="603" y="1067"/>
                      <a:pt x="606" y="1074"/>
                      <a:pt x="611" y="1074"/>
                    </a:cubicBezTo>
                    <a:cubicBezTo>
                      <a:pt x="643" y="1074"/>
                      <a:pt x="760" y="811"/>
                      <a:pt x="767" y="811"/>
                    </a:cubicBezTo>
                    <a:lnTo>
                      <a:pt x="767" y="811"/>
                    </a:lnTo>
                    <a:cubicBezTo>
                      <a:pt x="770" y="811"/>
                      <a:pt x="744" y="884"/>
                      <a:pt x="658" y="1106"/>
                    </a:cubicBezTo>
                    <a:cubicBezTo>
                      <a:pt x="658" y="1079"/>
                      <a:pt x="655" y="1069"/>
                      <a:pt x="649" y="1069"/>
                    </a:cubicBezTo>
                    <a:cubicBezTo>
                      <a:pt x="634" y="1069"/>
                      <a:pt x="603" y="1161"/>
                      <a:pt x="603" y="1161"/>
                    </a:cubicBezTo>
                    <a:cubicBezTo>
                      <a:pt x="562" y="1297"/>
                      <a:pt x="549" y="1349"/>
                      <a:pt x="548" y="1360"/>
                    </a:cubicBezTo>
                    <a:lnTo>
                      <a:pt x="548" y="1360"/>
                    </a:lnTo>
                    <a:cubicBezTo>
                      <a:pt x="510" y="1328"/>
                      <a:pt x="473" y="1295"/>
                      <a:pt x="437" y="1264"/>
                    </a:cubicBezTo>
                    <a:lnTo>
                      <a:pt x="437" y="1264"/>
                    </a:lnTo>
                    <a:cubicBezTo>
                      <a:pt x="539" y="1035"/>
                      <a:pt x="573" y="956"/>
                      <a:pt x="571" y="956"/>
                    </a:cubicBezTo>
                    <a:lnTo>
                      <a:pt x="571" y="956"/>
                    </a:lnTo>
                    <a:cubicBezTo>
                      <a:pt x="570" y="956"/>
                      <a:pt x="567" y="962"/>
                      <a:pt x="562" y="971"/>
                    </a:cubicBezTo>
                    <a:lnTo>
                      <a:pt x="562" y="971"/>
                    </a:lnTo>
                    <a:cubicBezTo>
                      <a:pt x="587" y="914"/>
                      <a:pt x="607" y="865"/>
                      <a:pt x="625" y="824"/>
                    </a:cubicBezTo>
                    <a:lnTo>
                      <a:pt x="625" y="824"/>
                    </a:lnTo>
                    <a:cubicBezTo>
                      <a:pt x="622" y="825"/>
                      <a:pt x="620" y="826"/>
                      <a:pt x="617" y="826"/>
                    </a:cubicBezTo>
                    <a:lnTo>
                      <a:pt x="617" y="826"/>
                    </a:lnTo>
                    <a:cubicBezTo>
                      <a:pt x="635" y="787"/>
                      <a:pt x="665" y="721"/>
                      <a:pt x="713" y="613"/>
                    </a:cubicBezTo>
                    <a:lnTo>
                      <a:pt x="713" y="613"/>
                    </a:lnTo>
                    <a:cubicBezTo>
                      <a:pt x="664" y="710"/>
                      <a:pt x="632" y="778"/>
                      <a:pt x="609" y="828"/>
                    </a:cubicBezTo>
                    <a:lnTo>
                      <a:pt x="609" y="828"/>
                    </a:lnTo>
                    <a:cubicBezTo>
                      <a:pt x="599" y="830"/>
                      <a:pt x="588" y="833"/>
                      <a:pt x="578" y="835"/>
                    </a:cubicBezTo>
                    <a:lnTo>
                      <a:pt x="578" y="835"/>
                    </a:lnTo>
                    <a:cubicBezTo>
                      <a:pt x="806" y="426"/>
                      <a:pt x="614" y="810"/>
                      <a:pt x="877" y="23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32"/>
              <p:cNvSpPr/>
              <p:nvPr/>
            </p:nvSpPr>
            <p:spPr>
              <a:xfrm>
                <a:off x="6351458" y="2996847"/>
                <a:ext cx="691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56" h="111" extrusionOk="0">
                    <a:moveTo>
                      <a:pt x="1" y="110"/>
                    </a:move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32"/>
              <p:cNvSpPr/>
              <p:nvPr/>
            </p:nvSpPr>
            <p:spPr>
              <a:xfrm>
                <a:off x="6351138" y="2984241"/>
                <a:ext cx="333" cy="1261"/>
              </a:xfrm>
              <a:custGeom>
                <a:avLst/>
                <a:gdLst/>
                <a:ahLst/>
                <a:cxnLst/>
                <a:rect l="l" t="t" r="r" b="b"/>
                <a:pathLst>
                  <a:path w="27" h="103" extrusionOk="0">
                    <a:moveTo>
                      <a:pt x="27" y="1"/>
                    </a:moveTo>
                    <a:cubicBezTo>
                      <a:pt x="27" y="39"/>
                      <a:pt x="1" y="103"/>
                      <a:pt x="3" y="103"/>
                    </a:cubicBezTo>
                    <a:cubicBezTo>
                      <a:pt x="4" y="103"/>
                      <a:pt x="10" y="90"/>
                      <a:pt x="27" y="56"/>
                    </a:cubicBez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32"/>
              <p:cNvSpPr/>
              <p:nvPr/>
            </p:nvSpPr>
            <p:spPr>
              <a:xfrm>
                <a:off x="6358198" y="299352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32"/>
              <p:cNvSpPr/>
              <p:nvPr/>
            </p:nvSpPr>
            <p:spPr>
              <a:xfrm>
                <a:off x="6346071" y="2982256"/>
                <a:ext cx="2714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5" extrusionOk="0">
                    <a:moveTo>
                      <a:pt x="1" y="1"/>
                    </a:moveTo>
                    <a:lnTo>
                      <a:pt x="1" y="55"/>
                    </a:lnTo>
                    <a:lnTo>
                      <a:pt x="220" y="165"/>
                    </a:lnTo>
                    <a:lnTo>
                      <a:pt x="220" y="16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32"/>
              <p:cNvSpPr/>
              <p:nvPr/>
            </p:nvSpPr>
            <p:spPr>
              <a:xfrm>
                <a:off x="6354164" y="2979434"/>
                <a:ext cx="679" cy="857"/>
              </a:xfrm>
              <a:custGeom>
                <a:avLst/>
                <a:gdLst/>
                <a:ahLst/>
                <a:cxnLst/>
                <a:rect l="l" t="t" r="r" b="b"/>
                <a:pathLst>
                  <a:path w="55" h="70" extrusionOk="0">
                    <a:moveTo>
                      <a:pt x="27" y="1"/>
                    </a:moveTo>
                    <a:cubicBezTo>
                      <a:pt x="27" y="1"/>
                      <a:pt x="27" y="14"/>
                      <a:pt x="0" y="69"/>
                    </a:cubicBezTo>
                    <a:cubicBezTo>
                      <a:pt x="16" y="38"/>
                      <a:pt x="27" y="20"/>
                      <a:pt x="35" y="11"/>
                    </a:cubicBezTo>
                    <a:lnTo>
                      <a:pt x="35" y="11"/>
                    </a:lnTo>
                    <a:cubicBezTo>
                      <a:pt x="39" y="13"/>
                      <a:pt x="45" y="14"/>
                      <a:pt x="55" y="14"/>
                    </a:cubicBezTo>
                    <a:cubicBezTo>
                      <a:pt x="55" y="14"/>
                      <a:pt x="55" y="1"/>
                      <a:pt x="48" y="1"/>
                    </a:cubicBezTo>
                    <a:cubicBezTo>
                      <a:pt x="45" y="1"/>
                      <a:pt x="41" y="3"/>
                      <a:pt x="35" y="11"/>
                    </a:cubicBezTo>
                    <a:lnTo>
                      <a:pt x="35" y="11"/>
                    </a:lnTo>
                    <a:cubicBezTo>
                      <a:pt x="27" y="7"/>
                      <a:pt x="27" y="1"/>
                      <a:pt x="27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32"/>
              <p:cNvSpPr/>
              <p:nvPr/>
            </p:nvSpPr>
            <p:spPr>
              <a:xfrm>
                <a:off x="6359551" y="2978647"/>
                <a:ext cx="679" cy="306"/>
              </a:xfrm>
              <a:custGeom>
                <a:avLst/>
                <a:gdLst/>
                <a:ahLst/>
                <a:cxnLst/>
                <a:rect l="l" t="t" r="r" b="b"/>
                <a:pathLst>
                  <a:path w="55" h="25" extrusionOk="0">
                    <a:moveTo>
                      <a:pt x="39" y="0"/>
                    </a:moveTo>
                    <a:cubicBezTo>
                      <a:pt x="31" y="0"/>
                      <a:pt x="18" y="6"/>
                      <a:pt x="0" y="25"/>
                    </a:cubicBezTo>
                    <a:lnTo>
                      <a:pt x="55" y="25"/>
                    </a:lnTo>
                    <a:cubicBezTo>
                      <a:pt x="55" y="25"/>
                      <a:pt x="55" y="0"/>
                      <a:pt x="39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32"/>
              <p:cNvSpPr/>
              <p:nvPr/>
            </p:nvSpPr>
            <p:spPr>
              <a:xfrm>
                <a:off x="6329909" y="2976952"/>
                <a:ext cx="33990" cy="16622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1358" extrusionOk="0">
                    <a:moveTo>
                      <a:pt x="2575" y="55"/>
                    </a:moveTo>
                    <a:cubicBezTo>
                      <a:pt x="2575" y="55"/>
                      <a:pt x="2546" y="84"/>
                      <a:pt x="2510" y="120"/>
                    </a:cubicBezTo>
                    <a:lnTo>
                      <a:pt x="2510" y="120"/>
                    </a:lnTo>
                    <a:cubicBezTo>
                      <a:pt x="2556" y="86"/>
                      <a:pt x="2593" y="55"/>
                      <a:pt x="2575" y="55"/>
                    </a:cubicBezTo>
                    <a:close/>
                    <a:moveTo>
                      <a:pt x="1993" y="169"/>
                    </a:moveTo>
                    <a:lnTo>
                      <a:pt x="1993" y="169"/>
                    </a:lnTo>
                    <a:cubicBezTo>
                      <a:pt x="1989" y="177"/>
                      <a:pt x="1985" y="184"/>
                      <a:pt x="1981" y="193"/>
                    </a:cubicBezTo>
                    <a:lnTo>
                      <a:pt x="1981" y="193"/>
                    </a:lnTo>
                    <a:cubicBezTo>
                      <a:pt x="1997" y="179"/>
                      <a:pt x="2005" y="169"/>
                      <a:pt x="1993" y="169"/>
                    </a:cubicBezTo>
                    <a:close/>
                    <a:moveTo>
                      <a:pt x="2671" y="142"/>
                    </a:moveTo>
                    <a:cubicBezTo>
                      <a:pt x="2665" y="142"/>
                      <a:pt x="2554" y="191"/>
                      <a:pt x="2439" y="240"/>
                    </a:cubicBezTo>
                    <a:lnTo>
                      <a:pt x="2439" y="240"/>
                    </a:lnTo>
                    <a:cubicBezTo>
                      <a:pt x="2486" y="222"/>
                      <a:pt x="2547" y="198"/>
                      <a:pt x="2629" y="165"/>
                    </a:cubicBezTo>
                    <a:cubicBezTo>
                      <a:pt x="2661" y="149"/>
                      <a:pt x="2673" y="142"/>
                      <a:pt x="2671" y="142"/>
                    </a:cubicBezTo>
                    <a:close/>
                    <a:moveTo>
                      <a:pt x="2230" y="284"/>
                    </a:moveTo>
                    <a:cubicBezTo>
                      <a:pt x="2223" y="288"/>
                      <a:pt x="2217" y="292"/>
                      <a:pt x="2211" y="295"/>
                    </a:cubicBezTo>
                    <a:lnTo>
                      <a:pt x="2211" y="295"/>
                    </a:lnTo>
                    <a:cubicBezTo>
                      <a:pt x="2215" y="293"/>
                      <a:pt x="2218" y="290"/>
                      <a:pt x="2222" y="288"/>
                    </a:cubicBezTo>
                    <a:lnTo>
                      <a:pt x="2222" y="288"/>
                    </a:lnTo>
                    <a:cubicBezTo>
                      <a:pt x="2224" y="287"/>
                      <a:pt x="2227" y="285"/>
                      <a:pt x="2230" y="284"/>
                    </a:cubicBezTo>
                    <a:close/>
                    <a:moveTo>
                      <a:pt x="2275" y="308"/>
                    </a:moveTo>
                    <a:cubicBezTo>
                      <a:pt x="2274" y="309"/>
                      <a:pt x="2272" y="309"/>
                      <a:pt x="2271" y="310"/>
                    </a:cubicBezTo>
                    <a:lnTo>
                      <a:pt x="2271" y="310"/>
                    </a:lnTo>
                    <a:cubicBezTo>
                      <a:pt x="2272" y="309"/>
                      <a:pt x="2273" y="309"/>
                      <a:pt x="2273" y="308"/>
                    </a:cubicBezTo>
                    <a:lnTo>
                      <a:pt x="2273" y="308"/>
                    </a:lnTo>
                    <a:lnTo>
                      <a:pt x="2275" y="308"/>
                    </a:lnTo>
                    <a:close/>
                    <a:moveTo>
                      <a:pt x="1315" y="274"/>
                    </a:moveTo>
                    <a:lnTo>
                      <a:pt x="1242" y="329"/>
                    </a:lnTo>
                    <a:lnTo>
                      <a:pt x="1242" y="329"/>
                    </a:lnTo>
                    <a:cubicBezTo>
                      <a:pt x="1274" y="317"/>
                      <a:pt x="1298" y="299"/>
                      <a:pt x="1315" y="274"/>
                    </a:cubicBezTo>
                    <a:close/>
                    <a:moveTo>
                      <a:pt x="2575" y="219"/>
                    </a:moveTo>
                    <a:lnTo>
                      <a:pt x="2318" y="293"/>
                    </a:lnTo>
                    <a:lnTo>
                      <a:pt x="2318" y="293"/>
                    </a:lnTo>
                    <a:cubicBezTo>
                      <a:pt x="2325" y="289"/>
                      <a:pt x="2333" y="286"/>
                      <a:pt x="2340" y="282"/>
                    </a:cubicBezTo>
                    <a:lnTo>
                      <a:pt x="2340" y="282"/>
                    </a:lnTo>
                    <a:cubicBezTo>
                      <a:pt x="2327" y="287"/>
                      <a:pt x="2314" y="292"/>
                      <a:pt x="2302" y="297"/>
                    </a:cubicBezTo>
                    <a:lnTo>
                      <a:pt x="2302" y="297"/>
                    </a:lnTo>
                    <a:lnTo>
                      <a:pt x="2293" y="300"/>
                    </a:lnTo>
                    <a:lnTo>
                      <a:pt x="2293" y="300"/>
                    </a:lnTo>
                    <a:cubicBezTo>
                      <a:pt x="2312" y="292"/>
                      <a:pt x="2333" y="283"/>
                      <a:pt x="2355" y="274"/>
                    </a:cubicBezTo>
                    <a:lnTo>
                      <a:pt x="2355" y="274"/>
                    </a:lnTo>
                    <a:cubicBezTo>
                      <a:pt x="2350" y="277"/>
                      <a:pt x="2345" y="279"/>
                      <a:pt x="2340" y="282"/>
                    </a:cubicBezTo>
                    <a:lnTo>
                      <a:pt x="2340" y="282"/>
                    </a:lnTo>
                    <a:cubicBezTo>
                      <a:pt x="2372" y="269"/>
                      <a:pt x="2406" y="255"/>
                      <a:pt x="2439" y="240"/>
                    </a:cubicBezTo>
                    <a:lnTo>
                      <a:pt x="2439" y="240"/>
                    </a:lnTo>
                    <a:cubicBezTo>
                      <a:pt x="2349" y="276"/>
                      <a:pt x="2314" y="289"/>
                      <a:pt x="2288" y="301"/>
                    </a:cubicBezTo>
                    <a:lnTo>
                      <a:pt x="2288" y="301"/>
                    </a:lnTo>
                    <a:lnTo>
                      <a:pt x="2293" y="300"/>
                    </a:lnTo>
                    <a:lnTo>
                      <a:pt x="2293" y="300"/>
                    </a:lnTo>
                    <a:cubicBezTo>
                      <a:pt x="2287" y="302"/>
                      <a:pt x="2282" y="304"/>
                      <a:pt x="2277" y="307"/>
                    </a:cubicBezTo>
                    <a:lnTo>
                      <a:pt x="2277" y="307"/>
                    </a:lnTo>
                    <a:cubicBezTo>
                      <a:pt x="2281" y="305"/>
                      <a:pt x="2285" y="303"/>
                      <a:pt x="2288" y="301"/>
                    </a:cubicBezTo>
                    <a:lnTo>
                      <a:pt x="2288" y="301"/>
                    </a:lnTo>
                    <a:lnTo>
                      <a:pt x="2234" y="317"/>
                    </a:lnTo>
                    <a:lnTo>
                      <a:pt x="2234" y="317"/>
                    </a:lnTo>
                    <a:cubicBezTo>
                      <a:pt x="2233" y="318"/>
                      <a:pt x="2231" y="318"/>
                      <a:pt x="2230" y="319"/>
                    </a:cubicBezTo>
                    <a:lnTo>
                      <a:pt x="2230" y="319"/>
                    </a:lnTo>
                    <a:lnTo>
                      <a:pt x="2272" y="309"/>
                    </a:lnTo>
                    <a:lnTo>
                      <a:pt x="2272" y="309"/>
                    </a:lnTo>
                    <a:cubicBezTo>
                      <a:pt x="2269" y="310"/>
                      <a:pt x="2265" y="312"/>
                      <a:pt x="2262" y="313"/>
                    </a:cubicBezTo>
                    <a:lnTo>
                      <a:pt x="2262" y="313"/>
                    </a:lnTo>
                    <a:cubicBezTo>
                      <a:pt x="2243" y="320"/>
                      <a:pt x="2226" y="326"/>
                      <a:pt x="2214" y="330"/>
                    </a:cubicBezTo>
                    <a:lnTo>
                      <a:pt x="2214" y="330"/>
                    </a:lnTo>
                    <a:cubicBezTo>
                      <a:pt x="2207" y="335"/>
                      <a:pt x="2201" y="339"/>
                      <a:pt x="2197" y="342"/>
                    </a:cubicBezTo>
                    <a:lnTo>
                      <a:pt x="2197" y="342"/>
                    </a:lnTo>
                    <a:cubicBezTo>
                      <a:pt x="2163" y="358"/>
                      <a:pt x="2129" y="374"/>
                      <a:pt x="2094" y="391"/>
                    </a:cubicBezTo>
                    <a:lnTo>
                      <a:pt x="2094" y="391"/>
                    </a:lnTo>
                    <a:cubicBezTo>
                      <a:pt x="2123" y="380"/>
                      <a:pt x="2151" y="370"/>
                      <a:pt x="2180" y="359"/>
                    </a:cubicBezTo>
                    <a:lnTo>
                      <a:pt x="2180" y="359"/>
                    </a:lnTo>
                    <a:cubicBezTo>
                      <a:pt x="2171" y="363"/>
                      <a:pt x="2162" y="368"/>
                      <a:pt x="2152" y="374"/>
                    </a:cubicBezTo>
                    <a:lnTo>
                      <a:pt x="2152" y="374"/>
                    </a:lnTo>
                    <a:cubicBezTo>
                      <a:pt x="2204" y="354"/>
                      <a:pt x="2285" y="322"/>
                      <a:pt x="2410" y="274"/>
                    </a:cubicBezTo>
                    <a:lnTo>
                      <a:pt x="2410" y="274"/>
                    </a:lnTo>
                    <a:cubicBezTo>
                      <a:pt x="2360" y="291"/>
                      <a:pt x="2273" y="324"/>
                      <a:pt x="2180" y="359"/>
                    </a:cubicBezTo>
                    <a:lnTo>
                      <a:pt x="2180" y="359"/>
                    </a:lnTo>
                    <a:cubicBezTo>
                      <a:pt x="2187" y="355"/>
                      <a:pt x="2193" y="352"/>
                      <a:pt x="2199" y="348"/>
                    </a:cubicBezTo>
                    <a:lnTo>
                      <a:pt x="2199" y="348"/>
                    </a:lnTo>
                    <a:cubicBezTo>
                      <a:pt x="2214" y="343"/>
                      <a:pt x="2246" y="328"/>
                      <a:pt x="2300" y="302"/>
                    </a:cubicBezTo>
                    <a:lnTo>
                      <a:pt x="2300" y="302"/>
                    </a:lnTo>
                    <a:lnTo>
                      <a:pt x="2462" y="261"/>
                    </a:lnTo>
                    <a:lnTo>
                      <a:pt x="2462" y="261"/>
                    </a:lnTo>
                    <a:cubicBezTo>
                      <a:pt x="2495" y="249"/>
                      <a:pt x="2532" y="235"/>
                      <a:pt x="2575" y="219"/>
                    </a:cubicBezTo>
                    <a:close/>
                    <a:moveTo>
                      <a:pt x="2094" y="391"/>
                    </a:moveTo>
                    <a:lnTo>
                      <a:pt x="2094" y="391"/>
                    </a:lnTo>
                    <a:cubicBezTo>
                      <a:pt x="2085" y="395"/>
                      <a:pt x="2076" y="398"/>
                      <a:pt x="2067" y="402"/>
                    </a:cubicBezTo>
                    <a:lnTo>
                      <a:pt x="2067" y="402"/>
                    </a:lnTo>
                    <a:cubicBezTo>
                      <a:pt x="2072" y="400"/>
                      <a:pt x="2074" y="400"/>
                      <a:pt x="2075" y="400"/>
                    </a:cubicBezTo>
                    <a:cubicBezTo>
                      <a:pt x="2078" y="400"/>
                      <a:pt x="2067" y="404"/>
                      <a:pt x="2065" y="406"/>
                    </a:cubicBezTo>
                    <a:lnTo>
                      <a:pt x="2065" y="406"/>
                    </a:lnTo>
                    <a:cubicBezTo>
                      <a:pt x="2075" y="401"/>
                      <a:pt x="2085" y="396"/>
                      <a:pt x="2094" y="391"/>
                    </a:cubicBezTo>
                    <a:close/>
                    <a:moveTo>
                      <a:pt x="2629" y="219"/>
                    </a:moveTo>
                    <a:lnTo>
                      <a:pt x="2462" y="261"/>
                    </a:lnTo>
                    <a:lnTo>
                      <a:pt x="2462" y="261"/>
                    </a:lnTo>
                    <a:cubicBezTo>
                      <a:pt x="2155" y="375"/>
                      <a:pt x="2230" y="340"/>
                      <a:pt x="2082" y="439"/>
                    </a:cubicBezTo>
                    <a:lnTo>
                      <a:pt x="2465" y="274"/>
                    </a:lnTo>
                    <a:lnTo>
                      <a:pt x="2465" y="274"/>
                    </a:lnTo>
                    <a:cubicBezTo>
                      <a:pt x="2527" y="254"/>
                      <a:pt x="2588" y="233"/>
                      <a:pt x="2629" y="219"/>
                    </a:cubicBezTo>
                    <a:close/>
                    <a:moveTo>
                      <a:pt x="1861" y="458"/>
                    </a:moveTo>
                    <a:cubicBezTo>
                      <a:pt x="1856" y="465"/>
                      <a:pt x="1851" y="472"/>
                      <a:pt x="1845" y="480"/>
                    </a:cubicBezTo>
                    <a:lnTo>
                      <a:pt x="1845" y="480"/>
                    </a:lnTo>
                    <a:cubicBezTo>
                      <a:pt x="1846" y="479"/>
                      <a:pt x="1847" y="479"/>
                      <a:pt x="1848" y="479"/>
                    </a:cubicBezTo>
                    <a:lnTo>
                      <a:pt x="1848" y="479"/>
                    </a:lnTo>
                    <a:cubicBezTo>
                      <a:pt x="1852" y="472"/>
                      <a:pt x="1857" y="465"/>
                      <a:pt x="1861" y="458"/>
                    </a:cubicBezTo>
                    <a:close/>
                    <a:moveTo>
                      <a:pt x="1850" y="426"/>
                    </a:moveTo>
                    <a:cubicBezTo>
                      <a:pt x="1837" y="448"/>
                      <a:pt x="1825" y="470"/>
                      <a:pt x="1812" y="492"/>
                    </a:cubicBezTo>
                    <a:lnTo>
                      <a:pt x="1812" y="492"/>
                    </a:lnTo>
                    <a:cubicBezTo>
                      <a:pt x="1811" y="492"/>
                      <a:pt x="1809" y="493"/>
                      <a:pt x="1808" y="493"/>
                    </a:cubicBezTo>
                    <a:cubicBezTo>
                      <a:pt x="1808" y="493"/>
                      <a:pt x="1808" y="493"/>
                      <a:pt x="1808" y="493"/>
                    </a:cubicBezTo>
                    <a:lnTo>
                      <a:pt x="1808" y="493"/>
                    </a:lnTo>
                    <a:cubicBezTo>
                      <a:pt x="1807" y="494"/>
                      <a:pt x="1806" y="494"/>
                      <a:pt x="1805" y="495"/>
                    </a:cubicBezTo>
                    <a:lnTo>
                      <a:pt x="1805" y="495"/>
                    </a:lnTo>
                    <a:cubicBezTo>
                      <a:pt x="1815" y="473"/>
                      <a:pt x="1824" y="452"/>
                      <a:pt x="1834" y="431"/>
                    </a:cubicBezTo>
                    <a:lnTo>
                      <a:pt x="1834" y="431"/>
                    </a:lnTo>
                    <a:lnTo>
                      <a:pt x="1808" y="439"/>
                    </a:lnTo>
                    <a:cubicBezTo>
                      <a:pt x="1817" y="435"/>
                      <a:pt x="1826" y="432"/>
                      <a:pt x="1835" y="429"/>
                    </a:cubicBezTo>
                    <a:lnTo>
                      <a:pt x="1835" y="429"/>
                    </a:lnTo>
                    <a:cubicBezTo>
                      <a:pt x="1835" y="429"/>
                      <a:pt x="1835" y="430"/>
                      <a:pt x="1834" y="431"/>
                    </a:cubicBezTo>
                    <a:lnTo>
                      <a:pt x="1834" y="431"/>
                    </a:lnTo>
                    <a:lnTo>
                      <a:pt x="1850" y="426"/>
                    </a:lnTo>
                    <a:close/>
                    <a:moveTo>
                      <a:pt x="1915" y="480"/>
                    </a:moveTo>
                    <a:cubicBezTo>
                      <a:pt x="1891" y="492"/>
                      <a:pt x="1866" y="505"/>
                      <a:pt x="1838" y="518"/>
                    </a:cubicBezTo>
                    <a:lnTo>
                      <a:pt x="1838" y="518"/>
                    </a:lnTo>
                    <a:cubicBezTo>
                      <a:pt x="1840" y="517"/>
                      <a:pt x="1841" y="515"/>
                      <a:pt x="1843" y="513"/>
                    </a:cubicBezTo>
                    <a:lnTo>
                      <a:pt x="1843" y="513"/>
                    </a:lnTo>
                    <a:cubicBezTo>
                      <a:pt x="1860" y="505"/>
                      <a:pt x="1877" y="497"/>
                      <a:pt x="1893" y="489"/>
                    </a:cubicBezTo>
                    <a:lnTo>
                      <a:pt x="1893" y="489"/>
                    </a:lnTo>
                    <a:cubicBezTo>
                      <a:pt x="1900" y="487"/>
                      <a:pt x="1907" y="484"/>
                      <a:pt x="1915" y="480"/>
                    </a:cubicBezTo>
                    <a:close/>
                    <a:moveTo>
                      <a:pt x="1840" y="487"/>
                    </a:moveTo>
                    <a:cubicBezTo>
                      <a:pt x="1830" y="501"/>
                      <a:pt x="1819" y="515"/>
                      <a:pt x="1808" y="530"/>
                    </a:cubicBezTo>
                    <a:lnTo>
                      <a:pt x="1808" y="530"/>
                    </a:lnTo>
                    <a:cubicBezTo>
                      <a:pt x="1805" y="531"/>
                      <a:pt x="1802" y="532"/>
                      <a:pt x="1799" y="534"/>
                    </a:cubicBezTo>
                    <a:lnTo>
                      <a:pt x="1799" y="534"/>
                    </a:lnTo>
                    <a:lnTo>
                      <a:pt x="1827" y="492"/>
                    </a:lnTo>
                    <a:lnTo>
                      <a:pt x="1827" y="492"/>
                    </a:lnTo>
                    <a:cubicBezTo>
                      <a:pt x="1831" y="490"/>
                      <a:pt x="1835" y="489"/>
                      <a:pt x="1840" y="487"/>
                    </a:cubicBezTo>
                    <a:close/>
                    <a:moveTo>
                      <a:pt x="1808" y="498"/>
                    </a:moveTo>
                    <a:lnTo>
                      <a:pt x="1808" y="498"/>
                    </a:lnTo>
                    <a:cubicBezTo>
                      <a:pt x="1800" y="512"/>
                      <a:pt x="1792" y="526"/>
                      <a:pt x="1784" y="540"/>
                    </a:cubicBezTo>
                    <a:lnTo>
                      <a:pt x="1784" y="540"/>
                    </a:lnTo>
                    <a:cubicBezTo>
                      <a:pt x="1790" y="526"/>
                      <a:pt x="1796" y="513"/>
                      <a:pt x="1802" y="500"/>
                    </a:cubicBezTo>
                    <a:lnTo>
                      <a:pt x="1802" y="500"/>
                    </a:lnTo>
                    <a:cubicBezTo>
                      <a:pt x="1804" y="500"/>
                      <a:pt x="1806" y="499"/>
                      <a:pt x="1808" y="498"/>
                    </a:cubicBezTo>
                    <a:close/>
                    <a:moveTo>
                      <a:pt x="1929" y="230"/>
                    </a:moveTo>
                    <a:cubicBezTo>
                      <a:pt x="1920" y="250"/>
                      <a:pt x="1910" y="271"/>
                      <a:pt x="1900" y="292"/>
                    </a:cubicBezTo>
                    <a:lnTo>
                      <a:pt x="1900" y="292"/>
                    </a:lnTo>
                    <a:cubicBezTo>
                      <a:pt x="1885" y="298"/>
                      <a:pt x="1870" y="304"/>
                      <a:pt x="1855" y="310"/>
                    </a:cubicBezTo>
                    <a:lnTo>
                      <a:pt x="1855" y="310"/>
                    </a:lnTo>
                    <a:cubicBezTo>
                      <a:pt x="1864" y="309"/>
                      <a:pt x="1877" y="307"/>
                      <a:pt x="1895" y="302"/>
                    </a:cubicBezTo>
                    <a:lnTo>
                      <a:pt x="1895" y="302"/>
                    </a:lnTo>
                    <a:cubicBezTo>
                      <a:pt x="1892" y="308"/>
                      <a:pt x="1890" y="313"/>
                      <a:pt x="1887" y="319"/>
                    </a:cubicBezTo>
                    <a:lnTo>
                      <a:pt x="1887" y="319"/>
                    </a:lnTo>
                    <a:cubicBezTo>
                      <a:pt x="1899" y="314"/>
                      <a:pt x="1909" y="311"/>
                      <a:pt x="1917" y="308"/>
                    </a:cubicBezTo>
                    <a:lnTo>
                      <a:pt x="1917" y="308"/>
                    </a:lnTo>
                    <a:cubicBezTo>
                      <a:pt x="1915" y="313"/>
                      <a:pt x="1912" y="319"/>
                      <a:pt x="1909" y="324"/>
                    </a:cubicBezTo>
                    <a:lnTo>
                      <a:pt x="1909" y="324"/>
                    </a:lnTo>
                    <a:cubicBezTo>
                      <a:pt x="1935" y="311"/>
                      <a:pt x="1952" y="301"/>
                      <a:pt x="1945" y="301"/>
                    </a:cubicBezTo>
                    <a:cubicBezTo>
                      <a:pt x="1942" y="301"/>
                      <a:pt x="1933" y="303"/>
                      <a:pt x="1917" y="308"/>
                    </a:cubicBezTo>
                    <a:lnTo>
                      <a:pt x="1917" y="308"/>
                    </a:lnTo>
                    <a:cubicBezTo>
                      <a:pt x="1920" y="303"/>
                      <a:pt x="1923" y="298"/>
                      <a:pt x="1926" y="293"/>
                    </a:cubicBezTo>
                    <a:lnTo>
                      <a:pt x="1926" y="293"/>
                    </a:lnTo>
                    <a:cubicBezTo>
                      <a:pt x="1938" y="289"/>
                      <a:pt x="1953" y="285"/>
                      <a:pt x="1968" y="280"/>
                    </a:cubicBezTo>
                    <a:lnTo>
                      <a:pt x="1968" y="280"/>
                    </a:lnTo>
                    <a:lnTo>
                      <a:pt x="1906" y="373"/>
                    </a:lnTo>
                    <a:lnTo>
                      <a:pt x="1906" y="373"/>
                    </a:lnTo>
                    <a:cubicBezTo>
                      <a:pt x="1910" y="372"/>
                      <a:pt x="1913" y="371"/>
                      <a:pt x="1916" y="370"/>
                    </a:cubicBezTo>
                    <a:lnTo>
                      <a:pt x="1916" y="370"/>
                    </a:lnTo>
                    <a:cubicBezTo>
                      <a:pt x="1908" y="383"/>
                      <a:pt x="1900" y="396"/>
                      <a:pt x="1893" y="408"/>
                    </a:cubicBezTo>
                    <a:lnTo>
                      <a:pt x="1893" y="408"/>
                    </a:lnTo>
                    <a:cubicBezTo>
                      <a:pt x="1893" y="408"/>
                      <a:pt x="1893" y="408"/>
                      <a:pt x="1893" y="408"/>
                    </a:cubicBezTo>
                    <a:lnTo>
                      <a:pt x="1893" y="408"/>
                    </a:lnTo>
                    <a:lnTo>
                      <a:pt x="1892" y="409"/>
                    </a:lnTo>
                    <a:lnTo>
                      <a:pt x="1892" y="409"/>
                    </a:lnTo>
                    <a:cubicBezTo>
                      <a:pt x="1891" y="411"/>
                      <a:pt x="1889" y="414"/>
                      <a:pt x="1888" y="416"/>
                    </a:cubicBezTo>
                    <a:lnTo>
                      <a:pt x="1888" y="416"/>
                    </a:lnTo>
                    <a:lnTo>
                      <a:pt x="1884" y="417"/>
                    </a:lnTo>
                    <a:lnTo>
                      <a:pt x="1884" y="417"/>
                    </a:lnTo>
                    <a:lnTo>
                      <a:pt x="1863" y="439"/>
                    </a:lnTo>
                    <a:lnTo>
                      <a:pt x="1863" y="456"/>
                    </a:lnTo>
                    <a:lnTo>
                      <a:pt x="1863" y="456"/>
                    </a:lnTo>
                    <a:cubicBezTo>
                      <a:pt x="1862" y="457"/>
                      <a:pt x="1862" y="457"/>
                      <a:pt x="1861" y="458"/>
                    </a:cubicBezTo>
                    <a:lnTo>
                      <a:pt x="1861" y="458"/>
                    </a:lnTo>
                    <a:cubicBezTo>
                      <a:pt x="1862" y="458"/>
                      <a:pt x="1862" y="457"/>
                      <a:pt x="1863" y="456"/>
                    </a:cubicBezTo>
                    <a:lnTo>
                      <a:pt x="1863" y="456"/>
                    </a:lnTo>
                    <a:lnTo>
                      <a:pt x="1863" y="473"/>
                    </a:lnTo>
                    <a:lnTo>
                      <a:pt x="1863" y="473"/>
                    </a:lnTo>
                    <a:cubicBezTo>
                      <a:pt x="1858" y="475"/>
                      <a:pt x="1853" y="477"/>
                      <a:pt x="1848" y="479"/>
                    </a:cubicBezTo>
                    <a:lnTo>
                      <a:pt x="1848" y="479"/>
                    </a:lnTo>
                    <a:cubicBezTo>
                      <a:pt x="1846" y="481"/>
                      <a:pt x="1845" y="484"/>
                      <a:pt x="1843" y="486"/>
                    </a:cubicBezTo>
                    <a:lnTo>
                      <a:pt x="1843" y="486"/>
                    </a:lnTo>
                    <a:cubicBezTo>
                      <a:pt x="1849" y="484"/>
                      <a:pt x="1856" y="482"/>
                      <a:pt x="1863" y="479"/>
                    </a:cubicBezTo>
                    <a:lnTo>
                      <a:pt x="1863" y="479"/>
                    </a:lnTo>
                    <a:lnTo>
                      <a:pt x="1863" y="486"/>
                    </a:lnTo>
                    <a:lnTo>
                      <a:pt x="1863" y="486"/>
                    </a:lnTo>
                    <a:cubicBezTo>
                      <a:pt x="1851" y="495"/>
                      <a:pt x="1836" y="508"/>
                      <a:pt x="1818" y="524"/>
                    </a:cubicBezTo>
                    <a:lnTo>
                      <a:pt x="1818" y="524"/>
                    </a:lnTo>
                    <a:cubicBezTo>
                      <a:pt x="1827" y="512"/>
                      <a:pt x="1835" y="499"/>
                      <a:pt x="1843" y="486"/>
                    </a:cubicBezTo>
                    <a:lnTo>
                      <a:pt x="1843" y="486"/>
                    </a:lnTo>
                    <a:cubicBezTo>
                      <a:pt x="1842" y="487"/>
                      <a:pt x="1841" y="487"/>
                      <a:pt x="1840" y="487"/>
                    </a:cubicBezTo>
                    <a:lnTo>
                      <a:pt x="1840" y="487"/>
                    </a:lnTo>
                    <a:cubicBezTo>
                      <a:pt x="1842" y="485"/>
                      <a:pt x="1844" y="482"/>
                      <a:pt x="1845" y="480"/>
                    </a:cubicBezTo>
                    <a:lnTo>
                      <a:pt x="1845" y="480"/>
                    </a:lnTo>
                    <a:cubicBezTo>
                      <a:pt x="1841" y="481"/>
                      <a:pt x="1836" y="483"/>
                      <a:pt x="1832" y="485"/>
                    </a:cubicBezTo>
                    <a:lnTo>
                      <a:pt x="1832" y="485"/>
                    </a:lnTo>
                    <a:lnTo>
                      <a:pt x="1875" y="419"/>
                    </a:lnTo>
                    <a:lnTo>
                      <a:pt x="1875" y="419"/>
                    </a:lnTo>
                    <a:lnTo>
                      <a:pt x="1850" y="426"/>
                    </a:lnTo>
                    <a:lnTo>
                      <a:pt x="1850" y="426"/>
                    </a:lnTo>
                    <a:cubicBezTo>
                      <a:pt x="1851" y="425"/>
                      <a:pt x="1852" y="424"/>
                      <a:pt x="1852" y="423"/>
                    </a:cubicBezTo>
                    <a:lnTo>
                      <a:pt x="1852" y="423"/>
                    </a:lnTo>
                    <a:cubicBezTo>
                      <a:pt x="1847" y="425"/>
                      <a:pt x="1841" y="427"/>
                      <a:pt x="1835" y="429"/>
                    </a:cubicBezTo>
                    <a:lnTo>
                      <a:pt x="1835" y="429"/>
                    </a:lnTo>
                    <a:cubicBezTo>
                      <a:pt x="1842" y="415"/>
                      <a:pt x="1848" y="402"/>
                      <a:pt x="1854" y="388"/>
                    </a:cubicBezTo>
                    <a:lnTo>
                      <a:pt x="1854" y="388"/>
                    </a:lnTo>
                    <a:cubicBezTo>
                      <a:pt x="1709" y="431"/>
                      <a:pt x="1521" y="489"/>
                      <a:pt x="1324" y="549"/>
                    </a:cubicBezTo>
                    <a:lnTo>
                      <a:pt x="1324" y="549"/>
                    </a:lnTo>
                    <a:cubicBezTo>
                      <a:pt x="1369" y="532"/>
                      <a:pt x="1421" y="513"/>
                      <a:pt x="1479" y="493"/>
                    </a:cubicBezTo>
                    <a:cubicBezTo>
                      <a:pt x="1534" y="439"/>
                      <a:pt x="1698" y="439"/>
                      <a:pt x="1753" y="384"/>
                    </a:cubicBezTo>
                    <a:cubicBezTo>
                      <a:pt x="1771" y="384"/>
                      <a:pt x="1830" y="360"/>
                      <a:pt x="1878" y="338"/>
                    </a:cubicBezTo>
                    <a:lnTo>
                      <a:pt x="1878" y="338"/>
                    </a:lnTo>
                    <a:cubicBezTo>
                      <a:pt x="1870" y="355"/>
                      <a:pt x="1862" y="371"/>
                      <a:pt x="1854" y="388"/>
                    </a:cubicBezTo>
                    <a:lnTo>
                      <a:pt x="1854" y="388"/>
                    </a:lnTo>
                    <a:cubicBezTo>
                      <a:pt x="1862" y="386"/>
                      <a:pt x="1869" y="384"/>
                      <a:pt x="1876" y="382"/>
                    </a:cubicBezTo>
                    <a:lnTo>
                      <a:pt x="1876" y="382"/>
                    </a:lnTo>
                    <a:cubicBezTo>
                      <a:pt x="1868" y="395"/>
                      <a:pt x="1860" y="409"/>
                      <a:pt x="1852" y="423"/>
                    </a:cubicBezTo>
                    <a:lnTo>
                      <a:pt x="1852" y="423"/>
                    </a:lnTo>
                    <a:cubicBezTo>
                      <a:pt x="1862" y="419"/>
                      <a:pt x="1871" y="416"/>
                      <a:pt x="1880" y="413"/>
                    </a:cubicBezTo>
                    <a:lnTo>
                      <a:pt x="1880" y="413"/>
                    </a:lnTo>
                    <a:lnTo>
                      <a:pt x="1875" y="419"/>
                    </a:lnTo>
                    <a:lnTo>
                      <a:pt x="1875" y="419"/>
                    </a:lnTo>
                    <a:lnTo>
                      <a:pt x="1884" y="417"/>
                    </a:lnTo>
                    <a:lnTo>
                      <a:pt x="1884" y="417"/>
                    </a:lnTo>
                    <a:lnTo>
                      <a:pt x="1892" y="409"/>
                    </a:lnTo>
                    <a:lnTo>
                      <a:pt x="1892" y="409"/>
                    </a:lnTo>
                    <a:cubicBezTo>
                      <a:pt x="1892" y="409"/>
                      <a:pt x="1892" y="408"/>
                      <a:pt x="1893" y="408"/>
                    </a:cubicBezTo>
                    <a:lnTo>
                      <a:pt x="1893" y="408"/>
                    </a:lnTo>
                    <a:cubicBezTo>
                      <a:pt x="1888" y="410"/>
                      <a:pt x="1884" y="411"/>
                      <a:pt x="1880" y="413"/>
                    </a:cubicBezTo>
                    <a:lnTo>
                      <a:pt x="1880" y="413"/>
                    </a:lnTo>
                    <a:lnTo>
                      <a:pt x="1906" y="373"/>
                    </a:lnTo>
                    <a:lnTo>
                      <a:pt x="1906" y="373"/>
                    </a:lnTo>
                    <a:cubicBezTo>
                      <a:pt x="1896" y="376"/>
                      <a:pt x="1886" y="379"/>
                      <a:pt x="1876" y="382"/>
                    </a:cubicBezTo>
                    <a:lnTo>
                      <a:pt x="1876" y="382"/>
                    </a:lnTo>
                    <a:cubicBezTo>
                      <a:pt x="1887" y="362"/>
                      <a:pt x="1898" y="343"/>
                      <a:pt x="1909" y="324"/>
                    </a:cubicBezTo>
                    <a:lnTo>
                      <a:pt x="1909" y="324"/>
                    </a:lnTo>
                    <a:cubicBezTo>
                      <a:pt x="1899" y="329"/>
                      <a:pt x="1889" y="333"/>
                      <a:pt x="1878" y="338"/>
                    </a:cubicBezTo>
                    <a:lnTo>
                      <a:pt x="1878" y="338"/>
                    </a:lnTo>
                    <a:cubicBezTo>
                      <a:pt x="1881" y="332"/>
                      <a:pt x="1884" y="325"/>
                      <a:pt x="1887" y="319"/>
                    </a:cubicBezTo>
                    <a:lnTo>
                      <a:pt x="1887" y="319"/>
                    </a:lnTo>
                    <a:cubicBezTo>
                      <a:pt x="1834" y="338"/>
                      <a:pt x="1741" y="375"/>
                      <a:pt x="1589" y="439"/>
                    </a:cubicBezTo>
                    <a:cubicBezTo>
                      <a:pt x="1574" y="444"/>
                      <a:pt x="1565" y="446"/>
                      <a:pt x="1562" y="446"/>
                    </a:cubicBezTo>
                    <a:cubicBezTo>
                      <a:pt x="1544" y="446"/>
                      <a:pt x="1699" y="373"/>
                      <a:pt x="1855" y="310"/>
                    </a:cubicBezTo>
                    <a:lnTo>
                      <a:pt x="1855" y="310"/>
                    </a:lnTo>
                    <a:cubicBezTo>
                      <a:pt x="1853" y="310"/>
                      <a:pt x="1852" y="310"/>
                      <a:pt x="1850" y="310"/>
                    </a:cubicBezTo>
                    <a:cubicBezTo>
                      <a:pt x="1815" y="310"/>
                      <a:pt x="1875" y="268"/>
                      <a:pt x="1929" y="230"/>
                    </a:cubicBezTo>
                    <a:close/>
                    <a:moveTo>
                      <a:pt x="1774" y="575"/>
                    </a:moveTo>
                    <a:cubicBezTo>
                      <a:pt x="1769" y="581"/>
                      <a:pt x="1764" y="587"/>
                      <a:pt x="1760" y="593"/>
                    </a:cubicBezTo>
                    <a:lnTo>
                      <a:pt x="1760" y="593"/>
                    </a:lnTo>
                    <a:lnTo>
                      <a:pt x="1770" y="577"/>
                    </a:lnTo>
                    <a:lnTo>
                      <a:pt x="1770" y="577"/>
                    </a:lnTo>
                    <a:cubicBezTo>
                      <a:pt x="1771" y="576"/>
                      <a:pt x="1773" y="575"/>
                      <a:pt x="1774" y="575"/>
                    </a:cubicBezTo>
                    <a:close/>
                    <a:moveTo>
                      <a:pt x="1760" y="593"/>
                    </a:moveTo>
                    <a:lnTo>
                      <a:pt x="1758" y="595"/>
                    </a:lnTo>
                    <a:lnTo>
                      <a:pt x="1758" y="595"/>
                    </a:lnTo>
                    <a:cubicBezTo>
                      <a:pt x="1758" y="595"/>
                      <a:pt x="1759" y="594"/>
                      <a:pt x="1759" y="594"/>
                    </a:cubicBezTo>
                    <a:lnTo>
                      <a:pt x="1759" y="594"/>
                    </a:lnTo>
                    <a:cubicBezTo>
                      <a:pt x="1759" y="594"/>
                      <a:pt x="1759" y="593"/>
                      <a:pt x="1760" y="593"/>
                    </a:cubicBezTo>
                    <a:close/>
                    <a:moveTo>
                      <a:pt x="1758" y="595"/>
                    </a:moveTo>
                    <a:cubicBezTo>
                      <a:pt x="1758" y="595"/>
                      <a:pt x="1758" y="595"/>
                      <a:pt x="1758" y="595"/>
                    </a:cubicBezTo>
                    <a:lnTo>
                      <a:pt x="1758" y="595"/>
                    </a:lnTo>
                    <a:cubicBezTo>
                      <a:pt x="1758" y="595"/>
                      <a:pt x="1758" y="595"/>
                      <a:pt x="1758" y="596"/>
                    </a:cubicBezTo>
                    <a:lnTo>
                      <a:pt x="1758" y="596"/>
                    </a:lnTo>
                    <a:lnTo>
                      <a:pt x="1758" y="595"/>
                    </a:lnTo>
                    <a:close/>
                    <a:moveTo>
                      <a:pt x="905" y="579"/>
                    </a:moveTo>
                    <a:cubicBezTo>
                      <a:pt x="900" y="584"/>
                      <a:pt x="891" y="592"/>
                      <a:pt x="877" y="603"/>
                    </a:cubicBezTo>
                    <a:cubicBezTo>
                      <a:pt x="877" y="598"/>
                      <a:pt x="875" y="595"/>
                      <a:pt x="872" y="594"/>
                    </a:cubicBezTo>
                    <a:lnTo>
                      <a:pt x="872" y="594"/>
                    </a:lnTo>
                    <a:cubicBezTo>
                      <a:pt x="883" y="589"/>
                      <a:pt x="894" y="584"/>
                      <a:pt x="905" y="579"/>
                    </a:cubicBezTo>
                    <a:close/>
                    <a:moveTo>
                      <a:pt x="1728" y="604"/>
                    </a:moveTo>
                    <a:cubicBezTo>
                      <a:pt x="1709" y="621"/>
                      <a:pt x="1689" y="639"/>
                      <a:pt x="1667" y="658"/>
                    </a:cubicBezTo>
                    <a:lnTo>
                      <a:pt x="1643" y="658"/>
                    </a:lnTo>
                    <a:cubicBezTo>
                      <a:pt x="1673" y="639"/>
                      <a:pt x="1701" y="621"/>
                      <a:pt x="1728" y="604"/>
                    </a:cubicBezTo>
                    <a:close/>
                    <a:moveTo>
                      <a:pt x="1700" y="642"/>
                    </a:moveTo>
                    <a:cubicBezTo>
                      <a:pt x="1699" y="647"/>
                      <a:pt x="1698" y="652"/>
                      <a:pt x="1698" y="658"/>
                    </a:cubicBezTo>
                    <a:lnTo>
                      <a:pt x="1681" y="658"/>
                    </a:lnTo>
                    <a:cubicBezTo>
                      <a:pt x="1687" y="652"/>
                      <a:pt x="1694" y="647"/>
                      <a:pt x="1700" y="642"/>
                    </a:cubicBezTo>
                    <a:close/>
                    <a:moveTo>
                      <a:pt x="1144" y="652"/>
                    </a:moveTo>
                    <a:cubicBezTo>
                      <a:pt x="1128" y="658"/>
                      <a:pt x="1105" y="668"/>
                      <a:pt x="1106" y="668"/>
                    </a:cubicBezTo>
                    <a:cubicBezTo>
                      <a:pt x="1106" y="668"/>
                      <a:pt x="1116" y="664"/>
                      <a:pt x="1144" y="652"/>
                    </a:cubicBezTo>
                    <a:close/>
                    <a:moveTo>
                      <a:pt x="1424" y="387"/>
                    </a:moveTo>
                    <a:cubicBezTo>
                      <a:pt x="1413" y="443"/>
                      <a:pt x="1152" y="548"/>
                      <a:pt x="1205" y="548"/>
                    </a:cubicBezTo>
                    <a:cubicBezTo>
                      <a:pt x="1041" y="603"/>
                      <a:pt x="767" y="712"/>
                      <a:pt x="767" y="712"/>
                    </a:cubicBezTo>
                    <a:cubicBezTo>
                      <a:pt x="728" y="712"/>
                      <a:pt x="765" y="685"/>
                      <a:pt x="819" y="654"/>
                    </a:cubicBezTo>
                    <a:lnTo>
                      <a:pt x="819" y="654"/>
                    </a:lnTo>
                    <a:cubicBezTo>
                      <a:pt x="854" y="638"/>
                      <a:pt x="875" y="628"/>
                      <a:pt x="869" y="628"/>
                    </a:cubicBezTo>
                    <a:cubicBezTo>
                      <a:pt x="869" y="628"/>
                      <a:pt x="869" y="628"/>
                      <a:pt x="869" y="628"/>
                    </a:cubicBezTo>
                    <a:lnTo>
                      <a:pt x="869" y="628"/>
                    </a:lnTo>
                    <a:cubicBezTo>
                      <a:pt x="926" y="598"/>
                      <a:pt x="983" y="572"/>
                      <a:pt x="988" y="572"/>
                    </a:cubicBezTo>
                    <a:cubicBezTo>
                      <a:pt x="991" y="572"/>
                      <a:pt x="975" y="581"/>
                      <a:pt x="931" y="603"/>
                    </a:cubicBezTo>
                    <a:lnTo>
                      <a:pt x="1424" y="387"/>
                    </a:lnTo>
                    <a:close/>
                    <a:moveTo>
                      <a:pt x="1783" y="542"/>
                    </a:moveTo>
                    <a:lnTo>
                      <a:pt x="1783" y="542"/>
                    </a:lnTo>
                    <a:cubicBezTo>
                      <a:pt x="1782" y="543"/>
                      <a:pt x="1781" y="545"/>
                      <a:pt x="1780" y="547"/>
                    </a:cubicBezTo>
                    <a:lnTo>
                      <a:pt x="1780" y="547"/>
                    </a:lnTo>
                    <a:cubicBezTo>
                      <a:pt x="1686" y="591"/>
                      <a:pt x="1572" y="645"/>
                      <a:pt x="1424" y="712"/>
                    </a:cubicBezTo>
                    <a:cubicBezTo>
                      <a:pt x="1516" y="667"/>
                      <a:pt x="1655" y="602"/>
                      <a:pt x="1783" y="542"/>
                    </a:cubicBezTo>
                    <a:close/>
                    <a:moveTo>
                      <a:pt x="903" y="570"/>
                    </a:moveTo>
                    <a:cubicBezTo>
                      <a:pt x="908" y="570"/>
                      <a:pt x="910" y="572"/>
                      <a:pt x="907" y="576"/>
                    </a:cubicBezTo>
                    <a:lnTo>
                      <a:pt x="907" y="576"/>
                    </a:lnTo>
                    <a:cubicBezTo>
                      <a:pt x="895" y="582"/>
                      <a:pt x="882" y="587"/>
                      <a:pt x="870" y="593"/>
                    </a:cubicBezTo>
                    <a:lnTo>
                      <a:pt x="870" y="593"/>
                    </a:lnTo>
                    <a:cubicBezTo>
                      <a:pt x="869" y="592"/>
                      <a:pt x="867" y="592"/>
                      <a:pt x="864" y="592"/>
                    </a:cubicBezTo>
                    <a:cubicBezTo>
                      <a:pt x="817" y="592"/>
                      <a:pt x="639" y="712"/>
                      <a:pt x="456" y="762"/>
                    </a:cubicBezTo>
                    <a:lnTo>
                      <a:pt x="456" y="762"/>
                    </a:lnTo>
                    <a:cubicBezTo>
                      <a:pt x="663" y="663"/>
                      <a:pt x="868" y="570"/>
                      <a:pt x="903" y="570"/>
                    </a:cubicBezTo>
                    <a:close/>
                    <a:moveTo>
                      <a:pt x="1605" y="726"/>
                    </a:moveTo>
                    <a:cubicBezTo>
                      <a:pt x="1590" y="736"/>
                      <a:pt x="1571" y="749"/>
                      <a:pt x="1550" y="764"/>
                    </a:cubicBezTo>
                    <a:lnTo>
                      <a:pt x="1550" y="764"/>
                    </a:lnTo>
                    <a:cubicBezTo>
                      <a:pt x="1565" y="752"/>
                      <a:pt x="1578" y="741"/>
                      <a:pt x="1591" y="731"/>
                    </a:cubicBezTo>
                    <a:lnTo>
                      <a:pt x="1591" y="731"/>
                    </a:lnTo>
                    <a:cubicBezTo>
                      <a:pt x="1596" y="729"/>
                      <a:pt x="1600" y="727"/>
                      <a:pt x="1605" y="726"/>
                    </a:cubicBezTo>
                    <a:close/>
                    <a:moveTo>
                      <a:pt x="1040" y="690"/>
                    </a:moveTo>
                    <a:cubicBezTo>
                      <a:pt x="1027" y="690"/>
                      <a:pt x="953" y="710"/>
                      <a:pt x="767" y="767"/>
                    </a:cubicBezTo>
                    <a:cubicBezTo>
                      <a:pt x="760" y="775"/>
                      <a:pt x="762" y="778"/>
                      <a:pt x="774" y="778"/>
                    </a:cubicBezTo>
                    <a:cubicBezTo>
                      <a:pt x="781" y="778"/>
                      <a:pt x="791" y="777"/>
                      <a:pt x="804" y="774"/>
                    </a:cubicBezTo>
                    <a:lnTo>
                      <a:pt x="804" y="774"/>
                    </a:lnTo>
                    <a:cubicBezTo>
                      <a:pt x="777" y="786"/>
                      <a:pt x="767" y="790"/>
                      <a:pt x="770" y="790"/>
                    </a:cubicBezTo>
                    <a:cubicBezTo>
                      <a:pt x="775" y="790"/>
                      <a:pt x="806" y="780"/>
                      <a:pt x="845" y="767"/>
                    </a:cubicBezTo>
                    <a:lnTo>
                      <a:pt x="845" y="767"/>
                    </a:lnTo>
                    <a:cubicBezTo>
                      <a:pt x="843" y="767"/>
                      <a:pt x="840" y="767"/>
                      <a:pt x="838" y="767"/>
                    </a:cubicBezTo>
                    <a:lnTo>
                      <a:pt x="838" y="767"/>
                    </a:lnTo>
                    <a:cubicBezTo>
                      <a:pt x="845" y="766"/>
                      <a:pt x="852" y="764"/>
                      <a:pt x="860" y="762"/>
                    </a:cubicBezTo>
                    <a:lnTo>
                      <a:pt x="860" y="762"/>
                    </a:lnTo>
                    <a:cubicBezTo>
                      <a:pt x="855" y="764"/>
                      <a:pt x="850" y="765"/>
                      <a:pt x="845" y="767"/>
                    </a:cubicBezTo>
                    <a:lnTo>
                      <a:pt x="845" y="767"/>
                    </a:lnTo>
                    <a:cubicBezTo>
                      <a:pt x="881" y="766"/>
                      <a:pt x="903" y="758"/>
                      <a:pt x="1041" y="712"/>
                    </a:cubicBezTo>
                    <a:cubicBezTo>
                      <a:pt x="1043" y="711"/>
                      <a:pt x="1045" y="710"/>
                      <a:pt x="1047" y="710"/>
                    </a:cubicBezTo>
                    <a:lnTo>
                      <a:pt x="1047" y="710"/>
                    </a:lnTo>
                    <a:cubicBezTo>
                      <a:pt x="973" y="731"/>
                      <a:pt x="909" y="750"/>
                      <a:pt x="860" y="762"/>
                    </a:cubicBezTo>
                    <a:lnTo>
                      <a:pt x="860" y="762"/>
                    </a:lnTo>
                    <a:cubicBezTo>
                      <a:pt x="945" y="732"/>
                      <a:pt x="1058" y="690"/>
                      <a:pt x="1040" y="690"/>
                    </a:cubicBezTo>
                    <a:close/>
                    <a:moveTo>
                      <a:pt x="1643" y="700"/>
                    </a:moveTo>
                    <a:cubicBezTo>
                      <a:pt x="1644" y="700"/>
                      <a:pt x="1636" y="707"/>
                      <a:pt x="1616" y="722"/>
                    </a:cubicBezTo>
                    <a:lnTo>
                      <a:pt x="1616" y="722"/>
                    </a:lnTo>
                    <a:cubicBezTo>
                      <a:pt x="1625" y="719"/>
                      <a:pt x="1634" y="716"/>
                      <a:pt x="1643" y="712"/>
                    </a:cubicBezTo>
                    <a:lnTo>
                      <a:pt x="1643" y="712"/>
                    </a:lnTo>
                    <a:cubicBezTo>
                      <a:pt x="1576" y="759"/>
                      <a:pt x="1522" y="796"/>
                      <a:pt x="1479" y="825"/>
                    </a:cubicBezTo>
                    <a:lnTo>
                      <a:pt x="1479" y="825"/>
                    </a:lnTo>
                    <a:cubicBezTo>
                      <a:pt x="1485" y="820"/>
                      <a:pt x="1491" y="814"/>
                      <a:pt x="1497" y="809"/>
                    </a:cubicBezTo>
                    <a:lnTo>
                      <a:pt x="1497" y="809"/>
                    </a:lnTo>
                    <a:cubicBezTo>
                      <a:pt x="1555" y="767"/>
                      <a:pt x="1593" y="739"/>
                      <a:pt x="1616" y="722"/>
                    </a:cubicBezTo>
                    <a:lnTo>
                      <a:pt x="1616" y="722"/>
                    </a:lnTo>
                    <a:cubicBezTo>
                      <a:pt x="1612" y="723"/>
                      <a:pt x="1608" y="724"/>
                      <a:pt x="1605" y="726"/>
                    </a:cubicBezTo>
                    <a:lnTo>
                      <a:pt x="1605" y="726"/>
                    </a:lnTo>
                    <a:cubicBezTo>
                      <a:pt x="1628" y="710"/>
                      <a:pt x="1642" y="700"/>
                      <a:pt x="1643" y="700"/>
                    </a:cubicBezTo>
                    <a:close/>
                    <a:moveTo>
                      <a:pt x="2684" y="0"/>
                    </a:moveTo>
                    <a:cubicBezTo>
                      <a:pt x="2629" y="55"/>
                      <a:pt x="2629" y="55"/>
                      <a:pt x="2465" y="165"/>
                    </a:cubicBezTo>
                    <a:cubicBezTo>
                      <a:pt x="2480" y="149"/>
                      <a:pt x="2496" y="134"/>
                      <a:pt x="2510" y="120"/>
                    </a:cubicBezTo>
                    <a:lnTo>
                      <a:pt x="2510" y="120"/>
                    </a:lnTo>
                    <a:cubicBezTo>
                      <a:pt x="2473" y="147"/>
                      <a:pt x="2431" y="176"/>
                      <a:pt x="2403" y="196"/>
                    </a:cubicBezTo>
                    <a:lnTo>
                      <a:pt x="2403" y="196"/>
                    </a:lnTo>
                    <a:lnTo>
                      <a:pt x="2465" y="165"/>
                    </a:lnTo>
                    <a:lnTo>
                      <a:pt x="2465" y="165"/>
                    </a:lnTo>
                    <a:cubicBezTo>
                      <a:pt x="2402" y="203"/>
                      <a:pt x="2377" y="217"/>
                      <a:pt x="2374" y="217"/>
                    </a:cubicBezTo>
                    <a:cubicBezTo>
                      <a:pt x="2373" y="217"/>
                      <a:pt x="2384" y="209"/>
                      <a:pt x="2403" y="196"/>
                    </a:cubicBezTo>
                    <a:lnTo>
                      <a:pt x="2403" y="196"/>
                    </a:lnTo>
                    <a:lnTo>
                      <a:pt x="2355" y="219"/>
                    </a:lnTo>
                    <a:cubicBezTo>
                      <a:pt x="2308" y="243"/>
                      <a:pt x="2267" y="265"/>
                      <a:pt x="2230" y="284"/>
                    </a:cubicBezTo>
                    <a:lnTo>
                      <a:pt x="2230" y="284"/>
                    </a:lnTo>
                    <a:cubicBezTo>
                      <a:pt x="2235" y="281"/>
                      <a:pt x="2240" y="278"/>
                      <a:pt x="2246" y="274"/>
                    </a:cubicBezTo>
                    <a:cubicBezTo>
                      <a:pt x="2245" y="274"/>
                      <a:pt x="2244" y="274"/>
                      <a:pt x="2243" y="274"/>
                    </a:cubicBezTo>
                    <a:lnTo>
                      <a:pt x="2243" y="274"/>
                    </a:lnTo>
                    <a:cubicBezTo>
                      <a:pt x="2286" y="246"/>
                      <a:pt x="2301" y="236"/>
                      <a:pt x="2300" y="236"/>
                    </a:cubicBezTo>
                    <a:lnTo>
                      <a:pt x="2300" y="236"/>
                    </a:lnTo>
                    <a:cubicBezTo>
                      <a:pt x="2299" y="236"/>
                      <a:pt x="2268" y="256"/>
                      <a:pt x="2238" y="275"/>
                    </a:cubicBezTo>
                    <a:lnTo>
                      <a:pt x="2238" y="275"/>
                    </a:lnTo>
                    <a:cubicBezTo>
                      <a:pt x="2216" y="277"/>
                      <a:pt x="2203" y="290"/>
                      <a:pt x="2185" y="308"/>
                    </a:cubicBezTo>
                    <a:lnTo>
                      <a:pt x="2185" y="308"/>
                    </a:lnTo>
                    <a:cubicBezTo>
                      <a:pt x="2189" y="306"/>
                      <a:pt x="2193" y="303"/>
                      <a:pt x="2198" y="301"/>
                    </a:cubicBezTo>
                    <a:lnTo>
                      <a:pt x="2198" y="301"/>
                    </a:lnTo>
                    <a:cubicBezTo>
                      <a:pt x="2192" y="305"/>
                      <a:pt x="2189" y="307"/>
                      <a:pt x="2189" y="307"/>
                    </a:cubicBezTo>
                    <a:cubicBezTo>
                      <a:pt x="2190" y="307"/>
                      <a:pt x="2197" y="303"/>
                      <a:pt x="2211" y="295"/>
                    </a:cubicBezTo>
                    <a:lnTo>
                      <a:pt x="2211" y="295"/>
                    </a:lnTo>
                    <a:cubicBezTo>
                      <a:pt x="2200" y="302"/>
                      <a:pt x="2187" y="310"/>
                      <a:pt x="2173" y="319"/>
                    </a:cubicBezTo>
                    <a:lnTo>
                      <a:pt x="2173" y="319"/>
                    </a:lnTo>
                    <a:cubicBezTo>
                      <a:pt x="2178" y="315"/>
                      <a:pt x="2181" y="311"/>
                      <a:pt x="2185" y="308"/>
                    </a:cubicBezTo>
                    <a:lnTo>
                      <a:pt x="2185" y="308"/>
                    </a:lnTo>
                    <a:cubicBezTo>
                      <a:pt x="2151" y="326"/>
                      <a:pt x="2124" y="342"/>
                      <a:pt x="2101" y="355"/>
                    </a:cubicBezTo>
                    <a:lnTo>
                      <a:pt x="2101" y="355"/>
                    </a:lnTo>
                    <a:lnTo>
                      <a:pt x="2132" y="346"/>
                    </a:lnTo>
                    <a:lnTo>
                      <a:pt x="2132" y="346"/>
                    </a:lnTo>
                    <a:cubicBezTo>
                      <a:pt x="2108" y="362"/>
                      <a:pt x="2080" y="379"/>
                      <a:pt x="2049" y="399"/>
                    </a:cubicBezTo>
                    <a:lnTo>
                      <a:pt x="2049" y="399"/>
                    </a:lnTo>
                    <a:cubicBezTo>
                      <a:pt x="2057" y="395"/>
                      <a:pt x="2068" y="390"/>
                      <a:pt x="2081" y="384"/>
                    </a:cubicBezTo>
                    <a:lnTo>
                      <a:pt x="2081" y="384"/>
                    </a:lnTo>
                    <a:cubicBezTo>
                      <a:pt x="2067" y="391"/>
                      <a:pt x="2054" y="398"/>
                      <a:pt x="2041" y="404"/>
                    </a:cubicBezTo>
                    <a:lnTo>
                      <a:pt x="2041" y="404"/>
                    </a:lnTo>
                    <a:cubicBezTo>
                      <a:pt x="2044" y="402"/>
                      <a:pt x="2046" y="401"/>
                      <a:pt x="2049" y="399"/>
                    </a:cubicBezTo>
                    <a:lnTo>
                      <a:pt x="2049" y="399"/>
                    </a:lnTo>
                    <a:cubicBezTo>
                      <a:pt x="2040" y="403"/>
                      <a:pt x="2035" y="404"/>
                      <a:pt x="2032" y="404"/>
                    </a:cubicBezTo>
                    <a:cubicBezTo>
                      <a:pt x="2024" y="404"/>
                      <a:pt x="2045" y="388"/>
                      <a:pt x="2101" y="355"/>
                    </a:cubicBezTo>
                    <a:lnTo>
                      <a:pt x="2101" y="355"/>
                    </a:lnTo>
                    <a:lnTo>
                      <a:pt x="1892" y="414"/>
                    </a:lnTo>
                    <a:lnTo>
                      <a:pt x="1892" y="414"/>
                    </a:lnTo>
                    <a:cubicBezTo>
                      <a:pt x="1894" y="412"/>
                      <a:pt x="1896" y="409"/>
                      <a:pt x="1898" y="406"/>
                    </a:cubicBezTo>
                    <a:lnTo>
                      <a:pt x="1898" y="406"/>
                    </a:lnTo>
                    <a:cubicBezTo>
                      <a:pt x="2085" y="338"/>
                      <a:pt x="2152" y="311"/>
                      <a:pt x="2136" y="311"/>
                    </a:cubicBezTo>
                    <a:cubicBezTo>
                      <a:pt x="2123" y="311"/>
                      <a:pt x="2049" y="331"/>
                      <a:pt x="1938" y="364"/>
                    </a:cubicBezTo>
                    <a:lnTo>
                      <a:pt x="1938" y="364"/>
                    </a:lnTo>
                    <a:lnTo>
                      <a:pt x="1972" y="329"/>
                    </a:lnTo>
                    <a:lnTo>
                      <a:pt x="1972" y="292"/>
                    </a:lnTo>
                    <a:lnTo>
                      <a:pt x="1972" y="292"/>
                    </a:lnTo>
                    <a:cubicBezTo>
                      <a:pt x="1963" y="309"/>
                      <a:pt x="1947" y="334"/>
                      <a:pt x="1925" y="367"/>
                    </a:cubicBezTo>
                    <a:lnTo>
                      <a:pt x="1925" y="367"/>
                    </a:lnTo>
                    <a:cubicBezTo>
                      <a:pt x="1929" y="366"/>
                      <a:pt x="1933" y="365"/>
                      <a:pt x="1938" y="364"/>
                    </a:cubicBezTo>
                    <a:lnTo>
                      <a:pt x="1938" y="364"/>
                    </a:lnTo>
                    <a:lnTo>
                      <a:pt x="1906" y="395"/>
                    </a:lnTo>
                    <a:lnTo>
                      <a:pt x="1906" y="395"/>
                    </a:lnTo>
                    <a:cubicBezTo>
                      <a:pt x="1913" y="385"/>
                      <a:pt x="1919" y="376"/>
                      <a:pt x="1925" y="367"/>
                    </a:cubicBezTo>
                    <a:lnTo>
                      <a:pt x="1925" y="367"/>
                    </a:lnTo>
                    <a:cubicBezTo>
                      <a:pt x="1922" y="368"/>
                      <a:pt x="1919" y="369"/>
                      <a:pt x="1916" y="370"/>
                    </a:cubicBezTo>
                    <a:lnTo>
                      <a:pt x="1916" y="370"/>
                    </a:lnTo>
                    <a:cubicBezTo>
                      <a:pt x="1933" y="341"/>
                      <a:pt x="1951" y="311"/>
                      <a:pt x="1969" y="279"/>
                    </a:cubicBezTo>
                    <a:lnTo>
                      <a:pt x="1969" y="279"/>
                    </a:lnTo>
                    <a:cubicBezTo>
                      <a:pt x="1970" y="279"/>
                      <a:pt x="1971" y="279"/>
                      <a:pt x="1972" y="278"/>
                    </a:cubicBezTo>
                    <a:lnTo>
                      <a:pt x="1972" y="278"/>
                    </a:lnTo>
                    <a:lnTo>
                      <a:pt x="1972" y="292"/>
                    </a:lnTo>
                    <a:lnTo>
                      <a:pt x="1972" y="292"/>
                    </a:lnTo>
                    <a:cubicBezTo>
                      <a:pt x="1976" y="285"/>
                      <a:pt x="1979" y="280"/>
                      <a:pt x="1980" y="276"/>
                    </a:cubicBezTo>
                    <a:lnTo>
                      <a:pt x="1980" y="276"/>
                    </a:lnTo>
                    <a:cubicBezTo>
                      <a:pt x="1978" y="277"/>
                      <a:pt x="1975" y="278"/>
                      <a:pt x="1972" y="278"/>
                    </a:cubicBezTo>
                    <a:lnTo>
                      <a:pt x="1972" y="278"/>
                    </a:lnTo>
                    <a:lnTo>
                      <a:pt x="1972" y="274"/>
                    </a:lnTo>
                    <a:cubicBezTo>
                      <a:pt x="1977" y="270"/>
                      <a:pt x="1980" y="267"/>
                      <a:pt x="1981" y="267"/>
                    </a:cubicBezTo>
                    <a:cubicBezTo>
                      <a:pt x="1983" y="267"/>
                      <a:pt x="1983" y="270"/>
                      <a:pt x="1980" y="276"/>
                    </a:cubicBezTo>
                    <a:lnTo>
                      <a:pt x="1980" y="276"/>
                    </a:lnTo>
                    <a:cubicBezTo>
                      <a:pt x="2021" y="262"/>
                      <a:pt x="2073" y="243"/>
                      <a:pt x="2136" y="219"/>
                    </a:cubicBezTo>
                    <a:cubicBezTo>
                      <a:pt x="2103" y="219"/>
                      <a:pt x="2023" y="245"/>
                      <a:pt x="1934" y="279"/>
                    </a:cubicBezTo>
                    <a:lnTo>
                      <a:pt x="1934" y="279"/>
                    </a:lnTo>
                    <a:cubicBezTo>
                      <a:pt x="1951" y="248"/>
                      <a:pt x="1967" y="219"/>
                      <a:pt x="1981" y="193"/>
                    </a:cubicBezTo>
                    <a:lnTo>
                      <a:pt x="1981" y="193"/>
                    </a:lnTo>
                    <a:cubicBezTo>
                      <a:pt x="1968" y="203"/>
                      <a:pt x="1949" y="217"/>
                      <a:pt x="1929" y="230"/>
                    </a:cubicBezTo>
                    <a:lnTo>
                      <a:pt x="1929" y="230"/>
                    </a:lnTo>
                    <a:cubicBezTo>
                      <a:pt x="1938" y="212"/>
                      <a:pt x="1947" y="193"/>
                      <a:pt x="1955" y="176"/>
                    </a:cubicBezTo>
                    <a:lnTo>
                      <a:pt x="1955" y="176"/>
                    </a:lnTo>
                    <a:cubicBezTo>
                      <a:pt x="1900" y="192"/>
                      <a:pt x="1783" y="236"/>
                      <a:pt x="1568" y="325"/>
                    </a:cubicBezTo>
                    <a:lnTo>
                      <a:pt x="1568" y="325"/>
                    </a:lnTo>
                    <a:lnTo>
                      <a:pt x="1808" y="219"/>
                    </a:lnTo>
                    <a:cubicBezTo>
                      <a:pt x="1887" y="183"/>
                      <a:pt x="1940" y="157"/>
                      <a:pt x="1973" y="141"/>
                    </a:cubicBezTo>
                    <a:lnTo>
                      <a:pt x="1973" y="141"/>
                    </a:lnTo>
                    <a:cubicBezTo>
                      <a:pt x="1967" y="153"/>
                      <a:pt x="1961" y="164"/>
                      <a:pt x="1955" y="176"/>
                    </a:cubicBezTo>
                    <a:lnTo>
                      <a:pt x="1955" y="176"/>
                    </a:lnTo>
                    <a:cubicBezTo>
                      <a:pt x="1974" y="171"/>
                      <a:pt x="1985" y="169"/>
                      <a:pt x="1992" y="169"/>
                    </a:cubicBezTo>
                    <a:cubicBezTo>
                      <a:pt x="1992" y="169"/>
                      <a:pt x="1993" y="169"/>
                      <a:pt x="1993" y="169"/>
                    </a:cubicBezTo>
                    <a:lnTo>
                      <a:pt x="1993" y="169"/>
                    </a:lnTo>
                    <a:cubicBezTo>
                      <a:pt x="2032" y="94"/>
                      <a:pt x="2054" y="43"/>
                      <a:pt x="2044" y="43"/>
                    </a:cubicBezTo>
                    <a:cubicBezTo>
                      <a:pt x="2041" y="43"/>
                      <a:pt x="2035" y="47"/>
                      <a:pt x="2027" y="55"/>
                    </a:cubicBezTo>
                    <a:cubicBezTo>
                      <a:pt x="2039" y="24"/>
                      <a:pt x="2044" y="10"/>
                      <a:pt x="2042" y="10"/>
                    </a:cubicBezTo>
                    <a:lnTo>
                      <a:pt x="2042" y="10"/>
                    </a:lnTo>
                    <a:cubicBezTo>
                      <a:pt x="2039" y="10"/>
                      <a:pt x="2014" y="57"/>
                      <a:pt x="1978" y="131"/>
                    </a:cubicBezTo>
                    <a:lnTo>
                      <a:pt x="1978" y="131"/>
                    </a:lnTo>
                    <a:cubicBezTo>
                      <a:pt x="1998" y="123"/>
                      <a:pt x="2011" y="119"/>
                      <a:pt x="2014" y="119"/>
                    </a:cubicBezTo>
                    <a:cubicBezTo>
                      <a:pt x="2017" y="119"/>
                      <a:pt x="2005" y="125"/>
                      <a:pt x="1973" y="141"/>
                    </a:cubicBezTo>
                    <a:lnTo>
                      <a:pt x="1973" y="141"/>
                    </a:lnTo>
                    <a:cubicBezTo>
                      <a:pt x="1974" y="138"/>
                      <a:pt x="1976" y="134"/>
                      <a:pt x="1978" y="131"/>
                    </a:cubicBezTo>
                    <a:lnTo>
                      <a:pt x="1978" y="131"/>
                    </a:lnTo>
                    <a:cubicBezTo>
                      <a:pt x="1860" y="176"/>
                      <a:pt x="1494" y="328"/>
                      <a:pt x="1443" y="328"/>
                    </a:cubicBezTo>
                    <a:cubicBezTo>
                      <a:pt x="1413" y="328"/>
                      <a:pt x="1494" y="274"/>
                      <a:pt x="1808" y="110"/>
                    </a:cubicBezTo>
                    <a:lnTo>
                      <a:pt x="1808" y="110"/>
                    </a:lnTo>
                    <a:cubicBezTo>
                      <a:pt x="1643" y="165"/>
                      <a:pt x="1479" y="219"/>
                      <a:pt x="1096" y="439"/>
                    </a:cubicBezTo>
                    <a:lnTo>
                      <a:pt x="1242" y="329"/>
                    </a:lnTo>
                    <a:lnTo>
                      <a:pt x="1242" y="329"/>
                    </a:lnTo>
                    <a:cubicBezTo>
                      <a:pt x="1201" y="344"/>
                      <a:pt x="1148" y="350"/>
                      <a:pt x="1086" y="350"/>
                    </a:cubicBezTo>
                    <a:cubicBezTo>
                      <a:pt x="935" y="350"/>
                      <a:pt x="728" y="317"/>
                      <a:pt x="498" y="317"/>
                    </a:cubicBezTo>
                    <a:cubicBezTo>
                      <a:pt x="426" y="317"/>
                      <a:pt x="351" y="321"/>
                      <a:pt x="274" y="329"/>
                    </a:cubicBezTo>
                    <a:lnTo>
                      <a:pt x="493" y="329"/>
                    </a:lnTo>
                    <a:cubicBezTo>
                      <a:pt x="1041" y="822"/>
                      <a:pt x="110" y="712"/>
                      <a:pt x="0" y="986"/>
                    </a:cubicBezTo>
                    <a:cubicBezTo>
                      <a:pt x="45" y="964"/>
                      <a:pt x="239" y="867"/>
                      <a:pt x="436" y="772"/>
                    </a:cubicBezTo>
                    <a:lnTo>
                      <a:pt x="436" y="772"/>
                    </a:lnTo>
                    <a:cubicBezTo>
                      <a:pt x="436" y="773"/>
                      <a:pt x="437" y="773"/>
                      <a:pt x="439" y="773"/>
                    </a:cubicBezTo>
                    <a:cubicBezTo>
                      <a:pt x="462" y="773"/>
                      <a:pt x="611" y="711"/>
                      <a:pt x="772" y="639"/>
                    </a:cubicBezTo>
                    <a:lnTo>
                      <a:pt x="772" y="639"/>
                    </a:lnTo>
                    <a:cubicBezTo>
                      <a:pt x="673" y="685"/>
                      <a:pt x="601" y="720"/>
                      <a:pt x="549" y="745"/>
                    </a:cubicBezTo>
                    <a:lnTo>
                      <a:pt x="549" y="745"/>
                    </a:lnTo>
                    <a:cubicBezTo>
                      <a:pt x="531" y="752"/>
                      <a:pt x="513" y="760"/>
                      <a:pt x="493" y="767"/>
                    </a:cubicBezTo>
                    <a:cubicBezTo>
                      <a:pt x="505" y="763"/>
                      <a:pt x="516" y="760"/>
                      <a:pt x="525" y="758"/>
                    </a:cubicBezTo>
                    <a:lnTo>
                      <a:pt x="525" y="758"/>
                    </a:lnTo>
                    <a:cubicBezTo>
                      <a:pt x="458" y="791"/>
                      <a:pt x="438" y="804"/>
                      <a:pt x="446" y="804"/>
                    </a:cubicBezTo>
                    <a:cubicBezTo>
                      <a:pt x="456" y="804"/>
                      <a:pt x="517" y="781"/>
                      <a:pt x="590" y="752"/>
                    </a:cubicBezTo>
                    <a:lnTo>
                      <a:pt x="590" y="752"/>
                    </a:lnTo>
                    <a:cubicBezTo>
                      <a:pt x="595" y="753"/>
                      <a:pt x="602" y="753"/>
                      <a:pt x="610" y="753"/>
                    </a:cubicBezTo>
                    <a:cubicBezTo>
                      <a:pt x="644" y="753"/>
                      <a:pt x="712" y="740"/>
                      <a:pt x="931" y="658"/>
                    </a:cubicBezTo>
                    <a:lnTo>
                      <a:pt x="931" y="658"/>
                    </a:lnTo>
                    <a:cubicBezTo>
                      <a:pt x="676" y="771"/>
                      <a:pt x="671" y="782"/>
                      <a:pt x="649" y="796"/>
                    </a:cubicBezTo>
                    <a:lnTo>
                      <a:pt x="649" y="796"/>
                    </a:lnTo>
                    <a:cubicBezTo>
                      <a:pt x="628" y="804"/>
                      <a:pt x="613" y="810"/>
                      <a:pt x="617" y="810"/>
                    </a:cubicBezTo>
                    <a:cubicBezTo>
                      <a:pt x="618" y="810"/>
                      <a:pt x="622" y="809"/>
                      <a:pt x="628" y="807"/>
                    </a:cubicBezTo>
                    <a:lnTo>
                      <a:pt x="628" y="807"/>
                    </a:lnTo>
                    <a:cubicBezTo>
                      <a:pt x="598" y="822"/>
                      <a:pt x="529" y="851"/>
                      <a:pt x="329" y="931"/>
                    </a:cubicBezTo>
                    <a:cubicBezTo>
                      <a:pt x="537" y="852"/>
                      <a:pt x="652" y="807"/>
                      <a:pt x="709" y="783"/>
                    </a:cubicBezTo>
                    <a:lnTo>
                      <a:pt x="709" y="783"/>
                    </a:lnTo>
                    <a:cubicBezTo>
                      <a:pt x="800" y="755"/>
                      <a:pt x="968" y="700"/>
                      <a:pt x="1260" y="603"/>
                    </a:cubicBezTo>
                    <a:lnTo>
                      <a:pt x="1260" y="603"/>
                    </a:lnTo>
                    <a:cubicBezTo>
                      <a:pt x="1205" y="626"/>
                      <a:pt x="1168" y="642"/>
                      <a:pt x="1144" y="652"/>
                    </a:cubicBezTo>
                    <a:lnTo>
                      <a:pt x="1144" y="652"/>
                    </a:lnTo>
                    <a:cubicBezTo>
                      <a:pt x="1152" y="649"/>
                      <a:pt x="1158" y="647"/>
                      <a:pt x="1160" y="647"/>
                    </a:cubicBezTo>
                    <a:cubicBezTo>
                      <a:pt x="1166" y="647"/>
                      <a:pt x="1144" y="661"/>
                      <a:pt x="1047" y="710"/>
                    </a:cubicBezTo>
                    <a:lnTo>
                      <a:pt x="1047" y="710"/>
                    </a:lnTo>
                    <a:cubicBezTo>
                      <a:pt x="1207" y="662"/>
                      <a:pt x="1410" y="599"/>
                      <a:pt x="1589" y="548"/>
                    </a:cubicBezTo>
                    <a:lnTo>
                      <a:pt x="1589" y="548"/>
                    </a:lnTo>
                    <a:cubicBezTo>
                      <a:pt x="1424" y="603"/>
                      <a:pt x="1205" y="658"/>
                      <a:pt x="603" y="877"/>
                    </a:cubicBezTo>
                    <a:cubicBezTo>
                      <a:pt x="1315" y="658"/>
                      <a:pt x="986" y="767"/>
                      <a:pt x="1370" y="658"/>
                    </a:cubicBezTo>
                    <a:cubicBezTo>
                      <a:pt x="1370" y="658"/>
                      <a:pt x="1533" y="603"/>
                      <a:pt x="1805" y="495"/>
                    </a:cubicBezTo>
                    <a:lnTo>
                      <a:pt x="1805" y="495"/>
                    </a:lnTo>
                    <a:cubicBezTo>
                      <a:pt x="1805" y="495"/>
                      <a:pt x="1805" y="495"/>
                      <a:pt x="1804" y="495"/>
                    </a:cubicBezTo>
                    <a:lnTo>
                      <a:pt x="1804" y="495"/>
                    </a:lnTo>
                    <a:cubicBezTo>
                      <a:pt x="1806" y="494"/>
                      <a:pt x="1807" y="494"/>
                      <a:pt x="1808" y="493"/>
                    </a:cubicBezTo>
                    <a:lnTo>
                      <a:pt x="1808" y="493"/>
                    </a:lnTo>
                    <a:cubicBezTo>
                      <a:pt x="1807" y="494"/>
                      <a:pt x="1805" y="494"/>
                      <a:pt x="1804" y="495"/>
                    </a:cubicBezTo>
                    <a:lnTo>
                      <a:pt x="1804" y="495"/>
                    </a:lnTo>
                    <a:cubicBezTo>
                      <a:pt x="1804" y="495"/>
                      <a:pt x="1804" y="495"/>
                      <a:pt x="1804" y="495"/>
                    </a:cubicBezTo>
                    <a:lnTo>
                      <a:pt x="1804" y="495"/>
                    </a:lnTo>
                    <a:cubicBezTo>
                      <a:pt x="1479" y="658"/>
                      <a:pt x="1477" y="658"/>
                      <a:pt x="931" y="822"/>
                    </a:cubicBezTo>
                    <a:cubicBezTo>
                      <a:pt x="909" y="845"/>
                      <a:pt x="924" y="858"/>
                      <a:pt x="972" y="858"/>
                    </a:cubicBezTo>
                    <a:cubicBezTo>
                      <a:pt x="1041" y="858"/>
                      <a:pt x="1177" y="831"/>
                      <a:pt x="1370" y="767"/>
                    </a:cubicBezTo>
                    <a:lnTo>
                      <a:pt x="1370" y="767"/>
                    </a:lnTo>
                    <a:lnTo>
                      <a:pt x="1370" y="767"/>
                    </a:lnTo>
                    <a:lnTo>
                      <a:pt x="1370" y="767"/>
                    </a:lnTo>
                    <a:cubicBezTo>
                      <a:pt x="1260" y="822"/>
                      <a:pt x="986" y="877"/>
                      <a:pt x="931" y="931"/>
                    </a:cubicBezTo>
                    <a:cubicBezTo>
                      <a:pt x="885" y="969"/>
                      <a:pt x="876" y="984"/>
                      <a:pt x="893" y="984"/>
                    </a:cubicBezTo>
                    <a:cubicBezTo>
                      <a:pt x="938" y="984"/>
                      <a:pt x="1164" y="875"/>
                      <a:pt x="1309" y="802"/>
                    </a:cubicBezTo>
                    <a:lnTo>
                      <a:pt x="1309" y="802"/>
                    </a:lnTo>
                    <a:lnTo>
                      <a:pt x="986" y="986"/>
                    </a:lnTo>
                    <a:cubicBezTo>
                      <a:pt x="1121" y="911"/>
                      <a:pt x="1178" y="886"/>
                      <a:pt x="1195" y="886"/>
                    </a:cubicBezTo>
                    <a:cubicBezTo>
                      <a:pt x="1232" y="886"/>
                      <a:pt x="1082" y="1007"/>
                      <a:pt x="1136" y="1007"/>
                    </a:cubicBezTo>
                    <a:cubicBezTo>
                      <a:pt x="1148" y="1007"/>
                      <a:pt x="1169" y="1001"/>
                      <a:pt x="1205" y="986"/>
                    </a:cubicBezTo>
                    <a:cubicBezTo>
                      <a:pt x="1348" y="844"/>
                      <a:pt x="1449" y="783"/>
                      <a:pt x="1581" y="734"/>
                    </a:cubicBezTo>
                    <a:lnTo>
                      <a:pt x="1581" y="734"/>
                    </a:lnTo>
                    <a:cubicBezTo>
                      <a:pt x="1567" y="747"/>
                      <a:pt x="1553" y="759"/>
                      <a:pt x="1539" y="772"/>
                    </a:cubicBezTo>
                    <a:lnTo>
                      <a:pt x="1539" y="772"/>
                    </a:lnTo>
                    <a:cubicBezTo>
                      <a:pt x="1543" y="769"/>
                      <a:pt x="1547" y="766"/>
                      <a:pt x="1550" y="764"/>
                    </a:cubicBezTo>
                    <a:lnTo>
                      <a:pt x="1550" y="764"/>
                    </a:lnTo>
                    <a:cubicBezTo>
                      <a:pt x="1541" y="772"/>
                      <a:pt x="1531" y="780"/>
                      <a:pt x="1521" y="788"/>
                    </a:cubicBezTo>
                    <a:lnTo>
                      <a:pt x="1521" y="788"/>
                    </a:lnTo>
                    <a:cubicBezTo>
                      <a:pt x="1527" y="782"/>
                      <a:pt x="1533" y="777"/>
                      <a:pt x="1539" y="772"/>
                    </a:cubicBezTo>
                    <a:lnTo>
                      <a:pt x="1539" y="772"/>
                    </a:lnTo>
                    <a:cubicBezTo>
                      <a:pt x="1447" y="837"/>
                      <a:pt x="1328" y="922"/>
                      <a:pt x="1332" y="922"/>
                    </a:cubicBezTo>
                    <a:cubicBezTo>
                      <a:pt x="1334" y="922"/>
                      <a:pt x="1375" y="896"/>
                      <a:pt x="1479" y="825"/>
                    </a:cubicBezTo>
                    <a:lnTo>
                      <a:pt x="1479" y="825"/>
                    </a:lnTo>
                    <a:cubicBezTo>
                      <a:pt x="1326" y="960"/>
                      <a:pt x="1162" y="1105"/>
                      <a:pt x="1041" y="1205"/>
                    </a:cubicBezTo>
                    <a:cubicBezTo>
                      <a:pt x="1150" y="1118"/>
                      <a:pt x="1181" y="1109"/>
                      <a:pt x="1203" y="1109"/>
                    </a:cubicBezTo>
                    <a:cubicBezTo>
                      <a:pt x="1209" y="1109"/>
                      <a:pt x="1213" y="1109"/>
                      <a:pt x="1219" y="1109"/>
                    </a:cubicBezTo>
                    <a:cubicBezTo>
                      <a:pt x="1237" y="1109"/>
                      <a:pt x="1261" y="1103"/>
                      <a:pt x="1331" y="1051"/>
                    </a:cubicBezTo>
                    <a:lnTo>
                      <a:pt x="1331" y="1051"/>
                    </a:lnTo>
                    <a:cubicBezTo>
                      <a:pt x="1314" y="1068"/>
                      <a:pt x="1298" y="1085"/>
                      <a:pt x="1281" y="1101"/>
                    </a:cubicBezTo>
                    <a:lnTo>
                      <a:pt x="1281" y="1101"/>
                    </a:lnTo>
                    <a:lnTo>
                      <a:pt x="1479" y="932"/>
                    </a:lnTo>
                    <a:lnTo>
                      <a:pt x="1479" y="932"/>
                    </a:lnTo>
                    <a:cubicBezTo>
                      <a:pt x="1414" y="987"/>
                      <a:pt x="1367" y="1025"/>
                      <a:pt x="1331" y="1051"/>
                    </a:cubicBezTo>
                    <a:lnTo>
                      <a:pt x="1331" y="1051"/>
                    </a:lnTo>
                    <a:cubicBezTo>
                      <a:pt x="1443" y="941"/>
                      <a:pt x="1565" y="817"/>
                      <a:pt x="1625" y="761"/>
                    </a:cubicBezTo>
                    <a:lnTo>
                      <a:pt x="1625" y="761"/>
                    </a:lnTo>
                    <a:cubicBezTo>
                      <a:pt x="1596" y="795"/>
                      <a:pt x="1566" y="831"/>
                      <a:pt x="1533" y="869"/>
                    </a:cubicBezTo>
                    <a:lnTo>
                      <a:pt x="1533" y="869"/>
                    </a:lnTo>
                    <a:cubicBezTo>
                      <a:pt x="1535" y="868"/>
                      <a:pt x="1535" y="868"/>
                      <a:pt x="1536" y="868"/>
                    </a:cubicBezTo>
                    <a:cubicBezTo>
                      <a:pt x="1537" y="868"/>
                      <a:pt x="1537" y="871"/>
                      <a:pt x="1534" y="877"/>
                    </a:cubicBezTo>
                    <a:lnTo>
                      <a:pt x="1534" y="877"/>
                    </a:lnTo>
                    <a:lnTo>
                      <a:pt x="1589" y="822"/>
                    </a:lnTo>
                    <a:cubicBezTo>
                      <a:pt x="1645" y="756"/>
                      <a:pt x="1666" y="729"/>
                      <a:pt x="1662" y="729"/>
                    </a:cubicBezTo>
                    <a:cubicBezTo>
                      <a:pt x="1659" y="729"/>
                      <a:pt x="1646" y="741"/>
                      <a:pt x="1625" y="761"/>
                    </a:cubicBezTo>
                    <a:lnTo>
                      <a:pt x="1625" y="761"/>
                    </a:lnTo>
                    <a:cubicBezTo>
                      <a:pt x="1661" y="716"/>
                      <a:pt x="1695" y="675"/>
                      <a:pt x="1726" y="635"/>
                    </a:cubicBezTo>
                    <a:lnTo>
                      <a:pt x="1726" y="635"/>
                    </a:lnTo>
                    <a:cubicBezTo>
                      <a:pt x="1693" y="691"/>
                      <a:pt x="1663" y="737"/>
                      <a:pt x="1643" y="767"/>
                    </a:cubicBezTo>
                    <a:lnTo>
                      <a:pt x="1643" y="767"/>
                    </a:lnTo>
                    <a:lnTo>
                      <a:pt x="1753" y="603"/>
                    </a:lnTo>
                    <a:lnTo>
                      <a:pt x="1753" y="603"/>
                    </a:lnTo>
                    <a:cubicBezTo>
                      <a:pt x="1753" y="603"/>
                      <a:pt x="1753" y="603"/>
                      <a:pt x="1752" y="603"/>
                    </a:cubicBezTo>
                    <a:lnTo>
                      <a:pt x="1752" y="603"/>
                    </a:lnTo>
                    <a:cubicBezTo>
                      <a:pt x="1754" y="601"/>
                      <a:pt x="1755" y="598"/>
                      <a:pt x="1757" y="596"/>
                    </a:cubicBezTo>
                    <a:lnTo>
                      <a:pt x="1757" y="596"/>
                    </a:lnTo>
                    <a:cubicBezTo>
                      <a:pt x="1757" y="596"/>
                      <a:pt x="1758" y="596"/>
                      <a:pt x="1758" y="596"/>
                    </a:cubicBezTo>
                    <a:lnTo>
                      <a:pt x="1758" y="596"/>
                    </a:lnTo>
                    <a:lnTo>
                      <a:pt x="1753" y="603"/>
                    </a:lnTo>
                    <a:lnTo>
                      <a:pt x="1753" y="603"/>
                    </a:lnTo>
                    <a:lnTo>
                      <a:pt x="1756" y="600"/>
                    </a:lnTo>
                    <a:lnTo>
                      <a:pt x="1756" y="600"/>
                    </a:lnTo>
                    <a:cubicBezTo>
                      <a:pt x="1749" y="615"/>
                      <a:pt x="1742" y="631"/>
                      <a:pt x="1735" y="646"/>
                    </a:cubicBezTo>
                    <a:lnTo>
                      <a:pt x="1735" y="646"/>
                    </a:lnTo>
                    <a:cubicBezTo>
                      <a:pt x="1751" y="623"/>
                      <a:pt x="1768" y="599"/>
                      <a:pt x="1785" y="574"/>
                    </a:cubicBezTo>
                    <a:lnTo>
                      <a:pt x="1785" y="574"/>
                    </a:lnTo>
                    <a:cubicBezTo>
                      <a:pt x="1780" y="578"/>
                      <a:pt x="1775" y="582"/>
                      <a:pt x="1770" y="586"/>
                    </a:cubicBezTo>
                    <a:lnTo>
                      <a:pt x="1770" y="586"/>
                    </a:lnTo>
                    <a:lnTo>
                      <a:pt x="1791" y="565"/>
                    </a:lnTo>
                    <a:lnTo>
                      <a:pt x="1791" y="565"/>
                    </a:lnTo>
                    <a:cubicBezTo>
                      <a:pt x="1792" y="564"/>
                      <a:pt x="1792" y="563"/>
                      <a:pt x="1792" y="563"/>
                    </a:cubicBezTo>
                    <a:lnTo>
                      <a:pt x="1792" y="563"/>
                    </a:lnTo>
                    <a:cubicBezTo>
                      <a:pt x="1786" y="567"/>
                      <a:pt x="1780" y="571"/>
                      <a:pt x="1774" y="575"/>
                    </a:cubicBezTo>
                    <a:lnTo>
                      <a:pt x="1774" y="575"/>
                    </a:lnTo>
                    <a:cubicBezTo>
                      <a:pt x="1783" y="563"/>
                      <a:pt x="1792" y="551"/>
                      <a:pt x="1801" y="540"/>
                    </a:cubicBezTo>
                    <a:lnTo>
                      <a:pt x="1801" y="540"/>
                    </a:lnTo>
                    <a:cubicBezTo>
                      <a:pt x="1796" y="543"/>
                      <a:pt x="1792" y="547"/>
                      <a:pt x="1787" y="551"/>
                    </a:cubicBezTo>
                    <a:lnTo>
                      <a:pt x="1787" y="551"/>
                    </a:lnTo>
                    <a:lnTo>
                      <a:pt x="1796" y="539"/>
                    </a:lnTo>
                    <a:lnTo>
                      <a:pt x="1796" y="539"/>
                    </a:lnTo>
                    <a:cubicBezTo>
                      <a:pt x="1791" y="541"/>
                      <a:pt x="1786" y="544"/>
                      <a:pt x="1781" y="546"/>
                    </a:cubicBezTo>
                    <a:lnTo>
                      <a:pt x="1781" y="546"/>
                    </a:lnTo>
                    <a:cubicBezTo>
                      <a:pt x="1781" y="545"/>
                      <a:pt x="1782" y="543"/>
                      <a:pt x="1783" y="542"/>
                    </a:cubicBezTo>
                    <a:lnTo>
                      <a:pt x="1783" y="542"/>
                    </a:lnTo>
                    <a:cubicBezTo>
                      <a:pt x="1788" y="539"/>
                      <a:pt x="1794" y="536"/>
                      <a:pt x="1799" y="534"/>
                    </a:cubicBezTo>
                    <a:lnTo>
                      <a:pt x="1799" y="534"/>
                    </a:lnTo>
                    <a:lnTo>
                      <a:pt x="1796" y="539"/>
                    </a:lnTo>
                    <a:lnTo>
                      <a:pt x="1796" y="539"/>
                    </a:lnTo>
                    <a:cubicBezTo>
                      <a:pt x="1798" y="538"/>
                      <a:pt x="1801" y="536"/>
                      <a:pt x="1804" y="535"/>
                    </a:cubicBezTo>
                    <a:lnTo>
                      <a:pt x="1804" y="535"/>
                    </a:lnTo>
                    <a:cubicBezTo>
                      <a:pt x="1803" y="536"/>
                      <a:pt x="1802" y="538"/>
                      <a:pt x="1801" y="540"/>
                    </a:cubicBezTo>
                    <a:lnTo>
                      <a:pt x="1801" y="540"/>
                    </a:lnTo>
                    <a:cubicBezTo>
                      <a:pt x="1803" y="537"/>
                      <a:pt x="1806" y="535"/>
                      <a:pt x="1808" y="533"/>
                    </a:cubicBezTo>
                    <a:lnTo>
                      <a:pt x="1808" y="533"/>
                    </a:lnTo>
                    <a:cubicBezTo>
                      <a:pt x="1810" y="532"/>
                      <a:pt x="1813" y="531"/>
                      <a:pt x="1815" y="530"/>
                    </a:cubicBezTo>
                    <a:lnTo>
                      <a:pt x="1815" y="530"/>
                    </a:lnTo>
                    <a:cubicBezTo>
                      <a:pt x="1816" y="528"/>
                      <a:pt x="1817" y="527"/>
                      <a:pt x="1818" y="525"/>
                    </a:cubicBezTo>
                    <a:lnTo>
                      <a:pt x="1818" y="525"/>
                    </a:lnTo>
                    <a:cubicBezTo>
                      <a:pt x="1817" y="525"/>
                      <a:pt x="1817" y="525"/>
                      <a:pt x="1817" y="526"/>
                    </a:cubicBezTo>
                    <a:lnTo>
                      <a:pt x="1817" y="526"/>
                    </a:lnTo>
                    <a:cubicBezTo>
                      <a:pt x="1817" y="525"/>
                      <a:pt x="1818" y="525"/>
                      <a:pt x="1818" y="524"/>
                    </a:cubicBezTo>
                    <a:lnTo>
                      <a:pt x="1818" y="524"/>
                    </a:lnTo>
                    <a:cubicBezTo>
                      <a:pt x="1818" y="524"/>
                      <a:pt x="1818" y="525"/>
                      <a:pt x="1818" y="525"/>
                    </a:cubicBezTo>
                    <a:lnTo>
                      <a:pt x="1818" y="525"/>
                    </a:lnTo>
                    <a:cubicBezTo>
                      <a:pt x="1826" y="521"/>
                      <a:pt x="1834" y="517"/>
                      <a:pt x="1843" y="513"/>
                    </a:cubicBezTo>
                    <a:lnTo>
                      <a:pt x="1843" y="513"/>
                    </a:lnTo>
                    <a:lnTo>
                      <a:pt x="1837" y="519"/>
                    </a:lnTo>
                    <a:lnTo>
                      <a:pt x="1837" y="519"/>
                    </a:lnTo>
                    <a:cubicBezTo>
                      <a:pt x="1830" y="522"/>
                      <a:pt x="1822" y="526"/>
                      <a:pt x="1815" y="530"/>
                    </a:cubicBezTo>
                    <a:lnTo>
                      <a:pt x="1815" y="530"/>
                    </a:lnTo>
                    <a:cubicBezTo>
                      <a:pt x="1807" y="541"/>
                      <a:pt x="1800" y="552"/>
                      <a:pt x="1792" y="563"/>
                    </a:cubicBezTo>
                    <a:lnTo>
                      <a:pt x="1792" y="563"/>
                    </a:lnTo>
                    <a:cubicBezTo>
                      <a:pt x="1793" y="562"/>
                      <a:pt x="1794" y="562"/>
                      <a:pt x="1794" y="562"/>
                    </a:cubicBezTo>
                    <a:lnTo>
                      <a:pt x="1794" y="562"/>
                    </a:lnTo>
                    <a:lnTo>
                      <a:pt x="1791" y="565"/>
                    </a:lnTo>
                    <a:lnTo>
                      <a:pt x="1791" y="565"/>
                    </a:lnTo>
                    <a:cubicBezTo>
                      <a:pt x="1789" y="568"/>
                      <a:pt x="1787" y="571"/>
                      <a:pt x="1785" y="574"/>
                    </a:cubicBezTo>
                    <a:lnTo>
                      <a:pt x="1785" y="574"/>
                    </a:lnTo>
                    <a:cubicBezTo>
                      <a:pt x="1806" y="557"/>
                      <a:pt x="1819" y="547"/>
                      <a:pt x="1827" y="541"/>
                    </a:cubicBezTo>
                    <a:lnTo>
                      <a:pt x="1827" y="541"/>
                    </a:lnTo>
                    <a:cubicBezTo>
                      <a:pt x="1865" y="517"/>
                      <a:pt x="1900" y="494"/>
                      <a:pt x="1932" y="474"/>
                    </a:cubicBezTo>
                    <a:lnTo>
                      <a:pt x="1932" y="474"/>
                    </a:lnTo>
                    <a:cubicBezTo>
                      <a:pt x="1967" y="460"/>
                      <a:pt x="2003" y="445"/>
                      <a:pt x="2008" y="445"/>
                    </a:cubicBezTo>
                    <a:cubicBezTo>
                      <a:pt x="2012" y="445"/>
                      <a:pt x="1990" y="457"/>
                      <a:pt x="1917" y="493"/>
                    </a:cubicBezTo>
                    <a:lnTo>
                      <a:pt x="1917" y="493"/>
                    </a:lnTo>
                    <a:cubicBezTo>
                      <a:pt x="2029" y="437"/>
                      <a:pt x="2102" y="400"/>
                      <a:pt x="2152" y="374"/>
                    </a:cubicBezTo>
                    <a:lnTo>
                      <a:pt x="2152" y="374"/>
                    </a:lnTo>
                    <a:cubicBezTo>
                      <a:pt x="2083" y="400"/>
                      <a:pt x="2065" y="407"/>
                      <a:pt x="2064" y="407"/>
                    </a:cubicBezTo>
                    <a:cubicBezTo>
                      <a:pt x="2064" y="407"/>
                      <a:pt x="2064" y="406"/>
                      <a:pt x="2065" y="406"/>
                    </a:cubicBezTo>
                    <a:lnTo>
                      <a:pt x="2065" y="406"/>
                    </a:lnTo>
                    <a:cubicBezTo>
                      <a:pt x="2028" y="424"/>
                      <a:pt x="1989" y="444"/>
                      <a:pt x="1943" y="467"/>
                    </a:cubicBezTo>
                    <a:lnTo>
                      <a:pt x="1943" y="467"/>
                    </a:lnTo>
                    <a:cubicBezTo>
                      <a:pt x="1947" y="464"/>
                      <a:pt x="1951" y="462"/>
                      <a:pt x="1955" y="459"/>
                    </a:cubicBezTo>
                    <a:lnTo>
                      <a:pt x="1955" y="459"/>
                    </a:lnTo>
                    <a:cubicBezTo>
                      <a:pt x="2001" y="436"/>
                      <a:pt x="2039" y="417"/>
                      <a:pt x="2062" y="404"/>
                    </a:cubicBezTo>
                    <a:lnTo>
                      <a:pt x="2062" y="404"/>
                    </a:lnTo>
                    <a:cubicBezTo>
                      <a:pt x="2064" y="403"/>
                      <a:pt x="2065" y="402"/>
                      <a:pt x="2067" y="402"/>
                    </a:cubicBezTo>
                    <a:lnTo>
                      <a:pt x="2067" y="402"/>
                    </a:lnTo>
                    <a:cubicBezTo>
                      <a:pt x="2066" y="402"/>
                      <a:pt x="2065" y="402"/>
                      <a:pt x="2063" y="403"/>
                    </a:cubicBezTo>
                    <a:lnTo>
                      <a:pt x="2063" y="403"/>
                    </a:lnTo>
                    <a:cubicBezTo>
                      <a:pt x="2084" y="391"/>
                      <a:pt x="2091" y="384"/>
                      <a:pt x="2082" y="384"/>
                    </a:cubicBezTo>
                    <a:cubicBezTo>
                      <a:pt x="2111" y="369"/>
                      <a:pt x="2132" y="355"/>
                      <a:pt x="2149" y="341"/>
                    </a:cubicBezTo>
                    <a:lnTo>
                      <a:pt x="2149" y="341"/>
                    </a:lnTo>
                    <a:lnTo>
                      <a:pt x="2191" y="329"/>
                    </a:lnTo>
                    <a:lnTo>
                      <a:pt x="2191" y="329"/>
                    </a:lnTo>
                    <a:cubicBezTo>
                      <a:pt x="2187" y="333"/>
                      <a:pt x="2187" y="335"/>
                      <a:pt x="2191" y="335"/>
                    </a:cubicBezTo>
                    <a:cubicBezTo>
                      <a:pt x="2196" y="335"/>
                      <a:pt x="2203" y="333"/>
                      <a:pt x="2214" y="330"/>
                    </a:cubicBezTo>
                    <a:lnTo>
                      <a:pt x="2214" y="330"/>
                    </a:lnTo>
                    <a:cubicBezTo>
                      <a:pt x="2219" y="327"/>
                      <a:pt x="2224" y="323"/>
                      <a:pt x="2230" y="319"/>
                    </a:cubicBezTo>
                    <a:lnTo>
                      <a:pt x="2230" y="319"/>
                    </a:lnTo>
                    <a:lnTo>
                      <a:pt x="2191" y="329"/>
                    </a:lnTo>
                    <a:lnTo>
                      <a:pt x="2234" y="317"/>
                    </a:lnTo>
                    <a:lnTo>
                      <a:pt x="2234" y="317"/>
                    </a:lnTo>
                    <a:cubicBezTo>
                      <a:pt x="2369" y="229"/>
                      <a:pt x="2755" y="0"/>
                      <a:pt x="2684" y="0"/>
                    </a:cubicBezTo>
                    <a:close/>
                    <a:moveTo>
                      <a:pt x="1281" y="1101"/>
                    </a:moveTo>
                    <a:lnTo>
                      <a:pt x="1096" y="1260"/>
                    </a:lnTo>
                    <a:cubicBezTo>
                      <a:pt x="1093" y="1266"/>
                      <a:pt x="1093" y="1269"/>
                      <a:pt x="1095" y="1269"/>
                    </a:cubicBezTo>
                    <a:cubicBezTo>
                      <a:pt x="1107" y="1269"/>
                      <a:pt x="1186" y="1195"/>
                      <a:pt x="1281" y="1101"/>
                    </a:cubicBezTo>
                    <a:close/>
                    <a:moveTo>
                      <a:pt x="1735" y="646"/>
                    </a:moveTo>
                    <a:cubicBezTo>
                      <a:pt x="1623" y="804"/>
                      <a:pt x="1524" y="930"/>
                      <a:pt x="1424" y="1096"/>
                    </a:cubicBezTo>
                    <a:cubicBezTo>
                      <a:pt x="1388" y="1141"/>
                      <a:pt x="1371" y="1160"/>
                      <a:pt x="1368" y="1160"/>
                    </a:cubicBezTo>
                    <a:cubicBezTo>
                      <a:pt x="1355" y="1160"/>
                      <a:pt x="1511" y="926"/>
                      <a:pt x="1534" y="877"/>
                    </a:cubicBezTo>
                    <a:lnTo>
                      <a:pt x="1534" y="877"/>
                    </a:lnTo>
                    <a:lnTo>
                      <a:pt x="1479" y="931"/>
                    </a:lnTo>
                    <a:lnTo>
                      <a:pt x="1479" y="931"/>
                    </a:lnTo>
                    <a:cubicBezTo>
                      <a:pt x="1498" y="910"/>
                      <a:pt x="1516" y="889"/>
                      <a:pt x="1533" y="869"/>
                    </a:cubicBezTo>
                    <a:lnTo>
                      <a:pt x="1533" y="869"/>
                    </a:lnTo>
                    <a:cubicBezTo>
                      <a:pt x="1527" y="874"/>
                      <a:pt x="1510" y="893"/>
                      <a:pt x="1479" y="931"/>
                    </a:cubicBezTo>
                    <a:lnTo>
                      <a:pt x="1479" y="931"/>
                    </a:lnTo>
                    <a:lnTo>
                      <a:pt x="1479" y="931"/>
                    </a:lnTo>
                    <a:lnTo>
                      <a:pt x="1315" y="1096"/>
                    </a:lnTo>
                    <a:cubicBezTo>
                      <a:pt x="1349" y="1096"/>
                      <a:pt x="1275" y="1358"/>
                      <a:pt x="1325" y="1358"/>
                    </a:cubicBezTo>
                    <a:cubicBezTo>
                      <a:pt x="1355" y="1358"/>
                      <a:pt x="1427" y="1269"/>
                      <a:pt x="1589" y="986"/>
                    </a:cubicBezTo>
                    <a:cubicBezTo>
                      <a:pt x="1606" y="935"/>
                      <a:pt x="1665" y="800"/>
                      <a:pt x="1735" y="646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32"/>
              <p:cNvSpPr/>
              <p:nvPr/>
            </p:nvSpPr>
            <p:spPr>
              <a:xfrm>
                <a:off x="6353487" y="2978938"/>
                <a:ext cx="4738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384" h="220" extrusionOk="0">
                    <a:moveTo>
                      <a:pt x="384" y="1"/>
                    </a:moveTo>
                    <a:lnTo>
                      <a:pt x="55" y="165"/>
                    </a:lnTo>
                    <a:cubicBezTo>
                      <a:pt x="76" y="165"/>
                      <a:pt x="89" y="165"/>
                      <a:pt x="91" y="168"/>
                    </a:cubicBezTo>
                    <a:lnTo>
                      <a:pt x="91" y="168"/>
                    </a:lnTo>
                    <a:lnTo>
                      <a:pt x="384" y="1"/>
                    </a:lnTo>
                    <a:close/>
                    <a:moveTo>
                      <a:pt x="91" y="168"/>
                    </a:moveTo>
                    <a:lnTo>
                      <a:pt x="0" y="220"/>
                    </a:lnTo>
                    <a:cubicBezTo>
                      <a:pt x="68" y="186"/>
                      <a:pt x="94" y="173"/>
                      <a:pt x="91" y="168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32"/>
              <p:cNvSpPr/>
              <p:nvPr/>
            </p:nvSpPr>
            <p:spPr>
              <a:xfrm>
                <a:off x="6351458" y="2980936"/>
                <a:ext cx="2727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221" h="55" extrusionOk="0">
                    <a:moveTo>
                      <a:pt x="220" y="0"/>
                    </a:moveTo>
                    <a:lnTo>
                      <a:pt x="1" y="55"/>
                    </a:lnTo>
                    <a:lnTo>
                      <a:pt x="111" y="55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9" name="Google Shape;3919;p32"/>
              <p:cNvSpPr/>
              <p:nvPr/>
            </p:nvSpPr>
            <p:spPr>
              <a:xfrm>
                <a:off x="6349441" y="2980936"/>
                <a:ext cx="69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1" extrusionOk="0">
                    <a:moveTo>
                      <a:pt x="1" y="0"/>
                    </a:move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0" name="Google Shape;3920;p32"/>
              <p:cNvSpPr/>
              <p:nvPr/>
            </p:nvSpPr>
            <p:spPr>
              <a:xfrm>
                <a:off x="6346071" y="2980936"/>
                <a:ext cx="1369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" extrusionOk="0">
                    <a:moveTo>
                      <a:pt x="110" y="0"/>
                    </a:moveTo>
                    <a:lnTo>
                      <a:pt x="1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32"/>
              <p:cNvSpPr/>
              <p:nvPr/>
            </p:nvSpPr>
            <p:spPr>
              <a:xfrm>
                <a:off x="6323845" y="2958377"/>
                <a:ext cx="26365" cy="24321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1987" extrusionOk="0">
                    <a:moveTo>
                      <a:pt x="1151" y="384"/>
                    </a:moveTo>
                    <a:lnTo>
                      <a:pt x="1187" y="513"/>
                    </a:lnTo>
                    <a:lnTo>
                      <a:pt x="1187" y="513"/>
                    </a:lnTo>
                    <a:cubicBezTo>
                      <a:pt x="1181" y="478"/>
                      <a:pt x="1169" y="435"/>
                      <a:pt x="1151" y="384"/>
                    </a:cubicBezTo>
                    <a:close/>
                    <a:moveTo>
                      <a:pt x="1671" y="1070"/>
                    </a:moveTo>
                    <a:lnTo>
                      <a:pt x="1753" y="1315"/>
                    </a:lnTo>
                    <a:cubicBezTo>
                      <a:pt x="1736" y="1215"/>
                      <a:pt x="1705" y="1131"/>
                      <a:pt x="1671" y="1070"/>
                    </a:cubicBezTo>
                    <a:close/>
                    <a:moveTo>
                      <a:pt x="1377" y="1474"/>
                    </a:moveTo>
                    <a:cubicBezTo>
                      <a:pt x="1372" y="1474"/>
                      <a:pt x="1370" y="1476"/>
                      <a:pt x="1370" y="1480"/>
                    </a:cubicBezTo>
                    <a:lnTo>
                      <a:pt x="1447" y="1526"/>
                    </a:lnTo>
                    <a:lnTo>
                      <a:pt x="1447" y="1526"/>
                    </a:lnTo>
                    <a:cubicBezTo>
                      <a:pt x="1428" y="1511"/>
                      <a:pt x="1406" y="1494"/>
                      <a:pt x="1381" y="1474"/>
                    </a:cubicBezTo>
                    <a:lnTo>
                      <a:pt x="1381" y="1474"/>
                    </a:lnTo>
                    <a:cubicBezTo>
                      <a:pt x="1379" y="1474"/>
                      <a:pt x="1378" y="1474"/>
                      <a:pt x="1377" y="1474"/>
                    </a:cubicBezTo>
                    <a:close/>
                    <a:moveTo>
                      <a:pt x="1447" y="1526"/>
                    </a:moveTo>
                    <a:cubicBezTo>
                      <a:pt x="1501" y="1567"/>
                      <a:pt x="1544" y="1594"/>
                      <a:pt x="1643" y="1644"/>
                    </a:cubicBezTo>
                    <a:lnTo>
                      <a:pt x="1447" y="1526"/>
                    </a:lnTo>
                    <a:close/>
                    <a:moveTo>
                      <a:pt x="1050" y="1243"/>
                    </a:moveTo>
                    <a:cubicBezTo>
                      <a:pt x="1056" y="1243"/>
                      <a:pt x="1071" y="1248"/>
                      <a:pt x="1096" y="1261"/>
                    </a:cubicBezTo>
                    <a:cubicBezTo>
                      <a:pt x="1240" y="1364"/>
                      <a:pt x="1322" y="1428"/>
                      <a:pt x="1381" y="1474"/>
                    </a:cubicBezTo>
                    <a:lnTo>
                      <a:pt x="1381" y="1474"/>
                    </a:lnTo>
                    <a:cubicBezTo>
                      <a:pt x="1436" y="1483"/>
                      <a:pt x="1694" y="1672"/>
                      <a:pt x="1869" y="1823"/>
                    </a:cubicBezTo>
                    <a:lnTo>
                      <a:pt x="1869" y="1823"/>
                    </a:lnTo>
                    <a:cubicBezTo>
                      <a:pt x="1840" y="1811"/>
                      <a:pt x="1814" y="1802"/>
                      <a:pt x="1799" y="1797"/>
                    </a:cubicBezTo>
                    <a:lnTo>
                      <a:pt x="1799" y="1797"/>
                    </a:lnTo>
                    <a:cubicBezTo>
                      <a:pt x="1782" y="1783"/>
                      <a:pt x="1768" y="1768"/>
                      <a:pt x="1753" y="1753"/>
                    </a:cubicBezTo>
                    <a:cubicBezTo>
                      <a:pt x="1643" y="1699"/>
                      <a:pt x="1205" y="1425"/>
                      <a:pt x="1041" y="1315"/>
                    </a:cubicBezTo>
                    <a:lnTo>
                      <a:pt x="1041" y="1315"/>
                    </a:lnTo>
                    <a:cubicBezTo>
                      <a:pt x="1149" y="1383"/>
                      <a:pt x="1194" y="1407"/>
                      <a:pt x="1203" y="1407"/>
                    </a:cubicBezTo>
                    <a:cubicBezTo>
                      <a:pt x="1228" y="1407"/>
                      <a:pt x="1015" y="1243"/>
                      <a:pt x="1050" y="1243"/>
                    </a:cubicBezTo>
                    <a:close/>
                    <a:moveTo>
                      <a:pt x="1903" y="1860"/>
                    </a:moveTo>
                    <a:cubicBezTo>
                      <a:pt x="1907" y="1862"/>
                      <a:pt x="1912" y="1863"/>
                      <a:pt x="1916" y="1865"/>
                    </a:cubicBezTo>
                    <a:lnTo>
                      <a:pt x="1916" y="1865"/>
                    </a:lnTo>
                    <a:cubicBezTo>
                      <a:pt x="1918" y="1866"/>
                      <a:pt x="1919" y="1868"/>
                      <a:pt x="1921" y="1869"/>
                    </a:cubicBezTo>
                    <a:lnTo>
                      <a:pt x="1921" y="1869"/>
                    </a:lnTo>
                    <a:cubicBezTo>
                      <a:pt x="1915" y="1866"/>
                      <a:pt x="1909" y="1863"/>
                      <a:pt x="1903" y="1860"/>
                    </a:cubicBezTo>
                    <a:close/>
                    <a:moveTo>
                      <a:pt x="1643" y="1"/>
                    </a:moveTo>
                    <a:cubicBezTo>
                      <a:pt x="1627" y="101"/>
                      <a:pt x="1590" y="115"/>
                      <a:pt x="1544" y="115"/>
                    </a:cubicBezTo>
                    <a:cubicBezTo>
                      <a:pt x="1528" y="115"/>
                      <a:pt x="1510" y="113"/>
                      <a:pt x="1492" y="113"/>
                    </a:cubicBezTo>
                    <a:cubicBezTo>
                      <a:pt x="1398" y="113"/>
                      <a:pt x="1292" y="162"/>
                      <a:pt x="1260" y="768"/>
                    </a:cubicBezTo>
                    <a:lnTo>
                      <a:pt x="1187" y="513"/>
                    </a:lnTo>
                    <a:lnTo>
                      <a:pt x="1187" y="513"/>
                    </a:lnTo>
                    <a:cubicBezTo>
                      <a:pt x="1211" y="637"/>
                      <a:pt x="1169" y="672"/>
                      <a:pt x="1107" y="672"/>
                    </a:cubicBezTo>
                    <a:cubicBezTo>
                      <a:pt x="1028" y="672"/>
                      <a:pt x="917" y="617"/>
                      <a:pt x="865" y="617"/>
                    </a:cubicBezTo>
                    <a:cubicBezTo>
                      <a:pt x="793" y="617"/>
                      <a:pt x="830" y="720"/>
                      <a:pt x="1205" y="1206"/>
                    </a:cubicBezTo>
                    <a:lnTo>
                      <a:pt x="658" y="658"/>
                    </a:lnTo>
                    <a:cubicBezTo>
                      <a:pt x="433" y="658"/>
                      <a:pt x="1093" y="1248"/>
                      <a:pt x="944" y="1248"/>
                    </a:cubicBezTo>
                    <a:cubicBezTo>
                      <a:pt x="912" y="1248"/>
                      <a:pt x="840" y="1220"/>
                      <a:pt x="712" y="1151"/>
                    </a:cubicBezTo>
                    <a:lnTo>
                      <a:pt x="712" y="1151"/>
                    </a:lnTo>
                    <a:lnTo>
                      <a:pt x="986" y="1315"/>
                    </a:lnTo>
                    <a:cubicBezTo>
                      <a:pt x="932" y="1315"/>
                      <a:pt x="823" y="1261"/>
                      <a:pt x="822" y="1261"/>
                    </a:cubicBezTo>
                    <a:lnTo>
                      <a:pt x="822" y="1261"/>
                    </a:lnTo>
                    <a:lnTo>
                      <a:pt x="931" y="1315"/>
                    </a:lnTo>
                    <a:cubicBezTo>
                      <a:pt x="1114" y="1461"/>
                      <a:pt x="1151" y="1510"/>
                      <a:pt x="1090" y="1510"/>
                    </a:cubicBezTo>
                    <a:cubicBezTo>
                      <a:pt x="1059" y="1510"/>
                      <a:pt x="1005" y="1498"/>
                      <a:pt x="931" y="1480"/>
                    </a:cubicBezTo>
                    <a:cubicBezTo>
                      <a:pt x="712" y="1425"/>
                      <a:pt x="822" y="1425"/>
                      <a:pt x="767" y="1370"/>
                    </a:cubicBezTo>
                    <a:cubicBezTo>
                      <a:pt x="747" y="1365"/>
                      <a:pt x="733" y="1363"/>
                      <a:pt x="723" y="1363"/>
                    </a:cubicBezTo>
                    <a:cubicBezTo>
                      <a:pt x="624" y="1363"/>
                      <a:pt x="986" y="1589"/>
                      <a:pt x="986" y="1589"/>
                    </a:cubicBezTo>
                    <a:cubicBezTo>
                      <a:pt x="767" y="1589"/>
                      <a:pt x="658" y="1480"/>
                      <a:pt x="548" y="1480"/>
                    </a:cubicBezTo>
                    <a:cubicBezTo>
                      <a:pt x="822" y="1644"/>
                      <a:pt x="0" y="1644"/>
                      <a:pt x="1151" y="1808"/>
                    </a:cubicBezTo>
                    <a:cubicBezTo>
                      <a:pt x="1370" y="1863"/>
                      <a:pt x="1534" y="1863"/>
                      <a:pt x="1643" y="1863"/>
                    </a:cubicBezTo>
                    <a:cubicBezTo>
                      <a:pt x="2027" y="1863"/>
                      <a:pt x="1589" y="1863"/>
                      <a:pt x="1260" y="1699"/>
                    </a:cubicBezTo>
                    <a:lnTo>
                      <a:pt x="1260" y="1753"/>
                    </a:lnTo>
                    <a:cubicBezTo>
                      <a:pt x="876" y="1632"/>
                      <a:pt x="813" y="1600"/>
                      <a:pt x="864" y="1600"/>
                    </a:cubicBezTo>
                    <a:cubicBezTo>
                      <a:pt x="920" y="1600"/>
                      <a:pt x="1113" y="1638"/>
                      <a:pt x="1172" y="1638"/>
                    </a:cubicBezTo>
                    <a:cubicBezTo>
                      <a:pt x="1204" y="1638"/>
                      <a:pt x="1195" y="1626"/>
                      <a:pt x="1096" y="1589"/>
                    </a:cubicBezTo>
                    <a:lnTo>
                      <a:pt x="1096" y="1589"/>
                    </a:lnTo>
                    <a:cubicBezTo>
                      <a:pt x="1534" y="1753"/>
                      <a:pt x="1534" y="1753"/>
                      <a:pt x="1753" y="1808"/>
                    </a:cubicBezTo>
                    <a:cubicBezTo>
                      <a:pt x="1800" y="1825"/>
                      <a:pt x="1839" y="1839"/>
                      <a:pt x="1871" y="1850"/>
                    </a:cubicBezTo>
                    <a:lnTo>
                      <a:pt x="1871" y="1850"/>
                    </a:lnTo>
                    <a:cubicBezTo>
                      <a:pt x="1857" y="1841"/>
                      <a:pt x="1845" y="1833"/>
                      <a:pt x="1833" y="1825"/>
                    </a:cubicBezTo>
                    <a:lnTo>
                      <a:pt x="1833" y="1825"/>
                    </a:lnTo>
                    <a:cubicBezTo>
                      <a:pt x="1851" y="1834"/>
                      <a:pt x="1873" y="1846"/>
                      <a:pt x="1903" y="1860"/>
                    </a:cubicBezTo>
                    <a:lnTo>
                      <a:pt x="1903" y="1860"/>
                    </a:lnTo>
                    <a:cubicBezTo>
                      <a:pt x="1893" y="1857"/>
                      <a:pt x="1882" y="1853"/>
                      <a:pt x="1871" y="1850"/>
                    </a:cubicBezTo>
                    <a:lnTo>
                      <a:pt x="1871" y="1850"/>
                    </a:lnTo>
                    <a:cubicBezTo>
                      <a:pt x="1890" y="1861"/>
                      <a:pt x="1911" y="1872"/>
                      <a:pt x="1936" y="1883"/>
                    </a:cubicBezTo>
                    <a:lnTo>
                      <a:pt x="1936" y="1883"/>
                    </a:lnTo>
                    <a:cubicBezTo>
                      <a:pt x="1931" y="1878"/>
                      <a:pt x="1926" y="1874"/>
                      <a:pt x="1921" y="1869"/>
                    </a:cubicBezTo>
                    <a:lnTo>
                      <a:pt x="1921" y="1869"/>
                    </a:lnTo>
                    <a:cubicBezTo>
                      <a:pt x="1927" y="1872"/>
                      <a:pt x="1934" y="1876"/>
                      <a:pt x="1941" y="1879"/>
                    </a:cubicBezTo>
                    <a:lnTo>
                      <a:pt x="1941" y="1879"/>
                    </a:lnTo>
                    <a:cubicBezTo>
                      <a:pt x="1938" y="1876"/>
                      <a:pt x="1936" y="1873"/>
                      <a:pt x="1934" y="1870"/>
                    </a:cubicBezTo>
                    <a:lnTo>
                      <a:pt x="1934" y="1870"/>
                    </a:lnTo>
                    <a:cubicBezTo>
                      <a:pt x="1975" y="1884"/>
                      <a:pt x="1996" y="1889"/>
                      <a:pt x="2003" y="1889"/>
                    </a:cubicBezTo>
                    <a:cubicBezTo>
                      <a:pt x="2018" y="1889"/>
                      <a:pt x="1965" y="1864"/>
                      <a:pt x="1908" y="1839"/>
                    </a:cubicBezTo>
                    <a:lnTo>
                      <a:pt x="1908" y="1839"/>
                    </a:lnTo>
                    <a:cubicBezTo>
                      <a:pt x="1760" y="1663"/>
                      <a:pt x="1765" y="1717"/>
                      <a:pt x="1424" y="1425"/>
                    </a:cubicBezTo>
                    <a:lnTo>
                      <a:pt x="1424" y="1425"/>
                    </a:lnTo>
                    <a:cubicBezTo>
                      <a:pt x="1619" y="1554"/>
                      <a:pt x="1711" y="1616"/>
                      <a:pt x="1741" y="1616"/>
                    </a:cubicBezTo>
                    <a:cubicBezTo>
                      <a:pt x="1788" y="1616"/>
                      <a:pt x="1688" y="1471"/>
                      <a:pt x="1589" y="1206"/>
                    </a:cubicBezTo>
                    <a:lnTo>
                      <a:pt x="1589" y="1206"/>
                    </a:lnTo>
                    <a:cubicBezTo>
                      <a:pt x="1640" y="1257"/>
                      <a:pt x="1786" y="1595"/>
                      <a:pt x="1806" y="1595"/>
                    </a:cubicBezTo>
                    <a:cubicBezTo>
                      <a:pt x="1807" y="1595"/>
                      <a:pt x="1808" y="1593"/>
                      <a:pt x="1808" y="1589"/>
                    </a:cubicBezTo>
                    <a:lnTo>
                      <a:pt x="1808" y="1589"/>
                    </a:lnTo>
                    <a:cubicBezTo>
                      <a:pt x="1808" y="1589"/>
                      <a:pt x="1808" y="1589"/>
                      <a:pt x="1808" y="1589"/>
                    </a:cubicBezTo>
                    <a:cubicBezTo>
                      <a:pt x="1776" y="1525"/>
                      <a:pt x="1693" y="1360"/>
                      <a:pt x="1589" y="1151"/>
                    </a:cubicBezTo>
                    <a:cubicBezTo>
                      <a:pt x="1547" y="1025"/>
                      <a:pt x="1553" y="972"/>
                      <a:pt x="1580" y="972"/>
                    </a:cubicBezTo>
                    <a:cubicBezTo>
                      <a:pt x="1601" y="972"/>
                      <a:pt x="1637" y="1008"/>
                      <a:pt x="1671" y="1070"/>
                    </a:cubicBezTo>
                    <a:lnTo>
                      <a:pt x="1671" y="1070"/>
                    </a:lnTo>
                    <a:lnTo>
                      <a:pt x="1643" y="987"/>
                    </a:lnTo>
                    <a:cubicBezTo>
                      <a:pt x="1603" y="840"/>
                      <a:pt x="1593" y="787"/>
                      <a:pt x="1599" y="787"/>
                    </a:cubicBezTo>
                    <a:cubicBezTo>
                      <a:pt x="1613" y="787"/>
                      <a:pt x="1730" y="1110"/>
                      <a:pt x="1755" y="1110"/>
                    </a:cubicBezTo>
                    <a:cubicBezTo>
                      <a:pt x="1761" y="1110"/>
                      <a:pt x="1761" y="1091"/>
                      <a:pt x="1753" y="1041"/>
                    </a:cubicBezTo>
                    <a:cubicBezTo>
                      <a:pt x="1753" y="942"/>
                      <a:pt x="1572" y="253"/>
                      <a:pt x="1580" y="253"/>
                    </a:cubicBezTo>
                    <a:lnTo>
                      <a:pt x="1580" y="253"/>
                    </a:lnTo>
                    <a:cubicBezTo>
                      <a:pt x="1581" y="253"/>
                      <a:pt x="1584" y="260"/>
                      <a:pt x="1589" y="275"/>
                    </a:cubicBezTo>
                    <a:cubicBezTo>
                      <a:pt x="1698" y="713"/>
                      <a:pt x="1698" y="658"/>
                      <a:pt x="1808" y="1096"/>
                    </a:cubicBezTo>
                    <a:lnTo>
                      <a:pt x="1698" y="549"/>
                    </a:lnTo>
                    <a:lnTo>
                      <a:pt x="1698" y="549"/>
                    </a:lnTo>
                    <a:cubicBezTo>
                      <a:pt x="1718" y="646"/>
                      <a:pt x="1723" y="660"/>
                      <a:pt x="1728" y="660"/>
                    </a:cubicBezTo>
                    <a:cubicBezTo>
                      <a:pt x="1729" y="660"/>
                      <a:pt x="1731" y="658"/>
                      <a:pt x="1733" y="658"/>
                    </a:cubicBezTo>
                    <a:cubicBezTo>
                      <a:pt x="1739" y="658"/>
                      <a:pt x="1753" y="685"/>
                      <a:pt x="1808" y="932"/>
                    </a:cubicBezTo>
                    <a:cubicBezTo>
                      <a:pt x="1698" y="275"/>
                      <a:pt x="1863" y="932"/>
                      <a:pt x="1643" y="1"/>
                    </a:cubicBezTo>
                    <a:close/>
                    <a:moveTo>
                      <a:pt x="1941" y="1879"/>
                    </a:moveTo>
                    <a:lnTo>
                      <a:pt x="1941" y="1879"/>
                    </a:lnTo>
                    <a:cubicBezTo>
                      <a:pt x="1943" y="1882"/>
                      <a:pt x="1946" y="1885"/>
                      <a:pt x="1948" y="1888"/>
                    </a:cubicBezTo>
                    <a:lnTo>
                      <a:pt x="1948" y="1888"/>
                    </a:lnTo>
                    <a:cubicBezTo>
                      <a:pt x="1944" y="1886"/>
                      <a:pt x="1940" y="1885"/>
                      <a:pt x="1936" y="1883"/>
                    </a:cubicBezTo>
                    <a:lnTo>
                      <a:pt x="1936" y="1883"/>
                    </a:lnTo>
                    <a:cubicBezTo>
                      <a:pt x="1949" y="1895"/>
                      <a:pt x="1961" y="1907"/>
                      <a:pt x="1972" y="1918"/>
                    </a:cubicBezTo>
                    <a:cubicBezTo>
                      <a:pt x="1964" y="1907"/>
                      <a:pt x="1956" y="1898"/>
                      <a:pt x="1948" y="1888"/>
                    </a:cubicBezTo>
                    <a:lnTo>
                      <a:pt x="1948" y="1888"/>
                    </a:lnTo>
                    <a:cubicBezTo>
                      <a:pt x="1966" y="1896"/>
                      <a:pt x="1985" y="1903"/>
                      <a:pt x="2006" y="1911"/>
                    </a:cubicBezTo>
                    <a:lnTo>
                      <a:pt x="2006" y="1911"/>
                    </a:lnTo>
                    <a:cubicBezTo>
                      <a:pt x="1982" y="1899"/>
                      <a:pt x="1960" y="1889"/>
                      <a:pt x="1941" y="1879"/>
                    </a:cubicBezTo>
                    <a:close/>
                    <a:moveTo>
                      <a:pt x="2006" y="1911"/>
                    </a:moveTo>
                    <a:cubicBezTo>
                      <a:pt x="2015" y="1915"/>
                      <a:pt x="2023" y="1919"/>
                      <a:pt x="2032" y="1923"/>
                    </a:cubicBezTo>
                    <a:lnTo>
                      <a:pt x="2032" y="1923"/>
                    </a:lnTo>
                    <a:cubicBezTo>
                      <a:pt x="2031" y="1921"/>
                      <a:pt x="2029" y="1920"/>
                      <a:pt x="2027" y="1918"/>
                    </a:cubicBezTo>
                    <a:cubicBezTo>
                      <a:pt x="2020" y="1915"/>
                      <a:pt x="2013" y="1913"/>
                      <a:pt x="2006" y="1911"/>
                    </a:cubicBezTo>
                    <a:close/>
                    <a:moveTo>
                      <a:pt x="2032" y="1923"/>
                    </a:moveTo>
                    <a:cubicBezTo>
                      <a:pt x="2083" y="1973"/>
                      <a:pt x="2096" y="1986"/>
                      <a:pt x="2102" y="1986"/>
                    </a:cubicBezTo>
                    <a:cubicBezTo>
                      <a:pt x="2109" y="1986"/>
                      <a:pt x="2109" y="1973"/>
                      <a:pt x="2136" y="1973"/>
                    </a:cubicBezTo>
                    <a:cubicBezTo>
                      <a:pt x="2098" y="1954"/>
                      <a:pt x="2063" y="1938"/>
                      <a:pt x="2032" y="1923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32"/>
              <p:cNvSpPr/>
              <p:nvPr/>
            </p:nvSpPr>
            <p:spPr>
              <a:xfrm>
                <a:off x="6344385" y="2957057"/>
                <a:ext cx="2270" cy="10783"/>
              </a:xfrm>
              <a:custGeom>
                <a:avLst/>
                <a:gdLst/>
                <a:ahLst/>
                <a:cxnLst/>
                <a:rect l="l" t="t" r="r" b="b"/>
                <a:pathLst>
                  <a:path w="184" h="881" extrusionOk="0">
                    <a:moveTo>
                      <a:pt x="28" y="0"/>
                    </a:moveTo>
                    <a:cubicBezTo>
                      <a:pt x="28" y="28"/>
                      <a:pt x="25" y="35"/>
                      <a:pt x="21" y="35"/>
                    </a:cubicBezTo>
                    <a:cubicBezTo>
                      <a:pt x="16" y="35"/>
                      <a:pt x="11" y="28"/>
                      <a:pt x="8" y="28"/>
                    </a:cubicBezTo>
                    <a:cubicBezTo>
                      <a:pt x="1" y="28"/>
                      <a:pt x="1" y="55"/>
                      <a:pt x="28" y="219"/>
                    </a:cubicBezTo>
                    <a:cubicBezTo>
                      <a:pt x="28" y="267"/>
                      <a:pt x="69" y="395"/>
                      <a:pt x="80" y="395"/>
                    </a:cubicBezTo>
                    <a:cubicBezTo>
                      <a:pt x="82" y="395"/>
                      <a:pt x="83" y="391"/>
                      <a:pt x="83" y="384"/>
                    </a:cubicBezTo>
                    <a:lnTo>
                      <a:pt x="138" y="877"/>
                    </a:lnTo>
                    <a:cubicBezTo>
                      <a:pt x="140" y="879"/>
                      <a:pt x="142" y="880"/>
                      <a:pt x="144" y="880"/>
                    </a:cubicBezTo>
                    <a:cubicBezTo>
                      <a:pt x="183" y="880"/>
                      <a:pt x="81" y="315"/>
                      <a:pt x="28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32"/>
              <p:cNvSpPr/>
              <p:nvPr/>
            </p:nvSpPr>
            <p:spPr>
              <a:xfrm>
                <a:off x="6345000" y="2949344"/>
                <a:ext cx="6490" cy="20539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678" extrusionOk="0">
                    <a:moveTo>
                      <a:pt x="33" y="637"/>
                    </a:moveTo>
                    <a:cubicBezTo>
                      <a:pt x="49" y="716"/>
                      <a:pt x="46" y="732"/>
                      <a:pt x="39" y="732"/>
                    </a:cubicBezTo>
                    <a:cubicBezTo>
                      <a:pt x="34" y="732"/>
                      <a:pt x="28" y="726"/>
                      <a:pt x="22" y="726"/>
                    </a:cubicBezTo>
                    <a:cubicBezTo>
                      <a:pt x="6" y="726"/>
                      <a:pt x="0" y="777"/>
                      <a:pt x="88" y="1185"/>
                    </a:cubicBezTo>
                    <a:cubicBezTo>
                      <a:pt x="94" y="1197"/>
                      <a:pt x="98" y="1203"/>
                      <a:pt x="101" y="1203"/>
                    </a:cubicBezTo>
                    <a:cubicBezTo>
                      <a:pt x="118" y="1203"/>
                      <a:pt x="58" y="948"/>
                      <a:pt x="75" y="948"/>
                    </a:cubicBezTo>
                    <a:cubicBezTo>
                      <a:pt x="78" y="948"/>
                      <a:pt x="82" y="954"/>
                      <a:pt x="88" y="966"/>
                    </a:cubicBezTo>
                    <a:lnTo>
                      <a:pt x="143" y="1240"/>
                    </a:lnTo>
                    <a:lnTo>
                      <a:pt x="143" y="1130"/>
                    </a:lnTo>
                    <a:lnTo>
                      <a:pt x="33" y="637"/>
                    </a:lnTo>
                    <a:close/>
                    <a:moveTo>
                      <a:pt x="485" y="0"/>
                    </a:moveTo>
                    <a:cubicBezTo>
                      <a:pt x="417" y="0"/>
                      <a:pt x="409" y="913"/>
                      <a:pt x="365" y="913"/>
                    </a:cubicBezTo>
                    <a:cubicBezTo>
                      <a:pt x="364" y="913"/>
                      <a:pt x="363" y="912"/>
                      <a:pt x="362" y="911"/>
                    </a:cubicBezTo>
                    <a:cubicBezTo>
                      <a:pt x="362" y="802"/>
                      <a:pt x="307" y="583"/>
                      <a:pt x="307" y="473"/>
                    </a:cubicBezTo>
                    <a:cubicBezTo>
                      <a:pt x="276" y="503"/>
                      <a:pt x="246" y="585"/>
                      <a:pt x="206" y="585"/>
                    </a:cubicBezTo>
                    <a:cubicBezTo>
                      <a:pt x="174" y="585"/>
                      <a:pt x="136" y="533"/>
                      <a:pt x="88" y="363"/>
                    </a:cubicBezTo>
                    <a:cubicBezTo>
                      <a:pt x="83" y="348"/>
                      <a:pt x="79" y="341"/>
                      <a:pt x="76" y="341"/>
                    </a:cubicBezTo>
                    <a:cubicBezTo>
                      <a:pt x="53" y="341"/>
                      <a:pt x="143" y="982"/>
                      <a:pt x="143" y="1130"/>
                    </a:cubicBezTo>
                    <a:lnTo>
                      <a:pt x="197" y="1514"/>
                    </a:lnTo>
                    <a:cubicBezTo>
                      <a:pt x="213" y="1583"/>
                      <a:pt x="221" y="1612"/>
                      <a:pt x="223" y="1612"/>
                    </a:cubicBezTo>
                    <a:cubicBezTo>
                      <a:pt x="236" y="1612"/>
                      <a:pt x="83" y="714"/>
                      <a:pt x="123" y="714"/>
                    </a:cubicBezTo>
                    <a:cubicBezTo>
                      <a:pt x="127" y="714"/>
                      <a:pt x="133" y="724"/>
                      <a:pt x="143" y="747"/>
                    </a:cubicBezTo>
                    <a:lnTo>
                      <a:pt x="252" y="1459"/>
                    </a:lnTo>
                    <a:cubicBezTo>
                      <a:pt x="258" y="1464"/>
                      <a:pt x="262" y="1466"/>
                      <a:pt x="265" y="1466"/>
                    </a:cubicBezTo>
                    <a:cubicBezTo>
                      <a:pt x="281" y="1466"/>
                      <a:pt x="281" y="1424"/>
                      <a:pt x="288" y="1424"/>
                    </a:cubicBezTo>
                    <a:cubicBezTo>
                      <a:pt x="295" y="1424"/>
                      <a:pt x="310" y="1473"/>
                      <a:pt x="362" y="1678"/>
                    </a:cubicBezTo>
                    <a:cubicBezTo>
                      <a:pt x="362" y="1678"/>
                      <a:pt x="321" y="1437"/>
                      <a:pt x="310" y="1437"/>
                    </a:cubicBezTo>
                    <a:cubicBezTo>
                      <a:pt x="308" y="1437"/>
                      <a:pt x="307" y="1443"/>
                      <a:pt x="307" y="1459"/>
                    </a:cubicBezTo>
                    <a:cubicBezTo>
                      <a:pt x="307" y="1459"/>
                      <a:pt x="252" y="1185"/>
                      <a:pt x="252" y="966"/>
                    </a:cubicBezTo>
                    <a:cubicBezTo>
                      <a:pt x="252" y="846"/>
                      <a:pt x="255" y="797"/>
                      <a:pt x="259" y="797"/>
                    </a:cubicBezTo>
                    <a:cubicBezTo>
                      <a:pt x="276" y="797"/>
                      <a:pt x="319" y="1421"/>
                      <a:pt x="362" y="1678"/>
                    </a:cubicBezTo>
                    <a:cubicBezTo>
                      <a:pt x="326" y="1356"/>
                      <a:pt x="360" y="1057"/>
                      <a:pt x="388" y="1057"/>
                    </a:cubicBezTo>
                    <a:cubicBezTo>
                      <a:pt x="403" y="1057"/>
                      <a:pt x="416" y="1141"/>
                      <a:pt x="416" y="1349"/>
                    </a:cubicBezTo>
                    <a:cubicBezTo>
                      <a:pt x="416" y="934"/>
                      <a:pt x="416" y="469"/>
                      <a:pt x="463" y="469"/>
                    </a:cubicBezTo>
                    <a:cubicBezTo>
                      <a:pt x="466" y="469"/>
                      <a:pt x="468" y="470"/>
                      <a:pt x="471" y="473"/>
                    </a:cubicBezTo>
                    <a:cubicBezTo>
                      <a:pt x="471" y="747"/>
                      <a:pt x="471" y="911"/>
                      <a:pt x="471" y="1130"/>
                    </a:cubicBezTo>
                    <a:cubicBezTo>
                      <a:pt x="471" y="1156"/>
                      <a:pt x="471" y="1205"/>
                      <a:pt x="471" y="1240"/>
                    </a:cubicBezTo>
                    <a:cubicBezTo>
                      <a:pt x="471" y="856"/>
                      <a:pt x="471" y="363"/>
                      <a:pt x="526" y="90"/>
                    </a:cubicBezTo>
                    <a:cubicBezTo>
                      <a:pt x="510" y="27"/>
                      <a:pt x="497" y="0"/>
                      <a:pt x="485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32"/>
              <p:cNvSpPr/>
              <p:nvPr/>
            </p:nvSpPr>
            <p:spPr>
              <a:xfrm>
                <a:off x="6348764" y="2953073"/>
                <a:ext cx="691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56" h="165" extrusionOk="0">
                    <a:moveTo>
                      <a:pt x="1" y="1"/>
                    </a:moveTo>
                    <a:cubicBezTo>
                      <a:pt x="1" y="1"/>
                      <a:pt x="1" y="55"/>
                      <a:pt x="1" y="165"/>
                    </a:cubicBezTo>
                    <a:lnTo>
                      <a:pt x="56" y="11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32"/>
              <p:cNvSpPr/>
              <p:nvPr/>
            </p:nvSpPr>
            <p:spPr>
              <a:xfrm>
                <a:off x="6626318" y="2896040"/>
                <a:ext cx="15545" cy="13280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085" extrusionOk="0">
                    <a:moveTo>
                      <a:pt x="767" y="0"/>
                    </a:moveTo>
                    <a:lnTo>
                      <a:pt x="493" y="220"/>
                    </a:lnTo>
                    <a:cubicBezTo>
                      <a:pt x="493" y="110"/>
                      <a:pt x="438" y="55"/>
                      <a:pt x="349" y="55"/>
                    </a:cubicBezTo>
                    <a:cubicBezTo>
                      <a:pt x="260" y="55"/>
                      <a:pt x="137" y="110"/>
                      <a:pt x="0" y="220"/>
                    </a:cubicBezTo>
                    <a:cubicBezTo>
                      <a:pt x="0" y="764"/>
                      <a:pt x="345" y="1084"/>
                      <a:pt x="675" y="1084"/>
                    </a:cubicBezTo>
                    <a:cubicBezTo>
                      <a:pt x="974" y="1084"/>
                      <a:pt x="1260" y="820"/>
                      <a:pt x="1260" y="220"/>
                    </a:cubicBezTo>
                    <a:lnTo>
                      <a:pt x="1260" y="220"/>
                    </a:lnTo>
                    <a:cubicBezTo>
                      <a:pt x="1045" y="279"/>
                      <a:pt x="911" y="302"/>
                      <a:pt x="831" y="302"/>
                    </a:cubicBezTo>
                    <a:cubicBezTo>
                      <a:pt x="539" y="302"/>
                      <a:pt x="938" y="0"/>
                      <a:pt x="767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32"/>
              <p:cNvSpPr/>
              <p:nvPr/>
            </p:nvSpPr>
            <p:spPr>
              <a:xfrm>
                <a:off x="6635739" y="2890071"/>
                <a:ext cx="1369" cy="5373"/>
              </a:xfrm>
              <a:custGeom>
                <a:avLst/>
                <a:gdLst/>
                <a:ahLst/>
                <a:cxnLst/>
                <a:rect l="l" t="t" r="r" b="b"/>
                <a:pathLst>
                  <a:path w="111" h="439" extrusionOk="0">
                    <a:moveTo>
                      <a:pt x="110" y="1"/>
                    </a:moveTo>
                    <a:cubicBezTo>
                      <a:pt x="56" y="110"/>
                      <a:pt x="1" y="165"/>
                      <a:pt x="1" y="274"/>
                    </a:cubicBezTo>
                    <a:lnTo>
                      <a:pt x="1" y="439"/>
                    </a:lnTo>
                    <a:lnTo>
                      <a:pt x="11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32"/>
              <p:cNvSpPr/>
              <p:nvPr/>
            </p:nvSpPr>
            <p:spPr>
              <a:xfrm>
                <a:off x="6634829" y="2891633"/>
                <a:ext cx="7686" cy="6242"/>
              </a:xfrm>
              <a:custGeom>
                <a:avLst/>
                <a:gdLst/>
                <a:ahLst/>
                <a:cxnLst/>
                <a:rect l="l" t="t" r="r" b="b"/>
                <a:pathLst>
                  <a:path w="623" h="510" extrusionOk="0">
                    <a:moveTo>
                      <a:pt x="510" y="0"/>
                    </a:moveTo>
                    <a:cubicBezTo>
                      <a:pt x="338" y="0"/>
                      <a:pt x="168" y="225"/>
                      <a:pt x="75" y="376"/>
                    </a:cubicBezTo>
                    <a:lnTo>
                      <a:pt x="75" y="376"/>
                    </a:lnTo>
                    <a:lnTo>
                      <a:pt x="75" y="405"/>
                    </a:lnTo>
                    <a:lnTo>
                      <a:pt x="75" y="405"/>
                    </a:lnTo>
                    <a:cubicBezTo>
                      <a:pt x="70" y="408"/>
                      <a:pt x="64" y="410"/>
                      <a:pt x="57" y="412"/>
                    </a:cubicBezTo>
                    <a:lnTo>
                      <a:pt x="57" y="412"/>
                    </a:lnTo>
                    <a:cubicBezTo>
                      <a:pt x="56" y="412"/>
                      <a:pt x="54" y="412"/>
                      <a:pt x="53" y="411"/>
                    </a:cubicBezTo>
                    <a:lnTo>
                      <a:pt x="53" y="411"/>
                    </a:lnTo>
                    <a:cubicBezTo>
                      <a:pt x="60" y="400"/>
                      <a:pt x="67" y="388"/>
                      <a:pt x="75" y="376"/>
                    </a:cubicBezTo>
                    <a:lnTo>
                      <a:pt x="75" y="376"/>
                    </a:lnTo>
                    <a:lnTo>
                      <a:pt x="75" y="364"/>
                    </a:lnTo>
                    <a:cubicBezTo>
                      <a:pt x="59" y="381"/>
                      <a:pt x="47" y="392"/>
                      <a:pt x="39" y="401"/>
                    </a:cubicBezTo>
                    <a:lnTo>
                      <a:pt x="39" y="401"/>
                    </a:lnTo>
                    <a:cubicBezTo>
                      <a:pt x="37" y="398"/>
                      <a:pt x="36" y="395"/>
                      <a:pt x="34" y="395"/>
                    </a:cubicBezTo>
                    <a:cubicBezTo>
                      <a:pt x="32" y="395"/>
                      <a:pt x="29" y="401"/>
                      <a:pt x="20" y="419"/>
                    </a:cubicBezTo>
                    <a:cubicBezTo>
                      <a:pt x="22" y="419"/>
                      <a:pt x="25" y="419"/>
                      <a:pt x="27" y="419"/>
                    </a:cubicBezTo>
                    <a:lnTo>
                      <a:pt x="27" y="419"/>
                    </a:lnTo>
                    <a:cubicBezTo>
                      <a:pt x="20" y="432"/>
                      <a:pt x="20" y="445"/>
                      <a:pt x="20" y="470"/>
                    </a:cubicBezTo>
                    <a:lnTo>
                      <a:pt x="20" y="470"/>
                    </a:lnTo>
                    <a:cubicBezTo>
                      <a:pt x="28" y="455"/>
                      <a:pt x="39" y="436"/>
                      <a:pt x="52" y="414"/>
                    </a:cubicBezTo>
                    <a:lnTo>
                      <a:pt x="52" y="414"/>
                    </a:lnTo>
                    <a:cubicBezTo>
                      <a:pt x="54" y="414"/>
                      <a:pt x="55" y="413"/>
                      <a:pt x="57" y="412"/>
                    </a:cubicBezTo>
                    <a:lnTo>
                      <a:pt x="57" y="412"/>
                    </a:lnTo>
                    <a:cubicBezTo>
                      <a:pt x="60" y="413"/>
                      <a:pt x="63" y="413"/>
                      <a:pt x="66" y="413"/>
                    </a:cubicBezTo>
                    <a:cubicBezTo>
                      <a:pt x="69" y="413"/>
                      <a:pt x="72" y="413"/>
                      <a:pt x="75" y="412"/>
                    </a:cubicBezTo>
                    <a:lnTo>
                      <a:pt x="75" y="412"/>
                    </a:lnTo>
                    <a:lnTo>
                      <a:pt x="75" y="419"/>
                    </a:lnTo>
                    <a:cubicBezTo>
                      <a:pt x="78" y="416"/>
                      <a:pt x="81" y="413"/>
                      <a:pt x="83" y="411"/>
                    </a:cubicBezTo>
                    <a:lnTo>
                      <a:pt x="83" y="411"/>
                    </a:lnTo>
                    <a:cubicBezTo>
                      <a:pt x="143" y="399"/>
                      <a:pt x="283" y="323"/>
                      <a:pt x="623" y="36"/>
                    </a:cubicBezTo>
                    <a:cubicBezTo>
                      <a:pt x="586" y="11"/>
                      <a:pt x="548" y="0"/>
                      <a:pt x="510" y="0"/>
                    </a:cubicBezTo>
                    <a:close/>
                    <a:moveTo>
                      <a:pt x="20" y="470"/>
                    </a:moveTo>
                    <a:cubicBezTo>
                      <a:pt x="7" y="495"/>
                      <a:pt x="0" y="509"/>
                      <a:pt x="1" y="509"/>
                    </a:cubicBezTo>
                    <a:cubicBezTo>
                      <a:pt x="2" y="509"/>
                      <a:pt x="8" y="499"/>
                      <a:pt x="20" y="474"/>
                    </a:cubicBezTo>
                    <a:cubicBezTo>
                      <a:pt x="20" y="473"/>
                      <a:pt x="20" y="472"/>
                      <a:pt x="20" y="47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32"/>
              <p:cNvSpPr/>
              <p:nvPr/>
            </p:nvSpPr>
            <p:spPr>
              <a:xfrm>
                <a:off x="6634398" y="2896707"/>
                <a:ext cx="69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1" extrusionOk="0">
                    <a:moveTo>
                      <a:pt x="55" y="0"/>
                    </a:moveTo>
                    <a:lnTo>
                      <a:pt x="55" y="0"/>
                    </a:lnTo>
                    <a:cubicBezTo>
                      <a:pt x="55" y="0"/>
                      <a:pt x="0" y="0"/>
                      <a:pt x="55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32"/>
              <p:cNvSpPr/>
              <p:nvPr/>
            </p:nvSpPr>
            <p:spPr>
              <a:xfrm>
                <a:off x="6633833" y="2896270"/>
                <a:ext cx="5984" cy="1114"/>
              </a:xfrm>
              <a:custGeom>
                <a:avLst/>
                <a:gdLst/>
                <a:ahLst/>
                <a:cxnLst/>
                <a:rect l="l" t="t" r="r" b="b"/>
                <a:pathLst>
                  <a:path w="485" h="91" extrusionOk="0">
                    <a:moveTo>
                      <a:pt x="64" y="0"/>
                    </a:moveTo>
                    <a:cubicBezTo>
                      <a:pt x="12" y="0"/>
                      <a:pt x="1" y="14"/>
                      <a:pt x="46" y="36"/>
                    </a:cubicBezTo>
                    <a:cubicBezTo>
                      <a:pt x="28" y="18"/>
                      <a:pt x="22" y="12"/>
                      <a:pt x="28" y="12"/>
                    </a:cubicBezTo>
                    <a:cubicBezTo>
                      <a:pt x="40" y="12"/>
                      <a:pt x="101" y="36"/>
                      <a:pt x="211" y="36"/>
                    </a:cubicBezTo>
                    <a:lnTo>
                      <a:pt x="484" y="91"/>
                    </a:lnTo>
                    <a:cubicBezTo>
                      <a:pt x="292" y="27"/>
                      <a:pt x="137" y="0"/>
                      <a:pt x="64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32"/>
              <p:cNvSpPr/>
              <p:nvPr/>
            </p:nvSpPr>
            <p:spPr>
              <a:xfrm>
                <a:off x="6635739" y="2896707"/>
                <a:ext cx="1308" cy="95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78" extrusionOk="0">
                    <a:moveTo>
                      <a:pt x="1" y="0"/>
                    </a:moveTo>
                    <a:lnTo>
                      <a:pt x="56" y="55"/>
                    </a:lnTo>
                    <a:cubicBezTo>
                      <a:pt x="88" y="71"/>
                      <a:pt x="101" y="78"/>
                      <a:pt x="102" y="78"/>
                    </a:cubicBezTo>
                    <a:cubicBezTo>
                      <a:pt x="106" y="78"/>
                      <a:pt x="40" y="39"/>
                      <a:pt x="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32"/>
              <p:cNvSpPr/>
              <p:nvPr/>
            </p:nvSpPr>
            <p:spPr>
              <a:xfrm>
                <a:off x="6624288" y="2891403"/>
                <a:ext cx="14065" cy="7099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580" extrusionOk="0">
                    <a:moveTo>
                      <a:pt x="1" y="0"/>
                    </a:moveTo>
                    <a:lnTo>
                      <a:pt x="220" y="110"/>
                    </a:lnTo>
                    <a:lnTo>
                      <a:pt x="257" y="110"/>
                    </a:lnTo>
                    <a:cubicBezTo>
                      <a:pt x="123" y="46"/>
                      <a:pt x="20" y="0"/>
                      <a:pt x="1" y="0"/>
                    </a:cubicBezTo>
                    <a:close/>
                    <a:moveTo>
                      <a:pt x="421" y="179"/>
                    </a:moveTo>
                    <a:lnTo>
                      <a:pt x="421" y="179"/>
                    </a:lnTo>
                    <a:cubicBezTo>
                      <a:pt x="494" y="213"/>
                      <a:pt x="552" y="240"/>
                      <a:pt x="599" y="263"/>
                    </a:cubicBezTo>
                    <a:lnTo>
                      <a:pt x="599" y="263"/>
                    </a:lnTo>
                    <a:cubicBezTo>
                      <a:pt x="515" y="216"/>
                      <a:pt x="460" y="192"/>
                      <a:pt x="421" y="179"/>
                    </a:cubicBezTo>
                    <a:close/>
                    <a:moveTo>
                      <a:pt x="599" y="263"/>
                    </a:moveTo>
                    <a:lnTo>
                      <a:pt x="599" y="263"/>
                    </a:lnTo>
                    <a:cubicBezTo>
                      <a:pt x="622" y="276"/>
                      <a:pt x="649" y="291"/>
                      <a:pt x="678" y="308"/>
                    </a:cubicBezTo>
                    <a:lnTo>
                      <a:pt x="678" y="308"/>
                    </a:lnTo>
                    <a:cubicBezTo>
                      <a:pt x="673" y="306"/>
                      <a:pt x="669" y="305"/>
                      <a:pt x="669" y="305"/>
                    </a:cubicBezTo>
                    <a:lnTo>
                      <a:pt x="669" y="305"/>
                    </a:lnTo>
                    <a:cubicBezTo>
                      <a:pt x="666" y="305"/>
                      <a:pt x="678" y="311"/>
                      <a:pt x="713" y="329"/>
                    </a:cubicBezTo>
                    <a:cubicBezTo>
                      <a:pt x="701" y="321"/>
                      <a:pt x="689" y="314"/>
                      <a:pt x="678" y="308"/>
                    </a:cubicBezTo>
                    <a:lnTo>
                      <a:pt x="678" y="308"/>
                    </a:lnTo>
                    <a:cubicBezTo>
                      <a:pt x="702" y="317"/>
                      <a:pt x="766" y="345"/>
                      <a:pt x="769" y="345"/>
                    </a:cubicBezTo>
                    <a:cubicBezTo>
                      <a:pt x="771" y="345"/>
                      <a:pt x="733" y="326"/>
                      <a:pt x="599" y="263"/>
                    </a:cubicBezTo>
                    <a:close/>
                    <a:moveTo>
                      <a:pt x="257" y="110"/>
                    </a:moveTo>
                    <a:cubicBezTo>
                      <a:pt x="294" y="128"/>
                      <a:pt x="334" y="147"/>
                      <a:pt x="376" y="167"/>
                    </a:cubicBezTo>
                    <a:lnTo>
                      <a:pt x="376" y="167"/>
                    </a:lnTo>
                    <a:cubicBezTo>
                      <a:pt x="358" y="164"/>
                      <a:pt x="344" y="164"/>
                      <a:pt x="329" y="164"/>
                    </a:cubicBezTo>
                    <a:cubicBezTo>
                      <a:pt x="320" y="159"/>
                      <a:pt x="315" y="157"/>
                      <a:pt x="314" y="157"/>
                    </a:cubicBezTo>
                    <a:lnTo>
                      <a:pt x="314" y="157"/>
                    </a:lnTo>
                    <a:cubicBezTo>
                      <a:pt x="307" y="157"/>
                      <a:pt x="635" y="335"/>
                      <a:pt x="850" y="413"/>
                    </a:cubicBezTo>
                    <a:lnTo>
                      <a:pt x="850" y="413"/>
                    </a:lnTo>
                    <a:cubicBezTo>
                      <a:pt x="721" y="341"/>
                      <a:pt x="539" y="248"/>
                      <a:pt x="376" y="167"/>
                    </a:cubicBezTo>
                    <a:lnTo>
                      <a:pt x="376" y="167"/>
                    </a:lnTo>
                    <a:cubicBezTo>
                      <a:pt x="388" y="169"/>
                      <a:pt x="403" y="173"/>
                      <a:pt x="421" y="179"/>
                    </a:cubicBezTo>
                    <a:lnTo>
                      <a:pt x="421" y="179"/>
                    </a:lnTo>
                    <a:cubicBezTo>
                      <a:pt x="378" y="158"/>
                      <a:pt x="329" y="135"/>
                      <a:pt x="275" y="110"/>
                    </a:cubicBezTo>
                    <a:close/>
                    <a:moveTo>
                      <a:pt x="850" y="413"/>
                    </a:moveTo>
                    <a:cubicBezTo>
                      <a:pt x="909" y="446"/>
                      <a:pt x="957" y="474"/>
                      <a:pt x="987" y="493"/>
                    </a:cubicBezTo>
                    <a:lnTo>
                      <a:pt x="932" y="438"/>
                    </a:lnTo>
                    <a:cubicBezTo>
                      <a:pt x="907" y="432"/>
                      <a:pt x="880" y="423"/>
                      <a:pt x="850" y="413"/>
                    </a:cubicBezTo>
                    <a:close/>
                    <a:moveTo>
                      <a:pt x="987" y="493"/>
                    </a:moveTo>
                    <a:lnTo>
                      <a:pt x="987" y="493"/>
                    </a:lnTo>
                    <a:cubicBezTo>
                      <a:pt x="1094" y="557"/>
                      <a:pt x="1134" y="580"/>
                      <a:pt x="1136" y="580"/>
                    </a:cubicBezTo>
                    <a:cubicBezTo>
                      <a:pt x="1140" y="580"/>
                      <a:pt x="1053" y="526"/>
                      <a:pt x="987" y="493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32"/>
              <p:cNvSpPr/>
              <p:nvPr/>
            </p:nvSpPr>
            <p:spPr>
              <a:xfrm>
                <a:off x="6634767" y="2896404"/>
                <a:ext cx="987" cy="318"/>
              </a:xfrm>
              <a:custGeom>
                <a:avLst/>
                <a:gdLst/>
                <a:ahLst/>
                <a:cxnLst/>
                <a:rect l="l" t="t" r="r" b="b"/>
                <a:pathLst>
                  <a:path w="80" h="26" extrusionOk="0">
                    <a:moveTo>
                      <a:pt x="3" y="1"/>
                    </a:moveTo>
                    <a:cubicBezTo>
                      <a:pt x="1" y="1"/>
                      <a:pt x="7" y="7"/>
                      <a:pt x="25" y="25"/>
                    </a:cubicBezTo>
                    <a:lnTo>
                      <a:pt x="80" y="25"/>
                    </a:lnTo>
                    <a:cubicBezTo>
                      <a:pt x="43" y="25"/>
                      <a:pt x="7" y="1"/>
                      <a:pt x="3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32"/>
              <p:cNvSpPr/>
              <p:nvPr/>
            </p:nvSpPr>
            <p:spPr>
              <a:xfrm>
                <a:off x="6633045" y="2895859"/>
                <a:ext cx="3393" cy="86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71" extrusionOk="0">
                    <a:moveTo>
                      <a:pt x="52" y="0"/>
                    </a:moveTo>
                    <a:cubicBezTo>
                      <a:pt x="45" y="0"/>
                      <a:pt x="45" y="5"/>
                      <a:pt x="56" y="15"/>
                    </a:cubicBezTo>
                    <a:cubicBezTo>
                      <a:pt x="1" y="15"/>
                      <a:pt x="56" y="15"/>
                      <a:pt x="165" y="70"/>
                    </a:cubicBezTo>
                    <a:lnTo>
                      <a:pt x="275" y="70"/>
                    </a:lnTo>
                    <a:cubicBezTo>
                      <a:pt x="231" y="70"/>
                      <a:pt x="82" y="0"/>
                      <a:pt x="52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32"/>
              <p:cNvSpPr/>
              <p:nvPr/>
            </p:nvSpPr>
            <p:spPr>
              <a:xfrm>
                <a:off x="6620918" y="2889405"/>
                <a:ext cx="15558" cy="8727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713" extrusionOk="0">
                    <a:moveTo>
                      <a:pt x="1" y="1"/>
                    </a:moveTo>
                    <a:lnTo>
                      <a:pt x="165" y="165"/>
                    </a:lnTo>
                    <a:cubicBezTo>
                      <a:pt x="427" y="322"/>
                      <a:pt x="939" y="529"/>
                      <a:pt x="1223" y="691"/>
                    </a:cubicBezTo>
                    <a:lnTo>
                      <a:pt x="1223" y="691"/>
                    </a:lnTo>
                    <a:cubicBezTo>
                      <a:pt x="1021" y="573"/>
                      <a:pt x="973" y="544"/>
                      <a:pt x="977" y="544"/>
                    </a:cubicBezTo>
                    <a:lnTo>
                      <a:pt x="977" y="544"/>
                    </a:lnTo>
                    <a:cubicBezTo>
                      <a:pt x="980" y="544"/>
                      <a:pt x="1030" y="571"/>
                      <a:pt x="1034" y="571"/>
                    </a:cubicBezTo>
                    <a:cubicBezTo>
                      <a:pt x="1039" y="571"/>
                      <a:pt x="998" y="544"/>
                      <a:pt x="822" y="439"/>
                    </a:cubicBezTo>
                    <a:lnTo>
                      <a:pt x="822" y="439"/>
                    </a:lnTo>
                    <a:cubicBezTo>
                      <a:pt x="827" y="444"/>
                      <a:pt x="828" y="446"/>
                      <a:pt x="825" y="446"/>
                    </a:cubicBezTo>
                    <a:cubicBezTo>
                      <a:pt x="791" y="446"/>
                      <a:pt x="351" y="201"/>
                      <a:pt x="1" y="1"/>
                    </a:cubicBezTo>
                    <a:close/>
                    <a:moveTo>
                      <a:pt x="1223" y="691"/>
                    </a:moveTo>
                    <a:cubicBezTo>
                      <a:pt x="1235" y="698"/>
                      <a:pt x="1247" y="705"/>
                      <a:pt x="1261" y="713"/>
                    </a:cubicBezTo>
                    <a:cubicBezTo>
                      <a:pt x="1249" y="706"/>
                      <a:pt x="1236" y="698"/>
                      <a:pt x="1223" y="69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32"/>
              <p:cNvSpPr/>
              <p:nvPr/>
            </p:nvSpPr>
            <p:spPr>
              <a:xfrm>
                <a:off x="6614190" y="2888085"/>
                <a:ext cx="1357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10" extrusionOk="0">
                    <a:moveTo>
                      <a:pt x="0" y="0"/>
                    </a:move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32"/>
              <p:cNvSpPr/>
              <p:nvPr/>
            </p:nvSpPr>
            <p:spPr>
              <a:xfrm>
                <a:off x="6607450" y="2889247"/>
                <a:ext cx="24342" cy="10906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891" extrusionOk="0">
                    <a:moveTo>
                      <a:pt x="280" y="1"/>
                    </a:moveTo>
                    <a:cubicBezTo>
                      <a:pt x="156" y="1"/>
                      <a:pt x="55" y="39"/>
                      <a:pt x="55" y="178"/>
                    </a:cubicBezTo>
                    <a:cubicBezTo>
                      <a:pt x="1" y="890"/>
                      <a:pt x="1370" y="835"/>
                      <a:pt x="1753" y="890"/>
                    </a:cubicBezTo>
                    <a:cubicBezTo>
                      <a:pt x="1425" y="835"/>
                      <a:pt x="1205" y="561"/>
                      <a:pt x="986" y="342"/>
                    </a:cubicBezTo>
                    <a:lnTo>
                      <a:pt x="986" y="342"/>
                    </a:lnTo>
                    <a:cubicBezTo>
                      <a:pt x="1260" y="452"/>
                      <a:pt x="1479" y="507"/>
                      <a:pt x="1534" y="616"/>
                    </a:cubicBezTo>
                    <a:cubicBezTo>
                      <a:pt x="1698" y="507"/>
                      <a:pt x="1205" y="397"/>
                      <a:pt x="1315" y="342"/>
                    </a:cubicBezTo>
                    <a:lnTo>
                      <a:pt x="1315" y="342"/>
                    </a:lnTo>
                    <a:cubicBezTo>
                      <a:pt x="1972" y="616"/>
                      <a:pt x="1315" y="452"/>
                      <a:pt x="1917" y="671"/>
                    </a:cubicBezTo>
                    <a:cubicBezTo>
                      <a:pt x="1917" y="616"/>
                      <a:pt x="1917" y="616"/>
                      <a:pt x="1370" y="342"/>
                    </a:cubicBezTo>
                    <a:lnTo>
                      <a:pt x="1370" y="342"/>
                    </a:lnTo>
                    <a:lnTo>
                      <a:pt x="1808" y="507"/>
                    </a:lnTo>
                    <a:lnTo>
                      <a:pt x="1808" y="507"/>
                    </a:lnTo>
                    <a:lnTo>
                      <a:pt x="1096" y="123"/>
                    </a:lnTo>
                    <a:cubicBezTo>
                      <a:pt x="1081" y="120"/>
                      <a:pt x="1071" y="118"/>
                      <a:pt x="1064" y="118"/>
                    </a:cubicBezTo>
                    <a:cubicBezTo>
                      <a:pt x="997" y="118"/>
                      <a:pt x="1343" y="301"/>
                      <a:pt x="1292" y="301"/>
                    </a:cubicBezTo>
                    <a:cubicBezTo>
                      <a:pt x="1276" y="301"/>
                      <a:pt x="1220" y="282"/>
                      <a:pt x="1096" y="233"/>
                    </a:cubicBezTo>
                    <a:cubicBezTo>
                      <a:pt x="822" y="123"/>
                      <a:pt x="767" y="69"/>
                      <a:pt x="713" y="14"/>
                    </a:cubicBezTo>
                    <a:lnTo>
                      <a:pt x="713" y="14"/>
                    </a:lnTo>
                    <a:cubicBezTo>
                      <a:pt x="734" y="46"/>
                      <a:pt x="722" y="57"/>
                      <a:pt x="688" y="57"/>
                    </a:cubicBezTo>
                    <a:cubicBezTo>
                      <a:pt x="613" y="57"/>
                      <a:pt x="430" y="1"/>
                      <a:pt x="28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32"/>
              <p:cNvSpPr/>
              <p:nvPr/>
            </p:nvSpPr>
            <p:spPr>
              <a:xfrm>
                <a:off x="6614190" y="2902010"/>
                <a:ext cx="5416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65" extrusionOk="0">
                    <a:moveTo>
                      <a:pt x="329" y="0"/>
                    </a:moveTo>
                    <a:lnTo>
                      <a:pt x="0" y="165"/>
                    </a:lnTo>
                    <a:lnTo>
                      <a:pt x="0" y="165"/>
                    </a:lnTo>
                    <a:lnTo>
                      <a:pt x="438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32"/>
              <p:cNvSpPr/>
              <p:nvPr/>
            </p:nvSpPr>
            <p:spPr>
              <a:xfrm>
                <a:off x="6617646" y="2901344"/>
                <a:ext cx="16816" cy="18507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512" extrusionOk="0">
                    <a:moveTo>
                      <a:pt x="979" y="1"/>
                    </a:moveTo>
                    <a:cubicBezTo>
                      <a:pt x="815" y="110"/>
                      <a:pt x="486" y="165"/>
                      <a:pt x="376" y="220"/>
                    </a:cubicBezTo>
                    <a:cubicBezTo>
                      <a:pt x="89" y="455"/>
                      <a:pt x="163" y="528"/>
                      <a:pt x="338" y="528"/>
                    </a:cubicBezTo>
                    <a:cubicBezTo>
                      <a:pt x="529" y="528"/>
                      <a:pt x="838" y="441"/>
                      <a:pt x="924" y="384"/>
                    </a:cubicBezTo>
                    <a:lnTo>
                      <a:pt x="924" y="384"/>
                    </a:lnTo>
                    <a:cubicBezTo>
                      <a:pt x="979" y="877"/>
                      <a:pt x="650" y="713"/>
                      <a:pt x="376" y="1315"/>
                    </a:cubicBezTo>
                    <a:cubicBezTo>
                      <a:pt x="212" y="1206"/>
                      <a:pt x="322" y="1041"/>
                      <a:pt x="212" y="877"/>
                    </a:cubicBezTo>
                    <a:lnTo>
                      <a:pt x="212" y="877"/>
                    </a:lnTo>
                    <a:cubicBezTo>
                      <a:pt x="0" y="1361"/>
                      <a:pt x="257" y="1511"/>
                      <a:pt x="557" y="1511"/>
                    </a:cubicBezTo>
                    <a:cubicBezTo>
                      <a:pt x="799" y="1511"/>
                      <a:pt x="1070" y="1413"/>
                      <a:pt x="1143" y="1315"/>
                    </a:cubicBezTo>
                    <a:cubicBezTo>
                      <a:pt x="1094" y="1217"/>
                      <a:pt x="1133" y="1033"/>
                      <a:pt x="1064" y="1033"/>
                    </a:cubicBezTo>
                    <a:cubicBezTo>
                      <a:pt x="1055" y="1033"/>
                      <a:pt x="1046" y="1035"/>
                      <a:pt x="1034" y="1041"/>
                    </a:cubicBezTo>
                    <a:lnTo>
                      <a:pt x="1253" y="877"/>
                    </a:lnTo>
                    <a:cubicBezTo>
                      <a:pt x="1253" y="220"/>
                      <a:pt x="1362" y="110"/>
                      <a:pt x="1143" y="110"/>
                    </a:cubicBezTo>
                    <a:cubicBezTo>
                      <a:pt x="1034" y="165"/>
                      <a:pt x="815" y="220"/>
                      <a:pt x="650" y="220"/>
                    </a:cubicBezTo>
                    <a:cubicBezTo>
                      <a:pt x="705" y="165"/>
                      <a:pt x="869" y="110"/>
                      <a:pt x="979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32"/>
              <p:cNvSpPr/>
              <p:nvPr/>
            </p:nvSpPr>
            <p:spPr>
              <a:xfrm>
                <a:off x="6629675" y="2900024"/>
                <a:ext cx="3356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10" extrusionOk="0">
                    <a:moveTo>
                      <a:pt x="110" y="0"/>
                    </a:moveTo>
                    <a:cubicBezTo>
                      <a:pt x="134" y="24"/>
                      <a:pt x="137" y="48"/>
                      <a:pt x="124" y="67"/>
                    </a:cubicBezTo>
                    <a:lnTo>
                      <a:pt x="124" y="67"/>
                    </a:lnTo>
                    <a:cubicBezTo>
                      <a:pt x="225" y="30"/>
                      <a:pt x="272" y="0"/>
                      <a:pt x="110" y="0"/>
                    </a:cubicBezTo>
                    <a:close/>
                    <a:moveTo>
                      <a:pt x="124" y="67"/>
                    </a:moveTo>
                    <a:lnTo>
                      <a:pt x="124" y="67"/>
                    </a:lnTo>
                    <a:cubicBezTo>
                      <a:pt x="88" y="81"/>
                      <a:pt x="44" y="95"/>
                      <a:pt x="1" y="110"/>
                    </a:cubicBezTo>
                    <a:cubicBezTo>
                      <a:pt x="63" y="110"/>
                      <a:pt x="107" y="92"/>
                      <a:pt x="124" y="67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32"/>
              <p:cNvSpPr/>
              <p:nvPr/>
            </p:nvSpPr>
            <p:spPr>
              <a:xfrm>
                <a:off x="6631705" y="2916771"/>
                <a:ext cx="1357" cy="808"/>
              </a:xfrm>
              <a:custGeom>
                <a:avLst/>
                <a:gdLst/>
                <a:ahLst/>
                <a:cxnLst/>
                <a:rect l="l" t="t" r="r" b="b"/>
                <a:pathLst>
                  <a:path w="110" h="66" extrusionOk="0">
                    <a:moveTo>
                      <a:pt x="76" y="0"/>
                    </a:moveTo>
                    <a:cubicBezTo>
                      <a:pt x="55" y="0"/>
                      <a:pt x="28" y="14"/>
                      <a:pt x="0" y="41"/>
                    </a:cubicBezTo>
                    <a:cubicBezTo>
                      <a:pt x="0" y="41"/>
                      <a:pt x="25" y="65"/>
                      <a:pt x="57" y="65"/>
                    </a:cubicBezTo>
                    <a:cubicBezTo>
                      <a:pt x="73" y="65"/>
                      <a:pt x="92" y="59"/>
                      <a:pt x="110" y="41"/>
                    </a:cubicBezTo>
                    <a:cubicBezTo>
                      <a:pt x="110" y="14"/>
                      <a:pt x="96" y="0"/>
                      <a:pt x="76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32"/>
              <p:cNvSpPr/>
              <p:nvPr/>
            </p:nvSpPr>
            <p:spPr>
              <a:xfrm>
                <a:off x="6633722" y="2903330"/>
                <a:ext cx="1369" cy="4712"/>
              </a:xfrm>
              <a:custGeom>
                <a:avLst/>
                <a:gdLst/>
                <a:ahLst/>
                <a:cxnLst/>
                <a:rect l="l" t="t" r="r" b="b"/>
                <a:pathLst>
                  <a:path w="111" h="385" extrusionOk="0">
                    <a:moveTo>
                      <a:pt x="110" y="1"/>
                    </a:moveTo>
                    <a:cubicBezTo>
                      <a:pt x="110" y="56"/>
                      <a:pt x="55" y="110"/>
                      <a:pt x="1" y="275"/>
                    </a:cubicBezTo>
                    <a:lnTo>
                      <a:pt x="110" y="384"/>
                    </a:lnTo>
                    <a:lnTo>
                      <a:pt x="11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32"/>
              <p:cNvSpPr/>
              <p:nvPr/>
            </p:nvSpPr>
            <p:spPr>
              <a:xfrm>
                <a:off x="6619098" y="2897009"/>
                <a:ext cx="34237" cy="28017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2289" extrusionOk="0">
                    <a:moveTo>
                      <a:pt x="1839" y="156"/>
                    </a:moveTo>
                    <a:cubicBezTo>
                      <a:pt x="1810" y="156"/>
                      <a:pt x="1795" y="171"/>
                      <a:pt x="1792" y="194"/>
                    </a:cubicBezTo>
                    <a:lnTo>
                      <a:pt x="1956" y="194"/>
                    </a:lnTo>
                    <a:cubicBezTo>
                      <a:pt x="1903" y="168"/>
                      <a:pt x="1865" y="156"/>
                      <a:pt x="1839" y="156"/>
                    </a:cubicBezTo>
                    <a:close/>
                    <a:moveTo>
                      <a:pt x="532" y="140"/>
                    </a:moveTo>
                    <a:cubicBezTo>
                      <a:pt x="916" y="140"/>
                      <a:pt x="806" y="140"/>
                      <a:pt x="1025" y="194"/>
                    </a:cubicBezTo>
                    <a:cubicBezTo>
                      <a:pt x="1049" y="194"/>
                      <a:pt x="1072" y="194"/>
                      <a:pt x="1095" y="194"/>
                    </a:cubicBezTo>
                    <a:lnTo>
                      <a:pt x="1095" y="194"/>
                    </a:lnTo>
                    <a:cubicBezTo>
                      <a:pt x="1072" y="176"/>
                      <a:pt x="1049" y="158"/>
                      <a:pt x="1025" y="140"/>
                    </a:cubicBezTo>
                    <a:close/>
                    <a:moveTo>
                      <a:pt x="1518" y="194"/>
                    </a:moveTo>
                    <a:cubicBezTo>
                      <a:pt x="1443" y="194"/>
                      <a:pt x="1653" y="194"/>
                      <a:pt x="1791" y="212"/>
                    </a:cubicBezTo>
                    <a:lnTo>
                      <a:pt x="1791" y="212"/>
                    </a:lnTo>
                    <a:cubicBezTo>
                      <a:pt x="1791" y="206"/>
                      <a:pt x="1791" y="200"/>
                      <a:pt x="1792" y="194"/>
                    </a:cubicBezTo>
                    <a:close/>
                    <a:moveTo>
                      <a:pt x="1812" y="292"/>
                    </a:moveTo>
                    <a:cubicBezTo>
                      <a:pt x="1812" y="292"/>
                      <a:pt x="1811" y="292"/>
                      <a:pt x="1810" y="292"/>
                    </a:cubicBezTo>
                    <a:lnTo>
                      <a:pt x="1810" y="292"/>
                    </a:lnTo>
                    <a:cubicBezTo>
                      <a:pt x="1845" y="384"/>
                      <a:pt x="1915" y="489"/>
                      <a:pt x="1921" y="489"/>
                    </a:cubicBezTo>
                    <a:cubicBezTo>
                      <a:pt x="1924" y="489"/>
                      <a:pt x="1906" y="454"/>
                      <a:pt x="1847" y="359"/>
                    </a:cubicBezTo>
                    <a:cubicBezTo>
                      <a:pt x="1831" y="312"/>
                      <a:pt x="1820" y="292"/>
                      <a:pt x="1812" y="292"/>
                    </a:cubicBezTo>
                    <a:close/>
                    <a:moveTo>
                      <a:pt x="1095" y="194"/>
                    </a:moveTo>
                    <a:cubicBezTo>
                      <a:pt x="1231" y="302"/>
                      <a:pt x="1351" y="397"/>
                      <a:pt x="1456" y="481"/>
                    </a:cubicBezTo>
                    <a:lnTo>
                      <a:pt x="1456" y="481"/>
                    </a:lnTo>
                    <a:cubicBezTo>
                      <a:pt x="1463" y="440"/>
                      <a:pt x="1470" y="401"/>
                      <a:pt x="1478" y="401"/>
                    </a:cubicBezTo>
                    <a:cubicBezTo>
                      <a:pt x="1484" y="401"/>
                      <a:pt x="1492" y="431"/>
                      <a:pt x="1502" y="517"/>
                    </a:cubicBezTo>
                    <a:lnTo>
                      <a:pt x="1502" y="517"/>
                    </a:lnTo>
                    <a:cubicBezTo>
                      <a:pt x="1510" y="524"/>
                      <a:pt x="1519" y="531"/>
                      <a:pt x="1527" y="537"/>
                    </a:cubicBezTo>
                    <a:lnTo>
                      <a:pt x="1527" y="537"/>
                    </a:lnTo>
                    <a:lnTo>
                      <a:pt x="1518" y="413"/>
                    </a:lnTo>
                    <a:lnTo>
                      <a:pt x="1518" y="413"/>
                    </a:lnTo>
                    <a:cubicBezTo>
                      <a:pt x="1573" y="541"/>
                      <a:pt x="1609" y="578"/>
                      <a:pt x="1638" y="578"/>
                    </a:cubicBezTo>
                    <a:cubicBezTo>
                      <a:pt x="1676" y="578"/>
                      <a:pt x="1699" y="513"/>
                      <a:pt x="1732" y="513"/>
                    </a:cubicBezTo>
                    <a:cubicBezTo>
                      <a:pt x="1749" y="513"/>
                      <a:pt x="1768" y="529"/>
                      <a:pt x="1792" y="578"/>
                    </a:cubicBezTo>
                    <a:cubicBezTo>
                      <a:pt x="1792" y="425"/>
                      <a:pt x="1792" y="299"/>
                      <a:pt x="1810" y="292"/>
                    </a:cubicBezTo>
                    <a:lnTo>
                      <a:pt x="1810" y="292"/>
                    </a:lnTo>
                    <a:cubicBezTo>
                      <a:pt x="1803" y="272"/>
                      <a:pt x="1797" y="252"/>
                      <a:pt x="1794" y="235"/>
                    </a:cubicBezTo>
                    <a:lnTo>
                      <a:pt x="1794" y="235"/>
                    </a:lnTo>
                    <a:cubicBezTo>
                      <a:pt x="1828" y="239"/>
                      <a:pt x="1864" y="244"/>
                      <a:pt x="1902" y="249"/>
                    </a:cubicBezTo>
                    <a:cubicBezTo>
                      <a:pt x="1902" y="232"/>
                      <a:pt x="1854" y="220"/>
                      <a:pt x="1791" y="212"/>
                    </a:cubicBezTo>
                    <a:lnTo>
                      <a:pt x="1791" y="212"/>
                    </a:lnTo>
                    <a:cubicBezTo>
                      <a:pt x="1791" y="219"/>
                      <a:pt x="1792" y="227"/>
                      <a:pt x="1794" y="235"/>
                    </a:cubicBezTo>
                    <a:lnTo>
                      <a:pt x="1794" y="235"/>
                    </a:lnTo>
                    <a:cubicBezTo>
                      <a:pt x="1505" y="198"/>
                      <a:pt x="1312" y="195"/>
                      <a:pt x="1095" y="194"/>
                    </a:cubicBezTo>
                    <a:close/>
                    <a:moveTo>
                      <a:pt x="1792" y="578"/>
                    </a:moveTo>
                    <a:lnTo>
                      <a:pt x="1792" y="578"/>
                    </a:lnTo>
                    <a:cubicBezTo>
                      <a:pt x="1804" y="649"/>
                      <a:pt x="1813" y="713"/>
                      <a:pt x="1822" y="773"/>
                    </a:cubicBezTo>
                    <a:lnTo>
                      <a:pt x="1822" y="773"/>
                    </a:lnTo>
                    <a:cubicBezTo>
                      <a:pt x="1830" y="780"/>
                      <a:pt x="1838" y="786"/>
                      <a:pt x="1846" y="792"/>
                    </a:cubicBezTo>
                    <a:lnTo>
                      <a:pt x="1846" y="792"/>
                    </a:lnTo>
                    <a:cubicBezTo>
                      <a:pt x="1828" y="721"/>
                      <a:pt x="1810" y="649"/>
                      <a:pt x="1792" y="578"/>
                    </a:cubicBezTo>
                    <a:close/>
                    <a:moveTo>
                      <a:pt x="1957" y="775"/>
                    </a:moveTo>
                    <a:cubicBezTo>
                      <a:pt x="1956" y="775"/>
                      <a:pt x="1956" y="782"/>
                      <a:pt x="1956" y="797"/>
                    </a:cubicBezTo>
                    <a:lnTo>
                      <a:pt x="1983" y="904"/>
                    </a:lnTo>
                    <a:lnTo>
                      <a:pt x="1983" y="904"/>
                    </a:lnTo>
                    <a:cubicBezTo>
                      <a:pt x="1990" y="910"/>
                      <a:pt x="1997" y="915"/>
                      <a:pt x="2003" y="920"/>
                    </a:cubicBezTo>
                    <a:lnTo>
                      <a:pt x="2003" y="920"/>
                    </a:lnTo>
                    <a:cubicBezTo>
                      <a:pt x="2019" y="930"/>
                      <a:pt x="2039" y="943"/>
                      <a:pt x="2066" y="961"/>
                    </a:cubicBezTo>
                    <a:lnTo>
                      <a:pt x="2011" y="906"/>
                    </a:lnTo>
                    <a:cubicBezTo>
                      <a:pt x="1971" y="826"/>
                      <a:pt x="1960" y="775"/>
                      <a:pt x="1957" y="775"/>
                    </a:cubicBezTo>
                    <a:close/>
                    <a:moveTo>
                      <a:pt x="141" y="1"/>
                    </a:moveTo>
                    <a:cubicBezTo>
                      <a:pt x="140" y="1"/>
                      <a:pt x="212" y="57"/>
                      <a:pt x="424" y="222"/>
                    </a:cubicBezTo>
                    <a:lnTo>
                      <a:pt x="424" y="222"/>
                    </a:lnTo>
                    <a:cubicBezTo>
                      <a:pt x="397" y="202"/>
                      <a:pt x="360" y="175"/>
                      <a:pt x="313" y="140"/>
                    </a:cubicBezTo>
                    <a:lnTo>
                      <a:pt x="39" y="140"/>
                    </a:lnTo>
                    <a:cubicBezTo>
                      <a:pt x="15" y="121"/>
                      <a:pt x="3" y="112"/>
                      <a:pt x="3" y="112"/>
                    </a:cubicBezTo>
                    <a:lnTo>
                      <a:pt x="3" y="112"/>
                    </a:lnTo>
                    <a:cubicBezTo>
                      <a:pt x="0" y="112"/>
                      <a:pt x="600" y="587"/>
                      <a:pt x="1242" y="1093"/>
                    </a:cubicBezTo>
                    <a:lnTo>
                      <a:pt x="1242" y="1093"/>
                    </a:lnTo>
                    <a:cubicBezTo>
                      <a:pt x="1243" y="1086"/>
                      <a:pt x="1243" y="1078"/>
                      <a:pt x="1244" y="1071"/>
                    </a:cubicBezTo>
                    <a:lnTo>
                      <a:pt x="1244" y="1071"/>
                    </a:lnTo>
                    <a:cubicBezTo>
                      <a:pt x="1249" y="1083"/>
                      <a:pt x="1253" y="1089"/>
                      <a:pt x="1257" y="1089"/>
                    </a:cubicBezTo>
                    <a:cubicBezTo>
                      <a:pt x="1273" y="1089"/>
                      <a:pt x="1289" y="1008"/>
                      <a:pt x="1305" y="904"/>
                    </a:cubicBezTo>
                    <a:lnTo>
                      <a:pt x="1305" y="904"/>
                    </a:lnTo>
                    <a:cubicBezTo>
                      <a:pt x="1322" y="918"/>
                      <a:pt x="1341" y="932"/>
                      <a:pt x="1359" y="946"/>
                    </a:cubicBezTo>
                    <a:lnTo>
                      <a:pt x="1359" y="946"/>
                    </a:lnTo>
                    <a:cubicBezTo>
                      <a:pt x="1363" y="886"/>
                      <a:pt x="1377" y="757"/>
                      <a:pt x="1409" y="468"/>
                    </a:cubicBezTo>
                    <a:cubicBezTo>
                      <a:pt x="1403" y="446"/>
                      <a:pt x="1398" y="436"/>
                      <a:pt x="1392" y="436"/>
                    </a:cubicBezTo>
                    <a:cubicBezTo>
                      <a:pt x="1363" y="436"/>
                      <a:pt x="1334" y="711"/>
                      <a:pt x="1305" y="904"/>
                    </a:cubicBezTo>
                    <a:lnTo>
                      <a:pt x="1305" y="904"/>
                    </a:lnTo>
                    <a:cubicBezTo>
                      <a:pt x="883" y="578"/>
                      <a:pt x="604" y="362"/>
                      <a:pt x="424" y="222"/>
                    </a:cubicBezTo>
                    <a:lnTo>
                      <a:pt x="424" y="222"/>
                    </a:lnTo>
                    <a:cubicBezTo>
                      <a:pt x="473" y="259"/>
                      <a:pt x="493" y="273"/>
                      <a:pt x="495" y="273"/>
                    </a:cubicBezTo>
                    <a:cubicBezTo>
                      <a:pt x="499" y="273"/>
                      <a:pt x="144" y="1"/>
                      <a:pt x="141" y="1"/>
                    </a:cubicBezTo>
                    <a:close/>
                    <a:moveTo>
                      <a:pt x="1681" y="1439"/>
                    </a:moveTo>
                    <a:lnTo>
                      <a:pt x="1682" y="1454"/>
                    </a:lnTo>
                    <a:cubicBezTo>
                      <a:pt x="1682" y="1450"/>
                      <a:pt x="1682" y="1445"/>
                      <a:pt x="1682" y="1441"/>
                    </a:cubicBezTo>
                    <a:lnTo>
                      <a:pt x="1682" y="1441"/>
                    </a:lnTo>
                    <a:cubicBezTo>
                      <a:pt x="1682" y="1440"/>
                      <a:pt x="1681" y="1440"/>
                      <a:pt x="1681" y="1439"/>
                    </a:cubicBezTo>
                    <a:close/>
                    <a:moveTo>
                      <a:pt x="1716" y="1225"/>
                    </a:moveTo>
                    <a:cubicBezTo>
                      <a:pt x="1693" y="1225"/>
                      <a:pt x="1683" y="1310"/>
                      <a:pt x="1682" y="1441"/>
                    </a:cubicBezTo>
                    <a:lnTo>
                      <a:pt x="1682" y="1441"/>
                    </a:lnTo>
                    <a:cubicBezTo>
                      <a:pt x="1735" y="1483"/>
                      <a:pt x="1788" y="1524"/>
                      <a:pt x="1839" y="1564"/>
                    </a:cubicBezTo>
                    <a:lnTo>
                      <a:pt x="1839" y="1564"/>
                    </a:lnTo>
                    <a:cubicBezTo>
                      <a:pt x="1780" y="1323"/>
                      <a:pt x="1740" y="1225"/>
                      <a:pt x="1716" y="1225"/>
                    </a:cubicBezTo>
                    <a:close/>
                    <a:moveTo>
                      <a:pt x="1839" y="1564"/>
                    </a:moveTo>
                    <a:lnTo>
                      <a:pt x="1839" y="1564"/>
                    </a:lnTo>
                    <a:cubicBezTo>
                      <a:pt x="1849" y="1604"/>
                      <a:pt x="1860" y="1649"/>
                      <a:pt x="1871" y="1697"/>
                    </a:cubicBezTo>
                    <a:lnTo>
                      <a:pt x="1871" y="1697"/>
                    </a:lnTo>
                    <a:cubicBezTo>
                      <a:pt x="1860" y="1621"/>
                      <a:pt x="1900" y="1710"/>
                      <a:pt x="1893" y="1607"/>
                    </a:cubicBezTo>
                    <a:lnTo>
                      <a:pt x="1893" y="1607"/>
                    </a:lnTo>
                    <a:cubicBezTo>
                      <a:pt x="1875" y="1593"/>
                      <a:pt x="1857" y="1578"/>
                      <a:pt x="1839" y="1564"/>
                    </a:cubicBezTo>
                    <a:close/>
                    <a:moveTo>
                      <a:pt x="1871" y="1697"/>
                    </a:moveTo>
                    <a:cubicBezTo>
                      <a:pt x="1874" y="1722"/>
                      <a:pt x="1883" y="1764"/>
                      <a:pt x="1902" y="1837"/>
                    </a:cubicBezTo>
                    <a:cubicBezTo>
                      <a:pt x="1891" y="1787"/>
                      <a:pt x="1880" y="1740"/>
                      <a:pt x="1871" y="1697"/>
                    </a:cubicBezTo>
                    <a:close/>
                    <a:moveTo>
                      <a:pt x="2102" y="1770"/>
                    </a:moveTo>
                    <a:lnTo>
                      <a:pt x="2102" y="1770"/>
                    </a:lnTo>
                    <a:cubicBezTo>
                      <a:pt x="2108" y="1793"/>
                      <a:pt x="2114" y="1815"/>
                      <a:pt x="2121" y="1837"/>
                    </a:cubicBezTo>
                    <a:lnTo>
                      <a:pt x="2107" y="1774"/>
                    </a:lnTo>
                    <a:lnTo>
                      <a:pt x="2107" y="1774"/>
                    </a:lnTo>
                    <a:cubicBezTo>
                      <a:pt x="2105" y="1773"/>
                      <a:pt x="2103" y="1772"/>
                      <a:pt x="2102" y="1770"/>
                    </a:cubicBezTo>
                    <a:close/>
                    <a:moveTo>
                      <a:pt x="1456" y="481"/>
                    </a:moveTo>
                    <a:lnTo>
                      <a:pt x="1456" y="481"/>
                    </a:lnTo>
                    <a:cubicBezTo>
                      <a:pt x="1448" y="523"/>
                      <a:pt x="1440" y="567"/>
                      <a:pt x="1429" y="567"/>
                    </a:cubicBezTo>
                    <a:cubicBezTo>
                      <a:pt x="1423" y="567"/>
                      <a:pt x="1416" y="554"/>
                      <a:pt x="1409" y="523"/>
                    </a:cubicBezTo>
                    <a:cubicBezTo>
                      <a:pt x="1409" y="601"/>
                      <a:pt x="1409" y="791"/>
                      <a:pt x="1403" y="980"/>
                    </a:cubicBezTo>
                    <a:lnTo>
                      <a:pt x="1403" y="980"/>
                    </a:lnTo>
                    <a:cubicBezTo>
                      <a:pt x="1388" y="968"/>
                      <a:pt x="1373" y="957"/>
                      <a:pt x="1359" y="946"/>
                    </a:cubicBezTo>
                    <a:lnTo>
                      <a:pt x="1359" y="946"/>
                    </a:lnTo>
                    <a:cubicBezTo>
                      <a:pt x="1351" y="1064"/>
                      <a:pt x="1378" y="915"/>
                      <a:pt x="1368" y="1193"/>
                    </a:cubicBezTo>
                    <a:lnTo>
                      <a:pt x="1368" y="1193"/>
                    </a:lnTo>
                    <a:cubicBezTo>
                      <a:pt x="1326" y="1160"/>
                      <a:pt x="1284" y="1126"/>
                      <a:pt x="1242" y="1093"/>
                    </a:cubicBezTo>
                    <a:lnTo>
                      <a:pt x="1242" y="1093"/>
                    </a:lnTo>
                    <a:cubicBezTo>
                      <a:pt x="1193" y="1557"/>
                      <a:pt x="1298" y="1351"/>
                      <a:pt x="1244" y="1728"/>
                    </a:cubicBezTo>
                    <a:cubicBezTo>
                      <a:pt x="1229" y="1835"/>
                      <a:pt x="1218" y="1865"/>
                      <a:pt x="1209" y="1865"/>
                    </a:cubicBezTo>
                    <a:cubicBezTo>
                      <a:pt x="1197" y="1865"/>
                      <a:pt x="1188" y="1812"/>
                      <a:pt x="1177" y="1812"/>
                    </a:cubicBezTo>
                    <a:cubicBezTo>
                      <a:pt x="1167" y="1812"/>
                      <a:pt x="1154" y="1862"/>
                      <a:pt x="1135" y="2056"/>
                    </a:cubicBezTo>
                    <a:cubicBezTo>
                      <a:pt x="1154" y="2088"/>
                      <a:pt x="1174" y="2102"/>
                      <a:pt x="1195" y="2102"/>
                    </a:cubicBezTo>
                    <a:cubicBezTo>
                      <a:pt x="1310" y="2102"/>
                      <a:pt x="1453" y="1683"/>
                      <a:pt x="1545" y="1332"/>
                    </a:cubicBezTo>
                    <a:lnTo>
                      <a:pt x="1545" y="1332"/>
                    </a:lnTo>
                    <a:cubicBezTo>
                      <a:pt x="1590" y="1368"/>
                      <a:pt x="1636" y="1404"/>
                      <a:pt x="1681" y="1439"/>
                    </a:cubicBezTo>
                    <a:lnTo>
                      <a:pt x="1681" y="1439"/>
                    </a:lnTo>
                    <a:lnTo>
                      <a:pt x="1651" y="1171"/>
                    </a:lnTo>
                    <a:lnTo>
                      <a:pt x="1651" y="1171"/>
                    </a:lnTo>
                    <a:cubicBezTo>
                      <a:pt x="1714" y="1220"/>
                      <a:pt x="1778" y="1270"/>
                      <a:pt x="1846" y="1322"/>
                    </a:cubicBezTo>
                    <a:lnTo>
                      <a:pt x="1846" y="1322"/>
                    </a:lnTo>
                    <a:cubicBezTo>
                      <a:pt x="1832" y="1253"/>
                      <a:pt x="1814" y="1170"/>
                      <a:pt x="1792" y="1071"/>
                    </a:cubicBezTo>
                    <a:lnTo>
                      <a:pt x="1792" y="1071"/>
                    </a:lnTo>
                    <a:cubicBezTo>
                      <a:pt x="1847" y="1290"/>
                      <a:pt x="1847" y="1235"/>
                      <a:pt x="1902" y="1344"/>
                    </a:cubicBezTo>
                    <a:lnTo>
                      <a:pt x="1847" y="1016"/>
                    </a:lnTo>
                    <a:lnTo>
                      <a:pt x="1847" y="1016"/>
                    </a:lnTo>
                    <a:cubicBezTo>
                      <a:pt x="1847" y="1016"/>
                      <a:pt x="1902" y="1266"/>
                      <a:pt x="1934" y="1390"/>
                    </a:cubicBezTo>
                    <a:lnTo>
                      <a:pt x="1934" y="1390"/>
                    </a:lnTo>
                    <a:cubicBezTo>
                      <a:pt x="1904" y="1367"/>
                      <a:pt x="1875" y="1344"/>
                      <a:pt x="1846" y="1322"/>
                    </a:cubicBezTo>
                    <a:lnTo>
                      <a:pt x="1846" y="1322"/>
                    </a:lnTo>
                    <a:cubicBezTo>
                      <a:pt x="1877" y="1476"/>
                      <a:pt x="1890" y="1561"/>
                      <a:pt x="1893" y="1607"/>
                    </a:cubicBezTo>
                    <a:lnTo>
                      <a:pt x="1893" y="1607"/>
                    </a:lnTo>
                    <a:cubicBezTo>
                      <a:pt x="1965" y="1663"/>
                      <a:pt x="2035" y="1718"/>
                      <a:pt x="2102" y="1770"/>
                    </a:cubicBezTo>
                    <a:lnTo>
                      <a:pt x="2102" y="1770"/>
                    </a:lnTo>
                    <a:cubicBezTo>
                      <a:pt x="2073" y="1668"/>
                      <a:pt x="2044" y="1561"/>
                      <a:pt x="2015" y="1452"/>
                    </a:cubicBezTo>
                    <a:lnTo>
                      <a:pt x="2015" y="1452"/>
                    </a:lnTo>
                    <a:cubicBezTo>
                      <a:pt x="2023" y="1458"/>
                      <a:pt x="2031" y="1465"/>
                      <a:pt x="2039" y="1471"/>
                    </a:cubicBezTo>
                    <a:lnTo>
                      <a:pt x="2039" y="1471"/>
                    </a:lnTo>
                    <a:lnTo>
                      <a:pt x="2011" y="1344"/>
                    </a:lnTo>
                    <a:lnTo>
                      <a:pt x="2011" y="1344"/>
                    </a:lnTo>
                    <a:cubicBezTo>
                      <a:pt x="2020" y="1370"/>
                      <a:pt x="2024" y="1381"/>
                      <a:pt x="2026" y="1381"/>
                    </a:cubicBezTo>
                    <a:cubicBezTo>
                      <a:pt x="2035" y="1381"/>
                      <a:pt x="1956" y="1054"/>
                      <a:pt x="1956" y="961"/>
                    </a:cubicBezTo>
                    <a:cubicBezTo>
                      <a:pt x="1956" y="959"/>
                      <a:pt x="1957" y="957"/>
                      <a:pt x="1957" y="957"/>
                    </a:cubicBezTo>
                    <a:cubicBezTo>
                      <a:pt x="1964" y="957"/>
                      <a:pt x="2023" y="1245"/>
                      <a:pt x="2075" y="1498"/>
                    </a:cubicBezTo>
                    <a:lnTo>
                      <a:pt x="2075" y="1498"/>
                    </a:lnTo>
                    <a:cubicBezTo>
                      <a:pt x="2063" y="1489"/>
                      <a:pt x="2051" y="1480"/>
                      <a:pt x="2039" y="1471"/>
                    </a:cubicBezTo>
                    <a:lnTo>
                      <a:pt x="2039" y="1471"/>
                    </a:lnTo>
                    <a:lnTo>
                      <a:pt x="2107" y="1774"/>
                    </a:lnTo>
                    <a:lnTo>
                      <a:pt x="2107" y="1774"/>
                    </a:lnTo>
                    <a:cubicBezTo>
                      <a:pt x="2485" y="2071"/>
                      <a:pt x="2764" y="2289"/>
                      <a:pt x="2770" y="2289"/>
                    </a:cubicBezTo>
                    <a:cubicBezTo>
                      <a:pt x="2774" y="2289"/>
                      <a:pt x="2635" y="2174"/>
                      <a:pt x="2285" y="1892"/>
                    </a:cubicBezTo>
                    <a:lnTo>
                      <a:pt x="2285" y="1837"/>
                    </a:lnTo>
                    <a:lnTo>
                      <a:pt x="2230" y="1783"/>
                    </a:lnTo>
                    <a:lnTo>
                      <a:pt x="2230" y="1673"/>
                    </a:lnTo>
                    <a:lnTo>
                      <a:pt x="2230" y="1618"/>
                    </a:lnTo>
                    <a:cubicBezTo>
                      <a:pt x="2183" y="1582"/>
                      <a:pt x="2138" y="1547"/>
                      <a:pt x="2093" y="1513"/>
                    </a:cubicBezTo>
                    <a:lnTo>
                      <a:pt x="2093" y="1513"/>
                    </a:lnTo>
                    <a:cubicBezTo>
                      <a:pt x="2115" y="1637"/>
                      <a:pt x="2134" y="1746"/>
                      <a:pt x="2129" y="1746"/>
                    </a:cubicBezTo>
                    <a:cubicBezTo>
                      <a:pt x="2127" y="1746"/>
                      <a:pt x="2125" y="1740"/>
                      <a:pt x="2121" y="1728"/>
                    </a:cubicBezTo>
                    <a:cubicBezTo>
                      <a:pt x="2108" y="1663"/>
                      <a:pt x="2092" y="1582"/>
                      <a:pt x="2075" y="1498"/>
                    </a:cubicBezTo>
                    <a:lnTo>
                      <a:pt x="2075" y="1498"/>
                    </a:lnTo>
                    <a:cubicBezTo>
                      <a:pt x="2081" y="1503"/>
                      <a:pt x="2087" y="1508"/>
                      <a:pt x="2093" y="1513"/>
                    </a:cubicBezTo>
                    <a:lnTo>
                      <a:pt x="2093" y="1513"/>
                    </a:lnTo>
                    <a:cubicBezTo>
                      <a:pt x="2063" y="1345"/>
                      <a:pt x="2027" y="1149"/>
                      <a:pt x="2036" y="1149"/>
                    </a:cubicBezTo>
                    <a:lnTo>
                      <a:pt x="2036" y="1149"/>
                    </a:lnTo>
                    <a:cubicBezTo>
                      <a:pt x="2040" y="1149"/>
                      <a:pt x="2049" y="1175"/>
                      <a:pt x="2066" y="1235"/>
                    </a:cubicBezTo>
                    <a:lnTo>
                      <a:pt x="1989" y="926"/>
                    </a:lnTo>
                    <a:lnTo>
                      <a:pt x="1989" y="926"/>
                    </a:lnTo>
                    <a:cubicBezTo>
                      <a:pt x="2040" y="969"/>
                      <a:pt x="2146" y="1050"/>
                      <a:pt x="2153" y="1050"/>
                    </a:cubicBezTo>
                    <a:cubicBezTo>
                      <a:pt x="2158" y="1050"/>
                      <a:pt x="2121" y="1017"/>
                      <a:pt x="2003" y="920"/>
                    </a:cubicBezTo>
                    <a:lnTo>
                      <a:pt x="2003" y="920"/>
                    </a:lnTo>
                    <a:cubicBezTo>
                      <a:pt x="1996" y="916"/>
                      <a:pt x="1990" y="912"/>
                      <a:pt x="1984" y="909"/>
                    </a:cubicBezTo>
                    <a:lnTo>
                      <a:pt x="1984" y="909"/>
                    </a:lnTo>
                    <a:lnTo>
                      <a:pt x="1983" y="904"/>
                    </a:lnTo>
                    <a:lnTo>
                      <a:pt x="1983" y="904"/>
                    </a:lnTo>
                    <a:cubicBezTo>
                      <a:pt x="1945" y="873"/>
                      <a:pt x="1900" y="836"/>
                      <a:pt x="1846" y="792"/>
                    </a:cubicBezTo>
                    <a:lnTo>
                      <a:pt x="1846" y="792"/>
                    </a:lnTo>
                    <a:cubicBezTo>
                      <a:pt x="1902" y="1017"/>
                      <a:pt x="1959" y="1240"/>
                      <a:pt x="2015" y="1452"/>
                    </a:cubicBezTo>
                    <a:lnTo>
                      <a:pt x="2015" y="1452"/>
                    </a:lnTo>
                    <a:cubicBezTo>
                      <a:pt x="1989" y="1433"/>
                      <a:pt x="1964" y="1413"/>
                      <a:pt x="1940" y="1394"/>
                    </a:cubicBezTo>
                    <a:lnTo>
                      <a:pt x="1940" y="1394"/>
                    </a:lnTo>
                    <a:cubicBezTo>
                      <a:pt x="1945" y="1414"/>
                      <a:pt x="1950" y="1433"/>
                      <a:pt x="1956" y="1454"/>
                    </a:cubicBezTo>
                    <a:cubicBezTo>
                      <a:pt x="1956" y="1457"/>
                      <a:pt x="1956" y="1458"/>
                      <a:pt x="1955" y="1458"/>
                    </a:cubicBezTo>
                    <a:cubicBezTo>
                      <a:pt x="1953" y="1458"/>
                      <a:pt x="1945" y="1431"/>
                      <a:pt x="1934" y="1390"/>
                    </a:cubicBezTo>
                    <a:lnTo>
                      <a:pt x="1934" y="1390"/>
                    </a:lnTo>
                    <a:cubicBezTo>
                      <a:pt x="1936" y="1391"/>
                      <a:pt x="1938" y="1393"/>
                      <a:pt x="1940" y="1394"/>
                    </a:cubicBezTo>
                    <a:lnTo>
                      <a:pt x="1940" y="1394"/>
                    </a:lnTo>
                    <a:cubicBezTo>
                      <a:pt x="1868" y="1131"/>
                      <a:pt x="1850" y="974"/>
                      <a:pt x="1822" y="773"/>
                    </a:cubicBezTo>
                    <a:lnTo>
                      <a:pt x="1822" y="773"/>
                    </a:lnTo>
                    <a:cubicBezTo>
                      <a:pt x="1742" y="709"/>
                      <a:pt x="1645" y="631"/>
                      <a:pt x="1527" y="537"/>
                    </a:cubicBezTo>
                    <a:lnTo>
                      <a:pt x="1527" y="537"/>
                    </a:lnTo>
                    <a:lnTo>
                      <a:pt x="1568" y="1107"/>
                    </a:lnTo>
                    <a:lnTo>
                      <a:pt x="1568" y="1107"/>
                    </a:lnTo>
                    <a:cubicBezTo>
                      <a:pt x="1565" y="1105"/>
                      <a:pt x="1563" y="1103"/>
                      <a:pt x="1561" y="1102"/>
                    </a:cubicBezTo>
                    <a:lnTo>
                      <a:pt x="1561" y="1102"/>
                    </a:lnTo>
                    <a:cubicBezTo>
                      <a:pt x="1564" y="1123"/>
                      <a:pt x="1569" y="1149"/>
                      <a:pt x="1573" y="1180"/>
                    </a:cubicBezTo>
                    <a:lnTo>
                      <a:pt x="1568" y="1107"/>
                    </a:lnTo>
                    <a:lnTo>
                      <a:pt x="1568" y="1107"/>
                    </a:lnTo>
                    <a:cubicBezTo>
                      <a:pt x="1577" y="1114"/>
                      <a:pt x="1585" y="1121"/>
                      <a:pt x="1594" y="1128"/>
                    </a:cubicBezTo>
                    <a:lnTo>
                      <a:pt x="1594" y="1128"/>
                    </a:lnTo>
                    <a:cubicBezTo>
                      <a:pt x="1609" y="1063"/>
                      <a:pt x="1620" y="1005"/>
                      <a:pt x="1628" y="961"/>
                    </a:cubicBezTo>
                    <a:lnTo>
                      <a:pt x="1651" y="1171"/>
                    </a:lnTo>
                    <a:lnTo>
                      <a:pt x="1651" y="1171"/>
                    </a:lnTo>
                    <a:cubicBezTo>
                      <a:pt x="1632" y="1157"/>
                      <a:pt x="1613" y="1142"/>
                      <a:pt x="1594" y="1128"/>
                    </a:cubicBezTo>
                    <a:lnTo>
                      <a:pt x="1594" y="1128"/>
                    </a:lnTo>
                    <a:cubicBezTo>
                      <a:pt x="1581" y="1190"/>
                      <a:pt x="1564" y="1260"/>
                      <a:pt x="1545" y="1332"/>
                    </a:cubicBezTo>
                    <a:lnTo>
                      <a:pt x="1545" y="1332"/>
                    </a:lnTo>
                    <a:cubicBezTo>
                      <a:pt x="1494" y="1292"/>
                      <a:pt x="1443" y="1252"/>
                      <a:pt x="1392" y="1212"/>
                    </a:cubicBezTo>
                    <a:lnTo>
                      <a:pt x="1392" y="1212"/>
                    </a:lnTo>
                    <a:cubicBezTo>
                      <a:pt x="1384" y="1326"/>
                      <a:pt x="1372" y="1419"/>
                      <a:pt x="1354" y="1454"/>
                    </a:cubicBezTo>
                    <a:cubicBezTo>
                      <a:pt x="1361" y="1340"/>
                      <a:pt x="1365" y="1255"/>
                      <a:pt x="1368" y="1193"/>
                    </a:cubicBezTo>
                    <a:lnTo>
                      <a:pt x="1368" y="1193"/>
                    </a:lnTo>
                    <a:cubicBezTo>
                      <a:pt x="1376" y="1199"/>
                      <a:pt x="1384" y="1205"/>
                      <a:pt x="1392" y="1212"/>
                    </a:cubicBezTo>
                    <a:lnTo>
                      <a:pt x="1392" y="1212"/>
                    </a:lnTo>
                    <a:cubicBezTo>
                      <a:pt x="1397" y="1140"/>
                      <a:pt x="1400" y="1060"/>
                      <a:pt x="1403" y="980"/>
                    </a:cubicBezTo>
                    <a:lnTo>
                      <a:pt x="1403" y="980"/>
                    </a:lnTo>
                    <a:cubicBezTo>
                      <a:pt x="1453" y="1019"/>
                      <a:pt x="1506" y="1060"/>
                      <a:pt x="1561" y="1102"/>
                    </a:cubicBezTo>
                    <a:lnTo>
                      <a:pt x="1561" y="1102"/>
                    </a:lnTo>
                    <a:cubicBezTo>
                      <a:pt x="1518" y="853"/>
                      <a:pt x="1518" y="1141"/>
                      <a:pt x="1518" y="687"/>
                    </a:cubicBezTo>
                    <a:cubicBezTo>
                      <a:pt x="1512" y="615"/>
                      <a:pt x="1507" y="559"/>
                      <a:pt x="1502" y="517"/>
                    </a:cubicBezTo>
                    <a:lnTo>
                      <a:pt x="1502" y="517"/>
                    </a:lnTo>
                    <a:cubicBezTo>
                      <a:pt x="1487" y="505"/>
                      <a:pt x="1472" y="493"/>
                      <a:pt x="1456" y="48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32"/>
              <p:cNvSpPr/>
              <p:nvPr/>
            </p:nvSpPr>
            <p:spPr>
              <a:xfrm>
                <a:off x="6618901" y="289869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32"/>
              <p:cNvSpPr/>
              <p:nvPr/>
            </p:nvSpPr>
            <p:spPr>
              <a:xfrm>
                <a:off x="6620254" y="289869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32"/>
              <p:cNvSpPr/>
              <p:nvPr/>
            </p:nvSpPr>
            <p:spPr>
              <a:xfrm>
                <a:off x="6641139" y="2900678"/>
                <a:ext cx="679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55" y="56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32"/>
              <p:cNvSpPr/>
              <p:nvPr/>
            </p:nvSpPr>
            <p:spPr>
              <a:xfrm>
                <a:off x="6645173" y="2919253"/>
                <a:ext cx="1369" cy="5373"/>
              </a:xfrm>
              <a:custGeom>
                <a:avLst/>
                <a:gdLst/>
                <a:ahLst/>
                <a:cxnLst/>
                <a:rect l="l" t="t" r="r" b="b"/>
                <a:pathLst>
                  <a:path w="111" h="439" extrusionOk="0">
                    <a:moveTo>
                      <a:pt x="1" y="1"/>
                    </a:moveTo>
                    <a:cubicBezTo>
                      <a:pt x="55" y="220"/>
                      <a:pt x="55" y="329"/>
                      <a:pt x="110" y="439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32"/>
              <p:cNvSpPr/>
              <p:nvPr/>
            </p:nvSpPr>
            <p:spPr>
              <a:xfrm>
                <a:off x="6643156" y="2919253"/>
                <a:ext cx="691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384" extrusionOk="0">
                    <a:moveTo>
                      <a:pt x="0" y="0"/>
                    </a:moveTo>
                    <a:cubicBezTo>
                      <a:pt x="0" y="110"/>
                      <a:pt x="0" y="219"/>
                      <a:pt x="55" y="384"/>
                    </a:cubicBezTo>
                    <a:cubicBezTo>
                      <a:pt x="55" y="384"/>
                      <a:pt x="55" y="219"/>
                      <a:pt x="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32"/>
              <p:cNvSpPr/>
              <p:nvPr/>
            </p:nvSpPr>
            <p:spPr>
              <a:xfrm>
                <a:off x="6619577" y="289869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32"/>
              <p:cNvSpPr/>
              <p:nvPr/>
            </p:nvSpPr>
            <p:spPr>
              <a:xfrm>
                <a:off x="6621594" y="2897372"/>
                <a:ext cx="26193" cy="7821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639" extrusionOk="0">
                    <a:moveTo>
                      <a:pt x="327" y="48"/>
                    </a:moveTo>
                    <a:lnTo>
                      <a:pt x="327" y="48"/>
                    </a:lnTo>
                    <a:cubicBezTo>
                      <a:pt x="328" y="48"/>
                      <a:pt x="329" y="48"/>
                      <a:pt x="330" y="48"/>
                    </a:cubicBezTo>
                    <a:lnTo>
                      <a:pt x="330" y="48"/>
                    </a:lnTo>
                    <a:cubicBezTo>
                      <a:pt x="330" y="48"/>
                      <a:pt x="330" y="48"/>
                      <a:pt x="330" y="49"/>
                    </a:cubicBezTo>
                    <a:lnTo>
                      <a:pt x="330" y="49"/>
                    </a:lnTo>
                    <a:cubicBezTo>
                      <a:pt x="329" y="48"/>
                      <a:pt x="328" y="48"/>
                      <a:pt x="327" y="48"/>
                    </a:cubicBezTo>
                    <a:close/>
                    <a:moveTo>
                      <a:pt x="330" y="49"/>
                    </a:moveTo>
                    <a:lnTo>
                      <a:pt x="330" y="49"/>
                    </a:lnTo>
                    <a:cubicBezTo>
                      <a:pt x="333" y="50"/>
                      <a:pt x="337" y="51"/>
                      <a:pt x="341" y="52"/>
                    </a:cubicBezTo>
                    <a:lnTo>
                      <a:pt x="341" y="52"/>
                    </a:lnTo>
                    <a:cubicBezTo>
                      <a:pt x="337" y="52"/>
                      <a:pt x="333" y="52"/>
                      <a:pt x="329" y="51"/>
                    </a:cubicBezTo>
                    <a:lnTo>
                      <a:pt x="329" y="51"/>
                    </a:lnTo>
                    <a:cubicBezTo>
                      <a:pt x="329" y="50"/>
                      <a:pt x="329" y="49"/>
                      <a:pt x="330" y="49"/>
                    </a:cubicBezTo>
                    <a:close/>
                    <a:moveTo>
                      <a:pt x="55" y="55"/>
                    </a:moveTo>
                    <a:lnTo>
                      <a:pt x="93" y="61"/>
                    </a:lnTo>
                    <a:lnTo>
                      <a:pt x="93" y="61"/>
                    </a:lnTo>
                    <a:cubicBezTo>
                      <a:pt x="108" y="63"/>
                      <a:pt x="123" y="64"/>
                      <a:pt x="139" y="66"/>
                    </a:cubicBezTo>
                    <a:lnTo>
                      <a:pt x="139" y="66"/>
                    </a:lnTo>
                    <a:cubicBezTo>
                      <a:pt x="115" y="63"/>
                      <a:pt x="88" y="59"/>
                      <a:pt x="55" y="55"/>
                    </a:cubicBezTo>
                    <a:close/>
                    <a:moveTo>
                      <a:pt x="139" y="66"/>
                    </a:moveTo>
                    <a:lnTo>
                      <a:pt x="139" y="66"/>
                    </a:lnTo>
                    <a:cubicBezTo>
                      <a:pt x="150" y="68"/>
                      <a:pt x="161" y="69"/>
                      <a:pt x="171" y="71"/>
                    </a:cubicBezTo>
                    <a:lnTo>
                      <a:pt x="171" y="71"/>
                    </a:lnTo>
                    <a:cubicBezTo>
                      <a:pt x="160" y="69"/>
                      <a:pt x="149" y="68"/>
                      <a:pt x="139" y="66"/>
                    </a:cubicBezTo>
                    <a:close/>
                    <a:moveTo>
                      <a:pt x="341" y="52"/>
                    </a:moveTo>
                    <a:lnTo>
                      <a:pt x="341" y="52"/>
                    </a:lnTo>
                    <a:cubicBezTo>
                      <a:pt x="343" y="53"/>
                      <a:pt x="344" y="53"/>
                      <a:pt x="346" y="53"/>
                    </a:cubicBezTo>
                    <a:lnTo>
                      <a:pt x="346" y="53"/>
                    </a:lnTo>
                    <a:cubicBezTo>
                      <a:pt x="383" y="63"/>
                      <a:pt x="423" y="74"/>
                      <a:pt x="465" y="85"/>
                    </a:cubicBezTo>
                    <a:lnTo>
                      <a:pt x="465" y="85"/>
                    </a:lnTo>
                    <a:cubicBezTo>
                      <a:pt x="469" y="87"/>
                      <a:pt x="471" y="89"/>
                      <a:pt x="472" y="90"/>
                    </a:cubicBezTo>
                    <a:lnTo>
                      <a:pt x="472" y="90"/>
                    </a:lnTo>
                    <a:cubicBezTo>
                      <a:pt x="443" y="85"/>
                      <a:pt x="391" y="69"/>
                      <a:pt x="341" y="52"/>
                    </a:cubicBezTo>
                    <a:close/>
                    <a:moveTo>
                      <a:pt x="472" y="90"/>
                    </a:moveTo>
                    <a:cubicBezTo>
                      <a:pt x="479" y="92"/>
                      <a:pt x="484" y="92"/>
                      <a:pt x="488" y="92"/>
                    </a:cubicBezTo>
                    <a:lnTo>
                      <a:pt x="488" y="92"/>
                    </a:lnTo>
                    <a:cubicBezTo>
                      <a:pt x="489" y="93"/>
                      <a:pt x="490" y="93"/>
                      <a:pt x="491" y="93"/>
                    </a:cubicBezTo>
                    <a:lnTo>
                      <a:pt x="491" y="93"/>
                    </a:lnTo>
                    <a:lnTo>
                      <a:pt x="472" y="91"/>
                    </a:lnTo>
                    <a:lnTo>
                      <a:pt x="472" y="91"/>
                    </a:lnTo>
                    <a:cubicBezTo>
                      <a:pt x="472" y="91"/>
                      <a:pt x="472" y="90"/>
                      <a:pt x="472" y="90"/>
                    </a:cubicBezTo>
                    <a:close/>
                    <a:moveTo>
                      <a:pt x="471" y="92"/>
                    </a:moveTo>
                    <a:cubicBezTo>
                      <a:pt x="479" y="93"/>
                      <a:pt x="486" y="94"/>
                      <a:pt x="494" y="95"/>
                    </a:cubicBezTo>
                    <a:lnTo>
                      <a:pt x="494" y="95"/>
                    </a:lnTo>
                    <a:cubicBezTo>
                      <a:pt x="493" y="94"/>
                      <a:pt x="492" y="94"/>
                      <a:pt x="491" y="93"/>
                    </a:cubicBezTo>
                    <a:lnTo>
                      <a:pt x="491" y="93"/>
                    </a:lnTo>
                    <a:lnTo>
                      <a:pt x="501" y="95"/>
                    </a:lnTo>
                    <a:lnTo>
                      <a:pt x="501" y="95"/>
                    </a:lnTo>
                    <a:cubicBezTo>
                      <a:pt x="503" y="96"/>
                      <a:pt x="506" y="96"/>
                      <a:pt x="509" y="97"/>
                    </a:cubicBezTo>
                    <a:lnTo>
                      <a:pt x="509" y="97"/>
                    </a:lnTo>
                    <a:cubicBezTo>
                      <a:pt x="504" y="96"/>
                      <a:pt x="499" y="96"/>
                      <a:pt x="494" y="95"/>
                    </a:cubicBezTo>
                    <a:lnTo>
                      <a:pt x="494" y="95"/>
                    </a:lnTo>
                    <a:cubicBezTo>
                      <a:pt x="500" y="98"/>
                      <a:pt x="507" y="100"/>
                      <a:pt x="513" y="103"/>
                    </a:cubicBezTo>
                    <a:lnTo>
                      <a:pt x="513" y="103"/>
                    </a:lnTo>
                    <a:cubicBezTo>
                      <a:pt x="505" y="103"/>
                      <a:pt x="489" y="99"/>
                      <a:pt x="461" y="92"/>
                    </a:cubicBezTo>
                    <a:lnTo>
                      <a:pt x="461" y="92"/>
                    </a:lnTo>
                    <a:cubicBezTo>
                      <a:pt x="463" y="92"/>
                      <a:pt x="464" y="92"/>
                      <a:pt x="465" y="92"/>
                    </a:cubicBezTo>
                    <a:cubicBezTo>
                      <a:pt x="468" y="92"/>
                      <a:pt x="470" y="92"/>
                      <a:pt x="471" y="92"/>
                    </a:cubicBezTo>
                    <a:close/>
                    <a:moveTo>
                      <a:pt x="514" y="97"/>
                    </a:moveTo>
                    <a:lnTo>
                      <a:pt x="603" y="110"/>
                    </a:lnTo>
                    <a:cubicBezTo>
                      <a:pt x="573" y="106"/>
                      <a:pt x="544" y="102"/>
                      <a:pt x="516" y="98"/>
                    </a:cubicBezTo>
                    <a:lnTo>
                      <a:pt x="516" y="98"/>
                    </a:lnTo>
                    <a:cubicBezTo>
                      <a:pt x="516" y="98"/>
                      <a:pt x="515" y="97"/>
                      <a:pt x="514" y="97"/>
                    </a:cubicBezTo>
                    <a:close/>
                    <a:moveTo>
                      <a:pt x="442" y="95"/>
                    </a:moveTo>
                    <a:lnTo>
                      <a:pt x="533" y="112"/>
                    </a:lnTo>
                    <a:lnTo>
                      <a:pt x="533" y="112"/>
                    </a:lnTo>
                    <a:cubicBezTo>
                      <a:pt x="528" y="110"/>
                      <a:pt x="523" y="107"/>
                      <a:pt x="518" y="105"/>
                    </a:cubicBezTo>
                    <a:lnTo>
                      <a:pt x="518" y="105"/>
                    </a:lnTo>
                    <a:cubicBezTo>
                      <a:pt x="528" y="107"/>
                      <a:pt x="538" y="108"/>
                      <a:pt x="548" y="109"/>
                    </a:cubicBezTo>
                    <a:lnTo>
                      <a:pt x="548" y="109"/>
                    </a:lnTo>
                    <a:cubicBezTo>
                      <a:pt x="538" y="108"/>
                      <a:pt x="527" y="107"/>
                      <a:pt x="518" y="105"/>
                    </a:cubicBezTo>
                    <a:lnTo>
                      <a:pt x="518" y="105"/>
                    </a:lnTo>
                    <a:cubicBezTo>
                      <a:pt x="518" y="105"/>
                      <a:pt x="518" y="105"/>
                      <a:pt x="518" y="105"/>
                    </a:cubicBezTo>
                    <a:lnTo>
                      <a:pt x="518" y="105"/>
                    </a:lnTo>
                    <a:cubicBezTo>
                      <a:pt x="489" y="101"/>
                      <a:pt x="464" y="98"/>
                      <a:pt x="442" y="95"/>
                    </a:cubicBezTo>
                    <a:close/>
                    <a:moveTo>
                      <a:pt x="490" y="118"/>
                    </a:moveTo>
                    <a:cubicBezTo>
                      <a:pt x="515" y="119"/>
                      <a:pt x="539" y="121"/>
                      <a:pt x="561" y="124"/>
                    </a:cubicBezTo>
                    <a:lnTo>
                      <a:pt x="561" y="124"/>
                    </a:lnTo>
                    <a:cubicBezTo>
                      <a:pt x="559" y="123"/>
                      <a:pt x="557" y="122"/>
                      <a:pt x="555" y="121"/>
                    </a:cubicBezTo>
                    <a:lnTo>
                      <a:pt x="555" y="121"/>
                    </a:lnTo>
                    <a:cubicBezTo>
                      <a:pt x="586" y="126"/>
                      <a:pt x="622" y="132"/>
                      <a:pt x="662" y="138"/>
                    </a:cubicBezTo>
                    <a:lnTo>
                      <a:pt x="662" y="138"/>
                    </a:lnTo>
                    <a:cubicBezTo>
                      <a:pt x="681" y="143"/>
                      <a:pt x="699" y="148"/>
                      <a:pt x="717" y="153"/>
                    </a:cubicBezTo>
                    <a:lnTo>
                      <a:pt x="717" y="153"/>
                    </a:lnTo>
                    <a:cubicBezTo>
                      <a:pt x="706" y="151"/>
                      <a:pt x="695" y="149"/>
                      <a:pt x="683" y="148"/>
                    </a:cubicBezTo>
                    <a:lnTo>
                      <a:pt x="683" y="148"/>
                    </a:lnTo>
                    <a:cubicBezTo>
                      <a:pt x="655" y="137"/>
                      <a:pt x="613" y="129"/>
                      <a:pt x="561" y="124"/>
                    </a:cubicBezTo>
                    <a:lnTo>
                      <a:pt x="561" y="124"/>
                    </a:lnTo>
                    <a:cubicBezTo>
                      <a:pt x="567" y="126"/>
                      <a:pt x="573" y="129"/>
                      <a:pt x="580" y="132"/>
                    </a:cubicBezTo>
                    <a:lnTo>
                      <a:pt x="580" y="132"/>
                    </a:lnTo>
                    <a:cubicBezTo>
                      <a:pt x="546" y="126"/>
                      <a:pt x="516" y="122"/>
                      <a:pt x="490" y="118"/>
                    </a:cubicBezTo>
                    <a:close/>
                    <a:moveTo>
                      <a:pt x="713" y="164"/>
                    </a:moveTo>
                    <a:cubicBezTo>
                      <a:pt x="721" y="164"/>
                      <a:pt x="738" y="164"/>
                      <a:pt x="761" y="164"/>
                    </a:cubicBezTo>
                    <a:lnTo>
                      <a:pt x="761" y="164"/>
                    </a:lnTo>
                    <a:cubicBezTo>
                      <a:pt x="761" y="164"/>
                      <a:pt x="761" y="164"/>
                      <a:pt x="761" y="164"/>
                    </a:cubicBezTo>
                    <a:close/>
                    <a:moveTo>
                      <a:pt x="1151" y="219"/>
                    </a:moveTo>
                    <a:cubicBezTo>
                      <a:pt x="1178" y="225"/>
                      <a:pt x="1204" y="231"/>
                      <a:pt x="1229" y="236"/>
                    </a:cubicBezTo>
                    <a:lnTo>
                      <a:pt x="1229" y="236"/>
                    </a:lnTo>
                    <a:cubicBezTo>
                      <a:pt x="1229" y="237"/>
                      <a:pt x="1230" y="237"/>
                      <a:pt x="1231" y="237"/>
                    </a:cubicBezTo>
                    <a:lnTo>
                      <a:pt x="1231" y="237"/>
                    </a:lnTo>
                    <a:lnTo>
                      <a:pt x="1151" y="219"/>
                    </a:lnTo>
                    <a:close/>
                    <a:moveTo>
                      <a:pt x="877" y="219"/>
                    </a:moveTo>
                    <a:cubicBezTo>
                      <a:pt x="909" y="230"/>
                      <a:pt x="938" y="240"/>
                      <a:pt x="966" y="249"/>
                    </a:cubicBezTo>
                    <a:lnTo>
                      <a:pt x="966" y="249"/>
                    </a:lnTo>
                    <a:cubicBezTo>
                      <a:pt x="943" y="241"/>
                      <a:pt x="914" y="232"/>
                      <a:pt x="877" y="219"/>
                    </a:cubicBezTo>
                    <a:close/>
                    <a:moveTo>
                      <a:pt x="1702" y="270"/>
                    </a:moveTo>
                    <a:cubicBezTo>
                      <a:pt x="1738" y="278"/>
                      <a:pt x="1772" y="288"/>
                      <a:pt x="1801" y="298"/>
                    </a:cubicBezTo>
                    <a:lnTo>
                      <a:pt x="1801" y="298"/>
                    </a:lnTo>
                    <a:lnTo>
                      <a:pt x="1753" y="274"/>
                    </a:lnTo>
                    <a:cubicBezTo>
                      <a:pt x="1736" y="272"/>
                      <a:pt x="1718" y="271"/>
                      <a:pt x="1702" y="270"/>
                    </a:cubicBezTo>
                    <a:close/>
                    <a:moveTo>
                      <a:pt x="1231" y="237"/>
                    </a:moveTo>
                    <a:lnTo>
                      <a:pt x="1644" y="329"/>
                    </a:lnTo>
                    <a:cubicBezTo>
                      <a:pt x="1626" y="311"/>
                      <a:pt x="1448" y="275"/>
                      <a:pt x="1231" y="237"/>
                    </a:cubicBezTo>
                    <a:close/>
                    <a:moveTo>
                      <a:pt x="1801" y="298"/>
                    </a:moveTo>
                    <a:lnTo>
                      <a:pt x="1863" y="329"/>
                    </a:lnTo>
                    <a:cubicBezTo>
                      <a:pt x="1852" y="318"/>
                      <a:pt x="1830" y="308"/>
                      <a:pt x="1801" y="298"/>
                    </a:cubicBezTo>
                    <a:close/>
                    <a:moveTo>
                      <a:pt x="165" y="0"/>
                    </a:moveTo>
                    <a:cubicBezTo>
                      <a:pt x="137" y="0"/>
                      <a:pt x="135" y="5"/>
                      <a:pt x="147" y="12"/>
                    </a:cubicBezTo>
                    <a:lnTo>
                      <a:pt x="147" y="12"/>
                    </a:lnTo>
                    <a:cubicBezTo>
                      <a:pt x="145" y="25"/>
                      <a:pt x="212" y="48"/>
                      <a:pt x="357" y="73"/>
                    </a:cubicBezTo>
                    <a:lnTo>
                      <a:pt x="357" y="73"/>
                    </a:lnTo>
                    <a:cubicBezTo>
                      <a:pt x="361" y="74"/>
                      <a:pt x="366" y="75"/>
                      <a:pt x="371" y="76"/>
                    </a:cubicBezTo>
                    <a:lnTo>
                      <a:pt x="371" y="76"/>
                    </a:lnTo>
                    <a:lnTo>
                      <a:pt x="220" y="55"/>
                    </a:lnTo>
                    <a:cubicBezTo>
                      <a:pt x="220" y="55"/>
                      <a:pt x="220" y="55"/>
                      <a:pt x="220" y="55"/>
                    </a:cubicBezTo>
                    <a:lnTo>
                      <a:pt x="220" y="55"/>
                    </a:lnTo>
                    <a:lnTo>
                      <a:pt x="437" y="94"/>
                    </a:lnTo>
                    <a:lnTo>
                      <a:pt x="437" y="94"/>
                    </a:lnTo>
                    <a:cubicBezTo>
                      <a:pt x="344" y="82"/>
                      <a:pt x="323" y="82"/>
                      <a:pt x="302" y="82"/>
                    </a:cubicBezTo>
                    <a:cubicBezTo>
                      <a:pt x="301" y="82"/>
                      <a:pt x="300" y="82"/>
                      <a:pt x="299" y="82"/>
                    </a:cubicBezTo>
                    <a:lnTo>
                      <a:pt x="299" y="82"/>
                    </a:lnTo>
                    <a:cubicBezTo>
                      <a:pt x="303" y="83"/>
                      <a:pt x="308" y="84"/>
                      <a:pt x="313" y="85"/>
                    </a:cubicBezTo>
                    <a:lnTo>
                      <a:pt x="313" y="85"/>
                    </a:lnTo>
                    <a:cubicBezTo>
                      <a:pt x="316" y="85"/>
                      <a:pt x="320" y="85"/>
                      <a:pt x="323" y="85"/>
                    </a:cubicBezTo>
                    <a:cubicBezTo>
                      <a:pt x="348" y="85"/>
                      <a:pt x="383" y="88"/>
                      <a:pt x="442" y="95"/>
                    </a:cubicBezTo>
                    <a:lnTo>
                      <a:pt x="442" y="95"/>
                    </a:lnTo>
                    <a:lnTo>
                      <a:pt x="437" y="94"/>
                    </a:lnTo>
                    <a:lnTo>
                      <a:pt x="437" y="94"/>
                    </a:lnTo>
                    <a:cubicBezTo>
                      <a:pt x="459" y="97"/>
                      <a:pt x="486" y="101"/>
                      <a:pt x="518" y="105"/>
                    </a:cubicBezTo>
                    <a:lnTo>
                      <a:pt x="518" y="105"/>
                    </a:lnTo>
                    <a:cubicBezTo>
                      <a:pt x="516" y="105"/>
                      <a:pt x="515" y="104"/>
                      <a:pt x="513" y="103"/>
                    </a:cubicBezTo>
                    <a:lnTo>
                      <a:pt x="513" y="103"/>
                    </a:lnTo>
                    <a:cubicBezTo>
                      <a:pt x="514" y="103"/>
                      <a:pt x="515" y="103"/>
                      <a:pt x="516" y="103"/>
                    </a:cubicBezTo>
                    <a:cubicBezTo>
                      <a:pt x="520" y="103"/>
                      <a:pt x="521" y="102"/>
                      <a:pt x="518" y="100"/>
                    </a:cubicBezTo>
                    <a:lnTo>
                      <a:pt x="518" y="100"/>
                    </a:lnTo>
                    <a:cubicBezTo>
                      <a:pt x="554" y="109"/>
                      <a:pt x="591" y="119"/>
                      <a:pt x="629" y="129"/>
                    </a:cubicBezTo>
                    <a:lnTo>
                      <a:pt x="629" y="129"/>
                    </a:lnTo>
                    <a:lnTo>
                      <a:pt x="533" y="112"/>
                    </a:lnTo>
                    <a:lnTo>
                      <a:pt x="533" y="112"/>
                    </a:lnTo>
                    <a:cubicBezTo>
                      <a:pt x="540" y="115"/>
                      <a:pt x="547" y="118"/>
                      <a:pt x="555" y="121"/>
                    </a:cubicBezTo>
                    <a:lnTo>
                      <a:pt x="555" y="121"/>
                    </a:lnTo>
                    <a:cubicBezTo>
                      <a:pt x="385" y="95"/>
                      <a:pt x="338" y="90"/>
                      <a:pt x="313" y="85"/>
                    </a:cubicBezTo>
                    <a:lnTo>
                      <a:pt x="313" y="85"/>
                    </a:lnTo>
                    <a:cubicBezTo>
                      <a:pt x="303" y="86"/>
                      <a:pt x="294" y="87"/>
                      <a:pt x="286" y="88"/>
                    </a:cubicBezTo>
                    <a:lnTo>
                      <a:pt x="286" y="88"/>
                    </a:lnTo>
                    <a:lnTo>
                      <a:pt x="273" y="81"/>
                    </a:lnTo>
                    <a:lnTo>
                      <a:pt x="273" y="81"/>
                    </a:lnTo>
                    <a:cubicBezTo>
                      <a:pt x="284" y="82"/>
                      <a:pt x="292" y="82"/>
                      <a:pt x="299" y="82"/>
                    </a:cubicBezTo>
                    <a:lnTo>
                      <a:pt x="299" y="82"/>
                    </a:lnTo>
                    <a:cubicBezTo>
                      <a:pt x="284" y="78"/>
                      <a:pt x="270" y="72"/>
                      <a:pt x="220" y="55"/>
                    </a:cubicBezTo>
                    <a:lnTo>
                      <a:pt x="220" y="55"/>
                    </a:lnTo>
                    <a:lnTo>
                      <a:pt x="273" y="81"/>
                    </a:lnTo>
                    <a:lnTo>
                      <a:pt x="273" y="81"/>
                    </a:lnTo>
                    <a:cubicBezTo>
                      <a:pt x="254" y="80"/>
                      <a:pt x="225" y="78"/>
                      <a:pt x="171" y="71"/>
                    </a:cubicBezTo>
                    <a:lnTo>
                      <a:pt x="171" y="71"/>
                    </a:lnTo>
                    <a:cubicBezTo>
                      <a:pt x="211" y="76"/>
                      <a:pt x="252" y="83"/>
                      <a:pt x="284" y="89"/>
                    </a:cubicBezTo>
                    <a:lnTo>
                      <a:pt x="284" y="89"/>
                    </a:lnTo>
                    <a:cubicBezTo>
                      <a:pt x="285" y="88"/>
                      <a:pt x="285" y="88"/>
                      <a:pt x="286" y="88"/>
                    </a:cubicBezTo>
                    <a:lnTo>
                      <a:pt x="286" y="88"/>
                    </a:lnTo>
                    <a:lnTo>
                      <a:pt x="290" y="90"/>
                    </a:lnTo>
                    <a:lnTo>
                      <a:pt x="290" y="90"/>
                    </a:lnTo>
                    <a:cubicBezTo>
                      <a:pt x="288" y="89"/>
                      <a:pt x="286" y="89"/>
                      <a:pt x="284" y="89"/>
                    </a:cubicBezTo>
                    <a:lnTo>
                      <a:pt x="284" y="89"/>
                    </a:lnTo>
                    <a:cubicBezTo>
                      <a:pt x="280" y="89"/>
                      <a:pt x="276" y="90"/>
                      <a:pt x="272" y="91"/>
                    </a:cubicBezTo>
                    <a:lnTo>
                      <a:pt x="272" y="91"/>
                    </a:lnTo>
                    <a:lnTo>
                      <a:pt x="93" y="61"/>
                    </a:lnTo>
                    <a:lnTo>
                      <a:pt x="93" y="61"/>
                    </a:lnTo>
                    <a:cubicBezTo>
                      <a:pt x="57" y="57"/>
                      <a:pt x="24" y="55"/>
                      <a:pt x="1" y="55"/>
                    </a:cubicBezTo>
                    <a:cubicBezTo>
                      <a:pt x="1" y="55"/>
                      <a:pt x="143" y="79"/>
                      <a:pt x="256" y="95"/>
                    </a:cubicBezTo>
                    <a:lnTo>
                      <a:pt x="256" y="95"/>
                    </a:lnTo>
                    <a:cubicBezTo>
                      <a:pt x="226" y="102"/>
                      <a:pt x="181" y="110"/>
                      <a:pt x="55" y="110"/>
                    </a:cubicBezTo>
                    <a:cubicBezTo>
                      <a:pt x="200" y="110"/>
                      <a:pt x="361" y="110"/>
                      <a:pt x="488" y="118"/>
                    </a:cubicBezTo>
                    <a:lnTo>
                      <a:pt x="488" y="118"/>
                    </a:lnTo>
                    <a:cubicBezTo>
                      <a:pt x="484" y="117"/>
                      <a:pt x="480" y="116"/>
                      <a:pt x="476" y="116"/>
                    </a:cubicBezTo>
                    <a:lnTo>
                      <a:pt x="476" y="116"/>
                    </a:lnTo>
                    <a:cubicBezTo>
                      <a:pt x="480" y="116"/>
                      <a:pt x="485" y="117"/>
                      <a:pt x="490" y="118"/>
                    </a:cubicBezTo>
                    <a:lnTo>
                      <a:pt x="490" y="118"/>
                    </a:lnTo>
                    <a:cubicBezTo>
                      <a:pt x="489" y="118"/>
                      <a:pt x="488" y="118"/>
                      <a:pt x="488" y="118"/>
                    </a:cubicBezTo>
                    <a:lnTo>
                      <a:pt x="488" y="118"/>
                    </a:lnTo>
                    <a:cubicBezTo>
                      <a:pt x="522" y="123"/>
                      <a:pt x="555" y="129"/>
                      <a:pt x="585" y="134"/>
                    </a:cubicBezTo>
                    <a:lnTo>
                      <a:pt x="585" y="134"/>
                    </a:lnTo>
                    <a:cubicBezTo>
                      <a:pt x="607" y="143"/>
                      <a:pt x="631" y="153"/>
                      <a:pt x="658" y="164"/>
                    </a:cubicBezTo>
                    <a:lnTo>
                      <a:pt x="713" y="164"/>
                    </a:lnTo>
                    <a:cubicBezTo>
                      <a:pt x="708" y="160"/>
                      <a:pt x="702" y="156"/>
                      <a:pt x="694" y="152"/>
                    </a:cubicBezTo>
                    <a:lnTo>
                      <a:pt x="694" y="152"/>
                    </a:lnTo>
                    <a:cubicBezTo>
                      <a:pt x="712" y="155"/>
                      <a:pt x="729" y="158"/>
                      <a:pt x="746" y="160"/>
                    </a:cubicBezTo>
                    <a:lnTo>
                      <a:pt x="746" y="160"/>
                    </a:lnTo>
                    <a:cubicBezTo>
                      <a:pt x="751" y="162"/>
                      <a:pt x="756" y="163"/>
                      <a:pt x="761" y="164"/>
                    </a:cubicBezTo>
                    <a:lnTo>
                      <a:pt x="770" y="164"/>
                    </a:lnTo>
                    <a:cubicBezTo>
                      <a:pt x="771" y="164"/>
                      <a:pt x="771" y="164"/>
                      <a:pt x="772" y="165"/>
                    </a:cubicBezTo>
                    <a:lnTo>
                      <a:pt x="772" y="165"/>
                    </a:lnTo>
                    <a:cubicBezTo>
                      <a:pt x="768" y="165"/>
                      <a:pt x="765" y="165"/>
                      <a:pt x="761" y="164"/>
                    </a:cubicBezTo>
                    <a:lnTo>
                      <a:pt x="761" y="164"/>
                    </a:lnTo>
                    <a:cubicBezTo>
                      <a:pt x="808" y="177"/>
                      <a:pt x="855" y="190"/>
                      <a:pt x="898" y="201"/>
                    </a:cubicBezTo>
                    <a:lnTo>
                      <a:pt x="898" y="201"/>
                    </a:lnTo>
                    <a:cubicBezTo>
                      <a:pt x="880" y="194"/>
                      <a:pt x="855" y="185"/>
                      <a:pt x="808" y="170"/>
                    </a:cubicBezTo>
                    <a:lnTo>
                      <a:pt x="808" y="170"/>
                    </a:lnTo>
                    <a:cubicBezTo>
                      <a:pt x="822" y="173"/>
                      <a:pt x="834" y="175"/>
                      <a:pt x="847" y="177"/>
                    </a:cubicBezTo>
                    <a:lnTo>
                      <a:pt x="847" y="177"/>
                    </a:lnTo>
                    <a:cubicBezTo>
                      <a:pt x="866" y="186"/>
                      <a:pt x="883" y="194"/>
                      <a:pt x="899" y="202"/>
                    </a:cubicBezTo>
                    <a:lnTo>
                      <a:pt x="899" y="202"/>
                    </a:lnTo>
                    <a:cubicBezTo>
                      <a:pt x="899" y="201"/>
                      <a:pt x="898" y="201"/>
                      <a:pt x="898" y="201"/>
                    </a:cubicBezTo>
                    <a:lnTo>
                      <a:pt x="898" y="201"/>
                    </a:lnTo>
                    <a:cubicBezTo>
                      <a:pt x="899" y="202"/>
                      <a:pt x="900" y="202"/>
                      <a:pt x="901" y="202"/>
                    </a:cubicBezTo>
                    <a:lnTo>
                      <a:pt x="901" y="202"/>
                    </a:lnTo>
                    <a:cubicBezTo>
                      <a:pt x="900" y="202"/>
                      <a:pt x="900" y="202"/>
                      <a:pt x="899" y="202"/>
                    </a:cubicBezTo>
                    <a:lnTo>
                      <a:pt x="899" y="202"/>
                    </a:lnTo>
                    <a:cubicBezTo>
                      <a:pt x="1009" y="232"/>
                      <a:pt x="1102" y="258"/>
                      <a:pt x="1151" y="274"/>
                    </a:cubicBezTo>
                    <a:cubicBezTo>
                      <a:pt x="946" y="223"/>
                      <a:pt x="945" y="219"/>
                      <a:pt x="901" y="202"/>
                    </a:cubicBezTo>
                    <a:lnTo>
                      <a:pt x="901" y="202"/>
                    </a:lnTo>
                    <a:cubicBezTo>
                      <a:pt x="933" y="217"/>
                      <a:pt x="960" y="230"/>
                      <a:pt x="983" y="240"/>
                    </a:cubicBezTo>
                    <a:lnTo>
                      <a:pt x="983" y="240"/>
                    </a:lnTo>
                    <a:cubicBezTo>
                      <a:pt x="926" y="227"/>
                      <a:pt x="887" y="219"/>
                      <a:pt x="877" y="219"/>
                    </a:cubicBezTo>
                    <a:lnTo>
                      <a:pt x="1020" y="257"/>
                    </a:lnTo>
                    <a:lnTo>
                      <a:pt x="1020" y="257"/>
                    </a:lnTo>
                    <a:cubicBezTo>
                      <a:pt x="1046" y="269"/>
                      <a:pt x="1064" y="278"/>
                      <a:pt x="1076" y="288"/>
                    </a:cubicBezTo>
                    <a:lnTo>
                      <a:pt x="1076" y="288"/>
                    </a:lnTo>
                    <a:cubicBezTo>
                      <a:pt x="1042" y="276"/>
                      <a:pt x="1006" y="263"/>
                      <a:pt x="966" y="249"/>
                    </a:cubicBezTo>
                    <a:lnTo>
                      <a:pt x="966" y="249"/>
                    </a:lnTo>
                    <a:cubicBezTo>
                      <a:pt x="1044" y="277"/>
                      <a:pt x="1054" y="286"/>
                      <a:pt x="1096" y="329"/>
                    </a:cubicBezTo>
                    <a:cubicBezTo>
                      <a:pt x="1096" y="311"/>
                      <a:pt x="1091" y="299"/>
                      <a:pt x="1076" y="288"/>
                    </a:cubicBezTo>
                    <a:lnTo>
                      <a:pt x="1076" y="288"/>
                    </a:lnTo>
                    <a:cubicBezTo>
                      <a:pt x="1266" y="356"/>
                      <a:pt x="1363" y="400"/>
                      <a:pt x="1441" y="434"/>
                    </a:cubicBezTo>
                    <a:lnTo>
                      <a:pt x="1441" y="434"/>
                    </a:lnTo>
                    <a:cubicBezTo>
                      <a:pt x="1346" y="402"/>
                      <a:pt x="1242" y="365"/>
                      <a:pt x="1151" y="329"/>
                    </a:cubicBezTo>
                    <a:lnTo>
                      <a:pt x="1151" y="329"/>
                    </a:lnTo>
                    <a:cubicBezTo>
                      <a:pt x="1245" y="376"/>
                      <a:pt x="1542" y="504"/>
                      <a:pt x="1588" y="504"/>
                    </a:cubicBezTo>
                    <a:cubicBezTo>
                      <a:pt x="1596" y="504"/>
                      <a:pt x="1597" y="501"/>
                      <a:pt x="1589" y="493"/>
                    </a:cubicBezTo>
                    <a:cubicBezTo>
                      <a:pt x="1534" y="475"/>
                      <a:pt x="1492" y="456"/>
                      <a:pt x="1441" y="434"/>
                    </a:cubicBezTo>
                    <a:lnTo>
                      <a:pt x="1441" y="434"/>
                    </a:lnTo>
                    <a:cubicBezTo>
                      <a:pt x="1632" y="499"/>
                      <a:pt x="1790" y="548"/>
                      <a:pt x="1753" y="548"/>
                    </a:cubicBezTo>
                    <a:cubicBezTo>
                      <a:pt x="1965" y="618"/>
                      <a:pt x="2025" y="638"/>
                      <a:pt x="2034" y="638"/>
                    </a:cubicBezTo>
                    <a:cubicBezTo>
                      <a:pt x="2045" y="638"/>
                      <a:pt x="1965" y="602"/>
                      <a:pt x="2027" y="602"/>
                    </a:cubicBezTo>
                    <a:cubicBezTo>
                      <a:pt x="1934" y="533"/>
                      <a:pt x="1723" y="453"/>
                      <a:pt x="1507" y="385"/>
                    </a:cubicBezTo>
                    <a:lnTo>
                      <a:pt x="1507" y="385"/>
                    </a:lnTo>
                    <a:lnTo>
                      <a:pt x="1918" y="493"/>
                    </a:lnTo>
                    <a:cubicBezTo>
                      <a:pt x="1864" y="440"/>
                      <a:pt x="2122" y="438"/>
                      <a:pt x="1229" y="236"/>
                    </a:cubicBezTo>
                    <a:lnTo>
                      <a:pt x="1229" y="236"/>
                    </a:lnTo>
                    <a:cubicBezTo>
                      <a:pt x="1172" y="227"/>
                      <a:pt x="1114" y="217"/>
                      <a:pt x="1054" y="207"/>
                    </a:cubicBezTo>
                    <a:lnTo>
                      <a:pt x="1054" y="207"/>
                    </a:lnTo>
                    <a:cubicBezTo>
                      <a:pt x="1225" y="229"/>
                      <a:pt x="1381" y="243"/>
                      <a:pt x="1702" y="270"/>
                    </a:cubicBezTo>
                    <a:lnTo>
                      <a:pt x="1702" y="270"/>
                    </a:lnTo>
                    <a:cubicBezTo>
                      <a:pt x="1581" y="240"/>
                      <a:pt x="1445" y="219"/>
                      <a:pt x="1479" y="219"/>
                    </a:cubicBezTo>
                    <a:cubicBezTo>
                      <a:pt x="1277" y="179"/>
                      <a:pt x="985" y="168"/>
                      <a:pt x="824" y="165"/>
                    </a:cubicBezTo>
                    <a:lnTo>
                      <a:pt x="824" y="165"/>
                    </a:lnTo>
                    <a:cubicBezTo>
                      <a:pt x="828" y="167"/>
                      <a:pt x="833" y="170"/>
                      <a:pt x="837" y="172"/>
                    </a:cubicBezTo>
                    <a:lnTo>
                      <a:pt x="837" y="172"/>
                    </a:lnTo>
                    <a:cubicBezTo>
                      <a:pt x="823" y="169"/>
                      <a:pt x="808" y="167"/>
                      <a:pt x="794" y="165"/>
                    </a:cubicBezTo>
                    <a:lnTo>
                      <a:pt x="794" y="165"/>
                    </a:lnTo>
                    <a:cubicBezTo>
                      <a:pt x="804" y="165"/>
                      <a:pt x="814" y="165"/>
                      <a:pt x="824" y="165"/>
                    </a:cubicBezTo>
                    <a:lnTo>
                      <a:pt x="824" y="165"/>
                    </a:lnTo>
                    <a:cubicBezTo>
                      <a:pt x="824" y="165"/>
                      <a:pt x="823" y="165"/>
                      <a:pt x="822" y="164"/>
                    </a:cubicBezTo>
                    <a:lnTo>
                      <a:pt x="791" y="164"/>
                    </a:lnTo>
                    <a:cubicBezTo>
                      <a:pt x="792" y="164"/>
                      <a:pt x="793" y="165"/>
                      <a:pt x="794" y="165"/>
                    </a:cubicBezTo>
                    <a:lnTo>
                      <a:pt x="794" y="165"/>
                    </a:lnTo>
                    <a:cubicBezTo>
                      <a:pt x="793" y="165"/>
                      <a:pt x="792" y="165"/>
                      <a:pt x="791" y="165"/>
                    </a:cubicBezTo>
                    <a:lnTo>
                      <a:pt x="791" y="165"/>
                    </a:lnTo>
                    <a:cubicBezTo>
                      <a:pt x="790" y="165"/>
                      <a:pt x="790" y="164"/>
                      <a:pt x="789" y="164"/>
                    </a:cubicBezTo>
                    <a:lnTo>
                      <a:pt x="791" y="164"/>
                    </a:lnTo>
                    <a:cubicBezTo>
                      <a:pt x="790" y="164"/>
                      <a:pt x="789" y="164"/>
                      <a:pt x="787" y="164"/>
                    </a:cubicBezTo>
                    <a:lnTo>
                      <a:pt x="787" y="164"/>
                    </a:lnTo>
                    <a:cubicBezTo>
                      <a:pt x="776" y="160"/>
                      <a:pt x="764" y="157"/>
                      <a:pt x="751" y="153"/>
                    </a:cubicBezTo>
                    <a:lnTo>
                      <a:pt x="751" y="153"/>
                    </a:lnTo>
                    <a:cubicBezTo>
                      <a:pt x="774" y="156"/>
                      <a:pt x="797" y="160"/>
                      <a:pt x="822" y="164"/>
                    </a:cubicBezTo>
                    <a:lnTo>
                      <a:pt x="742" y="150"/>
                    </a:lnTo>
                    <a:lnTo>
                      <a:pt x="742" y="150"/>
                    </a:lnTo>
                    <a:cubicBezTo>
                      <a:pt x="679" y="131"/>
                      <a:pt x="592" y="105"/>
                      <a:pt x="467" y="69"/>
                    </a:cubicBezTo>
                    <a:lnTo>
                      <a:pt x="467" y="69"/>
                    </a:lnTo>
                    <a:cubicBezTo>
                      <a:pt x="459" y="65"/>
                      <a:pt x="450" y="60"/>
                      <a:pt x="439" y="55"/>
                    </a:cubicBezTo>
                    <a:cubicBezTo>
                      <a:pt x="402" y="55"/>
                      <a:pt x="366" y="30"/>
                      <a:pt x="346" y="30"/>
                    </a:cubicBezTo>
                    <a:cubicBezTo>
                      <a:pt x="342" y="30"/>
                      <a:pt x="339" y="31"/>
                      <a:pt x="337" y="33"/>
                    </a:cubicBezTo>
                    <a:lnTo>
                      <a:pt x="337" y="33"/>
                    </a:lnTo>
                    <a:cubicBezTo>
                      <a:pt x="300" y="22"/>
                      <a:pt x="261" y="12"/>
                      <a:pt x="220" y="0"/>
                    </a:cubicBezTo>
                    <a:cubicBezTo>
                      <a:pt x="199" y="0"/>
                      <a:pt x="258" y="24"/>
                      <a:pt x="327" y="48"/>
                    </a:cubicBezTo>
                    <a:lnTo>
                      <a:pt x="327" y="48"/>
                    </a:lnTo>
                    <a:cubicBezTo>
                      <a:pt x="268" y="31"/>
                      <a:pt x="219" y="17"/>
                      <a:pt x="184" y="6"/>
                    </a:cubicBezTo>
                    <a:lnTo>
                      <a:pt x="184" y="6"/>
                    </a:lnTo>
                    <a:cubicBezTo>
                      <a:pt x="186" y="2"/>
                      <a:pt x="197" y="0"/>
                      <a:pt x="220" y="0"/>
                    </a:cubicBezTo>
                    <a:cubicBezTo>
                      <a:pt x="200" y="0"/>
                      <a:pt x="184" y="1"/>
                      <a:pt x="172" y="2"/>
                    </a:cubicBezTo>
                    <a:lnTo>
                      <a:pt x="172" y="2"/>
                    </a:lnTo>
                    <a:cubicBezTo>
                      <a:pt x="170" y="2"/>
                      <a:pt x="167" y="1"/>
                      <a:pt x="165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32"/>
              <p:cNvSpPr/>
              <p:nvPr/>
            </p:nvSpPr>
            <p:spPr>
              <a:xfrm>
                <a:off x="6621594" y="2898026"/>
                <a:ext cx="271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" extrusionOk="0">
                    <a:moveTo>
                      <a:pt x="55" y="1"/>
                    </a:moveTo>
                    <a:cubicBezTo>
                      <a:pt x="1" y="1"/>
                      <a:pt x="165" y="1"/>
                      <a:pt x="220" y="1"/>
                    </a:cubicBezTo>
                    <a:cubicBezTo>
                      <a:pt x="220" y="1"/>
                      <a:pt x="55" y="1"/>
                      <a:pt x="55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32"/>
              <p:cNvSpPr/>
              <p:nvPr/>
            </p:nvSpPr>
            <p:spPr>
              <a:xfrm>
                <a:off x="6626982" y="2898026"/>
                <a:ext cx="22479" cy="14541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1188" extrusionOk="0">
                    <a:moveTo>
                      <a:pt x="210" y="95"/>
                    </a:moveTo>
                    <a:cubicBezTo>
                      <a:pt x="207" y="95"/>
                      <a:pt x="208" y="99"/>
                      <a:pt x="220" y="110"/>
                    </a:cubicBezTo>
                    <a:cubicBezTo>
                      <a:pt x="227" y="110"/>
                      <a:pt x="235" y="111"/>
                      <a:pt x="245" y="113"/>
                    </a:cubicBezTo>
                    <a:lnTo>
                      <a:pt x="245" y="113"/>
                    </a:lnTo>
                    <a:cubicBezTo>
                      <a:pt x="232" y="105"/>
                      <a:pt x="215" y="95"/>
                      <a:pt x="210" y="95"/>
                    </a:cubicBezTo>
                    <a:close/>
                    <a:moveTo>
                      <a:pt x="275" y="110"/>
                    </a:moveTo>
                    <a:cubicBezTo>
                      <a:pt x="296" y="122"/>
                      <a:pt x="316" y="134"/>
                      <a:pt x="336" y="146"/>
                    </a:cubicBezTo>
                    <a:lnTo>
                      <a:pt x="336" y="146"/>
                    </a:lnTo>
                    <a:cubicBezTo>
                      <a:pt x="335" y="146"/>
                      <a:pt x="335" y="146"/>
                      <a:pt x="335" y="146"/>
                    </a:cubicBezTo>
                    <a:lnTo>
                      <a:pt x="335" y="146"/>
                    </a:lnTo>
                    <a:cubicBezTo>
                      <a:pt x="335" y="146"/>
                      <a:pt x="335" y="146"/>
                      <a:pt x="336" y="146"/>
                    </a:cubicBezTo>
                    <a:lnTo>
                      <a:pt x="336" y="146"/>
                    </a:lnTo>
                    <a:cubicBezTo>
                      <a:pt x="336" y="146"/>
                      <a:pt x="336" y="146"/>
                      <a:pt x="336" y="146"/>
                    </a:cubicBezTo>
                    <a:lnTo>
                      <a:pt x="336" y="146"/>
                    </a:lnTo>
                    <a:cubicBezTo>
                      <a:pt x="373" y="162"/>
                      <a:pt x="421" y="185"/>
                      <a:pt x="482" y="215"/>
                    </a:cubicBezTo>
                    <a:lnTo>
                      <a:pt x="482" y="215"/>
                    </a:lnTo>
                    <a:cubicBezTo>
                      <a:pt x="478" y="213"/>
                      <a:pt x="473" y="211"/>
                      <a:pt x="468" y="208"/>
                    </a:cubicBezTo>
                    <a:lnTo>
                      <a:pt x="468" y="208"/>
                    </a:lnTo>
                    <a:cubicBezTo>
                      <a:pt x="499" y="223"/>
                      <a:pt x="530" y="238"/>
                      <a:pt x="562" y="254"/>
                    </a:cubicBezTo>
                    <a:lnTo>
                      <a:pt x="562" y="254"/>
                    </a:lnTo>
                    <a:cubicBezTo>
                      <a:pt x="533" y="240"/>
                      <a:pt x="507" y="227"/>
                      <a:pt x="482" y="215"/>
                    </a:cubicBezTo>
                    <a:lnTo>
                      <a:pt x="482" y="215"/>
                    </a:lnTo>
                    <a:cubicBezTo>
                      <a:pt x="486" y="216"/>
                      <a:pt x="490" y="218"/>
                      <a:pt x="494" y="220"/>
                    </a:cubicBezTo>
                    <a:cubicBezTo>
                      <a:pt x="467" y="207"/>
                      <a:pt x="427" y="187"/>
                      <a:pt x="384" y="165"/>
                    </a:cubicBezTo>
                    <a:lnTo>
                      <a:pt x="384" y="165"/>
                    </a:lnTo>
                    <a:lnTo>
                      <a:pt x="544" y="239"/>
                    </a:lnTo>
                    <a:lnTo>
                      <a:pt x="544" y="239"/>
                    </a:lnTo>
                    <a:cubicBezTo>
                      <a:pt x="432" y="171"/>
                      <a:pt x="412" y="156"/>
                      <a:pt x="406" y="156"/>
                    </a:cubicBezTo>
                    <a:cubicBezTo>
                      <a:pt x="402" y="156"/>
                      <a:pt x="406" y="165"/>
                      <a:pt x="384" y="165"/>
                    </a:cubicBezTo>
                    <a:lnTo>
                      <a:pt x="384" y="165"/>
                    </a:lnTo>
                    <a:cubicBezTo>
                      <a:pt x="348" y="147"/>
                      <a:pt x="310" y="128"/>
                      <a:pt x="275" y="110"/>
                    </a:cubicBezTo>
                    <a:close/>
                    <a:moveTo>
                      <a:pt x="1" y="1"/>
                    </a:moveTo>
                    <a:lnTo>
                      <a:pt x="110" y="56"/>
                    </a:lnTo>
                    <a:cubicBezTo>
                      <a:pt x="129" y="56"/>
                      <a:pt x="123" y="49"/>
                      <a:pt x="125" y="49"/>
                    </a:cubicBezTo>
                    <a:lnTo>
                      <a:pt x="125" y="49"/>
                    </a:lnTo>
                    <a:cubicBezTo>
                      <a:pt x="127" y="49"/>
                      <a:pt x="139" y="57"/>
                      <a:pt x="201" y="86"/>
                    </a:cubicBezTo>
                    <a:lnTo>
                      <a:pt x="201" y="86"/>
                    </a:lnTo>
                    <a:cubicBezTo>
                      <a:pt x="219" y="96"/>
                      <a:pt x="240" y="106"/>
                      <a:pt x="263" y="118"/>
                    </a:cubicBezTo>
                    <a:lnTo>
                      <a:pt x="263" y="118"/>
                    </a:lnTo>
                    <a:cubicBezTo>
                      <a:pt x="256" y="116"/>
                      <a:pt x="250" y="114"/>
                      <a:pt x="245" y="113"/>
                    </a:cubicBezTo>
                    <a:lnTo>
                      <a:pt x="245" y="113"/>
                    </a:lnTo>
                    <a:cubicBezTo>
                      <a:pt x="255" y="120"/>
                      <a:pt x="261" y="126"/>
                      <a:pt x="257" y="126"/>
                    </a:cubicBezTo>
                    <a:cubicBezTo>
                      <a:pt x="254" y="126"/>
                      <a:pt x="243" y="122"/>
                      <a:pt x="221" y="111"/>
                    </a:cubicBezTo>
                    <a:lnTo>
                      <a:pt x="221" y="111"/>
                    </a:lnTo>
                    <a:cubicBezTo>
                      <a:pt x="253" y="127"/>
                      <a:pt x="326" y="161"/>
                      <a:pt x="421" y="206"/>
                    </a:cubicBezTo>
                    <a:lnTo>
                      <a:pt x="421" y="206"/>
                    </a:lnTo>
                    <a:cubicBezTo>
                      <a:pt x="456" y="228"/>
                      <a:pt x="495" y="251"/>
                      <a:pt x="550" y="283"/>
                    </a:cubicBezTo>
                    <a:lnTo>
                      <a:pt x="550" y="283"/>
                    </a:lnTo>
                    <a:cubicBezTo>
                      <a:pt x="523" y="264"/>
                      <a:pt x="497" y="247"/>
                      <a:pt x="470" y="229"/>
                    </a:cubicBezTo>
                    <a:lnTo>
                      <a:pt x="470" y="229"/>
                    </a:lnTo>
                    <a:cubicBezTo>
                      <a:pt x="544" y="264"/>
                      <a:pt x="629" y="305"/>
                      <a:pt x="715" y="347"/>
                    </a:cubicBezTo>
                    <a:lnTo>
                      <a:pt x="715" y="347"/>
                    </a:lnTo>
                    <a:cubicBezTo>
                      <a:pt x="611" y="292"/>
                      <a:pt x="507" y="240"/>
                      <a:pt x="416" y="194"/>
                    </a:cubicBezTo>
                    <a:lnTo>
                      <a:pt x="416" y="194"/>
                    </a:lnTo>
                    <a:cubicBezTo>
                      <a:pt x="396" y="182"/>
                      <a:pt x="377" y="170"/>
                      <a:pt x="357" y="158"/>
                    </a:cubicBezTo>
                    <a:lnTo>
                      <a:pt x="357" y="158"/>
                    </a:lnTo>
                    <a:cubicBezTo>
                      <a:pt x="389" y="173"/>
                      <a:pt x="426" y="190"/>
                      <a:pt x="468" y="208"/>
                    </a:cubicBezTo>
                    <a:lnTo>
                      <a:pt x="468" y="208"/>
                    </a:lnTo>
                    <a:cubicBezTo>
                      <a:pt x="421" y="186"/>
                      <a:pt x="377" y="165"/>
                      <a:pt x="336" y="146"/>
                    </a:cubicBezTo>
                    <a:lnTo>
                      <a:pt x="336" y="146"/>
                    </a:lnTo>
                    <a:cubicBezTo>
                      <a:pt x="343" y="150"/>
                      <a:pt x="350" y="154"/>
                      <a:pt x="357" y="158"/>
                    </a:cubicBezTo>
                    <a:lnTo>
                      <a:pt x="357" y="158"/>
                    </a:lnTo>
                    <a:cubicBezTo>
                      <a:pt x="346" y="154"/>
                      <a:pt x="336" y="149"/>
                      <a:pt x="326" y="144"/>
                    </a:cubicBezTo>
                    <a:lnTo>
                      <a:pt x="326" y="144"/>
                    </a:lnTo>
                    <a:cubicBezTo>
                      <a:pt x="337" y="152"/>
                      <a:pt x="348" y="159"/>
                      <a:pt x="359" y="166"/>
                    </a:cubicBezTo>
                    <a:lnTo>
                      <a:pt x="359" y="166"/>
                    </a:lnTo>
                    <a:cubicBezTo>
                      <a:pt x="324" y="148"/>
                      <a:pt x="291" y="132"/>
                      <a:pt x="263" y="118"/>
                    </a:cubicBezTo>
                    <a:lnTo>
                      <a:pt x="263" y="118"/>
                    </a:lnTo>
                    <a:cubicBezTo>
                      <a:pt x="269" y="120"/>
                      <a:pt x="275" y="122"/>
                      <a:pt x="282" y="124"/>
                    </a:cubicBezTo>
                    <a:lnTo>
                      <a:pt x="282" y="124"/>
                    </a:lnTo>
                    <a:cubicBezTo>
                      <a:pt x="295" y="130"/>
                      <a:pt x="310" y="137"/>
                      <a:pt x="326" y="144"/>
                    </a:cubicBezTo>
                    <a:lnTo>
                      <a:pt x="326" y="144"/>
                    </a:lnTo>
                    <a:cubicBezTo>
                      <a:pt x="322" y="142"/>
                      <a:pt x="318" y="139"/>
                      <a:pt x="314" y="137"/>
                    </a:cubicBezTo>
                    <a:lnTo>
                      <a:pt x="314" y="137"/>
                    </a:lnTo>
                    <a:cubicBezTo>
                      <a:pt x="321" y="139"/>
                      <a:pt x="328" y="142"/>
                      <a:pt x="335" y="146"/>
                    </a:cubicBezTo>
                    <a:lnTo>
                      <a:pt x="335" y="146"/>
                    </a:lnTo>
                    <a:cubicBezTo>
                      <a:pt x="327" y="142"/>
                      <a:pt x="318" y="138"/>
                      <a:pt x="310" y="134"/>
                    </a:cubicBezTo>
                    <a:lnTo>
                      <a:pt x="310" y="134"/>
                    </a:lnTo>
                    <a:cubicBezTo>
                      <a:pt x="299" y="126"/>
                      <a:pt x="287" y="119"/>
                      <a:pt x="275" y="110"/>
                    </a:cubicBezTo>
                    <a:lnTo>
                      <a:pt x="275" y="110"/>
                    </a:lnTo>
                    <a:cubicBezTo>
                      <a:pt x="229" y="88"/>
                      <a:pt x="189" y="67"/>
                      <a:pt x="165" y="56"/>
                    </a:cubicBezTo>
                    <a:lnTo>
                      <a:pt x="165" y="56"/>
                    </a:lnTo>
                    <a:cubicBezTo>
                      <a:pt x="151" y="51"/>
                      <a:pt x="142" y="48"/>
                      <a:pt x="139" y="48"/>
                    </a:cubicBezTo>
                    <a:cubicBezTo>
                      <a:pt x="134" y="48"/>
                      <a:pt x="141" y="53"/>
                      <a:pt x="156" y="62"/>
                    </a:cubicBezTo>
                    <a:lnTo>
                      <a:pt x="156" y="62"/>
                    </a:lnTo>
                    <a:cubicBezTo>
                      <a:pt x="73" y="23"/>
                      <a:pt x="31" y="1"/>
                      <a:pt x="56" y="1"/>
                    </a:cubicBezTo>
                    <a:close/>
                    <a:moveTo>
                      <a:pt x="910" y="444"/>
                    </a:moveTo>
                    <a:cubicBezTo>
                      <a:pt x="919" y="448"/>
                      <a:pt x="937" y="457"/>
                      <a:pt x="960" y="469"/>
                    </a:cubicBezTo>
                    <a:lnTo>
                      <a:pt x="960" y="469"/>
                    </a:lnTo>
                    <a:cubicBezTo>
                      <a:pt x="944" y="461"/>
                      <a:pt x="927" y="452"/>
                      <a:pt x="910" y="444"/>
                    </a:cubicBezTo>
                    <a:close/>
                    <a:moveTo>
                      <a:pt x="544" y="239"/>
                    </a:moveTo>
                    <a:cubicBezTo>
                      <a:pt x="561" y="249"/>
                      <a:pt x="581" y="261"/>
                      <a:pt x="603" y="275"/>
                    </a:cubicBezTo>
                    <a:cubicBezTo>
                      <a:pt x="590" y="268"/>
                      <a:pt x="576" y="261"/>
                      <a:pt x="562" y="254"/>
                    </a:cubicBezTo>
                    <a:lnTo>
                      <a:pt x="562" y="254"/>
                    </a:lnTo>
                    <a:cubicBezTo>
                      <a:pt x="607" y="276"/>
                      <a:pt x="657" y="301"/>
                      <a:pt x="713" y="329"/>
                    </a:cubicBezTo>
                    <a:cubicBezTo>
                      <a:pt x="744" y="350"/>
                      <a:pt x="774" y="370"/>
                      <a:pt x="802" y="389"/>
                    </a:cubicBezTo>
                    <a:lnTo>
                      <a:pt x="802" y="389"/>
                    </a:lnTo>
                    <a:cubicBezTo>
                      <a:pt x="773" y="375"/>
                      <a:pt x="744" y="361"/>
                      <a:pt x="715" y="347"/>
                    </a:cubicBezTo>
                    <a:lnTo>
                      <a:pt x="715" y="347"/>
                    </a:lnTo>
                    <a:cubicBezTo>
                      <a:pt x="751" y="366"/>
                      <a:pt x="788" y="385"/>
                      <a:pt x="823" y="404"/>
                    </a:cubicBezTo>
                    <a:lnTo>
                      <a:pt x="823" y="404"/>
                    </a:lnTo>
                    <a:cubicBezTo>
                      <a:pt x="902" y="457"/>
                      <a:pt x="971" y="505"/>
                      <a:pt x="1023" y="541"/>
                    </a:cubicBezTo>
                    <a:lnTo>
                      <a:pt x="1023" y="541"/>
                    </a:lnTo>
                    <a:cubicBezTo>
                      <a:pt x="770" y="439"/>
                      <a:pt x="822" y="439"/>
                      <a:pt x="822" y="439"/>
                    </a:cubicBezTo>
                    <a:cubicBezTo>
                      <a:pt x="697" y="367"/>
                      <a:pt x="613" y="319"/>
                      <a:pt x="550" y="283"/>
                    </a:cubicBezTo>
                    <a:lnTo>
                      <a:pt x="550" y="283"/>
                    </a:lnTo>
                    <a:cubicBezTo>
                      <a:pt x="795" y="451"/>
                      <a:pt x="1054" y="668"/>
                      <a:pt x="1699" y="1151"/>
                    </a:cubicBezTo>
                    <a:cubicBezTo>
                      <a:pt x="1751" y="1177"/>
                      <a:pt x="1779" y="1188"/>
                      <a:pt x="1789" y="1188"/>
                    </a:cubicBezTo>
                    <a:cubicBezTo>
                      <a:pt x="1822" y="1188"/>
                      <a:pt x="1686" y="1083"/>
                      <a:pt x="1644" y="1041"/>
                    </a:cubicBezTo>
                    <a:cubicBezTo>
                      <a:pt x="1425" y="932"/>
                      <a:pt x="1096" y="713"/>
                      <a:pt x="932" y="548"/>
                    </a:cubicBezTo>
                    <a:lnTo>
                      <a:pt x="932" y="548"/>
                    </a:lnTo>
                    <a:cubicBezTo>
                      <a:pt x="969" y="573"/>
                      <a:pt x="981" y="581"/>
                      <a:pt x="982" y="581"/>
                    </a:cubicBezTo>
                    <a:cubicBezTo>
                      <a:pt x="983" y="581"/>
                      <a:pt x="948" y="556"/>
                      <a:pt x="957" y="556"/>
                    </a:cubicBezTo>
                    <a:cubicBezTo>
                      <a:pt x="965" y="556"/>
                      <a:pt x="1009" y="577"/>
                      <a:pt x="1151" y="658"/>
                    </a:cubicBezTo>
                    <a:lnTo>
                      <a:pt x="1534" y="932"/>
                    </a:lnTo>
                    <a:cubicBezTo>
                      <a:pt x="1573" y="942"/>
                      <a:pt x="1603" y="946"/>
                      <a:pt x="1626" y="946"/>
                    </a:cubicBezTo>
                    <a:cubicBezTo>
                      <a:pt x="1732" y="946"/>
                      <a:pt x="1679" y="848"/>
                      <a:pt x="1589" y="713"/>
                    </a:cubicBezTo>
                    <a:lnTo>
                      <a:pt x="1534" y="713"/>
                    </a:lnTo>
                    <a:cubicBezTo>
                      <a:pt x="1261" y="603"/>
                      <a:pt x="1261" y="548"/>
                      <a:pt x="1096" y="494"/>
                    </a:cubicBezTo>
                    <a:lnTo>
                      <a:pt x="544" y="239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32"/>
              <p:cNvSpPr/>
              <p:nvPr/>
            </p:nvSpPr>
            <p:spPr>
              <a:xfrm>
                <a:off x="6627658" y="2898026"/>
                <a:ext cx="4738" cy="2032"/>
              </a:xfrm>
              <a:custGeom>
                <a:avLst/>
                <a:gdLst/>
                <a:ahLst/>
                <a:cxnLst/>
                <a:rect l="l" t="t" r="r" b="b"/>
                <a:pathLst>
                  <a:path w="384" h="166" extrusionOk="0">
                    <a:moveTo>
                      <a:pt x="1" y="1"/>
                    </a:moveTo>
                    <a:lnTo>
                      <a:pt x="220" y="110"/>
                    </a:lnTo>
                    <a:lnTo>
                      <a:pt x="384" y="16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32"/>
              <p:cNvSpPr/>
              <p:nvPr/>
            </p:nvSpPr>
            <p:spPr>
              <a:xfrm>
                <a:off x="6642147" y="2904480"/>
                <a:ext cx="5749" cy="220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180" extrusionOk="0">
                    <a:moveTo>
                      <a:pt x="4" y="1"/>
                    </a:moveTo>
                    <a:cubicBezTo>
                      <a:pt x="0" y="1"/>
                      <a:pt x="7" y="5"/>
                      <a:pt x="28" y="15"/>
                    </a:cubicBezTo>
                    <a:cubicBezTo>
                      <a:pt x="192" y="70"/>
                      <a:pt x="301" y="125"/>
                      <a:pt x="466" y="180"/>
                    </a:cubicBezTo>
                    <a:cubicBezTo>
                      <a:pt x="242" y="90"/>
                      <a:pt x="19" y="1"/>
                      <a:pt x="4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32"/>
              <p:cNvSpPr/>
              <p:nvPr/>
            </p:nvSpPr>
            <p:spPr>
              <a:xfrm>
                <a:off x="6630733" y="2899721"/>
                <a:ext cx="987" cy="318"/>
              </a:xfrm>
              <a:custGeom>
                <a:avLst/>
                <a:gdLst/>
                <a:ahLst/>
                <a:cxnLst/>
                <a:rect l="l" t="t" r="r" b="b"/>
                <a:pathLst>
                  <a:path w="80" h="26" extrusionOk="0">
                    <a:moveTo>
                      <a:pt x="16" y="1"/>
                    </a:moveTo>
                    <a:cubicBezTo>
                      <a:pt x="0" y="1"/>
                      <a:pt x="24" y="25"/>
                      <a:pt x="24" y="25"/>
                    </a:cubicBezTo>
                    <a:cubicBezTo>
                      <a:pt x="44" y="25"/>
                      <a:pt x="49" y="18"/>
                      <a:pt x="51" y="12"/>
                    </a:cubicBezTo>
                    <a:lnTo>
                      <a:pt x="51" y="12"/>
                    </a:lnTo>
                    <a:cubicBezTo>
                      <a:pt x="59" y="15"/>
                      <a:pt x="68" y="20"/>
                      <a:pt x="79" y="25"/>
                    </a:cubicBezTo>
                    <a:cubicBezTo>
                      <a:pt x="61" y="7"/>
                      <a:pt x="55" y="1"/>
                      <a:pt x="53" y="1"/>
                    </a:cubicBezTo>
                    <a:lnTo>
                      <a:pt x="53" y="1"/>
                    </a:lnTo>
                    <a:cubicBezTo>
                      <a:pt x="51" y="1"/>
                      <a:pt x="53" y="6"/>
                      <a:pt x="51" y="12"/>
                    </a:cubicBezTo>
                    <a:lnTo>
                      <a:pt x="51" y="12"/>
                    </a:lnTo>
                    <a:cubicBezTo>
                      <a:pt x="33" y="4"/>
                      <a:pt x="22" y="1"/>
                      <a:pt x="16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32"/>
              <p:cNvSpPr/>
              <p:nvPr/>
            </p:nvSpPr>
            <p:spPr>
              <a:xfrm>
                <a:off x="6634238" y="2902495"/>
                <a:ext cx="15039" cy="11591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947" extrusionOk="0">
                    <a:moveTo>
                      <a:pt x="3" y="1"/>
                    </a:moveTo>
                    <a:cubicBezTo>
                      <a:pt x="0" y="1"/>
                      <a:pt x="3" y="5"/>
                      <a:pt x="13" y="15"/>
                    </a:cubicBezTo>
                    <a:cubicBezTo>
                      <a:pt x="110" y="84"/>
                      <a:pt x="207" y="150"/>
                      <a:pt x="305" y="215"/>
                    </a:cubicBezTo>
                    <a:lnTo>
                      <a:pt x="305" y="215"/>
                    </a:lnTo>
                    <a:cubicBezTo>
                      <a:pt x="149" y="99"/>
                      <a:pt x="14" y="1"/>
                      <a:pt x="3" y="1"/>
                    </a:cubicBezTo>
                    <a:close/>
                    <a:moveTo>
                      <a:pt x="305" y="215"/>
                    </a:moveTo>
                    <a:cubicBezTo>
                      <a:pt x="448" y="321"/>
                      <a:pt x="608" y="441"/>
                      <a:pt x="710" y="514"/>
                    </a:cubicBezTo>
                    <a:lnTo>
                      <a:pt x="710" y="514"/>
                    </a:lnTo>
                    <a:cubicBezTo>
                      <a:pt x="656" y="477"/>
                      <a:pt x="631" y="463"/>
                      <a:pt x="622" y="463"/>
                    </a:cubicBezTo>
                    <a:cubicBezTo>
                      <a:pt x="595" y="463"/>
                      <a:pt x="768" y="623"/>
                      <a:pt x="741" y="623"/>
                    </a:cubicBezTo>
                    <a:cubicBezTo>
                      <a:pt x="738" y="623"/>
                      <a:pt x="733" y="621"/>
                      <a:pt x="725" y="618"/>
                    </a:cubicBezTo>
                    <a:lnTo>
                      <a:pt x="725" y="618"/>
                    </a:lnTo>
                    <a:lnTo>
                      <a:pt x="1163" y="946"/>
                    </a:lnTo>
                    <a:cubicBezTo>
                      <a:pt x="1163" y="907"/>
                      <a:pt x="992" y="753"/>
                      <a:pt x="1041" y="753"/>
                    </a:cubicBezTo>
                    <a:cubicBezTo>
                      <a:pt x="1060" y="753"/>
                      <a:pt x="1112" y="776"/>
                      <a:pt x="1218" y="837"/>
                    </a:cubicBezTo>
                    <a:cubicBezTo>
                      <a:pt x="891" y="591"/>
                      <a:pt x="594" y="407"/>
                      <a:pt x="305" y="21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32"/>
              <p:cNvSpPr/>
              <p:nvPr/>
            </p:nvSpPr>
            <p:spPr>
              <a:xfrm>
                <a:off x="6632369" y="2901550"/>
                <a:ext cx="12856" cy="16561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353" extrusionOk="0">
                    <a:moveTo>
                      <a:pt x="72" y="23"/>
                    </a:moveTo>
                    <a:cubicBezTo>
                      <a:pt x="65" y="23"/>
                      <a:pt x="74" y="33"/>
                      <a:pt x="95" y="52"/>
                    </a:cubicBezTo>
                    <a:lnTo>
                      <a:pt x="95" y="52"/>
                    </a:lnTo>
                    <a:cubicBezTo>
                      <a:pt x="94" y="45"/>
                      <a:pt x="98" y="38"/>
                      <a:pt x="111" y="38"/>
                    </a:cubicBezTo>
                    <a:cubicBezTo>
                      <a:pt x="89" y="28"/>
                      <a:pt x="77" y="23"/>
                      <a:pt x="72" y="23"/>
                    </a:cubicBezTo>
                    <a:close/>
                    <a:moveTo>
                      <a:pt x="152" y="17"/>
                    </a:moveTo>
                    <a:cubicBezTo>
                      <a:pt x="150" y="17"/>
                      <a:pt x="159" y="48"/>
                      <a:pt x="163" y="48"/>
                    </a:cubicBezTo>
                    <a:cubicBezTo>
                      <a:pt x="164" y="48"/>
                      <a:pt x="165" y="47"/>
                      <a:pt x="165" y="45"/>
                    </a:cubicBezTo>
                    <a:lnTo>
                      <a:pt x="165" y="45"/>
                    </a:lnTo>
                    <a:cubicBezTo>
                      <a:pt x="166" y="48"/>
                      <a:pt x="167" y="52"/>
                      <a:pt x="169" y="55"/>
                    </a:cubicBezTo>
                    <a:lnTo>
                      <a:pt x="169" y="55"/>
                    </a:lnTo>
                    <a:cubicBezTo>
                      <a:pt x="168" y="50"/>
                      <a:pt x="167" y="45"/>
                      <a:pt x="165" y="38"/>
                    </a:cubicBezTo>
                    <a:cubicBezTo>
                      <a:pt x="165" y="41"/>
                      <a:pt x="165" y="43"/>
                      <a:pt x="165" y="45"/>
                    </a:cubicBezTo>
                    <a:lnTo>
                      <a:pt x="165" y="45"/>
                    </a:lnTo>
                    <a:cubicBezTo>
                      <a:pt x="157" y="24"/>
                      <a:pt x="153" y="17"/>
                      <a:pt x="152" y="17"/>
                    </a:cubicBezTo>
                    <a:close/>
                    <a:moveTo>
                      <a:pt x="120" y="74"/>
                    </a:moveTo>
                    <a:lnTo>
                      <a:pt x="120" y="74"/>
                    </a:lnTo>
                    <a:cubicBezTo>
                      <a:pt x="122" y="75"/>
                      <a:pt x="124" y="77"/>
                      <a:pt x="126" y="79"/>
                    </a:cubicBezTo>
                    <a:lnTo>
                      <a:pt x="126" y="79"/>
                    </a:lnTo>
                    <a:cubicBezTo>
                      <a:pt x="126" y="80"/>
                      <a:pt x="126" y="80"/>
                      <a:pt x="126" y="81"/>
                    </a:cubicBezTo>
                    <a:lnTo>
                      <a:pt x="126" y="81"/>
                    </a:lnTo>
                    <a:cubicBezTo>
                      <a:pt x="123" y="78"/>
                      <a:pt x="121" y="75"/>
                      <a:pt x="120" y="74"/>
                    </a:cubicBezTo>
                    <a:close/>
                    <a:moveTo>
                      <a:pt x="165" y="93"/>
                    </a:moveTo>
                    <a:cubicBezTo>
                      <a:pt x="165" y="93"/>
                      <a:pt x="165" y="93"/>
                      <a:pt x="165" y="93"/>
                    </a:cubicBezTo>
                    <a:cubicBezTo>
                      <a:pt x="165" y="93"/>
                      <a:pt x="165" y="93"/>
                      <a:pt x="165" y="93"/>
                    </a:cubicBezTo>
                    <a:close/>
                    <a:moveTo>
                      <a:pt x="165" y="97"/>
                    </a:moveTo>
                    <a:lnTo>
                      <a:pt x="165" y="97"/>
                    </a:lnTo>
                    <a:cubicBezTo>
                      <a:pt x="167" y="98"/>
                      <a:pt x="168" y="100"/>
                      <a:pt x="169" y="102"/>
                    </a:cubicBezTo>
                    <a:lnTo>
                      <a:pt x="169" y="102"/>
                    </a:lnTo>
                    <a:cubicBezTo>
                      <a:pt x="170" y="102"/>
                      <a:pt x="170" y="102"/>
                      <a:pt x="170" y="102"/>
                    </a:cubicBezTo>
                    <a:lnTo>
                      <a:pt x="170" y="102"/>
                    </a:lnTo>
                    <a:cubicBezTo>
                      <a:pt x="174" y="108"/>
                      <a:pt x="178" y="114"/>
                      <a:pt x="182" y="121"/>
                    </a:cubicBezTo>
                    <a:lnTo>
                      <a:pt x="182" y="121"/>
                    </a:lnTo>
                    <a:cubicBezTo>
                      <a:pt x="178" y="114"/>
                      <a:pt x="173" y="108"/>
                      <a:pt x="169" y="102"/>
                    </a:cubicBezTo>
                    <a:lnTo>
                      <a:pt x="169" y="102"/>
                    </a:lnTo>
                    <a:cubicBezTo>
                      <a:pt x="169" y="103"/>
                      <a:pt x="168" y="103"/>
                      <a:pt x="168" y="103"/>
                    </a:cubicBezTo>
                    <a:cubicBezTo>
                      <a:pt x="167" y="103"/>
                      <a:pt x="166" y="101"/>
                      <a:pt x="165" y="97"/>
                    </a:cubicBezTo>
                    <a:close/>
                    <a:moveTo>
                      <a:pt x="189" y="112"/>
                    </a:moveTo>
                    <a:lnTo>
                      <a:pt x="189" y="112"/>
                    </a:lnTo>
                    <a:cubicBezTo>
                      <a:pt x="192" y="119"/>
                      <a:pt x="195" y="128"/>
                      <a:pt x="198" y="136"/>
                    </a:cubicBezTo>
                    <a:lnTo>
                      <a:pt x="198" y="136"/>
                    </a:lnTo>
                    <a:cubicBezTo>
                      <a:pt x="195" y="134"/>
                      <a:pt x="192" y="132"/>
                      <a:pt x="190" y="130"/>
                    </a:cubicBezTo>
                    <a:lnTo>
                      <a:pt x="190" y="130"/>
                    </a:lnTo>
                    <a:cubicBezTo>
                      <a:pt x="190" y="131"/>
                      <a:pt x="190" y="132"/>
                      <a:pt x="190" y="133"/>
                    </a:cubicBezTo>
                    <a:lnTo>
                      <a:pt x="190" y="133"/>
                    </a:lnTo>
                    <a:cubicBezTo>
                      <a:pt x="188" y="131"/>
                      <a:pt x="187" y="129"/>
                      <a:pt x="185" y="127"/>
                    </a:cubicBezTo>
                    <a:lnTo>
                      <a:pt x="185" y="127"/>
                    </a:lnTo>
                    <a:cubicBezTo>
                      <a:pt x="187" y="128"/>
                      <a:pt x="188" y="129"/>
                      <a:pt x="190" y="130"/>
                    </a:cubicBezTo>
                    <a:lnTo>
                      <a:pt x="190" y="130"/>
                    </a:lnTo>
                    <a:cubicBezTo>
                      <a:pt x="190" y="123"/>
                      <a:pt x="189" y="117"/>
                      <a:pt x="189" y="112"/>
                    </a:cubicBezTo>
                    <a:close/>
                    <a:moveTo>
                      <a:pt x="193" y="138"/>
                    </a:moveTo>
                    <a:cubicBezTo>
                      <a:pt x="195" y="140"/>
                      <a:pt x="196" y="141"/>
                      <a:pt x="198" y="143"/>
                    </a:cubicBezTo>
                    <a:lnTo>
                      <a:pt x="198" y="143"/>
                    </a:lnTo>
                    <a:cubicBezTo>
                      <a:pt x="198" y="144"/>
                      <a:pt x="198" y="145"/>
                      <a:pt x="198" y="146"/>
                    </a:cubicBezTo>
                    <a:lnTo>
                      <a:pt x="198" y="146"/>
                    </a:lnTo>
                    <a:cubicBezTo>
                      <a:pt x="196" y="144"/>
                      <a:pt x="195" y="141"/>
                      <a:pt x="193" y="138"/>
                    </a:cubicBezTo>
                    <a:close/>
                    <a:moveTo>
                      <a:pt x="197" y="160"/>
                    </a:moveTo>
                    <a:lnTo>
                      <a:pt x="197" y="160"/>
                    </a:lnTo>
                    <a:cubicBezTo>
                      <a:pt x="197" y="160"/>
                      <a:pt x="198" y="161"/>
                      <a:pt x="199" y="161"/>
                    </a:cubicBezTo>
                    <a:lnTo>
                      <a:pt x="199" y="161"/>
                    </a:lnTo>
                    <a:cubicBezTo>
                      <a:pt x="199" y="163"/>
                      <a:pt x="199" y="165"/>
                      <a:pt x="199" y="167"/>
                    </a:cubicBezTo>
                    <a:lnTo>
                      <a:pt x="199" y="167"/>
                    </a:lnTo>
                    <a:lnTo>
                      <a:pt x="197" y="166"/>
                    </a:lnTo>
                    <a:lnTo>
                      <a:pt x="197" y="166"/>
                    </a:lnTo>
                    <a:cubicBezTo>
                      <a:pt x="197" y="163"/>
                      <a:pt x="197" y="161"/>
                      <a:pt x="197" y="160"/>
                    </a:cubicBezTo>
                    <a:close/>
                    <a:moveTo>
                      <a:pt x="198" y="170"/>
                    </a:moveTo>
                    <a:lnTo>
                      <a:pt x="198" y="170"/>
                    </a:lnTo>
                    <a:cubicBezTo>
                      <a:pt x="198" y="170"/>
                      <a:pt x="199" y="171"/>
                      <a:pt x="199" y="172"/>
                    </a:cubicBezTo>
                    <a:lnTo>
                      <a:pt x="199" y="172"/>
                    </a:lnTo>
                    <a:cubicBezTo>
                      <a:pt x="200" y="177"/>
                      <a:pt x="200" y="182"/>
                      <a:pt x="200" y="187"/>
                    </a:cubicBezTo>
                    <a:lnTo>
                      <a:pt x="200" y="187"/>
                    </a:lnTo>
                    <a:cubicBezTo>
                      <a:pt x="200" y="187"/>
                      <a:pt x="200" y="187"/>
                      <a:pt x="199" y="187"/>
                    </a:cubicBezTo>
                    <a:cubicBezTo>
                      <a:pt x="199" y="187"/>
                      <a:pt x="199" y="187"/>
                      <a:pt x="199" y="187"/>
                    </a:cubicBezTo>
                    <a:lnTo>
                      <a:pt x="199" y="187"/>
                    </a:lnTo>
                    <a:cubicBezTo>
                      <a:pt x="199" y="180"/>
                      <a:pt x="198" y="175"/>
                      <a:pt x="198" y="170"/>
                    </a:cubicBezTo>
                    <a:close/>
                    <a:moveTo>
                      <a:pt x="199" y="187"/>
                    </a:moveTo>
                    <a:lnTo>
                      <a:pt x="199" y="187"/>
                    </a:lnTo>
                    <a:cubicBezTo>
                      <a:pt x="199" y="191"/>
                      <a:pt x="200" y="194"/>
                      <a:pt x="200" y="198"/>
                    </a:cubicBezTo>
                    <a:lnTo>
                      <a:pt x="200" y="198"/>
                    </a:lnTo>
                    <a:cubicBezTo>
                      <a:pt x="197" y="192"/>
                      <a:pt x="196" y="188"/>
                      <a:pt x="199" y="187"/>
                    </a:cubicBezTo>
                    <a:close/>
                    <a:moveTo>
                      <a:pt x="200" y="187"/>
                    </a:moveTo>
                    <a:lnTo>
                      <a:pt x="200" y="187"/>
                    </a:lnTo>
                    <a:cubicBezTo>
                      <a:pt x="203" y="188"/>
                      <a:pt x="208" y="191"/>
                      <a:pt x="216" y="198"/>
                    </a:cubicBezTo>
                    <a:lnTo>
                      <a:pt x="216" y="198"/>
                    </a:lnTo>
                    <a:cubicBezTo>
                      <a:pt x="225" y="214"/>
                      <a:pt x="236" y="231"/>
                      <a:pt x="247" y="249"/>
                    </a:cubicBezTo>
                    <a:lnTo>
                      <a:pt x="247" y="249"/>
                    </a:lnTo>
                    <a:cubicBezTo>
                      <a:pt x="226" y="237"/>
                      <a:pt x="208" y="214"/>
                      <a:pt x="201" y="200"/>
                    </a:cubicBezTo>
                    <a:lnTo>
                      <a:pt x="201" y="200"/>
                    </a:lnTo>
                    <a:cubicBezTo>
                      <a:pt x="201" y="216"/>
                      <a:pt x="202" y="233"/>
                      <a:pt x="203" y="251"/>
                    </a:cubicBezTo>
                    <a:lnTo>
                      <a:pt x="203" y="251"/>
                    </a:lnTo>
                    <a:cubicBezTo>
                      <a:pt x="202" y="230"/>
                      <a:pt x="201" y="212"/>
                      <a:pt x="200" y="198"/>
                    </a:cubicBezTo>
                    <a:lnTo>
                      <a:pt x="200" y="198"/>
                    </a:lnTo>
                    <a:cubicBezTo>
                      <a:pt x="200" y="199"/>
                      <a:pt x="200" y="199"/>
                      <a:pt x="201" y="200"/>
                    </a:cubicBezTo>
                    <a:lnTo>
                      <a:pt x="201" y="200"/>
                    </a:lnTo>
                    <a:cubicBezTo>
                      <a:pt x="200" y="196"/>
                      <a:pt x="200" y="191"/>
                      <a:pt x="200" y="187"/>
                    </a:cubicBezTo>
                    <a:close/>
                    <a:moveTo>
                      <a:pt x="159" y="107"/>
                    </a:moveTo>
                    <a:lnTo>
                      <a:pt x="159" y="107"/>
                    </a:lnTo>
                    <a:cubicBezTo>
                      <a:pt x="161" y="109"/>
                      <a:pt x="163" y="111"/>
                      <a:pt x="165" y="113"/>
                    </a:cubicBezTo>
                    <a:lnTo>
                      <a:pt x="165" y="113"/>
                    </a:lnTo>
                    <a:cubicBezTo>
                      <a:pt x="165" y="112"/>
                      <a:pt x="165" y="111"/>
                      <a:pt x="165" y="111"/>
                    </a:cubicBezTo>
                    <a:lnTo>
                      <a:pt x="165" y="111"/>
                    </a:lnTo>
                    <a:cubicBezTo>
                      <a:pt x="172" y="116"/>
                      <a:pt x="178" y="121"/>
                      <a:pt x="185" y="126"/>
                    </a:cubicBezTo>
                    <a:lnTo>
                      <a:pt x="185" y="126"/>
                    </a:lnTo>
                    <a:cubicBezTo>
                      <a:pt x="186" y="129"/>
                      <a:pt x="188" y="131"/>
                      <a:pt x="190" y="134"/>
                    </a:cubicBezTo>
                    <a:lnTo>
                      <a:pt x="190" y="134"/>
                    </a:lnTo>
                    <a:cubicBezTo>
                      <a:pt x="190" y="134"/>
                      <a:pt x="190" y="133"/>
                      <a:pt x="190" y="133"/>
                    </a:cubicBezTo>
                    <a:lnTo>
                      <a:pt x="190" y="133"/>
                    </a:lnTo>
                    <a:cubicBezTo>
                      <a:pt x="191" y="135"/>
                      <a:pt x="192" y="136"/>
                      <a:pt x="193" y="138"/>
                    </a:cubicBezTo>
                    <a:lnTo>
                      <a:pt x="193" y="138"/>
                    </a:lnTo>
                    <a:cubicBezTo>
                      <a:pt x="192" y="138"/>
                      <a:pt x="192" y="137"/>
                      <a:pt x="191" y="136"/>
                    </a:cubicBezTo>
                    <a:lnTo>
                      <a:pt x="191" y="136"/>
                    </a:lnTo>
                    <a:cubicBezTo>
                      <a:pt x="193" y="140"/>
                      <a:pt x="196" y="144"/>
                      <a:pt x="198" y="148"/>
                    </a:cubicBezTo>
                    <a:lnTo>
                      <a:pt x="198" y="148"/>
                    </a:lnTo>
                    <a:cubicBezTo>
                      <a:pt x="198" y="148"/>
                      <a:pt x="198" y="147"/>
                      <a:pt x="198" y="146"/>
                    </a:cubicBezTo>
                    <a:lnTo>
                      <a:pt x="198" y="146"/>
                    </a:lnTo>
                    <a:cubicBezTo>
                      <a:pt x="200" y="150"/>
                      <a:pt x="202" y="153"/>
                      <a:pt x="204" y="156"/>
                    </a:cubicBezTo>
                    <a:lnTo>
                      <a:pt x="204" y="156"/>
                    </a:lnTo>
                    <a:cubicBezTo>
                      <a:pt x="203" y="153"/>
                      <a:pt x="202" y="149"/>
                      <a:pt x="201" y="145"/>
                    </a:cubicBezTo>
                    <a:lnTo>
                      <a:pt x="201" y="145"/>
                    </a:lnTo>
                    <a:cubicBezTo>
                      <a:pt x="237" y="178"/>
                      <a:pt x="286" y="224"/>
                      <a:pt x="350" y="284"/>
                    </a:cubicBezTo>
                    <a:lnTo>
                      <a:pt x="350" y="284"/>
                    </a:lnTo>
                    <a:cubicBezTo>
                      <a:pt x="310" y="250"/>
                      <a:pt x="271" y="219"/>
                      <a:pt x="234" y="189"/>
                    </a:cubicBezTo>
                    <a:lnTo>
                      <a:pt x="234" y="189"/>
                    </a:lnTo>
                    <a:cubicBezTo>
                      <a:pt x="247" y="202"/>
                      <a:pt x="261" y="216"/>
                      <a:pt x="274" y="230"/>
                    </a:cubicBezTo>
                    <a:lnTo>
                      <a:pt x="274" y="230"/>
                    </a:lnTo>
                    <a:lnTo>
                      <a:pt x="224" y="188"/>
                    </a:lnTo>
                    <a:lnTo>
                      <a:pt x="224" y="188"/>
                    </a:lnTo>
                    <a:cubicBezTo>
                      <a:pt x="236" y="208"/>
                      <a:pt x="250" y="231"/>
                      <a:pt x="265" y="256"/>
                    </a:cubicBezTo>
                    <a:lnTo>
                      <a:pt x="265" y="256"/>
                    </a:lnTo>
                    <a:cubicBezTo>
                      <a:pt x="265" y="256"/>
                      <a:pt x="264" y="256"/>
                      <a:pt x="263" y="256"/>
                    </a:cubicBezTo>
                    <a:lnTo>
                      <a:pt x="263" y="256"/>
                    </a:lnTo>
                    <a:cubicBezTo>
                      <a:pt x="247" y="229"/>
                      <a:pt x="233" y="206"/>
                      <a:pt x="220" y="184"/>
                    </a:cubicBezTo>
                    <a:lnTo>
                      <a:pt x="220" y="184"/>
                    </a:lnTo>
                    <a:lnTo>
                      <a:pt x="224" y="188"/>
                    </a:lnTo>
                    <a:lnTo>
                      <a:pt x="224" y="188"/>
                    </a:lnTo>
                    <a:cubicBezTo>
                      <a:pt x="221" y="183"/>
                      <a:pt x="219" y="179"/>
                      <a:pt x="216" y="175"/>
                    </a:cubicBezTo>
                    <a:lnTo>
                      <a:pt x="216" y="175"/>
                    </a:lnTo>
                    <a:cubicBezTo>
                      <a:pt x="222" y="180"/>
                      <a:pt x="228" y="184"/>
                      <a:pt x="234" y="189"/>
                    </a:cubicBezTo>
                    <a:lnTo>
                      <a:pt x="234" y="189"/>
                    </a:lnTo>
                    <a:cubicBezTo>
                      <a:pt x="226" y="181"/>
                      <a:pt x="218" y="173"/>
                      <a:pt x="210" y="165"/>
                    </a:cubicBezTo>
                    <a:lnTo>
                      <a:pt x="210" y="165"/>
                    </a:lnTo>
                    <a:cubicBezTo>
                      <a:pt x="212" y="169"/>
                      <a:pt x="214" y="172"/>
                      <a:pt x="216" y="175"/>
                    </a:cubicBezTo>
                    <a:lnTo>
                      <a:pt x="216" y="175"/>
                    </a:lnTo>
                    <a:cubicBezTo>
                      <a:pt x="215" y="174"/>
                      <a:pt x="214" y="173"/>
                      <a:pt x="213" y="172"/>
                    </a:cubicBezTo>
                    <a:lnTo>
                      <a:pt x="213" y="172"/>
                    </a:lnTo>
                    <a:cubicBezTo>
                      <a:pt x="215" y="176"/>
                      <a:pt x="217" y="180"/>
                      <a:pt x="220" y="184"/>
                    </a:cubicBezTo>
                    <a:lnTo>
                      <a:pt x="220" y="184"/>
                    </a:lnTo>
                    <a:lnTo>
                      <a:pt x="212" y="177"/>
                    </a:lnTo>
                    <a:lnTo>
                      <a:pt x="212" y="177"/>
                    </a:lnTo>
                    <a:cubicBezTo>
                      <a:pt x="211" y="175"/>
                      <a:pt x="210" y="172"/>
                      <a:pt x="209" y="169"/>
                    </a:cubicBezTo>
                    <a:lnTo>
                      <a:pt x="209" y="169"/>
                    </a:lnTo>
                    <a:cubicBezTo>
                      <a:pt x="210" y="170"/>
                      <a:pt x="211" y="171"/>
                      <a:pt x="213" y="172"/>
                    </a:cubicBezTo>
                    <a:lnTo>
                      <a:pt x="213" y="172"/>
                    </a:lnTo>
                    <a:cubicBezTo>
                      <a:pt x="210" y="169"/>
                      <a:pt x="208" y="165"/>
                      <a:pt x="206" y="162"/>
                    </a:cubicBezTo>
                    <a:lnTo>
                      <a:pt x="206" y="162"/>
                    </a:lnTo>
                    <a:cubicBezTo>
                      <a:pt x="206" y="162"/>
                      <a:pt x="206" y="162"/>
                      <a:pt x="206" y="161"/>
                    </a:cubicBezTo>
                    <a:lnTo>
                      <a:pt x="206" y="161"/>
                    </a:lnTo>
                    <a:cubicBezTo>
                      <a:pt x="208" y="163"/>
                      <a:pt x="209" y="164"/>
                      <a:pt x="210" y="165"/>
                    </a:cubicBezTo>
                    <a:lnTo>
                      <a:pt x="210" y="165"/>
                    </a:lnTo>
                    <a:cubicBezTo>
                      <a:pt x="208" y="162"/>
                      <a:pt x="206" y="159"/>
                      <a:pt x="204" y="156"/>
                    </a:cubicBezTo>
                    <a:lnTo>
                      <a:pt x="204" y="156"/>
                    </a:lnTo>
                    <a:cubicBezTo>
                      <a:pt x="205" y="158"/>
                      <a:pt x="206" y="160"/>
                      <a:pt x="206" y="161"/>
                    </a:cubicBezTo>
                    <a:lnTo>
                      <a:pt x="206" y="161"/>
                    </a:lnTo>
                    <a:cubicBezTo>
                      <a:pt x="206" y="161"/>
                      <a:pt x="206" y="161"/>
                      <a:pt x="206" y="161"/>
                    </a:cubicBezTo>
                    <a:lnTo>
                      <a:pt x="206" y="161"/>
                    </a:lnTo>
                    <a:cubicBezTo>
                      <a:pt x="203" y="157"/>
                      <a:pt x="201" y="153"/>
                      <a:pt x="198" y="148"/>
                    </a:cubicBezTo>
                    <a:lnTo>
                      <a:pt x="198" y="148"/>
                    </a:lnTo>
                    <a:cubicBezTo>
                      <a:pt x="198" y="150"/>
                      <a:pt x="198" y="152"/>
                      <a:pt x="199" y="154"/>
                    </a:cubicBezTo>
                    <a:lnTo>
                      <a:pt x="199" y="154"/>
                    </a:lnTo>
                    <a:cubicBezTo>
                      <a:pt x="198" y="153"/>
                      <a:pt x="197" y="152"/>
                      <a:pt x="196" y="151"/>
                    </a:cubicBezTo>
                    <a:lnTo>
                      <a:pt x="196" y="151"/>
                    </a:lnTo>
                    <a:cubicBezTo>
                      <a:pt x="195" y="150"/>
                      <a:pt x="195" y="149"/>
                      <a:pt x="195" y="149"/>
                    </a:cubicBezTo>
                    <a:lnTo>
                      <a:pt x="195" y="149"/>
                    </a:lnTo>
                    <a:cubicBezTo>
                      <a:pt x="195" y="149"/>
                      <a:pt x="195" y="149"/>
                      <a:pt x="194" y="150"/>
                    </a:cubicBezTo>
                    <a:lnTo>
                      <a:pt x="194" y="150"/>
                    </a:lnTo>
                    <a:cubicBezTo>
                      <a:pt x="193" y="148"/>
                      <a:pt x="191" y="146"/>
                      <a:pt x="189" y="145"/>
                    </a:cubicBezTo>
                    <a:lnTo>
                      <a:pt x="189" y="145"/>
                    </a:lnTo>
                    <a:cubicBezTo>
                      <a:pt x="189" y="148"/>
                      <a:pt x="189" y="151"/>
                      <a:pt x="189" y="154"/>
                    </a:cubicBezTo>
                    <a:lnTo>
                      <a:pt x="189" y="154"/>
                    </a:lnTo>
                    <a:cubicBezTo>
                      <a:pt x="188" y="153"/>
                      <a:pt x="187" y="152"/>
                      <a:pt x="187" y="152"/>
                    </a:cubicBezTo>
                    <a:lnTo>
                      <a:pt x="187" y="152"/>
                    </a:lnTo>
                    <a:cubicBezTo>
                      <a:pt x="181" y="143"/>
                      <a:pt x="176" y="134"/>
                      <a:pt x="171" y="126"/>
                    </a:cubicBezTo>
                    <a:lnTo>
                      <a:pt x="171" y="126"/>
                    </a:lnTo>
                    <a:cubicBezTo>
                      <a:pt x="177" y="132"/>
                      <a:pt x="183" y="138"/>
                      <a:pt x="189" y="145"/>
                    </a:cubicBezTo>
                    <a:lnTo>
                      <a:pt x="189" y="145"/>
                    </a:lnTo>
                    <a:cubicBezTo>
                      <a:pt x="190" y="141"/>
                      <a:pt x="190" y="138"/>
                      <a:pt x="190" y="135"/>
                    </a:cubicBezTo>
                    <a:lnTo>
                      <a:pt x="190" y="135"/>
                    </a:lnTo>
                    <a:cubicBezTo>
                      <a:pt x="190" y="136"/>
                      <a:pt x="191" y="136"/>
                      <a:pt x="191" y="136"/>
                    </a:cubicBezTo>
                    <a:lnTo>
                      <a:pt x="191" y="136"/>
                    </a:lnTo>
                    <a:cubicBezTo>
                      <a:pt x="191" y="136"/>
                      <a:pt x="190" y="135"/>
                      <a:pt x="190" y="134"/>
                    </a:cubicBezTo>
                    <a:lnTo>
                      <a:pt x="190" y="134"/>
                    </a:lnTo>
                    <a:cubicBezTo>
                      <a:pt x="190" y="134"/>
                      <a:pt x="190" y="135"/>
                      <a:pt x="190" y="135"/>
                    </a:cubicBezTo>
                    <a:lnTo>
                      <a:pt x="190" y="135"/>
                    </a:lnTo>
                    <a:cubicBezTo>
                      <a:pt x="181" y="127"/>
                      <a:pt x="172" y="119"/>
                      <a:pt x="165" y="113"/>
                    </a:cubicBezTo>
                    <a:lnTo>
                      <a:pt x="165" y="113"/>
                    </a:lnTo>
                    <a:cubicBezTo>
                      <a:pt x="165" y="114"/>
                      <a:pt x="165" y="116"/>
                      <a:pt x="165" y="117"/>
                    </a:cubicBezTo>
                    <a:lnTo>
                      <a:pt x="165" y="117"/>
                    </a:lnTo>
                    <a:cubicBezTo>
                      <a:pt x="163" y="114"/>
                      <a:pt x="161" y="110"/>
                      <a:pt x="159" y="107"/>
                    </a:cubicBezTo>
                    <a:close/>
                    <a:moveTo>
                      <a:pt x="293" y="304"/>
                    </a:moveTo>
                    <a:cubicBezTo>
                      <a:pt x="305" y="323"/>
                      <a:pt x="317" y="344"/>
                      <a:pt x="330" y="367"/>
                    </a:cubicBezTo>
                    <a:cubicBezTo>
                      <a:pt x="318" y="347"/>
                      <a:pt x="307" y="329"/>
                      <a:pt x="296" y="311"/>
                    </a:cubicBezTo>
                    <a:lnTo>
                      <a:pt x="296" y="311"/>
                    </a:lnTo>
                    <a:cubicBezTo>
                      <a:pt x="295" y="309"/>
                      <a:pt x="294" y="306"/>
                      <a:pt x="293" y="304"/>
                    </a:cubicBezTo>
                    <a:close/>
                    <a:moveTo>
                      <a:pt x="275" y="531"/>
                    </a:moveTo>
                    <a:lnTo>
                      <a:pt x="275" y="531"/>
                    </a:lnTo>
                    <a:lnTo>
                      <a:pt x="275" y="531"/>
                    </a:lnTo>
                    <a:lnTo>
                      <a:pt x="275" y="531"/>
                    </a:lnTo>
                    <a:lnTo>
                      <a:pt x="275" y="531"/>
                    </a:lnTo>
                    <a:cubicBezTo>
                      <a:pt x="275" y="531"/>
                      <a:pt x="275" y="531"/>
                      <a:pt x="275" y="531"/>
                    </a:cubicBezTo>
                    <a:close/>
                    <a:moveTo>
                      <a:pt x="189" y="154"/>
                    </a:moveTo>
                    <a:cubicBezTo>
                      <a:pt x="191" y="155"/>
                      <a:pt x="192" y="156"/>
                      <a:pt x="194" y="157"/>
                    </a:cubicBezTo>
                    <a:lnTo>
                      <a:pt x="194" y="157"/>
                    </a:lnTo>
                    <a:cubicBezTo>
                      <a:pt x="194" y="159"/>
                      <a:pt x="194" y="160"/>
                      <a:pt x="194" y="162"/>
                    </a:cubicBezTo>
                    <a:lnTo>
                      <a:pt x="194" y="162"/>
                    </a:lnTo>
                    <a:lnTo>
                      <a:pt x="193" y="162"/>
                    </a:lnTo>
                    <a:lnTo>
                      <a:pt x="193" y="162"/>
                    </a:lnTo>
                    <a:cubicBezTo>
                      <a:pt x="193" y="162"/>
                      <a:pt x="193" y="162"/>
                      <a:pt x="194" y="163"/>
                    </a:cubicBezTo>
                    <a:lnTo>
                      <a:pt x="194" y="163"/>
                    </a:lnTo>
                    <a:cubicBezTo>
                      <a:pt x="191" y="240"/>
                      <a:pt x="197" y="612"/>
                      <a:pt x="182" y="612"/>
                    </a:cubicBezTo>
                    <a:cubicBezTo>
                      <a:pt x="178" y="612"/>
                      <a:pt x="173" y="589"/>
                      <a:pt x="165" y="531"/>
                    </a:cubicBezTo>
                    <a:cubicBezTo>
                      <a:pt x="165" y="492"/>
                      <a:pt x="165" y="455"/>
                      <a:pt x="165" y="422"/>
                    </a:cubicBezTo>
                    <a:cubicBezTo>
                      <a:pt x="180" y="288"/>
                      <a:pt x="187" y="207"/>
                      <a:pt x="189" y="159"/>
                    </a:cubicBezTo>
                    <a:lnTo>
                      <a:pt x="189" y="159"/>
                    </a:lnTo>
                    <a:lnTo>
                      <a:pt x="193" y="162"/>
                    </a:lnTo>
                    <a:lnTo>
                      <a:pt x="193" y="162"/>
                    </a:lnTo>
                    <a:cubicBezTo>
                      <a:pt x="192" y="160"/>
                      <a:pt x="190" y="158"/>
                      <a:pt x="189" y="156"/>
                    </a:cubicBezTo>
                    <a:lnTo>
                      <a:pt x="189" y="156"/>
                    </a:lnTo>
                    <a:cubicBezTo>
                      <a:pt x="189" y="155"/>
                      <a:pt x="189" y="154"/>
                      <a:pt x="189" y="154"/>
                    </a:cubicBezTo>
                    <a:close/>
                    <a:moveTo>
                      <a:pt x="553" y="415"/>
                    </a:moveTo>
                    <a:cubicBezTo>
                      <a:pt x="648" y="492"/>
                      <a:pt x="742" y="569"/>
                      <a:pt x="817" y="638"/>
                    </a:cubicBezTo>
                    <a:lnTo>
                      <a:pt x="817" y="638"/>
                    </a:lnTo>
                    <a:lnTo>
                      <a:pt x="713" y="586"/>
                    </a:lnTo>
                    <a:cubicBezTo>
                      <a:pt x="618" y="491"/>
                      <a:pt x="568" y="437"/>
                      <a:pt x="553" y="415"/>
                    </a:cubicBezTo>
                    <a:close/>
                    <a:moveTo>
                      <a:pt x="312" y="353"/>
                    </a:moveTo>
                    <a:cubicBezTo>
                      <a:pt x="362" y="433"/>
                      <a:pt x="422" y="528"/>
                      <a:pt x="494" y="641"/>
                    </a:cubicBezTo>
                    <a:cubicBezTo>
                      <a:pt x="402" y="496"/>
                      <a:pt x="354" y="431"/>
                      <a:pt x="331" y="407"/>
                    </a:cubicBezTo>
                    <a:lnTo>
                      <a:pt x="331" y="407"/>
                    </a:lnTo>
                    <a:cubicBezTo>
                      <a:pt x="326" y="392"/>
                      <a:pt x="320" y="374"/>
                      <a:pt x="312" y="353"/>
                    </a:cubicBezTo>
                    <a:close/>
                    <a:moveTo>
                      <a:pt x="275" y="531"/>
                    </a:moveTo>
                    <a:lnTo>
                      <a:pt x="310" y="743"/>
                    </a:lnTo>
                    <a:lnTo>
                      <a:pt x="310" y="743"/>
                    </a:lnTo>
                    <a:cubicBezTo>
                      <a:pt x="301" y="709"/>
                      <a:pt x="292" y="676"/>
                      <a:pt x="285" y="647"/>
                    </a:cubicBezTo>
                    <a:lnTo>
                      <a:pt x="285" y="647"/>
                    </a:lnTo>
                    <a:cubicBezTo>
                      <a:pt x="286" y="670"/>
                      <a:pt x="288" y="690"/>
                      <a:pt x="289" y="707"/>
                    </a:cubicBezTo>
                    <a:lnTo>
                      <a:pt x="289" y="707"/>
                    </a:lnTo>
                    <a:cubicBezTo>
                      <a:pt x="285" y="679"/>
                      <a:pt x="281" y="651"/>
                      <a:pt x="279" y="623"/>
                    </a:cubicBezTo>
                    <a:lnTo>
                      <a:pt x="279" y="623"/>
                    </a:lnTo>
                    <a:cubicBezTo>
                      <a:pt x="281" y="631"/>
                      <a:pt x="283" y="639"/>
                      <a:pt x="285" y="647"/>
                    </a:cubicBezTo>
                    <a:lnTo>
                      <a:pt x="285" y="647"/>
                    </a:lnTo>
                    <a:cubicBezTo>
                      <a:pt x="282" y="616"/>
                      <a:pt x="279" y="578"/>
                      <a:pt x="275" y="531"/>
                    </a:cubicBezTo>
                    <a:close/>
                    <a:moveTo>
                      <a:pt x="421" y="1086"/>
                    </a:moveTo>
                    <a:cubicBezTo>
                      <a:pt x="430" y="1121"/>
                      <a:pt x="436" y="1141"/>
                      <a:pt x="438" y="1141"/>
                    </a:cubicBezTo>
                    <a:cubicBezTo>
                      <a:pt x="439" y="1141"/>
                      <a:pt x="439" y="1138"/>
                      <a:pt x="439" y="1134"/>
                    </a:cubicBezTo>
                    <a:cubicBezTo>
                      <a:pt x="433" y="1118"/>
                      <a:pt x="427" y="1102"/>
                      <a:pt x="421" y="1086"/>
                    </a:cubicBezTo>
                    <a:close/>
                    <a:moveTo>
                      <a:pt x="350" y="981"/>
                    </a:moveTo>
                    <a:lnTo>
                      <a:pt x="384" y="1189"/>
                    </a:lnTo>
                    <a:cubicBezTo>
                      <a:pt x="384" y="1127"/>
                      <a:pt x="369" y="1058"/>
                      <a:pt x="350" y="981"/>
                    </a:cubicBezTo>
                    <a:close/>
                    <a:moveTo>
                      <a:pt x="93" y="1"/>
                    </a:moveTo>
                    <a:cubicBezTo>
                      <a:pt x="92" y="1"/>
                      <a:pt x="99" y="14"/>
                      <a:pt x="111" y="38"/>
                    </a:cubicBezTo>
                    <a:cubicBezTo>
                      <a:pt x="120" y="57"/>
                      <a:pt x="125" y="70"/>
                      <a:pt x="126" y="77"/>
                    </a:cubicBezTo>
                    <a:lnTo>
                      <a:pt x="126" y="77"/>
                    </a:lnTo>
                    <a:cubicBezTo>
                      <a:pt x="121" y="73"/>
                      <a:pt x="119" y="71"/>
                      <a:pt x="118" y="71"/>
                    </a:cubicBezTo>
                    <a:lnTo>
                      <a:pt x="118" y="71"/>
                    </a:lnTo>
                    <a:cubicBezTo>
                      <a:pt x="118" y="71"/>
                      <a:pt x="118" y="72"/>
                      <a:pt x="120" y="74"/>
                    </a:cubicBezTo>
                    <a:lnTo>
                      <a:pt x="120" y="74"/>
                    </a:lnTo>
                    <a:cubicBezTo>
                      <a:pt x="110" y="66"/>
                      <a:pt x="102" y="59"/>
                      <a:pt x="95" y="52"/>
                    </a:cubicBezTo>
                    <a:lnTo>
                      <a:pt x="95" y="52"/>
                    </a:lnTo>
                    <a:cubicBezTo>
                      <a:pt x="97" y="67"/>
                      <a:pt x="115" y="87"/>
                      <a:pt x="123" y="87"/>
                    </a:cubicBezTo>
                    <a:cubicBezTo>
                      <a:pt x="125" y="87"/>
                      <a:pt x="127" y="85"/>
                      <a:pt x="126" y="81"/>
                    </a:cubicBezTo>
                    <a:lnTo>
                      <a:pt x="126" y="81"/>
                    </a:lnTo>
                    <a:cubicBezTo>
                      <a:pt x="134" y="89"/>
                      <a:pt x="148" y="103"/>
                      <a:pt x="165" y="120"/>
                    </a:cubicBezTo>
                    <a:lnTo>
                      <a:pt x="165" y="120"/>
                    </a:lnTo>
                    <a:cubicBezTo>
                      <a:pt x="165" y="125"/>
                      <a:pt x="165" y="130"/>
                      <a:pt x="165" y="135"/>
                    </a:cubicBezTo>
                    <a:lnTo>
                      <a:pt x="165" y="135"/>
                    </a:lnTo>
                    <a:cubicBezTo>
                      <a:pt x="146" y="120"/>
                      <a:pt x="128" y="106"/>
                      <a:pt x="111" y="93"/>
                    </a:cubicBezTo>
                    <a:lnTo>
                      <a:pt x="111" y="93"/>
                    </a:lnTo>
                    <a:lnTo>
                      <a:pt x="165" y="139"/>
                    </a:lnTo>
                    <a:lnTo>
                      <a:pt x="165" y="139"/>
                    </a:lnTo>
                    <a:cubicBezTo>
                      <a:pt x="165" y="167"/>
                      <a:pt x="165" y="206"/>
                      <a:pt x="165" y="257"/>
                    </a:cubicBezTo>
                    <a:cubicBezTo>
                      <a:pt x="165" y="257"/>
                      <a:pt x="1" y="1079"/>
                      <a:pt x="1" y="1353"/>
                    </a:cubicBezTo>
                    <a:cubicBezTo>
                      <a:pt x="75" y="1168"/>
                      <a:pt x="124" y="1008"/>
                      <a:pt x="182" y="1008"/>
                    </a:cubicBezTo>
                    <a:cubicBezTo>
                      <a:pt x="210" y="1008"/>
                      <a:pt x="239" y="1045"/>
                      <a:pt x="275" y="1134"/>
                    </a:cubicBezTo>
                    <a:cubicBezTo>
                      <a:pt x="253" y="822"/>
                      <a:pt x="257" y="764"/>
                      <a:pt x="267" y="764"/>
                    </a:cubicBezTo>
                    <a:cubicBezTo>
                      <a:pt x="273" y="764"/>
                      <a:pt x="281" y="785"/>
                      <a:pt x="286" y="785"/>
                    </a:cubicBezTo>
                    <a:cubicBezTo>
                      <a:pt x="290" y="785"/>
                      <a:pt x="292" y="769"/>
                      <a:pt x="289" y="707"/>
                    </a:cubicBezTo>
                    <a:lnTo>
                      <a:pt x="289" y="707"/>
                    </a:lnTo>
                    <a:cubicBezTo>
                      <a:pt x="304" y="807"/>
                      <a:pt x="329" y="898"/>
                      <a:pt x="350" y="981"/>
                    </a:cubicBezTo>
                    <a:lnTo>
                      <a:pt x="350" y="981"/>
                    </a:lnTo>
                    <a:lnTo>
                      <a:pt x="310" y="743"/>
                    </a:lnTo>
                    <a:lnTo>
                      <a:pt x="310" y="743"/>
                    </a:lnTo>
                    <a:cubicBezTo>
                      <a:pt x="340" y="850"/>
                      <a:pt x="380" y="976"/>
                      <a:pt x="421" y="1086"/>
                    </a:cubicBezTo>
                    <a:lnTo>
                      <a:pt x="421" y="1086"/>
                    </a:lnTo>
                    <a:cubicBezTo>
                      <a:pt x="396" y="992"/>
                      <a:pt x="347" y="786"/>
                      <a:pt x="275" y="531"/>
                    </a:cubicBezTo>
                    <a:lnTo>
                      <a:pt x="275" y="531"/>
                    </a:lnTo>
                    <a:lnTo>
                      <a:pt x="549" y="1353"/>
                    </a:lnTo>
                    <a:cubicBezTo>
                      <a:pt x="634" y="1096"/>
                      <a:pt x="485" y="704"/>
                      <a:pt x="600" y="704"/>
                    </a:cubicBezTo>
                    <a:cubicBezTo>
                      <a:pt x="632" y="704"/>
                      <a:pt x="685" y="734"/>
                      <a:pt x="768" y="805"/>
                    </a:cubicBezTo>
                    <a:lnTo>
                      <a:pt x="439" y="422"/>
                    </a:lnTo>
                    <a:lnTo>
                      <a:pt x="439" y="422"/>
                    </a:lnTo>
                    <a:cubicBezTo>
                      <a:pt x="457" y="435"/>
                      <a:pt x="466" y="441"/>
                      <a:pt x="469" y="441"/>
                    </a:cubicBezTo>
                    <a:cubicBezTo>
                      <a:pt x="483" y="441"/>
                      <a:pt x="374" y="330"/>
                      <a:pt x="274" y="230"/>
                    </a:cubicBezTo>
                    <a:lnTo>
                      <a:pt x="274" y="230"/>
                    </a:lnTo>
                    <a:lnTo>
                      <a:pt x="439" y="367"/>
                    </a:lnTo>
                    <a:cubicBezTo>
                      <a:pt x="407" y="337"/>
                      <a:pt x="377" y="309"/>
                      <a:pt x="350" y="284"/>
                    </a:cubicBezTo>
                    <a:lnTo>
                      <a:pt x="350" y="284"/>
                    </a:lnTo>
                    <a:cubicBezTo>
                      <a:pt x="554" y="454"/>
                      <a:pt x="797" y="670"/>
                      <a:pt x="987" y="860"/>
                    </a:cubicBezTo>
                    <a:cubicBezTo>
                      <a:pt x="877" y="696"/>
                      <a:pt x="1042" y="805"/>
                      <a:pt x="932" y="696"/>
                    </a:cubicBezTo>
                    <a:lnTo>
                      <a:pt x="821" y="640"/>
                    </a:lnTo>
                    <a:lnTo>
                      <a:pt x="821" y="640"/>
                    </a:lnTo>
                    <a:cubicBezTo>
                      <a:pt x="839" y="658"/>
                      <a:pt x="858" y="677"/>
                      <a:pt x="877" y="696"/>
                    </a:cubicBezTo>
                    <a:cubicBezTo>
                      <a:pt x="859" y="677"/>
                      <a:pt x="839" y="658"/>
                      <a:pt x="817" y="638"/>
                    </a:cubicBezTo>
                    <a:lnTo>
                      <a:pt x="817" y="638"/>
                    </a:lnTo>
                    <a:lnTo>
                      <a:pt x="821" y="640"/>
                    </a:lnTo>
                    <a:lnTo>
                      <a:pt x="821" y="640"/>
                    </a:lnTo>
                    <a:cubicBezTo>
                      <a:pt x="679" y="502"/>
                      <a:pt x="563" y="404"/>
                      <a:pt x="549" y="404"/>
                    </a:cubicBezTo>
                    <a:cubicBezTo>
                      <a:pt x="547" y="404"/>
                      <a:pt x="548" y="407"/>
                      <a:pt x="553" y="415"/>
                    </a:cubicBezTo>
                    <a:lnTo>
                      <a:pt x="553" y="415"/>
                    </a:lnTo>
                    <a:cubicBezTo>
                      <a:pt x="424" y="311"/>
                      <a:pt x="291" y="210"/>
                      <a:pt x="198" y="136"/>
                    </a:cubicBezTo>
                    <a:lnTo>
                      <a:pt x="198" y="136"/>
                    </a:lnTo>
                    <a:cubicBezTo>
                      <a:pt x="198" y="136"/>
                      <a:pt x="198" y="136"/>
                      <a:pt x="198" y="137"/>
                    </a:cubicBezTo>
                    <a:lnTo>
                      <a:pt x="198" y="137"/>
                    </a:lnTo>
                    <a:cubicBezTo>
                      <a:pt x="198" y="136"/>
                      <a:pt x="198" y="136"/>
                      <a:pt x="198" y="136"/>
                    </a:cubicBezTo>
                    <a:lnTo>
                      <a:pt x="198" y="136"/>
                    </a:lnTo>
                    <a:cubicBezTo>
                      <a:pt x="198" y="136"/>
                      <a:pt x="198" y="136"/>
                      <a:pt x="198" y="136"/>
                    </a:cubicBezTo>
                    <a:lnTo>
                      <a:pt x="198" y="136"/>
                    </a:lnTo>
                    <a:cubicBezTo>
                      <a:pt x="194" y="48"/>
                      <a:pt x="193" y="20"/>
                      <a:pt x="193" y="20"/>
                    </a:cubicBezTo>
                    <a:lnTo>
                      <a:pt x="193" y="20"/>
                    </a:lnTo>
                    <a:cubicBezTo>
                      <a:pt x="192" y="20"/>
                      <a:pt x="194" y="84"/>
                      <a:pt x="188" y="99"/>
                    </a:cubicBezTo>
                    <a:lnTo>
                      <a:pt x="188" y="99"/>
                    </a:lnTo>
                    <a:cubicBezTo>
                      <a:pt x="186" y="93"/>
                      <a:pt x="184" y="90"/>
                      <a:pt x="182" y="90"/>
                    </a:cubicBezTo>
                    <a:cubicBezTo>
                      <a:pt x="182" y="90"/>
                      <a:pt x="182" y="90"/>
                      <a:pt x="182" y="90"/>
                    </a:cubicBezTo>
                    <a:lnTo>
                      <a:pt x="182" y="90"/>
                    </a:lnTo>
                    <a:cubicBezTo>
                      <a:pt x="177" y="76"/>
                      <a:pt x="172" y="65"/>
                      <a:pt x="169" y="55"/>
                    </a:cubicBezTo>
                    <a:lnTo>
                      <a:pt x="169" y="55"/>
                    </a:lnTo>
                    <a:cubicBezTo>
                      <a:pt x="173" y="73"/>
                      <a:pt x="176" y="85"/>
                      <a:pt x="179" y="92"/>
                    </a:cubicBezTo>
                    <a:lnTo>
                      <a:pt x="179" y="92"/>
                    </a:lnTo>
                    <a:cubicBezTo>
                      <a:pt x="180" y="91"/>
                      <a:pt x="181" y="91"/>
                      <a:pt x="182" y="90"/>
                    </a:cubicBezTo>
                    <a:lnTo>
                      <a:pt x="182" y="90"/>
                    </a:lnTo>
                    <a:cubicBezTo>
                      <a:pt x="183" y="94"/>
                      <a:pt x="184" y="98"/>
                      <a:pt x="186" y="102"/>
                    </a:cubicBezTo>
                    <a:lnTo>
                      <a:pt x="186" y="102"/>
                    </a:ln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3" y="102"/>
                      <a:pt x="181" y="99"/>
                      <a:pt x="179" y="92"/>
                    </a:cubicBezTo>
                    <a:lnTo>
                      <a:pt x="179" y="92"/>
                    </a:lnTo>
                    <a:cubicBezTo>
                      <a:pt x="176" y="95"/>
                      <a:pt x="173" y="99"/>
                      <a:pt x="170" y="102"/>
                    </a:cubicBezTo>
                    <a:lnTo>
                      <a:pt x="170" y="102"/>
                    </a:lnTo>
                    <a:cubicBezTo>
                      <a:pt x="168" y="99"/>
                      <a:pt x="167" y="96"/>
                      <a:pt x="165" y="94"/>
                    </a:cubicBezTo>
                    <a:lnTo>
                      <a:pt x="165" y="94"/>
                    </a:lnTo>
                    <a:cubicBezTo>
                      <a:pt x="165" y="95"/>
                      <a:pt x="165" y="96"/>
                      <a:pt x="165" y="97"/>
                    </a:cubicBezTo>
                    <a:lnTo>
                      <a:pt x="165" y="97"/>
                    </a:lnTo>
                    <a:cubicBezTo>
                      <a:pt x="165" y="97"/>
                      <a:pt x="165" y="96"/>
                      <a:pt x="165" y="96"/>
                    </a:cubicBezTo>
                    <a:lnTo>
                      <a:pt x="165" y="96"/>
                    </a:lnTo>
                    <a:cubicBezTo>
                      <a:pt x="165" y="100"/>
                      <a:pt x="165" y="105"/>
                      <a:pt x="165" y="111"/>
                    </a:cubicBezTo>
                    <a:lnTo>
                      <a:pt x="165" y="111"/>
                    </a:lnTo>
                    <a:cubicBezTo>
                      <a:pt x="163" y="109"/>
                      <a:pt x="160" y="106"/>
                      <a:pt x="157" y="104"/>
                    </a:cubicBezTo>
                    <a:lnTo>
                      <a:pt x="157" y="104"/>
                    </a:lnTo>
                    <a:cubicBezTo>
                      <a:pt x="158" y="105"/>
                      <a:pt x="159" y="106"/>
                      <a:pt x="159" y="107"/>
                    </a:cubicBezTo>
                    <a:lnTo>
                      <a:pt x="159" y="107"/>
                    </a:lnTo>
                    <a:cubicBezTo>
                      <a:pt x="154" y="102"/>
                      <a:pt x="149" y="98"/>
                      <a:pt x="145" y="95"/>
                    </a:cubicBezTo>
                    <a:lnTo>
                      <a:pt x="145" y="95"/>
                    </a:lnTo>
                    <a:cubicBezTo>
                      <a:pt x="149" y="98"/>
                      <a:pt x="153" y="101"/>
                      <a:pt x="157" y="104"/>
                    </a:cubicBezTo>
                    <a:lnTo>
                      <a:pt x="157" y="104"/>
                    </a:lnTo>
                    <a:cubicBezTo>
                      <a:pt x="143" y="81"/>
                      <a:pt x="131" y="61"/>
                      <a:pt x="122" y="46"/>
                    </a:cubicBezTo>
                    <a:lnTo>
                      <a:pt x="122" y="46"/>
                    </a:lnTo>
                    <a:cubicBezTo>
                      <a:pt x="123" y="46"/>
                      <a:pt x="123" y="44"/>
                      <a:pt x="123" y="42"/>
                    </a:cubicBezTo>
                    <a:lnTo>
                      <a:pt x="123" y="42"/>
                    </a:lnTo>
                    <a:cubicBezTo>
                      <a:pt x="131" y="50"/>
                      <a:pt x="144" y="65"/>
                      <a:pt x="165" y="96"/>
                    </a:cubicBezTo>
                    <a:lnTo>
                      <a:pt x="165" y="96"/>
                    </a:lnTo>
                    <a:cubicBezTo>
                      <a:pt x="165" y="95"/>
                      <a:pt x="165" y="95"/>
                      <a:pt x="165" y="94"/>
                    </a:cubicBezTo>
                    <a:lnTo>
                      <a:pt x="165" y="94"/>
                    </a:lnTo>
                    <a:cubicBezTo>
                      <a:pt x="165" y="94"/>
                      <a:pt x="165" y="94"/>
                      <a:pt x="165" y="94"/>
                    </a:cubicBezTo>
                    <a:lnTo>
                      <a:pt x="165" y="94"/>
                    </a:lnTo>
                    <a:cubicBezTo>
                      <a:pt x="165" y="94"/>
                      <a:pt x="165" y="93"/>
                      <a:pt x="165" y="93"/>
                    </a:cubicBezTo>
                    <a:cubicBezTo>
                      <a:pt x="165" y="93"/>
                      <a:pt x="165" y="94"/>
                      <a:pt x="165" y="94"/>
                    </a:cubicBezTo>
                    <a:lnTo>
                      <a:pt x="165" y="94"/>
                    </a:lnTo>
                    <a:cubicBezTo>
                      <a:pt x="129" y="34"/>
                      <a:pt x="118" y="17"/>
                      <a:pt x="117" y="17"/>
                    </a:cubicBezTo>
                    <a:lnTo>
                      <a:pt x="117" y="17"/>
                    </a:lnTo>
                    <a:cubicBezTo>
                      <a:pt x="115" y="17"/>
                      <a:pt x="122" y="34"/>
                      <a:pt x="123" y="42"/>
                    </a:cubicBezTo>
                    <a:lnTo>
                      <a:pt x="123" y="42"/>
                    </a:lnTo>
                    <a:cubicBezTo>
                      <a:pt x="120" y="39"/>
                      <a:pt x="117" y="37"/>
                      <a:pt x="116" y="36"/>
                    </a:cubicBezTo>
                    <a:lnTo>
                      <a:pt x="116" y="36"/>
                    </a:lnTo>
                    <a:cubicBezTo>
                      <a:pt x="101" y="12"/>
                      <a:pt x="93" y="1"/>
                      <a:pt x="93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32"/>
              <p:cNvSpPr/>
              <p:nvPr/>
            </p:nvSpPr>
            <p:spPr>
              <a:xfrm>
                <a:off x="6644496" y="2911951"/>
                <a:ext cx="1369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11" h="56" extrusionOk="0">
                    <a:moveTo>
                      <a:pt x="110" y="56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32"/>
              <p:cNvSpPr/>
              <p:nvPr/>
            </p:nvSpPr>
            <p:spPr>
              <a:xfrm>
                <a:off x="6634079" y="2904662"/>
                <a:ext cx="333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27" h="88" extrusionOk="0">
                    <a:moveTo>
                      <a:pt x="26" y="0"/>
                    </a:moveTo>
                    <a:lnTo>
                      <a:pt x="26" y="0"/>
                    </a:lnTo>
                    <a:cubicBezTo>
                      <a:pt x="5" y="65"/>
                      <a:pt x="0" y="87"/>
                      <a:pt x="3" y="87"/>
                    </a:cubicBezTo>
                    <a:cubicBezTo>
                      <a:pt x="6" y="87"/>
                      <a:pt x="26" y="34"/>
                      <a:pt x="26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32"/>
              <p:cNvSpPr/>
              <p:nvPr/>
            </p:nvSpPr>
            <p:spPr>
              <a:xfrm>
                <a:off x="6643156" y="2909966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32"/>
              <p:cNvSpPr/>
              <p:nvPr/>
            </p:nvSpPr>
            <p:spPr>
              <a:xfrm>
                <a:off x="6633045" y="29013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32"/>
              <p:cNvSpPr/>
              <p:nvPr/>
            </p:nvSpPr>
            <p:spPr>
              <a:xfrm>
                <a:off x="6635075" y="290134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32"/>
              <p:cNvSpPr/>
              <p:nvPr/>
            </p:nvSpPr>
            <p:spPr>
              <a:xfrm>
                <a:off x="6635739" y="2900678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32"/>
              <p:cNvSpPr/>
              <p:nvPr/>
            </p:nvSpPr>
            <p:spPr>
              <a:xfrm>
                <a:off x="6610144" y="2898692"/>
                <a:ext cx="27722" cy="15618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1276" extrusionOk="0">
                    <a:moveTo>
                      <a:pt x="2208" y="51"/>
                    </a:moveTo>
                    <a:cubicBezTo>
                      <a:pt x="2207" y="51"/>
                      <a:pt x="2204" y="53"/>
                      <a:pt x="2199" y="55"/>
                    </a:cubicBezTo>
                    <a:lnTo>
                      <a:pt x="2199" y="55"/>
                    </a:lnTo>
                    <a:cubicBezTo>
                      <a:pt x="2197" y="55"/>
                      <a:pt x="2194" y="55"/>
                      <a:pt x="2191" y="55"/>
                    </a:cubicBezTo>
                    <a:cubicBezTo>
                      <a:pt x="2188" y="58"/>
                      <a:pt x="2186" y="61"/>
                      <a:pt x="2184" y="63"/>
                    </a:cubicBezTo>
                    <a:lnTo>
                      <a:pt x="2184" y="63"/>
                    </a:lnTo>
                    <a:cubicBezTo>
                      <a:pt x="2190" y="60"/>
                      <a:pt x="2195" y="57"/>
                      <a:pt x="2199" y="55"/>
                    </a:cubicBezTo>
                    <a:lnTo>
                      <a:pt x="2199" y="55"/>
                    </a:lnTo>
                    <a:cubicBezTo>
                      <a:pt x="2200" y="55"/>
                      <a:pt x="2202" y="55"/>
                      <a:pt x="2203" y="55"/>
                    </a:cubicBezTo>
                    <a:lnTo>
                      <a:pt x="2203" y="55"/>
                    </a:lnTo>
                    <a:cubicBezTo>
                      <a:pt x="2207" y="53"/>
                      <a:pt x="2209" y="51"/>
                      <a:pt x="2208" y="51"/>
                    </a:cubicBezTo>
                    <a:close/>
                    <a:moveTo>
                      <a:pt x="2174" y="81"/>
                    </a:moveTo>
                    <a:lnTo>
                      <a:pt x="2174" y="81"/>
                    </a:lnTo>
                    <a:cubicBezTo>
                      <a:pt x="2172" y="82"/>
                      <a:pt x="2170" y="83"/>
                      <a:pt x="2168" y="84"/>
                    </a:cubicBezTo>
                    <a:lnTo>
                      <a:pt x="2168" y="84"/>
                    </a:lnTo>
                    <a:cubicBezTo>
                      <a:pt x="2176" y="83"/>
                      <a:pt x="2178" y="83"/>
                      <a:pt x="2178" y="83"/>
                    </a:cubicBezTo>
                    <a:cubicBezTo>
                      <a:pt x="2178" y="83"/>
                      <a:pt x="2175" y="83"/>
                      <a:pt x="2174" y="81"/>
                    </a:cubicBezTo>
                    <a:close/>
                    <a:moveTo>
                      <a:pt x="1972" y="55"/>
                    </a:moveTo>
                    <a:lnTo>
                      <a:pt x="1972" y="55"/>
                    </a:lnTo>
                    <a:cubicBezTo>
                      <a:pt x="1931" y="66"/>
                      <a:pt x="1893" y="76"/>
                      <a:pt x="1859" y="85"/>
                    </a:cubicBezTo>
                    <a:lnTo>
                      <a:pt x="1859" y="85"/>
                    </a:lnTo>
                    <a:cubicBezTo>
                      <a:pt x="1899" y="77"/>
                      <a:pt x="1936" y="68"/>
                      <a:pt x="1972" y="55"/>
                    </a:cubicBezTo>
                    <a:close/>
                    <a:moveTo>
                      <a:pt x="2153" y="88"/>
                    </a:moveTo>
                    <a:cubicBezTo>
                      <a:pt x="2152" y="89"/>
                      <a:pt x="2151" y="89"/>
                      <a:pt x="2150" y="90"/>
                    </a:cubicBezTo>
                    <a:lnTo>
                      <a:pt x="2150" y="90"/>
                    </a:lnTo>
                    <a:cubicBezTo>
                      <a:pt x="2150" y="90"/>
                      <a:pt x="2150" y="89"/>
                      <a:pt x="2150" y="89"/>
                    </a:cubicBezTo>
                    <a:lnTo>
                      <a:pt x="2150" y="89"/>
                    </a:lnTo>
                    <a:cubicBezTo>
                      <a:pt x="2151" y="89"/>
                      <a:pt x="2152" y="88"/>
                      <a:pt x="2153" y="88"/>
                    </a:cubicBezTo>
                    <a:close/>
                    <a:moveTo>
                      <a:pt x="2203" y="55"/>
                    </a:moveTo>
                    <a:cubicBezTo>
                      <a:pt x="2198" y="59"/>
                      <a:pt x="2189" y="65"/>
                      <a:pt x="2176" y="73"/>
                    </a:cubicBezTo>
                    <a:lnTo>
                      <a:pt x="2176" y="73"/>
                    </a:lnTo>
                    <a:cubicBezTo>
                      <a:pt x="2178" y="71"/>
                      <a:pt x="2180" y="67"/>
                      <a:pt x="2184" y="63"/>
                    </a:cubicBezTo>
                    <a:lnTo>
                      <a:pt x="2184" y="63"/>
                    </a:lnTo>
                    <a:cubicBezTo>
                      <a:pt x="2173" y="69"/>
                      <a:pt x="2159" y="77"/>
                      <a:pt x="2142" y="86"/>
                    </a:cubicBezTo>
                    <a:lnTo>
                      <a:pt x="2142" y="86"/>
                    </a:lnTo>
                    <a:cubicBezTo>
                      <a:pt x="2133" y="87"/>
                      <a:pt x="2115" y="94"/>
                      <a:pt x="2082" y="110"/>
                    </a:cubicBezTo>
                    <a:cubicBezTo>
                      <a:pt x="2097" y="105"/>
                      <a:pt x="2110" y="101"/>
                      <a:pt x="2121" y="97"/>
                    </a:cubicBezTo>
                    <a:lnTo>
                      <a:pt x="2121" y="97"/>
                    </a:lnTo>
                    <a:cubicBezTo>
                      <a:pt x="2114" y="101"/>
                      <a:pt x="2106" y="106"/>
                      <a:pt x="2098" y="110"/>
                    </a:cubicBezTo>
                    <a:lnTo>
                      <a:pt x="2119" y="110"/>
                    </a:lnTo>
                    <a:cubicBezTo>
                      <a:pt x="2131" y="103"/>
                      <a:pt x="2141" y="96"/>
                      <a:pt x="2150" y="90"/>
                    </a:cubicBezTo>
                    <a:lnTo>
                      <a:pt x="2150" y="90"/>
                    </a:lnTo>
                    <a:cubicBezTo>
                      <a:pt x="2150" y="92"/>
                      <a:pt x="2149" y="94"/>
                      <a:pt x="2148" y="96"/>
                    </a:cubicBezTo>
                    <a:lnTo>
                      <a:pt x="2148" y="96"/>
                    </a:lnTo>
                    <a:cubicBezTo>
                      <a:pt x="2155" y="92"/>
                      <a:pt x="2162" y="88"/>
                      <a:pt x="2168" y="84"/>
                    </a:cubicBezTo>
                    <a:lnTo>
                      <a:pt x="2168" y="84"/>
                    </a:lnTo>
                    <a:cubicBezTo>
                      <a:pt x="2164" y="85"/>
                      <a:pt x="2160" y="86"/>
                      <a:pt x="2153" y="88"/>
                    </a:cubicBezTo>
                    <a:lnTo>
                      <a:pt x="2153" y="88"/>
                    </a:lnTo>
                    <a:cubicBezTo>
                      <a:pt x="2162" y="82"/>
                      <a:pt x="2170" y="77"/>
                      <a:pt x="2176" y="73"/>
                    </a:cubicBezTo>
                    <a:lnTo>
                      <a:pt x="2176" y="73"/>
                    </a:lnTo>
                    <a:cubicBezTo>
                      <a:pt x="2174" y="77"/>
                      <a:pt x="2174" y="79"/>
                      <a:pt x="2174" y="81"/>
                    </a:cubicBezTo>
                    <a:lnTo>
                      <a:pt x="2174" y="81"/>
                    </a:lnTo>
                    <a:cubicBezTo>
                      <a:pt x="2211" y="60"/>
                      <a:pt x="2217" y="56"/>
                      <a:pt x="2203" y="55"/>
                    </a:cubicBezTo>
                    <a:close/>
                    <a:moveTo>
                      <a:pt x="2148" y="96"/>
                    </a:moveTo>
                    <a:cubicBezTo>
                      <a:pt x="2141" y="100"/>
                      <a:pt x="2132" y="105"/>
                      <a:pt x="2123" y="110"/>
                    </a:cubicBezTo>
                    <a:lnTo>
                      <a:pt x="2137" y="110"/>
                    </a:lnTo>
                    <a:cubicBezTo>
                      <a:pt x="2137" y="110"/>
                      <a:pt x="2144" y="102"/>
                      <a:pt x="2148" y="96"/>
                    </a:cubicBezTo>
                    <a:close/>
                    <a:moveTo>
                      <a:pt x="2099" y="145"/>
                    </a:moveTo>
                    <a:lnTo>
                      <a:pt x="2099" y="145"/>
                    </a:lnTo>
                    <a:cubicBezTo>
                      <a:pt x="2100" y="145"/>
                      <a:pt x="2095" y="152"/>
                      <a:pt x="2082" y="165"/>
                    </a:cubicBezTo>
                    <a:lnTo>
                      <a:pt x="2082" y="159"/>
                    </a:lnTo>
                    <a:lnTo>
                      <a:pt x="2082" y="159"/>
                    </a:lnTo>
                    <a:cubicBezTo>
                      <a:pt x="2083" y="158"/>
                      <a:pt x="2085" y="156"/>
                      <a:pt x="2086" y="154"/>
                    </a:cubicBezTo>
                    <a:lnTo>
                      <a:pt x="2086" y="154"/>
                    </a:lnTo>
                    <a:cubicBezTo>
                      <a:pt x="2094" y="149"/>
                      <a:pt x="2098" y="145"/>
                      <a:pt x="2099" y="145"/>
                    </a:cubicBezTo>
                    <a:close/>
                    <a:moveTo>
                      <a:pt x="2039" y="156"/>
                    </a:moveTo>
                    <a:cubicBezTo>
                      <a:pt x="2040" y="156"/>
                      <a:pt x="2041" y="157"/>
                      <a:pt x="2041" y="158"/>
                    </a:cubicBezTo>
                    <a:lnTo>
                      <a:pt x="2041" y="158"/>
                    </a:lnTo>
                    <a:cubicBezTo>
                      <a:pt x="2041" y="157"/>
                      <a:pt x="2041" y="157"/>
                      <a:pt x="2040" y="157"/>
                    </a:cubicBezTo>
                    <a:lnTo>
                      <a:pt x="2040" y="157"/>
                    </a:lnTo>
                    <a:cubicBezTo>
                      <a:pt x="2039" y="157"/>
                      <a:pt x="2036" y="159"/>
                      <a:pt x="2032" y="165"/>
                    </a:cubicBezTo>
                    <a:lnTo>
                      <a:pt x="2032" y="165"/>
                    </a:lnTo>
                    <a:cubicBezTo>
                      <a:pt x="2030" y="166"/>
                      <a:pt x="2029" y="167"/>
                      <a:pt x="2027" y="168"/>
                    </a:cubicBezTo>
                    <a:lnTo>
                      <a:pt x="2027" y="168"/>
                    </a:lnTo>
                    <a:cubicBezTo>
                      <a:pt x="2027" y="167"/>
                      <a:pt x="2027" y="166"/>
                      <a:pt x="2027" y="165"/>
                    </a:cubicBezTo>
                    <a:lnTo>
                      <a:pt x="2027" y="165"/>
                    </a:lnTo>
                    <a:cubicBezTo>
                      <a:pt x="2027" y="166"/>
                      <a:pt x="2027" y="167"/>
                      <a:pt x="2027" y="168"/>
                    </a:cubicBezTo>
                    <a:lnTo>
                      <a:pt x="2027" y="168"/>
                    </a:lnTo>
                    <a:cubicBezTo>
                      <a:pt x="2027" y="168"/>
                      <a:pt x="2027" y="168"/>
                      <a:pt x="2027" y="168"/>
                    </a:cubicBezTo>
                    <a:lnTo>
                      <a:pt x="2027" y="168"/>
                    </a:lnTo>
                    <a:lnTo>
                      <a:pt x="2027" y="165"/>
                    </a:lnTo>
                    <a:cubicBezTo>
                      <a:pt x="2027" y="165"/>
                      <a:pt x="2036" y="156"/>
                      <a:pt x="2039" y="156"/>
                    </a:cubicBezTo>
                    <a:close/>
                    <a:moveTo>
                      <a:pt x="2031" y="166"/>
                    </a:moveTo>
                    <a:lnTo>
                      <a:pt x="2031" y="166"/>
                    </a:lnTo>
                    <a:cubicBezTo>
                      <a:pt x="2030" y="168"/>
                      <a:pt x="2029" y="169"/>
                      <a:pt x="2028" y="171"/>
                    </a:cubicBezTo>
                    <a:lnTo>
                      <a:pt x="2028" y="171"/>
                    </a:lnTo>
                    <a:cubicBezTo>
                      <a:pt x="2028" y="170"/>
                      <a:pt x="2028" y="170"/>
                      <a:pt x="2027" y="169"/>
                    </a:cubicBezTo>
                    <a:lnTo>
                      <a:pt x="2027" y="169"/>
                    </a:lnTo>
                    <a:cubicBezTo>
                      <a:pt x="2029" y="168"/>
                      <a:pt x="2030" y="167"/>
                      <a:pt x="2031" y="166"/>
                    </a:cubicBezTo>
                    <a:close/>
                    <a:moveTo>
                      <a:pt x="2056" y="121"/>
                    </a:moveTo>
                    <a:cubicBezTo>
                      <a:pt x="2054" y="121"/>
                      <a:pt x="1996" y="145"/>
                      <a:pt x="1943" y="171"/>
                    </a:cubicBezTo>
                    <a:lnTo>
                      <a:pt x="1943" y="171"/>
                    </a:lnTo>
                    <a:cubicBezTo>
                      <a:pt x="2029" y="134"/>
                      <a:pt x="2058" y="121"/>
                      <a:pt x="2056" y="121"/>
                    </a:cubicBezTo>
                    <a:close/>
                    <a:moveTo>
                      <a:pt x="2027" y="169"/>
                    </a:moveTo>
                    <a:lnTo>
                      <a:pt x="2027" y="169"/>
                    </a:lnTo>
                    <a:cubicBezTo>
                      <a:pt x="2027" y="170"/>
                      <a:pt x="2027" y="171"/>
                      <a:pt x="2028" y="172"/>
                    </a:cubicBezTo>
                    <a:lnTo>
                      <a:pt x="2028" y="172"/>
                    </a:lnTo>
                    <a:cubicBezTo>
                      <a:pt x="2027" y="172"/>
                      <a:pt x="2027" y="172"/>
                      <a:pt x="2027" y="173"/>
                    </a:cubicBezTo>
                    <a:lnTo>
                      <a:pt x="2027" y="173"/>
                    </a:lnTo>
                    <a:lnTo>
                      <a:pt x="2027" y="169"/>
                    </a:lnTo>
                    <a:lnTo>
                      <a:pt x="2027" y="169"/>
                    </a:lnTo>
                    <a:cubicBezTo>
                      <a:pt x="2027" y="169"/>
                      <a:pt x="2027" y="169"/>
                      <a:pt x="2027" y="169"/>
                    </a:cubicBezTo>
                    <a:close/>
                    <a:moveTo>
                      <a:pt x="2104" y="122"/>
                    </a:moveTo>
                    <a:cubicBezTo>
                      <a:pt x="2102" y="127"/>
                      <a:pt x="2096" y="135"/>
                      <a:pt x="2085" y="147"/>
                    </a:cubicBezTo>
                    <a:lnTo>
                      <a:pt x="2085" y="147"/>
                    </a:lnTo>
                    <a:cubicBezTo>
                      <a:pt x="2084" y="148"/>
                      <a:pt x="2083" y="148"/>
                      <a:pt x="2082" y="149"/>
                    </a:cubicBezTo>
                    <a:lnTo>
                      <a:pt x="2082" y="149"/>
                    </a:lnTo>
                    <a:lnTo>
                      <a:pt x="2082" y="135"/>
                    </a:lnTo>
                    <a:lnTo>
                      <a:pt x="2082" y="135"/>
                    </a:lnTo>
                    <a:cubicBezTo>
                      <a:pt x="2077" y="138"/>
                      <a:pt x="2073" y="140"/>
                      <a:pt x="2068" y="143"/>
                    </a:cubicBezTo>
                    <a:lnTo>
                      <a:pt x="2068" y="143"/>
                    </a:lnTo>
                    <a:cubicBezTo>
                      <a:pt x="2068" y="143"/>
                      <a:pt x="2068" y="143"/>
                      <a:pt x="2068" y="143"/>
                    </a:cubicBezTo>
                    <a:lnTo>
                      <a:pt x="2068" y="143"/>
                    </a:lnTo>
                    <a:cubicBezTo>
                      <a:pt x="2064" y="145"/>
                      <a:pt x="2060" y="148"/>
                      <a:pt x="2057" y="150"/>
                    </a:cubicBezTo>
                    <a:lnTo>
                      <a:pt x="2057" y="150"/>
                    </a:lnTo>
                    <a:cubicBezTo>
                      <a:pt x="2060" y="148"/>
                      <a:pt x="2064" y="146"/>
                      <a:pt x="2068" y="143"/>
                    </a:cubicBezTo>
                    <a:lnTo>
                      <a:pt x="2068" y="143"/>
                    </a:lnTo>
                    <a:cubicBezTo>
                      <a:pt x="2067" y="149"/>
                      <a:pt x="2066" y="156"/>
                      <a:pt x="2065" y="162"/>
                    </a:cubicBezTo>
                    <a:lnTo>
                      <a:pt x="2065" y="162"/>
                    </a:lnTo>
                    <a:cubicBezTo>
                      <a:pt x="2059" y="166"/>
                      <a:pt x="2052" y="172"/>
                      <a:pt x="2044" y="178"/>
                    </a:cubicBezTo>
                    <a:lnTo>
                      <a:pt x="2044" y="178"/>
                    </a:lnTo>
                    <a:cubicBezTo>
                      <a:pt x="2052" y="164"/>
                      <a:pt x="2054" y="160"/>
                      <a:pt x="2053" y="160"/>
                    </a:cubicBezTo>
                    <a:lnTo>
                      <a:pt x="2053" y="160"/>
                    </a:lnTo>
                    <a:cubicBezTo>
                      <a:pt x="2051" y="160"/>
                      <a:pt x="2043" y="169"/>
                      <a:pt x="2036" y="172"/>
                    </a:cubicBezTo>
                    <a:lnTo>
                      <a:pt x="2036" y="172"/>
                    </a:lnTo>
                    <a:cubicBezTo>
                      <a:pt x="2036" y="172"/>
                      <a:pt x="2036" y="172"/>
                      <a:pt x="2036" y="172"/>
                    </a:cubicBezTo>
                    <a:lnTo>
                      <a:pt x="2036" y="172"/>
                    </a:lnTo>
                    <a:cubicBezTo>
                      <a:pt x="2036" y="172"/>
                      <a:pt x="2036" y="172"/>
                      <a:pt x="2036" y="172"/>
                    </a:cubicBezTo>
                    <a:lnTo>
                      <a:pt x="2036" y="172"/>
                    </a:lnTo>
                    <a:cubicBezTo>
                      <a:pt x="2036" y="172"/>
                      <a:pt x="2036" y="172"/>
                      <a:pt x="2036" y="172"/>
                    </a:cubicBezTo>
                    <a:lnTo>
                      <a:pt x="2036" y="172"/>
                    </a:lnTo>
                    <a:cubicBezTo>
                      <a:pt x="2034" y="176"/>
                      <a:pt x="2031" y="181"/>
                      <a:pt x="2027" y="188"/>
                    </a:cubicBezTo>
                    <a:lnTo>
                      <a:pt x="2027" y="188"/>
                    </a:lnTo>
                    <a:lnTo>
                      <a:pt x="2027" y="185"/>
                    </a:lnTo>
                    <a:lnTo>
                      <a:pt x="2027" y="185"/>
                    </a:lnTo>
                    <a:cubicBezTo>
                      <a:pt x="2030" y="180"/>
                      <a:pt x="2033" y="176"/>
                      <a:pt x="2036" y="172"/>
                    </a:cubicBezTo>
                    <a:lnTo>
                      <a:pt x="2036" y="172"/>
                    </a:lnTo>
                    <a:cubicBezTo>
                      <a:pt x="2036" y="172"/>
                      <a:pt x="2036" y="172"/>
                      <a:pt x="2036" y="172"/>
                    </a:cubicBezTo>
                    <a:lnTo>
                      <a:pt x="2036" y="172"/>
                    </a:lnTo>
                    <a:cubicBezTo>
                      <a:pt x="2036" y="171"/>
                      <a:pt x="2036" y="171"/>
                      <a:pt x="2037" y="170"/>
                    </a:cubicBezTo>
                    <a:lnTo>
                      <a:pt x="2037" y="170"/>
                    </a:lnTo>
                    <a:cubicBezTo>
                      <a:pt x="2036" y="171"/>
                      <a:pt x="2036" y="171"/>
                      <a:pt x="2036" y="172"/>
                    </a:cubicBezTo>
                    <a:lnTo>
                      <a:pt x="2036" y="172"/>
                    </a:lnTo>
                    <a:cubicBezTo>
                      <a:pt x="2039" y="166"/>
                      <a:pt x="2043" y="161"/>
                      <a:pt x="2046" y="157"/>
                    </a:cubicBezTo>
                    <a:lnTo>
                      <a:pt x="2046" y="157"/>
                    </a:lnTo>
                    <a:cubicBezTo>
                      <a:pt x="2049" y="155"/>
                      <a:pt x="2053" y="152"/>
                      <a:pt x="2057" y="150"/>
                    </a:cubicBezTo>
                    <a:lnTo>
                      <a:pt x="2057" y="150"/>
                    </a:lnTo>
                    <a:cubicBezTo>
                      <a:pt x="2053" y="152"/>
                      <a:pt x="2050" y="154"/>
                      <a:pt x="2046" y="157"/>
                    </a:cubicBezTo>
                    <a:lnTo>
                      <a:pt x="2046" y="157"/>
                    </a:lnTo>
                    <a:cubicBezTo>
                      <a:pt x="2058" y="139"/>
                      <a:pt x="2064" y="133"/>
                      <a:pt x="2066" y="133"/>
                    </a:cubicBezTo>
                    <a:lnTo>
                      <a:pt x="2066" y="133"/>
                    </a:lnTo>
                    <a:cubicBezTo>
                      <a:pt x="2068" y="133"/>
                      <a:pt x="2068" y="137"/>
                      <a:pt x="2068" y="143"/>
                    </a:cubicBezTo>
                    <a:lnTo>
                      <a:pt x="2068" y="143"/>
                    </a:lnTo>
                    <a:cubicBezTo>
                      <a:pt x="2073" y="140"/>
                      <a:pt x="2077" y="137"/>
                      <a:pt x="2082" y="134"/>
                    </a:cubicBezTo>
                    <a:lnTo>
                      <a:pt x="2082" y="134"/>
                    </a:lnTo>
                    <a:lnTo>
                      <a:pt x="2082" y="135"/>
                    </a:lnTo>
                    <a:lnTo>
                      <a:pt x="2082" y="135"/>
                    </a:lnTo>
                    <a:cubicBezTo>
                      <a:pt x="2090" y="130"/>
                      <a:pt x="2097" y="126"/>
                      <a:pt x="2104" y="122"/>
                    </a:cubicBezTo>
                    <a:close/>
                    <a:moveTo>
                      <a:pt x="2040" y="193"/>
                    </a:moveTo>
                    <a:cubicBezTo>
                      <a:pt x="2036" y="197"/>
                      <a:pt x="2032" y="201"/>
                      <a:pt x="2027" y="205"/>
                    </a:cubicBezTo>
                    <a:lnTo>
                      <a:pt x="2027" y="205"/>
                    </a:lnTo>
                    <a:lnTo>
                      <a:pt x="2027" y="204"/>
                    </a:lnTo>
                    <a:lnTo>
                      <a:pt x="2027" y="204"/>
                    </a:lnTo>
                    <a:cubicBezTo>
                      <a:pt x="2027" y="204"/>
                      <a:pt x="2028" y="203"/>
                      <a:pt x="2028" y="203"/>
                    </a:cubicBezTo>
                    <a:lnTo>
                      <a:pt x="2028" y="203"/>
                    </a:lnTo>
                    <a:cubicBezTo>
                      <a:pt x="2032" y="199"/>
                      <a:pt x="2036" y="196"/>
                      <a:pt x="2040" y="193"/>
                    </a:cubicBezTo>
                    <a:close/>
                    <a:moveTo>
                      <a:pt x="2027" y="205"/>
                    </a:moveTo>
                    <a:cubicBezTo>
                      <a:pt x="2027" y="205"/>
                      <a:pt x="2027" y="205"/>
                      <a:pt x="2027" y="205"/>
                    </a:cubicBezTo>
                    <a:lnTo>
                      <a:pt x="2027" y="205"/>
                    </a:lnTo>
                    <a:cubicBezTo>
                      <a:pt x="2027" y="205"/>
                      <a:pt x="2026" y="206"/>
                      <a:pt x="2026" y="206"/>
                    </a:cubicBezTo>
                    <a:lnTo>
                      <a:pt x="2026" y="206"/>
                    </a:lnTo>
                    <a:cubicBezTo>
                      <a:pt x="2026" y="206"/>
                      <a:pt x="2027" y="205"/>
                      <a:pt x="2027" y="205"/>
                    </a:cubicBezTo>
                    <a:close/>
                    <a:moveTo>
                      <a:pt x="2022" y="208"/>
                    </a:moveTo>
                    <a:cubicBezTo>
                      <a:pt x="2023" y="208"/>
                      <a:pt x="2023" y="208"/>
                      <a:pt x="2023" y="209"/>
                    </a:cubicBezTo>
                    <a:lnTo>
                      <a:pt x="2023" y="209"/>
                    </a:lnTo>
                    <a:cubicBezTo>
                      <a:pt x="2020" y="212"/>
                      <a:pt x="2017" y="215"/>
                      <a:pt x="2013" y="218"/>
                    </a:cubicBezTo>
                    <a:lnTo>
                      <a:pt x="2013" y="218"/>
                    </a:lnTo>
                    <a:cubicBezTo>
                      <a:pt x="2014" y="217"/>
                      <a:pt x="2014" y="216"/>
                      <a:pt x="2015" y="215"/>
                    </a:cubicBezTo>
                    <a:lnTo>
                      <a:pt x="2015" y="215"/>
                    </a:lnTo>
                    <a:cubicBezTo>
                      <a:pt x="2015" y="214"/>
                      <a:pt x="2016" y="213"/>
                      <a:pt x="2017" y="213"/>
                    </a:cubicBezTo>
                    <a:lnTo>
                      <a:pt x="2017" y="213"/>
                    </a:lnTo>
                    <a:cubicBezTo>
                      <a:pt x="2018" y="211"/>
                      <a:pt x="2020" y="210"/>
                      <a:pt x="2022" y="208"/>
                    </a:cubicBezTo>
                    <a:lnTo>
                      <a:pt x="2022" y="208"/>
                    </a:lnTo>
                    <a:cubicBezTo>
                      <a:pt x="2022" y="208"/>
                      <a:pt x="2022" y="208"/>
                      <a:pt x="2022" y="208"/>
                    </a:cubicBezTo>
                    <a:close/>
                    <a:moveTo>
                      <a:pt x="2021" y="218"/>
                    </a:moveTo>
                    <a:cubicBezTo>
                      <a:pt x="2021" y="218"/>
                      <a:pt x="2021" y="218"/>
                      <a:pt x="2021" y="218"/>
                    </a:cubicBezTo>
                    <a:lnTo>
                      <a:pt x="2021" y="218"/>
                    </a:lnTo>
                    <a:cubicBezTo>
                      <a:pt x="2021" y="218"/>
                      <a:pt x="2021" y="218"/>
                      <a:pt x="2021" y="218"/>
                    </a:cubicBezTo>
                    <a:lnTo>
                      <a:pt x="2021" y="218"/>
                    </a:lnTo>
                    <a:cubicBezTo>
                      <a:pt x="2021" y="218"/>
                      <a:pt x="2021" y="218"/>
                      <a:pt x="2021" y="218"/>
                    </a:cubicBezTo>
                    <a:close/>
                    <a:moveTo>
                      <a:pt x="2046" y="196"/>
                    </a:moveTo>
                    <a:cubicBezTo>
                      <a:pt x="2045" y="199"/>
                      <a:pt x="2039" y="206"/>
                      <a:pt x="2027" y="218"/>
                    </a:cubicBezTo>
                    <a:lnTo>
                      <a:pt x="2027" y="218"/>
                    </a:lnTo>
                    <a:lnTo>
                      <a:pt x="2027" y="213"/>
                    </a:lnTo>
                    <a:lnTo>
                      <a:pt x="2027" y="213"/>
                    </a:lnTo>
                    <a:cubicBezTo>
                      <a:pt x="2027" y="213"/>
                      <a:pt x="2027" y="213"/>
                      <a:pt x="2027" y="213"/>
                    </a:cubicBezTo>
                    <a:lnTo>
                      <a:pt x="2027" y="213"/>
                    </a:lnTo>
                    <a:cubicBezTo>
                      <a:pt x="2027" y="212"/>
                      <a:pt x="2027" y="211"/>
                      <a:pt x="2027" y="210"/>
                    </a:cubicBezTo>
                    <a:lnTo>
                      <a:pt x="2027" y="210"/>
                    </a:lnTo>
                    <a:cubicBezTo>
                      <a:pt x="2025" y="211"/>
                      <a:pt x="2024" y="212"/>
                      <a:pt x="2022" y="214"/>
                    </a:cubicBezTo>
                    <a:lnTo>
                      <a:pt x="2022" y="214"/>
                    </a:lnTo>
                    <a:cubicBezTo>
                      <a:pt x="2023" y="213"/>
                      <a:pt x="2023" y="212"/>
                      <a:pt x="2023" y="211"/>
                    </a:cubicBezTo>
                    <a:lnTo>
                      <a:pt x="2023" y="211"/>
                    </a:lnTo>
                    <a:cubicBezTo>
                      <a:pt x="2023" y="211"/>
                      <a:pt x="2022" y="212"/>
                      <a:pt x="2022" y="212"/>
                    </a:cubicBezTo>
                    <a:lnTo>
                      <a:pt x="2022" y="212"/>
                    </a:lnTo>
                    <a:cubicBezTo>
                      <a:pt x="2023" y="211"/>
                      <a:pt x="2023" y="211"/>
                      <a:pt x="2023" y="211"/>
                    </a:cubicBezTo>
                    <a:lnTo>
                      <a:pt x="2023" y="211"/>
                    </a:lnTo>
                    <a:cubicBezTo>
                      <a:pt x="2023" y="211"/>
                      <a:pt x="2023" y="211"/>
                      <a:pt x="2023" y="211"/>
                    </a:cubicBezTo>
                    <a:lnTo>
                      <a:pt x="2023" y="211"/>
                    </a:lnTo>
                    <a:cubicBezTo>
                      <a:pt x="2024" y="210"/>
                      <a:pt x="2026" y="209"/>
                      <a:pt x="2027" y="208"/>
                    </a:cubicBezTo>
                    <a:lnTo>
                      <a:pt x="2027" y="208"/>
                    </a:lnTo>
                    <a:cubicBezTo>
                      <a:pt x="2027" y="209"/>
                      <a:pt x="2027" y="209"/>
                      <a:pt x="2027" y="210"/>
                    </a:cubicBezTo>
                    <a:lnTo>
                      <a:pt x="2027" y="210"/>
                    </a:lnTo>
                    <a:cubicBezTo>
                      <a:pt x="2027" y="210"/>
                      <a:pt x="2027" y="210"/>
                      <a:pt x="2027" y="210"/>
                    </a:cubicBezTo>
                    <a:lnTo>
                      <a:pt x="2027" y="210"/>
                    </a:lnTo>
                    <a:lnTo>
                      <a:pt x="2027" y="213"/>
                    </a:lnTo>
                    <a:lnTo>
                      <a:pt x="2027" y="213"/>
                    </a:lnTo>
                    <a:cubicBezTo>
                      <a:pt x="2033" y="207"/>
                      <a:pt x="2040" y="202"/>
                      <a:pt x="2046" y="196"/>
                    </a:cubicBezTo>
                    <a:close/>
                    <a:moveTo>
                      <a:pt x="2027" y="213"/>
                    </a:moveTo>
                    <a:cubicBezTo>
                      <a:pt x="2027" y="214"/>
                      <a:pt x="2027" y="216"/>
                      <a:pt x="2027" y="218"/>
                    </a:cubicBezTo>
                    <a:lnTo>
                      <a:pt x="2027" y="218"/>
                    </a:lnTo>
                    <a:cubicBezTo>
                      <a:pt x="2027" y="218"/>
                      <a:pt x="2027" y="218"/>
                      <a:pt x="2027" y="218"/>
                    </a:cubicBezTo>
                    <a:lnTo>
                      <a:pt x="2027" y="218"/>
                    </a:lnTo>
                    <a:cubicBezTo>
                      <a:pt x="2027" y="216"/>
                      <a:pt x="2027" y="214"/>
                      <a:pt x="2026" y="214"/>
                    </a:cubicBezTo>
                    <a:lnTo>
                      <a:pt x="2026" y="214"/>
                    </a:lnTo>
                    <a:cubicBezTo>
                      <a:pt x="2026" y="213"/>
                      <a:pt x="2027" y="213"/>
                      <a:pt x="2027" y="213"/>
                    </a:cubicBezTo>
                    <a:close/>
                    <a:moveTo>
                      <a:pt x="2022" y="212"/>
                    </a:moveTo>
                    <a:cubicBezTo>
                      <a:pt x="2022" y="213"/>
                      <a:pt x="2021" y="214"/>
                      <a:pt x="2020" y="215"/>
                    </a:cubicBezTo>
                    <a:lnTo>
                      <a:pt x="2020" y="215"/>
                    </a:lnTo>
                    <a:cubicBezTo>
                      <a:pt x="2017" y="218"/>
                      <a:pt x="2015" y="220"/>
                      <a:pt x="2012" y="222"/>
                    </a:cubicBezTo>
                    <a:lnTo>
                      <a:pt x="2012" y="222"/>
                    </a:lnTo>
                    <a:cubicBezTo>
                      <a:pt x="2012" y="221"/>
                      <a:pt x="2012" y="220"/>
                      <a:pt x="2013" y="220"/>
                    </a:cubicBezTo>
                    <a:lnTo>
                      <a:pt x="2013" y="220"/>
                    </a:lnTo>
                    <a:cubicBezTo>
                      <a:pt x="2016" y="217"/>
                      <a:pt x="2019" y="214"/>
                      <a:pt x="2022" y="212"/>
                    </a:cubicBezTo>
                    <a:close/>
                    <a:moveTo>
                      <a:pt x="1999" y="231"/>
                    </a:moveTo>
                    <a:cubicBezTo>
                      <a:pt x="1999" y="232"/>
                      <a:pt x="1998" y="232"/>
                      <a:pt x="1997" y="233"/>
                    </a:cubicBezTo>
                    <a:lnTo>
                      <a:pt x="1997" y="233"/>
                    </a:lnTo>
                    <a:cubicBezTo>
                      <a:pt x="1998" y="233"/>
                      <a:pt x="1998" y="233"/>
                      <a:pt x="1998" y="233"/>
                    </a:cubicBezTo>
                    <a:lnTo>
                      <a:pt x="1998" y="233"/>
                    </a:lnTo>
                    <a:cubicBezTo>
                      <a:pt x="1998" y="232"/>
                      <a:pt x="1999" y="232"/>
                      <a:pt x="1999" y="231"/>
                    </a:cubicBezTo>
                    <a:close/>
                    <a:moveTo>
                      <a:pt x="2012" y="222"/>
                    </a:moveTo>
                    <a:lnTo>
                      <a:pt x="2012" y="222"/>
                    </a:lnTo>
                    <a:cubicBezTo>
                      <a:pt x="2011" y="224"/>
                      <a:pt x="2010" y="226"/>
                      <a:pt x="2009" y="228"/>
                    </a:cubicBezTo>
                    <a:lnTo>
                      <a:pt x="2009" y="228"/>
                    </a:lnTo>
                    <a:cubicBezTo>
                      <a:pt x="2011" y="227"/>
                      <a:pt x="2013" y="225"/>
                      <a:pt x="2015" y="223"/>
                    </a:cubicBezTo>
                    <a:lnTo>
                      <a:pt x="2015" y="223"/>
                    </a:lnTo>
                    <a:cubicBezTo>
                      <a:pt x="2012" y="228"/>
                      <a:pt x="2009" y="232"/>
                      <a:pt x="2006" y="237"/>
                    </a:cubicBezTo>
                    <a:lnTo>
                      <a:pt x="2006" y="237"/>
                    </a:lnTo>
                    <a:cubicBezTo>
                      <a:pt x="2007" y="234"/>
                      <a:pt x="2008" y="231"/>
                      <a:pt x="2009" y="228"/>
                    </a:cubicBezTo>
                    <a:lnTo>
                      <a:pt x="2009" y="228"/>
                    </a:lnTo>
                    <a:cubicBezTo>
                      <a:pt x="2005" y="232"/>
                      <a:pt x="2000" y="236"/>
                      <a:pt x="1996" y="239"/>
                    </a:cubicBezTo>
                    <a:lnTo>
                      <a:pt x="1996" y="239"/>
                    </a:lnTo>
                    <a:cubicBezTo>
                      <a:pt x="2000" y="235"/>
                      <a:pt x="2003" y="230"/>
                      <a:pt x="2005" y="227"/>
                    </a:cubicBezTo>
                    <a:lnTo>
                      <a:pt x="2005" y="227"/>
                    </a:lnTo>
                    <a:cubicBezTo>
                      <a:pt x="2008" y="225"/>
                      <a:pt x="2010" y="223"/>
                      <a:pt x="2012" y="222"/>
                    </a:cubicBezTo>
                    <a:close/>
                    <a:moveTo>
                      <a:pt x="2002" y="230"/>
                    </a:moveTo>
                    <a:lnTo>
                      <a:pt x="2002" y="230"/>
                    </a:lnTo>
                    <a:cubicBezTo>
                      <a:pt x="1999" y="233"/>
                      <a:pt x="1997" y="237"/>
                      <a:pt x="1994" y="241"/>
                    </a:cubicBezTo>
                    <a:lnTo>
                      <a:pt x="1994" y="241"/>
                    </a:lnTo>
                    <a:cubicBezTo>
                      <a:pt x="1994" y="242"/>
                      <a:pt x="1993" y="242"/>
                      <a:pt x="1993" y="243"/>
                    </a:cubicBezTo>
                    <a:lnTo>
                      <a:pt x="1993" y="243"/>
                    </a:lnTo>
                    <a:cubicBezTo>
                      <a:pt x="1993" y="242"/>
                      <a:pt x="1992" y="242"/>
                      <a:pt x="1992" y="242"/>
                    </a:cubicBezTo>
                    <a:lnTo>
                      <a:pt x="1992" y="242"/>
                    </a:lnTo>
                    <a:cubicBezTo>
                      <a:pt x="1992" y="242"/>
                      <a:pt x="1992" y="242"/>
                      <a:pt x="1992" y="243"/>
                    </a:cubicBezTo>
                    <a:lnTo>
                      <a:pt x="1992" y="243"/>
                    </a:lnTo>
                    <a:cubicBezTo>
                      <a:pt x="1994" y="239"/>
                      <a:pt x="1996" y="236"/>
                      <a:pt x="1997" y="233"/>
                    </a:cubicBezTo>
                    <a:lnTo>
                      <a:pt x="1997" y="233"/>
                    </a:lnTo>
                    <a:cubicBezTo>
                      <a:pt x="1999" y="232"/>
                      <a:pt x="2000" y="231"/>
                      <a:pt x="2002" y="230"/>
                    </a:cubicBezTo>
                    <a:close/>
                    <a:moveTo>
                      <a:pt x="2013" y="233"/>
                    </a:moveTo>
                    <a:cubicBezTo>
                      <a:pt x="2013" y="233"/>
                      <a:pt x="2013" y="233"/>
                      <a:pt x="2013" y="233"/>
                    </a:cubicBezTo>
                    <a:lnTo>
                      <a:pt x="2013" y="233"/>
                    </a:lnTo>
                    <a:cubicBezTo>
                      <a:pt x="2010" y="236"/>
                      <a:pt x="2007" y="239"/>
                      <a:pt x="2004" y="243"/>
                    </a:cubicBezTo>
                    <a:lnTo>
                      <a:pt x="2004" y="243"/>
                    </a:lnTo>
                    <a:cubicBezTo>
                      <a:pt x="2004" y="243"/>
                      <a:pt x="2004" y="243"/>
                      <a:pt x="2004" y="243"/>
                    </a:cubicBezTo>
                    <a:lnTo>
                      <a:pt x="2004" y="243"/>
                    </a:lnTo>
                    <a:cubicBezTo>
                      <a:pt x="2002" y="244"/>
                      <a:pt x="2001" y="246"/>
                      <a:pt x="1999" y="247"/>
                    </a:cubicBezTo>
                    <a:lnTo>
                      <a:pt x="1999" y="247"/>
                    </a:lnTo>
                    <a:cubicBezTo>
                      <a:pt x="2002" y="244"/>
                      <a:pt x="2004" y="240"/>
                      <a:pt x="2006" y="237"/>
                    </a:cubicBezTo>
                    <a:lnTo>
                      <a:pt x="2006" y="237"/>
                    </a:lnTo>
                    <a:cubicBezTo>
                      <a:pt x="2005" y="239"/>
                      <a:pt x="2005" y="241"/>
                      <a:pt x="2004" y="243"/>
                    </a:cubicBezTo>
                    <a:lnTo>
                      <a:pt x="2004" y="243"/>
                    </a:lnTo>
                    <a:cubicBezTo>
                      <a:pt x="2007" y="239"/>
                      <a:pt x="2010" y="236"/>
                      <a:pt x="2013" y="233"/>
                    </a:cubicBezTo>
                    <a:close/>
                    <a:moveTo>
                      <a:pt x="2004" y="243"/>
                    </a:moveTo>
                    <a:cubicBezTo>
                      <a:pt x="2003" y="245"/>
                      <a:pt x="2002" y="247"/>
                      <a:pt x="2001" y="250"/>
                    </a:cubicBezTo>
                    <a:lnTo>
                      <a:pt x="2001" y="250"/>
                    </a:lnTo>
                    <a:cubicBezTo>
                      <a:pt x="2000" y="250"/>
                      <a:pt x="1998" y="251"/>
                      <a:pt x="1996" y="252"/>
                    </a:cubicBezTo>
                    <a:lnTo>
                      <a:pt x="1996" y="252"/>
                    </a:lnTo>
                    <a:cubicBezTo>
                      <a:pt x="1997" y="251"/>
                      <a:pt x="1998" y="249"/>
                      <a:pt x="1999" y="247"/>
                    </a:cubicBezTo>
                    <a:lnTo>
                      <a:pt x="1999" y="247"/>
                    </a:lnTo>
                    <a:cubicBezTo>
                      <a:pt x="2001" y="246"/>
                      <a:pt x="2002" y="244"/>
                      <a:pt x="2004" y="243"/>
                    </a:cubicBezTo>
                    <a:close/>
                    <a:moveTo>
                      <a:pt x="1996" y="252"/>
                    </a:moveTo>
                    <a:cubicBezTo>
                      <a:pt x="1995" y="254"/>
                      <a:pt x="1994" y="255"/>
                      <a:pt x="1993" y="257"/>
                    </a:cubicBezTo>
                    <a:lnTo>
                      <a:pt x="1993" y="257"/>
                    </a:lnTo>
                    <a:cubicBezTo>
                      <a:pt x="1993" y="256"/>
                      <a:pt x="1993" y="255"/>
                      <a:pt x="1993" y="254"/>
                    </a:cubicBezTo>
                    <a:lnTo>
                      <a:pt x="1993" y="254"/>
                    </a:lnTo>
                    <a:cubicBezTo>
                      <a:pt x="1994" y="254"/>
                      <a:pt x="1995" y="253"/>
                      <a:pt x="1996" y="252"/>
                    </a:cubicBezTo>
                    <a:close/>
                    <a:moveTo>
                      <a:pt x="1990" y="240"/>
                    </a:moveTo>
                    <a:cubicBezTo>
                      <a:pt x="1988" y="243"/>
                      <a:pt x="1987" y="246"/>
                      <a:pt x="1985" y="249"/>
                    </a:cubicBezTo>
                    <a:lnTo>
                      <a:pt x="1985" y="249"/>
                    </a:lnTo>
                    <a:cubicBezTo>
                      <a:pt x="1948" y="281"/>
                      <a:pt x="1929" y="297"/>
                      <a:pt x="1921" y="303"/>
                    </a:cubicBezTo>
                    <a:lnTo>
                      <a:pt x="1921" y="303"/>
                    </a:lnTo>
                    <a:cubicBezTo>
                      <a:pt x="1947" y="279"/>
                      <a:pt x="1970" y="258"/>
                      <a:pt x="1990" y="240"/>
                    </a:cubicBezTo>
                    <a:close/>
                    <a:moveTo>
                      <a:pt x="1012" y="463"/>
                    </a:moveTo>
                    <a:lnTo>
                      <a:pt x="1012" y="463"/>
                    </a:lnTo>
                    <a:cubicBezTo>
                      <a:pt x="999" y="470"/>
                      <a:pt x="986" y="477"/>
                      <a:pt x="974" y="484"/>
                    </a:cubicBezTo>
                    <a:lnTo>
                      <a:pt x="974" y="484"/>
                    </a:lnTo>
                    <a:cubicBezTo>
                      <a:pt x="993" y="475"/>
                      <a:pt x="1006" y="468"/>
                      <a:pt x="1012" y="463"/>
                    </a:cubicBezTo>
                    <a:close/>
                    <a:moveTo>
                      <a:pt x="1698" y="318"/>
                    </a:moveTo>
                    <a:lnTo>
                      <a:pt x="1698" y="318"/>
                    </a:lnTo>
                    <a:cubicBezTo>
                      <a:pt x="1578" y="377"/>
                      <a:pt x="1447" y="439"/>
                      <a:pt x="1315" y="493"/>
                    </a:cubicBezTo>
                    <a:cubicBezTo>
                      <a:pt x="1315" y="493"/>
                      <a:pt x="1479" y="384"/>
                      <a:pt x="1644" y="329"/>
                    </a:cubicBezTo>
                    <a:cubicBezTo>
                      <a:pt x="1659" y="329"/>
                      <a:pt x="1677" y="325"/>
                      <a:pt x="1698" y="318"/>
                    </a:cubicBezTo>
                    <a:close/>
                    <a:moveTo>
                      <a:pt x="1291" y="568"/>
                    </a:moveTo>
                    <a:cubicBezTo>
                      <a:pt x="1278" y="573"/>
                      <a:pt x="1257" y="585"/>
                      <a:pt x="1258" y="585"/>
                    </a:cubicBezTo>
                    <a:cubicBezTo>
                      <a:pt x="1259" y="585"/>
                      <a:pt x="1268" y="581"/>
                      <a:pt x="1291" y="568"/>
                    </a:cubicBezTo>
                    <a:close/>
                    <a:moveTo>
                      <a:pt x="1997" y="233"/>
                    </a:moveTo>
                    <a:lnTo>
                      <a:pt x="1997" y="233"/>
                    </a:lnTo>
                    <a:cubicBezTo>
                      <a:pt x="1995" y="235"/>
                      <a:pt x="1992" y="238"/>
                      <a:pt x="1990" y="240"/>
                    </a:cubicBezTo>
                    <a:lnTo>
                      <a:pt x="1990" y="240"/>
                    </a:lnTo>
                    <a:cubicBezTo>
                      <a:pt x="1990" y="240"/>
                      <a:pt x="1990" y="239"/>
                      <a:pt x="1990" y="239"/>
                    </a:cubicBezTo>
                    <a:lnTo>
                      <a:pt x="1990" y="239"/>
                    </a:lnTo>
                    <a:cubicBezTo>
                      <a:pt x="1954" y="270"/>
                      <a:pt x="1915" y="306"/>
                      <a:pt x="1916" y="306"/>
                    </a:cubicBezTo>
                    <a:cubicBezTo>
                      <a:pt x="1917" y="306"/>
                      <a:pt x="1918" y="305"/>
                      <a:pt x="1921" y="303"/>
                    </a:cubicBezTo>
                    <a:lnTo>
                      <a:pt x="1921" y="303"/>
                    </a:lnTo>
                    <a:cubicBezTo>
                      <a:pt x="1843" y="374"/>
                      <a:pt x="1736" y="471"/>
                      <a:pt x="1589" y="603"/>
                    </a:cubicBezTo>
                    <a:cubicBezTo>
                      <a:pt x="1677" y="515"/>
                      <a:pt x="1844" y="364"/>
                      <a:pt x="1962" y="260"/>
                    </a:cubicBezTo>
                    <a:lnTo>
                      <a:pt x="1962" y="260"/>
                    </a:lnTo>
                    <a:cubicBezTo>
                      <a:pt x="1972" y="253"/>
                      <a:pt x="1981" y="245"/>
                      <a:pt x="1991" y="238"/>
                    </a:cubicBezTo>
                    <a:lnTo>
                      <a:pt x="1991" y="238"/>
                    </a:lnTo>
                    <a:cubicBezTo>
                      <a:pt x="1991" y="238"/>
                      <a:pt x="1991" y="239"/>
                      <a:pt x="1990" y="239"/>
                    </a:cubicBezTo>
                    <a:lnTo>
                      <a:pt x="1990" y="239"/>
                    </a:lnTo>
                    <a:cubicBezTo>
                      <a:pt x="1992" y="237"/>
                      <a:pt x="1994" y="236"/>
                      <a:pt x="1995" y="234"/>
                    </a:cubicBezTo>
                    <a:lnTo>
                      <a:pt x="1995" y="234"/>
                    </a:lnTo>
                    <a:cubicBezTo>
                      <a:pt x="1996" y="234"/>
                      <a:pt x="1997" y="234"/>
                      <a:pt x="1997" y="233"/>
                    </a:cubicBezTo>
                    <a:close/>
                    <a:moveTo>
                      <a:pt x="1818" y="528"/>
                    </a:moveTo>
                    <a:cubicBezTo>
                      <a:pt x="1783" y="581"/>
                      <a:pt x="1743" y="643"/>
                      <a:pt x="1698" y="713"/>
                    </a:cubicBezTo>
                    <a:cubicBezTo>
                      <a:pt x="1773" y="600"/>
                      <a:pt x="1808" y="546"/>
                      <a:pt x="1818" y="528"/>
                    </a:cubicBezTo>
                    <a:close/>
                    <a:moveTo>
                      <a:pt x="1145" y="695"/>
                    </a:moveTo>
                    <a:cubicBezTo>
                      <a:pt x="1130" y="702"/>
                      <a:pt x="1113" y="711"/>
                      <a:pt x="1096" y="720"/>
                    </a:cubicBezTo>
                    <a:lnTo>
                      <a:pt x="1096" y="720"/>
                    </a:lnTo>
                    <a:cubicBezTo>
                      <a:pt x="1109" y="714"/>
                      <a:pt x="1126" y="706"/>
                      <a:pt x="1145" y="695"/>
                    </a:cubicBezTo>
                    <a:close/>
                    <a:moveTo>
                      <a:pt x="1096" y="720"/>
                    </a:moveTo>
                    <a:cubicBezTo>
                      <a:pt x="1036" y="744"/>
                      <a:pt x="1025" y="729"/>
                      <a:pt x="986" y="767"/>
                    </a:cubicBezTo>
                    <a:cubicBezTo>
                      <a:pt x="945" y="792"/>
                      <a:pt x="930" y="802"/>
                      <a:pt x="932" y="802"/>
                    </a:cubicBezTo>
                    <a:cubicBezTo>
                      <a:pt x="937" y="802"/>
                      <a:pt x="1022" y="757"/>
                      <a:pt x="1096" y="720"/>
                    </a:cubicBezTo>
                    <a:close/>
                    <a:moveTo>
                      <a:pt x="1814" y="805"/>
                    </a:moveTo>
                    <a:lnTo>
                      <a:pt x="1814" y="805"/>
                    </a:lnTo>
                    <a:cubicBezTo>
                      <a:pt x="1814" y="805"/>
                      <a:pt x="1814" y="805"/>
                      <a:pt x="1814" y="805"/>
                    </a:cubicBezTo>
                    <a:lnTo>
                      <a:pt x="1814" y="805"/>
                    </a:lnTo>
                    <a:cubicBezTo>
                      <a:pt x="1812" y="810"/>
                      <a:pt x="1810" y="816"/>
                      <a:pt x="1808" y="822"/>
                    </a:cubicBezTo>
                    <a:lnTo>
                      <a:pt x="1808" y="822"/>
                    </a:lnTo>
                    <a:cubicBezTo>
                      <a:pt x="1810" y="816"/>
                      <a:pt x="1812" y="811"/>
                      <a:pt x="1814" y="805"/>
                    </a:cubicBezTo>
                    <a:close/>
                    <a:moveTo>
                      <a:pt x="764" y="706"/>
                    </a:moveTo>
                    <a:cubicBezTo>
                      <a:pt x="701" y="731"/>
                      <a:pt x="613" y="768"/>
                      <a:pt x="494" y="822"/>
                    </a:cubicBezTo>
                    <a:cubicBezTo>
                      <a:pt x="664" y="754"/>
                      <a:pt x="734" y="723"/>
                      <a:pt x="764" y="706"/>
                    </a:cubicBezTo>
                    <a:close/>
                    <a:moveTo>
                      <a:pt x="1805" y="833"/>
                    </a:moveTo>
                    <a:lnTo>
                      <a:pt x="1805" y="833"/>
                    </a:lnTo>
                    <a:cubicBezTo>
                      <a:pt x="1784" y="907"/>
                      <a:pt x="1766" y="978"/>
                      <a:pt x="1753" y="1041"/>
                    </a:cubicBezTo>
                    <a:cubicBezTo>
                      <a:pt x="1737" y="1081"/>
                      <a:pt x="1729" y="1098"/>
                      <a:pt x="1727" y="1098"/>
                    </a:cubicBezTo>
                    <a:cubicBezTo>
                      <a:pt x="1721" y="1098"/>
                      <a:pt x="1772" y="938"/>
                      <a:pt x="1805" y="833"/>
                    </a:cubicBezTo>
                    <a:close/>
                    <a:moveTo>
                      <a:pt x="1524" y="1067"/>
                    </a:moveTo>
                    <a:cubicBezTo>
                      <a:pt x="1504" y="1090"/>
                      <a:pt x="1474" y="1131"/>
                      <a:pt x="1425" y="1205"/>
                    </a:cubicBezTo>
                    <a:cubicBezTo>
                      <a:pt x="1453" y="1170"/>
                      <a:pt x="1487" y="1122"/>
                      <a:pt x="1524" y="1067"/>
                    </a:cubicBezTo>
                    <a:close/>
                    <a:moveTo>
                      <a:pt x="1643" y="998"/>
                    </a:moveTo>
                    <a:lnTo>
                      <a:pt x="1479" y="1260"/>
                    </a:lnTo>
                    <a:cubicBezTo>
                      <a:pt x="1479" y="1265"/>
                      <a:pt x="1481" y="1268"/>
                      <a:pt x="1483" y="1268"/>
                    </a:cubicBezTo>
                    <a:cubicBezTo>
                      <a:pt x="1498" y="1268"/>
                      <a:pt x="1568" y="1143"/>
                      <a:pt x="1643" y="998"/>
                    </a:cubicBezTo>
                    <a:close/>
                    <a:moveTo>
                      <a:pt x="2246" y="1"/>
                    </a:moveTo>
                    <a:cubicBezTo>
                      <a:pt x="2190" y="25"/>
                      <a:pt x="2143" y="46"/>
                      <a:pt x="2105" y="63"/>
                    </a:cubicBezTo>
                    <a:lnTo>
                      <a:pt x="2105" y="63"/>
                    </a:lnTo>
                    <a:cubicBezTo>
                      <a:pt x="1965" y="93"/>
                      <a:pt x="1606" y="172"/>
                      <a:pt x="1566" y="172"/>
                    </a:cubicBezTo>
                    <a:cubicBezTo>
                      <a:pt x="1545" y="172"/>
                      <a:pt x="1616" y="150"/>
                      <a:pt x="1859" y="85"/>
                    </a:cubicBezTo>
                    <a:lnTo>
                      <a:pt x="1859" y="85"/>
                    </a:lnTo>
                    <a:cubicBezTo>
                      <a:pt x="1721" y="113"/>
                      <a:pt x="1546" y="122"/>
                      <a:pt x="1206" y="165"/>
                    </a:cubicBezTo>
                    <a:lnTo>
                      <a:pt x="1479" y="165"/>
                    </a:lnTo>
                    <a:cubicBezTo>
                      <a:pt x="1370" y="165"/>
                      <a:pt x="877" y="165"/>
                      <a:pt x="384" y="274"/>
                    </a:cubicBezTo>
                    <a:lnTo>
                      <a:pt x="656" y="274"/>
                    </a:lnTo>
                    <a:cubicBezTo>
                      <a:pt x="476" y="303"/>
                      <a:pt x="102" y="371"/>
                      <a:pt x="1" y="439"/>
                    </a:cubicBezTo>
                    <a:cubicBezTo>
                      <a:pt x="141" y="439"/>
                      <a:pt x="926" y="318"/>
                      <a:pt x="1009" y="318"/>
                    </a:cubicBezTo>
                    <a:cubicBezTo>
                      <a:pt x="1023" y="318"/>
                      <a:pt x="1018" y="321"/>
                      <a:pt x="986" y="329"/>
                    </a:cubicBezTo>
                    <a:cubicBezTo>
                      <a:pt x="986" y="329"/>
                      <a:pt x="713" y="384"/>
                      <a:pt x="494" y="439"/>
                    </a:cubicBezTo>
                    <a:cubicBezTo>
                      <a:pt x="487" y="445"/>
                      <a:pt x="492" y="447"/>
                      <a:pt x="505" y="447"/>
                    </a:cubicBezTo>
                    <a:cubicBezTo>
                      <a:pt x="612" y="447"/>
                      <a:pt x="1266" y="274"/>
                      <a:pt x="1315" y="274"/>
                    </a:cubicBezTo>
                    <a:cubicBezTo>
                      <a:pt x="640" y="475"/>
                      <a:pt x="481" y="530"/>
                      <a:pt x="524" y="530"/>
                    </a:cubicBezTo>
                    <a:cubicBezTo>
                      <a:pt x="575" y="530"/>
                      <a:pt x="915" y="451"/>
                      <a:pt x="998" y="451"/>
                    </a:cubicBezTo>
                    <a:cubicBezTo>
                      <a:pt x="1015" y="451"/>
                      <a:pt x="1021" y="454"/>
                      <a:pt x="1012" y="463"/>
                    </a:cubicBezTo>
                    <a:lnTo>
                      <a:pt x="1012" y="463"/>
                    </a:lnTo>
                    <a:cubicBezTo>
                      <a:pt x="1089" y="419"/>
                      <a:pt x="1159" y="375"/>
                      <a:pt x="1106" y="375"/>
                    </a:cubicBezTo>
                    <a:cubicBezTo>
                      <a:pt x="1093" y="375"/>
                      <a:pt x="1072" y="378"/>
                      <a:pt x="1041" y="384"/>
                    </a:cubicBezTo>
                    <a:lnTo>
                      <a:pt x="1918" y="110"/>
                    </a:lnTo>
                    <a:cubicBezTo>
                      <a:pt x="1997" y="91"/>
                      <a:pt x="2054" y="78"/>
                      <a:pt x="2093" y="69"/>
                    </a:cubicBezTo>
                    <a:lnTo>
                      <a:pt x="2093" y="69"/>
                    </a:lnTo>
                    <a:cubicBezTo>
                      <a:pt x="2059" y="84"/>
                      <a:pt x="2032" y="96"/>
                      <a:pt x="2012" y="106"/>
                    </a:cubicBezTo>
                    <a:lnTo>
                      <a:pt x="2012" y="106"/>
                    </a:lnTo>
                    <a:cubicBezTo>
                      <a:pt x="1922" y="136"/>
                      <a:pt x="1771" y="189"/>
                      <a:pt x="1534" y="274"/>
                    </a:cubicBezTo>
                    <a:cubicBezTo>
                      <a:pt x="1534" y="274"/>
                      <a:pt x="1260" y="384"/>
                      <a:pt x="1315" y="384"/>
                    </a:cubicBezTo>
                    <a:cubicBezTo>
                      <a:pt x="1151" y="439"/>
                      <a:pt x="932" y="548"/>
                      <a:pt x="877" y="548"/>
                    </a:cubicBezTo>
                    <a:cubicBezTo>
                      <a:pt x="857" y="548"/>
                      <a:pt x="911" y="518"/>
                      <a:pt x="974" y="484"/>
                    </a:cubicBezTo>
                    <a:lnTo>
                      <a:pt x="974" y="484"/>
                    </a:lnTo>
                    <a:cubicBezTo>
                      <a:pt x="924" y="507"/>
                      <a:pt x="825" y="545"/>
                      <a:pt x="658" y="603"/>
                    </a:cubicBezTo>
                    <a:cubicBezTo>
                      <a:pt x="752" y="603"/>
                      <a:pt x="738" y="639"/>
                      <a:pt x="781" y="639"/>
                    </a:cubicBezTo>
                    <a:cubicBezTo>
                      <a:pt x="813" y="639"/>
                      <a:pt x="877" y="619"/>
                      <a:pt x="1041" y="548"/>
                    </a:cubicBezTo>
                    <a:lnTo>
                      <a:pt x="1041" y="548"/>
                    </a:lnTo>
                    <a:cubicBezTo>
                      <a:pt x="702" y="699"/>
                      <a:pt x="830" y="668"/>
                      <a:pt x="764" y="706"/>
                    </a:cubicBezTo>
                    <a:lnTo>
                      <a:pt x="764" y="706"/>
                    </a:lnTo>
                    <a:cubicBezTo>
                      <a:pt x="842" y="675"/>
                      <a:pt x="882" y="663"/>
                      <a:pt x="899" y="663"/>
                    </a:cubicBezTo>
                    <a:cubicBezTo>
                      <a:pt x="953" y="663"/>
                      <a:pt x="761" y="786"/>
                      <a:pt x="797" y="786"/>
                    </a:cubicBezTo>
                    <a:cubicBezTo>
                      <a:pt x="823" y="786"/>
                      <a:pt x="971" y="720"/>
                      <a:pt x="1425" y="493"/>
                    </a:cubicBezTo>
                    <a:lnTo>
                      <a:pt x="1425" y="493"/>
                    </a:lnTo>
                    <a:cubicBezTo>
                      <a:pt x="1358" y="532"/>
                      <a:pt x="1316" y="555"/>
                      <a:pt x="1291" y="568"/>
                    </a:cubicBezTo>
                    <a:lnTo>
                      <a:pt x="1291" y="568"/>
                    </a:lnTo>
                    <a:cubicBezTo>
                      <a:pt x="1294" y="567"/>
                      <a:pt x="1297" y="567"/>
                      <a:pt x="1299" y="567"/>
                    </a:cubicBezTo>
                    <a:cubicBezTo>
                      <a:pt x="1309" y="567"/>
                      <a:pt x="1297" y="585"/>
                      <a:pt x="1206" y="658"/>
                    </a:cubicBezTo>
                    <a:cubicBezTo>
                      <a:pt x="1182" y="673"/>
                      <a:pt x="1162" y="685"/>
                      <a:pt x="1145" y="695"/>
                    </a:cubicBezTo>
                    <a:lnTo>
                      <a:pt x="1145" y="695"/>
                    </a:lnTo>
                    <a:cubicBezTo>
                      <a:pt x="1173" y="682"/>
                      <a:pt x="1195" y="672"/>
                      <a:pt x="1201" y="672"/>
                    </a:cubicBezTo>
                    <a:cubicBezTo>
                      <a:pt x="1213" y="672"/>
                      <a:pt x="1164" y="709"/>
                      <a:pt x="986" y="822"/>
                    </a:cubicBezTo>
                    <a:cubicBezTo>
                      <a:pt x="971" y="837"/>
                      <a:pt x="968" y="844"/>
                      <a:pt x="973" y="844"/>
                    </a:cubicBezTo>
                    <a:cubicBezTo>
                      <a:pt x="1008" y="844"/>
                      <a:pt x="1412" y="575"/>
                      <a:pt x="1696" y="386"/>
                    </a:cubicBezTo>
                    <a:lnTo>
                      <a:pt x="1696" y="386"/>
                    </a:lnTo>
                    <a:cubicBezTo>
                      <a:pt x="1532" y="495"/>
                      <a:pt x="1367" y="605"/>
                      <a:pt x="877" y="986"/>
                    </a:cubicBezTo>
                    <a:cubicBezTo>
                      <a:pt x="1479" y="603"/>
                      <a:pt x="1206" y="822"/>
                      <a:pt x="1479" y="603"/>
                    </a:cubicBezTo>
                    <a:cubicBezTo>
                      <a:pt x="1534" y="548"/>
                      <a:pt x="1644" y="439"/>
                      <a:pt x="1863" y="329"/>
                    </a:cubicBezTo>
                    <a:lnTo>
                      <a:pt x="1863" y="329"/>
                    </a:lnTo>
                    <a:cubicBezTo>
                      <a:pt x="1589" y="548"/>
                      <a:pt x="1589" y="493"/>
                      <a:pt x="1151" y="877"/>
                    </a:cubicBezTo>
                    <a:cubicBezTo>
                      <a:pt x="1138" y="890"/>
                      <a:pt x="1137" y="897"/>
                      <a:pt x="1147" y="897"/>
                    </a:cubicBezTo>
                    <a:cubicBezTo>
                      <a:pt x="1180" y="897"/>
                      <a:pt x="1325" y="825"/>
                      <a:pt x="1534" y="658"/>
                    </a:cubicBezTo>
                    <a:lnTo>
                      <a:pt x="1534" y="658"/>
                    </a:lnTo>
                    <a:cubicBezTo>
                      <a:pt x="1425" y="767"/>
                      <a:pt x="1206" y="932"/>
                      <a:pt x="1206" y="986"/>
                    </a:cubicBezTo>
                    <a:cubicBezTo>
                      <a:pt x="1173" y="1027"/>
                      <a:pt x="1164" y="1043"/>
                      <a:pt x="1170" y="1043"/>
                    </a:cubicBezTo>
                    <a:cubicBezTo>
                      <a:pt x="1199" y="1043"/>
                      <a:pt x="1596" y="656"/>
                      <a:pt x="1625" y="656"/>
                    </a:cubicBezTo>
                    <a:cubicBezTo>
                      <a:pt x="1631" y="656"/>
                      <a:pt x="1621" y="672"/>
                      <a:pt x="1589" y="713"/>
                    </a:cubicBezTo>
                    <a:lnTo>
                      <a:pt x="1315" y="986"/>
                    </a:lnTo>
                    <a:cubicBezTo>
                      <a:pt x="1420" y="881"/>
                      <a:pt x="1464" y="846"/>
                      <a:pt x="1476" y="846"/>
                    </a:cubicBezTo>
                    <a:cubicBezTo>
                      <a:pt x="1500" y="846"/>
                      <a:pt x="1399" y="985"/>
                      <a:pt x="1417" y="985"/>
                    </a:cubicBezTo>
                    <a:cubicBezTo>
                      <a:pt x="1422" y="985"/>
                      <a:pt x="1440" y="971"/>
                      <a:pt x="1479" y="932"/>
                    </a:cubicBezTo>
                    <a:cubicBezTo>
                      <a:pt x="1644" y="713"/>
                      <a:pt x="1698" y="603"/>
                      <a:pt x="1808" y="493"/>
                    </a:cubicBezTo>
                    <a:lnTo>
                      <a:pt x="1808" y="493"/>
                    </a:lnTo>
                    <a:cubicBezTo>
                      <a:pt x="1646" y="729"/>
                      <a:pt x="1595" y="806"/>
                      <a:pt x="1598" y="806"/>
                    </a:cubicBezTo>
                    <a:cubicBezTo>
                      <a:pt x="1604" y="806"/>
                      <a:pt x="1811" y="521"/>
                      <a:pt x="1820" y="521"/>
                    </a:cubicBezTo>
                    <a:lnTo>
                      <a:pt x="1820" y="521"/>
                    </a:lnTo>
                    <a:cubicBezTo>
                      <a:pt x="1821" y="521"/>
                      <a:pt x="1820" y="523"/>
                      <a:pt x="1818" y="528"/>
                    </a:cubicBezTo>
                    <a:lnTo>
                      <a:pt x="1818" y="528"/>
                    </a:lnTo>
                    <a:cubicBezTo>
                      <a:pt x="1902" y="398"/>
                      <a:pt x="1957" y="312"/>
                      <a:pt x="1993" y="257"/>
                    </a:cubicBezTo>
                    <a:lnTo>
                      <a:pt x="1993" y="257"/>
                    </a:lnTo>
                    <a:cubicBezTo>
                      <a:pt x="1992" y="264"/>
                      <a:pt x="1990" y="274"/>
                      <a:pt x="1988" y="287"/>
                    </a:cubicBezTo>
                    <a:lnTo>
                      <a:pt x="1988" y="287"/>
                    </a:lnTo>
                    <a:cubicBezTo>
                      <a:pt x="1988" y="287"/>
                      <a:pt x="1988" y="287"/>
                      <a:pt x="1988" y="287"/>
                    </a:cubicBezTo>
                    <a:lnTo>
                      <a:pt x="1988" y="287"/>
                    </a:lnTo>
                    <a:cubicBezTo>
                      <a:pt x="1988" y="287"/>
                      <a:pt x="1988" y="287"/>
                      <a:pt x="1988" y="287"/>
                    </a:cubicBezTo>
                    <a:lnTo>
                      <a:pt x="1988" y="287"/>
                    </a:lnTo>
                    <a:cubicBezTo>
                      <a:pt x="1988" y="287"/>
                      <a:pt x="1988" y="287"/>
                      <a:pt x="1988" y="287"/>
                    </a:cubicBezTo>
                    <a:lnTo>
                      <a:pt x="1988" y="287"/>
                    </a:lnTo>
                    <a:cubicBezTo>
                      <a:pt x="1904" y="450"/>
                      <a:pt x="1684" y="829"/>
                      <a:pt x="1524" y="1067"/>
                    </a:cubicBezTo>
                    <a:lnTo>
                      <a:pt x="1524" y="1067"/>
                    </a:lnTo>
                    <a:cubicBezTo>
                      <a:pt x="1584" y="999"/>
                      <a:pt x="1552" y="1091"/>
                      <a:pt x="1688" y="911"/>
                    </a:cubicBezTo>
                    <a:lnTo>
                      <a:pt x="1688" y="911"/>
                    </a:lnTo>
                    <a:cubicBezTo>
                      <a:pt x="1673" y="940"/>
                      <a:pt x="1658" y="969"/>
                      <a:pt x="1643" y="998"/>
                    </a:cubicBezTo>
                    <a:lnTo>
                      <a:pt x="1643" y="998"/>
                    </a:lnTo>
                    <a:lnTo>
                      <a:pt x="1703" y="902"/>
                    </a:lnTo>
                    <a:lnTo>
                      <a:pt x="1703" y="902"/>
                    </a:lnTo>
                    <a:lnTo>
                      <a:pt x="1715" y="875"/>
                    </a:lnTo>
                    <a:lnTo>
                      <a:pt x="1715" y="875"/>
                    </a:lnTo>
                    <a:cubicBezTo>
                      <a:pt x="1705" y="888"/>
                      <a:pt x="1696" y="900"/>
                      <a:pt x="1688" y="911"/>
                    </a:cubicBezTo>
                    <a:lnTo>
                      <a:pt x="1688" y="911"/>
                    </a:lnTo>
                    <a:cubicBezTo>
                      <a:pt x="1716" y="855"/>
                      <a:pt x="1744" y="799"/>
                      <a:pt x="1769" y="749"/>
                    </a:cubicBezTo>
                    <a:lnTo>
                      <a:pt x="1769" y="749"/>
                    </a:lnTo>
                    <a:lnTo>
                      <a:pt x="1715" y="875"/>
                    </a:lnTo>
                    <a:lnTo>
                      <a:pt x="1715" y="875"/>
                    </a:lnTo>
                    <a:cubicBezTo>
                      <a:pt x="1727" y="859"/>
                      <a:pt x="1739" y="842"/>
                      <a:pt x="1753" y="822"/>
                    </a:cubicBezTo>
                    <a:lnTo>
                      <a:pt x="1753" y="822"/>
                    </a:lnTo>
                    <a:lnTo>
                      <a:pt x="1703" y="902"/>
                    </a:lnTo>
                    <a:lnTo>
                      <a:pt x="1703" y="902"/>
                    </a:lnTo>
                    <a:lnTo>
                      <a:pt x="1644" y="1041"/>
                    </a:lnTo>
                    <a:cubicBezTo>
                      <a:pt x="1646" y="1039"/>
                      <a:pt x="1648" y="1038"/>
                      <a:pt x="1649" y="1038"/>
                    </a:cubicBezTo>
                    <a:cubicBezTo>
                      <a:pt x="1677" y="1038"/>
                      <a:pt x="1672" y="1275"/>
                      <a:pt x="1712" y="1275"/>
                    </a:cubicBezTo>
                    <a:cubicBezTo>
                      <a:pt x="1738" y="1275"/>
                      <a:pt x="1781" y="1182"/>
                      <a:pt x="1863" y="877"/>
                    </a:cubicBezTo>
                    <a:cubicBezTo>
                      <a:pt x="1911" y="635"/>
                      <a:pt x="1949" y="468"/>
                      <a:pt x="1971" y="366"/>
                    </a:cubicBezTo>
                    <a:lnTo>
                      <a:pt x="1971" y="366"/>
                    </a:lnTo>
                    <a:cubicBezTo>
                      <a:pt x="1949" y="429"/>
                      <a:pt x="1914" y="522"/>
                      <a:pt x="1863" y="657"/>
                    </a:cubicBezTo>
                    <a:lnTo>
                      <a:pt x="1863" y="657"/>
                    </a:lnTo>
                    <a:cubicBezTo>
                      <a:pt x="1872" y="630"/>
                      <a:pt x="1881" y="604"/>
                      <a:pt x="1889" y="579"/>
                    </a:cubicBezTo>
                    <a:lnTo>
                      <a:pt x="1889" y="579"/>
                    </a:lnTo>
                    <a:cubicBezTo>
                      <a:pt x="1903" y="539"/>
                      <a:pt x="1917" y="495"/>
                      <a:pt x="1932" y="452"/>
                    </a:cubicBezTo>
                    <a:lnTo>
                      <a:pt x="1932" y="452"/>
                    </a:lnTo>
                    <a:cubicBezTo>
                      <a:pt x="1930" y="457"/>
                      <a:pt x="1929" y="461"/>
                      <a:pt x="1927" y="466"/>
                    </a:cubicBezTo>
                    <a:lnTo>
                      <a:pt x="1927" y="466"/>
                    </a:lnTo>
                    <a:cubicBezTo>
                      <a:pt x="1954" y="386"/>
                      <a:pt x="1973" y="328"/>
                      <a:pt x="1988" y="287"/>
                    </a:cubicBezTo>
                    <a:lnTo>
                      <a:pt x="1988" y="287"/>
                    </a:lnTo>
                    <a:cubicBezTo>
                      <a:pt x="1987" y="292"/>
                      <a:pt x="1986" y="298"/>
                      <a:pt x="1984" y="305"/>
                    </a:cubicBezTo>
                    <a:lnTo>
                      <a:pt x="1984" y="305"/>
                    </a:lnTo>
                    <a:cubicBezTo>
                      <a:pt x="1969" y="346"/>
                      <a:pt x="1951" y="398"/>
                      <a:pt x="1932" y="452"/>
                    </a:cubicBezTo>
                    <a:lnTo>
                      <a:pt x="1932" y="452"/>
                    </a:lnTo>
                    <a:cubicBezTo>
                      <a:pt x="1949" y="407"/>
                      <a:pt x="1965" y="366"/>
                      <a:pt x="1979" y="331"/>
                    </a:cubicBezTo>
                    <a:lnTo>
                      <a:pt x="1979" y="331"/>
                    </a:lnTo>
                    <a:cubicBezTo>
                      <a:pt x="1976" y="342"/>
                      <a:pt x="1974" y="353"/>
                      <a:pt x="1971" y="366"/>
                    </a:cubicBezTo>
                    <a:lnTo>
                      <a:pt x="1971" y="366"/>
                    </a:lnTo>
                    <a:cubicBezTo>
                      <a:pt x="1986" y="325"/>
                      <a:pt x="1996" y="296"/>
                      <a:pt x="2001" y="278"/>
                    </a:cubicBezTo>
                    <a:lnTo>
                      <a:pt x="2001" y="278"/>
                    </a:lnTo>
                    <a:cubicBezTo>
                      <a:pt x="2011" y="254"/>
                      <a:pt x="2020" y="234"/>
                      <a:pt x="2027" y="220"/>
                    </a:cubicBezTo>
                    <a:cubicBezTo>
                      <a:pt x="2027" y="219"/>
                      <a:pt x="2027" y="219"/>
                      <a:pt x="2027" y="219"/>
                    </a:cubicBezTo>
                    <a:lnTo>
                      <a:pt x="2027" y="219"/>
                    </a:lnTo>
                    <a:cubicBezTo>
                      <a:pt x="2023" y="223"/>
                      <a:pt x="2020" y="227"/>
                      <a:pt x="2016" y="231"/>
                    </a:cubicBezTo>
                    <a:lnTo>
                      <a:pt x="2016" y="231"/>
                    </a:lnTo>
                    <a:cubicBezTo>
                      <a:pt x="2016" y="231"/>
                      <a:pt x="2016" y="230"/>
                      <a:pt x="2016" y="230"/>
                    </a:cubicBezTo>
                    <a:lnTo>
                      <a:pt x="2016" y="230"/>
                    </a:lnTo>
                    <a:cubicBezTo>
                      <a:pt x="2020" y="226"/>
                      <a:pt x="2024" y="222"/>
                      <a:pt x="2027" y="218"/>
                    </a:cubicBezTo>
                    <a:lnTo>
                      <a:pt x="2027" y="218"/>
                    </a:lnTo>
                    <a:cubicBezTo>
                      <a:pt x="2027" y="218"/>
                      <a:pt x="2027" y="219"/>
                      <a:pt x="2027" y="219"/>
                    </a:cubicBezTo>
                    <a:lnTo>
                      <a:pt x="2027" y="219"/>
                    </a:lnTo>
                    <a:cubicBezTo>
                      <a:pt x="2027" y="219"/>
                      <a:pt x="2027" y="219"/>
                      <a:pt x="2027" y="219"/>
                    </a:cubicBezTo>
                    <a:lnTo>
                      <a:pt x="2027" y="219"/>
                    </a:lnTo>
                    <a:cubicBezTo>
                      <a:pt x="2027" y="219"/>
                      <a:pt x="2027" y="219"/>
                      <a:pt x="2027" y="220"/>
                    </a:cubicBezTo>
                    <a:lnTo>
                      <a:pt x="2027" y="219"/>
                    </a:lnTo>
                    <a:lnTo>
                      <a:pt x="2027" y="219"/>
                    </a:lnTo>
                    <a:cubicBezTo>
                      <a:pt x="2039" y="206"/>
                      <a:pt x="2050" y="195"/>
                      <a:pt x="2059" y="184"/>
                    </a:cubicBezTo>
                    <a:lnTo>
                      <a:pt x="2059" y="184"/>
                    </a:lnTo>
                    <a:cubicBezTo>
                      <a:pt x="2055" y="188"/>
                      <a:pt x="2051" y="192"/>
                      <a:pt x="2046" y="196"/>
                    </a:cubicBezTo>
                    <a:lnTo>
                      <a:pt x="2046" y="196"/>
                    </a:lnTo>
                    <a:cubicBezTo>
                      <a:pt x="2047" y="195"/>
                      <a:pt x="2047" y="195"/>
                      <a:pt x="2047" y="194"/>
                    </a:cubicBezTo>
                    <a:lnTo>
                      <a:pt x="2047" y="194"/>
                    </a:lnTo>
                    <a:cubicBezTo>
                      <a:pt x="2040" y="200"/>
                      <a:pt x="2034" y="205"/>
                      <a:pt x="2027" y="210"/>
                    </a:cubicBezTo>
                    <a:lnTo>
                      <a:pt x="2027" y="210"/>
                    </a:lnTo>
                    <a:lnTo>
                      <a:pt x="2027" y="208"/>
                    </a:lnTo>
                    <a:lnTo>
                      <a:pt x="2027" y="208"/>
                    </a:lnTo>
                    <a:cubicBezTo>
                      <a:pt x="2037" y="200"/>
                      <a:pt x="2045" y="194"/>
                      <a:pt x="2046" y="194"/>
                    </a:cubicBezTo>
                    <a:lnTo>
                      <a:pt x="2046" y="194"/>
                    </a:lnTo>
                    <a:cubicBezTo>
                      <a:pt x="2047" y="194"/>
                      <a:pt x="2047" y="194"/>
                      <a:pt x="2047" y="194"/>
                    </a:cubicBezTo>
                    <a:lnTo>
                      <a:pt x="2047" y="194"/>
                    </a:lnTo>
                    <a:cubicBezTo>
                      <a:pt x="2051" y="191"/>
                      <a:pt x="2055" y="188"/>
                      <a:pt x="2060" y="184"/>
                    </a:cubicBezTo>
                    <a:lnTo>
                      <a:pt x="2060" y="184"/>
                    </a:lnTo>
                    <a:cubicBezTo>
                      <a:pt x="2060" y="184"/>
                      <a:pt x="2059" y="184"/>
                      <a:pt x="2059" y="184"/>
                    </a:cubicBezTo>
                    <a:lnTo>
                      <a:pt x="2059" y="184"/>
                    </a:lnTo>
                    <a:cubicBezTo>
                      <a:pt x="2060" y="184"/>
                      <a:pt x="2060" y="184"/>
                      <a:pt x="2060" y="184"/>
                    </a:cubicBezTo>
                    <a:lnTo>
                      <a:pt x="2060" y="184"/>
                    </a:lnTo>
                    <a:cubicBezTo>
                      <a:pt x="2060" y="184"/>
                      <a:pt x="2060" y="184"/>
                      <a:pt x="2060" y="184"/>
                    </a:cubicBezTo>
                    <a:lnTo>
                      <a:pt x="2060" y="184"/>
                    </a:lnTo>
                    <a:cubicBezTo>
                      <a:pt x="2063" y="181"/>
                      <a:pt x="2066" y="177"/>
                      <a:pt x="2069" y="174"/>
                    </a:cubicBezTo>
                    <a:lnTo>
                      <a:pt x="2069" y="174"/>
                    </a:lnTo>
                    <a:cubicBezTo>
                      <a:pt x="2070" y="174"/>
                      <a:pt x="2072" y="173"/>
                      <a:pt x="2074" y="172"/>
                    </a:cubicBezTo>
                    <a:lnTo>
                      <a:pt x="2074" y="172"/>
                    </a:lnTo>
                    <a:cubicBezTo>
                      <a:pt x="2069" y="176"/>
                      <a:pt x="2065" y="180"/>
                      <a:pt x="2060" y="184"/>
                    </a:cubicBezTo>
                    <a:lnTo>
                      <a:pt x="2060" y="184"/>
                    </a:lnTo>
                    <a:cubicBezTo>
                      <a:pt x="2124" y="134"/>
                      <a:pt x="2176" y="90"/>
                      <a:pt x="2170" y="90"/>
                    </a:cubicBezTo>
                    <a:lnTo>
                      <a:pt x="2170" y="90"/>
                    </a:lnTo>
                    <a:cubicBezTo>
                      <a:pt x="2168" y="90"/>
                      <a:pt x="2157" y="96"/>
                      <a:pt x="2137" y="110"/>
                    </a:cubicBezTo>
                    <a:cubicBezTo>
                      <a:pt x="2109" y="137"/>
                      <a:pt x="2102" y="144"/>
                      <a:pt x="2102" y="144"/>
                    </a:cubicBezTo>
                    <a:cubicBezTo>
                      <a:pt x="2101" y="144"/>
                      <a:pt x="2106" y="137"/>
                      <a:pt x="2102" y="137"/>
                    </a:cubicBezTo>
                    <a:lnTo>
                      <a:pt x="2102" y="137"/>
                    </a:lnTo>
                    <a:cubicBezTo>
                      <a:pt x="2102" y="137"/>
                      <a:pt x="2101" y="138"/>
                      <a:pt x="2099" y="138"/>
                    </a:cubicBezTo>
                    <a:lnTo>
                      <a:pt x="2099" y="138"/>
                    </a:lnTo>
                    <a:cubicBezTo>
                      <a:pt x="2107" y="128"/>
                      <a:pt x="2112" y="121"/>
                      <a:pt x="2113" y="116"/>
                    </a:cubicBezTo>
                    <a:lnTo>
                      <a:pt x="2113" y="116"/>
                    </a:lnTo>
                    <a:cubicBezTo>
                      <a:pt x="2110" y="118"/>
                      <a:pt x="2107" y="120"/>
                      <a:pt x="2104" y="122"/>
                    </a:cubicBezTo>
                    <a:lnTo>
                      <a:pt x="2104" y="122"/>
                    </a:lnTo>
                    <a:cubicBezTo>
                      <a:pt x="2104" y="121"/>
                      <a:pt x="2104" y="120"/>
                      <a:pt x="2105" y="119"/>
                    </a:cubicBezTo>
                    <a:lnTo>
                      <a:pt x="2105" y="119"/>
                    </a:lnTo>
                    <a:cubicBezTo>
                      <a:pt x="2097" y="124"/>
                      <a:pt x="2090" y="129"/>
                      <a:pt x="2082" y="134"/>
                    </a:cubicBezTo>
                    <a:lnTo>
                      <a:pt x="2082" y="134"/>
                    </a:lnTo>
                    <a:lnTo>
                      <a:pt x="2082" y="120"/>
                    </a:lnTo>
                    <a:lnTo>
                      <a:pt x="2082" y="120"/>
                    </a:lnTo>
                    <a:cubicBezTo>
                      <a:pt x="2080" y="121"/>
                      <a:pt x="2078" y="121"/>
                      <a:pt x="2076" y="122"/>
                    </a:cubicBezTo>
                    <a:lnTo>
                      <a:pt x="2076" y="122"/>
                    </a:lnTo>
                    <a:cubicBezTo>
                      <a:pt x="2078" y="121"/>
                      <a:pt x="2080" y="120"/>
                      <a:pt x="2082" y="119"/>
                    </a:cubicBezTo>
                    <a:lnTo>
                      <a:pt x="2082" y="119"/>
                    </a:lnTo>
                    <a:lnTo>
                      <a:pt x="2082" y="120"/>
                    </a:lnTo>
                    <a:lnTo>
                      <a:pt x="2082" y="120"/>
                    </a:lnTo>
                    <a:cubicBezTo>
                      <a:pt x="2088" y="117"/>
                      <a:pt x="2095" y="114"/>
                      <a:pt x="2101" y="112"/>
                    </a:cubicBezTo>
                    <a:lnTo>
                      <a:pt x="2101" y="112"/>
                    </a:lnTo>
                    <a:cubicBezTo>
                      <a:pt x="2104" y="113"/>
                      <a:pt x="2106" y="115"/>
                      <a:pt x="2105" y="119"/>
                    </a:cubicBezTo>
                    <a:lnTo>
                      <a:pt x="2105" y="119"/>
                    </a:lnTo>
                    <a:cubicBezTo>
                      <a:pt x="2108" y="117"/>
                      <a:pt x="2111" y="116"/>
                      <a:pt x="2113" y="114"/>
                    </a:cubicBezTo>
                    <a:lnTo>
                      <a:pt x="2113" y="114"/>
                    </a:lnTo>
                    <a:cubicBezTo>
                      <a:pt x="2113" y="114"/>
                      <a:pt x="2113" y="115"/>
                      <a:pt x="2113" y="116"/>
                    </a:cubicBezTo>
                    <a:lnTo>
                      <a:pt x="2113" y="116"/>
                    </a:lnTo>
                    <a:cubicBezTo>
                      <a:pt x="2117" y="114"/>
                      <a:pt x="2120" y="112"/>
                      <a:pt x="2123" y="110"/>
                    </a:cubicBezTo>
                    <a:lnTo>
                      <a:pt x="2119" y="110"/>
                    </a:lnTo>
                    <a:cubicBezTo>
                      <a:pt x="2117" y="111"/>
                      <a:pt x="2115" y="112"/>
                      <a:pt x="2113" y="114"/>
                    </a:cubicBezTo>
                    <a:lnTo>
                      <a:pt x="2113" y="114"/>
                    </a:lnTo>
                    <a:cubicBezTo>
                      <a:pt x="2113" y="111"/>
                      <a:pt x="2112" y="110"/>
                      <a:pt x="2109" y="110"/>
                    </a:cubicBezTo>
                    <a:cubicBezTo>
                      <a:pt x="2107" y="110"/>
                      <a:pt x="2104" y="111"/>
                      <a:pt x="2101" y="112"/>
                    </a:cubicBezTo>
                    <a:lnTo>
                      <a:pt x="2101" y="112"/>
                    </a:lnTo>
                    <a:cubicBezTo>
                      <a:pt x="2100" y="111"/>
                      <a:pt x="2098" y="111"/>
                      <a:pt x="2097" y="111"/>
                    </a:cubicBezTo>
                    <a:lnTo>
                      <a:pt x="2097" y="111"/>
                    </a:lnTo>
                    <a:cubicBezTo>
                      <a:pt x="2097" y="110"/>
                      <a:pt x="2097" y="110"/>
                      <a:pt x="2098" y="110"/>
                    </a:cubicBezTo>
                    <a:lnTo>
                      <a:pt x="2082" y="110"/>
                    </a:lnTo>
                    <a:cubicBezTo>
                      <a:pt x="2073" y="119"/>
                      <a:pt x="2071" y="122"/>
                      <a:pt x="2074" y="122"/>
                    </a:cubicBezTo>
                    <a:cubicBezTo>
                      <a:pt x="2074" y="122"/>
                      <a:pt x="2075" y="122"/>
                      <a:pt x="2076" y="122"/>
                    </a:cubicBezTo>
                    <a:lnTo>
                      <a:pt x="2076" y="122"/>
                    </a:lnTo>
                    <a:cubicBezTo>
                      <a:pt x="2007" y="159"/>
                      <a:pt x="1915" y="209"/>
                      <a:pt x="1809" y="262"/>
                    </a:cubicBezTo>
                    <a:lnTo>
                      <a:pt x="1809" y="262"/>
                    </a:lnTo>
                    <a:cubicBezTo>
                      <a:pt x="1830" y="249"/>
                      <a:pt x="1848" y="234"/>
                      <a:pt x="1863" y="220"/>
                    </a:cubicBezTo>
                    <a:cubicBezTo>
                      <a:pt x="1875" y="207"/>
                      <a:pt x="1908" y="189"/>
                      <a:pt x="1943" y="171"/>
                    </a:cubicBezTo>
                    <a:lnTo>
                      <a:pt x="1943" y="171"/>
                    </a:lnTo>
                    <a:cubicBezTo>
                      <a:pt x="1888" y="195"/>
                      <a:pt x="1808" y="229"/>
                      <a:pt x="1698" y="274"/>
                    </a:cubicBezTo>
                    <a:cubicBezTo>
                      <a:pt x="1684" y="279"/>
                      <a:pt x="1675" y="282"/>
                      <a:pt x="1672" y="282"/>
                    </a:cubicBezTo>
                    <a:cubicBezTo>
                      <a:pt x="1653" y="282"/>
                      <a:pt x="1804" y="209"/>
                      <a:pt x="1959" y="136"/>
                    </a:cubicBezTo>
                    <a:lnTo>
                      <a:pt x="1959" y="136"/>
                    </a:lnTo>
                    <a:cubicBezTo>
                      <a:pt x="1959" y="136"/>
                      <a:pt x="1959" y="136"/>
                      <a:pt x="1959" y="136"/>
                    </a:cubicBezTo>
                    <a:cubicBezTo>
                      <a:pt x="1977" y="136"/>
                      <a:pt x="2148" y="69"/>
                      <a:pt x="2132" y="69"/>
                    </a:cubicBezTo>
                    <a:cubicBezTo>
                      <a:pt x="2127" y="69"/>
                      <a:pt x="2103" y="76"/>
                      <a:pt x="2051" y="93"/>
                    </a:cubicBezTo>
                    <a:lnTo>
                      <a:pt x="2051" y="93"/>
                    </a:lnTo>
                    <a:cubicBezTo>
                      <a:pt x="2073" y="83"/>
                      <a:pt x="2094" y="73"/>
                      <a:pt x="2114" y="64"/>
                    </a:cubicBezTo>
                    <a:lnTo>
                      <a:pt x="2114" y="64"/>
                    </a:lnTo>
                    <a:cubicBezTo>
                      <a:pt x="2148" y="55"/>
                      <a:pt x="2162" y="52"/>
                      <a:pt x="2160" y="52"/>
                    </a:cubicBezTo>
                    <a:lnTo>
                      <a:pt x="2160" y="52"/>
                    </a:lnTo>
                    <a:cubicBezTo>
                      <a:pt x="2159" y="52"/>
                      <a:pt x="2145" y="55"/>
                      <a:pt x="2123" y="59"/>
                    </a:cubicBezTo>
                    <a:lnTo>
                      <a:pt x="2123" y="59"/>
                    </a:lnTo>
                    <a:cubicBezTo>
                      <a:pt x="2178" y="33"/>
                      <a:pt x="2223" y="12"/>
                      <a:pt x="2246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32"/>
              <p:cNvSpPr/>
              <p:nvPr/>
            </p:nvSpPr>
            <p:spPr>
              <a:xfrm>
                <a:off x="6634398" y="2898692"/>
                <a:ext cx="3640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295" h="165" extrusionOk="0">
                    <a:moveTo>
                      <a:pt x="274" y="1"/>
                    </a:moveTo>
                    <a:cubicBezTo>
                      <a:pt x="288" y="1"/>
                      <a:pt x="288" y="8"/>
                      <a:pt x="276" y="20"/>
                    </a:cubicBezTo>
                    <a:lnTo>
                      <a:pt x="276" y="20"/>
                    </a:lnTo>
                    <a:cubicBezTo>
                      <a:pt x="292" y="8"/>
                      <a:pt x="294" y="1"/>
                      <a:pt x="274" y="1"/>
                    </a:cubicBezTo>
                    <a:close/>
                    <a:moveTo>
                      <a:pt x="276" y="20"/>
                    </a:moveTo>
                    <a:cubicBezTo>
                      <a:pt x="249" y="41"/>
                      <a:pt x="179" y="75"/>
                      <a:pt x="110" y="110"/>
                    </a:cubicBezTo>
                    <a:cubicBezTo>
                      <a:pt x="119" y="110"/>
                      <a:pt x="126" y="110"/>
                      <a:pt x="132" y="110"/>
                    </a:cubicBezTo>
                    <a:lnTo>
                      <a:pt x="132" y="110"/>
                    </a:lnTo>
                    <a:cubicBezTo>
                      <a:pt x="200" y="77"/>
                      <a:pt x="256" y="41"/>
                      <a:pt x="276" y="20"/>
                    </a:cubicBezTo>
                    <a:close/>
                    <a:moveTo>
                      <a:pt x="132" y="110"/>
                    </a:moveTo>
                    <a:cubicBezTo>
                      <a:pt x="91" y="130"/>
                      <a:pt x="46" y="150"/>
                      <a:pt x="0" y="165"/>
                    </a:cubicBezTo>
                    <a:cubicBezTo>
                      <a:pt x="138" y="119"/>
                      <a:pt x="160" y="112"/>
                      <a:pt x="132" y="11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32"/>
              <p:cNvSpPr/>
              <p:nvPr/>
            </p:nvSpPr>
            <p:spPr>
              <a:xfrm>
                <a:off x="6633045" y="2900024"/>
                <a:ext cx="2714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10" extrusionOk="0">
                    <a:moveTo>
                      <a:pt x="220" y="0"/>
                    </a:moveTo>
                    <a:lnTo>
                      <a:pt x="110" y="55"/>
                    </a:lnTo>
                    <a:lnTo>
                      <a:pt x="110" y="55"/>
                    </a:lnTo>
                    <a:lnTo>
                      <a:pt x="220" y="0"/>
                    </a:lnTo>
                    <a:close/>
                    <a:moveTo>
                      <a:pt x="110" y="55"/>
                    </a:moveTo>
                    <a:lnTo>
                      <a:pt x="1" y="110"/>
                    </a:lnTo>
                    <a:cubicBezTo>
                      <a:pt x="1" y="110"/>
                      <a:pt x="56" y="110"/>
                      <a:pt x="110" y="5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32"/>
              <p:cNvSpPr/>
              <p:nvPr/>
            </p:nvSpPr>
            <p:spPr>
              <a:xfrm>
                <a:off x="6631028" y="2899358"/>
                <a:ext cx="2714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220" h="56" extrusionOk="0">
                    <a:moveTo>
                      <a:pt x="110" y="0"/>
                    </a:moveTo>
                    <a:cubicBezTo>
                      <a:pt x="55" y="55"/>
                      <a:pt x="0" y="55"/>
                      <a:pt x="110" y="55"/>
                    </a:cubicBezTo>
                    <a:cubicBezTo>
                      <a:pt x="165" y="0"/>
                      <a:pt x="220" y="0"/>
                      <a:pt x="11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32"/>
              <p:cNvSpPr/>
              <p:nvPr/>
            </p:nvSpPr>
            <p:spPr>
              <a:xfrm>
                <a:off x="6627658" y="2900024"/>
                <a:ext cx="1369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111" h="55" extrusionOk="0">
                    <a:moveTo>
                      <a:pt x="110" y="0"/>
                    </a:moveTo>
                    <a:lnTo>
                      <a:pt x="1" y="55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32"/>
              <p:cNvSpPr/>
              <p:nvPr/>
            </p:nvSpPr>
            <p:spPr>
              <a:xfrm>
                <a:off x="6609553" y="2876146"/>
                <a:ext cx="22923" cy="2683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2192" extrusionOk="0">
                    <a:moveTo>
                      <a:pt x="698" y="1132"/>
                    </a:moveTo>
                    <a:lnTo>
                      <a:pt x="698" y="1132"/>
                    </a:lnTo>
                    <a:cubicBezTo>
                      <a:pt x="703" y="1145"/>
                      <a:pt x="704" y="1153"/>
                      <a:pt x="697" y="1153"/>
                    </a:cubicBezTo>
                    <a:cubicBezTo>
                      <a:pt x="696" y="1153"/>
                      <a:pt x="695" y="1153"/>
                      <a:pt x="693" y="1152"/>
                    </a:cubicBezTo>
                    <a:lnTo>
                      <a:pt x="693" y="1152"/>
                    </a:lnTo>
                    <a:cubicBezTo>
                      <a:pt x="695" y="1145"/>
                      <a:pt x="696" y="1138"/>
                      <a:pt x="698" y="1132"/>
                    </a:cubicBezTo>
                    <a:close/>
                    <a:moveTo>
                      <a:pt x="685" y="1184"/>
                    </a:moveTo>
                    <a:lnTo>
                      <a:pt x="706" y="1205"/>
                    </a:lnTo>
                    <a:cubicBezTo>
                      <a:pt x="682" y="1253"/>
                      <a:pt x="671" y="1270"/>
                      <a:pt x="667" y="1270"/>
                    </a:cubicBezTo>
                    <a:cubicBezTo>
                      <a:pt x="661" y="1270"/>
                      <a:pt x="674" y="1226"/>
                      <a:pt x="685" y="1184"/>
                    </a:cubicBezTo>
                    <a:close/>
                    <a:moveTo>
                      <a:pt x="1254" y="1315"/>
                    </a:moveTo>
                    <a:cubicBezTo>
                      <a:pt x="1254" y="1337"/>
                      <a:pt x="1263" y="1369"/>
                      <a:pt x="1277" y="1404"/>
                    </a:cubicBezTo>
                    <a:lnTo>
                      <a:pt x="1277" y="1404"/>
                    </a:lnTo>
                    <a:cubicBezTo>
                      <a:pt x="1269" y="1376"/>
                      <a:pt x="1261" y="1346"/>
                      <a:pt x="1254" y="1315"/>
                    </a:cubicBezTo>
                    <a:close/>
                    <a:moveTo>
                      <a:pt x="1197" y="1623"/>
                    </a:moveTo>
                    <a:cubicBezTo>
                      <a:pt x="1254" y="1696"/>
                      <a:pt x="1295" y="1739"/>
                      <a:pt x="1329" y="1773"/>
                    </a:cubicBezTo>
                    <a:lnTo>
                      <a:pt x="1329" y="1773"/>
                    </a:lnTo>
                    <a:cubicBezTo>
                      <a:pt x="1284" y="1721"/>
                      <a:pt x="1239" y="1669"/>
                      <a:pt x="1197" y="1623"/>
                    </a:cubicBezTo>
                    <a:close/>
                    <a:moveTo>
                      <a:pt x="1854" y="1838"/>
                    </a:moveTo>
                    <a:cubicBezTo>
                      <a:pt x="1852" y="1838"/>
                      <a:pt x="1847" y="1844"/>
                      <a:pt x="1837" y="1863"/>
                    </a:cubicBezTo>
                    <a:lnTo>
                      <a:pt x="1853" y="1863"/>
                    </a:lnTo>
                    <a:cubicBezTo>
                      <a:pt x="1856" y="1849"/>
                      <a:pt x="1857" y="1838"/>
                      <a:pt x="1854" y="1838"/>
                    </a:cubicBezTo>
                    <a:close/>
                    <a:moveTo>
                      <a:pt x="1853" y="1863"/>
                    </a:moveTo>
                    <a:cubicBezTo>
                      <a:pt x="1849" y="1879"/>
                      <a:pt x="1844" y="1898"/>
                      <a:pt x="1844" y="1898"/>
                    </a:cubicBezTo>
                    <a:cubicBezTo>
                      <a:pt x="1844" y="1898"/>
                      <a:pt x="1847" y="1889"/>
                      <a:pt x="1856" y="1863"/>
                    </a:cubicBezTo>
                    <a:close/>
                    <a:moveTo>
                      <a:pt x="1436" y="1890"/>
                    </a:moveTo>
                    <a:lnTo>
                      <a:pt x="1436" y="1890"/>
                    </a:lnTo>
                    <a:cubicBezTo>
                      <a:pt x="1449" y="1890"/>
                      <a:pt x="1464" y="1890"/>
                      <a:pt x="1479" y="1890"/>
                    </a:cubicBezTo>
                    <a:cubicBezTo>
                      <a:pt x="1599" y="1890"/>
                      <a:pt x="1747" y="1890"/>
                      <a:pt x="1452" y="1911"/>
                    </a:cubicBezTo>
                    <a:lnTo>
                      <a:pt x="1452" y="1911"/>
                    </a:lnTo>
                    <a:cubicBezTo>
                      <a:pt x="1447" y="1904"/>
                      <a:pt x="1441" y="1897"/>
                      <a:pt x="1436" y="1890"/>
                    </a:cubicBezTo>
                    <a:close/>
                    <a:moveTo>
                      <a:pt x="322" y="1917"/>
                    </a:moveTo>
                    <a:cubicBezTo>
                      <a:pt x="201" y="1942"/>
                      <a:pt x="241" y="1955"/>
                      <a:pt x="323" y="1963"/>
                    </a:cubicBezTo>
                    <a:lnTo>
                      <a:pt x="323" y="1963"/>
                    </a:lnTo>
                    <a:cubicBezTo>
                      <a:pt x="328" y="1955"/>
                      <a:pt x="347" y="1942"/>
                      <a:pt x="322" y="1917"/>
                    </a:cubicBezTo>
                    <a:close/>
                    <a:moveTo>
                      <a:pt x="1582" y="0"/>
                    </a:moveTo>
                    <a:cubicBezTo>
                      <a:pt x="1418" y="329"/>
                      <a:pt x="761" y="0"/>
                      <a:pt x="925" y="877"/>
                    </a:cubicBezTo>
                    <a:lnTo>
                      <a:pt x="761" y="548"/>
                    </a:lnTo>
                    <a:lnTo>
                      <a:pt x="761" y="548"/>
                    </a:lnTo>
                    <a:cubicBezTo>
                      <a:pt x="844" y="729"/>
                      <a:pt x="839" y="783"/>
                      <a:pt x="800" y="783"/>
                    </a:cubicBezTo>
                    <a:cubicBezTo>
                      <a:pt x="742" y="783"/>
                      <a:pt x="612" y="669"/>
                      <a:pt x="575" y="669"/>
                    </a:cubicBezTo>
                    <a:cubicBezTo>
                      <a:pt x="537" y="669"/>
                      <a:pt x="595" y="786"/>
                      <a:pt x="925" y="1260"/>
                    </a:cubicBezTo>
                    <a:lnTo>
                      <a:pt x="432" y="658"/>
                    </a:lnTo>
                    <a:cubicBezTo>
                      <a:pt x="420" y="652"/>
                      <a:pt x="412" y="649"/>
                      <a:pt x="406" y="649"/>
                    </a:cubicBezTo>
                    <a:cubicBezTo>
                      <a:pt x="340" y="649"/>
                      <a:pt x="624" y="999"/>
                      <a:pt x="689" y="1116"/>
                    </a:cubicBezTo>
                    <a:lnTo>
                      <a:pt x="689" y="1116"/>
                    </a:lnTo>
                    <a:cubicBezTo>
                      <a:pt x="685" y="1121"/>
                      <a:pt x="679" y="1129"/>
                      <a:pt x="672" y="1141"/>
                    </a:cubicBezTo>
                    <a:lnTo>
                      <a:pt x="672" y="1141"/>
                    </a:lnTo>
                    <a:cubicBezTo>
                      <a:pt x="640" y="1121"/>
                      <a:pt x="582" y="1073"/>
                      <a:pt x="487" y="986"/>
                    </a:cubicBezTo>
                    <a:lnTo>
                      <a:pt x="487" y="986"/>
                    </a:lnTo>
                    <a:lnTo>
                      <a:pt x="661" y="1160"/>
                    </a:lnTo>
                    <a:lnTo>
                      <a:pt x="661" y="1160"/>
                    </a:lnTo>
                    <a:cubicBezTo>
                      <a:pt x="614" y="1244"/>
                      <a:pt x="515" y="1445"/>
                      <a:pt x="322" y="1863"/>
                    </a:cubicBezTo>
                    <a:lnTo>
                      <a:pt x="268" y="1917"/>
                    </a:lnTo>
                    <a:lnTo>
                      <a:pt x="432" y="1917"/>
                    </a:lnTo>
                    <a:cubicBezTo>
                      <a:pt x="704" y="1917"/>
                      <a:pt x="706" y="1917"/>
                      <a:pt x="492" y="1971"/>
                    </a:cubicBezTo>
                    <a:lnTo>
                      <a:pt x="492" y="1971"/>
                    </a:lnTo>
                    <a:cubicBezTo>
                      <a:pt x="438" y="1970"/>
                      <a:pt x="373" y="1967"/>
                      <a:pt x="323" y="1963"/>
                    </a:cubicBezTo>
                    <a:lnTo>
                      <a:pt x="323" y="1963"/>
                    </a:lnTo>
                    <a:cubicBezTo>
                      <a:pt x="318" y="1972"/>
                      <a:pt x="334" y="1972"/>
                      <a:pt x="487" y="1972"/>
                    </a:cubicBezTo>
                    <a:cubicBezTo>
                      <a:pt x="489" y="1972"/>
                      <a:pt x="490" y="1971"/>
                      <a:pt x="492" y="1971"/>
                    </a:cubicBezTo>
                    <a:lnTo>
                      <a:pt x="492" y="1971"/>
                    </a:lnTo>
                    <a:cubicBezTo>
                      <a:pt x="551" y="1972"/>
                      <a:pt x="596" y="1972"/>
                      <a:pt x="596" y="1972"/>
                    </a:cubicBezTo>
                    <a:cubicBezTo>
                      <a:pt x="564" y="1980"/>
                      <a:pt x="532" y="1987"/>
                      <a:pt x="502" y="1993"/>
                    </a:cubicBezTo>
                    <a:lnTo>
                      <a:pt x="502" y="1993"/>
                    </a:lnTo>
                    <a:cubicBezTo>
                      <a:pt x="460" y="1995"/>
                      <a:pt x="447" y="1996"/>
                      <a:pt x="452" y="1996"/>
                    </a:cubicBezTo>
                    <a:cubicBezTo>
                      <a:pt x="457" y="1996"/>
                      <a:pt x="471" y="1996"/>
                      <a:pt x="492" y="1995"/>
                    </a:cubicBezTo>
                    <a:lnTo>
                      <a:pt x="492" y="1995"/>
                    </a:lnTo>
                    <a:cubicBezTo>
                      <a:pt x="325" y="2027"/>
                      <a:pt x="195" y="2027"/>
                      <a:pt x="103" y="2027"/>
                    </a:cubicBezTo>
                    <a:cubicBezTo>
                      <a:pt x="391" y="2027"/>
                      <a:pt x="1" y="2119"/>
                      <a:pt x="273" y="2119"/>
                    </a:cubicBezTo>
                    <a:cubicBezTo>
                      <a:pt x="364" y="2119"/>
                      <a:pt x="528" y="2109"/>
                      <a:pt x="815" y="2082"/>
                    </a:cubicBezTo>
                    <a:cubicBezTo>
                      <a:pt x="1034" y="2027"/>
                      <a:pt x="1199" y="2027"/>
                      <a:pt x="1308" y="2027"/>
                    </a:cubicBezTo>
                    <a:cubicBezTo>
                      <a:pt x="1692" y="1972"/>
                      <a:pt x="1199" y="1972"/>
                      <a:pt x="925" y="1972"/>
                    </a:cubicBezTo>
                    <a:cubicBezTo>
                      <a:pt x="840" y="1976"/>
                      <a:pt x="769" y="1980"/>
                      <a:pt x="709" y="1982"/>
                    </a:cubicBezTo>
                    <a:lnTo>
                      <a:pt x="709" y="1982"/>
                    </a:lnTo>
                    <a:cubicBezTo>
                      <a:pt x="779" y="1977"/>
                      <a:pt x="800" y="1972"/>
                      <a:pt x="651" y="1972"/>
                    </a:cubicBezTo>
                    <a:cubicBezTo>
                      <a:pt x="870" y="1945"/>
                      <a:pt x="980" y="1945"/>
                      <a:pt x="1069" y="1945"/>
                    </a:cubicBezTo>
                    <a:cubicBezTo>
                      <a:pt x="1158" y="1945"/>
                      <a:pt x="1226" y="1945"/>
                      <a:pt x="1363" y="1917"/>
                    </a:cubicBezTo>
                    <a:cubicBezTo>
                      <a:pt x="1380" y="1916"/>
                      <a:pt x="1396" y="1915"/>
                      <a:pt x="1412" y="1914"/>
                    </a:cubicBezTo>
                    <a:lnTo>
                      <a:pt x="1412" y="1914"/>
                    </a:lnTo>
                    <a:cubicBezTo>
                      <a:pt x="1459" y="1966"/>
                      <a:pt x="1493" y="2013"/>
                      <a:pt x="1527" y="2082"/>
                    </a:cubicBezTo>
                    <a:lnTo>
                      <a:pt x="1692" y="2191"/>
                    </a:lnTo>
                    <a:cubicBezTo>
                      <a:pt x="1773" y="1996"/>
                      <a:pt x="1816" y="1902"/>
                      <a:pt x="1837" y="1863"/>
                    </a:cubicBezTo>
                    <a:lnTo>
                      <a:pt x="1801" y="1863"/>
                    </a:lnTo>
                    <a:cubicBezTo>
                      <a:pt x="1603" y="1872"/>
                      <a:pt x="1489" y="1879"/>
                      <a:pt x="1431" y="1883"/>
                    </a:cubicBezTo>
                    <a:lnTo>
                      <a:pt x="1431" y="1883"/>
                    </a:lnTo>
                    <a:cubicBezTo>
                      <a:pt x="1395" y="1838"/>
                      <a:pt x="1366" y="1811"/>
                      <a:pt x="1329" y="1773"/>
                    </a:cubicBezTo>
                    <a:lnTo>
                      <a:pt x="1329" y="1773"/>
                    </a:lnTo>
                    <a:cubicBezTo>
                      <a:pt x="1360" y="1811"/>
                      <a:pt x="1391" y="1848"/>
                      <a:pt x="1420" y="1884"/>
                    </a:cubicBezTo>
                    <a:lnTo>
                      <a:pt x="1420" y="1884"/>
                    </a:lnTo>
                    <a:cubicBezTo>
                      <a:pt x="1423" y="1883"/>
                      <a:pt x="1427" y="1883"/>
                      <a:pt x="1431" y="1883"/>
                    </a:cubicBezTo>
                    <a:lnTo>
                      <a:pt x="1431" y="1883"/>
                    </a:lnTo>
                    <a:cubicBezTo>
                      <a:pt x="1432" y="1885"/>
                      <a:pt x="1434" y="1887"/>
                      <a:pt x="1436" y="1890"/>
                    </a:cubicBezTo>
                    <a:lnTo>
                      <a:pt x="1436" y="1890"/>
                    </a:lnTo>
                    <a:cubicBezTo>
                      <a:pt x="1432" y="1890"/>
                      <a:pt x="1428" y="1890"/>
                      <a:pt x="1425" y="1890"/>
                    </a:cubicBezTo>
                    <a:lnTo>
                      <a:pt x="1425" y="1890"/>
                    </a:lnTo>
                    <a:cubicBezTo>
                      <a:pt x="1431" y="1897"/>
                      <a:pt x="1437" y="1905"/>
                      <a:pt x="1442" y="1912"/>
                    </a:cubicBezTo>
                    <a:lnTo>
                      <a:pt x="1442" y="1912"/>
                    </a:lnTo>
                    <a:cubicBezTo>
                      <a:pt x="1446" y="1912"/>
                      <a:pt x="1449" y="1911"/>
                      <a:pt x="1452" y="1911"/>
                    </a:cubicBezTo>
                    <a:lnTo>
                      <a:pt x="1452" y="1911"/>
                    </a:lnTo>
                    <a:cubicBezTo>
                      <a:pt x="1474" y="1941"/>
                      <a:pt x="1498" y="1978"/>
                      <a:pt x="1527" y="2027"/>
                    </a:cubicBezTo>
                    <a:cubicBezTo>
                      <a:pt x="1507" y="1996"/>
                      <a:pt x="1477" y="1956"/>
                      <a:pt x="1442" y="1912"/>
                    </a:cubicBezTo>
                    <a:lnTo>
                      <a:pt x="1442" y="1912"/>
                    </a:lnTo>
                    <a:cubicBezTo>
                      <a:pt x="1432" y="1913"/>
                      <a:pt x="1422" y="1913"/>
                      <a:pt x="1412" y="1914"/>
                    </a:cubicBezTo>
                    <a:lnTo>
                      <a:pt x="1412" y="1914"/>
                    </a:lnTo>
                    <a:cubicBezTo>
                      <a:pt x="1404" y="1906"/>
                      <a:pt x="1397" y="1898"/>
                      <a:pt x="1389" y="1889"/>
                    </a:cubicBezTo>
                    <a:lnTo>
                      <a:pt x="1389" y="1889"/>
                    </a:lnTo>
                    <a:cubicBezTo>
                      <a:pt x="1397" y="1890"/>
                      <a:pt x="1409" y="1890"/>
                      <a:pt x="1425" y="1890"/>
                    </a:cubicBezTo>
                    <a:lnTo>
                      <a:pt x="1425" y="1890"/>
                    </a:lnTo>
                    <a:cubicBezTo>
                      <a:pt x="1423" y="1888"/>
                      <a:pt x="1421" y="1886"/>
                      <a:pt x="1420" y="1884"/>
                    </a:cubicBezTo>
                    <a:lnTo>
                      <a:pt x="1420" y="1884"/>
                    </a:lnTo>
                    <a:cubicBezTo>
                      <a:pt x="1403" y="1885"/>
                      <a:pt x="1392" y="1886"/>
                      <a:pt x="1386" y="1887"/>
                    </a:cubicBezTo>
                    <a:lnTo>
                      <a:pt x="1386" y="1887"/>
                    </a:lnTo>
                    <a:cubicBezTo>
                      <a:pt x="1387" y="1887"/>
                      <a:pt x="1388" y="1888"/>
                      <a:pt x="1389" y="1889"/>
                    </a:cubicBezTo>
                    <a:lnTo>
                      <a:pt x="1389" y="1889"/>
                    </a:lnTo>
                    <a:cubicBezTo>
                      <a:pt x="1377" y="1889"/>
                      <a:pt x="1375" y="1888"/>
                      <a:pt x="1386" y="1887"/>
                    </a:cubicBezTo>
                    <a:lnTo>
                      <a:pt x="1386" y="1887"/>
                    </a:lnTo>
                    <a:cubicBezTo>
                      <a:pt x="1363" y="1863"/>
                      <a:pt x="1338" y="1837"/>
                      <a:pt x="1308" y="1808"/>
                    </a:cubicBezTo>
                    <a:cubicBezTo>
                      <a:pt x="1254" y="1753"/>
                      <a:pt x="925" y="1424"/>
                      <a:pt x="761" y="1260"/>
                    </a:cubicBezTo>
                    <a:lnTo>
                      <a:pt x="761" y="1260"/>
                    </a:lnTo>
                    <a:cubicBezTo>
                      <a:pt x="852" y="1339"/>
                      <a:pt x="891" y="1367"/>
                      <a:pt x="899" y="1367"/>
                    </a:cubicBezTo>
                    <a:cubicBezTo>
                      <a:pt x="921" y="1367"/>
                      <a:pt x="738" y="1174"/>
                      <a:pt x="764" y="1174"/>
                    </a:cubicBezTo>
                    <a:cubicBezTo>
                      <a:pt x="770" y="1174"/>
                      <a:pt x="786" y="1183"/>
                      <a:pt x="815" y="1205"/>
                    </a:cubicBezTo>
                    <a:cubicBezTo>
                      <a:pt x="976" y="1366"/>
                      <a:pt x="1045" y="1448"/>
                      <a:pt x="1092" y="1515"/>
                    </a:cubicBezTo>
                    <a:lnTo>
                      <a:pt x="1092" y="1515"/>
                    </a:lnTo>
                    <a:cubicBezTo>
                      <a:pt x="1065" y="1490"/>
                      <a:pt x="1046" y="1474"/>
                      <a:pt x="1038" y="1474"/>
                    </a:cubicBezTo>
                    <a:cubicBezTo>
                      <a:pt x="1036" y="1474"/>
                      <a:pt x="1034" y="1476"/>
                      <a:pt x="1034" y="1479"/>
                    </a:cubicBezTo>
                    <a:lnTo>
                      <a:pt x="1254" y="1753"/>
                    </a:lnTo>
                    <a:cubicBezTo>
                      <a:pt x="1169" y="1641"/>
                      <a:pt x="1143" y="1586"/>
                      <a:pt x="1092" y="1515"/>
                    </a:cubicBezTo>
                    <a:lnTo>
                      <a:pt x="1092" y="1515"/>
                    </a:lnTo>
                    <a:cubicBezTo>
                      <a:pt x="1121" y="1542"/>
                      <a:pt x="1157" y="1579"/>
                      <a:pt x="1197" y="1623"/>
                    </a:cubicBezTo>
                    <a:lnTo>
                      <a:pt x="1197" y="1623"/>
                    </a:lnTo>
                    <a:cubicBezTo>
                      <a:pt x="1166" y="1585"/>
                      <a:pt x="1131" y="1538"/>
                      <a:pt x="1089" y="1479"/>
                    </a:cubicBezTo>
                    <a:lnTo>
                      <a:pt x="1089" y="1479"/>
                    </a:lnTo>
                    <a:cubicBezTo>
                      <a:pt x="1246" y="1659"/>
                      <a:pt x="1320" y="1737"/>
                      <a:pt x="1346" y="1737"/>
                    </a:cubicBezTo>
                    <a:cubicBezTo>
                      <a:pt x="1377" y="1737"/>
                      <a:pt x="1336" y="1621"/>
                      <a:pt x="1284" y="1430"/>
                    </a:cubicBezTo>
                    <a:lnTo>
                      <a:pt x="1284" y="1430"/>
                    </a:lnTo>
                    <a:cubicBezTo>
                      <a:pt x="1347" y="1557"/>
                      <a:pt x="1395" y="1653"/>
                      <a:pt x="1418" y="1698"/>
                    </a:cubicBezTo>
                    <a:lnTo>
                      <a:pt x="1418" y="1698"/>
                    </a:lnTo>
                    <a:cubicBezTo>
                      <a:pt x="1422" y="1702"/>
                      <a:pt x="1425" y="1704"/>
                      <a:pt x="1426" y="1704"/>
                    </a:cubicBezTo>
                    <a:cubicBezTo>
                      <a:pt x="1437" y="1704"/>
                      <a:pt x="1326" y="1530"/>
                      <a:pt x="1277" y="1404"/>
                    </a:cubicBezTo>
                    <a:lnTo>
                      <a:pt x="1277" y="1404"/>
                    </a:lnTo>
                    <a:cubicBezTo>
                      <a:pt x="1279" y="1413"/>
                      <a:pt x="1282" y="1422"/>
                      <a:pt x="1284" y="1430"/>
                    </a:cubicBezTo>
                    <a:lnTo>
                      <a:pt x="1284" y="1430"/>
                    </a:lnTo>
                    <a:cubicBezTo>
                      <a:pt x="1258" y="1378"/>
                      <a:pt x="1229" y="1321"/>
                      <a:pt x="1199" y="1260"/>
                    </a:cubicBezTo>
                    <a:cubicBezTo>
                      <a:pt x="1159" y="1161"/>
                      <a:pt x="1155" y="1119"/>
                      <a:pt x="1174" y="1119"/>
                    </a:cubicBezTo>
                    <a:cubicBezTo>
                      <a:pt x="1208" y="1119"/>
                      <a:pt x="1313" y="1250"/>
                      <a:pt x="1418" y="1424"/>
                    </a:cubicBezTo>
                    <a:lnTo>
                      <a:pt x="1254" y="1096"/>
                    </a:lnTo>
                    <a:cubicBezTo>
                      <a:pt x="1228" y="966"/>
                      <a:pt x="1229" y="919"/>
                      <a:pt x="1246" y="919"/>
                    </a:cubicBezTo>
                    <a:cubicBezTo>
                      <a:pt x="1290" y="919"/>
                      <a:pt x="1433" y="1223"/>
                      <a:pt x="1470" y="1223"/>
                    </a:cubicBezTo>
                    <a:cubicBezTo>
                      <a:pt x="1479" y="1223"/>
                      <a:pt x="1481" y="1202"/>
                      <a:pt x="1473" y="1151"/>
                    </a:cubicBezTo>
                    <a:lnTo>
                      <a:pt x="1418" y="1151"/>
                    </a:lnTo>
                    <a:cubicBezTo>
                      <a:pt x="1418" y="1048"/>
                      <a:pt x="1273" y="319"/>
                      <a:pt x="1346" y="319"/>
                    </a:cubicBezTo>
                    <a:cubicBezTo>
                      <a:pt x="1350" y="319"/>
                      <a:pt x="1356" y="322"/>
                      <a:pt x="1363" y="329"/>
                    </a:cubicBezTo>
                    <a:cubicBezTo>
                      <a:pt x="1418" y="767"/>
                      <a:pt x="1418" y="767"/>
                      <a:pt x="1473" y="1151"/>
                    </a:cubicBezTo>
                    <a:lnTo>
                      <a:pt x="1473" y="603"/>
                    </a:lnTo>
                    <a:cubicBezTo>
                      <a:pt x="1492" y="701"/>
                      <a:pt x="1505" y="715"/>
                      <a:pt x="1515" y="715"/>
                    </a:cubicBezTo>
                    <a:cubicBezTo>
                      <a:pt x="1520" y="715"/>
                      <a:pt x="1523" y="712"/>
                      <a:pt x="1527" y="712"/>
                    </a:cubicBezTo>
                    <a:cubicBezTo>
                      <a:pt x="1541" y="712"/>
                      <a:pt x="1555" y="740"/>
                      <a:pt x="1582" y="986"/>
                    </a:cubicBezTo>
                    <a:cubicBezTo>
                      <a:pt x="1527" y="329"/>
                      <a:pt x="1692" y="931"/>
                      <a:pt x="1582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32"/>
              <p:cNvSpPr/>
              <p:nvPr/>
            </p:nvSpPr>
            <p:spPr>
              <a:xfrm>
                <a:off x="6629675" y="2875479"/>
                <a:ext cx="691" cy="10233"/>
              </a:xfrm>
              <a:custGeom>
                <a:avLst/>
                <a:gdLst/>
                <a:ahLst/>
                <a:cxnLst/>
                <a:rect l="l" t="t" r="r" b="b"/>
                <a:pathLst>
                  <a:path w="56" h="836" extrusionOk="0">
                    <a:moveTo>
                      <a:pt x="56" y="1"/>
                    </a:moveTo>
                    <a:lnTo>
                      <a:pt x="56" y="1"/>
                    </a:lnTo>
                    <a:cubicBezTo>
                      <a:pt x="56" y="27"/>
                      <a:pt x="53" y="34"/>
                      <a:pt x="48" y="34"/>
                    </a:cubicBezTo>
                    <a:cubicBezTo>
                      <a:pt x="41" y="34"/>
                      <a:pt x="32" y="20"/>
                      <a:pt x="23" y="20"/>
                    </a:cubicBezTo>
                    <a:cubicBezTo>
                      <a:pt x="11" y="20"/>
                      <a:pt x="1" y="45"/>
                      <a:pt x="1" y="165"/>
                    </a:cubicBezTo>
                    <a:cubicBezTo>
                      <a:pt x="1" y="209"/>
                      <a:pt x="1" y="359"/>
                      <a:pt x="1" y="359"/>
                    </a:cubicBezTo>
                    <a:lnTo>
                      <a:pt x="1" y="822"/>
                    </a:lnTo>
                    <a:cubicBezTo>
                      <a:pt x="5" y="831"/>
                      <a:pt x="9" y="835"/>
                      <a:pt x="13" y="835"/>
                    </a:cubicBezTo>
                    <a:cubicBezTo>
                      <a:pt x="56" y="835"/>
                      <a:pt x="56" y="303"/>
                      <a:pt x="56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32"/>
              <p:cNvSpPr/>
              <p:nvPr/>
            </p:nvSpPr>
            <p:spPr>
              <a:xfrm>
                <a:off x="6630696" y="2873651"/>
                <a:ext cx="34804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2821" h="2069" extrusionOk="0">
                    <a:moveTo>
                      <a:pt x="1198" y="1841"/>
                    </a:moveTo>
                    <a:cubicBezTo>
                      <a:pt x="1191" y="1844"/>
                      <a:pt x="1184" y="1847"/>
                      <a:pt x="1178" y="1849"/>
                    </a:cubicBezTo>
                    <a:cubicBezTo>
                      <a:pt x="1185" y="1847"/>
                      <a:pt x="1191" y="1844"/>
                      <a:pt x="1198" y="1841"/>
                    </a:cubicBezTo>
                    <a:close/>
                    <a:moveTo>
                      <a:pt x="688" y="0"/>
                    </a:moveTo>
                    <a:cubicBezTo>
                      <a:pt x="560" y="0"/>
                      <a:pt x="342" y="549"/>
                      <a:pt x="247" y="645"/>
                    </a:cubicBezTo>
                    <a:lnTo>
                      <a:pt x="247" y="152"/>
                    </a:lnTo>
                    <a:cubicBezTo>
                      <a:pt x="219" y="220"/>
                      <a:pt x="188" y="237"/>
                      <a:pt x="158" y="237"/>
                    </a:cubicBezTo>
                    <a:cubicBezTo>
                      <a:pt x="128" y="237"/>
                      <a:pt x="99" y="220"/>
                      <a:pt x="75" y="220"/>
                    </a:cubicBezTo>
                    <a:cubicBezTo>
                      <a:pt x="27" y="220"/>
                      <a:pt x="0" y="289"/>
                      <a:pt x="27" y="699"/>
                    </a:cubicBezTo>
                    <a:cubicBezTo>
                      <a:pt x="27" y="703"/>
                      <a:pt x="28" y="704"/>
                      <a:pt x="28" y="704"/>
                    </a:cubicBezTo>
                    <a:cubicBezTo>
                      <a:pt x="33" y="704"/>
                      <a:pt x="69" y="443"/>
                      <a:pt x="111" y="443"/>
                    </a:cubicBezTo>
                    <a:cubicBezTo>
                      <a:pt x="120" y="443"/>
                      <a:pt x="128" y="454"/>
                      <a:pt x="137" y="480"/>
                    </a:cubicBezTo>
                    <a:lnTo>
                      <a:pt x="82" y="754"/>
                    </a:lnTo>
                    <a:lnTo>
                      <a:pt x="192" y="699"/>
                    </a:lnTo>
                    <a:lnTo>
                      <a:pt x="137" y="1028"/>
                    </a:lnTo>
                    <a:cubicBezTo>
                      <a:pt x="137" y="1110"/>
                      <a:pt x="143" y="1144"/>
                      <a:pt x="154" y="1144"/>
                    </a:cubicBezTo>
                    <a:cubicBezTo>
                      <a:pt x="209" y="1144"/>
                      <a:pt x="381" y="348"/>
                      <a:pt x="547" y="348"/>
                    </a:cubicBezTo>
                    <a:cubicBezTo>
                      <a:pt x="575" y="348"/>
                      <a:pt x="603" y="371"/>
                      <a:pt x="630" y="425"/>
                    </a:cubicBezTo>
                    <a:lnTo>
                      <a:pt x="356" y="1083"/>
                    </a:lnTo>
                    <a:cubicBezTo>
                      <a:pt x="466" y="1192"/>
                      <a:pt x="685" y="1028"/>
                      <a:pt x="520" y="1466"/>
                    </a:cubicBezTo>
                    <a:cubicBezTo>
                      <a:pt x="520" y="1466"/>
                      <a:pt x="673" y="1276"/>
                      <a:pt x="660" y="1276"/>
                    </a:cubicBezTo>
                    <a:lnTo>
                      <a:pt x="660" y="1276"/>
                    </a:lnTo>
                    <a:cubicBezTo>
                      <a:pt x="657" y="1276"/>
                      <a:pt x="648" y="1284"/>
                      <a:pt x="630" y="1302"/>
                    </a:cubicBezTo>
                    <a:cubicBezTo>
                      <a:pt x="630" y="1247"/>
                      <a:pt x="794" y="973"/>
                      <a:pt x="959" y="864"/>
                    </a:cubicBezTo>
                    <a:cubicBezTo>
                      <a:pt x="1062" y="826"/>
                      <a:pt x="1120" y="809"/>
                      <a:pt x="1146" y="809"/>
                    </a:cubicBezTo>
                    <a:cubicBezTo>
                      <a:pt x="1267" y="809"/>
                      <a:pt x="621" y="1194"/>
                      <a:pt x="575" y="1466"/>
                    </a:cubicBezTo>
                    <a:cubicBezTo>
                      <a:pt x="686" y="1404"/>
                      <a:pt x="806" y="1379"/>
                      <a:pt x="918" y="1379"/>
                    </a:cubicBezTo>
                    <a:cubicBezTo>
                      <a:pt x="1297" y="1379"/>
                      <a:pt x="1592" y="1670"/>
                      <a:pt x="1198" y="1841"/>
                    </a:cubicBezTo>
                    <a:lnTo>
                      <a:pt x="1198" y="1841"/>
                    </a:lnTo>
                    <a:cubicBezTo>
                      <a:pt x="1353" y="1778"/>
                      <a:pt x="1524" y="1750"/>
                      <a:pt x="1669" y="1750"/>
                    </a:cubicBezTo>
                    <a:cubicBezTo>
                      <a:pt x="1878" y="1750"/>
                      <a:pt x="2031" y="1809"/>
                      <a:pt x="1999" y="1904"/>
                    </a:cubicBezTo>
                    <a:cubicBezTo>
                      <a:pt x="1926" y="1922"/>
                      <a:pt x="1859" y="1929"/>
                      <a:pt x="1794" y="1929"/>
                    </a:cubicBezTo>
                    <a:cubicBezTo>
                      <a:pt x="1664" y="1929"/>
                      <a:pt x="1543" y="1904"/>
                      <a:pt x="1397" y="1904"/>
                    </a:cubicBezTo>
                    <a:cubicBezTo>
                      <a:pt x="1287" y="1959"/>
                      <a:pt x="1123" y="2014"/>
                      <a:pt x="1232" y="2014"/>
                    </a:cubicBezTo>
                    <a:cubicBezTo>
                      <a:pt x="1391" y="1991"/>
                      <a:pt x="1578" y="1978"/>
                      <a:pt x="1762" y="1978"/>
                    </a:cubicBezTo>
                    <a:cubicBezTo>
                      <a:pt x="2023" y="1978"/>
                      <a:pt x="2277" y="2004"/>
                      <a:pt x="2437" y="2069"/>
                    </a:cubicBezTo>
                    <a:cubicBezTo>
                      <a:pt x="2821" y="1685"/>
                      <a:pt x="1451" y="1576"/>
                      <a:pt x="1397" y="1302"/>
                    </a:cubicBezTo>
                    <a:cubicBezTo>
                      <a:pt x="1506" y="1247"/>
                      <a:pt x="1671" y="1192"/>
                      <a:pt x="1780" y="1137"/>
                    </a:cubicBezTo>
                    <a:cubicBezTo>
                      <a:pt x="1451" y="590"/>
                      <a:pt x="739" y="425"/>
                      <a:pt x="739" y="42"/>
                    </a:cubicBezTo>
                    <a:cubicBezTo>
                      <a:pt x="725" y="13"/>
                      <a:pt x="708" y="0"/>
                      <a:pt x="688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32"/>
              <p:cNvSpPr/>
              <p:nvPr/>
            </p:nvSpPr>
            <p:spPr>
              <a:xfrm>
                <a:off x="6652589" y="2886922"/>
                <a:ext cx="2714" cy="2521"/>
              </a:xfrm>
              <a:custGeom>
                <a:avLst/>
                <a:gdLst/>
                <a:ahLst/>
                <a:cxnLst/>
                <a:rect l="l" t="t" r="r" b="b"/>
                <a:pathLst>
                  <a:path w="220" h="206" extrusionOk="0">
                    <a:moveTo>
                      <a:pt x="130" y="0"/>
                    </a:moveTo>
                    <a:cubicBezTo>
                      <a:pt x="96" y="0"/>
                      <a:pt x="55" y="14"/>
                      <a:pt x="0" y="41"/>
                    </a:cubicBezTo>
                    <a:lnTo>
                      <a:pt x="110" y="206"/>
                    </a:lnTo>
                    <a:lnTo>
                      <a:pt x="219" y="41"/>
                    </a:lnTo>
                    <a:cubicBezTo>
                      <a:pt x="192" y="14"/>
                      <a:pt x="164" y="0"/>
                      <a:pt x="13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32"/>
              <p:cNvSpPr/>
              <p:nvPr/>
            </p:nvSpPr>
            <p:spPr>
              <a:xfrm>
                <a:off x="6443754" y="3111687"/>
                <a:ext cx="31090" cy="29902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2443" extrusionOk="0">
                    <a:moveTo>
                      <a:pt x="2178" y="0"/>
                    </a:moveTo>
                    <a:cubicBezTo>
                      <a:pt x="2060" y="0"/>
                      <a:pt x="1941" y="16"/>
                      <a:pt x="1824" y="46"/>
                    </a:cubicBezTo>
                    <a:lnTo>
                      <a:pt x="2520" y="46"/>
                    </a:lnTo>
                    <a:cubicBezTo>
                      <a:pt x="2406" y="15"/>
                      <a:pt x="2292" y="0"/>
                      <a:pt x="2178" y="0"/>
                    </a:cubicBezTo>
                    <a:close/>
                    <a:moveTo>
                      <a:pt x="767" y="46"/>
                    </a:moveTo>
                    <a:cubicBezTo>
                      <a:pt x="888" y="167"/>
                      <a:pt x="990" y="296"/>
                      <a:pt x="1074" y="431"/>
                    </a:cubicBezTo>
                    <a:lnTo>
                      <a:pt x="1074" y="431"/>
                    </a:lnTo>
                    <a:cubicBezTo>
                      <a:pt x="1310" y="249"/>
                      <a:pt x="1564" y="113"/>
                      <a:pt x="1824" y="46"/>
                    </a:cubicBezTo>
                    <a:close/>
                    <a:moveTo>
                      <a:pt x="1074" y="431"/>
                    </a:moveTo>
                    <a:cubicBezTo>
                      <a:pt x="630" y="773"/>
                      <a:pt x="247" y="1279"/>
                      <a:pt x="0" y="1799"/>
                    </a:cubicBezTo>
                    <a:cubicBezTo>
                      <a:pt x="330" y="2258"/>
                      <a:pt x="627" y="2443"/>
                      <a:pt x="861" y="2443"/>
                    </a:cubicBezTo>
                    <a:cubicBezTo>
                      <a:pt x="1437" y="2443"/>
                      <a:pt x="1644" y="1332"/>
                      <a:pt x="1074" y="43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32"/>
              <p:cNvSpPr/>
              <p:nvPr/>
            </p:nvSpPr>
            <p:spPr>
              <a:xfrm>
                <a:off x="6453852" y="3108260"/>
                <a:ext cx="4071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330" h="275" extrusionOk="0">
                    <a:moveTo>
                      <a:pt x="330" y="1"/>
                    </a:moveTo>
                    <a:lnTo>
                      <a:pt x="111" y="165"/>
                    </a:lnTo>
                    <a:lnTo>
                      <a:pt x="1" y="275"/>
                    </a:lnTo>
                    <a:lnTo>
                      <a:pt x="33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32"/>
              <p:cNvSpPr/>
              <p:nvPr/>
            </p:nvSpPr>
            <p:spPr>
              <a:xfrm>
                <a:off x="6443078" y="3107607"/>
                <a:ext cx="16236" cy="15422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1260" extrusionOk="0">
                    <a:moveTo>
                      <a:pt x="1315" y="0"/>
                    </a:moveTo>
                    <a:lnTo>
                      <a:pt x="1315" y="0"/>
                    </a:lnTo>
                    <a:cubicBezTo>
                      <a:pt x="1182" y="89"/>
                      <a:pt x="940" y="286"/>
                      <a:pt x="678" y="563"/>
                    </a:cubicBezTo>
                    <a:lnTo>
                      <a:pt x="678" y="563"/>
                    </a:lnTo>
                    <a:cubicBezTo>
                      <a:pt x="734" y="511"/>
                      <a:pt x="783" y="471"/>
                      <a:pt x="787" y="471"/>
                    </a:cubicBezTo>
                    <a:lnTo>
                      <a:pt x="787" y="471"/>
                    </a:lnTo>
                    <a:cubicBezTo>
                      <a:pt x="789" y="471"/>
                      <a:pt x="783" y="478"/>
                      <a:pt x="767" y="493"/>
                    </a:cubicBezTo>
                    <a:cubicBezTo>
                      <a:pt x="643" y="617"/>
                      <a:pt x="587" y="674"/>
                      <a:pt x="526" y="729"/>
                    </a:cubicBezTo>
                    <a:lnTo>
                      <a:pt x="526" y="729"/>
                    </a:lnTo>
                    <a:cubicBezTo>
                      <a:pt x="577" y="671"/>
                      <a:pt x="628" y="615"/>
                      <a:pt x="678" y="563"/>
                    </a:cubicBezTo>
                    <a:lnTo>
                      <a:pt x="678" y="563"/>
                    </a:lnTo>
                    <a:cubicBezTo>
                      <a:pt x="603" y="631"/>
                      <a:pt x="515" y="718"/>
                      <a:pt x="497" y="756"/>
                    </a:cubicBezTo>
                    <a:lnTo>
                      <a:pt x="497" y="756"/>
                    </a:lnTo>
                    <a:cubicBezTo>
                      <a:pt x="507" y="747"/>
                      <a:pt x="517" y="738"/>
                      <a:pt x="526" y="729"/>
                    </a:cubicBezTo>
                    <a:lnTo>
                      <a:pt x="526" y="729"/>
                    </a:lnTo>
                    <a:cubicBezTo>
                      <a:pt x="515" y="742"/>
                      <a:pt x="504" y="754"/>
                      <a:pt x="494" y="767"/>
                    </a:cubicBezTo>
                    <a:cubicBezTo>
                      <a:pt x="494" y="764"/>
                      <a:pt x="495" y="760"/>
                      <a:pt x="497" y="756"/>
                    </a:cubicBezTo>
                    <a:lnTo>
                      <a:pt x="497" y="756"/>
                    </a:lnTo>
                    <a:cubicBezTo>
                      <a:pt x="430" y="815"/>
                      <a:pt x="347" y="885"/>
                      <a:pt x="165" y="1041"/>
                    </a:cubicBezTo>
                    <a:cubicBezTo>
                      <a:pt x="103" y="1103"/>
                      <a:pt x="80" y="1125"/>
                      <a:pt x="81" y="1125"/>
                    </a:cubicBezTo>
                    <a:cubicBezTo>
                      <a:pt x="83" y="1125"/>
                      <a:pt x="263" y="952"/>
                      <a:pt x="288" y="952"/>
                    </a:cubicBezTo>
                    <a:cubicBezTo>
                      <a:pt x="294" y="952"/>
                      <a:pt x="291" y="961"/>
                      <a:pt x="275" y="986"/>
                    </a:cubicBezTo>
                    <a:lnTo>
                      <a:pt x="1" y="1260"/>
                    </a:lnTo>
                    <a:cubicBezTo>
                      <a:pt x="932" y="383"/>
                      <a:pt x="713" y="657"/>
                      <a:pt x="1315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32"/>
              <p:cNvSpPr/>
              <p:nvPr/>
            </p:nvSpPr>
            <p:spPr>
              <a:xfrm>
                <a:off x="6447801" y="3114230"/>
                <a:ext cx="5416" cy="4712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85" extrusionOk="0">
                    <a:moveTo>
                      <a:pt x="438" y="1"/>
                    </a:moveTo>
                    <a:lnTo>
                      <a:pt x="0" y="384"/>
                    </a:lnTo>
                    <a:cubicBezTo>
                      <a:pt x="164" y="275"/>
                      <a:pt x="329" y="110"/>
                      <a:pt x="438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32"/>
              <p:cNvSpPr/>
              <p:nvPr/>
            </p:nvSpPr>
            <p:spPr>
              <a:xfrm>
                <a:off x="6449818" y="3111578"/>
                <a:ext cx="7440" cy="6047"/>
              </a:xfrm>
              <a:custGeom>
                <a:avLst/>
                <a:gdLst/>
                <a:ahLst/>
                <a:cxnLst/>
                <a:rect l="l" t="t" r="r" b="b"/>
                <a:pathLst>
                  <a:path w="603" h="494" extrusionOk="0">
                    <a:moveTo>
                      <a:pt x="603" y="1"/>
                    </a:moveTo>
                    <a:lnTo>
                      <a:pt x="384" y="165"/>
                    </a:lnTo>
                    <a:cubicBezTo>
                      <a:pt x="384" y="171"/>
                      <a:pt x="379" y="180"/>
                      <a:pt x="372" y="190"/>
                    </a:cubicBezTo>
                    <a:lnTo>
                      <a:pt x="372" y="190"/>
                    </a:lnTo>
                    <a:lnTo>
                      <a:pt x="603" y="1"/>
                    </a:lnTo>
                    <a:close/>
                    <a:moveTo>
                      <a:pt x="372" y="190"/>
                    </a:moveTo>
                    <a:lnTo>
                      <a:pt x="64" y="442"/>
                    </a:lnTo>
                    <a:lnTo>
                      <a:pt x="64" y="442"/>
                    </a:lnTo>
                    <a:cubicBezTo>
                      <a:pt x="160" y="368"/>
                      <a:pt x="326" y="250"/>
                      <a:pt x="372" y="190"/>
                    </a:cubicBezTo>
                    <a:close/>
                    <a:moveTo>
                      <a:pt x="64" y="442"/>
                    </a:moveTo>
                    <a:cubicBezTo>
                      <a:pt x="34" y="464"/>
                      <a:pt x="12" y="482"/>
                      <a:pt x="0" y="494"/>
                    </a:cubicBezTo>
                    <a:lnTo>
                      <a:pt x="64" y="442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32"/>
              <p:cNvSpPr/>
              <p:nvPr/>
            </p:nvSpPr>
            <p:spPr>
              <a:xfrm>
                <a:off x="6454529" y="3113661"/>
                <a:ext cx="1555" cy="126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03" extrusionOk="0">
                    <a:moveTo>
                      <a:pt x="113" y="1"/>
                    </a:moveTo>
                    <a:cubicBezTo>
                      <a:pt x="108" y="1"/>
                      <a:pt x="89" y="14"/>
                      <a:pt x="56" y="48"/>
                    </a:cubicBezTo>
                    <a:lnTo>
                      <a:pt x="1" y="103"/>
                    </a:lnTo>
                    <a:cubicBezTo>
                      <a:pt x="76" y="65"/>
                      <a:pt x="126" y="1"/>
                      <a:pt x="113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32"/>
              <p:cNvSpPr/>
              <p:nvPr/>
            </p:nvSpPr>
            <p:spPr>
              <a:xfrm>
                <a:off x="6444431" y="3113189"/>
                <a:ext cx="12893" cy="911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745" extrusionOk="0">
                    <a:moveTo>
                      <a:pt x="1039" y="0"/>
                    </a:moveTo>
                    <a:cubicBezTo>
                      <a:pt x="1030" y="0"/>
                      <a:pt x="943" y="54"/>
                      <a:pt x="877" y="87"/>
                    </a:cubicBezTo>
                    <a:lnTo>
                      <a:pt x="877" y="125"/>
                    </a:lnTo>
                    <a:lnTo>
                      <a:pt x="877" y="125"/>
                    </a:lnTo>
                    <a:cubicBezTo>
                      <a:pt x="898" y="109"/>
                      <a:pt x="917" y="96"/>
                      <a:pt x="931" y="87"/>
                    </a:cubicBezTo>
                    <a:cubicBezTo>
                      <a:pt x="1017" y="22"/>
                      <a:pt x="1044" y="0"/>
                      <a:pt x="1039" y="0"/>
                    </a:cubicBezTo>
                    <a:close/>
                    <a:moveTo>
                      <a:pt x="877" y="125"/>
                    </a:moveTo>
                    <a:lnTo>
                      <a:pt x="877" y="125"/>
                    </a:lnTo>
                    <a:cubicBezTo>
                      <a:pt x="840" y="151"/>
                      <a:pt x="795" y="184"/>
                      <a:pt x="744" y="221"/>
                    </a:cubicBezTo>
                    <a:lnTo>
                      <a:pt x="744" y="221"/>
                    </a:lnTo>
                    <a:cubicBezTo>
                      <a:pt x="792" y="189"/>
                      <a:pt x="838" y="161"/>
                      <a:pt x="877" y="142"/>
                    </a:cubicBezTo>
                    <a:lnTo>
                      <a:pt x="877" y="125"/>
                    </a:lnTo>
                    <a:close/>
                    <a:moveTo>
                      <a:pt x="744" y="221"/>
                    </a:moveTo>
                    <a:cubicBezTo>
                      <a:pt x="649" y="285"/>
                      <a:pt x="543" y="365"/>
                      <a:pt x="460" y="430"/>
                    </a:cubicBezTo>
                    <a:lnTo>
                      <a:pt x="460" y="430"/>
                    </a:lnTo>
                    <a:cubicBezTo>
                      <a:pt x="559" y="357"/>
                      <a:pt x="660" y="283"/>
                      <a:pt x="744" y="221"/>
                    </a:cubicBezTo>
                    <a:close/>
                    <a:moveTo>
                      <a:pt x="475" y="371"/>
                    </a:moveTo>
                    <a:cubicBezTo>
                      <a:pt x="465" y="371"/>
                      <a:pt x="339" y="483"/>
                      <a:pt x="315" y="519"/>
                    </a:cubicBezTo>
                    <a:lnTo>
                      <a:pt x="315" y="519"/>
                    </a:lnTo>
                    <a:lnTo>
                      <a:pt x="384" y="470"/>
                    </a:lnTo>
                    <a:cubicBezTo>
                      <a:pt x="457" y="397"/>
                      <a:pt x="479" y="371"/>
                      <a:pt x="475" y="371"/>
                    </a:cubicBezTo>
                    <a:close/>
                    <a:moveTo>
                      <a:pt x="460" y="430"/>
                    </a:moveTo>
                    <a:cubicBezTo>
                      <a:pt x="414" y="464"/>
                      <a:pt x="368" y="498"/>
                      <a:pt x="324" y="530"/>
                    </a:cubicBezTo>
                    <a:lnTo>
                      <a:pt x="324" y="530"/>
                    </a:lnTo>
                    <a:cubicBezTo>
                      <a:pt x="325" y="529"/>
                      <a:pt x="327" y="527"/>
                      <a:pt x="329" y="525"/>
                    </a:cubicBezTo>
                    <a:lnTo>
                      <a:pt x="329" y="525"/>
                    </a:lnTo>
                    <a:cubicBezTo>
                      <a:pt x="321" y="529"/>
                      <a:pt x="316" y="530"/>
                      <a:pt x="314" y="530"/>
                    </a:cubicBezTo>
                    <a:cubicBezTo>
                      <a:pt x="309" y="530"/>
                      <a:pt x="310" y="526"/>
                      <a:pt x="315" y="519"/>
                    </a:cubicBezTo>
                    <a:lnTo>
                      <a:pt x="315" y="519"/>
                    </a:lnTo>
                    <a:lnTo>
                      <a:pt x="0" y="744"/>
                    </a:lnTo>
                    <a:cubicBezTo>
                      <a:pt x="23" y="744"/>
                      <a:pt x="160" y="649"/>
                      <a:pt x="324" y="530"/>
                    </a:cubicBezTo>
                    <a:lnTo>
                      <a:pt x="324" y="530"/>
                    </a:lnTo>
                    <a:cubicBezTo>
                      <a:pt x="314" y="540"/>
                      <a:pt x="310" y="544"/>
                      <a:pt x="312" y="544"/>
                    </a:cubicBezTo>
                    <a:cubicBezTo>
                      <a:pt x="317" y="544"/>
                      <a:pt x="377" y="495"/>
                      <a:pt x="460" y="43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32"/>
              <p:cNvSpPr/>
              <p:nvPr/>
            </p:nvSpPr>
            <p:spPr>
              <a:xfrm>
                <a:off x="6453631" y="3114896"/>
                <a:ext cx="913" cy="306"/>
              </a:xfrm>
              <a:custGeom>
                <a:avLst/>
                <a:gdLst/>
                <a:ahLst/>
                <a:cxnLst/>
                <a:rect l="l" t="t" r="r" b="b"/>
                <a:pathLst>
                  <a:path w="74" h="25" extrusionOk="0">
                    <a:moveTo>
                      <a:pt x="74" y="1"/>
                    </a:moveTo>
                    <a:cubicBezTo>
                      <a:pt x="37" y="1"/>
                      <a:pt x="1" y="25"/>
                      <a:pt x="13" y="25"/>
                    </a:cubicBezTo>
                    <a:cubicBezTo>
                      <a:pt x="19" y="25"/>
                      <a:pt x="37" y="19"/>
                      <a:pt x="74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32"/>
              <p:cNvSpPr/>
              <p:nvPr/>
            </p:nvSpPr>
            <p:spPr>
              <a:xfrm>
                <a:off x="6451158" y="3113576"/>
                <a:ext cx="4071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330" h="220" extrusionOk="0">
                    <a:moveTo>
                      <a:pt x="330" y="0"/>
                    </a:moveTo>
                    <a:lnTo>
                      <a:pt x="220" y="55"/>
                    </a:lnTo>
                    <a:lnTo>
                      <a:pt x="1" y="219"/>
                    </a:lnTo>
                    <a:lnTo>
                      <a:pt x="33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32"/>
              <p:cNvSpPr/>
              <p:nvPr/>
            </p:nvSpPr>
            <p:spPr>
              <a:xfrm>
                <a:off x="6441737" y="3114896"/>
                <a:ext cx="15545" cy="10734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877" extrusionOk="0">
                    <a:moveTo>
                      <a:pt x="1259" y="1"/>
                    </a:moveTo>
                    <a:cubicBezTo>
                      <a:pt x="1046" y="143"/>
                      <a:pt x="972" y="181"/>
                      <a:pt x="951" y="181"/>
                    </a:cubicBezTo>
                    <a:cubicBezTo>
                      <a:pt x="927" y="181"/>
                      <a:pt x="977" y="129"/>
                      <a:pt x="966" y="129"/>
                    </a:cubicBezTo>
                    <a:cubicBezTo>
                      <a:pt x="958" y="129"/>
                      <a:pt x="913" y="161"/>
                      <a:pt x="767" y="274"/>
                    </a:cubicBezTo>
                    <a:cubicBezTo>
                      <a:pt x="800" y="274"/>
                      <a:pt x="655" y="393"/>
                      <a:pt x="452" y="546"/>
                    </a:cubicBezTo>
                    <a:lnTo>
                      <a:pt x="452" y="546"/>
                    </a:lnTo>
                    <a:cubicBezTo>
                      <a:pt x="696" y="377"/>
                      <a:pt x="1021" y="160"/>
                      <a:pt x="1259" y="1"/>
                    </a:cubicBezTo>
                    <a:close/>
                    <a:moveTo>
                      <a:pt x="452" y="546"/>
                    </a:moveTo>
                    <a:cubicBezTo>
                      <a:pt x="360" y="610"/>
                      <a:pt x="279" y="668"/>
                      <a:pt x="219" y="713"/>
                    </a:cubicBezTo>
                    <a:lnTo>
                      <a:pt x="0" y="877"/>
                    </a:lnTo>
                    <a:cubicBezTo>
                      <a:pt x="154" y="767"/>
                      <a:pt x="316" y="649"/>
                      <a:pt x="452" y="546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32"/>
              <p:cNvSpPr/>
              <p:nvPr/>
            </p:nvSpPr>
            <p:spPr>
              <a:xfrm>
                <a:off x="6437014" y="3128155"/>
                <a:ext cx="1369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11" h="56" extrusionOk="0">
                    <a:moveTo>
                      <a:pt x="1" y="56"/>
                    </a:moveTo>
                    <a:lnTo>
                      <a:pt x="11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32"/>
              <p:cNvSpPr/>
              <p:nvPr/>
            </p:nvSpPr>
            <p:spPr>
              <a:xfrm>
                <a:off x="6433324" y="3118880"/>
                <a:ext cx="19937" cy="12289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004" extrusionOk="0">
                    <a:moveTo>
                      <a:pt x="1304" y="212"/>
                    </a:moveTo>
                    <a:cubicBezTo>
                      <a:pt x="1302" y="212"/>
                      <a:pt x="1297" y="214"/>
                      <a:pt x="1287" y="219"/>
                    </a:cubicBezTo>
                    <a:cubicBezTo>
                      <a:pt x="1259" y="247"/>
                      <a:pt x="1188" y="289"/>
                      <a:pt x="1096" y="346"/>
                    </a:cubicBezTo>
                    <a:lnTo>
                      <a:pt x="1096" y="346"/>
                    </a:lnTo>
                    <a:cubicBezTo>
                      <a:pt x="1187" y="293"/>
                      <a:pt x="1313" y="212"/>
                      <a:pt x="1304" y="212"/>
                    </a:cubicBezTo>
                    <a:close/>
                    <a:moveTo>
                      <a:pt x="1506" y="164"/>
                    </a:moveTo>
                    <a:cubicBezTo>
                      <a:pt x="1406" y="214"/>
                      <a:pt x="1230" y="310"/>
                      <a:pt x="1034" y="419"/>
                    </a:cubicBezTo>
                    <a:lnTo>
                      <a:pt x="1034" y="419"/>
                    </a:lnTo>
                    <a:lnTo>
                      <a:pt x="1506" y="164"/>
                    </a:lnTo>
                    <a:close/>
                    <a:moveTo>
                      <a:pt x="1615" y="0"/>
                    </a:moveTo>
                    <a:cubicBezTo>
                      <a:pt x="1615" y="0"/>
                      <a:pt x="1577" y="0"/>
                      <a:pt x="1249" y="189"/>
                    </a:cubicBezTo>
                    <a:lnTo>
                      <a:pt x="1249" y="189"/>
                    </a:lnTo>
                    <a:lnTo>
                      <a:pt x="1451" y="55"/>
                    </a:lnTo>
                    <a:lnTo>
                      <a:pt x="1013" y="329"/>
                    </a:lnTo>
                    <a:cubicBezTo>
                      <a:pt x="1105" y="274"/>
                      <a:pt x="1183" y="228"/>
                      <a:pt x="1249" y="189"/>
                    </a:cubicBezTo>
                    <a:lnTo>
                      <a:pt x="1249" y="189"/>
                    </a:lnTo>
                    <a:lnTo>
                      <a:pt x="794" y="493"/>
                    </a:lnTo>
                    <a:cubicBezTo>
                      <a:pt x="761" y="518"/>
                      <a:pt x="749" y="528"/>
                      <a:pt x="751" y="528"/>
                    </a:cubicBezTo>
                    <a:cubicBezTo>
                      <a:pt x="759" y="528"/>
                      <a:pt x="981" y="377"/>
                      <a:pt x="993" y="377"/>
                    </a:cubicBezTo>
                    <a:cubicBezTo>
                      <a:pt x="999" y="377"/>
                      <a:pt x="963" y="407"/>
                      <a:pt x="848" y="493"/>
                    </a:cubicBezTo>
                    <a:cubicBezTo>
                      <a:pt x="618" y="631"/>
                      <a:pt x="543" y="692"/>
                      <a:pt x="460" y="740"/>
                    </a:cubicBezTo>
                    <a:lnTo>
                      <a:pt x="460" y="740"/>
                    </a:lnTo>
                    <a:cubicBezTo>
                      <a:pt x="637" y="640"/>
                      <a:pt x="845" y="523"/>
                      <a:pt x="1034" y="419"/>
                    </a:cubicBezTo>
                    <a:lnTo>
                      <a:pt x="1034" y="419"/>
                    </a:lnTo>
                    <a:lnTo>
                      <a:pt x="794" y="548"/>
                    </a:lnTo>
                    <a:cubicBezTo>
                      <a:pt x="901" y="467"/>
                      <a:pt x="1008" y="400"/>
                      <a:pt x="1096" y="346"/>
                    </a:cubicBezTo>
                    <a:lnTo>
                      <a:pt x="1096" y="346"/>
                    </a:lnTo>
                    <a:cubicBezTo>
                      <a:pt x="1052" y="372"/>
                      <a:pt x="1017" y="391"/>
                      <a:pt x="1009" y="391"/>
                    </a:cubicBezTo>
                    <a:cubicBezTo>
                      <a:pt x="1007" y="391"/>
                      <a:pt x="1008" y="389"/>
                      <a:pt x="1013" y="384"/>
                    </a:cubicBezTo>
                    <a:cubicBezTo>
                      <a:pt x="1314" y="192"/>
                      <a:pt x="1328" y="192"/>
                      <a:pt x="1335" y="192"/>
                    </a:cubicBezTo>
                    <a:cubicBezTo>
                      <a:pt x="1341" y="192"/>
                      <a:pt x="1341" y="192"/>
                      <a:pt x="1615" y="0"/>
                    </a:cubicBezTo>
                    <a:close/>
                    <a:moveTo>
                      <a:pt x="460" y="740"/>
                    </a:moveTo>
                    <a:cubicBezTo>
                      <a:pt x="453" y="744"/>
                      <a:pt x="447" y="748"/>
                      <a:pt x="440" y="751"/>
                    </a:cubicBezTo>
                    <a:lnTo>
                      <a:pt x="440" y="751"/>
                    </a:lnTo>
                    <a:cubicBezTo>
                      <a:pt x="447" y="748"/>
                      <a:pt x="453" y="744"/>
                      <a:pt x="460" y="740"/>
                    </a:cubicBezTo>
                    <a:close/>
                    <a:moveTo>
                      <a:pt x="435" y="749"/>
                    </a:moveTo>
                    <a:cubicBezTo>
                      <a:pt x="431" y="749"/>
                      <a:pt x="316" y="818"/>
                      <a:pt x="206" y="884"/>
                    </a:cubicBezTo>
                    <a:lnTo>
                      <a:pt x="206" y="884"/>
                    </a:lnTo>
                    <a:cubicBezTo>
                      <a:pt x="272" y="847"/>
                      <a:pt x="352" y="801"/>
                      <a:pt x="440" y="751"/>
                    </a:cubicBezTo>
                    <a:lnTo>
                      <a:pt x="440" y="751"/>
                    </a:lnTo>
                    <a:cubicBezTo>
                      <a:pt x="431" y="757"/>
                      <a:pt x="421" y="762"/>
                      <a:pt x="410" y="767"/>
                    </a:cubicBezTo>
                    <a:cubicBezTo>
                      <a:pt x="429" y="755"/>
                      <a:pt x="436" y="749"/>
                      <a:pt x="435" y="749"/>
                    </a:cubicBezTo>
                    <a:close/>
                    <a:moveTo>
                      <a:pt x="206" y="884"/>
                    </a:moveTo>
                    <a:lnTo>
                      <a:pt x="206" y="884"/>
                    </a:lnTo>
                    <a:cubicBezTo>
                      <a:pt x="96" y="946"/>
                      <a:pt x="27" y="986"/>
                      <a:pt x="27" y="986"/>
                    </a:cubicBezTo>
                    <a:cubicBezTo>
                      <a:pt x="8" y="998"/>
                      <a:pt x="1" y="1004"/>
                      <a:pt x="2" y="1004"/>
                    </a:cubicBezTo>
                    <a:cubicBezTo>
                      <a:pt x="6" y="1004"/>
                      <a:pt x="105" y="945"/>
                      <a:pt x="206" y="884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32"/>
              <p:cNvSpPr/>
              <p:nvPr/>
            </p:nvSpPr>
            <p:spPr>
              <a:xfrm>
                <a:off x="6439043" y="3125503"/>
                <a:ext cx="4738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384" h="220" extrusionOk="0">
                    <a:moveTo>
                      <a:pt x="383" y="1"/>
                    </a:moveTo>
                    <a:lnTo>
                      <a:pt x="274" y="56"/>
                    </a:lnTo>
                    <a:lnTo>
                      <a:pt x="0" y="220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32"/>
              <p:cNvSpPr/>
              <p:nvPr/>
            </p:nvSpPr>
            <p:spPr>
              <a:xfrm>
                <a:off x="6436313" y="3120866"/>
                <a:ext cx="18963" cy="896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732" extrusionOk="0">
                    <a:moveTo>
                      <a:pt x="1085" y="129"/>
                    </a:moveTo>
                    <a:lnTo>
                      <a:pt x="989" y="165"/>
                    </a:lnTo>
                    <a:cubicBezTo>
                      <a:pt x="1009" y="165"/>
                      <a:pt x="1044" y="150"/>
                      <a:pt x="1085" y="129"/>
                    </a:cubicBezTo>
                    <a:close/>
                    <a:moveTo>
                      <a:pt x="801" y="301"/>
                    </a:moveTo>
                    <a:cubicBezTo>
                      <a:pt x="653" y="375"/>
                      <a:pt x="512" y="450"/>
                      <a:pt x="519" y="450"/>
                    </a:cubicBezTo>
                    <a:cubicBezTo>
                      <a:pt x="524" y="450"/>
                      <a:pt x="593" y="417"/>
                      <a:pt x="770" y="329"/>
                    </a:cubicBezTo>
                    <a:cubicBezTo>
                      <a:pt x="779" y="320"/>
                      <a:pt x="789" y="311"/>
                      <a:pt x="801" y="301"/>
                    </a:cubicBezTo>
                    <a:close/>
                    <a:moveTo>
                      <a:pt x="1427" y="0"/>
                    </a:moveTo>
                    <a:lnTo>
                      <a:pt x="1107" y="121"/>
                    </a:lnTo>
                    <a:lnTo>
                      <a:pt x="1107" y="121"/>
                    </a:lnTo>
                    <a:cubicBezTo>
                      <a:pt x="1183" y="81"/>
                      <a:pt x="1257" y="41"/>
                      <a:pt x="1317" y="0"/>
                    </a:cubicBezTo>
                    <a:lnTo>
                      <a:pt x="1317" y="0"/>
                    </a:lnTo>
                    <a:cubicBezTo>
                      <a:pt x="1248" y="35"/>
                      <a:pt x="1157" y="92"/>
                      <a:pt x="1085" y="129"/>
                    </a:cubicBezTo>
                    <a:lnTo>
                      <a:pt x="1085" y="129"/>
                    </a:lnTo>
                    <a:lnTo>
                      <a:pt x="1107" y="121"/>
                    </a:lnTo>
                    <a:lnTo>
                      <a:pt x="1107" y="121"/>
                    </a:lnTo>
                    <a:cubicBezTo>
                      <a:pt x="992" y="181"/>
                      <a:pt x="875" y="241"/>
                      <a:pt x="801" y="301"/>
                    </a:cubicBezTo>
                    <a:lnTo>
                      <a:pt x="801" y="301"/>
                    </a:lnTo>
                    <a:cubicBezTo>
                      <a:pt x="920" y="242"/>
                      <a:pt x="1045" y="183"/>
                      <a:pt x="1098" y="165"/>
                    </a:cubicBezTo>
                    <a:lnTo>
                      <a:pt x="1098" y="165"/>
                    </a:lnTo>
                    <a:cubicBezTo>
                      <a:pt x="770" y="384"/>
                      <a:pt x="715" y="329"/>
                      <a:pt x="113" y="658"/>
                    </a:cubicBezTo>
                    <a:cubicBezTo>
                      <a:pt x="113" y="658"/>
                      <a:pt x="135" y="650"/>
                      <a:pt x="166" y="638"/>
                    </a:cubicBezTo>
                    <a:lnTo>
                      <a:pt x="166" y="638"/>
                    </a:lnTo>
                    <a:cubicBezTo>
                      <a:pt x="41" y="706"/>
                      <a:pt x="0" y="731"/>
                      <a:pt x="8" y="731"/>
                    </a:cubicBezTo>
                    <a:cubicBezTo>
                      <a:pt x="27" y="731"/>
                      <a:pt x="336" y="583"/>
                      <a:pt x="441" y="548"/>
                    </a:cubicBezTo>
                    <a:cubicBezTo>
                      <a:pt x="530" y="504"/>
                      <a:pt x="654" y="424"/>
                      <a:pt x="670" y="424"/>
                    </a:cubicBezTo>
                    <a:cubicBezTo>
                      <a:pt x="673" y="424"/>
                      <a:pt x="671" y="428"/>
                      <a:pt x="660" y="439"/>
                    </a:cubicBezTo>
                    <a:lnTo>
                      <a:pt x="879" y="329"/>
                    </a:lnTo>
                    <a:cubicBezTo>
                      <a:pt x="1427" y="55"/>
                      <a:pt x="1537" y="0"/>
                      <a:pt x="1427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32"/>
              <p:cNvSpPr/>
              <p:nvPr/>
            </p:nvSpPr>
            <p:spPr>
              <a:xfrm>
                <a:off x="6452512" y="3119485"/>
                <a:ext cx="2739" cy="140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115" extrusionOk="0">
                    <a:moveTo>
                      <a:pt x="215" y="0"/>
                    </a:moveTo>
                    <a:cubicBezTo>
                      <a:pt x="209" y="0"/>
                      <a:pt x="176" y="14"/>
                      <a:pt x="131" y="37"/>
                    </a:cubicBezTo>
                    <a:lnTo>
                      <a:pt x="131" y="37"/>
                    </a:lnTo>
                    <a:cubicBezTo>
                      <a:pt x="131" y="37"/>
                      <a:pt x="131" y="37"/>
                      <a:pt x="131" y="37"/>
                    </a:cubicBezTo>
                    <a:lnTo>
                      <a:pt x="131" y="37"/>
                    </a:lnTo>
                    <a:cubicBezTo>
                      <a:pt x="131" y="37"/>
                      <a:pt x="129" y="38"/>
                      <a:pt x="127" y="40"/>
                    </a:cubicBezTo>
                    <a:lnTo>
                      <a:pt x="127" y="40"/>
                    </a:lnTo>
                    <a:cubicBezTo>
                      <a:pt x="128" y="39"/>
                      <a:pt x="130" y="38"/>
                      <a:pt x="131" y="37"/>
                    </a:cubicBezTo>
                    <a:lnTo>
                      <a:pt x="131" y="37"/>
                    </a:lnTo>
                    <a:cubicBezTo>
                      <a:pt x="132" y="37"/>
                      <a:pt x="126" y="44"/>
                      <a:pt x="110" y="60"/>
                    </a:cubicBezTo>
                    <a:cubicBezTo>
                      <a:pt x="194" y="18"/>
                      <a:pt x="221" y="0"/>
                      <a:pt x="215" y="0"/>
                    </a:cubicBezTo>
                    <a:close/>
                    <a:moveTo>
                      <a:pt x="127" y="40"/>
                    </a:moveTo>
                    <a:lnTo>
                      <a:pt x="127" y="40"/>
                    </a:lnTo>
                    <a:cubicBezTo>
                      <a:pt x="90" y="59"/>
                      <a:pt x="45" y="85"/>
                      <a:pt x="0" y="114"/>
                    </a:cubicBezTo>
                    <a:cubicBezTo>
                      <a:pt x="66" y="82"/>
                      <a:pt x="112" y="49"/>
                      <a:pt x="127" y="4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32"/>
              <p:cNvSpPr/>
              <p:nvPr/>
            </p:nvSpPr>
            <p:spPr>
              <a:xfrm>
                <a:off x="6441737" y="3126835"/>
                <a:ext cx="1357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6" extrusionOk="0">
                    <a:moveTo>
                      <a:pt x="55" y="0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55" y="0"/>
                      <a:pt x="110" y="0"/>
                      <a:pt x="55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32"/>
              <p:cNvSpPr/>
              <p:nvPr/>
            </p:nvSpPr>
            <p:spPr>
              <a:xfrm>
                <a:off x="6451158" y="3121532"/>
                <a:ext cx="3393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65" extrusionOk="0">
                    <a:moveTo>
                      <a:pt x="275" y="0"/>
                    </a:moveTo>
                    <a:cubicBezTo>
                      <a:pt x="275" y="0"/>
                      <a:pt x="220" y="0"/>
                      <a:pt x="56" y="110"/>
                    </a:cubicBezTo>
                    <a:lnTo>
                      <a:pt x="1" y="165"/>
                    </a:lnTo>
                    <a:lnTo>
                      <a:pt x="27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32"/>
              <p:cNvSpPr/>
              <p:nvPr/>
            </p:nvSpPr>
            <p:spPr>
              <a:xfrm>
                <a:off x="6437198" y="3121314"/>
                <a:ext cx="25502" cy="10282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840" extrusionOk="0">
                    <a:moveTo>
                      <a:pt x="841" y="467"/>
                    </a:moveTo>
                    <a:cubicBezTo>
                      <a:pt x="804" y="467"/>
                      <a:pt x="734" y="481"/>
                      <a:pt x="643" y="511"/>
                    </a:cubicBezTo>
                    <a:lnTo>
                      <a:pt x="841" y="467"/>
                    </a:lnTo>
                    <a:close/>
                    <a:moveTo>
                      <a:pt x="434" y="633"/>
                    </a:moveTo>
                    <a:cubicBezTo>
                      <a:pt x="430" y="633"/>
                      <a:pt x="406" y="639"/>
                      <a:pt x="260" y="676"/>
                    </a:cubicBezTo>
                    <a:cubicBezTo>
                      <a:pt x="326" y="661"/>
                      <a:pt x="386" y="648"/>
                      <a:pt x="440" y="634"/>
                    </a:cubicBezTo>
                    <a:lnTo>
                      <a:pt x="440" y="634"/>
                    </a:lnTo>
                    <a:cubicBezTo>
                      <a:pt x="439" y="634"/>
                      <a:pt x="438" y="634"/>
                      <a:pt x="438" y="634"/>
                    </a:cubicBezTo>
                    <a:cubicBezTo>
                      <a:pt x="433" y="634"/>
                      <a:pt x="436" y="633"/>
                      <a:pt x="434" y="633"/>
                    </a:cubicBezTo>
                    <a:close/>
                    <a:moveTo>
                      <a:pt x="119" y="640"/>
                    </a:moveTo>
                    <a:cubicBezTo>
                      <a:pt x="44" y="665"/>
                      <a:pt x="0" y="682"/>
                      <a:pt x="10" y="682"/>
                    </a:cubicBezTo>
                    <a:cubicBezTo>
                      <a:pt x="14" y="682"/>
                      <a:pt x="24" y="680"/>
                      <a:pt x="41" y="676"/>
                    </a:cubicBezTo>
                    <a:cubicBezTo>
                      <a:pt x="71" y="662"/>
                      <a:pt x="97" y="650"/>
                      <a:pt x="119" y="640"/>
                    </a:cubicBezTo>
                    <a:close/>
                    <a:moveTo>
                      <a:pt x="620" y="679"/>
                    </a:moveTo>
                    <a:cubicBezTo>
                      <a:pt x="570" y="684"/>
                      <a:pt x="521" y="692"/>
                      <a:pt x="474" y="700"/>
                    </a:cubicBezTo>
                    <a:lnTo>
                      <a:pt x="474" y="700"/>
                    </a:lnTo>
                    <a:cubicBezTo>
                      <a:pt x="522" y="693"/>
                      <a:pt x="571" y="686"/>
                      <a:pt x="620" y="679"/>
                    </a:cubicBezTo>
                    <a:close/>
                    <a:moveTo>
                      <a:pt x="474" y="700"/>
                    </a:moveTo>
                    <a:cubicBezTo>
                      <a:pt x="401" y="710"/>
                      <a:pt x="329" y="720"/>
                      <a:pt x="260" y="730"/>
                    </a:cubicBezTo>
                    <a:cubicBezTo>
                      <a:pt x="318" y="730"/>
                      <a:pt x="392" y="715"/>
                      <a:pt x="474" y="700"/>
                    </a:cubicBezTo>
                    <a:close/>
                    <a:moveTo>
                      <a:pt x="344" y="725"/>
                    </a:moveTo>
                    <a:cubicBezTo>
                      <a:pt x="298" y="728"/>
                      <a:pt x="280" y="730"/>
                      <a:pt x="314" y="730"/>
                    </a:cubicBezTo>
                    <a:cubicBezTo>
                      <a:pt x="324" y="728"/>
                      <a:pt x="334" y="726"/>
                      <a:pt x="344" y="725"/>
                    </a:cubicBezTo>
                    <a:close/>
                    <a:moveTo>
                      <a:pt x="1553" y="1"/>
                    </a:moveTo>
                    <a:cubicBezTo>
                      <a:pt x="1544" y="1"/>
                      <a:pt x="996" y="255"/>
                      <a:pt x="955" y="255"/>
                    </a:cubicBezTo>
                    <a:cubicBezTo>
                      <a:pt x="948" y="255"/>
                      <a:pt x="953" y="250"/>
                      <a:pt x="972" y="237"/>
                    </a:cubicBezTo>
                    <a:lnTo>
                      <a:pt x="972" y="237"/>
                    </a:lnTo>
                    <a:cubicBezTo>
                      <a:pt x="479" y="456"/>
                      <a:pt x="753" y="347"/>
                      <a:pt x="369" y="511"/>
                    </a:cubicBezTo>
                    <a:cubicBezTo>
                      <a:pt x="241" y="566"/>
                      <a:pt x="217" y="578"/>
                      <a:pt x="223" y="578"/>
                    </a:cubicBezTo>
                    <a:cubicBezTo>
                      <a:pt x="228" y="578"/>
                      <a:pt x="252" y="570"/>
                      <a:pt x="259" y="570"/>
                    </a:cubicBezTo>
                    <a:cubicBezTo>
                      <a:pt x="267" y="570"/>
                      <a:pt x="246" y="583"/>
                      <a:pt x="119" y="640"/>
                    </a:cubicBezTo>
                    <a:lnTo>
                      <a:pt x="119" y="640"/>
                    </a:lnTo>
                    <a:cubicBezTo>
                      <a:pt x="355" y="562"/>
                      <a:pt x="906" y="402"/>
                      <a:pt x="1136" y="402"/>
                    </a:cubicBezTo>
                    <a:lnTo>
                      <a:pt x="841" y="467"/>
                    </a:lnTo>
                    <a:lnTo>
                      <a:pt x="841" y="467"/>
                    </a:lnTo>
                    <a:cubicBezTo>
                      <a:pt x="842" y="467"/>
                      <a:pt x="842" y="467"/>
                      <a:pt x="842" y="467"/>
                    </a:cubicBezTo>
                    <a:cubicBezTo>
                      <a:pt x="927" y="467"/>
                      <a:pt x="839" y="537"/>
                      <a:pt x="440" y="634"/>
                    </a:cubicBezTo>
                    <a:lnTo>
                      <a:pt x="440" y="634"/>
                    </a:lnTo>
                    <a:cubicBezTo>
                      <a:pt x="460" y="633"/>
                      <a:pt x="556" y="616"/>
                      <a:pt x="1026" y="511"/>
                    </a:cubicBezTo>
                    <a:lnTo>
                      <a:pt x="1026" y="511"/>
                    </a:lnTo>
                    <a:cubicBezTo>
                      <a:pt x="841" y="558"/>
                      <a:pt x="852" y="565"/>
                      <a:pt x="793" y="599"/>
                    </a:cubicBezTo>
                    <a:lnTo>
                      <a:pt x="793" y="599"/>
                    </a:lnTo>
                    <a:cubicBezTo>
                      <a:pt x="697" y="611"/>
                      <a:pt x="619" y="621"/>
                      <a:pt x="643" y="621"/>
                    </a:cubicBezTo>
                    <a:cubicBezTo>
                      <a:pt x="696" y="613"/>
                      <a:pt x="744" y="607"/>
                      <a:pt x="789" y="601"/>
                    </a:cubicBezTo>
                    <a:lnTo>
                      <a:pt x="789" y="601"/>
                    </a:lnTo>
                    <a:cubicBezTo>
                      <a:pt x="779" y="607"/>
                      <a:pt x="768" y="613"/>
                      <a:pt x="753" y="621"/>
                    </a:cubicBezTo>
                    <a:lnTo>
                      <a:pt x="1046" y="572"/>
                    </a:lnTo>
                    <a:lnTo>
                      <a:pt x="1046" y="572"/>
                    </a:lnTo>
                    <a:cubicBezTo>
                      <a:pt x="1198" y="556"/>
                      <a:pt x="1332" y="542"/>
                      <a:pt x="1519" y="511"/>
                    </a:cubicBezTo>
                    <a:lnTo>
                      <a:pt x="1519" y="511"/>
                    </a:lnTo>
                    <a:cubicBezTo>
                      <a:pt x="1213" y="588"/>
                      <a:pt x="908" y="637"/>
                      <a:pt x="620" y="679"/>
                    </a:cubicBezTo>
                    <a:lnTo>
                      <a:pt x="620" y="679"/>
                    </a:lnTo>
                    <a:cubicBezTo>
                      <a:pt x="646" y="677"/>
                      <a:pt x="672" y="676"/>
                      <a:pt x="698" y="676"/>
                    </a:cubicBezTo>
                    <a:cubicBezTo>
                      <a:pt x="588" y="676"/>
                      <a:pt x="972" y="676"/>
                      <a:pt x="1136" y="621"/>
                    </a:cubicBezTo>
                    <a:lnTo>
                      <a:pt x="1136" y="621"/>
                    </a:lnTo>
                    <a:cubicBezTo>
                      <a:pt x="1136" y="674"/>
                      <a:pt x="626" y="675"/>
                      <a:pt x="344" y="725"/>
                    </a:cubicBezTo>
                    <a:lnTo>
                      <a:pt x="344" y="725"/>
                    </a:lnTo>
                    <a:cubicBezTo>
                      <a:pt x="447" y="718"/>
                      <a:pt x="692" y="706"/>
                      <a:pt x="830" y="706"/>
                    </a:cubicBezTo>
                    <a:cubicBezTo>
                      <a:pt x="929" y="706"/>
                      <a:pt x="972" y="712"/>
                      <a:pt x="862" y="730"/>
                    </a:cubicBezTo>
                    <a:lnTo>
                      <a:pt x="1300" y="676"/>
                    </a:lnTo>
                    <a:lnTo>
                      <a:pt x="1300" y="676"/>
                    </a:lnTo>
                    <a:cubicBezTo>
                      <a:pt x="1410" y="730"/>
                      <a:pt x="917" y="730"/>
                      <a:pt x="1081" y="730"/>
                    </a:cubicBezTo>
                    <a:lnTo>
                      <a:pt x="314" y="730"/>
                    </a:lnTo>
                    <a:cubicBezTo>
                      <a:pt x="382" y="730"/>
                      <a:pt x="458" y="739"/>
                      <a:pt x="521" y="750"/>
                    </a:cubicBezTo>
                    <a:lnTo>
                      <a:pt x="521" y="750"/>
                    </a:lnTo>
                    <a:cubicBezTo>
                      <a:pt x="264" y="730"/>
                      <a:pt x="275" y="730"/>
                      <a:pt x="314" y="730"/>
                    </a:cubicBezTo>
                    <a:lnTo>
                      <a:pt x="150" y="730"/>
                    </a:lnTo>
                    <a:cubicBezTo>
                      <a:pt x="42" y="730"/>
                      <a:pt x="339" y="754"/>
                      <a:pt x="617" y="770"/>
                    </a:cubicBezTo>
                    <a:lnTo>
                      <a:pt x="617" y="770"/>
                    </a:lnTo>
                    <a:cubicBezTo>
                      <a:pt x="649" y="779"/>
                      <a:pt x="662" y="785"/>
                      <a:pt x="643" y="785"/>
                    </a:cubicBezTo>
                    <a:lnTo>
                      <a:pt x="1136" y="785"/>
                    </a:lnTo>
                    <a:cubicBezTo>
                      <a:pt x="1410" y="785"/>
                      <a:pt x="1629" y="840"/>
                      <a:pt x="2012" y="840"/>
                    </a:cubicBezTo>
                    <a:cubicBezTo>
                      <a:pt x="2012" y="840"/>
                      <a:pt x="1519" y="785"/>
                      <a:pt x="1629" y="785"/>
                    </a:cubicBezTo>
                    <a:lnTo>
                      <a:pt x="2067" y="785"/>
                    </a:lnTo>
                    <a:cubicBezTo>
                      <a:pt x="1793" y="730"/>
                      <a:pt x="1410" y="676"/>
                      <a:pt x="1793" y="621"/>
                    </a:cubicBezTo>
                    <a:cubicBezTo>
                      <a:pt x="1903" y="621"/>
                      <a:pt x="1738" y="566"/>
                      <a:pt x="1519" y="566"/>
                    </a:cubicBezTo>
                    <a:cubicBezTo>
                      <a:pt x="1738" y="402"/>
                      <a:pt x="1355" y="402"/>
                      <a:pt x="1629" y="183"/>
                    </a:cubicBezTo>
                    <a:lnTo>
                      <a:pt x="1629" y="183"/>
                    </a:lnTo>
                    <a:lnTo>
                      <a:pt x="917" y="402"/>
                    </a:lnTo>
                    <a:cubicBezTo>
                      <a:pt x="1245" y="292"/>
                      <a:pt x="862" y="402"/>
                      <a:pt x="1355" y="237"/>
                    </a:cubicBezTo>
                    <a:cubicBezTo>
                      <a:pt x="1656" y="128"/>
                      <a:pt x="1643" y="114"/>
                      <a:pt x="1581" y="114"/>
                    </a:cubicBezTo>
                    <a:cubicBezTo>
                      <a:pt x="1560" y="114"/>
                      <a:pt x="1535" y="116"/>
                      <a:pt x="1513" y="116"/>
                    </a:cubicBezTo>
                    <a:cubicBezTo>
                      <a:pt x="1471" y="116"/>
                      <a:pt x="1446" y="110"/>
                      <a:pt x="1519" y="73"/>
                    </a:cubicBezTo>
                    <a:lnTo>
                      <a:pt x="1519" y="73"/>
                    </a:lnTo>
                    <a:cubicBezTo>
                      <a:pt x="1429" y="103"/>
                      <a:pt x="1204" y="200"/>
                      <a:pt x="1003" y="291"/>
                    </a:cubicBezTo>
                    <a:lnTo>
                      <a:pt x="1003" y="291"/>
                    </a:lnTo>
                    <a:cubicBezTo>
                      <a:pt x="1100" y="232"/>
                      <a:pt x="902" y="288"/>
                      <a:pt x="1519" y="18"/>
                    </a:cubicBezTo>
                    <a:cubicBezTo>
                      <a:pt x="1544" y="6"/>
                      <a:pt x="1554" y="1"/>
                      <a:pt x="1553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32"/>
              <p:cNvSpPr/>
              <p:nvPr/>
            </p:nvSpPr>
            <p:spPr>
              <a:xfrm>
                <a:off x="6439043" y="313015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32"/>
              <p:cNvSpPr/>
              <p:nvPr/>
            </p:nvSpPr>
            <p:spPr>
              <a:xfrm>
                <a:off x="6441061" y="313015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32"/>
              <p:cNvSpPr/>
              <p:nvPr/>
            </p:nvSpPr>
            <p:spPr>
              <a:xfrm>
                <a:off x="6458575" y="3128821"/>
                <a:ext cx="691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6" h="56" extrusionOk="0">
                    <a:moveTo>
                      <a:pt x="0" y="1"/>
                    </a:moveTo>
                    <a:lnTo>
                      <a:pt x="0" y="56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32"/>
              <p:cNvSpPr/>
              <p:nvPr/>
            </p:nvSpPr>
            <p:spPr>
              <a:xfrm>
                <a:off x="6437014" y="3130153"/>
                <a:ext cx="3393" cy="12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" extrusionOk="0">
                    <a:moveTo>
                      <a:pt x="56" y="0"/>
                    </a:moveTo>
                    <a:cubicBezTo>
                      <a:pt x="1" y="0"/>
                      <a:pt x="1" y="0"/>
                      <a:pt x="275" y="0"/>
                    </a:cubicBezTo>
                    <a:cubicBezTo>
                      <a:pt x="1" y="0"/>
                      <a:pt x="1" y="0"/>
                      <a:pt x="56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32"/>
              <p:cNvSpPr/>
              <p:nvPr/>
            </p:nvSpPr>
            <p:spPr>
              <a:xfrm>
                <a:off x="6435907" y="3129487"/>
                <a:ext cx="4503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365" h="56" extrusionOk="0">
                    <a:moveTo>
                      <a:pt x="365" y="1"/>
                    </a:moveTo>
                    <a:cubicBezTo>
                      <a:pt x="329" y="1"/>
                      <a:pt x="246" y="24"/>
                      <a:pt x="163" y="40"/>
                    </a:cubicBezTo>
                    <a:lnTo>
                      <a:pt x="163" y="40"/>
                    </a:lnTo>
                    <a:cubicBezTo>
                      <a:pt x="219" y="32"/>
                      <a:pt x="289" y="20"/>
                      <a:pt x="365" y="1"/>
                    </a:cubicBezTo>
                    <a:close/>
                    <a:moveTo>
                      <a:pt x="163" y="40"/>
                    </a:moveTo>
                    <a:cubicBezTo>
                      <a:pt x="58" y="55"/>
                      <a:pt x="0" y="55"/>
                      <a:pt x="36" y="55"/>
                    </a:cubicBezTo>
                    <a:cubicBezTo>
                      <a:pt x="74" y="55"/>
                      <a:pt x="119" y="49"/>
                      <a:pt x="163" y="4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32"/>
              <p:cNvSpPr/>
              <p:nvPr/>
            </p:nvSpPr>
            <p:spPr>
              <a:xfrm>
                <a:off x="6439708" y="3130153"/>
                <a:ext cx="69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1" extrusionOk="0">
                    <a:moveTo>
                      <a:pt x="1" y="0"/>
                    </a:moveTo>
                    <a:lnTo>
                      <a:pt x="56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32"/>
              <p:cNvSpPr/>
              <p:nvPr/>
            </p:nvSpPr>
            <p:spPr>
              <a:xfrm>
                <a:off x="6441737" y="3130153"/>
                <a:ext cx="25687" cy="10906"/>
              </a:xfrm>
              <a:custGeom>
                <a:avLst/>
                <a:gdLst/>
                <a:ahLst/>
                <a:cxnLst/>
                <a:rect l="l" t="t" r="r" b="b"/>
                <a:pathLst>
                  <a:path w="2082" h="891" extrusionOk="0">
                    <a:moveTo>
                      <a:pt x="164" y="0"/>
                    </a:moveTo>
                    <a:cubicBezTo>
                      <a:pt x="111" y="0"/>
                      <a:pt x="123" y="0"/>
                      <a:pt x="162" y="7"/>
                    </a:cubicBezTo>
                    <a:lnTo>
                      <a:pt x="162" y="7"/>
                    </a:lnTo>
                    <a:cubicBezTo>
                      <a:pt x="154" y="3"/>
                      <a:pt x="153" y="0"/>
                      <a:pt x="164" y="0"/>
                    </a:cubicBezTo>
                    <a:close/>
                    <a:moveTo>
                      <a:pt x="259" y="28"/>
                    </a:moveTo>
                    <a:cubicBezTo>
                      <a:pt x="292" y="30"/>
                      <a:pt x="345" y="34"/>
                      <a:pt x="463" y="51"/>
                    </a:cubicBezTo>
                    <a:lnTo>
                      <a:pt x="463" y="51"/>
                    </a:lnTo>
                    <a:cubicBezTo>
                      <a:pt x="426" y="49"/>
                      <a:pt x="385" y="47"/>
                      <a:pt x="342" y="44"/>
                    </a:cubicBezTo>
                    <a:lnTo>
                      <a:pt x="342" y="44"/>
                    </a:lnTo>
                    <a:cubicBezTo>
                      <a:pt x="330" y="41"/>
                      <a:pt x="320" y="40"/>
                      <a:pt x="315" y="40"/>
                    </a:cubicBezTo>
                    <a:cubicBezTo>
                      <a:pt x="312" y="40"/>
                      <a:pt x="310" y="41"/>
                      <a:pt x="310" y="41"/>
                    </a:cubicBezTo>
                    <a:lnTo>
                      <a:pt x="310" y="41"/>
                    </a:lnTo>
                    <a:cubicBezTo>
                      <a:pt x="304" y="41"/>
                      <a:pt x="299" y="40"/>
                      <a:pt x="294" y="40"/>
                    </a:cubicBezTo>
                    <a:lnTo>
                      <a:pt x="294" y="40"/>
                    </a:lnTo>
                    <a:cubicBezTo>
                      <a:pt x="282" y="36"/>
                      <a:pt x="271" y="32"/>
                      <a:pt x="259" y="28"/>
                    </a:cubicBezTo>
                    <a:close/>
                    <a:moveTo>
                      <a:pt x="328" y="55"/>
                    </a:moveTo>
                    <a:lnTo>
                      <a:pt x="328" y="55"/>
                    </a:lnTo>
                    <a:cubicBezTo>
                      <a:pt x="328" y="55"/>
                      <a:pt x="328" y="55"/>
                      <a:pt x="328" y="55"/>
                    </a:cubicBezTo>
                    <a:lnTo>
                      <a:pt x="328" y="55"/>
                    </a:lnTo>
                    <a:cubicBezTo>
                      <a:pt x="328" y="55"/>
                      <a:pt x="329" y="55"/>
                      <a:pt x="329" y="55"/>
                    </a:cubicBezTo>
                    <a:lnTo>
                      <a:pt x="329" y="55"/>
                    </a:lnTo>
                    <a:cubicBezTo>
                      <a:pt x="329" y="55"/>
                      <a:pt x="328" y="55"/>
                      <a:pt x="328" y="55"/>
                    </a:cubicBezTo>
                    <a:close/>
                    <a:moveTo>
                      <a:pt x="110" y="0"/>
                    </a:moveTo>
                    <a:cubicBezTo>
                      <a:pt x="84" y="0"/>
                      <a:pt x="118" y="12"/>
                      <a:pt x="167" y="25"/>
                    </a:cubicBezTo>
                    <a:lnTo>
                      <a:pt x="167" y="25"/>
                    </a:lnTo>
                    <a:cubicBezTo>
                      <a:pt x="135" y="22"/>
                      <a:pt x="87" y="15"/>
                      <a:pt x="0" y="0"/>
                    </a:cubicBezTo>
                    <a:lnTo>
                      <a:pt x="0" y="0"/>
                    </a:lnTo>
                    <a:cubicBezTo>
                      <a:pt x="59" y="12"/>
                      <a:pt x="121" y="21"/>
                      <a:pt x="182" y="29"/>
                    </a:cubicBezTo>
                    <a:lnTo>
                      <a:pt x="182" y="29"/>
                    </a:lnTo>
                    <a:cubicBezTo>
                      <a:pt x="177" y="27"/>
                      <a:pt x="172" y="26"/>
                      <a:pt x="167" y="25"/>
                    </a:cubicBezTo>
                    <a:lnTo>
                      <a:pt x="167" y="25"/>
                    </a:lnTo>
                    <a:cubicBezTo>
                      <a:pt x="195" y="28"/>
                      <a:pt x="210" y="28"/>
                      <a:pt x="226" y="28"/>
                    </a:cubicBezTo>
                    <a:cubicBezTo>
                      <a:pt x="230" y="29"/>
                      <a:pt x="233" y="30"/>
                      <a:pt x="237" y="31"/>
                    </a:cubicBezTo>
                    <a:lnTo>
                      <a:pt x="237" y="31"/>
                    </a:lnTo>
                    <a:cubicBezTo>
                      <a:pt x="236" y="31"/>
                      <a:pt x="236" y="31"/>
                      <a:pt x="235" y="31"/>
                    </a:cubicBezTo>
                    <a:cubicBezTo>
                      <a:pt x="232" y="31"/>
                      <a:pt x="228" y="32"/>
                      <a:pt x="226" y="34"/>
                    </a:cubicBezTo>
                    <a:lnTo>
                      <a:pt x="226" y="34"/>
                    </a:lnTo>
                    <a:cubicBezTo>
                      <a:pt x="211" y="32"/>
                      <a:pt x="197" y="30"/>
                      <a:pt x="182" y="29"/>
                    </a:cubicBezTo>
                    <a:lnTo>
                      <a:pt x="182" y="29"/>
                    </a:lnTo>
                    <a:cubicBezTo>
                      <a:pt x="195" y="32"/>
                      <a:pt x="209" y="35"/>
                      <a:pt x="222" y="38"/>
                    </a:cubicBezTo>
                    <a:lnTo>
                      <a:pt x="222" y="38"/>
                    </a:lnTo>
                    <a:cubicBezTo>
                      <a:pt x="220" y="42"/>
                      <a:pt x="219" y="47"/>
                      <a:pt x="219" y="55"/>
                    </a:cubicBezTo>
                    <a:cubicBezTo>
                      <a:pt x="241" y="55"/>
                      <a:pt x="237" y="46"/>
                      <a:pt x="262" y="46"/>
                    </a:cubicBezTo>
                    <a:cubicBezTo>
                      <a:pt x="262" y="46"/>
                      <a:pt x="262" y="46"/>
                      <a:pt x="263" y="46"/>
                    </a:cubicBezTo>
                    <a:lnTo>
                      <a:pt x="263" y="46"/>
                    </a:lnTo>
                    <a:cubicBezTo>
                      <a:pt x="290" y="52"/>
                      <a:pt x="315" y="55"/>
                      <a:pt x="329" y="55"/>
                    </a:cubicBezTo>
                    <a:cubicBezTo>
                      <a:pt x="317" y="55"/>
                      <a:pt x="305" y="52"/>
                      <a:pt x="294" y="49"/>
                    </a:cubicBezTo>
                    <a:lnTo>
                      <a:pt x="294" y="49"/>
                    </a:lnTo>
                    <a:cubicBezTo>
                      <a:pt x="303" y="50"/>
                      <a:pt x="313" y="52"/>
                      <a:pt x="326" y="54"/>
                    </a:cubicBezTo>
                    <a:lnTo>
                      <a:pt x="326" y="54"/>
                    </a:lnTo>
                    <a:cubicBezTo>
                      <a:pt x="328" y="55"/>
                      <a:pt x="329" y="55"/>
                      <a:pt x="329" y="55"/>
                    </a:cubicBezTo>
                    <a:cubicBezTo>
                      <a:pt x="241" y="55"/>
                      <a:pt x="365" y="90"/>
                      <a:pt x="474" y="104"/>
                    </a:cubicBezTo>
                    <a:lnTo>
                      <a:pt x="474" y="104"/>
                    </a:lnTo>
                    <a:cubicBezTo>
                      <a:pt x="486" y="108"/>
                      <a:pt x="493" y="110"/>
                      <a:pt x="493" y="110"/>
                    </a:cubicBezTo>
                    <a:lnTo>
                      <a:pt x="438" y="110"/>
                    </a:lnTo>
                    <a:cubicBezTo>
                      <a:pt x="414" y="104"/>
                      <a:pt x="401" y="101"/>
                      <a:pt x="398" y="101"/>
                    </a:cubicBezTo>
                    <a:cubicBezTo>
                      <a:pt x="386" y="101"/>
                      <a:pt x="468" y="128"/>
                      <a:pt x="580" y="165"/>
                    </a:cubicBezTo>
                    <a:lnTo>
                      <a:pt x="657" y="165"/>
                    </a:lnTo>
                    <a:lnTo>
                      <a:pt x="767" y="219"/>
                    </a:lnTo>
                    <a:cubicBezTo>
                      <a:pt x="775" y="224"/>
                      <a:pt x="783" y="228"/>
                      <a:pt x="791" y="232"/>
                    </a:cubicBezTo>
                    <a:lnTo>
                      <a:pt x="791" y="232"/>
                    </a:lnTo>
                    <a:cubicBezTo>
                      <a:pt x="719" y="209"/>
                      <a:pt x="645" y="185"/>
                      <a:pt x="580" y="165"/>
                    </a:cubicBezTo>
                    <a:lnTo>
                      <a:pt x="548" y="165"/>
                    </a:lnTo>
                    <a:cubicBezTo>
                      <a:pt x="682" y="218"/>
                      <a:pt x="751" y="233"/>
                      <a:pt x="818" y="246"/>
                    </a:cubicBezTo>
                    <a:lnTo>
                      <a:pt x="818" y="246"/>
                    </a:lnTo>
                    <a:cubicBezTo>
                      <a:pt x="809" y="241"/>
                      <a:pt x="801" y="237"/>
                      <a:pt x="791" y="232"/>
                    </a:cubicBezTo>
                    <a:lnTo>
                      <a:pt x="791" y="232"/>
                    </a:lnTo>
                    <a:cubicBezTo>
                      <a:pt x="818" y="240"/>
                      <a:pt x="845" y="249"/>
                      <a:pt x="871" y="257"/>
                    </a:cubicBezTo>
                    <a:lnTo>
                      <a:pt x="871" y="257"/>
                    </a:lnTo>
                    <a:cubicBezTo>
                      <a:pt x="853" y="253"/>
                      <a:pt x="835" y="249"/>
                      <a:pt x="818" y="246"/>
                    </a:cubicBezTo>
                    <a:lnTo>
                      <a:pt x="818" y="246"/>
                    </a:lnTo>
                    <a:cubicBezTo>
                      <a:pt x="855" y="266"/>
                      <a:pt x="884" y="284"/>
                      <a:pt x="907" y="300"/>
                    </a:cubicBezTo>
                    <a:lnTo>
                      <a:pt x="907" y="300"/>
                    </a:lnTo>
                    <a:cubicBezTo>
                      <a:pt x="862" y="283"/>
                      <a:pt x="831" y="274"/>
                      <a:pt x="822" y="274"/>
                    </a:cubicBezTo>
                    <a:cubicBezTo>
                      <a:pt x="822" y="274"/>
                      <a:pt x="822" y="274"/>
                      <a:pt x="822" y="274"/>
                    </a:cubicBezTo>
                    <a:lnTo>
                      <a:pt x="822" y="274"/>
                    </a:lnTo>
                    <a:lnTo>
                      <a:pt x="926" y="312"/>
                    </a:lnTo>
                    <a:lnTo>
                      <a:pt x="926" y="312"/>
                    </a:lnTo>
                    <a:cubicBezTo>
                      <a:pt x="948" y="328"/>
                      <a:pt x="964" y="341"/>
                      <a:pt x="977" y="352"/>
                    </a:cubicBezTo>
                    <a:lnTo>
                      <a:pt x="977" y="352"/>
                    </a:lnTo>
                    <a:cubicBezTo>
                      <a:pt x="925" y="326"/>
                      <a:pt x="904" y="315"/>
                      <a:pt x="822" y="274"/>
                    </a:cubicBezTo>
                    <a:lnTo>
                      <a:pt x="822" y="274"/>
                    </a:lnTo>
                    <a:cubicBezTo>
                      <a:pt x="1260" y="548"/>
                      <a:pt x="1315" y="603"/>
                      <a:pt x="1424" y="712"/>
                    </a:cubicBezTo>
                    <a:cubicBezTo>
                      <a:pt x="1479" y="712"/>
                      <a:pt x="1150" y="493"/>
                      <a:pt x="1041" y="384"/>
                    </a:cubicBezTo>
                    <a:lnTo>
                      <a:pt x="1041" y="384"/>
                    </a:lnTo>
                    <a:cubicBezTo>
                      <a:pt x="1290" y="533"/>
                      <a:pt x="1585" y="774"/>
                      <a:pt x="1594" y="774"/>
                    </a:cubicBezTo>
                    <a:cubicBezTo>
                      <a:pt x="1595" y="774"/>
                      <a:pt x="1593" y="772"/>
                      <a:pt x="1588" y="767"/>
                    </a:cubicBezTo>
                    <a:lnTo>
                      <a:pt x="1588" y="767"/>
                    </a:lnTo>
                    <a:cubicBezTo>
                      <a:pt x="1740" y="862"/>
                      <a:pt x="1813" y="891"/>
                      <a:pt x="1848" y="891"/>
                    </a:cubicBezTo>
                    <a:cubicBezTo>
                      <a:pt x="1905" y="891"/>
                      <a:pt x="1863" y="814"/>
                      <a:pt x="1894" y="814"/>
                    </a:cubicBezTo>
                    <a:cubicBezTo>
                      <a:pt x="1899" y="814"/>
                      <a:pt x="1907" y="817"/>
                      <a:pt x="1917" y="822"/>
                    </a:cubicBezTo>
                    <a:cubicBezTo>
                      <a:pt x="1779" y="684"/>
                      <a:pt x="1404" y="503"/>
                      <a:pt x="1130" y="388"/>
                    </a:cubicBezTo>
                    <a:lnTo>
                      <a:pt x="1130" y="388"/>
                    </a:lnTo>
                    <a:lnTo>
                      <a:pt x="1862" y="658"/>
                    </a:lnTo>
                    <a:cubicBezTo>
                      <a:pt x="1808" y="603"/>
                      <a:pt x="2081" y="493"/>
                      <a:pt x="1096" y="219"/>
                    </a:cubicBezTo>
                    <a:lnTo>
                      <a:pt x="1096" y="219"/>
                    </a:lnTo>
                    <a:lnTo>
                      <a:pt x="1588" y="329"/>
                    </a:lnTo>
                    <a:cubicBezTo>
                      <a:pt x="1564" y="304"/>
                      <a:pt x="1254" y="236"/>
                      <a:pt x="948" y="173"/>
                    </a:cubicBezTo>
                    <a:lnTo>
                      <a:pt x="948" y="173"/>
                    </a:lnTo>
                    <a:cubicBezTo>
                      <a:pt x="1150" y="202"/>
                      <a:pt x="1308" y="209"/>
                      <a:pt x="1698" y="274"/>
                    </a:cubicBezTo>
                    <a:lnTo>
                      <a:pt x="1808" y="329"/>
                    </a:lnTo>
                    <a:cubicBezTo>
                      <a:pt x="1753" y="274"/>
                      <a:pt x="1369" y="165"/>
                      <a:pt x="1424" y="165"/>
                    </a:cubicBezTo>
                    <a:cubicBezTo>
                      <a:pt x="1150" y="110"/>
                      <a:pt x="712" y="110"/>
                      <a:pt x="657" y="55"/>
                    </a:cubicBezTo>
                    <a:cubicBezTo>
                      <a:pt x="634" y="55"/>
                      <a:pt x="563" y="55"/>
                      <a:pt x="468" y="51"/>
                    </a:cubicBezTo>
                    <a:lnTo>
                      <a:pt x="468" y="51"/>
                    </a:lnTo>
                    <a:cubicBezTo>
                      <a:pt x="347" y="31"/>
                      <a:pt x="291" y="28"/>
                      <a:pt x="257" y="28"/>
                    </a:cubicBezTo>
                    <a:lnTo>
                      <a:pt x="257" y="28"/>
                    </a:lnTo>
                    <a:cubicBezTo>
                      <a:pt x="221" y="17"/>
                      <a:pt x="186" y="11"/>
                      <a:pt x="162" y="7"/>
                    </a:cubicBezTo>
                    <a:lnTo>
                      <a:pt x="162" y="7"/>
                    </a:lnTo>
                    <a:cubicBezTo>
                      <a:pt x="173" y="12"/>
                      <a:pt x="198" y="20"/>
                      <a:pt x="226" y="28"/>
                    </a:cubicBezTo>
                    <a:lnTo>
                      <a:pt x="226" y="28"/>
                    </a:lnTo>
                    <a:cubicBezTo>
                      <a:pt x="200" y="27"/>
                      <a:pt x="180" y="24"/>
                      <a:pt x="11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32"/>
              <p:cNvSpPr/>
              <p:nvPr/>
            </p:nvSpPr>
            <p:spPr>
              <a:xfrm>
                <a:off x="6444431" y="3130153"/>
                <a:ext cx="12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" h="56" extrusionOk="0">
                    <a:moveTo>
                      <a:pt x="0" y="0"/>
                    </a:move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32"/>
              <p:cNvSpPr/>
              <p:nvPr/>
            </p:nvSpPr>
            <p:spPr>
              <a:xfrm>
                <a:off x="6451835" y="3133471"/>
                <a:ext cx="12004" cy="19021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554" extrusionOk="0">
                    <a:moveTo>
                      <a:pt x="1" y="0"/>
                    </a:moveTo>
                    <a:cubicBezTo>
                      <a:pt x="55" y="55"/>
                      <a:pt x="55" y="0"/>
                      <a:pt x="110" y="110"/>
                    </a:cubicBezTo>
                    <a:lnTo>
                      <a:pt x="151" y="110"/>
                    </a:lnTo>
                    <a:cubicBezTo>
                      <a:pt x="127" y="83"/>
                      <a:pt x="109" y="62"/>
                      <a:pt x="99" y="49"/>
                    </a:cubicBezTo>
                    <a:lnTo>
                      <a:pt x="99" y="49"/>
                    </a:lnTo>
                    <a:lnTo>
                      <a:pt x="110" y="55"/>
                    </a:lnTo>
                    <a:cubicBezTo>
                      <a:pt x="98" y="43"/>
                      <a:pt x="92" y="37"/>
                      <a:pt x="91" y="37"/>
                    </a:cubicBezTo>
                    <a:lnTo>
                      <a:pt x="91" y="37"/>
                    </a:lnTo>
                    <a:cubicBezTo>
                      <a:pt x="90" y="37"/>
                      <a:pt x="93" y="42"/>
                      <a:pt x="99" y="49"/>
                    </a:cubicBezTo>
                    <a:lnTo>
                      <a:pt x="99" y="49"/>
                    </a:lnTo>
                    <a:lnTo>
                      <a:pt x="1" y="0"/>
                    </a:lnTo>
                    <a:close/>
                    <a:moveTo>
                      <a:pt x="182" y="90"/>
                    </a:moveTo>
                    <a:cubicBezTo>
                      <a:pt x="177" y="90"/>
                      <a:pt x="171" y="97"/>
                      <a:pt x="165" y="110"/>
                    </a:cubicBezTo>
                    <a:lnTo>
                      <a:pt x="151" y="110"/>
                    </a:lnTo>
                    <a:cubicBezTo>
                      <a:pt x="156" y="115"/>
                      <a:pt x="160" y="120"/>
                      <a:pt x="165" y="125"/>
                    </a:cubicBezTo>
                    <a:lnTo>
                      <a:pt x="165" y="125"/>
                    </a:lnTo>
                    <a:cubicBezTo>
                      <a:pt x="165" y="124"/>
                      <a:pt x="165" y="119"/>
                      <a:pt x="165" y="110"/>
                    </a:cubicBezTo>
                    <a:lnTo>
                      <a:pt x="165" y="110"/>
                    </a:lnTo>
                    <a:cubicBezTo>
                      <a:pt x="167" y="113"/>
                      <a:pt x="168" y="116"/>
                      <a:pt x="170" y="119"/>
                    </a:cubicBezTo>
                    <a:lnTo>
                      <a:pt x="170" y="119"/>
                    </a:lnTo>
                    <a:cubicBezTo>
                      <a:pt x="168" y="122"/>
                      <a:pt x="167" y="125"/>
                      <a:pt x="166" y="126"/>
                    </a:cubicBezTo>
                    <a:lnTo>
                      <a:pt x="166" y="126"/>
                    </a:lnTo>
                    <a:cubicBezTo>
                      <a:pt x="166" y="126"/>
                      <a:pt x="165" y="125"/>
                      <a:pt x="165" y="125"/>
                    </a:cubicBezTo>
                    <a:lnTo>
                      <a:pt x="165" y="125"/>
                    </a:lnTo>
                    <a:cubicBezTo>
                      <a:pt x="165" y="126"/>
                      <a:pt x="165" y="126"/>
                      <a:pt x="166" y="126"/>
                    </a:cubicBezTo>
                    <a:cubicBezTo>
                      <a:pt x="166" y="126"/>
                      <a:pt x="166" y="126"/>
                      <a:pt x="166" y="126"/>
                    </a:cubicBezTo>
                    <a:lnTo>
                      <a:pt x="166" y="126"/>
                    </a:lnTo>
                    <a:cubicBezTo>
                      <a:pt x="178" y="139"/>
                      <a:pt x="191" y="154"/>
                      <a:pt x="205" y="169"/>
                    </a:cubicBezTo>
                    <a:lnTo>
                      <a:pt x="205" y="169"/>
                    </a:lnTo>
                    <a:cubicBezTo>
                      <a:pt x="206" y="170"/>
                      <a:pt x="206" y="172"/>
                      <a:pt x="207" y="174"/>
                    </a:cubicBezTo>
                    <a:lnTo>
                      <a:pt x="207" y="174"/>
                    </a:lnTo>
                    <a:cubicBezTo>
                      <a:pt x="207" y="173"/>
                      <a:pt x="207" y="172"/>
                      <a:pt x="207" y="171"/>
                    </a:cubicBezTo>
                    <a:lnTo>
                      <a:pt x="207" y="171"/>
                    </a:lnTo>
                    <a:cubicBezTo>
                      <a:pt x="216" y="181"/>
                      <a:pt x="226" y="191"/>
                      <a:pt x="236" y="201"/>
                    </a:cubicBezTo>
                    <a:lnTo>
                      <a:pt x="236" y="201"/>
                    </a:lnTo>
                    <a:cubicBezTo>
                      <a:pt x="230" y="189"/>
                      <a:pt x="225" y="177"/>
                      <a:pt x="220" y="164"/>
                    </a:cubicBezTo>
                    <a:cubicBezTo>
                      <a:pt x="213" y="150"/>
                      <a:pt x="206" y="140"/>
                      <a:pt x="201" y="132"/>
                    </a:cubicBezTo>
                    <a:lnTo>
                      <a:pt x="201" y="132"/>
                    </a:lnTo>
                    <a:cubicBezTo>
                      <a:pt x="196" y="103"/>
                      <a:pt x="190" y="90"/>
                      <a:pt x="182" y="90"/>
                    </a:cubicBezTo>
                    <a:close/>
                    <a:moveTo>
                      <a:pt x="137" y="116"/>
                    </a:moveTo>
                    <a:cubicBezTo>
                      <a:pt x="134" y="116"/>
                      <a:pt x="143" y="131"/>
                      <a:pt x="165" y="164"/>
                    </a:cubicBezTo>
                    <a:cubicBezTo>
                      <a:pt x="180" y="180"/>
                      <a:pt x="187" y="185"/>
                      <a:pt x="189" y="185"/>
                    </a:cubicBezTo>
                    <a:cubicBezTo>
                      <a:pt x="193" y="185"/>
                      <a:pt x="167" y="152"/>
                      <a:pt x="159" y="139"/>
                    </a:cubicBezTo>
                    <a:lnTo>
                      <a:pt x="159" y="139"/>
                    </a:lnTo>
                    <a:cubicBezTo>
                      <a:pt x="172" y="154"/>
                      <a:pt x="189" y="175"/>
                      <a:pt x="210" y="202"/>
                    </a:cubicBezTo>
                    <a:lnTo>
                      <a:pt x="210" y="202"/>
                    </a:lnTo>
                    <a:cubicBezTo>
                      <a:pt x="210" y="196"/>
                      <a:pt x="209" y="191"/>
                      <a:pt x="209" y="185"/>
                    </a:cubicBezTo>
                    <a:lnTo>
                      <a:pt x="209" y="185"/>
                    </a:lnTo>
                    <a:cubicBezTo>
                      <a:pt x="211" y="188"/>
                      <a:pt x="213" y="190"/>
                      <a:pt x="216" y="193"/>
                    </a:cubicBezTo>
                    <a:lnTo>
                      <a:pt x="216" y="193"/>
                    </a:lnTo>
                    <a:cubicBezTo>
                      <a:pt x="213" y="186"/>
                      <a:pt x="210" y="180"/>
                      <a:pt x="207" y="174"/>
                    </a:cubicBezTo>
                    <a:lnTo>
                      <a:pt x="207" y="174"/>
                    </a:lnTo>
                    <a:cubicBezTo>
                      <a:pt x="208" y="177"/>
                      <a:pt x="208" y="181"/>
                      <a:pt x="209" y="185"/>
                    </a:cubicBezTo>
                    <a:lnTo>
                      <a:pt x="209" y="185"/>
                    </a:lnTo>
                    <a:cubicBezTo>
                      <a:pt x="173" y="147"/>
                      <a:pt x="160" y="135"/>
                      <a:pt x="158" y="135"/>
                    </a:cubicBezTo>
                    <a:lnTo>
                      <a:pt x="158" y="135"/>
                    </a:lnTo>
                    <a:cubicBezTo>
                      <a:pt x="157" y="135"/>
                      <a:pt x="158" y="136"/>
                      <a:pt x="159" y="139"/>
                    </a:cubicBezTo>
                    <a:lnTo>
                      <a:pt x="159" y="139"/>
                    </a:lnTo>
                    <a:cubicBezTo>
                      <a:pt x="146" y="124"/>
                      <a:pt x="138" y="116"/>
                      <a:pt x="137" y="116"/>
                    </a:cubicBezTo>
                    <a:close/>
                    <a:moveTo>
                      <a:pt x="263" y="493"/>
                    </a:moveTo>
                    <a:cubicBezTo>
                      <a:pt x="265" y="493"/>
                      <a:pt x="268" y="499"/>
                      <a:pt x="274" y="515"/>
                    </a:cubicBezTo>
                    <a:lnTo>
                      <a:pt x="274" y="515"/>
                    </a:lnTo>
                    <a:cubicBezTo>
                      <a:pt x="273" y="531"/>
                      <a:pt x="272" y="537"/>
                      <a:pt x="270" y="537"/>
                    </a:cubicBezTo>
                    <a:cubicBezTo>
                      <a:pt x="264" y="537"/>
                      <a:pt x="257" y="493"/>
                      <a:pt x="263" y="493"/>
                    </a:cubicBezTo>
                    <a:close/>
                    <a:moveTo>
                      <a:pt x="246" y="225"/>
                    </a:moveTo>
                    <a:cubicBezTo>
                      <a:pt x="289" y="272"/>
                      <a:pt x="351" y="340"/>
                      <a:pt x="439" y="438"/>
                    </a:cubicBezTo>
                    <a:cubicBezTo>
                      <a:pt x="395" y="394"/>
                      <a:pt x="373" y="377"/>
                      <a:pt x="366" y="377"/>
                    </a:cubicBezTo>
                    <a:cubicBezTo>
                      <a:pt x="353" y="377"/>
                      <a:pt x="392" y="438"/>
                      <a:pt x="437" y="504"/>
                    </a:cubicBezTo>
                    <a:lnTo>
                      <a:pt x="437" y="504"/>
                    </a:lnTo>
                    <a:cubicBezTo>
                      <a:pt x="373" y="416"/>
                      <a:pt x="315" y="338"/>
                      <a:pt x="267" y="276"/>
                    </a:cubicBezTo>
                    <a:lnTo>
                      <a:pt x="267" y="276"/>
                    </a:lnTo>
                    <a:cubicBezTo>
                      <a:pt x="361" y="496"/>
                      <a:pt x="425" y="659"/>
                      <a:pt x="408" y="659"/>
                    </a:cubicBezTo>
                    <a:cubicBezTo>
                      <a:pt x="400" y="659"/>
                      <a:pt x="376" y="625"/>
                      <a:pt x="329" y="548"/>
                    </a:cubicBezTo>
                    <a:cubicBezTo>
                      <a:pt x="251" y="352"/>
                      <a:pt x="257" y="324"/>
                      <a:pt x="266" y="324"/>
                    </a:cubicBezTo>
                    <a:cubicBezTo>
                      <a:pt x="270" y="324"/>
                      <a:pt x="275" y="329"/>
                      <a:pt x="275" y="329"/>
                    </a:cubicBezTo>
                    <a:cubicBezTo>
                      <a:pt x="258" y="289"/>
                      <a:pt x="243" y="257"/>
                      <a:pt x="232" y="230"/>
                    </a:cubicBezTo>
                    <a:lnTo>
                      <a:pt x="232" y="230"/>
                    </a:lnTo>
                    <a:cubicBezTo>
                      <a:pt x="243" y="244"/>
                      <a:pt x="255" y="259"/>
                      <a:pt x="267" y="276"/>
                    </a:cubicBezTo>
                    <a:lnTo>
                      <a:pt x="267" y="276"/>
                    </a:lnTo>
                    <a:cubicBezTo>
                      <a:pt x="260" y="259"/>
                      <a:pt x="253" y="242"/>
                      <a:pt x="246" y="225"/>
                    </a:cubicBezTo>
                    <a:close/>
                    <a:moveTo>
                      <a:pt x="216" y="193"/>
                    </a:moveTo>
                    <a:cubicBezTo>
                      <a:pt x="221" y="204"/>
                      <a:pt x="226" y="216"/>
                      <a:pt x="232" y="230"/>
                    </a:cubicBezTo>
                    <a:lnTo>
                      <a:pt x="232" y="230"/>
                    </a:lnTo>
                    <a:cubicBezTo>
                      <a:pt x="224" y="220"/>
                      <a:pt x="217" y="211"/>
                      <a:pt x="210" y="202"/>
                    </a:cubicBezTo>
                    <a:lnTo>
                      <a:pt x="210" y="202"/>
                    </a:lnTo>
                    <a:cubicBezTo>
                      <a:pt x="228" y="379"/>
                      <a:pt x="241" y="775"/>
                      <a:pt x="275" y="1479"/>
                    </a:cubicBezTo>
                    <a:cubicBezTo>
                      <a:pt x="288" y="1533"/>
                      <a:pt x="298" y="1553"/>
                      <a:pt x="307" y="1553"/>
                    </a:cubicBezTo>
                    <a:cubicBezTo>
                      <a:pt x="333" y="1553"/>
                      <a:pt x="343" y="1356"/>
                      <a:pt x="384" y="1315"/>
                    </a:cubicBezTo>
                    <a:cubicBezTo>
                      <a:pt x="278" y="1103"/>
                      <a:pt x="275" y="738"/>
                      <a:pt x="275" y="516"/>
                    </a:cubicBezTo>
                    <a:lnTo>
                      <a:pt x="275" y="516"/>
                    </a:lnTo>
                    <a:cubicBezTo>
                      <a:pt x="285" y="544"/>
                      <a:pt x="302" y="603"/>
                      <a:pt x="329" y="712"/>
                    </a:cubicBezTo>
                    <a:lnTo>
                      <a:pt x="384" y="1150"/>
                    </a:lnTo>
                    <a:cubicBezTo>
                      <a:pt x="440" y="1206"/>
                      <a:pt x="506" y="1230"/>
                      <a:pt x="573" y="1230"/>
                    </a:cubicBezTo>
                    <a:cubicBezTo>
                      <a:pt x="770" y="1230"/>
                      <a:pt x="973" y="1026"/>
                      <a:pt x="932" y="822"/>
                    </a:cubicBezTo>
                    <a:lnTo>
                      <a:pt x="932" y="822"/>
                    </a:lnTo>
                    <a:lnTo>
                      <a:pt x="877" y="876"/>
                    </a:lnTo>
                    <a:cubicBezTo>
                      <a:pt x="658" y="657"/>
                      <a:pt x="658" y="603"/>
                      <a:pt x="548" y="493"/>
                    </a:cubicBezTo>
                    <a:cubicBezTo>
                      <a:pt x="469" y="440"/>
                      <a:pt x="337" y="309"/>
                      <a:pt x="236" y="201"/>
                    </a:cubicBezTo>
                    <a:lnTo>
                      <a:pt x="236" y="201"/>
                    </a:lnTo>
                    <a:cubicBezTo>
                      <a:pt x="239" y="209"/>
                      <a:pt x="242" y="217"/>
                      <a:pt x="246" y="225"/>
                    </a:cubicBezTo>
                    <a:lnTo>
                      <a:pt x="246" y="225"/>
                    </a:lnTo>
                    <a:cubicBezTo>
                      <a:pt x="235" y="213"/>
                      <a:pt x="225" y="202"/>
                      <a:pt x="216" y="193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32"/>
              <p:cNvSpPr/>
              <p:nvPr/>
            </p:nvSpPr>
            <p:spPr>
              <a:xfrm>
                <a:off x="6451835" y="3133471"/>
                <a:ext cx="69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1" extrusionOk="0">
                    <a:moveTo>
                      <a:pt x="1" y="0"/>
                    </a:moveTo>
                    <a:lnTo>
                      <a:pt x="5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32"/>
              <p:cNvSpPr/>
              <p:nvPr/>
            </p:nvSpPr>
            <p:spPr>
              <a:xfrm>
                <a:off x="6459965" y="3139973"/>
                <a:ext cx="4701" cy="4162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40" extrusionOk="0">
                    <a:moveTo>
                      <a:pt x="22" y="0"/>
                    </a:moveTo>
                    <a:cubicBezTo>
                      <a:pt x="1" y="0"/>
                      <a:pt x="51" y="57"/>
                      <a:pt x="149" y="145"/>
                    </a:cubicBezTo>
                    <a:lnTo>
                      <a:pt x="149" y="145"/>
                    </a:lnTo>
                    <a:cubicBezTo>
                      <a:pt x="119" y="108"/>
                      <a:pt x="88" y="66"/>
                      <a:pt x="52" y="11"/>
                    </a:cubicBezTo>
                    <a:cubicBezTo>
                      <a:pt x="37" y="4"/>
                      <a:pt x="28" y="0"/>
                      <a:pt x="22" y="0"/>
                    </a:cubicBezTo>
                    <a:close/>
                    <a:moveTo>
                      <a:pt x="149" y="145"/>
                    </a:moveTo>
                    <a:cubicBezTo>
                      <a:pt x="210" y="218"/>
                      <a:pt x="271" y="266"/>
                      <a:pt x="380" y="339"/>
                    </a:cubicBezTo>
                    <a:cubicBezTo>
                      <a:pt x="289" y="266"/>
                      <a:pt x="210" y="199"/>
                      <a:pt x="149" y="14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32"/>
              <p:cNvSpPr/>
              <p:nvPr/>
            </p:nvSpPr>
            <p:spPr>
              <a:xfrm>
                <a:off x="6453852" y="3134791"/>
                <a:ext cx="69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1" extrusionOk="0">
                    <a:moveTo>
                      <a:pt x="1" y="1"/>
                    </a:moveTo>
                    <a:lnTo>
                      <a:pt x="56" y="1"/>
                    </a:ln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32"/>
              <p:cNvSpPr/>
              <p:nvPr/>
            </p:nvSpPr>
            <p:spPr>
              <a:xfrm>
                <a:off x="6451158" y="3135069"/>
                <a:ext cx="3837" cy="1783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1457" extrusionOk="0">
                    <a:moveTo>
                      <a:pt x="275" y="1"/>
                    </a:moveTo>
                    <a:cubicBezTo>
                      <a:pt x="275" y="1"/>
                      <a:pt x="275" y="14"/>
                      <a:pt x="274" y="36"/>
                    </a:cubicBezTo>
                    <a:lnTo>
                      <a:pt x="274" y="36"/>
                    </a:lnTo>
                    <a:cubicBezTo>
                      <a:pt x="274" y="35"/>
                      <a:pt x="275" y="34"/>
                      <a:pt x="275" y="32"/>
                    </a:cubicBezTo>
                    <a:cubicBezTo>
                      <a:pt x="275" y="11"/>
                      <a:pt x="275" y="1"/>
                      <a:pt x="275" y="1"/>
                    </a:cubicBezTo>
                    <a:close/>
                    <a:moveTo>
                      <a:pt x="274" y="36"/>
                    </a:moveTo>
                    <a:lnTo>
                      <a:pt x="274" y="36"/>
                    </a:lnTo>
                    <a:cubicBezTo>
                      <a:pt x="256" y="170"/>
                      <a:pt x="257" y="317"/>
                      <a:pt x="264" y="472"/>
                    </a:cubicBezTo>
                    <a:lnTo>
                      <a:pt x="264" y="472"/>
                    </a:lnTo>
                    <a:cubicBezTo>
                      <a:pt x="271" y="293"/>
                      <a:pt x="273" y="111"/>
                      <a:pt x="274" y="36"/>
                    </a:cubicBezTo>
                    <a:close/>
                    <a:moveTo>
                      <a:pt x="264" y="472"/>
                    </a:moveTo>
                    <a:cubicBezTo>
                      <a:pt x="256" y="670"/>
                      <a:pt x="243" y="864"/>
                      <a:pt x="220" y="909"/>
                    </a:cubicBezTo>
                    <a:cubicBezTo>
                      <a:pt x="220" y="778"/>
                      <a:pt x="210" y="735"/>
                      <a:pt x="196" y="735"/>
                    </a:cubicBezTo>
                    <a:cubicBezTo>
                      <a:pt x="171" y="735"/>
                      <a:pt x="131" y="886"/>
                      <a:pt x="116" y="886"/>
                    </a:cubicBezTo>
                    <a:cubicBezTo>
                      <a:pt x="113" y="886"/>
                      <a:pt x="110" y="877"/>
                      <a:pt x="110" y="854"/>
                    </a:cubicBezTo>
                    <a:lnTo>
                      <a:pt x="1" y="1456"/>
                    </a:lnTo>
                    <a:cubicBezTo>
                      <a:pt x="75" y="1420"/>
                      <a:pt x="124" y="1233"/>
                      <a:pt x="181" y="1233"/>
                    </a:cubicBezTo>
                    <a:cubicBezTo>
                      <a:pt x="209" y="1233"/>
                      <a:pt x="239" y="1277"/>
                      <a:pt x="275" y="1402"/>
                    </a:cubicBezTo>
                    <a:cubicBezTo>
                      <a:pt x="310" y="1082"/>
                      <a:pt x="277" y="762"/>
                      <a:pt x="264" y="472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32"/>
              <p:cNvSpPr/>
              <p:nvPr/>
            </p:nvSpPr>
            <p:spPr>
              <a:xfrm>
                <a:off x="6437014" y="3124850"/>
                <a:ext cx="20961" cy="22803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863" extrusionOk="0">
                    <a:moveTo>
                      <a:pt x="1550" y="371"/>
                    </a:moveTo>
                    <a:cubicBezTo>
                      <a:pt x="1546" y="372"/>
                      <a:pt x="1541" y="376"/>
                      <a:pt x="1535" y="383"/>
                    </a:cubicBezTo>
                    <a:lnTo>
                      <a:pt x="1535" y="383"/>
                    </a:lnTo>
                    <a:cubicBezTo>
                      <a:pt x="1541" y="377"/>
                      <a:pt x="1546" y="373"/>
                      <a:pt x="1550" y="371"/>
                    </a:cubicBezTo>
                    <a:close/>
                    <a:moveTo>
                      <a:pt x="1589" y="329"/>
                    </a:moveTo>
                    <a:lnTo>
                      <a:pt x="1582" y="336"/>
                    </a:lnTo>
                    <a:lnTo>
                      <a:pt x="1582" y="336"/>
                    </a:lnTo>
                    <a:cubicBezTo>
                      <a:pt x="1580" y="334"/>
                      <a:pt x="1578" y="332"/>
                      <a:pt x="1575" y="332"/>
                    </a:cubicBezTo>
                    <a:cubicBezTo>
                      <a:pt x="1567" y="332"/>
                      <a:pt x="1555" y="343"/>
                      <a:pt x="1534" y="384"/>
                    </a:cubicBezTo>
                    <a:lnTo>
                      <a:pt x="1582" y="336"/>
                    </a:lnTo>
                    <a:lnTo>
                      <a:pt x="1582" y="336"/>
                    </a:lnTo>
                    <a:cubicBezTo>
                      <a:pt x="1586" y="339"/>
                      <a:pt x="1588" y="345"/>
                      <a:pt x="1588" y="345"/>
                    </a:cubicBezTo>
                    <a:cubicBezTo>
                      <a:pt x="1589" y="345"/>
                      <a:pt x="1589" y="341"/>
                      <a:pt x="1589" y="329"/>
                    </a:cubicBezTo>
                    <a:close/>
                    <a:moveTo>
                      <a:pt x="1589" y="55"/>
                    </a:moveTo>
                    <a:cubicBezTo>
                      <a:pt x="1461" y="164"/>
                      <a:pt x="1407" y="225"/>
                      <a:pt x="1362" y="280"/>
                    </a:cubicBezTo>
                    <a:lnTo>
                      <a:pt x="1362" y="280"/>
                    </a:lnTo>
                    <a:cubicBezTo>
                      <a:pt x="1365" y="278"/>
                      <a:pt x="1367" y="276"/>
                      <a:pt x="1370" y="274"/>
                    </a:cubicBezTo>
                    <a:lnTo>
                      <a:pt x="1370" y="274"/>
                    </a:lnTo>
                    <a:cubicBezTo>
                      <a:pt x="1367" y="276"/>
                      <a:pt x="1364" y="278"/>
                      <a:pt x="1361" y="281"/>
                    </a:cubicBezTo>
                    <a:lnTo>
                      <a:pt x="1361" y="281"/>
                    </a:lnTo>
                    <a:cubicBezTo>
                      <a:pt x="1362" y="280"/>
                      <a:pt x="1362" y="280"/>
                      <a:pt x="1362" y="280"/>
                    </a:cubicBezTo>
                    <a:lnTo>
                      <a:pt x="1362" y="280"/>
                    </a:lnTo>
                    <a:cubicBezTo>
                      <a:pt x="1212" y="392"/>
                      <a:pt x="1135" y="445"/>
                      <a:pt x="1083" y="481"/>
                    </a:cubicBezTo>
                    <a:lnTo>
                      <a:pt x="1083" y="481"/>
                    </a:lnTo>
                    <a:cubicBezTo>
                      <a:pt x="1083" y="482"/>
                      <a:pt x="1084" y="482"/>
                      <a:pt x="1085" y="482"/>
                    </a:cubicBezTo>
                    <a:cubicBezTo>
                      <a:pt x="1098" y="482"/>
                      <a:pt x="1156" y="440"/>
                      <a:pt x="1361" y="281"/>
                    </a:cubicBezTo>
                    <a:lnTo>
                      <a:pt x="1361" y="281"/>
                    </a:lnTo>
                    <a:cubicBezTo>
                      <a:pt x="1359" y="284"/>
                      <a:pt x="1356" y="287"/>
                      <a:pt x="1353" y="291"/>
                    </a:cubicBezTo>
                    <a:lnTo>
                      <a:pt x="1353" y="291"/>
                    </a:lnTo>
                    <a:lnTo>
                      <a:pt x="1370" y="274"/>
                    </a:lnTo>
                    <a:lnTo>
                      <a:pt x="1370" y="274"/>
                    </a:lnTo>
                    <a:cubicBezTo>
                      <a:pt x="1370" y="274"/>
                      <a:pt x="1370" y="274"/>
                      <a:pt x="1370" y="274"/>
                    </a:cubicBezTo>
                    <a:lnTo>
                      <a:pt x="1370" y="274"/>
                    </a:lnTo>
                    <a:lnTo>
                      <a:pt x="1589" y="55"/>
                    </a:lnTo>
                    <a:close/>
                    <a:moveTo>
                      <a:pt x="903" y="424"/>
                    </a:moveTo>
                    <a:cubicBezTo>
                      <a:pt x="900" y="424"/>
                      <a:pt x="895" y="445"/>
                      <a:pt x="889" y="503"/>
                    </a:cubicBezTo>
                    <a:lnTo>
                      <a:pt x="889" y="503"/>
                    </a:lnTo>
                    <a:cubicBezTo>
                      <a:pt x="905" y="462"/>
                      <a:pt x="906" y="424"/>
                      <a:pt x="903" y="424"/>
                    </a:cubicBezTo>
                    <a:close/>
                    <a:moveTo>
                      <a:pt x="883" y="518"/>
                    </a:moveTo>
                    <a:lnTo>
                      <a:pt x="768" y="603"/>
                    </a:lnTo>
                    <a:cubicBezTo>
                      <a:pt x="828" y="603"/>
                      <a:pt x="863" y="561"/>
                      <a:pt x="883" y="518"/>
                    </a:cubicBezTo>
                    <a:close/>
                    <a:moveTo>
                      <a:pt x="1479" y="548"/>
                    </a:moveTo>
                    <a:cubicBezTo>
                      <a:pt x="1457" y="581"/>
                      <a:pt x="1441" y="605"/>
                      <a:pt x="1430" y="621"/>
                    </a:cubicBezTo>
                    <a:lnTo>
                      <a:pt x="1430" y="621"/>
                    </a:lnTo>
                    <a:cubicBezTo>
                      <a:pt x="1432" y="613"/>
                      <a:pt x="1435" y="605"/>
                      <a:pt x="1438" y="596"/>
                    </a:cubicBezTo>
                    <a:lnTo>
                      <a:pt x="1438" y="596"/>
                    </a:lnTo>
                    <a:cubicBezTo>
                      <a:pt x="1421" y="626"/>
                      <a:pt x="1409" y="647"/>
                      <a:pt x="1411" y="647"/>
                    </a:cubicBezTo>
                    <a:cubicBezTo>
                      <a:pt x="1412" y="647"/>
                      <a:pt x="1418" y="639"/>
                      <a:pt x="1430" y="621"/>
                    </a:cubicBezTo>
                    <a:lnTo>
                      <a:pt x="1430" y="621"/>
                    </a:lnTo>
                    <a:cubicBezTo>
                      <a:pt x="1430" y="621"/>
                      <a:pt x="1430" y="621"/>
                      <a:pt x="1430" y="621"/>
                    </a:cubicBezTo>
                    <a:lnTo>
                      <a:pt x="1430" y="621"/>
                    </a:lnTo>
                    <a:cubicBezTo>
                      <a:pt x="1445" y="600"/>
                      <a:pt x="1460" y="577"/>
                      <a:pt x="1479" y="548"/>
                    </a:cubicBezTo>
                    <a:close/>
                    <a:moveTo>
                      <a:pt x="1589" y="0"/>
                    </a:moveTo>
                    <a:lnTo>
                      <a:pt x="888" y="514"/>
                    </a:lnTo>
                    <a:lnTo>
                      <a:pt x="888" y="514"/>
                    </a:lnTo>
                    <a:cubicBezTo>
                      <a:pt x="889" y="510"/>
                      <a:pt x="889" y="506"/>
                      <a:pt x="889" y="503"/>
                    </a:cubicBezTo>
                    <a:lnTo>
                      <a:pt x="889" y="503"/>
                    </a:lnTo>
                    <a:cubicBezTo>
                      <a:pt x="887" y="508"/>
                      <a:pt x="885" y="513"/>
                      <a:pt x="883" y="518"/>
                    </a:cubicBezTo>
                    <a:lnTo>
                      <a:pt x="883" y="518"/>
                    </a:lnTo>
                    <a:lnTo>
                      <a:pt x="888" y="514"/>
                    </a:lnTo>
                    <a:lnTo>
                      <a:pt x="888" y="514"/>
                    </a:lnTo>
                    <a:cubicBezTo>
                      <a:pt x="885" y="549"/>
                      <a:pt x="882" y="595"/>
                      <a:pt x="880" y="654"/>
                    </a:cubicBezTo>
                    <a:lnTo>
                      <a:pt x="880" y="654"/>
                    </a:lnTo>
                    <a:cubicBezTo>
                      <a:pt x="987" y="549"/>
                      <a:pt x="1007" y="533"/>
                      <a:pt x="1083" y="481"/>
                    </a:cubicBezTo>
                    <a:lnTo>
                      <a:pt x="1083" y="481"/>
                    </a:lnTo>
                    <a:cubicBezTo>
                      <a:pt x="1079" y="474"/>
                      <a:pt x="1111" y="431"/>
                      <a:pt x="1077" y="431"/>
                    </a:cubicBezTo>
                    <a:cubicBezTo>
                      <a:pt x="1069" y="431"/>
                      <a:pt x="1057" y="433"/>
                      <a:pt x="1041" y="438"/>
                    </a:cubicBezTo>
                    <a:cubicBezTo>
                      <a:pt x="1480" y="110"/>
                      <a:pt x="1096" y="384"/>
                      <a:pt x="1589" y="0"/>
                    </a:cubicBezTo>
                    <a:close/>
                    <a:moveTo>
                      <a:pt x="857" y="741"/>
                    </a:moveTo>
                    <a:cubicBezTo>
                      <a:pt x="858" y="746"/>
                      <a:pt x="860" y="752"/>
                      <a:pt x="861" y="758"/>
                    </a:cubicBezTo>
                    <a:lnTo>
                      <a:pt x="861" y="758"/>
                    </a:lnTo>
                    <a:cubicBezTo>
                      <a:pt x="867" y="754"/>
                      <a:pt x="873" y="749"/>
                      <a:pt x="878" y="745"/>
                    </a:cubicBezTo>
                    <a:lnTo>
                      <a:pt x="878" y="745"/>
                    </a:lnTo>
                    <a:cubicBezTo>
                      <a:pt x="877" y="784"/>
                      <a:pt x="877" y="828"/>
                      <a:pt x="877" y="876"/>
                    </a:cubicBezTo>
                    <a:cubicBezTo>
                      <a:pt x="874" y="831"/>
                      <a:pt x="868" y="792"/>
                      <a:pt x="861" y="758"/>
                    </a:cubicBezTo>
                    <a:lnTo>
                      <a:pt x="861" y="758"/>
                    </a:lnTo>
                    <a:cubicBezTo>
                      <a:pt x="817" y="794"/>
                      <a:pt x="767" y="834"/>
                      <a:pt x="713" y="876"/>
                    </a:cubicBezTo>
                    <a:cubicBezTo>
                      <a:pt x="769" y="824"/>
                      <a:pt x="817" y="779"/>
                      <a:pt x="857" y="741"/>
                    </a:cubicBezTo>
                    <a:close/>
                    <a:moveTo>
                      <a:pt x="1496" y="485"/>
                    </a:moveTo>
                    <a:lnTo>
                      <a:pt x="1496" y="485"/>
                    </a:lnTo>
                    <a:cubicBezTo>
                      <a:pt x="1495" y="490"/>
                      <a:pt x="1493" y="497"/>
                      <a:pt x="1491" y="503"/>
                    </a:cubicBezTo>
                    <a:lnTo>
                      <a:pt x="1491" y="503"/>
                    </a:lnTo>
                    <a:cubicBezTo>
                      <a:pt x="1486" y="512"/>
                      <a:pt x="1481" y="520"/>
                      <a:pt x="1477" y="529"/>
                    </a:cubicBezTo>
                    <a:lnTo>
                      <a:pt x="1477" y="529"/>
                    </a:lnTo>
                    <a:cubicBezTo>
                      <a:pt x="1481" y="523"/>
                      <a:pt x="1485" y="518"/>
                      <a:pt x="1489" y="512"/>
                    </a:cubicBezTo>
                    <a:lnTo>
                      <a:pt x="1489" y="512"/>
                    </a:lnTo>
                    <a:cubicBezTo>
                      <a:pt x="1486" y="523"/>
                      <a:pt x="1483" y="535"/>
                      <a:pt x="1480" y="548"/>
                    </a:cubicBezTo>
                    <a:cubicBezTo>
                      <a:pt x="1480" y="548"/>
                      <a:pt x="1480" y="548"/>
                      <a:pt x="1480" y="548"/>
                    </a:cubicBezTo>
                    <a:lnTo>
                      <a:pt x="1480" y="548"/>
                    </a:lnTo>
                    <a:cubicBezTo>
                      <a:pt x="1479" y="548"/>
                      <a:pt x="1444" y="620"/>
                      <a:pt x="1416" y="679"/>
                    </a:cubicBezTo>
                    <a:lnTo>
                      <a:pt x="1416" y="679"/>
                    </a:lnTo>
                    <a:cubicBezTo>
                      <a:pt x="1420" y="652"/>
                      <a:pt x="1422" y="636"/>
                      <a:pt x="1423" y="636"/>
                    </a:cubicBezTo>
                    <a:cubicBezTo>
                      <a:pt x="1424" y="636"/>
                      <a:pt x="1425" y="643"/>
                      <a:pt x="1425" y="657"/>
                    </a:cubicBezTo>
                    <a:cubicBezTo>
                      <a:pt x="1425" y="647"/>
                      <a:pt x="1427" y="635"/>
                      <a:pt x="1430" y="621"/>
                    </a:cubicBezTo>
                    <a:lnTo>
                      <a:pt x="1430" y="621"/>
                    </a:lnTo>
                    <a:cubicBezTo>
                      <a:pt x="1362" y="722"/>
                      <a:pt x="1322" y="769"/>
                      <a:pt x="1096" y="1041"/>
                    </a:cubicBezTo>
                    <a:cubicBezTo>
                      <a:pt x="1285" y="789"/>
                      <a:pt x="1365" y="682"/>
                      <a:pt x="1451" y="563"/>
                    </a:cubicBezTo>
                    <a:lnTo>
                      <a:pt x="1451" y="563"/>
                    </a:lnTo>
                    <a:cubicBezTo>
                      <a:pt x="1446" y="575"/>
                      <a:pt x="1442" y="586"/>
                      <a:pt x="1438" y="596"/>
                    </a:cubicBezTo>
                    <a:lnTo>
                      <a:pt x="1438" y="596"/>
                    </a:lnTo>
                    <a:cubicBezTo>
                      <a:pt x="1449" y="577"/>
                      <a:pt x="1463" y="553"/>
                      <a:pt x="1477" y="529"/>
                    </a:cubicBezTo>
                    <a:lnTo>
                      <a:pt x="1477" y="529"/>
                    </a:lnTo>
                    <a:cubicBezTo>
                      <a:pt x="1468" y="541"/>
                      <a:pt x="1460" y="552"/>
                      <a:pt x="1451" y="563"/>
                    </a:cubicBezTo>
                    <a:lnTo>
                      <a:pt x="1451" y="563"/>
                    </a:lnTo>
                    <a:cubicBezTo>
                      <a:pt x="1464" y="537"/>
                      <a:pt x="1479" y="509"/>
                      <a:pt x="1496" y="485"/>
                    </a:cubicBezTo>
                    <a:close/>
                    <a:moveTo>
                      <a:pt x="51" y="1131"/>
                    </a:moveTo>
                    <a:lnTo>
                      <a:pt x="51" y="1131"/>
                    </a:lnTo>
                    <a:cubicBezTo>
                      <a:pt x="34" y="1137"/>
                      <a:pt x="18" y="1144"/>
                      <a:pt x="1" y="1150"/>
                    </a:cubicBezTo>
                    <a:cubicBezTo>
                      <a:pt x="14" y="1150"/>
                      <a:pt x="31" y="1143"/>
                      <a:pt x="51" y="1131"/>
                    </a:cubicBezTo>
                    <a:close/>
                    <a:moveTo>
                      <a:pt x="1698" y="55"/>
                    </a:moveTo>
                    <a:cubicBezTo>
                      <a:pt x="1381" y="372"/>
                      <a:pt x="1473" y="230"/>
                      <a:pt x="1331" y="318"/>
                    </a:cubicBezTo>
                    <a:lnTo>
                      <a:pt x="1331" y="318"/>
                    </a:lnTo>
                    <a:cubicBezTo>
                      <a:pt x="1338" y="309"/>
                      <a:pt x="1346" y="300"/>
                      <a:pt x="1353" y="291"/>
                    </a:cubicBezTo>
                    <a:lnTo>
                      <a:pt x="1353" y="291"/>
                    </a:lnTo>
                    <a:lnTo>
                      <a:pt x="1315" y="329"/>
                    </a:lnTo>
                    <a:cubicBezTo>
                      <a:pt x="1321" y="325"/>
                      <a:pt x="1326" y="322"/>
                      <a:pt x="1331" y="318"/>
                    </a:cubicBezTo>
                    <a:lnTo>
                      <a:pt x="1331" y="318"/>
                    </a:lnTo>
                    <a:cubicBezTo>
                      <a:pt x="1265" y="401"/>
                      <a:pt x="1188" y="493"/>
                      <a:pt x="878" y="745"/>
                    </a:cubicBezTo>
                    <a:lnTo>
                      <a:pt x="878" y="745"/>
                    </a:lnTo>
                    <a:cubicBezTo>
                      <a:pt x="878" y="736"/>
                      <a:pt x="878" y="728"/>
                      <a:pt x="879" y="720"/>
                    </a:cubicBezTo>
                    <a:lnTo>
                      <a:pt x="879" y="720"/>
                    </a:lnTo>
                    <a:cubicBezTo>
                      <a:pt x="872" y="727"/>
                      <a:pt x="864" y="734"/>
                      <a:pt x="857" y="741"/>
                    </a:cubicBezTo>
                    <a:lnTo>
                      <a:pt x="857" y="741"/>
                    </a:lnTo>
                    <a:cubicBezTo>
                      <a:pt x="855" y="733"/>
                      <a:pt x="853" y="725"/>
                      <a:pt x="851" y="718"/>
                    </a:cubicBezTo>
                    <a:lnTo>
                      <a:pt x="851" y="718"/>
                    </a:lnTo>
                    <a:cubicBezTo>
                      <a:pt x="779" y="779"/>
                      <a:pt x="714" y="833"/>
                      <a:pt x="707" y="833"/>
                    </a:cubicBezTo>
                    <a:cubicBezTo>
                      <a:pt x="703" y="833"/>
                      <a:pt x="720" y="814"/>
                      <a:pt x="768" y="767"/>
                    </a:cubicBezTo>
                    <a:cubicBezTo>
                      <a:pt x="796" y="739"/>
                      <a:pt x="820" y="714"/>
                      <a:pt x="842" y="693"/>
                    </a:cubicBezTo>
                    <a:lnTo>
                      <a:pt x="842" y="693"/>
                    </a:lnTo>
                    <a:cubicBezTo>
                      <a:pt x="845" y="701"/>
                      <a:pt x="848" y="709"/>
                      <a:pt x="851" y="718"/>
                    </a:cubicBezTo>
                    <a:lnTo>
                      <a:pt x="851" y="718"/>
                    </a:lnTo>
                    <a:cubicBezTo>
                      <a:pt x="860" y="710"/>
                      <a:pt x="870" y="701"/>
                      <a:pt x="879" y="693"/>
                    </a:cubicBezTo>
                    <a:lnTo>
                      <a:pt x="879" y="693"/>
                    </a:lnTo>
                    <a:cubicBezTo>
                      <a:pt x="879" y="702"/>
                      <a:pt x="879" y="711"/>
                      <a:pt x="879" y="720"/>
                    </a:cubicBezTo>
                    <a:lnTo>
                      <a:pt x="879" y="720"/>
                    </a:lnTo>
                    <a:cubicBezTo>
                      <a:pt x="1009" y="597"/>
                      <a:pt x="1053" y="553"/>
                      <a:pt x="1049" y="553"/>
                    </a:cubicBezTo>
                    <a:lnTo>
                      <a:pt x="1049" y="553"/>
                    </a:lnTo>
                    <a:cubicBezTo>
                      <a:pt x="1044" y="553"/>
                      <a:pt x="962" y="623"/>
                      <a:pt x="879" y="693"/>
                    </a:cubicBezTo>
                    <a:lnTo>
                      <a:pt x="879" y="693"/>
                    </a:lnTo>
                    <a:cubicBezTo>
                      <a:pt x="880" y="680"/>
                      <a:pt x="880" y="667"/>
                      <a:pt x="880" y="654"/>
                    </a:cubicBezTo>
                    <a:lnTo>
                      <a:pt x="880" y="654"/>
                    </a:lnTo>
                    <a:cubicBezTo>
                      <a:pt x="869" y="666"/>
                      <a:pt x="856" y="679"/>
                      <a:pt x="842" y="693"/>
                    </a:cubicBezTo>
                    <a:lnTo>
                      <a:pt x="842" y="693"/>
                    </a:lnTo>
                    <a:cubicBezTo>
                      <a:pt x="814" y="623"/>
                      <a:pt x="773" y="595"/>
                      <a:pt x="723" y="595"/>
                    </a:cubicBezTo>
                    <a:cubicBezTo>
                      <a:pt x="529" y="595"/>
                      <a:pt x="205" y="1032"/>
                      <a:pt x="51" y="1131"/>
                    </a:cubicBezTo>
                    <a:lnTo>
                      <a:pt x="51" y="1131"/>
                    </a:lnTo>
                    <a:cubicBezTo>
                      <a:pt x="158" y="1090"/>
                      <a:pt x="252" y="1061"/>
                      <a:pt x="313" y="1061"/>
                    </a:cubicBezTo>
                    <a:cubicBezTo>
                      <a:pt x="395" y="1061"/>
                      <a:pt x="418" y="1113"/>
                      <a:pt x="329" y="1260"/>
                    </a:cubicBezTo>
                    <a:cubicBezTo>
                      <a:pt x="532" y="1077"/>
                      <a:pt x="592" y="1037"/>
                      <a:pt x="610" y="1037"/>
                    </a:cubicBezTo>
                    <a:cubicBezTo>
                      <a:pt x="623" y="1037"/>
                      <a:pt x="612" y="1061"/>
                      <a:pt x="620" y="1061"/>
                    </a:cubicBezTo>
                    <a:cubicBezTo>
                      <a:pt x="631" y="1061"/>
                      <a:pt x="672" y="1027"/>
                      <a:pt x="822" y="877"/>
                    </a:cubicBezTo>
                    <a:lnTo>
                      <a:pt x="822" y="877"/>
                    </a:lnTo>
                    <a:lnTo>
                      <a:pt x="329" y="1369"/>
                    </a:lnTo>
                    <a:cubicBezTo>
                      <a:pt x="494" y="1315"/>
                      <a:pt x="603" y="1096"/>
                      <a:pt x="822" y="877"/>
                    </a:cubicBezTo>
                    <a:lnTo>
                      <a:pt x="822" y="877"/>
                    </a:lnTo>
                    <a:lnTo>
                      <a:pt x="822" y="876"/>
                    </a:lnTo>
                    <a:cubicBezTo>
                      <a:pt x="829" y="873"/>
                      <a:pt x="835" y="871"/>
                      <a:pt x="838" y="871"/>
                    </a:cubicBezTo>
                    <a:cubicBezTo>
                      <a:pt x="889" y="871"/>
                      <a:pt x="589" y="1216"/>
                      <a:pt x="384" y="1369"/>
                    </a:cubicBezTo>
                    <a:cubicBezTo>
                      <a:pt x="384" y="1375"/>
                      <a:pt x="386" y="1378"/>
                      <a:pt x="389" y="1378"/>
                    </a:cubicBezTo>
                    <a:cubicBezTo>
                      <a:pt x="420" y="1378"/>
                      <a:pt x="583" y="1176"/>
                      <a:pt x="877" y="931"/>
                    </a:cubicBezTo>
                    <a:lnTo>
                      <a:pt x="877" y="931"/>
                    </a:lnTo>
                    <a:lnTo>
                      <a:pt x="275" y="1588"/>
                    </a:lnTo>
                    <a:cubicBezTo>
                      <a:pt x="478" y="1555"/>
                      <a:pt x="702" y="1395"/>
                      <a:pt x="831" y="1395"/>
                    </a:cubicBezTo>
                    <a:cubicBezTo>
                      <a:pt x="910" y="1395"/>
                      <a:pt x="953" y="1455"/>
                      <a:pt x="932" y="1643"/>
                    </a:cubicBezTo>
                    <a:lnTo>
                      <a:pt x="1151" y="1150"/>
                    </a:lnTo>
                    <a:cubicBezTo>
                      <a:pt x="1151" y="1186"/>
                      <a:pt x="1157" y="1201"/>
                      <a:pt x="1166" y="1201"/>
                    </a:cubicBezTo>
                    <a:cubicBezTo>
                      <a:pt x="1214" y="1201"/>
                      <a:pt x="1355" y="848"/>
                      <a:pt x="1396" y="752"/>
                    </a:cubicBezTo>
                    <a:lnTo>
                      <a:pt x="1396" y="752"/>
                    </a:lnTo>
                    <a:cubicBezTo>
                      <a:pt x="1397" y="750"/>
                      <a:pt x="1399" y="748"/>
                      <a:pt x="1402" y="745"/>
                    </a:cubicBezTo>
                    <a:lnTo>
                      <a:pt x="1402" y="745"/>
                    </a:lnTo>
                    <a:cubicBezTo>
                      <a:pt x="1389" y="785"/>
                      <a:pt x="1347" y="904"/>
                      <a:pt x="1260" y="1150"/>
                    </a:cubicBezTo>
                    <a:lnTo>
                      <a:pt x="1396" y="788"/>
                    </a:lnTo>
                    <a:lnTo>
                      <a:pt x="1396" y="788"/>
                    </a:lnTo>
                    <a:cubicBezTo>
                      <a:pt x="1296" y="1071"/>
                      <a:pt x="1196" y="1512"/>
                      <a:pt x="1096" y="1862"/>
                    </a:cubicBezTo>
                    <a:cubicBezTo>
                      <a:pt x="1139" y="1799"/>
                      <a:pt x="1156" y="1784"/>
                      <a:pt x="1165" y="1784"/>
                    </a:cubicBezTo>
                    <a:cubicBezTo>
                      <a:pt x="1173" y="1784"/>
                      <a:pt x="1174" y="1794"/>
                      <a:pt x="1179" y="1794"/>
                    </a:cubicBezTo>
                    <a:cubicBezTo>
                      <a:pt x="1183" y="1794"/>
                      <a:pt x="1189" y="1785"/>
                      <a:pt x="1206" y="1753"/>
                    </a:cubicBezTo>
                    <a:lnTo>
                      <a:pt x="1260" y="1479"/>
                    </a:lnTo>
                    <a:cubicBezTo>
                      <a:pt x="1300" y="1320"/>
                      <a:pt x="1318" y="1254"/>
                      <a:pt x="1323" y="1254"/>
                    </a:cubicBezTo>
                    <a:lnTo>
                      <a:pt x="1323" y="1254"/>
                    </a:lnTo>
                    <a:cubicBezTo>
                      <a:pt x="1330" y="1254"/>
                      <a:pt x="1295" y="1454"/>
                      <a:pt x="1260" y="1698"/>
                    </a:cubicBezTo>
                    <a:cubicBezTo>
                      <a:pt x="1335" y="1438"/>
                      <a:pt x="1384" y="976"/>
                      <a:pt x="1408" y="757"/>
                    </a:cubicBezTo>
                    <a:lnTo>
                      <a:pt x="1408" y="757"/>
                    </a:lnTo>
                    <a:lnTo>
                      <a:pt x="1425" y="712"/>
                    </a:lnTo>
                    <a:lnTo>
                      <a:pt x="1425" y="712"/>
                    </a:lnTo>
                    <a:cubicBezTo>
                      <a:pt x="1419" y="726"/>
                      <a:pt x="1414" y="741"/>
                      <a:pt x="1408" y="756"/>
                    </a:cubicBezTo>
                    <a:lnTo>
                      <a:pt x="1408" y="756"/>
                    </a:lnTo>
                    <a:cubicBezTo>
                      <a:pt x="1409" y="748"/>
                      <a:pt x="1410" y="740"/>
                      <a:pt x="1410" y="733"/>
                    </a:cubicBezTo>
                    <a:lnTo>
                      <a:pt x="1410" y="733"/>
                    </a:lnTo>
                    <a:cubicBezTo>
                      <a:pt x="1415" y="727"/>
                      <a:pt x="1419" y="720"/>
                      <a:pt x="1425" y="712"/>
                    </a:cubicBezTo>
                    <a:lnTo>
                      <a:pt x="1425" y="712"/>
                    </a:lnTo>
                    <a:cubicBezTo>
                      <a:pt x="1425" y="712"/>
                      <a:pt x="1425" y="712"/>
                      <a:pt x="1425" y="712"/>
                    </a:cubicBezTo>
                    <a:cubicBezTo>
                      <a:pt x="1470" y="599"/>
                      <a:pt x="1506" y="514"/>
                      <a:pt x="1529" y="457"/>
                    </a:cubicBezTo>
                    <a:lnTo>
                      <a:pt x="1529" y="457"/>
                    </a:lnTo>
                    <a:cubicBezTo>
                      <a:pt x="1574" y="394"/>
                      <a:pt x="1627" y="320"/>
                      <a:pt x="1699" y="219"/>
                    </a:cubicBezTo>
                    <a:lnTo>
                      <a:pt x="1699" y="219"/>
                    </a:lnTo>
                    <a:cubicBezTo>
                      <a:pt x="1659" y="259"/>
                      <a:pt x="1610" y="318"/>
                      <a:pt x="1553" y="390"/>
                    </a:cubicBezTo>
                    <a:lnTo>
                      <a:pt x="1553" y="390"/>
                    </a:lnTo>
                    <a:cubicBezTo>
                      <a:pt x="1557" y="376"/>
                      <a:pt x="1557" y="370"/>
                      <a:pt x="1553" y="370"/>
                    </a:cubicBezTo>
                    <a:cubicBezTo>
                      <a:pt x="1552" y="370"/>
                      <a:pt x="1551" y="370"/>
                      <a:pt x="1550" y="371"/>
                    </a:cubicBezTo>
                    <a:lnTo>
                      <a:pt x="1550" y="371"/>
                    </a:lnTo>
                    <a:cubicBezTo>
                      <a:pt x="1551" y="370"/>
                      <a:pt x="1552" y="370"/>
                      <a:pt x="1552" y="370"/>
                    </a:cubicBezTo>
                    <a:cubicBezTo>
                      <a:pt x="1557" y="370"/>
                      <a:pt x="1554" y="381"/>
                      <a:pt x="1546" y="399"/>
                    </a:cubicBezTo>
                    <a:lnTo>
                      <a:pt x="1546" y="399"/>
                    </a:lnTo>
                    <a:cubicBezTo>
                      <a:pt x="1541" y="405"/>
                      <a:pt x="1537" y="411"/>
                      <a:pt x="1532" y="417"/>
                    </a:cubicBezTo>
                    <a:lnTo>
                      <a:pt x="1532" y="417"/>
                    </a:lnTo>
                    <a:cubicBezTo>
                      <a:pt x="1531" y="413"/>
                      <a:pt x="1529" y="411"/>
                      <a:pt x="1527" y="411"/>
                    </a:cubicBezTo>
                    <a:cubicBezTo>
                      <a:pt x="1524" y="411"/>
                      <a:pt x="1517" y="420"/>
                      <a:pt x="1508" y="448"/>
                    </a:cubicBezTo>
                    <a:lnTo>
                      <a:pt x="1508" y="448"/>
                    </a:lnTo>
                    <a:cubicBezTo>
                      <a:pt x="1334" y="673"/>
                      <a:pt x="1106" y="993"/>
                      <a:pt x="877" y="1260"/>
                    </a:cubicBezTo>
                    <a:cubicBezTo>
                      <a:pt x="1035" y="1042"/>
                      <a:pt x="1065" y="989"/>
                      <a:pt x="1054" y="989"/>
                    </a:cubicBezTo>
                    <a:cubicBezTo>
                      <a:pt x="1043" y="989"/>
                      <a:pt x="994" y="1039"/>
                      <a:pt x="986" y="1039"/>
                    </a:cubicBezTo>
                    <a:cubicBezTo>
                      <a:pt x="979" y="1039"/>
                      <a:pt x="1000" y="1004"/>
                      <a:pt x="1096" y="876"/>
                    </a:cubicBezTo>
                    <a:cubicBezTo>
                      <a:pt x="1096" y="839"/>
                      <a:pt x="1148" y="775"/>
                      <a:pt x="1163" y="775"/>
                    </a:cubicBezTo>
                    <a:cubicBezTo>
                      <a:pt x="1169" y="775"/>
                      <a:pt x="1168" y="788"/>
                      <a:pt x="1151" y="822"/>
                    </a:cubicBezTo>
                    <a:cubicBezTo>
                      <a:pt x="1310" y="627"/>
                      <a:pt x="1355" y="564"/>
                      <a:pt x="1347" y="564"/>
                    </a:cubicBezTo>
                    <a:cubicBezTo>
                      <a:pt x="1340" y="564"/>
                      <a:pt x="1297" y="607"/>
                      <a:pt x="1251" y="654"/>
                    </a:cubicBezTo>
                    <a:lnTo>
                      <a:pt x="1251" y="654"/>
                    </a:lnTo>
                    <a:lnTo>
                      <a:pt x="1589" y="274"/>
                    </a:lnTo>
                    <a:lnTo>
                      <a:pt x="1589" y="274"/>
                    </a:lnTo>
                    <a:cubicBezTo>
                      <a:pt x="1519" y="309"/>
                      <a:pt x="1381" y="457"/>
                      <a:pt x="1363" y="457"/>
                    </a:cubicBezTo>
                    <a:cubicBezTo>
                      <a:pt x="1354" y="457"/>
                      <a:pt x="1382" y="411"/>
                      <a:pt x="1480" y="274"/>
                    </a:cubicBezTo>
                    <a:lnTo>
                      <a:pt x="1698" y="5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32"/>
              <p:cNvSpPr/>
              <p:nvPr/>
            </p:nvSpPr>
            <p:spPr>
              <a:xfrm>
                <a:off x="6449818" y="3147396"/>
                <a:ext cx="691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56" h="110" extrusionOk="0">
                    <a:moveTo>
                      <a:pt x="0" y="110"/>
                    </a:move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32"/>
              <p:cNvSpPr/>
              <p:nvPr/>
            </p:nvSpPr>
            <p:spPr>
              <a:xfrm>
                <a:off x="6446903" y="3134512"/>
                <a:ext cx="1579" cy="967"/>
              </a:xfrm>
              <a:custGeom>
                <a:avLst/>
                <a:gdLst/>
                <a:ahLst/>
                <a:cxnLst/>
                <a:rect l="l" t="t" r="r" b="b"/>
                <a:pathLst>
                  <a:path w="128" h="79" extrusionOk="0">
                    <a:moveTo>
                      <a:pt x="16" y="1"/>
                    </a:moveTo>
                    <a:cubicBezTo>
                      <a:pt x="0" y="1"/>
                      <a:pt x="50" y="40"/>
                      <a:pt x="128" y="78"/>
                    </a:cubicBezTo>
                    <a:lnTo>
                      <a:pt x="73" y="24"/>
                    </a:lnTo>
                    <a:cubicBezTo>
                      <a:pt x="41" y="8"/>
                      <a:pt x="23" y="1"/>
                      <a:pt x="16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32"/>
              <p:cNvSpPr/>
              <p:nvPr/>
            </p:nvSpPr>
            <p:spPr>
              <a:xfrm>
                <a:off x="6452512" y="3145398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32"/>
              <p:cNvSpPr/>
              <p:nvPr/>
            </p:nvSpPr>
            <p:spPr>
              <a:xfrm>
                <a:off x="6454529" y="313412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32"/>
              <p:cNvSpPr/>
              <p:nvPr/>
            </p:nvSpPr>
            <p:spPr>
              <a:xfrm>
                <a:off x="6453188" y="3136123"/>
                <a:ext cx="3393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10" extrusionOk="0">
                    <a:moveTo>
                      <a:pt x="274" y="11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32"/>
              <p:cNvSpPr/>
              <p:nvPr/>
            </p:nvSpPr>
            <p:spPr>
              <a:xfrm>
                <a:off x="6459916" y="3135457"/>
                <a:ext cx="69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1" extrusionOk="0">
                    <a:moveTo>
                      <a:pt x="56" y="0"/>
                    </a:moveTo>
                    <a:lnTo>
                      <a:pt x="1" y="0"/>
                    </a:lnTo>
                    <a:cubicBezTo>
                      <a:pt x="56" y="0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32"/>
              <p:cNvSpPr/>
              <p:nvPr/>
            </p:nvSpPr>
            <p:spPr>
              <a:xfrm>
                <a:off x="6438711" y="3103623"/>
                <a:ext cx="25243" cy="36218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2959" extrusionOk="0">
                    <a:moveTo>
                      <a:pt x="465" y="658"/>
                    </a:moveTo>
                    <a:cubicBezTo>
                      <a:pt x="576" y="784"/>
                      <a:pt x="632" y="838"/>
                      <a:pt x="663" y="860"/>
                    </a:cubicBezTo>
                    <a:lnTo>
                      <a:pt x="663" y="860"/>
                    </a:lnTo>
                    <a:cubicBezTo>
                      <a:pt x="616" y="810"/>
                      <a:pt x="552" y="744"/>
                      <a:pt x="465" y="658"/>
                    </a:cubicBezTo>
                    <a:close/>
                    <a:moveTo>
                      <a:pt x="908" y="871"/>
                    </a:moveTo>
                    <a:cubicBezTo>
                      <a:pt x="906" y="871"/>
                      <a:pt x="906" y="872"/>
                      <a:pt x="905" y="872"/>
                    </a:cubicBezTo>
                    <a:lnTo>
                      <a:pt x="905" y="872"/>
                    </a:lnTo>
                    <a:cubicBezTo>
                      <a:pt x="965" y="927"/>
                      <a:pt x="1001" y="954"/>
                      <a:pt x="1019" y="961"/>
                    </a:cubicBezTo>
                    <a:lnTo>
                      <a:pt x="1019" y="961"/>
                    </a:lnTo>
                    <a:cubicBezTo>
                      <a:pt x="970" y="916"/>
                      <a:pt x="922" y="871"/>
                      <a:pt x="908" y="871"/>
                    </a:cubicBezTo>
                    <a:close/>
                    <a:moveTo>
                      <a:pt x="938" y="1311"/>
                    </a:moveTo>
                    <a:lnTo>
                      <a:pt x="938" y="1311"/>
                    </a:lnTo>
                    <a:cubicBezTo>
                      <a:pt x="937" y="1311"/>
                      <a:pt x="944" y="1319"/>
                      <a:pt x="969" y="1341"/>
                    </a:cubicBezTo>
                    <a:lnTo>
                      <a:pt x="969" y="1341"/>
                    </a:lnTo>
                    <a:cubicBezTo>
                      <a:pt x="958" y="1327"/>
                      <a:pt x="939" y="1311"/>
                      <a:pt x="938" y="1311"/>
                    </a:cubicBezTo>
                    <a:close/>
                    <a:moveTo>
                      <a:pt x="246" y="1753"/>
                    </a:moveTo>
                    <a:lnTo>
                      <a:pt x="246" y="1753"/>
                    </a:lnTo>
                    <a:cubicBezTo>
                      <a:pt x="266" y="1773"/>
                      <a:pt x="293" y="1796"/>
                      <a:pt x="324" y="1822"/>
                    </a:cubicBezTo>
                    <a:lnTo>
                      <a:pt x="324" y="1822"/>
                    </a:lnTo>
                    <a:cubicBezTo>
                      <a:pt x="306" y="1803"/>
                      <a:pt x="281" y="1781"/>
                      <a:pt x="246" y="1753"/>
                    </a:cubicBezTo>
                    <a:close/>
                    <a:moveTo>
                      <a:pt x="684" y="0"/>
                    </a:moveTo>
                    <a:cubicBezTo>
                      <a:pt x="684" y="150"/>
                      <a:pt x="1228" y="844"/>
                      <a:pt x="1203" y="844"/>
                    </a:cubicBezTo>
                    <a:cubicBezTo>
                      <a:pt x="1200" y="844"/>
                      <a:pt x="1192" y="837"/>
                      <a:pt x="1177" y="822"/>
                    </a:cubicBezTo>
                    <a:cubicBezTo>
                      <a:pt x="1177" y="822"/>
                      <a:pt x="1013" y="603"/>
                      <a:pt x="849" y="439"/>
                    </a:cubicBezTo>
                    <a:cubicBezTo>
                      <a:pt x="794" y="439"/>
                      <a:pt x="1287" y="1041"/>
                      <a:pt x="1342" y="1151"/>
                    </a:cubicBezTo>
                    <a:cubicBezTo>
                      <a:pt x="936" y="680"/>
                      <a:pt x="799" y="531"/>
                      <a:pt x="784" y="531"/>
                    </a:cubicBezTo>
                    <a:cubicBezTo>
                      <a:pt x="758" y="531"/>
                      <a:pt x="1084" y="963"/>
                      <a:pt x="1027" y="963"/>
                    </a:cubicBezTo>
                    <a:cubicBezTo>
                      <a:pt x="1025" y="963"/>
                      <a:pt x="1022" y="963"/>
                      <a:pt x="1019" y="961"/>
                    </a:cubicBezTo>
                    <a:lnTo>
                      <a:pt x="1019" y="961"/>
                    </a:lnTo>
                    <a:cubicBezTo>
                      <a:pt x="1069" y="1008"/>
                      <a:pt x="1121" y="1055"/>
                      <a:pt x="1138" y="1055"/>
                    </a:cubicBezTo>
                    <a:cubicBezTo>
                      <a:pt x="1150" y="1055"/>
                      <a:pt x="1147" y="1036"/>
                      <a:pt x="1122" y="986"/>
                    </a:cubicBezTo>
                    <a:lnTo>
                      <a:pt x="1122" y="986"/>
                    </a:lnTo>
                    <a:lnTo>
                      <a:pt x="1725" y="1644"/>
                    </a:lnTo>
                    <a:cubicBezTo>
                      <a:pt x="1845" y="1774"/>
                      <a:pt x="1898" y="1824"/>
                      <a:pt x="1908" y="1824"/>
                    </a:cubicBezTo>
                    <a:cubicBezTo>
                      <a:pt x="1942" y="1824"/>
                      <a:pt x="1558" y="1327"/>
                      <a:pt x="1588" y="1327"/>
                    </a:cubicBezTo>
                    <a:cubicBezTo>
                      <a:pt x="1600" y="1327"/>
                      <a:pt x="1682" y="1410"/>
                      <a:pt x="1889" y="1644"/>
                    </a:cubicBezTo>
                    <a:cubicBezTo>
                      <a:pt x="1780" y="1479"/>
                      <a:pt x="1670" y="1315"/>
                      <a:pt x="1451" y="932"/>
                    </a:cubicBezTo>
                    <a:lnTo>
                      <a:pt x="1451" y="932"/>
                    </a:lnTo>
                    <a:lnTo>
                      <a:pt x="1615" y="1151"/>
                    </a:lnTo>
                    <a:cubicBezTo>
                      <a:pt x="1561" y="1041"/>
                      <a:pt x="1342" y="658"/>
                      <a:pt x="1013" y="274"/>
                    </a:cubicBezTo>
                    <a:lnTo>
                      <a:pt x="1013" y="274"/>
                    </a:lnTo>
                    <a:lnTo>
                      <a:pt x="1122" y="493"/>
                    </a:lnTo>
                    <a:cubicBezTo>
                      <a:pt x="1163" y="554"/>
                      <a:pt x="1179" y="579"/>
                      <a:pt x="1178" y="579"/>
                    </a:cubicBezTo>
                    <a:cubicBezTo>
                      <a:pt x="1170" y="579"/>
                      <a:pt x="818" y="90"/>
                      <a:pt x="684" y="0"/>
                    </a:cubicBezTo>
                    <a:close/>
                    <a:moveTo>
                      <a:pt x="520" y="2246"/>
                    </a:moveTo>
                    <a:cubicBezTo>
                      <a:pt x="565" y="2273"/>
                      <a:pt x="583" y="2284"/>
                      <a:pt x="584" y="2284"/>
                    </a:cubicBezTo>
                    <a:cubicBezTo>
                      <a:pt x="584" y="2284"/>
                      <a:pt x="561" y="2270"/>
                      <a:pt x="527" y="2250"/>
                    </a:cubicBezTo>
                    <a:lnTo>
                      <a:pt x="527" y="2250"/>
                    </a:lnTo>
                    <a:cubicBezTo>
                      <a:pt x="525" y="2248"/>
                      <a:pt x="522" y="2247"/>
                      <a:pt x="520" y="2246"/>
                    </a:cubicBezTo>
                    <a:close/>
                    <a:moveTo>
                      <a:pt x="684" y="2356"/>
                    </a:moveTo>
                    <a:cubicBezTo>
                      <a:pt x="692" y="2361"/>
                      <a:pt x="700" y="2367"/>
                      <a:pt x="708" y="2373"/>
                    </a:cubicBezTo>
                    <a:lnTo>
                      <a:pt x="708" y="2373"/>
                    </a:lnTo>
                    <a:cubicBezTo>
                      <a:pt x="720" y="2381"/>
                      <a:pt x="733" y="2389"/>
                      <a:pt x="746" y="2397"/>
                    </a:cubicBezTo>
                    <a:lnTo>
                      <a:pt x="746" y="2397"/>
                    </a:lnTo>
                    <a:lnTo>
                      <a:pt x="684" y="2356"/>
                    </a:lnTo>
                    <a:close/>
                    <a:moveTo>
                      <a:pt x="1784" y="2341"/>
                    </a:moveTo>
                    <a:cubicBezTo>
                      <a:pt x="1846" y="2401"/>
                      <a:pt x="1935" y="2477"/>
                      <a:pt x="1999" y="2520"/>
                    </a:cubicBezTo>
                    <a:lnTo>
                      <a:pt x="1784" y="2341"/>
                    </a:lnTo>
                    <a:close/>
                    <a:moveTo>
                      <a:pt x="1581" y="2766"/>
                    </a:moveTo>
                    <a:cubicBezTo>
                      <a:pt x="1592" y="2775"/>
                      <a:pt x="1603" y="2784"/>
                      <a:pt x="1615" y="2794"/>
                    </a:cubicBezTo>
                    <a:lnTo>
                      <a:pt x="1639" y="2794"/>
                    </a:lnTo>
                    <a:cubicBezTo>
                      <a:pt x="1619" y="2785"/>
                      <a:pt x="1600" y="2775"/>
                      <a:pt x="1581" y="2766"/>
                    </a:cubicBezTo>
                    <a:close/>
                    <a:moveTo>
                      <a:pt x="1686" y="2648"/>
                    </a:moveTo>
                    <a:cubicBezTo>
                      <a:pt x="1733" y="2683"/>
                      <a:pt x="1798" y="2730"/>
                      <a:pt x="1889" y="2794"/>
                    </a:cubicBezTo>
                    <a:cubicBezTo>
                      <a:pt x="1796" y="2724"/>
                      <a:pt x="1733" y="2679"/>
                      <a:pt x="1686" y="2648"/>
                    </a:cubicBezTo>
                    <a:close/>
                    <a:moveTo>
                      <a:pt x="1639" y="2794"/>
                    </a:moveTo>
                    <a:lnTo>
                      <a:pt x="1639" y="2794"/>
                    </a:lnTo>
                    <a:cubicBezTo>
                      <a:pt x="1698" y="2822"/>
                      <a:pt x="1755" y="2848"/>
                      <a:pt x="1772" y="2848"/>
                    </a:cubicBezTo>
                    <a:cubicBezTo>
                      <a:pt x="1784" y="2848"/>
                      <a:pt x="1774" y="2833"/>
                      <a:pt x="1725" y="2794"/>
                    </a:cubicBezTo>
                    <a:close/>
                    <a:moveTo>
                      <a:pt x="739" y="713"/>
                    </a:moveTo>
                    <a:lnTo>
                      <a:pt x="739" y="713"/>
                    </a:lnTo>
                    <a:cubicBezTo>
                      <a:pt x="849" y="822"/>
                      <a:pt x="684" y="767"/>
                      <a:pt x="903" y="1096"/>
                    </a:cubicBezTo>
                    <a:cubicBezTo>
                      <a:pt x="739" y="877"/>
                      <a:pt x="725" y="877"/>
                      <a:pt x="705" y="877"/>
                    </a:cubicBezTo>
                    <a:cubicBezTo>
                      <a:pt x="696" y="877"/>
                      <a:pt x="686" y="877"/>
                      <a:pt x="663" y="860"/>
                    </a:cubicBezTo>
                    <a:lnTo>
                      <a:pt x="663" y="860"/>
                    </a:lnTo>
                    <a:cubicBezTo>
                      <a:pt x="767" y="970"/>
                      <a:pt x="787" y="1003"/>
                      <a:pt x="772" y="1003"/>
                    </a:cubicBezTo>
                    <a:cubicBezTo>
                      <a:pt x="749" y="1003"/>
                      <a:pt x="649" y="931"/>
                      <a:pt x="624" y="931"/>
                    </a:cubicBezTo>
                    <a:cubicBezTo>
                      <a:pt x="596" y="931"/>
                      <a:pt x="668" y="1025"/>
                      <a:pt x="1068" y="1424"/>
                    </a:cubicBezTo>
                    <a:cubicBezTo>
                      <a:pt x="1021" y="1385"/>
                      <a:pt x="989" y="1359"/>
                      <a:pt x="969" y="1341"/>
                    </a:cubicBezTo>
                    <a:lnTo>
                      <a:pt x="969" y="1341"/>
                    </a:lnTo>
                    <a:cubicBezTo>
                      <a:pt x="979" y="1353"/>
                      <a:pt x="984" y="1363"/>
                      <a:pt x="971" y="1363"/>
                    </a:cubicBezTo>
                    <a:cubicBezTo>
                      <a:pt x="956" y="1363"/>
                      <a:pt x="921" y="1351"/>
                      <a:pt x="849" y="1315"/>
                    </a:cubicBezTo>
                    <a:cubicBezTo>
                      <a:pt x="739" y="1205"/>
                      <a:pt x="739" y="1151"/>
                      <a:pt x="684" y="1151"/>
                    </a:cubicBezTo>
                    <a:cubicBezTo>
                      <a:pt x="654" y="1120"/>
                      <a:pt x="641" y="1108"/>
                      <a:pt x="641" y="1108"/>
                    </a:cubicBezTo>
                    <a:lnTo>
                      <a:pt x="641" y="1108"/>
                    </a:lnTo>
                    <a:cubicBezTo>
                      <a:pt x="640" y="1108"/>
                      <a:pt x="858" y="1328"/>
                      <a:pt x="841" y="1328"/>
                    </a:cubicBezTo>
                    <a:cubicBezTo>
                      <a:pt x="833" y="1328"/>
                      <a:pt x="777" y="1283"/>
                      <a:pt x="630" y="1151"/>
                    </a:cubicBezTo>
                    <a:cubicBezTo>
                      <a:pt x="520" y="1151"/>
                      <a:pt x="958" y="1424"/>
                      <a:pt x="1232" y="1753"/>
                    </a:cubicBezTo>
                    <a:cubicBezTo>
                      <a:pt x="1068" y="1644"/>
                      <a:pt x="903" y="1534"/>
                      <a:pt x="410" y="1096"/>
                    </a:cubicBezTo>
                    <a:lnTo>
                      <a:pt x="410" y="1096"/>
                    </a:lnTo>
                    <a:cubicBezTo>
                      <a:pt x="958" y="1589"/>
                      <a:pt x="684" y="1370"/>
                      <a:pt x="958" y="1644"/>
                    </a:cubicBezTo>
                    <a:cubicBezTo>
                      <a:pt x="958" y="1644"/>
                      <a:pt x="1122" y="1753"/>
                      <a:pt x="1342" y="1917"/>
                    </a:cubicBezTo>
                    <a:cubicBezTo>
                      <a:pt x="1177" y="1917"/>
                      <a:pt x="1670" y="2246"/>
                      <a:pt x="1780" y="2410"/>
                    </a:cubicBezTo>
                    <a:cubicBezTo>
                      <a:pt x="1486" y="2190"/>
                      <a:pt x="1455" y="2156"/>
                      <a:pt x="1466" y="2156"/>
                    </a:cubicBezTo>
                    <a:cubicBezTo>
                      <a:pt x="1471" y="2156"/>
                      <a:pt x="1485" y="2163"/>
                      <a:pt x="1487" y="2163"/>
                    </a:cubicBezTo>
                    <a:cubicBezTo>
                      <a:pt x="1491" y="2163"/>
                      <a:pt x="1459" y="2142"/>
                      <a:pt x="1287" y="2027"/>
                    </a:cubicBezTo>
                    <a:cubicBezTo>
                      <a:pt x="1013" y="1753"/>
                      <a:pt x="1068" y="1753"/>
                      <a:pt x="575" y="1370"/>
                    </a:cubicBezTo>
                    <a:cubicBezTo>
                      <a:pt x="520" y="1370"/>
                      <a:pt x="575" y="1479"/>
                      <a:pt x="849" y="1753"/>
                    </a:cubicBezTo>
                    <a:cubicBezTo>
                      <a:pt x="739" y="1698"/>
                      <a:pt x="520" y="1479"/>
                      <a:pt x="465" y="1479"/>
                    </a:cubicBezTo>
                    <a:cubicBezTo>
                      <a:pt x="431" y="1462"/>
                      <a:pt x="410" y="1454"/>
                      <a:pt x="401" y="1454"/>
                    </a:cubicBezTo>
                    <a:cubicBezTo>
                      <a:pt x="328" y="1454"/>
                      <a:pt x="881" y="1887"/>
                      <a:pt x="843" y="1887"/>
                    </a:cubicBezTo>
                    <a:cubicBezTo>
                      <a:pt x="838" y="1887"/>
                      <a:pt x="823" y="1880"/>
                      <a:pt x="794" y="1863"/>
                    </a:cubicBezTo>
                    <a:lnTo>
                      <a:pt x="410" y="1589"/>
                    </a:lnTo>
                    <a:lnTo>
                      <a:pt x="410" y="1589"/>
                    </a:lnTo>
                    <a:cubicBezTo>
                      <a:pt x="596" y="1733"/>
                      <a:pt x="626" y="1769"/>
                      <a:pt x="604" y="1769"/>
                    </a:cubicBezTo>
                    <a:cubicBezTo>
                      <a:pt x="582" y="1769"/>
                      <a:pt x="509" y="1735"/>
                      <a:pt x="481" y="1735"/>
                    </a:cubicBezTo>
                    <a:cubicBezTo>
                      <a:pt x="462" y="1735"/>
                      <a:pt x="464" y="1752"/>
                      <a:pt x="520" y="1808"/>
                    </a:cubicBezTo>
                    <a:cubicBezTo>
                      <a:pt x="638" y="1886"/>
                      <a:pt x="728" y="1965"/>
                      <a:pt x="809" y="2023"/>
                    </a:cubicBezTo>
                    <a:lnTo>
                      <a:pt x="809" y="2023"/>
                    </a:lnTo>
                    <a:cubicBezTo>
                      <a:pt x="668" y="1937"/>
                      <a:pt x="607" y="1904"/>
                      <a:pt x="594" y="1904"/>
                    </a:cubicBezTo>
                    <a:cubicBezTo>
                      <a:pt x="555" y="1904"/>
                      <a:pt x="919" y="2177"/>
                      <a:pt x="872" y="2177"/>
                    </a:cubicBezTo>
                    <a:cubicBezTo>
                      <a:pt x="857" y="2177"/>
                      <a:pt x="803" y="2151"/>
                      <a:pt x="684" y="2082"/>
                    </a:cubicBezTo>
                    <a:lnTo>
                      <a:pt x="684" y="2082"/>
                    </a:lnTo>
                    <a:cubicBezTo>
                      <a:pt x="1152" y="2379"/>
                      <a:pt x="1422" y="2578"/>
                      <a:pt x="1545" y="2678"/>
                    </a:cubicBezTo>
                    <a:lnTo>
                      <a:pt x="1545" y="2678"/>
                    </a:lnTo>
                    <a:cubicBezTo>
                      <a:pt x="1493" y="2647"/>
                      <a:pt x="1426" y="2607"/>
                      <a:pt x="1336" y="2551"/>
                    </a:cubicBezTo>
                    <a:lnTo>
                      <a:pt x="1336" y="2551"/>
                    </a:lnTo>
                    <a:cubicBezTo>
                      <a:pt x="1434" y="2613"/>
                      <a:pt x="1532" y="2683"/>
                      <a:pt x="1615" y="2739"/>
                    </a:cubicBezTo>
                    <a:cubicBezTo>
                      <a:pt x="1603" y="2727"/>
                      <a:pt x="1580" y="2706"/>
                      <a:pt x="1545" y="2678"/>
                    </a:cubicBezTo>
                    <a:lnTo>
                      <a:pt x="1545" y="2678"/>
                    </a:lnTo>
                    <a:cubicBezTo>
                      <a:pt x="1711" y="2776"/>
                      <a:pt x="1714" y="2768"/>
                      <a:pt x="1834" y="2849"/>
                    </a:cubicBezTo>
                    <a:cubicBezTo>
                      <a:pt x="1615" y="2684"/>
                      <a:pt x="1068" y="2356"/>
                      <a:pt x="1122" y="2301"/>
                    </a:cubicBezTo>
                    <a:lnTo>
                      <a:pt x="1122" y="2301"/>
                    </a:lnTo>
                    <a:cubicBezTo>
                      <a:pt x="1554" y="2603"/>
                      <a:pt x="1509" y="2531"/>
                      <a:pt x="1686" y="2648"/>
                    </a:cubicBezTo>
                    <a:lnTo>
                      <a:pt x="1686" y="2648"/>
                    </a:lnTo>
                    <a:cubicBezTo>
                      <a:pt x="1449" y="2471"/>
                      <a:pt x="1670" y="2593"/>
                      <a:pt x="1396" y="2410"/>
                    </a:cubicBezTo>
                    <a:cubicBezTo>
                      <a:pt x="1357" y="2372"/>
                      <a:pt x="1346" y="2353"/>
                      <a:pt x="1360" y="2353"/>
                    </a:cubicBezTo>
                    <a:cubicBezTo>
                      <a:pt x="1385" y="2353"/>
                      <a:pt x="1493" y="2414"/>
                      <a:pt x="1670" y="2520"/>
                    </a:cubicBezTo>
                    <a:lnTo>
                      <a:pt x="1696" y="2545"/>
                    </a:lnTo>
                    <a:lnTo>
                      <a:pt x="1696" y="2545"/>
                    </a:lnTo>
                    <a:cubicBezTo>
                      <a:pt x="1694" y="2545"/>
                      <a:pt x="1692" y="2544"/>
                      <a:pt x="1691" y="2544"/>
                    </a:cubicBezTo>
                    <a:cubicBezTo>
                      <a:pt x="1681" y="2544"/>
                      <a:pt x="1701" y="2567"/>
                      <a:pt x="1780" y="2629"/>
                    </a:cubicBezTo>
                    <a:cubicBezTo>
                      <a:pt x="1780" y="2629"/>
                      <a:pt x="1780" y="2629"/>
                      <a:pt x="1780" y="2629"/>
                    </a:cubicBezTo>
                    <a:lnTo>
                      <a:pt x="1780" y="2629"/>
                    </a:lnTo>
                    <a:cubicBezTo>
                      <a:pt x="1834" y="2684"/>
                      <a:pt x="1889" y="2684"/>
                      <a:pt x="1889" y="2684"/>
                    </a:cubicBezTo>
                    <a:cubicBezTo>
                      <a:pt x="1899" y="2684"/>
                      <a:pt x="1893" y="2676"/>
                      <a:pt x="1879" y="2663"/>
                    </a:cubicBezTo>
                    <a:lnTo>
                      <a:pt x="1879" y="2663"/>
                    </a:lnTo>
                    <a:cubicBezTo>
                      <a:pt x="1948" y="2688"/>
                      <a:pt x="1958" y="2699"/>
                      <a:pt x="1999" y="2739"/>
                    </a:cubicBezTo>
                    <a:cubicBezTo>
                      <a:pt x="2003" y="2741"/>
                      <a:pt x="2006" y="2742"/>
                      <a:pt x="2007" y="2742"/>
                    </a:cubicBezTo>
                    <a:cubicBezTo>
                      <a:pt x="2029" y="2742"/>
                      <a:pt x="1511" y="2373"/>
                      <a:pt x="1525" y="2373"/>
                    </a:cubicBezTo>
                    <a:lnTo>
                      <a:pt x="1525" y="2373"/>
                    </a:lnTo>
                    <a:cubicBezTo>
                      <a:pt x="1529" y="2373"/>
                      <a:pt x="1571" y="2399"/>
                      <a:pt x="1670" y="2465"/>
                    </a:cubicBezTo>
                    <a:cubicBezTo>
                      <a:pt x="1513" y="2308"/>
                      <a:pt x="1469" y="2264"/>
                      <a:pt x="1234" y="2089"/>
                    </a:cubicBezTo>
                    <a:lnTo>
                      <a:pt x="1234" y="2089"/>
                    </a:lnTo>
                    <a:cubicBezTo>
                      <a:pt x="1337" y="2160"/>
                      <a:pt x="1421" y="2213"/>
                      <a:pt x="1447" y="2213"/>
                    </a:cubicBezTo>
                    <a:cubicBezTo>
                      <a:pt x="1457" y="2213"/>
                      <a:pt x="1459" y="2206"/>
                      <a:pt x="1451" y="2191"/>
                    </a:cubicBezTo>
                    <a:cubicBezTo>
                      <a:pt x="1319" y="2076"/>
                      <a:pt x="1287" y="2040"/>
                      <a:pt x="1296" y="2040"/>
                    </a:cubicBezTo>
                    <a:cubicBezTo>
                      <a:pt x="1313" y="2040"/>
                      <a:pt x="1447" y="2140"/>
                      <a:pt x="1437" y="2140"/>
                    </a:cubicBezTo>
                    <a:cubicBezTo>
                      <a:pt x="1433" y="2140"/>
                      <a:pt x="1406" y="2125"/>
                      <a:pt x="1342" y="2082"/>
                    </a:cubicBezTo>
                    <a:lnTo>
                      <a:pt x="1342" y="2082"/>
                    </a:lnTo>
                    <a:cubicBezTo>
                      <a:pt x="1834" y="2465"/>
                      <a:pt x="1506" y="2191"/>
                      <a:pt x="1944" y="2575"/>
                    </a:cubicBezTo>
                    <a:cubicBezTo>
                      <a:pt x="1966" y="2586"/>
                      <a:pt x="1980" y="2591"/>
                      <a:pt x="1987" y="2591"/>
                    </a:cubicBezTo>
                    <a:cubicBezTo>
                      <a:pt x="2045" y="2591"/>
                      <a:pt x="1626" y="2242"/>
                      <a:pt x="1659" y="2242"/>
                    </a:cubicBezTo>
                    <a:cubicBezTo>
                      <a:pt x="1661" y="2242"/>
                      <a:pt x="1664" y="2243"/>
                      <a:pt x="1670" y="2246"/>
                    </a:cubicBezTo>
                    <a:lnTo>
                      <a:pt x="1784" y="2341"/>
                    </a:lnTo>
                    <a:lnTo>
                      <a:pt x="1784" y="2341"/>
                    </a:lnTo>
                    <a:cubicBezTo>
                      <a:pt x="1731" y="2289"/>
                      <a:pt x="1698" y="2249"/>
                      <a:pt x="1715" y="2249"/>
                    </a:cubicBezTo>
                    <a:cubicBezTo>
                      <a:pt x="1730" y="2249"/>
                      <a:pt x="1781" y="2279"/>
                      <a:pt x="1889" y="2356"/>
                    </a:cubicBezTo>
                    <a:lnTo>
                      <a:pt x="1687" y="2187"/>
                    </a:lnTo>
                    <a:lnTo>
                      <a:pt x="1687" y="2187"/>
                    </a:lnTo>
                    <a:cubicBezTo>
                      <a:pt x="1739" y="2218"/>
                      <a:pt x="1796" y="2241"/>
                      <a:pt x="1999" y="2410"/>
                    </a:cubicBezTo>
                    <a:lnTo>
                      <a:pt x="1396" y="1863"/>
                    </a:lnTo>
                    <a:lnTo>
                      <a:pt x="1396" y="1863"/>
                    </a:lnTo>
                    <a:cubicBezTo>
                      <a:pt x="1589" y="2023"/>
                      <a:pt x="1678" y="2090"/>
                      <a:pt x="1695" y="2090"/>
                    </a:cubicBezTo>
                    <a:cubicBezTo>
                      <a:pt x="1737" y="2090"/>
                      <a:pt x="1361" y="1702"/>
                      <a:pt x="1013" y="1315"/>
                    </a:cubicBezTo>
                    <a:lnTo>
                      <a:pt x="1013" y="1315"/>
                    </a:lnTo>
                    <a:cubicBezTo>
                      <a:pt x="1068" y="1370"/>
                      <a:pt x="1177" y="1424"/>
                      <a:pt x="1342" y="1534"/>
                    </a:cubicBezTo>
                    <a:lnTo>
                      <a:pt x="1506" y="1753"/>
                    </a:lnTo>
                    <a:cubicBezTo>
                      <a:pt x="1536" y="1783"/>
                      <a:pt x="1647" y="1878"/>
                      <a:pt x="1671" y="1878"/>
                    </a:cubicBezTo>
                    <a:cubicBezTo>
                      <a:pt x="1691" y="1878"/>
                      <a:pt x="1650" y="1813"/>
                      <a:pt x="1451" y="1589"/>
                    </a:cubicBezTo>
                    <a:lnTo>
                      <a:pt x="1451" y="1589"/>
                    </a:lnTo>
                    <a:cubicBezTo>
                      <a:pt x="1543" y="1681"/>
                      <a:pt x="1796" y="1934"/>
                      <a:pt x="1834" y="1972"/>
                    </a:cubicBezTo>
                    <a:cubicBezTo>
                      <a:pt x="1678" y="1787"/>
                      <a:pt x="1640" y="1731"/>
                      <a:pt x="1653" y="1731"/>
                    </a:cubicBezTo>
                    <a:cubicBezTo>
                      <a:pt x="1672" y="1731"/>
                      <a:pt x="1806" y="1855"/>
                      <a:pt x="1828" y="1855"/>
                    </a:cubicBezTo>
                    <a:cubicBezTo>
                      <a:pt x="1848" y="1855"/>
                      <a:pt x="1778" y="1754"/>
                      <a:pt x="1451" y="1370"/>
                    </a:cubicBezTo>
                    <a:cubicBezTo>
                      <a:pt x="1405" y="1370"/>
                      <a:pt x="1240" y="1251"/>
                      <a:pt x="1224" y="1249"/>
                    </a:cubicBezTo>
                    <a:lnTo>
                      <a:pt x="1224" y="1249"/>
                    </a:lnTo>
                    <a:cubicBezTo>
                      <a:pt x="1113" y="1088"/>
                      <a:pt x="903" y="930"/>
                      <a:pt x="903" y="877"/>
                    </a:cubicBezTo>
                    <a:cubicBezTo>
                      <a:pt x="903" y="875"/>
                      <a:pt x="904" y="873"/>
                      <a:pt x="905" y="872"/>
                    </a:cubicBezTo>
                    <a:lnTo>
                      <a:pt x="905" y="872"/>
                    </a:lnTo>
                    <a:cubicBezTo>
                      <a:pt x="862" y="834"/>
                      <a:pt x="808" y="781"/>
                      <a:pt x="739" y="713"/>
                    </a:cubicBezTo>
                    <a:close/>
                    <a:moveTo>
                      <a:pt x="137" y="1808"/>
                    </a:moveTo>
                    <a:cubicBezTo>
                      <a:pt x="43" y="1808"/>
                      <a:pt x="834" y="2291"/>
                      <a:pt x="786" y="2291"/>
                    </a:cubicBezTo>
                    <a:cubicBezTo>
                      <a:pt x="778" y="2291"/>
                      <a:pt x="747" y="2277"/>
                      <a:pt x="684" y="2246"/>
                    </a:cubicBezTo>
                    <a:lnTo>
                      <a:pt x="356" y="2082"/>
                    </a:lnTo>
                    <a:cubicBezTo>
                      <a:pt x="356" y="2089"/>
                      <a:pt x="344" y="2091"/>
                      <a:pt x="326" y="2091"/>
                    </a:cubicBezTo>
                    <a:cubicBezTo>
                      <a:pt x="286" y="2091"/>
                      <a:pt x="212" y="2079"/>
                      <a:pt x="155" y="2079"/>
                    </a:cubicBezTo>
                    <a:cubicBezTo>
                      <a:pt x="44" y="2079"/>
                      <a:pt x="1" y="2127"/>
                      <a:pt x="410" y="2410"/>
                    </a:cubicBezTo>
                    <a:cubicBezTo>
                      <a:pt x="684" y="2520"/>
                      <a:pt x="1396" y="2849"/>
                      <a:pt x="1615" y="2958"/>
                    </a:cubicBezTo>
                    <a:cubicBezTo>
                      <a:pt x="1473" y="2851"/>
                      <a:pt x="1214" y="2697"/>
                      <a:pt x="990" y="2558"/>
                    </a:cubicBezTo>
                    <a:lnTo>
                      <a:pt x="990" y="2558"/>
                    </a:lnTo>
                    <a:cubicBezTo>
                      <a:pt x="903" y="2499"/>
                      <a:pt x="823" y="2446"/>
                      <a:pt x="746" y="2397"/>
                    </a:cubicBezTo>
                    <a:lnTo>
                      <a:pt x="746" y="2397"/>
                    </a:lnTo>
                    <a:lnTo>
                      <a:pt x="958" y="2538"/>
                    </a:lnTo>
                    <a:lnTo>
                      <a:pt x="958" y="2538"/>
                    </a:lnTo>
                    <a:cubicBezTo>
                      <a:pt x="862" y="2478"/>
                      <a:pt x="775" y="2421"/>
                      <a:pt x="708" y="2373"/>
                    </a:cubicBezTo>
                    <a:lnTo>
                      <a:pt x="708" y="2373"/>
                    </a:lnTo>
                    <a:cubicBezTo>
                      <a:pt x="591" y="2301"/>
                      <a:pt x="479" y="2241"/>
                      <a:pt x="356" y="2191"/>
                    </a:cubicBezTo>
                    <a:cubicBezTo>
                      <a:pt x="299" y="2146"/>
                      <a:pt x="284" y="2129"/>
                      <a:pt x="295" y="2129"/>
                    </a:cubicBezTo>
                    <a:cubicBezTo>
                      <a:pt x="317" y="2129"/>
                      <a:pt x="450" y="2204"/>
                      <a:pt x="527" y="2250"/>
                    </a:cubicBezTo>
                    <a:lnTo>
                      <a:pt x="527" y="2250"/>
                    </a:lnTo>
                    <a:cubicBezTo>
                      <a:pt x="1068" y="2520"/>
                      <a:pt x="1125" y="2576"/>
                      <a:pt x="1615" y="2849"/>
                    </a:cubicBezTo>
                    <a:lnTo>
                      <a:pt x="1342" y="2684"/>
                    </a:lnTo>
                    <a:lnTo>
                      <a:pt x="1342" y="2684"/>
                    </a:lnTo>
                    <a:cubicBezTo>
                      <a:pt x="1561" y="2794"/>
                      <a:pt x="1506" y="2794"/>
                      <a:pt x="1725" y="2903"/>
                    </a:cubicBezTo>
                    <a:cubicBezTo>
                      <a:pt x="1525" y="2770"/>
                      <a:pt x="1472" y="2728"/>
                      <a:pt x="1488" y="2728"/>
                    </a:cubicBezTo>
                    <a:cubicBezTo>
                      <a:pt x="1498" y="2728"/>
                      <a:pt x="1536" y="2745"/>
                      <a:pt x="1581" y="2766"/>
                    </a:cubicBezTo>
                    <a:lnTo>
                      <a:pt x="1581" y="2766"/>
                    </a:lnTo>
                    <a:cubicBezTo>
                      <a:pt x="1341" y="2575"/>
                      <a:pt x="1339" y="2572"/>
                      <a:pt x="1287" y="2520"/>
                    </a:cubicBezTo>
                    <a:lnTo>
                      <a:pt x="1287" y="2520"/>
                    </a:lnTo>
                    <a:cubicBezTo>
                      <a:pt x="1304" y="2531"/>
                      <a:pt x="1320" y="2541"/>
                      <a:pt x="1336" y="2551"/>
                    </a:cubicBezTo>
                    <a:lnTo>
                      <a:pt x="1336" y="2551"/>
                    </a:lnTo>
                    <a:cubicBezTo>
                      <a:pt x="1264" y="2504"/>
                      <a:pt x="1191" y="2462"/>
                      <a:pt x="1125" y="2433"/>
                    </a:cubicBezTo>
                    <a:lnTo>
                      <a:pt x="1125" y="2433"/>
                    </a:lnTo>
                    <a:cubicBezTo>
                      <a:pt x="1137" y="2437"/>
                      <a:pt x="1145" y="2438"/>
                      <a:pt x="1150" y="2438"/>
                    </a:cubicBezTo>
                    <a:cubicBezTo>
                      <a:pt x="1222" y="2438"/>
                      <a:pt x="594" y="2043"/>
                      <a:pt x="324" y="1822"/>
                    </a:cubicBezTo>
                    <a:lnTo>
                      <a:pt x="324" y="1822"/>
                    </a:lnTo>
                    <a:cubicBezTo>
                      <a:pt x="434" y="1936"/>
                      <a:pt x="282" y="1907"/>
                      <a:pt x="482" y="2067"/>
                    </a:cubicBezTo>
                    <a:lnTo>
                      <a:pt x="482" y="2067"/>
                    </a:lnTo>
                    <a:lnTo>
                      <a:pt x="137" y="1808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32"/>
              <p:cNvSpPr/>
              <p:nvPr/>
            </p:nvSpPr>
            <p:spPr>
              <a:xfrm>
                <a:off x="6457899" y="3126169"/>
                <a:ext cx="4738" cy="4039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3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5" y="65"/>
                      <a:pt x="91" y="91"/>
                      <a:pt x="102" y="91"/>
                    </a:cubicBezTo>
                    <a:cubicBezTo>
                      <a:pt x="104" y="91"/>
                      <a:pt x="105" y="91"/>
                      <a:pt x="105" y="90"/>
                    </a:cubicBezTo>
                    <a:lnTo>
                      <a:pt x="105" y="90"/>
                    </a:lnTo>
                    <a:lnTo>
                      <a:pt x="384" y="329"/>
                    </a:lnTo>
                    <a:lnTo>
                      <a:pt x="110" y="55"/>
                    </a:lnTo>
                    <a:cubicBezTo>
                      <a:pt x="110" y="75"/>
                      <a:pt x="110" y="87"/>
                      <a:pt x="105" y="90"/>
                    </a:cubicBezTo>
                    <a:lnTo>
                      <a:pt x="105" y="9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32"/>
              <p:cNvSpPr/>
              <p:nvPr/>
            </p:nvSpPr>
            <p:spPr>
              <a:xfrm>
                <a:off x="6457222" y="3124850"/>
                <a:ext cx="2048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65" extrusionOk="0">
                    <a:moveTo>
                      <a:pt x="1" y="0"/>
                    </a:moveTo>
                    <a:cubicBezTo>
                      <a:pt x="1" y="0"/>
                      <a:pt x="1" y="55"/>
                      <a:pt x="56" y="110"/>
                    </a:cubicBezTo>
                    <a:lnTo>
                      <a:pt x="165" y="16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32"/>
              <p:cNvSpPr/>
              <p:nvPr/>
            </p:nvSpPr>
            <p:spPr>
              <a:xfrm>
                <a:off x="6460715" y="3120103"/>
                <a:ext cx="1123" cy="1554"/>
              </a:xfrm>
              <a:custGeom>
                <a:avLst/>
                <a:gdLst/>
                <a:ahLst/>
                <a:cxnLst/>
                <a:rect l="l" t="t" r="r" b="b"/>
                <a:pathLst>
                  <a:path w="91" h="127" extrusionOk="0">
                    <a:moveTo>
                      <a:pt x="5" y="0"/>
                    </a:moveTo>
                    <a:cubicBezTo>
                      <a:pt x="0" y="0"/>
                      <a:pt x="14" y="32"/>
                      <a:pt x="45" y="63"/>
                    </a:cubicBezTo>
                    <a:cubicBezTo>
                      <a:pt x="22" y="17"/>
                      <a:pt x="9" y="0"/>
                      <a:pt x="5" y="0"/>
                    </a:cubicBezTo>
                    <a:close/>
                    <a:moveTo>
                      <a:pt x="45" y="63"/>
                    </a:moveTo>
                    <a:lnTo>
                      <a:pt x="45" y="63"/>
                    </a:lnTo>
                    <a:cubicBezTo>
                      <a:pt x="69" y="110"/>
                      <a:pt x="82" y="127"/>
                      <a:pt x="86" y="127"/>
                    </a:cubicBezTo>
                    <a:cubicBezTo>
                      <a:pt x="90" y="127"/>
                      <a:pt x="77" y="95"/>
                      <a:pt x="45" y="63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4" name="Google Shape;4014;p32"/>
              <p:cNvSpPr/>
              <p:nvPr/>
            </p:nvSpPr>
            <p:spPr>
              <a:xfrm>
                <a:off x="6458575" y="3116882"/>
                <a:ext cx="691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56" h="111" extrusionOk="0">
                    <a:moveTo>
                      <a:pt x="55" y="110"/>
                    </a:moveTo>
                    <a:lnTo>
                      <a:pt x="0" y="1"/>
                    </a:lnTo>
                    <a:lnTo>
                      <a:pt x="55" y="11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5" name="Google Shape;4015;p32"/>
              <p:cNvSpPr/>
              <p:nvPr/>
            </p:nvSpPr>
            <p:spPr>
              <a:xfrm>
                <a:off x="6449818" y="3090363"/>
                <a:ext cx="18260" cy="29951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447" extrusionOk="0">
                    <a:moveTo>
                      <a:pt x="244" y="1094"/>
                    </a:moveTo>
                    <a:lnTo>
                      <a:pt x="244" y="1094"/>
                    </a:lnTo>
                    <a:cubicBezTo>
                      <a:pt x="242" y="1094"/>
                      <a:pt x="257" y="1132"/>
                      <a:pt x="278" y="1182"/>
                    </a:cubicBezTo>
                    <a:lnTo>
                      <a:pt x="278" y="1182"/>
                    </a:lnTo>
                    <a:cubicBezTo>
                      <a:pt x="278" y="1169"/>
                      <a:pt x="285" y="1169"/>
                      <a:pt x="288" y="1169"/>
                    </a:cubicBezTo>
                    <a:lnTo>
                      <a:pt x="288" y="1169"/>
                    </a:lnTo>
                    <a:cubicBezTo>
                      <a:pt x="292" y="1169"/>
                      <a:pt x="292" y="1169"/>
                      <a:pt x="274" y="1150"/>
                    </a:cubicBezTo>
                    <a:cubicBezTo>
                      <a:pt x="254" y="1110"/>
                      <a:pt x="245" y="1094"/>
                      <a:pt x="244" y="1094"/>
                    </a:cubicBezTo>
                    <a:close/>
                    <a:moveTo>
                      <a:pt x="278" y="1182"/>
                    </a:moveTo>
                    <a:cubicBezTo>
                      <a:pt x="278" y="1198"/>
                      <a:pt x="289" y="1234"/>
                      <a:pt x="329" y="1315"/>
                    </a:cubicBezTo>
                    <a:cubicBezTo>
                      <a:pt x="333" y="1318"/>
                      <a:pt x="337" y="1322"/>
                      <a:pt x="340" y="1326"/>
                    </a:cubicBezTo>
                    <a:lnTo>
                      <a:pt x="340" y="1326"/>
                    </a:lnTo>
                    <a:cubicBezTo>
                      <a:pt x="320" y="1280"/>
                      <a:pt x="297" y="1226"/>
                      <a:pt x="278" y="1182"/>
                    </a:cubicBezTo>
                    <a:close/>
                    <a:moveTo>
                      <a:pt x="110" y="1041"/>
                    </a:moveTo>
                    <a:lnTo>
                      <a:pt x="110" y="1041"/>
                    </a:lnTo>
                    <a:cubicBezTo>
                      <a:pt x="137" y="1123"/>
                      <a:pt x="127" y="1143"/>
                      <a:pt x="106" y="1143"/>
                    </a:cubicBezTo>
                    <a:cubicBezTo>
                      <a:pt x="84" y="1143"/>
                      <a:pt x="52" y="1123"/>
                      <a:pt x="35" y="1123"/>
                    </a:cubicBezTo>
                    <a:cubicBezTo>
                      <a:pt x="0" y="1123"/>
                      <a:pt x="28" y="1205"/>
                      <a:pt x="329" y="1698"/>
                    </a:cubicBezTo>
                    <a:cubicBezTo>
                      <a:pt x="493" y="1862"/>
                      <a:pt x="603" y="1972"/>
                      <a:pt x="658" y="2081"/>
                    </a:cubicBezTo>
                    <a:cubicBezTo>
                      <a:pt x="711" y="2148"/>
                      <a:pt x="738" y="2176"/>
                      <a:pt x="747" y="2176"/>
                    </a:cubicBezTo>
                    <a:cubicBezTo>
                      <a:pt x="774" y="2176"/>
                      <a:pt x="618" y="1905"/>
                      <a:pt x="493" y="1698"/>
                    </a:cubicBezTo>
                    <a:cubicBezTo>
                      <a:pt x="357" y="1452"/>
                      <a:pt x="298" y="1342"/>
                      <a:pt x="285" y="1310"/>
                    </a:cubicBezTo>
                    <a:lnTo>
                      <a:pt x="285" y="1310"/>
                    </a:lnTo>
                    <a:cubicBezTo>
                      <a:pt x="300" y="1330"/>
                      <a:pt x="317" y="1352"/>
                      <a:pt x="336" y="1373"/>
                    </a:cubicBezTo>
                    <a:lnTo>
                      <a:pt x="336" y="1373"/>
                    </a:lnTo>
                    <a:cubicBezTo>
                      <a:pt x="308" y="1331"/>
                      <a:pt x="285" y="1298"/>
                      <a:pt x="282" y="1298"/>
                    </a:cubicBezTo>
                    <a:lnTo>
                      <a:pt x="282" y="1298"/>
                    </a:lnTo>
                    <a:cubicBezTo>
                      <a:pt x="281" y="1298"/>
                      <a:pt x="281" y="1302"/>
                      <a:pt x="285" y="1310"/>
                    </a:cubicBezTo>
                    <a:lnTo>
                      <a:pt x="285" y="1310"/>
                    </a:lnTo>
                    <a:cubicBezTo>
                      <a:pt x="194" y="1189"/>
                      <a:pt x="152" y="1083"/>
                      <a:pt x="110" y="1041"/>
                    </a:cubicBezTo>
                    <a:close/>
                    <a:moveTo>
                      <a:pt x="1315" y="110"/>
                    </a:moveTo>
                    <a:lnTo>
                      <a:pt x="1315" y="110"/>
                    </a:lnTo>
                    <a:cubicBezTo>
                      <a:pt x="1041" y="438"/>
                      <a:pt x="548" y="0"/>
                      <a:pt x="658" y="931"/>
                    </a:cubicBezTo>
                    <a:lnTo>
                      <a:pt x="548" y="548"/>
                    </a:lnTo>
                    <a:lnTo>
                      <a:pt x="548" y="548"/>
                    </a:lnTo>
                    <a:cubicBezTo>
                      <a:pt x="601" y="733"/>
                      <a:pt x="600" y="790"/>
                      <a:pt x="575" y="790"/>
                    </a:cubicBezTo>
                    <a:cubicBezTo>
                      <a:pt x="534" y="790"/>
                      <a:pt x="430" y="634"/>
                      <a:pt x="399" y="634"/>
                    </a:cubicBezTo>
                    <a:cubicBezTo>
                      <a:pt x="371" y="634"/>
                      <a:pt x="405" y="764"/>
                      <a:pt x="603" y="1260"/>
                    </a:cubicBezTo>
                    <a:lnTo>
                      <a:pt x="274" y="548"/>
                    </a:lnTo>
                    <a:cubicBezTo>
                      <a:pt x="267" y="543"/>
                      <a:pt x="261" y="540"/>
                      <a:pt x="256" y="540"/>
                    </a:cubicBezTo>
                    <a:cubicBezTo>
                      <a:pt x="185" y="540"/>
                      <a:pt x="478" y="1135"/>
                      <a:pt x="432" y="1135"/>
                    </a:cubicBezTo>
                    <a:cubicBezTo>
                      <a:pt x="419" y="1135"/>
                      <a:pt x="373" y="1079"/>
                      <a:pt x="274" y="931"/>
                    </a:cubicBezTo>
                    <a:lnTo>
                      <a:pt x="274" y="931"/>
                    </a:lnTo>
                    <a:lnTo>
                      <a:pt x="439" y="1205"/>
                    </a:lnTo>
                    <a:cubicBezTo>
                      <a:pt x="439" y="1205"/>
                      <a:pt x="329" y="1096"/>
                      <a:pt x="329" y="1095"/>
                    </a:cubicBezTo>
                    <a:lnTo>
                      <a:pt x="329" y="1095"/>
                    </a:lnTo>
                    <a:lnTo>
                      <a:pt x="384" y="1205"/>
                    </a:lnTo>
                    <a:cubicBezTo>
                      <a:pt x="476" y="1359"/>
                      <a:pt x="499" y="1427"/>
                      <a:pt x="472" y="1427"/>
                    </a:cubicBezTo>
                    <a:cubicBezTo>
                      <a:pt x="453" y="1427"/>
                      <a:pt x="406" y="1391"/>
                      <a:pt x="340" y="1326"/>
                    </a:cubicBezTo>
                    <a:lnTo>
                      <a:pt x="340" y="1326"/>
                    </a:lnTo>
                    <a:cubicBezTo>
                      <a:pt x="365" y="1381"/>
                      <a:pt x="384" y="1424"/>
                      <a:pt x="384" y="1424"/>
                    </a:cubicBezTo>
                    <a:cubicBezTo>
                      <a:pt x="367" y="1407"/>
                      <a:pt x="351" y="1390"/>
                      <a:pt x="336" y="1373"/>
                    </a:cubicBezTo>
                    <a:lnTo>
                      <a:pt x="336" y="1373"/>
                    </a:lnTo>
                    <a:cubicBezTo>
                      <a:pt x="392" y="1456"/>
                      <a:pt x="471" y="1579"/>
                      <a:pt x="481" y="1579"/>
                    </a:cubicBezTo>
                    <a:cubicBezTo>
                      <a:pt x="485" y="1579"/>
                      <a:pt x="475" y="1551"/>
                      <a:pt x="439" y="1479"/>
                    </a:cubicBezTo>
                    <a:lnTo>
                      <a:pt x="439" y="1479"/>
                    </a:lnTo>
                    <a:cubicBezTo>
                      <a:pt x="658" y="1862"/>
                      <a:pt x="658" y="1862"/>
                      <a:pt x="767" y="2081"/>
                    </a:cubicBezTo>
                    <a:cubicBezTo>
                      <a:pt x="882" y="2247"/>
                      <a:pt x="928" y="2303"/>
                      <a:pt x="940" y="2303"/>
                    </a:cubicBezTo>
                    <a:cubicBezTo>
                      <a:pt x="963" y="2303"/>
                      <a:pt x="836" y="2062"/>
                      <a:pt x="854" y="2062"/>
                    </a:cubicBezTo>
                    <a:cubicBezTo>
                      <a:pt x="863" y="2062"/>
                      <a:pt x="919" y="2138"/>
                      <a:pt x="1073" y="2374"/>
                    </a:cubicBezTo>
                    <a:lnTo>
                      <a:pt x="1073" y="2374"/>
                    </a:lnTo>
                    <a:cubicBezTo>
                      <a:pt x="1056" y="2335"/>
                      <a:pt x="1041" y="2287"/>
                      <a:pt x="1041" y="2246"/>
                    </a:cubicBezTo>
                    <a:cubicBezTo>
                      <a:pt x="931" y="2136"/>
                      <a:pt x="931" y="2081"/>
                      <a:pt x="877" y="1972"/>
                    </a:cubicBezTo>
                    <a:cubicBezTo>
                      <a:pt x="829" y="1877"/>
                      <a:pt x="659" y="1537"/>
                      <a:pt x="543" y="1340"/>
                    </a:cubicBezTo>
                    <a:lnTo>
                      <a:pt x="543" y="1340"/>
                    </a:lnTo>
                    <a:cubicBezTo>
                      <a:pt x="516" y="1271"/>
                      <a:pt x="484" y="1178"/>
                      <a:pt x="509" y="1178"/>
                    </a:cubicBezTo>
                    <a:cubicBezTo>
                      <a:pt x="517" y="1178"/>
                      <a:pt x="529" y="1186"/>
                      <a:pt x="548" y="1205"/>
                    </a:cubicBezTo>
                    <a:cubicBezTo>
                      <a:pt x="767" y="1643"/>
                      <a:pt x="712" y="1588"/>
                      <a:pt x="822" y="1807"/>
                    </a:cubicBezTo>
                    <a:lnTo>
                      <a:pt x="712" y="1534"/>
                    </a:lnTo>
                    <a:cubicBezTo>
                      <a:pt x="712" y="1531"/>
                      <a:pt x="713" y="1529"/>
                      <a:pt x="714" y="1529"/>
                    </a:cubicBezTo>
                    <a:cubicBezTo>
                      <a:pt x="735" y="1529"/>
                      <a:pt x="940" y="1983"/>
                      <a:pt x="1096" y="2191"/>
                    </a:cubicBezTo>
                    <a:cubicBezTo>
                      <a:pt x="931" y="1862"/>
                      <a:pt x="931" y="1972"/>
                      <a:pt x="767" y="1534"/>
                    </a:cubicBezTo>
                    <a:lnTo>
                      <a:pt x="767" y="1534"/>
                    </a:lnTo>
                    <a:cubicBezTo>
                      <a:pt x="882" y="1740"/>
                      <a:pt x="949" y="1831"/>
                      <a:pt x="979" y="1831"/>
                    </a:cubicBezTo>
                    <a:cubicBezTo>
                      <a:pt x="1014" y="1831"/>
                      <a:pt x="1002" y="1711"/>
                      <a:pt x="961" y="1508"/>
                    </a:cubicBezTo>
                    <a:lnTo>
                      <a:pt x="961" y="1508"/>
                    </a:lnTo>
                    <a:cubicBezTo>
                      <a:pt x="1002" y="1644"/>
                      <a:pt x="1067" y="1813"/>
                      <a:pt x="1049" y="1813"/>
                    </a:cubicBezTo>
                    <a:cubicBezTo>
                      <a:pt x="1047" y="1813"/>
                      <a:pt x="1045" y="1811"/>
                      <a:pt x="1041" y="1807"/>
                    </a:cubicBezTo>
                    <a:lnTo>
                      <a:pt x="1041" y="1807"/>
                    </a:lnTo>
                    <a:cubicBezTo>
                      <a:pt x="1049" y="1824"/>
                      <a:pt x="1055" y="1832"/>
                      <a:pt x="1059" y="1832"/>
                    </a:cubicBezTo>
                    <a:cubicBezTo>
                      <a:pt x="1078" y="1832"/>
                      <a:pt x="1024" y="1593"/>
                      <a:pt x="931" y="1315"/>
                    </a:cubicBezTo>
                    <a:cubicBezTo>
                      <a:pt x="892" y="1197"/>
                      <a:pt x="888" y="1150"/>
                      <a:pt x="904" y="1150"/>
                    </a:cubicBezTo>
                    <a:cubicBezTo>
                      <a:pt x="932" y="1150"/>
                      <a:pt x="1025" y="1303"/>
                      <a:pt x="1096" y="1479"/>
                    </a:cubicBezTo>
                    <a:lnTo>
                      <a:pt x="986" y="1150"/>
                    </a:lnTo>
                    <a:cubicBezTo>
                      <a:pt x="946" y="1003"/>
                      <a:pt x="939" y="951"/>
                      <a:pt x="949" y="951"/>
                    </a:cubicBezTo>
                    <a:cubicBezTo>
                      <a:pt x="976" y="951"/>
                      <a:pt x="1116" y="1274"/>
                      <a:pt x="1149" y="1274"/>
                    </a:cubicBezTo>
                    <a:cubicBezTo>
                      <a:pt x="1157" y="1274"/>
                      <a:pt x="1159" y="1254"/>
                      <a:pt x="1151" y="1205"/>
                    </a:cubicBezTo>
                    <a:cubicBezTo>
                      <a:pt x="1151" y="1105"/>
                      <a:pt x="1015" y="417"/>
                      <a:pt x="1072" y="417"/>
                    </a:cubicBezTo>
                    <a:cubicBezTo>
                      <a:pt x="1078" y="417"/>
                      <a:pt x="1086" y="423"/>
                      <a:pt x="1096" y="438"/>
                    </a:cubicBezTo>
                    <a:cubicBezTo>
                      <a:pt x="1151" y="822"/>
                      <a:pt x="1151" y="822"/>
                      <a:pt x="1205" y="1205"/>
                    </a:cubicBezTo>
                    <a:lnTo>
                      <a:pt x="1151" y="657"/>
                    </a:lnTo>
                    <a:lnTo>
                      <a:pt x="1151" y="657"/>
                    </a:lnTo>
                    <a:cubicBezTo>
                      <a:pt x="1260" y="931"/>
                      <a:pt x="1260" y="603"/>
                      <a:pt x="1315" y="1095"/>
                    </a:cubicBezTo>
                    <a:cubicBezTo>
                      <a:pt x="1260" y="438"/>
                      <a:pt x="1479" y="1041"/>
                      <a:pt x="1315" y="110"/>
                    </a:cubicBezTo>
                    <a:close/>
                    <a:moveTo>
                      <a:pt x="1073" y="2374"/>
                    </a:moveTo>
                    <a:cubicBezTo>
                      <a:pt x="1090" y="2415"/>
                      <a:pt x="1108" y="2446"/>
                      <a:pt x="1111" y="2446"/>
                    </a:cubicBezTo>
                    <a:cubicBezTo>
                      <a:pt x="1112" y="2446"/>
                      <a:pt x="1108" y="2435"/>
                      <a:pt x="1096" y="2410"/>
                    </a:cubicBezTo>
                    <a:cubicBezTo>
                      <a:pt x="1088" y="2398"/>
                      <a:pt x="1080" y="2386"/>
                      <a:pt x="1073" y="2374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6" name="Google Shape;4016;p32"/>
              <p:cNvSpPr/>
              <p:nvPr/>
            </p:nvSpPr>
            <p:spPr>
              <a:xfrm>
                <a:off x="6465979" y="3091017"/>
                <a:ext cx="1369" cy="10233"/>
              </a:xfrm>
              <a:custGeom>
                <a:avLst/>
                <a:gdLst/>
                <a:ahLst/>
                <a:cxnLst/>
                <a:rect l="l" t="t" r="r" b="b"/>
                <a:pathLst>
                  <a:path w="111" h="836" extrusionOk="0">
                    <a:moveTo>
                      <a:pt x="56" y="1"/>
                    </a:moveTo>
                    <a:cubicBezTo>
                      <a:pt x="56" y="27"/>
                      <a:pt x="53" y="34"/>
                      <a:pt x="48" y="34"/>
                    </a:cubicBezTo>
                    <a:cubicBezTo>
                      <a:pt x="41" y="34"/>
                      <a:pt x="32" y="20"/>
                      <a:pt x="23" y="20"/>
                    </a:cubicBezTo>
                    <a:cubicBezTo>
                      <a:pt x="11" y="20"/>
                      <a:pt x="1" y="46"/>
                      <a:pt x="1" y="165"/>
                    </a:cubicBezTo>
                    <a:cubicBezTo>
                      <a:pt x="45" y="209"/>
                      <a:pt x="54" y="360"/>
                      <a:pt x="55" y="360"/>
                    </a:cubicBezTo>
                    <a:cubicBezTo>
                      <a:pt x="56" y="360"/>
                      <a:pt x="56" y="351"/>
                      <a:pt x="56" y="329"/>
                    </a:cubicBezTo>
                    <a:lnTo>
                      <a:pt x="110" y="820"/>
                    </a:lnTo>
                    <a:lnTo>
                      <a:pt x="110" y="820"/>
                    </a:lnTo>
                    <a:cubicBezTo>
                      <a:pt x="109" y="729"/>
                      <a:pt x="101" y="272"/>
                      <a:pt x="56" y="1"/>
                    </a:cubicBezTo>
                    <a:close/>
                    <a:moveTo>
                      <a:pt x="110" y="820"/>
                    </a:moveTo>
                    <a:cubicBezTo>
                      <a:pt x="110" y="830"/>
                      <a:pt x="110" y="836"/>
                      <a:pt x="110" y="836"/>
                    </a:cubicBezTo>
                    <a:cubicBezTo>
                      <a:pt x="110" y="836"/>
                      <a:pt x="110" y="831"/>
                      <a:pt x="110" y="822"/>
                    </a:cubicBezTo>
                    <a:lnTo>
                      <a:pt x="110" y="82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7" name="Google Shape;4017;p32"/>
              <p:cNvSpPr/>
              <p:nvPr/>
            </p:nvSpPr>
            <p:spPr>
              <a:xfrm>
                <a:off x="6467283" y="3083934"/>
                <a:ext cx="14250" cy="19914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627" extrusionOk="0">
                    <a:moveTo>
                      <a:pt x="481" y="723"/>
                    </a:moveTo>
                    <a:cubicBezTo>
                      <a:pt x="487" y="723"/>
                      <a:pt x="432" y="1130"/>
                      <a:pt x="431" y="1402"/>
                    </a:cubicBezTo>
                    <a:lnTo>
                      <a:pt x="431" y="1402"/>
                    </a:lnTo>
                    <a:cubicBezTo>
                      <a:pt x="388" y="1359"/>
                      <a:pt x="392" y="1066"/>
                      <a:pt x="443" y="914"/>
                    </a:cubicBezTo>
                    <a:cubicBezTo>
                      <a:pt x="467" y="778"/>
                      <a:pt x="478" y="723"/>
                      <a:pt x="481" y="723"/>
                    </a:cubicBezTo>
                    <a:close/>
                    <a:moveTo>
                      <a:pt x="440" y="1385"/>
                    </a:moveTo>
                    <a:cubicBezTo>
                      <a:pt x="441" y="1385"/>
                      <a:pt x="443" y="1392"/>
                      <a:pt x="443" y="1407"/>
                    </a:cubicBezTo>
                    <a:cubicBezTo>
                      <a:pt x="439" y="1407"/>
                      <a:pt x="435" y="1406"/>
                      <a:pt x="432" y="1403"/>
                    </a:cubicBezTo>
                    <a:lnTo>
                      <a:pt x="432" y="1403"/>
                    </a:lnTo>
                    <a:cubicBezTo>
                      <a:pt x="435" y="1392"/>
                      <a:pt x="438" y="1385"/>
                      <a:pt x="440" y="1385"/>
                    </a:cubicBezTo>
                    <a:close/>
                    <a:moveTo>
                      <a:pt x="1111" y="0"/>
                    </a:moveTo>
                    <a:cubicBezTo>
                      <a:pt x="996" y="0"/>
                      <a:pt x="722" y="861"/>
                      <a:pt x="666" y="861"/>
                    </a:cubicBezTo>
                    <a:cubicBezTo>
                      <a:pt x="664" y="861"/>
                      <a:pt x="663" y="861"/>
                      <a:pt x="662" y="860"/>
                    </a:cubicBezTo>
                    <a:cubicBezTo>
                      <a:pt x="662" y="750"/>
                      <a:pt x="662" y="531"/>
                      <a:pt x="716" y="422"/>
                    </a:cubicBezTo>
                    <a:lnTo>
                      <a:pt x="716" y="422"/>
                    </a:lnTo>
                    <a:cubicBezTo>
                      <a:pt x="634" y="449"/>
                      <a:pt x="538" y="504"/>
                      <a:pt x="456" y="504"/>
                    </a:cubicBezTo>
                    <a:cubicBezTo>
                      <a:pt x="374" y="504"/>
                      <a:pt x="306" y="449"/>
                      <a:pt x="278" y="257"/>
                    </a:cubicBezTo>
                    <a:cubicBezTo>
                      <a:pt x="274" y="249"/>
                      <a:pt x="271" y="246"/>
                      <a:pt x="267" y="246"/>
                    </a:cubicBezTo>
                    <a:cubicBezTo>
                      <a:pt x="223" y="246"/>
                      <a:pt x="220" y="871"/>
                      <a:pt x="169" y="1024"/>
                    </a:cubicBezTo>
                    <a:lnTo>
                      <a:pt x="114" y="531"/>
                    </a:lnTo>
                    <a:cubicBezTo>
                      <a:pt x="114" y="634"/>
                      <a:pt x="98" y="651"/>
                      <a:pt x="79" y="651"/>
                    </a:cubicBezTo>
                    <a:cubicBezTo>
                      <a:pt x="70" y="651"/>
                      <a:pt x="60" y="647"/>
                      <a:pt x="51" y="647"/>
                    </a:cubicBezTo>
                    <a:cubicBezTo>
                      <a:pt x="20" y="647"/>
                      <a:pt x="1" y="696"/>
                      <a:pt x="59" y="1134"/>
                    </a:cubicBezTo>
                    <a:cubicBezTo>
                      <a:pt x="59" y="1107"/>
                      <a:pt x="59" y="979"/>
                      <a:pt x="59" y="914"/>
                    </a:cubicBezTo>
                    <a:lnTo>
                      <a:pt x="114" y="1188"/>
                    </a:lnTo>
                    <a:lnTo>
                      <a:pt x="169" y="1079"/>
                    </a:lnTo>
                    <a:lnTo>
                      <a:pt x="169" y="1407"/>
                    </a:lnTo>
                    <a:cubicBezTo>
                      <a:pt x="177" y="1489"/>
                      <a:pt x="183" y="1523"/>
                      <a:pt x="187" y="1523"/>
                    </a:cubicBezTo>
                    <a:cubicBezTo>
                      <a:pt x="208" y="1523"/>
                      <a:pt x="190" y="650"/>
                      <a:pt x="251" y="650"/>
                    </a:cubicBezTo>
                    <a:cubicBezTo>
                      <a:pt x="259" y="650"/>
                      <a:pt x="268" y="664"/>
                      <a:pt x="278" y="695"/>
                    </a:cubicBezTo>
                    <a:lnTo>
                      <a:pt x="278" y="1407"/>
                    </a:lnTo>
                    <a:cubicBezTo>
                      <a:pt x="284" y="1413"/>
                      <a:pt x="289" y="1415"/>
                      <a:pt x="294" y="1415"/>
                    </a:cubicBezTo>
                    <a:cubicBezTo>
                      <a:pt x="318" y="1415"/>
                      <a:pt x="340" y="1372"/>
                      <a:pt x="357" y="1372"/>
                    </a:cubicBezTo>
                    <a:cubicBezTo>
                      <a:pt x="376" y="1372"/>
                      <a:pt x="388" y="1422"/>
                      <a:pt x="388" y="1626"/>
                    </a:cubicBezTo>
                    <a:cubicBezTo>
                      <a:pt x="388" y="1626"/>
                      <a:pt x="415" y="1463"/>
                      <a:pt x="431" y="1405"/>
                    </a:cubicBezTo>
                    <a:lnTo>
                      <a:pt x="431" y="1405"/>
                    </a:lnTo>
                    <a:cubicBezTo>
                      <a:pt x="431" y="1472"/>
                      <a:pt x="434" y="1530"/>
                      <a:pt x="443" y="1572"/>
                    </a:cubicBezTo>
                    <a:cubicBezTo>
                      <a:pt x="513" y="1288"/>
                      <a:pt x="630" y="1027"/>
                      <a:pt x="689" y="1027"/>
                    </a:cubicBezTo>
                    <a:cubicBezTo>
                      <a:pt x="721" y="1027"/>
                      <a:pt x="736" y="1105"/>
                      <a:pt x="716" y="1298"/>
                    </a:cubicBezTo>
                    <a:cubicBezTo>
                      <a:pt x="768" y="885"/>
                      <a:pt x="917" y="472"/>
                      <a:pt x="980" y="472"/>
                    </a:cubicBezTo>
                    <a:cubicBezTo>
                      <a:pt x="984" y="472"/>
                      <a:pt x="987" y="473"/>
                      <a:pt x="990" y="476"/>
                    </a:cubicBezTo>
                    <a:cubicBezTo>
                      <a:pt x="935" y="695"/>
                      <a:pt x="881" y="860"/>
                      <a:pt x="826" y="1079"/>
                    </a:cubicBezTo>
                    <a:cubicBezTo>
                      <a:pt x="826" y="1110"/>
                      <a:pt x="826" y="1197"/>
                      <a:pt x="826" y="1243"/>
                    </a:cubicBezTo>
                    <a:cubicBezTo>
                      <a:pt x="881" y="860"/>
                      <a:pt x="1045" y="312"/>
                      <a:pt x="1155" y="93"/>
                    </a:cubicBezTo>
                    <a:cubicBezTo>
                      <a:pt x="1146" y="28"/>
                      <a:pt x="1131" y="0"/>
                      <a:pt x="111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8" name="Google Shape;4018;p32"/>
              <p:cNvSpPr/>
              <p:nvPr/>
            </p:nvSpPr>
            <p:spPr>
              <a:xfrm>
                <a:off x="6476090" y="3087046"/>
                <a:ext cx="691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56" h="165" extrusionOk="0">
                    <a:moveTo>
                      <a:pt x="55" y="0"/>
                    </a:moveTo>
                    <a:cubicBezTo>
                      <a:pt x="0" y="0"/>
                      <a:pt x="0" y="55"/>
                      <a:pt x="0" y="165"/>
                    </a:cubicBezTo>
                    <a:lnTo>
                      <a:pt x="55" y="16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9" name="Google Shape;4019;p32"/>
              <p:cNvSpPr/>
              <p:nvPr/>
            </p:nvSpPr>
            <p:spPr>
              <a:xfrm>
                <a:off x="6552212" y="3093669"/>
                <a:ext cx="12177" cy="15435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261" extrusionOk="0">
                    <a:moveTo>
                      <a:pt x="986" y="1"/>
                    </a:moveTo>
                    <a:cubicBezTo>
                      <a:pt x="265" y="1"/>
                      <a:pt x="464" y="243"/>
                      <a:pt x="263" y="864"/>
                    </a:cubicBezTo>
                    <a:lnTo>
                      <a:pt x="263" y="864"/>
                    </a:lnTo>
                    <a:cubicBezTo>
                      <a:pt x="219" y="774"/>
                      <a:pt x="219" y="642"/>
                      <a:pt x="219" y="494"/>
                    </a:cubicBezTo>
                    <a:lnTo>
                      <a:pt x="219" y="987"/>
                    </a:lnTo>
                    <a:cubicBezTo>
                      <a:pt x="236" y="944"/>
                      <a:pt x="250" y="904"/>
                      <a:pt x="263" y="864"/>
                    </a:cubicBezTo>
                    <a:lnTo>
                      <a:pt x="263" y="864"/>
                    </a:lnTo>
                    <a:cubicBezTo>
                      <a:pt x="300" y="941"/>
                      <a:pt x="368" y="987"/>
                      <a:pt x="493" y="987"/>
                    </a:cubicBezTo>
                    <a:cubicBezTo>
                      <a:pt x="986" y="494"/>
                      <a:pt x="986" y="768"/>
                      <a:pt x="986" y="1"/>
                    </a:cubicBezTo>
                    <a:close/>
                    <a:moveTo>
                      <a:pt x="219" y="494"/>
                    </a:moveTo>
                    <a:lnTo>
                      <a:pt x="219" y="494"/>
                    </a:lnTo>
                    <a:cubicBezTo>
                      <a:pt x="219" y="768"/>
                      <a:pt x="0" y="987"/>
                      <a:pt x="0" y="1261"/>
                    </a:cubicBezTo>
                    <a:cubicBezTo>
                      <a:pt x="219" y="987"/>
                      <a:pt x="219" y="768"/>
                      <a:pt x="219" y="494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32"/>
              <p:cNvSpPr/>
              <p:nvPr/>
            </p:nvSpPr>
            <p:spPr>
              <a:xfrm>
                <a:off x="6549519" y="3103623"/>
                <a:ext cx="5416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65" extrusionOk="0">
                    <a:moveTo>
                      <a:pt x="0" y="0"/>
                    </a:moveTo>
                    <a:lnTo>
                      <a:pt x="274" y="110"/>
                    </a:lnTo>
                    <a:lnTo>
                      <a:pt x="438" y="165"/>
                    </a:lnTo>
                    <a:lnTo>
                      <a:pt x="438" y="1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1" name="Google Shape;4021;p32"/>
              <p:cNvSpPr/>
              <p:nvPr/>
            </p:nvSpPr>
            <p:spPr>
              <a:xfrm>
                <a:off x="6548166" y="3102957"/>
                <a:ext cx="23663" cy="7393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604" extrusionOk="0">
                    <a:moveTo>
                      <a:pt x="727" y="264"/>
                    </a:moveTo>
                    <a:lnTo>
                      <a:pt x="727" y="264"/>
                    </a:lnTo>
                    <a:cubicBezTo>
                      <a:pt x="826" y="312"/>
                      <a:pt x="1041" y="384"/>
                      <a:pt x="1041" y="384"/>
                    </a:cubicBezTo>
                    <a:cubicBezTo>
                      <a:pt x="933" y="343"/>
                      <a:pt x="828" y="303"/>
                      <a:pt x="727" y="264"/>
                    </a:cubicBezTo>
                    <a:close/>
                    <a:moveTo>
                      <a:pt x="1" y="1"/>
                    </a:moveTo>
                    <a:lnTo>
                      <a:pt x="1" y="1"/>
                    </a:lnTo>
                    <a:cubicBezTo>
                      <a:pt x="166" y="42"/>
                      <a:pt x="423" y="145"/>
                      <a:pt x="727" y="264"/>
                    </a:cubicBezTo>
                    <a:lnTo>
                      <a:pt x="727" y="264"/>
                    </a:lnTo>
                    <a:cubicBezTo>
                      <a:pt x="677" y="239"/>
                      <a:pt x="657" y="220"/>
                      <a:pt x="713" y="220"/>
                    </a:cubicBezTo>
                    <a:cubicBezTo>
                      <a:pt x="1041" y="329"/>
                      <a:pt x="987" y="329"/>
                      <a:pt x="1480" y="494"/>
                    </a:cubicBezTo>
                    <a:cubicBezTo>
                      <a:pt x="1558" y="516"/>
                      <a:pt x="1591" y="525"/>
                      <a:pt x="1595" y="525"/>
                    </a:cubicBezTo>
                    <a:cubicBezTo>
                      <a:pt x="1608" y="525"/>
                      <a:pt x="1306" y="430"/>
                      <a:pt x="1328" y="430"/>
                    </a:cubicBezTo>
                    <a:cubicBezTo>
                      <a:pt x="1332" y="430"/>
                      <a:pt x="1345" y="433"/>
                      <a:pt x="1370" y="439"/>
                    </a:cubicBezTo>
                    <a:lnTo>
                      <a:pt x="1918" y="603"/>
                    </a:lnTo>
                    <a:lnTo>
                      <a:pt x="1699" y="494"/>
                    </a:lnTo>
                    <a:cubicBezTo>
                      <a:pt x="549" y="165"/>
                      <a:pt x="877" y="220"/>
                      <a:pt x="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2" name="Google Shape;4022;p32"/>
              <p:cNvSpPr/>
              <p:nvPr/>
            </p:nvSpPr>
            <p:spPr>
              <a:xfrm>
                <a:off x="6556923" y="3104955"/>
                <a:ext cx="6773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220" extrusionOk="0">
                    <a:moveTo>
                      <a:pt x="1" y="0"/>
                    </a:moveTo>
                    <a:cubicBezTo>
                      <a:pt x="110" y="55"/>
                      <a:pt x="384" y="164"/>
                      <a:pt x="548" y="219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3" name="Google Shape;4023;p32"/>
              <p:cNvSpPr/>
              <p:nvPr/>
            </p:nvSpPr>
            <p:spPr>
              <a:xfrm>
                <a:off x="6552212" y="3103623"/>
                <a:ext cx="9475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768" h="220" extrusionOk="0">
                    <a:moveTo>
                      <a:pt x="0" y="0"/>
                    </a:moveTo>
                    <a:lnTo>
                      <a:pt x="663" y="190"/>
                    </a:lnTo>
                    <a:lnTo>
                      <a:pt x="663" y="190"/>
                    </a:lnTo>
                    <a:cubicBezTo>
                      <a:pt x="529" y="142"/>
                      <a:pt x="314" y="55"/>
                      <a:pt x="274" y="55"/>
                    </a:cubicBezTo>
                    <a:lnTo>
                      <a:pt x="0" y="0"/>
                    </a:lnTo>
                    <a:close/>
                    <a:moveTo>
                      <a:pt x="663" y="190"/>
                    </a:moveTo>
                    <a:cubicBezTo>
                      <a:pt x="713" y="207"/>
                      <a:pt x="752" y="220"/>
                      <a:pt x="767" y="220"/>
                    </a:cubicBezTo>
                    <a:lnTo>
                      <a:pt x="663" y="19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4" name="Google Shape;4024;p32"/>
              <p:cNvSpPr/>
              <p:nvPr/>
            </p:nvSpPr>
            <p:spPr>
              <a:xfrm>
                <a:off x="6553553" y="3103623"/>
                <a:ext cx="2714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220" h="56" extrusionOk="0">
                    <a:moveTo>
                      <a:pt x="165" y="0"/>
                    </a:moveTo>
                    <a:cubicBezTo>
                      <a:pt x="1" y="0"/>
                      <a:pt x="110" y="0"/>
                      <a:pt x="220" y="55"/>
                    </a:cubicBez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5" name="Google Shape;4025;p32"/>
              <p:cNvSpPr/>
              <p:nvPr/>
            </p:nvSpPr>
            <p:spPr>
              <a:xfrm>
                <a:off x="6553024" y="3102860"/>
                <a:ext cx="15410" cy="481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393" extrusionOk="0">
                    <a:moveTo>
                      <a:pt x="8" y="0"/>
                    </a:moveTo>
                    <a:cubicBezTo>
                      <a:pt x="0" y="0"/>
                      <a:pt x="38" y="17"/>
                      <a:pt x="153" y="63"/>
                    </a:cubicBezTo>
                    <a:cubicBezTo>
                      <a:pt x="282" y="96"/>
                      <a:pt x="616" y="184"/>
                      <a:pt x="883" y="263"/>
                    </a:cubicBezTo>
                    <a:lnTo>
                      <a:pt x="883" y="263"/>
                    </a:lnTo>
                    <a:cubicBezTo>
                      <a:pt x="808" y="217"/>
                      <a:pt x="423" y="107"/>
                      <a:pt x="208" y="63"/>
                    </a:cubicBezTo>
                    <a:cubicBezTo>
                      <a:pt x="113" y="32"/>
                      <a:pt x="19" y="0"/>
                      <a:pt x="8" y="0"/>
                    </a:cubicBezTo>
                    <a:close/>
                    <a:moveTo>
                      <a:pt x="673" y="244"/>
                    </a:moveTo>
                    <a:cubicBezTo>
                      <a:pt x="671" y="244"/>
                      <a:pt x="728" y="260"/>
                      <a:pt x="783" y="275"/>
                    </a:cubicBezTo>
                    <a:lnTo>
                      <a:pt x="783" y="275"/>
                    </a:lnTo>
                    <a:cubicBezTo>
                      <a:pt x="703" y="252"/>
                      <a:pt x="674" y="244"/>
                      <a:pt x="673" y="244"/>
                    </a:cubicBezTo>
                    <a:close/>
                    <a:moveTo>
                      <a:pt x="883" y="263"/>
                    </a:moveTo>
                    <a:cubicBezTo>
                      <a:pt x="903" y="275"/>
                      <a:pt x="901" y="283"/>
                      <a:pt x="865" y="283"/>
                    </a:cubicBezTo>
                    <a:cubicBezTo>
                      <a:pt x="882" y="291"/>
                      <a:pt x="884" y="294"/>
                      <a:pt x="876" y="294"/>
                    </a:cubicBezTo>
                    <a:cubicBezTo>
                      <a:pt x="863" y="294"/>
                      <a:pt x="823" y="285"/>
                      <a:pt x="783" y="275"/>
                    </a:cubicBezTo>
                    <a:lnTo>
                      <a:pt x="783" y="275"/>
                    </a:lnTo>
                    <a:cubicBezTo>
                      <a:pt x="791" y="277"/>
                      <a:pt x="801" y="280"/>
                      <a:pt x="811" y="283"/>
                    </a:cubicBezTo>
                    <a:lnTo>
                      <a:pt x="1249" y="392"/>
                    </a:lnTo>
                    <a:cubicBezTo>
                      <a:pt x="1226" y="369"/>
                      <a:pt x="1072" y="318"/>
                      <a:pt x="883" y="263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6" name="Google Shape;4026;p32"/>
              <p:cNvSpPr/>
              <p:nvPr/>
            </p:nvSpPr>
            <p:spPr>
              <a:xfrm>
                <a:off x="6556259" y="3104289"/>
                <a:ext cx="1357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0" y="0"/>
                      <a:pt x="55" y="0"/>
                      <a:pt x="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7" name="Google Shape;4027;p32"/>
              <p:cNvSpPr/>
              <p:nvPr/>
            </p:nvSpPr>
            <p:spPr>
              <a:xfrm>
                <a:off x="6555582" y="3104289"/>
                <a:ext cx="4059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329" h="110" extrusionOk="0">
                    <a:moveTo>
                      <a:pt x="0" y="0"/>
                    </a:moveTo>
                    <a:lnTo>
                      <a:pt x="110" y="55"/>
                    </a:lnTo>
                    <a:lnTo>
                      <a:pt x="329" y="1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32"/>
              <p:cNvSpPr/>
              <p:nvPr/>
            </p:nvSpPr>
            <p:spPr>
              <a:xfrm>
                <a:off x="6554906" y="3102957"/>
                <a:ext cx="17581" cy="4712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3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84" y="83"/>
                      <a:pt x="356" y="83"/>
                      <a:pt x="309" y="83"/>
                    </a:cubicBezTo>
                    <a:cubicBezTo>
                      <a:pt x="261" y="83"/>
                      <a:pt x="192" y="83"/>
                      <a:pt x="493" y="165"/>
                    </a:cubicBezTo>
                    <a:cubicBezTo>
                      <a:pt x="486" y="158"/>
                      <a:pt x="491" y="154"/>
                      <a:pt x="506" y="154"/>
                    </a:cubicBezTo>
                    <a:cubicBezTo>
                      <a:pt x="599" y="154"/>
                      <a:pt x="1093" y="290"/>
                      <a:pt x="1424" y="384"/>
                    </a:cubicBezTo>
                    <a:lnTo>
                      <a:pt x="1205" y="275"/>
                    </a:lnTo>
                    <a:cubicBezTo>
                      <a:pt x="932" y="165"/>
                      <a:pt x="329" y="55"/>
                      <a:pt x="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9" name="Google Shape;4029;p32"/>
              <p:cNvSpPr/>
              <p:nvPr/>
            </p:nvSpPr>
            <p:spPr>
              <a:xfrm>
                <a:off x="6577131" y="3107607"/>
                <a:ext cx="1369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" extrusionOk="0">
                    <a:moveTo>
                      <a:pt x="110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0" name="Google Shape;4030;p32"/>
              <p:cNvSpPr/>
              <p:nvPr/>
            </p:nvSpPr>
            <p:spPr>
              <a:xfrm>
                <a:off x="6560293" y="3102291"/>
                <a:ext cx="23269" cy="5569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455" extrusionOk="0">
                    <a:moveTo>
                      <a:pt x="1347" y="428"/>
                    </a:moveTo>
                    <a:cubicBezTo>
                      <a:pt x="1348" y="430"/>
                      <a:pt x="1355" y="434"/>
                      <a:pt x="1370" y="439"/>
                    </a:cubicBezTo>
                    <a:cubicBezTo>
                      <a:pt x="1362" y="435"/>
                      <a:pt x="1354" y="431"/>
                      <a:pt x="1347" y="428"/>
                    </a:cubicBezTo>
                    <a:close/>
                    <a:moveTo>
                      <a:pt x="220" y="1"/>
                    </a:moveTo>
                    <a:lnTo>
                      <a:pt x="717" y="178"/>
                    </a:lnTo>
                    <a:lnTo>
                      <a:pt x="717" y="178"/>
                    </a:lnTo>
                    <a:cubicBezTo>
                      <a:pt x="570" y="133"/>
                      <a:pt x="454" y="110"/>
                      <a:pt x="384" y="110"/>
                    </a:cubicBezTo>
                    <a:cubicBezTo>
                      <a:pt x="274" y="110"/>
                      <a:pt x="767" y="220"/>
                      <a:pt x="713" y="220"/>
                    </a:cubicBezTo>
                    <a:cubicBezTo>
                      <a:pt x="1" y="56"/>
                      <a:pt x="658" y="165"/>
                      <a:pt x="1" y="56"/>
                    </a:cubicBezTo>
                    <a:lnTo>
                      <a:pt x="1" y="56"/>
                    </a:lnTo>
                    <a:cubicBezTo>
                      <a:pt x="1" y="56"/>
                      <a:pt x="55" y="110"/>
                      <a:pt x="658" y="220"/>
                    </a:cubicBezTo>
                    <a:lnTo>
                      <a:pt x="165" y="165"/>
                    </a:lnTo>
                    <a:lnTo>
                      <a:pt x="932" y="330"/>
                    </a:lnTo>
                    <a:cubicBezTo>
                      <a:pt x="957" y="336"/>
                      <a:pt x="968" y="339"/>
                      <a:pt x="970" y="339"/>
                    </a:cubicBezTo>
                    <a:cubicBezTo>
                      <a:pt x="978" y="339"/>
                      <a:pt x="633" y="244"/>
                      <a:pt x="692" y="244"/>
                    </a:cubicBezTo>
                    <a:cubicBezTo>
                      <a:pt x="710" y="244"/>
                      <a:pt x="764" y="252"/>
                      <a:pt x="877" y="275"/>
                    </a:cubicBezTo>
                    <a:cubicBezTo>
                      <a:pt x="1182" y="376"/>
                      <a:pt x="1251" y="384"/>
                      <a:pt x="1347" y="428"/>
                    </a:cubicBezTo>
                    <a:lnTo>
                      <a:pt x="1347" y="428"/>
                    </a:lnTo>
                    <a:cubicBezTo>
                      <a:pt x="1346" y="425"/>
                      <a:pt x="1356" y="423"/>
                      <a:pt x="1373" y="423"/>
                    </a:cubicBezTo>
                    <a:cubicBezTo>
                      <a:pt x="1459" y="423"/>
                      <a:pt x="1728" y="455"/>
                      <a:pt x="1832" y="455"/>
                    </a:cubicBezTo>
                    <a:cubicBezTo>
                      <a:pt x="1870" y="455"/>
                      <a:pt x="1886" y="451"/>
                      <a:pt x="1863" y="439"/>
                    </a:cubicBezTo>
                    <a:cubicBezTo>
                      <a:pt x="1808" y="384"/>
                      <a:pt x="603" y="110"/>
                      <a:pt x="22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1" name="Google Shape;4031;p32"/>
              <p:cNvSpPr/>
              <p:nvPr/>
            </p:nvSpPr>
            <p:spPr>
              <a:xfrm>
                <a:off x="6572420" y="3104289"/>
                <a:ext cx="4738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384" h="110" extrusionOk="0">
                    <a:moveTo>
                      <a:pt x="0" y="0"/>
                    </a:moveTo>
                    <a:lnTo>
                      <a:pt x="110" y="55"/>
                    </a:lnTo>
                    <a:lnTo>
                      <a:pt x="384" y="1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2" name="Google Shape;4032;p32"/>
              <p:cNvSpPr/>
              <p:nvPr/>
            </p:nvSpPr>
            <p:spPr>
              <a:xfrm>
                <a:off x="6560687" y="3101201"/>
                <a:ext cx="20924" cy="3586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293" extrusionOk="0">
                    <a:moveTo>
                      <a:pt x="799" y="121"/>
                    </a:moveTo>
                    <a:lnTo>
                      <a:pt x="900" y="146"/>
                    </a:lnTo>
                    <a:cubicBezTo>
                      <a:pt x="897" y="143"/>
                      <a:pt x="895" y="141"/>
                      <a:pt x="894" y="139"/>
                    </a:cubicBezTo>
                    <a:lnTo>
                      <a:pt x="894" y="139"/>
                    </a:lnTo>
                    <a:cubicBezTo>
                      <a:pt x="950" y="151"/>
                      <a:pt x="1014" y="164"/>
                      <a:pt x="1091" y="180"/>
                    </a:cubicBezTo>
                    <a:lnTo>
                      <a:pt x="1091" y="180"/>
                    </a:lnTo>
                    <a:cubicBezTo>
                      <a:pt x="1039" y="149"/>
                      <a:pt x="951" y="123"/>
                      <a:pt x="911" y="123"/>
                    </a:cubicBezTo>
                    <a:cubicBezTo>
                      <a:pt x="894" y="123"/>
                      <a:pt x="886" y="128"/>
                      <a:pt x="894" y="139"/>
                    </a:cubicBezTo>
                    <a:lnTo>
                      <a:pt x="894" y="139"/>
                    </a:lnTo>
                    <a:cubicBezTo>
                      <a:pt x="860" y="132"/>
                      <a:pt x="829" y="126"/>
                      <a:pt x="799" y="121"/>
                    </a:cubicBezTo>
                    <a:close/>
                    <a:moveTo>
                      <a:pt x="1091" y="180"/>
                    </a:moveTo>
                    <a:cubicBezTo>
                      <a:pt x="1102" y="187"/>
                      <a:pt x="1112" y="194"/>
                      <a:pt x="1119" y="200"/>
                    </a:cubicBezTo>
                    <a:cubicBezTo>
                      <a:pt x="1153" y="200"/>
                      <a:pt x="1200" y="205"/>
                      <a:pt x="1252" y="211"/>
                    </a:cubicBezTo>
                    <a:lnTo>
                      <a:pt x="1252" y="211"/>
                    </a:lnTo>
                    <a:cubicBezTo>
                      <a:pt x="1192" y="200"/>
                      <a:pt x="1139" y="189"/>
                      <a:pt x="1091" y="180"/>
                    </a:cubicBezTo>
                    <a:close/>
                    <a:moveTo>
                      <a:pt x="63" y="0"/>
                    </a:moveTo>
                    <a:cubicBezTo>
                      <a:pt x="6" y="0"/>
                      <a:pt x="1" y="13"/>
                      <a:pt x="23" y="36"/>
                    </a:cubicBezTo>
                    <a:lnTo>
                      <a:pt x="516" y="146"/>
                    </a:lnTo>
                    <a:cubicBezTo>
                      <a:pt x="462" y="146"/>
                      <a:pt x="297" y="91"/>
                      <a:pt x="133" y="91"/>
                    </a:cubicBezTo>
                    <a:cubicBezTo>
                      <a:pt x="297" y="91"/>
                      <a:pt x="626" y="200"/>
                      <a:pt x="790" y="200"/>
                    </a:cubicBezTo>
                    <a:cubicBezTo>
                      <a:pt x="961" y="227"/>
                      <a:pt x="1038" y="237"/>
                      <a:pt x="1053" y="237"/>
                    </a:cubicBezTo>
                    <a:cubicBezTo>
                      <a:pt x="1102" y="237"/>
                      <a:pt x="545" y="133"/>
                      <a:pt x="462" y="91"/>
                    </a:cubicBezTo>
                    <a:cubicBezTo>
                      <a:pt x="601" y="91"/>
                      <a:pt x="691" y="101"/>
                      <a:pt x="799" y="121"/>
                    </a:cubicBezTo>
                    <a:lnTo>
                      <a:pt x="799" y="121"/>
                    </a:lnTo>
                    <a:lnTo>
                      <a:pt x="681" y="91"/>
                    </a:lnTo>
                    <a:cubicBezTo>
                      <a:pt x="328" y="27"/>
                      <a:pt x="144" y="0"/>
                      <a:pt x="63" y="0"/>
                    </a:cubicBezTo>
                    <a:close/>
                    <a:moveTo>
                      <a:pt x="1252" y="211"/>
                    </a:moveTo>
                    <a:cubicBezTo>
                      <a:pt x="1324" y="225"/>
                      <a:pt x="1407" y="239"/>
                      <a:pt x="1502" y="255"/>
                    </a:cubicBezTo>
                    <a:lnTo>
                      <a:pt x="1228" y="255"/>
                    </a:lnTo>
                    <a:cubicBezTo>
                      <a:pt x="1434" y="283"/>
                      <a:pt x="1543" y="293"/>
                      <a:pt x="1589" y="293"/>
                    </a:cubicBezTo>
                    <a:cubicBezTo>
                      <a:pt x="1696" y="293"/>
                      <a:pt x="1444" y="235"/>
                      <a:pt x="1252" y="21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32"/>
              <p:cNvSpPr/>
              <p:nvPr/>
            </p:nvSpPr>
            <p:spPr>
              <a:xfrm>
                <a:off x="6559285" y="3101794"/>
                <a:ext cx="3047" cy="514"/>
              </a:xfrm>
              <a:custGeom>
                <a:avLst/>
                <a:gdLst/>
                <a:ahLst/>
                <a:cxnLst/>
                <a:rect l="l" t="t" r="r" b="b"/>
                <a:pathLst>
                  <a:path w="247" h="42" extrusionOk="0">
                    <a:moveTo>
                      <a:pt x="28" y="1"/>
                    </a:moveTo>
                    <a:cubicBezTo>
                      <a:pt x="0" y="1"/>
                      <a:pt x="28" y="15"/>
                      <a:pt x="137" y="42"/>
                    </a:cubicBezTo>
                    <a:cubicBezTo>
                      <a:pt x="125" y="29"/>
                      <a:pt x="118" y="20"/>
                      <a:pt x="116" y="13"/>
                    </a:cubicBezTo>
                    <a:lnTo>
                      <a:pt x="116" y="13"/>
                    </a:lnTo>
                    <a:cubicBezTo>
                      <a:pt x="152" y="20"/>
                      <a:pt x="197" y="29"/>
                      <a:pt x="247" y="42"/>
                    </a:cubicBezTo>
                    <a:cubicBezTo>
                      <a:pt x="192" y="15"/>
                      <a:pt x="151" y="1"/>
                      <a:pt x="131" y="1"/>
                    </a:cubicBezTo>
                    <a:cubicBezTo>
                      <a:pt x="119" y="1"/>
                      <a:pt x="114" y="5"/>
                      <a:pt x="116" y="13"/>
                    </a:cubicBezTo>
                    <a:lnTo>
                      <a:pt x="116" y="13"/>
                    </a:lnTo>
                    <a:cubicBezTo>
                      <a:pt x="74" y="5"/>
                      <a:pt x="43" y="1"/>
                      <a:pt x="28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4" name="Google Shape;4034;p32"/>
              <p:cNvSpPr/>
              <p:nvPr/>
            </p:nvSpPr>
            <p:spPr>
              <a:xfrm>
                <a:off x="6573773" y="3102957"/>
                <a:ext cx="1357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6" extrusionOk="0">
                    <a:moveTo>
                      <a:pt x="55" y="1"/>
                    </a:moveTo>
                    <a:cubicBezTo>
                      <a:pt x="0" y="1"/>
                      <a:pt x="0" y="1"/>
                      <a:pt x="55" y="55"/>
                    </a:cubicBezTo>
                    <a:cubicBezTo>
                      <a:pt x="110" y="55"/>
                      <a:pt x="110" y="55"/>
                      <a:pt x="55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5" name="Google Shape;4035;p32"/>
              <p:cNvSpPr/>
              <p:nvPr/>
            </p:nvSpPr>
            <p:spPr>
              <a:xfrm>
                <a:off x="6560969" y="3100305"/>
                <a:ext cx="4059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329" h="111" extrusionOk="0">
                    <a:moveTo>
                      <a:pt x="0" y="1"/>
                    </a:moveTo>
                    <a:cubicBezTo>
                      <a:pt x="0" y="49"/>
                      <a:pt x="43" y="55"/>
                      <a:pt x="164" y="55"/>
                    </a:cubicBezTo>
                    <a:lnTo>
                      <a:pt x="164" y="55"/>
                    </a:lnTo>
                    <a:lnTo>
                      <a:pt x="0" y="1"/>
                    </a:lnTo>
                    <a:close/>
                    <a:moveTo>
                      <a:pt x="164" y="55"/>
                    </a:moveTo>
                    <a:lnTo>
                      <a:pt x="329" y="110"/>
                    </a:lnTo>
                    <a:lnTo>
                      <a:pt x="219" y="55"/>
                    </a:lnTo>
                    <a:cubicBezTo>
                      <a:pt x="200" y="55"/>
                      <a:pt x="181" y="55"/>
                      <a:pt x="164" y="5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6" name="Google Shape;4036;p32"/>
              <p:cNvSpPr/>
              <p:nvPr/>
            </p:nvSpPr>
            <p:spPr>
              <a:xfrm>
                <a:off x="6558842" y="3093015"/>
                <a:ext cx="20801" cy="21457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753" extrusionOk="0">
                    <a:moveTo>
                      <a:pt x="228" y="425"/>
                    </a:moveTo>
                    <a:cubicBezTo>
                      <a:pt x="236" y="425"/>
                      <a:pt x="235" y="429"/>
                      <a:pt x="207" y="432"/>
                    </a:cubicBezTo>
                    <a:lnTo>
                      <a:pt x="207" y="432"/>
                    </a:lnTo>
                    <a:cubicBezTo>
                      <a:pt x="214" y="427"/>
                      <a:pt x="223" y="425"/>
                      <a:pt x="228" y="425"/>
                    </a:cubicBezTo>
                    <a:close/>
                    <a:moveTo>
                      <a:pt x="201" y="449"/>
                    </a:moveTo>
                    <a:cubicBezTo>
                      <a:pt x="209" y="464"/>
                      <a:pt x="219" y="479"/>
                      <a:pt x="228" y="493"/>
                    </a:cubicBezTo>
                    <a:cubicBezTo>
                      <a:pt x="208" y="473"/>
                      <a:pt x="201" y="459"/>
                      <a:pt x="201" y="449"/>
                    </a:cubicBezTo>
                    <a:close/>
                    <a:moveTo>
                      <a:pt x="325" y="539"/>
                    </a:moveTo>
                    <a:lnTo>
                      <a:pt x="496" y="604"/>
                    </a:lnTo>
                    <a:lnTo>
                      <a:pt x="496" y="604"/>
                    </a:lnTo>
                    <a:cubicBezTo>
                      <a:pt x="459" y="592"/>
                      <a:pt x="408" y="574"/>
                      <a:pt x="338" y="548"/>
                    </a:cubicBezTo>
                    <a:cubicBezTo>
                      <a:pt x="334" y="547"/>
                      <a:pt x="330" y="546"/>
                      <a:pt x="326" y="545"/>
                    </a:cubicBezTo>
                    <a:lnTo>
                      <a:pt x="326" y="545"/>
                    </a:lnTo>
                    <a:cubicBezTo>
                      <a:pt x="326" y="543"/>
                      <a:pt x="325" y="541"/>
                      <a:pt x="325" y="539"/>
                    </a:cubicBezTo>
                    <a:close/>
                    <a:moveTo>
                      <a:pt x="968" y="736"/>
                    </a:moveTo>
                    <a:cubicBezTo>
                      <a:pt x="992" y="746"/>
                      <a:pt x="1019" y="757"/>
                      <a:pt x="1050" y="767"/>
                    </a:cubicBezTo>
                    <a:lnTo>
                      <a:pt x="968" y="736"/>
                    </a:lnTo>
                    <a:close/>
                    <a:moveTo>
                      <a:pt x="1154" y="804"/>
                    </a:moveTo>
                    <a:cubicBezTo>
                      <a:pt x="1248" y="831"/>
                      <a:pt x="1340" y="856"/>
                      <a:pt x="1420" y="876"/>
                    </a:cubicBezTo>
                    <a:lnTo>
                      <a:pt x="1420" y="876"/>
                    </a:lnTo>
                    <a:cubicBezTo>
                      <a:pt x="1448" y="876"/>
                      <a:pt x="1486" y="876"/>
                      <a:pt x="1269" y="822"/>
                    </a:cubicBezTo>
                    <a:cubicBezTo>
                      <a:pt x="1220" y="814"/>
                      <a:pt x="1183" y="808"/>
                      <a:pt x="1154" y="804"/>
                    </a:cubicBezTo>
                    <a:close/>
                    <a:moveTo>
                      <a:pt x="1420" y="876"/>
                    </a:moveTo>
                    <a:lnTo>
                      <a:pt x="1420" y="876"/>
                    </a:lnTo>
                    <a:cubicBezTo>
                      <a:pt x="1420" y="876"/>
                      <a:pt x="1420" y="876"/>
                      <a:pt x="1419" y="876"/>
                    </a:cubicBezTo>
                    <a:cubicBezTo>
                      <a:pt x="1394" y="876"/>
                      <a:pt x="1381" y="876"/>
                      <a:pt x="1586" y="918"/>
                    </a:cubicBezTo>
                    <a:lnTo>
                      <a:pt x="1586" y="918"/>
                    </a:lnTo>
                    <a:cubicBezTo>
                      <a:pt x="1542" y="907"/>
                      <a:pt x="1485" y="893"/>
                      <a:pt x="1420" y="876"/>
                    </a:cubicBezTo>
                    <a:close/>
                    <a:moveTo>
                      <a:pt x="1586" y="918"/>
                    </a:moveTo>
                    <a:cubicBezTo>
                      <a:pt x="1644" y="932"/>
                      <a:pt x="1680" y="940"/>
                      <a:pt x="1683" y="940"/>
                    </a:cubicBezTo>
                    <a:cubicBezTo>
                      <a:pt x="1685" y="940"/>
                      <a:pt x="1676" y="937"/>
                      <a:pt x="1652" y="931"/>
                    </a:cubicBezTo>
                    <a:cubicBezTo>
                      <a:pt x="1628" y="926"/>
                      <a:pt x="1606" y="922"/>
                      <a:pt x="1586" y="918"/>
                    </a:cubicBezTo>
                    <a:close/>
                    <a:moveTo>
                      <a:pt x="228" y="0"/>
                    </a:moveTo>
                    <a:cubicBezTo>
                      <a:pt x="193" y="0"/>
                      <a:pt x="225" y="201"/>
                      <a:pt x="253" y="318"/>
                    </a:cubicBezTo>
                    <a:lnTo>
                      <a:pt x="253" y="318"/>
                    </a:lnTo>
                    <a:cubicBezTo>
                      <a:pt x="210" y="215"/>
                      <a:pt x="173" y="90"/>
                      <a:pt x="173" y="0"/>
                    </a:cubicBezTo>
                    <a:lnTo>
                      <a:pt x="173" y="0"/>
                    </a:lnTo>
                    <a:cubicBezTo>
                      <a:pt x="173" y="160"/>
                      <a:pt x="232" y="378"/>
                      <a:pt x="199" y="378"/>
                    </a:cubicBezTo>
                    <a:cubicBezTo>
                      <a:pt x="187" y="378"/>
                      <a:pt x="163" y="348"/>
                      <a:pt x="119" y="274"/>
                    </a:cubicBezTo>
                    <a:cubicBezTo>
                      <a:pt x="105" y="233"/>
                      <a:pt x="98" y="216"/>
                      <a:pt x="97" y="216"/>
                    </a:cubicBezTo>
                    <a:lnTo>
                      <a:pt x="97" y="216"/>
                    </a:lnTo>
                    <a:cubicBezTo>
                      <a:pt x="95" y="216"/>
                      <a:pt x="131" y="326"/>
                      <a:pt x="192" y="434"/>
                    </a:cubicBezTo>
                    <a:lnTo>
                      <a:pt x="192" y="434"/>
                    </a:lnTo>
                    <a:cubicBezTo>
                      <a:pt x="166" y="436"/>
                      <a:pt x="126" y="438"/>
                      <a:pt x="64" y="438"/>
                    </a:cubicBezTo>
                    <a:lnTo>
                      <a:pt x="229" y="502"/>
                    </a:lnTo>
                    <a:lnTo>
                      <a:pt x="229" y="502"/>
                    </a:lnTo>
                    <a:cubicBezTo>
                      <a:pt x="230" y="508"/>
                      <a:pt x="232" y="515"/>
                      <a:pt x="234" y="522"/>
                    </a:cubicBezTo>
                    <a:lnTo>
                      <a:pt x="234" y="522"/>
                    </a:lnTo>
                    <a:cubicBezTo>
                      <a:pt x="122" y="495"/>
                      <a:pt x="71" y="486"/>
                      <a:pt x="55" y="486"/>
                    </a:cubicBezTo>
                    <a:cubicBezTo>
                      <a:pt x="13" y="486"/>
                      <a:pt x="224" y="557"/>
                      <a:pt x="178" y="557"/>
                    </a:cubicBezTo>
                    <a:cubicBezTo>
                      <a:pt x="169" y="557"/>
                      <a:pt x="150" y="554"/>
                      <a:pt x="119" y="548"/>
                    </a:cubicBezTo>
                    <a:lnTo>
                      <a:pt x="119" y="548"/>
                    </a:lnTo>
                    <a:cubicBezTo>
                      <a:pt x="119" y="548"/>
                      <a:pt x="119" y="548"/>
                      <a:pt x="119" y="548"/>
                    </a:cubicBezTo>
                    <a:lnTo>
                      <a:pt x="119" y="548"/>
                    </a:lnTo>
                    <a:cubicBezTo>
                      <a:pt x="119" y="548"/>
                      <a:pt x="119" y="548"/>
                      <a:pt x="119" y="548"/>
                    </a:cubicBezTo>
                    <a:cubicBezTo>
                      <a:pt x="1" y="548"/>
                      <a:pt x="116" y="578"/>
                      <a:pt x="272" y="613"/>
                    </a:cubicBezTo>
                    <a:lnTo>
                      <a:pt x="272" y="613"/>
                    </a:lnTo>
                    <a:cubicBezTo>
                      <a:pt x="303" y="680"/>
                      <a:pt x="338" y="760"/>
                      <a:pt x="338" y="822"/>
                    </a:cubicBezTo>
                    <a:cubicBezTo>
                      <a:pt x="338" y="799"/>
                      <a:pt x="347" y="795"/>
                      <a:pt x="355" y="790"/>
                    </a:cubicBezTo>
                    <a:lnTo>
                      <a:pt x="355" y="790"/>
                    </a:lnTo>
                    <a:cubicBezTo>
                      <a:pt x="379" y="862"/>
                      <a:pt x="408" y="949"/>
                      <a:pt x="403" y="949"/>
                    </a:cubicBezTo>
                    <a:cubicBezTo>
                      <a:pt x="402" y="949"/>
                      <a:pt x="399" y="944"/>
                      <a:pt x="392" y="931"/>
                    </a:cubicBezTo>
                    <a:lnTo>
                      <a:pt x="392" y="931"/>
                    </a:lnTo>
                    <a:cubicBezTo>
                      <a:pt x="431" y="1057"/>
                      <a:pt x="458" y="1141"/>
                      <a:pt x="476" y="1196"/>
                    </a:cubicBezTo>
                    <a:lnTo>
                      <a:pt x="476" y="1196"/>
                    </a:lnTo>
                    <a:cubicBezTo>
                      <a:pt x="445" y="1014"/>
                      <a:pt x="437" y="1042"/>
                      <a:pt x="392" y="822"/>
                    </a:cubicBezTo>
                    <a:cubicBezTo>
                      <a:pt x="377" y="759"/>
                      <a:pt x="361" y="696"/>
                      <a:pt x="345" y="629"/>
                    </a:cubicBezTo>
                    <a:lnTo>
                      <a:pt x="345" y="629"/>
                    </a:lnTo>
                    <a:cubicBezTo>
                      <a:pt x="539" y="670"/>
                      <a:pt x="749" y="712"/>
                      <a:pt x="666" y="712"/>
                    </a:cubicBezTo>
                    <a:cubicBezTo>
                      <a:pt x="1086" y="805"/>
                      <a:pt x="990" y="780"/>
                      <a:pt x="1154" y="804"/>
                    </a:cubicBezTo>
                    <a:lnTo>
                      <a:pt x="1154" y="804"/>
                    </a:lnTo>
                    <a:cubicBezTo>
                      <a:pt x="1112" y="791"/>
                      <a:pt x="1070" y="779"/>
                      <a:pt x="1028" y="766"/>
                    </a:cubicBezTo>
                    <a:lnTo>
                      <a:pt x="1028" y="766"/>
                    </a:lnTo>
                    <a:cubicBezTo>
                      <a:pt x="1036" y="766"/>
                      <a:pt x="1044" y="767"/>
                      <a:pt x="1050" y="767"/>
                    </a:cubicBezTo>
                    <a:cubicBezTo>
                      <a:pt x="1011" y="756"/>
                      <a:pt x="975" y="747"/>
                      <a:pt x="943" y="738"/>
                    </a:cubicBezTo>
                    <a:lnTo>
                      <a:pt x="943" y="738"/>
                    </a:lnTo>
                    <a:cubicBezTo>
                      <a:pt x="806" y="693"/>
                      <a:pt x="684" y="646"/>
                      <a:pt x="612" y="603"/>
                    </a:cubicBezTo>
                    <a:lnTo>
                      <a:pt x="612" y="603"/>
                    </a:lnTo>
                    <a:lnTo>
                      <a:pt x="968" y="736"/>
                    </a:lnTo>
                    <a:lnTo>
                      <a:pt x="968" y="736"/>
                    </a:lnTo>
                    <a:cubicBezTo>
                      <a:pt x="919" y="715"/>
                      <a:pt x="885" y="696"/>
                      <a:pt x="863" y="682"/>
                    </a:cubicBezTo>
                    <a:lnTo>
                      <a:pt x="863" y="682"/>
                    </a:lnTo>
                    <a:cubicBezTo>
                      <a:pt x="888" y="692"/>
                      <a:pt x="914" y="702"/>
                      <a:pt x="940" y="712"/>
                    </a:cubicBezTo>
                    <a:lnTo>
                      <a:pt x="885" y="657"/>
                    </a:lnTo>
                    <a:lnTo>
                      <a:pt x="831" y="657"/>
                    </a:lnTo>
                    <a:cubicBezTo>
                      <a:pt x="831" y="657"/>
                      <a:pt x="840" y="667"/>
                      <a:pt x="863" y="682"/>
                    </a:cubicBezTo>
                    <a:lnTo>
                      <a:pt x="863" y="682"/>
                    </a:lnTo>
                    <a:cubicBezTo>
                      <a:pt x="551" y="559"/>
                      <a:pt x="390" y="494"/>
                      <a:pt x="316" y="460"/>
                    </a:cubicBezTo>
                    <a:lnTo>
                      <a:pt x="316" y="460"/>
                    </a:lnTo>
                    <a:lnTo>
                      <a:pt x="309" y="467"/>
                    </a:lnTo>
                    <a:lnTo>
                      <a:pt x="309" y="467"/>
                    </a:lnTo>
                    <a:cubicBezTo>
                      <a:pt x="308" y="463"/>
                      <a:pt x="308" y="460"/>
                      <a:pt x="307" y="457"/>
                    </a:cubicBezTo>
                    <a:lnTo>
                      <a:pt x="307" y="457"/>
                    </a:lnTo>
                    <a:cubicBezTo>
                      <a:pt x="310" y="458"/>
                      <a:pt x="313" y="459"/>
                      <a:pt x="316" y="460"/>
                    </a:cubicBezTo>
                    <a:lnTo>
                      <a:pt x="316" y="460"/>
                    </a:lnTo>
                    <a:lnTo>
                      <a:pt x="329" y="447"/>
                    </a:lnTo>
                    <a:lnTo>
                      <a:pt x="329" y="447"/>
                    </a:lnTo>
                    <a:cubicBezTo>
                      <a:pt x="358" y="455"/>
                      <a:pt x="385" y="462"/>
                      <a:pt x="390" y="462"/>
                    </a:cubicBezTo>
                    <a:cubicBezTo>
                      <a:pt x="395" y="462"/>
                      <a:pt x="382" y="456"/>
                      <a:pt x="338" y="438"/>
                    </a:cubicBezTo>
                    <a:lnTo>
                      <a:pt x="329" y="447"/>
                    </a:lnTo>
                    <a:lnTo>
                      <a:pt x="329" y="447"/>
                    </a:lnTo>
                    <a:cubicBezTo>
                      <a:pt x="321" y="444"/>
                      <a:pt x="312" y="442"/>
                      <a:pt x="303" y="440"/>
                    </a:cubicBezTo>
                    <a:lnTo>
                      <a:pt x="303" y="440"/>
                    </a:lnTo>
                    <a:cubicBezTo>
                      <a:pt x="305" y="445"/>
                      <a:pt x="306" y="451"/>
                      <a:pt x="307" y="457"/>
                    </a:cubicBezTo>
                    <a:lnTo>
                      <a:pt x="307" y="457"/>
                    </a:lnTo>
                    <a:cubicBezTo>
                      <a:pt x="264" y="437"/>
                      <a:pt x="255" y="431"/>
                      <a:pt x="263" y="431"/>
                    </a:cubicBezTo>
                    <a:cubicBezTo>
                      <a:pt x="269" y="431"/>
                      <a:pt x="285" y="435"/>
                      <a:pt x="303" y="440"/>
                    </a:cubicBezTo>
                    <a:lnTo>
                      <a:pt x="303" y="440"/>
                    </a:lnTo>
                    <a:cubicBezTo>
                      <a:pt x="278" y="317"/>
                      <a:pt x="253" y="176"/>
                      <a:pt x="228" y="0"/>
                    </a:cubicBezTo>
                    <a:close/>
                    <a:moveTo>
                      <a:pt x="447" y="1041"/>
                    </a:moveTo>
                    <a:cubicBezTo>
                      <a:pt x="447" y="1041"/>
                      <a:pt x="447" y="1041"/>
                      <a:pt x="447" y="1041"/>
                    </a:cubicBezTo>
                    <a:lnTo>
                      <a:pt x="447" y="1041"/>
                    </a:lnTo>
                    <a:cubicBezTo>
                      <a:pt x="447" y="1041"/>
                      <a:pt x="512" y="1279"/>
                      <a:pt x="506" y="1279"/>
                    </a:cubicBezTo>
                    <a:cubicBezTo>
                      <a:pt x="505" y="1279"/>
                      <a:pt x="502" y="1273"/>
                      <a:pt x="497" y="1258"/>
                    </a:cubicBezTo>
                    <a:lnTo>
                      <a:pt x="497" y="1258"/>
                    </a:lnTo>
                    <a:cubicBezTo>
                      <a:pt x="483" y="1196"/>
                      <a:pt x="467" y="1125"/>
                      <a:pt x="447" y="1041"/>
                    </a:cubicBezTo>
                    <a:lnTo>
                      <a:pt x="447" y="1041"/>
                    </a:lnTo>
                    <a:cubicBezTo>
                      <a:pt x="469" y="1141"/>
                      <a:pt x="485" y="1209"/>
                      <a:pt x="495" y="1254"/>
                    </a:cubicBezTo>
                    <a:lnTo>
                      <a:pt x="495" y="1254"/>
                    </a:lnTo>
                    <a:cubicBezTo>
                      <a:pt x="491" y="1241"/>
                      <a:pt x="484" y="1222"/>
                      <a:pt x="476" y="1196"/>
                    </a:cubicBezTo>
                    <a:lnTo>
                      <a:pt x="476" y="1196"/>
                    </a:lnTo>
                    <a:cubicBezTo>
                      <a:pt x="483" y="1239"/>
                      <a:pt x="491" y="1295"/>
                      <a:pt x="502" y="1369"/>
                    </a:cubicBezTo>
                    <a:cubicBezTo>
                      <a:pt x="502" y="1362"/>
                      <a:pt x="503" y="1359"/>
                      <a:pt x="505" y="1359"/>
                    </a:cubicBezTo>
                    <a:cubicBezTo>
                      <a:pt x="510" y="1359"/>
                      <a:pt x="521" y="1388"/>
                      <a:pt x="537" y="1439"/>
                    </a:cubicBezTo>
                    <a:lnTo>
                      <a:pt x="537" y="1439"/>
                    </a:lnTo>
                    <a:cubicBezTo>
                      <a:pt x="528" y="1399"/>
                      <a:pt x="517" y="1349"/>
                      <a:pt x="504" y="1290"/>
                    </a:cubicBezTo>
                    <a:lnTo>
                      <a:pt x="504" y="1290"/>
                    </a:lnTo>
                    <a:cubicBezTo>
                      <a:pt x="511" y="1319"/>
                      <a:pt x="514" y="1330"/>
                      <a:pt x="515" y="1330"/>
                    </a:cubicBezTo>
                    <a:cubicBezTo>
                      <a:pt x="518" y="1330"/>
                      <a:pt x="502" y="1235"/>
                      <a:pt x="502" y="1205"/>
                    </a:cubicBezTo>
                    <a:lnTo>
                      <a:pt x="447" y="1041"/>
                    </a:lnTo>
                    <a:lnTo>
                      <a:pt x="447" y="1041"/>
                    </a:lnTo>
                    <a:cubicBezTo>
                      <a:pt x="447" y="1041"/>
                      <a:pt x="447" y="1041"/>
                      <a:pt x="447" y="1041"/>
                    </a:cubicBezTo>
                    <a:close/>
                    <a:moveTo>
                      <a:pt x="537" y="1439"/>
                    </a:moveTo>
                    <a:cubicBezTo>
                      <a:pt x="590" y="1690"/>
                      <a:pt x="571" y="1631"/>
                      <a:pt x="612" y="1753"/>
                    </a:cubicBezTo>
                    <a:cubicBezTo>
                      <a:pt x="584" y="1617"/>
                      <a:pt x="557" y="1508"/>
                      <a:pt x="537" y="1439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7" name="Google Shape;4037;p32"/>
              <p:cNvSpPr/>
              <p:nvPr/>
            </p:nvSpPr>
            <p:spPr>
              <a:xfrm>
                <a:off x="6564340" y="3106940"/>
                <a:ext cx="679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55" y="55"/>
                    </a:moveTo>
                    <a:lnTo>
                      <a:pt x="0" y="0"/>
                    </a:lnTo>
                    <a:lnTo>
                      <a:pt x="55" y="5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8" name="Google Shape;4038;p32"/>
              <p:cNvSpPr/>
              <p:nvPr/>
            </p:nvSpPr>
            <p:spPr>
              <a:xfrm>
                <a:off x="6566357" y="3114230"/>
                <a:ext cx="12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" h="5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56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9" name="Google Shape;4039;p32"/>
              <p:cNvSpPr/>
              <p:nvPr/>
            </p:nvSpPr>
            <p:spPr>
              <a:xfrm>
                <a:off x="6560293" y="3095667"/>
                <a:ext cx="691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56" h="55" extrusionOk="0">
                    <a:moveTo>
                      <a:pt x="1" y="0"/>
                    </a:moveTo>
                    <a:lnTo>
                      <a:pt x="1" y="55"/>
                    </a:lnTo>
                    <a:lnTo>
                      <a:pt x="55" y="5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0" name="Google Shape;4040;p32"/>
              <p:cNvSpPr/>
              <p:nvPr/>
            </p:nvSpPr>
            <p:spPr>
              <a:xfrm>
                <a:off x="6561646" y="309898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1" name="Google Shape;4041;p32"/>
              <p:cNvSpPr/>
              <p:nvPr/>
            </p:nvSpPr>
            <p:spPr>
              <a:xfrm>
                <a:off x="6562310" y="309898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2" name="Google Shape;4042;p32"/>
              <p:cNvSpPr/>
              <p:nvPr/>
            </p:nvSpPr>
            <p:spPr>
              <a:xfrm>
                <a:off x="6565680" y="3110258"/>
                <a:ext cx="691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56" h="220" extrusionOk="0">
                    <a:moveTo>
                      <a:pt x="1" y="0"/>
                    </a:moveTo>
                    <a:lnTo>
                      <a:pt x="1" y="164"/>
                    </a:lnTo>
                    <a:lnTo>
                      <a:pt x="56" y="21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3" name="Google Shape;4043;p32"/>
              <p:cNvSpPr/>
              <p:nvPr/>
            </p:nvSpPr>
            <p:spPr>
              <a:xfrm>
                <a:off x="6542778" y="3088838"/>
                <a:ext cx="31103" cy="27026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208" extrusionOk="0">
                    <a:moveTo>
                      <a:pt x="1716" y="1"/>
                    </a:moveTo>
                    <a:cubicBezTo>
                      <a:pt x="1714" y="1"/>
                      <a:pt x="1723" y="11"/>
                      <a:pt x="1753" y="41"/>
                    </a:cubicBezTo>
                    <a:lnTo>
                      <a:pt x="1753" y="41"/>
                    </a:lnTo>
                    <a:lnTo>
                      <a:pt x="1753" y="29"/>
                    </a:lnTo>
                    <a:lnTo>
                      <a:pt x="1753" y="29"/>
                    </a:lnTo>
                    <a:cubicBezTo>
                      <a:pt x="1769" y="41"/>
                      <a:pt x="1783" y="53"/>
                      <a:pt x="1786" y="53"/>
                    </a:cubicBezTo>
                    <a:cubicBezTo>
                      <a:pt x="1788" y="53"/>
                      <a:pt x="1780" y="43"/>
                      <a:pt x="1753" y="17"/>
                    </a:cubicBezTo>
                    <a:lnTo>
                      <a:pt x="1753" y="29"/>
                    </a:lnTo>
                    <a:lnTo>
                      <a:pt x="1753" y="29"/>
                    </a:lnTo>
                    <a:cubicBezTo>
                      <a:pt x="1736" y="16"/>
                      <a:pt x="1718" y="1"/>
                      <a:pt x="1716" y="1"/>
                    </a:cubicBezTo>
                    <a:close/>
                    <a:moveTo>
                      <a:pt x="1051" y="345"/>
                    </a:moveTo>
                    <a:cubicBezTo>
                      <a:pt x="1045" y="345"/>
                      <a:pt x="1138" y="441"/>
                      <a:pt x="1151" y="455"/>
                    </a:cubicBezTo>
                    <a:lnTo>
                      <a:pt x="1175" y="455"/>
                    </a:lnTo>
                    <a:cubicBezTo>
                      <a:pt x="1087" y="373"/>
                      <a:pt x="1055" y="345"/>
                      <a:pt x="1051" y="345"/>
                    </a:cubicBezTo>
                    <a:close/>
                    <a:moveTo>
                      <a:pt x="1589" y="236"/>
                    </a:moveTo>
                    <a:cubicBezTo>
                      <a:pt x="1589" y="294"/>
                      <a:pt x="1589" y="383"/>
                      <a:pt x="1589" y="455"/>
                    </a:cubicBezTo>
                    <a:lnTo>
                      <a:pt x="1623" y="455"/>
                    </a:lnTo>
                    <a:cubicBezTo>
                      <a:pt x="1613" y="390"/>
                      <a:pt x="1602" y="318"/>
                      <a:pt x="1589" y="236"/>
                    </a:cubicBezTo>
                    <a:close/>
                    <a:moveTo>
                      <a:pt x="1698" y="345"/>
                    </a:moveTo>
                    <a:cubicBezTo>
                      <a:pt x="1690" y="353"/>
                      <a:pt x="1687" y="393"/>
                      <a:pt x="1687" y="455"/>
                    </a:cubicBezTo>
                    <a:lnTo>
                      <a:pt x="1698" y="455"/>
                    </a:lnTo>
                    <a:lnTo>
                      <a:pt x="1698" y="345"/>
                    </a:lnTo>
                    <a:close/>
                    <a:moveTo>
                      <a:pt x="1753" y="41"/>
                    </a:moveTo>
                    <a:lnTo>
                      <a:pt x="1753" y="71"/>
                    </a:lnTo>
                    <a:cubicBezTo>
                      <a:pt x="1716" y="146"/>
                      <a:pt x="1704" y="245"/>
                      <a:pt x="1700" y="455"/>
                    </a:cubicBezTo>
                    <a:lnTo>
                      <a:pt x="2137" y="455"/>
                    </a:lnTo>
                    <a:lnTo>
                      <a:pt x="2137" y="400"/>
                    </a:lnTo>
                    <a:cubicBezTo>
                      <a:pt x="1916" y="195"/>
                      <a:pt x="1805" y="90"/>
                      <a:pt x="1753" y="41"/>
                    </a:cubicBezTo>
                    <a:close/>
                    <a:moveTo>
                      <a:pt x="1151" y="455"/>
                    </a:moveTo>
                    <a:lnTo>
                      <a:pt x="1151" y="455"/>
                    </a:lnTo>
                    <a:cubicBezTo>
                      <a:pt x="1151" y="455"/>
                      <a:pt x="1151" y="455"/>
                      <a:pt x="1151" y="455"/>
                    </a:cubicBezTo>
                    <a:lnTo>
                      <a:pt x="1151" y="455"/>
                    </a:lnTo>
                    <a:cubicBezTo>
                      <a:pt x="1151" y="455"/>
                      <a:pt x="1151" y="455"/>
                      <a:pt x="1151" y="455"/>
                    </a:cubicBezTo>
                    <a:lnTo>
                      <a:pt x="1151" y="455"/>
                    </a:lnTo>
                    <a:cubicBezTo>
                      <a:pt x="1151" y="455"/>
                      <a:pt x="1151" y="455"/>
                      <a:pt x="1151" y="455"/>
                    </a:cubicBezTo>
                    <a:close/>
                    <a:moveTo>
                      <a:pt x="1623" y="455"/>
                    </a:moveTo>
                    <a:lnTo>
                      <a:pt x="1623" y="455"/>
                    </a:lnTo>
                    <a:cubicBezTo>
                      <a:pt x="1623" y="457"/>
                      <a:pt x="1624" y="460"/>
                      <a:pt x="1624" y="462"/>
                    </a:cubicBezTo>
                    <a:lnTo>
                      <a:pt x="1624" y="462"/>
                    </a:lnTo>
                    <a:cubicBezTo>
                      <a:pt x="1645" y="463"/>
                      <a:pt x="1666" y="464"/>
                      <a:pt x="1687" y="464"/>
                    </a:cubicBezTo>
                    <a:lnTo>
                      <a:pt x="1687" y="464"/>
                    </a:lnTo>
                    <a:cubicBezTo>
                      <a:pt x="1687" y="461"/>
                      <a:pt x="1687" y="458"/>
                      <a:pt x="1687" y="455"/>
                    </a:cubicBezTo>
                    <a:close/>
                    <a:moveTo>
                      <a:pt x="1698" y="455"/>
                    </a:moveTo>
                    <a:lnTo>
                      <a:pt x="1698" y="465"/>
                    </a:lnTo>
                    <a:lnTo>
                      <a:pt x="1698" y="465"/>
                    </a:lnTo>
                    <a:cubicBezTo>
                      <a:pt x="1699" y="465"/>
                      <a:pt x="1700" y="465"/>
                      <a:pt x="1700" y="465"/>
                    </a:cubicBezTo>
                    <a:lnTo>
                      <a:pt x="1700" y="465"/>
                    </a:lnTo>
                    <a:cubicBezTo>
                      <a:pt x="1700" y="461"/>
                      <a:pt x="1700" y="458"/>
                      <a:pt x="1700" y="455"/>
                    </a:cubicBezTo>
                    <a:close/>
                    <a:moveTo>
                      <a:pt x="603" y="455"/>
                    </a:moveTo>
                    <a:lnTo>
                      <a:pt x="619" y="471"/>
                    </a:lnTo>
                    <a:lnTo>
                      <a:pt x="619" y="471"/>
                    </a:lnTo>
                    <a:cubicBezTo>
                      <a:pt x="712" y="481"/>
                      <a:pt x="678" y="482"/>
                      <a:pt x="630" y="482"/>
                    </a:cubicBezTo>
                    <a:lnTo>
                      <a:pt x="630" y="482"/>
                    </a:lnTo>
                    <a:lnTo>
                      <a:pt x="619" y="471"/>
                    </a:lnTo>
                    <a:lnTo>
                      <a:pt x="619" y="471"/>
                    </a:lnTo>
                    <a:cubicBezTo>
                      <a:pt x="582" y="467"/>
                      <a:pt x="524" y="462"/>
                      <a:pt x="439" y="455"/>
                    </a:cubicBezTo>
                    <a:lnTo>
                      <a:pt x="548" y="455"/>
                    </a:lnTo>
                    <a:cubicBezTo>
                      <a:pt x="572" y="455"/>
                      <a:pt x="590" y="455"/>
                      <a:pt x="603" y="455"/>
                    </a:cubicBezTo>
                    <a:close/>
                    <a:moveTo>
                      <a:pt x="630" y="482"/>
                    </a:moveTo>
                    <a:lnTo>
                      <a:pt x="643" y="495"/>
                    </a:lnTo>
                    <a:lnTo>
                      <a:pt x="643" y="495"/>
                    </a:lnTo>
                    <a:cubicBezTo>
                      <a:pt x="497" y="482"/>
                      <a:pt x="551" y="482"/>
                      <a:pt x="610" y="482"/>
                    </a:cubicBezTo>
                    <a:cubicBezTo>
                      <a:pt x="617" y="482"/>
                      <a:pt x="624" y="482"/>
                      <a:pt x="630" y="482"/>
                    </a:cubicBezTo>
                    <a:close/>
                    <a:moveTo>
                      <a:pt x="1589" y="462"/>
                    </a:moveTo>
                    <a:cubicBezTo>
                      <a:pt x="1589" y="483"/>
                      <a:pt x="1589" y="503"/>
                      <a:pt x="1589" y="519"/>
                    </a:cubicBezTo>
                    <a:lnTo>
                      <a:pt x="1589" y="519"/>
                    </a:lnTo>
                    <a:cubicBezTo>
                      <a:pt x="1604" y="520"/>
                      <a:pt x="1619" y="521"/>
                      <a:pt x="1634" y="522"/>
                    </a:cubicBezTo>
                    <a:lnTo>
                      <a:pt x="1634" y="522"/>
                    </a:lnTo>
                    <a:cubicBezTo>
                      <a:pt x="1631" y="503"/>
                      <a:pt x="1627" y="483"/>
                      <a:pt x="1624" y="462"/>
                    </a:cubicBezTo>
                    <a:lnTo>
                      <a:pt x="1624" y="462"/>
                    </a:lnTo>
                    <a:cubicBezTo>
                      <a:pt x="1612" y="462"/>
                      <a:pt x="1601" y="462"/>
                      <a:pt x="1589" y="462"/>
                    </a:cubicBezTo>
                    <a:close/>
                    <a:moveTo>
                      <a:pt x="1315" y="509"/>
                    </a:moveTo>
                    <a:cubicBezTo>
                      <a:pt x="1384" y="509"/>
                      <a:pt x="1491" y="519"/>
                      <a:pt x="1589" y="530"/>
                    </a:cubicBezTo>
                    <a:lnTo>
                      <a:pt x="1589" y="530"/>
                    </a:lnTo>
                    <a:cubicBezTo>
                      <a:pt x="1589" y="527"/>
                      <a:pt x="1589" y="523"/>
                      <a:pt x="1589" y="519"/>
                    </a:cubicBezTo>
                    <a:lnTo>
                      <a:pt x="1589" y="519"/>
                    </a:lnTo>
                    <a:cubicBezTo>
                      <a:pt x="1498" y="513"/>
                      <a:pt x="1403" y="509"/>
                      <a:pt x="1315" y="509"/>
                    </a:cubicBezTo>
                    <a:close/>
                    <a:moveTo>
                      <a:pt x="1687" y="464"/>
                    </a:moveTo>
                    <a:lnTo>
                      <a:pt x="1687" y="464"/>
                    </a:lnTo>
                    <a:cubicBezTo>
                      <a:pt x="1688" y="483"/>
                      <a:pt x="1688" y="504"/>
                      <a:pt x="1689" y="526"/>
                    </a:cubicBezTo>
                    <a:lnTo>
                      <a:pt x="1689" y="526"/>
                    </a:lnTo>
                    <a:cubicBezTo>
                      <a:pt x="1671" y="525"/>
                      <a:pt x="1652" y="523"/>
                      <a:pt x="1634" y="522"/>
                    </a:cubicBezTo>
                    <a:lnTo>
                      <a:pt x="1634" y="522"/>
                    </a:lnTo>
                    <a:cubicBezTo>
                      <a:pt x="1634" y="527"/>
                      <a:pt x="1635" y="531"/>
                      <a:pt x="1636" y="536"/>
                    </a:cubicBezTo>
                    <a:lnTo>
                      <a:pt x="1636" y="536"/>
                    </a:lnTo>
                    <a:cubicBezTo>
                      <a:pt x="1654" y="538"/>
                      <a:pt x="1672" y="540"/>
                      <a:pt x="1689" y="543"/>
                    </a:cubicBezTo>
                    <a:lnTo>
                      <a:pt x="1689" y="543"/>
                    </a:lnTo>
                    <a:cubicBezTo>
                      <a:pt x="1689" y="537"/>
                      <a:pt x="1689" y="532"/>
                      <a:pt x="1689" y="526"/>
                    </a:cubicBezTo>
                    <a:lnTo>
                      <a:pt x="1689" y="526"/>
                    </a:lnTo>
                    <a:cubicBezTo>
                      <a:pt x="1692" y="526"/>
                      <a:pt x="1695" y="527"/>
                      <a:pt x="1698" y="527"/>
                    </a:cubicBezTo>
                    <a:lnTo>
                      <a:pt x="1698" y="527"/>
                    </a:lnTo>
                    <a:lnTo>
                      <a:pt x="1698" y="465"/>
                    </a:lnTo>
                    <a:lnTo>
                      <a:pt x="1698" y="465"/>
                    </a:lnTo>
                    <a:cubicBezTo>
                      <a:pt x="1695" y="465"/>
                      <a:pt x="1691" y="464"/>
                      <a:pt x="1687" y="464"/>
                    </a:cubicBezTo>
                    <a:close/>
                    <a:moveTo>
                      <a:pt x="1589" y="530"/>
                    </a:moveTo>
                    <a:cubicBezTo>
                      <a:pt x="1589" y="534"/>
                      <a:pt x="1589" y="537"/>
                      <a:pt x="1589" y="540"/>
                    </a:cubicBezTo>
                    <a:lnTo>
                      <a:pt x="1589" y="540"/>
                    </a:lnTo>
                    <a:cubicBezTo>
                      <a:pt x="1606" y="542"/>
                      <a:pt x="1622" y="545"/>
                      <a:pt x="1638" y="547"/>
                    </a:cubicBezTo>
                    <a:lnTo>
                      <a:pt x="1638" y="547"/>
                    </a:lnTo>
                    <a:cubicBezTo>
                      <a:pt x="1637" y="543"/>
                      <a:pt x="1636" y="540"/>
                      <a:pt x="1636" y="536"/>
                    </a:cubicBezTo>
                    <a:lnTo>
                      <a:pt x="1636" y="536"/>
                    </a:lnTo>
                    <a:cubicBezTo>
                      <a:pt x="1621" y="534"/>
                      <a:pt x="1605" y="532"/>
                      <a:pt x="1589" y="530"/>
                    </a:cubicBezTo>
                    <a:close/>
                    <a:moveTo>
                      <a:pt x="1700" y="465"/>
                    </a:moveTo>
                    <a:cubicBezTo>
                      <a:pt x="1700" y="484"/>
                      <a:pt x="1700" y="505"/>
                      <a:pt x="1699" y="527"/>
                    </a:cubicBezTo>
                    <a:lnTo>
                      <a:pt x="1699" y="527"/>
                    </a:lnTo>
                    <a:cubicBezTo>
                      <a:pt x="1699" y="527"/>
                      <a:pt x="1699" y="527"/>
                      <a:pt x="1698" y="527"/>
                    </a:cubicBezTo>
                    <a:lnTo>
                      <a:pt x="1698" y="527"/>
                    </a:lnTo>
                    <a:lnTo>
                      <a:pt x="1698" y="544"/>
                    </a:lnTo>
                    <a:lnTo>
                      <a:pt x="1698" y="544"/>
                    </a:lnTo>
                    <a:cubicBezTo>
                      <a:pt x="1699" y="544"/>
                      <a:pt x="1699" y="544"/>
                      <a:pt x="1699" y="544"/>
                    </a:cubicBezTo>
                    <a:lnTo>
                      <a:pt x="1699" y="544"/>
                    </a:lnTo>
                    <a:cubicBezTo>
                      <a:pt x="1699" y="538"/>
                      <a:pt x="1699" y="533"/>
                      <a:pt x="1699" y="527"/>
                    </a:cubicBezTo>
                    <a:lnTo>
                      <a:pt x="1699" y="527"/>
                    </a:lnTo>
                    <a:cubicBezTo>
                      <a:pt x="1897" y="543"/>
                      <a:pt x="2040" y="564"/>
                      <a:pt x="1972" y="564"/>
                    </a:cubicBezTo>
                    <a:cubicBezTo>
                      <a:pt x="2520" y="564"/>
                      <a:pt x="2191" y="509"/>
                      <a:pt x="2301" y="509"/>
                    </a:cubicBezTo>
                    <a:cubicBezTo>
                      <a:pt x="2182" y="486"/>
                      <a:pt x="1941" y="472"/>
                      <a:pt x="1700" y="465"/>
                    </a:cubicBezTo>
                    <a:close/>
                    <a:moveTo>
                      <a:pt x="1237" y="512"/>
                    </a:moveTo>
                    <a:cubicBezTo>
                      <a:pt x="1331" y="600"/>
                      <a:pt x="1469" y="731"/>
                      <a:pt x="1667" y="920"/>
                    </a:cubicBezTo>
                    <a:lnTo>
                      <a:pt x="1667" y="920"/>
                    </a:lnTo>
                    <a:cubicBezTo>
                      <a:pt x="1639" y="797"/>
                      <a:pt x="1610" y="669"/>
                      <a:pt x="1589" y="564"/>
                    </a:cubicBezTo>
                    <a:cubicBezTo>
                      <a:pt x="1589" y="559"/>
                      <a:pt x="1589" y="551"/>
                      <a:pt x="1589" y="540"/>
                    </a:cubicBezTo>
                    <a:lnTo>
                      <a:pt x="1589" y="540"/>
                    </a:lnTo>
                    <a:cubicBezTo>
                      <a:pt x="1512" y="529"/>
                      <a:pt x="1407" y="517"/>
                      <a:pt x="1237" y="512"/>
                    </a:cubicBezTo>
                    <a:close/>
                    <a:moveTo>
                      <a:pt x="1769" y="1453"/>
                    </a:moveTo>
                    <a:lnTo>
                      <a:pt x="1769" y="1453"/>
                    </a:lnTo>
                    <a:cubicBezTo>
                      <a:pt x="1773" y="1471"/>
                      <a:pt x="1776" y="1491"/>
                      <a:pt x="1780" y="1513"/>
                    </a:cubicBezTo>
                    <a:lnTo>
                      <a:pt x="1780" y="1513"/>
                    </a:lnTo>
                    <a:lnTo>
                      <a:pt x="1784" y="1560"/>
                    </a:lnTo>
                    <a:lnTo>
                      <a:pt x="1784" y="1560"/>
                    </a:lnTo>
                    <a:cubicBezTo>
                      <a:pt x="1780" y="1530"/>
                      <a:pt x="1775" y="1494"/>
                      <a:pt x="1769" y="1453"/>
                    </a:cubicBezTo>
                    <a:close/>
                    <a:moveTo>
                      <a:pt x="1753" y="1386"/>
                    </a:moveTo>
                    <a:lnTo>
                      <a:pt x="1788" y="1666"/>
                    </a:lnTo>
                    <a:lnTo>
                      <a:pt x="1788" y="1666"/>
                    </a:lnTo>
                    <a:cubicBezTo>
                      <a:pt x="1785" y="1655"/>
                      <a:pt x="1782" y="1642"/>
                      <a:pt x="1778" y="1626"/>
                    </a:cubicBezTo>
                    <a:lnTo>
                      <a:pt x="1778" y="1626"/>
                    </a:lnTo>
                    <a:cubicBezTo>
                      <a:pt x="1765" y="1525"/>
                      <a:pt x="1753" y="1437"/>
                      <a:pt x="1753" y="1386"/>
                    </a:cubicBezTo>
                    <a:close/>
                    <a:moveTo>
                      <a:pt x="1821" y="1745"/>
                    </a:moveTo>
                    <a:lnTo>
                      <a:pt x="1821" y="1745"/>
                    </a:lnTo>
                    <a:cubicBezTo>
                      <a:pt x="1823" y="1759"/>
                      <a:pt x="1826" y="1772"/>
                      <a:pt x="1828" y="1787"/>
                    </a:cubicBezTo>
                    <a:lnTo>
                      <a:pt x="1828" y="1787"/>
                    </a:lnTo>
                    <a:cubicBezTo>
                      <a:pt x="1827" y="1781"/>
                      <a:pt x="1826" y="1777"/>
                      <a:pt x="1825" y="1772"/>
                    </a:cubicBezTo>
                    <a:lnTo>
                      <a:pt x="1825" y="1772"/>
                    </a:lnTo>
                    <a:cubicBezTo>
                      <a:pt x="1823" y="1763"/>
                      <a:pt x="1822" y="1754"/>
                      <a:pt x="1821" y="1745"/>
                    </a:cubicBezTo>
                    <a:close/>
                    <a:moveTo>
                      <a:pt x="1" y="400"/>
                    </a:moveTo>
                    <a:cubicBezTo>
                      <a:pt x="233" y="632"/>
                      <a:pt x="743" y="1142"/>
                      <a:pt x="1753" y="2153"/>
                    </a:cubicBezTo>
                    <a:lnTo>
                      <a:pt x="1753" y="2207"/>
                    </a:lnTo>
                    <a:cubicBezTo>
                      <a:pt x="1753" y="2153"/>
                      <a:pt x="1808" y="2098"/>
                      <a:pt x="1808" y="1988"/>
                    </a:cubicBezTo>
                    <a:cubicBezTo>
                      <a:pt x="1808" y="1876"/>
                      <a:pt x="1794" y="1749"/>
                      <a:pt x="1780" y="1637"/>
                    </a:cubicBezTo>
                    <a:lnTo>
                      <a:pt x="1780" y="1637"/>
                    </a:lnTo>
                    <a:cubicBezTo>
                      <a:pt x="1784" y="1656"/>
                      <a:pt x="1787" y="1671"/>
                      <a:pt x="1790" y="1684"/>
                    </a:cubicBezTo>
                    <a:lnTo>
                      <a:pt x="1790" y="1684"/>
                    </a:lnTo>
                    <a:lnTo>
                      <a:pt x="1808" y="1824"/>
                    </a:lnTo>
                    <a:lnTo>
                      <a:pt x="1798" y="1709"/>
                    </a:lnTo>
                    <a:lnTo>
                      <a:pt x="1798" y="1709"/>
                    </a:lnTo>
                    <a:cubicBezTo>
                      <a:pt x="1801" y="1721"/>
                      <a:pt x="1805" y="1731"/>
                      <a:pt x="1808" y="1742"/>
                    </a:cubicBezTo>
                    <a:lnTo>
                      <a:pt x="1808" y="1742"/>
                    </a:lnTo>
                    <a:cubicBezTo>
                      <a:pt x="1808" y="1748"/>
                      <a:pt x="1808" y="1757"/>
                      <a:pt x="1808" y="1769"/>
                    </a:cubicBezTo>
                    <a:lnTo>
                      <a:pt x="1808" y="1742"/>
                    </a:lnTo>
                    <a:lnTo>
                      <a:pt x="1808" y="1742"/>
                    </a:lnTo>
                    <a:cubicBezTo>
                      <a:pt x="1810" y="1748"/>
                      <a:pt x="1812" y="1754"/>
                      <a:pt x="1814" y="1760"/>
                    </a:cubicBezTo>
                    <a:lnTo>
                      <a:pt x="1814" y="1760"/>
                    </a:lnTo>
                    <a:cubicBezTo>
                      <a:pt x="1821" y="1843"/>
                      <a:pt x="1834" y="1958"/>
                      <a:pt x="1863" y="2043"/>
                    </a:cubicBezTo>
                    <a:cubicBezTo>
                      <a:pt x="1863" y="2015"/>
                      <a:pt x="1848" y="1927"/>
                      <a:pt x="1834" y="1834"/>
                    </a:cubicBezTo>
                    <a:lnTo>
                      <a:pt x="1834" y="1834"/>
                    </a:lnTo>
                    <a:cubicBezTo>
                      <a:pt x="1842" y="1869"/>
                      <a:pt x="1851" y="1917"/>
                      <a:pt x="1863" y="1988"/>
                    </a:cubicBezTo>
                    <a:cubicBezTo>
                      <a:pt x="1851" y="1918"/>
                      <a:pt x="1839" y="1850"/>
                      <a:pt x="1828" y="1787"/>
                    </a:cubicBezTo>
                    <a:lnTo>
                      <a:pt x="1828" y="1787"/>
                    </a:lnTo>
                    <a:cubicBezTo>
                      <a:pt x="1837" y="1825"/>
                      <a:pt x="1848" y="1885"/>
                      <a:pt x="1863" y="1988"/>
                    </a:cubicBezTo>
                    <a:lnTo>
                      <a:pt x="1808" y="1605"/>
                    </a:lnTo>
                    <a:lnTo>
                      <a:pt x="1808" y="1605"/>
                    </a:lnTo>
                    <a:cubicBezTo>
                      <a:pt x="1808" y="1639"/>
                      <a:pt x="1813" y="1690"/>
                      <a:pt x="1821" y="1745"/>
                    </a:cubicBezTo>
                    <a:lnTo>
                      <a:pt x="1821" y="1745"/>
                    </a:lnTo>
                    <a:cubicBezTo>
                      <a:pt x="1817" y="1722"/>
                      <a:pt x="1813" y="1700"/>
                      <a:pt x="1809" y="1679"/>
                    </a:cubicBezTo>
                    <a:lnTo>
                      <a:pt x="1809" y="1679"/>
                    </a:lnTo>
                    <a:cubicBezTo>
                      <a:pt x="1810" y="1692"/>
                      <a:pt x="1811" y="1710"/>
                      <a:pt x="1812" y="1732"/>
                    </a:cubicBezTo>
                    <a:lnTo>
                      <a:pt x="1812" y="1732"/>
                    </a:lnTo>
                    <a:cubicBezTo>
                      <a:pt x="1811" y="1728"/>
                      <a:pt x="1809" y="1725"/>
                      <a:pt x="1808" y="1721"/>
                    </a:cubicBezTo>
                    <a:lnTo>
                      <a:pt x="1808" y="1721"/>
                    </a:lnTo>
                    <a:lnTo>
                      <a:pt x="1808" y="1673"/>
                    </a:lnTo>
                    <a:lnTo>
                      <a:pt x="1808" y="1673"/>
                    </a:lnTo>
                    <a:cubicBezTo>
                      <a:pt x="1808" y="1675"/>
                      <a:pt x="1809" y="1677"/>
                      <a:pt x="1809" y="1679"/>
                    </a:cubicBezTo>
                    <a:lnTo>
                      <a:pt x="1809" y="1679"/>
                    </a:lnTo>
                    <a:cubicBezTo>
                      <a:pt x="1808" y="1662"/>
                      <a:pt x="1808" y="1653"/>
                      <a:pt x="1808" y="1653"/>
                    </a:cubicBezTo>
                    <a:cubicBezTo>
                      <a:pt x="1808" y="1653"/>
                      <a:pt x="1808" y="1655"/>
                      <a:pt x="1808" y="1660"/>
                    </a:cubicBezTo>
                    <a:lnTo>
                      <a:pt x="1808" y="1673"/>
                    </a:lnTo>
                    <a:lnTo>
                      <a:pt x="1808" y="1673"/>
                    </a:lnTo>
                    <a:cubicBezTo>
                      <a:pt x="1807" y="1665"/>
                      <a:pt x="1805" y="1658"/>
                      <a:pt x="1804" y="1651"/>
                    </a:cubicBezTo>
                    <a:lnTo>
                      <a:pt x="1804" y="1651"/>
                    </a:lnTo>
                    <a:cubicBezTo>
                      <a:pt x="1804" y="1651"/>
                      <a:pt x="1804" y="1651"/>
                      <a:pt x="1804" y="1651"/>
                    </a:cubicBezTo>
                    <a:cubicBezTo>
                      <a:pt x="1801" y="1651"/>
                      <a:pt x="1797" y="1636"/>
                      <a:pt x="1792" y="1609"/>
                    </a:cubicBezTo>
                    <a:lnTo>
                      <a:pt x="1792" y="1609"/>
                    </a:lnTo>
                    <a:cubicBezTo>
                      <a:pt x="1801" y="1686"/>
                      <a:pt x="1805" y="1704"/>
                      <a:pt x="1807" y="1718"/>
                    </a:cubicBezTo>
                    <a:lnTo>
                      <a:pt x="1807" y="1718"/>
                    </a:lnTo>
                    <a:cubicBezTo>
                      <a:pt x="1803" y="1709"/>
                      <a:pt x="1800" y="1701"/>
                      <a:pt x="1796" y="1690"/>
                    </a:cubicBezTo>
                    <a:lnTo>
                      <a:pt x="1796" y="1690"/>
                    </a:lnTo>
                    <a:lnTo>
                      <a:pt x="1784" y="1560"/>
                    </a:lnTo>
                    <a:lnTo>
                      <a:pt x="1784" y="1560"/>
                    </a:lnTo>
                    <a:cubicBezTo>
                      <a:pt x="1787" y="1579"/>
                      <a:pt x="1790" y="1595"/>
                      <a:pt x="1792" y="1609"/>
                    </a:cubicBezTo>
                    <a:lnTo>
                      <a:pt x="1792" y="1609"/>
                    </a:lnTo>
                    <a:cubicBezTo>
                      <a:pt x="1790" y="1589"/>
                      <a:pt x="1787" y="1565"/>
                      <a:pt x="1784" y="1537"/>
                    </a:cubicBezTo>
                    <a:lnTo>
                      <a:pt x="1784" y="1537"/>
                    </a:lnTo>
                    <a:cubicBezTo>
                      <a:pt x="1790" y="1572"/>
                      <a:pt x="1797" y="1610"/>
                      <a:pt x="1804" y="1651"/>
                    </a:cubicBezTo>
                    <a:lnTo>
                      <a:pt x="1804" y="1651"/>
                    </a:lnTo>
                    <a:cubicBezTo>
                      <a:pt x="1807" y="1650"/>
                      <a:pt x="1808" y="1635"/>
                      <a:pt x="1808" y="1605"/>
                    </a:cubicBezTo>
                    <a:cubicBezTo>
                      <a:pt x="1789" y="1484"/>
                      <a:pt x="1774" y="1385"/>
                      <a:pt x="1760" y="1300"/>
                    </a:cubicBezTo>
                    <a:lnTo>
                      <a:pt x="1760" y="1300"/>
                    </a:lnTo>
                    <a:cubicBezTo>
                      <a:pt x="1758" y="1276"/>
                      <a:pt x="1756" y="1250"/>
                      <a:pt x="1753" y="1223"/>
                    </a:cubicBezTo>
                    <a:lnTo>
                      <a:pt x="1753" y="1223"/>
                    </a:lnTo>
                    <a:lnTo>
                      <a:pt x="1760" y="1299"/>
                    </a:lnTo>
                    <a:lnTo>
                      <a:pt x="1760" y="1299"/>
                    </a:lnTo>
                    <a:cubicBezTo>
                      <a:pt x="1758" y="1284"/>
                      <a:pt x="1756" y="1269"/>
                      <a:pt x="1753" y="1255"/>
                    </a:cubicBezTo>
                    <a:lnTo>
                      <a:pt x="1753" y="1255"/>
                    </a:lnTo>
                    <a:cubicBezTo>
                      <a:pt x="1753" y="1162"/>
                      <a:pt x="1753" y="1077"/>
                      <a:pt x="1753" y="1002"/>
                    </a:cubicBezTo>
                    <a:cubicBezTo>
                      <a:pt x="1742" y="991"/>
                      <a:pt x="1730" y="980"/>
                      <a:pt x="1719" y="969"/>
                    </a:cubicBezTo>
                    <a:lnTo>
                      <a:pt x="1719" y="969"/>
                    </a:lnTo>
                    <a:cubicBezTo>
                      <a:pt x="1724" y="1027"/>
                      <a:pt x="1729" y="1084"/>
                      <a:pt x="1735" y="1140"/>
                    </a:cubicBezTo>
                    <a:lnTo>
                      <a:pt x="1735" y="1140"/>
                    </a:lnTo>
                    <a:cubicBezTo>
                      <a:pt x="1724" y="1072"/>
                      <a:pt x="1714" y="1013"/>
                      <a:pt x="1704" y="956"/>
                    </a:cubicBezTo>
                    <a:lnTo>
                      <a:pt x="1704" y="956"/>
                    </a:lnTo>
                    <a:cubicBezTo>
                      <a:pt x="1709" y="960"/>
                      <a:pt x="1714" y="965"/>
                      <a:pt x="1719" y="969"/>
                    </a:cubicBezTo>
                    <a:lnTo>
                      <a:pt x="1719" y="969"/>
                    </a:lnTo>
                    <a:cubicBezTo>
                      <a:pt x="1711" y="881"/>
                      <a:pt x="1704" y="792"/>
                      <a:pt x="1699" y="712"/>
                    </a:cubicBezTo>
                    <a:lnTo>
                      <a:pt x="1699" y="712"/>
                    </a:lnTo>
                    <a:cubicBezTo>
                      <a:pt x="1699" y="655"/>
                      <a:pt x="1699" y="603"/>
                      <a:pt x="1699" y="556"/>
                    </a:cubicBezTo>
                    <a:lnTo>
                      <a:pt x="1699" y="556"/>
                    </a:lnTo>
                    <a:cubicBezTo>
                      <a:pt x="1735" y="561"/>
                      <a:pt x="1768" y="564"/>
                      <a:pt x="1808" y="564"/>
                    </a:cubicBezTo>
                    <a:cubicBezTo>
                      <a:pt x="1831" y="564"/>
                      <a:pt x="1779" y="555"/>
                      <a:pt x="1699" y="544"/>
                    </a:cubicBezTo>
                    <a:lnTo>
                      <a:pt x="1699" y="544"/>
                    </a:lnTo>
                    <a:cubicBezTo>
                      <a:pt x="1699" y="548"/>
                      <a:pt x="1699" y="552"/>
                      <a:pt x="1699" y="556"/>
                    </a:cubicBezTo>
                    <a:lnTo>
                      <a:pt x="1699" y="556"/>
                    </a:lnTo>
                    <a:cubicBezTo>
                      <a:pt x="1699" y="556"/>
                      <a:pt x="1699" y="556"/>
                      <a:pt x="1698" y="556"/>
                    </a:cubicBezTo>
                    <a:lnTo>
                      <a:pt x="1698" y="556"/>
                    </a:lnTo>
                    <a:lnTo>
                      <a:pt x="1698" y="711"/>
                    </a:lnTo>
                    <a:lnTo>
                      <a:pt x="1698" y="711"/>
                    </a:lnTo>
                    <a:cubicBezTo>
                      <a:pt x="1695" y="655"/>
                      <a:pt x="1692" y="602"/>
                      <a:pt x="1690" y="555"/>
                    </a:cubicBezTo>
                    <a:lnTo>
                      <a:pt x="1690" y="555"/>
                    </a:lnTo>
                    <a:cubicBezTo>
                      <a:pt x="1693" y="555"/>
                      <a:pt x="1696" y="556"/>
                      <a:pt x="1698" y="556"/>
                    </a:cubicBezTo>
                    <a:lnTo>
                      <a:pt x="1698" y="556"/>
                    </a:lnTo>
                    <a:lnTo>
                      <a:pt x="1698" y="544"/>
                    </a:lnTo>
                    <a:lnTo>
                      <a:pt x="1698" y="544"/>
                    </a:lnTo>
                    <a:cubicBezTo>
                      <a:pt x="1695" y="544"/>
                      <a:pt x="1692" y="543"/>
                      <a:pt x="1689" y="543"/>
                    </a:cubicBezTo>
                    <a:lnTo>
                      <a:pt x="1689" y="543"/>
                    </a:lnTo>
                    <a:cubicBezTo>
                      <a:pt x="1689" y="547"/>
                      <a:pt x="1690" y="551"/>
                      <a:pt x="1690" y="555"/>
                    </a:cubicBezTo>
                    <a:lnTo>
                      <a:pt x="1690" y="555"/>
                    </a:lnTo>
                    <a:cubicBezTo>
                      <a:pt x="1673" y="552"/>
                      <a:pt x="1656" y="550"/>
                      <a:pt x="1638" y="547"/>
                    </a:cubicBezTo>
                    <a:lnTo>
                      <a:pt x="1638" y="547"/>
                    </a:lnTo>
                    <a:cubicBezTo>
                      <a:pt x="1666" y="724"/>
                      <a:pt x="1684" y="836"/>
                      <a:pt x="1704" y="956"/>
                    </a:cubicBezTo>
                    <a:lnTo>
                      <a:pt x="1704" y="956"/>
                    </a:lnTo>
                    <a:cubicBezTo>
                      <a:pt x="1692" y="943"/>
                      <a:pt x="1679" y="931"/>
                      <a:pt x="1667" y="920"/>
                    </a:cubicBezTo>
                    <a:lnTo>
                      <a:pt x="1667" y="920"/>
                    </a:lnTo>
                    <a:cubicBezTo>
                      <a:pt x="1711" y="1117"/>
                      <a:pt x="1753" y="1297"/>
                      <a:pt x="1753" y="1331"/>
                    </a:cubicBezTo>
                    <a:cubicBezTo>
                      <a:pt x="1753" y="1326"/>
                      <a:pt x="1753" y="1320"/>
                      <a:pt x="1753" y="1315"/>
                    </a:cubicBezTo>
                    <a:lnTo>
                      <a:pt x="1753" y="1315"/>
                    </a:lnTo>
                    <a:cubicBezTo>
                      <a:pt x="1759" y="1365"/>
                      <a:pt x="1764" y="1411"/>
                      <a:pt x="1769" y="1453"/>
                    </a:cubicBezTo>
                    <a:lnTo>
                      <a:pt x="1769" y="1453"/>
                    </a:lnTo>
                    <a:cubicBezTo>
                      <a:pt x="1759" y="1392"/>
                      <a:pt x="1753" y="1349"/>
                      <a:pt x="1753" y="1331"/>
                    </a:cubicBezTo>
                    <a:cubicBezTo>
                      <a:pt x="1753" y="1418"/>
                      <a:pt x="1753" y="1511"/>
                      <a:pt x="1753" y="1605"/>
                    </a:cubicBezTo>
                    <a:lnTo>
                      <a:pt x="643" y="495"/>
                    </a:lnTo>
                    <a:lnTo>
                      <a:pt x="643" y="495"/>
                    </a:lnTo>
                    <a:cubicBezTo>
                      <a:pt x="685" y="499"/>
                      <a:pt x="743" y="503"/>
                      <a:pt x="822" y="509"/>
                    </a:cubicBezTo>
                    <a:lnTo>
                      <a:pt x="1041" y="509"/>
                    </a:lnTo>
                    <a:cubicBezTo>
                      <a:pt x="1115" y="509"/>
                      <a:pt x="1180" y="510"/>
                      <a:pt x="1237" y="512"/>
                    </a:cubicBezTo>
                    <a:lnTo>
                      <a:pt x="1237" y="512"/>
                    </a:lnTo>
                    <a:cubicBezTo>
                      <a:pt x="1214" y="491"/>
                      <a:pt x="1194" y="472"/>
                      <a:pt x="1176" y="455"/>
                    </a:cubicBezTo>
                    <a:lnTo>
                      <a:pt x="1176" y="455"/>
                    </a:lnTo>
                    <a:cubicBezTo>
                      <a:pt x="1279" y="456"/>
                      <a:pt x="1429" y="458"/>
                      <a:pt x="1589" y="462"/>
                    </a:cubicBezTo>
                    <a:lnTo>
                      <a:pt x="1589" y="462"/>
                    </a:lnTo>
                    <a:cubicBezTo>
                      <a:pt x="1589" y="459"/>
                      <a:pt x="1589" y="457"/>
                      <a:pt x="1589" y="455"/>
                    </a:cubicBezTo>
                    <a:lnTo>
                      <a:pt x="1175" y="455"/>
                    </a:lnTo>
                    <a:cubicBezTo>
                      <a:pt x="1175" y="455"/>
                      <a:pt x="1176" y="455"/>
                      <a:pt x="1176" y="455"/>
                    </a:cubicBezTo>
                    <a:lnTo>
                      <a:pt x="1176" y="455"/>
                    </a:lnTo>
                    <a:cubicBezTo>
                      <a:pt x="1167" y="455"/>
                      <a:pt x="1159" y="455"/>
                      <a:pt x="1151" y="455"/>
                    </a:cubicBezTo>
                    <a:lnTo>
                      <a:pt x="1151" y="455"/>
                    </a:lnTo>
                    <a:cubicBezTo>
                      <a:pt x="1152" y="456"/>
                      <a:pt x="1153" y="456"/>
                      <a:pt x="1153" y="456"/>
                    </a:cubicBezTo>
                    <a:cubicBezTo>
                      <a:pt x="1153" y="456"/>
                      <a:pt x="1152" y="456"/>
                      <a:pt x="1151" y="455"/>
                    </a:cubicBezTo>
                    <a:lnTo>
                      <a:pt x="1151" y="455"/>
                    </a:lnTo>
                    <a:cubicBezTo>
                      <a:pt x="1091" y="455"/>
                      <a:pt x="1051" y="455"/>
                      <a:pt x="1041" y="455"/>
                    </a:cubicBezTo>
                    <a:lnTo>
                      <a:pt x="1151" y="455"/>
                    </a:lnTo>
                    <a:cubicBezTo>
                      <a:pt x="1146" y="450"/>
                      <a:pt x="1129" y="433"/>
                      <a:pt x="1096" y="400"/>
                    </a:cubicBezTo>
                    <a:lnTo>
                      <a:pt x="548" y="400"/>
                    </a:lnTo>
                    <a:lnTo>
                      <a:pt x="600" y="452"/>
                    </a:lnTo>
                    <a:lnTo>
                      <a:pt x="600" y="452"/>
                    </a:lnTo>
                    <a:cubicBezTo>
                      <a:pt x="635" y="454"/>
                      <a:pt x="648" y="455"/>
                      <a:pt x="603" y="455"/>
                    </a:cubicBezTo>
                    <a:lnTo>
                      <a:pt x="603" y="455"/>
                    </a:lnTo>
                    <a:lnTo>
                      <a:pt x="600" y="452"/>
                    </a:lnTo>
                    <a:lnTo>
                      <a:pt x="600" y="452"/>
                    </a:lnTo>
                    <a:cubicBezTo>
                      <a:pt x="526" y="447"/>
                      <a:pt x="350" y="434"/>
                      <a:pt x="384" y="40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4" name="Google Shape;4044;p32"/>
              <p:cNvSpPr/>
              <p:nvPr/>
            </p:nvSpPr>
            <p:spPr>
              <a:xfrm>
                <a:off x="6565016" y="3110258"/>
                <a:ext cx="0" cy="3366"/>
              </a:xfrm>
              <a:custGeom>
                <a:avLst/>
                <a:gdLst/>
                <a:ahLst/>
                <a:cxnLst/>
                <a:rect l="l" t="t" r="r" b="b"/>
                <a:pathLst>
                  <a:path h="275" extrusionOk="0">
                    <a:moveTo>
                      <a:pt x="0" y="274"/>
                    </a:moveTo>
                    <a:lnTo>
                      <a:pt x="0" y="0"/>
                    </a:lnTo>
                    <a:cubicBezTo>
                      <a:pt x="0" y="55"/>
                      <a:pt x="0" y="110"/>
                      <a:pt x="0" y="274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5" name="Google Shape;4045;p32"/>
              <p:cNvSpPr/>
              <p:nvPr/>
            </p:nvSpPr>
            <p:spPr>
              <a:xfrm>
                <a:off x="6535374" y="3095001"/>
                <a:ext cx="40664" cy="6230"/>
              </a:xfrm>
              <a:custGeom>
                <a:avLst/>
                <a:gdLst/>
                <a:ahLst/>
                <a:cxnLst/>
                <a:rect l="l" t="t" r="r" b="b"/>
                <a:pathLst>
                  <a:path w="3296" h="509" extrusionOk="0">
                    <a:moveTo>
                      <a:pt x="657" y="0"/>
                    </a:moveTo>
                    <a:cubicBezTo>
                      <a:pt x="0" y="0"/>
                      <a:pt x="1205" y="55"/>
                      <a:pt x="603" y="55"/>
                    </a:cubicBezTo>
                    <a:lnTo>
                      <a:pt x="1605" y="105"/>
                    </a:lnTo>
                    <a:lnTo>
                      <a:pt x="1605" y="105"/>
                    </a:lnTo>
                    <a:cubicBezTo>
                      <a:pt x="1612" y="98"/>
                      <a:pt x="1603" y="86"/>
                      <a:pt x="1641" y="86"/>
                    </a:cubicBezTo>
                    <a:cubicBezTo>
                      <a:pt x="1641" y="86"/>
                      <a:pt x="1641" y="86"/>
                      <a:pt x="1642" y="86"/>
                    </a:cubicBezTo>
                    <a:lnTo>
                      <a:pt x="1642" y="86"/>
                    </a:lnTo>
                    <a:cubicBezTo>
                      <a:pt x="1399" y="55"/>
                      <a:pt x="1211" y="55"/>
                      <a:pt x="986" y="55"/>
                    </a:cubicBezTo>
                    <a:cubicBezTo>
                      <a:pt x="876" y="55"/>
                      <a:pt x="1150" y="55"/>
                      <a:pt x="657" y="0"/>
                    </a:cubicBezTo>
                    <a:close/>
                    <a:moveTo>
                      <a:pt x="1430" y="113"/>
                    </a:moveTo>
                    <a:cubicBezTo>
                      <a:pt x="1435" y="115"/>
                      <a:pt x="1441" y="117"/>
                      <a:pt x="1447" y="118"/>
                    </a:cubicBezTo>
                    <a:lnTo>
                      <a:pt x="1447" y="118"/>
                    </a:lnTo>
                    <a:cubicBezTo>
                      <a:pt x="1443" y="117"/>
                      <a:pt x="1438" y="115"/>
                      <a:pt x="1432" y="113"/>
                    </a:cubicBezTo>
                    <a:lnTo>
                      <a:pt x="1432" y="113"/>
                    </a:lnTo>
                    <a:cubicBezTo>
                      <a:pt x="1432" y="113"/>
                      <a:pt x="1431" y="113"/>
                      <a:pt x="1430" y="113"/>
                    </a:cubicBezTo>
                    <a:close/>
                    <a:moveTo>
                      <a:pt x="1315" y="165"/>
                    </a:moveTo>
                    <a:cubicBezTo>
                      <a:pt x="1563" y="165"/>
                      <a:pt x="1537" y="167"/>
                      <a:pt x="1748" y="193"/>
                    </a:cubicBezTo>
                    <a:lnTo>
                      <a:pt x="1748" y="193"/>
                    </a:lnTo>
                    <a:cubicBezTo>
                      <a:pt x="1719" y="192"/>
                      <a:pt x="1698" y="192"/>
                      <a:pt x="1677" y="192"/>
                    </a:cubicBezTo>
                    <a:cubicBezTo>
                      <a:pt x="1616" y="192"/>
                      <a:pt x="1561" y="192"/>
                      <a:pt x="1315" y="165"/>
                    </a:cubicBezTo>
                    <a:close/>
                    <a:moveTo>
                      <a:pt x="2077" y="221"/>
                    </a:moveTo>
                    <a:lnTo>
                      <a:pt x="2077" y="221"/>
                    </a:lnTo>
                    <a:cubicBezTo>
                      <a:pt x="2402" y="229"/>
                      <a:pt x="2598" y="274"/>
                      <a:pt x="2300" y="274"/>
                    </a:cubicBezTo>
                    <a:cubicBezTo>
                      <a:pt x="2107" y="236"/>
                      <a:pt x="2077" y="224"/>
                      <a:pt x="2077" y="221"/>
                    </a:cubicBezTo>
                    <a:close/>
                    <a:moveTo>
                      <a:pt x="2285" y="327"/>
                    </a:moveTo>
                    <a:lnTo>
                      <a:pt x="2285" y="327"/>
                    </a:lnTo>
                    <a:cubicBezTo>
                      <a:pt x="2279" y="328"/>
                      <a:pt x="2267" y="329"/>
                      <a:pt x="2246" y="329"/>
                    </a:cubicBezTo>
                    <a:cubicBezTo>
                      <a:pt x="2266" y="329"/>
                      <a:pt x="2288" y="330"/>
                      <a:pt x="2311" y="332"/>
                    </a:cubicBezTo>
                    <a:lnTo>
                      <a:pt x="2311" y="332"/>
                    </a:lnTo>
                    <a:cubicBezTo>
                      <a:pt x="2302" y="330"/>
                      <a:pt x="2293" y="328"/>
                      <a:pt x="2285" y="327"/>
                    </a:cubicBezTo>
                    <a:close/>
                    <a:moveTo>
                      <a:pt x="1642" y="86"/>
                    </a:moveTo>
                    <a:cubicBezTo>
                      <a:pt x="1694" y="92"/>
                      <a:pt x="1749" y="100"/>
                      <a:pt x="1808" y="110"/>
                    </a:cubicBezTo>
                    <a:lnTo>
                      <a:pt x="1698" y="110"/>
                    </a:lnTo>
                    <a:lnTo>
                      <a:pt x="1605" y="105"/>
                    </a:lnTo>
                    <a:lnTo>
                      <a:pt x="1605" y="105"/>
                    </a:lnTo>
                    <a:cubicBezTo>
                      <a:pt x="1603" y="108"/>
                      <a:pt x="1599" y="110"/>
                      <a:pt x="1588" y="110"/>
                    </a:cubicBezTo>
                    <a:lnTo>
                      <a:pt x="1041" y="110"/>
                    </a:lnTo>
                    <a:cubicBezTo>
                      <a:pt x="1162" y="110"/>
                      <a:pt x="1291" y="110"/>
                      <a:pt x="1430" y="113"/>
                    </a:cubicBezTo>
                    <a:lnTo>
                      <a:pt x="1430" y="113"/>
                    </a:lnTo>
                    <a:cubicBezTo>
                      <a:pt x="1428" y="112"/>
                      <a:pt x="1426" y="111"/>
                      <a:pt x="1424" y="110"/>
                    </a:cubicBezTo>
                    <a:lnTo>
                      <a:pt x="1424" y="110"/>
                    </a:lnTo>
                    <a:cubicBezTo>
                      <a:pt x="1427" y="111"/>
                      <a:pt x="1430" y="112"/>
                      <a:pt x="1432" y="113"/>
                    </a:cubicBezTo>
                    <a:lnTo>
                      <a:pt x="1432" y="113"/>
                    </a:lnTo>
                    <a:cubicBezTo>
                      <a:pt x="1669" y="118"/>
                      <a:pt x="1936" y="130"/>
                      <a:pt x="2246" y="165"/>
                    </a:cubicBezTo>
                    <a:cubicBezTo>
                      <a:pt x="2126" y="165"/>
                      <a:pt x="2153" y="175"/>
                      <a:pt x="2226" y="187"/>
                    </a:cubicBezTo>
                    <a:lnTo>
                      <a:pt x="2226" y="187"/>
                    </a:lnTo>
                    <a:cubicBezTo>
                      <a:pt x="1921" y="163"/>
                      <a:pt x="1563" y="153"/>
                      <a:pt x="1447" y="118"/>
                    </a:cubicBezTo>
                    <a:lnTo>
                      <a:pt x="1447" y="118"/>
                    </a:lnTo>
                    <a:cubicBezTo>
                      <a:pt x="1554" y="165"/>
                      <a:pt x="1260" y="165"/>
                      <a:pt x="1260" y="165"/>
                    </a:cubicBezTo>
                    <a:cubicBezTo>
                      <a:pt x="1280" y="165"/>
                      <a:pt x="1298" y="165"/>
                      <a:pt x="1315" y="165"/>
                    </a:cubicBezTo>
                    <a:lnTo>
                      <a:pt x="1315" y="165"/>
                    </a:lnTo>
                    <a:cubicBezTo>
                      <a:pt x="1806" y="235"/>
                      <a:pt x="1937" y="260"/>
                      <a:pt x="2285" y="327"/>
                    </a:cubicBezTo>
                    <a:lnTo>
                      <a:pt x="2285" y="327"/>
                    </a:lnTo>
                    <a:cubicBezTo>
                      <a:pt x="2310" y="321"/>
                      <a:pt x="2227" y="305"/>
                      <a:pt x="2250" y="305"/>
                    </a:cubicBezTo>
                    <a:cubicBezTo>
                      <a:pt x="2264" y="305"/>
                      <a:pt x="2319" y="311"/>
                      <a:pt x="2465" y="329"/>
                    </a:cubicBezTo>
                    <a:lnTo>
                      <a:pt x="2903" y="384"/>
                    </a:lnTo>
                    <a:cubicBezTo>
                      <a:pt x="3177" y="329"/>
                      <a:pt x="3067" y="220"/>
                      <a:pt x="2903" y="165"/>
                    </a:cubicBezTo>
                    <a:cubicBezTo>
                      <a:pt x="2574" y="165"/>
                      <a:pt x="2520" y="110"/>
                      <a:pt x="2355" y="110"/>
                    </a:cubicBezTo>
                    <a:lnTo>
                      <a:pt x="1808" y="110"/>
                    </a:lnTo>
                    <a:cubicBezTo>
                      <a:pt x="1717" y="92"/>
                      <a:pt x="1668" y="86"/>
                      <a:pt x="1642" y="86"/>
                    </a:cubicBezTo>
                    <a:close/>
                    <a:moveTo>
                      <a:pt x="2311" y="332"/>
                    </a:moveTo>
                    <a:cubicBezTo>
                      <a:pt x="2504" y="369"/>
                      <a:pt x="2763" y="418"/>
                      <a:pt x="3177" y="493"/>
                    </a:cubicBezTo>
                    <a:cubicBezTo>
                      <a:pt x="3221" y="504"/>
                      <a:pt x="3245" y="509"/>
                      <a:pt x="3255" y="509"/>
                    </a:cubicBezTo>
                    <a:cubicBezTo>
                      <a:pt x="3295" y="509"/>
                      <a:pt x="3111" y="439"/>
                      <a:pt x="3067" y="439"/>
                    </a:cubicBezTo>
                    <a:cubicBezTo>
                      <a:pt x="2869" y="439"/>
                      <a:pt x="2535" y="349"/>
                      <a:pt x="2311" y="332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6" name="Google Shape;4046;p32"/>
              <p:cNvSpPr/>
              <p:nvPr/>
            </p:nvSpPr>
            <p:spPr>
              <a:xfrm>
                <a:off x="6550859" y="3095667"/>
                <a:ext cx="4750" cy="12"/>
              </a:xfrm>
              <a:custGeom>
                <a:avLst/>
                <a:gdLst/>
                <a:ahLst/>
                <a:cxnLst/>
                <a:rect l="l" t="t" r="r" b="b"/>
                <a:pathLst>
                  <a:path w="385" h="1" extrusionOk="0">
                    <a:moveTo>
                      <a:pt x="1" y="0"/>
                    </a:moveTo>
                    <a:lnTo>
                      <a:pt x="384" y="0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7" name="Google Shape;4047;p32"/>
              <p:cNvSpPr/>
              <p:nvPr/>
            </p:nvSpPr>
            <p:spPr>
              <a:xfrm>
                <a:off x="6565680" y="3096333"/>
                <a:ext cx="6773" cy="0"/>
              </a:xfrm>
              <a:custGeom>
                <a:avLst/>
                <a:gdLst/>
                <a:ahLst/>
                <a:cxnLst/>
                <a:rect l="l" t="t" r="r" b="b"/>
                <a:pathLst>
                  <a:path w="549" extrusionOk="0">
                    <a:moveTo>
                      <a:pt x="548" y="0"/>
                    </a:moveTo>
                    <a:cubicBezTo>
                      <a:pt x="384" y="0"/>
                      <a:pt x="275" y="0"/>
                      <a:pt x="110" y="0"/>
                    </a:cubicBezTo>
                    <a:cubicBezTo>
                      <a:pt x="1" y="0"/>
                      <a:pt x="220" y="0"/>
                      <a:pt x="548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8" name="Google Shape;4048;p32"/>
              <p:cNvSpPr/>
              <p:nvPr/>
            </p:nvSpPr>
            <p:spPr>
              <a:xfrm>
                <a:off x="6550859" y="3097653"/>
                <a:ext cx="407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330" h="1" extrusionOk="0">
                    <a:moveTo>
                      <a:pt x="1" y="1"/>
                    </a:moveTo>
                    <a:lnTo>
                      <a:pt x="165" y="1"/>
                    </a:lnTo>
                    <a:lnTo>
                      <a:pt x="329" y="1"/>
                    </a:lnTo>
                    <a:cubicBezTo>
                      <a:pt x="110" y="1"/>
                      <a:pt x="56" y="1"/>
                      <a:pt x="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9" name="Google Shape;4049;p32"/>
              <p:cNvSpPr/>
              <p:nvPr/>
            </p:nvSpPr>
            <p:spPr>
              <a:xfrm>
                <a:off x="6556923" y="3097653"/>
                <a:ext cx="18260" cy="7381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603" extrusionOk="0">
                    <a:moveTo>
                      <a:pt x="110" y="1"/>
                    </a:moveTo>
                    <a:cubicBezTo>
                      <a:pt x="1" y="1"/>
                      <a:pt x="822" y="220"/>
                      <a:pt x="987" y="274"/>
                    </a:cubicBezTo>
                    <a:cubicBezTo>
                      <a:pt x="899" y="252"/>
                      <a:pt x="849" y="244"/>
                      <a:pt x="823" y="244"/>
                    </a:cubicBezTo>
                    <a:cubicBezTo>
                      <a:pt x="722" y="244"/>
                      <a:pt x="1019" y="384"/>
                      <a:pt x="932" y="384"/>
                    </a:cubicBezTo>
                    <a:lnTo>
                      <a:pt x="1480" y="603"/>
                    </a:lnTo>
                    <a:cubicBezTo>
                      <a:pt x="1425" y="493"/>
                      <a:pt x="1096" y="329"/>
                      <a:pt x="1480" y="329"/>
                    </a:cubicBezTo>
                    <a:cubicBezTo>
                      <a:pt x="987" y="220"/>
                      <a:pt x="548" y="165"/>
                      <a:pt x="11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0" name="Google Shape;4050;p32"/>
              <p:cNvSpPr/>
              <p:nvPr/>
            </p:nvSpPr>
            <p:spPr>
              <a:xfrm>
                <a:off x="6547932" y="3090230"/>
                <a:ext cx="22553" cy="22460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1835" extrusionOk="0">
                    <a:moveTo>
                      <a:pt x="499" y="325"/>
                    </a:moveTo>
                    <a:cubicBezTo>
                      <a:pt x="499" y="325"/>
                      <a:pt x="499" y="326"/>
                      <a:pt x="499" y="326"/>
                    </a:cubicBezTo>
                    <a:lnTo>
                      <a:pt x="499" y="326"/>
                    </a:lnTo>
                    <a:cubicBezTo>
                      <a:pt x="502" y="329"/>
                      <a:pt x="506" y="333"/>
                      <a:pt x="513" y="340"/>
                    </a:cubicBezTo>
                    <a:cubicBezTo>
                      <a:pt x="503" y="330"/>
                      <a:pt x="498" y="325"/>
                      <a:pt x="499" y="325"/>
                    </a:cubicBezTo>
                    <a:close/>
                    <a:moveTo>
                      <a:pt x="403" y="121"/>
                    </a:moveTo>
                    <a:cubicBezTo>
                      <a:pt x="439" y="192"/>
                      <a:pt x="504" y="281"/>
                      <a:pt x="588" y="383"/>
                    </a:cubicBezTo>
                    <a:lnTo>
                      <a:pt x="588" y="383"/>
                    </a:lnTo>
                    <a:cubicBezTo>
                      <a:pt x="592" y="386"/>
                      <a:pt x="597" y="390"/>
                      <a:pt x="601" y="393"/>
                    </a:cubicBezTo>
                    <a:lnTo>
                      <a:pt x="601" y="393"/>
                    </a:lnTo>
                    <a:cubicBezTo>
                      <a:pt x="549" y="324"/>
                      <a:pt x="489" y="241"/>
                      <a:pt x="403" y="121"/>
                    </a:cubicBezTo>
                    <a:close/>
                    <a:moveTo>
                      <a:pt x="8" y="0"/>
                    </a:moveTo>
                    <a:cubicBezTo>
                      <a:pt x="0" y="0"/>
                      <a:pt x="78" y="63"/>
                      <a:pt x="619" y="427"/>
                    </a:cubicBezTo>
                    <a:lnTo>
                      <a:pt x="619" y="427"/>
                    </a:lnTo>
                    <a:cubicBezTo>
                      <a:pt x="623" y="431"/>
                      <a:pt x="627" y="434"/>
                      <a:pt x="631" y="437"/>
                    </a:cubicBezTo>
                    <a:lnTo>
                      <a:pt x="631" y="437"/>
                    </a:lnTo>
                    <a:cubicBezTo>
                      <a:pt x="628" y="435"/>
                      <a:pt x="626" y="433"/>
                      <a:pt x="624" y="431"/>
                    </a:cubicBezTo>
                    <a:lnTo>
                      <a:pt x="624" y="431"/>
                    </a:lnTo>
                    <a:cubicBezTo>
                      <a:pt x="627" y="433"/>
                      <a:pt x="630" y="435"/>
                      <a:pt x="632" y="437"/>
                    </a:cubicBezTo>
                    <a:lnTo>
                      <a:pt x="632" y="437"/>
                    </a:lnTo>
                    <a:cubicBezTo>
                      <a:pt x="617" y="418"/>
                      <a:pt x="602" y="401"/>
                      <a:pt x="588" y="383"/>
                    </a:cubicBezTo>
                    <a:lnTo>
                      <a:pt x="588" y="383"/>
                    </a:lnTo>
                    <a:cubicBezTo>
                      <a:pt x="550" y="356"/>
                      <a:pt x="513" y="329"/>
                      <a:pt x="477" y="304"/>
                    </a:cubicBezTo>
                    <a:lnTo>
                      <a:pt x="477" y="304"/>
                    </a:lnTo>
                    <a:cubicBezTo>
                      <a:pt x="441" y="268"/>
                      <a:pt x="412" y="239"/>
                      <a:pt x="387" y="214"/>
                    </a:cubicBezTo>
                    <a:lnTo>
                      <a:pt x="387" y="214"/>
                    </a:lnTo>
                    <a:cubicBezTo>
                      <a:pt x="391" y="216"/>
                      <a:pt x="394" y="217"/>
                      <a:pt x="396" y="217"/>
                    </a:cubicBezTo>
                    <a:cubicBezTo>
                      <a:pt x="403" y="217"/>
                      <a:pt x="383" y="195"/>
                      <a:pt x="294" y="121"/>
                    </a:cubicBezTo>
                    <a:lnTo>
                      <a:pt x="294" y="121"/>
                    </a:lnTo>
                    <a:cubicBezTo>
                      <a:pt x="322" y="149"/>
                      <a:pt x="351" y="178"/>
                      <a:pt x="387" y="214"/>
                    </a:cubicBezTo>
                    <a:lnTo>
                      <a:pt x="387" y="214"/>
                    </a:lnTo>
                    <a:cubicBezTo>
                      <a:pt x="365" y="204"/>
                      <a:pt x="317" y="173"/>
                      <a:pt x="310" y="173"/>
                    </a:cubicBezTo>
                    <a:cubicBezTo>
                      <a:pt x="305" y="173"/>
                      <a:pt x="324" y="191"/>
                      <a:pt x="398" y="250"/>
                    </a:cubicBezTo>
                    <a:lnTo>
                      <a:pt x="398" y="250"/>
                    </a:lnTo>
                    <a:cubicBezTo>
                      <a:pt x="287" y="175"/>
                      <a:pt x="170" y="101"/>
                      <a:pt x="20" y="11"/>
                    </a:cubicBezTo>
                    <a:lnTo>
                      <a:pt x="20" y="11"/>
                    </a:lnTo>
                    <a:cubicBezTo>
                      <a:pt x="30" y="16"/>
                      <a:pt x="34" y="18"/>
                      <a:pt x="35" y="18"/>
                    </a:cubicBezTo>
                    <a:cubicBezTo>
                      <a:pt x="39" y="18"/>
                      <a:pt x="12" y="0"/>
                      <a:pt x="8" y="0"/>
                    </a:cubicBezTo>
                    <a:close/>
                    <a:moveTo>
                      <a:pt x="622" y="449"/>
                    </a:moveTo>
                    <a:lnTo>
                      <a:pt x="622" y="449"/>
                    </a:lnTo>
                    <a:cubicBezTo>
                      <a:pt x="652" y="473"/>
                      <a:pt x="673" y="489"/>
                      <a:pt x="686" y="499"/>
                    </a:cubicBezTo>
                    <a:lnTo>
                      <a:pt x="686" y="499"/>
                    </a:lnTo>
                    <a:cubicBezTo>
                      <a:pt x="682" y="495"/>
                      <a:pt x="679" y="491"/>
                      <a:pt x="675" y="486"/>
                    </a:cubicBezTo>
                    <a:lnTo>
                      <a:pt x="675" y="486"/>
                    </a:lnTo>
                    <a:cubicBezTo>
                      <a:pt x="660" y="475"/>
                      <a:pt x="643" y="463"/>
                      <a:pt x="622" y="449"/>
                    </a:cubicBezTo>
                    <a:close/>
                    <a:moveTo>
                      <a:pt x="828" y="589"/>
                    </a:moveTo>
                    <a:cubicBezTo>
                      <a:pt x="828" y="589"/>
                      <a:pt x="828" y="589"/>
                      <a:pt x="828" y="589"/>
                    </a:cubicBezTo>
                    <a:lnTo>
                      <a:pt x="828" y="589"/>
                    </a:lnTo>
                    <a:cubicBezTo>
                      <a:pt x="831" y="591"/>
                      <a:pt x="834" y="593"/>
                      <a:pt x="838" y="596"/>
                    </a:cubicBezTo>
                    <a:lnTo>
                      <a:pt x="838" y="596"/>
                    </a:lnTo>
                    <a:cubicBezTo>
                      <a:pt x="829" y="591"/>
                      <a:pt x="826" y="589"/>
                      <a:pt x="828" y="589"/>
                    </a:cubicBezTo>
                    <a:close/>
                    <a:moveTo>
                      <a:pt x="832" y="590"/>
                    </a:moveTo>
                    <a:lnTo>
                      <a:pt x="832" y="590"/>
                    </a:lnTo>
                    <a:cubicBezTo>
                      <a:pt x="841" y="592"/>
                      <a:pt x="862" y="600"/>
                      <a:pt x="896" y="614"/>
                    </a:cubicBezTo>
                    <a:cubicBezTo>
                      <a:pt x="909" y="626"/>
                      <a:pt x="922" y="636"/>
                      <a:pt x="935" y="644"/>
                    </a:cubicBezTo>
                    <a:lnTo>
                      <a:pt x="935" y="644"/>
                    </a:lnTo>
                    <a:cubicBezTo>
                      <a:pt x="899" y="627"/>
                      <a:pt x="871" y="613"/>
                      <a:pt x="853" y="604"/>
                    </a:cubicBezTo>
                    <a:lnTo>
                      <a:pt x="853" y="604"/>
                    </a:lnTo>
                    <a:cubicBezTo>
                      <a:pt x="845" y="598"/>
                      <a:pt x="838" y="594"/>
                      <a:pt x="832" y="590"/>
                    </a:cubicBezTo>
                    <a:close/>
                    <a:moveTo>
                      <a:pt x="978" y="668"/>
                    </a:moveTo>
                    <a:lnTo>
                      <a:pt x="978" y="668"/>
                    </a:lnTo>
                    <a:cubicBezTo>
                      <a:pt x="1006" y="682"/>
                      <a:pt x="1033" y="696"/>
                      <a:pt x="1060" y="723"/>
                    </a:cubicBezTo>
                    <a:cubicBezTo>
                      <a:pt x="1032" y="704"/>
                      <a:pt x="1005" y="686"/>
                      <a:pt x="978" y="668"/>
                    </a:cubicBezTo>
                    <a:close/>
                    <a:moveTo>
                      <a:pt x="855" y="885"/>
                    </a:moveTo>
                    <a:cubicBezTo>
                      <a:pt x="867" y="885"/>
                      <a:pt x="875" y="891"/>
                      <a:pt x="879" y="901"/>
                    </a:cubicBezTo>
                    <a:lnTo>
                      <a:pt x="879" y="901"/>
                    </a:lnTo>
                    <a:cubicBezTo>
                      <a:pt x="870" y="902"/>
                      <a:pt x="850" y="905"/>
                      <a:pt x="836" y="905"/>
                    </a:cubicBezTo>
                    <a:cubicBezTo>
                      <a:pt x="821" y="905"/>
                      <a:pt x="814" y="901"/>
                      <a:pt x="841" y="887"/>
                    </a:cubicBezTo>
                    <a:cubicBezTo>
                      <a:pt x="846" y="886"/>
                      <a:pt x="851" y="885"/>
                      <a:pt x="855" y="885"/>
                    </a:cubicBezTo>
                    <a:close/>
                    <a:moveTo>
                      <a:pt x="1245" y="819"/>
                    </a:moveTo>
                    <a:cubicBezTo>
                      <a:pt x="1261" y="819"/>
                      <a:pt x="1410" y="888"/>
                      <a:pt x="1615" y="976"/>
                    </a:cubicBezTo>
                    <a:lnTo>
                      <a:pt x="1615" y="976"/>
                    </a:lnTo>
                    <a:lnTo>
                      <a:pt x="1444" y="942"/>
                    </a:lnTo>
                    <a:cubicBezTo>
                      <a:pt x="1290" y="855"/>
                      <a:pt x="1233" y="819"/>
                      <a:pt x="1245" y="819"/>
                    </a:cubicBezTo>
                    <a:close/>
                    <a:moveTo>
                      <a:pt x="20" y="340"/>
                    </a:moveTo>
                    <a:lnTo>
                      <a:pt x="576" y="981"/>
                    </a:lnTo>
                    <a:lnTo>
                      <a:pt x="576" y="981"/>
                    </a:lnTo>
                    <a:cubicBezTo>
                      <a:pt x="604" y="974"/>
                      <a:pt x="630" y="968"/>
                      <a:pt x="653" y="962"/>
                    </a:cubicBezTo>
                    <a:lnTo>
                      <a:pt x="653" y="962"/>
                    </a:lnTo>
                    <a:cubicBezTo>
                      <a:pt x="689" y="1004"/>
                      <a:pt x="741" y="1061"/>
                      <a:pt x="834" y="1154"/>
                    </a:cubicBezTo>
                    <a:lnTo>
                      <a:pt x="834" y="1154"/>
                    </a:lnTo>
                    <a:cubicBezTo>
                      <a:pt x="836" y="1147"/>
                      <a:pt x="838" y="1139"/>
                      <a:pt x="839" y="1132"/>
                    </a:cubicBezTo>
                    <a:lnTo>
                      <a:pt x="839" y="1132"/>
                    </a:lnTo>
                    <a:cubicBezTo>
                      <a:pt x="795" y="1078"/>
                      <a:pt x="736" y="1008"/>
                      <a:pt x="692" y="952"/>
                    </a:cubicBezTo>
                    <a:lnTo>
                      <a:pt x="692" y="952"/>
                    </a:lnTo>
                    <a:cubicBezTo>
                      <a:pt x="680" y="955"/>
                      <a:pt x="667" y="958"/>
                      <a:pt x="653" y="962"/>
                    </a:cubicBezTo>
                    <a:lnTo>
                      <a:pt x="653" y="962"/>
                    </a:lnTo>
                    <a:cubicBezTo>
                      <a:pt x="567" y="859"/>
                      <a:pt x="580" y="845"/>
                      <a:pt x="348" y="614"/>
                    </a:cubicBezTo>
                    <a:lnTo>
                      <a:pt x="348" y="614"/>
                    </a:lnTo>
                    <a:cubicBezTo>
                      <a:pt x="524" y="814"/>
                      <a:pt x="562" y="854"/>
                      <a:pt x="562" y="854"/>
                    </a:cubicBezTo>
                    <a:cubicBezTo>
                      <a:pt x="561" y="854"/>
                      <a:pt x="545" y="837"/>
                      <a:pt x="540" y="837"/>
                    </a:cubicBezTo>
                    <a:cubicBezTo>
                      <a:pt x="537" y="837"/>
                      <a:pt x="541" y="848"/>
                      <a:pt x="567" y="887"/>
                    </a:cubicBezTo>
                    <a:cubicBezTo>
                      <a:pt x="129" y="449"/>
                      <a:pt x="458" y="833"/>
                      <a:pt x="20" y="340"/>
                    </a:cubicBezTo>
                    <a:close/>
                    <a:moveTo>
                      <a:pt x="576" y="981"/>
                    </a:moveTo>
                    <a:lnTo>
                      <a:pt x="576" y="981"/>
                    </a:lnTo>
                    <a:cubicBezTo>
                      <a:pt x="556" y="986"/>
                      <a:pt x="535" y="991"/>
                      <a:pt x="513" y="997"/>
                    </a:cubicBezTo>
                    <a:cubicBezTo>
                      <a:pt x="567" y="997"/>
                      <a:pt x="622" y="1052"/>
                      <a:pt x="732" y="1161"/>
                    </a:cubicBezTo>
                    <a:lnTo>
                      <a:pt x="576" y="981"/>
                    </a:lnTo>
                    <a:close/>
                    <a:moveTo>
                      <a:pt x="184" y="175"/>
                    </a:moveTo>
                    <a:cubicBezTo>
                      <a:pt x="458" y="559"/>
                      <a:pt x="294" y="394"/>
                      <a:pt x="403" y="614"/>
                    </a:cubicBezTo>
                    <a:lnTo>
                      <a:pt x="129" y="340"/>
                    </a:lnTo>
                    <a:lnTo>
                      <a:pt x="129" y="340"/>
                    </a:lnTo>
                    <a:cubicBezTo>
                      <a:pt x="369" y="675"/>
                      <a:pt x="357" y="508"/>
                      <a:pt x="753" y="937"/>
                    </a:cubicBezTo>
                    <a:lnTo>
                      <a:pt x="753" y="937"/>
                    </a:lnTo>
                    <a:cubicBezTo>
                      <a:pt x="833" y="917"/>
                      <a:pt x="869" y="907"/>
                      <a:pt x="880" y="903"/>
                    </a:cubicBezTo>
                    <a:lnTo>
                      <a:pt x="880" y="903"/>
                    </a:lnTo>
                    <a:cubicBezTo>
                      <a:pt x="889" y="930"/>
                      <a:pt x="878" y="985"/>
                      <a:pt x="860" y="1055"/>
                    </a:cubicBezTo>
                    <a:lnTo>
                      <a:pt x="860" y="1055"/>
                    </a:lnTo>
                    <a:cubicBezTo>
                      <a:pt x="821" y="1011"/>
                      <a:pt x="786" y="972"/>
                      <a:pt x="753" y="937"/>
                    </a:cubicBezTo>
                    <a:lnTo>
                      <a:pt x="753" y="937"/>
                    </a:lnTo>
                    <a:cubicBezTo>
                      <a:pt x="745" y="939"/>
                      <a:pt x="737" y="941"/>
                      <a:pt x="728" y="943"/>
                    </a:cubicBezTo>
                    <a:lnTo>
                      <a:pt x="728" y="943"/>
                    </a:lnTo>
                    <a:cubicBezTo>
                      <a:pt x="665" y="883"/>
                      <a:pt x="635" y="859"/>
                      <a:pt x="628" y="859"/>
                    </a:cubicBezTo>
                    <a:cubicBezTo>
                      <a:pt x="620" y="859"/>
                      <a:pt x="649" y="899"/>
                      <a:pt x="692" y="952"/>
                    </a:cubicBezTo>
                    <a:lnTo>
                      <a:pt x="692" y="952"/>
                    </a:lnTo>
                    <a:cubicBezTo>
                      <a:pt x="705" y="949"/>
                      <a:pt x="717" y="946"/>
                      <a:pt x="728" y="943"/>
                    </a:cubicBezTo>
                    <a:lnTo>
                      <a:pt x="728" y="943"/>
                    </a:lnTo>
                    <a:cubicBezTo>
                      <a:pt x="761" y="974"/>
                      <a:pt x="803" y="1015"/>
                      <a:pt x="857" y="1067"/>
                    </a:cubicBezTo>
                    <a:lnTo>
                      <a:pt x="857" y="1067"/>
                    </a:lnTo>
                    <a:cubicBezTo>
                      <a:pt x="858" y="1063"/>
                      <a:pt x="859" y="1059"/>
                      <a:pt x="860" y="1055"/>
                    </a:cubicBezTo>
                    <a:lnTo>
                      <a:pt x="860" y="1055"/>
                    </a:lnTo>
                    <a:cubicBezTo>
                      <a:pt x="888" y="1088"/>
                      <a:pt x="919" y="1123"/>
                      <a:pt x="951" y="1161"/>
                    </a:cubicBezTo>
                    <a:cubicBezTo>
                      <a:pt x="916" y="1127"/>
                      <a:pt x="885" y="1095"/>
                      <a:pt x="857" y="1067"/>
                    </a:cubicBezTo>
                    <a:lnTo>
                      <a:pt x="857" y="1067"/>
                    </a:lnTo>
                    <a:cubicBezTo>
                      <a:pt x="851" y="1088"/>
                      <a:pt x="845" y="1110"/>
                      <a:pt x="839" y="1132"/>
                    </a:cubicBezTo>
                    <a:lnTo>
                      <a:pt x="839" y="1132"/>
                    </a:lnTo>
                    <a:cubicBezTo>
                      <a:pt x="882" y="1184"/>
                      <a:pt x="912" y="1222"/>
                      <a:pt x="907" y="1222"/>
                    </a:cubicBezTo>
                    <a:cubicBezTo>
                      <a:pt x="904" y="1222"/>
                      <a:pt x="884" y="1204"/>
                      <a:pt x="841" y="1161"/>
                    </a:cubicBezTo>
                    <a:cubicBezTo>
                      <a:pt x="839" y="1159"/>
                      <a:pt x="836" y="1156"/>
                      <a:pt x="834" y="1154"/>
                    </a:cubicBezTo>
                    <a:lnTo>
                      <a:pt x="834" y="1154"/>
                    </a:lnTo>
                    <a:cubicBezTo>
                      <a:pt x="762" y="1434"/>
                      <a:pt x="686" y="1835"/>
                      <a:pt x="1194" y="1835"/>
                    </a:cubicBezTo>
                    <a:cubicBezTo>
                      <a:pt x="1251" y="1835"/>
                      <a:pt x="1316" y="1829"/>
                      <a:pt x="1389" y="1818"/>
                    </a:cubicBezTo>
                    <a:cubicBezTo>
                      <a:pt x="1234" y="1664"/>
                      <a:pt x="1161" y="1509"/>
                      <a:pt x="1209" y="1509"/>
                    </a:cubicBezTo>
                    <a:cubicBezTo>
                      <a:pt x="1229" y="1509"/>
                      <a:pt x="1270" y="1535"/>
                      <a:pt x="1334" y="1599"/>
                    </a:cubicBezTo>
                    <a:cubicBezTo>
                      <a:pt x="1131" y="1351"/>
                      <a:pt x="1105" y="1307"/>
                      <a:pt x="1113" y="1307"/>
                    </a:cubicBezTo>
                    <a:cubicBezTo>
                      <a:pt x="1118" y="1307"/>
                      <a:pt x="1133" y="1320"/>
                      <a:pt x="1135" y="1320"/>
                    </a:cubicBezTo>
                    <a:cubicBezTo>
                      <a:pt x="1139" y="1320"/>
                      <a:pt x="1111" y="1286"/>
                      <a:pt x="951" y="1106"/>
                    </a:cubicBezTo>
                    <a:lnTo>
                      <a:pt x="951" y="1106"/>
                    </a:lnTo>
                    <a:lnTo>
                      <a:pt x="1444" y="1654"/>
                    </a:lnTo>
                    <a:cubicBezTo>
                      <a:pt x="1334" y="1490"/>
                      <a:pt x="1170" y="1326"/>
                      <a:pt x="951" y="1106"/>
                    </a:cubicBezTo>
                    <a:lnTo>
                      <a:pt x="951" y="1106"/>
                    </a:lnTo>
                    <a:lnTo>
                      <a:pt x="951" y="1106"/>
                    </a:lnTo>
                    <a:cubicBezTo>
                      <a:pt x="944" y="1093"/>
                      <a:pt x="943" y="1087"/>
                      <a:pt x="947" y="1087"/>
                    </a:cubicBezTo>
                    <a:cubicBezTo>
                      <a:pt x="974" y="1087"/>
                      <a:pt x="1245" y="1400"/>
                      <a:pt x="1389" y="1545"/>
                    </a:cubicBezTo>
                    <a:cubicBezTo>
                      <a:pt x="1395" y="1550"/>
                      <a:pt x="1398" y="1553"/>
                      <a:pt x="1399" y="1553"/>
                    </a:cubicBezTo>
                    <a:cubicBezTo>
                      <a:pt x="1402" y="1553"/>
                      <a:pt x="1386" y="1530"/>
                      <a:pt x="1354" y="1490"/>
                    </a:cubicBezTo>
                    <a:lnTo>
                      <a:pt x="1354" y="1490"/>
                    </a:lnTo>
                    <a:lnTo>
                      <a:pt x="1553" y="1709"/>
                    </a:lnTo>
                    <a:cubicBezTo>
                      <a:pt x="1463" y="1528"/>
                      <a:pt x="1224" y="1161"/>
                      <a:pt x="1388" y="1161"/>
                    </a:cubicBezTo>
                    <a:cubicBezTo>
                      <a:pt x="1423" y="1161"/>
                      <a:pt x="1477" y="1178"/>
                      <a:pt x="1553" y="1216"/>
                    </a:cubicBezTo>
                    <a:lnTo>
                      <a:pt x="1170" y="887"/>
                    </a:lnTo>
                    <a:lnTo>
                      <a:pt x="1170" y="887"/>
                    </a:lnTo>
                    <a:cubicBezTo>
                      <a:pt x="1188" y="894"/>
                      <a:pt x="1199" y="898"/>
                      <a:pt x="1205" y="898"/>
                    </a:cubicBezTo>
                    <a:cubicBezTo>
                      <a:pt x="1237" y="898"/>
                      <a:pt x="1143" y="820"/>
                      <a:pt x="1040" y="741"/>
                    </a:cubicBezTo>
                    <a:lnTo>
                      <a:pt x="1040" y="741"/>
                    </a:lnTo>
                    <a:cubicBezTo>
                      <a:pt x="1072" y="766"/>
                      <a:pt x="1115" y="796"/>
                      <a:pt x="1170" y="833"/>
                    </a:cubicBezTo>
                    <a:cubicBezTo>
                      <a:pt x="1116" y="794"/>
                      <a:pt x="1069" y="761"/>
                      <a:pt x="1029" y="733"/>
                    </a:cubicBezTo>
                    <a:lnTo>
                      <a:pt x="1029" y="733"/>
                    </a:lnTo>
                    <a:cubicBezTo>
                      <a:pt x="1032" y="735"/>
                      <a:pt x="1036" y="738"/>
                      <a:pt x="1040" y="741"/>
                    </a:cubicBezTo>
                    <a:lnTo>
                      <a:pt x="1040" y="741"/>
                    </a:lnTo>
                    <a:cubicBezTo>
                      <a:pt x="1036" y="738"/>
                      <a:pt x="1032" y="735"/>
                      <a:pt x="1028" y="732"/>
                    </a:cubicBezTo>
                    <a:lnTo>
                      <a:pt x="1028" y="732"/>
                    </a:lnTo>
                    <a:cubicBezTo>
                      <a:pt x="1028" y="732"/>
                      <a:pt x="1028" y="732"/>
                      <a:pt x="1029" y="733"/>
                    </a:cubicBezTo>
                    <a:lnTo>
                      <a:pt x="1029" y="733"/>
                    </a:lnTo>
                    <a:cubicBezTo>
                      <a:pt x="1027" y="731"/>
                      <a:pt x="1025" y="730"/>
                      <a:pt x="1023" y="728"/>
                    </a:cubicBezTo>
                    <a:lnTo>
                      <a:pt x="1023" y="728"/>
                    </a:lnTo>
                    <a:cubicBezTo>
                      <a:pt x="985" y="699"/>
                      <a:pt x="964" y="681"/>
                      <a:pt x="955" y="673"/>
                    </a:cubicBezTo>
                    <a:lnTo>
                      <a:pt x="955" y="673"/>
                    </a:lnTo>
                    <a:cubicBezTo>
                      <a:pt x="1055" y="730"/>
                      <a:pt x="1588" y="1023"/>
                      <a:pt x="1772" y="1161"/>
                    </a:cubicBezTo>
                    <a:cubicBezTo>
                      <a:pt x="1663" y="1052"/>
                      <a:pt x="1827" y="1106"/>
                      <a:pt x="1718" y="997"/>
                    </a:cubicBezTo>
                    <a:lnTo>
                      <a:pt x="1626" y="979"/>
                    </a:lnTo>
                    <a:lnTo>
                      <a:pt x="1626" y="979"/>
                    </a:lnTo>
                    <a:cubicBezTo>
                      <a:pt x="1393" y="863"/>
                      <a:pt x="1122" y="735"/>
                      <a:pt x="964" y="658"/>
                    </a:cubicBezTo>
                    <a:lnTo>
                      <a:pt x="964" y="658"/>
                    </a:lnTo>
                    <a:cubicBezTo>
                      <a:pt x="902" y="618"/>
                      <a:pt x="845" y="579"/>
                      <a:pt x="791" y="543"/>
                    </a:cubicBezTo>
                    <a:lnTo>
                      <a:pt x="791" y="543"/>
                    </a:lnTo>
                    <a:cubicBezTo>
                      <a:pt x="821" y="569"/>
                      <a:pt x="844" y="589"/>
                      <a:pt x="838" y="589"/>
                    </a:cubicBezTo>
                    <a:cubicBezTo>
                      <a:pt x="835" y="589"/>
                      <a:pt x="819" y="581"/>
                      <a:pt x="787" y="559"/>
                    </a:cubicBezTo>
                    <a:cubicBezTo>
                      <a:pt x="732" y="518"/>
                      <a:pt x="684" y="480"/>
                      <a:pt x="644" y="448"/>
                    </a:cubicBezTo>
                    <a:lnTo>
                      <a:pt x="644" y="448"/>
                    </a:lnTo>
                    <a:cubicBezTo>
                      <a:pt x="642" y="445"/>
                      <a:pt x="640" y="443"/>
                      <a:pt x="638" y="440"/>
                    </a:cubicBezTo>
                    <a:lnTo>
                      <a:pt x="638" y="440"/>
                    </a:lnTo>
                    <a:cubicBezTo>
                      <a:pt x="685" y="472"/>
                      <a:pt x="736" y="506"/>
                      <a:pt x="791" y="543"/>
                    </a:cubicBezTo>
                    <a:lnTo>
                      <a:pt x="791" y="543"/>
                    </a:lnTo>
                    <a:cubicBezTo>
                      <a:pt x="743" y="502"/>
                      <a:pt x="677" y="449"/>
                      <a:pt x="677" y="449"/>
                    </a:cubicBezTo>
                    <a:cubicBezTo>
                      <a:pt x="651" y="430"/>
                      <a:pt x="626" y="411"/>
                      <a:pt x="601" y="393"/>
                    </a:cubicBezTo>
                    <a:lnTo>
                      <a:pt x="601" y="393"/>
                    </a:lnTo>
                    <a:cubicBezTo>
                      <a:pt x="614" y="409"/>
                      <a:pt x="626" y="425"/>
                      <a:pt x="638" y="440"/>
                    </a:cubicBezTo>
                    <a:lnTo>
                      <a:pt x="638" y="440"/>
                    </a:lnTo>
                    <a:cubicBezTo>
                      <a:pt x="636" y="439"/>
                      <a:pt x="634" y="438"/>
                      <a:pt x="632" y="437"/>
                    </a:cubicBezTo>
                    <a:lnTo>
                      <a:pt x="632" y="437"/>
                    </a:lnTo>
                    <a:cubicBezTo>
                      <a:pt x="634" y="439"/>
                      <a:pt x="636" y="441"/>
                      <a:pt x="638" y="443"/>
                    </a:cubicBezTo>
                    <a:lnTo>
                      <a:pt x="638" y="443"/>
                    </a:lnTo>
                    <a:cubicBezTo>
                      <a:pt x="635" y="441"/>
                      <a:pt x="633" y="439"/>
                      <a:pt x="631" y="437"/>
                    </a:cubicBezTo>
                    <a:lnTo>
                      <a:pt x="631" y="437"/>
                    </a:lnTo>
                    <a:cubicBezTo>
                      <a:pt x="634" y="440"/>
                      <a:pt x="637" y="443"/>
                      <a:pt x="640" y="446"/>
                    </a:cubicBezTo>
                    <a:lnTo>
                      <a:pt x="640" y="446"/>
                    </a:lnTo>
                    <a:cubicBezTo>
                      <a:pt x="652" y="459"/>
                      <a:pt x="663" y="473"/>
                      <a:pt x="675" y="486"/>
                    </a:cubicBezTo>
                    <a:lnTo>
                      <a:pt x="675" y="486"/>
                    </a:lnTo>
                    <a:cubicBezTo>
                      <a:pt x="676" y="487"/>
                      <a:pt x="676" y="487"/>
                      <a:pt x="677" y="487"/>
                    </a:cubicBezTo>
                    <a:lnTo>
                      <a:pt x="677" y="487"/>
                    </a:lnTo>
                    <a:cubicBezTo>
                      <a:pt x="667" y="476"/>
                      <a:pt x="658" y="465"/>
                      <a:pt x="649" y="453"/>
                    </a:cubicBezTo>
                    <a:lnTo>
                      <a:pt x="649" y="453"/>
                    </a:lnTo>
                    <a:cubicBezTo>
                      <a:pt x="681" y="483"/>
                      <a:pt x="706" y="508"/>
                      <a:pt x="706" y="511"/>
                    </a:cubicBezTo>
                    <a:lnTo>
                      <a:pt x="706" y="511"/>
                    </a:lnTo>
                    <a:cubicBezTo>
                      <a:pt x="697" y="503"/>
                      <a:pt x="688" y="496"/>
                      <a:pt x="677" y="487"/>
                    </a:cubicBezTo>
                    <a:lnTo>
                      <a:pt x="677" y="487"/>
                    </a:lnTo>
                    <a:cubicBezTo>
                      <a:pt x="680" y="491"/>
                      <a:pt x="683" y="495"/>
                      <a:pt x="687" y="499"/>
                    </a:cubicBezTo>
                    <a:lnTo>
                      <a:pt x="687" y="499"/>
                    </a:lnTo>
                    <a:cubicBezTo>
                      <a:pt x="698" y="508"/>
                      <a:pt x="704" y="511"/>
                      <a:pt x="706" y="511"/>
                    </a:cubicBezTo>
                    <a:cubicBezTo>
                      <a:pt x="706" y="511"/>
                      <a:pt x="706" y="511"/>
                      <a:pt x="706" y="511"/>
                    </a:cubicBezTo>
                    <a:lnTo>
                      <a:pt x="706" y="511"/>
                    </a:lnTo>
                    <a:cubicBezTo>
                      <a:pt x="781" y="575"/>
                      <a:pt x="805" y="632"/>
                      <a:pt x="1060" y="887"/>
                    </a:cubicBezTo>
                    <a:cubicBezTo>
                      <a:pt x="866" y="693"/>
                      <a:pt x="770" y="597"/>
                      <a:pt x="687" y="499"/>
                    </a:cubicBezTo>
                    <a:lnTo>
                      <a:pt x="687" y="499"/>
                    </a:lnTo>
                    <a:cubicBezTo>
                      <a:pt x="687" y="499"/>
                      <a:pt x="686" y="499"/>
                      <a:pt x="686" y="499"/>
                    </a:cubicBezTo>
                    <a:lnTo>
                      <a:pt x="686" y="499"/>
                    </a:lnTo>
                    <a:cubicBezTo>
                      <a:pt x="852" y="690"/>
                      <a:pt x="1066" y="917"/>
                      <a:pt x="1279" y="1161"/>
                    </a:cubicBezTo>
                    <a:cubicBezTo>
                      <a:pt x="1097" y="979"/>
                      <a:pt x="1036" y="930"/>
                      <a:pt x="1022" y="930"/>
                    </a:cubicBezTo>
                    <a:cubicBezTo>
                      <a:pt x="1006" y="930"/>
                      <a:pt x="1050" y="994"/>
                      <a:pt x="1044" y="994"/>
                    </a:cubicBezTo>
                    <a:cubicBezTo>
                      <a:pt x="1039" y="994"/>
                      <a:pt x="1006" y="958"/>
                      <a:pt x="896" y="833"/>
                    </a:cubicBezTo>
                    <a:cubicBezTo>
                      <a:pt x="896" y="833"/>
                      <a:pt x="862" y="799"/>
                      <a:pt x="841" y="778"/>
                    </a:cubicBezTo>
                    <a:lnTo>
                      <a:pt x="841" y="778"/>
                    </a:lnTo>
                    <a:cubicBezTo>
                      <a:pt x="850" y="787"/>
                      <a:pt x="855" y="790"/>
                      <a:pt x="856" y="790"/>
                    </a:cubicBezTo>
                    <a:cubicBezTo>
                      <a:pt x="865" y="790"/>
                      <a:pt x="673" y="557"/>
                      <a:pt x="669" y="557"/>
                    </a:cubicBezTo>
                    <a:lnTo>
                      <a:pt x="669" y="557"/>
                    </a:lnTo>
                    <a:cubicBezTo>
                      <a:pt x="667" y="557"/>
                      <a:pt x="709" y="613"/>
                      <a:pt x="841" y="778"/>
                    </a:cubicBezTo>
                    <a:lnTo>
                      <a:pt x="403" y="285"/>
                    </a:lnTo>
                    <a:lnTo>
                      <a:pt x="403" y="285"/>
                    </a:lnTo>
                    <a:cubicBezTo>
                      <a:pt x="441" y="360"/>
                      <a:pt x="580" y="537"/>
                      <a:pt x="560" y="537"/>
                    </a:cubicBezTo>
                    <a:cubicBezTo>
                      <a:pt x="551" y="537"/>
                      <a:pt x="507" y="499"/>
                      <a:pt x="403" y="394"/>
                    </a:cubicBezTo>
                    <a:lnTo>
                      <a:pt x="184" y="17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1" name="Google Shape;4051;p32"/>
              <p:cNvSpPr/>
              <p:nvPr/>
            </p:nvSpPr>
            <p:spPr>
              <a:xfrm>
                <a:off x="6569727" y="3104289"/>
                <a:ext cx="1357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10" extrusionOk="0">
                    <a:moveTo>
                      <a:pt x="110" y="11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2" name="Google Shape;4052;p32"/>
              <p:cNvSpPr/>
              <p:nvPr/>
            </p:nvSpPr>
            <p:spPr>
              <a:xfrm>
                <a:off x="6558276" y="3100971"/>
                <a:ext cx="12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1" h="165" extrusionOk="0">
                    <a:moveTo>
                      <a:pt x="0" y="0"/>
                    </a:moveTo>
                    <a:lnTo>
                      <a:pt x="0" y="55"/>
                    </a:lnTo>
                    <a:cubicBezTo>
                      <a:pt x="0" y="165"/>
                      <a:pt x="0" y="110"/>
                      <a:pt x="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3" name="Google Shape;4053;p32"/>
              <p:cNvSpPr/>
              <p:nvPr/>
            </p:nvSpPr>
            <p:spPr>
              <a:xfrm>
                <a:off x="6568374" y="3102291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4" name="Google Shape;4054;p32"/>
              <p:cNvSpPr/>
              <p:nvPr/>
            </p:nvSpPr>
            <p:spPr>
              <a:xfrm>
                <a:off x="6556259" y="3096987"/>
                <a:ext cx="679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5" h="1" extrusionOk="0">
                    <a:moveTo>
                      <a:pt x="0" y="1"/>
                    </a:moveTo>
                    <a:lnTo>
                      <a:pt x="55" y="1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5" name="Google Shape;4055;p32"/>
              <p:cNvSpPr/>
              <p:nvPr/>
            </p:nvSpPr>
            <p:spPr>
              <a:xfrm>
                <a:off x="6559617" y="3100971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6" name="Google Shape;4056;p32"/>
              <p:cNvSpPr/>
              <p:nvPr/>
            </p:nvSpPr>
            <p:spPr>
              <a:xfrm>
                <a:off x="6569727" y="3099639"/>
                <a:ext cx="69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1" extrusionOk="0">
                    <a:moveTo>
                      <a:pt x="55" y="1"/>
                    </a:moveTo>
                    <a:lnTo>
                      <a:pt x="0" y="1"/>
                    </a:lnTo>
                    <a:cubicBezTo>
                      <a:pt x="55" y="1"/>
                      <a:pt x="55" y="1"/>
                      <a:pt x="55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7" name="Google Shape;4057;p32"/>
              <p:cNvSpPr/>
              <p:nvPr/>
            </p:nvSpPr>
            <p:spPr>
              <a:xfrm>
                <a:off x="6538068" y="3098985"/>
                <a:ext cx="36297" cy="15422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1260" extrusionOk="0">
                    <a:moveTo>
                      <a:pt x="2596" y="55"/>
                    </a:moveTo>
                    <a:lnTo>
                      <a:pt x="2596" y="55"/>
                    </a:lnTo>
                    <a:cubicBezTo>
                      <a:pt x="2582" y="57"/>
                      <a:pt x="2569" y="59"/>
                      <a:pt x="2556" y="61"/>
                    </a:cubicBezTo>
                    <a:lnTo>
                      <a:pt x="2556" y="61"/>
                    </a:lnTo>
                    <a:cubicBezTo>
                      <a:pt x="2562" y="59"/>
                      <a:pt x="2568" y="57"/>
                      <a:pt x="2574" y="55"/>
                    </a:cubicBezTo>
                    <a:close/>
                    <a:moveTo>
                      <a:pt x="2527" y="65"/>
                    </a:moveTo>
                    <a:cubicBezTo>
                      <a:pt x="2521" y="67"/>
                      <a:pt x="2517" y="68"/>
                      <a:pt x="2516" y="69"/>
                    </a:cubicBezTo>
                    <a:lnTo>
                      <a:pt x="2516" y="69"/>
                    </a:lnTo>
                    <a:cubicBezTo>
                      <a:pt x="2458" y="83"/>
                      <a:pt x="2427" y="90"/>
                      <a:pt x="2409" y="94"/>
                    </a:cubicBezTo>
                    <a:lnTo>
                      <a:pt x="2409" y="94"/>
                    </a:lnTo>
                    <a:cubicBezTo>
                      <a:pt x="2420" y="90"/>
                      <a:pt x="2431" y="86"/>
                      <a:pt x="2441" y="82"/>
                    </a:cubicBezTo>
                    <a:lnTo>
                      <a:pt x="2441" y="82"/>
                    </a:lnTo>
                    <a:cubicBezTo>
                      <a:pt x="2458" y="78"/>
                      <a:pt x="2475" y="74"/>
                      <a:pt x="2491" y="70"/>
                    </a:cubicBezTo>
                    <a:lnTo>
                      <a:pt x="2491" y="70"/>
                    </a:lnTo>
                    <a:cubicBezTo>
                      <a:pt x="2503" y="68"/>
                      <a:pt x="2515" y="66"/>
                      <a:pt x="2527" y="65"/>
                    </a:cubicBezTo>
                    <a:close/>
                    <a:moveTo>
                      <a:pt x="2512" y="55"/>
                    </a:moveTo>
                    <a:cubicBezTo>
                      <a:pt x="2506" y="56"/>
                      <a:pt x="2498" y="57"/>
                      <a:pt x="2488" y="59"/>
                    </a:cubicBezTo>
                    <a:lnTo>
                      <a:pt x="2488" y="59"/>
                    </a:lnTo>
                    <a:cubicBezTo>
                      <a:pt x="2412" y="71"/>
                      <a:pt x="2350" y="82"/>
                      <a:pt x="2300" y="92"/>
                    </a:cubicBezTo>
                    <a:lnTo>
                      <a:pt x="2300" y="92"/>
                    </a:lnTo>
                    <a:cubicBezTo>
                      <a:pt x="2317" y="92"/>
                      <a:pt x="2353" y="88"/>
                      <a:pt x="2399" y="82"/>
                    </a:cubicBezTo>
                    <a:lnTo>
                      <a:pt x="2399" y="82"/>
                    </a:lnTo>
                    <a:cubicBezTo>
                      <a:pt x="2387" y="85"/>
                      <a:pt x="2374" y="89"/>
                      <a:pt x="2360" y="93"/>
                    </a:cubicBezTo>
                    <a:lnTo>
                      <a:pt x="2360" y="93"/>
                    </a:lnTo>
                    <a:cubicBezTo>
                      <a:pt x="2358" y="93"/>
                      <a:pt x="2356" y="93"/>
                      <a:pt x="2354" y="93"/>
                    </a:cubicBezTo>
                    <a:cubicBezTo>
                      <a:pt x="2338" y="93"/>
                      <a:pt x="2312" y="94"/>
                      <a:pt x="2265" y="100"/>
                    </a:cubicBezTo>
                    <a:lnTo>
                      <a:pt x="2265" y="100"/>
                    </a:lnTo>
                    <a:cubicBezTo>
                      <a:pt x="2276" y="97"/>
                      <a:pt x="2288" y="95"/>
                      <a:pt x="2300" y="92"/>
                    </a:cubicBezTo>
                    <a:lnTo>
                      <a:pt x="2300" y="92"/>
                    </a:lnTo>
                    <a:cubicBezTo>
                      <a:pt x="2298" y="92"/>
                      <a:pt x="2296" y="93"/>
                      <a:pt x="2295" y="93"/>
                    </a:cubicBezTo>
                    <a:cubicBezTo>
                      <a:pt x="2281" y="93"/>
                      <a:pt x="2293" y="88"/>
                      <a:pt x="2342" y="78"/>
                    </a:cubicBezTo>
                    <a:lnTo>
                      <a:pt x="2342" y="78"/>
                    </a:lnTo>
                    <a:cubicBezTo>
                      <a:pt x="2267" y="91"/>
                      <a:pt x="2200" y="100"/>
                      <a:pt x="2109" y="110"/>
                    </a:cubicBezTo>
                    <a:lnTo>
                      <a:pt x="2109" y="110"/>
                    </a:lnTo>
                    <a:cubicBezTo>
                      <a:pt x="1642" y="108"/>
                      <a:pt x="2141" y="70"/>
                      <a:pt x="2072" y="58"/>
                    </a:cubicBezTo>
                    <a:lnTo>
                      <a:pt x="2072" y="58"/>
                    </a:lnTo>
                    <a:cubicBezTo>
                      <a:pt x="2214" y="65"/>
                      <a:pt x="2093" y="79"/>
                      <a:pt x="2130" y="79"/>
                    </a:cubicBezTo>
                    <a:cubicBezTo>
                      <a:pt x="2152" y="79"/>
                      <a:pt x="2226" y="74"/>
                      <a:pt x="2434" y="61"/>
                    </a:cubicBezTo>
                    <a:lnTo>
                      <a:pt x="2434" y="61"/>
                    </a:lnTo>
                    <a:cubicBezTo>
                      <a:pt x="2395" y="68"/>
                      <a:pt x="2365" y="74"/>
                      <a:pt x="2342" y="78"/>
                    </a:cubicBezTo>
                    <a:lnTo>
                      <a:pt x="2342" y="78"/>
                    </a:lnTo>
                    <a:cubicBezTo>
                      <a:pt x="2372" y="73"/>
                      <a:pt x="2403" y="67"/>
                      <a:pt x="2437" y="60"/>
                    </a:cubicBezTo>
                    <a:lnTo>
                      <a:pt x="2437" y="60"/>
                    </a:lnTo>
                    <a:cubicBezTo>
                      <a:pt x="2460" y="59"/>
                      <a:pt x="2485" y="57"/>
                      <a:pt x="2512" y="55"/>
                    </a:cubicBezTo>
                    <a:close/>
                    <a:moveTo>
                      <a:pt x="2097" y="111"/>
                    </a:moveTo>
                    <a:lnTo>
                      <a:pt x="2097" y="111"/>
                    </a:lnTo>
                    <a:cubicBezTo>
                      <a:pt x="1998" y="120"/>
                      <a:pt x="1869" y="130"/>
                      <a:pt x="1672" y="145"/>
                    </a:cubicBezTo>
                    <a:lnTo>
                      <a:pt x="1672" y="145"/>
                    </a:lnTo>
                    <a:cubicBezTo>
                      <a:pt x="1653" y="143"/>
                      <a:pt x="1639" y="139"/>
                      <a:pt x="1627" y="136"/>
                    </a:cubicBezTo>
                    <a:lnTo>
                      <a:pt x="1627" y="136"/>
                    </a:lnTo>
                    <a:cubicBezTo>
                      <a:pt x="1806" y="119"/>
                      <a:pt x="2005" y="113"/>
                      <a:pt x="2097" y="111"/>
                    </a:cubicBezTo>
                    <a:close/>
                    <a:moveTo>
                      <a:pt x="1693" y="168"/>
                    </a:moveTo>
                    <a:cubicBezTo>
                      <a:pt x="1694" y="168"/>
                      <a:pt x="1695" y="169"/>
                      <a:pt x="1695" y="170"/>
                    </a:cubicBezTo>
                    <a:lnTo>
                      <a:pt x="1695" y="170"/>
                    </a:lnTo>
                    <a:cubicBezTo>
                      <a:pt x="1687" y="187"/>
                      <a:pt x="1688" y="192"/>
                      <a:pt x="1692" y="192"/>
                    </a:cubicBezTo>
                    <a:cubicBezTo>
                      <a:pt x="1701" y="192"/>
                      <a:pt x="1726" y="170"/>
                      <a:pt x="1737" y="170"/>
                    </a:cubicBezTo>
                    <a:cubicBezTo>
                      <a:pt x="1745" y="170"/>
                      <a:pt x="1746" y="181"/>
                      <a:pt x="1730" y="218"/>
                    </a:cubicBezTo>
                    <a:lnTo>
                      <a:pt x="1730" y="218"/>
                    </a:lnTo>
                    <a:cubicBezTo>
                      <a:pt x="1711" y="217"/>
                      <a:pt x="1692" y="216"/>
                      <a:pt x="1671" y="214"/>
                    </a:cubicBezTo>
                    <a:lnTo>
                      <a:pt x="1671" y="214"/>
                    </a:lnTo>
                    <a:cubicBezTo>
                      <a:pt x="1683" y="177"/>
                      <a:pt x="1689" y="168"/>
                      <a:pt x="1693" y="168"/>
                    </a:cubicBezTo>
                    <a:close/>
                    <a:moveTo>
                      <a:pt x="1778" y="164"/>
                    </a:moveTo>
                    <a:cubicBezTo>
                      <a:pt x="1778" y="174"/>
                      <a:pt x="1768" y="193"/>
                      <a:pt x="1750" y="220"/>
                    </a:cubicBezTo>
                    <a:lnTo>
                      <a:pt x="1750" y="220"/>
                    </a:lnTo>
                    <a:cubicBezTo>
                      <a:pt x="1748" y="220"/>
                      <a:pt x="1746" y="220"/>
                      <a:pt x="1743" y="219"/>
                    </a:cubicBezTo>
                    <a:lnTo>
                      <a:pt x="1743" y="219"/>
                    </a:lnTo>
                    <a:cubicBezTo>
                      <a:pt x="1778" y="163"/>
                      <a:pt x="1753" y="201"/>
                      <a:pt x="1753" y="164"/>
                    </a:cubicBezTo>
                    <a:close/>
                    <a:moveTo>
                      <a:pt x="1769" y="219"/>
                    </a:moveTo>
                    <a:cubicBezTo>
                      <a:pt x="1768" y="220"/>
                      <a:pt x="1767" y="221"/>
                      <a:pt x="1766" y="221"/>
                    </a:cubicBezTo>
                    <a:lnTo>
                      <a:pt x="1766" y="221"/>
                    </a:lnTo>
                    <a:cubicBezTo>
                      <a:pt x="1762" y="221"/>
                      <a:pt x="1757" y="221"/>
                      <a:pt x="1752" y="220"/>
                    </a:cubicBezTo>
                    <a:lnTo>
                      <a:pt x="1752" y="220"/>
                    </a:lnTo>
                    <a:cubicBezTo>
                      <a:pt x="1752" y="220"/>
                      <a:pt x="1753" y="219"/>
                      <a:pt x="1753" y="219"/>
                    </a:cubicBezTo>
                    <a:close/>
                    <a:moveTo>
                      <a:pt x="1808" y="219"/>
                    </a:moveTo>
                    <a:lnTo>
                      <a:pt x="1808" y="225"/>
                    </a:lnTo>
                    <a:lnTo>
                      <a:pt x="1808" y="225"/>
                    </a:lnTo>
                    <a:cubicBezTo>
                      <a:pt x="1797" y="224"/>
                      <a:pt x="1786" y="223"/>
                      <a:pt x="1774" y="222"/>
                    </a:cubicBezTo>
                    <a:lnTo>
                      <a:pt x="1774" y="222"/>
                    </a:lnTo>
                    <a:cubicBezTo>
                      <a:pt x="1775" y="221"/>
                      <a:pt x="1776" y="220"/>
                      <a:pt x="1777" y="219"/>
                    </a:cubicBezTo>
                    <a:close/>
                    <a:moveTo>
                      <a:pt x="1746" y="226"/>
                    </a:moveTo>
                    <a:lnTo>
                      <a:pt x="1746" y="226"/>
                    </a:lnTo>
                    <a:cubicBezTo>
                      <a:pt x="1743" y="231"/>
                      <a:pt x="1739" y="237"/>
                      <a:pt x="1735" y="243"/>
                    </a:cubicBezTo>
                    <a:lnTo>
                      <a:pt x="1735" y="243"/>
                    </a:lnTo>
                    <a:cubicBezTo>
                      <a:pt x="1734" y="243"/>
                      <a:pt x="1733" y="243"/>
                      <a:pt x="1732" y="243"/>
                    </a:cubicBezTo>
                    <a:cubicBezTo>
                      <a:pt x="1731" y="243"/>
                      <a:pt x="1734" y="239"/>
                      <a:pt x="1746" y="226"/>
                    </a:cubicBezTo>
                    <a:close/>
                    <a:moveTo>
                      <a:pt x="2213" y="166"/>
                    </a:moveTo>
                    <a:cubicBezTo>
                      <a:pt x="2129" y="192"/>
                      <a:pt x="2057" y="214"/>
                      <a:pt x="1997" y="232"/>
                    </a:cubicBezTo>
                    <a:lnTo>
                      <a:pt x="1997" y="232"/>
                    </a:lnTo>
                    <a:cubicBezTo>
                      <a:pt x="1996" y="235"/>
                      <a:pt x="1988" y="241"/>
                      <a:pt x="1972" y="249"/>
                    </a:cubicBezTo>
                    <a:lnTo>
                      <a:pt x="1972" y="249"/>
                    </a:lnTo>
                    <a:cubicBezTo>
                      <a:pt x="1975" y="250"/>
                      <a:pt x="1977" y="251"/>
                      <a:pt x="1979" y="253"/>
                    </a:cubicBezTo>
                    <a:lnTo>
                      <a:pt x="1979" y="253"/>
                    </a:lnTo>
                    <a:cubicBezTo>
                      <a:pt x="2049" y="228"/>
                      <a:pt x="2131" y="197"/>
                      <a:pt x="2213" y="166"/>
                    </a:cubicBezTo>
                    <a:close/>
                    <a:moveTo>
                      <a:pt x="1711" y="259"/>
                    </a:moveTo>
                    <a:cubicBezTo>
                      <a:pt x="1711" y="260"/>
                      <a:pt x="1710" y="261"/>
                      <a:pt x="1710" y="262"/>
                    </a:cubicBezTo>
                    <a:lnTo>
                      <a:pt x="1710" y="262"/>
                    </a:lnTo>
                    <a:cubicBezTo>
                      <a:pt x="1706" y="261"/>
                      <a:pt x="1706" y="260"/>
                      <a:pt x="1711" y="259"/>
                    </a:cubicBezTo>
                    <a:close/>
                    <a:moveTo>
                      <a:pt x="1808" y="244"/>
                    </a:moveTo>
                    <a:lnTo>
                      <a:pt x="1808" y="262"/>
                    </a:lnTo>
                    <a:lnTo>
                      <a:pt x="1808" y="262"/>
                    </a:lnTo>
                    <a:cubicBezTo>
                      <a:pt x="1784" y="261"/>
                      <a:pt x="1765" y="260"/>
                      <a:pt x="1751" y="259"/>
                    </a:cubicBezTo>
                    <a:lnTo>
                      <a:pt x="1751" y="259"/>
                    </a:lnTo>
                    <a:cubicBezTo>
                      <a:pt x="1744" y="261"/>
                      <a:pt x="1737" y="263"/>
                      <a:pt x="1730" y="265"/>
                    </a:cubicBezTo>
                    <a:lnTo>
                      <a:pt x="1730" y="265"/>
                    </a:lnTo>
                    <a:cubicBezTo>
                      <a:pt x="1732" y="263"/>
                      <a:pt x="1734" y="261"/>
                      <a:pt x="1736" y="259"/>
                    </a:cubicBezTo>
                    <a:lnTo>
                      <a:pt x="1736" y="259"/>
                    </a:lnTo>
                    <a:cubicBezTo>
                      <a:pt x="1741" y="259"/>
                      <a:pt x="1745" y="259"/>
                      <a:pt x="1751" y="259"/>
                    </a:cubicBezTo>
                    <a:lnTo>
                      <a:pt x="1751" y="259"/>
                    </a:lnTo>
                    <a:cubicBezTo>
                      <a:pt x="1770" y="254"/>
                      <a:pt x="1789" y="249"/>
                      <a:pt x="1808" y="244"/>
                    </a:cubicBezTo>
                    <a:close/>
                    <a:moveTo>
                      <a:pt x="1723" y="259"/>
                    </a:moveTo>
                    <a:cubicBezTo>
                      <a:pt x="1721" y="261"/>
                      <a:pt x="1720" y="263"/>
                      <a:pt x="1718" y="265"/>
                    </a:cubicBezTo>
                    <a:lnTo>
                      <a:pt x="1718" y="265"/>
                    </a:lnTo>
                    <a:cubicBezTo>
                      <a:pt x="1717" y="265"/>
                      <a:pt x="1716" y="264"/>
                      <a:pt x="1716" y="264"/>
                    </a:cubicBezTo>
                    <a:lnTo>
                      <a:pt x="1716" y="264"/>
                    </a:lnTo>
                    <a:cubicBezTo>
                      <a:pt x="1717" y="262"/>
                      <a:pt x="1718" y="260"/>
                      <a:pt x="1719" y="259"/>
                    </a:cubicBezTo>
                    <a:lnTo>
                      <a:pt x="1719" y="259"/>
                    </a:lnTo>
                    <a:cubicBezTo>
                      <a:pt x="1720" y="259"/>
                      <a:pt x="1721" y="259"/>
                      <a:pt x="1723" y="259"/>
                    </a:cubicBezTo>
                    <a:close/>
                    <a:moveTo>
                      <a:pt x="1808" y="262"/>
                    </a:moveTo>
                    <a:cubicBezTo>
                      <a:pt x="1812" y="262"/>
                      <a:pt x="1816" y="263"/>
                      <a:pt x="1820" y="263"/>
                    </a:cubicBezTo>
                    <a:lnTo>
                      <a:pt x="1820" y="263"/>
                    </a:lnTo>
                    <a:cubicBezTo>
                      <a:pt x="1816" y="264"/>
                      <a:pt x="1812" y="265"/>
                      <a:pt x="1808" y="266"/>
                    </a:cubicBezTo>
                    <a:lnTo>
                      <a:pt x="1808" y="266"/>
                    </a:lnTo>
                    <a:lnTo>
                      <a:pt x="1808" y="262"/>
                    </a:lnTo>
                    <a:close/>
                    <a:moveTo>
                      <a:pt x="1730" y="265"/>
                    </a:moveTo>
                    <a:cubicBezTo>
                      <a:pt x="1729" y="265"/>
                      <a:pt x="1728" y="266"/>
                      <a:pt x="1727" y="267"/>
                    </a:cubicBezTo>
                    <a:lnTo>
                      <a:pt x="1727" y="267"/>
                    </a:lnTo>
                    <a:cubicBezTo>
                      <a:pt x="1726" y="267"/>
                      <a:pt x="1725" y="266"/>
                      <a:pt x="1724" y="266"/>
                    </a:cubicBezTo>
                    <a:lnTo>
                      <a:pt x="1724" y="266"/>
                    </a:lnTo>
                    <a:cubicBezTo>
                      <a:pt x="1726" y="266"/>
                      <a:pt x="1728" y="265"/>
                      <a:pt x="1730" y="265"/>
                    </a:cubicBezTo>
                    <a:close/>
                    <a:moveTo>
                      <a:pt x="1925" y="270"/>
                    </a:moveTo>
                    <a:cubicBezTo>
                      <a:pt x="1923" y="272"/>
                      <a:pt x="1920" y="273"/>
                      <a:pt x="1917" y="274"/>
                    </a:cubicBezTo>
                    <a:cubicBezTo>
                      <a:pt x="1920" y="273"/>
                      <a:pt x="1924" y="272"/>
                      <a:pt x="1927" y="271"/>
                    </a:cubicBezTo>
                    <a:lnTo>
                      <a:pt x="1927" y="271"/>
                    </a:lnTo>
                    <a:cubicBezTo>
                      <a:pt x="1927" y="270"/>
                      <a:pt x="1926" y="270"/>
                      <a:pt x="1925" y="270"/>
                    </a:cubicBezTo>
                    <a:close/>
                    <a:moveTo>
                      <a:pt x="1979" y="253"/>
                    </a:moveTo>
                    <a:lnTo>
                      <a:pt x="1979" y="253"/>
                    </a:lnTo>
                    <a:cubicBezTo>
                      <a:pt x="1961" y="259"/>
                      <a:pt x="1944" y="265"/>
                      <a:pt x="1927" y="271"/>
                    </a:cubicBezTo>
                    <a:lnTo>
                      <a:pt x="1927" y="271"/>
                    </a:lnTo>
                    <a:cubicBezTo>
                      <a:pt x="1941" y="272"/>
                      <a:pt x="1956" y="273"/>
                      <a:pt x="1972" y="274"/>
                    </a:cubicBezTo>
                    <a:cubicBezTo>
                      <a:pt x="1988" y="266"/>
                      <a:pt x="1990" y="259"/>
                      <a:pt x="1979" y="253"/>
                    </a:cubicBezTo>
                    <a:close/>
                    <a:moveTo>
                      <a:pt x="1837" y="264"/>
                    </a:moveTo>
                    <a:lnTo>
                      <a:pt x="1837" y="264"/>
                    </a:lnTo>
                    <a:cubicBezTo>
                      <a:pt x="1838" y="264"/>
                      <a:pt x="1838" y="264"/>
                      <a:pt x="1839" y="264"/>
                    </a:cubicBezTo>
                    <a:lnTo>
                      <a:pt x="1839" y="264"/>
                    </a:lnTo>
                    <a:cubicBezTo>
                      <a:pt x="1829" y="268"/>
                      <a:pt x="1818" y="271"/>
                      <a:pt x="1807" y="275"/>
                    </a:cubicBezTo>
                    <a:lnTo>
                      <a:pt x="1807" y="275"/>
                    </a:lnTo>
                    <a:cubicBezTo>
                      <a:pt x="1798" y="275"/>
                      <a:pt x="1787" y="275"/>
                      <a:pt x="1775" y="274"/>
                    </a:cubicBezTo>
                    <a:lnTo>
                      <a:pt x="1775" y="274"/>
                    </a:lnTo>
                    <a:cubicBezTo>
                      <a:pt x="1786" y="271"/>
                      <a:pt x="1797" y="269"/>
                      <a:pt x="1808" y="266"/>
                    </a:cubicBezTo>
                    <a:lnTo>
                      <a:pt x="1808" y="266"/>
                    </a:lnTo>
                    <a:lnTo>
                      <a:pt x="1808" y="274"/>
                    </a:lnTo>
                    <a:cubicBezTo>
                      <a:pt x="1819" y="270"/>
                      <a:pt x="1829" y="267"/>
                      <a:pt x="1837" y="264"/>
                    </a:cubicBezTo>
                    <a:close/>
                    <a:moveTo>
                      <a:pt x="1441" y="274"/>
                    </a:moveTo>
                    <a:lnTo>
                      <a:pt x="1441" y="274"/>
                    </a:lnTo>
                    <a:cubicBezTo>
                      <a:pt x="1439" y="274"/>
                      <a:pt x="1437" y="275"/>
                      <a:pt x="1436" y="276"/>
                    </a:cubicBezTo>
                    <a:lnTo>
                      <a:pt x="1436" y="276"/>
                    </a:lnTo>
                    <a:cubicBezTo>
                      <a:pt x="1434" y="275"/>
                      <a:pt x="1433" y="275"/>
                      <a:pt x="1432" y="275"/>
                    </a:cubicBezTo>
                    <a:lnTo>
                      <a:pt x="1432" y="275"/>
                    </a:lnTo>
                    <a:cubicBezTo>
                      <a:pt x="1434" y="275"/>
                      <a:pt x="1436" y="274"/>
                      <a:pt x="1438" y="274"/>
                    </a:cubicBezTo>
                    <a:close/>
                    <a:moveTo>
                      <a:pt x="1710" y="274"/>
                    </a:moveTo>
                    <a:lnTo>
                      <a:pt x="1710" y="274"/>
                    </a:lnTo>
                    <a:cubicBezTo>
                      <a:pt x="1708" y="277"/>
                      <a:pt x="1706" y="280"/>
                      <a:pt x="1704" y="283"/>
                    </a:cubicBezTo>
                    <a:lnTo>
                      <a:pt x="1704" y="283"/>
                    </a:lnTo>
                    <a:cubicBezTo>
                      <a:pt x="1706" y="280"/>
                      <a:pt x="1709" y="277"/>
                      <a:pt x="1711" y="274"/>
                    </a:cubicBezTo>
                    <a:lnTo>
                      <a:pt x="1711" y="274"/>
                    </a:lnTo>
                    <a:cubicBezTo>
                      <a:pt x="1711" y="274"/>
                      <a:pt x="1710" y="274"/>
                      <a:pt x="1710" y="274"/>
                    </a:cubicBezTo>
                    <a:close/>
                    <a:moveTo>
                      <a:pt x="1156" y="263"/>
                    </a:moveTo>
                    <a:cubicBezTo>
                      <a:pt x="1218" y="263"/>
                      <a:pt x="1221" y="273"/>
                      <a:pt x="1201" y="286"/>
                    </a:cubicBezTo>
                    <a:lnTo>
                      <a:pt x="1201" y="286"/>
                    </a:lnTo>
                    <a:cubicBezTo>
                      <a:pt x="1185" y="282"/>
                      <a:pt x="1168" y="278"/>
                      <a:pt x="1150" y="274"/>
                    </a:cubicBezTo>
                    <a:cubicBezTo>
                      <a:pt x="1125" y="274"/>
                      <a:pt x="1088" y="274"/>
                      <a:pt x="1045" y="269"/>
                    </a:cubicBezTo>
                    <a:lnTo>
                      <a:pt x="1045" y="269"/>
                    </a:lnTo>
                    <a:cubicBezTo>
                      <a:pt x="1094" y="264"/>
                      <a:pt x="1130" y="263"/>
                      <a:pt x="1156" y="263"/>
                    </a:cubicBezTo>
                    <a:close/>
                    <a:moveTo>
                      <a:pt x="1840" y="279"/>
                    </a:moveTo>
                    <a:cubicBezTo>
                      <a:pt x="1833" y="281"/>
                      <a:pt x="1827" y="283"/>
                      <a:pt x="1821" y="284"/>
                    </a:cubicBezTo>
                    <a:lnTo>
                      <a:pt x="1821" y="284"/>
                    </a:lnTo>
                    <a:cubicBezTo>
                      <a:pt x="1841" y="288"/>
                      <a:pt x="1861" y="291"/>
                      <a:pt x="1880" y="295"/>
                    </a:cubicBezTo>
                    <a:lnTo>
                      <a:pt x="1880" y="295"/>
                    </a:lnTo>
                    <a:cubicBezTo>
                      <a:pt x="1869" y="287"/>
                      <a:pt x="1857" y="282"/>
                      <a:pt x="1840" y="279"/>
                    </a:cubicBezTo>
                    <a:close/>
                    <a:moveTo>
                      <a:pt x="1349" y="289"/>
                    </a:moveTo>
                    <a:cubicBezTo>
                      <a:pt x="1357" y="290"/>
                      <a:pt x="1365" y="292"/>
                      <a:pt x="1374" y="294"/>
                    </a:cubicBezTo>
                    <a:lnTo>
                      <a:pt x="1374" y="294"/>
                    </a:lnTo>
                    <a:cubicBezTo>
                      <a:pt x="1352" y="300"/>
                      <a:pt x="1335" y="306"/>
                      <a:pt x="1321" y="310"/>
                    </a:cubicBezTo>
                    <a:lnTo>
                      <a:pt x="1321" y="310"/>
                    </a:lnTo>
                    <a:cubicBezTo>
                      <a:pt x="1307" y="308"/>
                      <a:pt x="1291" y="305"/>
                      <a:pt x="1274" y="302"/>
                    </a:cubicBezTo>
                    <a:lnTo>
                      <a:pt x="1274" y="302"/>
                    </a:lnTo>
                    <a:cubicBezTo>
                      <a:pt x="1300" y="297"/>
                      <a:pt x="1325" y="293"/>
                      <a:pt x="1349" y="289"/>
                    </a:cubicBezTo>
                    <a:close/>
                    <a:moveTo>
                      <a:pt x="1692" y="296"/>
                    </a:moveTo>
                    <a:lnTo>
                      <a:pt x="1692" y="296"/>
                    </a:lnTo>
                    <a:cubicBezTo>
                      <a:pt x="1691" y="298"/>
                      <a:pt x="1689" y="301"/>
                      <a:pt x="1688" y="304"/>
                    </a:cubicBezTo>
                    <a:lnTo>
                      <a:pt x="1688" y="304"/>
                    </a:lnTo>
                    <a:cubicBezTo>
                      <a:pt x="1688" y="304"/>
                      <a:pt x="1688" y="303"/>
                      <a:pt x="1688" y="303"/>
                    </a:cubicBezTo>
                    <a:lnTo>
                      <a:pt x="1688" y="303"/>
                    </a:lnTo>
                    <a:cubicBezTo>
                      <a:pt x="1688" y="304"/>
                      <a:pt x="1688" y="304"/>
                      <a:pt x="1687" y="304"/>
                    </a:cubicBezTo>
                    <a:lnTo>
                      <a:pt x="1687" y="304"/>
                    </a:lnTo>
                    <a:cubicBezTo>
                      <a:pt x="1687" y="304"/>
                      <a:pt x="1688" y="304"/>
                      <a:pt x="1688" y="304"/>
                    </a:cubicBezTo>
                    <a:lnTo>
                      <a:pt x="1688" y="304"/>
                    </a:lnTo>
                    <a:cubicBezTo>
                      <a:pt x="1685" y="306"/>
                      <a:pt x="1682" y="309"/>
                      <a:pt x="1679" y="311"/>
                    </a:cubicBezTo>
                    <a:lnTo>
                      <a:pt x="1679" y="311"/>
                    </a:lnTo>
                    <a:cubicBezTo>
                      <a:pt x="1670" y="310"/>
                      <a:pt x="1660" y="308"/>
                      <a:pt x="1650" y="307"/>
                    </a:cubicBezTo>
                    <a:lnTo>
                      <a:pt x="1650" y="307"/>
                    </a:lnTo>
                    <a:cubicBezTo>
                      <a:pt x="1649" y="307"/>
                      <a:pt x="1648" y="307"/>
                      <a:pt x="1647" y="308"/>
                    </a:cubicBezTo>
                    <a:lnTo>
                      <a:pt x="1647" y="308"/>
                    </a:lnTo>
                    <a:cubicBezTo>
                      <a:pt x="1647" y="307"/>
                      <a:pt x="1647" y="307"/>
                      <a:pt x="1647" y="307"/>
                    </a:cubicBezTo>
                    <a:lnTo>
                      <a:pt x="1647" y="307"/>
                    </a:lnTo>
                    <a:cubicBezTo>
                      <a:pt x="1648" y="307"/>
                      <a:pt x="1649" y="307"/>
                      <a:pt x="1650" y="307"/>
                    </a:cubicBezTo>
                    <a:lnTo>
                      <a:pt x="1650" y="307"/>
                    </a:lnTo>
                    <a:cubicBezTo>
                      <a:pt x="1664" y="303"/>
                      <a:pt x="1678" y="299"/>
                      <a:pt x="1692" y="296"/>
                    </a:cubicBezTo>
                    <a:close/>
                    <a:moveTo>
                      <a:pt x="1795" y="280"/>
                    </a:moveTo>
                    <a:cubicBezTo>
                      <a:pt x="1749" y="296"/>
                      <a:pt x="1701" y="314"/>
                      <a:pt x="1710" y="314"/>
                    </a:cubicBezTo>
                    <a:cubicBezTo>
                      <a:pt x="1716" y="314"/>
                      <a:pt x="1747" y="306"/>
                      <a:pt x="1821" y="284"/>
                    </a:cubicBezTo>
                    <a:lnTo>
                      <a:pt x="1821" y="284"/>
                    </a:lnTo>
                    <a:cubicBezTo>
                      <a:pt x="1812" y="283"/>
                      <a:pt x="1803" y="281"/>
                      <a:pt x="1795" y="280"/>
                    </a:cubicBezTo>
                    <a:close/>
                    <a:moveTo>
                      <a:pt x="1653" y="281"/>
                    </a:moveTo>
                    <a:lnTo>
                      <a:pt x="1653" y="281"/>
                    </a:lnTo>
                    <a:cubicBezTo>
                      <a:pt x="1653" y="282"/>
                      <a:pt x="1653" y="284"/>
                      <a:pt x="1653" y="285"/>
                    </a:cubicBezTo>
                    <a:lnTo>
                      <a:pt x="1653" y="285"/>
                    </a:lnTo>
                    <a:cubicBezTo>
                      <a:pt x="1634" y="289"/>
                      <a:pt x="1616" y="294"/>
                      <a:pt x="1597" y="299"/>
                    </a:cubicBezTo>
                    <a:lnTo>
                      <a:pt x="1597" y="299"/>
                    </a:lnTo>
                    <a:cubicBezTo>
                      <a:pt x="1598" y="299"/>
                      <a:pt x="1600" y="300"/>
                      <a:pt x="1602" y="300"/>
                    </a:cubicBezTo>
                    <a:lnTo>
                      <a:pt x="1602" y="300"/>
                    </a:lnTo>
                    <a:cubicBezTo>
                      <a:pt x="1625" y="294"/>
                      <a:pt x="1641" y="290"/>
                      <a:pt x="1652" y="287"/>
                    </a:cubicBezTo>
                    <a:lnTo>
                      <a:pt x="1652" y="287"/>
                    </a:lnTo>
                    <a:cubicBezTo>
                      <a:pt x="1651" y="293"/>
                      <a:pt x="1649" y="300"/>
                      <a:pt x="1647" y="307"/>
                    </a:cubicBezTo>
                    <a:lnTo>
                      <a:pt x="1647" y="307"/>
                    </a:lnTo>
                    <a:cubicBezTo>
                      <a:pt x="1633" y="304"/>
                      <a:pt x="1617" y="302"/>
                      <a:pt x="1602" y="300"/>
                    </a:cubicBezTo>
                    <a:lnTo>
                      <a:pt x="1602" y="300"/>
                    </a:lnTo>
                    <a:cubicBezTo>
                      <a:pt x="1578" y="306"/>
                      <a:pt x="1546" y="313"/>
                      <a:pt x="1506" y="322"/>
                    </a:cubicBezTo>
                    <a:lnTo>
                      <a:pt x="1506" y="322"/>
                    </a:lnTo>
                    <a:cubicBezTo>
                      <a:pt x="1506" y="322"/>
                      <a:pt x="1505" y="322"/>
                      <a:pt x="1505" y="322"/>
                    </a:cubicBezTo>
                    <a:lnTo>
                      <a:pt x="1505" y="322"/>
                    </a:lnTo>
                    <a:cubicBezTo>
                      <a:pt x="1498" y="324"/>
                      <a:pt x="1490" y="326"/>
                      <a:pt x="1482" y="328"/>
                    </a:cubicBezTo>
                    <a:lnTo>
                      <a:pt x="1482" y="328"/>
                    </a:lnTo>
                    <a:cubicBezTo>
                      <a:pt x="1459" y="327"/>
                      <a:pt x="1431" y="325"/>
                      <a:pt x="1397" y="321"/>
                    </a:cubicBezTo>
                    <a:lnTo>
                      <a:pt x="1397" y="321"/>
                    </a:lnTo>
                    <a:cubicBezTo>
                      <a:pt x="1417" y="318"/>
                      <a:pt x="1438" y="315"/>
                      <a:pt x="1459" y="312"/>
                    </a:cubicBezTo>
                    <a:lnTo>
                      <a:pt x="1459" y="312"/>
                    </a:lnTo>
                    <a:cubicBezTo>
                      <a:pt x="1474" y="315"/>
                      <a:pt x="1490" y="319"/>
                      <a:pt x="1505" y="322"/>
                    </a:cubicBezTo>
                    <a:lnTo>
                      <a:pt x="1505" y="322"/>
                    </a:lnTo>
                    <a:cubicBezTo>
                      <a:pt x="1536" y="314"/>
                      <a:pt x="1567" y="307"/>
                      <a:pt x="1597" y="299"/>
                    </a:cubicBezTo>
                    <a:lnTo>
                      <a:pt x="1597" y="299"/>
                    </a:lnTo>
                    <a:cubicBezTo>
                      <a:pt x="1587" y="298"/>
                      <a:pt x="1577" y="296"/>
                      <a:pt x="1566" y="295"/>
                    </a:cubicBezTo>
                    <a:lnTo>
                      <a:pt x="1566" y="295"/>
                    </a:lnTo>
                    <a:cubicBezTo>
                      <a:pt x="1604" y="289"/>
                      <a:pt x="1635" y="284"/>
                      <a:pt x="1653" y="281"/>
                    </a:cubicBezTo>
                    <a:close/>
                    <a:moveTo>
                      <a:pt x="1506" y="322"/>
                    </a:moveTo>
                    <a:lnTo>
                      <a:pt x="1506" y="322"/>
                    </a:lnTo>
                    <a:cubicBezTo>
                      <a:pt x="1515" y="324"/>
                      <a:pt x="1525" y="327"/>
                      <a:pt x="1534" y="329"/>
                    </a:cubicBezTo>
                    <a:cubicBezTo>
                      <a:pt x="1520" y="329"/>
                      <a:pt x="1503" y="329"/>
                      <a:pt x="1483" y="328"/>
                    </a:cubicBezTo>
                    <a:lnTo>
                      <a:pt x="1483" y="328"/>
                    </a:lnTo>
                    <a:cubicBezTo>
                      <a:pt x="1481" y="328"/>
                      <a:pt x="1480" y="328"/>
                      <a:pt x="1479" y="329"/>
                    </a:cubicBezTo>
                    <a:cubicBezTo>
                      <a:pt x="1480" y="328"/>
                      <a:pt x="1481" y="328"/>
                      <a:pt x="1482" y="328"/>
                    </a:cubicBezTo>
                    <a:lnTo>
                      <a:pt x="1482" y="328"/>
                    </a:lnTo>
                    <a:cubicBezTo>
                      <a:pt x="1482" y="328"/>
                      <a:pt x="1482" y="328"/>
                      <a:pt x="1483" y="328"/>
                    </a:cubicBezTo>
                    <a:lnTo>
                      <a:pt x="1483" y="328"/>
                    </a:lnTo>
                    <a:cubicBezTo>
                      <a:pt x="1491" y="326"/>
                      <a:pt x="1499" y="324"/>
                      <a:pt x="1506" y="322"/>
                    </a:cubicBezTo>
                    <a:close/>
                    <a:moveTo>
                      <a:pt x="1880" y="295"/>
                    </a:moveTo>
                    <a:cubicBezTo>
                      <a:pt x="1891" y="303"/>
                      <a:pt x="1902" y="314"/>
                      <a:pt x="1917" y="329"/>
                    </a:cubicBezTo>
                    <a:cubicBezTo>
                      <a:pt x="2046" y="329"/>
                      <a:pt x="1973" y="312"/>
                      <a:pt x="1880" y="295"/>
                    </a:cubicBezTo>
                    <a:close/>
                    <a:moveTo>
                      <a:pt x="1687" y="304"/>
                    </a:moveTo>
                    <a:lnTo>
                      <a:pt x="1687" y="304"/>
                    </a:lnTo>
                    <a:cubicBezTo>
                      <a:pt x="1686" y="307"/>
                      <a:pt x="1685" y="309"/>
                      <a:pt x="1683" y="312"/>
                    </a:cubicBezTo>
                    <a:lnTo>
                      <a:pt x="1683" y="312"/>
                    </a:lnTo>
                    <a:cubicBezTo>
                      <a:pt x="1683" y="312"/>
                      <a:pt x="1682" y="312"/>
                      <a:pt x="1682" y="312"/>
                    </a:cubicBezTo>
                    <a:lnTo>
                      <a:pt x="1682" y="312"/>
                    </a:lnTo>
                    <a:cubicBezTo>
                      <a:pt x="1670" y="326"/>
                      <a:pt x="1659" y="340"/>
                      <a:pt x="1646" y="355"/>
                    </a:cubicBezTo>
                    <a:lnTo>
                      <a:pt x="1646" y="355"/>
                    </a:lnTo>
                    <a:cubicBezTo>
                      <a:pt x="1643" y="356"/>
                      <a:pt x="1639" y="358"/>
                      <a:pt x="1636" y="360"/>
                    </a:cubicBezTo>
                    <a:lnTo>
                      <a:pt x="1636" y="360"/>
                    </a:lnTo>
                    <a:cubicBezTo>
                      <a:pt x="1636" y="356"/>
                      <a:pt x="1637" y="353"/>
                      <a:pt x="1638" y="349"/>
                    </a:cubicBezTo>
                    <a:lnTo>
                      <a:pt x="1638" y="349"/>
                    </a:lnTo>
                    <a:cubicBezTo>
                      <a:pt x="1653" y="335"/>
                      <a:pt x="1667" y="323"/>
                      <a:pt x="1679" y="311"/>
                    </a:cubicBezTo>
                    <a:lnTo>
                      <a:pt x="1679" y="311"/>
                    </a:lnTo>
                    <a:cubicBezTo>
                      <a:pt x="1680" y="312"/>
                      <a:pt x="1681" y="312"/>
                      <a:pt x="1682" y="312"/>
                    </a:cubicBezTo>
                    <a:lnTo>
                      <a:pt x="1682" y="312"/>
                    </a:lnTo>
                    <a:cubicBezTo>
                      <a:pt x="1683" y="309"/>
                      <a:pt x="1685" y="307"/>
                      <a:pt x="1687" y="304"/>
                    </a:cubicBezTo>
                    <a:close/>
                    <a:moveTo>
                      <a:pt x="712" y="329"/>
                    </a:moveTo>
                    <a:lnTo>
                      <a:pt x="712" y="329"/>
                    </a:lnTo>
                    <a:cubicBezTo>
                      <a:pt x="741" y="340"/>
                      <a:pt x="768" y="351"/>
                      <a:pt x="793" y="362"/>
                    </a:cubicBezTo>
                    <a:lnTo>
                      <a:pt x="793" y="362"/>
                    </a:lnTo>
                    <a:cubicBezTo>
                      <a:pt x="767" y="349"/>
                      <a:pt x="740" y="338"/>
                      <a:pt x="712" y="329"/>
                    </a:cubicBezTo>
                    <a:close/>
                    <a:moveTo>
                      <a:pt x="1644" y="357"/>
                    </a:moveTo>
                    <a:lnTo>
                      <a:pt x="1644" y="357"/>
                    </a:lnTo>
                    <a:cubicBezTo>
                      <a:pt x="1641" y="361"/>
                      <a:pt x="1637" y="366"/>
                      <a:pt x="1634" y="370"/>
                    </a:cubicBezTo>
                    <a:lnTo>
                      <a:pt x="1634" y="370"/>
                    </a:lnTo>
                    <a:cubicBezTo>
                      <a:pt x="1634" y="367"/>
                      <a:pt x="1635" y="364"/>
                      <a:pt x="1635" y="362"/>
                    </a:cubicBezTo>
                    <a:lnTo>
                      <a:pt x="1635" y="362"/>
                    </a:lnTo>
                    <a:cubicBezTo>
                      <a:pt x="1638" y="360"/>
                      <a:pt x="1641" y="359"/>
                      <a:pt x="1644" y="357"/>
                    </a:cubicBezTo>
                    <a:close/>
                    <a:moveTo>
                      <a:pt x="818" y="327"/>
                    </a:moveTo>
                    <a:cubicBezTo>
                      <a:pt x="903" y="353"/>
                      <a:pt x="1021" y="387"/>
                      <a:pt x="1182" y="432"/>
                    </a:cubicBezTo>
                    <a:lnTo>
                      <a:pt x="1182" y="432"/>
                    </a:lnTo>
                    <a:cubicBezTo>
                      <a:pt x="1177" y="433"/>
                      <a:pt x="1171" y="435"/>
                      <a:pt x="1165" y="436"/>
                    </a:cubicBezTo>
                    <a:lnTo>
                      <a:pt x="1165" y="436"/>
                    </a:lnTo>
                    <a:lnTo>
                      <a:pt x="822" y="329"/>
                    </a:lnTo>
                    <a:cubicBezTo>
                      <a:pt x="820" y="328"/>
                      <a:pt x="819" y="328"/>
                      <a:pt x="818" y="327"/>
                    </a:cubicBezTo>
                    <a:close/>
                    <a:moveTo>
                      <a:pt x="1479" y="438"/>
                    </a:moveTo>
                    <a:lnTo>
                      <a:pt x="1479" y="438"/>
                    </a:lnTo>
                    <a:cubicBezTo>
                      <a:pt x="1485" y="440"/>
                      <a:pt x="1491" y="442"/>
                      <a:pt x="1497" y="444"/>
                    </a:cubicBezTo>
                    <a:lnTo>
                      <a:pt x="1497" y="444"/>
                    </a:lnTo>
                    <a:lnTo>
                      <a:pt x="1483" y="454"/>
                    </a:lnTo>
                    <a:lnTo>
                      <a:pt x="1483" y="454"/>
                    </a:lnTo>
                    <a:cubicBezTo>
                      <a:pt x="1487" y="450"/>
                      <a:pt x="1486" y="445"/>
                      <a:pt x="1479" y="438"/>
                    </a:cubicBezTo>
                    <a:close/>
                    <a:moveTo>
                      <a:pt x="1321" y="454"/>
                    </a:moveTo>
                    <a:cubicBezTo>
                      <a:pt x="1321" y="454"/>
                      <a:pt x="1321" y="454"/>
                      <a:pt x="1321" y="454"/>
                    </a:cubicBezTo>
                    <a:lnTo>
                      <a:pt x="1321" y="454"/>
                    </a:lnTo>
                    <a:lnTo>
                      <a:pt x="1274" y="470"/>
                    </a:lnTo>
                    <a:lnTo>
                      <a:pt x="1274" y="470"/>
                    </a:lnTo>
                    <a:lnTo>
                      <a:pt x="1273" y="470"/>
                    </a:lnTo>
                    <a:lnTo>
                      <a:pt x="1273" y="470"/>
                    </a:lnTo>
                    <a:cubicBezTo>
                      <a:pt x="1288" y="465"/>
                      <a:pt x="1304" y="460"/>
                      <a:pt x="1321" y="454"/>
                    </a:cubicBezTo>
                    <a:close/>
                    <a:moveTo>
                      <a:pt x="1524" y="452"/>
                    </a:moveTo>
                    <a:cubicBezTo>
                      <a:pt x="1526" y="453"/>
                      <a:pt x="1528" y="454"/>
                      <a:pt x="1530" y="454"/>
                    </a:cubicBezTo>
                    <a:lnTo>
                      <a:pt x="1530" y="454"/>
                    </a:lnTo>
                    <a:cubicBezTo>
                      <a:pt x="1519" y="462"/>
                      <a:pt x="1502" y="475"/>
                      <a:pt x="1479" y="493"/>
                    </a:cubicBezTo>
                    <a:cubicBezTo>
                      <a:pt x="1495" y="479"/>
                      <a:pt x="1510" y="465"/>
                      <a:pt x="1524" y="452"/>
                    </a:cubicBezTo>
                    <a:close/>
                    <a:moveTo>
                      <a:pt x="1478" y="457"/>
                    </a:moveTo>
                    <a:lnTo>
                      <a:pt x="1400" y="509"/>
                    </a:lnTo>
                    <a:lnTo>
                      <a:pt x="1400" y="509"/>
                    </a:lnTo>
                    <a:lnTo>
                      <a:pt x="1349" y="493"/>
                    </a:lnTo>
                    <a:lnTo>
                      <a:pt x="1349" y="493"/>
                    </a:lnTo>
                    <a:cubicBezTo>
                      <a:pt x="1373" y="483"/>
                      <a:pt x="1397" y="473"/>
                      <a:pt x="1420" y="462"/>
                    </a:cubicBezTo>
                    <a:lnTo>
                      <a:pt x="1420" y="462"/>
                    </a:lnTo>
                    <a:cubicBezTo>
                      <a:pt x="1424" y="463"/>
                      <a:pt x="1428" y="463"/>
                      <a:pt x="1432" y="463"/>
                    </a:cubicBezTo>
                    <a:cubicBezTo>
                      <a:pt x="1453" y="463"/>
                      <a:pt x="1469" y="461"/>
                      <a:pt x="1478" y="457"/>
                    </a:cubicBezTo>
                    <a:close/>
                    <a:moveTo>
                      <a:pt x="1545" y="459"/>
                    </a:moveTo>
                    <a:lnTo>
                      <a:pt x="1545" y="459"/>
                    </a:lnTo>
                    <a:cubicBezTo>
                      <a:pt x="1548" y="460"/>
                      <a:pt x="1551" y="460"/>
                      <a:pt x="1554" y="461"/>
                    </a:cubicBezTo>
                    <a:lnTo>
                      <a:pt x="1554" y="461"/>
                    </a:lnTo>
                    <a:cubicBezTo>
                      <a:pt x="1532" y="486"/>
                      <a:pt x="1509" y="511"/>
                      <a:pt x="1486" y="536"/>
                    </a:cubicBezTo>
                    <a:lnTo>
                      <a:pt x="1486" y="536"/>
                    </a:lnTo>
                    <a:lnTo>
                      <a:pt x="1482" y="535"/>
                    </a:lnTo>
                    <a:lnTo>
                      <a:pt x="1482" y="535"/>
                    </a:lnTo>
                    <a:cubicBezTo>
                      <a:pt x="1510" y="503"/>
                      <a:pt x="1534" y="475"/>
                      <a:pt x="1545" y="459"/>
                    </a:cubicBezTo>
                    <a:close/>
                    <a:moveTo>
                      <a:pt x="1447" y="573"/>
                    </a:moveTo>
                    <a:lnTo>
                      <a:pt x="1447" y="573"/>
                    </a:lnTo>
                    <a:cubicBezTo>
                      <a:pt x="1448" y="573"/>
                      <a:pt x="1449" y="574"/>
                      <a:pt x="1450" y="574"/>
                    </a:cubicBezTo>
                    <a:lnTo>
                      <a:pt x="1450" y="574"/>
                    </a:lnTo>
                    <a:cubicBezTo>
                      <a:pt x="1448" y="576"/>
                      <a:pt x="1446" y="579"/>
                      <a:pt x="1444" y="581"/>
                    </a:cubicBezTo>
                    <a:lnTo>
                      <a:pt x="1444" y="581"/>
                    </a:lnTo>
                    <a:cubicBezTo>
                      <a:pt x="1443" y="581"/>
                      <a:pt x="1442" y="580"/>
                      <a:pt x="1441" y="580"/>
                    </a:cubicBezTo>
                    <a:lnTo>
                      <a:pt x="1441" y="580"/>
                    </a:lnTo>
                    <a:cubicBezTo>
                      <a:pt x="1443" y="577"/>
                      <a:pt x="1445" y="575"/>
                      <a:pt x="1447" y="573"/>
                    </a:cubicBezTo>
                    <a:close/>
                    <a:moveTo>
                      <a:pt x="1612" y="477"/>
                    </a:moveTo>
                    <a:cubicBezTo>
                      <a:pt x="1760" y="516"/>
                      <a:pt x="1917" y="548"/>
                      <a:pt x="1917" y="548"/>
                    </a:cubicBezTo>
                    <a:cubicBezTo>
                      <a:pt x="1930" y="560"/>
                      <a:pt x="1914" y="564"/>
                      <a:pt x="1885" y="564"/>
                    </a:cubicBezTo>
                    <a:cubicBezTo>
                      <a:pt x="1833" y="564"/>
                      <a:pt x="1738" y="552"/>
                      <a:pt x="1683" y="552"/>
                    </a:cubicBezTo>
                    <a:cubicBezTo>
                      <a:pt x="1633" y="552"/>
                      <a:pt x="1617" y="562"/>
                      <a:pt x="1698" y="603"/>
                    </a:cubicBezTo>
                    <a:lnTo>
                      <a:pt x="1594" y="570"/>
                    </a:lnTo>
                    <a:lnTo>
                      <a:pt x="1594" y="570"/>
                    </a:lnTo>
                    <a:cubicBezTo>
                      <a:pt x="1601" y="536"/>
                      <a:pt x="1607" y="506"/>
                      <a:pt x="1612" y="477"/>
                    </a:cubicBezTo>
                    <a:close/>
                    <a:moveTo>
                      <a:pt x="1331" y="695"/>
                    </a:moveTo>
                    <a:cubicBezTo>
                      <a:pt x="1331" y="695"/>
                      <a:pt x="1331" y="695"/>
                      <a:pt x="1331" y="695"/>
                    </a:cubicBezTo>
                    <a:lnTo>
                      <a:pt x="1331" y="695"/>
                    </a:lnTo>
                    <a:cubicBezTo>
                      <a:pt x="1324" y="703"/>
                      <a:pt x="1321" y="706"/>
                      <a:pt x="1320" y="706"/>
                    </a:cubicBezTo>
                    <a:cubicBezTo>
                      <a:pt x="1320" y="706"/>
                      <a:pt x="1324" y="702"/>
                      <a:pt x="1331" y="695"/>
                    </a:cubicBezTo>
                    <a:close/>
                    <a:moveTo>
                      <a:pt x="1839" y="1021"/>
                    </a:moveTo>
                    <a:cubicBezTo>
                      <a:pt x="1846" y="1027"/>
                      <a:pt x="1854" y="1034"/>
                      <a:pt x="1862" y="1041"/>
                    </a:cubicBezTo>
                    <a:lnTo>
                      <a:pt x="2081" y="1150"/>
                    </a:lnTo>
                    <a:cubicBezTo>
                      <a:pt x="1998" y="1109"/>
                      <a:pt x="1917" y="1065"/>
                      <a:pt x="1839" y="1021"/>
                    </a:cubicBezTo>
                    <a:close/>
                    <a:moveTo>
                      <a:pt x="2793" y="0"/>
                    </a:moveTo>
                    <a:cubicBezTo>
                      <a:pt x="2693" y="0"/>
                      <a:pt x="2639" y="0"/>
                      <a:pt x="2588" y="42"/>
                    </a:cubicBezTo>
                    <a:lnTo>
                      <a:pt x="2588" y="42"/>
                    </a:lnTo>
                    <a:cubicBezTo>
                      <a:pt x="2566" y="47"/>
                      <a:pt x="2547" y="51"/>
                      <a:pt x="2529" y="55"/>
                    </a:cubicBezTo>
                    <a:lnTo>
                      <a:pt x="1972" y="55"/>
                    </a:lnTo>
                    <a:cubicBezTo>
                      <a:pt x="2029" y="55"/>
                      <a:pt x="2059" y="56"/>
                      <a:pt x="2072" y="58"/>
                    </a:cubicBezTo>
                    <a:lnTo>
                      <a:pt x="2072" y="58"/>
                    </a:lnTo>
                    <a:cubicBezTo>
                      <a:pt x="2029" y="56"/>
                      <a:pt x="1963" y="55"/>
                      <a:pt x="1862" y="55"/>
                    </a:cubicBezTo>
                    <a:lnTo>
                      <a:pt x="1315" y="55"/>
                    </a:lnTo>
                    <a:cubicBezTo>
                      <a:pt x="1354" y="74"/>
                      <a:pt x="1393" y="87"/>
                      <a:pt x="1442" y="95"/>
                    </a:cubicBezTo>
                    <a:lnTo>
                      <a:pt x="1442" y="95"/>
                    </a:lnTo>
                    <a:cubicBezTo>
                      <a:pt x="1321" y="99"/>
                      <a:pt x="1171" y="103"/>
                      <a:pt x="986" y="110"/>
                    </a:cubicBezTo>
                    <a:lnTo>
                      <a:pt x="931" y="110"/>
                    </a:lnTo>
                    <a:cubicBezTo>
                      <a:pt x="986" y="110"/>
                      <a:pt x="877" y="55"/>
                      <a:pt x="712" y="55"/>
                    </a:cubicBezTo>
                    <a:lnTo>
                      <a:pt x="0" y="55"/>
                    </a:lnTo>
                    <a:cubicBezTo>
                      <a:pt x="219" y="55"/>
                      <a:pt x="712" y="110"/>
                      <a:pt x="219" y="110"/>
                    </a:cubicBezTo>
                    <a:lnTo>
                      <a:pt x="110" y="110"/>
                    </a:lnTo>
                    <a:lnTo>
                      <a:pt x="877" y="164"/>
                    </a:lnTo>
                    <a:cubicBezTo>
                      <a:pt x="671" y="151"/>
                      <a:pt x="565" y="144"/>
                      <a:pt x="533" y="144"/>
                    </a:cubicBezTo>
                    <a:cubicBezTo>
                      <a:pt x="479" y="144"/>
                      <a:pt x="625" y="162"/>
                      <a:pt x="855" y="199"/>
                    </a:cubicBezTo>
                    <a:lnTo>
                      <a:pt x="855" y="199"/>
                    </a:lnTo>
                    <a:cubicBezTo>
                      <a:pt x="857" y="209"/>
                      <a:pt x="894" y="213"/>
                      <a:pt x="950" y="215"/>
                    </a:cubicBezTo>
                    <a:lnTo>
                      <a:pt x="950" y="215"/>
                    </a:lnTo>
                    <a:cubicBezTo>
                      <a:pt x="1013" y="225"/>
                      <a:pt x="1081" y="237"/>
                      <a:pt x="1152" y="250"/>
                    </a:cubicBezTo>
                    <a:lnTo>
                      <a:pt x="1152" y="250"/>
                    </a:lnTo>
                    <a:lnTo>
                      <a:pt x="1034" y="267"/>
                    </a:lnTo>
                    <a:lnTo>
                      <a:pt x="1034" y="267"/>
                    </a:lnTo>
                    <a:cubicBezTo>
                      <a:pt x="986" y="260"/>
                      <a:pt x="931" y="247"/>
                      <a:pt x="877" y="219"/>
                    </a:cubicBezTo>
                    <a:cubicBezTo>
                      <a:pt x="877" y="219"/>
                      <a:pt x="753" y="205"/>
                      <a:pt x="712" y="205"/>
                    </a:cubicBezTo>
                    <a:cubicBezTo>
                      <a:pt x="672" y="205"/>
                      <a:pt x="710" y="218"/>
                      <a:pt x="1016" y="270"/>
                    </a:cubicBezTo>
                    <a:lnTo>
                      <a:pt x="1016" y="270"/>
                    </a:lnTo>
                    <a:lnTo>
                      <a:pt x="986" y="274"/>
                    </a:lnTo>
                    <a:cubicBezTo>
                      <a:pt x="998" y="273"/>
                      <a:pt x="1010" y="272"/>
                      <a:pt x="1021" y="271"/>
                    </a:cubicBezTo>
                    <a:lnTo>
                      <a:pt x="1021" y="271"/>
                    </a:lnTo>
                    <a:cubicBezTo>
                      <a:pt x="1027" y="272"/>
                      <a:pt x="1034" y="273"/>
                      <a:pt x="1041" y="274"/>
                    </a:cubicBezTo>
                    <a:cubicBezTo>
                      <a:pt x="1085" y="285"/>
                      <a:pt x="1093" y="289"/>
                      <a:pt x="1079" y="289"/>
                    </a:cubicBezTo>
                    <a:cubicBezTo>
                      <a:pt x="1019" y="289"/>
                      <a:pt x="581" y="219"/>
                      <a:pt x="493" y="219"/>
                    </a:cubicBezTo>
                    <a:cubicBezTo>
                      <a:pt x="732" y="275"/>
                      <a:pt x="805" y="292"/>
                      <a:pt x="805" y="292"/>
                    </a:cubicBezTo>
                    <a:cubicBezTo>
                      <a:pt x="804" y="292"/>
                      <a:pt x="661" y="260"/>
                      <a:pt x="627" y="258"/>
                    </a:cubicBezTo>
                    <a:lnTo>
                      <a:pt x="627" y="258"/>
                    </a:lnTo>
                    <a:cubicBezTo>
                      <a:pt x="606" y="252"/>
                      <a:pt x="595" y="249"/>
                      <a:pt x="591" y="249"/>
                    </a:cubicBezTo>
                    <a:cubicBezTo>
                      <a:pt x="563" y="249"/>
                      <a:pt x="916" y="401"/>
                      <a:pt x="1057" y="464"/>
                    </a:cubicBezTo>
                    <a:lnTo>
                      <a:pt x="1057" y="464"/>
                    </a:lnTo>
                    <a:cubicBezTo>
                      <a:pt x="1055" y="465"/>
                      <a:pt x="1052" y="465"/>
                      <a:pt x="1049" y="466"/>
                    </a:cubicBezTo>
                    <a:lnTo>
                      <a:pt x="1049" y="466"/>
                    </a:lnTo>
                    <a:cubicBezTo>
                      <a:pt x="999" y="446"/>
                      <a:pt x="917" y="412"/>
                      <a:pt x="793" y="362"/>
                    </a:cubicBezTo>
                    <a:lnTo>
                      <a:pt x="793" y="362"/>
                    </a:lnTo>
                    <a:cubicBezTo>
                      <a:pt x="853" y="391"/>
                      <a:pt x="913" y="429"/>
                      <a:pt x="991" y="480"/>
                    </a:cubicBezTo>
                    <a:lnTo>
                      <a:pt x="991" y="480"/>
                    </a:lnTo>
                    <a:cubicBezTo>
                      <a:pt x="968" y="485"/>
                      <a:pt x="948" y="490"/>
                      <a:pt x="931" y="493"/>
                    </a:cubicBezTo>
                    <a:cubicBezTo>
                      <a:pt x="958" y="489"/>
                      <a:pt x="979" y="486"/>
                      <a:pt x="997" y="484"/>
                    </a:cubicBezTo>
                    <a:lnTo>
                      <a:pt x="997" y="484"/>
                    </a:lnTo>
                    <a:cubicBezTo>
                      <a:pt x="1022" y="500"/>
                      <a:pt x="1049" y="517"/>
                      <a:pt x="1078" y="536"/>
                    </a:cubicBezTo>
                    <a:lnTo>
                      <a:pt x="1078" y="536"/>
                    </a:lnTo>
                    <a:lnTo>
                      <a:pt x="877" y="603"/>
                    </a:lnTo>
                    <a:cubicBezTo>
                      <a:pt x="877" y="623"/>
                      <a:pt x="894" y="631"/>
                      <a:pt x="923" y="631"/>
                    </a:cubicBezTo>
                    <a:cubicBezTo>
                      <a:pt x="971" y="631"/>
                      <a:pt x="1051" y="609"/>
                      <a:pt x="1142" y="576"/>
                    </a:cubicBezTo>
                    <a:lnTo>
                      <a:pt x="1142" y="576"/>
                    </a:lnTo>
                    <a:cubicBezTo>
                      <a:pt x="1179" y="599"/>
                      <a:pt x="1219" y="624"/>
                      <a:pt x="1264" y="651"/>
                    </a:cubicBezTo>
                    <a:lnTo>
                      <a:pt x="1264" y="651"/>
                    </a:lnTo>
                    <a:cubicBezTo>
                      <a:pt x="1275" y="750"/>
                      <a:pt x="1306" y="968"/>
                      <a:pt x="1382" y="968"/>
                    </a:cubicBezTo>
                    <a:cubicBezTo>
                      <a:pt x="1414" y="968"/>
                      <a:pt x="1455" y="927"/>
                      <a:pt x="1506" y="817"/>
                    </a:cubicBezTo>
                    <a:lnTo>
                      <a:pt x="1506" y="817"/>
                    </a:lnTo>
                    <a:cubicBezTo>
                      <a:pt x="1605" y="882"/>
                      <a:pt x="1718" y="952"/>
                      <a:pt x="1839" y="1021"/>
                    </a:cubicBezTo>
                    <a:lnTo>
                      <a:pt x="1839" y="1021"/>
                    </a:lnTo>
                    <a:cubicBezTo>
                      <a:pt x="1782" y="971"/>
                      <a:pt x="1771" y="951"/>
                      <a:pt x="1790" y="951"/>
                    </a:cubicBezTo>
                    <a:cubicBezTo>
                      <a:pt x="1860" y="951"/>
                      <a:pt x="2339" y="1218"/>
                      <a:pt x="2465" y="1260"/>
                    </a:cubicBezTo>
                    <a:cubicBezTo>
                      <a:pt x="2413" y="1156"/>
                      <a:pt x="1525" y="708"/>
                      <a:pt x="1665" y="708"/>
                    </a:cubicBezTo>
                    <a:cubicBezTo>
                      <a:pt x="1673" y="708"/>
                      <a:pt x="1684" y="709"/>
                      <a:pt x="1698" y="712"/>
                    </a:cubicBezTo>
                    <a:cubicBezTo>
                      <a:pt x="1643" y="712"/>
                      <a:pt x="1917" y="822"/>
                      <a:pt x="2136" y="931"/>
                    </a:cubicBezTo>
                    <a:cubicBezTo>
                      <a:pt x="2175" y="892"/>
                      <a:pt x="1821" y="740"/>
                      <a:pt x="1577" y="637"/>
                    </a:cubicBezTo>
                    <a:lnTo>
                      <a:pt x="1577" y="637"/>
                    </a:lnTo>
                    <a:cubicBezTo>
                      <a:pt x="1579" y="631"/>
                      <a:pt x="1581" y="624"/>
                      <a:pt x="1584" y="617"/>
                    </a:cubicBezTo>
                    <a:lnTo>
                      <a:pt x="1584" y="617"/>
                    </a:lnTo>
                    <a:cubicBezTo>
                      <a:pt x="1987" y="745"/>
                      <a:pt x="2149" y="790"/>
                      <a:pt x="2185" y="790"/>
                    </a:cubicBezTo>
                    <a:cubicBezTo>
                      <a:pt x="2267" y="790"/>
                      <a:pt x="1699" y="561"/>
                      <a:pt x="1803" y="561"/>
                    </a:cubicBezTo>
                    <a:cubicBezTo>
                      <a:pt x="1839" y="561"/>
                      <a:pt x="1951" y="587"/>
                      <a:pt x="2191" y="657"/>
                    </a:cubicBezTo>
                    <a:cubicBezTo>
                      <a:pt x="2027" y="548"/>
                      <a:pt x="2191" y="548"/>
                      <a:pt x="1808" y="438"/>
                    </a:cubicBezTo>
                    <a:lnTo>
                      <a:pt x="1808" y="438"/>
                    </a:lnTo>
                    <a:cubicBezTo>
                      <a:pt x="2054" y="493"/>
                      <a:pt x="2054" y="493"/>
                      <a:pt x="2068" y="493"/>
                    </a:cubicBezTo>
                    <a:cubicBezTo>
                      <a:pt x="2081" y="493"/>
                      <a:pt x="2109" y="493"/>
                      <a:pt x="2410" y="548"/>
                    </a:cubicBezTo>
                    <a:cubicBezTo>
                      <a:pt x="1284" y="343"/>
                      <a:pt x="2740" y="473"/>
                      <a:pt x="1686" y="312"/>
                    </a:cubicBezTo>
                    <a:lnTo>
                      <a:pt x="1686" y="312"/>
                    </a:lnTo>
                    <a:cubicBezTo>
                      <a:pt x="1690" y="307"/>
                      <a:pt x="1693" y="301"/>
                      <a:pt x="1696" y="296"/>
                    </a:cubicBezTo>
                    <a:lnTo>
                      <a:pt x="1696" y="296"/>
                    </a:lnTo>
                    <a:cubicBezTo>
                      <a:pt x="1697" y="295"/>
                      <a:pt x="1698" y="295"/>
                      <a:pt x="1698" y="294"/>
                    </a:cubicBezTo>
                    <a:lnTo>
                      <a:pt x="1698" y="294"/>
                    </a:lnTo>
                    <a:cubicBezTo>
                      <a:pt x="1698" y="294"/>
                      <a:pt x="1698" y="294"/>
                      <a:pt x="1697" y="294"/>
                    </a:cubicBezTo>
                    <a:lnTo>
                      <a:pt x="1697" y="294"/>
                    </a:lnTo>
                    <a:cubicBezTo>
                      <a:pt x="1700" y="291"/>
                      <a:pt x="1702" y="287"/>
                      <a:pt x="1704" y="283"/>
                    </a:cubicBezTo>
                    <a:lnTo>
                      <a:pt x="1704" y="283"/>
                    </a:lnTo>
                    <a:cubicBezTo>
                      <a:pt x="1701" y="287"/>
                      <a:pt x="1698" y="291"/>
                      <a:pt x="1695" y="295"/>
                    </a:cubicBezTo>
                    <a:lnTo>
                      <a:pt x="1695" y="295"/>
                    </a:lnTo>
                    <a:cubicBezTo>
                      <a:pt x="1694" y="295"/>
                      <a:pt x="1693" y="295"/>
                      <a:pt x="1692" y="296"/>
                    </a:cubicBezTo>
                    <a:lnTo>
                      <a:pt x="1692" y="296"/>
                    </a:lnTo>
                    <a:cubicBezTo>
                      <a:pt x="1696" y="288"/>
                      <a:pt x="1700" y="281"/>
                      <a:pt x="1704" y="274"/>
                    </a:cubicBezTo>
                    <a:lnTo>
                      <a:pt x="1704" y="274"/>
                    </a:lnTo>
                    <a:cubicBezTo>
                      <a:pt x="1702" y="274"/>
                      <a:pt x="1700" y="274"/>
                      <a:pt x="1698" y="274"/>
                    </a:cubicBezTo>
                    <a:lnTo>
                      <a:pt x="1694" y="274"/>
                    </a:lnTo>
                    <a:cubicBezTo>
                      <a:pt x="1686" y="276"/>
                      <a:pt x="1678" y="278"/>
                      <a:pt x="1669" y="280"/>
                    </a:cubicBezTo>
                    <a:lnTo>
                      <a:pt x="1669" y="280"/>
                    </a:lnTo>
                    <a:cubicBezTo>
                      <a:pt x="1669" y="280"/>
                      <a:pt x="1668" y="280"/>
                      <a:pt x="1667" y="280"/>
                    </a:cubicBezTo>
                    <a:cubicBezTo>
                      <a:pt x="1665" y="280"/>
                      <a:pt x="1660" y="281"/>
                      <a:pt x="1653" y="281"/>
                    </a:cubicBezTo>
                    <a:lnTo>
                      <a:pt x="1653" y="281"/>
                    </a:lnTo>
                    <a:cubicBezTo>
                      <a:pt x="1654" y="279"/>
                      <a:pt x="1655" y="276"/>
                      <a:pt x="1655" y="274"/>
                    </a:cubicBezTo>
                    <a:lnTo>
                      <a:pt x="1694" y="274"/>
                    </a:lnTo>
                    <a:cubicBezTo>
                      <a:pt x="1698" y="273"/>
                      <a:pt x="1701" y="272"/>
                      <a:pt x="1705" y="271"/>
                    </a:cubicBezTo>
                    <a:lnTo>
                      <a:pt x="1705" y="271"/>
                    </a:lnTo>
                    <a:cubicBezTo>
                      <a:pt x="1704" y="272"/>
                      <a:pt x="1704" y="273"/>
                      <a:pt x="1704" y="274"/>
                    </a:cubicBezTo>
                    <a:lnTo>
                      <a:pt x="1704" y="274"/>
                    </a:lnTo>
                    <a:cubicBezTo>
                      <a:pt x="1706" y="274"/>
                      <a:pt x="1708" y="274"/>
                      <a:pt x="1710" y="274"/>
                    </a:cubicBezTo>
                    <a:lnTo>
                      <a:pt x="1710" y="274"/>
                    </a:lnTo>
                    <a:cubicBezTo>
                      <a:pt x="1711" y="272"/>
                      <a:pt x="1712" y="271"/>
                      <a:pt x="1713" y="269"/>
                    </a:cubicBezTo>
                    <a:lnTo>
                      <a:pt x="1713" y="269"/>
                    </a:lnTo>
                    <a:cubicBezTo>
                      <a:pt x="1714" y="269"/>
                      <a:pt x="1715" y="269"/>
                      <a:pt x="1715" y="268"/>
                    </a:cubicBezTo>
                    <a:lnTo>
                      <a:pt x="1715" y="268"/>
                    </a:lnTo>
                    <a:cubicBezTo>
                      <a:pt x="1714" y="270"/>
                      <a:pt x="1713" y="272"/>
                      <a:pt x="1711" y="274"/>
                    </a:cubicBezTo>
                    <a:lnTo>
                      <a:pt x="1711" y="274"/>
                    </a:lnTo>
                    <a:cubicBezTo>
                      <a:pt x="1714" y="274"/>
                      <a:pt x="1717" y="274"/>
                      <a:pt x="1720" y="274"/>
                    </a:cubicBezTo>
                    <a:lnTo>
                      <a:pt x="1720" y="274"/>
                    </a:lnTo>
                    <a:cubicBezTo>
                      <a:pt x="1723" y="272"/>
                      <a:pt x="1725" y="269"/>
                      <a:pt x="1727" y="267"/>
                    </a:cubicBezTo>
                    <a:lnTo>
                      <a:pt x="1727" y="267"/>
                    </a:lnTo>
                    <a:cubicBezTo>
                      <a:pt x="1737" y="269"/>
                      <a:pt x="1750" y="272"/>
                      <a:pt x="1764" y="274"/>
                    </a:cubicBezTo>
                    <a:lnTo>
                      <a:pt x="1764" y="274"/>
                    </a:lnTo>
                    <a:cubicBezTo>
                      <a:pt x="1751" y="274"/>
                      <a:pt x="1736" y="274"/>
                      <a:pt x="1720" y="274"/>
                    </a:cubicBezTo>
                    <a:lnTo>
                      <a:pt x="1720" y="274"/>
                    </a:lnTo>
                    <a:cubicBezTo>
                      <a:pt x="1713" y="280"/>
                      <a:pt x="1706" y="287"/>
                      <a:pt x="1698" y="294"/>
                    </a:cubicBezTo>
                    <a:lnTo>
                      <a:pt x="1698" y="294"/>
                    </a:lnTo>
                    <a:cubicBezTo>
                      <a:pt x="1723" y="288"/>
                      <a:pt x="1748" y="281"/>
                      <a:pt x="1771" y="275"/>
                    </a:cubicBezTo>
                    <a:lnTo>
                      <a:pt x="1771" y="275"/>
                    </a:lnTo>
                    <a:cubicBezTo>
                      <a:pt x="1778" y="277"/>
                      <a:pt x="1786" y="278"/>
                      <a:pt x="1795" y="280"/>
                    </a:cubicBezTo>
                    <a:lnTo>
                      <a:pt x="1795" y="280"/>
                    </a:lnTo>
                    <a:cubicBezTo>
                      <a:pt x="1799" y="278"/>
                      <a:pt x="1803" y="277"/>
                      <a:pt x="1807" y="275"/>
                    </a:cubicBezTo>
                    <a:lnTo>
                      <a:pt x="1807" y="275"/>
                    </a:lnTo>
                    <a:cubicBezTo>
                      <a:pt x="1820" y="276"/>
                      <a:pt x="1831" y="277"/>
                      <a:pt x="1840" y="279"/>
                    </a:cubicBezTo>
                    <a:lnTo>
                      <a:pt x="1840" y="279"/>
                    </a:lnTo>
                    <a:cubicBezTo>
                      <a:pt x="1852" y="275"/>
                      <a:pt x="1866" y="271"/>
                      <a:pt x="1880" y="267"/>
                    </a:cubicBezTo>
                    <a:lnTo>
                      <a:pt x="1880" y="267"/>
                    </a:lnTo>
                    <a:cubicBezTo>
                      <a:pt x="1894" y="268"/>
                      <a:pt x="1909" y="269"/>
                      <a:pt x="1925" y="270"/>
                    </a:cubicBezTo>
                    <a:lnTo>
                      <a:pt x="1925" y="270"/>
                    </a:lnTo>
                    <a:cubicBezTo>
                      <a:pt x="1945" y="262"/>
                      <a:pt x="1960" y="255"/>
                      <a:pt x="1972" y="249"/>
                    </a:cubicBezTo>
                    <a:lnTo>
                      <a:pt x="1972" y="249"/>
                    </a:lnTo>
                    <a:cubicBezTo>
                      <a:pt x="1967" y="247"/>
                      <a:pt x="1962" y="246"/>
                      <a:pt x="1956" y="244"/>
                    </a:cubicBezTo>
                    <a:lnTo>
                      <a:pt x="1956" y="244"/>
                    </a:lnTo>
                    <a:cubicBezTo>
                      <a:pt x="1969" y="241"/>
                      <a:pt x="1983" y="236"/>
                      <a:pt x="1997" y="232"/>
                    </a:cubicBezTo>
                    <a:lnTo>
                      <a:pt x="1997" y="232"/>
                    </a:lnTo>
                    <a:cubicBezTo>
                      <a:pt x="1999" y="230"/>
                      <a:pt x="1996" y="228"/>
                      <a:pt x="1989" y="228"/>
                    </a:cubicBezTo>
                    <a:cubicBezTo>
                      <a:pt x="1978" y="228"/>
                      <a:pt x="1956" y="232"/>
                      <a:pt x="1926" y="238"/>
                    </a:cubicBezTo>
                    <a:lnTo>
                      <a:pt x="1926" y="238"/>
                    </a:lnTo>
                    <a:cubicBezTo>
                      <a:pt x="1908" y="235"/>
                      <a:pt x="1886" y="233"/>
                      <a:pt x="1861" y="230"/>
                    </a:cubicBezTo>
                    <a:lnTo>
                      <a:pt x="1861" y="230"/>
                    </a:lnTo>
                    <a:cubicBezTo>
                      <a:pt x="1951" y="206"/>
                      <a:pt x="2031" y="184"/>
                      <a:pt x="2102" y="164"/>
                    </a:cubicBezTo>
                    <a:lnTo>
                      <a:pt x="2122" y="164"/>
                    </a:lnTo>
                    <a:cubicBezTo>
                      <a:pt x="2002" y="196"/>
                      <a:pt x="1917" y="219"/>
                      <a:pt x="1917" y="219"/>
                    </a:cubicBezTo>
                    <a:cubicBezTo>
                      <a:pt x="2004" y="197"/>
                      <a:pt x="2074" y="179"/>
                      <a:pt x="2131" y="164"/>
                    </a:cubicBezTo>
                    <a:lnTo>
                      <a:pt x="2136" y="164"/>
                    </a:lnTo>
                    <a:cubicBezTo>
                      <a:pt x="2135" y="164"/>
                      <a:pt x="2133" y="164"/>
                      <a:pt x="2131" y="164"/>
                    </a:cubicBezTo>
                    <a:lnTo>
                      <a:pt x="2131" y="164"/>
                    </a:lnTo>
                    <a:cubicBezTo>
                      <a:pt x="2209" y="144"/>
                      <a:pt x="2262" y="129"/>
                      <a:pt x="2302" y="117"/>
                    </a:cubicBezTo>
                    <a:lnTo>
                      <a:pt x="2302" y="117"/>
                    </a:lnTo>
                    <a:cubicBezTo>
                      <a:pt x="2238" y="134"/>
                      <a:pt x="2176" y="150"/>
                      <a:pt x="2122" y="164"/>
                    </a:cubicBezTo>
                    <a:lnTo>
                      <a:pt x="2122" y="164"/>
                    </a:lnTo>
                    <a:cubicBezTo>
                      <a:pt x="2115" y="164"/>
                      <a:pt x="2109" y="164"/>
                      <a:pt x="2103" y="164"/>
                    </a:cubicBezTo>
                    <a:lnTo>
                      <a:pt x="2103" y="164"/>
                    </a:lnTo>
                    <a:cubicBezTo>
                      <a:pt x="2209" y="135"/>
                      <a:pt x="2294" y="111"/>
                      <a:pt x="2360" y="93"/>
                    </a:cubicBezTo>
                    <a:lnTo>
                      <a:pt x="2360" y="93"/>
                    </a:lnTo>
                    <a:cubicBezTo>
                      <a:pt x="2369" y="93"/>
                      <a:pt x="2374" y="94"/>
                      <a:pt x="2378" y="95"/>
                    </a:cubicBezTo>
                    <a:lnTo>
                      <a:pt x="2378" y="95"/>
                    </a:lnTo>
                    <a:cubicBezTo>
                      <a:pt x="2358" y="101"/>
                      <a:pt x="2334" y="108"/>
                      <a:pt x="2302" y="117"/>
                    </a:cubicBezTo>
                    <a:lnTo>
                      <a:pt x="2302" y="117"/>
                    </a:lnTo>
                    <a:cubicBezTo>
                      <a:pt x="2330" y="110"/>
                      <a:pt x="2358" y="103"/>
                      <a:pt x="2387" y="96"/>
                    </a:cubicBezTo>
                    <a:lnTo>
                      <a:pt x="2387" y="96"/>
                    </a:lnTo>
                    <a:cubicBezTo>
                      <a:pt x="2387" y="96"/>
                      <a:pt x="2388" y="96"/>
                      <a:pt x="2390" y="96"/>
                    </a:cubicBezTo>
                    <a:cubicBezTo>
                      <a:pt x="2394" y="96"/>
                      <a:pt x="2400" y="95"/>
                      <a:pt x="2409" y="94"/>
                    </a:cubicBezTo>
                    <a:lnTo>
                      <a:pt x="2409" y="94"/>
                    </a:lnTo>
                    <a:cubicBezTo>
                      <a:pt x="2348" y="116"/>
                      <a:pt x="2280" y="141"/>
                      <a:pt x="2213" y="166"/>
                    </a:cubicBezTo>
                    <a:lnTo>
                      <a:pt x="2213" y="166"/>
                    </a:lnTo>
                    <a:cubicBezTo>
                      <a:pt x="2302" y="139"/>
                      <a:pt x="2406" y="107"/>
                      <a:pt x="2526" y="70"/>
                    </a:cubicBezTo>
                    <a:lnTo>
                      <a:pt x="2526" y="70"/>
                    </a:lnTo>
                    <a:cubicBezTo>
                      <a:pt x="2540" y="69"/>
                      <a:pt x="2573" y="64"/>
                      <a:pt x="2629" y="55"/>
                    </a:cubicBezTo>
                    <a:cubicBezTo>
                      <a:pt x="2646" y="55"/>
                      <a:pt x="2663" y="50"/>
                      <a:pt x="2680" y="42"/>
                    </a:cubicBezTo>
                    <a:lnTo>
                      <a:pt x="2680" y="42"/>
                    </a:lnTo>
                    <a:cubicBezTo>
                      <a:pt x="2672" y="44"/>
                      <a:pt x="2664" y="45"/>
                      <a:pt x="2656" y="46"/>
                    </a:cubicBezTo>
                    <a:lnTo>
                      <a:pt x="2656" y="46"/>
                    </a:lnTo>
                    <a:cubicBezTo>
                      <a:pt x="2676" y="39"/>
                      <a:pt x="2694" y="33"/>
                      <a:pt x="2710" y="28"/>
                    </a:cubicBezTo>
                    <a:lnTo>
                      <a:pt x="2710" y="28"/>
                    </a:lnTo>
                    <a:cubicBezTo>
                      <a:pt x="2700" y="33"/>
                      <a:pt x="2690" y="38"/>
                      <a:pt x="2680" y="42"/>
                    </a:cubicBezTo>
                    <a:lnTo>
                      <a:pt x="2680" y="42"/>
                    </a:lnTo>
                    <a:cubicBezTo>
                      <a:pt x="2823" y="21"/>
                      <a:pt x="2942" y="0"/>
                      <a:pt x="2903" y="0"/>
                    </a:cubicBezTo>
                    <a:cubicBezTo>
                      <a:pt x="2815" y="0"/>
                      <a:pt x="2798" y="0"/>
                      <a:pt x="2710" y="28"/>
                    </a:cubicBezTo>
                    <a:lnTo>
                      <a:pt x="2710" y="28"/>
                    </a:lnTo>
                    <a:cubicBezTo>
                      <a:pt x="2720" y="23"/>
                      <a:pt x="2731" y="18"/>
                      <a:pt x="2741" y="13"/>
                    </a:cubicBezTo>
                    <a:lnTo>
                      <a:pt x="2741" y="13"/>
                    </a:lnTo>
                    <a:cubicBezTo>
                      <a:pt x="2673" y="30"/>
                      <a:pt x="2619" y="44"/>
                      <a:pt x="2575" y="55"/>
                    </a:cubicBezTo>
                    <a:lnTo>
                      <a:pt x="2575" y="55"/>
                    </a:lnTo>
                    <a:cubicBezTo>
                      <a:pt x="2576" y="53"/>
                      <a:pt x="2578" y="52"/>
                      <a:pt x="2579" y="50"/>
                    </a:cubicBezTo>
                    <a:lnTo>
                      <a:pt x="2579" y="50"/>
                    </a:lnTo>
                    <a:cubicBezTo>
                      <a:pt x="2573" y="52"/>
                      <a:pt x="2567" y="53"/>
                      <a:pt x="2561" y="55"/>
                    </a:cubicBezTo>
                    <a:lnTo>
                      <a:pt x="2574" y="55"/>
                    </a:lnTo>
                    <a:cubicBezTo>
                      <a:pt x="2563" y="57"/>
                      <a:pt x="2553" y="60"/>
                      <a:pt x="2544" y="62"/>
                    </a:cubicBezTo>
                    <a:lnTo>
                      <a:pt x="2544" y="62"/>
                    </a:lnTo>
                    <a:cubicBezTo>
                      <a:pt x="2538" y="63"/>
                      <a:pt x="2532" y="64"/>
                      <a:pt x="2527" y="65"/>
                    </a:cubicBezTo>
                    <a:lnTo>
                      <a:pt x="2527" y="65"/>
                    </a:lnTo>
                    <a:cubicBezTo>
                      <a:pt x="2534" y="62"/>
                      <a:pt x="2547" y="59"/>
                      <a:pt x="2561" y="55"/>
                    </a:cubicBezTo>
                    <a:lnTo>
                      <a:pt x="2552" y="55"/>
                    </a:lnTo>
                    <a:cubicBezTo>
                      <a:pt x="2562" y="52"/>
                      <a:pt x="2572" y="50"/>
                      <a:pt x="2582" y="47"/>
                    </a:cubicBezTo>
                    <a:lnTo>
                      <a:pt x="2582" y="47"/>
                    </a:lnTo>
                    <a:cubicBezTo>
                      <a:pt x="2581" y="48"/>
                      <a:pt x="2580" y="49"/>
                      <a:pt x="2579" y="50"/>
                    </a:cubicBezTo>
                    <a:lnTo>
                      <a:pt x="2579" y="50"/>
                    </a:lnTo>
                    <a:cubicBezTo>
                      <a:pt x="2631" y="37"/>
                      <a:pt x="2702" y="21"/>
                      <a:pt x="2748" y="10"/>
                    </a:cubicBezTo>
                    <a:lnTo>
                      <a:pt x="2748" y="10"/>
                    </a:lnTo>
                    <a:cubicBezTo>
                      <a:pt x="2746" y="11"/>
                      <a:pt x="2744" y="12"/>
                      <a:pt x="2741" y="13"/>
                    </a:cubicBezTo>
                    <a:lnTo>
                      <a:pt x="2741" y="13"/>
                    </a:lnTo>
                    <a:cubicBezTo>
                      <a:pt x="2758" y="9"/>
                      <a:pt x="2775" y="5"/>
                      <a:pt x="2793" y="0"/>
                    </a:cubicBezTo>
                    <a:lnTo>
                      <a:pt x="2793" y="0"/>
                    </a:lnTo>
                    <a:cubicBezTo>
                      <a:pt x="2793" y="0"/>
                      <a:pt x="2793" y="0"/>
                      <a:pt x="2793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8" name="Google Shape;4058;p32"/>
              <p:cNvSpPr/>
              <p:nvPr/>
            </p:nvSpPr>
            <p:spPr>
              <a:xfrm>
                <a:off x="6542102" y="3100305"/>
                <a:ext cx="5416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11" extrusionOk="0">
                    <a:moveTo>
                      <a:pt x="1" y="1"/>
                    </a:moveTo>
                    <a:lnTo>
                      <a:pt x="384" y="110"/>
                    </a:lnTo>
                    <a:cubicBezTo>
                      <a:pt x="377" y="103"/>
                      <a:pt x="371" y="97"/>
                      <a:pt x="366" y="92"/>
                    </a:cubicBezTo>
                    <a:lnTo>
                      <a:pt x="366" y="92"/>
                    </a:lnTo>
                    <a:lnTo>
                      <a:pt x="439" y="110"/>
                    </a:lnTo>
                    <a:cubicBezTo>
                      <a:pt x="384" y="83"/>
                      <a:pt x="357" y="69"/>
                      <a:pt x="350" y="69"/>
                    </a:cubicBezTo>
                    <a:cubicBezTo>
                      <a:pt x="345" y="69"/>
                      <a:pt x="351" y="77"/>
                      <a:pt x="366" y="92"/>
                    </a:cubicBezTo>
                    <a:lnTo>
                      <a:pt x="366" y="9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9" name="Google Shape;4059;p32"/>
              <p:cNvSpPr/>
              <p:nvPr/>
            </p:nvSpPr>
            <p:spPr>
              <a:xfrm>
                <a:off x="6546825" y="3101637"/>
                <a:ext cx="2036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" extrusionOk="0">
                    <a:moveTo>
                      <a:pt x="0" y="0"/>
                    </a:moveTo>
                    <a:lnTo>
                      <a:pt x="165" y="0"/>
                    </a:lnTo>
                    <a:cubicBezTo>
                      <a:pt x="165" y="0"/>
                      <a:pt x="165" y="0"/>
                      <a:pt x="11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0" name="Google Shape;4060;p32"/>
              <p:cNvSpPr/>
              <p:nvPr/>
            </p:nvSpPr>
            <p:spPr>
              <a:xfrm>
                <a:off x="6548166" y="3103623"/>
                <a:ext cx="1123" cy="783"/>
              </a:xfrm>
              <a:custGeom>
                <a:avLst/>
                <a:gdLst/>
                <a:ahLst/>
                <a:cxnLst/>
                <a:rect l="l" t="t" r="r" b="b"/>
                <a:pathLst>
                  <a:path w="91" h="6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7" y="47"/>
                      <a:pt x="74" y="64"/>
                      <a:pt x="81" y="64"/>
                    </a:cubicBezTo>
                    <a:cubicBezTo>
                      <a:pt x="91" y="64"/>
                      <a:pt x="64" y="32"/>
                      <a:pt x="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1" name="Google Shape;4061;p32"/>
              <p:cNvSpPr/>
              <p:nvPr/>
            </p:nvSpPr>
            <p:spPr>
              <a:xfrm>
                <a:off x="6550859" y="3105608"/>
                <a:ext cx="2048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66" h="56" extrusionOk="0">
                    <a:moveTo>
                      <a:pt x="1" y="1"/>
                    </a:moveTo>
                    <a:lnTo>
                      <a:pt x="165" y="56"/>
                    </a:ln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2" name="Google Shape;4062;p32"/>
              <p:cNvSpPr/>
              <p:nvPr/>
            </p:nvSpPr>
            <p:spPr>
              <a:xfrm>
                <a:off x="6524587" y="3095667"/>
                <a:ext cx="45970" cy="24137"/>
              </a:xfrm>
              <a:custGeom>
                <a:avLst/>
                <a:gdLst/>
                <a:ahLst/>
                <a:cxnLst/>
                <a:rect l="l" t="t" r="r" b="b"/>
                <a:pathLst>
                  <a:path w="3726" h="1972" extrusionOk="0">
                    <a:moveTo>
                      <a:pt x="822" y="0"/>
                    </a:moveTo>
                    <a:cubicBezTo>
                      <a:pt x="853" y="14"/>
                      <a:pt x="882" y="26"/>
                      <a:pt x="909" y="38"/>
                    </a:cubicBezTo>
                    <a:lnTo>
                      <a:pt x="909" y="38"/>
                    </a:lnTo>
                    <a:cubicBezTo>
                      <a:pt x="904" y="14"/>
                      <a:pt x="880" y="0"/>
                      <a:pt x="822" y="0"/>
                    </a:cubicBezTo>
                    <a:close/>
                    <a:moveTo>
                      <a:pt x="1904" y="731"/>
                    </a:moveTo>
                    <a:cubicBezTo>
                      <a:pt x="1902" y="731"/>
                      <a:pt x="1903" y="736"/>
                      <a:pt x="1908" y="747"/>
                    </a:cubicBezTo>
                    <a:lnTo>
                      <a:pt x="1908" y="747"/>
                    </a:lnTo>
                    <a:cubicBezTo>
                      <a:pt x="1890" y="742"/>
                      <a:pt x="1872" y="737"/>
                      <a:pt x="1854" y="733"/>
                    </a:cubicBezTo>
                    <a:lnTo>
                      <a:pt x="1854" y="733"/>
                    </a:lnTo>
                    <a:lnTo>
                      <a:pt x="1909" y="749"/>
                    </a:lnTo>
                    <a:lnTo>
                      <a:pt x="1909" y="749"/>
                    </a:lnTo>
                    <a:cubicBezTo>
                      <a:pt x="1911" y="754"/>
                      <a:pt x="1914" y="760"/>
                      <a:pt x="1918" y="767"/>
                    </a:cubicBezTo>
                    <a:cubicBezTo>
                      <a:pt x="1940" y="785"/>
                      <a:pt x="1961" y="802"/>
                      <a:pt x="1980" y="818"/>
                    </a:cubicBezTo>
                    <a:lnTo>
                      <a:pt x="1980" y="818"/>
                    </a:lnTo>
                    <a:cubicBezTo>
                      <a:pt x="1959" y="792"/>
                      <a:pt x="1941" y="770"/>
                      <a:pt x="1927" y="754"/>
                    </a:cubicBezTo>
                    <a:lnTo>
                      <a:pt x="1927" y="754"/>
                    </a:lnTo>
                    <a:lnTo>
                      <a:pt x="1973" y="767"/>
                    </a:lnTo>
                    <a:cubicBezTo>
                      <a:pt x="1957" y="762"/>
                      <a:pt x="1941" y="757"/>
                      <a:pt x="1926" y="752"/>
                    </a:cubicBezTo>
                    <a:lnTo>
                      <a:pt x="1926" y="752"/>
                    </a:lnTo>
                    <a:cubicBezTo>
                      <a:pt x="1914" y="739"/>
                      <a:pt x="1907" y="731"/>
                      <a:pt x="1904" y="731"/>
                    </a:cubicBezTo>
                    <a:close/>
                    <a:moveTo>
                      <a:pt x="2102" y="916"/>
                    </a:moveTo>
                    <a:cubicBezTo>
                      <a:pt x="2125" y="920"/>
                      <a:pt x="2142" y="924"/>
                      <a:pt x="2150" y="927"/>
                    </a:cubicBezTo>
                    <a:lnTo>
                      <a:pt x="2150" y="927"/>
                    </a:lnTo>
                    <a:cubicBezTo>
                      <a:pt x="2151" y="928"/>
                      <a:pt x="2152" y="929"/>
                      <a:pt x="2153" y="930"/>
                    </a:cubicBezTo>
                    <a:lnTo>
                      <a:pt x="2153" y="930"/>
                    </a:lnTo>
                    <a:cubicBezTo>
                      <a:pt x="2151" y="931"/>
                      <a:pt x="2146" y="931"/>
                      <a:pt x="2137" y="931"/>
                    </a:cubicBezTo>
                    <a:cubicBezTo>
                      <a:pt x="2144" y="931"/>
                      <a:pt x="2150" y="931"/>
                      <a:pt x="2154" y="931"/>
                    </a:cubicBezTo>
                    <a:lnTo>
                      <a:pt x="2154" y="931"/>
                    </a:lnTo>
                    <a:cubicBezTo>
                      <a:pt x="2206" y="979"/>
                      <a:pt x="2269" y="1037"/>
                      <a:pt x="2262" y="1037"/>
                    </a:cubicBezTo>
                    <a:cubicBezTo>
                      <a:pt x="2257" y="1037"/>
                      <a:pt x="2215" y="1006"/>
                      <a:pt x="2102" y="916"/>
                    </a:cubicBezTo>
                    <a:close/>
                    <a:moveTo>
                      <a:pt x="1403" y="1049"/>
                    </a:moveTo>
                    <a:cubicBezTo>
                      <a:pt x="1401" y="1049"/>
                      <a:pt x="1430" y="1062"/>
                      <a:pt x="1513" y="1096"/>
                    </a:cubicBezTo>
                    <a:lnTo>
                      <a:pt x="1527" y="1096"/>
                    </a:lnTo>
                    <a:cubicBezTo>
                      <a:pt x="1467" y="1073"/>
                      <a:pt x="1405" y="1049"/>
                      <a:pt x="1403" y="1049"/>
                    </a:cubicBezTo>
                    <a:close/>
                    <a:moveTo>
                      <a:pt x="1527" y="1096"/>
                    </a:moveTo>
                    <a:cubicBezTo>
                      <a:pt x="1585" y="1118"/>
                      <a:pt x="1643" y="1140"/>
                      <a:pt x="1644" y="1140"/>
                    </a:cubicBezTo>
                    <a:cubicBezTo>
                      <a:pt x="1645" y="1140"/>
                      <a:pt x="1616" y="1128"/>
                      <a:pt x="1534" y="1096"/>
                    </a:cubicBezTo>
                    <a:close/>
                    <a:moveTo>
                      <a:pt x="1215" y="1096"/>
                    </a:moveTo>
                    <a:lnTo>
                      <a:pt x="1215" y="1096"/>
                    </a:lnTo>
                    <a:cubicBezTo>
                      <a:pt x="1283" y="1123"/>
                      <a:pt x="1354" y="1151"/>
                      <a:pt x="1384" y="1161"/>
                    </a:cubicBezTo>
                    <a:lnTo>
                      <a:pt x="1384" y="1161"/>
                    </a:lnTo>
                    <a:cubicBezTo>
                      <a:pt x="1319" y="1134"/>
                      <a:pt x="1266" y="1113"/>
                      <a:pt x="1224" y="1096"/>
                    </a:cubicBezTo>
                    <a:close/>
                    <a:moveTo>
                      <a:pt x="3011" y="1630"/>
                    </a:moveTo>
                    <a:cubicBezTo>
                      <a:pt x="3029" y="1647"/>
                      <a:pt x="3047" y="1664"/>
                      <a:pt x="3064" y="1681"/>
                    </a:cubicBezTo>
                    <a:lnTo>
                      <a:pt x="3064" y="1681"/>
                    </a:lnTo>
                    <a:cubicBezTo>
                      <a:pt x="3055" y="1669"/>
                      <a:pt x="3038" y="1652"/>
                      <a:pt x="3011" y="1630"/>
                    </a:cubicBezTo>
                    <a:close/>
                    <a:moveTo>
                      <a:pt x="1876" y="868"/>
                    </a:moveTo>
                    <a:lnTo>
                      <a:pt x="1876" y="868"/>
                    </a:lnTo>
                    <a:cubicBezTo>
                      <a:pt x="1935" y="883"/>
                      <a:pt x="2004" y="897"/>
                      <a:pt x="2059" y="907"/>
                    </a:cubicBezTo>
                    <a:lnTo>
                      <a:pt x="2059" y="907"/>
                    </a:lnTo>
                    <a:cubicBezTo>
                      <a:pt x="2067" y="916"/>
                      <a:pt x="2074" y="924"/>
                      <a:pt x="2082" y="931"/>
                    </a:cubicBezTo>
                    <a:cubicBezTo>
                      <a:pt x="2192" y="986"/>
                      <a:pt x="2246" y="1041"/>
                      <a:pt x="2301" y="1096"/>
                    </a:cubicBezTo>
                    <a:cubicBezTo>
                      <a:pt x="2356" y="1205"/>
                      <a:pt x="2739" y="1534"/>
                      <a:pt x="2849" y="1698"/>
                    </a:cubicBezTo>
                    <a:cubicBezTo>
                      <a:pt x="2794" y="1643"/>
                      <a:pt x="2739" y="1589"/>
                      <a:pt x="2739" y="1589"/>
                    </a:cubicBezTo>
                    <a:cubicBezTo>
                      <a:pt x="2026" y="1303"/>
                      <a:pt x="1671" y="1160"/>
                      <a:pt x="1513" y="1096"/>
                    </a:cubicBezTo>
                    <a:lnTo>
                      <a:pt x="1480" y="1096"/>
                    </a:lnTo>
                    <a:cubicBezTo>
                      <a:pt x="1370" y="1096"/>
                      <a:pt x="1261" y="1096"/>
                      <a:pt x="1370" y="1041"/>
                    </a:cubicBezTo>
                    <a:cubicBezTo>
                      <a:pt x="1863" y="1041"/>
                      <a:pt x="1808" y="1096"/>
                      <a:pt x="2027" y="1096"/>
                    </a:cubicBezTo>
                    <a:lnTo>
                      <a:pt x="1753" y="1041"/>
                    </a:lnTo>
                    <a:cubicBezTo>
                      <a:pt x="2246" y="1041"/>
                      <a:pt x="2207" y="997"/>
                      <a:pt x="1876" y="868"/>
                    </a:cubicBezTo>
                    <a:close/>
                    <a:moveTo>
                      <a:pt x="3064" y="1681"/>
                    </a:moveTo>
                    <a:lnTo>
                      <a:pt x="3064" y="1681"/>
                    </a:lnTo>
                    <a:cubicBezTo>
                      <a:pt x="3104" y="1731"/>
                      <a:pt x="3028" y="1713"/>
                      <a:pt x="3068" y="1753"/>
                    </a:cubicBezTo>
                    <a:cubicBezTo>
                      <a:pt x="3099" y="1769"/>
                      <a:pt x="3118" y="1775"/>
                      <a:pt x="3128" y="1775"/>
                    </a:cubicBezTo>
                    <a:cubicBezTo>
                      <a:pt x="3152" y="1775"/>
                      <a:pt x="3115" y="1731"/>
                      <a:pt x="3064" y="1681"/>
                    </a:cubicBezTo>
                    <a:close/>
                    <a:moveTo>
                      <a:pt x="909" y="38"/>
                    </a:moveTo>
                    <a:lnTo>
                      <a:pt x="909" y="38"/>
                    </a:lnTo>
                    <a:cubicBezTo>
                      <a:pt x="930" y="151"/>
                      <a:pt x="529" y="496"/>
                      <a:pt x="1206" y="767"/>
                    </a:cubicBezTo>
                    <a:lnTo>
                      <a:pt x="823" y="658"/>
                    </a:lnTo>
                    <a:lnTo>
                      <a:pt x="823" y="658"/>
                    </a:lnTo>
                    <a:cubicBezTo>
                      <a:pt x="1589" y="877"/>
                      <a:pt x="1" y="822"/>
                      <a:pt x="1480" y="986"/>
                    </a:cubicBezTo>
                    <a:lnTo>
                      <a:pt x="713" y="931"/>
                    </a:lnTo>
                    <a:lnTo>
                      <a:pt x="713" y="931"/>
                    </a:lnTo>
                    <a:cubicBezTo>
                      <a:pt x="603" y="986"/>
                      <a:pt x="877" y="1041"/>
                      <a:pt x="1041" y="1041"/>
                    </a:cubicBezTo>
                    <a:lnTo>
                      <a:pt x="1206" y="1096"/>
                    </a:lnTo>
                    <a:lnTo>
                      <a:pt x="1215" y="1096"/>
                    </a:lnTo>
                    <a:cubicBezTo>
                      <a:pt x="1136" y="1064"/>
                      <a:pt x="1062" y="1033"/>
                      <a:pt x="1065" y="1033"/>
                    </a:cubicBezTo>
                    <a:lnTo>
                      <a:pt x="1065" y="1033"/>
                    </a:lnTo>
                    <a:cubicBezTo>
                      <a:pt x="1067" y="1033"/>
                      <a:pt x="1110" y="1050"/>
                      <a:pt x="1224" y="1096"/>
                    </a:cubicBezTo>
                    <a:lnTo>
                      <a:pt x="1261" y="1096"/>
                    </a:lnTo>
                    <a:cubicBezTo>
                      <a:pt x="1369" y="1146"/>
                      <a:pt x="1404" y="1164"/>
                      <a:pt x="1397" y="1164"/>
                    </a:cubicBezTo>
                    <a:cubicBezTo>
                      <a:pt x="1395" y="1164"/>
                      <a:pt x="1391" y="1163"/>
                      <a:pt x="1384" y="1161"/>
                    </a:cubicBezTo>
                    <a:lnTo>
                      <a:pt x="1384" y="1161"/>
                    </a:lnTo>
                    <a:cubicBezTo>
                      <a:pt x="1659" y="1273"/>
                      <a:pt x="2144" y="1471"/>
                      <a:pt x="2958" y="1808"/>
                    </a:cubicBezTo>
                    <a:cubicBezTo>
                      <a:pt x="2958" y="1808"/>
                      <a:pt x="2965" y="1808"/>
                      <a:pt x="2981" y="1815"/>
                    </a:cubicBezTo>
                    <a:lnTo>
                      <a:pt x="2981" y="1815"/>
                    </a:lnTo>
                    <a:lnTo>
                      <a:pt x="2904" y="1753"/>
                    </a:lnTo>
                    <a:cubicBezTo>
                      <a:pt x="2958" y="1753"/>
                      <a:pt x="3068" y="1808"/>
                      <a:pt x="3068" y="1808"/>
                    </a:cubicBezTo>
                    <a:lnTo>
                      <a:pt x="2958" y="1698"/>
                    </a:lnTo>
                    <a:cubicBezTo>
                      <a:pt x="2830" y="1570"/>
                      <a:pt x="2796" y="1517"/>
                      <a:pt x="2822" y="1517"/>
                    </a:cubicBezTo>
                    <a:cubicBezTo>
                      <a:pt x="2841" y="1517"/>
                      <a:pt x="2890" y="1543"/>
                      <a:pt x="2958" y="1589"/>
                    </a:cubicBezTo>
                    <a:cubicBezTo>
                      <a:pt x="2979" y="1604"/>
                      <a:pt x="2996" y="1618"/>
                      <a:pt x="3011" y="1630"/>
                    </a:cubicBezTo>
                    <a:lnTo>
                      <a:pt x="3011" y="1630"/>
                    </a:lnTo>
                    <a:cubicBezTo>
                      <a:pt x="2956" y="1579"/>
                      <a:pt x="2904" y="1534"/>
                      <a:pt x="2904" y="1534"/>
                    </a:cubicBezTo>
                    <a:lnTo>
                      <a:pt x="2904" y="1534"/>
                    </a:lnTo>
                    <a:cubicBezTo>
                      <a:pt x="3068" y="1643"/>
                      <a:pt x="3177" y="1753"/>
                      <a:pt x="3287" y="1808"/>
                    </a:cubicBezTo>
                    <a:cubicBezTo>
                      <a:pt x="3068" y="1534"/>
                      <a:pt x="3725" y="1917"/>
                      <a:pt x="2794" y="1260"/>
                    </a:cubicBezTo>
                    <a:cubicBezTo>
                      <a:pt x="2630" y="1150"/>
                      <a:pt x="2465" y="1041"/>
                      <a:pt x="2411" y="986"/>
                    </a:cubicBezTo>
                    <a:cubicBezTo>
                      <a:pt x="2332" y="947"/>
                      <a:pt x="2294" y="929"/>
                      <a:pt x="2285" y="929"/>
                    </a:cubicBezTo>
                    <a:cubicBezTo>
                      <a:pt x="2256" y="929"/>
                      <a:pt x="2518" y="1106"/>
                      <a:pt x="2685" y="1315"/>
                    </a:cubicBezTo>
                    <a:lnTo>
                      <a:pt x="2685" y="1260"/>
                    </a:lnTo>
                    <a:cubicBezTo>
                      <a:pt x="2968" y="1491"/>
                      <a:pt x="3045" y="1560"/>
                      <a:pt x="3033" y="1560"/>
                    </a:cubicBezTo>
                    <a:cubicBezTo>
                      <a:pt x="3013" y="1560"/>
                      <a:pt x="2785" y="1398"/>
                      <a:pt x="2766" y="1398"/>
                    </a:cubicBezTo>
                    <a:cubicBezTo>
                      <a:pt x="2758" y="1398"/>
                      <a:pt x="2779" y="1419"/>
                      <a:pt x="2849" y="1479"/>
                    </a:cubicBezTo>
                    <a:cubicBezTo>
                      <a:pt x="2465" y="1205"/>
                      <a:pt x="2520" y="1150"/>
                      <a:pt x="2301" y="1041"/>
                    </a:cubicBezTo>
                    <a:cubicBezTo>
                      <a:pt x="2242" y="992"/>
                      <a:pt x="2197" y="955"/>
                      <a:pt x="2165" y="928"/>
                    </a:cubicBezTo>
                    <a:lnTo>
                      <a:pt x="2165" y="928"/>
                    </a:lnTo>
                    <a:cubicBezTo>
                      <a:pt x="2167" y="926"/>
                      <a:pt x="2163" y="922"/>
                      <a:pt x="2153" y="918"/>
                    </a:cubicBezTo>
                    <a:lnTo>
                      <a:pt x="2153" y="918"/>
                    </a:lnTo>
                    <a:cubicBezTo>
                      <a:pt x="2108" y="881"/>
                      <a:pt x="2089" y="867"/>
                      <a:pt x="2087" y="867"/>
                    </a:cubicBezTo>
                    <a:lnTo>
                      <a:pt x="2087" y="867"/>
                    </a:lnTo>
                    <a:cubicBezTo>
                      <a:pt x="2085" y="867"/>
                      <a:pt x="2105" y="886"/>
                      <a:pt x="2133" y="911"/>
                    </a:cubicBezTo>
                    <a:lnTo>
                      <a:pt x="2133" y="911"/>
                    </a:lnTo>
                    <a:cubicBezTo>
                      <a:pt x="2118" y="907"/>
                      <a:pt x="2100" y="901"/>
                      <a:pt x="2077" y="896"/>
                    </a:cubicBezTo>
                    <a:lnTo>
                      <a:pt x="2077" y="896"/>
                    </a:lnTo>
                    <a:cubicBezTo>
                      <a:pt x="2049" y="873"/>
                      <a:pt x="2017" y="847"/>
                      <a:pt x="1980" y="818"/>
                    </a:cubicBezTo>
                    <a:lnTo>
                      <a:pt x="1980" y="818"/>
                    </a:lnTo>
                    <a:cubicBezTo>
                      <a:pt x="1999" y="840"/>
                      <a:pt x="2019" y="864"/>
                      <a:pt x="2040" y="887"/>
                    </a:cubicBezTo>
                    <a:lnTo>
                      <a:pt x="2040" y="887"/>
                    </a:lnTo>
                    <a:cubicBezTo>
                      <a:pt x="1978" y="873"/>
                      <a:pt x="1896" y="856"/>
                      <a:pt x="1800" y="839"/>
                    </a:cubicBezTo>
                    <a:lnTo>
                      <a:pt x="1800" y="839"/>
                    </a:lnTo>
                    <a:cubicBezTo>
                      <a:pt x="1785" y="834"/>
                      <a:pt x="1769" y="828"/>
                      <a:pt x="1753" y="822"/>
                    </a:cubicBezTo>
                    <a:lnTo>
                      <a:pt x="1753" y="822"/>
                    </a:lnTo>
                    <a:cubicBezTo>
                      <a:pt x="1758" y="826"/>
                      <a:pt x="1764" y="830"/>
                      <a:pt x="1772" y="834"/>
                    </a:cubicBezTo>
                    <a:lnTo>
                      <a:pt x="1772" y="834"/>
                    </a:lnTo>
                    <a:cubicBezTo>
                      <a:pt x="1749" y="830"/>
                      <a:pt x="1724" y="826"/>
                      <a:pt x="1699" y="822"/>
                    </a:cubicBezTo>
                    <a:cubicBezTo>
                      <a:pt x="1529" y="754"/>
                      <a:pt x="1548" y="707"/>
                      <a:pt x="1665" y="707"/>
                    </a:cubicBezTo>
                    <a:cubicBezTo>
                      <a:pt x="1714" y="707"/>
                      <a:pt x="1779" y="715"/>
                      <a:pt x="1854" y="733"/>
                    </a:cubicBezTo>
                    <a:lnTo>
                      <a:pt x="1854" y="733"/>
                    </a:lnTo>
                    <a:lnTo>
                      <a:pt x="1589" y="657"/>
                    </a:lnTo>
                    <a:cubicBezTo>
                      <a:pt x="1415" y="588"/>
                      <a:pt x="1396" y="568"/>
                      <a:pt x="1442" y="568"/>
                    </a:cubicBezTo>
                    <a:cubicBezTo>
                      <a:pt x="1503" y="568"/>
                      <a:pt x="1681" y="604"/>
                      <a:pt x="1762" y="604"/>
                    </a:cubicBezTo>
                    <a:cubicBezTo>
                      <a:pt x="1811" y="604"/>
                      <a:pt x="1824" y="590"/>
                      <a:pt x="1753" y="548"/>
                    </a:cubicBezTo>
                    <a:cubicBezTo>
                      <a:pt x="1699" y="493"/>
                      <a:pt x="877" y="165"/>
                      <a:pt x="1096" y="165"/>
                    </a:cubicBezTo>
                    <a:cubicBezTo>
                      <a:pt x="1425" y="384"/>
                      <a:pt x="1425" y="384"/>
                      <a:pt x="1808" y="548"/>
                    </a:cubicBezTo>
                    <a:lnTo>
                      <a:pt x="1315" y="274"/>
                    </a:lnTo>
                    <a:lnTo>
                      <a:pt x="1315" y="274"/>
                    </a:lnTo>
                    <a:cubicBezTo>
                      <a:pt x="1359" y="283"/>
                      <a:pt x="1388" y="286"/>
                      <a:pt x="1406" y="286"/>
                    </a:cubicBezTo>
                    <a:cubicBezTo>
                      <a:pt x="1443" y="286"/>
                      <a:pt x="1441" y="274"/>
                      <a:pt x="1445" y="268"/>
                    </a:cubicBezTo>
                    <a:lnTo>
                      <a:pt x="1445" y="268"/>
                    </a:lnTo>
                    <a:cubicBezTo>
                      <a:pt x="1489" y="288"/>
                      <a:pt x="1563" y="322"/>
                      <a:pt x="1699" y="384"/>
                    </a:cubicBezTo>
                    <a:cubicBezTo>
                      <a:pt x="1509" y="289"/>
                      <a:pt x="1463" y="266"/>
                      <a:pt x="1450" y="266"/>
                    </a:cubicBezTo>
                    <a:cubicBezTo>
                      <a:pt x="1447" y="266"/>
                      <a:pt x="1446" y="267"/>
                      <a:pt x="1445" y="268"/>
                    </a:cubicBezTo>
                    <a:lnTo>
                      <a:pt x="1445" y="268"/>
                    </a:lnTo>
                    <a:cubicBezTo>
                      <a:pt x="1299" y="203"/>
                      <a:pt x="1484" y="289"/>
                      <a:pt x="909" y="38"/>
                    </a:cubicBezTo>
                    <a:close/>
                    <a:moveTo>
                      <a:pt x="2981" y="1815"/>
                    </a:moveTo>
                    <a:lnTo>
                      <a:pt x="3177" y="1972"/>
                    </a:lnTo>
                    <a:cubicBezTo>
                      <a:pt x="3071" y="1865"/>
                      <a:pt x="3010" y="1828"/>
                      <a:pt x="2981" y="181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3" name="Google Shape;4063;p32"/>
              <p:cNvSpPr/>
              <p:nvPr/>
            </p:nvSpPr>
            <p:spPr>
              <a:xfrm>
                <a:off x="6533935" y="3095667"/>
                <a:ext cx="10277" cy="4027"/>
              </a:xfrm>
              <a:custGeom>
                <a:avLst/>
                <a:gdLst/>
                <a:ahLst/>
                <a:cxnLst/>
                <a:rect l="l" t="t" r="r" b="b"/>
                <a:pathLst>
                  <a:path w="833" h="329" extrusionOk="0">
                    <a:moveTo>
                      <a:pt x="8" y="0"/>
                    </a:moveTo>
                    <a:lnTo>
                      <a:pt x="8" y="0"/>
                    </a:lnTo>
                    <a:cubicBezTo>
                      <a:pt x="9" y="2"/>
                      <a:pt x="10" y="3"/>
                      <a:pt x="11" y="4"/>
                    </a:cubicBezTo>
                    <a:lnTo>
                      <a:pt x="11" y="4"/>
                    </a:lnTo>
                    <a:cubicBezTo>
                      <a:pt x="12" y="4"/>
                      <a:pt x="13" y="4"/>
                      <a:pt x="15" y="4"/>
                    </a:cubicBezTo>
                    <a:cubicBezTo>
                      <a:pt x="15" y="4"/>
                      <a:pt x="16" y="4"/>
                      <a:pt x="17" y="4"/>
                    </a:cubicBezTo>
                    <a:lnTo>
                      <a:pt x="17" y="4"/>
                    </a:lnTo>
                    <a:cubicBezTo>
                      <a:pt x="14" y="3"/>
                      <a:pt x="11" y="1"/>
                      <a:pt x="8" y="0"/>
                    </a:cubicBezTo>
                    <a:close/>
                    <a:moveTo>
                      <a:pt x="11" y="4"/>
                    </a:moveTo>
                    <a:cubicBezTo>
                      <a:pt x="1" y="6"/>
                      <a:pt x="15" y="17"/>
                      <a:pt x="19" y="17"/>
                    </a:cubicBezTo>
                    <a:cubicBezTo>
                      <a:pt x="21" y="17"/>
                      <a:pt x="20" y="14"/>
                      <a:pt x="11" y="4"/>
                    </a:cubicBezTo>
                    <a:close/>
                    <a:moveTo>
                      <a:pt x="17" y="4"/>
                    </a:moveTo>
                    <a:cubicBezTo>
                      <a:pt x="146" y="55"/>
                      <a:pt x="340" y="128"/>
                      <a:pt x="501" y="192"/>
                    </a:cubicBezTo>
                    <a:lnTo>
                      <a:pt x="501" y="192"/>
                    </a:lnTo>
                    <a:lnTo>
                      <a:pt x="336" y="110"/>
                    </a:lnTo>
                    <a:lnTo>
                      <a:pt x="336" y="110"/>
                    </a:lnTo>
                    <a:cubicBezTo>
                      <a:pt x="347" y="121"/>
                      <a:pt x="349" y="125"/>
                      <a:pt x="345" y="125"/>
                    </a:cubicBezTo>
                    <a:cubicBezTo>
                      <a:pt x="330" y="125"/>
                      <a:pt x="216" y="55"/>
                      <a:pt x="172" y="55"/>
                    </a:cubicBezTo>
                    <a:cubicBezTo>
                      <a:pt x="76" y="17"/>
                      <a:pt x="34" y="5"/>
                      <a:pt x="17" y="4"/>
                    </a:cubicBezTo>
                    <a:close/>
                    <a:moveTo>
                      <a:pt x="501" y="192"/>
                    </a:moveTo>
                    <a:lnTo>
                      <a:pt x="774" y="329"/>
                    </a:lnTo>
                    <a:cubicBezTo>
                      <a:pt x="833" y="329"/>
                      <a:pt x="689" y="267"/>
                      <a:pt x="501" y="192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4" name="Google Shape;4064;p32"/>
              <p:cNvSpPr/>
              <p:nvPr/>
            </p:nvSpPr>
            <p:spPr>
              <a:xfrm>
                <a:off x="6524587" y="3095558"/>
                <a:ext cx="21640" cy="481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393" extrusionOk="0">
                    <a:moveTo>
                      <a:pt x="805" y="43"/>
                    </a:moveTo>
                    <a:cubicBezTo>
                      <a:pt x="789" y="43"/>
                      <a:pt x="832" y="73"/>
                      <a:pt x="783" y="73"/>
                    </a:cubicBezTo>
                    <a:cubicBezTo>
                      <a:pt x="768" y="73"/>
                      <a:pt x="746" y="71"/>
                      <a:pt x="713" y="64"/>
                    </a:cubicBezTo>
                    <a:lnTo>
                      <a:pt x="713" y="64"/>
                    </a:lnTo>
                    <a:lnTo>
                      <a:pt x="1206" y="228"/>
                    </a:lnTo>
                    <a:lnTo>
                      <a:pt x="1261" y="228"/>
                    </a:lnTo>
                    <a:cubicBezTo>
                      <a:pt x="1244" y="221"/>
                      <a:pt x="1228" y="214"/>
                      <a:pt x="1213" y="208"/>
                    </a:cubicBezTo>
                    <a:lnTo>
                      <a:pt x="1213" y="208"/>
                    </a:lnTo>
                    <a:lnTo>
                      <a:pt x="1255" y="216"/>
                    </a:lnTo>
                    <a:lnTo>
                      <a:pt x="1255" y="216"/>
                    </a:lnTo>
                    <a:cubicBezTo>
                      <a:pt x="1218" y="193"/>
                      <a:pt x="1097" y="142"/>
                      <a:pt x="1045" y="136"/>
                    </a:cubicBezTo>
                    <a:lnTo>
                      <a:pt x="1045" y="136"/>
                    </a:lnTo>
                    <a:cubicBezTo>
                      <a:pt x="1092" y="156"/>
                      <a:pt x="1147" y="180"/>
                      <a:pt x="1213" y="208"/>
                    </a:cubicBezTo>
                    <a:lnTo>
                      <a:pt x="1213" y="208"/>
                    </a:lnTo>
                    <a:lnTo>
                      <a:pt x="1041" y="174"/>
                    </a:lnTo>
                    <a:cubicBezTo>
                      <a:pt x="1014" y="146"/>
                      <a:pt x="1017" y="136"/>
                      <a:pt x="1037" y="136"/>
                    </a:cubicBezTo>
                    <a:cubicBezTo>
                      <a:pt x="1040" y="136"/>
                      <a:pt x="1042" y="136"/>
                      <a:pt x="1045" y="136"/>
                    </a:cubicBezTo>
                    <a:lnTo>
                      <a:pt x="1045" y="136"/>
                    </a:lnTo>
                    <a:cubicBezTo>
                      <a:pt x="872" y="63"/>
                      <a:pt x="819" y="43"/>
                      <a:pt x="805" y="43"/>
                    </a:cubicBezTo>
                    <a:close/>
                    <a:moveTo>
                      <a:pt x="1255" y="216"/>
                    </a:moveTo>
                    <a:lnTo>
                      <a:pt x="1255" y="216"/>
                    </a:lnTo>
                    <a:cubicBezTo>
                      <a:pt x="1267" y="224"/>
                      <a:pt x="1270" y="228"/>
                      <a:pt x="1261" y="228"/>
                    </a:cubicBezTo>
                    <a:lnTo>
                      <a:pt x="1315" y="228"/>
                    </a:lnTo>
                    <a:lnTo>
                      <a:pt x="1255" y="216"/>
                    </a:lnTo>
                    <a:close/>
                    <a:moveTo>
                      <a:pt x="1257" y="319"/>
                    </a:moveTo>
                    <a:cubicBezTo>
                      <a:pt x="1299" y="325"/>
                      <a:pt x="1354" y="331"/>
                      <a:pt x="1425" y="338"/>
                    </a:cubicBezTo>
                    <a:cubicBezTo>
                      <a:pt x="1369" y="331"/>
                      <a:pt x="1312" y="325"/>
                      <a:pt x="1257" y="319"/>
                    </a:cubicBezTo>
                    <a:close/>
                    <a:moveTo>
                      <a:pt x="1517" y="335"/>
                    </a:moveTo>
                    <a:cubicBezTo>
                      <a:pt x="1524" y="336"/>
                      <a:pt x="1528" y="337"/>
                      <a:pt x="1531" y="337"/>
                    </a:cubicBezTo>
                    <a:lnTo>
                      <a:pt x="1531" y="337"/>
                    </a:lnTo>
                    <a:cubicBezTo>
                      <a:pt x="1542" y="341"/>
                      <a:pt x="1552" y="344"/>
                      <a:pt x="1562" y="348"/>
                    </a:cubicBezTo>
                    <a:lnTo>
                      <a:pt x="1562" y="348"/>
                    </a:lnTo>
                    <a:cubicBezTo>
                      <a:pt x="1548" y="343"/>
                      <a:pt x="1533" y="339"/>
                      <a:pt x="1517" y="335"/>
                    </a:cubicBezTo>
                    <a:close/>
                    <a:moveTo>
                      <a:pt x="415" y="1"/>
                    </a:moveTo>
                    <a:cubicBezTo>
                      <a:pt x="413" y="1"/>
                      <a:pt x="421" y="3"/>
                      <a:pt x="439" y="9"/>
                    </a:cubicBezTo>
                    <a:cubicBezTo>
                      <a:pt x="822" y="174"/>
                      <a:pt x="603" y="174"/>
                      <a:pt x="549" y="228"/>
                    </a:cubicBezTo>
                    <a:cubicBezTo>
                      <a:pt x="658" y="228"/>
                      <a:pt x="876" y="228"/>
                      <a:pt x="986" y="283"/>
                    </a:cubicBezTo>
                    <a:lnTo>
                      <a:pt x="986" y="283"/>
                    </a:lnTo>
                    <a:cubicBezTo>
                      <a:pt x="958" y="281"/>
                      <a:pt x="689" y="269"/>
                      <a:pt x="460" y="269"/>
                    </a:cubicBezTo>
                    <a:cubicBezTo>
                      <a:pt x="206" y="269"/>
                      <a:pt x="1" y="283"/>
                      <a:pt x="220" y="338"/>
                    </a:cubicBezTo>
                    <a:lnTo>
                      <a:pt x="603" y="338"/>
                    </a:lnTo>
                    <a:cubicBezTo>
                      <a:pt x="576" y="310"/>
                      <a:pt x="672" y="297"/>
                      <a:pt x="829" y="297"/>
                    </a:cubicBezTo>
                    <a:cubicBezTo>
                      <a:pt x="946" y="297"/>
                      <a:pt x="1097" y="304"/>
                      <a:pt x="1257" y="319"/>
                    </a:cubicBezTo>
                    <a:lnTo>
                      <a:pt x="1257" y="319"/>
                    </a:lnTo>
                    <a:cubicBezTo>
                      <a:pt x="1166" y="308"/>
                      <a:pt x="1140" y="302"/>
                      <a:pt x="1161" y="302"/>
                    </a:cubicBezTo>
                    <a:cubicBezTo>
                      <a:pt x="1204" y="302"/>
                      <a:pt x="1442" y="328"/>
                      <a:pt x="1699" y="393"/>
                    </a:cubicBezTo>
                    <a:cubicBezTo>
                      <a:pt x="1665" y="379"/>
                      <a:pt x="1621" y="365"/>
                      <a:pt x="1572" y="350"/>
                    </a:cubicBezTo>
                    <a:lnTo>
                      <a:pt x="1572" y="350"/>
                    </a:lnTo>
                    <a:cubicBezTo>
                      <a:pt x="1561" y="347"/>
                      <a:pt x="1548" y="343"/>
                      <a:pt x="1534" y="338"/>
                    </a:cubicBezTo>
                    <a:cubicBezTo>
                      <a:pt x="1537" y="338"/>
                      <a:pt x="1539" y="338"/>
                      <a:pt x="1541" y="337"/>
                    </a:cubicBezTo>
                    <a:lnTo>
                      <a:pt x="1541" y="337"/>
                    </a:lnTo>
                    <a:cubicBezTo>
                      <a:pt x="1577" y="348"/>
                      <a:pt x="1642" y="365"/>
                      <a:pt x="1753" y="393"/>
                    </a:cubicBezTo>
                    <a:cubicBezTo>
                      <a:pt x="1753" y="393"/>
                      <a:pt x="1543" y="323"/>
                      <a:pt x="1515" y="323"/>
                    </a:cubicBezTo>
                    <a:cubicBezTo>
                      <a:pt x="1511" y="323"/>
                      <a:pt x="1511" y="324"/>
                      <a:pt x="1515" y="327"/>
                    </a:cubicBezTo>
                    <a:lnTo>
                      <a:pt x="1515" y="327"/>
                    </a:lnTo>
                    <a:cubicBezTo>
                      <a:pt x="1508" y="325"/>
                      <a:pt x="1502" y="324"/>
                      <a:pt x="1500" y="324"/>
                    </a:cubicBezTo>
                    <a:cubicBezTo>
                      <a:pt x="1497" y="324"/>
                      <a:pt x="1503" y="326"/>
                      <a:pt x="1525" y="333"/>
                    </a:cubicBezTo>
                    <a:lnTo>
                      <a:pt x="1525" y="333"/>
                    </a:lnTo>
                    <a:cubicBezTo>
                      <a:pt x="1528" y="334"/>
                      <a:pt x="1531" y="336"/>
                      <a:pt x="1534" y="338"/>
                    </a:cubicBezTo>
                    <a:lnTo>
                      <a:pt x="1534" y="338"/>
                    </a:lnTo>
                    <a:lnTo>
                      <a:pt x="1206" y="228"/>
                    </a:lnTo>
                    <a:cubicBezTo>
                      <a:pt x="1193" y="225"/>
                      <a:pt x="1178" y="221"/>
                      <a:pt x="1163" y="217"/>
                    </a:cubicBezTo>
                    <a:lnTo>
                      <a:pt x="1163" y="217"/>
                    </a:lnTo>
                    <a:cubicBezTo>
                      <a:pt x="1286" y="257"/>
                      <a:pt x="1416" y="299"/>
                      <a:pt x="1508" y="330"/>
                    </a:cubicBezTo>
                    <a:lnTo>
                      <a:pt x="1508" y="330"/>
                    </a:lnTo>
                    <a:lnTo>
                      <a:pt x="912" y="146"/>
                    </a:lnTo>
                    <a:lnTo>
                      <a:pt x="912" y="146"/>
                    </a:lnTo>
                    <a:cubicBezTo>
                      <a:pt x="1007" y="174"/>
                      <a:pt x="1097" y="200"/>
                      <a:pt x="1163" y="217"/>
                    </a:cubicBezTo>
                    <a:lnTo>
                      <a:pt x="1163" y="217"/>
                    </a:lnTo>
                    <a:cubicBezTo>
                      <a:pt x="977" y="157"/>
                      <a:pt x="804" y="103"/>
                      <a:pt x="789" y="103"/>
                    </a:cubicBezTo>
                    <a:cubicBezTo>
                      <a:pt x="785" y="103"/>
                      <a:pt x="795" y="108"/>
                      <a:pt x="822" y="119"/>
                    </a:cubicBezTo>
                    <a:lnTo>
                      <a:pt x="912" y="146"/>
                    </a:lnTo>
                    <a:lnTo>
                      <a:pt x="912" y="146"/>
                    </a:lnTo>
                    <a:cubicBezTo>
                      <a:pt x="681" y="79"/>
                      <a:pt x="421" y="1"/>
                      <a:pt x="415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5" name="Google Shape;4065;p32"/>
              <p:cNvSpPr/>
              <p:nvPr/>
            </p:nvSpPr>
            <p:spPr>
              <a:xfrm>
                <a:off x="6529310" y="3098016"/>
                <a:ext cx="2036" cy="318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6" extrusionOk="0">
                    <a:moveTo>
                      <a:pt x="31" y="1"/>
                    </a:moveTo>
                    <a:cubicBezTo>
                      <a:pt x="12" y="1"/>
                      <a:pt x="0" y="7"/>
                      <a:pt x="0" y="25"/>
                    </a:cubicBezTo>
                    <a:lnTo>
                      <a:pt x="165" y="25"/>
                    </a:lnTo>
                    <a:cubicBezTo>
                      <a:pt x="128" y="25"/>
                      <a:pt x="67" y="1"/>
                      <a:pt x="3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6" name="Google Shape;4066;p32"/>
              <p:cNvSpPr/>
              <p:nvPr/>
            </p:nvSpPr>
            <p:spPr>
              <a:xfrm>
                <a:off x="6517367" y="3170609"/>
                <a:ext cx="13337" cy="14761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206" extrusionOk="0">
                    <a:moveTo>
                      <a:pt x="814" y="0"/>
                    </a:moveTo>
                    <a:cubicBezTo>
                      <a:pt x="752" y="0"/>
                      <a:pt x="697" y="55"/>
                      <a:pt x="588" y="165"/>
                    </a:cubicBezTo>
                    <a:lnTo>
                      <a:pt x="121" y="398"/>
                    </a:lnTo>
                    <a:lnTo>
                      <a:pt x="121" y="398"/>
                    </a:lnTo>
                    <a:cubicBezTo>
                      <a:pt x="73" y="352"/>
                      <a:pt x="37" y="324"/>
                      <a:pt x="20" y="324"/>
                    </a:cubicBezTo>
                    <a:cubicBezTo>
                      <a:pt x="1" y="324"/>
                      <a:pt x="4" y="358"/>
                      <a:pt x="40" y="438"/>
                    </a:cubicBezTo>
                    <a:lnTo>
                      <a:pt x="121" y="398"/>
                    </a:lnTo>
                    <a:lnTo>
                      <a:pt x="121" y="398"/>
                    </a:lnTo>
                    <a:cubicBezTo>
                      <a:pt x="341" y="610"/>
                      <a:pt x="807" y="1205"/>
                      <a:pt x="807" y="1205"/>
                    </a:cubicBezTo>
                    <a:cubicBezTo>
                      <a:pt x="1081" y="931"/>
                      <a:pt x="1081" y="712"/>
                      <a:pt x="1081" y="165"/>
                    </a:cubicBezTo>
                    <a:cubicBezTo>
                      <a:pt x="944" y="55"/>
                      <a:pt x="875" y="0"/>
                      <a:pt x="814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7" name="Google Shape;4067;p32"/>
              <p:cNvSpPr/>
              <p:nvPr/>
            </p:nvSpPr>
            <p:spPr>
              <a:xfrm>
                <a:off x="6520553" y="3168611"/>
                <a:ext cx="3393" cy="403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330" extrusionOk="0">
                    <a:moveTo>
                      <a:pt x="0" y="1"/>
                    </a:moveTo>
                    <a:lnTo>
                      <a:pt x="165" y="220"/>
                    </a:lnTo>
                    <a:lnTo>
                      <a:pt x="274" y="330"/>
                    </a:lnTo>
                    <a:lnTo>
                      <a:pt x="274" y="33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8" name="Google Shape;4068;p32"/>
              <p:cNvSpPr/>
              <p:nvPr/>
            </p:nvSpPr>
            <p:spPr>
              <a:xfrm>
                <a:off x="6519877" y="3167291"/>
                <a:ext cx="15558" cy="18115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480" extrusionOk="0">
                    <a:moveTo>
                      <a:pt x="471" y="526"/>
                    </a:moveTo>
                    <a:lnTo>
                      <a:pt x="471" y="526"/>
                    </a:lnTo>
                    <a:cubicBezTo>
                      <a:pt x="471" y="526"/>
                      <a:pt x="483" y="538"/>
                      <a:pt x="501" y="558"/>
                    </a:cubicBezTo>
                    <a:lnTo>
                      <a:pt x="501" y="558"/>
                    </a:lnTo>
                    <a:cubicBezTo>
                      <a:pt x="499" y="555"/>
                      <a:pt x="496" y="552"/>
                      <a:pt x="493" y="548"/>
                    </a:cubicBezTo>
                    <a:cubicBezTo>
                      <a:pt x="478" y="533"/>
                      <a:pt x="471" y="526"/>
                      <a:pt x="471" y="526"/>
                    </a:cubicBezTo>
                    <a:close/>
                    <a:moveTo>
                      <a:pt x="0" y="0"/>
                    </a:moveTo>
                    <a:cubicBezTo>
                      <a:pt x="103" y="154"/>
                      <a:pt x="350" y="452"/>
                      <a:pt x="651" y="760"/>
                    </a:cubicBezTo>
                    <a:lnTo>
                      <a:pt x="651" y="760"/>
                    </a:lnTo>
                    <a:cubicBezTo>
                      <a:pt x="415" y="464"/>
                      <a:pt x="420" y="459"/>
                      <a:pt x="0" y="0"/>
                    </a:cubicBezTo>
                    <a:close/>
                    <a:moveTo>
                      <a:pt x="501" y="558"/>
                    </a:moveTo>
                    <a:lnTo>
                      <a:pt x="501" y="558"/>
                    </a:lnTo>
                    <a:cubicBezTo>
                      <a:pt x="605" y="688"/>
                      <a:pt x="645" y="741"/>
                      <a:pt x="699" y="808"/>
                    </a:cubicBezTo>
                    <a:lnTo>
                      <a:pt x="699" y="808"/>
                    </a:lnTo>
                    <a:cubicBezTo>
                      <a:pt x="683" y="792"/>
                      <a:pt x="667" y="776"/>
                      <a:pt x="651" y="760"/>
                    </a:cubicBezTo>
                    <a:lnTo>
                      <a:pt x="651" y="760"/>
                    </a:lnTo>
                    <a:cubicBezTo>
                      <a:pt x="711" y="834"/>
                      <a:pt x="786" y="928"/>
                      <a:pt x="888" y="1052"/>
                    </a:cubicBezTo>
                    <a:lnTo>
                      <a:pt x="888" y="1052"/>
                    </a:lnTo>
                    <a:cubicBezTo>
                      <a:pt x="884" y="1048"/>
                      <a:pt x="880" y="1044"/>
                      <a:pt x="877" y="1041"/>
                    </a:cubicBezTo>
                    <a:lnTo>
                      <a:pt x="877" y="1041"/>
                    </a:lnTo>
                    <a:lnTo>
                      <a:pt x="910" y="1078"/>
                    </a:lnTo>
                    <a:lnTo>
                      <a:pt x="910" y="1078"/>
                    </a:lnTo>
                    <a:cubicBezTo>
                      <a:pt x="902" y="1070"/>
                      <a:pt x="895" y="1061"/>
                      <a:pt x="888" y="1052"/>
                    </a:cubicBezTo>
                    <a:lnTo>
                      <a:pt x="888" y="1052"/>
                    </a:lnTo>
                    <a:cubicBezTo>
                      <a:pt x="913" y="1077"/>
                      <a:pt x="951" y="1116"/>
                      <a:pt x="986" y="1151"/>
                    </a:cubicBezTo>
                    <a:cubicBezTo>
                      <a:pt x="822" y="959"/>
                      <a:pt x="753" y="877"/>
                      <a:pt x="699" y="808"/>
                    </a:cubicBezTo>
                    <a:lnTo>
                      <a:pt x="699" y="808"/>
                    </a:lnTo>
                    <a:cubicBezTo>
                      <a:pt x="703" y="813"/>
                      <a:pt x="708" y="817"/>
                      <a:pt x="712" y="822"/>
                    </a:cubicBezTo>
                    <a:cubicBezTo>
                      <a:pt x="712" y="785"/>
                      <a:pt x="566" y="627"/>
                      <a:pt x="501" y="558"/>
                    </a:cubicBezTo>
                    <a:close/>
                    <a:moveTo>
                      <a:pt x="910" y="1078"/>
                    </a:moveTo>
                    <a:lnTo>
                      <a:pt x="910" y="1078"/>
                    </a:lnTo>
                    <a:cubicBezTo>
                      <a:pt x="978" y="1161"/>
                      <a:pt x="1057" y="1257"/>
                      <a:pt x="1151" y="1370"/>
                    </a:cubicBezTo>
                    <a:lnTo>
                      <a:pt x="1260" y="1479"/>
                    </a:lnTo>
                    <a:lnTo>
                      <a:pt x="910" y="1078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9" name="Google Shape;4069;p32"/>
              <p:cNvSpPr/>
              <p:nvPr/>
            </p:nvSpPr>
            <p:spPr>
              <a:xfrm>
                <a:off x="6525940" y="3173261"/>
                <a:ext cx="4059" cy="6047"/>
              </a:xfrm>
              <a:custGeom>
                <a:avLst/>
                <a:gdLst/>
                <a:ahLst/>
                <a:cxnLst/>
                <a:rect l="l" t="t" r="r" b="b"/>
                <a:pathLst>
                  <a:path w="329" h="494" extrusionOk="0">
                    <a:moveTo>
                      <a:pt x="0" y="0"/>
                    </a:moveTo>
                    <a:cubicBezTo>
                      <a:pt x="55" y="110"/>
                      <a:pt x="219" y="329"/>
                      <a:pt x="329" y="49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0" name="Google Shape;4070;p32"/>
              <p:cNvSpPr/>
              <p:nvPr/>
            </p:nvSpPr>
            <p:spPr>
              <a:xfrm>
                <a:off x="6523247" y="3169277"/>
                <a:ext cx="5416" cy="805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658" extrusionOk="0">
                    <a:moveTo>
                      <a:pt x="0" y="1"/>
                    </a:moveTo>
                    <a:lnTo>
                      <a:pt x="110" y="220"/>
                    </a:lnTo>
                    <a:cubicBezTo>
                      <a:pt x="165" y="275"/>
                      <a:pt x="384" y="603"/>
                      <a:pt x="438" y="658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1" name="Google Shape;4071;p32"/>
              <p:cNvSpPr/>
              <p:nvPr/>
            </p:nvSpPr>
            <p:spPr>
              <a:xfrm>
                <a:off x="6524944" y="3171214"/>
                <a:ext cx="333" cy="1408"/>
              </a:xfrm>
              <a:custGeom>
                <a:avLst/>
                <a:gdLst/>
                <a:ahLst/>
                <a:cxnLst/>
                <a:rect l="l" t="t" r="r" b="b"/>
                <a:pathLst>
                  <a:path w="27" h="115" extrusionOk="0">
                    <a:moveTo>
                      <a:pt x="3" y="0"/>
                    </a:moveTo>
                    <a:cubicBezTo>
                      <a:pt x="1" y="0"/>
                      <a:pt x="4" y="13"/>
                      <a:pt x="19" y="44"/>
                    </a:cubicBezTo>
                    <a:lnTo>
                      <a:pt x="19" y="44"/>
                    </a:lnTo>
                    <a:cubicBezTo>
                      <a:pt x="12" y="16"/>
                      <a:pt x="4" y="0"/>
                      <a:pt x="3" y="0"/>
                    </a:cubicBezTo>
                    <a:close/>
                    <a:moveTo>
                      <a:pt x="19" y="44"/>
                    </a:moveTo>
                    <a:cubicBezTo>
                      <a:pt x="23" y="63"/>
                      <a:pt x="27" y="87"/>
                      <a:pt x="27" y="115"/>
                    </a:cubicBezTo>
                    <a:lnTo>
                      <a:pt x="27" y="60"/>
                    </a:lnTo>
                    <a:cubicBezTo>
                      <a:pt x="24" y="54"/>
                      <a:pt x="21" y="49"/>
                      <a:pt x="19" y="44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2" name="Google Shape;4072;p32"/>
              <p:cNvSpPr/>
              <p:nvPr/>
            </p:nvSpPr>
            <p:spPr>
              <a:xfrm>
                <a:off x="6524194" y="3169785"/>
                <a:ext cx="7847" cy="13574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109" extrusionOk="0">
                    <a:moveTo>
                      <a:pt x="1" y="0"/>
                    </a:moveTo>
                    <a:cubicBezTo>
                      <a:pt x="0" y="0"/>
                      <a:pt x="6" y="9"/>
                      <a:pt x="19" y="29"/>
                    </a:cubicBezTo>
                    <a:lnTo>
                      <a:pt x="19" y="29"/>
                    </a:lnTo>
                    <a:cubicBezTo>
                      <a:pt x="9" y="11"/>
                      <a:pt x="1" y="0"/>
                      <a:pt x="1" y="0"/>
                    </a:cubicBezTo>
                    <a:close/>
                    <a:moveTo>
                      <a:pt x="19" y="29"/>
                    </a:moveTo>
                    <a:cubicBezTo>
                      <a:pt x="38" y="60"/>
                      <a:pt x="67" y="115"/>
                      <a:pt x="88" y="178"/>
                    </a:cubicBezTo>
                    <a:cubicBezTo>
                      <a:pt x="144" y="290"/>
                      <a:pt x="257" y="473"/>
                      <a:pt x="339" y="611"/>
                    </a:cubicBezTo>
                    <a:lnTo>
                      <a:pt x="339" y="611"/>
                    </a:lnTo>
                    <a:cubicBezTo>
                      <a:pt x="339" y="611"/>
                      <a:pt x="339" y="611"/>
                      <a:pt x="339" y="611"/>
                    </a:cubicBezTo>
                    <a:lnTo>
                      <a:pt x="339" y="611"/>
                    </a:lnTo>
                    <a:cubicBezTo>
                      <a:pt x="339" y="611"/>
                      <a:pt x="347" y="624"/>
                      <a:pt x="359" y="644"/>
                    </a:cubicBezTo>
                    <a:lnTo>
                      <a:pt x="359" y="644"/>
                    </a:lnTo>
                    <a:cubicBezTo>
                      <a:pt x="353" y="634"/>
                      <a:pt x="346" y="622"/>
                      <a:pt x="339" y="611"/>
                    </a:cubicBezTo>
                    <a:lnTo>
                      <a:pt x="339" y="611"/>
                    </a:lnTo>
                    <a:cubicBezTo>
                      <a:pt x="340" y="612"/>
                      <a:pt x="350" y="626"/>
                      <a:pt x="372" y="659"/>
                    </a:cubicBezTo>
                    <a:lnTo>
                      <a:pt x="372" y="659"/>
                    </a:lnTo>
                    <a:cubicBezTo>
                      <a:pt x="258" y="452"/>
                      <a:pt x="141" y="229"/>
                      <a:pt x="88" y="123"/>
                    </a:cubicBezTo>
                    <a:cubicBezTo>
                      <a:pt x="55" y="79"/>
                      <a:pt x="33" y="48"/>
                      <a:pt x="19" y="29"/>
                    </a:cubicBezTo>
                    <a:close/>
                    <a:moveTo>
                      <a:pt x="359" y="644"/>
                    </a:moveTo>
                    <a:cubicBezTo>
                      <a:pt x="412" y="733"/>
                      <a:pt x="447" y="796"/>
                      <a:pt x="436" y="796"/>
                    </a:cubicBezTo>
                    <a:cubicBezTo>
                      <a:pt x="434" y="796"/>
                      <a:pt x="427" y="791"/>
                      <a:pt x="418" y="782"/>
                    </a:cubicBezTo>
                    <a:lnTo>
                      <a:pt x="418" y="782"/>
                    </a:lnTo>
                    <a:cubicBezTo>
                      <a:pt x="428" y="792"/>
                      <a:pt x="434" y="796"/>
                      <a:pt x="437" y="796"/>
                    </a:cubicBezTo>
                    <a:cubicBezTo>
                      <a:pt x="451" y="796"/>
                      <a:pt x="392" y="698"/>
                      <a:pt x="359" y="644"/>
                    </a:cubicBezTo>
                    <a:close/>
                    <a:moveTo>
                      <a:pt x="372" y="659"/>
                    </a:moveTo>
                    <a:cubicBezTo>
                      <a:pt x="492" y="878"/>
                      <a:pt x="607" y="1081"/>
                      <a:pt x="635" y="1109"/>
                    </a:cubicBezTo>
                    <a:lnTo>
                      <a:pt x="416" y="725"/>
                    </a:lnTo>
                    <a:cubicBezTo>
                      <a:pt x="398" y="698"/>
                      <a:pt x="383" y="675"/>
                      <a:pt x="372" y="659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3" name="Google Shape;4073;p32"/>
              <p:cNvSpPr/>
              <p:nvPr/>
            </p:nvSpPr>
            <p:spPr>
              <a:xfrm>
                <a:off x="6525264" y="3172595"/>
                <a:ext cx="1024" cy="783"/>
              </a:xfrm>
              <a:custGeom>
                <a:avLst/>
                <a:gdLst/>
                <a:ahLst/>
                <a:cxnLst/>
                <a:rect l="l" t="t" r="r" b="b"/>
                <a:pathLst>
                  <a:path w="83" h="64" extrusionOk="0">
                    <a:moveTo>
                      <a:pt x="1" y="1"/>
                    </a:moveTo>
                    <a:cubicBezTo>
                      <a:pt x="32" y="32"/>
                      <a:pt x="64" y="64"/>
                      <a:pt x="74" y="64"/>
                    </a:cubicBezTo>
                    <a:cubicBezTo>
                      <a:pt x="82" y="64"/>
                      <a:pt x="79" y="47"/>
                      <a:pt x="55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4" name="Google Shape;4074;p32"/>
              <p:cNvSpPr/>
              <p:nvPr/>
            </p:nvSpPr>
            <p:spPr>
              <a:xfrm>
                <a:off x="6525264" y="3171929"/>
                <a:ext cx="2036" cy="4039"/>
              </a:xfrm>
              <a:custGeom>
                <a:avLst/>
                <a:gdLst/>
                <a:ahLst/>
                <a:cxnLst/>
                <a:rect l="l" t="t" r="r" b="b"/>
                <a:pathLst>
                  <a:path w="165" h="330" extrusionOk="0">
                    <a:moveTo>
                      <a:pt x="1" y="1"/>
                    </a:moveTo>
                    <a:lnTo>
                      <a:pt x="55" y="110"/>
                    </a:lnTo>
                    <a:lnTo>
                      <a:pt x="165" y="329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5" name="Google Shape;4075;p32"/>
              <p:cNvSpPr/>
              <p:nvPr/>
            </p:nvSpPr>
            <p:spPr>
              <a:xfrm>
                <a:off x="6525264" y="3170609"/>
                <a:ext cx="7452" cy="16769"/>
              </a:xfrm>
              <a:custGeom>
                <a:avLst/>
                <a:gdLst/>
                <a:ahLst/>
                <a:cxnLst/>
                <a:rect l="l" t="t" r="r" b="b"/>
                <a:pathLst>
                  <a:path w="604" h="1370" extrusionOk="0">
                    <a:moveTo>
                      <a:pt x="1" y="0"/>
                    </a:moveTo>
                    <a:cubicBezTo>
                      <a:pt x="122" y="264"/>
                      <a:pt x="146" y="325"/>
                      <a:pt x="142" y="325"/>
                    </a:cubicBezTo>
                    <a:cubicBezTo>
                      <a:pt x="139" y="325"/>
                      <a:pt x="115" y="280"/>
                      <a:pt x="114" y="280"/>
                    </a:cubicBezTo>
                    <a:lnTo>
                      <a:pt x="114" y="280"/>
                    </a:lnTo>
                    <a:cubicBezTo>
                      <a:pt x="113" y="280"/>
                      <a:pt x="134" y="323"/>
                      <a:pt x="220" y="493"/>
                    </a:cubicBezTo>
                    <a:cubicBezTo>
                      <a:pt x="220" y="491"/>
                      <a:pt x="220" y="489"/>
                      <a:pt x="221" y="489"/>
                    </a:cubicBezTo>
                    <a:cubicBezTo>
                      <a:pt x="222" y="489"/>
                      <a:pt x="222" y="490"/>
                      <a:pt x="223" y="491"/>
                    </a:cubicBezTo>
                    <a:lnTo>
                      <a:pt x="223" y="491"/>
                    </a:lnTo>
                    <a:cubicBezTo>
                      <a:pt x="147" y="313"/>
                      <a:pt x="69" y="137"/>
                      <a:pt x="1" y="0"/>
                    </a:cubicBezTo>
                    <a:close/>
                    <a:moveTo>
                      <a:pt x="223" y="491"/>
                    </a:moveTo>
                    <a:cubicBezTo>
                      <a:pt x="329" y="738"/>
                      <a:pt x="430" y="991"/>
                      <a:pt x="494" y="1150"/>
                    </a:cubicBezTo>
                    <a:lnTo>
                      <a:pt x="603" y="1369"/>
                    </a:lnTo>
                    <a:cubicBezTo>
                      <a:pt x="451" y="1014"/>
                      <a:pt x="251" y="517"/>
                      <a:pt x="223" y="49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6" name="Google Shape;4076;p32"/>
              <p:cNvSpPr/>
              <p:nvPr/>
            </p:nvSpPr>
            <p:spPr>
              <a:xfrm>
                <a:off x="6533345" y="3191824"/>
                <a:ext cx="691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56" h="111" extrusionOk="0">
                    <a:moveTo>
                      <a:pt x="56" y="110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7" name="Google Shape;4077;p32"/>
              <p:cNvSpPr/>
              <p:nvPr/>
            </p:nvSpPr>
            <p:spPr>
              <a:xfrm>
                <a:off x="6527281" y="3175246"/>
                <a:ext cx="6453" cy="22938"/>
              </a:xfrm>
              <a:custGeom>
                <a:avLst/>
                <a:gdLst/>
                <a:ahLst/>
                <a:cxnLst/>
                <a:rect l="l" t="t" r="r" b="b"/>
                <a:pathLst>
                  <a:path w="523" h="1874" extrusionOk="0">
                    <a:moveTo>
                      <a:pt x="1" y="1"/>
                    </a:moveTo>
                    <a:cubicBezTo>
                      <a:pt x="1" y="32"/>
                      <a:pt x="1" y="45"/>
                      <a:pt x="41" y="162"/>
                    </a:cubicBezTo>
                    <a:lnTo>
                      <a:pt x="41" y="162"/>
                    </a:lnTo>
                    <a:cubicBezTo>
                      <a:pt x="31" y="120"/>
                      <a:pt x="17" y="67"/>
                      <a:pt x="1" y="1"/>
                    </a:cubicBezTo>
                    <a:close/>
                    <a:moveTo>
                      <a:pt x="181" y="588"/>
                    </a:moveTo>
                    <a:lnTo>
                      <a:pt x="181" y="588"/>
                    </a:lnTo>
                    <a:cubicBezTo>
                      <a:pt x="192" y="624"/>
                      <a:pt x="205" y="665"/>
                      <a:pt x="220" y="713"/>
                    </a:cubicBezTo>
                    <a:cubicBezTo>
                      <a:pt x="220" y="716"/>
                      <a:pt x="220" y="717"/>
                      <a:pt x="219" y="717"/>
                    </a:cubicBezTo>
                    <a:cubicBezTo>
                      <a:pt x="215" y="717"/>
                      <a:pt x="199" y="657"/>
                      <a:pt x="181" y="588"/>
                    </a:cubicBezTo>
                    <a:close/>
                    <a:moveTo>
                      <a:pt x="41" y="162"/>
                    </a:moveTo>
                    <a:lnTo>
                      <a:pt x="41" y="162"/>
                    </a:lnTo>
                    <a:cubicBezTo>
                      <a:pt x="59" y="231"/>
                      <a:pt x="69" y="271"/>
                      <a:pt x="75" y="296"/>
                    </a:cubicBezTo>
                    <a:lnTo>
                      <a:pt x="75" y="296"/>
                    </a:lnTo>
                    <a:cubicBezTo>
                      <a:pt x="151" y="776"/>
                      <a:pt x="340" y="1813"/>
                      <a:pt x="439" y="1863"/>
                    </a:cubicBezTo>
                    <a:cubicBezTo>
                      <a:pt x="446" y="1870"/>
                      <a:pt x="453" y="1874"/>
                      <a:pt x="458" y="1874"/>
                    </a:cubicBezTo>
                    <a:cubicBezTo>
                      <a:pt x="523" y="1874"/>
                      <a:pt x="410" y="1304"/>
                      <a:pt x="475" y="1304"/>
                    </a:cubicBezTo>
                    <a:cubicBezTo>
                      <a:pt x="480" y="1304"/>
                      <a:pt x="486" y="1308"/>
                      <a:pt x="494" y="1315"/>
                    </a:cubicBezTo>
                    <a:cubicBezTo>
                      <a:pt x="439" y="1260"/>
                      <a:pt x="384" y="1206"/>
                      <a:pt x="275" y="877"/>
                    </a:cubicBezTo>
                    <a:cubicBezTo>
                      <a:pt x="232" y="735"/>
                      <a:pt x="219" y="685"/>
                      <a:pt x="222" y="685"/>
                    </a:cubicBezTo>
                    <a:lnTo>
                      <a:pt x="222" y="685"/>
                    </a:lnTo>
                    <a:cubicBezTo>
                      <a:pt x="229" y="685"/>
                      <a:pt x="327" y="970"/>
                      <a:pt x="336" y="970"/>
                    </a:cubicBezTo>
                    <a:cubicBezTo>
                      <a:pt x="338" y="970"/>
                      <a:pt x="336" y="959"/>
                      <a:pt x="330" y="932"/>
                    </a:cubicBezTo>
                    <a:lnTo>
                      <a:pt x="56" y="165"/>
                    </a:lnTo>
                    <a:lnTo>
                      <a:pt x="56" y="165"/>
                    </a:lnTo>
                    <a:lnTo>
                      <a:pt x="56" y="165"/>
                    </a:lnTo>
                    <a:lnTo>
                      <a:pt x="56" y="165"/>
                    </a:lnTo>
                    <a:cubicBezTo>
                      <a:pt x="56" y="165"/>
                      <a:pt x="56" y="165"/>
                      <a:pt x="56" y="165"/>
                    </a:cubicBezTo>
                    <a:lnTo>
                      <a:pt x="56" y="165"/>
                    </a:lnTo>
                    <a:lnTo>
                      <a:pt x="56" y="165"/>
                    </a:lnTo>
                    <a:lnTo>
                      <a:pt x="220" y="658"/>
                    </a:lnTo>
                    <a:cubicBezTo>
                      <a:pt x="190" y="575"/>
                      <a:pt x="164" y="504"/>
                      <a:pt x="142" y="442"/>
                    </a:cubicBezTo>
                    <a:lnTo>
                      <a:pt x="142" y="442"/>
                    </a:lnTo>
                    <a:cubicBezTo>
                      <a:pt x="130" y="403"/>
                      <a:pt x="120" y="374"/>
                      <a:pt x="115" y="369"/>
                    </a:cubicBezTo>
                    <a:lnTo>
                      <a:pt x="115" y="369"/>
                    </a:lnTo>
                    <a:cubicBezTo>
                      <a:pt x="113" y="364"/>
                      <a:pt x="112" y="359"/>
                      <a:pt x="110" y="354"/>
                    </a:cubicBezTo>
                    <a:lnTo>
                      <a:pt x="110" y="354"/>
                    </a:lnTo>
                    <a:lnTo>
                      <a:pt x="56" y="165"/>
                    </a:lnTo>
                    <a:lnTo>
                      <a:pt x="56" y="165"/>
                    </a:lnTo>
                    <a:cubicBezTo>
                      <a:pt x="58" y="185"/>
                      <a:pt x="62" y="207"/>
                      <a:pt x="65" y="231"/>
                    </a:cubicBezTo>
                    <a:lnTo>
                      <a:pt x="65" y="231"/>
                    </a:lnTo>
                    <a:cubicBezTo>
                      <a:pt x="56" y="205"/>
                      <a:pt x="48" y="182"/>
                      <a:pt x="41" y="162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8" name="Google Shape;4078;p32"/>
              <p:cNvSpPr/>
              <p:nvPr/>
            </p:nvSpPr>
            <p:spPr>
              <a:xfrm>
                <a:off x="6529310" y="3186520"/>
                <a:ext cx="679" cy="5373"/>
              </a:xfrm>
              <a:custGeom>
                <a:avLst/>
                <a:gdLst/>
                <a:ahLst/>
                <a:cxnLst/>
                <a:rect l="l" t="t" r="r" b="b"/>
                <a:pathLst>
                  <a:path w="55" h="439" extrusionOk="0">
                    <a:moveTo>
                      <a:pt x="0" y="1"/>
                    </a:moveTo>
                    <a:lnTo>
                      <a:pt x="0" y="110"/>
                    </a:lnTo>
                    <a:lnTo>
                      <a:pt x="55" y="4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9" name="Google Shape;4079;p32"/>
              <p:cNvSpPr/>
              <p:nvPr/>
            </p:nvSpPr>
            <p:spPr>
              <a:xfrm>
                <a:off x="6527281" y="3175246"/>
                <a:ext cx="1592" cy="19976"/>
              </a:xfrm>
              <a:custGeom>
                <a:avLst/>
                <a:gdLst/>
                <a:ahLst/>
                <a:cxnLst/>
                <a:rect l="l" t="t" r="r" b="b"/>
                <a:pathLst>
                  <a:path w="129" h="1632" extrusionOk="0">
                    <a:moveTo>
                      <a:pt x="56" y="384"/>
                    </a:moveTo>
                    <a:cubicBezTo>
                      <a:pt x="53" y="400"/>
                      <a:pt x="51" y="415"/>
                      <a:pt x="49" y="430"/>
                    </a:cubicBezTo>
                    <a:lnTo>
                      <a:pt x="49" y="430"/>
                    </a:lnTo>
                    <a:lnTo>
                      <a:pt x="56" y="494"/>
                    </a:lnTo>
                    <a:cubicBezTo>
                      <a:pt x="56" y="472"/>
                      <a:pt x="56" y="433"/>
                      <a:pt x="56" y="384"/>
                    </a:cubicBezTo>
                    <a:close/>
                    <a:moveTo>
                      <a:pt x="56" y="110"/>
                    </a:moveTo>
                    <a:cubicBezTo>
                      <a:pt x="56" y="210"/>
                      <a:pt x="56" y="309"/>
                      <a:pt x="56" y="384"/>
                    </a:cubicBezTo>
                    <a:cubicBezTo>
                      <a:pt x="56" y="504"/>
                      <a:pt x="114" y="1032"/>
                      <a:pt x="124" y="1032"/>
                    </a:cubicBezTo>
                    <a:cubicBezTo>
                      <a:pt x="128" y="1032"/>
                      <a:pt x="125" y="960"/>
                      <a:pt x="110" y="767"/>
                    </a:cubicBezTo>
                    <a:cubicBezTo>
                      <a:pt x="110" y="603"/>
                      <a:pt x="56" y="329"/>
                      <a:pt x="56" y="110"/>
                    </a:cubicBezTo>
                    <a:close/>
                    <a:moveTo>
                      <a:pt x="110" y="1261"/>
                    </a:moveTo>
                    <a:lnTo>
                      <a:pt x="110" y="1261"/>
                    </a:lnTo>
                    <a:cubicBezTo>
                      <a:pt x="110" y="1262"/>
                      <a:pt x="110" y="1264"/>
                      <a:pt x="110" y="1266"/>
                    </a:cubicBezTo>
                    <a:lnTo>
                      <a:pt x="110" y="1266"/>
                    </a:lnTo>
                    <a:cubicBezTo>
                      <a:pt x="110" y="1264"/>
                      <a:pt x="110" y="1262"/>
                      <a:pt x="110" y="1261"/>
                    </a:cubicBezTo>
                    <a:close/>
                    <a:moveTo>
                      <a:pt x="1" y="1"/>
                    </a:moveTo>
                    <a:cubicBezTo>
                      <a:pt x="1" y="72"/>
                      <a:pt x="1" y="264"/>
                      <a:pt x="1" y="603"/>
                    </a:cubicBezTo>
                    <a:lnTo>
                      <a:pt x="1" y="877"/>
                    </a:lnTo>
                    <a:cubicBezTo>
                      <a:pt x="1" y="932"/>
                      <a:pt x="1" y="1060"/>
                      <a:pt x="1" y="1096"/>
                    </a:cubicBezTo>
                    <a:cubicBezTo>
                      <a:pt x="1" y="1242"/>
                      <a:pt x="50" y="1632"/>
                      <a:pt x="82" y="1632"/>
                    </a:cubicBezTo>
                    <a:cubicBezTo>
                      <a:pt x="98" y="1632"/>
                      <a:pt x="110" y="1535"/>
                      <a:pt x="110" y="1266"/>
                    </a:cubicBezTo>
                    <a:lnTo>
                      <a:pt x="110" y="1266"/>
                    </a:lnTo>
                    <a:cubicBezTo>
                      <a:pt x="110" y="1325"/>
                      <a:pt x="109" y="1479"/>
                      <a:pt x="56" y="1479"/>
                    </a:cubicBezTo>
                    <a:cubicBezTo>
                      <a:pt x="56" y="854"/>
                      <a:pt x="6" y="724"/>
                      <a:pt x="49" y="430"/>
                    </a:cubicBezTo>
                    <a:lnTo>
                      <a:pt x="49" y="43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32"/>
              <p:cNvSpPr/>
              <p:nvPr/>
            </p:nvSpPr>
            <p:spPr>
              <a:xfrm>
                <a:off x="6527281" y="3172595"/>
                <a:ext cx="12" cy="4039"/>
              </a:xfrm>
              <a:custGeom>
                <a:avLst/>
                <a:gdLst/>
                <a:ahLst/>
                <a:cxnLst/>
                <a:rect l="l" t="t" r="r" b="b"/>
                <a:pathLst>
                  <a:path w="1" h="330" extrusionOk="0">
                    <a:moveTo>
                      <a:pt x="1" y="220"/>
                    </a:moveTo>
                    <a:cubicBezTo>
                      <a:pt x="1" y="165"/>
                      <a:pt x="1" y="220"/>
                      <a:pt x="1" y="329"/>
                    </a:cubicBezTo>
                    <a:cubicBezTo>
                      <a:pt x="1" y="165"/>
                      <a:pt x="1" y="1"/>
                      <a:pt x="1" y="22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1" name="Google Shape;4081;p32"/>
              <p:cNvSpPr/>
              <p:nvPr/>
            </p:nvSpPr>
            <p:spPr>
              <a:xfrm>
                <a:off x="6527281" y="3187852"/>
                <a:ext cx="12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10" extrusionOk="0">
                    <a:moveTo>
                      <a:pt x="1" y="55"/>
                    </a:moveTo>
                    <a:cubicBezTo>
                      <a:pt x="1" y="0"/>
                      <a:pt x="1" y="0"/>
                      <a:pt x="1" y="55"/>
                    </a:cubicBezTo>
                    <a:cubicBezTo>
                      <a:pt x="1" y="110"/>
                      <a:pt x="1" y="110"/>
                      <a:pt x="1" y="5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2" name="Google Shape;4082;p32"/>
              <p:cNvSpPr/>
              <p:nvPr/>
            </p:nvSpPr>
            <p:spPr>
              <a:xfrm>
                <a:off x="6527281" y="3174581"/>
                <a:ext cx="12" cy="4039"/>
              </a:xfrm>
              <a:custGeom>
                <a:avLst/>
                <a:gdLst/>
                <a:ahLst/>
                <a:cxnLst/>
                <a:rect l="l" t="t" r="r" b="b"/>
                <a:pathLst>
                  <a:path w="1" h="330" extrusionOk="0">
                    <a:moveTo>
                      <a:pt x="1" y="275"/>
                    </a:moveTo>
                    <a:lnTo>
                      <a:pt x="1" y="329"/>
                    </a:lnTo>
                    <a:lnTo>
                      <a:pt x="1" y="1"/>
                    </a:lnTo>
                    <a:cubicBezTo>
                      <a:pt x="1" y="56"/>
                      <a:pt x="1" y="110"/>
                      <a:pt x="1" y="27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3" name="Google Shape;4083;p32"/>
              <p:cNvSpPr/>
              <p:nvPr/>
            </p:nvSpPr>
            <p:spPr>
              <a:xfrm>
                <a:off x="6505732" y="3171953"/>
                <a:ext cx="26365" cy="21983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1796" extrusionOk="0">
                    <a:moveTo>
                      <a:pt x="1012" y="0"/>
                    </a:moveTo>
                    <a:cubicBezTo>
                      <a:pt x="1007" y="0"/>
                      <a:pt x="1008" y="15"/>
                      <a:pt x="1019" y="54"/>
                    </a:cubicBezTo>
                    <a:lnTo>
                      <a:pt x="1056" y="54"/>
                    </a:lnTo>
                    <a:cubicBezTo>
                      <a:pt x="1037" y="26"/>
                      <a:pt x="1019" y="0"/>
                      <a:pt x="1012" y="0"/>
                    </a:cubicBezTo>
                    <a:close/>
                    <a:moveTo>
                      <a:pt x="1056" y="54"/>
                    </a:moveTo>
                    <a:lnTo>
                      <a:pt x="1056" y="54"/>
                    </a:lnTo>
                    <a:cubicBezTo>
                      <a:pt x="1079" y="86"/>
                      <a:pt x="1102" y="122"/>
                      <a:pt x="1110" y="122"/>
                    </a:cubicBezTo>
                    <a:cubicBezTo>
                      <a:pt x="1115" y="122"/>
                      <a:pt x="1112" y="104"/>
                      <a:pt x="1096" y="54"/>
                    </a:cubicBezTo>
                    <a:close/>
                    <a:moveTo>
                      <a:pt x="384" y="54"/>
                    </a:moveTo>
                    <a:cubicBezTo>
                      <a:pt x="219" y="54"/>
                      <a:pt x="1315" y="108"/>
                      <a:pt x="931" y="108"/>
                    </a:cubicBezTo>
                    <a:lnTo>
                      <a:pt x="0" y="108"/>
                    </a:lnTo>
                    <a:cubicBezTo>
                      <a:pt x="82" y="108"/>
                      <a:pt x="179" y="108"/>
                      <a:pt x="283" y="110"/>
                    </a:cubicBezTo>
                    <a:lnTo>
                      <a:pt x="283" y="110"/>
                    </a:lnTo>
                    <a:cubicBezTo>
                      <a:pt x="443" y="136"/>
                      <a:pt x="563" y="149"/>
                      <a:pt x="637" y="149"/>
                    </a:cubicBezTo>
                    <a:cubicBezTo>
                      <a:pt x="677" y="149"/>
                      <a:pt x="703" y="146"/>
                      <a:pt x="715" y="138"/>
                    </a:cubicBezTo>
                    <a:lnTo>
                      <a:pt x="715" y="138"/>
                    </a:lnTo>
                    <a:cubicBezTo>
                      <a:pt x="803" y="145"/>
                      <a:pt x="910" y="153"/>
                      <a:pt x="1041" y="163"/>
                    </a:cubicBezTo>
                    <a:cubicBezTo>
                      <a:pt x="942" y="147"/>
                      <a:pt x="834" y="135"/>
                      <a:pt x="723" y="127"/>
                    </a:cubicBezTo>
                    <a:lnTo>
                      <a:pt x="723" y="127"/>
                    </a:lnTo>
                    <a:cubicBezTo>
                      <a:pt x="722" y="131"/>
                      <a:pt x="720" y="135"/>
                      <a:pt x="715" y="138"/>
                    </a:cubicBezTo>
                    <a:lnTo>
                      <a:pt x="715" y="138"/>
                    </a:lnTo>
                    <a:cubicBezTo>
                      <a:pt x="499" y="121"/>
                      <a:pt x="400" y="114"/>
                      <a:pt x="348" y="111"/>
                    </a:cubicBezTo>
                    <a:lnTo>
                      <a:pt x="348" y="111"/>
                    </a:lnTo>
                    <a:cubicBezTo>
                      <a:pt x="469" y="113"/>
                      <a:pt x="597" y="118"/>
                      <a:pt x="723" y="127"/>
                    </a:cubicBezTo>
                    <a:lnTo>
                      <a:pt x="723" y="127"/>
                    </a:lnTo>
                    <a:cubicBezTo>
                      <a:pt x="723" y="122"/>
                      <a:pt x="719" y="116"/>
                      <a:pt x="712" y="108"/>
                    </a:cubicBezTo>
                    <a:lnTo>
                      <a:pt x="712" y="108"/>
                    </a:lnTo>
                    <a:cubicBezTo>
                      <a:pt x="953" y="143"/>
                      <a:pt x="1000" y="156"/>
                      <a:pt x="1055" y="160"/>
                    </a:cubicBezTo>
                    <a:lnTo>
                      <a:pt x="1055" y="160"/>
                    </a:lnTo>
                    <a:cubicBezTo>
                      <a:pt x="1038" y="113"/>
                      <a:pt x="1026" y="78"/>
                      <a:pt x="1019" y="54"/>
                    </a:cubicBezTo>
                    <a:close/>
                    <a:moveTo>
                      <a:pt x="1862" y="148"/>
                    </a:moveTo>
                    <a:cubicBezTo>
                      <a:pt x="1859" y="153"/>
                      <a:pt x="1856" y="158"/>
                      <a:pt x="1853" y="163"/>
                    </a:cubicBezTo>
                    <a:lnTo>
                      <a:pt x="2136" y="163"/>
                    </a:lnTo>
                    <a:cubicBezTo>
                      <a:pt x="2041" y="163"/>
                      <a:pt x="1940" y="157"/>
                      <a:pt x="1862" y="148"/>
                    </a:cubicBezTo>
                    <a:close/>
                    <a:moveTo>
                      <a:pt x="1768" y="166"/>
                    </a:moveTo>
                    <a:lnTo>
                      <a:pt x="1768" y="166"/>
                    </a:lnTo>
                    <a:cubicBezTo>
                      <a:pt x="1780" y="166"/>
                      <a:pt x="1793" y="167"/>
                      <a:pt x="1806" y="168"/>
                    </a:cubicBezTo>
                    <a:lnTo>
                      <a:pt x="1806" y="168"/>
                    </a:lnTo>
                    <a:cubicBezTo>
                      <a:pt x="1803" y="173"/>
                      <a:pt x="1801" y="179"/>
                      <a:pt x="1799" y="184"/>
                    </a:cubicBezTo>
                    <a:lnTo>
                      <a:pt x="1799" y="184"/>
                    </a:lnTo>
                    <a:cubicBezTo>
                      <a:pt x="1788" y="183"/>
                      <a:pt x="1778" y="182"/>
                      <a:pt x="1768" y="181"/>
                    </a:cubicBezTo>
                    <a:lnTo>
                      <a:pt x="1768" y="181"/>
                    </a:lnTo>
                    <a:cubicBezTo>
                      <a:pt x="1768" y="176"/>
                      <a:pt x="1768" y="171"/>
                      <a:pt x="1768" y="166"/>
                    </a:cubicBezTo>
                    <a:close/>
                    <a:moveTo>
                      <a:pt x="1376" y="883"/>
                    </a:moveTo>
                    <a:cubicBezTo>
                      <a:pt x="1366" y="896"/>
                      <a:pt x="1360" y="907"/>
                      <a:pt x="1356" y="916"/>
                    </a:cubicBezTo>
                    <a:lnTo>
                      <a:pt x="1356" y="916"/>
                    </a:lnTo>
                    <a:lnTo>
                      <a:pt x="1376" y="883"/>
                    </a:lnTo>
                    <a:close/>
                    <a:moveTo>
                      <a:pt x="1356" y="916"/>
                    </a:moveTo>
                    <a:lnTo>
                      <a:pt x="1315" y="985"/>
                    </a:lnTo>
                    <a:cubicBezTo>
                      <a:pt x="1342" y="957"/>
                      <a:pt x="1342" y="944"/>
                      <a:pt x="1356" y="916"/>
                    </a:cubicBezTo>
                    <a:close/>
                    <a:moveTo>
                      <a:pt x="1907" y="50"/>
                    </a:moveTo>
                    <a:cubicBezTo>
                      <a:pt x="1904" y="50"/>
                      <a:pt x="1890" y="67"/>
                      <a:pt x="1862" y="108"/>
                    </a:cubicBezTo>
                    <a:cubicBezTo>
                      <a:pt x="1709" y="108"/>
                      <a:pt x="1699" y="120"/>
                      <a:pt x="1760" y="133"/>
                    </a:cubicBezTo>
                    <a:lnTo>
                      <a:pt x="1760" y="133"/>
                    </a:lnTo>
                    <a:cubicBezTo>
                      <a:pt x="1758" y="140"/>
                      <a:pt x="1755" y="150"/>
                      <a:pt x="1753" y="163"/>
                    </a:cubicBezTo>
                    <a:lnTo>
                      <a:pt x="1698" y="163"/>
                    </a:lnTo>
                    <a:cubicBezTo>
                      <a:pt x="1661" y="163"/>
                      <a:pt x="1693" y="163"/>
                      <a:pt x="1753" y="165"/>
                    </a:cubicBezTo>
                    <a:lnTo>
                      <a:pt x="1753" y="165"/>
                    </a:lnTo>
                    <a:cubicBezTo>
                      <a:pt x="1753" y="170"/>
                      <a:pt x="1752" y="175"/>
                      <a:pt x="1752" y="180"/>
                    </a:cubicBezTo>
                    <a:lnTo>
                      <a:pt x="1752" y="180"/>
                    </a:lnTo>
                    <a:cubicBezTo>
                      <a:pt x="1550" y="163"/>
                      <a:pt x="1390" y="163"/>
                      <a:pt x="1205" y="163"/>
                    </a:cubicBezTo>
                    <a:cubicBezTo>
                      <a:pt x="1124" y="163"/>
                      <a:pt x="1088" y="163"/>
                      <a:pt x="1055" y="160"/>
                    </a:cubicBezTo>
                    <a:lnTo>
                      <a:pt x="1055" y="160"/>
                    </a:lnTo>
                    <a:cubicBezTo>
                      <a:pt x="1099" y="282"/>
                      <a:pt x="1179" y="487"/>
                      <a:pt x="1315" y="820"/>
                    </a:cubicBezTo>
                    <a:lnTo>
                      <a:pt x="1260" y="875"/>
                    </a:lnTo>
                    <a:cubicBezTo>
                      <a:pt x="1183" y="914"/>
                      <a:pt x="1132" y="953"/>
                      <a:pt x="1129" y="953"/>
                    </a:cubicBezTo>
                    <a:cubicBezTo>
                      <a:pt x="1128" y="953"/>
                      <a:pt x="1134" y="946"/>
                      <a:pt x="1149" y="931"/>
                    </a:cubicBezTo>
                    <a:lnTo>
                      <a:pt x="1149" y="931"/>
                    </a:lnTo>
                    <a:lnTo>
                      <a:pt x="822" y="1258"/>
                    </a:lnTo>
                    <a:cubicBezTo>
                      <a:pt x="1137" y="1048"/>
                      <a:pt x="1403" y="737"/>
                      <a:pt x="1714" y="373"/>
                    </a:cubicBezTo>
                    <a:lnTo>
                      <a:pt x="1714" y="373"/>
                    </a:lnTo>
                    <a:cubicBezTo>
                      <a:pt x="1714" y="374"/>
                      <a:pt x="1714" y="375"/>
                      <a:pt x="1713" y="377"/>
                    </a:cubicBezTo>
                    <a:lnTo>
                      <a:pt x="1713" y="377"/>
                    </a:lnTo>
                    <a:cubicBezTo>
                      <a:pt x="1520" y="616"/>
                      <a:pt x="1407" y="731"/>
                      <a:pt x="1150" y="1039"/>
                    </a:cubicBezTo>
                    <a:cubicBezTo>
                      <a:pt x="1150" y="1043"/>
                      <a:pt x="1152" y="1045"/>
                      <a:pt x="1155" y="1045"/>
                    </a:cubicBezTo>
                    <a:cubicBezTo>
                      <a:pt x="1193" y="1045"/>
                      <a:pt x="1479" y="711"/>
                      <a:pt x="1479" y="711"/>
                    </a:cubicBezTo>
                    <a:lnTo>
                      <a:pt x="1479" y="711"/>
                    </a:lnTo>
                    <a:lnTo>
                      <a:pt x="1376" y="883"/>
                    </a:lnTo>
                    <a:lnTo>
                      <a:pt x="1376" y="883"/>
                    </a:lnTo>
                    <a:cubicBezTo>
                      <a:pt x="1394" y="857"/>
                      <a:pt x="1424" y="820"/>
                      <a:pt x="1479" y="766"/>
                    </a:cubicBezTo>
                    <a:lnTo>
                      <a:pt x="1479" y="766"/>
                    </a:lnTo>
                    <a:cubicBezTo>
                      <a:pt x="877" y="1587"/>
                      <a:pt x="1370" y="1039"/>
                      <a:pt x="1096" y="1423"/>
                    </a:cubicBezTo>
                    <a:cubicBezTo>
                      <a:pt x="1348" y="1076"/>
                      <a:pt x="1455" y="929"/>
                      <a:pt x="1490" y="929"/>
                    </a:cubicBezTo>
                    <a:cubicBezTo>
                      <a:pt x="1516" y="929"/>
                      <a:pt x="1502" y="1009"/>
                      <a:pt x="1479" y="1149"/>
                    </a:cubicBezTo>
                    <a:lnTo>
                      <a:pt x="1620" y="773"/>
                    </a:lnTo>
                    <a:lnTo>
                      <a:pt x="1725" y="432"/>
                    </a:lnTo>
                    <a:lnTo>
                      <a:pt x="1725" y="432"/>
                    </a:lnTo>
                    <a:cubicBezTo>
                      <a:pt x="1728" y="427"/>
                      <a:pt x="1732" y="421"/>
                      <a:pt x="1736" y="414"/>
                    </a:cubicBezTo>
                    <a:lnTo>
                      <a:pt x="1736" y="414"/>
                    </a:lnTo>
                    <a:cubicBezTo>
                      <a:pt x="1735" y="423"/>
                      <a:pt x="1734" y="433"/>
                      <a:pt x="1733" y="443"/>
                    </a:cubicBezTo>
                    <a:lnTo>
                      <a:pt x="1733" y="443"/>
                    </a:lnTo>
                    <a:cubicBezTo>
                      <a:pt x="1735" y="437"/>
                      <a:pt x="1736" y="431"/>
                      <a:pt x="1738" y="426"/>
                    </a:cubicBezTo>
                    <a:lnTo>
                      <a:pt x="1738" y="426"/>
                    </a:lnTo>
                    <a:cubicBezTo>
                      <a:pt x="1739" y="420"/>
                      <a:pt x="1739" y="414"/>
                      <a:pt x="1739" y="408"/>
                    </a:cubicBezTo>
                    <a:lnTo>
                      <a:pt x="1739" y="408"/>
                    </a:lnTo>
                    <a:cubicBezTo>
                      <a:pt x="1738" y="410"/>
                      <a:pt x="1737" y="412"/>
                      <a:pt x="1736" y="414"/>
                    </a:cubicBezTo>
                    <a:lnTo>
                      <a:pt x="1736" y="414"/>
                    </a:lnTo>
                    <a:cubicBezTo>
                      <a:pt x="1737" y="404"/>
                      <a:pt x="1739" y="394"/>
                      <a:pt x="1740" y="384"/>
                    </a:cubicBezTo>
                    <a:lnTo>
                      <a:pt x="1740" y="384"/>
                    </a:lnTo>
                    <a:lnTo>
                      <a:pt x="1741" y="380"/>
                    </a:lnTo>
                    <a:lnTo>
                      <a:pt x="1741" y="380"/>
                    </a:lnTo>
                    <a:cubicBezTo>
                      <a:pt x="1740" y="390"/>
                      <a:pt x="1740" y="399"/>
                      <a:pt x="1739" y="408"/>
                    </a:cubicBezTo>
                    <a:lnTo>
                      <a:pt x="1739" y="408"/>
                    </a:lnTo>
                    <a:cubicBezTo>
                      <a:pt x="1743" y="401"/>
                      <a:pt x="1748" y="392"/>
                      <a:pt x="1753" y="382"/>
                    </a:cubicBezTo>
                    <a:lnTo>
                      <a:pt x="1753" y="382"/>
                    </a:lnTo>
                    <a:cubicBezTo>
                      <a:pt x="1748" y="397"/>
                      <a:pt x="1743" y="412"/>
                      <a:pt x="1738" y="426"/>
                    </a:cubicBezTo>
                    <a:lnTo>
                      <a:pt x="1738" y="426"/>
                    </a:lnTo>
                    <a:cubicBezTo>
                      <a:pt x="1708" y="977"/>
                      <a:pt x="1741" y="369"/>
                      <a:pt x="1643" y="1149"/>
                    </a:cubicBezTo>
                    <a:cubicBezTo>
                      <a:pt x="1643" y="1069"/>
                      <a:pt x="1701" y="701"/>
                      <a:pt x="1733" y="443"/>
                    </a:cubicBezTo>
                    <a:lnTo>
                      <a:pt x="1733" y="443"/>
                    </a:lnTo>
                    <a:cubicBezTo>
                      <a:pt x="1645" y="706"/>
                      <a:pt x="1655" y="677"/>
                      <a:pt x="1643" y="711"/>
                    </a:cubicBezTo>
                    <a:lnTo>
                      <a:pt x="1643" y="711"/>
                    </a:lnTo>
                    <a:cubicBezTo>
                      <a:pt x="1636" y="725"/>
                      <a:pt x="1630" y="743"/>
                      <a:pt x="1623" y="764"/>
                    </a:cubicBezTo>
                    <a:lnTo>
                      <a:pt x="1623" y="764"/>
                    </a:lnTo>
                    <a:lnTo>
                      <a:pt x="1643" y="711"/>
                    </a:lnTo>
                    <a:lnTo>
                      <a:pt x="1643" y="711"/>
                    </a:lnTo>
                    <a:cubicBezTo>
                      <a:pt x="1639" y="724"/>
                      <a:pt x="1632" y="746"/>
                      <a:pt x="1615" y="796"/>
                    </a:cubicBezTo>
                    <a:lnTo>
                      <a:pt x="1615" y="796"/>
                    </a:lnTo>
                    <a:cubicBezTo>
                      <a:pt x="1618" y="785"/>
                      <a:pt x="1620" y="774"/>
                      <a:pt x="1623" y="764"/>
                    </a:cubicBezTo>
                    <a:lnTo>
                      <a:pt x="1623" y="764"/>
                    </a:lnTo>
                    <a:lnTo>
                      <a:pt x="1620" y="773"/>
                    </a:lnTo>
                    <a:lnTo>
                      <a:pt x="1589" y="875"/>
                    </a:lnTo>
                    <a:cubicBezTo>
                      <a:pt x="1599" y="843"/>
                      <a:pt x="1608" y="817"/>
                      <a:pt x="1615" y="796"/>
                    </a:cubicBezTo>
                    <a:lnTo>
                      <a:pt x="1615" y="796"/>
                    </a:lnTo>
                    <a:cubicBezTo>
                      <a:pt x="1545" y="1088"/>
                      <a:pt x="1548" y="1795"/>
                      <a:pt x="1650" y="1795"/>
                    </a:cubicBezTo>
                    <a:cubicBezTo>
                      <a:pt x="1664" y="1795"/>
                      <a:pt x="1680" y="1782"/>
                      <a:pt x="1698" y="1751"/>
                    </a:cubicBezTo>
                    <a:cubicBezTo>
                      <a:pt x="1698" y="1552"/>
                      <a:pt x="1691" y="1505"/>
                      <a:pt x="1682" y="1505"/>
                    </a:cubicBezTo>
                    <a:cubicBezTo>
                      <a:pt x="1673" y="1505"/>
                      <a:pt x="1664" y="1541"/>
                      <a:pt x="1656" y="1541"/>
                    </a:cubicBezTo>
                    <a:cubicBezTo>
                      <a:pt x="1649" y="1541"/>
                      <a:pt x="1643" y="1506"/>
                      <a:pt x="1643" y="1368"/>
                    </a:cubicBezTo>
                    <a:cubicBezTo>
                      <a:pt x="1698" y="1039"/>
                      <a:pt x="1698" y="1258"/>
                      <a:pt x="1753" y="766"/>
                    </a:cubicBezTo>
                    <a:lnTo>
                      <a:pt x="1753" y="766"/>
                    </a:lnTo>
                    <a:cubicBezTo>
                      <a:pt x="1749" y="778"/>
                      <a:pt x="1746" y="783"/>
                      <a:pt x="1743" y="783"/>
                    </a:cubicBezTo>
                    <a:cubicBezTo>
                      <a:pt x="1727" y="783"/>
                      <a:pt x="1747" y="515"/>
                      <a:pt x="1760" y="318"/>
                    </a:cubicBezTo>
                    <a:lnTo>
                      <a:pt x="1760" y="318"/>
                    </a:lnTo>
                    <a:lnTo>
                      <a:pt x="1761" y="315"/>
                    </a:lnTo>
                    <a:lnTo>
                      <a:pt x="1761" y="315"/>
                    </a:lnTo>
                    <a:cubicBezTo>
                      <a:pt x="1788" y="273"/>
                      <a:pt x="1816" y="229"/>
                      <a:pt x="1839" y="188"/>
                    </a:cubicBezTo>
                    <a:lnTo>
                      <a:pt x="1839" y="188"/>
                    </a:lnTo>
                    <a:cubicBezTo>
                      <a:pt x="1913" y="195"/>
                      <a:pt x="1993" y="205"/>
                      <a:pt x="2082" y="218"/>
                    </a:cubicBezTo>
                    <a:cubicBezTo>
                      <a:pt x="2082" y="191"/>
                      <a:pt x="1959" y="177"/>
                      <a:pt x="1849" y="170"/>
                    </a:cubicBezTo>
                    <a:lnTo>
                      <a:pt x="1849" y="170"/>
                    </a:lnTo>
                    <a:cubicBezTo>
                      <a:pt x="1846" y="176"/>
                      <a:pt x="1843" y="182"/>
                      <a:pt x="1839" y="188"/>
                    </a:cubicBezTo>
                    <a:lnTo>
                      <a:pt x="1839" y="188"/>
                    </a:lnTo>
                    <a:cubicBezTo>
                      <a:pt x="1826" y="187"/>
                      <a:pt x="1814" y="185"/>
                      <a:pt x="1801" y="184"/>
                    </a:cubicBezTo>
                    <a:lnTo>
                      <a:pt x="1801" y="184"/>
                    </a:lnTo>
                    <a:lnTo>
                      <a:pt x="1806" y="168"/>
                    </a:lnTo>
                    <a:lnTo>
                      <a:pt x="1806" y="168"/>
                    </a:lnTo>
                    <a:cubicBezTo>
                      <a:pt x="1820" y="168"/>
                      <a:pt x="1835" y="169"/>
                      <a:pt x="1849" y="170"/>
                    </a:cubicBezTo>
                    <a:lnTo>
                      <a:pt x="1849" y="170"/>
                    </a:lnTo>
                    <a:cubicBezTo>
                      <a:pt x="1851" y="168"/>
                      <a:pt x="1852" y="165"/>
                      <a:pt x="1853" y="163"/>
                    </a:cubicBezTo>
                    <a:lnTo>
                      <a:pt x="1768" y="163"/>
                    </a:lnTo>
                    <a:cubicBezTo>
                      <a:pt x="1769" y="152"/>
                      <a:pt x="1769" y="142"/>
                      <a:pt x="1769" y="135"/>
                    </a:cubicBezTo>
                    <a:lnTo>
                      <a:pt x="1769" y="135"/>
                    </a:lnTo>
                    <a:cubicBezTo>
                      <a:pt x="1792" y="139"/>
                      <a:pt x="1824" y="144"/>
                      <a:pt x="1862" y="148"/>
                    </a:cubicBezTo>
                    <a:lnTo>
                      <a:pt x="1862" y="148"/>
                    </a:lnTo>
                    <a:cubicBezTo>
                      <a:pt x="1893" y="91"/>
                      <a:pt x="1912" y="50"/>
                      <a:pt x="1907" y="5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4" name="Google Shape;4084;p32"/>
              <p:cNvSpPr/>
              <p:nvPr/>
            </p:nvSpPr>
            <p:spPr>
              <a:xfrm>
                <a:off x="6502362" y="3173261"/>
                <a:ext cx="3393" cy="12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" extrusionOk="0">
                    <a:moveTo>
                      <a:pt x="274" y="0"/>
                    </a:moveTo>
                    <a:lnTo>
                      <a:pt x="0" y="0"/>
                    </a:lnTo>
                    <a:cubicBezTo>
                      <a:pt x="55" y="0"/>
                      <a:pt x="110" y="0"/>
                      <a:pt x="55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5" name="Google Shape;4085;p32"/>
              <p:cNvSpPr/>
              <p:nvPr/>
            </p:nvSpPr>
            <p:spPr>
              <a:xfrm>
                <a:off x="6508426" y="3173261"/>
                <a:ext cx="69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1" extrusionOk="0">
                    <a:moveTo>
                      <a:pt x="55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6" name="Google Shape;4086;p32"/>
              <p:cNvSpPr/>
              <p:nvPr/>
            </p:nvSpPr>
            <p:spPr>
              <a:xfrm>
                <a:off x="6527958" y="3173261"/>
                <a:ext cx="69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1" extrusionOk="0">
                    <a:moveTo>
                      <a:pt x="55" y="0"/>
                    </a:moveTo>
                    <a:lnTo>
                      <a:pt x="5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7" name="Google Shape;4087;p32"/>
              <p:cNvSpPr/>
              <p:nvPr/>
            </p:nvSpPr>
            <p:spPr>
              <a:xfrm>
                <a:off x="6507651" y="3171384"/>
                <a:ext cx="8414" cy="20796"/>
              </a:xfrm>
              <a:custGeom>
                <a:avLst/>
                <a:gdLst/>
                <a:ahLst/>
                <a:cxnLst/>
                <a:rect l="l" t="t" r="r" b="b"/>
                <a:pathLst>
                  <a:path w="682" h="1699" extrusionOk="0">
                    <a:moveTo>
                      <a:pt x="1" y="81"/>
                    </a:moveTo>
                    <a:lnTo>
                      <a:pt x="1" y="81"/>
                    </a:lnTo>
                    <a:cubicBezTo>
                      <a:pt x="1" y="81"/>
                      <a:pt x="3" y="87"/>
                      <a:pt x="9" y="101"/>
                    </a:cubicBezTo>
                    <a:lnTo>
                      <a:pt x="10" y="101"/>
                    </a:lnTo>
                    <a:cubicBezTo>
                      <a:pt x="5" y="88"/>
                      <a:pt x="1" y="81"/>
                      <a:pt x="1" y="81"/>
                    </a:cubicBezTo>
                    <a:close/>
                    <a:moveTo>
                      <a:pt x="72" y="1"/>
                    </a:moveTo>
                    <a:lnTo>
                      <a:pt x="72" y="1"/>
                    </a:lnTo>
                    <a:cubicBezTo>
                      <a:pt x="71" y="1"/>
                      <a:pt x="81" y="28"/>
                      <a:pt x="110" y="101"/>
                    </a:cubicBezTo>
                    <a:lnTo>
                      <a:pt x="115" y="101"/>
                    </a:lnTo>
                    <a:cubicBezTo>
                      <a:pt x="94" y="50"/>
                      <a:pt x="73" y="1"/>
                      <a:pt x="72" y="1"/>
                    </a:cubicBezTo>
                    <a:close/>
                    <a:moveTo>
                      <a:pt x="115" y="101"/>
                    </a:moveTo>
                    <a:cubicBezTo>
                      <a:pt x="138" y="156"/>
                      <a:pt x="162" y="214"/>
                      <a:pt x="163" y="214"/>
                    </a:cubicBezTo>
                    <a:cubicBezTo>
                      <a:pt x="163" y="214"/>
                      <a:pt x="151" y="184"/>
                      <a:pt x="118" y="101"/>
                    </a:cubicBezTo>
                    <a:close/>
                    <a:moveTo>
                      <a:pt x="666" y="1305"/>
                    </a:moveTo>
                    <a:lnTo>
                      <a:pt x="611" y="1360"/>
                    </a:lnTo>
                    <a:lnTo>
                      <a:pt x="666" y="1360"/>
                    </a:lnTo>
                    <a:lnTo>
                      <a:pt x="666" y="1305"/>
                    </a:lnTo>
                    <a:close/>
                    <a:moveTo>
                      <a:pt x="10" y="101"/>
                    </a:moveTo>
                    <a:cubicBezTo>
                      <a:pt x="67" y="231"/>
                      <a:pt x="385" y="986"/>
                      <a:pt x="561" y="1410"/>
                    </a:cubicBezTo>
                    <a:lnTo>
                      <a:pt x="561" y="1410"/>
                    </a:lnTo>
                    <a:lnTo>
                      <a:pt x="611" y="1360"/>
                    </a:lnTo>
                    <a:lnTo>
                      <a:pt x="611" y="1360"/>
                    </a:lnTo>
                    <a:cubicBezTo>
                      <a:pt x="313" y="614"/>
                      <a:pt x="170" y="255"/>
                      <a:pt x="110" y="101"/>
                    </a:cubicBezTo>
                    <a:close/>
                    <a:moveTo>
                      <a:pt x="561" y="1410"/>
                    </a:moveTo>
                    <a:lnTo>
                      <a:pt x="556" y="1415"/>
                    </a:lnTo>
                    <a:cubicBezTo>
                      <a:pt x="643" y="1616"/>
                      <a:pt x="679" y="1699"/>
                      <a:pt x="680" y="1699"/>
                    </a:cubicBezTo>
                    <a:cubicBezTo>
                      <a:pt x="681" y="1699"/>
                      <a:pt x="633" y="1581"/>
                      <a:pt x="561" y="141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8" name="Google Shape;4088;p32"/>
              <p:cNvSpPr/>
              <p:nvPr/>
            </p:nvSpPr>
            <p:spPr>
              <a:xfrm>
                <a:off x="6515830" y="3189172"/>
                <a:ext cx="2714" cy="4039"/>
              </a:xfrm>
              <a:custGeom>
                <a:avLst/>
                <a:gdLst/>
                <a:ahLst/>
                <a:cxnLst/>
                <a:rect l="l" t="t" r="r" b="b"/>
                <a:pathLst>
                  <a:path w="220" h="330" extrusionOk="0">
                    <a:moveTo>
                      <a:pt x="220" y="1"/>
                    </a:moveTo>
                    <a:cubicBezTo>
                      <a:pt x="110" y="220"/>
                      <a:pt x="1" y="329"/>
                      <a:pt x="56" y="329"/>
                    </a:cubicBezTo>
                    <a:cubicBezTo>
                      <a:pt x="110" y="165"/>
                      <a:pt x="220" y="56"/>
                      <a:pt x="22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9" name="Google Shape;4089;p32"/>
              <p:cNvSpPr/>
              <p:nvPr/>
            </p:nvSpPr>
            <p:spPr>
              <a:xfrm>
                <a:off x="6504379" y="3173261"/>
                <a:ext cx="271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" extrusionOk="0">
                    <a:moveTo>
                      <a:pt x="1" y="0"/>
                    </a:moveTo>
                    <a:lnTo>
                      <a:pt x="110" y="0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0" name="Google Shape;4090;p32"/>
              <p:cNvSpPr/>
              <p:nvPr/>
            </p:nvSpPr>
            <p:spPr>
              <a:xfrm>
                <a:off x="6508044" y="3173927"/>
                <a:ext cx="29376" cy="3660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299" extrusionOk="0">
                    <a:moveTo>
                      <a:pt x="250" y="0"/>
                    </a:moveTo>
                    <a:lnTo>
                      <a:pt x="250" y="0"/>
                    </a:lnTo>
                    <a:cubicBezTo>
                      <a:pt x="264" y="14"/>
                      <a:pt x="313" y="28"/>
                      <a:pt x="372" y="40"/>
                    </a:cubicBezTo>
                    <a:lnTo>
                      <a:pt x="372" y="40"/>
                    </a:lnTo>
                    <a:cubicBezTo>
                      <a:pt x="463" y="43"/>
                      <a:pt x="557" y="47"/>
                      <a:pt x="636" y="50"/>
                    </a:cubicBezTo>
                    <a:lnTo>
                      <a:pt x="636" y="50"/>
                    </a:lnTo>
                    <a:cubicBezTo>
                      <a:pt x="503" y="35"/>
                      <a:pt x="371" y="17"/>
                      <a:pt x="250" y="0"/>
                    </a:cubicBezTo>
                    <a:close/>
                    <a:moveTo>
                      <a:pt x="72" y="31"/>
                    </a:moveTo>
                    <a:cubicBezTo>
                      <a:pt x="1" y="31"/>
                      <a:pt x="13" y="37"/>
                      <a:pt x="196" y="55"/>
                    </a:cubicBezTo>
                    <a:lnTo>
                      <a:pt x="458" y="55"/>
                    </a:lnTo>
                    <a:cubicBezTo>
                      <a:pt x="429" y="50"/>
                      <a:pt x="399" y="45"/>
                      <a:pt x="372" y="40"/>
                    </a:cubicBezTo>
                    <a:lnTo>
                      <a:pt x="372" y="40"/>
                    </a:lnTo>
                    <a:cubicBezTo>
                      <a:pt x="248" y="35"/>
                      <a:pt x="131" y="31"/>
                      <a:pt x="72" y="31"/>
                    </a:cubicBezTo>
                    <a:close/>
                    <a:moveTo>
                      <a:pt x="458" y="55"/>
                    </a:moveTo>
                    <a:cubicBezTo>
                      <a:pt x="546" y="69"/>
                      <a:pt x="635" y="78"/>
                      <a:pt x="665" y="78"/>
                    </a:cubicBezTo>
                    <a:cubicBezTo>
                      <a:pt x="692" y="78"/>
                      <a:pt x="675" y="71"/>
                      <a:pt x="579" y="55"/>
                    </a:cubicBezTo>
                    <a:close/>
                    <a:moveTo>
                      <a:pt x="415" y="0"/>
                    </a:move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cubicBezTo>
                      <a:pt x="497" y="27"/>
                      <a:pt x="497" y="27"/>
                      <a:pt x="552" y="27"/>
                    </a:cubicBezTo>
                    <a:cubicBezTo>
                      <a:pt x="566" y="27"/>
                      <a:pt x="585" y="27"/>
                      <a:pt x="610" y="28"/>
                    </a:cubicBezTo>
                    <a:lnTo>
                      <a:pt x="610" y="28"/>
                    </a:lnTo>
                    <a:lnTo>
                      <a:pt x="798" y="55"/>
                    </a:lnTo>
                    <a:cubicBezTo>
                      <a:pt x="767" y="55"/>
                      <a:pt x="708" y="53"/>
                      <a:pt x="636" y="50"/>
                    </a:cubicBezTo>
                    <a:lnTo>
                      <a:pt x="636" y="50"/>
                    </a:lnTo>
                    <a:cubicBezTo>
                      <a:pt x="923" y="84"/>
                      <a:pt x="1213" y="110"/>
                      <a:pt x="1401" y="110"/>
                    </a:cubicBezTo>
                    <a:lnTo>
                      <a:pt x="1839" y="110"/>
                    </a:lnTo>
                    <a:cubicBezTo>
                      <a:pt x="1839" y="110"/>
                      <a:pt x="305" y="0"/>
                      <a:pt x="634" y="0"/>
                    </a:cubicBezTo>
                    <a:lnTo>
                      <a:pt x="634" y="0"/>
                    </a:lnTo>
                    <a:cubicBezTo>
                      <a:pt x="1346" y="55"/>
                      <a:pt x="1291" y="55"/>
                      <a:pt x="2003" y="110"/>
                    </a:cubicBezTo>
                    <a:lnTo>
                      <a:pt x="2058" y="110"/>
                    </a:lnTo>
                    <a:cubicBezTo>
                      <a:pt x="2003" y="110"/>
                      <a:pt x="1620" y="55"/>
                      <a:pt x="1674" y="55"/>
                    </a:cubicBezTo>
                    <a:cubicBezTo>
                      <a:pt x="1401" y="55"/>
                      <a:pt x="962" y="0"/>
                      <a:pt x="908" y="0"/>
                    </a:cubicBezTo>
                    <a:close/>
                    <a:moveTo>
                      <a:pt x="1401" y="110"/>
                    </a:moveTo>
                    <a:cubicBezTo>
                      <a:pt x="1251" y="110"/>
                      <a:pt x="1198" y="115"/>
                      <a:pt x="1166" y="119"/>
                    </a:cubicBezTo>
                    <a:lnTo>
                      <a:pt x="1166" y="119"/>
                    </a:lnTo>
                    <a:lnTo>
                      <a:pt x="1072" y="110"/>
                    </a:lnTo>
                    <a:lnTo>
                      <a:pt x="1072" y="110"/>
                    </a:lnTo>
                    <a:cubicBezTo>
                      <a:pt x="1081" y="114"/>
                      <a:pt x="1096" y="119"/>
                      <a:pt x="1115" y="123"/>
                    </a:cubicBezTo>
                    <a:lnTo>
                      <a:pt x="1115" y="123"/>
                    </a:lnTo>
                    <a:cubicBezTo>
                      <a:pt x="1135" y="123"/>
                      <a:pt x="1146" y="121"/>
                      <a:pt x="1166" y="119"/>
                    </a:cubicBezTo>
                    <a:lnTo>
                      <a:pt x="1166" y="119"/>
                    </a:lnTo>
                    <a:lnTo>
                      <a:pt x="2196" y="217"/>
                    </a:lnTo>
                    <a:lnTo>
                      <a:pt x="2196" y="217"/>
                    </a:lnTo>
                    <a:cubicBezTo>
                      <a:pt x="2162" y="205"/>
                      <a:pt x="2262" y="157"/>
                      <a:pt x="1401" y="110"/>
                    </a:cubicBezTo>
                    <a:close/>
                    <a:moveTo>
                      <a:pt x="1267" y="181"/>
                    </a:moveTo>
                    <a:lnTo>
                      <a:pt x="1267" y="181"/>
                    </a:lnTo>
                    <a:cubicBezTo>
                      <a:pt x="1286" y="189"/>
                      <a:pt x="1310" y="201"/>
                      <a:pt x="1346" y="219"/>
                    </a:cubicBezTo>
                    <a:cubicBezTo>
                      <a:pt x="1332" y="205"/>
                      <a:pt x="1322" y="195"/>
                      <a:pt x="1309" y="187"/>
                    </a:cubicBezTo>
                    <a:lnTo>
                      <a:pt x="1309" y="187"/>
                    </a:lnTo>
                    <a:cubicBezTo>
                      <a:pt x="1296" y="185"/>
                      <a:pt x="1281" y="183"/>
                      <a:pt x="1267" y="181"/>
                    </a:cubicBezTo>
                    <a:close/>
                    <a:moveTo>
                      <a:pt x="2196" y="217"/>
                    </a:moveTo>
                    <a:lnTo>
                      <a:pt x="2196" y="217"/>
                    </a:lnTo>
                    <a:cubicBezTo>
                      <a:pt x="2201" y="218"/>
                      <a:pt x="2208" y="219"/>
                      <a:pt x="2222" y="219"/>
                    </a:cubicBezTo>
                    <a:lnTo>
                      <a:pt x="2196" y="217"/>
                    </a:lnTo>
                    <a:close/>
                    <a:moveTo>
                      <a:pt x="1401" y="219"/>
                    </a:moveTo>
                    <a:cubicBezTo>
                      <a:pt x="1434" y="219"/>
                      <a:pt x="1496" y="224"/>
                      <a:pt x="1565" y="231"/>
                    </a:cubicBezTo>
                    <a:lnTo>
                      <a:pt x="1565" y="231"/>
                    </a:lnTo>
                    <a:cubicBezTo>
                      <a:pt x="1551" y="228"/>
                      <a:pt x="1535" y="225"/>
                      <a:pt x="1519" y="222"/>
                    </a:cubicBezTo>
                    <a:lnTo>
                      <a:pt x="1519" y="222"/>
                    </a:lnTo>
                    <a:cubicBezTo>
                      <a:pt x="1478" y="220"/>
                      <a:pt x="1438" y="219"/>
                      <a:pt x="1401" y="219"/>
                    </a:cubicBezTo>
                    <a:close/>
                    <a:moveTo>
                      <a:pt x="1565" y="231"/>
                    </a:moveTo>
                    <a:cubicBezTo>
                      <a:pt x="1688" y="256"/>
                      <a:pt x="1746" y="274"/>
                      <a:pt x="1839" y="274"/>
                    </a:cubicBezTo>
                    <a:cubicBezTo>
                      <a:pt x="1915" y="274"/>
                      <a:pt x="1724" y="247"/>
                      <a:pt x="1565" y="231"/>
                    </a:cubicBezTo>
                    <a:close/>
                    <a:moveTo>
                      <a:pt x="415" y="55"/>
                    </a:moveTo>
                    <a:cubicBezTo>
                      <a:pt x="360" y="55"/>
                      <a:pt x="853" y="110"/>
                      <a:pt x="634" y="110"/>
                    </a:cubicBezTo>
                    <a:lnTo>
                      <a:pt x="470" y="110"/>
                    </a:lnTo>
                    <a:cubicBezTo>
                      <a:pt x="521" y="114"/>
                      <a:pt x="563" y="117"/>
                      <a:pt x="598" y="119"/>
                    </a:cubicBezTo>
                    <a:lnTo>
                      <a:pt x="598" y="119"/>
                    </a:lnTo>
                    <a:cubicBezTo>
                      <a:pt x="619" y="126"/>
                      <a:pt x="690" y="139"/>
                      <a:pt x="853" y="164"/>
                    </a:cubicBezTo>
                    <a:lnTo>
                      <a:pt x="1017" y="164"/>
                    </a:lnTo>
                    <a:cubicBezTo>
                      <a:pt x="1061" y="164"/>
                      <a:pt x="1098" y="164"/>
                      <a:pt x="1129" y="165"/>
                    </a:cubicBezTo>
                    <a:lnTo>
                      <a:pt x="1129" y="165"/>
                    </a:lnTo>
                    <a:cubicBezTo>
                      <a:pt x="1179" y="170"/>
                      <a:pt x="1225" y="176"/>
                      <a:pt x="1267" y="181"/>
                    </a:cubicBezTo>
                    <a:lnTo>
                      <a:pt x="1267" y="181"/>
                    </a:lnTo>
                    <a:cubicBezTo>
                      <a:pt x="1244" y="172"/>
                      <a:pt x="1227" y="168"/>
                      <a:pt x="1204" y="166"/>
                    </a:cubicBezTo>
                    <a:lnTo>
                      <a:pt x="1204" y="166"/>
                    </a:lnTo>
                    <a:cubicBezTo>
                      <a:pt x="1262" y="168"/>
                      <a:pt x="1289" y="174"/>
                      <a:pt x="1309" y="187"/>
                    </a:cubicBezTo>
                    <a:lnTo>
                      <a:pt x="1309" y="187"/>
                    </a:lnTo>
                    <a:cubicBezTo>
                      <a:pt x="1396" y="199"/>
                      <a:pt x="1463" y="211"/>
                      <a:pt x="1519" y="222"/>
                    </a:cubicBezTo>
                    <a:lnTo>
                      <a:pt x="1519" y="222"/>
                    </a:lnTo>
                    <a:cubicBezTo>
                      <a:pt x="1783" y="233"/>
                      <a:pt x="2098" y="274"/>
                      <a:pt x="2003" y="274"/>
                    </a:cubicBezTo>
                    <a:cubicBezTo>
                      <a:pt x="2186" y="292"/>
                      <a:pt x="2271" y="298"/>
                      <a:pt x="2307" y="298"/>
                    </a:cubicBezTo>
                    <a:cubicBezTo>
                      <a:pt x="2380" y="298"/>
                      <a:pt x="2259" y="274"/>
                      <a:pt x="2332" y="274"/>
                    </a:cubicBezTo>
                    <a:cubicBezTo>
                      <a:pt x="2081" y="224"/>
                      <a:pt x="1323" y="174"/>
                      <a:pt x="1115" y="123"/>
                    </a:cubicBezTo>
                    <a:lnTo>
                      <a:pt x="1115" y="123"/>
                    </a:lnTo>
                    <a:cubicBezTo>
                      <a:pt x="1114" y="123"/>
                      <a:pt x="1114" y="123"/>
                      <a:pt x="1113" y="123"/>
                    </a:cubicBezTo>
                    <a:cubicBezTo>
                      <a:pt x="1058" y="123"/>
                      <a:pt x="935" y="110"/>
                      <a:pt x="415" y="5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1" name="Google Shape;4091;p32"/>
              <p:cNvSpPr/>
              <p:nvPr/>
            </p:nvSpPr>
            <p:spPr>
              <a:xfrm>
                <a:off x="6510443" y="3173927"/>
                <a:ext cx="271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" extrusionOk="0">
                    <a:moveTo>
                      <a:pt x="1" y="0"/>
                    </a:moveTo>
                    <a:lnTo>
                      <a:pt x="220" y="0"/>
                    </a:lnTo>
                    <a:cubicBezTo>
                      <a:pt x="220" y="0"/>
                      <a:pt x="110" y="0"/>
                      <a:pt x="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2" name="Google Shape;4092;p32"/>
              <p:cNvSpPr/>
              <p:nvPr/>
            </p:nvSpPr>
            <p:spPr>
              <a:xfrm>
                <a:off x="6505228" y="3174447"/>
                <a:ext cx="38357" cy="6854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560" extrusionOk="0">
                    <a:moveTo>
                      <a:pt x="135" y="1"/>
                    </a:moveTo>
                    <a:cubicBezTo>
                      <a:pt x="1" y="1"/>
                      <a:pt x="533" y="78"/>
                      <a:pt x="454" y="78"/>
                    </a:cubicBezTo>
                    <a:cubicBezTo>
                      <a:pt x="438" y="78"/>
                      <a:pt x="395" y="75"/>
                      <a:pt x="315" y="67"/>
                    </a:cubicBezTo>
                    <a:lnTo>
                      <a:pt x="315" y="67"/>
                    </a:lnTo>
                    <a:lnTo>
                      <a:pt x="1356" y="176"/>
                    </a:lnTo>
                    <a:lnTo>
                      <a:pt x="1465" y="176"/>
                    </a:lnTo>
                    <a:cubicBezTo>
                      <a:pt x="1137" y="121"/>
                      <a:pt x="972" y="121"/>
                      <a:pt x="699" y="67"/>
                    </a:cubicBezTo>
                    <a:cubicBezTo>
                      <a:pt x="616" y="67"/>
                      <a:pt x="657" y="80"/>
                      <a:pt x="651" y="80"/>
                    </a:cubicBezTo>
                    <a:cubicBezTo>
                      <a:pt x="644" y="80"/>
                      <a:pt x="589" y="67"/>
                      <a:pt x="315" y="12"/>
                    </a:cubicBezTo>
                    <a:cubicBezTo>
                      <a:pt x="219" y="4"/>
                      <a:pt x="163" y="1"/>
                      <a:pt x="135" y="1"/>
                    </a:cubicBezTo>
                    <a:close/>
                    <a:moveTo>
                      <a:pt x="699" y="121"/>
                    </a:moveTo>
                    <a:cubicBezTo>
                      <a:pt x="963" y="159"/>
                      <a:pt x="1201" y="171"/>
                      <a:pt x="1504" y="211"/>
                    </a:cubicBezTo>
                    <a:lnTo>
                      <a:pt x="1504" y="211"/>
                    </a:lnTo>
                    <a:lnTo>
                      <a:pt x="1246" y="176"/>
                    </a:lnTo>
                    <a:lnTo>
                      <a:pt x="1356" y="176"/>
                    </a:lnTo>
                    <a:cubicBezTo>
                      <a:pt x="1246" y="176"/>
                      <a:pt x="918" y="121"/>
                      <a:pt x="699" y="121"/>
                    </a:cubicBezTo>
                    <a:close/>
                    <a:moveTo>
                      <a:pt x="1504" y="211"/>
                    </a:moveTo>
                    <a:lnTo>
                      <a:pt x="1536" y="215"/>
                    </a:lnTo>
                    <a:lnTo>
                      <a:pt x="1536" y="215"/>
                    </a:lnTo>
                    <a:cubicBezTo>
                      <a:pt x="1525" y="213"/>
                      <a:pt x="1514" y="212"/>
                      <a:pt x="1504" y="211"/>
                    </a:cubicBezTo>
                    <a:close/>
                    <a:moveTo>
                      <a:pt x="1052" y="194"/>
                    </a:moveTo>
                    <a:cubicBezTo>
                      <a:pt x="1290" y="246"/>
                      <a:pt x="1321" y="250"/>
                      <a:pt x="1414" y="256"/>
                    </a:cubicBezTo>
                    <a:lnTo>
                      <a:pt x="1414" y="256"/>
                    </a:lnTo>
                    <a:cubicBezTo>
                      <a:pt x="1262" y="233"/>
                      <a:pt x="1256" y="222"/>
                      <a:pt x="1052" y="194"/>
                    </a:cubicBezTo>
                    <a:close/>
                    <a:moveTo>
                      <a:pt x="2110" y="393"/>
                    </a:moveTo>
                    <a:cubicBezTo>
                      <a:pt x="2114" y="394"/>
                      <a:pt x="2118" y="395"/>
                      <a:pt x="2123" y="395"/>
                    </a:cubicBezTo>
                    <a:lnTo>
                      <a:pt x="2534" y="487"/>
                    </a:lnTo>
                    <a:lnTo>
                      <a:pt x="2534" y="487"/>
                    </a:lnTo>
                    <a:cubicBezTo>
                      <a:pt x="2399" y="465"/>
                      <a:pt x="2246" y="428"/>
                      <a:pt x="2110" y="393"/>
                    </a:cubicBezTo>
                    <a:close/>
                    <a:moveTo>
                      <a:pt x="918" y="176"/>
                    </a:moveTo>
                    <a:cubicBezTo>
                      <a:pt x="970" y="183"/>
                      <a:pt x="1015" y="189"/>
                      <a:pt x="1052" y="194"/>
                    </a:cubicBezTo>
                    <a:lnTo>
                      <a:pt x="1052" y="194"/>
                    </a:lnTo>
                    <a:cubicBezTo>
                      <a:pt x="1028" y="188"/>
                      <a:pt x="1001" y="183"/>
                      <a:pt x="972" y="176"/>
                    </a:cubicBezTo>
                    <a:lnTo>
                      <a:pt x="972" y="176"/>
                    </a:lnTo>
                    <a:cubicBezTo>
                      <a:pt x="1186" y="207"/>
                      <a:pt x="1336" y="233"/>
                      <a:pt x="1466" y="260"/>
                    </a:cubicBezTo>
                    <a:lnTo>
                      <a:pt x="1466" y="260"/>
                    </a:lnTo>
                    <a:cubicBezTo>
                      <a:pt x="1446" y="258"/>
                      <a:pt x="1429" y="257"/>
                      <a:pt x="1414" y="256"/>
                    </a:cubicBezTo>
                    <a:lnTo>
                      <a:pt x="1414" y="256"/>
                    </a:lnTo>
                    <a:cubicBezTo>
                      <a:pt x="1444" y="261"/>
                      <a:pt x="1480" y="266"/>
                      <a:pt x="1524" y="272"/>
                    </a:cubicBezTo>
                    <a:lnTo>
                      <a:pt x="1524" y="272"/>
                    </a:lnTo>
                    <a:cubicBezTo>
                      <a:pt x="1828" y="338"/>
                      <a:pt x="2054" y="411"/>
                      <a:pt x="2835" y="560"/>
                    </a:cubicBezTo>
                    <a:cubicBezTo>
                      <a:pt x="3108" y="560"/>
                      <a:pt x="2780" y="505"/>
                      <a:pt x="2725" y="505"/>
                    </a:cubicBezTo>
                    <a:cubicBezTo>
                      <a:pt x="2697" y="505"/>
                      <a:pt x="2667" y="503"/>
                      <a:pt x="2634" y="500"/>
                    </a:cubicBezTo>
                    <a:lnTo>
                      <a:pt x="2634" y="500"/>
                    </a:lnTo>
                    <a:cubicBezTo>
                      <a:pt x="2828" y="447"/>
                      <a:pt x="2720" y="394"/>
                      <a:pt x="2561" y="340"/>
                    </a:cubicBezTo>
                    <a:cubicBezTo>
                      <a:pt x="2232" y="286"/>
                      <a:pt x="2177" y="286"/>
                      <a:pt x="2068" y="286"/>
                    </a:cubicBezTo>
                    <a:lnTo>
                      <a:pt x="1536" y="215"/>
                    </a:lnTo>
                    <a:lnTo>
                      <a:pt x="1536" y="215"/>
                    </a:lnTo>
                    <a:cubicBezTo>
                      <a:pt x="1663" y="232"/>
                      <a:pt x="1802" y="254"/>
                      <a:pt x="1958" y="286"/>
                    </a:cubicBezTo>
                    <a:cubicBezTo>
                      <a:pt x="1892" y="275"/>
                      <a:pt x="1862" y="270"/>
                      <a:pt x="1855" y="270"/>
                    </a:cubicBezTo>
                    <a:cubicBezTo>
                      <a:pt x="1827" y="270"/>
                      <a:pt x="2177" y="340"/>
                      <a:pt x="2177" y="340"/>
                    </a:cubicBezTo>
                    <a:cubicBezTo>
                      <a:pt x="1903" y="286"/>
                      <a:pt x="1191" y="176"/>
                      <a:pt x="1082" y="176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3" name="Google Shape;4093;p32"/>
              <p:cNvSpPr/>
              <p:nvPr/>
            </p:nvSpPr>
            <p:spPr>
              <a:xfrm>
                <a:off x="6516506" y="3175913"/>
                <a:ext cx="5416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439" h="56" extrusionOk="0">
                    <a:moveTo>
                      <a:pt x="1" y="0"/>
                    </a:moveTo>
                    <a:lnTo>
                      <a:pt x="439" y="55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4" name="Google Shape;4094;p32"/>
              <p:cNvSpPr/>
              <p:nvPr/>
            </p:nvSpPr>
            <p:spPr>
              <a:xfrm>
                <a:off x="6531328" y="3177899"/>
                <a:ext cx="6773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" extrusionOk="0">
                    <a:moveTo>
                      <a:pt x="110" y="1"/>
                    </a:moveTo>
                    <a:cubicBezTo>
                      <a:pt x="1" y="1"/>
                      <a:pt x="274" y="1"/>
                      <a:pt x="548" y="55"/>
                    </a:cubicBezTo>
                    <a:cubicBezTo>
                      <a:pt x="384" y="1"/>
                      <a:pt x="274" y="1"/>
                      <a:pt x="11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5" name="Google Shape;4095;p32"/>
              <p:cNvSpPr/>
              <p:nvPr/>
            </p:nvSpPr>
            <p:spPr>
              <a:xfrm>
                <a:off x="6517183" y="3176578"/>
                <a:ext cx="3393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55" extrusionOk="0">
                    <a:moveTo>
                      <a:pt x="0" y="0"/>
                    </a:moveTo>
                    <a:lnTo>
                      <a:pt x="110" y="55"/>
                    </a:lnTo>
                    <a:lnTo>
                      <a:pt x="274" y="55"/>
                    </a:lnTo>
                    <a:cubicBezTo>
                      <a:pt x="111" y="55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6" name="Google Shape;4096;p32"/>
              <p:cNvSpPr/>
              <p:nvPr/>
            </p:nvSpPr>
            <p:spPr>
              <a:xfrm>
                <a:off x="6523726" y="3178431"/>
                <a:ext cx="18445" cy="4174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341" extrusionOk="0">
                    <a:moveTo>
                      <a:pt x="23" y="0"/>
                    </a:moveTo>
                    <a:cubicBezTo>
                      <a:pt x="5" y="0"/>
                      <a:pt x="1" y="4"/>
                      <a:pt x="16" y="11"/>
                    </a:cubicBezTo>
                    <a:cubicBezTo>
                      <a:pt x="155" y="29"/>
                      <a:pt x="300" y="46"/>
                      <a:pt x="448" y="65"/>
                    </a:cubicBezTo>
                    <a:lnTo>
                      <a:pt x="448" y="65"/>
                    </a:lnTo>
                    <a:cubicBezTo>
                      <a:pt x="259" y="30"/>
                      <a:pt x="78" y="0"/>
                      <a:pt x="23" y="0"/>
                    </a:cubicBezTo>
                    <a:close/>
                    <a:moveTo>
                      <a:pt x="448" y="65"/>
                    </a:moveTo>
                    <a:lnTo>
                      <a:pt x="448" y="65"/>
                    </a:lnTo>
                    <a:cubicBezTo>
                      <a:pt x="656" y="104"/>
                      <a:pt x="873" y="151"/>
                      <a:pt x="947" y="176"/>
                    </a:cubicBezTo>
                    <a:cubicBezTo>
                      <a:pt x="860" y="165"/>
                      <a:pt x="809" y="160"/>
                      <a:pt x="784" y="160"/>
                    </a:cubicBezTo>
                    <a:cubicBezTo>
                      <a:pt x="684" y="160"/>
                      <a:pt x="991" y="231"/>
                      <a:pt x="947" y="231"/>
                    </a:cubicBezTo>
                    <a:lnTo>
                      <a:pt x="1495" y="340"/>
                    </a:lnTo>
                    <a:cubicBezTo>
                      <a:pt x="1406" y="296"/>
                      <a:pt x="1174" y="216"/>
                      <a:pt x="1292" y="216"/>
                    </a:cubicBezTo>
                    <a:cubicBezTo>
                      <a:pt x="1320" y="216"/>
                      <a:pt x="1367" y="220"/>
                      <a:pt x="1440" y="231"/>
                    </a:cubicBezTo>
                    <a:cubicBezTo>
                      <a:pt x="1104" y="156"/>
                      <a:pt x="767" y="107"/>
                      <a:pt x="448" y="6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32"/>
              <p:cNvSpPr/>
              <p:nvPr/>
            </p:nvSpPr>
            <p:spPr>
              <a:xfrm>
                <a:off x="6517035" y="3175913"/>
                <a:ext cx="20431" cy="14088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151" extrusionOk="0">
                    <a:moveTo>
                      <a:pt x="26" y="41"/>
                    </a:moveTo>
                    <a:cubicBezTo>
                      <a:pt x="26" y="42"/>
                      <a:pt x="40" y="55"/>
                      <a:pt x="12" y="55"/>
                    </a:cubicBezTo>
                    <a:cubicBezTo>
                      <a:pt x="23" y="55"/>
                      <a:pt x="37" y="57"/>
                      <a:pt x="52" y="61"/>
                    </a:cubicBezTo>
                    <a:lnTo>
                      <a:pt x="52" y="61"/>
                    </a:lnTo>
                    <a:cubicBezTo>
                      <a:pt x="31" y="46"/>
                      <a:pt x="26" y="42"/>
                      <a:pt x="26" y="41"/>
                    </a:cubicBezTo>
                    <a:close/>
                    <a:moveTo>
                      <a:pt x="67" y="0"/>
                    </a:moveTo>
                    <a:cubicBezTo>
                      <a:pt x="31" y="0"/>
                      <a:pt x="91" y="49"/>
                      <a:pt x="168" y="97"/>
                    </a:cubicBezTo>
                    <a:lnTo>
                      <a:pt x="168" y="97"/>
                    </a:lnTo>
                    <a:cubicBezTo>
                      <a:pt x="138" y="71"/>
                      <a:pt x="110" y="43"/>
                      <a:pt x="67" y="0"/>
                    </a:cubicBezTo>
                    <a:lnTo>
                      <a:pt x="67" y="0"/>
                    </a:lnTo>
                    <a:cubicBezTo>
                      <a:pt x="67" y="0"/>
                      <a:pt x="111" y="39"/>
                      <a:pt x="177" y="96"/>
                    </a:cubicBezTo>
                    <a:lnTo>
                      <a:pt x="177" y="96"/>
                    </a:lnTo>
                    <a:cubicBezTo>
                      <a:pt x="163" y="78"/>
                      <a:pt x="138" y="53"/>
                      <a:pt x="67" y="0"/>
                    </a:cubicBezTo>
                    <a:lnTo>
                      <a:pt x="67" y="0"/>
                    </a:lnTo>
                    <a:cubicBezTo>
                      <a:pt x="67" y="0"/>
                      <a:pt x="67" y="0"/>
                      <a:pt x="67" y="0"/>
                    </a:cubicBezTo>
                    <a:close/>
                    <a:moveTo>
                      <a:pt x="6" y="96"/>
                    </a:moveTo>
                    <a:cubicBezTo>
                      <a:pt x="2" y="96"/>
                      <a:pt x="4" y="100"/>
                      <a:pt x="19" y="110"/>
                    </a:cubicBezTo>
                    <a:lnTo>
                      <a:pt x="19" y="110"/>
                    </a:lnTo>
                    <a:cubicBezTo>
                      <a:pt x="34" y="107"/>
                      <a:pt x="12" y="96"/>
                      <a:pt x="6" y="96"/>
                    </a:cubicBezTo>
                    <a:close/>
                    <a:moveTo>
                      <a:pt x="20" y="110"/>
                    </a:moveTo>
                    <a:lnTo>
                      <a:pt x="20" y="110"/>
                    </a:lnTo>
                    <a:cubicBezTo>
                      <a:pt x="34" y="110"/>
                      <a:pt x="29" y="110"/>
                      <a:pt x="27" y="114"/>
                    </a:cubicBezTo>
                    <a:lnTo>
                      <a:pt x="27" y="114"/>
                    </a:lnTo>
                    <a:cubicBezTo>
                      <a:pt x="24" y="113"/>
                      <a:pt x="22" y="111"/>
                      <a:pt x="20" y="110"/>
                    </a:cubicBezTo>
                    <a:close/>
                    <a:moveTo>
                      <a:pt x="194" y="119"/>
                    </a:moveTo>
                    <a:cubicBezTo>
                      <a:pt x="196" y="122"/>
                      <a:pt x="198" y="125"/>
                      <a:pt x="200" y="128"/>
                    </a:cubicBezTo>
                    <a:lnTo>
                      <a:pt x="200" y="128"/>
                    </a:lnTo>
                    <a:cubicBezTo>
                      <a:pt x="215" y="139"/>
                      <a:pt x="230" y="150"/>
                      <a:pt x="243" y="160"/>
                    </a:cubicBezTo>
                    <a:lnTo>
                      <a:pt x="243" y="160"/>
                    </a:lnTo>
                    <a:cubicBezTo>
                      <a:pt x="243" y="160"/>
                      <a:pt x="243" y="160"/>
                      <a:pt x="243" y="160"/>
                    </a:cubicBezTo>
                    <a:lnTo>
                      <a:pt x="243" y="160"/>
                    </a:lnTo>
                    <a:cubicBezTo>
                      <a:pt x="243" y="160"/>
                      <a:pt x="243" y="160"/>
                      <a:pt x="243" y="160"/>
                    </a:cubicBezTo>
                    <a:lnTo>
                      <a:pt x="243" y="160"/>
                    </a:lnTo>
                    <a:cubicBezTo>
                      <a:pt x="243" y="160"/>
                      <a:pt x="243" y="160"/>
                      <a:pt x="243" y="160"/>
                    </a:cubicBezTo>
                    <a:lnTo>
                      <a:pt x="243" y="160"/>
                    </a:lnTo>
                    <a:cubicBezTo>
                      <a:pt x="246" y="161"/>
                      <a:pt x="249" y="162"/>
                      <a:pt x="252" y="163"/>
                    </a:cubicBezTo>
                    <a:lnTo>
                      <a:pt x="252" y="163"/>
                    </a:lnTo>
                    <a:cubicBezTo>
                      <a:pt x="229" y="147"/>
                      <a:pt x="211" y="133"/>
                      <a:pt x="194" y="119"/>
                    </a:cubicBezTo>
                    <a:close/>
                    <a:moveTo>
                      <a:pt x="170" y="129"/>
                    </a:moveTo>
                    <a:cubicBezTo>
                      <a:pt x="187" y="136"/>
                      <a:pt x="204" y="144"/>
                      <a:pt x="221" y="151"/>
                    </a:cubicBezTo>
                    <a:lnTo>
                      <a:pt x="221" y="151"/>
                    </a:lnTo>
                    <a:cubicBezTo>
                      <a:pt x="228" y="157"/>
                      <a:pt x="235" y="164"/>
                      <a:pt x="244" y="172"/>
                    </a:cubicBezTo>
                    <a:lnTo>
                      <a:pt x="244" y="172"/>
                    </a:lnTo>
                    <a:cubicBezTo>
                      <a:pt x="241" y="171"/>
                      <a:pt x="237" y="170"/>
                      <a:pt x="233" y="169"/>
                    </a:cubicBezTo>
                    <a:lnTo>
                      <a:pt x="233" y="169"/>
                    </a:lnTo>
                    <a:cubicBezTo>
                      <a:pt x="235" y="170"/>
                      <a:pt x="237" y="172"/>
                      <a:pt x="239" y="173"/>
                    </a:cubicBezTo>
                    <a:lnTo>
                      <a:pt x="239" y="173"/>
                    </a:lnTo>
                    <a:cubicBezTo>
                      <a:pt x="233" y="171"/>
                      <a:pt x="228" y="169"/>
                      <a:pt x="222" y="167"/>
                    </a:cubicBezTo>
                    <a:lnTo>
                      <a:pt x="222" y="167"/>
                    </a:lnTo>
                    <a:cubicBezTo>
                      <a:pt x="221" y="167"/>
                      <a:pt x="220" y="166"/>
                      <a:pt x="219" y="166"/>
                    </a:cubicBezTo>
                    <a:lnTo>
                      <a:pt x="219" y="166"/>
                    </a:lnTo>
                    <a:cubicBezTo>
                      <a:pt x="224" y="167"/>
                      <a:pt x="228" y="168"/>
                      <a:pt x="233" y="169"/>
                    </a:cubicBezTo>
                    <a:lnTo>
                      <a:pt x="233" y="169"/>
                    </a:lnTo>
                    <a:cubicBezTo>
                      <a:pt x="214" y="157"/>
                      <a:pt x="192" y="143"/>
                      <a:pt x="170" y="129"/>
                    </a:cubicBezTo>
                    <a:close/>
                    <a:moveTo>
                      <a:pt x="89" y="73"/>
                    </a:moveTo>
                    <a:cubicBezTo>
                      <a:pt x="116" y="84"/>
                      <a:pt x="147" y="97"/>
                      <a:pt x="180" y="113"/>
                    </a:cubicBezTo>
                    <a:lnTo>
                      <a:pt x="180" y="113"/>
                    </a:lnTo>
                    <a:cubicBezTo>
                      <a:pt x="188" y="118"/>
                      <a:pt x="195" y="124"/>
                      <a:pt x="202" y="129"/>
                    </a:cubicBezTo>
                    <a:lnTo>
                      <a:pt x="202" y="129"/>
                    </a:lnTo>
                    <a:cubicBezTo>
                      <a:pt x="201" y="129"/>
                      <a:pt x="201" y="128"/>
                      <a:pt x="200" y="128"/>
                    </a:cubicBezTo>
                    <a:lnTo>
                      <a:pt x="200" y="128"/>
                    </a:lnTo>
                    <a:cubicBezTo>
                      <a:pt x="194" y="123"/>
                      <a:pt x="187" y="118"/>
                      <a:pt x="181" y="113"/>
                    </a:cubicBezTo>
                    <a:lnTo>
                      <a:pt x="181" y="113"/>
                    </a:lnTo>
                    <a:cubicBezTo>
                      <a:pt x="185" y="115"/>
                      <a:pt x="189" y="117"/>
                      <a:pt x="194" y="119"/>
                    </a:cubicBezTo>
                    <a:lnTo>
                      <a:pt x="194" y="119"/>
                    </a:lnTo>
                    <a:cubicBezTo>
                      <a:pt x="194" y="119"/>
                      <a:pt x="194" y="119"/>
                      <a:pt x="194" y="119"/>
                    </a:cubicBezTo>
                    <a:lnTo>
                      <a:pt x="194" y="119"/>
                    </a:lnTo>
                    <a:cubicBezTo>
                      <a:pt x="194" y="119"/>
                      <a:pt x="194" y="119"/>
                      <a:pt x="194" y="119"/>
                    </a:cubicBezTo>
                    <a:lnTo>
                      <a:pt x="194" y="119"/>
                    </a:lnTo>
                    <a:cubicBezTo>
                      <a:pt x="202" y="123"/>
                      <a:pt x="210" y="127"/>
                      <a:pt x="218" y="131"/>
                    </a:cubicBezTo>
                    <a:lnTo>
                      <a:pt x="218" y="131"/>
                    </a:lnTo>
                    <a:cubicBezTo>
                      <a:pt x="231" y="142"/>
                      <a:pt x="245" y="154"/>
                      <a:pt x="260" y="167"/>
                    </a:cubicBezTo>
                    <a:lnTo>
                      <a:pt x="260" y="167"/>
                    </a:lnTo>
                    <a:cubicBezTo>
                      <a:pt x="257" y="166"/>
                      <a:pt x="254" y="165"/>
                      <a:pt x="252" y="163"/>
                    </a:cubicBezTo>
                    <a:lnTo>
                      <a:pt x="252" y="163"/>
                    </a:lnTo>
                    <a:cubicBezTo>
                      <a:pt x="252" y="164"/>
                      <a:pt x="253" y="164"/>
                      <a:pt x="253" y="164"/>
                    </a:cubicBezTo>
                    <a:lnTo>
                      <a:pt x="253" y="164"/>
                    </a:lnTo>
                    <a:cubicBezTo>
                      <a:pt x="250" y="163"/>
                      <a:pt x="246" y="161"/>
                      <a:pt x="243" y="160"/>
                    </a:cubicBezTo>
                    <a:lnTo>
                      <a:pt x="243" y="160"/>
                    </a:lnTo>
                    <a:cubicBezTo>
                      <a:pt x="251" y="166"/>
                      <a:pt x="259" y="172"/>
                      <a:pt x="267" y="178"/>
                    </a:cubicBezTo>
                    <a:lnTo>
                      <a:pt x="267" y="178"/>
                    </a:lnTo>
                    <a:cubicBezTo>
                      <a:pt x="269" y="178"/>
                      <a:pt x="272" y="179"/>
                      <a:pt x="274" y="180"/>
                    </a:cubicBezTo>
                    <a:lnTo>
                      <a:pt x="274" y="180"/>
                    </a:lnTo>
                    <a:cubicBezTo>
                      <a:pt x="267" y="174"/>
                      <a:pt x="260" y="169"/>
                      <a:pt x="253" y="164"/>
                    </a:cubicBezTo>
                    <a:lnTo>
                      <a:pt x="253" y="164"/>
                    </a:lnTo>
                    <a:cubicBezTo>
                      <a:pt x="256" y="166"/>
                      <a:pt x="259" y="167"/>
                      <a:pt x="261" y="168"/>
                    </a:cubicBezTo>
                    <a:lnTo>
                      <a:pt x="261" y="168"/>
                    </a:lnTo>
                    <a:cubicBezTo>
                      <a:pt x="266" y="172"/>
                      <a:pt x="271" y="176"/>
                      <a:pt x="275" y="180"/>
                    </a:cubicBezTo>
                    <a:lnTo>
                      <a:pt x="275" y="180"/>
                    </a:lnTo>
                    <a:cubicBezTo>
                      <a:pt x="275" y="180"/>
                      <a:pt x="275" y="180"/>
                      <a:pt x="274" y="180"/>
                    </a:cubicBezTo>
                    <a:lnTo>
                      <a:pt x="274" y="180"/>
                    </a:lnTo>
                    <a:cubicBezTo>
                      <a:pt x="276" y="181"/>
                      <a:pt x="277" y="181"/>
                      <a:pt x="278" y="182"/>
                    </a:cubicBezTo>
                    <a:lnTo>
                      <a:pt x="278" y="182"/>
                    </a:lnTo>
                    <a:cubicBezTo>
                      <a:pt x="279" y="183"/>
                      <a:pt x="280" y="184"/>
                      <a:pt x="281" y="185"/>
                    </a:cubicBezTo>
                    <a:lnTo>
                      <a:pt x="281" y="185"/>
                    </a:lnTo>
                    <a:cubicBezTo>
                      <a:pt x="279" y="185"/>
                      <a:pt x="277" y="184"/>
                      <a:pt x="275" y="184"/>
                    </a:cubicBezTo>
                    <a:lnTo>
                      <a:pt x="275" y="184"/>
                    </a:lnTo>
                    <a:cubicBezTo>
                      <a:pt x="273" y="182"/>
                      <a:pt x="270" y="180"/>
                      <a:pt x="267" y="178"/>
                    </a:cubicBezTo>
                    <a:lnTo>
                      <a:pt x="267" y="178"/>
                    </a:lnTo>
                    <a:cubicBezTo>
                      <a:pt x="266" y="178"/>
                      <a:pt x="264" y="177"/>
                      <a:pt x="263" y="177"/>
                    </a:cubicBezTo>
                    <a:lnTo>
                      <a:pt x="263" y="177"/>
                    </a:lnTo>
                    <a:cubicBezTo>
                      <a:pt x="266" y="179"/>
                      <a:pt x="269" y="182"/>
                      <a:pt x="272" y="184"/>
                    </a:cubicBezTo>
                    <a:lnTo>
                      <a:pt x="272" y="184"/>
                    </a:lnTo>
                    <a:cubicBezTo>
                      <a:pt x="272" y="184"/>
                      <a:pt x="272" y="184"/>
                      <a:pt x="271" y="184"/>
                    </a:cubicBezTo>
                    <a:lnTo>
                      <a:pt x="271" y="184"/>
                    </a:lnTo>
                    <a:cubicBezTo>
                      <a:pt x="264" y="181"/>
                      <a:pt x="257" y="179"/>
                      <a:pt x="249" y="176"/>
                    </a:cubicBezTo>
                    <a:lnTo>
                      <a:pt x="249" y="176"/>
                    </a:lnTo>
                    <a:cubicBezTo>
                      <a:pt x="247" y="175"/>
                      <a:pt x="246" y="173"/>
                      <a:pt x="244" y="172"/>
                    </a:cubicBezTo>
                    <a:lnTo>
                      <a:pt x="244" y="172"/>
                    </a:lnTo>
                    <a:cubicBezTo>
                      <a:pt x="250" y="174"/>
                      <a:pt x="257" y="175"/>
                      <a:pt x="263" y="177"/>
                    </a:cubicBezTo>
                    <a:lnTo>
                      <a:pt x="263" y="177"/>
                    </a:lnTo>
                    <a:cubicBezTo>
                      <a:pt x="255" y="171"/>
                      <a:pt x="247" y="165"/>
                      <a:pt x="239" y="158"/>
                    </a:cubicBezTo>
                    <a:lnTo>
                      <a:pt x="239" y="158"/>
                    </a:lnTo>
                    <a:cubicBezTo>
                      <a:pt x="240" y="159"/>
                      <a:pt x="241" y="159"/>
                      <a:pt x="243" y="160"/>
                    </a:cubicBezTo>
                    <a:lnTo>
                      <a:pt x="243" y="160"/>
                    </a:lnTo>
                    <a:cubicBezTo>
                      <a:pt x="241" y="159"/>
                      <a:pt x="240" y="158"/>
                      <a:pt x="238" y="158"/>
                    </a:cubicBezTo>
                    <a:lnTo>
                      <a:pt x="238" y="158"/>
                    </a:lnTo>
                    <a:cubicBezTo>
                      <a:pt x="227" y="149"/>
                      <a:pt x="214" y="139"/>
                      <a:pt x="202" y="129"/>
                    </a:cubicBezTo>
                    <a:lnTo>
                      <a:pt x="202" y="129"/>
                    </a:lnTo>
                    <a:cubicBezTo>
                      <a:pt x="206" y="135"/>
                      <a:pt x="212" y="142"/>
                      <a:pt x="220" y="150"/>
                    </a:cubicBezTo>
                    <a:lnTo>
                      <a:pt x="220" y="150"/>
                    </a:lnTo>
                    <a:cubicBezTo>
                      <a:pt x="199" y="140"/>
                      <a:pt x="179" y="131"/>
                      <a:pt x="160" y="123"/>
                    </a:cubicBezTo>
                    <a:lnTo>
                      <a:pt x="160" y="123"/>
                    </a:lnTo>
                    <a:cubicBezTo>
                      <a:pt x="133" y="105"/>
                      <a:pt x="108" y="87"/>
                      <a:pt x="89" y="73"/>
                    </a:cubicBezTo>
                    <a:close/>
                    <a:moveTo>
                      <a:pt x="286" y="165"/>
                    </a:moveTo>
                    <a:lnTo>
                      <a:pt x="343" y="193"/>
                    </a:lnTo>
                    <a:lnTo>
                      <a:pt x="343" y="193"/>
                    </a:lnTo>
                    <a:cubicBezTo>
                      <a:pt x="342" y="193"/>
                      <a:pt x="341" y="193"/>
                      <a:pt x="340" y="193"/>
                    </a:cubicBezTo>
                    <a:lnTo>
                      <a:pt x="340" y="193"/>
                    </a:lnTo>
                    <a:cubicBezTo>
                      <a:pt x="326" y="185"/>
                      <a:pt x="308" y="176"/>
                      <a:pt x="286" y="165"/>
                    </a:cubicBezTo>
                    <a:close/>
                    <a:moveTo>
                      <a:pt x="352" y="245"/>
                    </a:moveTo>
                    <a:cubicBezTo>
                      <a:pt x="386" y="271"/>
                      <a:pt x="410" y="289"/>
                      <a:pt x="426" y="301"/>
                    </a:cubicBezTo>
                    <a:lnTo>
                      <a:pt x="426" y="301"/>
                    </a:lnTo>
                    <a:cubicBezTo>
                      <a:pt x="426" y="303"/>
                      <a:pt x="430" y="309"/>
                      <a:pt x="445" y="323"/>
                    </a:cubicBezTo>
                    <a:lnTo>
                      <a:pt x="445" y="323"/>
                    </a:lnTo>
                    <a:cubicBezTo>
                      <a:pt x="413" y="297"/>
                      <a:pt x="382" y="271"/>
                      <a:pt x="352" y="245"/>
                    </a:cubicBezTo>
                    <a:close/>
                    <a:moveTo>
                      <a:pt x="432" y="234"/>
                    </a:moveTo>
                    <a:cubicBezTo>
                      <a:pt x="457" y="237"/>
                      <a:pt x="483" y="241"/>
                      <a:pt x="501" y="243"/>
                    </a:cubicBezTo>
                    <a:lnTo>
                      <a:pt x="501" y="243"/>
                    </a:lnTo>
                    <a:cubicBezTo>
                      <a:pt x="568" y="270"/>
                      <a:pt x="663" y="311"/>
                      <a:pt x="834" y="384"/>
                    </a:cubicBezTo>
                    <a:cubicBezTo>
                      <a:pt x="666" y="321"/>
                      <a:pt x="538" y="274"/>
                      <a:pt x="432" y="234"/>
                    </a:cubicBezTo>
                    <a:close/>
                    <a:moveTo>
                      <a:pt x="538" y="354"/>
                    </a:moveTo>
                    <a:cubicBezTo>
                      <a:pt x="538" y="354"/>
                      <a:pt x="578" y="382"/>
                      <a:pt x="632" y="421"/>
                    </a:cubicBezTo>
                    <a:lnTo>
                      <a:pt x="632" y="421"/>
                    </a:lnTo>
                    <a:cubicBezTo>
                      <a:pt x="564" y="373"/>
                      <a:pt x="537" y="354"/>
                      <a:pt x="538" y="354"/>
                    </a:cubicBezTo>
                    <a:close/>
                    <a:moveTo>
                      <a:pt x="372" y="227"/>
                    </a:moveTo>
                    <a:lnTo>
                      <a:pt x="372" y="227"/>
                    </a:lnTo>
                    <a:cubicBezTo>
                      <a:pt x="375" y="227"/>
                      <a:pt x="377" y="227"/>
                      <a:pt x="379" y="227"/>
                    </a:cubicBezTo>
                    <a:cubicBezTo>
                      <a:pt x="379" y="227"/>
                      <a:pt x="379" y="227"/>
                      <a:pt x="379" y="227"/>
                    </a:cubicBezTo>
                    <a:lnTo>
                      <a:pt x="379" y="227"/>
                    </a:lnTo>
                    <a:cubicBezTo>
                      <a:pt x="415" y="241"/>
                      <a:pt x="484" y="268"/>
                      <a:pt x="542" y="293"/>
                    </a:cubicBezTo>
                    <a:lnTo>
                      <a:pt x="542" y="293"/>
                    </a:lnTo>
                    <a:lnTo>
                      <a:pt x="535" y="289"/>
                    </a:lnTo>
                    <a:lnTo>
                      <a:pt x="535" y="289"/>
                    </a:lnTo>
                    <a:cubicBezTo>
                      <a:pt x="547" y="294"/>
                      <a:pt x="560" y="300"/>
                      <a:pt x="573" y="306"/>
                    </a:cubicBezTo>
                    <a:lnTo>
                      <a:pt x="573" y="306"/>
                    </a:lnTo>
                    <a:cubicBezTo>
                      <a:pt x="588" y="312"/>
                      <a:pt x="601" y="318"/>
                      <a:pt x="612" y="323"/>
                    </a:cubicBezTo>
                    <a:lnTo>
                      <a:pt x="612" y="323"/>
                    </a:lnTo>
                    <a:cubicBezTo>
                      <a:pt x="599" y="317"/>
                      <a:pt x="586" y="311"/>
                      <a:pt x="573" y="306"/>
                    </a:cubicBezTo>
                    <a:lnTo>
                      <a:pt x="573" y="306"/>
                    </a:lnTo>
                    <a:cubicBezTo>
                      <a:pt x="563" y="302"/>
                      <a:pt x="553" y="297"/>
                      <a:pt x="542" y="293"/>
                    </a:cubicBezTo>
                    <a:lnTo>
                      <a:pt x="542" y="293"/>
                    </a:lnTo>
                    <a:lnTo>
                      <a:pt x="615" y="329"/>
                    </a:lnTo>
                    <a:cubicBezTo>
                      <a:pt x="628" y="333"/>
                      <a:pt x="635" y="335"/>
                      <a:pt x="637" y="335"/>
                    </a:cubicBezTo>
                    <a:cubicBezTo>
                      <a:pt x="639" y="335"/>
                      <a:pt x="630" y="330"/>
                      <a:pt x="612" y="323"/>
                    </a:cubicBezTo>
                    <a:lnTo>
                      <a:pt x="612" y="323"/>
                    </a:lnTo>
                    <a:cubicBezTo>
                      <a:pt x="770" y="391"/>
                      <a:pt x="937" y="461"/>
                      <a:pt x="1083" y="518"/>
                    </a:cubicBezTo>
                    <a:lnTo>
                      <a:pt x="1083" y="518"/>
                    </a:lnTo>
                    <a:cubicBezTo>
                      <a:pt x="908" y="451"/>
                      <a:pt x="851" y="432"/>
                      <a:pt x="842" y="432"/>
                    </a:cubicBezTo>
                    <a:cubicBezTo>
                      <a:pt x="838" y="432"/>
                      <a:pt x="845" y="437"/>
                      <a:pt x="856" y="443"/>
                    </a:cubicBezTo>
                    <a:lnTo>
                      <a:pt x="856" y="443"/>
                    </a:lnTo>
                    <a:cubicBezTo>
                      <a:pt x="829" y="430"/>
                      <a:pt x="787" y="411"/>
                      <a:pt x="724" y="384"/>
                    </a:cubicBezTo>
                    <a:cubicBezTo>
                      <a:pt x="670" y="384"/>
                      <a:pt x="560" y="329"/>
                      <a:pt x="615" y="329"/>
                    </a:cubicBezTo>
                    <a:cubicBezTo>
                      <a:pt x="475" y="271"/>
                      <a:pt x="402" y="240"/>
                      <a:pt x="372" y="227"/>
                    </a:cubicBezTo>
                    <a:close/>
                    <a:moveTo>
                      <a:pt x="891" y="550"/>
                    </a:moveTo>
                    <a:lnTo>
                      <a:pt x="891" y="550"/>
                    </a:lnTo>
                    <a:cubicBezTo>
                      <a:pt x="892" y="551"/>
                      <a:pt x="893" y="551"/>
                      <a:pt x="894" y="552"/>
                    </a:cubicBezTo>
                    <a:lnTo>
                      <a:pt x="894" y="552"/>
                    </a:lnTo>
                    <a:lnTo>
                      <a:pt x="1031" y="639"/>
                    </a:lnTo>
                    <a:lnTo>
                      <a:pt x="1031" y="639"/>
                    </a:lnTo>
                    <a:cubicBezTo>
                      <a:pt x="983" y="612"/>
                      <a:pt x="936" y="584"/>
                      <a:pt x="891" y="550"/>
                    </a:cubicBezTo>
                    <a:close/>
                    <a:moveTo>
                      <a:pt x="67" y="55"/>
                    </a:moveTo>
                    <a:lnTo>
                      <a:pt x="67" y="55"/>
                    </a:lnTo>
                    <a:cubicBezTo>
                      <a:pt x="72" y="60"/>
                      <a:pt x="80" y="66"/>
                      <a:pt x="89" y="73"/>
                    </a:cubicBezTo>
                    <a:lnTo>
                      <a:pt x="89" y="73"/>
                    </a:lnTo>
                    <a:cubicBezTo>
                      <a:pt x="76" y="69"/>
                      <a:pt x="63" y="64"/>
                      <a:pt x="52" y="61"/>
                    </a:cubicBezTo>
                    <a:lnTo>
                      <a:pt x="52" y="61"/>
                    </a:lnTo>
                    <a:cubicBezTo>
                      <a:pt x="63" y="69"/>
                      <a:pt x="78" y="80"/>
                      <a:pt x="100" y="95"/>
                    </a:cubicBezTo>
                    <a:lnTo>
                      <a:pt x="100" y="95"/>
                    </a:lnTo>
                    <a:cubicBezTo>
                      <a:pt x="45" y="70"/>
                      <a:pt x="12" y="55"/>
                      <a:pt x="12" y="55"/>
                    </a:cubicBezTo>
                    <a:lnTo>
                      <a:pt x="12" y="55"/>
                    </a:lnTo>
                    <a:cubicBezTo>
                      <a:pt x="46" y="72"/>
                      <a:pt x="78" y="87"/>
                      <a:pt x="110" y="102"/>
                    </a:cubicBezTo>
                    <a:lnTo>
                      <a:pt x="110" y="102"/>
                    </a:lnTo>
                    <a:cubicBezTo>
                      <a:pt x="114" y="105"/>
                      <a:pt x="118" y="107"/>
                      <a:pt x="122" y="110"/>
                    </a:cubicBezTo>
                    <a:cubicBezTo>
                      <a:pt x="163" y="133"/>
                      <a:pt x="195" y="152"/>
                      <a:pt x="219" y="166"/>
                    </a:cubicBezTo>
                    <a:lnTo>
                      <a:pt x="219" y="166"/>
                    </a:lnTo>
                    <a:cubicBezTo>
                      <a:pt x="217" y="165"/>
                      <a:pt x="215" y="164"/>
                      <a:pt x="213" y="164"/>
                    </a:cubicBezTo>
                    <a:lnTo>
                      <a:pt x="213" y="164"/>
                    </a:lnTo>
                    <a:cubicBezTo>
                      <a:pt x="167" y="148"/>
                      <a:pt x="117" y="130"/>
                      <a:pt x="67" y="110"/>
                    </a:cubicBezTo>
                    <a:lnTo>
                      <a:pt x="20" y="110"/>
                    </a:lnTo>
                    <a:cubicBezTo>
                      <a:pt x="20" y="110"/>
                      <a:pt x="20" y="110"/>
                      <a:pt x="19" y="110"/>
                    </a:cubicBezTo>
                    <a:lnTo>
                      <a:pt x="19" y="110"/>
                    </a:lnTo>
                    <a:cubicBezTo>
                      <a:pt x="18" y="110"/>
                      <a:pt x="15" y="110"/>
                      <a:pt x="12" y="110"/>
                    </a:cubicBezTo>
                    <a:cubicBezTo>
                      <a:pt x="12" y="110"/>
                      <a:pt x="0" y="110"/>
                      <a:pt x="28" y="122"/>
                    </a:cubicBezTo>
                    <a:lnTo>
                      <a:pt x="28" y="122"/>
                    </a:lnTo>
                    <a:cubicBezTo>
                      <a:pt x="34" y="130"/>
                      <a:pt x="56" y="143"/>
                      <a:pt x="122" y="165"/>
                    </a:cubicBezTo>
                    <a:cubicBezTo>
                      <a:pt x="99" y="153"/>
                      <a:pt x="80" y="144"/>
                      <a:pt x="65" y="135"/>
                    </a:cubicBezTo>
                    <a:lnTo>
                      <a:pt x="65" y="135"/>
                    </a:lnTo>
                    <a:cubicBezTo>
                      <a:pt x="77" y="140"/>
                      <a:pt x="92" y="145"/>
                      <a:pt x="110" y="150"/>
                    </a:cubicBezTo>
                    <a:lnTo>
                      <a:pt x="110" y="150"/>
                    </a:lnTo>
                    <a:cubicBezTo>
                      <a:pt x="111" y="152"/>
                      <a:pt x="112" y="154"/>
                      <a:pt x="114" y="156"/>
                    </a:cubicBezTo>
                    <a:lnTo>
                      <a:pt x="114" y="156"/>
                    </a:lnTo>
                    <a:cubicBezTo>
                      <a:pt x="112" y="156"/>
                      <a:pt x="111" y="156"/>
                      <a:pt x="110" y="156"/>
                    </a:cubicBezTo>
                    <a:cubicBezTo>
                      <a:pt x="106" y="156"/>
                      <a:pt x="109" y="158"/>
                      <a:pt x="122" y="165"/>
                    </a:cubicBezTo>
                    <a:cubicBezTo>
                      <a:pt x="119" y="161"/>
                      <a:pt x="116" y="159"/>
                      <a:pt x="114" y="156"/>
                    </a:cubicBezTo>
                    <a:lnTo>
                      <a:pt x="114" y="156"/>
                    </a:lnTo>
                    <a:cubicBezTo>
                      <a:pt x="123" y="158"/>
                      <a:pt x="142" y="163"/>
                      <a:pt x="167" y="170"/>
                    </a:cubicBezTo>
                    <a:lnTo>
                      <a:pt x="167" y="170"/>
                    </a:lnTo>
                    <a:cubicBezTo>
                      <a:pt x="152" y="168"/>
                      <a:pt x="137" y="167"/>
                      <a:pt x="122" y="165"/>
                    </a:cubicBezTo>
                    <a:lnTo>
                      <a:pt x="122" y="165"/>
                    </a:lnTo>
                    <a:cubicBezTo>
                      <a:pt x="161" y="173"/>
                      <a:pt x="195" y="181"/>
                      <a:pt x="224" y="188"/>
                    </a:cubicBezTo>
                    <a:lnTo>
                      <a:pt x="224" y="188"/>
                    </a:lnTo>
                    <a:cubicBezTo>
                      <a:pt x="244" y="194"/>
                      <a:pt x="265" y="200"/>
                      <a:pt x="284" y="205"/>
                    </a:cubicBezTo>
                    <a:lnTo>
                      <a:pt x="284" y="205"/>
                    </a:lnTo>
                    <a:cubicBezTo>
                      <a:pt x="283" y="204"/>
                      <a:pt x="281" y="203"/>
                      <a:pt x="280" y="202"/>
                    </a:cubicBezTo>
                    <a:lnTo>
                      <a:pt x="280" y="202"/>
                    </a:lnTo>
                    <a:cubicBezTo>
                      <a:pt x="283" y="203"/>
                      <a:pt x="285" y="203"/>
                      <a:pt x="288" y="204"/>
                    </a:cubicBezTo>
                    <a:lnTo>
                      <a:pt x="288" y="204"/>
                    </a:lnTo>
                    <a:cubicBezTo>
                      <a:pt x="286" y="203"/>
                      <a:pt x="283" y="202"/>
                      <a:pt x="280" y="200"/>
                    </a:cubicBezTo>
                    <a:lnTo>
                      <a:pt x="280" y="200"/>
                    </a:lnTo>
                    <a:cubicBezTo>
                      <a:pt x="281" y="200"/>
                      <a:pt x="282" y="201"/>
                      <a:pt x="284" y="201"/>
                    </a:cubicBezTo>
                    <a:lnTo>
                      <a:pt x="284" y="201"/>
                    </a:lnTo>
                    <a:cubicBezTo>
                      <a:pt x="286" y="203"/>
                      <a:pt x="288" y="204"/>
                      <a:pt x="289" y="205"/>
                    </a:cubicBezTo>
                    <a:lnTo>
                      <a:pt x="289" y="205"/>
                    </a:lnTo>
                    <a:cubicBezTo>
                      <a:pt x="289" y="204"/>
                      <a:pt x="288" y="204"/>
                      <a:pt x="288" y="204"/>
                    </a:cubicBezTo>
                    <a:lnTo>
                      <a:pt x="288" y="204"/>
                    </a:lnTo>
                    <a:cubicBezTo>
                      <a:pt x="289" y="205"/>
                      <a:pt x="290" y="205"/>
                      <a:pt x="290" y="205"/>
                    </a:cubicBezTo>
                    <a:cubicBezTo>
                      <a:pt x="290" y="205"/>
                      <a:pt x="290" y="205"/>
                      <a:pt x="289" y="205"/>
                    </a:cubicBezTo>
                    <a:lnTo>
                      <a:pt x="289" y="205"/>
                    </a:lnTo>
                    <a:cubicBezTo>
                      <a:pt x="294" y="206"/>
                      <a:pt x="300" y="208"/>
                      <a:pt x="305" y="209"/>
                    </a:cubicBezTo>
                    <a:lnTo>
                      <a:pt x="305" y="209"/>
                    </a:lnTo>
                    <a:cubicBezTo>
                      <a:pt x="306" y="210"/>
                      <a:pt x="307" y="211"/>
                      <a:pt x="309" y="212"/>
                    </a:cubicBezTo>
                    <a:lnTo>
                      <a:pt x="309" y="212"/>
                    </a:lnTo>
                    <a:cubicBezTo>
                      <a:pt x="311" y="213"/>
                      <a:pt x="312" y="213"/>
                      <a:pt x="314" y="214"/>
                    </a:cubicBezTo>
                    <a:lnTo>
                      <a:pt x="314" y="214"/>
                    </a:lnTo>
                    <a:cubicBezTo>
                      <a:pt x="313" y="213"/>
                      <a:pt x="312" y="212"/>
                      <a:pt x="310" y="211"/>
                    </a:cubicBezTo>
                    <a:lnTo>
                      <a:pt x="310" y="211"/>
                    </a:lnTo>
                    <a:cubicBezTo>
                      <a:pt x="311" y="211"/>
                      <a:pt x="311" y="211"/>
                      <a:pt x="312" y="211"/>
                    </a:cubicBezTo>
                    <a:lnTo>
                      <a:pt x="312" y="211"/>
                    </a:lnTo>
                    <a:cubicBezTo>
                      <a:pt x="313" y="212"/>
                      <a:pt x="314" y="213"/>
                      <a:pt x="315" y="214"/>
                    </a:cubicBezTo>
                    <a:lnTo>
                      <a:pt x="315" y="214"/>
                    </a:lnTo>
                    <a:cubicBezTo>
                      <a:pt x="315" y="214"/>
                      <a:pt x="314" y="214"/>
                      <a:pt x="314" y="214"/>
                    </a:cubicBezTo>
                    <a:lnTo>
                      <a:pt x="314" y="214"/>
                    </a:lnTo>
                    <a:cubicBezTo>
                      <a:pt x="316" y="215"/>
                      <a:pt x="318" y="216"/>
                      <a:pt x="320" y="218"/>
                    </a:cubicBezTo>
                    <a:lnTo>
                      <a:pt x="320" y="218"/>
                    </a:lnTo>
                    <a:cubicBezTo>
                      <a:pt x="318" y="216"/>
                      <a:pt x="317" y="215"/>
                      <a:pt x="315" y="214"/>
                    </a:cubicBezTo>
                    <a:lnTo>
                      <a:pt x="315" y="214"/>
                    </a:lnTo>
                    <a:cubicBezTo>
                      <a:pt x="319" y="215"/>
                      <a:pt x="324" y="216"/>
                      <a:pt x="328" y="217"/>
                    </a:cubicBezTo>
                    <a:lnTo>
                      <a:pt x="328" y="217"/>
                    </a:lnTo>
                    <a:cubicBezTo>
                      <a:pt x="411" y="275"/>
                      <a:pt x="535" y="359"/>
                      <a:pt x="738" y="499"/>
                    </a:cubicBezTo>
                    <a:lnTo>
                      <a:pt x="738" y="499"/>
                    </a:lnTo>
                    <a:cubicBezTo>
                      <a:pt x="833" y="569"/>
                      <a:pt x="923" y="639"/>
                      <a:pt x="907" y="639"/>
                    </a:cubicBezTo>
                    <a:cubicBezTo>
                      <a:pt x="901" y="639"/>
                      <a:pt x="878" y="628"/>
                      <a:pt x="834" y="603"/>
                    </a:cubicBezTo>
                    <a:cubicBezTo>
                      <a:pt x="576" y="419"/>
                      <a:pt x="566" y="408"/>
                      <a:pt x="453" y="320"/>
                    </a:cubicBezTo>
                    <a:lnTo>
                      <a:pt x="453" y="320"/>
                    </a:lnTo>
                    <a:cubicBezTo>
                      <a:pt x="456" y="322"/>
                      <a:pt x="458" y="323"/>
                      <a:pt x="458" y="323"/>
                    </a:cubicBezTo>
                    <a:cubicBezTo>
                      <a:pt x="460" y="323"/>
                      <a:pt x="437" y="305"/>
                      <a:pt x="429" y="302"/>
                    </a:cubicBezTo>
                    <a:lnTo>
                      <a:pt x="429" y="302"/>
                    </a:lnTo>
                    <a:cubicBezTo>
                      <a:pt x="400" y="279"/>
                      <a:pt x="365" y="252"/>
                      <a:pt x="320" y="218"/>
                    </a:cubicBezTo>
                    <a:lnTo>
                      <a:pt x="320" y="218"/>
                    </a:lnTo>
                    <a:cubicBezTo>
                      <a:pt x="330" y="227"/>
                      <a:pt x="341" y="236"/>
                      <a:pt x="352" y="245"/>
                    </a:cubicBezTo>
                    <a:lnTo>
                      <a:pt x="352" y="245"/>
                    </a:lnTo>
                    <a:cubicBezTo>
                      <a:pt x="339" y="235"/>
                      <a:pt x="325" y="224"/>
                      <a:pt x="309" y="212"/>
                    </a:cubicBezTo>
                    <a:lnTo>
                      <a:pt x="309" y="212"/>
                    </a:lnTo>
                    <a:cubicBezTo>
                      <a:pt x="301" y="210"/>
                      <a:pt x="293" y="208"/>
                      <a:pt x="284" y="205"/>
                    </a:cubicBezTo>
                    <a:lnTo>
                      <a:pt x="284" y="205"/>
                    </a:lnTo>
                    <a:cubicBezTo>
                      <a:pt x="321" y="235"/>
                      <a:pt x="374" y="274"/>
                      <a:pt x="451" y="329"/>
                    </a:cubicBezTo>
                    <a:cubicBezTo>
                      <a:pt x="448" y="327"/>
                      <a:pt x="446" y="325"/>
                      <a:pt x="445" y="323"/>
                    </a:cubicBezTo>
                    <a:lnTo>
                      <a:pt x="445" y="323"/>
                    </a:lnTo>
                    <a:cubicBezTo>
                      <a:pt x="546" y="408"/>
                      <a:pt x="648" y="491"/>
                      <a:pt x="724" y="548"/>
                    </a:cubicBezTo>
                    <a:cubicBezTo>
                      <a:pt x="585" y="444"/>
                      <a:pt x="535" y="406"/>
                      <a:pt x="530" y="406"/>
                    </a:cubicBezTo>
                    <a:lnTo>
                      <a:pt x="530" y="406"/>
                    </a:lnTo>
                    <a:cubicBezTo>
                      <a:pt x="527" y="406"/>
                      <a:pt x="540" y="419"/>
                      <a:pt x="560" y="439"/>
                    </a:cubicBezTo>
                    <a:cubicBezTo>
                      <a:pt x="615" y="439"/>
                      <a:pt x="1217" y="986"/>
                      <a:pt x="1436" y="1151"/>
                    </a:cubicBezTo>
                    <a:cubicBezTo>
                      <a:pt x="1319" y="994"/>
                      <a:pt x="1201" y="865"/>
                      <a:pt x="1244" y="865"/>
                    </a:cubicBezTo>
                    <a:cubicBezTo>
                      <a:pt x="1262" y="865"/>
                      <a:pt x="1304" y="885"/>
                      <a:pt x="1382" y="931"/>
                    </a:cubicBezTo>
                    <a:cubicBezTo>
                      <a:pt x="1053" y="712"/>
                      <a:pt x="1067" y="699"/>
                      <a:pt x="1094" y="699"/>
                    </a:cubicBezTo>
                    <a:cubicBezTo>
                      <a:pt x="1098" y="699"/>
                      <a:pt x="1102" y="699"/>
                      <a:pt x="1106" y="699"/>
                    </a:cubicBezTo>
                    <a:cubicBezTo>
                      <a:pt x="1114" y="699"/>
                      <a:pt x="1119" y="697"/>
                      <a:pt x="1106" y="686"/>
                    </a:cubicBezTo>
                    <a:lnTo>
                      <a:pt x="1106" y="686"/>
                    </a:lnTo>
                    <a:lnTo>
                      <a:pt x="1491" y="931"/>
                    </a:lnTo>
                    <a:cubicBezTo>
                      <a:pt x="1478" y="911"/>
                      <a:pt x="1462" y="893"/>
                      <a:pt x="1444" y="875"/>
                    </a:cubicBezTo>
                    <a:lnTo>
                      <a:pt x="1444" y="875"/>
                    </a:lnTo>
                    <a:cubicBezTo>
                      <a:pt x="1450" y="871"/>
                      <a:pt x="1432" y="857"/>
                      <a:pt x="1393" y="833"/>
                    </a:cubicBezTo>
                    <a:lnTo>
                      <a:pt x="1393" y="833"/>
                    </a:lnTo>
                    <a:cubicBezTo>
                      <a:pt x="1343" y="797"/>
                      <a:pt x="1283" y="765"/>
                      <a:pt x="1219" y="734"/>
                    </a:cubicBezTo>
                    <a:lnTo>
                      <a:pt x="1219" y="734"/>
                    </a:lnTo>
                    <a:cubicBezTo>
                      <a:pt x="1219" y="734"/>
                      <a:pt x="1220" y="734"/>
                      <a:pt x="1220" y="734"/>
                    </a:cubicBezTo>
                    <a:lnTo>
                      <a:pt x="1220" y="734"/>
                    </a:lnTo>
                    <a:cubicBezTo>
                      <a:pt x="1219" y="734"/>
                      <a:pt x="1219" y="734"/>
                      <a:pt x="1218" y="733"/>
                    </a:cubicBezTo>
                    <a:lnTo>
                      <a:pt x="1218" y="733"/>
                    </a:lnTo>
                    <a:cubicBezTo>
                      <a:pt x="1218" y="734"/>
                      <a:pt x="1219" y="734"/>
                      <a:pt x="1219" y="734"/>
                    </a:cubicBezTo>
                    <a:lnTo>
                      <a:pt x="1219" y="734"/>
                    </a:lnTo>
                    <a:cubicBezTo>
                      <a:pt x="1091" y="657"/>
                      <a:pt x="962" y="587"/>
                      <a:pt x="903" y="556"/>
                    </a:cubicBezTo>
                    <a:lnTo>
                      <a:pt x="903" y="556"/>
                    </a:lnTo>
                    <a:cubicBezTo>
                      <a:pt x="1027" y="627"/>
                      <a:pt x="1133" y="686"/>
                      <a:pt x="1218" y="733"/>
                    </a:cubicBezTo>
                    <a:lnTo>
                      <a:pt x="1218" y="733"/>
                    </a:lnTo>
                    <a:cubicBezTo>
                      <a:pt x="1169" y="709"/>
                      <a:pt x="1116" y="684"/>
                      <a:pt x="1064" y="657"/>
                    </a:cubicBezTo>
                    <a:lnTo>
                      <a:pt x="1064" y="657"/>
                    </a:lnTo>
                    <a:cubicBezTo>
                      <a:pt x="1031" y="635"/>
                      <a:pt x="979" y="602"/>
                      <a:pt x="897" y="553"/>
                    </a:cubicBezTo>
                    <a:lnTo>
                      <a:pt x="897" y="553"/>
                    </a:lnTo>
                    <a:cubicBezTo>
                      <a:pt x="899" y="554"/>
                      <a:pt x="901" y="555"/>
                      <a:pt x="903" y="556"/>
                    </a:cubicBezTo>
                    <a:lnTo>
                      <a:pt x="903" y="556"/>
                    </a:lnTo>
                    <a:cubicBezTo>
                      <a:pt x="898" y="554"/>
                      <a:pt x="894" y="551"/>
                      <a:pt x="889" y="548"/>
                    </a:cubicBezTo>
                    <a:lnTo>
                      <a:pt x="889" y="548"/>
                    </a:lnTo>
                    <a:lnTo>
                      <a:pt x="1655" y="931"/>
                    </a:lnTo>
                    <a:cubicBezTo>
                      <a:pt x="1517" y="747"/>
                      <a:pt x="1106" y="523"/>
                      <a:pt x="1276" y="523"/>
                    </a:cubicBezTo>
                    <a:cubicBezTo>
                      <a:pt x="1307" y="523"/>
                      <a:pt x="1359" y="531"/>
                      <a:pt x="1436" y="548"/>
                    </a:cubicBezTo>
                    <a:lnTo>
                      <a:pt x="943" y="384"/>
                    </a:lnTo>
                    <a:lnTo>
                      <a:pt x="943" y="384"/>
                    </a:lnTo>
                    <a:cubicBezTo>
                      <a:pt x="962" y="388"/>
                      <a:pt x="973" y="389"/>
                      <a:pt x="977" y="389"/>
                    </a:cubicBezTo>
                    <a:cubicBezTo>
                      <a:pt x="1011" y="389"/>
                      <a:pt x="633" y="283"/>
                      <a:pt x="520" y="244"/>
                    </a:cubicBezTo>
                    <a:lnTo>
                      <a:pt x="520" y="244"/>
                    </a:lnTo>
                    <a:cubicBezTo>
                      <a:pt x="532" y="244"/>
                      <a:pt x="527" y="240"/>
                      <a:pt x="489" y="230"/>
                    </a:cubicBezTo>
                    <a:lnTo>
                      <a:pt x="489" y="230"/>
                    </a:lnTo>
                    <a:cubicBezTo>
                      <a:pt x="490" y="229"/>
                      <a:pt x="490" y="229"/>
                      <a:pt x="491" y="229"/>
                    </a:cubicBezTo>
                    <a:cubicBezTo>
                      <a:pt x="512" y="229"/>
                      <a:pt x="635" y="256"/>
                      <a:pt x="943" y="329"/>
                    </a:cubicBezTo>
                    <a:lnTo>
                      <a:pt x="505" y="220"/>
                    </a:lnTo>
                    <a:lnTo>
                      <a:pt x="505" y="220"/>
                    </a:lnTo>
                    <a:cubicBezTo>
                      <a:pt x="725" y="274"/>
                      <a:pt x="1272" y="384"/>
                      <a:pt x="1601" y="493"/>
                    </a:cubicBezTo>
                    <a:cubicBezTo>
                      <a:pt x="1519" y="466"/>
                      <a:pt x="1532" y="466"/>
                      <a:pt x="1546" y="466"/>
                    </a:cubicBezTo>
                    <a:cubicBezTo>
                      <a:pt x="1560" y="466"/>
                      <a:pt x="1573" y="466"/>
                      <a:pt x="1491" y="439"/>
                    </a:cubicBezTo>
                    <a:lnTo>
                      <a:pt x="1217" y="384"/>
                    </a:lnTo>
                    <a:cubicBezTo>
                      <a:pt x="1032" y="337"/>
                      <a:pt x="974" y="321"/>
                      <a:pt x="998" y="321"/>
                    </a:cubicBezTo>
                    <a:cubicBezTo>
                      <a:pt x="1030" y="321"/>
                      <a:pt x="1215" y="352"/>
                      <a:pt x="1436" y="384"/>
                    </a:cubicBezTo>
                    <a:cubicBezTo>
                      <a:pt x="1045" y="297"/>
                      <a:pt x="723" y="244"/>
                      <a:pt x="388" y="199"/>
                    </a:cubicBezTo>
                    <a:lnTo>
                      <a:pt x="388" y="199"/>
                    </a:lnTo>
                    <a:cubicBezTo>
                      <a:pt x="403" y="205"/>
                      <a:pt x="418" y="210"/>
                      <a:pt x="434" y="216"/>
                    </a:cubicBezTo>
                    <a:lnTo>
                      <a:pt x="434" y="216"/>
                    </a:lnTo>
                    <a:cubicBezTo>
                      <a:pt x="406" y="210"/>
                      <a:pt x="379" y="205"/>
                      <a:pt x="355" y="199"/>
                    </a:cubicBezTo>
                    <a:lnTo>
                      <a:pt x="355" y="199"/>
                    </a:lnTo>
                    <a:lnTo>
                      <a:pt x="343" y="193"/>
                    </a:lnTo>
                    <a:lnTo>
                      <a:pt x="343" y="193"/>
                    </a:lnTo>
                    <a:cubicBezTo>
                      <a:pt x="358" y="195"/>
                      <a:pt x="373" y="197"/>
                      <a:pt x="388" y="199"/>
                    </a:cubicBezTo>
                    <a:lnTo>
                      <a:pt x="388" y="199"/>
                    </a:lnTo>
                    <a:cubicBezTo>
                      <a:pt x="358" y="189"/>
                      <a:pt x="327" y="178"/>
                      <a:pt x="286" y="165"/>
                    </a:cubicBezTo>
                    <a:cubicBezTo>
                      <a:pt x="261" y="152"/>
                      <a:pt x="233" y="137"/>
                      <a:pt x="206" y="121"/>
                    </a:cubicBezTo>
                    <a:lnTo>
                      <a:pt x="206" y="121"/>
                    </a:lnTo>
                    <a:cubicBezTo>
                      <a:pt x="210" y="124"/>
                      <a:pt x="213" y="127"/>
                      <a:pt x="217" y="130"/>
                    </a:cubicBezTo>
                    <a:lnTo>
                      <a:pt x="217" y="130"/>
                    </a:lnTo>
                    <a:lnTo>
                      <a:pt x="193" y="118"/>
                    </a:lnTo>
                    <a:lnTo>
                      <a:pt x="193" y="118"/>
                    </a:lnTo>
                    <a:cubicBezTo>
                      <a:pt x="191" y="115"/>
                      <a:pt x="189" y="112"/>
                      <a:pt x="187" y="109"/>
                    </a:cubicBezTo>
                    <a:lnTo>
                      <a:pt x="187" y="109"/>
                    </a:lnTo>
                    <a:cubicBezTo>
                      <a:pt x="193" y="113"/>
                      <a:pt x="200" y="117"/>
                      <a:pt x="206" y="121"/>
                    </a:cubicBezTo>
                    <a:lnTo>
                      <a:pt x="206" y="121"/>
                    </a:lnTo>
                    <a:cubicBezTo>
                      <a:pt x="196" y="112"/>
                      <a:pt x="186" y="104"/>
                      <a:pt x="177" y="96"/>
                    </a:cubicBezTo>
                    <a:lnTo>
                      <a:pt x="177" y="96"/>
                    </a:lnTo>
                    <a:cubicBezTo>
                      <a:pt x="181" y="101"/>
                      <a:pt x="184" y="105"/>
                      <a:pt x="187" y="109"/>
                    </a:cubicBezTo>
                    <a:lnTo>
                      <a:pt x="187" y="109"/>
                    </a:lnTo>
                    <a:cubicBezTo>
                      <a:pt x="181" y="105"/>
                      <a:pt x="174" y="101"/>
                      <a:pt x="168" y="97"/>
                    </a:cubicBezTo>
                    <a:lnTo>
                      <a:pt x="168" y="97"/>
                    </a:lnTo>
                    <a:cubicBezTo>
                      <a:pt x="176" y="104"/>
                      <a:pt x="183" y="111"/>
                      <a:pt x="192" y="117"/>
                    </a:cubicBezTo>
                    <a:lnTo>
                      <a:pt x="192" y="117"/>
                    </a:lnTo>
                    <a:lnTo>
                      <a:pt x="67" y="5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32"/>
              <p:cNvSpPr/>
              <p:nvPr/>
            </p:nvSpPr>
            <p:spPr>
              <a:xfrm>
                <a:off x="6536715" y="3181882"/>
                <a:ext cx="2036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56" extrusionOk="0">
                    <a:moveTo>
                      <a:pt x="165" y="55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32"/>
              <p:cNvSpPr/>
              <p:nvPr/>
            </p:nvSpPr>
            <p:spPr>
              <a:xfrm>
                <a:off x="6523923" y="3181216"/>
                <a:ext cx="1295" cy="967"/>
              </a:xfrm>
              <a:custGeom>
                <a:avLst/>
                <a:gdLst/>
                <a:ahLst/>
                <a:cxnLst/>
                <a:rect l="l" t="t" r="r" b="b"/>
                <a:pathLst>
                  <a:path w="105" h="79" extrusionOk="0">
                    <a:moveTo>
                      <a:pt x="0" y="1"/>
                    </a:moveTo>
                    <a:lnTo>
                      <a:pt x="55" y="55"/>
                    </a:lnTo>
                    <a:cubicBezTo>
                      <a:pt x="87" y="71"/>
                      <a:pt x="100" y="78"/>
                      <a:pt x="102" y="78"/>
                    </a:cubicBezTo>
                    <a:cubicBezTo>
                      <a:pt x="105" y="78"/>
                      <a:pt x="39" y="39"/>
                      <a:pt x="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32"/>
              <p:cNvSpPr/>
              <p:nvPr/>
            </p:nvSpPr>
            <p:spPr>
              <a:xfrm>
                <a:off x="6534698" y="3180550"/>
                <a:ext cx="691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6" h="56" extrusionOk="0">
                    <a:moveTo>
                      <a:pt x="55" y="56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101;p32"/>
              <p:cNvSpPr/>
              <p:nvPr/>
            </p:nvSpPr>
            <p:spPr>
              <a:xfrm>
                <a:off x="6519200" y="3177899"/>
                <a:ext cx="2714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220" h="56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220" y="5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32"/>
              <p:cNvSpPr/>
              <p:nvPr/>
            </p:nvSpPr>
            <p:spPr>
              <a:xfrm>
                <a:off x="6534698" y="3177232"/>
                <a:ext cx="2714" cy="2032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219" y="1"/>
                    </a:move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3" name="Google Shape;4103;p32"/>
              <p:cNvSpPr/>
              <p:nvPr/>
            </p:nvSpPr>
            <p:spPr>
              <a:xfrm>
                <a:off x="6537391" y="3173927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4" name="Google Shape;4104;p32"/>
              <p:cNvSpPr/>
              <p:nvPr/>
            </p:nvSpPr>
            <p:spPr>
              <a:xfrm>
                <a:off x="6509766" y="3171226"/>
                <a:ext cx="30585" cy="18825"/>
              </a:xfrm>
              <a:custGeom>
                <a:avLst/>
                <a:gdLst/>
                <a:ahLst/>
                <a:cxnLst/>
                <a:rect l="l" t="t" r="r" b="b"/>
                <a:pathLst>
                  <a:path w="2479" h="1538" extrusionOk="0">
                    <a:moveTo>
                      <a:pt x="2301" y="4"/>
                    </a:moveTo>
                    <a:cubicBezTo>
                      <a:pt x="2278" y="20"/>
                      <a:pt x="2249" y="40"/>
                      <a:pt x="2220" y="62"/>
                    </a:cubicBezTo>
                    <a:lnTo>
                      <a:pt x="2220" y="62"/>
                    </a:lnTo>
                    <a:lnTo>
                      <a:pt x="2301" y="4"/>
                    </a:lnTo>
                    <a:close/>
                    <a:moveTo>
                      <a:pt x="2468" y="1"/>
                    </a:moveTo>
                    <a:cubicBezTo>
                      <a:pt x="2464" y="1"/>
                      <a:pt x="2387" y="62"/>
                      <a:pt x="2295" y="136"/>
                    </a:cubicBezTo>
                    <a:lnTo>
                      <a:pt x="2295" y="136"/>
                    </a:lnTo>
                    <a:cubicBezTo>
                      <a:pt x="2411" y="58"/>
                      <a:pt x="2417" y="53"/>
                      <a:pt x="2466" y="4"/>
                    </a:cubicBezTo>
                    <a:cubicBezTo>
                      <a:pt x="2468" y="2"/>
                      <a:pt x="2468" y="1"/>
                      <a:pt x="2468" y="1"/>
                    </a:cubicBezTo>
                    <a:close/>
                    <a:moveTo>
                      <a:pt x="2361" y="107"/>
                    </a:moveTo>
                    <a:lnTo>
                      <a:pt x="2361" y="107"/>
                    </a:lnTo>
                    <a:cubicBezTo>
                      <a:pt x="2359" y="107"/>
                      <a:pt x="2334" y="127"/>
                      <a:pt x="2303" y="152"/>
                    </a:cubicBezTo>
                    <a:lnTo>
                      <a:pt x="2303" y="152"/>
                    </a:lnTo>
                    <a:cubicBezTo>
                      <a:pt x="2334" y="136"/>
                      <a:pt x="2356" y="114"/>
                      <a:pt x="2356" y="114"/>
                    </a:cubicBezTo>
                    <a:cubicBezTo>
                      <a:pt x="2360" y="109"/>
                      <a:pt x="2362" y="107"/>
                      <a:pt x="2361" y="107"/>
                    </a:cubicBezTo>
                    <a:close/>
                    <a:moveTo>
                      <a:pt x="2071" y="168"/>
                    </a:moveTo>
                    <a:lnTo>
                      <a:pt x="2071" y="168"/>
                    </a:lnTo>
                    <a:lnTo>
                      <a:pt x="2071" y="168"/>
                    </a:lnTo>
                    <a:lnTo>
                      <a:pt x="2071" y="168"/>
                    </a:lnTo>
                    <a:close/>
                    <a:moveTo>
                      <a:pt x="2466" y="168"/>
                    </a:moveTo>
                    <a:cubicBezTo>
                      <a:pt x="2450" y="178"/>
                      <a:pt x="2437" y="188"/>
                      <a:pt x="2425" y="196"/>
                    </a:cubicBezTo>
                    <a:lnTo>
                      <a:pt x="2425" y="196"/>
                    </a:lnTo>
                    <a:cubicBezTo>
                      <a:pt x="2426" y="196"/>
                      <a:pt x="2427" y="196"/>
                      <a:pt x="2428" y="196"/>
                    </a:cubicBezTo>
                    <a:cubicBezTo>
                      <a:pt x="2428" y="196"/>
                      <a:pt x="2428" y="196"/>
                      <a:pt x="2429" y="196"/>
                    </a:cubicBezTo>
                    <a:lnTo>
                      <a:pt x="2429" y="196"/>
                    </a:lnTo>
                    <a:cubicBezTo>
                      <a:pt x="2442" y="186"/>
                      <a:pt x="2454" y="177"/>
                      <a:pt x="2466" y="168"/>
                    </a:cubicBezTo>
                    <a:close/>
                    <a:moveTo>
                      <a:pt x="2295" y="136"/>
                    </a:moveTo>
                    <a:lnTo>
                      <a:pt x="2295" y="136"/>
                    </a:lnTo>
                    <a:cubicBezTo>
                      <a:pt x="2281" y="145"/>
                      <a:pt x="2265" y="156"/>
                      <a:pt x="2246" y="168"/>
                    </a:cubicBezTo>
                    <a:cubicBezTo>
                      <a:pt x="2233" y="181"/>
                      <a:pt x="2223" y="192"/>
                      <a:pt x="2214" y="202"/>
                    </a:cubicBezTo>
                    <a:lnTo>
                      <a:pt x="2214" y="202"/>
                    </a:lnTo>
                    <a:cubicBezTo>
                      <a:pt x="2225" y="193"/>
                      <a:pt x="2236" y="184"/>
                      <a:pt x="2246" y="175"/>
                    </a:cubicBezTo>
                    <a:lnTo>
                      <a:pt x="2246" y="175"/>
                    </a:lnTo>
                    <a:lnTo>
                      <a:pt x="2246" y="197"/>
                    </a:lnTo>
                    <a:lnTo>
                      <a:pt x="2246" y="197"/>
                    </a:lnTo>
                    <a:cubicBezTo>
                      <a:pt x="2265" y="183"/>
                      <a:pt x="2285" y="166"/>
                      <a:pt x="2303" y="152"/>
                    </a:cubicBezTo>
                    <a:lnTo>
                      <a:pt x="2303" y="152"/>
                    </a:lnTo>
                    <a:cubicBezTo>
                      <a:pt x="2289" y="160"/>
                      <a:pt x="2272" y="166"/>
                      <a:pt x="2255" y="168"/>
                    </a:cubicBezTo>
                    <a:lnTo>
                      <a:pt x="2255" y="168"/>
                    </a:lnTo>
                    <a:cubicBezTo>
                      <a:pt x="2269" y="157"/>
                      <a:pt x="2282" y="146"/>
                      <a:pt x="2295" y="136"/>
                    </a:cubicBezTo>
                    <a:close/>
                    <a:moveTo>
                      <a:pt x="2220" y="62"/>
                    </a:moveTo>
                    <a:lnTo>
                      <a:pt x="2082" y="160"/>
                    </a:lnTo>
                    <a:lnTo>
                      <a:pt x="2082" y="160"/>
                    </a:lnTo>
                    <a:cubicBezTo>
                      <a:pt x="2098" y="147"/>
                      <a:pt x="2117" y="131"/>
                      <a:pt x="2137" y="114"/>
                    </a:cubicBezTo>
                    <a:lnTo>
                      <a:pt x="2137" y="114"/>
                    </a:lnTo>
                    <a:lnTo>
                      <a:pt x="2071" y="168"/>
                    </a:lnTo>
                    <a:lnTo>
                      <a:pt x="2082" y="160"/>
                    </a:lnTo>
                    <a:lnTo>
                      <a:pt x="2082" y="160"/>
                    </a:lnTo>
                    <a:cubicBezTo>
                      <a:pt x="2002" y="229"/>
                      <a:pt x="1971" y="256"/>
                      <a:pt x="1972" y="256"/>
                    </a:cubicBezTo>
                    <a:cubicBezTo>
                      <a:pt x="1974" y="256"/>
                      <a:pt x="2108" y="146"/>
                      <a:pt x="2220" y="62"/>
                    </a:cubicBezTo>
                    <a:close/>
                    <a:moveTo>
                      <a:pt x="1480" y="223"/>
                    </a:moveTo>
                    <a:cubicBezTo>
                      <a:pt x="1441" y="258"/>
                      <a:pt x="1406" y="289"/>
                      <a:pt x="1375" y="317"/>
                    </a:cubicBezTo>
                    <a:lnTo>
                      <a:pt x="1375" y="317"/>
                    </a:lnTo>
                    <a:cubicBezTo>
                      <a:pt x="1415" y="283"/>
                      <a:pt x="1450" y="253"/>
                      <a:pt x="1480" y="223"/>
                    </a:cubicBezTo>
                    <a:close/>
                    <a:moveTo>
                      <a:pt x="1808" y="168"/>
                    </a:moveTo>
                    <a:cubicBezTo>
                      <a:pt x="1768" y="189"/>
                      <a:pt x="1674" y="262"/>
                      <a:pt x="1581" y="341"/>
                    </a:cubicBezTo>
                    <a:lnTo>
                      <a:pt x="1581" y="341"/>
                    </a:lnTo>
                    <a:cubicBezTo>
                      <a:pt x="1618" y="315"/>
                      <a:pt x="1688" y="262"/>
                      <a:pt x="1808" y="168"/>
                    </a:cubicBezTo>
                    <a:close/>
                    <a:moveTo>
                      <a:pt x="2356" y="333"/>
                    </a:moveTo>
                    <a:lnTo>
                      <a:pt x="2335" y="349"/>
                    </a:lnTo>
                    <a:lnTo>
                      <a:pt x="2335" y="349"/>
                    </a:lnTo>
                    <a:cubicBezTo>
                      <a:pt x="2337" y="348"/>
                      <a:pt x="2339" y="347"/>
                      <a:pt x="2341" y="345"/>
                    </a:cubicBezTo>
                    <a:lnTo>
                      <a:pt x="2341" y="345"/>
                    </a:lnTo>
                    <a:cubicBezTo>
                      <a:pt x="2346" y="341"/>
                      <a:pt x="2351" y="337"/>
                      <a:pt x="2356" y="333"/>
                    </a:cubicBezTo>
                    <a:close/>
                    <a:moveTo>
                      <a:pt x="2466" y="278"/>
                    </a:moveTo>
                    <a:lnTo>
                      <a:pt x="2466" y="278"/>
                    </a:lnTo>
                    <a:cubicBezTo>
                      <a:pt x="2409" y="306"/>
                      <a:pt x="2371" y="327"/>
                      <a:pt x="2341" y="345"/>
                    </a:cubicBezTo>
                    <a:lnTo>
                      <a:pt x="2341" y="345"/>
                    </a:lnTo>
                    <a:cubicBezTo>
                      <a:pt x="2306" y="376"/>
                      <a:pt x="2274" y="404"/>
                      <a:pt x="2243" y="430"/>
                    </a:cubicBezTo>
                    <a:lnTo>
                      <a:pt x="2243" y="430"/>
                    </a:lnTo>
                    <a:cubicBezTo>
                      <a:pt x="2260" y="424"/>
                      <a:pt x="2323" y="381"/>
                      <a:pt x="2466" y="278"/>
                    </a:cubicBezTo>
                    <a:close/>
                    <a:moveTo>
                      <a:pt x="2012" y="524"/>
                    </a:moveTo>
                    <a:lnTo>
                      <a:pt x="2012" y="524"/>
                    </a:lnTo>
                    <a:cubicBezTo>
                      <a:pt x="1998" y="530"/>
                      <a:pt x="1987" y="537"/>
                      <a:pt x="1973" y="552"/>
                    </a:cubicBezTo>
                    <a:cubicBezTo>
                      <a:pt x="1986" y="542"/>
                      <a:pt x="1999" y="533"/>
                      <a:pt x="2012" y="524"/>
                    </a:cubicBezTo>
                    <a:close/>
                    <a:moveTo>
                      <a:pt x="1773" y="472"/>
                    </a:moveTo>
                    <a:cubicBezTo>
                      <a:pt x="1773" y="472"/>
                      <a:pt x="1773" y="472"/>
                      <a:pt x="1773" y="473"/>
                    </a:cubicBezTo>
                    <a:lnTo>
                      <a:pt x="1773" y="473"/>
                    </a:lnTo>
                    <a:cubicBezTo>
                      <a:pt x="1678" y="556"/>
                      <a:pt x="1645" y="584"/>
                      <a:pt x="1643" y="584"/>
                    </a:cubicBezTo>
                    <a:cubicBezTo>
                      <a:pt x="1640" y="584"/>
                      <a:pt x="1765" y="472"/>
                      <a:pt x="1773" y="472"/>
                    </a:cubicBezTo>
                    <a:close/>
                    <a:moveTo>
                      <a:pt x="2192" y="4"/>
                    </a:moveTo>
                    <a:lnTo>
                      <a:pt x="1534" y="497"/>
                    </a:lnTo>
                    <a:cubicBezTo>
                      <a:pt x="1742" y="324"/>
                      <a:pt x="1824" y="255"/>
                      <a:pt x="1822" y="255"/>
                    </a:cubicBezTo>
                    <a:lnTo>
                      <a:pt x="1822" y="255"/>
                    </a:lnTo>
                    <a:cubicBezTo>
                      <a:pt x="1818" y="255"/>
                      <a:pt x="1591" y="439"/>
                      <a:pt x="1319" y="658"/>
                    </a:cubicBezTo>
                    <a:lnTo>
                      <a:pt x="1319" y="658"/>
                    </a:lnTo>
                    <a:lnTo>
                      <a:pt x="1534" y="442"/>
                    </a:lnTo>
                    <a:cubicBezTo>
                      <a:pt x="1534" y="442"/>
                      <a:pt x="1653" y="324"/>
                      <a:pt x="1641" y="324"/>
                    </a:cubicBezTo>
                    <a:cubicBezTo>
                      <a:pt x="1633" y="324"/>
                      <a:pt x="1567" y="376"/>
                      <a:pt x="1370" y="552"/>
                    </a:cubicBezTo>
                    <a:cubicBezTo>
                      <a:pt x="1352" y="564"/>
                      <a:pt x="1342" y="569"/>
                      <a:pt x="1338" y="569"/>
                    </a:cubicBezTo>
                    <a:cubicBezTo>
                      <a:pt x="1322" y="569"/>
                      <a:pt x="1451" y="450"/>
                      <a:pt x="1581" y="341"/>
                    </a:cubicBezTo>
                    <a:lnTo>
                      <a:pt x="1581" y="341"/>
                    </a:lnTo>
                    <a:cubicBezTo>
                      <a:pt x="1560" y="354"/>
                      <a:pt x="1549" y="360"/>
                      <a:pt x="1546" y="360"/>
                    </a:cubicBezTo>
                    <a:cubicBezTo>
                      <a:pt x="1527" y="360"/>
                      <a:pt x="1686" y="213"/>
                      <a:pt x="1678" y="213"/>
                    </a:cubicBezTo>
                    <a:lnTo>
                      <a:pt x="1678" y="213"/>
                    </a:lnTo>
                    <a:cubicBezTo>
                      <a:pt x="1672" y="213"/>
                      <a:pt x="1567" y="300"/>
                      <a:pt x="1206" y="606"/>
                    </a:cubicBezTo>
                    <a:cubicBezTo>
                      <a:pt x="1206" y="606"/>
                      <a:pt x="1142" y="671"/>
                      <a:pt x="1091" y="721"/>
                    </a:cubicBezTo>
                    <a:lnTo>
                      <a:pt x="1091" y="721"/>
                    </a:lnTo>
                    <a:cubicBezTo>
                      <a:pt x="1134" y="725"/>
                      <a:pt x="1175" y="730"/>
                      <a:pt x="1214" y="734"/>
                    </a:cubicBezTo>
                    <a:lnTo>
                      <a:pt x="1214" y="734"/>
                    </a:lnTo>
                    <a:cubicBezTo>
                      <a:pt x="1243" y="711"/>
                      <a:pt x="1275" y="688"/>
                      <a:pt x="1310" y="665"/>
                    </a:cubicBezTo>
                    <a:lnTo>
                      <a:pt x="1310" y="665"/>
                    </a:lnTo>
                    <a:cubicBezTo>
                      <a:pt x="1282" y="688"/>
                      <a:pt x="1253" y="711"/>
                      <a:pt x="1223" y="735"/>
                    </a:cubicBezTo>
                    <a:lnTo>
                      <a:pt x="1223" y="735"/>
                    </a:lnTo>
                    <a:cubicBezTo>
                      <a:pt x="1241" y="736"/>
                      <a:pt x="1259" y="738"/>
                      <a:pt x="1276" y="740"/>
                    </a:cubicBezTo>
                    <a:lnTo>
                      <a:pt x="1276" y="740"/>
                    </a:lnTo>
                    <a:cubicBezTo>
                      <a:pt x="1308" y="714"/>
                      <a:pt x="1339" y="687"/>
                      <a:pt x="1370" y="661"/>
                    </a:cubicBezTo>
                    <a:lnTo>
                      <a:pt x="1370" y="661"/>
                    </a:lnTo>
                    <a:cubicBezTo>
                      <a:pt x="1351" y="690"/>
                      <a:pt x="1331" y="716"/>
                      <a:pt x="1307" y="743"/>
                    </a:cubicBezTo>
                    <a:lnTo>
                      <a:pt x="1307" y="743"/>
                    </a:lnTo>
                    <a:cubicBezTo>
                      <a:pt x="1335" y="746"/>
                      <a:pt x="1361" y="749"/>
                      <a:pt x="1386" y="752"/>
                    </a:cubicBezTo>
                    <a:lnTo>
                      <a:pt x="1386" y="752"/>
                    </a:lnTo>
                    <a:cubicBezTo>
                      <a:pt x="1440" y="701"/>
                      <a:pt x="1507" y="634"/>
                      <a:pt x="1589" y="552"/>
                    </a:cubicBezTo>
                    <a:lnTo>
                      <a:pt x="1589" y="552"/>
                    </a:lnTo>
                    <a:cubicBezTo>
                      <a:pt x="1576" y="565"/>
                      <a:pt x="1571" y="571"/>
                      <a:pt x="1574" y="571"/>
                    </a:cubicBezTo>
                    <a:cubicBezTo>
                      <a:pt x="1596" y="571"/>
                      <a:pt x="1993" y="264"/>
                      <a:pt x="2137" y="168"/>
                    </a:cubicBezTo>
                    <a:lnTo>
                      <a:pt x="2137" y="168"/>
                    </a:lnTo>
                    <a:cubicBezTo>
                      <a:pt x="1868" y="392"/>
                      <a:pt x="1810" y="433"/>
                      <a:pt x="1802" y="433"/>
                    </a:cubicBezTo>
                    <a:cubicBezTo>
                      <a:pt x="1797" y="433"/>
                      <a:pt x="1808" y="419"/>
                      <a:pt x="1805" y="419"/>
                    </a:cubicBezTo>
                    <a:lnTo>
                      <a:pt x="1805" y="419"/>
                    </a:lnTo>
                    <a:cubicBezTo>
                      <a:pt x="1801" y="419"/>
                      <a:pt x="1765" y="451"/>
                      <a:pt x="1589" y="606"/>
                    </a:cubicBezTo>
                    <a:cubicBezTo>
                      <a:pt x="1504" y="674"/>
                      <a:pt x="1446" y="716"/>
                      <a:pt x="1392" y="752"/>
                    </a:cubicBezTo>
                    <a:lnTo>
                      <a:pt x="1392" y="752"/>
                    </a:lnTo>
                    <a:cubicBezTo>
                      <a:pt x="1429" y="757"/>
                      <a:pt x="1463" y="760"/>
                      <a:pt x="1495" y="764"/>
                    </a:cubicBezTo>
                    <a:lnTo>
                      <a:pt x="1495" y="764"/>
                    </a:lnTo>
                    <a:cubicBezTo>
                      <a:pt x="1652" y="618"/>
                      <a:pt x="1828" y="457"/>
                      <a:pt x="1826" y="439"/>
                    </a:cubicBezTo>
                    <a:lnTo>
                      <a:pt x="1826" y="439"/>
                    </a:lnTo>
                    <a:cubicBezTo>
                      <a:pt x="2122" y="174"/>
                      <a:pt x="1859" y="402"/>
                      <a:pt x="2301" y="59"/>
                    </a:cubicBezTo>
                    <a:cubicBezTo>
                      <a:pt x="2325" y="35"/>
                      <a:pt x="2333" y="25"/>
                      <a:pt x="2329" y="25"/>
                    </a:cubicBezTo>
                    <a:cubicBezTo>
                      <a:pt x="2307" y="25"/>
                      <a:pt x="1971" y="292"/>
                      <a:pt x="1920" y="294"/>
                    </a:cubicBezTo>
                    <a:lnTo>
                      <a:pt x="1920" y="294"/>
                    </a:lnTo>
                    <a:lnTo>
                      <a:pt x="2071" y="168"/>
                    </a:lnTo>
                    <a:lnTo>
                      <a:pt x="2071" y="168"/>
                    </a:lnTo>
                    <a:lnTo>
                      <a:pt x="1918" y="278"/>
                    </a:lnTo>
                    <a:cubicBezTo>
                      <a:pt x="1912" y="289"/>
                      <a:pt x="1913" y="294"/>
                      <a:pt x="1920" y="294"/>
                    </a:cubicBezTo>
                    <a:cubicBezTo>
                      <a:pt x="1920" y="294"/>
                      <a:pt x="1920" y="294"/>
                      <a:pt x="1920" y="294"/>
                    </a:cubicBezTo>
                    <a:lnTo>
                      <a:pt x="1920" y="294"/>
                    </a:lnTo>
                    <a:lnTo>
                      <a:pt x="1808" y="387"/>
                    </a:lnTo>
                    <a:cubicBezTo>
                      <a:pt x="1973" y="223"/>
                      <a:pt x="1808" y="333"/>
                      <a:pt x="2192" y="4"/>
                    </a:cubicBezTo>
                    <a:close/>
                    <a:moveTo>
                      <a:pt x="1386" y="752"/>
                    </a:moveTo>
                    <a:lnTo>
                      <a:pt x="1386" y="752"/>
                    </a:lnTo>
                    <a:cubicBezTo>
                      <a:pt x="1380" y="758"/>
                      <a:pt x="1374" y="764"/>
                      <a:pt x="1368" y="769"/>
                    </a:cubicBezTo>
                    <a:lnTo>
                      <a:pt x="1368" y="769"/>
                    </a:lnTo>
                    <a:cubicBezTo>
                      <a:pt x="1376" y="764"/>
                      <a:pt x="1384" y="758"/>
                      <a:pt x="1392" y="752"/>
                    </a:cubicBezTo>
                    <a:lnTo>
                      <a:pt x="1392" y="752"/>
                    </a:lnTo>
                    <a:cubicBezTo>
                      <a:pt x="1390" y="752"/>
                      <a:pt x="1388" y="752"/>
                      <a:pt x="1386" y="752"/>
                    </a:cubicBezTo>
                    <a:close/>
                    <a:moveTo>
                      <a:pt x="2027" y="661"/>
                    </a:moveTo>
                    <a:lnTo>
                      <a:pt x="2027" y="661"/>
                    </a:lnTo>
                    <a:cubicBezTo>
                      <a:pt x="1951" y="712"/>
                      <a:pt x="1881" y="760"/>
                      <a:pt x="1815" y="806"/>
                    </a:cubicBezTo>
                    <a:lnTo>
                      <a:pt x="1815" y="806"/>
                    </a:lnTo>
                    <a:cubicBezTo>
                      <a:pt x="1823" y="807"/>
                      <a:pt x="1830" y="808"/>
                      <a:pt x="1837" y="810"/>
                    </a:cubicBezTo>
                    <a:lnTo>
                      <a:pt x="1837" y="810"/>
                    </a:lnTo>
                    <a:lnTo>
                      <a:pt x="2027" y="661"/>
                    </a:lnTo>
                    <a:close/>
                    <a:moveTo>
                      <a:pt x="1214" y="734"/>
                    </a:moveTo>
                    <a:cubicBezTo>
                      <a:pt x="1177" y="762"/>
                      <a:pt x="1145" y="788"/>
                      <a:pt x="1119" y="810"/>
                    </a:cubicBezTo>
                    <a:lnTo>
                      <a:pt x="1119" y="810"/>
                    </a:lnTo>
                    <a:cubicBezTo>
                      <a:pt x="1120" y="812"/>
                      <a:pt x="1122" y="813"/>
                      <a:pt x="1123" y="815"/>
                    </a:cubicBezTo>
                    <a:lnTo>
                      <a:pt x="1123" y="815"/>
                    </a:lnTo>
                    <a:cubicBezTo>
                      <a:pt x="1157" y="788"/>
                      <a:pt x="1190" y="761"/>
                      <a:pt x="1223" y="735"/>
                    </a:cubicBezTo>
                    <a:lnTo>
                      <a:pt x="1223" y="735"/>
                    </a:lnTo>
                    <a:cubicBezTo>
                      <a:pt x="1220" y="734"/>
                      <a:pt x="1217" y="734"/>
                      <a:pt x="1214" y="734"/>
                    </a:cubicBezTo>
                    <a:close/>
                    <a:moveTo>
                      <a:pt x="1837" y="810"/>
                    </a:moveTo>
                    <a:lnTo>
                      <a:pt x="1784" y="850"/>
                    </a:lnTo>
                    <a:lnTo>
                      <a:pt x="1784" y="850"/>
                    </a:lnTo>
                    <a:cubicBezTo>
                      <a:pt x="1875" y="843"/>
                      <a:pt x="1983" y="836"/>
                      <a:pt x="1837" y="810"/>
                    </a:cubicBezTo>
                    <a:close/>
                    <a:moveTo>
                      <a:pt x="1276" y="740"/>
                    </a:moveTo>
                    <a:cubicBezTo>
                      <a:pt x="1235" y="774"/>
                      <a:pt x="1194" y="809"/>
                      <a:pt x="1153" y="843"/>
                    </a:cubicBezTo>
                    <a:lnTo>
                      <a:pt x="1153" y="843"/>
                    </a:lnTo>
                    <a:cubicBezTo>
                      <a:pt x="1163" y="852"/>
                      <a:pt x="1172" y="861"/>
                      <a:pt x="1181" y="869"/>
                    </a:cubicBezTo>
                    <a:lnTo>
                      <a:pt x="1181" y="869"/>
                    </a:lnTo>
                    <a:cubicBezTo>
                      <a:pt x="1232" y="823"/>
                      <a:pt x="1273" y="783"/>
                      <a:pt x="1307" y="743"/>
                    </a:cubicBezTo>
                    <a:lnTo>
                      <a:pt x="1307" y="743"/>
                    </a:lnTo>
                    <a:cubicBezTo>
                      <a:pt x="1297" y="742"/>
                      <a:pt x="1286" y="741"/>
                      <a:pt x="1276" y="740"/>
                    </a:cubicBezTo>
                    <a:close/>
                    <a:moveTo>
                      <a:pt x="1368" y="769"/>
                    </a:moveTo>
                    <a:cubicBezTo>
                      <a:pt x="1319" y="802"/>
                      <a:pt x="1272" y="833"/>
                      <a:pt x="1209" y="880"/>
                    </a:cubicBezTo>
                    <a:lnTo>
                      <a:pt x="1209" y="880"/>
                    </a:lnTo>
                    <a:cubicBezTo>
                      <a:pt x="1241" y="878"/>
                      <a:pt x="1291" y="841"/>
                      <a:pt x="1368" y="769"/>
                    </a:cubicBezTo>
                    <a:close/>
                    <a:moveTo>
                      <a:pt x="1209" y="880"/>
                    </a:moveTo>
                    <a:cubicBezTo>
                      <a:pt x="1208" y="880"/>
                      <a:pt x="1207" y="880"/>
                      <a:pt x="1206" y="880"/>
                    </a:cubicBezTo>
                    <a:cubicBezTo>
                      <a:pt x="1203" y="882"/>
                      <a:pt x="1201" y="884"/>
                      <a:pt x="1199" y="886"/>
                    </a:cubicBezTo>
                    <a:lnTo>
                      <a:pt x="1199" y="886"/>
                    </a:lnTo>
                    <a:cubicBezTo>
                      <a:pt x="1199" y="886"/>
                      <a:pt x="1200" y="887"/>
                      <a:pt x="1200" y="887"/>
                    </a:cubicBezTo>
                    <a:lnTo>
                      <a:pt x="1200" y="887"/>
                    </a:lnTo>
                    <a:cubicBezTo>
                      <a:pt x="1203" y="885"/>
                      <a:pt x="1206" y="882"/>
                      <a:pt x="1209" y="880"/>
                    </a:cubicBezTo>
                    <a:close/>
                    <a:moveTo>
                      <a:pt x="1495" y="764"/>
                    </a:moveTo>
                    <a:lnTo>
                      <a:pt x="1495" y="764"/>
                    </a:lnTo>
                    <a:cubicBezTo>
                      <a:pt x="1426" y="828"/>
                      <a:pt x="1360" y="890"/>
                      <a:pt x="1315" y="935"/>
                    </a:cubicBezTo>
                    <a:cubicBezTo>
                      <a:pt x="1387" y="870"/>
                      <a:pt x="1450" y="814"/>
                      <a:pt x="1505" y="765"/>
                    </a:cubicBezTo>
                    <a:lnTo>
                      <a:pt x="1505" y="765"/>
                    </a:lnTo>
                    <a:cubicBezTo>
                      <a:pt x="1502" y="765"/>
                      <a:pt x="1498" y="764"/>
                      <a:pt x="1495" y="764"/>
                    </a:cubicBezTo>
                    <a:close/>
                    <a:moveTo>
                      <a:pt x="1261" y="935"/>
                    </a:moveTo>
                    <a:lnTo>
                      <a:pt x="1261" y="935"/>
                    </a:lnTo>
                    <a:cubicBezTo>
                      <a:pt x="1259" y="936"/>
                      <a:pt x="1257" y="938"/>
                      <a:pt x="1255" y="939"/>
                    </a:cubicBezTo>
                    <a:lnTo>
                      <a:pt x="1255" y="939"/>
                    </a:lnTo>
                    <a:cubicBezTo>
                      <a:pt x="1255" y="939"/>
                      <a:pt x="1256" y="939"/>
                      <a:pt x="1256" y="940"/>
                    </a:cubicBezTo>
                    <a:lnTo>
                      <a:pt x="1256" y="940"/>
                    </a:lnTo>
                    <a:cubicBezTo>
                      <a:pt x="1258" y="938"/>
                      <a:pt x="1259" y="937"/>
                      <a:pt x="1261" y="935"/>
                    </a:cubicBezTo>
                    <a:close/>
                    <a:moveTo>
                      <a:pt x="1310" y="930"/>
                    </a:moveTo>
                    <a:cubicBezTo>
                      <a:pt x="1306" y="930"/>
                      <a:pt x="1291" y="939"/>
                      <a:pt x="1270" y="953"/>
                    </a:cubicBezTo>
                    <a:lnTo>
                      <a:pt x="1270" y="953"/>
                    </a:lnTo>
                    <a:cubicBezTo>
                      <a:pt x="1275" y="957"/>
                      <a:pt x="1279" y="962"/>
                      <a:pt x="1284" y="966"/>
                    </a:cubicBezTo>
                    <a:lnTo>
                      <a:pt x="1284" y="966"/>
                    </a:lnTo>
                    <a:cubicBezTo>
                      <a:pt x="1308" y="941"/>
                      <a:pt x="1315" y="930"/>
                      <a:pt x="1310" y="930"/>
                    </a:cubicBezTo>
                    <a:close/>
                    <a:moveTo>
                      <a:pt x="1123" y="815"/>
                    </a:moveTo>
                    <a:cubicBezTo>
                      <a:pt x="1097" y="836"/>
                      <a:pt x="1071" y="857"/>
                      <a:pt x="1044" y="878"/>
                    </a:cubicBezTo>
                    <a:lnTo>
                      <a:pt x="1044" y="878"/>
                    </a:lnTo>
                    <a:cubicBezTo>
                      <a:pt x="1047" y="875"/>
                      <a:pt x="1050" y="872"/>
                      <a:pt x="1053" y="869"/>
                    </a:cubicBezTo>
                    <a:lnTo>
                      <a:pt x="1053" y="869"/>
                    </a:lnTo>
                    <a:cubicBezTo>
                      <a:pt x="1046" y="876"/>
                      <a:pt x="1042" y="880"/>
                      <a:pt x="1042" y="880"/>
                    </a:cubicBezTo>
                    <a:cubicBezTo>
                      <a:pt x="1042" y="880"/>
                      <a:pt x="1043" y="879"/>
                      <a:pt x="1044" y="878"/>
                    </a:cubicBezTo>
                    <a:lnTo>
                      <a:pt x="1044" y="878"/>
                    </a:lnTo>
                    <a:cubicBezTo>
                      <a:pt x="976" y="948"/>
                      <a:pt x="962" y="968"/>
                      <a:pt x="969" y="968"/>
                    </a:cubicBezTo>
                    <a:cubicBezTo>
                      <a:pt x="978" y="968"/>
                      <a:pt x="1018" y="939"/>
                      <a:pt x="1026" y="939"/>
                    </a:cubicBezTo>
                    <a:cubicBezTo>
                      <a:pt x="1030" y="939"/>
                      <a:pt x="1026" y="945"/>
                      <a:pt x="1010" y="964"/>
                    </a:cubicBezTo>
                    <a:lnTo>
                      <a:pt x="1010" y="964"/>
                    </a:lnTo>
                    <a:cubicBezTo>
                      <a:pt x="1055" y="926"/>
                      <a:pt x="1104" y="885"/>
                      <a:pt x="1153" y="843"/>
                    </a:cubicBezTo>
                    <a:lnTo>
                      <a:pt x="1153" y="843"/>
                    </a:lnTo>
                    <a:cubicBezTo>
                      <a:pt x="1143" y="834"/>
                      <a:pt x="1133" y="824"/>
                      <a:pt x="1123" y="815"/>
                    </a:cubicBezTo>
                    <a:close/>
                    <a:moveTo>
                      <a:pt x="1540" y="852"/>
                    </a:moveTo>
                    <a:lnTo>
                      <a:pt x="1540" y="852"/>
                    </a:lnTo>
                    <a:cubicBezTo>
                      <a:pt x="1539" y="852"/>
                      <a:pt x="1494" y="888"/>
                      <a:pt x="1370" y="990"/>
                    </a:cubicBezTo>
                    <a:lnTo>
                      <a:pt x="1370" y="990"/>
                    </a:lnTo>
                    <a:cubicBezTo>
                      <a:pt x="1451" y="926"/>
                      <a:pt x="1540" y="852"/>
                      <a:pt x="1540" y="852"/>
                    </a:cubicBezTo>
                    <a:close/>
                    <a:moveTo>
                      <a:pt x="2466" y="114"/>
                    </a:moveTo>
                    <a:cubicBezTo>
                      <a:pt x="1918" y="497"/>
                      <a:pt x="2246" y="223"/>
                      <a:pt x="1918" y="497"/>
                    </a:cubicBezTo>
                    <a:cubicBezTo>
                      <a:pt x="1892" y="510"/>
                      <a:pt x="1875" y="517"/>
                      <a:pt x="1868" y="517"/>
                    </a:cubicBezTo>
                    <a:cubicBezTo>
                      <a:pt x="1846" y="517"/>
                      <a:pt x="1928" y="445"/>
                      <a:pt x="2137" y="278"/>
                    </a:cubicBezTo>
                    <a:lnTo>
                      <a:pt x="2137" y="278"/>
                    </a:lnTo>
                    <a:cubicBezTo>
                      <a:pt x="2137" y="278"/>
                      <a:pt x="2137" y="278"/>
                      <a:pt x="2137" y="278"/>
                    </a:cubicBezTo>
                    <a:lnTo>
                      <a:pt x="2246" y="223"/>
                    </a:lnTo>
                    <a:lnTo>
                      <a:pt x="2246" y="197"/>
                    </a:lnTo>
                    <a:lnTo>
                      <a:pt x="2246" y="197"/>
                    </a:lnTo>
                    <a:cubicBezTo>
                      <a:pt x="2213" y="223"/>
                      <a:pt x="2185" y="245"/>
                      <a:pt x="2179" y="245"/>
                    </a:cubicBezTo>
                    <a:cubicBezTo>
                      <a:pt x="2175" y="245"/>
                      <a:pt x="2184" y="233"/>
                      <a:pt x="2214" y="202"/>
                    </a:cubicBezTo>
                    <a:lnTo>
                      <a:pt x="2214" y="202"/>
                    </a:lnTo>
                    <a:cubicBezTo>
                      <a:pt x="2164" y="242"/>
                      <a:pt x="2115" y="282"/>
                      <a:pt x="2075" y="315"/>
                    </a:cubicBezTo>
                    <a:lnTo>
                      <a:pt x="2075" y="315"/>
                    </a:lnTo>
                    <a:cubicBezTo>
                      <a:pt x="1890" y="427"/>
                      <a:pt x="1834" y="470"/>
                      <a:pt x="1505" y="765"/>
                    </a:cubicBezTo>
                    <a:lnTo>
                      <a:pt x="1505" y="765"/>
                    </a:lnTo>
                    <a:cubicBezTo>
                      <a:pt x="1562" y="772"/>
                      <a:pt x="1612" y="778"/>
                      <a:pt x="1655" y="783"/>
                    </a:cubicBezTo>
                    <a:lnTo>
                      <a:pt x="1655" y="783"/>
                    </a:lnTo>
                    <a:cubicBezTo>
                      <a:pt x="1718" y="735"/>
                      <a:pt x="1776" y="691"/>
                      <a:pt x="1828" y="649"/>
                    </a:cubicBezTo>
                    <a:lnTo>
                      <a:pt x="1828" y="649"/>
                    </a:lnTo>
                    <a:cubicBezTo>
                      <a:pt x="1820" y="656"/>
                      <a:pt x="1812" y="664"/>
                      <a:pt x="1804" y="671"/>
                    </a:cubicBezTo>
                    <a:lnTo>
                      <a:pt x="1804" y="671"/>
                    </a:lnTo>
                    <a:cubicBezTo>
                      <a:pt x="1818" y="660"/>
                      <a:pt x="1826" y="654"/>
                      <a:pt x="1826" y="654"/>
                    </a:cubicBezTo>
                    <a:lnTo>
                      <a:pt x="1826" y="654"/>
                    </a:lnTo>
                    <a:cubicBezTo>
                      <a:pt x="1827" y="654"/>
                      <a:pt x="1805" y="673"/>
                      <a:pt x="1754" y="716"/>
                    </a:cubicBezTo>
                    <a:cubicBezTo>
                      <a:pt x="1771" y="700"/>
                      <a:pt x="1788" y="685"/>
                      <a:pt x="1804" y="671"/>
                    </a:cubicBezTo>
                    <a:lnTo>
                      <a:pt x="1804" y="671"/>
                    </a:lnTo>
                    <a:cubicBezTo>
                      <a:pt x="1777" y="692"/>
                      <a:pt x="1727" y="733"/>
                      <a:pt x="1663" y="784"/>
                    </a:cubicBezTo>
                    <a:lnTo>
                      <a:pt x="1663" y="784"/>
                    </a:lnTo>
                    <a:cubicBezTo>
                      <a:pt x="1660" y="784"/>
                      <a:pt x="1657" y="783"/>
                      <a:pt x="1655" y="783"/>
                    </a:cubicBezTo>
                    <a:lnTo>
                      <a:pt x="1655" y="783"/>
                    </a:lnTo>
                    <a:cubicBezTo>
                      <a:pt x="1570" y="847"/>
                      <a:pt x="1475" y="917"/>
                      <a:pt x="1370" y="990"/>
                    </a:cubicBezTo>
                    <a:lnTo>
                      <a:pt x="1370" y="990"/>
                    </a:lnTo>
                    <a:cubicBezTo>
                      <a:pt x="1370" y="990"/>
                      <a:pt x="1370" y="990"/>
                      <a:pt x="1370" y="990"/>
                    </a:cubicBezTo>
                    <a:lnTo>
                      <a:pt x="1370" y="990"/>
                    </a:lnTo>
                    <a:cubicBezTo>
                      <a:pt x="1359" y="999"/>
                      <a:pt x="1348" y="1008"/>
                      <a:pt x="1337" y="1016"/>
                    </a:cubicBezTo>
                    <a:lnTo>
                      <a:pt x="1337" y="1016"/>
                    </a:lnTo>
                    <a:cubicBezTo>
                      <a:pt x="1343" y="1022"/>
                      <a:pt x="1349" y="1027"/>
                      <a:pt x="1354" y="1033"/>
                    </a:cubicBezTo>
                    <a:lnTo>
                      <a:pt x="1354" y="1033"/>
                    </a:lnTo>
                    <a:cubicBezTo>
                      <a:pt x="1466" y="943"/>
                      <a:pt x="1577" y="853"/>
                      <a:pt x="1663" y="784"/>
                    </a:cubicBezTo>
                    <a:lnTo>
                      <a:pt x="1663" y="784"/>
                    </a:lnTo>
                    <a:cubicBezTo>
                      <a:pt x="1705" y="789"/>
                      <a:pt x="1740" y="794"/>
                      <a:pt x="1770" y="799"/>
                    </a:cubicBezTo>
                    <a:lnTo>
                      <a:pt x="1770" y="799"/>
                    </a:lnTo>
                    <a:cubicBezTo>
                      <a:pt x="1926" y="686"/>
                      <a:pt x="2038" y="605"/>
                      <a:pt x="2243" y="430"/>
                    </a:cubicBezTo>
                    <a:lnTo>
                      <a:pt x="2243" y="430"/>
                    </a:lnTo>
                    <a:cubicBezTo>
                      <a:pt x="2241" y="431"/>
                      <a:pt x="2240" y="431"/>
                      <a:pt x="2239" y="431"/>
                    </a:cubicBezTo>
                    <a:cubicBezTo>
                      <a:pt x="2237" y="431"/>
                      <a:pt x="2237" y="429"/>
                      <a:pt x="2240" y="426"/>
                    </a:cubicBezTo>
                    <a:lnTo>
                      <a:pt x="2240" y="426"/>
                    </a:lnTo>
                    <a:lnTo>
                      <a:pt x="2213" y="447"/>
                    </a:lnTo>
                    <a:lnTo>
                      <a:pt x="2213" y="447"/>
                    </a:lnTo>
                    <a:cubicBezTo>
                      <a:pt x="2224" y="437"/>
                      <a:pt x="2234" y="428"/>
                      <a:pt x="2244" y="420"/>
                    </a:cubicBezTo>
                    <a:lnTo>
                      <a:pt x="2244" y="420"/>
                    </a:lnTo>
                    <a:cubicBezTo>
                      <a:pt x="2242" y="422"/>
                      <a:pt x="2241" y="424"/>
                      <a:pt x="2240" y="426"/>
                    </a:cubicBezTo>
                    <a:lnTo>
                      <a:pt x="2240" y="426"/>
                    </a:lnTo>
                    <a:lnTo>
                      <a:pt x="2335" y="349"/>
                    </a:lnTo>
                    <a:lnTo>
                      <a:pt x="2335" y="349"/>
                    </a:lnTo>
                    <a:cubicBezTo>
                      <a:pt x="2298" y="373"/>
                      <a:pt x="2274" y="393"/>
                      <a:pt x="2244" y="420"/>
                    </a:cubicBezTo>
                    <a:lnTo>
                      <a:pt x="2244" y="420"/>
                    </a:lnTo>
                    <a:cubicBezTo>
                      <a:pt x="2281" y="374"/>
                      <a:pt x="2479" y="198"/>
                      <a:pt x="2429" y="196"/>
                    </a:cubicBezTo>
                    <a:lnTo>
                      <a:pt x="2429" y="196"/>
                    </a:lnTo>
                    <a:cubicBezTo>
                      <a:pt x="2403" y="215"/>
                      <a:pt x="2376" y="236"/>
                      <a:pt x="2347" y="258"/>
                    </a:cubicBezTo>
                    <a:lnTo>
                      <a:pt x="2347" y="258"/>
                    </a:lnTo>
                    <a:cubicBezTo>
                      <a:pt x="2370" y="238"/>
                      <a:pt x="2392" y="220"/>
                      <a:pt x="2425" y="196"/>
                    </a:cubicBezTo>
                    <a:lnTo>
                      <a:pt x="2425" y="196"/>
                    </a:lnTo>
                    <a:cubicBezTo>
                      <a:pt x="2413" y="197"/>
                      <a:pt x="2391" y="206"/>
                      <a:pt x="2356" y="223"/>
                    </a:cubicBezTo>
                    <a:lnTo>
                      <a:pt x="2333" y="269"/>
                    </a:lnTo>
                    <a:lnTo>
                      <a:pt x="2333" y="269"/>
                    </a:lnTo>
                    <a:cubicBezTo>
                      <a:pt x="2302" y="292"/>
                      <a:pt x="2269" y="318"/>
                      <a:pt x="2235" y="344"/>
                    </a:cubicBezTo>
                    <a:lnTo>
                      <a:pt x="2235" y="344"/>
                    </a:lnTo>
                    <a:cubicBezTo>
                      <a:pt x="2208" y="370"/>
                      <a:pt x="2174" y="400"/>
                      <a:pt x="2137" y="431"/>
                    </a:cubicBezTo>
                    <a:lnTo>
                      <a:pt x="2137" y="431"/>
                    </a:lnTo>
                    <a:cubicBezTo>
                      <a:pt x="2244" y="350"/>
                      <a:pt x="2292" y="307"/>
                      <a:pt x="2332" y="271"/>
                    </a:cubicBezTo>
                    <a:lnTo>
                      <a:pt x="2332" y="271"/>
                    </a:lnTo>
                    <a:lnTo>
                      <a:pt x="2301" y="333"/>
                    </a:lnTo>
                    <a:cubicBezTo>
                      <a:pt x="2140" y="462"/>
                      <a:pt x="2073" y="496"/>
                      <a:pt x="2035" y="513"/>
                    </a:cubicBezTo>
                    <a:lnTo>
                      <a:pt x="2035" y="513"/>
                    </a:lnTo>
                    <a:cubicBezTo>
                      <a:pt x="2071" y="485"/>
                      <a:pt x="2105" y="458"/>
                      <a:pt x="2137" y="431"/>
                    </a:cubicBezTo>
                    <a:lnTo>
                      <a:pt x="2137" y="431"/>
                    </a:lnTo>
                    <a:cubicBezTo>
                      <a:pt x="2102" y="457"/>
                      <a:pt x="2061" y="488"/>
                      <a:pt x="2012" y="524"/>
                    </a:cubicBezTo>
                    <a:lnTo>
                      <a:pt x="2012" y="524"/>
                    </a:lnTo>
                    <a:cubicBezTo>
                      <a:pt x="2019" y="520"/>
                      <a:pt x="2026" y="517"/>
                      <a:pt x="2035" y="513"/>
                    </a:cubicBezTo>
                    <a:lnTo>
                      <a:pt x="2035" y="513"/>
                    </a:lnTo>
                    <a:cubicBezTo>
                      <a:pt x="1942" y="585"/>
                      <a:pt x="1840" y="658"/>
                      <a:pt x="1754" y="716"/>
                    </a:cubicBezTo>
                    <a:cubicBezTo>
                      <a:pt x="1754" y="716"/>
                      <a:pt x="2010" y="516"/>
                      <a:pt x="2235" y="344"/>
                    </a:cubicBezTo>
                    <a:lnTo>
                      <a:pt x="2235" y="344"/>
                    </a:lnTo>
                    <a:cubicBezTo>
                      <a:pt x="2239" y="340"/>
                      <a:pt x="2243" y="336"/>
                      <a:pt x="2246" y="333"/>
                    </a:cubicBezTo>
                    <a:cubicBezTo>
                      <a:pt x="2210" y="333"/>
                      <a:pt x="2076" y="454"/>
                      <a:pt x="1828" y="649"/>
                    </a:cubicBezTo>
                    <a:lnTo>
                      <a:pt x="1828" y="649"/>
                    </a:lnTo>
                    <a:cubicBezTo>
                      <a:pt x="2224" y="294"/>
                      <a:pt x="2051" y="424"/>
                      <a:pt x="2466" y="114"/>
                    </a:cubicBezTo>
                    <a:close/>
                    <a:moveTo>
                      <a:pt x="1747" y="879"/>
                    </a:moveTo>
                    <a:lnTo>
                      <a:pt x="1534" y="1045"/>
                    </a:lnTo>
                    <a:lnTo>
                      <a:pt x="1754" y="880"/>
                    </a:lnTo>
                    <a:cubicBezTo>
                      <a:pt x="1751" y="880"/>
                      <a:pt x="1749" y="880"/>
                      <a:pt x="1747" y="879"/>
                    </a:cubicBezTo>
                    <a:close/>
                    <a:moveTo>
                      <a:pt x="1568" y="912"/>
                    </a:moveTo>
                    <a:cubicBezTo>
                      <a:pt x="1566" y="912"/>
                      <a:pt x="1486" y="977"/>
                      <a:pt x="1384" y="1061"/>
                    </a:cubicBezTo>
                    <a:lnTo>
                      <a:pt x="1384" y="1061"/>
                    </a:lnTo>
                    <a:cubicBezTo>
                      <a:pt x="1388" y="1065"/>
                      <a:pt x="1392" y="1069"/>
                      <a:pt x="1396" y="1073"/>
                    </a:cubicBezTo>
                    <a:lnTo>
                      <a:pt x="1396" y="1073"/>
                    </a:lnTo>
                    <a:lnTo>
                      <a:pt x="1480" y="990"/>
                    </a:lnTo>
                    <a:cubicBezTo>
                      <a:pt x="1544" y="935"/>
                      <a:pt x="1570" y="912"/>
                      <a:pt x="1568" y="912"/>
                    </a:cubicBezTo>
                    <a:close/>
                    <a:moveTo>
                      <a:pt x="1010" y="964"/>
                    </a:moveTo>
                    <a:cubicBezTo>
                      <a:pt x="948" y="1016"/>
                      <a:pt x="892" y="1063"/>
                      <a:pt x="845" y="1102"/>
                    </a:cubicBezTo>
                    <a:lnTo>
                      <a:pt x="845" y="1102"/>
                    </a:lnTo>
                    <a:cubicBezTo>
                      <a:pt x="867" y="1088"/>
                      <a:pt x="896" y="1069"/>
                      <a:pt x="932" y="1045"/>
                    </a:cubicBezTo>
                    <a:cubicBezTo>
                      <a:pt x="971" y="1006"/>
                      <a:pt x="995" y="980"/>
                      <a:pt x="1010" y="964"/>
                    </a:cubicBezTo>
                    <a:close/>
                    <a:moveTo>
                      <a:pt x="530" y="1024"/>
                    </a:moveTo>
                    <a:cubicBezTo>
                      <a:pt x="531" y="1024"/>
                      <a:pt x="468" y="1079"/>
                      <a:pt x="384" y="1154"/>
                    </a:cubicBezTo>
                    <a:lnTo>
                      <a:pt x="439" y="1099"/>
                    </a:lnTo>
                    <a:cubicBezTo>
                      <a:pt x="503" y="1046"/>
                      <a:pt x="530" y="1024"/>
                      <a:pt x="530" y="1024"/>
                    </a:cubicBezTo>
                    <a:close/>
                    <a:moveTo>
                      <a:pt x="1200" y="887"/>
                    </a:moveTo>
                    <a:cubicBezTo>
                      <a:pt x="1125" y="944"/>
                      <a:pt x="1026" y="1024"/>
                      <a:pt x="877" y="1154"/>
                    </a:cubicBezTo>
                    <a:cubicBezTo>
                      <a:pt x="864" y="1167"/>
                      <a:pt x="861" y="1174"/>
                      <a:pt x="867" y="1174"/>
                    </a:cubicBezTo>
                    <a:cubicBezTo>
                      <a:pt x="886" y="1174"/>
                      <a:pt x="1008" y="1104"/>
                      <a:pt x="1255" y="939"/>
                    </a:cubicBezTo>
                    <a:lnTo>
                      <a:pt x="1255" y="939"/>
                    </a:lnTo>
                    <a:cubicBezTo>
                      <a:pt x="1237" y="922"/>
                      <a:pt x="1219" y="905"/>
                      <a:pt x="1200" y="887"/>
                    </a:cubicBezTo>
                    <a:close/>
                    <a:moveTo>
                      <a:pt x="915" y="1021"/>
                    </a:moveTo>
                    <a:cubicBezTo>
                      <a:pt x="908" y="1021"/>
                      <a:pt x="700" y="1200"/>
                      <a:pt x="707" y="1200"/>
                    </a:cubicBezTo>
                    <a:cubicBezTo>
                      <a:pt x="709" y="1200"/>
                      <a:pt x="726" y="1187"/>
                      <a:pt x="768" y="1154"/>
                    </a:cubicBezTo>
                    <a:cubicBezTo>
                      <a:pt x="768" y="1154"/>
                      <a:pt x="768" y="1154"/>
                      <a:pt x="790" y="1139"/>
                    </a:cubicBezTo>
                    <a:lnTo>
                      <a:pt x="790" y="1139"/>
                    </a:lnTo>
                    <a:cubicBezTo>
                      <a:pt x="768" y="1159"/>
                      <a:pt x="742" y="1183"/>
                      <a:pt x="713" y="1209"/>
                    </a:cubicBezTo>
                    <a:cubicBezTo>
                      <a:pt x="709" y="1213"/>
                      <a:pt x="707" y="1215"/>
                      <a:pt x="708" y="1215"/>
                    </a:cubicBezTo>
                    <a:cubicBezTo>
                      <a:pt x="711" y="1215"/>
                      <a:pt x="764" y="1171"/>
                      <a:pt x="845" y="1102"/>
                    </a:cubicBezTo>
                    <a:lnTo>
                      <a:pt x="845" y="1102"/>
                    </a:lnTo>
                    <a:cubicBezTo>
                      <a:pt x="819" y="1120"/>
                      <a:pt x="801" y="1132"/>
                      <a:pt x="790" y="1139"/>
                    </a:cubicBezTo>
                    <a:lnTo>
                      <a:pt x="790" y="1139"/>
                    </a:lnTo>
                    <a:cubicBezTo>
                      <a:pt x="886" y="1052"/>
                      <a:pt x="918" y="1021"/>
                      <a:pt x="915" y="1021"/>
                    </a:cubicBezTo>
                    <a:close/>
                    <a:moveTo>
                      <a:pt x="1256" y="940"/>
                    </a:moveTo>
                    <a:cubicBezTo>
                      <a:pt x="1162" y="1033"/>
                      <a:pt x="993" y="1163"/>
                      <a:pt x="911" y="1233"/>
                    </a:cubicBezTo>
                    <a:lnTo>
                      <a:pt x="911" y="1233"/>
                    </a:lnTo>
                    <a:cubicBezTo>
                      <a:pt x="1016" y="1147"/>
                      <a:pt x="1191" y="1008"/>
                      <a:pt x="1270" y="953"/>
                    </a:cubicBezTo>
                    <a:lnTo>
                      <a:pt x="1270" y="953"/>
                    </a:lnTo>
                    <a:cubicBezTo>
                      <a:pt x="1266" y="949"/>
                      <a:pt x="1261" y="944"/>
                      <a:pt x="1256" y="940"/>
                    </a:cubicBezTo>
                    <a:close/>
                    <a:moveTo>
                      <a:pt x="1534" y="826"/>
                    </a:moveTo>
                    <a:lnTo>
                      <a:pt x="1534" y="826"/>
                    </a:lnTo>
                    <a:cubicBezTo>
                      <a:pt x="1440" y="908"/>
                      <a:pt x="1373" y="967"/>
                      <a:pt x="1327" y="1007"/>
                    </a:cubicBezTo>
                    <a:lnTo>
                      <a:pt x="1327" y="1007"/>
                    </a:lnTo>
                    <a:cubicBezTo>
                      <a:pt x="1313" y="994"/>
                      <a:pt x="1299" y="980"/>
                      <a:pt x="1284" y="966"/>
                    </a:cubicBezTo>
                    <a:lnTo>
                      <a:pt x="1284" y="966"/>
                    </a:lnTo>
                    <a:cubicBezTo>
                      <a:pt x="1277" y="973"/>
                      <a:pt x="1270" y="981"/>
                      <a:pt x="1261" y="990"/>
                    </a:cubicBezTo>
                    <a:lnTo>
                      <a:pt x="1118" y="1109"/>
                    </a:lnTo>
                    <a:lnTo>
                      <a:pt x="1118" y="1109"/>
                    </a:lnTo>
                    <a:cubicBezTo>
                      <a:pt x="1122" y="1104"/>
                      <a:pt x="1123" y="1101"/>
                      <a:pt x="1122" y="1101"/>
                    </a:cubicBezTo>
                    <a:lnTo>
                      <a:pt x="1122" y="1101"/>
                    </a:lnTo>
                    <a:cubicBezTo>
                      <a:pt x="1118" y="1101"/>
                      <a:pt x="1074" y="1139"/>
                      <a:pt x="932" y="1264"/>
                    </a:cubicBezTo>
                    <a:lnTo>
                      <a:pt x="1118" y="1109"/>
                    </a:lnTo>
                    <a:lnTo>
                      <a:pt x="1118" y="1109"/>
                    </a:lnTo>
                    <a:cubicBezTo>
                      <a:pt x="1101" y="1130"/>
                      <a:pt x="1044" y="1193"/>
                      <a:pt x="1069" y="1193"/>
                    </a:cubicBezTo>
                    <a:cubicBezTo>
                      <a:pt x="1080" y="1193"/>
                      <a:pt x="1104" y="1182"/>
                      <a:pt x="1151" y="1154"/>
                    </a:cubicBezTo>
                    <a:cubicBezTo>
                      <a:pt x="1193" y="1127"/>
                      <a:pt x="1230" y="1099"/>
                      <a:pt x="1266" y="1071"/>
                    </a:cubicBezTo>
                    <a:lnTo>
                      <a:pt x="1266" y="1071"/>
                    </a:lnTo>
                    <a:cubicBezTo>
                      <a:pt x="1282" y="1059"/>
                      <a:pt x="1308" y="1039"/>
                      <a:pt x="1337" y="1016"/>
                    </a:cubicBezTo>
                    <a:lnTo>
                      <a:pt x="1337" y="1016"/>
                    </a:lnTo>
                    <a:cubicBezTo>
                      <a:pt x="1336" y="1016"/>
                      <a:pt x="1336" y="1015"/>
                      <a:pt x="1335" y="1015"/>
                    </a:cubicBezTo>
                    <a:lnTo>
                      <a:pt x="1335" y="1015"/>
                    </a:lnTo>
                    <a:cubicBezTo>
                      <a:pt x="1408" y="952"/>
                      <a:pt x="1471" y="889"/>
                      <a:pt x="1534" y="826"/>
                    </a:cubicBezTo>
                    <a:close/>
                    <a:moveTo>
                      <a:pt x="911" y="1233"/>
                    </a:moveTo>
                    <a:cubicBezTo>
                      <a:pt x="860" y="1275"/>
                      <a:pt x="825" y="1304"/>
                      <a:pt x="826" y="1304"/>
                    </a:cubicBezTo>
                    <a:cubicBezTo>
                      <a:pt x="827" y="1304"/>
                      <a:pt x="842" y="1292"/>
                      <a:pt x="877" y="1264"/>
                    </a:cubicBezTo>
                    <a:cubicBezTo>
                      <a:pt x="885" y="1256"/>
                      <a:pt x="897" y="1245"/>
                      <a:pt x="911" y="1233"/>
                    </a:cubicBezTo>
                    <a:close/>
                    <a:moveTo>
                      <a:pt x="1181" y="869"/>
                    </a:moveTo>
                    <a:cubicBezTo>
                      <a:pt x="1063" y="977"/>
                      <a:pt x="888" y="1120"/>
                      <a:pt x="603" y="1373"/>
                    </a:cubicBezTo>
                    <a:cubicBezTo>
                      <a:pt x="1201" y="885"/>
                      <a:pt x="937" y="1096"/>
                      <a:pt x="1199" y="886"/>
                    </a:cubicBezTo>
                    <a:lnTo>
                      <a:pt x="1199" y="886"/>
                    </a:lnTo>
                    <a:cubicBezTo>
                      <a:pt x="1193" y="880"/>
                      <a:pt x="1187" y="875"/>
                      <a:pt x="1181" y="869"/>
                    </a:cubicBezTo>
                    <a:close/>
                    <a:moveTo>
                      <a:pt x="1354" y="1033"/>
                    </a:moveTo>
                    <a:lnTo>
                      <a:pt x="1354" y="1033"/>
                    </a:lnTo>
                    <a:cubicBezTo>
                      <a:pt x="1191" y="1165"/>
                      <a:pt x="1026" y="1298"/>
                      <a:pt x="932" y="1373"/>
                    </a:cubicBezTo>
                    <a:cubicBezTo>
                      <a:pt x="1206" y="1154"/>
                      <a:pt x="932" y="1373"/>
                      <a:pt x="1315" y="1099"/>
                    </a:cubicBezTo>
                    <a:lnTo>
                      <a:pt x="1315" y="1099"/>
                    </a:lnTo>
                    <a:lnTo>
                      <a:pt x="932" y="1428"/>
                    </a:lnTo>
                    <a:cubicBezTo>
                      <a:pt x="930" y="1430"/>
                      <a:pt x="930" y="1431"/>
                      <a:pt x="930" y="1431"/>
                    </a:cubicBezTo>
                    <a:cubicBezTo>
                      <a:pt x="935" y="1431"/>
                      <a:pt x="1197" y="1214"/>
                      <a:pt x="1384" y="1061"/>
                    </a:cubicBezTo>
                    <a:lnTo>
                      <a:pt x="1384" y="1061"/>
                    </a:lnTo>
                    <a:cubicBezTo>
                      <a:pt x="1374" y="1052"/>
                      <a:pt x="1365" y="1043"/>
                      <a:pt x="1354" y="1033"/>
                    </a:cubicBezTo>
                    <a:close/>
                    <a:moveTo>
                      <a:pt x="1770" y="799"/>
                    </a:moveTo>
                    <a:lnTo>
                      <a:pt x="1770" y="799"/>
                    </a:lnTo>
                    <a:cubicBezTo>
                      <a:pt x="1674" y="869"/>
                      <a:pt x="1561" y="951"/>
                      <a:pt x="1400" y="1076"/>
                    </a:cubicBezTo>
                    <a:lnTo>
                      <a:pt x="1400" y="1076"/>
                    </a:lnTo>
                    <a:cubicBezTo>
                      <a:pt x="1399" y="1075"/>
                      <a:pt x="1398" y="1074"/>
                      <a:pt x="1396" y="1073"/>
                    </a:cubicBezTo>
                    <a:lnTo>
                      <a:pt x="1396" y="1073"/>
                    </a:lnTo>
                    <a:lnTo>
                      <a:pt x="1206" y="1264"/>
                    </a:lnTo>
                    <a:cubicBezTo>
                      <a:pt x="1206" y="1264"/>
                      <a:pt x="1096" y="1373"/>
                      <a:pt x="1042" y="1428"/>
                    </a:cubicBezTo>
                    <a:cubicBezTo>
                      <a:pt x="1424" y="1456"/>
                      <a:pt x="1637" y="1470"/>
                      <a:pt x="1745" y="1470"/>
                    </a:cubicBezTo>
                    <a:cubicBezTo>
                      <a:pt x="2052" y="1470"/>
                      <a:pt x="1480" y="1357"/>
                      <a:pt x="1480" y="1154"/>
                    </a:cubicBezTo>
                    <a:cubicBezTo>
                      <a:pt x="1467" y="1141"/>
                      <a:pt x="1450" y="1125"/>
                      <a:pt x="1430" y="1105"/>
                    </a:cubicBezTo>
                    <a:lnTo>
                      <a:pt x="1430" y="1105"/>
                    </a:lnTo>
                    <a:cubicBezTo>
                      <a:pt x="1372" y="1156"/>
                      <a:pt x="1316" y="1208"/>
                      <a:pt x="1261" y="1264"/>
                    </a:cubicBezTo>
                    <a:cubicBezTo>
                      <a:pt x="1220" y="1288"/>
                      <a:pt x="1200" y="1298"/>
                      <a:pt x="1194" y="1298"/>
                    </a:cubicBezTo>
                    <a:cubicBezTo>
                      <a:pt x="1171" y="1298"/>
                      <a:pt x="1353" y="1154"/>
                      <a:pt x="1417" y="1092"/>
                    </a:cubicBezTo>
                    <a:lnTo>
                      <a:pt x="1417" y="1092"/>
                    </a:lnTo>
                    <a:cubicBezTo>
                      <a:pt x="1412" y="1088"/>
                      <a:pt x="1408" y="1084"/>
                      <a:pt x="1404" y="1080"/>
                    </a:cubicBezTo>
                    <a:lnTo>
                      <a:pt x="1404" y="1080"/>
                    </a:lnTo>
                    <a:cubicBezTo>
                      <a:pt x="1394" y="1085"/>
                      <a:pt x="1383" y="1091"/>
                      <a:pt x="1370" y="1099"/>
                    </a:cubicBezTo>
                    <a:cubicBezTo>
                      <a:pt x="1380" y="1092"/>
                      <a:pt x="1390" y="1084"/>
                      <a:pt x="1400" y="1076"/>
                    </a:cubicBezTo>
                    <a:lnTo>
                      <a:pt x="1400" y="1076"/>
                    </a:lnTo>
                    <a:cubicBezTo>
                      <a:pt x="1401" y="1078"/>
                      <a:pt x="1402" y="1079"/>
                      <a:pt x="1404" y="1080"/>
                    </a:cubicBezTo>
                    <a:lnTo>
                      <a:pt x="1404" y="1080"/>
                    </a:lnTo>
                    <a:cubicBezTo>
                      <a:pt x="1422" y="1070"/>
                      <a:pt x="1432" y="1065"/>
                      <a:pt x="1436" y="1065"/>
                    </a:cubicBezTo>
                    <a:cubicBezTo>
                      <a:pt x="1443" y="1065"/>
                      <a:pt x="1434" y="1076"/>
                      <a:pt x="1417" y="1092"/>
                    </a:cubicBezTo>
                    <a:lnTo>
                      <a:pt x="1417" y="1092"/>
                    </a:lnTo>
                    <a:cubicBezTo>
                      <a:pt x="1421" y="1097"/>
                      <a:pt x="1425" y="1101"/>
                      <a:pt x="1430" y="1105"/>
                    </a:cubicBezTo>
                    <a:lnTo>
                      <a:pt x="1430" y="1105"/>
                    </a:lnTo>
                    <a:cubicBezTo>
                      <a:pt x="1520" y="1026"/>
                      <a:pt x="1614" y="951"/>
                      <a:pt x="1720" y="874"/>
                    </a:cubicBezTo>
                    <a:lnTo>
                      <a:pt x="1720" y="874"/>
                    </a:lnTo>
                    <a:cubicBezTo>
                      <a:pt x="1728" y="876"/>
                      <a:pt x="1736" y="877"/>
                      <a:pt x="1747" y="879"/>
                    </a:cubicBezTo>
                    <a:lnTo>
                      <a:pt x="1747" y="879"/>
                    </a:lnTo>
                    <a:lnTo>
                      <a:pt x="1784" y="850"/>
                    </a:lnTo>
                    <a:lnTo>
                      <a:pt x="1784" y="850"/>
                    </a:lnTo>
                    <a:cubicBezTo>
                      <a:pt x="1772" y="851"/>
                      <a:pt x="1760" y="852"/>
                      <a:pt x="1749" y="853"/>
                    </a:cubicBezTo>
                    <a:lnTo>
                      <a:pt x="1749" y="853"/>
                    </a:lnTo>
                    <a:cubicBezTo>
                      <a:pt x="1739" y="860"/>
                      <a:pt x="1730" y="867"/>
                      <a:pt x="1720" y="874"/>
                    </a:cubicBezTo>
                    <a:lnTo>
                      <a:pt x="1720" y="874"/>
                    </a:lnTo>
                    <a:cubicBezTo>
                      <a:pt x="1673" y="863"/>
                      <a:pt x="1701" y="858"/>
                      <a:pt x="1749" y="853"/>
                    </a:cubicBezTo>
                    <a:lnTo>
                      <a:pt x="1749" y="853"/>
                    </a:lnTo>
                    <a:cubicBezTo>
                      <a:pt x="1771" y="838"/>
                      <a:pt x="1793" y="822"/>
                      <a:pt x="1815" y="806"/>
                    </a:cubicBezTo>
                    <a:lnTo>
                      <a:pt x="1815" y="806"/>
                    </a:lnTo>
                    <a:cubicBezTo>
                      <a:pt x="1802" y="804"/>
                      <a:pt x="1787" y="801"/>
                      <a:pt x="1770" y="799"/>
                    </a:cubicBezTo>
                    <a:close/>
                    <a:moveTo>
                      <a:pt x="1658" y="153"/>
                    </a:moveTo>
                    <a:cubicBezTo>
                      <a:pt x="1632" y="153"/>
                      <a:pt x="1185" y="517"/>
                      <a:pt x="1164" y="517"/>
                    </a:cubicBezTo>
                    <a:cubicBezTo>
                      <a:pt x="1156" y="517"/>
                      <a:pt x="1210" y="464"/>
                      <a:pt x="1375" y="317"/>
                    </a:cubicBezTo>
                    <a:lnTo>
                      <a:pt x="1375" y="317"/>
                    </a:lnTo>
                    <a:cubicBezTo>
                      <a:pt x="1293" y="385"/>
                      <a:pt x="1184" y="466"/>
                      <a:pt x="1031" y="590"/>
                    </a:cubicBezTo>
                    <a:lnTo>
                      <a:pt x="1031" y="590"/>
                    </a:lnTo>
                    <a:cubicBezTo>
                      <a:pt x="1011" y="603"/>
                      <a:pt x="987" y="619"/>
                      <a:pt x="962" y="636"/>
                    </a:cubicBezTo>
                    <a:lnTo>
                      <a:pt x="962" y="636"/>
                    </a:lnTo>
                    <a:lnTo>
                      <a:pt x="932" y="606"/>
                    </a:lnTo>
                    <a:cubicBezTo>
                      <a:pt x="797" y="471"/>
                      <a:pt x="662" y="373"/>
                      <a:pt x="648" y="373"/>
                    </a:cubicBezTo>
                    <a:cubicBezTo>
                      <a:pt x="647" y="373"/>
                      <a:pt x="647" y="374"/>
                      <a:pt x="649" y="377"/>
                    </a:cubicBezTo>
                    <a:lnTo>
                      <a:pt x="649" y="377"/>
                    </a:lnTo>
                    <a:cubicBezTo>
                      <a:pt x="648" y="376"/>
                      <a:pt x="648" y="376"/>
                      <a:pt x="648" y="376"/>
                    </a:cubicBezTo>
                    <a:lnTo>
                      <a:pt x="648" y="376"/>
                    </a:lnTo>
                    <a:cubicBezTo>
                      <a:pt x="647" y="376"/>
                      <a:pt x="650" y="380"/>
                      <a:pt x="658" y="387"/>
                    </a:cubicBezTo>
                    <a:cubicBezTo>
                      <a:pt x="653" y="383"/>
                      <a:pt x="650" y="379"/>
                      <a:pt x="649" y="377"/>
                    </a:cubicBezTo>
                    <a:lnTo>
                      <a:pt x="649" y="377"/>
                    </a:lnTo>
                    <a:cubicBezTo>
                      <a:pt x="662" y="386"/>
                      <a:pt x="791" y="505"/>
                      <a:pt x="945" y="648"/>
                    </a:cubicBezTo>
                    <a:lnTo>
                      <a:pt x="945" y="648"/>
                    </a:lnTo>
                    <a:cubicBezTo>
                      <a:pt x="951" y="644"/>
                      <a:pt x="956" y="640"/>
                      <a:pt x="962" y="636"/>
                    </a:cubicBezTo>
                    <a:lnTo>
                      <a:pt x="962" y="636"/>
                    </a:lnTo>
                    <a:lnTo>
                      <a:pt x="967" y="642"/>
                    </a:lnTo>
                    <a:lnTo>
                      <a:pt x="967" y="642"/>
                    </a:lnTo>
                    <a:cubicBezTo>
                      <a:pt x="962" y="646"/>
                      <a:pt x="957" y="650"/>
                      <a:pt x="952" y="655"/>
                    </a:cubicBezTo>
                    <a:lnTo>
                      <a:pt x="952" y="655"/>
                    </a:lnTo>
                    <a:cubicBezTo>
                      <a:pt x="949" y="652"/>
                      <a:pt x="947" y="650"/>
                      <a:pt x="945" y="648"/>
                    </a:cubicBezTo>
                    <a:lnTo>
                      <a:pt x="945" y="648"/>
                    </a:lnTo>
                    <a:cubicBezTo>
                      <a:pt x="784" y="763"/>
                      <a:pt x="542" y="963"/>
                      <a:pt x="318" y="1215"/>
                    </a:cubicBezTo>
                    <a:lnTo>
                      <a:pt x="318" y="1215"/>
                    </a:lnTo>
                    <a:cubicBezTo>
                      <a:pt x="215" y="1309"/>
                      <a:pt x="100" y="1417"/>
                      <a:pt x="36" y="1492"/>
                    </a:cubicBezTo>
                    <a:lnTo>
                      <a:pt x="36" y="1492"/>
                    </a:lnTo>
                    <a:cubicBezTo>
                      <a:pt x="184" y="1332"/>
                      <a:pt x="709" y="909"/>
                      <a:pt x="734" y="909"/>
                    </a:cubicBezTo>
                    <a:cubicBezTo>
                      <a:pt x="737" y="909"/>
                      <a:pt x="731" y="917"/>
                      <a:pt x="713" y="935"/>
                    </a:cubicBezTo>
                    <a:cubicBezTo>
                      <a:pt x="713" y="935"/>
                      <a:pt x="494" y="1099"/>
                      <a:pt x="384" y="1209"/>
                    </a:cubicBezTo>
                    <a:cubicBezTo>
                      <a:pt x="379" y="1219"/>
                      <a:pt x="380" y="1223"/>
                      <a:pt x="385" y="1223"/>
                    </a:cubicBezTo>
                    <a:cubicBezTo>
                      <a:pt x="393" y="1223"/>
                      <a:pt x="412" y="1212"/>
                      <a:pt x="439" y="1192"/>
                    </a:cubicBezTo>
                    <a:lnTo>
                      <a:pt x="439" y="1192"/>
                    </a:lnTo>
                    <a:cubicBezTo>
                      <a:pt x="383" y="1242"/>
                      <a:pt x="362" y="1262"/>
                      <a:pt x="365" y="1262"/>
                    </a:cubicBezTo>
                    <a:cubicBezTo>
                      <a:pt x="376" y="1262"/>
                      <a:pt x="725" y="977"/>
                      <a:pt x="744" y="977"/>
                    </a:cubicBezTo>
                    <a:cubicBezTo>
                      <a:pt x="753" y="977"/>
                      <a:pt x="680" y="1048"/>
                      <a:pt x="439" y="1264"/>
                    </a:cubicBezTo>
                    <a:cubicBezTo>
                      <a:pt x="603" y="1154"/>
                      <a:pt x="494" y="1264"/>
                      <a:pt x="768" y="1045"/>
                    </a:cubicBezTo>
                    <a:lnTo>
                      <a:pt x="768" y="1045"/>
                    </a:lnTo>
                    <a:cubicBezTo>
                      <a:pt x="384" y="1373"/>
                      <a:pt x="768" y="1045"/>
                      <a:pt x="330" y="1428"/>
                    </a:cubicBezTo>
                    <a:cubicBezTo>
                      <a:pt x="597" y="1208"/>
                      <a:pt x="675" y="1146"/>
                      <a:pt x="678" y="1146"/>
                    </a:cubicBezTo>
                    <a:lnTo>
                      <a:pt x="678" y="1146"/>
                    </a:lnTo>
                    <a:cubicBezTo>
                      <a:pt x="682" y="1146"/>
                      <a:pt x="562" y="1250"/>
                      <a:pt x="568" y="1250"/>
                    </a:cubicBezTo>
                    <a:cubicBezTo>
                      <a:pt x="574" y="1250"/>
                      <a:pt x="685" y="1162"/>
                      <a:pt x="1096" y="826"/>
                    </a:cubicBezTo>
                    <a:lnTo>
                      <a:pt x="1096" y="826"/>
                    </a:lnTo>
                    <a:cubicBezTo>
                      <a:pt x="1080" y="842"/>
                      <a:pt x="1066" y="856"/>
                      <a:pt x="1053" y="869"/>
                    </a:cubicBezTo>
                    <a:lnTo>
                      <a:pt x="1053" y="869"/>
                    </a:lnTo>
                    <a:cubicBezTo>
                      <a:pt x="1066" y="857"/>
                      <a:pt x="1088" y="836"/>
                      <a:pt x="1119" y="810"/>
                    </a:cubicBezTo>
                    <a:lnTo>
                      <a:pt x="1119" y="810"/>
                    </a:lnTo>
                    <a:cubicBezTo>
                      <a:pt x="1099" y="792"/>
                      <a:pt x="1078" y="773"/>
                      <a:pt x="1058" y="754"/>
                    </a:cubicBezTo>
                    <a:lnTo>
                      <a:pt x="1058" y="754"/>
                    </a:lnTo>
                    <a:cubicBezTo>
                      <a:pt x="1052" y="761"/>
                      <a:pt x="1046" y="766"/>
                      <a:pt x="1042" y="771"/>
                    </a:cubicBezTo>
                    <a:lnTo>
                      <a:pt x="1042" y="771"/>
                    </a:lnTo>
                    <a:cubicBezTo>
                      <a:pt x="877" y="880"/>
                      <a:pt x="658" y="1099"/>
                      <a:pt x="658" y="1099"/>
                    </a:cubicBezTo>
                    <a:lnTo>
                      <a:pt x="658" y="1099"/>
                    </a:lnTo>
                    <a:cubicBezTo>
                      <a:pt x="681" y="1077"/>
                      <a:pt x="769" y="988"/>
                      <a:pt x="822" y="935"/>
                    </a:cubicBezTo>
                    <a:lnTo>
                      <a:pt x="1039" y="736"/>
                    </a:lnTo>
                    <a:lnTo>
                      <a:pt x="1039" y="736"/>
                    </a:lnTo>
                    <a:cubicBezTo>
                      <a:pt x="1046" y="742"/>
                      <a:pt x="1052" y="748"/>
                      <a:pt x="1058" y="754"/>
                    </a:cubicBezTo>
                    <a:lnTo>
                      <a:pt x="1058" y="754"/>
                    </a:lnTo>
                    <a:cubicBezTo>
                      <a:pt x="1068" y="745"/>
                      <a:pt x="1079" y="733"/>
                      <a:pt x="1091" y="721"/>
                    </a:cubicBezTo>
                    <a:lnTo>
                      <a:pt x="1091" y="721"/>
                    </a:lnTo>
                    <a:cubicBezTo>
                      <a:pt x="1081" y="720"/>
                      <a:pt x="1070" y="719"/>
                      <a:pt x="1059" y="718"/>
                    </a:cubicBezTo>
                    <a:lnTo>
                      <a:pt x="1059" y="718"/>
                    </a:lnTo>
                    <a:lnTo>
                      <a:pt x="1039" y="736"/>
                    </a:lnTo>
                    <a:lnTo>
                      <a:pt x="1039" y="736"/>
                    </a:lnTo>
                    <a:cubicBezTo>
                      <a:pt x="1011" y="710"/>
                      <a:pt x="983" y="683"/>
                      <a:pt x="955" y="658"/>
                    </a:cubicBezTo>
                    <a:lnTo>
                      <a:pt x="955" y="658"/>
                    </a:lnTo>
                    <a:lnTo>
                      <a:pt x="971" y="646"/>
                    </a:lnTo>
                    <a:lnTo>
                      <a:pt x="971" y="646"/>
                    </a:lnTo>
                    <a:lnTo>
                      <a:pt x="1042" y="716"/>
                    </a:lnTo>
                    <a:cubicBezTo>
                      <a:pt x="1048" y="717"/>
                      <a:pt x="1054" y="717"/>
                      <a:pt x="1059" y="718"/>
                    </a:cubicBezTo>
                    <a:lnTo>
                      <a:pt x="1059" y="718"/>
                    </a:lnTo>
                    <a:lnTo>
                      <a:pt x="1480" y="333"/>
                    </a:lnTo>
                    <a:cubicBezTo>
                      <a:pt x="1622" y="201"/>
                      <a:pt x="1668" y="153"/>
                      <a:pt x="1658" y="153"/>
                    </a:cubicBezTo>
                    <a:close/>
                    <a:moveTo>
                      <a:pt x="36" y="1492"/>
                    </a:moveTo>
                    <a:cubicBezTo>
                      <a:pt x="18" y="1512"/>
                      <a:pt x="6" y="1527"/>
                      <a:pt x="1" y="1538"/>
                    </a:cubicBezTo>
                    <a:cubicBezTo>
                      <a:pt x="10" y="1525"/>
                      <a:pt x="22" y="1509"/>
                      <a:pt x="36" y="1492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32"/>
              <p:cNvSpPr/>
              <p:nvPr/>
            </p:nvSpPr>
            <p:spPr>
              <a:xfrm>
                <a:off x="6529974" y="3172595"/>
                <a:ext cx="4071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330" h="275" extrusionOk="0">
                    <a:moveTo>
                      <a:pt x="330" y="1"/>
                    </a:moveTo>
                    <a:lnTo>
                      <a:pt x="1" y="220"/>
                    </a:lnTo>
                    <a:cubicBezTo>
                      <a:pt x="56" y="220"/>
                      <a:pt x="56" y="220"/>
                      <a:pt x="1" y="274"/>
                    </a:cubicBezTo>
                    <a:lnTo>
                      <a:pt x="33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32"/>
              <p:cNvSpPr/>
              <p:nvPr/>
            </p:nvSpPr>
            <p:spPr>
              <a:xfrm>
                <a:off x="6528634" y="3175246"/>
                <a:ext cx="1357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11" extrusionOk="0">
                    <a:moveTo>
                      <a:pt x="110" y="1"/>
                    </a:moveTo>
                    <a:lnTo>
                      <a:pt x="0" y="110"/>
                    </a:lnTo>
                    <a:cubicBezTo>
                      <a:pt x="0" y="110"/>
                      <a:pt x="0" y="110"/>
                      <a:pt x="55" y="5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32"/>
              <p:cNvSpPr/>
              <p:nvPr/>
            </p:nvSpPr>
            <p:spPr>
              <a:xfrm>
                <a:off x="6525510" y="3174581"/>
                <a:ext cx="1123" cy="796"/>
              </a:xfrm>
              <a:custGeom>
                <a:avLst/>
                <a:gdLst/>
                <a:ahLst/>
                <a:cxnLst/>
                <a:rect l="l" t="t" r="r" b="b"/>
                <a:pathLst>
                  <a:path w="91" h="65" extrusionOk="0">
                    <a:moveTo>
                      <a:pt x="90" y="1"/>
                    </a:moveTo>
                    <a:lnTo>
                      <a:pt x="90" y="1"/>
                    </a:lnTo>
                    <a:cubicBezTo>
                      <a:pt x="27" y="32"/>
                      <a:pt x="0" y="64"/>
                      <a:pt x="10" y="64"/>
                    </a:cubicBezTo>
                    <a:cubicBezTo>
                      <a:pt x="17" y="64"/>
                      <a:pt x="44" y="47"/>
                      <a:pt x="9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8" name="Google Shape;4108;p32"/>
              <p:cNvSpPr/>
              <p:nvPr/>
            </p:nvSpPr>
            <p:spPr>
              <a:xfrm>
                <a:off x="6522570" y="3176578"/>
                <a:ext cx="1369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10" extrusionOk="0">
                    <a:moveTo>
                      <a:pt x="110" y="0"/>
                    </a:moveTo>
                    <a:lnTo>
                      <a:pt x="1" y="110"/>
                    </a:lnTo>
                    <a:lnTo>
                      <a:pt x="55" y="5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9" name="Google Shape;4109;p32"/>
              <p:cNvSpPr/>
              <p:nvPr/>
            </p:nvSpPr>
            <p:spPr>
              <a:xfrm>
                <a:off x="6505055" y="3173745"/>
                <a:ext cx="20468" cy="16952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385" extrusionOk="0">
                    <a:moveTo>
                      <a:pt x="1528" y="169"/>
                    </a:moveTo>
                    <a:cubicBezTo>
                      <a:pt x="1527" y="169"/>
                      <a:pt x="1484" y="203"/>
                      <a:pt x="1363" y="304"/>
                    </a:cubicBezTo>
                    <a:lnTo>
                      <a:pt x="1363" y="304"/>
                    </a:lnTo>
                    <a:cubicBezTo>
                      <a:pt x="1417" y="264"/>
                      <a:pt x="1530" y="169"/>
                      <a:pt x="1528" y="169"/>
                    </a:cubicBezTo>
                    <a:close/>
                    <a:moveTo>
                      <a:pt x="772" y="802"/>
                    </a:moveTo>
                    <a:cubicBezTo>
                      <a:pt x="762" y="802"/>
                      <a:pt x="726" y="828"/>
                      <a:pt x="662" y="888"/>
                    </a:cubicBezTo>
                    <a:lnTo>
                      <a:pt x="662" y="888"/>
                    </a:lnTo>
                    <a:cubicBezTo>
                      <a:pt x="695" y="866"/>
                      <a:pt x="733" y="837"/>
                      <a:pt x="774" y="802"/>
                    </a:cubicBezTo>
                    <a:lnTo>
                      <a:pt x="774" y="802"/>
                    </a:lnTo>
                    <a:cubicBezTo>
                      <a:pt x="773" y="802"/>
                      <a:pt x="773" y="802"/>
                      <a:pt x="772" y="802"/>
                    </a:cubicBezTo>
                    <a:close/>
                    <a:moveTo>
                      <a:pt x="671" y="933"/>
                    </a:moveTo>
                    <a:cubicBezTo>
                      <a:pt x="666" y="938"/>
                      <a:pt x="662" y="942"/>
                      <a:pt x="658" y="946"/>
                    </a:cubicBezTo>
                    <a:cubicBezTo>
                      <a:pt x="642" y="961"/>
                      <a:pt x="629" y="974"/>
                      <a:pt x="617" y="985"/>
                    </a:cubicBezTo>
                    <a:lnTo>
                      <a:pt x="617" y="985"/>
                    </a:lnTo>
                    <a:cubicBezTo>
                      <a:pt x="635" y="968"/>
                      <a:pt x="653" y="951"/>
                      <a:pt x="671" y="933"/>
                    </a:cubicBezTo>
                    <a:close/>
                    <a:moveTo>
                      <a:pt x="519" y="1039"/>
                    </a:moveTo>
                    <a:cubicBezTo>
                      <a:pt x="514" y="1039"/>
                      <a:pt x="507" y="1042"/>
                      <a:pt x="493" y="1056"/>
                    </a:cubicBezTo>
                    <a:cubicBezTo>
                      <a:pt x="461" y="1089"/>
                      <a:pt x="450" y="1102"/>
                      <a:pt x="453" y="1102"/>
                    </a:cubicBezTo>
                    <a:cubicBezTo>
                      <a:pt x="458" y="1102"/>
                      <a:pt x="492" y="1076"/>
                      <a:pt x="533" y="1042"/>
                    </a:cubicBezTo>
                    <a:lnTo>
                      <a:pt x="533" y="1042"/>
                    </a:lnTo>
                    <a:cubicBezTo>
                      <a:pt x="527" y="1042"/>
                      <a:pt x="524" y="1039"/>
                      <a:pt x="519" y="1039"/>
                    </a:cubicBezTo>
                    <a:close/>
                    <a:moveTo>
                      <a:pt x="439" y="1001"/>
                    </a:moveTo>
                    <a:lnTo>
                      <a:pt x="308" y="1106"/>
                    </a:lnTo>
                    <a:lnTo>
                      <a:pt x="308" y="1106"/>
                    </a:lnTo>
                    <a:cubicBezTo>
                      <a:pt x="314" y="1099"/>
                      <a:pt x="318" y="1093"/>
                      <a:pt x="321" y="1090"/>
                    </a:cubicBezTo>
                    <a:lnTo>
                      <a:pt x="321" y="1090"/>
                    </a:lnTo>
                    <a:cubicBezTo>
                      <a:pt x="300" y="1105"/>
                      <a:pt x="280" y="1120"/>
                      <a:pt x="262" y="1133"/>
                    </a:cubicBezTo>
                    <a:lnTo>
                      <a:pt x="262" y="1133"/>
                    </a:lnTo>
                    <a:cubicBezTo>
                      <a:pt x="302" y="1099"/>
                      <a:pt x="319" y="1086"/>
                      <a:pt x="322" y="1086"/>
                    </a:cubicBezTo>
                    <a:cubicBezTo>
                      <a:pt x="323" y="1086"/>
                      <a:pt x="322" y="1087"/>
                      <a:pt x="321" y="1090"/>
                    </a:cubicBezTo>
                    <a:lnTo>
                      <a:pt x="321" y="1090"/>
                    </a:lnTo>
                    <a:cubicBezTo>
                      <a:pt x="355" y="1063"/>
                      <a:pt x="395" y="1034"/>
                      <a:pt x="439" y="1001"/>
                    </a:cubicBezTo>
                    <a:close/>
                    <a:moveTo>
                      <a:pt x="526" y="983"/>
                    </a:moveTo>
                    <a:cubicBezTo>
                      <a:pt x="527" y="983"/>
                      <a:pt x="515" y="995"/>
                      <a:pt x="484" y="1024"/>
                    </a:cubicBezTo>
                    <a:lnTo>
                      <a:pt x="484" y="1024"/>
                    </a:lnTo>
                    <a:lnTo>
                      <a:pt x="343" y="1139"/>
                    </a:lnTo>
                    <a:lnTo>
                      <a:pt x="343" y="1139"/>
                    </a:lnTo>
                    <a:cubicBezTo>
                      <a:pt x="438" y="1057"/>
                      <a:pt x="524" y="983"/>
                      <a:pt x="526" y="983"/>
                    </a:cubicBezTo>
                    <a:close/>
                    <a:moveTo>
                      <a:pt x="1658" y="0"/>
                    </a:moveTo>
                    <a:cubicBezTo>
                      <a:pt x="1657" y="0"/>
                      <a:pt x="1568" y="80"/>
                      <a:pt x="1479" y="125"/>
                    </a:cubicBezTo>
                    <a:cubicBezTo>
                      <a:pt x="1370" y="234"/>
                      <a:pt x="1315" y="289"/>
                      <a:pt x="1260" y="344"/>
                    </a:cubicBezTo>
                    <a:cubicBezTo>
                      <a:pt x="1234" y="370"/>
                      <a:pt x="1194" y="410"/>
                      <a:pt x="1148" y="456"/>
                    </a:cubicBezTo>
                    <a:lnTo>
                      <a:pt x="1148" y="456"/>
                    </a:lnTo>
                    <a:cubicBezTo>
                      <a:pt x="1149" y="455"/>
                      <a:pt x="1150" y="454"/>
                      <a:pt x="1151" y="453"/>
                    </a:cubicBezTo>
                    <a:lnTo>
                      <a:pt x="1151" y="453"/>
                    </a:lnTo>
                    <a:lnTo>
                      <a:pt x="1147" y="456"/>
                    </a:lnTo>
                    <a:lnTo>
                      <a:pt x="1147" y="456"/>
                    </a:lnTo>
                    <a:cubicBezTo>
                      <a:pt x="1147" y="456"/>
                      <a:pt x="1147" y="456"/>
                      <a:pt x="1148" y="456"/>
                    </a:cubicBezTo>
                    <a:lnTo>
                      <a:pt x="1148" y="456"/>
                    </a:lnTo>
                    <a:cubicBezTo>
                      <a:pt x="1007" y="561"/>
                      <a:pt x="981" y="575"/>
                      <a:pt x="888" y="663"/>
                    </a:cubicBezTo>
                    <a:lnTo>
                      <a:pt x="888" y="663"/>
                    </a:lnTo>
                    <a:lnTo>
                      <a:pt x="1147" y="456"/>
                    </a:lnTo>
                    <a:lnTo>
                      <a:pt x="1147" y="456"/>
                    </a:lnTo>
                    <a:cubicBezTo>
                      <a:pt x="1039" y="562"/>
                      <a:pt x="893" y="702"/>
                      <a:pt x="774" y="802"/>
                    </a:cubicBezTo>
                    <a:lnTo>
                      <a:pt x="774" y="802"/>
                    </a:lnTo>
                    <a:cubicBezTo>
                      <a:pt x="780" y="807"/>
                      <a:pt x="755" y="843"/>
                      <a:pt x="702" y="900"/>
                    </a:cubicBezTo>
                    <a:lnTo>
                      <a:pt x="702" y="900"/>
                    </a:lnTo>
                    <a:cubicBezTo>
                      <a:pt x="709" y="895"/>
                      <a:pt x="712" y="891"/>
                      <a:pt x="713" y="891"/>
                    </a:cubicBezTo>
                    <a:lnTo>
                      <a:pt x="713" y="891"/>
                    </a:lnTo>
                    <a:cubicBezTo>
                      <a:pt x="699" y="905"/>
                      <a:pt x="685" y="919"/>
                      <a:pt x="671" y="933"/>
                    </a:cubicBezTo>
                    <a:lnTo>
                      <a:pt x="671" y="933"/>
                    </a:lnTo>
                    <a:cubicBezTo>
                      <a:pt x="682" y="922"/>
                      <a:pt x="692" y="911"/>
                      <a:pt x="702" y="900"/>
                    </a:cubicBezTo>
                    <a:lnTo>
                      <a:pt x="702" y="900"/>
                    </a:lnTo>
                    <a:cubicBezTo>
                      <a:pt x="674" y="924"/>
                      <a:pt x="595" y="992"/>
                      <a:pt x="533" y="1042"/>
                    </a:cubicBezTo>
                    <a:lnTo>
                      <a:pt x="533" y="1042"/>
                    </a:lnTo>
                    <a:cubicBezTo>
                      <a:pt x="534" y="1042"/>
                      <a:pt x="534" y="1042"/>
                      <a:pt x="535" y="1042"/>
                    </a:cubicBezTo>
                    <a:cubicBezTo>
                      <a:pt x="546" y="1042"/>
                      <a:pt x="566" y="1033"/>
                      <a:pt x="617" y="985"/>
                    </a:cubicBezTo>
                    <a:lnTo>
                      <a:pt x="617" y="985"/>
                    </a:lnTo>
                    <a:cubicBezTo>
                      <a:pt x="564" y="1037"/>
                      <a:pt x="510" y="1084"/>
                      <a:pt x="457" y="1121"/>
                    </a:cubicBezTo>
                    <a:lnTo>
                      <a:pt x="457" y="1121"/>
                    </a:lnTo>
                    <a:cubicBezTo>
                      <a:pt x="461" y="1115"/>
                      <a:pt x="464" y="1110"/>
                      <a:pt x="461" y="1110"/>
                    </a:cubicBezTo>
                    <a:cubicBezTo>
                      <a:pt x="457" y="1110"/>
                      <a:pt x="436" y="1123"/>
                      <a:pt x="384" y="1165"/>
                    </a:cubicBezTo>
                    <a:cubicBezTo>
                      <a:pt x="408" y="1153"/>
                      <a:pt x="432" y="1138"/>
                      <a:pt x="457" y="1121"/>
                    </a:cubicBezTo>
                    <a:lnTo>
                      <a:pt x="457" y="1121"/>
                    </a:lnTo>
                    <a:cubicBezTo>
                      <a:pt x="446" y="1137"/>
                      <a:pt x="424" y="1163"/>
                      <a:pt x="434" y="1163"/>
                    </a:cubicBezTo>
                    <a:cubicBezTo>
                      <a:pt x="449" y="1163"/>
                      <a:pt x="551" y="1091"/>
                      <a:pt x="932" y="782"/>
                    </a:cubicBezTo>
                    <a:cubicBezTo>
                      <a:pt x="1096" y="618"/>
                      <a:pt x="1205" y="508"/>
                      <a:pt x="1315" y="453"/>
                    </a:cubicBezTo>
                    <a:cubicBezTo>
                      <a:pt x="1390" y="378"/>
                      <a:pt x="1416" y="348"/>
                      <a:pt x="1409" y="348"/>
                    </a:cubicBezTo>
                    <a:cubicBezTo>
                      <a:pt x="1390" y="348"/>
                      <a:pt x="1145" y="553"/>
                      <a:pt x="986" y="672"/>
                    </a:cubicBezTo>
                    <a:cubicBezTo>
                      <a:pt x="716" y="909"/>
                      <a:pt x="628" y="984"/>
                      <a:pt x="625" y="984"/>
                    </a:cubicBezTo>
                    <a:cubicBezTo>
                      <a:pt x="619" y="984"/>
                      <a:pt x="862" y="764"/>
                      <a:pt x="856" y="764"/>
                    </a:cubicBezTo>
                    <a:lnTo>
                      <a:pt x="856" y="764"/>
                    </a:lnTo>
                    <a:cubicBezTo>
                      <a:pt x="854" y="764"/>
                      <a:pt x="829" y="784"/>
                      <a:pt x="767" y="837"/>
                    </a:cubicBezTo>
                    <a:cubicBezTo>
                      <a:pt x="1151" y="508"/>
                      <a:pt x="1151" y="508"/>
                      <a:pt x="1315" y="344"/>
                    </a:cubicBezTo>
                    <a:cubicBezTo>
                      <a:pt x="1332" y="329"/>
                      <a:pt x="1348" y="316"/>
                      <a:pt x="1363" y="304"/>
                    </a:cubicBezTo>
                    <a:lnTo>
                      <a:pt x="1363" y="304"/>
                    </a:lnTo>
                    <a:cubicBezTo>
                      <a:pt x="1349" y="314"/>
                      <a:pt x="1338" y="321"/>
                      <a:pt x="1335" y="321"/>
                    </a:cubicBezTo>
                    <a:cubicBezTo>
                      <a:pt x="1325" y="321"/>
                      <a:pt x="1391" y="251"/>
                      <a:pt x="1644" y="15"/>
                    </a:cubicBezTo>
                    <a:cubicBezTo>
                      <a:pt x="1654" y="5"/>
                      <a:pt x="1659" y="0"/>
                      <a:pt x="1658" y="0"/>
                    </a:cubicBezTo>
                    <a:close/>
                    <a:moveTo>
                      <a:pt x="127" y="1235"/>
                    </a:moveTo>
                    <a:lnTo>
                      <a:pt x="127" y="1235"/>
                    </a:lnTo>
                    <a:cubicBezTo>
                      <a:pt x="47" y="1297"/>
                      <a:pt x="51" y="1297"/>
                      <a:pt x="60" y="1297"/>
                    </a:cubicBezTo>
                    <a:lnTo>
                      <a:pt x="60" y="1297"/>
                    </a:lnTo>
                    <a:cubicBezTo>
                      <a:pt x="65" y="1297"/>
                      <a:pt x="71" y="1297"/>
                      <a:pt x="68" y="1304"/>
                    </a:cubicBezTo>
                    <a:lnTo>
                      <a:pt x="68" y="1304"/>
                    </a:lnTo>
                    <a:cubicBezTo>
                      <a:pt x="89" y="1280"/>
                      <a:pt x="109" y="1257"/>
                      <a:pt x="127" y="1235"/>
                    </a:cubicBezTo>
                    <a:close/>
                    <a:moveTo>
                      <a:pt x="1420" y="129"/>
                    </a:moveTo>
                    <a:cubicBezTo>
                      <a:pt x="1206" y="343"/>
                      <a:pt x="1258" y="291"/>
                      <a:pt x="877" y="618"/>
                    </a:cubicBezTo>
                    <a:cubicBezTo>
                      <a:pt x="1088" y="433"/>
                      <a:pt x="1159" y="350"/>
                      <a:pt x="1140" y="350"/>
                    </a:cubicBezTo>
                    <a:cubicBezTo>
                      <a:pt x="1139" y="350"/>
                      <a:pt x="1138" y="350"/>
                      <a:pt x="1137" y="351"/>
                    </a:cubicBezTo>
                    <a:lnTo>
                      <a:pt x="1137" y="351"/>
                    </a:lnTo>
                    <a:cubicBezTo>
                      <a:pt x="1144" y="345"/>
                      <a:pt x="1150" y="341"/>
                      <a:pt x="1153" y="338"/>
                    </a:cubicBezTo>
                    <a:lnTo>
                      <a:pt x="1153" y="338"/>
                    </a:lnTo>
                    <a:cubicBezTo>
                      <a:pt x="1152" y="340"/>
                      <a:pt x="1152" y="342"/>
                      <a:pt x="1151" y="344"/>
                    </a:cubicBezTo>
                    <a:cubicBezTo>
                      <a:pt x="1156" y="339"/>
                      <a:pt x="1157" y="337"/>
                      <a:pt x="1157" y="337"/>
                    </a:cubicBezTo>
                    <a:lnTo>
                      <a:pt x="1157" y="337"/>
                    </a:lnTo>
                    <a:cubicBezTo>
                      <a:pt x="1156" y="337"/>
                      <a:pt x="1155" y="337"/>
                      <a:pt x="1153" y="338"/>
                    </a:cubicBezTo>
                    <a:lnTo>
                      <a:pt x="1153" y="338"/>
                    </a:lnTo>
                    <a:cubicBezTo>
                      <a:pt x="1163" y="319"/>
                      <a:pt x="1163" y="309"/>
                      <a:pt x="1157" y="309"/>
                    </a:cubicBezTo>
                    <a:cubicBezTo>
                      <a:pt x="1133" y="309"/>
                      <a:pt x="1012" y="428"/>
                      <a:pt x="831" y="608"/>
                    </a:cubicBezTo>
                    <a:lnTo>
                      <a:pt x="831" y="608"/>
                    </a:lnTo>
                    <a:cubicBezTo>
                      <a:pt x="828" y="611"/>
                      <a:pt x="825" y="614"/>
                      <a:pt x="822" y="618"/>
                    </a:cubicBezTo>
                    <a:cubicBezTo>
                      <a:pt x="823" y="617"/>
                      <a:pt x="823" y="616"/>
                      <a:pt x="824" y="616"/>
                    </a:cubicBezTo>
                    <a:lnTo>
                      <a:pt x="824" y="616"/>
                    </a:lnTo>
                    <a:cubicBezTo>
                      <a:pt x="806" y="634"/>
                      <a:pt x="787" y="653"/>
                      <a:pt x="767" y="672"/>
                    </a:cubicBezTo>
                    <a:cubicBezTo>
                      <a:pt x="705" y="719"/>
                      <a:pt x="674" y="739"/>
                      <a:pt x="666" y="739"/>
                    </a:cubicBezTo>
                    <a:cubicBezTo>
                      <a:pt x="646" y="739"/>
                      <a:pt x="772" y="613"/>
                      <a:pt x="927" y="458"/>
                    </a:cubicBezTo>
                    <a:lnTo>
                      <a:pt x="927" y="458"/>
                    </a:lnTo>
                    <a:lnTo>
                      <a:pt x="658" y="727"/>
                    </a:lnTo>
                    <a:cubicBezTo>
                      <a:pt x="562" y="811"/>
                      <a:pt x="523" y="843"/>
                      <a:pt x="520" y="843"/>
                    </a:cubicBezTo>
                    <a:cubicBezTo>
                      <a:pt x="509" y="843"/>
                      <a:pt x="791" y="575"/>
                      <a:pt x="772" y="575"/>
                    </a:cubicBezTo>
                    <a:cubicBezTo>
                      <a:pt x="768" y="575"/>
                      <a:pt x="750" y="587"/>
                      <a:pt x="713" y="618"/>
                    </a:cubicBezTo>
                    <a:cubicBezTo>
                      <a:pt x="693" y="637"/>
                      <a:pt x="608" y="722"/>
                      <a:pt x="509" y="821"/>
                    </a:cubicBezTo>
                    <a:lnTo>
                      <a:pt x="509" y="821"/>
                    </a:lnTo>
                    <a:cubicBezTo>
                      <a:pt x="556" y="759"/>
                      <a:pt x="612" y="683"/>
                      <a:pt x="713" y="563"/>
                    </a:cubicBezTo>
                    <a:lnTo>
                      <a:pt x="713" y="563"/>
                    </a:lnTo>
                    <a:lnTo>
                      <a:pt x="329" y="1001"/>
                    </a:lnTo>
                    <a:cubicBezTo>
                      <a:pt x="255" y="1076"/>
                      <a:pt x="191" y="1139"/>
                      <a:pt x="165" y="1165"/>
                    </a:cubicBezTo>
                    <a:lnTo>
                      <a:pt x="165" y="1165"/>
                    </a:lnTo>
                    <a:cubicBezTo>
                      <a:pt x="197" y="1138"/>
                      <a:pt x="226" y="1114"/>
                      <a:pt x="252" y="1092"/>
                    </a:cubicBezTo>
                    <a:lnTo>
                      <a:pt x="252" y="1092"/>
                    </a:lnTo>
                    <a:cubicBezTo>
                      <a:pt x="219" y="1129"/>
                      <a:pt x="178" y="1175"/>
                      <a:pt x="127" y="1235"/>
                    </a:cubicBezTo>
                    <a:lnTo>
                      <a:pt x="127" y="1235"/>
                    </a:lnTo>
                    <a:cubicBezTo>
                      <a:pt x="158" y="1212"/>
                      <a:pt x="202" y="1179"/>
                      <a:pt x="262" y="1133"/>
                    </a:cubicBezTo>
                    <a:lnTo>
                      <a:pt x="262" y="1133"/>
                    </a:lnTo>
                    <a:cubicBezTo>
                      <a:pt x="239" y="1154"/>
                      <a:pt x="207" y="1182"/>
                      <a:pt x="165" y="1220"/>
                    </a:cubicBezTo>
                    <a:lnTo>
                      <a:pt x="308" y="1106"/>
                    </a:lnTo>
                    <a:lnTo>
                      <a:pt x="308" y="1106"/>
                    </a:lnTo>
                    <a:cubicBezTo>
                      <a:pt x="267" y="1153"/>
                      <a:pt x="161" y="1265"/>
                      <a:pt x="180" y="1265"/>
                    </a:cubicBezTo>
                    <a:cubicBezTo>
                      <a:pt x="184" y="1265"/>
                      <a:pt x="191" y="1262"/>
                      <a:pt x="202" y="1254"/>
                    </a:cubicBezTo>
                    <a:lnTo>
                      <a:pt x="202" y="1254"/>
                    </a:lnTo>
                    <a:lnTo>
                      <a:pt x="110" y="1330"/>
                    </a:lnTo>
                    <a:cubicBezTo>
                      <a:pt x="96" y="1344"/>
                      <a:pt x="90" y="1350"/>
                      <a:pt x="92" y="1350"/>
                    </a:cubicBezTo>
                    <a:cubicBezTo>
                      <a:pt x="96" y="1350"/>
                      <a:pt x="161" y="1295"/>
                      <a:pt x="240" y="1228"/>
                    </a:cubicBezTo>
                    <a:lnTo>
                      <a:pt x="240" y="1228"/>
                    </a:lnTo>
                    <a:cubicBezTo>
                      <a:pt x="275" y="1202"/>
                      <a:pt x="327" y="1161"/>
                      <a:pt x="402" y="1099"/>
                    </a:cubicBezTo>
                    <a:lnTo>
                      <a:pt x="402" y="1099"/>
                    </a:lnTo>
                    <a:cubicBezTo>
                      <a:pt x="381" y="1118"/>
                      <a:pt x="357" y="1140"/>
                      <a:pt x="329" y="1165"/>
                    </a:cubicBezTo>
                    <a:lnTo>
                      <a:pt x="603" y="946"/>
                    </a:lnTo>
                    <a:cubicBezTo>
                      <a:pt x="625" y="924"/>
                      <a:pt x="645" y="905"/>
                      <a:pt x="662" y="888"/>
                    </a:cubicBezTo>
                    <a:lnTo>
                      <a:pt x="662" y="888"/>
                    </a:lnTo>
                    <a:cubicBezTo>
                      <a:pt x="661" y="889"/>
                      <a:pt x="659" y="890"/>
                      <a:pt x="658" y="891"/>
                    </a:cubicBezTo>
                    <a:cubicBezTo>
                      <a:pt x="771" y="778"/>
                      <a:pt x="839" y="710"/>
                      <a:pt x="888" y="663"/>
                    </a:cubicBezTo>
                    <a:lnTo>
                      <a:pt x="888" y="663"/>
                    </a:lnTo>
                    <a:lnTo>
                      <a:pt x="877" y="672"/>
                    </a:lnTo>
                    <a:cubicBezTo>
                      <a:pt x="877" y="672"/>
                      <a:pt x="1254" y="295"/>
                      <a:pt x="1420" y="129"/>
                    </a:cubicBezTo>
                    <a:close/>
                    <a:moveTo>
                      <a:pt x="68" y="1304"/>
                    </a:moveTo>
                    <a:lnTo>
                      <a:pt x="68" y="1304"/>
                    </a:lnTo>
                    <a:cubicBezTo>
                      <a:pt x="47" y="1329"/>
                      <a:pt x="25" y="1356"/>
                      <a:pt x="0" y="1384"/>
                    </a:cubicBezTo>
                    <a:cubicBezTo>
                      <a:pt x="50" y="1335"/>
                      <a:pt x="66" y="1314"/>
                      <a:pt x="68" y="1304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4110;p32"/>
              <p:cNvSpPr/>
              <p:nvPr/>
            </p:nvSpPr>
            <p:spPr>
              <a:xfrm>
                <a:off x="6504379" y="3183154"/>
                <a:ext cx="6934" cy="8213"/>
              </a:xfrm>
              <a:custGeom>
                <a:avLst/>
                <a:gdLst/>
                <a:ahLst/>
                <a:cxnLst/>
                <a:rect l="l" t="t" r="r" b="b"/>
                <a:pathLst>
                  <a:path w="562" h="671" extrusionOk="0">
                    <a:moveTo>
                      <a:pt x="553" y="1"/>
                    </a:moveTo>
                    <a:lnTo>
                      <a:pt x="553" y="1"/>
                    </a:lnTo>
                    <a:cubicBezTo>
                      <a:pt x="553" y="1"/>
                      <a:pt x="551" y="2"/>
                      <a:pt x="548" y="5"/>
                    </a:cubicBezTo>
                    <a:lnTo>
                      <a:pt x="220" y="388"/>
                    </a:lnTo>
                    <a:cubicBezTo>
                      <a:pt x="227" y="381"/>
                      <a:pt x="232" y="377"/>
                      <a:pt x="234" y="377"/>
                    </a:cubicBezTo>
                    <a:cubicBezTo>
                      <a:pt x="240" y="377"/>
                      <a:pt x="213" y="421"/>
                      <a:pt x="181" y="466"/>
                    </a:cubicBezTo>
                    <a:lnTo>
                      <a:pt x="181" y="466"/>
                    </a:lnTo>
                    <a:cubicBezTo>
                      <a:pt x="366" y="252"/>
                      <a:pt x="561" y="1"/>
                      <a:pt x="553" y="1"/>
                    </a:cubicBezTo>
                    <a:close/>
                    <a:moveTo>
                      <a:pt x="181" y="466"/>
                    </a:moveTo>
                    <a:cubicBezTo>
                      <a:pt x="117" y="540"/>
                      <a:pt x="54" y="609"/>
                      <a:pt x="1" y="662"/>
                    </a:cubicBezTo>
                    <a:cubicBezTo>
                      <a:pt x="10" y="653"/>
                      <a:pt x="14" y="650"/>
                      <a:pt x="16" y="650"/>
                    </a:cubicBezTo>
                    <a:cubicBezTo>
                      <a:pt x="22" y="650"/>
                      <a:pt x="12" y="670"/>
                      <a:pt x="15" y="670"/>
                    </a:cubicBezTo>
                    <a:cubicBezTo>
                      <a:pt x="19" y="670"/>
                      <a:pt x="39" y="647"/>
                      <a:pt x="110" y="553"/>
                    </a:cubicBezTo>
                    <a:cubicBezTo>
                      <a:pt x="130" y="533"/>
                      <a:pt x="157" y="499"/>
                      <a:pt x="181" y="466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1" name="Google Shape;4111;p32"/>
              <p:cNvSpPr/>
              <p:nvPr/>
            </p:nvSpPr>
            <p:spPr>
              <a:xfrm>
                <a:off x="6503998" y="3163307"/>
                <a:ext cx="46352" cy="35582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2907" extrusionOk="0">
                    <a:moveTo>
                      <a:pt x="2239" y="701"/>
                    </a:moveTo>
                    <a:cubicBezTo>
                      <a:pt x="2218" y="704"/>
                      <a:pt x="2194" y="708"/>
                      <a:pt x="2168" y="713"/>
                    </a:cubicBezTo>
                    <a:cubicBezTo>
                      <a:pt x="2191" y="709"/>
                      <a:pt x="2215" y="705"/>
                      <a:pt x="2239" y="701"/>
                    </a:cubicBezTo>
                    <a:close/>
                    <a:moveTo>
                      <a:pt x="2044" y="1091"/>
                    </a:moveTo>
                    <a:cubicBezTo>
                      <a:pt x="2419" y="1153"/>
                      <a:pt x="3000" y="1161"/>
                      <a:pt x="2551" y="1206"/>
                    </a:cubicBezTo>
                    <a:cubicBezTo>
                      <a:pt x="2332" y="1151"/>
                      <a:pt x="2058" y="1096"/>
                      <a:pt x="2003" y="1096"/>
                    </a:cubicBezTo>
                    <a:cubicBezTo>
                      <a:pt x="2034" y="1096"/>
                      <a:pt x="2046" y="1094"/>
                      <a:pt x="2044" y="1091"/>
                    </a:cubicBezTo>
                    <a:close/>
                    <a:moveTo>
                      <a:pt x="369" y="1924"/>
                    </a:moveTo>
                    <a:cubicBezTo>
                      <a:pt x="310" y="1996"/>
                      <a:pt x="222" y="2102"/>
                      <a:pt x="229" y="2102"/>
                    </a:cubicBezTo>
                    <a:cubicBezTo>
                      <a:pt x="229" y="2102"/>
                      <a:pt x="230" y="2101"/>
                      <a:pt x="231" y="2101"/>
                    </a:cubicBezTo>
                    <a:lnTo>
                      <a:pt x="231" y="2101"/>
                    </a:lnTo>
                    <a:cubicBezTo>
                      <a:pt x="266" y="2057"/>
                      <a:pt x="312" y="2000"/>
                      <a:pt x="369" y="1924"/>
                    </a:cubicBezTo>
                    <a:close/>
                    <a:moveTo>
                      <a:pt x="3154" y="1"/>
                    </a:moveTo>
                    <a:lnTo>
                      <a:pt x="3154" y="1"/>
                    </a:lnTo>
                    <a:cubicBezTo>
                      <a:pt x="3044" y="275"/>
                      <a:pt x="2551" y="439"/>
                      <a:pt x="2168" y="603"/>
                    </a:cubicBezTo>
                    <a:cubicBezTo>
                      <a:pt x="2131" y="622"/>
                      <a:pt x="2125" y="628"/>
                      <a:pt x="2137" y="628"/>
                    </a:cubicBezTo>
                    <a:cubicBezTo>
                      <a:pt x="2162" y="628"/>
                      <a:pt x="2259" y="603"/>
                      <a:pt x="2332" y="603"/>
                    </a:cubicBezTo>
                    <a:cubicBezTo>
                      <a:pt x="2551" y="548"/>
                      <a:pt x="2661" y="384"/>
                      <a:pt x="2935" y="329"/>
                    </a:cubicBezTo>
                    <a:lnTo>
                      <a:pt x="2935" y="329"/>
                    </a:lnTo>
                    <a:cubicBezTo>
                      <a:pt x="2986" y="432"/>
                      <a:pt x="2603" y="631"/>
                      <a:pt x="2239" y="701"/>
                    </a:cubicBezTo>
                    <a:lnTo>
                      <a:pt x="2239" y="701"/>
                    </a:lnTo>
                    <a:cubicBezTo>
                      <a:pt x="2269" y="697"/>
                      <a:pt x="2295" y="695"/>
                      <a:pt x="2317" y="695"/>
                    </a:cubicBezTo>
                    <a:cubicBezTo>
                      <a:pt x="2629" y="695"/>
                      <a:pt x="2277" y="1041"/>
                      <a:pt x="1839" y="1041"/>
                    </a:cubicBezTo>
                    <a:cubicBezTo>
                      <a:pt x="1852" y="1047"/>
                      <a:pt x="1867" y="1052"/>
                      <a:pt x="1884" y="1057"/>
                    </a:cubicBezTo>
                    <a:lnTo>
                      <a:pt x="1884" y="1057"/>
                    </a:lnTo>
                    <a:cubicBezTo>
                      <a:pt x="1830" y="1048"/>
                      <a:pt x="1784" y="1041"/>
                      <a:pt x="1784" y="1041"/>
                    </a:cubicBezTo>
                    <a:lnTo>
                      <a:pt x="1784" y="1041"/>
                    </a:lnTo>
                    <a:cubicBezTo>
                      <a:pt x="2168" y="1151"/>
                      <a:pt x="2058" y="1096"/>
                      <a:pt x="1784" y="1589"/>
                    </a:cubicBezTo>
                    <a:lnTo>
                      <a:pt x="2277" y="2082"/>
                    </a:lnTo>
                    <a:cubicBezTo>
                      <a:pt x="1887" y="2372"/>
                      <a:pt x="1609" y="2479"/>
                      <a:pt x="1409" y="2479"/>
                    </a:cubicBezTo>
                    <a:cubicBezTo>
                      <a:pt x="838" y="2479"/>
                      <a:pt x="891" y="1609"/>
                      <a:pt x="738" y="1609"/>
                    </a:cubicBezTo>
                    <a:cubicBezTo>
                      <a:pt x="711" y="1609"/>
                      <a:pt x="678" y="1636"/>
                      <a:pt x="634" y="1699"/>
                    </a:cubicBezTo>
                    <a:lnTo>
                      <a:pt x="525" y="2027"/>
                    </a:lnTo>
                    <a:cubicBezTo>
                      <a:pt x="431" y="1933"/>
                      <a:pt x="417" y="1880"/>
                      <a:pt x="415" y="1866"/>
                    </a:cubicBezTo>
                    <a:lnTo>
                      <a:pt x="415" y="1866"/>
                    </a:lnTo>
                    <a:cubicBezTo>
                      <a:pt x="420" y="1861"/>
                      <a:pt x="422" y="1858"/>
                      <a:pt x="421" y="1858"/>
                    </a:cubicBezTo>
                    <a:lnTo>
                      <a:pt x="421" y="1858"/>
                    </a:lnTo>
                    <a:cubicBezTo>
                      <a:pt x="421" y="1858"/>
                      <a:pt x="419" y="1859"/>
                      <a:pt x="415" y="1863"/>
                    </a:cubicBezTo>
                    <a:cubicBezTo>
                      <a:pt x="399" y="1885"/>
                      <a:pt x="384" y="1905"/>
                      <a:pt x="369" y="1924"/>
                    </a:cubicBezTo>
                    <a:lnTo>
                      <a:pt x="369" y="1924"/>
                    </a:lnTo>
                    <a:cubicBezTo>
                      <a:pt x="370" y="1923"/>
                      <a:pt x="371" y="1921"/>
                      <a:pt x="373" y="1920"/>
                    </a:cubicBezTo>
                    <a:lnTo>
                      <a:pt x="373" y="1920"/>
                    </a:lnTo>
                    <a:lnTo>
                      <a:pt x="251" y="2082"/>
                    </a:lnTo>
                    <a:cubicBezTo>
                      <a:pt x="241" y="2092"/>
                      <a:pt x="234" y="2098"/>
                      <a:pt x="231" y="2101"/>
                    </a:cubicBezTo>
                    <a:lnTo>
                      <a:pt x="231" y="2101"/>
                    </a:lnTo>
                    <a:cubicBezTo>
                      <a:pt x="1" y="2383"/>
                      <a:pt x="178" y="2089"/>
                      <a:pt x="86" y="2411"/>
                    </a:cubicBezTo>
                    <a:lnTo>
                      <a:pt x="525" y="2082"/>
                    </a:lnTo>
                    <a:cubicBezTo>
                      <a:pt x="691" y="2290"/>
                      <a:pt x="1014" y="2906"/>
                      <a:pt x="1590" y="2906"/>
                    </a:cubicBezTo>
                    <a:cubicBezTo>
                      <a:pt x="1774" y="2906"/>
                      <a:pt x="1984" y="2844"/>
                      <a:pt x="2223" y="2685"/>
                    </a:cubicBezTo>
                    <a:cubicBezTo>
                      <a:pt x="3263" y="1096"/>
                      <a:pt x="2825" y="1206"/>
                      <a:pt x="3044" y="822"/>
                    </a:cubicBezTo>
                    <a:lnTo>
                      <a:pt x="3044" y="822"/>
                    </a:lnTo>
                    <a:cubicBezTo>
                      <a:pt x="2935" y="877"/>
                      <a:pt x="2715" y="877"/>
                      <a:pt x="2606" y="877"/>
                    </a:cubicBezTo>
                    <a:cubicBezTo>
                      <a:pt x="2551" y="768"/>
                      <a:pt x="3756" y="165"/>
                      <a:pt x="3154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2" name="Google Shape;4112;p32"/>
              <p:cNvSpPr/>
              <p:nvPr/>
            </p:nvSpPr>
            <p:spPr>
              <a:xfrm>
                <a:off x="6541438" y="3171929"/>
                <a:ext cx="2036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11" extrusionOk="0">
                    <a:moveTo>
                      <a:pt x="0" y="1"/>
                    </a:moveTo>
                    <a:lnTo>
                      <a:pt x="0" y="110"/>
                    </a:lnTo>
                    <a:cubicBezTo>
                      <a:pt x="55" y="110"/>
                      <a:pt x="164" y="110"/>
                      <a:pt x="164" y="5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3" name="Google Shape;4113;p32"/>
              <p:cNvSpPr/>
              <p:nvPr/>
            </p:nvSpPr>
            <p:spPr>
              <a:xfrm>
                <a:off x="6573773" y="2944452"/>
                <a:ext cx="12165" cy="7454"/>
              </a:xfrm>
              <a:custGeom>
                <a:avLst/>
                <a:gdLst/>
                <a:ahLst/>
                <a:cxnLst/>
                <a:rect l="l" t="t" r="r" b="b"/>
                <a:pathLst>
                  <a:path w="986" h="609" extrusionOk="0">
                    <a:moveTo>
                      <a:pt x="274" y="1"/>
                    </a:moveTo>
                    <a:cubicBezTo>
                      <a:pt x="274" y="1"/>
                      <a:pt x="274" y="32"/>
                      <a:pt x="282" y="83"/>
                    </a:cubicBezTo>
                    <a:lnTo>
                      <a:pt x="282" y="83"/>
                    </a:lnTo>
                    <a:cubicBezTo>
                      <a:pt x="282" y="83"/>
                      <a:pt x="281" y="83"/>
                      <a:pt x="281" y="83"/>
                    </a:cubicBezTo>
                    <a:cubicBezTo>
                      <a:pt x="123" y="83"/>
                      <a:pt x="0" y="138"/>
                      <a:pt x="0" y="494"/>
                    </a:cubicBezTo>
                    <a:lnTo>
                      <a:pt x="493" y="494"/>
                    </a:lnTo>
                    <a:cubicBezTo>
                      <a:pt x="575" y="576"/>
                      <a:pt x="652" y="608"/>
                      <a:pt x="720" y="608"/>
                    </a:cubicBezTo>
                    <a:cubicBezTo>
                      <a:pt x="801" y="608"/>
                      <a:pt x="869" y="561"/>
                      <a:pt x="916" y="494"/>
                    </a:cubicBezTo>
                    <a:lnTo>
                      <a:pt x="986" y="494"/>
                    </a:lnTo>
                    <a:cubicBezTo>
                      <a:pt x="972" y="479"/>
                      <a:pt x="957" y="465"/>
                      <a:pt x="942" y="450"/>
                    </a:cubicBezTo>
                    <a:lnTo>
                      <a:pt x="942" y="450"/>
                    </a:lnTo>
                    <a:cubicBezTo>
                      <a:pt x="970" y="395"/>
                      <a:pt x="986" y="333"/>
                      <a:pt x="986" y="275"/>
                    </a:cubicBezTo>
                    <a:lnTo>
                      <a:pt x="767" y="1"/>
                    </a:lnTo>
                    <a:cubicBezTo>
                      <a:pt x="698" y="70"/>
                      <a:pt x="614" y="90"/>
                      <a:pt x="529" y="93"/>
                    </a:cubicBezTo>
                    <a:lnTo>
                      <a:pt x="529" y="93"/>
                    </a:lnTo>
                    <a:cubicBezTo>
                      <a:pt x="440" y="37"/>
                      <a:pt x="353" y="1"/>
                      <a:pt x="274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4" name="Google Shape;4114;p32"/>
              <p:cNvSpPr/>
              <p:nvPr/>
            </p:nvSpPr>
            <p:spPr>
              <a:xfrm>
                <a:off x="6586565" y="2947770"/>
                <a:ext cx="5416" cy="12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" extrusionOk="0">
                    <a:moveTo>
                      <a:pt x="165" y="1"/>
                    </a:moveTo>
                    <a:lnTo>
                      <a:pt x="1" y="1"/>
                    </a:lnTo>
                    <a:lnTo>
                      <a:pt x="439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5" name="Google Shape;4115;p32"/>
              <p:cNvSpPr/>
              <p:nvPr/>
            </p:nvSpPr>
            <p:spPr>
              <a:xfrm>
                <a:off x="6581018" y="2947479"/>
                <a:ext cx="12338" cy="1652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135" extrusionOk="0">
                    <a:moveTo>
                      <a:pt x="10" y="12"/>
                    </a:moveTo>
                    <a:cubicBezTo>
                      <a:pt x="6" y="14"/>
                      <a:pt x="7" y="18"/>
                      <a:pt x="13" y="25"/>
                    </a:cubicBezTo>
                    <a:cubicBezTo>
                      <a:pt x="33" y="25"/>
                      <a:pt x="18" y="18"/>
                      <a:pt x="10" y="12"/>
                    </a:cubicBezTo>
                    <a:close/>
                    <a:moveTo>
                      <a:pt x="34" y="0"/>
                    </a:moveTo>
                    <a:cubicBezTo>
                      <a:pt x="1" y="0"/>
                      <a:pt x="3" y="6"/>
                      <a:pt x="10" y="12"/>
                    </a:cubicBezTo>
                    <a:lnTo>
                      <a:pt x="10" y="12"/>
                    </a:lnTo>
                    <a:cubicBezTo>
                      <a:pt x="13" y="10"/>
                      <a:pt x="18" y="10"/>
                      <a:pt x="24" y="10"/>
                    </a:cubicBezTo>
                    <a:cubicBezTo>
                      <a:pt x="44" y="10"/>
                      <a:pt x="82" y="15"/>
                      <a:pt x="137" y="25"/>
                    </a:cubicBezTo>
                    <a:lnTo>
                      <a:pt x="287" y="25"/>
                    </a:lnTo>
                    <a:cubicBezTo>
                      <a:pt x="141" y="6"/>
                      <a:pt x="68" y="0"/>
                      <a:pt x="34" y="0"/>
                    </a:cubicBezTo>
                    <a:close/>
                    <a:moveTo>
                      <a:pt x="13" y="25"/>
                    </a:moveTo>
                    <a:cubicBezTo>
                      <a:pt x="52" y="25"/>
                      <a:pt x="105" y="26"/>
                      <a:pt x="166" y="29"/>
                    </a:cubicBezTo>
                    <a:lnTo>
                      <a:pt x="166" y="29"/>
                    </a:lnTo>
                    <a:cubicBezTo>
                      <a:pt x="156" y="28"/>
                      <a:pt x="146" y="26"/>
                      <a:pt x="137" y="25"/>
                    </a:cubicBezTo>
                    <a:close/>
                    <a:moveTo>
                      <a:pt x="166" y="29"/>
                    </a:moveTo>
                    <a:lnTo>
                      <a:pt x="166" y="29"/>
                    </a:lnTo>
                    <a:cubicBezTo>
                      <a:pt x="325" y="56"/>
                      <a:pt x="603" y="104"/>
                      <a:pt x="999" y="134"/>
                    </a:cubicBezTo>
                    <a:cubicBezTo>
                      <a:pt x="909" y="89"/>
                      <a:pt x="449" y="44"/>
                      <a:pt x="166" y="29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6" name="Google Shape;4116;p32"/>
              <p:cNvSpPr/>
              <p:nvPr/>
            </p:nvSpPr>
            <p:spPr>
              <a:xfrm>
                <a:off x="6580956" y="2947491"/>
                <a:ext cx="3615" cy="967"/>
              </a:xfrm>
              <a:custGeom>
                <a:avLst/>
                <a:gdLst/>
                <a:ahLst/>
                <a:cxnLst/>
                <a:rect l="l" t="t" r="r" b="b"/>
                <a:pathLst>
                  <a:path w="293" h="79" extrusionOk="0">
                    <a:moveTo>
                      <a:pt x="11" y="1"/>
                    </a:moveTo>
                    <a:cubicBezTo>
                      <a:pt x="1" y="1"/>
                      <a:pt x="2" y="7"/>
                      <a:pt x="18" y="24"/>
                    </a:cubicBezTo>
                    <a:cubicBezTo>
                      <a:pt x="18" y="24"/>
                      <a:pt x="18" y="24"/>
                      <a:pt x="292" y="78"/>
                    </a:cubicBezTo>
                    <a:cubicBezTo>
                      <a:pt x="137" y="40"/>
                      <a:pt x="37" y="1"/>
                      <a:pt x="1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4117;p32"/>
              <p:cNvSpPr/>
              <p:nvPr/>
            </p:nvSpPr>
            <p:spPr>
              <a:xfrm>
                <a:off x="6580944" y="2947636"/>
                <a:ext cx="8352" cy="2154"/>
              </a:xfrm>
              <a:custGeom>
                <a:avLst/>
                <a:gdLst/>
                <a:ahLst/>
                <a:cxnLst/>
                <a:rect l="l" t="t" r="r" b="b"/>
                <a:pathLst>
                  <a:path w="677" h="176" extrusionOk="0">
                    <a:moveTo>
                      <a:pt x="6" y="0"/>
                    </a:moveTo>
                    <a:cubicBezTo>
                      <a:pt x="0" y="0"/>
                      <a:pt x="4" y="4"/>
                      <a:pt x="19" y="12"/>
                    </a:cubicBezTo>
                    <a:cubicBezTo>
                      <a:pt x="19" y="12"/>
                      <a:pt x="106" y="33"/>
                      <a:pt x="222" y="62"/>
                    </a:cubicBezTo>
                    <a:lnTo>
                      <a:pt x="222" y="62"/>
                    </a:lnTo>
                    <a:cubicBezTo>
                      <a:pt x="126" y="32"/>
                      <a:pt x="24" y="0"/>
                      <a:pt x="6" y="0"/>
                    </a:cubicBezTo>
                    <a:close/>
                    <a:moveTo>
                      <a:pt x="222" y="62"/>
                    </a:moveTo>
                    <a:cubicBezTo>
                      <a:pt x="315" y="92"/>
                      <a:pt x="403" y="121"/>
                      <a:pt x="403" y="121"/>
                    </a:cubicBezTo>
                    <a:lnTo>
                      <a:pt x="677" y="176"/>
                    </a:lnTo>
                    <a:cubicBezTo>
                      <a:pt x="555" y="145"/>
                      <a:pt x="366" y="98"/>
                      <a:pt x="222" y="62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8" name="Google Shape;4118;p32"/>
              <p:cNvSpPr/>
              <p:nvPr/>
            </p:nvSpPr>
            <p:spPr>
              <a:xfrm>
                <a:off x="6585224" y="2949101"/>
                <a:ext cx="1925" cy="95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78" extrusionOk="0">
                    <a:moveTo>
                      <a:pt x="0" y="0"/>
                    </a:moveTo>
                    <a:lnTo>
                      <a:pt x="55" y="55"/>
                    </a:lnTo>
                    <a:cubicBezTo>
                      <a:pt x="103" y="71"/>
                      <a:pt x="128" y="78"/>
                      <a:pt x="136" y="78"/>
                    </a:cubicBezTo>
                    <a:cubicBezTo>
                      <a:pt x="155" y="78"/>
                      <a:pt x="78" y="39"/>
                      <a:pt x="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9" name="Google Shape;4119;p32"/>
              <p:cNvSpPr/>
              <p:nvPr/>
            </p:nvSpPr>
            <p:spPr>
              <a:xfrm>
                <a:off x="6580501" y="2947406"/>
                <a:ext cx="7662" cy="3170"/>
              </a:xfrm>
              <a:custGeom>
                <a:avLst/>
                <a:gdLst/>
                <a:ahLst/>
                <a:cxnLst/>
                <a:rect l="l" t="t" r="r" b="b"/>
                <a:pathLst>
                  <a:path w="621" h="259" extrusionOk="0">
                    <a:moveTo>
                      <a:pt x="47" y="0"/>
                    </a:moveTo>
                    <a:cubicBezTo>
                      <a:pt x="31" y="0"/>
                      <a:pt x="37" y="12"/>
                      <a:pt x="55" y="31"/>
                    </a:cubicBezTo>
                    <a:cubicBezTo>
                      <a:pt x="1" y="31"/>
                      <a:pt x="1" y="31"/>
                      <a:pt x="381" y="139"/>
                    </a:cubicBezTo>
                    <a:lnTo>
                      <a:pt x="381" y="139"/>
                    </a:lnTo>
                    <a:cubicBezTo>
                      <a:pt x="169" y="36"/>
                      <a:pt x="75" y="0"/>
                      <a:pt x="47" y="0"/>
                    </a:cubicBezTo>
                    <a:close/>
                    <a:moveTo>
                      <a:pt x="381" y="139"/>
                    </a:moveTo>
                    <a:cubicBezTo>
                      <a:pt x="382" y="140"/>
                      <a:pt x="384" y="141"/>
                      <a:pt x="385" y="141"/>
                    </a:cubicBezTo>
                    <a:lnTo>
                      <a:pt x="385" y="141"/>
                    </a:lnTo>
                    <a:lnTo>
                      <a:pt x="384" y="140"/>
                    </a:lnTo>
                    <a:cubicBezTo>
                      <a:pt x="383" y="140"/>
                      <a:pt x="382" y="139"/>
                      <a:pt x="381" y="139"/>
                    </a:cubicBezTo>
                    <a:close/>
                    <a:moveTo>
                      <a:pt x="385" y="141"/>
                    </a:moveTo>
                    <a:lnTo>
                      <a:pt x="439" y="195"/>
                    </a:lnTo>
                    <a:cubicBezTo>
                      <a:pt x="534" y="226"/>
                      <a:pt x="610" y="258"/>
                      <a:pt x="616" y="258"/>
                    </a:cubicBezTo>
                    <a:cubicBezTo>
                      <a:pt x="620" y="258"/>
                      <a:pt x="586" y="241"/>
                      <a:pt x="494" y="195"/>
                    </a:cubicBezTo>
                    <a:cubicBezTo>
                      <a:pt x="455" y="175"/>
                      <a:pt x="419" y="158"/>
                      <a:pt x="385" y="14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0" name="Google Shape;4120;p32"/>
              <p:cNvSpPr/>
              <p:nvPr/>
            </p:nvSpPr>
            <p:spPr>
              <a:xfrm>
                <a:off x="6584240" y="2948799"/>
                <a:ext cx="999" cy="318"/>
              </a:xfrm>
              <a:custGeom>
                <a:avLst/>
                <a:gdLst/>
                <a:ahLst/>
                <a:cxnLst/>
                <a:rect l="l" t="t" r="r" b="b"/>
                <a:pathLst>
                  <a:path w="81" h="26" extrusionOk="0">
                    <a:moveTo>
                      <a:pt x="3" y="1"/>
                    </a:moveTo>
                    <a:cubicBezTo>
                      <a:pt x="1" y="1"/>
                      <a:pt x="7" y="7"/>
                      <a:pt x="25" y="25"/>
                    </a:cubicBezTo>
                    <a:lnTo>
                      <a:pt x="80" y="25"/>
                    </a:lnTo>
                    <a:cubicBezTo>
                      <a:pt x="44" y="25"/>
                      <a:pt x="7" y="1"/>
                      <a:pt x="3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121;p32"/>
              <p:cNvSpPr/>
              <p:nvPr/>
            </p:nvSpPr>
            <p:spPr>
              <a:xfrm>
                <a:off x="6581854" y="2947770"/>
                <a:ext cx="4059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329" h="111" extrusionOk="0">
                    <a:moveTo>
                      <a:pt x="0" y="1"/>
                    </a:moveTo>
                    <a:lnTo>
                      <a:pt x="329" y="110"/>
                    </a:lnTo>
                    <a:lnTo>
                      <a:pt x="219" y="5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2" name="Google Shape;4122;p32"/>
              <p:cNvSpPr/>
              <p:nvPr/>
            </p:nvSpPr>
            <p:spPr>
              <a:xfrm>
                <a:off x="6581141" y="2947733"/>
                <a:ext cx="5453" cy="3403"/>
              </a:xfrm>
              <a:custGeom>
                <a:avLst/>
                <a:gdLst/>
                <a:ahLst/>
                <a:cxnLst/>
                <a:rect l="l" t="t" r="r" b="b"/>
                <a:pathLst>
                  <a:path w="442" h="278" extrusionOk="0">
                    <a:moveTo>
                      <a:pt x="3" y="0"/>
                    </a:moveTo>
                    <a:cubicBezTo>
                      <a:pt x="0" y="0"/>
                      <a:pt x="3" y="4"/>
                      <a:pt x="3" y="4"/>
                    </a:cubicBezTo>
                    <a:cubicBezTo>
                      <a:pt x="53" y="31"/>
                      <a:pt x="91" y="51"/>
                      <a:pt x="118" y="66"/>
                    </a:cubicBezTo>
                    <a:lnTo>
                      <a:pt x="118" y="66"/>
                    </a:lnTo>
                    <a:cubicBezTo>
                      <a:pt x="29" y="10"/>
                      <a:pt x="7" y="0"/>
                      <a:pt x="3" y="0"/>
                    </a:cubicBezTo>
                    <a:close/>
                    <a:moveTo>
                      <a:pt x="118" y="66"/>
                    </a:moveTo>
                    <a:cubicBezTo>
                      <a:pt x="184" y="107"/>
                      <a:pt x="285" y="173"/>
                      <a:pt x="442" y="277"/>
                    </a:cubicBezTo>
                    <a:cubicBezTo>
                      <a:pt x="289" y="176"/>
                      <a:pt x="211" y="121"/>
                      <a:pt x="173" y="94"/>
                    </a:cubicBezTo>
                    <a:lnTo>
                      <a:pt x="173" y="94"/>
                    </a:lnTo>
                    <a:cubicBezTo>
                      <a:pt x="184" y="99"/>
                      <a:pt x="189" y="101"/>
                      <a:pt x="191" y="101"/>
                    </a:cubicBezTo>
                    <a:cubicBezTo>
                      <a:pt x="198" y="101"/>
                      <a:pt x="149" y="70"/>
                      <a:pt x="144" y="70"/>
                    </a:cubicBezTo>
                    <a:cubicBezTo>
                      <a:pt x="142" y="70"/>
                      <a:pt x="149" y="76"/>
                      <a:pt x="173" y="94"/>
                    </a:cubicBezTo>
                    <a:lnTo>
                      <a:pt x="173" y="94"/>
                    </a:lnTo>
                    <a:cubicBezTo>
                      <a:pt x="162" y="89"/>
                      <a:pt x="144" y="80"/>
                      <a:pt x="118" y="66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3" name="Google Shape;4123;p32"/>
              <p:cNvSpPr/>
              <p:nvPr/>
            </p:nvSpPr>
            <p:spPr>
              <a:xfrm>
                <a:off x="6581854" y="294777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124;p32"/>
              <p:cNvSpPr/>
              <p:nvPr/>
            </p:nvSpPr>
            <p:spPr>
              <a:xfrm>
                <a:off x="6581854" y="2947770"/>
                <a:ext cx="691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6" h="56" extrusionOk="0">
                    <a:moveTo>
                      <a:pt x="55" y="55"/>
                    </a:moveTo>
                    <a:lnTo>
                      <a:pt x="0" y="55"/>
                    </a:lnTo>
                    <a:lnTo>
                      <a:pt x="0" y="55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5" name="Google Shape;4125;p32"/>
              <p:cNvSpPr/>
              <p:nvPr/>
            </p:nvSpPr>
            <p:spPr>
              <a:xfrm>
                <a:off x="6582531" y="294843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126;p32"/>
              <p:cNvSpPr/>
              <p:nvPr/>
            </p:nvSpPr>
            <p:spPr>
              <a:xfrm>
                <a:off x="6582531" y="294843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32"/>
              <p:cNvSpPr/>
              <p:nvPr/>
            </p:nvSpPr>
            <p:spPr>
              <a:xfrm>
                <a:off x="6582531" y="294843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32"/>
              <p:cNvSpPr/>
              <p:nvPr/>
            </p:nvSpPr>
            <p:spPr>
              <a:xfrm>
                <a:off x="6582531" y="294843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32"/>
              <p:cNvSpPr/>
              <p:nvPr/>
            </p:nvSpPr>
            <p:spPr>
              <a:xfrm>
                <a:off x="6582531" y="2948435"/>
                <a:ext cx="12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" h="56" extrusionOk="0">
                    <a:moveTo>
                      <a:pt x="0" y="0"/>
                    </a:move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32"/>
              <p:cNvSpPr/>
              <p:nvPr/>
            </p:nvSpPr>
            <p:spPr>
              <a:xfrm>
                <a:off x="6576467" y="2941703"/>
                <a:ext cx="12843" cy="7589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620" extrusionOk="0">
                    <a:moveTo>
                      <a:pt x="1041" y="9"/>
                    </a:moveTo>
                    <a:cubicBezTo>
                      <a:pt x="1038" y="11"/>
                      <a:pt x="1035" y="14"/>
                      <a:pt x="1032" y="16"/>
                    </a:cubicBezTo>
                    <a:lnTo>
                      <a:pt x="1032" y="16"/>
                    </a:lnTo>
                    <a:cubicBezTo>
                      <a:pt x="1034" y="15"/>
                      <a:pt x="1037" y="12"/>
                      <a:pt x="1041" y="9"/>
                    </a:cubicBezTo>
                    <a:close/>
                    <a:moveTo>
                      <a:pt x="1007" y="19"/>
                    </a:moveTo>
                    <a:lnTo>
                      <a:pt x="1007" y="19"/>
                    </a:lnTo>
                    <a:cubicBezTo>
                      <a:pt x="1007" y="21"/>
                      <a:pt x="1007" y="23"/>
                      <a:pt x="1006" y="25"/>
                    </a:cubicBezTo>
                    <a:lnTo>
                      <a:pt x="1006" y="25"/>
                    </a:lnTo>
                    <a:cubicBezTo>
                      <a:pt x="1005" y="25"/>
                      <a:pt x="1003" y="26"/>
                      <a:pt x="1002" y="26"/>
                    </a:cubicBezTo>
                    <a:lnTo>
                      <a:pt x="1002" y="26"/>
                    </a:lnTo>
                    <a:cubicBezTo>
                      <a:pt x="1004" y="23"/>
                      <a:pt x="1006" y="21"/>
                      <a:pt x="1007" y="19"/>
                    </a:cubicBezTo>
                    <a:close/>
                    <a:moveTo>
                      <a:pt x="973" y="63"/>
                    </a:moveTo>
                    <a:cubicBezTo>
                      <a:pt x="973" y="63"/>
                      <a:pt x="972" y="64"/>
                      <a:pt x="971" y="65"/>
                    </a:cubicBezTo>
                    <a:lnTo>
                      <a:pt x="971" y="65"/>
                    </a:lnTo>
                    <a:cubicBezTo>
                      <a:pt x="969" y="67"/>
                      <a:pt x="966" y="69"/>
                      <a:pt x="963" y="72"/>
                    </a:cubicBezTo>
                    <a:lnTo>
                      <a:pt x="963" y="72"/>
                    </a:lnTo>
                    <a:cubicBezTo>
                      <a:pt x="964" y="70"/>
                      <a:pt x="964" y="69"/>
                      <a:pt x="964" y="69"/>
                    </a:cubicBezTo>
                    <a:lnTo>
                      <a:pt x="964" y="69"/>
                    </a:lnTo>
                    <a:cubicBezTo>
                      <a:pt x="967" y="66"/>
                      <a:pt x="970" y="64"/>
                      <a:pt x="973" y="63"/>
                    </a:cubicBezTo>
                    <a:close/>
                    <a:moveTo>
                      <a:pt x="987" y="62"/>
                    </a:moveTo>
                    <a:lnTo>
                      <a:pt x="987" y="62"/>
                    </a:lnTo>
                    <a:cubicBezTo>
                      <a:pt x="979" y="71"/>
                      <a:pt x="968" y="81"/>
                      <a:pt x="955" y="94"/>
                    </a:cubicBezTo>
                    <a:lnTo>
                      <a:pt x="955" y="94"/>
                    </a:lnTo>
                    <a:cubicBezTo>
                      <a:pt x="979" y="81"/>
                      <a:pt x="986" y="77"/>
                      <a:pt x="986" y="77"/>
                    </a:cubicBezTo>
                    <a:lnTo>
                      <a:pt x="986" y="77"/>
                    </a:lnTo>
                    <a:cubicBezTo>
                      <a:pt x="986" y="77"/>
                      <a:pt x="979" y="80"/>
                      <a:pt x="976" y="80"/>
                    </a:cubicBezTo>
                    <a:cubicBezTo>
                      <a:pt x="972" y="80"/>
                      <a:pt x="972" y="77"/>
                      <a:pt x="986" y="63"/>
                    </a:cubicBezTo>
                    <a:cubicBezTo>
                      <a:pt x="986" y="63"/>
                      <a:pt x="987" y="63"/>
                      <a:pt x="987" y="62"/>
                    </a:cubicBezTo>
                    <a:close/>
                    <a:moveTo>
                      <a:pt x="914" y="111"/>
                    </a:moveTo>
                    <a:cubicBezTo>
                      <a:pt x="914" y="111"/>
                      <a:pt x="914" y="111"/>
                      <a:pt x="914" y="111"/>
                    </a:cubicBezTo>
                    <a:lnTo>
                      <a:pt x="914" y="111"/>
                    </a:lnTo>
                    <a:cubicBezTo>
                      <a:pt x="914" y="111"/>
                      <a:pt x="914" y="111"/>
                      <a:pt x="914" y="111"/>
                    </a:cubicBezTo>
                    <a:lnTo>
                      <a:pt x="914" y="111"/>
                    </a:lnTo>
                    <a:cubicBezTo>
                      <a:pt x="914" y="111"/>
                      <a:pt x="914" y="111"/>
                      <a:pt x="914" y="111"/>
                    </a:cubicBezTo>
                    <a:close/>
                    <a:moveTo>
                      <a:pt x="1026" y="0"/>
                    </a:moveTo>
                    <a:cubicBezTo>
                      <a:pt x="1024" y="0"/>
                      <a:pt x="1019" y="5"/>
                      <a:pt x="1007" y="19"/>
                    </a:cubicBezTo>
                    <a:lnTo>
                      <a:pt x="1007" y="19"/>
                    </a:lnTo>
                    <a:cubicBezTo>
                      <a:pt x="1007" y="12"/>
                      <a:pt x="1001" y="9"/>
                      <a:pt x="986" y="9"/>
                    </a:cubicBezTo>
                    <a:cubicBezTo>
                      <a:pt x="986" y="22"/>
                      <a:pt x="993" y="26"/>
                      <a:pt x="1001" y="26"/>
                    </a:cubicBezTo>
                    <a:cubicBezTo>
                      <a:pt x="1001" y="26"/>
                      <a:pt x="1002" y="26"/>
                      <a:pt x="1002" y="26"/>
                    </a:cubicBezTo>
                    <a:lnTo>
                      <a:pt x="1002" y="26"/>
                    </a:lnTo>
                    <a:cubicBezTo>
                      <a:pt x="996" y="33"/>
                      <a:pt x="988" y="43"/>
                      <a:pt x="979" y="55"/>
                    </a:cubicBezTo>
                    <a:lnTo>
                      <a:pt x="979" y="55"/>
                    </a:lnTo>
                    <a:cubicBezTo>
                      <a:pt x="974" y="59"/>
                      <a:pt x="969" y="63"/>
                      <a:pt x="963" y="67"/>
                    </a:cubicBezTo>
                    <a:lnTo>
                      <a:pt x="963" y="67"/>
                    </a:lnTo>
                    <a:cubicBezTo>
                      <a:pt x="961" y="63"/>
                      <a:pt x="949" y="63"/>
                      <a:pt x="931" y="63"/>
                    </a:cubicBezTo>
                    <a:lnTo>
                      <a:pt x="931" y="88"/>
                    </a:lnTo>
                    <a:lnTo>
                      <a:pt x="931" y="88"/>
                    </a:lnTo>
                    <a:cubicBezTo>
                      <a:pt x="915" y="98"/>
                      <a:pt x="897" y="108"/>
                      <a:pt x="876" y="118"/>
                    </a:cubicBezTo>
                    <a:cubicBezTo>
                      <a:pt x="897" y="108"/>
                      <a:pt x="915" y="98"/>
                      <a:pt x="931" y="88"/>
                    </a:cubicBezTo>
                    <a:lnTo>
                      <a:pt x="931" y="88"/>
                    </a:lnTo>
                    <a:lnTo>
                      <a:pt x="931" y="97"/>
                    </a:lnTo>
                    <a:lnTo>
                      <a:pt x="931" y="97"/>
                    </a:lnTo>
                    <a:cubicBezTo>
                      <a:pt x="926" y="101"/>
                      <a:pt x="920" y="106"/>
                      <a:pt x="914" y="111"/>
                    </a:cubicBezTo>
                    <a:lnTo>
                      <a:pt x="914" y="111"/>
                    </a:lnTo>
                    <a:cubicBezTo>
                      <a:pt x="920" y="106"/>
                      <a:pt x="926" y="102"/>
                      <a:pt x="931" y="99"/>
                    </a:cubicBezTo>
                    <a:lnTo>
                      <a:pt x="931" y="99"/>
                    </a:lnTo>
                    <a:lnTo>
                      <a:pt x="931" y="101"/>
                    </a:lnTo>
                    <a:lnTo>
                      <a:pt x="931" y="101"/>
                    </a:lnTo>
                    <a:cubicBezTo>
                      <a:pt x="943" y="92"/>
                      <a:pt x="953" y="85"/>
                      <a:pt x="961" y="79"/>
                    </a:cubicBezTo>
                    <a:lnTo>
                      <a:pt x="961" y="79"/>
                    </a:lnTo>
                    <a:cubicBezTo>
                      <a:pt x="958" y="83"/>
                      <a:pt x="955" y="87"/>
                      <a:pt x="951" y="92"/>
                    </a:cubicBezTo>
                    <a:lnTo>
                      <a:pt x="951" y="92"/>
                    </a:lnTo>
                    <a:cubicBezTo>
                      <a:pt x="960" y="83"/>
                      <a:pt x="969" y="75"/>
                      <a:pt x="978" y="66"/>
                    </a:cubicBezTo>
                    <a:lnTo>
                      <a:pt x="978" y="66"/>
                    </a:lnTo>
                    <a:cubicBezTo>
                      <a:pt x="984" y="62"/>
                      <a:pt x="987" y="61"/>
                      <a:pt x="987" y="61"/>
                    </a:cubicBezTo>
                    <a:lnTo>
                      <a:pt x="987" y="61"/>
                    </a:lnTo>
                    <a:cubicBezTo>
                      <a:pt x="988" y="61"/>
                      <a:pt x="987" y="62"/>
                      <a:pt x="987" y="62"/>
                    </a:cubicBezTo>
                    <a:lnTo>
                      <a:pt x="987" y="62"/>
                    </a:lnTo>
                    <a:cubicBezTo>
                      <a:pt x="991" y="58"/>
                      <a:pt x="995" y="54"/>
                      <a:pt x="999" y="50"/>
                    </a:cubicBezTo>
                    <a:lnTo>
                      <a:pt x="999" y="50"/>
                    </a:lnTo>
                    <a:cubicBezTo>
                      <a:pt x="996" y="54"/>
                      <a:pt x="991" y="58"/>
                      <a:pt x="986" y="63"/>
                    </a:cubicBezTo>
                    <a:cubicBezTo>
                      <a:pt x="999" y="50"/>
                      <a:pt x="1006" y="43"/>
                      <a:pt x="1007" y="41"/>
                    </a:cubicBezTo>
                    <a:lnTo>
                      <a:pt x="1007" y="41"/>
                    </a:lnTo>
                    <a:cubicBezTo>
                      <a:pt x="1005" y="44"/>
                      <a:pt x="1002" y="47"/>
                      <a:pt x="999" y="50"/>
                    </a:cubicBezTo>
                    <a:lnTo>
                      <a:pt x="999" y="50"/>
                    </a:lnTo>
                    <a:cubicBezTo>
                      <a:pt x="1003" y="45"/>
                      <a:pt x="1006" y="42"/>
                      <a:pt x="1005" y="42"/>
                    </a:cubicBezTo>
                    <a:lnTo>
                      <a:pt x="1005" y="42"/>
                    </a:lnTo>
                    <a:cubicBezTo>
                      <a:pt x="1006" y="41"/>
                      <a:pt x="1007" y="41"/>
                      <a:pt x="1007" y="41"/>
                    </a:cubicBezTo>
                    <a:lnTo>
                      <a:pt x="1007" y="41"/>
                    </a:lnTo>
                    <a:cubicBezTo>
                      <a:pt x="1008" y="41"/>
                      <a:pt x="1008" y="41"/>
                      <a:pt x="1007" y="41"/>
                    </a:cubicBezTo>
                    <a:lnTo>
                      <a:pt x="1007" y="41"/>
                    </a:lnTo>
                    <a:cubicBezTo>
                      <a:pt x="1011" y="37"/>
                      <a:pt x="1015" y="33"/>
                      <a:pt x="1017" y="31"/>
                    </a:cubicBezTo>
                    <a:lnTo>
                      <a:pt x="1017" y="31"/>
                    </a:lnTo>
                    <a:cubicBezTo>
                      <a:pt x="1022" y="26"/>
                      <a:pt x="1027" y="21"/>
                      <a:pt x="1032" y="16"/>
                    </a:cubicBezTo>
                    <a:lnTo>
                      <a:pt x="1032" y="16"/>
                    </a:lnTo>
                    <a:cubicBezTo>
                      <a:pt x="1029" y="19"/>
                      <a:pt x="1027" y="21"/>
                      <a:pt x="1025" y="21"/>
                    </a:cubicBezTo>
                    <a:cubicBezTo>
                      <a:pt x="1020" y="21"/>
                      <a:pt x="1030" y="0"/>
                      <a:pt x="1026" y="0"/>
                    </a:cubicBezTo>
                    <a:close/>
                    <a:moveTo>
                      <a:pt x="893" y="128"/>
                    </a:moveTo>
                    <a:cubicBezTo>
                      <a:pt x="889" y="131"/>
                      <a:pt x="885" y="134"/>
                      <a:pt x="881" y="137"/>
                    </a:cubicBezTo>
                    <a:lnTo>
                      <a:pt x="881" y="137"/>
                    </a:lnTo>
                    <a:cubicBezTo>
                      <a:pt x="864" y="148"/>
                      <a:pt x="844" y="159"/>
                      <a:pt x="822" y="173"/>
                    </a:cubicBezTo>
                    <a:cubicBezTo>
                      <a:pt x="817" y="174"/>
                      <a:pt x="813" y="175"/>
                      <a:pt x="809" y="176"/>
                    </a:cubicBezTo>
                    <a:lnTo>
                      <a:pt x="809" y="176"/>
                    </a:lnTo>
                    <a:cubicBezTo>
                      <a:pt x="816" y="172"/>
                      <a:pt x="823" y="168"/>
                      <a:pt x="830" y="165"/>
                    </a:cubicBezTo>
                    <a:lnTo>
                      <a:pt x="830" y="165"/>
                    </a:lnTo>
                    <a:lnTo>
                      <a:pt x="822" y="173"/>
                    </a:lnTo>
                    <a:cubicBezTo>
                      <a:pt x="834" y="165"/>
                      <a:pt x="846" y="157"/>
                      <a:pt x="856" y="150"/>
                    </a:cubicBezTo>
                    <a:lnTo>
                      <a:pt x="856" y="150"/>
                    </a:lnTo>
                    <a:cubicBezTo>
                      <a:pt x="871" y="142"/>
                      <a:pt x="883" y="134"/>
                      <a:pt x="893" y="128"/>
                    </a:cubicBezTo>
                    <a:close/>
                    <a:moveTo>
                      <a:pt x="765" y="200"/>
                    </a:moveTo>
                    <a:lnTo>
                      <a:pt x="765" y="200"/>
                    </a:lnTo>
                    <a:cubicBezTo>
                      <a:pt x="746" y="210"/>
                      <a:pt x="729" y="219"/>
                      <a:pt x="712" y="228"/>
                    </a:cubicBezTo>
                    <a:cubicBezTo>
                      <a:pt x="700" y="234"/>
                      <a:pt x="694" y="237"/>
                      <a:pt x="694" y="237"/>
                    </a:cubicBezTo>
                    <a:cubicBezTo>
                      <a:pt x="694" y="237"/>
                      <a:pt x="726" y="221"/>
                      <a:pt x="765" y="200"/>
                    </a:cubicBezTo>
                    <a:close/>
                    <a:moveTo>
                      <a:pt x="818" y="189"/>
                    </a:moveTo>
                    <a:cubicBezTo>
                      <a:pt x="714" y="273"/>
                      <a:pt x="588" y="375"/>
                      <a:pt x="493" y="447"/>
                    </a:cubicBezTo>
                    <a:cubicBezTo>
                      <a:pt x="641" y="329"/>
                      <a:pt x="745" y="246"/>
                      <a:pt x="818" y="189"/>
                    </a:cubicBezTo>
                    <a:close/>
                    <a:moveTo>
                      <a:pt x="399" y="328"/>
                    </a:moveTo>
                    <a:cubicBezTo>
                      <a:pt x="390" y="328"/>
                      <a:pt x="6" y="502"/>
                      <a:pt x="55" y="502"/>
                    </a:cubicBezTo>
                    <a:cubicBezTo>
                      <a:pt x="175" y="441"/>
                      <a:pt x="281" y="388"/>
                      <a:pt x="378" y="343"/>
                    </a:cubicBezTo>
                    <a:lnTo>
                      <a:pt x="378" y="343"/>
                    </a:lnTo>
                    <a:cubicBezTo>
                      <a:pt x="380" y="341"/>
                      <a:pt x="382" y="339"/>
                      <a:pt x="383" y="337"/>
                    </a:cubicBezTo>
                    <a:cubicBezTo>
                      <a:pt x="396" y="331"/>
                      <a:pt x="400" y="328"/>
                      <a:pt x="399" y="328"/>
                    </a:cubicBezTo>
                    <a:close/>
                    <a:moveTo>
                      <a:pt x="130" y="502"/>
                    </a:moveTo>
                    <a:cubicBezTo>
                      <a:pt x="87" y="521"/>
                      <a:pt x="43" y="539"/>
                      <a:pt x="0" y="556"/>
                    </a:cubicBezTo>
                    <a:cubicBezTo>
                      <a:pt x="44" y="542"/>
                      <a:pt x="88" y="523"/>
                      <a:pt x="130" y="502"/>
                    </a:cubicBezTo>
                    <a:close/>
                    <a:moveTo>
                      <a:pt x="951" y="92"/>
                    </a:moveTo>
                    <a:lnTo>
                      <a:pt x="951" y="92"/>
                    </a:lnTo>
                    <a:cubicBezTo>
                      <a:pt x="947" y="96"/>
                      <a:pt x="942" y="100"/>
                      <a:pt x="938" y="104"/>
                    </a:cubicBezTo>
                    <a:lnTo>
                      <a:pt x="938" y="104"/>
                    </a:lnTo>
                    <a:cubicBezTo>
                      <a:pt x="939" y="103"/>
                      <a:pt x="939" y="103"/>
                      <a:pt x="939" y="103"/>
                    </a:cubicBezTo>
                    <a:lnTo>
                      <a:pt x="939" y="103"/>
                    </a:lnTo>
                    <a:cubicBezTo>
                      <a:pt x="941" y="102"/>
                      <a:pt x="943" y="101"/>
                      <a:pt x="945" y="100"/>
                    </a:cubicBezTo>
                    <a:lnTo>
                      <a:pt x="945" y="100"/>
                    </a:lnTo>
                    <a:cubicBezTo>
                      <a:pt x="944" y="101"/>
                      <a:pt x="943" y="103"/>
                      <a:pt x="942" y="104"/>
                    </a:cubicBezTo>
                    <a:lnTo>
                      <a:pt x="942" y="104"/>
                    </a:lnTo>
                    <a:cubicBezTo>
                      <a:pt x="942" y="103"/>
                      <a:pt x="941" y="103"/>
                      <a:pt x="941" y="103"/>
                    </a:cubicBezTo>
                    <a:cubicBezTo>
                      <a:pt x="940" y="103"/>
                      <a:pt x="940" y="103"/>
                      <a:pt x="939" y="103"/>
                    </a:cubicBezTo>
                    <a:lnTo>
                      <a:pt x="939" y="103"/>
                    </a:lnTo>
                    <a:cubicBezTo>
                      <a:pt x="939" y="104"/>
                      <a:pt x="938" y="104"/>
                      <a:pt x="937" y="105"/>
                    </a:cubicBezTo>
                    <a:lnTo>
                      <a:pt x="937" y="105"/>
                    </a:lnTo>
                    <a:cubicBezTo>
                      <a:pt x="937" y="104"/>
                      <a:pt x="938" y="104"/>
                      <a:pt x="938" y="104"/>
                    </a:cubicBezTo>
                    <a:lnTo>
                      <a:pt x="938" y="104"/>
                    </a:lnTo>
                    <a:cubicBezTo>
                      <a:pt x="936" y="104"/>
                      <a:pt x="934" y="105"/>
                      <a:pt x="931" y="106"/>
                    </a:cubicBezTo>
                    <a:lnTo>
                      <a:pt x="931" y="106"/>
                    </a:lnTo>
                    <a:lnTo>
                      <a:pt x="931" y="101"/>
                    </a:lnTo>
                    <a:lnTo>
                      <a:pt x="931" y="101"/>
                    </a:lnTo>
                    <a:cubicBezTo>
                      <a:pt x="925" y="106"/>
                      <a:pt x="919" y="110"/>
                      <a:pt x="912" y="116"/>
                    </a:cubicBezTo>
                    <a:lnTo>
                      <a:pt x="912" y="116"/>
                    </a:lnTo>
                    <a:cubicBezTo>
                      <a:pt x="920" y="112"/>
                      <a:pt x="926" y="108"/>
                      <a:pt x="931" y="106"/>
                    </a:cubicBezTo>
                    <a:lnTo>
                      <a:pt x="931" y="106"/>
                    </a:lnTo>
                    <a:lnTo>
                      <a:pt x="931" y="108"/>
                    </a:lnTo>
                    <a:lnTo>
                      <a:pt x="931" y="108"/>
                    </a:lnTo>
                    <a:cubicBezTo>
                      <a:pt x="920" y="114"/>
                      <a:pt x="908" y="122"/>
                      <a:pt x="893" y="131"/>
                    </a:cubicBezTo>
                    <a:lnTo>
                      <a:pt x="893" y="131"/>
                    </a:lnTo>
                    <a:cubicBezTo>
                      <a:pt x="899" y="125"/>
                      <a:pt x="906" y="120"/>
                      <a:pt x="912" y="116"/>
                    </a:cubicBezTo>
                    <a:lnTo>
                      <a:pt x="912" y="116"/>
                    </a:lnTo>
                    <a:cubicBezTo>
                      <a:pt x="910" y="117"/>
                      <a:pt x="907" y="118"/>
                      <a:pt x="905" y="120"/>
                    </a:cubicBezTo>
                    <a:lnTo>
                      <a:pt x="905" y="120"/>
                    </a:lnTo>
                    <a:cubicBezTo>
                      <a:pt x="910" y="116"/>
                      <a:pt x="913" y="113"/>
                      <a:pt x="914" y="111"/>
                    </a:cubicBezTo>
                    <a:lnTo>
                      <a:pt x="914" y="111"/>
                    </a:lnTo>
                    <a:cubicBezTo>
                      <a:pt x="909" y="115"/>
                      <a:pt x="904" y="119"/>
                      <a:pt x="899" y="123"/>
                    </a:cubicBezTo>
                    <a:lnTo>
                      <a:pt x="899" y="123"/>
                    </a:lnTo>
                    <a:cubicBezTo>
                      <a:pt x="894" y="126"/>
                      <a:pt x="888" y="129"/>
                      <a:pt x="882" y="132"/>
                    </a:cubicBezTo>
                    <a:lnTo>
                      <a:pt x="882" y="132"/>
                    </a:lnTo>
                    <a:cubicBezTo>
                      <a:pt x="894" y="124"/>
                      <a:pt x="905" y="117"/>
                      <a:pt x="914" y="111"/>
                    </a:cubicBezTo>
                    <a:lnTo>
                      <a:pt x="914" y="111"/>
                    </a:lnTo>
                    <a:cubicBezTo>
                      <a:pt x="914" y="110"/>
                      <a:pt x="913" y="109"/>
                      <a:pt x="911" y="109"/>
                    </a:cubicBezTo>
                    <a:cubicBezTo>
                      <a:pt x="906" y="109"/>
                      <a:pt x="895" y="112"/>
                      <a:pt x="876" y="118"/>
                    </a:cubicBezTo>
                    <a:lnTo>
                      <a:pt x="835" y="160"/>
                    </a:lnTo>
                    <a:lnTo>
                      <a:pt x="835" y="160"/>
                    </a:lnTo>
                    <a:cubicBezTo>
                      <a:pt x="825" y="166"/>
                      <a:pt x="815" y="171"/>
                      <a:pt x="805" y="177"/>
                    </a:cubicBezTo>
                    <a:lnTo>
                      <a:pt x="805" y="177"/>
                    </a:lnTo>
                    <a:cubicBezTo>
                      <a:pt x="672" y="212"/>
                      <a:pt x="537" y="267"/>
                      <a:pt x="378" y="343"/>
                    </a:cubicBezTo>
                    <a:lnTo>
                      <a:pt x="378" y="343"/>
                    </a:lnTo>
                    <a:cubicBezTo>
                      <a:pt x="334" y="384"/>
                      <a:pt x="240" y="449"/>
                      <a:pt x="130" y="502"/>
                    </a:cubicBezTo>
                    <a:lnTo>
                      <a:pt x="130" y="502"/>
                    </a:lnTo>
                    <a:cubicBezTo>
                      <a:pt x="263" y="446"/>
                      <a:pt x="385" y="394"/>
                      <a:pt x="421" y="394"/>
                    </a:cubicBezTo>
                    <a:cubicBezTo>
                      <a:pt x="448" y="394"/>
                      <a:pt x="427" y="423"/>
                      <a:pt x="329" y="502"/>
                    </a:cubicBezTo>
                    <a:cubicBezTo>
                      <a:pt x="299" y="516"/>
                      <a:pt x="290" y="523"/>
                      <a:pt x="293" y="523"/>
                    </a:cubicBezTo>
                    <a:cubicBezTo>
                      <a:pt x="303" y="523"/>
                      <a:pt x="413" y="472"/>
                      <a:pt x="493" y="392"/>
                    </a:cubicBezTo>
                    <a:lnTo>
                      <a:pt x="493" y="392"/>
                    </a:lnTo>
                    <a:cubicBezTo>
                      <a:pt x="454" y="470"/>
                      <a:pt x="464" y="485"/>
                      <a:pt x="485" y="485"/>
                    </a:cubicBezTo>
                    <a:cubicBezTo>
                      <a:pt x="494" y="485"/>
                      <a:pt x="505" y="483"/>
                      <a:pt x="516" y="481"/>
                    </a:cubicBezTo>
                    <a:lnTo>
                      <a:pt x="516" y="481"/>
                    </a:lnTo>
                    <a:cubicBezTo>
                      <a:pt x="501" y="520"/>
                      <a:pt x="496" y="583"/>
                      <a:pt x="494" y="608"/>
                    </a:cubicBezTo>
                    <a:lnTo>
                      <a:pt x="494" y="608"/>
                    </a:lnTo>
                    <a:cubicBezTo>
                      <a:pt x="505" y="574"/>
                      <a:pt x="509" y="563"/>
                      <a:pt x="509" y="563"/>
                    </a:cubicBezTo>
                    <a:lnTo>
                      <a:pt x="509" y="563"/>
                    </a:lnTo>
                    <a:cubicBezTo>
                      <a:pt x="510" y="563"/>
                      <a:pt x="506" y="574"/>
                      <a:pt x="503" y="587"/>
                    </a:cubicBezTo>
                    <a:lnTo>
                      <a:pt x="503" y="587"/>
                    </a:lnTo>
                    <a:cubicBezTo>
                      <a:pt x="500" y="594"/>
                      <a:pt x="497" y="601"/>
                      <a:pt x="494" y="609"/>
                    </a:cubicBezTo>
                    <a:lnTo>
                      <a:pt x="494" y="609"/>
                    </a:lnTo>
                    <a:cubicBezTo>
                      <a:pt x="494" y="609"/>
                      <a:pt x="494" y="609"/>
                      <a:pt x="494" y="608"/>
                    </a:cubicBezTo>
                    <a:lnTo>
                      <a:pt x="494" y="608"/>
                    </a:lnTo>
                    <a:cubicBezTo>
                      <a:pt x="494" y="609"/>
                      <a:pt x="493" y="610"/>
                      <a:pt x="493" y="611"/>
                    </a:cubicBezTo>
                    <a:cubicBezTo>
                      <a:pt x="493" y="610"/>
                      <a:pt x="494" y="610"/>
                      <a:pt x="494" y="609"/>
                    </a:cubicBezTo>
                    <a:lnTo>
                      <a:pt x="494" y="609"/>
                    </a:lnTo>
                    <a:cubicBezTo>
                      <a:pt x="494" y="609"/>
                      <a:pt x="494" y="610"/>
                      <a:pt x="494" y="610"/>
                    </a:cubicBezTo>
                    <a:lnTo>
                      <a:pt x="494" y="610"/>
                    </a:lnTo>
                    <a:cubicBezTo>
                      <a:pt x="496" y="607"/>
                      <a:pt x="497" y="604"/>
                      <a:pt x="499" y="601"/>
                    </a:cubicBezTo>
                    <a:lnTo>
                      <a:pt x="499" y="601"/>
                    </a:lnTo>
                    <a:cubicBezTo>
                      <a:pt x="497" y="609"/>
                      <a:pt x="496" y="615"/>
                      <a:pt x="497" y="615"/>
                    </a:cubicBezTo>
                    <a:cubicBezTo>
                      <a:pt x="500" y="615"/>
                      <a:pt x="509" y="597"/>
                      <a:pt x="533" y="537"/>
                    </a:cubicBezTo>
                    <a:lnTo>
                      <a:pt x="533" y="537"/>
                    </a:lnTo>
                    <a:cubicBezTo>
                      <a:pt x="538" y="528"/>
                      <a:pt x="541" y="520"/>
                      <a:pt x="543" y="514"/>
                    </a:cubicBezTo>
                    <a:lnTo>
                      <a:pt x="543" y="514"/>
                    </a:lnTo>
                    <a:cubicBezTo>
                      <a:pt x="544" y="510"/>
                      <a:pt x="546" y="506"/>
                      <a:pt x="548" y="502"/>
                    </a:cubicBezTo>
                    <a:lnTo>
                      <a:pt x="548" y="502"/>
                    </a:lnTo>
                    <a:cubicBezTo>
                      <a:pt x="547" y="502"/>
                      <a:pt x="546" y="503"/>
                      <a:pt x="546" y="504"/>
                    </a:cubicBezTo>
                    <a:lnTo>
                      <a:pt x="546" y="504"/>
                    </a:lnTo>
                    <a:cubicBezTo>
                      <a:pt x="548" y="491"/>
                      <a:pt x="546" y="484"/>
                      <a:pt x="542" y="481"/>
                    </a:cubicBezTo>
                    <a:lnTo>
                      <a:pt x="542" y="481"/>
                    </a:lnTo>
                    <a:cubicBezTo>
                      <a:pt x="540" y="487"/>
                      <a:pt x="537" y="497"/>
                      <a:pt x="532" y="509"/>
                    </a:cubicBezTo>
                    <a:lnTo>
                      <a:pt x="532" y="509"/>
                    </a:lnTo>
                    <a:cubicBezTo>
                      <a:pt x="530" y="505"/>
                      <a:pt x="534" y="490"/>
                      <a:pt x="538" y="480"/>
                    </a:cubicBezTo>
                    <a:lnTo>
                      <a:pt x="538" y="480"/>
                    </a:lnTo>
                    <a:cubicBezTo>
                      <a:pt x="540" y="480"/>
                      <a:pt x="541" y="481"/>
                      <a:pt x="542" y="481"/>
                    </a:cubicBezTo>
                    <a:lnTo>
                      <a:pt x="542" y="481"/>
                    </a:lnTo>
                    <a:cubicBezTo>
                      <a:pt x="544" y="473"/>
                      <a:pt x="544" y="470"/>
                      <a:pt x="544" y="470"/>
                    </a:cubicBezTo>
                    <a:lnTo>
                      <a:pt x="544" y="470"/>
                    </a:lnTo>
                    <a:cubicBezTo>
                      <a:pt x="543" y="470"/>
                      <a:pt x="541" y="474"/>
                      <a:pt x="538" y="480"/>
                    </a:cubicBezTo>
                    <a:lnTo>
                      <a:pt x="538" y="480"/>
                    </a:lnTo>
                    <a:cubicBezTo>
                      <a:pt x="536" y="479"/>
                      <a:pt x="534" y="479"/>
                      <a:pt x="531" y="479"/>
                    </a:cubicBezTo>
                    <a:cubicBezTo>
                      <a:pt x="527" y="479"/>
                      <a:pt x="521" y="479"/>
                      <a:pt x="516" y="481"/>
                    </a:cubicBezTo>
                    <a:lnTo>
                      <a:pt x="516" y="481"/>
                    </a:lnTo>
                    <a:cubicBezTo>
                      <a:pt x="524" y="461"/>
                      <a:pt x="534" y="447"/>
                      <a:pt x="548" y="447"/>
                    </a:cubicBezTo>
                    <a:cubicBezTo>
                      <a:pt x="595" y="399"/>
                      <a:pt x="609" y="385"/>
                      <a:pt x="610" y="385"/>
                    </a:cubicBezTo>
                    <a:lnTo>
                      <a:pt x="610" y="385"/>
                    </a:lnTo>
                    <a:cubicBezTo>
                      <a:pt x="611" y="385"/>
                      <a:pt x="585" y="413"/>
                      <a:pt x="589" y="413"/>
                    </a:cubicBezTo>
                    <a:cubicBezTo>
                      <a:pt x="596" y="413"/>
                      <a:pt x="660" y="360"/>
                      <a:pt x="931" y="110"/>
                    </a:cubicBezTo>
                    <a:lnTo>
                      <a:pt x="931" y="110"/>
                    </a:lnTo>
                    <a:lnTo>
                      <a:pt x="931" y="118"/>
                    </a:lnTo>
                    <a:cubicBezTo>
                      <a:pt x="940" y="109"/>
                      <a:pt x="948" y="101"/>
                      <a:pt x="955" y="94"/>
                    </a:cubicBezTo>
                    <a:lnTo>
                      <a:pt x="955" y="94"/>
                    </a:lnTo>
                    <a:cubicBezTo>
                      <a:pt x="952" y="96"/>
                      <a:pt x="948" y="98"/>
                      <a:pt x="945" y="100"/>
                    </a:cubicBezTo>
                    <a:lnTo>
                      <a:pt x="945" y="100"/>
                    </a:lnTo>
                    <a:cubicBezTo>
                      <a:pt x="947" y="97"/>
                      <a:pt x="949" y="94"/>
                      <a:pt x="951" y="92"/>
                    </a:cubicBezTo>
                    <a:close/>
                    <a:moveTo>
                      <a:pt x="494" y="610"/>
                    </a:moveTo>
                    <a:cubicBezTo>
                      <a:pt x="494" y="610"/>
                      <a:pt x="493" y="611"/>
                      <a:pt x="493" y="611"/>
                    </a:cubicBezTo>
                    <a:cubicBezTo>
                      <a:pt x="493" y="617"/>
                      <a:pt x="493" y="620"/>
                      <a:pt x="493" y="620"/>
                    </a:cubicBezTo>
                    <a:cubicBezTo>
                      <a:pt x="493" y="620"/>
                      <a:pt x="493" y="616"/>
                      <a:pt x="494" y="61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31;p32"/>
              <p:cNvSpPr/>
              <p:nvPr/>
            </p:nvSpPr>
            <p:spPr>
              <a:xfrm>
                <a:off x="6587242" y="294313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2" name="Google Shape;4132;p32"/>
              <p:cNvSpPr/>
              <p:nvPr/>
            </p:nvSpPr>
            <p:spPr>
              <a:xfrm>
                <a:off x="6586565" y="294313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33;p32"/>
              <p:cNvSpPr/>
              <p:nvPr/>
            </p:nvSpPr>
            <p:spPr>
              <a:xfrm>
                <a:off x="6579825" y="2947103"/>
                <a:ext cx="691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6" h="56" extrusionOk="0">
                    <a:moveTo>
                      <a:pt x="56" y="1"/>
                    </a:moveTo>
                    <a:lnTo>
                      <a:pt x="1" y="56"/>
                    </a:lnTo>
                    <a:lnTo>
                      <a:pt x="56" y="56"/>
                    </a:ln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32"/>
              <p:cNvSpPr/>
              <p:nvPr/>
            </p:nvSpPr>
            <p:spPr>
              <a:xfrm>
                <a:off x="6587918" y="2942466"/>
                <a:ext cx="679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5" h="1" extrusionOk="0">
                    <a:moveTo>
                      <a:pt x="0" y="0"/>
                    </a:move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32"/>
              <p:cNvSpPr/>
              <p:nvPr/>
            </p:nvSpPr>
            <p:spPr>
              <a:xfrm>
                <a:off x="6589259" y="294180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32"/>
              <p:cNvSpPr/>
              <p:nvPr/>
            </p:nvSpPr>
            <p:spPr>
              <a:xfrm>
                <a:off x="6587242" y="294313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7" name="Google Shape;4137;p32"/>
              <p:cNvSpPr/>
              <p:nvPr/>
            </p:nvSpPr>
            <p:spPr>
              <a:xfrm>
                <a:off x="6571240" y="2938482"/>
                <a:ext cx="28771" cy="14088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151" extrusionOk="0">
                    <a:moveTo>
                      <a:pt x="1677" y="324"/>
                    </a:moveTo>
                    <a:lnTo>
                      <a:pt x="1677" y="324"/>
                    </a:lnTo>
                    <a:cubicBezTo>
                      <a:pt x="1676" y="325"/>
                      <a:pt x="1676" y="326"/>
                      <a:pt x="1676" y="327"/>
                    </a:cubicBezTo>
                    <a:lnTo>
                      <a:pt x="1676" y="327"/>
                    </a:lnTo>
                    <a:cubicBezTo>
                      <a:pt x="1678" y="326"/>
                      <a:pt x="1678" y="325"/>
                      <a:pt x="1677" y="324"/>
                    </a:cubicBezTo>
                    <a:close/>
                    <a:moveTo>
                      <a:pt x="1849" y="275"/>
                    </a:moveTo>
                    <a:lnTo>
                      <a:pt x="1685" y="329"/>
                    </a:lnTo>
                    <a:cubicBezTo>
                      <a:pt x="1680" y="329"/>
                      <a:pt x="1677" y="328"/>
                      <a:pt x="1676" y="327"/>
                    </a:cubicBezTo>
                    <a:lnTo>
                      <a:pt x="1676" y="327"/>
                    </a:lnTo>
                    <a:cubicBezTo>
                      <a:pt x="1663" y="337"/>
                      <a:pt x="1539" y="372"/>
                      <a:pt x="1373" y="415"/>
                    </a:cubicBezTo>
                    <a:lnTo>
                      <a:pt x="1373" y="415"/>
                    </a:lnTo>
                    <a:cubicBezTo>
                      <a:pt x="1826" y="329"/>
                      <a:pt x="1698" y="325"/>
                      <a:pt x="1849" y="275"/>
                    </a:cubicBezTo>
                    <a:close/>
                    <a:moveTo>
                      <a:pt x="1263" y="428"/>
                    </a:moveTo>
                    <a:cubicBezTo>
                      <a:pt x="1259" y="428"/>
                      <a:pt x="1245" y="432"/>
                      <a:pt x="1224" y="439"/>
                    </a:cubicBezTo>
                    <a:lnTo>
                      <a:pt x="1247" y="439"/>
                    </a:lnTo>
                    <a:cubicBezTo>
                      <a:pt x="1262" y="431"/>
                      <a:pt x="1266" y="428"/>
                      <a:pt x="1263" y="428"/>
                    </a:cubicBezTo>
                    <a:close/>
                    <a:moveTo>
                      <a:pt x="1373" y="415"/>
                    </a:moveTo>
                    <a:cubicBezTo>
                      <a:pt x="1335" y="423"/>
                      <a:pt x="1293" y="430"/>
                      <a:pt x="1247" y="439"/>
                    </a:cubicBezTo>
                    <a:lnTo>
                      <a:pt x="1367" y="417"/>
                    </a:lnTo>
                    <a:lnTo>
                      <a:pt x="1367" y="417"/>
                    </a:lnTo>
                    <a:cubicBezTo>
                      <a:pt x="1369" y="416"/>
                      <a:pt x="1371" y="416"/>
                      <a:pt x="1373" y="415"/>
                    </a:cubicBezTo>
                    <a:close/>
                    <a:moveTo>
                      <a:pt x="2068" y="165"/>
                    </a:moveTo>
                    <a:cubicBezTo>
                      <a:pt x="2027" y="165"/>
                      <a:pt x="1860" y="228"/>
                      <a:pt x="1733" y="258"/>
                    </a:cubicBezTo>
                    <a:lnTo>
                      <a:pt x="1733" y="258"/>
                    </a:lnTo>
                    <a:cubicBezTo>
                      <a:pt x="1770" y="246"/>
                      <a:pt x="1808" y="233"/>
                      <a:pt x="1849" y="220"/>
                    </a:cubicBezTo>
                    <a:lnTo>
                      <a:pt x="1794" y="220"/>
                    </a:lnTo>
                    <a:lnTo>
                      <a:pt x="1630" y="275"/>
                    </a:lnTo>
                    <a:cubicBezTo>
                      <a:pt x="1657" y="275"/>
                      <a:pt x="1693" y="268"/>
                      <a:pt x="1733" y="258"/>
                    </a:cubicBezTo>
                    <a:lnTo>
                      <a:pt x="1733" y="258"/>
                    </a:lnTo>
                    <a:cubicBezTo>
                      <a:pt x="1471" y="346"/>
                      <a:pt x="1315" y="397"/>
                      <a:pt x="1226" y="425"/>
                    </a:cubicBezTo>
                    <a:lnTo>
                      <a:pt x="1226" y="425"/>
                    </a:lnTo>
                    <a:cubicBezTo>
                      <a:pt x="1243" y="418"/>
                      <a:pt x="1247" y="415"/>
                      <a:pt x="1245" y="415"/>
                    </a:cubicBezTo>
                    <a:cubicBezTo>
                      <a:pt x="1235" y="415"/>
                      <a:pt x="1118" y="456"/>
                      <a:pt x="1125" y="456"/>
                    </a:cubicBezTo>
                    <a:cubicBezTo>
                      <a:pt x="1128" y="456"/>
                      <a:pt x="1155" y="448"/>
                      <a:pt x="1226" y="425"/>
                    </a:cubicBezTo>
                    <a:lnTo>
                      <a:pt x="1226" y="425"/>
                    </a:lnTo>
                    <a:cubicBezTo>
                      <a:pt x="1218" y="428"/>
                      <a:pt x="1207" y="433"/>
                      <a:pt x="1192" y="439"/>
                    </a:cubicBezTo>
                    <a:lnTo>
                      <a:pt x="1197" y="439"/>
                    </a:lnTo>
                    <a:cubicBezTo>
                      <a:pt x="1308" y="410"/>
                      <a:pt x="1442" y="376"/>
                      <a:pt x="1630" y="329"/>
                    </a:cubicBezTo>
                    <a:cubicBezTo>
                      <a:pt x="1652" y="326"/>
                      <a:pt x="1666" y="324"/>
                      <a:pt x="1673" y="324"/>
                    </a:cubicBezTo>
                    <a:cubicBezTo>
                      <a:pt x="1675" y="324"/>
                      <a:pt x="1676" y="324"/>
                      <a:pt x="1677" y="324"/>
                    </a:cubicBezTo>
                    <a:lnTo>
                      <a:pt x="1677" y="324"/>
                    </a:lnTo>
                    <a:cubicBezTo>
                      <a:pt x="1686" y="302"/>
                      <a:pt x="1877" y="213"/>
                      <a:pt x="2068" y="165"/>
                    </a:cubicBezTo>
                    <a:close/>
                    <a:moveTo>
                      <a:pt x="588" y="488"/>
                    </a:moveTo>
                    <a:cubicBezTo>
                      <a:pt x="585" y="488"/>
                      <a:pt x="579" y="505"/>
                      <a:pt x="570" y="531"/>
                    </a:cubicBezTo>
                    <a:lnTo>
                      <a:pt x="570" y="531"/>
                    </a:lnTo>
                    <a:cubicBezTo>
                      <a:pt x="571" y="531"/>
                      <a:pt x="572" y="531"/>
                      <a:pt x="573" y="531"/>
                    </a:cubicBezTo>
                    <a:lnTo>
                      <a:pt x="573" y="531"/>
                    </a:lnTo>
                    <a:cubicBezTo>
                      <a:pt x="568" y="543"/>
                      <a:pt x="563" y="556"/>
                      <a:pt x="558" y="570"/>
                    </a:cubicBezTo>
                    <a:lnTo>
                      <a:pt x="558" y="570"/>
                    </a:lnTo>
                    <a:lnTo>
                      <a:pt x="863" y="494"/>
                    </a:lnTo>
                    <a:lnTo>
                      <a:pt x="863" y="494"/>
                    </a:lnTo>
                    <a:cubicBezTo>
                      <a:pt x="759" y="501"/>
                      <a:pt x="661" y="515"/>
                      <a:pt x="573" y="531"/>
                    </a:cubicBezTo>
                    <a:lnTo>
                      <a:pt x="573" y="531"/>
                    </a:lnTo>
                    <a:cubicBezTo>
                      <a:pt x="578" y="517"/>
                      <a:pt x="584" y="505"/>
                      <a:pt x="589" y="494"/>
                    </a:cubicBezTo>
                    <a:cubicBezTo>
                      <a:pt x="589" y="490"/>
                      <a:pt x="589" y="488"/>
                      <a:pt x="588" y="488"/>
                    </a:cubicBezTo>
                    <a:close/>
                    <a:moveTo>
                      <a:pt x="535" y="1"/>
                    </a:moveTo>
                    <a:cubicBezTo>
                      <a:pt x="512" y="112"/>
                      <a:pt x="499" y="340"/>
                      <a:pt x="491" y="546"/>
                    </a:cubicBezTo>
                    <a:lnTo>
                      <a:pt x="491" y="546"/>
                    </a:lnTo>
                    <a:cubicBezTo>
                      <a:pt x="510" y="542"/>
                      <a:pt x="528" y="539"/>
                      <a:pt x="548" y="535"/>
                    </a:cubicBezTo>
                    <a:lnTo>
                      <a:pt x="548" y="535"/>
                    </a:lnTo>
                    <a:cubicBezTo>
                      <a:pt x="546" y="548"/>
                      <a:pt x="544" y="561"/>
                      <a:pt x="541" y="574"/>
                    </a:cubicBezTo>
                    <a:lnTo>
                      <a:pt x="541" y="574"/>
                    </a:lnTo>
                    <a:lnTo>
                      <a:pt x="558" y="570"/>
                    </a:lnTo>
                    <a:lnTo>
                      <a:pt x="558" y="570"/>
                    </a:lnTo>
                    <a:cubicBezTo>
                      <a:pt x="557" y="573"/>
                      <a:pt x="556" y="575"/>
                      <a:pt x="555" y="578"/>
                    </a:cubicBezTo>
                    <a:lnTo>
                      <a:pt x="555" y="578"/>
                    </a:lnTo>
                    <a:cubicBezTo>
                      <a:pt x="556" y="575"/>
                      <a:pt x="557" y="573"/>
                      <a:pt x="558" y="570"/>
                    </a:cubicBezTo>
                    <a:lnTo>
                      <a:pt x="558" y="570"/>
                    </a:lnTo>
                    <a:lnTo>
                      <a:pt x="558" y="570"/>
                    </a:lnTo>
                    <a:lnTo>
                      <a:pt x="558" y="570"/>
                    </a:lnTo>
                    <a:cubicBezTo>
                      <a:pt x="562" y="556"/>
                      <a:pt x="566" y="542"/>
                      <a:pt x="570" y="531"/>
                    </a:cubicBezTo>
                    <a:lnTo>
                      <a:pt x="570" y="531"/>
                    </a:lnTo>
                    <a:cubicBezTo>
                      <a:pt x="562" y="532"/>
                      <a:pt x="555" y="534"/>
                      <a:pt x="548" y="535"/>
                    </a:cubicBezTo>
                    <a:lnTo>
                      <a:pt x="548" y="535"/>
                    </a:lnTo>
                    <a:cubicBezTo>
                      <a:pt x="568" y="408"/>
                      <a:pt x="583" y="312"/>
                      <a:pt x="588" y="312"/>
                    </a:cubicBezTo>
                    <a:cubicBezTo>
                      <a:pt x="589" y="312"/>
                      <a:pt x="589" y="318"/>
                      <a:pt x="589" y="329"/>
                    </a:cubicBezTo>
                    <a:cubicBezTo>
                      <a:pt x="617" y="56"/>
                      <a:pt x="603" y="1"/>
                      <a:pt x="583" y="1"/>
                    </a:cubicBezTo>
                    <a:cubicBezTo>
                      <a:pt x="569" y="1"/>
                      <a:pt x="552" y="25"/>
                      <a:pt x="543" y="25"/>
                    </a:cubicBezTo>
                    <a:cubicBezTo>
                      <a:pt x="538" y="25"/>
                      <a:pt x="535" y="19"/>
                      <a:pt x="535" y="1"/>
                    </a:cubicBezTo>
                    <a:close/>
                    <a:moveTo>
                      <a:pt x="491" y="546"/>
                    </a:moveTo>
                    <a:lnTo>
                      <a:pt x="491" y="546"/>
                    </a:lnTo>
                    <a:cubicBezTo>
                      <a:pt x="488" y="547"/>
                      <a:pt x="484" y="548"/>
                      <a:pt x="480" y="549"/>
                    </a:cubicBezTo>
                    <a:lnTo>
                      <a:pt x="480" y="549"/>
                    </a:lnTo>
                    <a:cubicBezTo>
                      <a:pt x="480" y="562"/>
                      <a:pt x="480" y="576"/>
                      <a:pt x="480" y="590"/>
                    </a:cubicBezTo>
                    <a:lnTo>
                      <a:pt x="480" y="590"/>
                    </a:lnTo>
                    <a:lnTo>
                      <a:pt x="490" y="587"/>
                    </a:lnTo>
                    <a:lnTo>
                      <a:pt x="490" y="587"/>
                    </a:lnTo>
                    <a:cubicBezTo>
                      <a:pt x="490" y="574"/>
                      <a:pt x="491" y="560"/>
                      <a:pt x="491" y="546"/>
                    </a:cubicBezTo>
                    <a:close/>
                    <a:moveTo>
                      <a:pt x="480" y="590"/>
                    </a:moveTo>
                    <a:lnTo>
                      <a:pt x="425" y="603"/>
                    </a:lnTo>
                    <a:cubicBezTo>
                      <a:pt x="429" y="607"/>
                      <a:pt x="439" y="609"/>
                      <a:pt x="454" y="609"/>
                    </a:cubicBezTo>
                    <a:cubicBezTo>
                      <a:pt x="462" y="609"/>
                      <a:pt x="470" y="608"/>
                      <a:pt x="480" y="607"/>
                    </a:cubicBezTo>
                    <a:lnTo>
                      <a:pt x="480" y="607"/>
                    </a:lnTo>
                    <a:cubicBezTo>
                      <a:pt x="480" y="602"/>
                      <a:pt x="480" y="596"/>
                      <a:pt x="480" y="590"/>
                    </a:cubicBezTo>
                    <a:close/>
                    <a:moveTo>
                      <a:pt x="480" y="110"/>
                    </a:moveTo>
                    <a:cubicBezTo>
                      <a:pt x="96" y="521"/>
                      <a:pt x="1" y="631"/>
                      <a:pt x="96" y="631"/>
                    </a:cubicBezTo>
                    <a:cubicBezTo>
                      <a:pt x="157" y="631"/>
                      <a:pt x="292" y="587"/>
                      <a:pt x="480" y="549"/>
                    </a:cubicBezTo>
                    <a:lnTo>
                      <a:pt x="480" y="549"/>
                    </a:lnTo>
                    <a:cubicBezTo>
                      <a:pt x="480" y="401"/>
                      <a:pt x="480" y="236"/>
                      <a:pt x="480" y="110"/>
                    </a:cubicBezTo>
                    <a:close/>
                    <a:moveTo>
                      <a:pt x="489" y="607"/>
                    </a:moveTo>
                    <a:lnTo>
                      <a:pt x="489" y="607"/>
                    </a:lnTo>
                    <a:cubicBezTo>
                      <a:pt x="486" y="607"/>
                      <a:pt x="483" y="607"/>
                      <a:pt x="480" y="607"/>
                    </a:cubicBezTo>
                    <a:lnTo>
                      <a:pt x="480" y="607"/>
                    </a:lnTo>
                    <a:cubicBezTo>
                      <a:pt x="480" y="625"/>
                      <a:pt x="480" y="642"/>
                      <a:pt x="480" y="658"/>
                    </a:cubicBezTo>
                    <a:lnTo>
                      <a:pt x="480" y="658"/>
                    </a:lnTo>
                    <a:cubicBezTo>
                      <a:pt x="482" y="657"/>
                      <a:pt x="485" y="656"/>
                      <a:pt x="488" y="655"/>
                    </a:cubicBezTo>
                    <a:lnTo>
                      <a:pt x="488" y="655"/>
                    </a:lnTo>
                    <a:cubicBezTo>
                      <a:pt x="488" y="639"/>
                      <a:pt x="489" y="623"/>
                      <a:pt x="489" y="607"/>
                    </a:cubicBezTo>
                    <a:close/>
                    <a:moveTo>
                      <a:pt x="480" y="658"/>
                    </a:moveTo>
                    <a:lnTo>
                      <a:pt x="480" y="658"/>
                    </a:lnTo>
                    <a:cubicBezTo>
                      <a:pt x="452" y="667"/>
                      <a:pt x="422" y="677"/>
                      <a:pt x="390" y="688"/>
                    </a:cubicBezTo>
                    <a:lnTo>
                      <a:pt x="390" y="688"/>
                    </a:lnTo>
                    <a:cubicBezTo>
                      <a:pt x="419" y="681"/>
                      <a:pt x="450" y="674"/>
                      <a:pt x="480" y="668"/>
                    </a:cubicBezTo>
                    <a:lnTo>
                      <a:pt x="480" y="668"/>
                    </a:lnTo>
                    <a:cubicBezTo>
                      <a:pt x="480" y="665"/>
                      <a:pt x="480" y="661"/>
                      <a:pt x="480" y="658"/>
                    </a:cubicBezTo>
                    <a:close/>
                    <a:moveTo>
                      <a:pt x="390" y="688"/>
                    </a:moveTo>
                    <a:lnTo>
                      <a:pt x="390" y="688"/>
                    </a:lnTo>
                    <a:cubicBezTo>
                      <a:pt x="330" y="701"/>
                      <a:pt x="278" y="713"/>
                      <a:pt x="261" y="713"/>
                    </a:cubicBezTo>
                    <a:lnTo>
                      <a:pt x="316" y="713"/>
                    </a:lnTo>
                    <a:cubicBezTo>
                      <a:pt x="342" y="704"/>
                      <a:pt x="366" y="696"/>
                      <a:pt x="390" y="688"/>
                    </a:cubicBezTo>
                    <a:close/>
                    <a:moveTo>
                      <a:pt x="487" y="666"/>
                    </a:moveTo>
                    <a:lnTo>
                      <a:pt x="487" y="666"/>
                    </a:lnTo>
                    <a:cubicBezTo>
                      <a:pt x="485" y="667"/>
                      <a:pt x="482" y="667"/>
                      <a:pt x="480" y="668"/>
                    </a:cubicBezTo>
                    <a:lnTo>
                      <a:pt x="480" y="668"/>
                    </a:lnTo>
                    <a:cubicBezTo>
                      <a:pt x="480" y="762"/>
                      <a:pt x="480" y="838"/>
                      <a:pt x="480" y="877"/>
                    </a:cubicBezTo>
                    <a:cubicBezTo>
                      <a:pt x="480" y="879"/>
                      <a:pt x="480" y="881"/>
                      <a:pt x="480" y="882"/>
                    </a:cubicBezTo>
                    <a:lnTo>
                      <a:pt x="480" y="882"/>
                    </a:lnTo>
                    <a:cubicBezTo>
                      <a:pt x="481" y="882"/>
                      <a:pt x="481" y="882"/>
                      <a:pt x="482" y="882"/>
                    </a:cubicBezTo>
                    <a:lnTo>
                      <a:pt x="482" y="882"/>
                    </a:lnTo>
                    <a:cubicBezTo>
                      <a:pt x="483" y="828"/>
                      <a:pt x="485" y="752"/>
                      <a:pt x="487" y="666"/>
                    </a:cubicBezTo>
                    <a:close/>
                    <a:moveTo>
                      <a:pt x="480" y="877"/>
                    </a:moveTo>
                    <a:cubicBezTo>
                      <a:pt x="459" y="884"/>
                      <a:pt x="451" y="887"/>
                      <a:pt x="455" y="887"/>
                    </a:cubicBezTo>
                    <a:cubicBezTo>
                      <a:pt x="458" y="887"/>
                      <a:pt x="466" y="886"/>
                      <a:pt x="480" y="882"/>
                    </a:cubicBezTo>
                    <a:lnTo>
                      <a:pt x="480" y="882"/>
                    </a:lnTo>
                    <a:lnTo>
                      <a:pt x="480" y="877"/>
                    </a:lnTo>
                    <a:close/>
                    <a:moveTo>
                      <a:pt x="481" y="926"/>
                    </a:moveTo>
                    <a:cubicBezTo>
                      <a:pt x="481" y="951"/>
                      <a:pt x="480" y="964"/>
                      <a:pt x="480" y="964"/>
                    </a:cubicBezTo>
                    <a:cubicBezTo>
                      <a:pt x="480" y="964"/>
                      <a:pt x="480" y="954"/>
                      <a:pt x="480" y="932"/>
                    </a:cubicBezTo>
                    <a:lnTo>
                      <a:pt x="480" y="932"/>
                    </a:lnTo>
                    <a:cubicBezTo>
                      <a:pt x="480" y="930"/>
                      <a:pt x="481" y="928"/>
                      <a:pt x="481" y="926"/>
                    </a:cubicBezTo>
                    <a:close/>
                    <a:moveTo>
                      <a:pt x="1849" y="329"/>
                    </a:moveTo>
                    <a:lnTo>
                      <a:pt x="1367" y="417"/>
                    </a:lnTo>
                    <a:lnTo>
                      <a:pt x="1367" y="417"/>
                    </a:lnTo>
                    <a:cubicBezTo>
                      <a:pt x="1283" y="439"/>
                      <a:pt x="1189" y="462"/>
                      <a:pt x="1094" y="485"/>
                    </a:cubicBezTo>
                    <a:lnTo>
                      <a:pt x="1094" y="485"/>
                    </a:lnTo>
                    <a:cubicBezTo>
                      <a:pt x="1148" y="465"/>
                      <a:pt x="1194" y="449"/>
                      <a:pt x="1224" y="439"/>
                    </a:cubicBezTo>
                    <a:lnTo>
                      <a:pt x="1197" y="439"/>
                    </a:lnTo>
                    <a:cubicBezTo>
                      <a:pt x="1128" y="457"/>
                      <a:pt x="1069" y="473"/>
                      <a:pt x="1010" y="490"/>
                    </a:cubicBezTo>
                    <a:lnTo>
                      <a:pt x="1010" y="490"/>
                    </a:lnTo>
                    <a:cubicBezTo>
                      <a:pt x="956" y="492"/>
                      <a:pt x="907" y="494"/>
                      <a:pt x="863" y="494"/>
                    </a:cubicBezTo>
                    <a:lnTo>
                      <a:pt x="996" y="494"/>
                    </a:lnTo>
                    <a:cubicBezTo>
                      <a:pt x="937" y="511"/>
                      <a:pt x="879" y="528"/>
                      <a:pt x="813" y="549"/>
                    </a:cubicBezTo>
                    <a:lnTo>
                      <a:pt x="813" y="549"/>
                    </a:lnTo>
                    <a:cubicBezTo>
                      <a:pt x="891" y="532"/>
                      <a:pt x="974" y="513"/>
                      <a:pt x="1058" y="494"/>
                    </a:cubicBezTo>
                    <a:lnTo>
                      <a:pt x="1071" y="494"/>
                    </a:lnTo>
                    <a:cubicBezTo>
                      <a:pt x="1079" y="491"/>
                      <a:pt x="1087" y="488"/>
                      <a:pt x="1094" y="485"/>
                    </a:cubicBezTo>
                    <a:lnTo>
                      <a:pt x="1094" y="485"/>
                    </a:lnTo>
                    <a:cubicBezTo>
                      <a:pt x="1094" y="485"/>
                      <a:pt x="1094" y="485"/>
                      <a:pt x="1094" y="485"/>
                    </a:cubicBezTo>
                    <a:lnTo>
                      <a:pt x="1094" y="485"/>
                    </a:lnTo>
                    <a:cubicBezTo>
                      <a:pt x="1094" y="485"/>
                      <a:pt x="1094" y="485"/>
                      <a:pt x="1094" y="485"/>
                    </a:cubicBezTo>
                    <a:lnTo>
                      <a:pt x="1094" y="485"/>
                    </a:lnTo>
                    <a:cubicBezTo>
                      <a:pt x="1094" y="485"/>
                      <a:pt x="1094" y="485"/>
                      <a:pt x="1094" y="485"/>
                    </a:cubicBezTo>
                    <a:lnTo>
                      <a:pt x="1094" y="485"/>
                    </a:lnTo>
                    <a:cubicBezTo>
                      <a:pt x="1370" y="467"/>
                      <a:pt x="1735" y="426"/>
                      <a:pt x="2068" y="384"/>
                    </a:cubicBezTo>
                    <a:lnTo>
                      <a:pt x="2068" y="384"/>
                    </a:lnTo>
                    <a:cubicBezTo>
                      <a:pt x="2013" y="439"/>
                      <a:pt x="1356" y="494"/>
                      <a:pt x="1685" y="494"/>
                    </a:cubicBezTo>
                    <a:cubicBezTo>
                      <a:pt x="1732" y="494"/>
                      <a:pt x="1900" y="453"/>
                      <a:pt x="2050" y="442"/>
                    </a:cubicBezTo>
                    <a:lnTo>
                      <a:pt x="2050" y="442"/>
                    </a:lnTo>
                    <a:cubicBezTo>
                      <a:pt x="2001" y="454"/>
                      <a:pt x="1935" y="471"/>
                      <a:pt x="1849" y="494"/>
                    </a:cubicBezTo>
                    <a:lnTo>
                      <a:pt x="1071" y="494"/>
                    </a:lnTo>
                    <a:cubicBezTo>
                      <a:pt x="943" y="541"/>
                      <a:pt x="775" y="606"/>
                      <a:pt x="644" y="658"/>
                    </a:cubicBezTo>
                    <a:cubicBezTo>
                      <a:pt x="655" y="647"/>
                      <a:pt x="649" y="643"/>
                      <a:pt x="631" y="643"/>
                    </a:cubicBezTo>
                    <a:cubicBezTo>
                      <a:pt x="610" y="643"/>
                      <a:pt x="574" y="648"/>
                      <a:pt x="533" y="657"/>
                    </a:cubicBezTo>
                    <a:lnTo>
                      <a:pt x="533" y="657"/>
                    </a:lnTo>
                    <a:cubicBezTo>
                      <a:pt x="535" y="651"/>
                      <a:pt x="536" y="645"/>
                      <a:pt x="538" y="639"/>
                    </a:cubicBezTo>
                    <a:lnTo>
                      <a:pt x="538" y="639"/>
                    </a:lnTo>
                    <a:cubicBezTo>
                      <a:pt x="648" y="602"/>
                      <a:pt x="736" y="574"/>
                      <a:pt x="813" y="549"/>
                    </a:cubicBezTo>
                    <a:lnTo>
                      <a:pt x="813" y="549"/>
                    </a:lnTo>
                    <a:cubicBezTo>
                      <a:pt x="711" y="571"/>
                      <a:pt x="618" y="589"/>
                      <a:pt x="549" y="599"/>
                    </a:cubicBezTo>
                    <a:lnTo>
                      <a:pt x="549" y="599"/>
                    </a:lnTo>
                    <a:cubicBezTo>
                      <a:pt x="551" y="592"/>
                      <a:pt x="553" y="585"/>
                      <a:pt x="555" y="578"/>
                    </a:cubicBezTo>
                    <a:lnTo>
                      <a:pt x="555" y="578"/>
                    </a:lnTo>
                    <a:cubicBezTo>
                      <a:pt x="553" y="585"/>
                      <a:pt x="551" y="592"/>
                      <a:pt x="548" y="599"/>
                    </a:cubicBezTo>
                    <a:lnTo>
                      <a:pt x="548" y="599"/>
                    </a:lnTo>
                    <a:cubicBezTo>
                      <a:pt x="545" y="600"/>
                      <a:pt x="541" y="600"/>
                      <a:pt x="537" y="601"/>
                    </a:cubicBezTo>
                    <a:lnTo>
                      <a:pt x="537" y="601"/>
                    </a:lnTo>
                    <a:cubicBezTo>
                      <a:pt x="539" y="592"/>
                      <a:pt x="540" y="583"/>
                      <a:pt x="541" y="574"/>
                    </a:cubicBezTo>
                    <a:lnTo>
                      <a:pt x="541" y="574"/>
                    </a:lnTo>
                    <a:lnTo>
                      <a:pt x="490" y="587"/>
                    </a:lnTo>
                    <a:lnTo>
                      <a:pt x="490" y="587"/>
                    </a:lnTo>
                    <a:cubicBezTo>
                      <a:pt x="490" y="594"/>
                      <a:pt x="489" y="600"/>
                      <a:pt x="489" y="607"/>
                    </a:cubicBezTo>
                    <a:lnTo>
                      <a:pt x="489" y="607"/>
                    </a:lnTo>
                    <a:cubicBezTo>
                      <a:pt x="503" y="605"/>
                      <a:pt x="519" y="603"/>
                      <a:pt x="537" y="601"/>
                    </a:cubicBezTo>
                    <a:lnTo>
                      <a:pt x="537" y="601"/>
                    </a:lnTo>
                    <a:cubicBezTo>
                      <a:pt x="535" y="614"/>
                      <a:pt x="533" y="628"/>
                      <a:pt x="531" y="641"/>
                    </a:cubicBezTo>
                    <a:lnTo>
                      <a:pt x="531" y="641"/>
                    </a:lnTo>
                    <a:cubicBezTo>
                      <a:pt x="533" y="640"/>
                      <a:pt x="535" y="640"/>
                      <a:pt x="537" y="639"/>
                    </a:cubicBezTo>
                    <a:lnTo>
                      <a:pt x="537" y="639"/>
                    </a:lnTo>
                    <a:cubicBezTo>
                      <a:pt x="535" y="645"/>
                      <a:pt x="534" y="651"/>
                      <a:pt x="532" y="657"/>
                    </a:cubicBezTo>
                    <a:lnTo>
                      <a:pt x="532" y="657"/>
                    </a:lnTo>
                    <a:cubicBezTo>
                      <a:pt x="531" y="657"/>
                      <a:pt x="529" y="657"/>
                      <a:pt x="528" y="658"/>
                    </a:cubicBezTo>
                    <a:lnTo>
                      <a:pt x="528" y="658"/>
                    </a:lnTo>
                    <a:cubicBezTo>
                      <a:pt x="529" y="652"/>
                      <a:pt x="530" y="647"/>
                      <a:pt x="531" y="641"/>
                    </a:cubicBezTo>
                    <a:lnTo>
                      <a:pt x="531" y="641"/>
                    </a:lnTo>
                    <a:cubicBezTo>
                      <a:pt x="517" y="646"/>
                      <a:pt x="502" y="651"/>
                      <a:pt x="488" y="655"/>
                    </a:cubicBezTo>
                    <a:lnTo>
                      <a:pt x="488" y="655"/>
                    </a:lnTo>
                    <a:cubicBezTo>
                      <a:pt x="488" y="659"/>
                      <a:pt x="487" y="663"/>
                      <a:pt x="487" y="666"/>
                    </a:cubicBezTo>
                    <a:lnTo>
                      <a:pt x="487" y="666"/>
                    </a:lnTo>
                    <a:cubicBezTo>
                      <a:pt x="501" y="663"/>
                      <a:pt x="515" y="660"/>
                      <a:pt x="528" y="658"/>
                    </a:cubicBezTo>
                    <a:lnTo>
                      <a:pt x="528" y="658"/>
                    </a:lnTo>
                    <a:cubicBezTo>
                      <a:pt x="525" y="675"/>
                      <a:pt x="522" y="692"/>
                      <a:pt x="520" y="710"/>
                    </a:cubicBezTo>
                    <a:lnTo>
                      <a:pt x="520" y="710"/>
                    </a:lnTo>
                    <a:cubicBezTo>
                      <a:pt x="521" y="705"/>
                      <a:pt x="522" y="700"/>
                      <a:pt x="523" y="695"/>
                    </a:cubicBezTo>
                    <a:lnTo>
                      <a:pt x="523" y="695"/>
                    </a:lnTo>
                    <a:cubicBezTo>
                      <a:pt x="521" y="704"/>
                      <a:pt x="519" y="714"/>
                      <a:pt x="517" y="723"/>
                    </a:cubicBezTo>
                    <a:lnTo>
                      <a:pt x="517" y="723"/>
                    </a:lnTo>
                    <a:cubicBezTo>
                      <a:pt x="512" y="753"/>
                      <a:pt x="507" y="782"/>
                      <a:pt x="502" y="811"/>
                    </a:cubicBezTo>
                    <a:lnTo>
                      <a:pt x="502" y="811"/>
                    </a:lnTo>
                    <a:cubicBezTo>
                      <a:pt x="507" y="780"/>
                      <a:pt x="512" y="751"/>
                      <a:pt x="517" y="723"/>
                    </a:cubicBezTo>
                    <a:lnTo>
                      <a:pt x="517" y="723"/>
                    </a:lnTo>
                    <a:cubicBezTo>
                      <a:pt x="518" y="719"/>
                      <a:pt x="519" y="714"/>
                      <a:pt x="520" y="710"/>
                    </a:cubicBezTo>
                    <a:lnTo>
                      <a:pt x="520" y="710"/>
                    </a:lnTo>
                    <a:cubicBezTo>
                      <a:pt x="504" y="771"/>
                      <a:pt x="491" y="834"/>
                      <a:pt x="484" y="881"/>
                    </a:cubicBezTo>
                    <a:lnTo>
                      <a:pt x="484" y="881"/>
                    </a:lnTo>
                    <a:cubicBezTo>
                      <a:pt x="483" y="882"/>
                      <a:pt x="483" y="882"/>
                      <a:pt x="482" y="882"/>
                    </a:cubicBezTo>
                    <a:lnTo>
                      <a:pt x="482" y="882"/>
                    </a:lnTo>
                    <a:cubicBezTo>
                      <a:pt x="482" y="890"/>
                      <a:pt x="482" y="898"/>
                      <a:pt x="481" y="905"/>
                    </a:cubicBezTo>
                    <a:lnTo>
                      <a:pt x="481" y="905"/>
                    </a:lnTo>
                    <a:cubicBezTo>
                      <a:pt x="480" y="914"/>
                      <a:pt x="480" y="923"/>
                      <a:pt x="480" y="930"/>
                    </a:cubicBezTo>
                    <a:lnTo>
                      <a:pt x="480" y="930"/>
                    </a:lnTo>
                    <a:cubicBezTo>
                      <a:pt x="480" y="918"/>
                      <a:pt x="480" y="902"/>
                      <a:pt x="480" y="882"/>
                    </a:cubicBezTo>
                    <a:lnTo>
                      <a:pt x="480" y="882"/>
                    </a:lnTo>
                    <a:lnTo>
                      <a:pt x="480" y="932"/>
                    </a:lnTo>
                    <a:lnTo>
                      <a:pt x="480" y="1041"/>
                    </a:lnTo>
                    <a:cubicBezTo>
                      <a:pt x="480" y="1094"/>
                      <a:pt x="480" y="1151"/>
                      <a:pt x="480" y="1151"/>
                    </a:cubicBezTo>
                    <a:cubicBezTo>
                      <a:pt x="480" y="1050"/>
                      <a:pt x="485" y="959"/>
                      <a:pt x="494" y="879"/>
                    </a:cubicBezTo>
                    <a:lnTo>
                      <a:pt x="494" y="879"/>
                    </a:lnTo>
                    <a:cubicBezTo>
                      <a:pt x="492" y="879"/>
                      <a:pt x="491" y="880"/>
                      <a:pt x="490" y="880"/>
                    </a:cubicBezTo>
                    <a:lnTo>
                      <a:pt x="490" y="880"/>
                    </a:lnTo>
                    <a:cubicBezTo>
                      <a:pt x="494" y="858"/>
                      <a:pt x="498" y="835"/>
                      <a:pt x="502" y="811"/>
                    </a:cubicBezTo>
                    <a:lnTo>
                      <a:pt x="502" y="811"/>
                    </a:lnTo>
                    <a:cubicBezTo>
                      <a:pt x="499" y="833"/>
                      <a:pt x="496" y="856"/>
                      <a:pt x="494" y="879"/>
                    </a:cubicBezTo>
                    <a:lnTo>
                      <a:pt x="494" y="879"/>
                    </a:lnTo>
                    <a:cubicBezTo>
                      <a:pt x="715" y="826"/>
                      <a:pt x="1796" y="527"/>
                      <a:pt x="2090" y="440"/>
                    </a:cubicBezTo>
                    <a:lnTo>
                      <a:pt x="2090" y="440"/>
                    </a:lnTo>
                    <a:cubicBezTo>
                      <a:pt x="2101" y="439"/>
                      <a:pt x="2112" y="439"/>
                      <a:pt x="2123" y="439"/>
                    </a:cubicBezTo>
                    <a:cubicBezTo>
                      <a:pt x="2331" y="393"/>
                      <a:pt x="2275" y="376"/>
                      <a:pt x="2129" y="376"/>
                    </a:cubicBezTo>
                    <a:cubicBezTo>
                      <a:pt x="1941" y="376"/>
                      <a:pt x="1604" y="404"/>
                      <a:pt x="1485" y="433"/>
                    </a:cubicBezTo>
                    <a:lnTo>
                      <a:pt x="1485" y="433"/>
                    </a:lnTo>
                    <a:lnTo>
                      <a:pt x="1849" y="329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8" name="Google Shape;4138;p32"/>
              <p:cNvSpPr/>
              <p:nvPr/>
            </p:nvSpPr>
            <p:spPr>
              <a:xfrm>
                <a:off x="6593982" y="2941134"/>
                <a:ext cx="2714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220" h="56" extrusionOk="0">
                    <a:moveTo>
                      <a:pt x="219" y="1"/>
                    </a:moveTo>
                    <a:lnTo>
                      <a:pt x="0" y="56"/>
                    </a:lnTo>
                    <a:cubicBezTo>
                      <a:pt x="0" y="56"/>
                      <a:pt x="55" y="56"/>
                      <a:pt x="219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32"/>
              <p:cNvSpPr/>
              <p:nvPr/>
            </p:nvSpPr>
            <p:spPr>
              <a:xfrm>
                <a:off x="6574438" y="2936799"/>
                <a:ext cx="12671" cy="21236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1735" extrusionOk="0">
                    <a:moveTo>
                      <a:pt x="759" y="393"/>
                    </a:moveTo>
                    <a:cubicBezTo>
                      <a:pt x="653" y="565"/>
                      <a:pt x="511" y="744"/>
                      <a:pt x="439" y="852"/>
                    </a:cubicBezTo>
                    <a:cubicBezTo>
                      <a:pt x="442" y="848"/>
                      <a:pt x="444" y="844"/>
                      <a:pt x="446" y="841"/>
                    </a:cubicBezTo>
                    <a:lnTo>
                      <a:pt x="446" y="841"/>
                    </a:lnTo>
                    <a:cubicBezTo>
                      <a:pt x="446" y="841"/>
                      <a:pt x="468" y="809"/>
                      <a:pt x="548" y="687"/>
                    </a:cubicBezTo>
                    <a:lnTo>
                      <a:pt x="759" y="393"/>
                    </a:lnTo>
                    <a:close/>
                    <a:moveTo>
                      <a:pt x="222" y="1249"/>
                    </a:moveTo>
                    <a:lnTo>
                      <a:pt x="222" y="1249"/>
                    </a:lnTo>
                    <a:cubicBezTo>
                      <a:pt x="216" y="1264"/>
                      <a:pt x="211" y="1279"/>
                      <a:pt x="205" y="1294"/>
                    </a:cubicBezTo>
                    <a:lnTo>
                      <a:pt x="205" y="1294"/>
                    </a:lnTo>
                    <a:cubicBezTo>
                      <a:pt x="206" y="1290"/>
                      <a:pt x="207" y="1286"/>
                      <a:pt x="208" y="1282"/>
                    </a:cubicBezTo>
                    <a:lnTo>
                      <a:pt x="208" y="1282"/>
                    </a:lnTo>
                    <a:cubicBezTo>
                      <a:pt x="204" y="1292"/>
                      <a:pt x="200" y="1302"/>
                      <a:pt x="196" y="1311"/>
                    </a:cubicBezTo>
                    <a:lnTo>
                      <a:pt x="196" y="1311"/>
                    </a:lnTo>
                    <a:lnTo>
                      <a:pt x="201" y="1286"/>
                    </a:lnTo>
                    <a:lnTo>
                      <a:pt x="201" y="1286"/>
                    </a:lnTo>
                    <a:cubicBezTo>
                      <a:pt x="199" y="1290"/>
                      <a:pt x="197" y="1293"/>
                      <a:pt x="196" y="1296"/>
                    </a:cubicBezTo>
                    <a:lnTo>
                      <a:pt x="196" y="1296"/>
                    </a:lnTo>
                    <a:cubicBezTo>
                      <a:pt x="198" y="1291"/>
                      <a:pt x="200" y="1284"/>
                      <a:pt x="203" y="1278"/>
                    </a:cubicBezTo>
                    <a:lnTo>
                      <a:pt x="203" y="1278"/>
                    </a:lnTo>
                    <a:lnTo>
                      <a:pt x="201" y="1286"/>
                    </a:lnTo>
                    <a:lnTo>
                      <a:pt x="201" y="1286"/>
                    </a:lnTo>
                    <a:cubicBezTo>
                      <a:pt x="205" y="1280"/>
                      <a:pt x="208" y="1273"/>
                      <a:pt x="212" y="1267"/>
                    </a:cubicBezTo>
                    <a:lnTo>
                      <a:pt x="212" y="1267"/>
                    </a:lnTo>
                    <a:cubicBezTo>
                      <a:pt x="211" y="1272"/>
                      <a:pt x="209" y="1277"/>
                      <a:pt x="208" y="1282"/>
                    </a:cubicBezTo>
                    <a:lnTo>
                      <a:pt x="208" y="1282"/>
                    </a:lnTo>
                    <a:cubicBezTo>
                      <a:pt x="212" y="1272"/>
                      <a:pt x="217" y="1261"/>
                      <a:pt x="222" y="1249"/>
                    </a:cubicBezTo>
                    <a:close/>
                    <a:moveTo>
                      <a:pt x="193" y="1326"/>
                    </a:moveTo>
                    <a:cubicBezTo>
                      <a:pt x="193" y="1327"/>
                      <a:pt x="192" y="1328"/>
                      <a:pt x="192" y="1329"/>
                    </a:cubicBezTo>
                    <a:lnTo>
                      <a:pt x="192" y="1329"/>
                    </a:lnTo>
                    <a:lnTo>
                      <a:pt x="192" y="1328"/>
                    </a:lnTo>
                    <a:lnTo>
                      <a:pt x="192" y="1328"/>
                    </a:lnTo>
                    <a:cubicBezTo>
                      <a:pt x="192" y="1327"/>
                      <a:pt x="193" y="1327"/>
                      <a:pt x="193" y="1326"/>
                    </a:cubicBezTo>
                    <a:close/>
                    <a:moveTo>
                      <a:pt x="165" y="1399"/>
                    </a:moveTo>
                    <a:lnTo>
                      <a:pt x="165" y="1400"/>
                    </a:lnTo>
                    <a:lnTo>
                      <a:pt x="165" y="1400"/>
                    </a:lnTo>
                    <a:cubicBezTo>
                      <a:pt x="165" y="1400"/>
                      <a:pt x="165" y="1400"/>
                      <a:pt x="165" y="1399"/>
                    </a:cubicBezTo>
                    <a:close/>
                    <a:moveTo>
                      <a:pt x="196" y="1296"/>
                    </a:moveTo>
                    <a:cubicBezTo>
                      <a:pt x="175" y="1350"/>
                      <a:pt x="163" y="1382"/>
                      <a:pt x="157" y="1402"/>
                    </a:cubicBezTo>
                    <a:lnTo>
                      <a:pt x="157" y="1402"/>
                    </a:lnTo>
                    <a:cubicBezTo>
                      <a:pt x="158" y="1400"/>
                      <a:pt x="159" y="1397"/>
                      <a:pt x="160" y="1395"/>
                    </a:cubicBezTo>
                    <a:lnTo>
                      <a:pt x="160" y="1395"/>
                    </a:lnTo>
                    <a:cubicBezTo>
                      <a:pt x="159" y="1399"/>
                      <a:pt x="157" y="1403"/>
                      <a:pt x="155" y="1407"/>
                    </a:cubicBezTo>
                    <a:lnTo>
                      <a:pt x="155" y="1407"/>
                    </a:lnTo>
                    <a:cubicBezTo>
                      <a:pt x="156" y="1405"/>
                      <a:pt x="156" y="1403"/>
                      <a:pt x="157" y="1402"/>
                    </a:cubicBezTo>
                    <a:lnTo>
                      <a:pt x="157" y="1402"/>
                    </a:lnTo>
                    <a:cubicBezTo>
                      <a:pt x="153" y="1410"/>
                      <a:pt x="148" y="1418"/>
                      <a:pt x="143" y="1427"/>
                    </a:cubicBezTo>
                    <a:lnTo>
                      <a:pt x="143" y="1427"/>
                    </a:lnTo>
                    <a:cubicBezTo>
                      <a:pt x="149" y="1406"/>
                      <a:pt x="155" y="1384"/>
                      <a:pt x="161" y="1360"/>
                    </a:cubicBezTo>
                    <a:lnTo>
                      <a:pt x="161" y="1360"/>
                    </a:lnTo>
                    <a:cubicBezTo>
                      <a:pt x="160" y="1362"/>
                      <a:pt x="159" y="1364"/>
                      <a:pt x="158" y="1366"/>
                    </a:cubicBezTo>
                    <a:lnTo>
                      <a:pt x="158" y="1366"/>
                    </a:lnTo>
                    <a:cubicBezTo>
                      <a:pt x="160" y="1359"/>
                      <a:pt x="163" y="1352"/>
                      <a:pt x="165" y="1345"/>
                    </a:cubicBezTo>
                    <a:lnTo>
                      <a:pt x="165" y="1345"/>
                    </a:lnTo>
                    <a:cubicBezTo>
                      <a:pt x="164" y="1350"/>
                      <a:pt x="162" y="1355"/>
                      <a:pt x="161" y="1360"/>
                    </a:cubicBezTo>
                    <a:lnTo>
                      <a:pt x="161" y="1360"/>
                    </a:lnTo>
                    <a:cubicBezTo>
                      <a:pt x="173" y="1338"/>
                      <a:pt x="184" y="1317"/>
                      <a:pt x="196" y="1296"/>
                    </a:cubicBezTo>
                    <a:close/>
                    <a:moveTo>
                      <a:pt x="158" y="1482"/>
                    </a:moveTo>
                    <a:cubicBezTo>
                      <a:pt x="157" y="1483"/>
                      <a:pt x="155" y="1487"/>
                      <a:pt x="154" y="1490"/>
                    </a:cubicBezTo>
                    <a:lnTo>
                      <a:pt x="154" y="1490"/>
                    </a:lnTo>
                    <a:cubicBezTo>
                      <a:pt x="155" y="1487"/>
                      <a:pt x="157" y="1484"/>
                      <a:pt x="158" y="1482"/>
                    </a:cubicBezTo>
                    <a:close/>
                    <a:moveTo>
                      <a:pt x="71" y="1572"/>
                    </a:moveTo>
                    <a:cubicBezTo>
                      <a:pt x="71" y="1572"/>
                      <a:pt x="61" y="1600"/>
                      <a:pt x="49" y="1632"/>
                    </a:cubicBezTo>
                    <a:lnTo>
                      <a:pt x="49" y="1632"/>
                    </a:lnTo>
                    <a:cubicBezTo>
                      <a:pt x="51" y="1627"/>
                      <a:pt x="53" y="1623"/>
                      <a:pt x="56" y="1618"/>
                    </a:cubicBezTo>
                    <a:lnTo>
                      <a:pt x="56" y="1618"/>
                    </a:lnTo>
                    <a:cubicBezTo>
                      <a:pt x="56" y="1618"/>
                      <a:pt x="56" y="1618"/>
                      <a:pt x="56" y="1619"/>
                    </a:cubicBezTo>
                    <a:cubicBezTo>
                      <a:pt x="56" y="1617"/>
                      <a:pt x="57" y="1615"/>
                      <a:pt x="58" y="1613"/>
                    </a:cubicBezTo>
                    <a:lnTo>
                      <a:pt x="58" y="1613"/>
                    </a:lnTo>
                    <a:cubicBezTo>
                      <a:pt x="57" y="1615"/>
                      <a:pt x="57" y="1616"/>
                      <a:pt x="56" y="1618"/>
                    </a:cubicBezTo>
                    <a:lnTo>
                      <a:pt x="56" y="1618"/>
                    </a:lnTo>
                    <a:cubicBezTo>
                      <a:pt x="67" y="1585"/>
                      <a:pt x="71" y="1572"/>
                      <a:pt x="71" y="1572"/>
                    </a:cubicBezTo>
                    <a:close/>
                    <a:moveTo>
                      <a:pt x="1022" y="0"/>
                    </a:moveTo>
                    <a:cubicBezTo>
                      <a:pt x="1011" y="0"/>
                      <a:pt x="916" y="140"/>
                      <a:pt x="877" y="140"/>
                    </a:cubicBezTo>
                    <a:cubicBezTo>
                      <a:pt x="866" y="183"/>
                      <a:pt x="847" y="231"/>
                      <a:pt x="822" y="281"/>
                    </a:cubicBezTo>
                    <a:lnTo>
                      <a:pt x="822" y="281"/>
                    </a:lnTo>
                    <a:cubicBezTo>
                      <a:pt x="815" y="143"/>
                      <a:pt x="749" y="82"/>
                      <a:pt x="672" y="82"/>
                    </a:cubicBezTo>
                    <a:cubicBezTo>
                      <a:pt x="610" y="82"/>
                      <a:pt x="542" y="123"/>
                      <a:pt x="494" y="195"/>
                    </a:cubicBezTo>
                    <a:lnTo>
                      <a:pt x="548" y="249"/>
                    </a:lnTo>
                    <a:cubicBezTo>
                      <a:pt x="439" y="523"/>
                      <a:pt x="384" y="523"/>
                      <a:pt x="329" y="687"/>
                    </a:cubicBezTo>
                    <a:lnTo>
                      <a:pt x="230" y="1149"/>
                    </a:lnTo>
                    <a:lnTo>
                      <a:pt x="230" y="1149"/>
                    </a:lnTo>
                    <a:cubicBezTo>
                      <a:pt x="199" y="1237"/>
                      <a:pt x="169" y="1322"/>
                      <a:pt x="142" y="1396"/>
                    </a:cubicBezTo>
                    <a:lnTo>
                      <a:pt x="142" y="1396"/>
                    </a:lnTo>
                    <a:cubicBezTo>
                      <a:pt x="148" y="1386"/>
                      <a:pt x="153" y="1376"/>
                      <a:pt x="158" y="1366"/>
                    </a:cubicBezTo>
                    <a:lnTo>
                      <a:pt x="158" y="1366"/>
                    </a:lnTo>
                    <a:cubicBezTo>
                      <a:pt x="148" y="1397"/>
                      <a:pt x="139" y="1424"/>
                      <a:pt x="131" y="1448"/>
                    </a:cubicBezTo>
                    <a:lnTo>
                      <a:pt x="131" y="1448"/>
                    </a:lnTo>
                    <a:cubicBezTo>
                      <a:pt x="136" y="1440"/>
                      <a:pt x="140" y="1433"/>
                      <a:pt x="143" y="1427"/>
                    </a:cubicBezTo>
                    <a:lnTo>
                      <a:pt x="143" y="1427"/>
                    </a:lnTo>
                    <a:cubicBezTo>
                      <a:pt x="141" y="1434"/>
                      <a:pt x="139" y="1442"/>
                      <a:pt x="137" y="1449"/>
                    </a:cubicBezTo>
                    <a:lnTo>
                      <a:pt x="137" y="1449"/>
                    </a:lnTo>
                    <a:cubicBezTo>
                      <a:pt x="143" y="1435"/>
                      <a:pt x="149" y="1422"/>
                      <a:pt x="155" y="1407"/>
                    </a:cubicBezTo>
                    <a:lnTo>
                      <a:pt x="155" y="1407"/>
                    </a:lnTo>
                    <a:cubicBezTo>
                      <a:pt x="151" y="1424"/>
                      <a:pt x="151" y="1430"/>
                      <a:pt x="153" y="1432"/>
                    </a:cubicBezTo>
                    <a:lnTo>
                      <a:pt x="153" y="1432"/>
                    </a:lnTo>
                    <a:cubicBezTo>
                      <a:pt x="126" y="1503"/>
                      <a:pt x="105" y="1560"/>
                      <a:pt x="93" y="1598"/>
                    </a:cubicBezTo>
                    <a:lnTo>
                      <a:pt x="93" y="1598"/>
                    </a:lnTo>
                    <a:cubicBezTo>
                      <a:pt x="101" y="1568"/>
                      <a:pt x="118" y="1517"/>
                      <a:pt x="137" y="1449"/>
                    </a:cubicBezTo>
                    <a:lnTo>
                      <a:pt x="137" y="1449"/>
                    </a:lnTo>
                    <a:cubicBezTo>
                      <a:pt x="131" y="1463"/>
                      <a:pt x="125" y="1476"/>
                      <a:pt x="118" y="1491"/>
                    </a:cubicBezTo>
                    <a:lnTo>
                      <a:pt x="118" y="1491"/>
                    </a:lnTo>
                    <a:cubicBezTo>
                      <a:pt x="122" y="1478"/>
                      <a:pt x="126" y="1463"/>
                      <a:pt x="131" y="1448"/>
                    </a:cubicBezTo>
                    <a:lnTo>
                      <a:pt x="131" y="1448"/>
                    </a:lnTo>
                    <a:cubicBezTo>
                      <a:pt x="125" y="1459"/>
                      <a:pt x="118" y="1472"/>
                      <a:pt x="109" y="1486"/>
                    </a:cubicBezTo>
                    <a:lnTo>
                      <a:pt x="109" y="1486"/>
                    </a:lnTo>
                    <a:cubicBezTo>
                      <a:pt x="119" y="1459"/>
                      <a:pt x="130" y="1428"/>
                      <a:pt x="142" y="1396"/>
                    </a:cubicBezTo>
                    <a:lnTo>
                      <a:pt x="142" y="1396"/>
                    </a:lnTo>
                    <a:cubicBezTo>
                      <a:pt x="101" y="1474"/>
                      <a:pt x="56" y="1564"/>
                      <a:pt x="1" y="1673"/>
                    </a:cubicBezTo>
                    <a:cubicBezTo>
                      <a:pt x="52" y="1584"/>
                      <a:pt x="85" y="1527"/>
                      <a:pt x="109" y="1486"/>
                    </a:cubicBezTo>
                    <a:lnTo>
                      <a:pt x="109" y="1486"/>
                    </a:lnTo>
                    <a:cubicBezTo>
                      <a:pt x="87" y="1544"/>
                      <a:pt x="70" y="1589"/>
                      <a:pt x="58" y="1613"/>
                    </a:cubicBezTo>
                    <a:lnTo>
                      <a:pt x="58" y="1613"/>
                    </a:lnTo>
                    <a:cubicBezTo>
                      <a:pt x="85" y="1558"/>
                      <a:pt x="103" y="1522"/>
                      <a:pt x="118" y="1491"/>
                    </a:cubicBezTo>
                    <a:lnTo>
                      <a:pt x="118" y="1491"/>
                    </a:lnTo>
                    <a:cubicBezTo>
                      <a:pt x="92" y="1576"/>
                      <a:pt x="87" y="1603"/>
                      <a:pt x="91" y="1603"/>
                    </a:cubicBezTo>
                    <a:lnTo>
                      <a:pt x="91" y="1603"/>
                    </a:lnTo>
                    <a:cubicBezTo>
                      <a:pt x="82" y="1634"/>
                      <a:pt x="78" y="1651"/>
                      <a:pt x="83" y="1651"/>
                    </a:cubicBezTo>
                    <a:cubicBezTo>
                      <a:pt x="87" y="1651"/>
                      <a:pt x="96" y="1641"/>
                      <a:pt x="110" y="1619"/>
                    </a:cubicBezTo>
                    <a:lnTo>
                      <a:pt x="110" y="1619"/>
                    </a:lnTo>
                    <a:cubicBezTo>
                      <a:pt x="101" y="1628"/>
                      <a:pt x="95" y="1632"/>
                      <a:pt x="91" y="1632"/>
                    </a:cubicBezTo>
                    <a:cubicBezTo>
                      <a:pt x="86" y="1632"/>
                      <a:pt x="87" y="1623"/>
                      <a:pt x="91" y="1603"/>
                    </a:cubicBezTo>
                    <a:lnTo>
                      <a:pt x="91" y="1603"/>
                    </a:lnTo>
                    <a:cubicBezTo>
                      <a:pt x="98" y="1602"/>
                      <a:pt x="124" y="1543"/>
                      <a:pt x="122" y="1543"/>
                    </a:cubicBezTo>
                    <a:lnTo>
                      <a:pt x="122" y="1543"/>
                    </a:lnTo>
                    <a:cubicBezTo>
                      <a:pt x="121" y="1543"/>
                      <a:pt x="118" y="1549"/>
                      <a:pt x="111" y="1563"/>
                    </a:cubicBezTo>
                    <a:lnTo>
                      <a:pt x="111" y="1563"/>
                    </a:lnTo>
                    <a:cubicBezTo>
                      <a:pt x="132" y="1521"/>
                      <a:pt x="145" y="1503"/>
                      <a:pt x="153" y="1491"/>
                    </a:cubicBezTo>
                    <a:lnTo>
                      <a:pt x="153" y="1491"/>
                    </a:lnTo>
                    <a:cubicBezTo>
                      <a:pt x="152" y="1494"/>
                      <a:pt x="151" y="1495"/>
                      <a:pt x="151" y="1495"/>
                    </a:cubicBezTo>
                    <a:cubicBezTo>
                      <a:pt x="151" y="1495"/>
                      <a:pt x="152" y="1493"/>
                      <a:pt x="154" y="1490"/>
                    </a:cubicBezTo>
                    <a:lnTo>
                      <a:pt x="154" y="1490"/>
                    </a:lnTo>
                    <a:cubicBezTo>
                      <a:pt x="153" y="1490"/>
                      <a:pt x="153" y="1491"/>
                      <a:pt x="153" y="1491"/>
                    </a:cubicBezTo>
                    <a:lnTo>
                      <a:pt x="153" y="1491"/>
                    </a:lnTo>
                    <a:cubicBezTo>
                      <a:pt x="155" y="1485"/>
                      <a:pt x="158" y="1473"/>
                      <a:pt x="165" y="1449"/>
                    </a:cubicBezTo>
                    <a:lnTo>
                      <a:pt x="165" y="1449"/>
                    </a:lnTo>
                    <a:cubicBezTo>
                      <a:pt x="164" y="1466"/>
                      <a:pt x="162" y="1474"/>
                      <a:pt x="158" y="1482"/>
                    </a:cubicBezTo>
                    <a:lnTo>
                      <a:pt x="158" y="1482"/>
                    </a:lnTo>
                    <a:cubicBezTo>
                      <a:pt x="159" y="1481"/>
                      <a:pt x="160" y="1481"/>
                      <a:pt x="160" y="1481"/>
                    </a:cubicBezTo>
                    <a:cubicBezTo>
                      <a:pt x="163" y="1481"/>
                      <a:pt x="165" y="1487"/>
                      <a:pt x="165" y="1509"/>
                    </a:cubicBezTo>
                    <a:lnTo>
                      <a:pt x="165" y="1454"/>
                    </a:lnTo>
                    <a:cubicBezTo>
                      <a:pt x="165" y="1452"/>
                      <a:pt x="165" y="1450"/>
                      <a:pt x="165" y="1448"/>
                    </a:cubicBezTo>
                    <a:lnTo>
                      <a:pt x="165" y="1448"/>
                    </a:lnTo>
                    <a:cubicBezTo>
                      <a:pt x="165" y="1449"/>
                      <a:pt x="165" y="1449"/>
                      <a:pt x="165" y="1449"/>
                    </a:cubicBezTo>
                    <a:lnTo>
                      <a:pt x="165" y="1449"/>
                    </a:lnTo>
                    <a:cubicBezTo>
                      <a:pt x="165" y="1448"/>
                      <a:pt x="165" y="1448"/>
                      <a:pt x="165" y="1447"/>
                    </a:cubicBezTo>
                    <a:lnTo>
                      <a:pt x="165" y="1447"/>
                    </a:lnTo>
                    <a:cubicBezTo>
                      <a:pt x="165" y="1447"/>
                      <a:pt x="165" y="1448"/>
                      <a:pt x="165" y="1448"/>
                    </a:cubicBezTo>
                    <a:lnTo>
                      <a:pt x="165" y="1448"/>
                    </a:lnTo>
                    <a:cubicBezTo>
                      <a:pt x="165" y="1448"/>
                      <a:pt x="165" y="1448"/>
                      <a:pt x="165" y="1447"/>
                    </a:cubicBezTo>
                    <a:lnTo>
                      <a:pt x="165" y="1447"/>
                    </a:lnTo>
                    <a:lnTo>
                      <a:pt x="165" y="1454"/>
                    </a:lnTo>
                    <a:lnTo>
                      <a:pt x="172" y="1421"/>
                    </a:lnTo>
                    <a:lnTo>
                      <a:pt x="172" y="1421"/>
                    </a:lnTo>
                    <a:cubicBezTo>
                      <a:pt x="180" y="1393"/>
                      <a:pt x="189" y="1355"/>
                      <a:pt x="202" y="1305"/>
                    </a:cubicBezTo>
                    <a:lnTo>
                      <a:pt x="202" y="1305"/>
                    </a:lnTo>
                    <a:cubicBezTo>
                      <a:pt x="213" y="1281"/>
                      <a:pt x="226" y="1250"/>
                      <a:pt x="244" y="1211"/>
                    </a:cubicBezTo>
                    <a:lnTo>
                      <a:pt x="244" y="1211"/>
                    </a:lnTo>
                    <a:cubicBezTo>
                      <a:pt x="237" y="1223"/>
                      <a:pt x="230" y="1235"/>
                      <a:pt x="223" y="1248"/>
                    </a:cubicBezTo>
                    <a:lnTo>
                      <a:pt x="223" y="1248"/>
                    </a:lnTo>
                    <a:cubicBezTo>
                      <a:pt x="222" y="1248"/>
                      <a:pt x="222" y="1249"/>
                      <a:pt x="222" y="1249"/>
                    </a:cubicBezTo>
                    <a:lnTo>
                      <a:pt x="222" y="1249"/>
                    </a:lnTo>
                    <a:cubicBezTo>
                      <a:pt x="222" y="1249"/>
                      <a:pt x="222" y="1248"/>
                      <a:pt x="222" y="1248"/>
                    </a:cubicBezTo>
                    <a:lnTo>
                      <a:pt x="222" y="1248"/>
                    </a:lnTo>
                    <a:cubicBezTo>
                      <a:pt x="223" y="1248"/>
                      <a:pt x="223" y="1248"/>
                      <a:pt x="223" y="1248"/>
                    </a:cubicBezTo>
                    <a:lnTo>
                      <a:pt x="223" y="1248"/>
                    </a:lnTo>
                    <a:cubicBezTo>
                      <a:pt x="237" y="1213"/>
                      <a:pt x="254" y="1173"/>
                      <a:pt x="275" y="1126"/>
                    </a:cubicBezTo>
                    <a:cubicBezTo>
                      <a:pt x="388" y="861"/>
                      <a:pt x="475" y="675"/>
                      <a:pt x="483" y="675"/>
                    </a:cubicBezTo>
                    <a:lnTo>
                      <a:pt x="483" y="675"/>
                    </a:lnTo>
                    <a:cubicBezTo>
                      <a:pt x="486" y="675"/>
                      <a:pt x="473" y="712"/>
                      <a:pt x="439" y="797"/>
                    </a:cubicBezTo>
                    <a:cubicBezTo>
                      <a:pt x="361" y="993"/>
                      <a:pt x="338" y="1021"/>
                      <a:pt x="332" y="1021"/>
                    </a:cubicBezTo>
                    <a:cubicBezTo>
                      <a:pt x="329" y="1021"/>
                      <a:pt x="329" y="1016"/>
                      <a:pt x="329" y="1016"/>
                    </a:cubicBezTo>
                    <a:cubicBezTo>
                      <a:pt x="293" y="1099"/>
                      <a:pt x="265" y="1162"/>
                      <a:pt x="244" y="1211"/>
                    </a:cubicBezTo>
                    <a:lnTo>
                      <a:pt x="244" y="1211"/>
                    </a:lnTo>
                    <a:cubicBezTo>
                      <a:pt x="394" y="948"/>
                      <a:pt x="536" y="761"/>
                      <a:pt x="987" y="85"/>
                    </a:cubicBezTo>
                    <a:cubicBezTo>
                      <a:pt x="1018" y="22"/>
                      <a:pt x="1027" y="0"/>
                      <a:pt x="1022" y="0"/>
                    </a:cubicBezTo>
                    <a:close/>
                    <a:moveTo>
                      <a:pt x="49" y="1632"/>
                    </a:moveTo>
                    <a:cubicBezTo>
                      <a:pt x="35" y="1659"/>
                      <a:pt x="19" y="1691"/>
                      <a:pt x="1" y="1728"/>
                    </a:cubicBezTo>
                    <a:cubicBezTo>
                      <a:pt x="1" y="1732"/>
                      <a:pt x="1" y="1734"/>
                      <a:pt x="3" y="1734"/>
                    </a:cubicBezTo>
                    <a:cubicBezTo>
                      <a:pt x="9" y="1734"/>
                      <a:pt x="32" y="1678"/>
                      <a:pt x="49" y="1632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0" name="Google Shape;4140;p32"/>
              <p:cNvSpPr/>
              <p:nvPr/>
            </p:nvSpPr>
            <p:spPr>
              <a:xfrm>
                <a:off x="6576467" y="2953739"/>
                <a:ext cx="12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" h="56" extrusionOk="0">
                    <a:moveTo>
                      <a:pt x="0" y="0"/>
                    </a:moveTo>
                    <a:cubicBezTo>
                      <a:pt x="0" y="0"/>
                      <a:pt x="0" y="55"/>
                      <a:pt x="0" y="0"/>
                    </a:cubicBezTo>
                    <a:cubicBezTo>
                      <a:pt x="0" y="5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1" name="Google Shape;4141;p32"/>
              <p:cNvSpPr/>
              <p:nvPr/>
            </p:nvSpPr>
            <p:spPr>
              <a:xfrm>
                <a:off x="6579161" y="2937816"/>
                <a:ext cx="1357" cy="5312"/>
              </a:xfrm>
              <a:custGeom>
                <a:avLst/>
                <a:gdLst/>
                <a:ahLst/>
                <a:cxnLst/>
                <a:rect l="l" t="t" r="r" b="b"/>
                <a:pathLst>
                  <a:path w="110" h="434" extrusionOk="0">
                    <a:moveTo>
                      <a:pt x="110" y="1"/>
                    </a:moveTo>
                    <a:lnTo>
                      <a:pt x="110" y="1"/>
                    </a:lnTo>
                    <a:cubicBezTo>
                      <a:pt x="55" y="165"/>
                      <a:pt x="0" y="220"/>
                      <a:pt x="0" y="384"/>
                    </a:cubicBezTo>
                    <a:cubicBezTo>
                      <a:pt x="0" y="419"/>
                      <a:pt x="3" y="434"/>
                      <a:pt x="7" y="434"/>
                    </a:cubicBezTo>
                    <a:cubicBezTo>
                      <a:pt x="23" y="434"/>
                      <a:pt x="66" y="217"/>
                      <a:pt x="11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2" name="Google Shape;4142;p32"/>
              <p:cNvSpPr/>
              <p:nvPr/>
            </p:nvSpPr>
            <p:spPr>
              <a:xfrm>
                <a:off x="6573773" y="2954405"/>
                <a:ext cx="2036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75" extrusionOk="0">
                    <a:moveTo>
                      <a:pt x="164" y="0"/>
                    </a:moveTo>
                    <a:lnTo>
                      <a:pt x="55" y="165"/>
                    </a:lnTo>
                    <a:lnTo>
                      <a:pt x="0" y="274"/>
                    </a:lnTo>
                    <a:cubicBezTo>
                      <a:pt x="55" y="219"/>
                      <a:pt x="55" y="165"/>
                      <a:pt x="164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3" name="Google Shape;4143;p32"/>
              <p:cNvSpPr/>
              <p:nvPr/>
            </p:nvSpPr>
            <p:spPr>
              <a:xfrm>
                <a:off x="6577217" y="2937162"/>
                <a:ext cx="12091" cy="14798"/>
              </a:xfrm>
              <a:custGeom>
                <a:avLst/>
                <a:gdLst/>
                <a:ahLst/>
                <a:cxnLst/>
                <a:rect l="l" t="t" r="r" b="b"/>
                <a:pathLst>
                  <a:path w="980" h="1209" extrusionOk="0">
                    <a:moveTo>
                      <a:pt x="980" y="0"/>
                    </a:moveTo>
                    <a:cubicBezTo>
                      <a:pt x="945" y="35"/>
                      <a:pt x="821" y="159"/>
                      <a:pt x="792" y="159"/>
                    </a:cubicBezTo>
                    <a:cubicBezTo>
                      <a:pt x="776" y="159"/>
                      <a:pt x="791" y="119"/>
                      <a:pt x="870" y="0"/>
                    </a:cubicBezTo>
                    <a:lnTo>
                      <a:pt x="870" y="0"/>
                    </a:lnTo>
                    <a:cubicBezTo>
                      <a:pt x="676" y="227"/>
                      <a:pt x="520" y="472"/>
                      <a:pt x="369" y="714"/>
                    </a:cubicBezTo>
                    <a:lnTo>
                      <a:pt x="369" y="714"/>
                    </a:lnTo>
                    <a:cubicBezTo>
                      <a:pt x="467" y="588"/>
                      <a:pt x="558" y="477"/>
                      <a:pt x="596" y="438"/>
                    </a:cubicBezTo>
                    <a:lnTo>
                      <a:pt x="596" y="438"/>
                    </a:lnTo>
                    <a:cubicBezTo>
                      <a:pt x="511" y="557"/>
                      <a:pt x="484" y="597"/>
                      <a:pt x="488" y="597"/>
                    </a:cubicBezTo>
                    <a:cubicBezTo>
                      <a:pt x="494" y="597"/>
                      <a:pt x="625" y="434"/>
                      <a:pt x="648" y="434"/>
                    </a:cubicBezTo>
                    <a:cubicBezTo>
                      <a:pt x="650" y="434"/>
                      <a:pt x="651" y="435"/>
                      <a:pt x="651" y="438"/>
                    </a:cubicBezTo>
                    <a:lnTo>
                      <a:pt x="980" y="0"/>
                    </a:lnTo>
                    <a:close/>
                    <a:moveTo>
                      <a:pt x="369" y="714"/>
                    </a:moveTo>
                    <a:cubicBezTo>
                      <a:pt x="196" y="937"/>
                      <a:pt x="1" y="1208"/>
                      <a:pt x="39" y="1208"/>
                    </a:cubicBezTo>
                    <a:cubicBezTo>
                      <a:pt x="41" y="1208"/>
                      <a:pt x="45" y="1207"/>
                      <a:pt x="49" y="1205"/>
                    </a:cubicBezTo>
                    <a:cubicBezTo>
                      <a:pt x="161" y="1048"/>
                      <a:pt x="264" y="882"/>
                      <a:pt x="369" y="714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4" name="Google Shape;4144;p32"/>
              <p:cNvSpPr/>
              <p:nvPr/>
            </p:nvSpPr>
            <p:spPr>
              <a:xfrm>
                <a:off x="6570453" y="2935830"/>
                <a:ext cx="21578" cy="26732"/>
              </a:xfrm>
              <a:custGeom>
                <a:avLst/>
                <a:gdLst/>
                <a:ahLst/>
                <a:cxnLst/>
                <a:rect l="l" t="t" r="r" b="b"/>
                <a:pathLst>
                  <a:path w="1749" h="2184" extrusionOk="0">
                    <a:moveTo>
                      <a:pt x="1201" y="1"/>
                    </a:moveTo>
                    <a:lnTo>
                      <a:pt x="1201" y="296"/>
                    </a:lnTo>
                    <a:lnTo>
                      <a:pt x="1201" y="296"/>
                    </a:lnTo>
                    <a:cubicBezTo>
                      <a:pt x="1204" y="290"/>
                      <a:pt x="1206" y="284"/>
                      <a:pt x="1209" y="278"/>
                    </a:cubicBezTo>
                    <a:lnTo>
                      <a:pt x="1209" y="278"/>
                    </a:lnTo>
                    <a:cubicBezTo>
                      <a:pt x="1204" y="225"/>
                      <a:pt x="1201" y="141"/>
                      <a:pt x="1201" y="1"/>
                    </a:cubicBezTo>
                    <a:close/>
                    <a:moveTo>
                      <a:pt x="1256" y="165"/>
                    </a:moveTo>
                    <a:cubicBezTo>
                      <a:pt x="1240" y="203"/>
                      <a:pt x="1224" y="241"/>
                      <a:pt x="1209" y="278"/>
                    </a:cubicBezTo>
                    <a:lnTo>
                      <a:pt x="1209" y="278"/>
                    </a:lnTo>
                    <a:cubicBezTo>
                      <a:pt x="1217" y="377"/>
                      <a:pt x="1231" y="368"/>
                      <a:pt x="1242" y="418"/>
                    </a:cubicBezTo>
                    <a:lnTo>
                      <a:pt x="1242" y="418"/>
                    </a:lnTo>
                    <a:cubicBezTo>
                      <a:pt x="1246" y="407"/>
                      <a:pt x="1251" y="396"/>
                      <a:pt x="1256" y="384"/>
                    </a:cubicBezTo>
                    <a:lnTo>
                      <a:pt x="1256" y="329"/>
                    </a:lnTo>
                    <a:lnTo>
                      <a:pt x="1256" y="275"/>
                    </a:lnTo>
                    <a:lnTo>
                      <a:pt x="1256" y="220"/>
                    </a:lnTo>
                    <a:lnTo>
                      <a:pt x="1256" y="165"/>
                    </a:lnTo>
                    <a:close/>
                    <a:moveTo>
                      <a:pt x="1201" y="296"/>
                    </a:moveTo>
                    <a:lnTo>
                      <a:pt x="1201" y="296"/>
                    </a:lnTo>
                    <a:cubicBezTo>
                      <a:pt x="1127" y="473"/>
                      <a:pt x="1060" y="633"/>
                      <a:pt x="999" y="780"/>
                    </a:cubicBezTo>
                    <a:lnTo>
                      <a:pt x="999" y="780"/>
                    </a:lnTo>
                    <a:cubicBezTo>
                      <a:pt x="1046" y="722"/>
                      <a:pt x="1095" y="663"/>
                      <a:pt x="1146" y="603"/>
                    </a:cubicBezTo>
                    <a:lnTo>
                      <a:pt x="1146" y="603"/>
                    </a:lnTo>
                    <a:cubicBezTo>
                      <a:pt x="1084" y="681"/>
                      <a:pt x="1027" y="758"/>
                      <a:pt x="982" y="821"/>
                    </a:cubicBezTo>
                    <a:lnTo>
                      <a:pt x="982" y="821"/>
                    </a:lnTo>
                    <a:cubicBezTo>
                      <a:pt x="975" y="838"/>
                      <a:pt x="968" y="856"/>
                      <a:pt x="961" y="873"/>
                    </a:cubicBezTo>
                    <a:lnTo>
                      <a:pt x="961" y="873"/>
                    </a:lnTo>
                    <a:cubicBezTo>
                      <a:pt x="981" y="845"/>
                      <a:pt x="1006" y="811"/>
                      <a:pt x="1037" y="767"/>
                    </a:cubicBezTo>
                    <a:lnTo>
                      <a:pt x="1171" y="588"/>
                    </a:lnTo>
                    <a:lnTo>
                      <a:pt x="1171" y="588"/>
                    </a:lnTo>
                    <a:cubicBezTo>
                      <a:pt x="1181" y="565"/>
                      <a:pt x="1191" y="541"/>
                      <a:pt x="1201" y="516"/>
                    </a:cubicBezTo>
                    <a:lnTo>
                      <a:pt x="1201" y="516"/>
                    </a:lnTo>
                    <a:lnTo>
                      <a:pt x="1201" y="296"/>
                    </a:lnTo>
                    <a:close/>
                    <a:moveTo>
                      <a:pt x="1201" y="932"/>
                    </a:moveTo>
                    <a:cubicBezTo>
                      <a:pt x="1196" y="939"/>
                      <a:pt x="1191" y="946"/>
                      <a:pt x="1186" y="953"/>
                    </a:cubicBezTo>
                    <a:lnTo>
                      <a:pt x="1186" y="953"/>
                    </a:lnTo>
                    <a:cubicBezTo>
                      <a:pt x="1186" y="952"/>
                      <a:pt x="1186" y="951"/>
                      <a:pt x="1186" y="950"/>
                    </a:cubicBezTo>
                    <a:lnTo>
                      <a:pt x="1186" y="950"/>
                    </a:lnTo>
                    <a:cubicBezTo>
                      <a:pt x="1191" y="944"/>
                      <a:pt x="1196" y="938"/>
                      <a:pt x="1201" y="932"/>
                    </a:cubicBezTo>
                    <a:close/>
                    <a:moveTo>
                      <a:pt x="1002" y="1012"/>
                    </a:moveTo>
                    <a:lnTo>
                      <a:pt x="1002" y="1012"/>
                    </a:lnTo>
                    <a:cubicBezTo>
                      <a:pt x="1001" y="1012"/>
                      <a:pt x="997" y="1014"/>
                      <a:pt x="993" y="1019"/>
                    </a:cubicBezTo>
                    <a:lnTo>
                      <a:pt x="993" y="1019"/>
                    </a:lnTo>
                    <a:cubicBezTo>
                      <a:pt x="990" y="1025"/>
                      <a:pt x="987" y="1031"/>
                      <a:pt x="985" y="1037"/>
                    </a:cubicBezTo>
                    <a:lnTo>
                      <a:pt x="985" y="1037"/>
                    </a:lnTo>
                    <a:cubicBezTo>
                      <a:pt x="998" y="1019"/>
                      <a:pt x="1003" y="1012"/>
                      <a:pt x="1002" y="1012"/>
                    </a:cubicBezTo>
                    <a:close/>
                    <a:moveTo>
                      <a:pt x="985" y="1037"/>
                    </a:moveTo>
                    <a:cubicBezTo>
                      <a:pt x="984" y="1039"/>
                      <a:pt x="983" y="1040"/>
                      <a:pt x="982" y="1041"/>
                    </a:cubicBezTo>
                    <a:lnTo>
                      <a:pt x="985" y="1038"/>
                    </a:lnTo>
                    <a:lnTo>
                      <a:pt x="985" y="1038"/>
                    </a:lnTo>
                    <a:cubicBezTo>
                      <a:pt x="985" y="1038"/>
                      <a:pt x="985" y="1038"/>
                      <a:pt x="985" y="1037"/>
                    </a:cubicBezTo>
                    <a:close/>
                    <a:moveTo>
                      <a:pt x="1488" y="833"/>
                    </a:moveTo>
                    <a:lnTo>
                      <a:pt x="1488" y="833"/>
                    </a:lnTo>
                    <a:cubicBezTo>
                      <a:pt x="1410" y="925"/>
                      <a:pt x="1323" y="1019"/>
                      <a:pt x="1256" y="1091"/>
                    </a:cubicBezTo>
                    <a:lnTo>
                      <a:pt x="1256" y="1091"/>
                    </a:lnTo>
                    <a:cubicBezTo>
                      <a:pt x="1256" y="1089"/>
                      <a:pt x="1256" y="1088"/>
                      <a:pt x="1256" y="1086"/>
                    </a:cubicBezTo>
                    <a:lnTo>
                      <a:pt x="1256" y="1086"/>
                    </a:lnTo>
                    <a:lnTo>
                      <a:pt x="1488" y="833"/>
                    </a:lnTo>
                    <a:close/>
                    <a:moveTo>
                      <a:pt x="1099" y="763"/>
                    </a:moveTo>
                    <a:cubicBezTo>
                      <a:pt x="1033" y="847"/>
                      <a:pt x="967" y="932"/>
                      <a:pt x="902" y="1013"/>
                    </a:cubicBezTo>
                    <a:lnTo>
                      <a:pt x="902" y="1013"/>
                    </a:lnTo>
                    <a:cubicBezTo>
                      <a:pt x="875" y="1079"/>
                      <a:pt x="849" y="1141"/>
                      <a:pt x="824" y="1200"/>
                    </a:cubicBezTo>
                    <a:lnTo>
                      <a:pt x="824" y="1200"/>
                    </a:lnTo>
                    <a:cubicBezTo>
                      <a:pt x="897" y="1121"/>
                      <a:pt x="968" y="1043"/>
                      <a:pt x="993" y="1019"/>
                    </a:cubicBezTo>
                    <a:lnTo>
                      <a:pt x="993" y="1019"/>
                    </a:lnTo>
                    <a:cubicBezTo>
                      <a:pt x="1025" y="940"/>
                      <a:pt x="1061" y="855"/>
                      <a:pt x="1099" y="763"/>
                    </a:cubicBezTo>
                    <a:close/>
                    <a:moveTo>
                      <a:pt x="927" y="1151"/>
                    </a:moveTo>
                    <a:cubicBezTo>
                      <a:pt x="856" y="1236"/>
                      <a:pt x="803" y="1300"/>
                      <a:pt x="762" y="1349"/>
                    </a:cubicBezTo>
                    <a:lnTo>
                      <a:pt x="762" y="1349"/>
                    </a:lnTo>
                    <a:cubicBezTo>
                      <a:pt x="756" y="1366"/>
                      <a:pt x="749" y="1382"/>
                      <a:pt x="742" y="1398"/>
                    </a:cubicBezTo>
                    <a:lnTo>
                      <a:pt x="742" y="1398"/>
                    </a:lnTo>
                    <a:cubicBezTo>
                      <a:pt x="791" y="1332"/>
                      <a:pt x="850" y="1254"/>
                      <a:pt x="927" y="1151"/>
                    </a:cubicBezTo>
                    <a:close/>
                    <a:moveTo>
                      <a:pt x="1146" y="1318"/>
                    </a:moveTo>
                    <a:cubicBezTo>
                      <a:pt x="1106" y="1363"/>
                      <a:pt x="1064" y="1410"/>
                      <a:pt x="1029" y="1448"/>
                    </a:cubicBezTo>
                    <a:lnTo>
                      <a:pt x="1029" y="1448"/>
                    </a:lnTo>
                    <a:cubicBezTo>
                      <a:pt x="1059" y="1416"/>
                      <a:pt x="1097" y="1375"/>
                      <a:pt x="1146" y="1323"/>
                    </a:cubicBezTo>
                    <a:lnTo>
                      <a:pt x="1146" y="1323"/>
                    </a:lnTo>
                    <a:cubicBezTo>
                      <a:pt x="1146" y="1321"/>
                      <a:pt x="1146" y="1320"/>
                      <a:pt x="1146" y="1318"/>
                    </a:cubicBezTo>
                    <a:close/>
                    <a:moveTo>
                      <a:pt x="1029" y="1448"/>
                    </a:moveTo>
                    <a:cubicBezTo>
                      <a:pt x="968" y="1514"/>
                      <a:pt x="944" y="1540"/>
                      <a:pt x="944" y="1540"/>
                    </a:cubicBezTo>
                    <a:cubicBezTo>
                      <a:pt x="945" y="1540"/>
                      <a:pt x="980" y="1501"/>
                      <a:pt x="1029" y="1448"/>
                    </a:cubicBezTo>
                    <a:close/>
                    <a:moveTo>
                      <a:pt x="869" y="1318"/>
                    </a:moveTo>
                    <a:cubicBezTo>
                      <a:pt x="807" y="1391"/>
                      <a:pt x="746" y="1462"/>
                      <a:pt x="688" y="1530"/>
                    </a:cubicBezTo>
                    <a:lnTo>
                      <a:pt x="688" y="1530"/>
                    </a:lnTo>
                    <a:cubicBezTo>
                      <a:pt x="657" y="1605"/>
                      <a:pt x="629" y="1671"/>
                      <a:pt x="605" y="1731"/>
                    </a:cubicBezTo>
                    <a:lnTo>
                      <a:pt x="605" y="1731"/>
                    </a:lnTo>
                    <a:lnTo>
                      <a:pt x="782" y="1528"/>
                    </a:lnTo>
                    <a:lnTo>
                      <a:pt x="782" y="1528"/>
                    </a:lnTo>
                    <a:cubicBezTo>
                      <a:pt x="791" y="1507"/>
                      <a:pt x="800" y="1484"/>
                      <a:pt x="810" y="1461"/>
                    </a:cubicBezTo>
                    <a:lnTo>
                      <a:pt x="810" y="1461"/>
                    </a:lnTo>
                    <a:cubicBezTo>
                      <a:pt x="751" y="1518"/>
                      <a:pt x="679" y="1592"/>
                      <a:pt x="676" y="1592"/>
                    </a:cubicBezTo>
                    <a:cubicBezTo>
                      <a:pt x="674" y="1592"/>
                      <a:pt x="712" y="1549"/>
                      <a:pt x="826" y="1422"/>
                    </a:cubicBezTo>
                    <a:lnTo>
                      <a:pt x="826" y="1422"/>
                    </a:lnTo>
                    <a:cubicBezTo>
                      <a:pt x="839" y="1389"/>
                      <a:pt x="854" y="1355"/>
                      <a:pt x="869" y="1318"/>
                    </a:cubicBezTo>
                    <a:close/>
                    <a:moveTo>
                      <a:pt x="662" y="1704"/>
                    </a:moveTo>
                    <a:cubicBezTo>
                      <a:pt x="656" y="1704"/>
                      <a:pt x="626" y="1731"/>
                      <a:pt x="592" y="1763"/>
                    </a:cubicBezTo>
                    <a:lnTo>
                      <a:pt x="592" y="1763"/>
                    </a:lnTo>
                    <a:cubicBezTo>
                      <a:pt x="579" y="1793"/>
                      <a:pt x="567" y="1821"/>
                      <a:pt x="557" y="1847"/>
                    </a:cubicBezTo>
                    <a:lnTo>
                      <a:pt x="557" y="1847"/>
                    </a:lnTo>
                    <a:cubicBezTo>
                      <a:pt x="645" y="1740"/>
                      <a:pt x="670" y="1704"/>
                      <a:pt x="662" y="1704"/>
                    </a:cubicBezTo>
                    <a:close/>
                    <a:moveTo>
                      <a:pt x="605" y="1731"/>
                    </a:moveTo>
                    <a:lnTo>
                      <a:pt x="489" y="1863"/>
                    </a:lnTo>
                    <a:cubicBezTo>
                      <a:pt x="508" y="1844"/>
                      <a:pt x="552" y="1800"/>
                      <a:pt x="592" y="1763"/>
                    </a:cubicBezTo>
                    <a:lnTo>
                      <a:pt x="592" y="1763"/>
                    </a:lnTo>
                    <a:cubicBezTo>
                      <a:pt x="596" y="1752"/>
                      <a:pt x="600" y="1742"/>
                      <a:pt x="605" y="1731"/>
                    </a:cubicBezTo>
                    <a:close/>
                    <a:moveTo>
                      <a:pt x="356" y="1786"/>
                    </a:moveTo>
                    <a:cubicBezTo>
                      <a:pt x="267" y="1887"/>
                      <a:pt x="242" y="1916"/>
                      <a:pt x="244" y="1916"/>
                    </a:cubicBezTo>
                    <a:cubicBezTo>
                      <a:pt x="245" y="1916"/>
                      <a:pt x="288" y="1871"/>
                      <a:pt x="300" y="1862"/>
                    </a:cubicBezTo>
                    <a:lnTo>
                      <a:pt x="300" y="1862"/>
                    </a:lnTo>
                    <a:cubicBezTo>
                      <a:pt x="286" y="1882"/>
                      <a:pt x="272" y="1902"/>
                      <a:pt x="259" y="1919"/>
                    </a:cubicBezTo>
                    <a:lnTo>
                      <a:pt x="259" y="1919"/>
                    </a:lnTo>
                    <a:cubicBezTo>
                      <a:pt x="295" y="1875"/>
                      <a:pt x="306" y="1860"/>
                      <a:pt x="303" y="1860"/>
                    </a:cubicBezTo>
                    <a:lnTo>
                      <a:pt x="303" y="1860"/>
                    </a:lnTo>
                    <a:cubicBezTo>
                      <a:pt x="303" y="1860"/>
                      <a:pt x="302" y="1861"/>
                      <a:pt x="300" y="1862"/>
                    </a:cubicBezTo>
                    <a:lnTo>
                      <a:pt x="300" y="1862"/>
                    </a:lnTo>
                    <a:cubicBezTo>
                      <a:pt x="317" y="1838"/>
                      <a:pt x="335" y="1813"/>
                      <a:pt x="356" y="1786"/>
                    </a:cubicBezTo>
                    <a:close/>
                    <a:moveTo>
                      <a:pt x="259" y="1919"/>
                    </a:moveTo>
                    <a:cubicBezTo>
                      <a:pt x="248" y="1933"/>
                      <a:pt x="233" y="1951"/>
                      <a:pt x="215" y="1972"/>
                    </a:cubicBezTo>
                    <a:cubicBezTo>
                      <a:pt x="230" y="1958"/>
                      <a:pt x="244" y="1940"/>
                      <a:pt x="259" y="1919"/>
                    </a:cubicBezTo>
                    <a:close/>
                    <a:moveTo>
                      <a:pt x="742" y="1398"/>
                    </a:moveTo>
                    <a:cubicBezTo>
                      <a:pt x="584" y="1610"/>
                      <a:pt x="534" y="1679"/>
                      <a:pt x="325" y="1972"/>
                    </a:cubicBezTo>
                    <a:cubicBezTo>
                      <a:pt x="405" y="1866"/>
                      <a:pt x="536" y="1708"/>
                      <a:pt x="688" y="1530"/>
                    </a:cubicBezTo>
                    <a:lnTo>
                      <a:pt x="688" y="1530"/>
                    </a:lnTo>
                    <a:cubicBezTo>
                      <a:pt x="705" y="1488"/>
                      <a:pt x="723" y="1444"/>
                      <a:pt x="742" y="1398"/>
                    </a:cubicBezTo>
                    <a:close/>
                    <a:moveTo>
                      <a:pt x="671" y="1798"/>
                    </a:moveTo>
                    <a:lnTo>
                      <a:pt x="671" y="1799"/>
                    </a:lnTo>
                    <a:lnTo>
                      <a:pt x="671" y="1799"/>
                    </a:lnTo>
                    <a:cubicBezTo>
                      <a:pt x="617" y="1928"/>
                      <a:pt x="599" y="1974"/>
                      <a:pt x="599" y="1974"/>
                    </a:cubicBezTo>
                    <a:cubicBezTo>
                      <a:pt x="599" y="1974"/>
                      <a:pt x="639" y="1878"/>
                      <a:pt x="671" y="1798"/>
                    </a:cubicBezTo>
                    <a:close/>
                    <a:moveTo>
                      <a:pt x="557" y="1847"/>
                    </a:moveTo>
                    <a:lnTo>
                      <a:pt x="557" y="1847"/>
                    </a:lnTo>
                    <a:cubicBezTo>
                      <a:pt x="553" y="1852"/>
                      <a:pt x="548" y="1858"/>
                      <a:pt x="544" y="1863"/>
                    </a:cubicBezTo>
                    <a:lnTo>
                      <a:pt x="325" y="2082"/>
                    </a:lnTo>
                    <a:cubicBezTo>
                      <a:pt x="444" y="1963"/>
                      <a:pt x="506" y="1908"/>
                      <a:pt x="544" y="1880"/>
                    </a:cubicBezTo>
                    <a:lnTo>
                      <a:pt x="544" y="1880"/>
                    </a:lnTo>
                    <a:cubicBezTo>
                      <a:pt x="548" y="1869"/>
                      <a:pt x="552" y="1858"/>
                      <a:pt x="557" y="1847"/>
                    </a:cubicBezTo>
                    <a:close/>
                    <a:moveTo>
                      <a:pt x="487" y="2019"/>
                    </a:moveTo>
                    <a:lnTo>
                      <a:pt x="434" y="2082"/>
                    </a:lnTo>
                    <a:lnTo>
                      <a:pt x="480" y="2037"/>
                    </a:lnTo>
                    <a:lnTo>
                      <a:pt x="480" y="2037"/>
                    </a:lnTo>
                    <a:cubicBezTo>
                      <a:pt x="482" y="2031"/>
                      <a:pt x="484" y="2025"/>
                      <a:pt x="487" y="2019"/>
                    </a:cubicBezTo>
                    <a:close/>
                    <a:moveTo>
                      <a:pt x="1242" y="418"/>
                    </a:moveTo>
                    <a:cubicBezTo>
                      <a:pt x="1228" y="452"/>
                      <a:pt x="1214" y="484"/>
                      <a:pt x="1201" y="516"/>
                    </a:cubicBezTo>
                    <a:lnTo>
                      <a:pt x="1201" y="516"/>
                    </a:lnTo>
                    <a:lnTo>
                      <a:pt x="1201" y="548"/>
                    </a:lnTo>
                    <a:lnTo>
                      <a:pt x="1171" y="588"/>
                    </a:lnTo>
                    <a:lnTo>
                      <a:pt x="1171" y="588"/>
                    </a:lnTo>
                    <a:cubicBezTo>
                      <a:pt x="1146" y="649"/>
                      <a:pt x="1122" y="707"/>
                      <a:pt x="1099" y="763"/>
                    </a:cubicBezTo>
                    <a:lnTo>
                      <a:pt x="1099" y="763"/>
                    </a:lnTo>
                    <a:cubicBezTo>
                      <a:pt x="1133" y="719"/>
                      <a:pt x="1168" y="675"/>
                      <a:pt x="1201" y="632"/>
                    </a:cubicBezTo>
                    <a:lnTo>
                      <a:pt x="1201" y="632"/>
                    </a:lnTo>
                    <a:lnTo>
                      <a:pt x="1201" y="786"/>
                    </a:lnTo>
                    <a:lnTo>
                      <a:pt x="1163" y="830"/>
                    </a:lnTo>
                    <a:lnTo>
                      <a:pt x="1163" y="830"/>
                    </a:lnTo>
                    <a:cubicBezTo>
                      <a:pt x="1157" y="803"/>
                      <a:pt x="1153" y="792"/>
                      <a:pt x="1151" y="792"/>
                    </a:cubicBezTo>
                    <a:cubicBezTo>
                      <a:pt x="1147" y="792"/>
                      <a:pt x="1147" y="816"/>
                      <a:pt x="1146" y="850"/>
                    </a:cubicBezTo>
                    <a:lnTo>
                      <a:pt x="1146" y="850"/>
                    </a:lnTo>
                    <a:lnTo>
                      <a:pt x="985" y="1038"/>
                    </a:lnTo>
                    <a:lnTo>
                      <a:pt x="985" y="1038"/>
                    </a:lnTo>
                    <a:cubicBezTo>
                      <a:pt x="942" y="1142"/>
                      <a:pt x="903" y="1235"/>
                      <a:pt x="869" y="1318"/>
                    </a:cubicBezTo>
                    <a:lnTo>
                      <a:pt x="869" y="1318"/>
                    </a:lnTo>
                    <a:cubicBezTo>
                      <a:pt x="960" y="1211"/>
                      <a:pt x="1055" y="1102"/>
                      <a:pt x="1146" y="996"/>
                    </a:cubicBezTo>
                    <a:lnTo>
                      <a:pt x="1146" y="996"/>
                    </a:lnTo>
                    <a:cubicBezTo>
                      <a:pt x="1146" y="1000"/>
                      <a:pt x="1146" y="1004"/>
                      <a:pt x="1146" y="1008"/>
                    </a:cubicBezTo>
                    <a:lnTo>
                      <a:pt x="1146" y="1008"/>
                    </a:lnTo>
                    <a:cubicBezTo>
                      <a:pt x="1036" y="1162"/>
                      <a:pt x="1014" y="1203"/>
                      <a:pt x="1022" y="1203"/>
                    </a:cubicBezTo>
                    <a:cubicBezTo>
                      <a:pt x="1024" y="1203"/>
                      <a:pt x="1029" y="1199"/>
                      <a:pt x="1035" y="1194"/>
                    </a:cubicBezTo>
                    <a:lnTo>
                      <a:pt x="1035" y="1194"/>
                    </a:lnTo>
                    <a:cubicBezTo>
                      <a:pt x="1012" y="1219"/>
                      <a:pt x="978" y="1258"/>
                      <a:pt x="927" y="1315"/>
                    </a:cubicBezTo>
                    <a:cubicBezTo>
                      <a:pt x="927" y="1315"/>
                      <a:pt x="893" y="1349"/>
                      <a:pt x="872" y="1370"/>
                    </a:cubicBezTo>
                    <a:lnTo>
                      <a:pt x="872" y="1370"/>
                    </a:lnTo>
                    <a:cubicBezTo>
                      <a:pt x="856" y="1389"/>
                      <a:pt x="840" y="1406"/>
                      <a:pt x="826" y="1422"/>
                    </a:cubicBezTo>
                    <a:lnTo>
                      <a:pt x="826" y="1422"/>
                    </a:lnTo>
                    <a:cubicBezTo>
                      <a:pt x="820" y="1435"/>
                      <a:pt x="815" y="1448"/>
                      <a:pt x="810" y="1461"/>
                    </a:cubicBezTo>
                    <a:lnTo>
                      <a:pt x="810" y="1461"/>
                    </a:lnTo>
                    <a:cubicBezTo>
                      <a:pt x="846" y="1426"/>
                      <a:pt x="878" y="1398"/>
                      <a:pt x="885" y="1398"/>
                    </a:cubicBezTo>
                    <a:cubicBezTo>
                      <a:pt x="888" y="1398"/>
                      <a:pt x="885" y="1405"/>
                      <a:pt x="872" y="1425"/>
                    </a:cubicBezTo>
                    <a:lnTo>
                      <a:pt x="782" y="1528"/>
                    </a:lnTo>
                    <a:lnTo>
                      <a:pt x="782" y="1528"/>
                    </a:lnTo>
                    <a:cubicBezTo>
                      <a:pt x="738" y="1636"/>
                      <a:pt x="703" y="1720"/>
                      <a:pt x="676" y="1784"/>
                    </a:cubicBezTo>
                    <a:lnTo>
                      <a:pt x="676" y="1784"/>
                    </a:lnTo>
                    <a:cubicBezTo>
                      <a:pt x="686" y="1776"/>
                      <a:pt x="696" y="1765"/>
                      <a:pt x="708" y="1753"/>
                    </a:cubicBezTo>
                    <a:lnTo>
                      <a:pt x="708" y="1753"/>
                    </a:lnTo>
                    <a:lnTo>
                      <a:pt x="676" y="1786"/>
                    </a:lnTo>
                    <a:lnTo>
                      <a:pt x="676" y="1786"/>
                    </a:lnTo>
                    <a:cubicBezTo>
                      <a:pt x="676" y="1785"/>
                      <a:pt x="676" y="1785"/>
                      <a:pt x="676" y="1784"/>
                    </a:cubicBezTo>
                    <a:lnTo>
                      <a:pt x="676" y="1784"/>
                    </a:lnTo>
                    <a:cubicBezTo>
                      <a:pt x="676" y="1784"/>
                      <a:pt x="676" y="1784"/>
                      <a:pt x="676" y="1784"/>
                    </a:cubicBezTo>
                    <a:lnTo>
                      <a:pt x="676" y="1784"/>
                    </a:lnTo>
                    <a:cubicBezTo>
                      <a:pt x="696" y="1733"/>
                      <a:pt x="712" y="1692"/>
                      <a:pt x="710" y="1692"/>
                    </a:cubicBezTo>
                    <a:lnTo>
                      <a:pt x="710" y="1692"/>
                    </a:lnTo>
                    <a:cubicBezTo>
                      <a:pt x="708" y="1692"/>
                      <a:pt x="692" y="1722"/>
                      <a:pt x="656" y="1803"/>
                    </a:cubicBezTo>
                    <a:lnTo>
                      <a:pt x="656" y="1803"/>
                    </a:lnTo>
                    <a:cubicBezTo>
                      <a:pt x="662" y="1798"/>
                      <a:pt x="669" y="1792"/>
                      <a:pt x="676" y="1784"/>
                    </a:cubicBezTo>
                    <a:lnTo>
                      <a:pt x="676" y="1784"/>
                    </a:lnTo>
                    <a:cubicBezTo>
                      <a:pt x="676" y="1785"/>
                      <a:pt x="676" y="1785"/>
                      <a:pt x="676" y="1786"/>
                    </a:cubicBezTo>
                    <a:lnTo>
                      <a:pt x="676" y="1786"/>
                    </a:lnTo>
                    <a:lnTo>
                      <a:pt x="653" y="1808"/>
                    </a:lnTo>
                    <a:cubicBezTo>
                      <a:pt x="654" y="1806"/>
                      <a:pt x="655" y="1805"/>
                      <a:pt x="656" y="1803"/>
                    </a:cubicBezTo>
                    <a:lnTo>
                      <a:pt x="656" y="1803"/>
                    </a:lnTo>
                    <a:cubicBezTo>
                      <a:pt x="610" y="1844"/>
                      <a:pt x="599" y="1841"/>
                      <a:pt x="562" y="1866"/>
                    </a:cubicBezTo>
                    <a:lnTo>
                      <a:pt x="562" y="1866"/>
                    </a:lnTo>
                    <a:cubicBezTo>
                      <a:pt x="569" y="1850"/>
                      <a:pt x="573" y="1839"/>
                      <a:pt x="573" y="1839"/>
                    </a:cubicBezTo>
                    <a:lnTo>
                      <a:pt x="573" y="1839"/>
                    </a:lnTo>
                    <a:cubicBezTo>
                      <a:pt x="572" y="1839"/>
                      <a:pt x="568" y="1848"/>
                      <a:pt x="559" y="1868"/>
                    </a:cubicBezTo>
                    <a:lnTo>
                      <a:pt x="559" y="1868"/>
                    </a:lnTo>
                    <a:cubicBezTo>
                      <a:pt x="554" y="1872"/>
                      <a:pt x="549" y="1875"/>
                      <a:pt x="544" y="1880"/>
                    </a:cubicBezTo>
                    <a:lnTo>
                      <a:pt x="544" y="1880"/>
                    </a:lnTo>
                    <a:cubicBezTo>
                      <a:pt x="521" y="1935"/>
                      <a:pt x="502" y="1981"/>
                      <a:pt x="487" y="2019"/>
                    </a:cubicBezTo>
                    <a:lnTo>
                      <a:pt x="487" y="2019"/>
                    </a:lnTo>
                    <a:lnTo>
                      <a:pt x="499" y="2004"/>
                    </a:lnTo>
                    <a:lnTo>
                      <a:pt x="499" y="2004"/>
                    </a:lnTo>
                    <a:cubicBezTo>
                      <a:pt x="496" y="2011"/>
                      <a:pt x="493" y="2019"/>
                      <a:pt x="489" y="2027"/>
                    </a:cubicBezTo>
                    <a:lnTo>
                      <a:pt x="480" y="2037"/>
                    </a:lnTo>
                    <a:lnTo>
                      <a:pt x="480" y="2037"/>
                    </a:lnTo>
                    <a:cubicBezTo>
                      <a:pt x="443" y="2129"/>
                      <a:pt x="430" y="2163"/>
                      <a:pt x="431" y="2163"/>
                    </a:cubicBezTo>
                    <a:cubicBezTo>
                      <a:pt x="433" y="2163"/>
                      <a:pt x="471" y="2078"/>
                      <a:pt x="507" y="1995"/>
                    </a:cubicBezTo>
                    <a:lnTo>
                      <a:pt x="507" y="1995"/>
                    </a:lnTo>
                    <a:lnTo>
                      <a:pt x="671" y="1799"/>
                    </a:lnTo>
                    <a:lnTo>
                      <a:pt x="671" y="1799"/>
                    </a:lnTo>
                    <a:cubicBezTo>
                      <a:pt x="671" y="1796"/>
                      <a:pt x="672" y="1794"/>
                      <a:pt x="673" y="1792"/>
                    </a:cubicBezTo>
                    <a:lnTo>
                      <a:pt x="673" y="1792"/>
                    </a:lnTo>
                    <a:cubicBezTo>
                      <a:pt x="672" y="1794"/>
                      <a:pt x="672" y="1796"/>
                      <a:pt x="671" y="1798"/>
                    </a:cubicBezTo>
                    <a:lnTo>
                      <a:pt x="671" y="1798"/>
                    </a:lnTo>
                    <a:lnTo>
                      <a:pt x="708" y="1753"/>
                    </a:lnTo>
                    <a:lnTo>
                      <a:pt x="708" y="1753"/>
                    </a:lnTo>
                    <a:cubicBezTo>
                      <a:pt x="708" y="1753"/>
                      <a:pt x="708" y="1753"/>
                      <a:pt x="708" y="1753"/>
                    </a:cubicBezTo>
                    <a:cubicBezTo>
                      <a:pt x="805" y="1705"/>
                      <a:pt x="901" y="1572"/>
                      <a:pt x="1146" y="1317"/>
                    </a:cubicBezTo>
                    <a:lnTo>
                      <a:pt x="1146" y="1317"/>
                    </a:lnTo>
                    <a:cubicBezTo>
                      <a:pt x="1146" y="1317"/>
                      <a:pt x="1146" y="1318"/>
                      <a:pt x="1146" y="1318"/>
                    </a:cubicBezTo>
                    <a:lnTo>
                      <a:pt x="1146" y="1318"/>
                    </a:lnTo>
                    <a:cubicBezTo>
                      <a:pt x="1149" y="1315"/>
                      <a:pt x="1152" y="1312"/>
                      <a:pt x="1154" y="1309"/>
                    </a:cubicBezTo>
                    <a:lnTo>
                      <a:pt x="1154" y="1309"/>
                    </a:lnTo>
                    <a:cubicBezTo>
                      <a:pt x="1186" y="1277"/>
                      <a:pt x="1219" y="1242"/>
                      <a:pt x="1256" y="1206"/>
                    </a:cubicBezTo>
                    <a:lnTo>
                      <a:pt x="1256" y="1206"/>
                    </a:lnTo>
                    <a:cubicBezTo>
                      <a:pt x="1215" y="1250"/>
                      <a:pt x="1178" y="1288"/>
                      <a:pt x="1146" y="1323"/>
                    </a:cubicBezTo>
                    <a:lnTo>
                      <a:pt x="1146" y="1323"/>
                    </a:lnTo>
                    <a:cubicBezTo>
                      <a:pt x="1146" y="1562"/>
                      <a:pt x="1146" y="1836"/>
                      <a:pt x="1146" y="1972"/>
                    </a:cubicBezTo>
                    <a:cubicBezTo>
                      <a:pt x="1198" y="1816"/>
                      <a:pt x="1201" y="1709"/>
                      <a:pt x="1248" y="1652"/>
                    </a:cubicBezTo>
                    <a:lnTo>
                      <a:pt x="1248" y="1652"/>
                    </a:lnTo>
                    <a:cubicBezTo>
                      <a:pt x="1239" y="1681"/>
                      <a:pt x="1232" y="1707"/>
                      <a:pt x="1236" y="1707"/>
                    </a:cubicBezTo>
                    <a:cubicBezTo>
                      <a:pt x="1246" y="1707"/>
                      <a:pt x="1320" y="1556"/>
                      <a:pt x="1584" y="932"/>
                    </a:cubicBezTo>
                    <a:lnTo>
                      <a:pt x="1639" y="822"/>
                    </a:lnTo>
                    <a:lnTo>
                      <a:pt x="1639" y="822"/>
                    </a:lnTo>
                    <a:cubicBezTo>
                      <a:pt x="1439" y="1022"/>
                      <a:pt x="1385" y="1069"/>
                      <a:pt x="1376" y="1069"/>
                    </a:cubicBezTo>
                    <a:cubicBezTo>
                      <a:pt x="1368" y="1069"/>
                      <a:pt x="1394" y="1033"/>
                      <a:pt x="1387" y="1033"/>
                    </a:cubicBezTo>
                    <a:cubicBezTo>
                      <a:pt x="1380" y="1033"/>
                      <a:pt x="1351" y="1058"/>
                      <a:pt x="1258" y="1149"/>
                    </a:cubicBezTo>
                    <a:lnTo>
                      <a:pt x="1258" y="1149"/>
                    </a:lnTo>
                    <a:cubicBezTo>
                      <a:pt x="1257" y="1150"/>
                      <a:pt x="1256" y="1150"/>
                      <a:pt x="1256" y="1151"/>
                    </a:cubicBezTo>
                    <a:cubicBezTo>
                      <a:pt x="1256" y="1149"/>
                      <a:pt x="1256" y="1146"/>
                      <a:pt x="1256" y="1144"/>
                    </a:cubicBezTo>
                    <a:lnTo>
                      <a:pt x="1256" y="1144"/>
                    </a:lnTo>
                    <a:lnTo>
                      <a:pt x="1639" y="713"/>
                    </a:lnTo>
                    <a:lnTo>
                      <a:pt x="1639" y="713"/>
                    </a:lnTo>
                    <a:cubicBezTo>
                      <a:pt x="1549" y="803"/>
                      <a:pt x="1421" y="968"/>
                      <a:pt x="1256" y="1116"/>
                    </a:cubicBezTo>
                    <a:lnTo>
                      <a:pt x="1256" y="1116"/>
                    </a:lnTo>
                    <a:cubicBezTo>
                      <a:pt x="1256" y="1108"/>
                      <a:pt x="1256" y="1101"/>
                      <a:pt x="1256" y="1094"/>
                    </a:cubicBezTo>
                    <a:lnTo>
                      <a:pt x="1256" y="1094"/>
                    </a:lnTo>
                    <a:cubicBezTo>
                      <a:pt x="1222" y="1129"/>
                      <a:pt x="1186" y="1166"/>
                      <a:pt x="1146" y="1206"/>
                    </a:cubicBezTo>
                    <a:cubicBezTo>
                      <a:pt x="1142" y="1210"/>
                      <a:pt x="1140" y="1212"/>
                      <a:pt x="1140" y="1212"/>
                    </a:cubicBezTo>
                    <a:cubicBezTo>
                      <a:pt x="1140" y="1212"/>
                      <a:pt x="1142" y="1209"/>
                      <a:pt x="1146" y="1205"/>
                    </a:cubicBezTo>
                    <a:lnTo>
                      <a:pt x="1146" y="1205"/>
                    </a:lnTo>
                    <a:cubicBezTo>
                      <a:pt x="1146" y="1205"/>
                      <a:pt x="1146" y="1206"/>
                      <a:pt x="1146" y="1206"/>
                    </a:cubicBezTo>
                    <a:lnTo>
                      <a:pt x="1149" y="1202"/>
                    </a:lnTo>
                    <a:lnTo>
                      <a:pt x="1149" y="1202"/>
                    </a:lnTo>
                    <a:cubicBezTo>
                      <a:pt x="1166" y="1185"/>
                      <a:pt x="1206" y="1144"/>
                      <a:pt x="1256" y="1091"/>
                    </a:cubicBezTo>
                    <a:lnTo>
                      <a:pt x="1256" y="1091"/>
                    </a:lnTo>
                    <a:cubicBezTo>
                      <a:pt x="1256" y="1092"/>
                      <a:pt x="1256" y="1093"/>
                      <a:pt x="1256" y="1094"/>
                    </a:cubicBezTo>
                    <a:lnTo>
                      <a:pt x="1256" y="1094"/>
                    </a:lnTo>
                    <a:cubicBezTo>
                      <a:pt x="1383" y="962"/>
                      <a:pt x="1467" y="864"/>
                      <a:pt x="1518" y="800"/>
                    </a:cubicBezTo>
                    <a:lnTo>
                      <a:pt x="1518" y="800"/>
                    </a:lnTo>
                    <a:lnTo>
                      <a:pt x="1488" y="833"/>
                    </a:lnTo>
                    <a:lnTo>
                      <a:pt x="1488" y="833"/>
                    </a:lnTo>
                    <a:cubicBezTo>
                      <a:pt x="1523" y="792"/>
                      <a:pt x="1556" y="751"/>
                      <a:pt x="1584" y="713"/>
                    </a:cubicBezTo>
                    <a:lnTo>
                      <a:pt x="1584" y="713"/>
                    </a:lnTo>
                    <a:cubicBezTo>
                      <a:pt x="1584" y="713"/>
                      <a:pt x="1565" y="742"/>
                      <a:pt x="1518" y="800"/>
                    </a:cubicBezTo>
                    <a:lnTo>
                      <a:pt x="1518" y="800"/>
                    </a:lnTo>
                    <a:lnTo>
                      <a:pt x="1749" y="548"/>
                    </a:lnTo>
                    <a:lnTo>
                      <a:pt x="1749" y="548"/>
                    </a:lnTo>
                    <a:cubicBezTo>
                      <a:pt x="1577" y="651"/>
                      <a:pt x="1341" y="819"/>
                      <a:pt x="1256" y="835"/>
                    </a:cubicBezTo>
                    <a:lnTo>
                      <a:pt x="1256" y="835"/>
                    </a:lnTo>
                    <a:cubicBezTo>
                      <a:pt x="1256" y="798"/>
                      <a:pt x="1256" y="772"/>
                      <a:pt x="1256" y="740"/>
                    </a:cubicBezTo>
                    <a:lnTo>
                      <a:pt x="1256" y="740"/>
                    </a:lnTo>
                    <a:cubicBezTo>
                      <a:pt x="1269" y="718"/>
                      <a:pt x="1287" y="690"/>
                      <a:pt x="1311" y="658"/>
                    </a:cubicBezTo>
                    <a:lnTo>
                      <a:pt x="1311" y="658"/>
                    </a:lnTo>
                    <a:lnTo>
                      <a:pt x="1256" y="722"/>
                    </a:lnTo>
                    <a:lnTo>
                      <a:pt x="1256" y="722"/>
                    </a:lnTo>
                    <a:cubicBezTo>
                      <a:pt x="1256" y="719"/>
                      <a:pt x="1256" y="716"/>
                      <a:pt x="1256" y="713"/>
                    </a:cubicBezTo>
                    <a:cubicBezTo>
                      <a:pt x="1256" y="652"/>
                      <a:pt x="1255" y="604"/>
                      <a:pt x="1254" y="565"/>
                    </a:cubicBezTo>
                    <a:lnTo>
                      <a:pt x="1254" y="565"/>
                    </a:lnTo>
                    <a:cubicBezTo>
                      <a:pt x="1274" y="540"/>
                      <a:pt x="1292" y="516"/>
                      <a:pt x="1311" y="494"/>
                    </a:cubicBezTo>
                    <a:lnTo>
                      <a:pt x="1311" y="494"/>
                    </a:lnTo>
                    <a:cubicBezTo>
                      <a:pt x="1280" y="524"/>
                      <a:pt x="1267" y="533"/>
                      <a:pt x="1261" y="533"/>
                    </a:cubicBezTo>
                    <a:cubicBezTo>
                      <a:pt x="1251" y="533"/>
                      <a:pt x="1260" y="510"/>
                      <a:pt x="1252" y="509"/>
                    </a:cubicBezTo>
                    <a:lnTo>
                      <a:pt x="1252" y="509"/>
                    </a:lnTo>
                    <a:cubicBezTo>
                      <a:pt x="1249" y="464"/>
                      <a:pt x="1246" y="437"/>
                      <a:pt x="1242" y="418"/>
                    </a:cubicBezTo>
                    <a:close/>
                    <a:moveTo>
                      <a:pt x="999" y="780"/>
                    </a:moveTo>
                    <a:lnTo>
                      <a:pt x="999" y="780"/>
                    </a:lnTo>
                    <a:cubicBezTo>
                      <a:pt x="748" y="1091"/>
                      <a:pt x="556" y="1375"/>
                      <a:pt x="325" y="1699"/>
                    </a:cubicBezTo>
                    <a:cubicBezTo>
                      <a:pt x="459" y="1542"/>
                      <a:pt x="516" y="1481"/>
                      <a:pt x="523" y="1481"/>
                    </a:cubicBezTo>
                    <a:cubicBezTo>
                      <a:pt x="548" y="1481"/>
                      <a:pt x="1" y="2184"/>
                      <a:pt x="10" y="2184"/>
                    </a:cubicBezTo>
                    <a:cubicBezTo>
                      <a:pt x="11" y="2184"/>
                      <a:pt x="24" y="2169"/>
                      <a:pt x="51" y="2137"/>
                    </a:cubicBezTo>
                    <a:cubicBezTo>
                      <a:pt x="215" y="1918"/>
                      <a:pt x="325" y="1753"/>
                      <a:pt x="544" y="1534"/>
                    </a:cubicBezTo>
                    <a:cubicBezTo>
                      <a:pt x="544" y="1534"/>
                      <a:pt x="656" y="1395"/>
                      <a:pt x="660" y="1395"/>
                    </a:cubicBezTo>
                    <a:lnTo>
                      <a:pt x="660" y="1395"/>
                    </a:lnTo>
                    <a:cubicBezTo>
                      <a:pt x="661" y="1395"/>
                      <a:pt x="646" y="1417"/>
                      <a:pt x="599" y="1479"/>
                    </a:cubicBezTo>
                    <a:cubicBezTo>
                      <a:pt x="473" y="1647"/>
                      <a:pt x="412" y="1718"/>
                      <a:pt x="414" y="1718"/>
                    </a:cubicBezTo>
                    <a:cubicBezTo>
                      <a:pt x="415" y="1718"/>
                      <a:pt x="421" y="1712"/>
                      <a:pt x="434" y="1699"/>
                    </a:cubicBezTo>
                    <a:lnTo>
                      <a:pt x="434" y="1699"/>
                    </a:lnTo>
                    <a:cubicBezTo>
                      <a:pt x="405" y="1728"/>
                      <a:pt x="379" y="1758"/>
                      <a:pt x="356" y="1786"/>
                    </a:cubicBezTo>
                    <a:lnTo>
                      <a:pt x="356" y="1786"/>
                    </a:lnTo>
                    <a:cubicBezTo>
                      <a:pt x="378" y="1762"/>
                      <a:pt x="404" y="1733"/>
                      <a:pt x="434" y="1699"/>
                    </a:cubicBezTo>
                    <a:lnTo>
                      <a:pt x="434" y="1699"/>
                    </a:lnTo>
                    <a:cubicBezTo>
                      <a:pt x="434" y="1699"/>
                      <a:pt x="434" y="1699"/>
                      <a:pt x="434" y="1699"/>
                    </a:cubicBezTo>
                    <a:lnTo>
                      <a:pt x="434" y="1699"/>
                    </a:lnTo>
                    <a:cubicBezTo>
                      <a:pt x="434" y="1699"/>
                      <a:pt x="434" y="1699"/>
                      <a:pt x="434" y="1699"/>
                    </a:cubicBezTo>
                    <a:lnTo>
                      <a:pt x="434" y="1699"/>
                    </a:lnTo>
                    <a:cubicBezTo>
                      <a:pt x="419" y="1721"/>
                      <a:pt x="415" y="1730"/>
                      <a:pt x="417" y="1730"/>
                    </a:cubicBezTo>
                    <a:cubicBezTo>
                      <a:pt x="428" y="1730"/>
                      <a:pt x="588" y="1537"/>
                      <a:pt x="605" y="1537"/>
                    </a:cubicBezTo>
                    <a:cubicBezTo>
                      <a:pt x="611" y="1537"/>
                      <a:pt x="596" y="1565"/>
                      <a:pt x="544" y="1644"/>
                    </a:cubicBezTo>
                    <a:cubicBezTo>
                      <a:pt x="625" y="1522"/>
                      <a:pt x="646" y="1491"/>
                      <a:pt x="762" y="1349"/>
                    </a:cubicBezTo>
                    <a:lnTo>
                      <a:pt x="762" y="1349"/>
                    </a:lnTo>
                    <a:cubicBezTo>
                      <a:pt x="782" y="1302"/>
                      <a:pt x="803" y="1252"/>
                      <a:pt x="824" y="1200"/>
                    </a:cubicBezTo>
                    <a:lnTo>
                      <a:pt x="824" y="1200"/>
                    </a:lnTo>
                    <a:cubicBezTo>
                      <a:pt x="738" y="1293"/>
                      <a:pt x="650" y="1386"/>
                      <a:pt x="637" y="1386"/>
                    </a:cubicBezTo>
                    <a:cubicBezTo>
                      <a:pt x="625" y="1386"/>
                      <a:pt x="663" y="1324"/>
                      <a:pt x="791" y="1150"/>
                    </a:cubicBezTo>
                    <a:lnTo>
                      <a:pt x="791" y="1150"/>
                    </a:lnTo>
                    <a:cubicBezTo>
                      <a:pt x="827" y="1107"/>
                      <a:pt x="864" y="1061"/>
                      <a:pt x="902" y="1013"/>
                    </a:cubicBezTo>
                    <a:lnTo>
                      <a:pt x="902" y="1013"/>
                    </a:lnTo>
                    <a:cubicBezTo>
                      <a:pt x="921" y="968"/>
                      <a:pt x="940" y="921"/>
                      <a:pt x="961" y="873"/>
                    </a:cubicBezTo>
                    <a:lnTo>
                      <a:pt x="961" y="873"/>
                    </a:lnTo>
                    <a:cubicBezTo>
                      <a:pt x="917" y="932"/>
                      <a:pt x="896" y="957"/>
                      <a:pt x="894" y="957"/>
                    </a:cubicBezTo>
                    <a:cubicBezTo>
                      <a:pt x="890" y="957"/>
                      <a:pt x="925" y="901"/>
                      <a:pt x="982" y="821"/>
                    </a:cubicBezTo>
                    <a:lnTo>
                      <a:pt x="982" y="821"/>
                    </a:lnTo>
                    <a:cubicBezTo>
                      <a:pt x="988" y="807"/>
                      <a:pt x="994" y="794"/>
                      <a:pt x="999" y="78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5" name="Google Shape;4145;p32"/>
              <p:cNvSpPr/>
              <p:nvPr/>
            </p:nvSpPr>
            <p:spPr>
              <a:xfrm>
                <a:off x="6586565" y="2940480"/>
                <a:ext cx="1369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10" extrusionOk="0">
                    <a:moveTo>
                      <a:pt x="110" y="0"/>
                    </a:moveTo>
                    <a:lnTo>
                      <a:pt x="1" y="11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6" name="Google Shape;4146;p32"/>
              <p:cNvSpPr/>
              <p:nvPr/>
            </p:nvSpPr>
            <p:spPr>
              <a:xfrm>
                <a:off x="6584548" y="2946438"/>
                <a:ext cx="12" cy="2032"/>
              </a:xfrm>
              <a:custGeom>
                <a:avLst/>
                <a:gdLst/>
                <a:ahLst/>
                <a:cxnLst/>
                <a:rect l="l" t="t" r="r" b="b"/>
                <a:pathLst>
                  <a:path w="1" h="16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65"/>
                      <a:pt x="0" y="56"/>
                      <a:pt x="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7" name="Google Shape;4147;p32"/>
              <p:cNvSpPr/>
              <p:nvPr/>
            </p:nvSpPr>
            <p:spPr>
              <a:xfrm>
                <a:off x="6584548" y="2942466"/>
                <a:ext cx="691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6" h="56" extrusionOk="0">
                    <a:moveTo>
                      <a:pt x="55" y="0"/>
                    </a:moveTo>
                    <a:lnTo>
                      <a:pt x="0" y="5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8" name="Google Shape;4148;p32"/>
              <p:cNvSpPr/>
              <p:nvPr/>
            </p:nvSpPr>
            <p:spPr>
              <a:xfrm>
                <a:off x="6575114" y="2953073"/>
                <a:ext cx="1369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111" h="220" extrusionOk="0">
                    <a:moveTo>
                      <a:pt x="110" y="1"/>
                    </a:moveTo>
                    <a:lnTo>
                      <a:pt x="1" y="165"/>
                    </a:lnTo>
                    <a:lnTo>
                      <a:pt x="1" y="220"/>
                    </a:lnTo>
                    <a:lnTo>
                      <a:pt x="11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9" name="Google Shape;4149;p32"/>
              <p:cNvSpPr/>
              <p:nvPr/>
            </p:nvSpPr>
            <p:spPr>
              <a:xfrm>
                <a:off x="6583195" y="2937816"/>
                <a:ext cx="12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1" h="275" extrusionOk="0">
                    <a:moveTo>
                      <a:pt x="1" y="1"/>
                    </a:moveTo>
                    <a:lnTo>
                      <a:pt x="1" y="27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0" name="Google Shape;4150;p32"/>
              <p:cNvSpPr/>
              <p:nvPr/>
            </p:nvSpPr>
            <p:spPr>
              <a:xfrm>
                <a:off x="6579825" y="2935830"/>
                <a:ext cx="69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1" extrusionOk="0">
                    <a:moveTo>
                      <a:pt x="1" y="1"/>
                    </a:moveTo>
                    <a:lnTo>
                      <a:pt x="56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1" name="Google Shape;4151;p32"/>
              <p:cNvSpPr/>
              <p:nvPr/>
            </p:nvSpPr>
            <p:spPr>
              <a:xfrm>
                <a:off x="6558276" y="2932428"/>
                <a:ext cx="26365" cy="31604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582" extrusionOk="0">
                    <a:moveTo>
                      <a:pt x="1315" y="610"/>
                    </a:moveTo>
                    <a:cubicBezTo>
                      <a:pt x="1315" y="704"/>
                      <a:pt x="1315" y="774"/>
                      <a:pt x="1314" y="825"/>
                    </a:cubicBezTo>
                    <a:lnTo>
                      <a:pt x="1314" y="825"/>
                    </a:lnTo>
                    <a:lnTo>
                      <a:pt x="1354" y="862"/>
                    </a:lnTo>
                    <a:lnTo>
                      <a:pt x="1354" y="862"/>
                    </a:lnTo>
                    <a:cubicBezTo>
                      <a:pt x="1346" y="750"/>
                      <a:pt x="1334" y="648"/>
                      <a:pt x="1315" y="610"/>
                    </a:cubicBezTo>
                    <a:close/>
                    <a:moveTo>
                      <a:pt x="1260" y="775"/>
                    </a:moveTo>
                    <a:lnTo>
                      <a:pt x="1260" y="829"/>
                    </a:lnTo>
                    <a:cubicBezTo>
                      <a:pt x="1286" y="882"/>
                      <a:pt x="1300" y="946"/>
                      <a:pt x="1307" y="946"/>
                    </a:cubicBezTo>
                    <a:cubicBezTo>
                      <a:pt x="1312" y="946"/>
                      <a:pt x="1314" y="915"/>
                      <a:pt x="1314" y="825"/>
                    </a:cubicBezTo>
                    <a:lnTo>
                      <a:pt x="1314" y="825"/>
                    </a:lnTo>
                    <a:lnTo>
                      <a:pt x="1260" y="775"/>
                    </a:lnTo>
                    <a:close/>
                    <a:moveTo>
                      <a:pt x="384" y="994"/>
                    </a:moveTo>
                    <a:lnTo>
                      <a:pt x="538" y="1032"/>
                    </a:lnTo>
                    <a:lnTo>
                      <a:pt x="538" y="1032"/>
                    </a:lnTo>
                    <a:cubicBezTo>
                      <a:pt x="488" y="1018"/>
                      <a:pt x="436" y="1005"/>
                      <a:pt x="384" y="994"/>
                    </a:cubicBezTo>
                    <a:close/>
                    <a:moveTo>
                      <a:pt x="1479" y="978"/>
                    </a:moveTo>
                    <a:cubicBezTo>
                      <a:pt x="1479" y="1000"/>
                      <a:pt x="1479" y="1024"/>
                      <a:pt x="1479" y="1048"/>
                    </a:cubicBezTo>
                    <a:lnTo>
                      <a:pt x="1484" y="982"/>
                    </a:lnTo>
                    <a:lnTo>
                      <a:pt x="1484" y="982"/>
                    </a:lnTo>
                    <a:lnTo>
                      <a:pt x="1479" y="978"/>
                    </a:lnTo>
                    <a:close/>
                    <a:moveTo>
                      <a:pt x="538" y="1032"/>
                    </a:moveTo>
                    <a:lnTo>
                      <a:pt x="538" y="1032"/>
                    </a:lnTo>
                    <a:cubicBezTo>
                      <a:pt x="563" y="1039"/>
                      <a:pt x="588" y="1046"/>
                      <a:pt x="612" y="1054"/>
                    </a:cubicBezTo>
                    <a:lnTo>
                      <a:pt x="612" y="1054"/>
                    </a:lnTo>
                    <a:cubicBezTo>
                      <a:pt x="609" y="1052"/>
                      <a:pt x="606" y="1050"/>
                      <a:pt x="603" y="1048"/>
                    </a:cubicBezTo>
                    <a:lnTo>
                      <a:pt x="538" y="1032"/>
                    </a:lnTo>
                    <a:close/>
                    <a:moveTo>
                      <a:pt x="1640" y="116"/>
                    </a:moveTo>
                    <a:cubicBezTo>
                      <a:pt x="1630" y="116"/>
                      <a:pt x="1594" y="620"/>
                      <a:pt x="1589" y="620"/>
                    </a:cubicBezTo>
                    <a:cubicBezTo>
                      <a:pt x="1589" y="620"/>
                      <a:pt x="1589" y="617"/>
                      <a:pt x="1589" y="610"/>
                    </a:cubicBezTo>
                    <a:lnTo>
                      <a:pt x="1589" y="117"/>
                    </a:lnTo>
                    <a:cubicBezTo>
                      <a:pt x="1589" y="268"/>
                      <a:pt x="1589" y="548"/>
                      <a:pt x="1571" y="548"/>
                    </a:cubicBezTo>
                    <a:cubicBezTo>
                      <a:pt x="1563" y="548"/>
                      <a:pt x="1551" y="490"/>
                      <a:pt x="1534" y="336"/>
                    </a:cubicBezTo>
                    <a:cubicBezTo>
                      <a:pt x="1534" y="304"/>
                      <a:pt x="1534" y="268"/>
                      <a:pt x="1534" y="227"/>
                    </a:cubicBezTo>
                    <a:lnTo>
                      <a:pt x="1484" y="982"/>
                    </a:lnTo>
                    <a:lnTo>
                      <a:pt x="1484" y="982"/>
                    </a:lnTo>
                    <a:lnTo>
                      <a:pt x="1584" y="1075"/>
                    </a:lnTo>
                    <a:lnTo>
                      <a:pt x="1584" y="1075"/>
                    </a:lnTo>
                    <a:cubicBezTo>
                      <a:pt x="1585" y="1066"/>
                      <a:pt x="1587" y="1057"/>
                      <a:pt x="1589" y="1048"/>
                    </a:cubicBezTo>
                    <a:cubicBezTo>
                      <a:pt x="1589" y="1057"/>
                      <a:pt x="1589" y="1062"/>
                      <a:pt x="1589" y="1062"/>
                    </a:cubicBezTo>
                    <a:cubicBezTo>
                      <a:pt x="1589" y="1062"/>
                      <a:pt x="1593" y="542"/>
                      <a:pt x="1643" y="391"/>
                    </a:cubicBezTo>
                    <a:lnTo>
                      <a:pt x="1643" y="391"/>
                    </a:lnTo>
                    <a:cubicBezTo>
                      <a:pt x="1643" y="341"/>
                      <a:pt x="1643" y="272"/>
                      <a:pt x="1643" y="172"/>
                    </a:cubicBezTo>
                    <a:cubicBezTo>
                      <a:pt x="1643" y="133"/>
                      <a:pt x="1642" y="116"/>
                      <a:pt x="1640" y="116"/>
                    </a:cubicBezTo>
                    <a:close/>
                    <a:moveTo>
                      <a:pt x="1643" y="391"/>
                    </a:moveTo>
                    <a:cubicBezTo>
                      <a:pt x="1643" y="714"/>
                      <a:pt x="1634" y="765"/>
                      <a:pt x="1627" y="765"/>
                    </a:cubicBezTo>
                    <a:cubicBezTo>
                      <a:pt x="1623" y="765"/>
                      <a:pt x="1620" y="754"/>
                      <a:pt x="1619" y="754"/>
                    </a:cubicBezTo>
                    <a:lnTo>
                      <a:pt x="1619" y="754"/>
                    </a:lnTo>
                    <a:cubicBezTo>
                      <a:pt x="1618" y="754"/>
                      <a:pt x="1622" y="796"/>
                      <a:pt x="1643" y="1048"/>
                    </a:cubicBezTo>
                    <a:cubicBezTo>
                      <a:pt x="1640" y="1075"/>
                      <a:pt x="1636" y="1099"/>
                      <a:pt x="1633" y="1121"/>
                    </a:cubicBezTo>
                    <a:lnTo>
                      <a:pt x="1633" y="1121"/>
                    </a:lnTo>
                    <a:lnTo>
                      <a:pt x="1697" y="1180"/>
                    </a:lnTo>
                    <a:lnTo>
                      <a:pt x="1697" y="1180"/>
                    </a:lnTo>
                    <a:cubicBezTo>
                      <a:pt x="1693" y="967"/>
                      <a:pt x="1684" y="760"/>
                      <a:pt x="1657" y="760"/>
                    </a:cubicBezTo>
                    <a:cubicBezTo>
                      <a:pt x="1653" y="760"/>
                      <a:pt x="1648" y="765"/>
                      <a:pt x="1643" y="775"/>
                    </a:cubicBezTo>
                    <a:cubicBezTo>
                      <a:pt x="1643" y="443"/>
                      <a:pt x="1643" y="613"/>
                      <a:pt x="1643" y="391"/>
                    </a:cubicBezTo>
                    <a:close/>
                    <a:moveTo>
                      <a:pt x="1374" y="827"/>
                    </a:moveTo>
                    <a:cubicBezTo>
                      <a:pt x="1372" y="827"/>
                      <a:pt x="1371" y="841"/>
                      <a:pt x="1370" y="877"/>
                    </a:cubicBezTo>
                    <a:lnTo>
                      <a:pt x="1370" y="877"/>
                    </a:lnTo>
                    <a:lnTo>
                      <a:pt x="1354" y="862"/>
                    </a:lnTo>
                    <a:lnTo>
                      <a:pt x="1354" y="862"/>
                    </a:lnTo>
                    <a:cubicBezTo>
                      <a:pt x="1367" y="1039"/>
                      <a:pt x="1369" y="1239"/>
                      <a:pt x="1369" y="1239"/>
                    </a:cubicBezTo>
                    <a:cubicBezTo>
                      <a:pt x="1370" y="1239"/>
                      <a:pt x="1370" y="1231"/>
                      <a:pt x="1370" y="1213"/>
                    </a:cubicBezTo>
                    <a:cubicBezTo>
                      <a:pt x="1370" y="1034"/>
                      <a:pt x="1370" y="931"/>
                      <a:pt x="1370" y="877"/>
                    </a:cubicBezTo>
                    <a:lnTo>
                      <a:pt x="1370" y="877"/>
                    </a:lnTo>
                    <a:lnTo>
                      <a:pt x="1386" y="891"/>
                    </a:lnTo>
                    <a:lnTo>
                      <a:pt x="1386" y="891"/>
                    </a:lnTo>
                    <a:cubicBezTo>
                      <a:pt x="1380" y="857"/>
                      <a:pt x="1376" y="827"/>
                      <a:pt x="1374" y="827"/>
                    </a:cubicBezTo>
                    <a:close/>
                    <a:moveTo>
                      <a:pt x="1466" y="656"/>
                    </a:moveTo>
                    <a:cubicBezTo>
                      <a:pt x="1458" y="656"/>
                      <a:pt x="1449" y="770"/>
                      <a:pt x="1440" y="942"/>
                    </a:cubicBezTo>
                    <a:lnTo>
                      <a:pt x="1440" y="942"/>
                    </a:lnTo>
                    <a:lnTo>
                      <a:pt x="1386" y="891"/>
                    </a:lnTo>
                    <a:lnTo>
                      <a:pt x="1386" y="891"/>
                    </a:lnTo>
                    <a:cubicBezTo>
                      <a:pt x="1394" y="938"/>
                      <a:pt x="1406" y="994"/>
                      <a:pt x="1424" y="994"/>
                    </a:cubicBezTo>
                    <a:cubicBezTo>
                      <a:pt x="1370" y="1103"/>
                      <a:pt x="1370" y="1268"/>
                      <a:pt x="1370" y="1322"/>
                    </a:cubicBezTo>
                    <a:cubicBezTo>
                      <a:pt x="1370" y="1331"/>
                      <a:pt x="1370" y="1340"/>
                      <a:pt x="1370" y="1349"/>
                    </a:cubicBezTo>
                    <a:lnTo>
                      <a:pt x="1370" y="1349"/>
                    </a:lnTo>
                    <a:cubicBezTo>
                      <a:pt x="1390" y="1356"/>
                      <a:pt x="1409" y="1363"/>
                      <a:pt x="1427" y="1370"/>
                    </a:cubicBezTo>
                    <a:lnTo>
                      <a:pt x="1427" y="1370"/>
                    </a:lnTo>
                    <a:cubicBezTo>
                      <a:pt x="1430" y="1212"/>
                      <a:pt x="1435" y="1063"/>
                      <a:pt x="1440" y="942"/>
                    </a:cubicBezTo>
                    <a:lnTo>
                      <a:pt x="1440" y="942"/>
                    </a:lnTo>
                    <a:lnTo>
                      <a:pt x="1479" y="978"/>
                    </a:lnTo>
                    <a:lnTo>
                      <a:pt x="1479" y="978"/>
                    </a:lnTo>
                    <a:cubicBezTo>
                      <a:pt x="1478" y="750"/>
                      <a:pt x="1473" y="656"/>
                      <a:pt x="1466" y="656"/>
                    </a:cubicBezTo>
                    <a:close/>
                    <a:moveTo>
                      <a:pt x="1370" y="1355"/>
                    </a:moveTo>
                    <a:cubicBezTo>
                      <a:pt x="1370" y="1356"/>
                      <a:pt x="1370" y="1356"/>
                      <a:pt x="1370" y="1357"/>
                    </a:cubicBezTo>
                    <a:lnTo>
                      <a:pt x="1370" y="1357"/>
                    </a:lnTo>
                    <a:cubicBezTo>
                      <a:pt x="1390" y="1365"/>
                      <a:pt x="1408" y="1372"/>
                      <a:pt x="1424" y="1377"/>
                    </a:cubicBezTo>
                    <a:lnTo>
                      <a:pt x="1370" y="1355"/>
                    </a:lnTo>
                    <a:close/>
                    <a:moveTo>
                      <a:pt x="1584" y="1075"/>
                    </a:moveTo>
                    <a:cubicBezTo>
                      <a:pt x="1557" y="1226"/>
                      <a:pt x="1563" y="1342"/>
                      <a:pt x="1573" y="1423"/>
                    </a:cubicBezTo>
                    <a:lnTo>
                      <a:pt x="1573" y="1423"/>
                    </a:lnTo>
                    <a:cubicBezTo>
                      <a:pt x="1581" y="1426"/>
                      <a:pt x="1588" y="1428"/>
                      <a:pt x="1596" y="1431"/>
                    </a:cubicBezTo>
                    <a:lnTo>
                      <a:pt x="1596" y="1431"/>
                    </a:lnTo>
                    <a:cubicBezTo>
                      <a:pt x="1601" y="1337"/>
                      <a:pt x="1612" y="1263"/>
                      <a:pt x="1633" y="1121"/>
                    </a:cubicBezTo>
                    <a:lnTo>
                      <a:pt x="1633" y="1121"/>
                    </a:lnTo>
                    <a:lnTo>
                      <a:pt x="1584" y="1075"/>
                    </a:lnTo>
                    <a:close/>
                    <a:moveTo>
                      <a:pt x="1968" y="1432"/>
                    </a:moveTo>
                    <a:cubicBezTo>
                      <a:pt x="1968" y="1450"/>
                      <a:pt x="1968" y="1468"/>
                      <a:pt x="1967" y="1487"/>
                    </a:cubicBezTo>
                    <a:lnTo>
                      <a:pt x="1972" y="1487"/>
                    </a:lnTo>
                    <a:lnTo>
                      <a:pt x="1972" y="1436"/>
                    </a:lnTo>
                    <a:lnTo>
                      <a:pt x="1972" y="1436"/>
                    </a:lnTo>
                    <a:lnTo>
                      <a:pt x="1968" y="1432"/>
                    </a:lnTo>
                    <a:close/>
                    <a:moveTo>
                      <a:pt x="1809" y="1487"/>
                    </a:moveTo>
                    <a:cubicBezTo>
                      <a:pt x="1809" y="1487"/>
                      <a:pt x="1809" y="1487"/>
                      <a:pt x="1809" y="1487"/>
                    </a:cubicBezTo>
                    <a:lnTo>
                      <a:pt x="1809" y="1487"/>
                    </a:lnTo>
                    <a:cubicBezTo>
                      <a:pt x="1818" y="1488"/>
                      <a:pt x="1826" y="1490"/>
                      <a:pt x="1834" y="1491"/>
                    </a:cubicBezTo>
                    <a:lnTo>
                      <a:pt x="1834" y="1491"/>
                    </a:lnTo>
                    <a:cubicBezTo>
                      <a:pt x="1834" y="1490"/>
                      <a:pt x="1834" y="1488"/>
                      <a:pt x="1835" y="1487"/>
                    </a:cubicBezTo>
                    <a:close/>
                    <a:moveTo>
                      <a:pt x="1865" y="1487"/>
                    </a:moveTo>
                    <a:lnTo>
                      <a:pt x="1865" y="1487"/>
                    </a:lnTo>
                    <a:cubicBezTo>
                      <a:pt x="1865" y="1490"/>
                      <a:pt x="1865" y="1493"/>
                      <a:pt x="1865" y="1497"/>
                    </a:cubicBezTo>
                    <a:lnTo>
                      <a:pt x="1865" y="1497"/>
                    </a:lnTo>
                    <a:cubicBezTo>
                      <a:pt x="1855" y="1495"/>
                      <a:pt x="1845" y="1493"/>
                      <a:pt x="1834" y="1491"/>
                    </a:cubicBezTo>
                    <a:lnTo>
                      <a:pt x="1834" y="1491"/>
                    </a:lnTo>
                    <a:cubicBezTo>
                      <a:pt x="1834" y="1497"/>
                      <a:pt x="1833" y="1503"/>
                      <a:pt x="1833" y="1509"/>
                    </a:cubicBezTo>
                    <a:lnTo>
                      <a:pt x="1833" y="1509"/>
                    </a:lnTo>
                    <a:cubicBezTo>
                      <a:pt x="1844" y="1510"/>
                      <a:pt x="1854" y="1512"/>
                      <a:pt x="1865" y="1513"/>
                    </a:cubicBezTo>
                    <a:lnTo>
                      <a:pt x="1865" y="1513"/>
                    </a:lnTo>
                    <a:cubicBezTo>
                      <a:pt x="1865" y="1508"/>
                      <a:pt x="1865" y="1502"/>
                      <a:pt x="1865" y="1497"/>
                    </a:cubicBezTo>
                    <a:lnTo>
                      <a:pt x="1865" y="1497"/>
                    </a:lnTo>
                    <a:cubicBezTo>
                      <a:pt x="1906" y="1504"/>
                      <a:pt x="1940" y="1510"/>
                      <a:pt x="1967" y="1515"/>
                    </a:cubicBezTo>
                    <a:lnTo>
                      <a:pt x="1967" y="1515"/>
                    </a:lnTo>
                    <a:cubicBezTo>
                      <a:pt x="1967" y="1506"/>
                      <a:pt x="1967" y="1496"/>
                      <a:pt x="1967" y="1487"/>
                    </a:cubicBezTo>
                    <a:close/>
                    <a:moveTo>
                      <a:pt x="931" y="1487"/>
                    </a:moveTo>
                    <a:cubicBezTo>
                      <a:pt x="972" y="1511"/>
                      <a:pt x="992" y="1520"/>
                      <a:pt x="999" y="1520"/>
                    </a:cubicBezTo>
                    <a:cubicBezTo>
                      <a:pt x="1009" y="1520"/>
                      <a:pt x="995" y="1503"/>
                      <a:pt x="975" y="1487"/>
                    </a:cubicBezTo>
                    <a:close/>
                    <a:moveTo>
                      <a:pt x="1753" y="0"/>
                    </a:moveTo>
                    <a:cubicBezTo>
                      <a:pt x="1749" y="0"/>
                      <a:pt x="1718" y="622"/>
                      <a:pt x="1704" y="622"/>
                    </a:cubicBezTo>
                    <a:cubicBezTo>
                      <a:pt x="1701" y="622"/>
                      <a:pt x="1698" y="572"/>
                      <a:pt x="1698" y="446"/>
                    </a:cubicBezTo>
                    <a:cubicBezTo>
                      <a:pt x="1698" y="674"/>
                      <a:pt x="1698" y="750"/>
                      <a:pt x="1698" y="1181"/>
                    </a:cubicBezTo>
                    <a:lnTo>
                      <a:pt x="1698" y="1181"/>
                    </a:lnTo>
                    <a:lnTo>
                      <a:pt x="1697" y="1180"/>
                    </a:lnTo>
                    <a:lnTo>
                      <a:pt x="1697" y="1180"/>
                    </a:lnTo>
                    <a:cubicBezTo>
                      <a:pt x="1698" y="1282"/>
                      <a:pt x="1698" y="1385"/>
                      <a:pt x="1698" y="1467"/>
                    </a:cubicBezTo>
                    <a:lnTo>
                      <a:pt x="1698" y="1467"/>
                    </a:lnTo>
                    <a:cubicBezTo>
                      <a:pt x="1698" y="1467"/>
                      <a:pt x="1698" y="1467"/>
                      <a:pt x="1698" y="1467"/>
                    </a:cubicBezTo>
                    <a:lnTo>
                      <a:pt x="1698" y="1467"/>
                    </a:lnTo>
                    <a:cubicBezTo>
                      <a:pt x="1698" y="1357"/>
                      <a:pt x="1698" y="1263"/>
                      <a:pt x="1698" y="1181"/>
                    </a:cubicBezTo>
                    <a:lnTo>
                      <a:pt x="1698" y="1181"/>
                    </a:lnTo>
                    <a:lnTo>
                      <a:pt x="1808" y="1283"/>
                    </a:lnTo>
                    <a:lnTo>
                      <a:pt x="1808" y="1283"/>
                    </a:lnTo>
                    <a:cubicBezTo>
                      <a:pt x="1808" y="1278"/>
                      <a:pt x="1808" y="1273"/>
                      <a:pt x="1808" y="1268"/>
                    </a:cubicBezTo>
                    <a:cubicBezTo>
                      <a:pt x="1808" y="1273"/>
                      <a:pt x="1808" y="1278"/>
                      <a:pt x="1808" y="1283"/>
                    </a:cubicBezTo>
                    <a:lnTo>
                      <a:pt x="1808" y="1283"/>
                    </a:lnTo>
                    <a:lnTo>
                      <a:pt x="1808" y="1283"/>
                    </a:lnTo>
                    <a:lnTo>
                      <a:pt x="1808" y="1283"/>
                    </a:lnTo>
                    <a:cubicBezTo>
                      <a:pt x="1808" y="1356"/>
                      <a:pt x="1808" y="1419"/>
                      <a:pt x="1808" y="1487"/>
                    </a:cubicBezTo>
                    <a:lnTo>
                      <a:pt x="1809" y="1487"/>
                    </a:lnTo>
                    <a:cubicBezTo>
                      <a:pt x="1808" y="1435"/>
                      <a:pt x="1808" y="1368"/>
                      <a:pt x="1808" y="1283"/>
                    </a:cubicBezTo>
                    <a:lnTo>
                      <a:pt x="1808" y="1283"/>
                    </a:lnTo>
                    <a:lnTo>
                      <a:pt x="1848" y="1321"/>
                    </a:lnTo>
                    <a:lnTo>
                      <a:pt x="1848" y="1321"/>
                    </a:lnTo>
                    <a:cubicBezTo>
                      <a:pt x="1851" y="1289"/>
                      <a:pt x="1854" y="1269"/>
                      <a:pt x="1856" y="1269"/>
                    </a:cubicBezTo>
                    <a:cubicBezTo>
                      <a:pt x="1858" y="1269"/>
                      <a:pt x="1860" y="1287"/>
                      <a:pt x="1861" y="1333"/>
                    </a:cubicBezTo>
                    <a:lnTo>
                      <a:pt x="1861" y="1333"/>
                    </a:lnTo>
                    <a:lnTo>
                      <a:pt x="1848" y="1321"/>
                    </a:lnTo>
                    <a:lnTo>
                      <a:pt x="1848" y="1321"/>
                    </a:lnTo>
                    <a:cubicBezTo>
                      <a:pt x="1844" y="1364"/>
                      <a:pt x="1839" y="1428"/>
                      <a:pt x="1835" y="1487"/>
                    </a:cubicBezTo>
                    <a:lnTo>
                      <a:pt x="1862" y="1487"/>
                    </a:lnTo>
                    <a:cubicBezTo>
                      <a:pt x="1862" y="1417"/>
                      <a:pt x="1862" y="1367"/>
                      <a:pt x="1861" y="1333"/>
                    </a:cubicBezTo>
                    <a:lnTo>
                      <a:pt x="1861" y="1333"/>
                    </a:lnTo>
                    <a:lnTo>
                      <a:pt x="1863" y="1335"/>
                    </a:lnTo>
                    <a:lnTo>
                      <a:pt x="1863" y="1335"/>
                    </a:lnTo>
                    <a:cubicBezTo>
                      <a:pt x="1870" y="720"/>
                      <a:pt x="1917" y="387"/>
                      <a:pt x="1917" y="336"/>
                    </a:cubicBezTo>
                    <a:cubicBezTo>
                      <a:pt x="1917" y="556"/>
                      <a:pt x="1917" y="829"/>
                      <a:pt x="1917" y="994"/>
                    </a:cubicBezTo>
                    <a:cubicBezTo>
                      <a:pt x="1909" y="938"/>
                      <a:pt x="1902" y="913"/>
                      <a:pt x="1897" y="913"/>
                    </a:cubicBezTo>
                    <a:cubicBezTo>
                      <a:pt x="1880" y="913"/>
                      <a:pt x="1872" y="1106"/>
                      <a:pt x="1867" y="1339"/>
                    </a:cubicBezTo>
                    <a:lnTo>
                      <a:pt x="1867" y="1339"/>
                    </a:lnTo>
                    <a:lnTo>
                      <a:pt x="1863" y="1335"/>
                    </a:lnTo>
                    <a:lnTo>
                      <a:pt x="1863" y="1335"/>
                    </a:lnTo>
                    <a:cubicBezTo>
                      <a:pt x="1863" y="1384"/>
                      <a:pt x="1862" y="1434"/>
                      <a:pt x="1862" y="1487"/>
                    </a:cubicBezTo>
                    <a:lnTo>
                      <a:pt x="1865" y="1487"/>
                    </a:lnTo>
                    <a:cubicBezTo>
                      <a:pt x="1866" y="1436"/>
                      <a:pt x="1866" y="1387"/>
                      <a:pt x="1867" y="1339"/>
                    </a:cubicBezTo>
                    <a:lnTo>
                      <a:pt x="1867" y="1339"/>
                    </a:lnTo>
                    <a:lnTo>
                      <a:pt x="1968" y="1432"/>
                    </a:lnTo>
                    <a:lnTo>
                      <a:pt x="1968" y="1432"/>
                    </a:lnTo>
                    <a:cubicBezTo>
                      <a:pt x="1971" y="1333"/>
                      <a:pt x="1971" y="1262"/>
                      <a:pt x="1972" y="1262"/>
                    </a:cubicBezTo>
                    <a:cubicBezTo>
                      <a:pt x="1972" y="1262"/>
                      <a:pt x="1972" y="1296"/>
                      <a:pt x="1972" y="1377"/>
                    </a:cubicBezTo>
                    <a:lnTo>
                      <a:pt x="1972" y="1436"/>
                    </a:lnTo>
                    <a:lnTo>
                      <a:pt x="1972" y="1436"/>
                    </a:lnTo>
                    <a:lnTo>
                      <a:pt x="2027" y="1487"/>
                    </a:lnTo>
                    <a:lnTo>
                      <a:pt x="1972" y="1487"/>
                    </a:lnTo>
                    <a:lnTo>
                      <a:pt x="1972" y="1516"/>
                    </a:lnTo>
                    <a:lnTo>
                      <a:pt x="1972" y="1516"/>
                    </a:lnTo>
                    <a:cubicBezTo>
                      <a:pt x="2040" y="1529"/>
                      <a:pt x="2060" y="1535"/>
                      <a:pt x="2047" y="1535"/>
                    </a:cubicBezTo>
                    <a:cubicBezTo>
                      <a:pt x="2038" y="1535"/>
                      <a:pt x="2010" y="1532"/>
                      <a:pt x="1972" y="1527"/>
                    </a:cubicBezTo>
                    <a:lnTo>
                      <a:pt x="1972" y="1527"/>
                    </a:lnTo>
                    <a:lnTo>
                      <a:pt x="1972" y="1760"/>
                    </a:lnTo>
                    <a:cubicBezTo>
                      <a:pt x="1974" y="1758"/>
                      <a:pt x="1976" y="1757"/>
                      <a:pt x="1978" y="1757"/>
                    </a:cubicBezTo>
                    <a:cubicBezTo>
                      <a:pt x="2010" y="1757"/>
                      <a:pt x="2041" y="1982"/>
                      <a:pt x="2073" y="1982"/>
                    </a:cubicBezTo>
                    <a:cubicBezTo>
                      <a:pt x="2094" y="1982"/>
                      <a:pt x="2115" y="1880"/>
                      <a:pt x="2136" y="1541"/>
                    </a:cubicBezTo>
                    <a:cubicBezTo>
                      <a:pt x="2136" y="1213"/>
                      <a:pt x="2082" y="501"/>
                      <a:pt x="2082" y="227"/>
                    </a:cubicBezTo>
                    <a:cubicBezTo>
                      <a:pt x="2082" y="501"/>
                      <a:pt x="2082" y="1048"/>
                      <a:pt x="2027" y="1322"/>
                    </a:cubicBezTo>
                    <a:cubicBezTo>
                      <a:pt x="2027" y="979"/>
                      <a:pt x="2027" y="840"/>
                      <a:pt x="2027" y="610"/>
                    </a:cubicBezTo>
                    <a:cubicBezTo>
                      <a:pt x="2027" y="391"/>
                      <a:pt x="1972" y="391"/>
                      <a:pt x="1972" y="172"/>
                    </a:cubicBezTo>
                    <a:cubicBezTo>
                      <a:pt x="1972" y="381"/>
                      <a:pt x="1972" y="452"/>
                      <a:pt x="1971" y="452"/>
                    </a:cubicBezTo>
                    <a:cubicBezTo>
                      <a:pt x="1969" y="452"/>
                      <a:pt x="1961" y="143"/>
                      <a:pt x="1939" y="143"/>
                    </a:cubicBezTo>
                    <a:cubicBezTo>
                      <a:pt x="1933" y="143"/>
                      <a:pt x="1926" y="166"/>
                      <a:pt x="1917" y="227"/>
                    </a:cubicBezTo>
                    <a:cubicBezTo>
                      <a:pt x="1917" y="200"/>
                      <a:pt x="1917" y="167"/>
                      <a:pt x="1917" y="117"/>
                    </a:cubicBezTo>
                    <a:cubicBezTo>
                      <a:pt x="1862" y="391"/>
                      <a:pt x="1862" y="994"/>
                      <a:pt x="1862" y="994"/>
                    </a:cubicBezTo>
                    <a:cubicBezTo>
                      <a:pt x="1862" y="336"/>
                      <a:pt x="1808" y="665"/>
                      <a:pt x="1808" y="63"/>
                    </a:cubicBezTo>
                    <a:cubicBezTo>
                      <a:pt x="1808" y="720"/>
                      <a:pt x="1808" y="336"/>
                      <a:pt x="1808" y="720"/>
                    </a:cubicBezTo>
                    <a:cubicBezTo>
                      <a:pt x="1808" y="752"/>
                      <a:pt x="1803" y="770"/>
                      <a:pt x="1797" y="770"/>
                    </a:cubicBezTo>
                    <a:cubicBezTo>
                      <a:pt x="1780" y="770"/>
                      <a:pt x="1753" y="663"/>
                      <a:pt x="1753" y="391"/>
                    </a:cubicBezTo>
                    <a:cubicBezTo>
                      <a:pt x="1753" y="379"/>
                      <a:pt x="1753" y="332"/>
                      <a:pt x="1753" y="282"/>
                    </a:cubicBezTo>
                    <a:cubicBezTo>
                      <a:pt x="1753" y="63"/>
                      <a:pt x="1753" y="63"/>
                      <a:pt x="1753" y="8"/>
                    </a:cubicBezTo>
                    <a:cubicBezTo>
                      <a:pt x="1753" y="3"/>
                      <a:pt x="1753" y="0"/>
                      <a:pt x="1753" y="0"/>
                    </a:cubicBezTo>
                    <a:close/>
                    <a:moveTo>
                      <a:pt x="1260" y="1943"/>
                    </a:moveTo>
                    <a:cubicBezTo>
                      <a:pt x="1260" y="1979"/>
                      <a:pt x="1262" y="2034"/>
                      <a:pt x="1271" y="2069"/>
                    </a:cubicBezTo>
                    <a:lnTo>
                      <a:pt x="1271" y="2069"/>
                    </a:lnTo>
                    <a:cubicBezTo>
                      <a:pt x="1308" y="2043"/>
                      <a:pt x="1344" y="2044"/>
                      <a:pt x="1260" y="1943"/>
                    </a:cubicBezTo>
                    <a:close/>
                    <a:moveTo>
                      <a:pt x="0" y="939"/>
                    </a:moveTo>
                    <a:cubicBezTo>
                      <a:pt x="100" y="1089"/>
                      <a:pt x="928" y="1329"/>
                      <a:pt x="908" y="1329"/>
                    </a:cubicBezTo>
                    <a:cubicBezTo>
                      <a:pt x="906" y="1329"/>
                      <a:pt x="896" y="1327"/>
                      <a:pt x="877" y="1322"/>
                    </a:cubicBezTo>
                    <a:cubicBezTo>
                      <a:pt x="877" y="1322"/>
                      <a:pt x="603" y="1268"/>
                      <a:pt x="384" y="1268"/>
                    </a:cubicBezTo>
                    <a:cubicBezTo>
                      <a:pt x="336" y="1268"/>
                      <a:pt x="911" y="1392"/>
                      <a:pt x="1133" y="1424"/>
                    </a:cubicBezTo>
                    <a:lnTo>
                      <a:pt x="1133" y="1424"/>
                    </a:lnTo>
                    <a:cubicBezTo>
                      <a:pt x="740" y="1384"/>
                      <a:pt x="535" y="1369"/>
                      <a:pt x="445" y="1369"/>
                    </a:cubicBezTo>
                    <a:cubicBezTo>
                      <a:pt x="313" y="1369"/>
                      <a:pt x="422" y="1400"/>
                      <a:pt x="548" y="1432"/>
                    </a:cubicBezTo>
                    <a:cubicBezTo>
                      <a:pt x="658" y="1487"/>
                      <a:pt x="822" y="1487"/>
                      <a:pt x="822" y="1487"/>
                    </a:cubicBezTo>
                    <a:cubicBezTo>
                      <a:pt x="1068" y="1733"/>
                      <a:pt x="1198" y="1867"/>
                      <a:pt x="1260" y="1943"/>
                    </a:cubicBezTo>
                    <a:lnTo>
                      <a:pt x="1260" y="1943"/>
                    </a:lnTo>
                    <a:cubicBezTo>
                      <a:pt x="1260" y="1936"/>
                      <a:pt x="1260" y="1930"/>
                      <a:pt x="1260" y="1925"/>
                    </a:cubicBezTo>
                    <a:cubicBezTo>
                      <a:pt x="931" y="1545"/>
                      <a:pt x="894" y="1458"/>
                      <a:pt x="923" y="1458"/>
                    </a:cubicBezTo>
                    <a:cubicBezTo>
                      <a:pt x="935" y="1458"/>
                      <a:pt x="957" y="1472"/>
                      <a:pt x="975" y="1487"/>
                    </a:cubicBezTo>
                    <a:lnTo>
                      <a:pt x="1331" y="1487"/>
                    </a:lnTo>
                    <a:cubicBezTo>
                      <a:pt x="1268" y="1517"/>
                      <a:pt x="1239" y="1596"/>
                      <a:pt x="1315" y="1596"/>
                    </a:cubicBezTo>
                    <a:cubicBezTo>
                      <a:pt x="1315" y="1760"/>
                      <a:pt x="1315" y="2034"/>
                      <a:pt x="1315" y="2089"/>
                    </a:cubicBezTo>
                    <a:cubicBezTo>
                      <a:pt x="1307" y="2097"/>
                      <a:pt x="1301" y="2100"/>
                      <a:pt x="1295" y="2100"/>
                    </a:cubicBezTo>
                    <a:cubicBezTo>
                      <a:pt x="1284" y="2100"/>
                      <a:pt x="1276" y="2087"/>
                      <a:pt x="1271" y="2069"/>
                    </a:cubicBezTo>
                    <a:lnTo>
                      <a:pt x="1271" y="2069"/>
                    </a:lnTo>
                    <a:cubicBezTo>
                      <a:pt x="1238" y="2092"/>
                      <a:pt x="1203" y="2139"/>
                      <a:pt x="1260" y="2308"/>
                    </a:cubicBezTo>
                    <a:cubicBezTo>
                      <a:pt x="1315" y="2144"/>
                      <a:pt x="1315" y="2363"/>
                      <a:pt x="1370" y="1925"/>
                    </a:cubicBezTo>
                    <a:lnTo>
                      <a:pt x="1370" y="1925"/>
                    </a:lnTo>
                    <a:cubicBezTo>
                      <a:pt x="1315" y="2472"/>
                      <a:pt x="1370" y="1980"/>
                      <a:pt x="1370" y="2582"/>
                    </a:cubicBezTo>
                    <a:cubicBezTo>
                      <a:pt x="1370" y="2206"/>
                      <a:pt x="1374" y="2103"/>
                      <a:pt x="1381" y="2103"/>
                    </a:cubicBezTo>
                    <a:cubicBezTo>
                      <a:pt x="1390" y="2103"/>
                      <a:pt x="1401" y="2254"/>
                      <a:pt x="1410" y="2254"/>
                    </a:cubicBezTo>
                    <a:cubicBezTo>
                      <a:pt x="1418" y="2254"/>
                      <a:pt x="1424" y="2129"/>
                      <a:pt x="1424" y="1651"/>
                    </a:cubicBezTo>
                    <a:lnTo>
                      <a:pt x="1424" y="1651"/>
                    </a:lnTo>
                    <a:cubicBezTo>
                      <a:pt x="1424" y="1651"/>
                      <a:pt x="1424" y="1651"/>
                      <a:pt x="1424" y="1651"/>
                    </a:cubicBezTo>
                    <a:cubicBezTo>
                      <a:pt x="1424" y="1633"/>
                      <a:pt x="1424" y="1615"/>
                      <a:pt x="1424" y="1597"/>
                    </a:cubicBezTo>
                    <a:lnTo>
                      <a:pt x="1424" y="1597"/>
                    </a:lnTo>
                    <a:cubicBezTo>
                      <a:pt x="1442" y="1717"/>
                      <a:pt x="1448" y="1751"/>
                      <a:pt x="1450" y="1751"/>
                    </a:cubicBezTo>
                    <a:cubicBezTo>
                      <a:pt x="1453" y="1751"/>
                      <a:pt x="1450" y="1695"/>
                      <a:pt x="1454" y="1695"/>
                    </a:cubicBezTo>
                    <a:cubicBezTo>
                      <a:pt x="1457" y="1695"/>
                      <a:pt x="1464" y="1722"/>
                      <a:pt x="1479" y="1815"/>
                    </a:cubicBezTo>
                    <a:cubicBezTo>
                      <a:pt x="1479" y="1980"/>
                      <a:pt x="1479" y="1980"/>
                      <a:pt x="1479" y="2034"/>
                    </a:cubicBezTo>
                    <a:cubicBezTo>
                      <a:pt x="1479" y="2057"/>
                      <a:pt x="1479" y="2077"/>
                      <a:pt x="1479" y="2089"/>
                    </a:cubicBezTo>
                    <a:cubicBezTo>
                      <a:pt x="1484" y="2099"/>
                      <a:pt x="1488" y="2103"/>
                      <a:pt x="1491" y="2103"/>
                    </a:cubicBezTo>
                    <a:cubicBezTo>
                      <a:pt x="1519" y="2103"/>
                      <a:pt x="1497" y="1781"/>
                      <a:pt x="1514" y="1472"/>
                    </a:cubicBezTo>
                    <a:lnTo>
                      <a:pt x="1514" y="1472"/>
                    </a:lnTo>
                    <a:cubicBezTo>
                      <a:pt x="1520" y="1473"/>
                      <a:pt x="1527" y="1474"/>
                      <a:pt x="1534" y="1476"/>
                    </a:cubicBezTo>
                    <a:lnTo>
                      <a:pt x="1534" y="1476"/>
                    </a:lnTo>
                    <a:cubicBezTo>
                      <a:pt x="1534" y="1638"/>
                      <a:pt x="1534" y="1880"/>
                      <a:pt x="1534" y="2308"/>
                    </a:cubicBezTo>
                    <a:cubicBezTo>
                      <a:pt x="1534" y="1541"/>
                      <a:pt x="1589" y="1925"/>
                      <a:pt x="1589" y="1541"/>
                    </a:cubicBezTo>
                    <a:cubicBezTo>
                      <a:pt x="1589" y="1528"/>
                      <a:pt x="1586" y="1509"/>
                      <a:pt x="1582" y="1484"/>
                    </a:cubicBezTo>
                    <a:lnTo>
                      <a:pt x="1582" y="1484"/>
                    </a:lnTo>
                    <a:cubicBezTo>
                      <a:pt x="1585" y="1485"/>
                      <a:pt x="1589" y="1486"/>
                      <a:pt x="1593" y="1486"/>
                    </a:cubicBezTo>
                    <a:lnTo>
                      <a:pt x="1593" y="1486"/>
                    </a:lnTo>
                    <a:cubicBezTo>
                      <a:pt x="1589" y="1589"/>
                      <a:pt x="1589" y="1726"/>
                      <a:pt x="1589" y="1980"/>
                    </a:cubicBezTo>
                    <a:cubicBezTo>
                      <a:pt x="1589" y="1986"/>
                      <a:pt x="1590" y="1990"/>
                      <a:pt x="1591" y="1990"/>
                    </a:cubicBezTo>
                    <a:cubicBezTo>
                      <a:pt x="1602" y="1990"/>
                      <a:pt x="1643" y="1828"/>
                      <a:pt x="1643" y="1541"/>
                    </a:cubicBezTo>
                    <a:cubicBezTo>
                      <a:pt x="1698" y="1651"/>
                      <a:pt x="1643" y="1925"/>
                      <a:pt x="1643" y="1980"/>
                    </a:cubicBezTo>
                    <a:cubicBezTo>
                      <a:pt x="1651" y="2033"/>
                      <a:pt x="1658" y="2056"/>
                      <a:pt x="1664" y="2056"/>
                    </a:cubicBezTo>
                    <a:cubicBezTo>
                      <a:pt x="1688" y="2056"/>
                      <a:pt x="1699" y="1644"/>
                      <a:pt x="1719" y="1508"/>
                    </a:cubicBezTo>
                    <a:lnTo>
                      <a:pt x="1719" y="1508"/>
                    </a:lnTo>
                    <a:cubicBezTo>
                      <a:pt x="1729" y="1510"/>
                      <a:pt x="1739" y="1511"/>
                      <a:pt x="1749" y="1513"/>
                    </a:cubicBezTo>
                    <a:lnTo>
                      <a:pt x="1749" y="1513"/>
                    </a:lnTo>
                    <a:cubicBezTo>
                      <a:pt x="1750" y="1521"/>
                      <a:pt x="1751" y="1531"/>
                      <a:pt x="1753" y="1541"/>
                    </a:cubicBezTo>
                    <a:lnTo>
                      <a:pt x="1753" y="1980"/>
                    </a:lnTo>
                    <a:cubicBezTo>
                      <a:pt x="1753" y="1785"/>
                      <a:pt x="1759" y="1728"/>
                      <a:pt x="1766" y="1728"/>
                    </a:cubicBezTo>
                    <a:cubicBezTo>
                      <a:pt x="1778" y="1728"/>
                      <a:pt x="1793" y="1852"/>
                      <a:pt x="1802" y="1852"/>
                    </a:cubicBezTo>
                    <a:cubicBezTo>
                      <a:pt x="1805" y="1852"/>
                      <a:pt x="1808" y="1828"/>
                      <a:pt x="1808" y="1760"/>
                    </a:cubicBezTo>
                    <a:cubicBezTo>
                      <a:pt x="1808" y="1665"/>
                      <a:pt x="1808" y="1590"/>
                      <a:pt x="1808" y="1523"/>
                    </a:cubicBezTo>
                    <a:lnTo>
                      <a:pt x="1808" y="1523"/>
                    </a:lnTo>
                    <a:cubicBezTo>
                      <a:pt x="1808" y="1523"/>
                      <a:pt x="1809" y="1523"/>
                      <a:pt x="1810" y="1523"/>
                    </a:cubicBezTo>
                    <a:lnTo>
                      <a:pt x="1810" y="1523"/>
                    </a:lnTo>
                    <a:cubicBezTo>
                      <a:pt x="1811" y="1603"/>
                      <a:pt x="1814" y="1634"/>
                      <a:pt x="1817" y="1634"/>
                    </a:cubicBezTo>
                    <a:cubicBezTo>
                      <a:pt x="1821" y="1634"/>
                      <a:pt x="1826" y="1587"/>
                      <a:pt x="1831" y="1527"/>
                    </a:cubicBezTo>
                    <a:lnTo>
                      <a:pt x="1831" y="1527"/>
                    </a:lnTo>
                    <a:cubicBezTo>
                      <a:pt x="1842" y="1529"/>
                      <a:pt x="1853" y="1531"/>
                      <a:pt x="1865" y="1533"/>
                    </a:cubicBezTo>
                    <a:lnTo>
                      <a:pt x="1865" y="1533"/>
                    </a:lnTo>
                    <a:cubicBezTo>
                      <a:pt x="1862" y="1730"/>
                      <a:pt x="1862" y="1925"/>
                      <a:pt x="1862" y="2034"/>
                    </a:cubicBezTo>
                    <a:cubicBezTo>
                      <a:pt x="1862" y="1706"/>
                      <a:pt x="1917" y="2034"/>
                      <a:pt x="1917" y="1541"/>
                    </a:cubicBezTo>
                    <a:lnTo>
                      <a:pt x="1917" y="2089"/>
                    </a:lnTo>
                    <a:cubicBezTo>
                      <a:pt x="1918" y="2090"/>
                      <a:pt x="1920" y="2091"/>
                      <a:pt x="1921" y="2091"/>
                    </a:cubicBezTo>
                    <a:cubicBezTo>
                      <a:pt x="1947" y="2091"/>
                      <a:pt x="1960" y="1769"/>
                      <a:pt x="1966" y="1526"/>
                    </a:cubicBezTo>
                    <a:lnTo>
                      <a:pt x="1966" y="1526"/>
                    </a:lnTo>
                    <a:cubicBezTo>
                      <a:pt x="1968" y="1526"/>
                      <a:pt x="1970" y="1527"/>
                      <a:pt x="1972" y="1527"/>
                    </a:cubicBezTo>
                    <a:lnTo>
                      <a:pt x="1972" y="1527"/>
                    </a:lnTo>
                    <a:lnTo>
                      <a:pt x="1972" y="1516"/>
                    </a:lnTo>
                    <a:lnTo>
                      <a:pt x="1972" y="1516"/>
                    </a:lnTo>
                    <a:cubicBezTo>
                      <a:pt x="1970" y="1516"/>
                      <a:pt x="1968" y="1516"/>
                      <a:pt x="1967" y="1515"/>
                    </a:cubicBezTo>
                    <a:lnTo>
                      <a:pt x="1967" y="1515"/>
                    </a:lnTo>
                    <a:cubicBezTo>
                      <a:pt x="1966" y="1519"/>
                      <a:pt x="1966" y="1523"/>
                      <a:pt x="1966" y="1526"/>
                    </a:cubicBezTo>
                    <a:lnTo>
                      <a:pt x="1966" y="1526"/>
                    </a:lnTo>
                    <a:cubicBezTo>
                      <a:pt x="1937" y="1523"/>
                      <a:pt x="1902" y="1518"/>
                      <a:pt x="1865" y="1513"/>
                    </a:cubicBezTo>
                    <a:lnTo>
                      <a:pt x="1865" y="1513"/>
                    </a:lnTo>
                    <a:cubicBezTo>
                      <a:pt x="1865" y="1517"/>
                      <a:pt x="1865" y="1520"/>
                      <a:pt x="1865" y="1524"/>
                    </a:cubicBezTo>
                    <a:lnTo>
                      <a:pt x="1865" y="1524"/>
                    </a:lnTo>
                    <a:cubicBezTo>
                      <a:pt x="1854" y="1520"/>
                      <a:pt x="1843" y="1517"/>
                      <a:pt x="1832" y="1513"/>
                    </a:cubicBezTo>
                    <a:lnTo>
                      <a:pt x="1832" y="1513"/>
                    </a:lnTo>
                    <a:cubicBezTo>
                      <a:pt x="1833" y="1512"/>
                      <a:pt x="1833" y="1510"/>
                      <a:pt x="1833" y="1509"/>
                    </a:cubicBezTo>
                    <a:lnTo>
                      <a:pt x="1833" y="1509"/>
                    </a:lnTo>
                    <a:cubicBezTo>
                      <a:pt x="1826" y="1508"/>
                      <a:pt x="1819" y="1507"/>
                      <a:pt x="1812" y="1506"/>
                    </a:cubicBezTo>
                    <a:lnTo>
                      <a:pt x="1812" y="1506"/>
                    </a:lnTo>
                    <a:cubicBezTo>
                      <a:pt x="1811" y="1506"/>
                      <a:pt x="1810" y="1505"/>
                      <a:pt x="1809" y="1505"/>
                    </a:cubicBezTo>
                    <a:lnTo>
                      <a:pt x="1809" y="1505"/>
                    </a:lnTo>
                    <a:cubicBezTo>
                      <a:pt x="1809" y="1505"/>
                      <a:pt x="1809" y="1506"/>
                      <a:pt x="1809" y="1506"/>
                    </a:cubicBezTo>
                    <a:lnTo>
                      <a:pt x="1809" y="1506"/>
                    </a:lnTo>
                    <a:cubicBezTo>
                      <a:pt x="1809" y="1506"/>
                      <a:pt x="1808" y="1506"/>
                      <a:pt x="1808" y="1505"/>
                    </a:cubicBezTo>
                    <a:lnTo>
                      <a:pt x="1808" y="1505"/>
                    </a:lnTo>
                    <a:cubicBezTo>
                      <a:pt x="1808" y="1505"/>
                      <a:pt x="1808" y="1505"/>
                      <a:pt x="1808" y="1505"/>
                    </a:cubicBezTo>
                    <a:lnTo>
                      <a:pt x="1808" y="1505"/>
                    </a:lnTo>
                    <a:cubicBezTo>
                      <a:pt x="1808" y="1505"/>
                      <a:pt x="1809" y="1505"/>
                      <a:pt x="1809" y="1505"/>
                    </a:cubicBezTo>
                    <a:lnTo>
                      <a:pt x="1809" y="1505"/>
                    </a:lnTo>
                    <a:cubicBezTo>
                      <a:pt x="1809" y="1499"/>
                      <a:pt x="1809" y="1493"/>
                      <a:pt x="1809" y="1487"/>
                    </a:cubicBezTo>
                    <a:lnTo>
                      <a:pt x="1809" y="1487"/>
                    </a:lnTo>
                    <a:cubicBezTo>
                      <a:pt x="1809" y="1487"/>
                      <a:pt x="1808" y="1487"/>
                      <a:pt x="1808" y="1487"/>
                    </a:cubicBezTo>
                    <a:cubicBezTo>
                      <a:pt x="1808" y="1493"/>
                      <a:pt x="1808" y="1499"/>
                      <a:pt x="1808" y="1505"/>
                    </a:cubicBezTo>
                    <a:lnTo>
                      <a:pt x="1808" y="1505"/>
                    </a:lnTo>
                    <a:cubicBezTo>
                      <a:pt x="1787" y="1498"/>
                      <a:pt x="1765" y="1490"/>
                      <a:pt x="1742" y="1482"/>
                    </a:cubicBezTo>
                    <a:lnTo>
                      <a:pt x="1742" y="1482"/>
                    </a:lnTo>
                    <a:cubicBezTo>
                      <a:pt x="1743" y="1486"/>
                      <a:pt x="1744" y="1491"/>
                      <a:pt x="1745" y="1497"/>
                    </a:cubicBezTo>
                    <a:lnTo>
                      <a:pt x="1745" y="1497"/>
                    </a:lnTo>
                    <a:cubicBezTo>
                      <a:pt x="1738" y="1496"/>
                      <a:pt x="1730" y="1495"/>
                      <a:pt x="1722" y="1494"/>
                    </a:cubicBezTo>
                    <a:lnTo>
                      <a:pt x="1722" y="1494"/>
                    </a:lnTo>
                    <a:cubicBezTo>
                      <a:pt x="1723" y="1487"/>
                      <a:pt x="1724" y="1481"/>
                      <a:pt x="1726" y="1477"/>
                    </a:cubicBezTo>
                    <a:lnTo>
                      <a:pt x="1726" y="1477"/>
                    </a:lnTo>
                    <a:cubicBezTo>
                      <a:pt x="1731" y="1479"/>
                      <a:pt x="1737" y="1480"/>
                      <a:pt x="1742" y="1482"/>
                    </a:cubicBezTo>
                    <a:lnTo>
                      <a:pt x="1742" y="1482"/>
                    </a:lnTo>
                    <a:cubicBezTo>
                      <a:pt x="1739" y="1470"/>
                      <a:pt x="1736" y="1465"/>
                      <a:pt x="1733" y="1465"/>
                    </a:cubicBezTo>
                    <a:cubicBezTo>
                      <a:pt x="1730" y="1465"/>
                      <a:pt x="1728" y="1469"/>
                      <a:pt x="1726" y="1477"/>
                    </a:cubicBezTo>
                    <a:lnTo>
                      <a:pt x="1726" y="1477"/>
                    </a:lnTo>
                    <a:cubicBezTo>
                      <a:pt x="1717" y="1474"/>
                      <a:pt x="1708" y="1470"/>
                      <a:pt x="1698" y="1467"/>
                    </a:cubicBezTo>
                    <a:lnTo>
                      <a:pt x="1698" y="1467"/>
                    </a:lnTo>
                    <a:cubicBezTo>
                      <a:pt x="1698" y="1474"/>
                      <a:pt x="1698" y="1480"/>
                      <a:pt x="1698" y="1487"/>
                    </a:cubicBezTo>
                    <a:cubicBezTo>
                      <a:pt x="1698" y="1480"/>
                      <a:pt x="1698" y="1474"/>
                      <a:pt x="1698" y="1467"/>
                    </a:cubicBezTo>
                    <a:lnTo>
                      <a:pt x="1698" y="1467"/>
                    </a:lnTo>
                    <a:cubicBezTo>
                      <a:pt x="1667" y="1456"/>
                      <a:pt x="1633" y="1444"/>
                      <a:pt x="1596" y="1431"/>
                    </a:cubicBezTo>
                    <a:lnTo>
                      <a:pt x="1596" y="1431"/>
                    </a:lnTo>
                    <a:cubicBezTo>
                      <a:pt x="1595" y="1446"/>
                      <a:pt x="1594" y="1461"/>
                      <a:pt x="1593" y="1477"/>
                    </a:cubicBezTo>
                    <a:lnTo>
                      <a:pt x="1593" y="1477"/>
                    </a:lnTo>
                    <a:cubicBezTo>
                      <a:pt x="1589" y="1476"/>
                      <a:pt x="1584" y="1475"/>
                      <a:pt x="1580" y="1475"/>
                    </a:cubicBezTo>
                    <a:lnTo>
                      <a:pt x="1580" y="1475"/>
                    </a:lnTo>
                    <a:cubicBezTo>
                      <a:pt x="1578" y="1460"/>
                      <a:pt x="1575" y="1442"/>
                      <a:pt x="1573" y="1423"/>
                    </a:cubicBezTo>
                    <a:lnTo>
                      <a:pt x="1573" y="1423"/>
                    </a:lnTo>
                    <a:cubicBezTo>
                      <a:pt x="1560" y="1418"/>
                      <a:pt x="1547" y="1414"/>
                      <a:pt x="1534" y="1409"/>
                    </a:cubicBezTo>
                    <a:lnTo>
                      <a:pt x="1534" y="1409"/>
                    </a:lnTo>
                    <a:cubicBezTo>
                      <a:pt x="1534" y="1428"/>
                      <a:pt x="1534" y="1448"/>
                      <a:pt x="1534" y="1469"/>
                    </a:cubicBezTo>
                    <a:lnTo>
                      <a:pt x="1534" y="1469"/>
                    </a:lnTo>
                    <a:cubicBezTo>
                      <a:pt x="1527" y="1468"/>
                      <a:pt x="1521" y="1467"/>
                      <a:pt x="1515" y="1467"/>
                    </a:cubicBezTo>
                    <a:lnTo>
                      <a:pt x="1515" y="1467"/>
                    </a:lnTo>
                    <a:cubicBezTo>
                      <a:pt x="1516" y="1446"/>
                      <a:pt x="1517" y="1424"/>
                      <a:pt x="1519" y="1404"/>
                    </a:cubicBezTo>
                    <a:lnTo>
                      <a:pt x="1519" y="1404"/>
                    </a:lnTo>
                    <a:cubicBezTo>
                      <a:pt x="1524" y="1405"/>
                      <a:pt x="1529" y="1407"/>
                      <a:pt x="1534" y="1409"/>
                    </a:cubicBezTo>
                    <a:lnTo>
                      <a:pt x="1534" y="1409"/>
                    </a:lnTo>
                    <a:cubicBezTo>
                      <a:pt x="1534" y="1354"/>
                      <a:pt x="1534" y="1309"/>
                      <a:pt x="1534" y="1268"/>
                    </a:cubicBezTo>
                    <a:cubicBezTo>
                      <a:pt x="1528" y="1311"/>
                      <a:pt x="1523" y="1357"/>
                      <a:pt x="1519" y="1404"/>
                    </a:cubicBezTo>
                    <a:lnTo>
                      <a:pt x="1519" y="1404"/>
                    </a:lnTo>
                    <a:cubicBezTo>
                      <a:pt x="1490" y="1393"/>
                      <a:pt x="1460" y="1382"/>
                      <a:pt x="1427" y="1370"/>
                    </a:cubicBezTo>
                    <a:lnTo>
                      <a:pt x="1427" y="1370"/>
                    </a:lnTo>
                    <a:cubicBezTo>
                      <a:pt x="1426" y="1444"/>
                      <a:pt x="1425" y="1521"/>
                      <a:pt x="1424" y="1597"/>
                    </a:cubicBezTo>
                    <a:lnTo>
                      <a:pt x="1424" y="1597"/>
                    </a:lnTo>
                    <a:cubicBezTo>
                      <a:pt x="1424" y="1597"/>
                      <a:pt x="1424" y="1596"/>
                      <a:pt x="1424" y="1596"/>
                    </a:cubicBezTo>
                    <a:cubicBezTo>
                      <a:pt x="1424" y="1615"/>
                      <a:pt x="1424" y="1633"/>
                      <a:pt x="1424" y="1651"/>
                    </a:cubicBezTo>
                    <a:lnTo>
                      <a:pt x="1424" y="1651"/>
                    </a:lnTo>
                    <a:cubicBezTo>
                      <a:pt x="1423" y="1648"/>
                      <a:pt x="1401" y="1579"/>
                      <a:pt x="1385" y="1487"/>
                    </a:cubicBezTo>
                    <a:lnTo>
                      <a:pt x="1424" y="1487"/>
                    </a:lnTo>
                    <a:cubicBezTo>
                      <a:pt x="1410" y="1480"/>
                      <a:pt x="1396" y="1476"/>
                      <a:pt x="1383" y="1476"/>
                    </a:cubicBezTo>
                    <a:lnTo>
                      <a:pt x="1383" y="1476"/>
                    </a:lnTo>
                    <a:cubicBezTo>
                      <a:pt x="1377" y="1438"/>
                      <a:pt x="1372" y="1398"/>
                      <a:pt x="1370" y="1357"/>
                    </a:cubicBezTo>
                    <a:lnTo>
                      <a:pt x="1370" y="1357"/>
                    </a:lnTo>
                    <a:cubicBezTo>
                      <a:pt x="1355" y="1350"/>
                      <a:pt x="1338" y="1343"/>
                      <a:pt x="1320" y="1335"/>
                    </a:cubicBezTo>
                    <a:lnTo>
                      <a:pt x="1320" y="1335"/>
                    </a:lnTo>
                    <a:lnTo>
                      <a:pt x="1370" y="1355"/>
                    </a:lnTo>
                    <a:lnTo>
                      <a:pt x="1370" y="1355"/>
                    </a:lnTo>
                    <a:cubicBezTo>
                      <a:pt x="1370" y="1353"/>
                      <a:pt x="1370" y="1351"/>
                      <a:pt x="1370" y="1349"/>
                    </a:cubicBezTo>
                    <a:lnTo>
                      <a:pt x="1370" y="1349"/>
                    </a:lnTo>
                    <a:cubicBezTo>
                      <a:pt x="1335" y="1336"/>
                      <a:pt x="1297" y="1322"/>
                      <a:pt x="1257" y="1307"/>
                    </a:cubicBezTo>
                    <a:lnTo>
                      <a:pt x="1257" y="1307"/>
                    </a:lnTo>
                    <a:cubicBezTo>
                      <a:pt x="1100" y="1237"/>
                      <a:pt x="877" y="1134"/>
                      <a:pt x="612" y="1054"/>
                    </a:cubicBezTo>
                    <a:lnTo>
                      <a:pt x="612" y="1054"/>
                    </a:lnTo>
                    <a:cubicBezTo>
                      <a:pt x="700" y="1105"/>
                      <a:pt x="718" y="1124"/>
                      <a:pt x="693" y="1124"/>
                    </a:cubicBezTo>
                    <a:cubicBezTo>
                      <a:pt x="616" y="1124"/>
                      <a:pt x="124" y="939"/>
                      <a:pt x="0" y="939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2" name="Google Shape;4152;p32"/>
              <p:cNvSpPr/>
              <p:nvPr/>
            </p:nvSpPr>
            <p:spPr>
              <a:xfrm>
                <a:off x="6575790" y="2937816"/>
                <a:ext cx="12" cy="5386"/>
              </a:xfrm>
              <a:custGeom>
                <a:avLst/>
                <a:gdLst/>
                <a:ahLst/>
                <a:cxnLst/>
                <a:rect l="l" t="t" r="r" b="b"/>
                <a:pathLst>
                  <a:path w="1" h="440" extrusionOk="0">
                    <a:moveTo>
                      <a:pt x="0" y="439"/>
                    </a:moveTo>
                    <a:lnTo>
                      <a:pt x="0" y="1"/>
                    </a:lnTo>
                    <a:lnTo>
                      <a:pt x="0" y="384"/>
                    </a:lnTo>
                    <a:cubicBezTo>
                      <a:pt x="0" y="330"/>
                      <a:pt x="0" y="330"/>
                      <a:pt x="0" y="439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3" name="Google Shape;4153;p32"/>
              <p:cNvSpPr/>
              <p:nvPr/>
            </p:nvSpPr>
            <p:spPr>
              <a:xfrm>
                <a:off x="6575114" y="2942466"/>
                <a:ext cx="691" cy="2301"/>
              </a:xfrm>
              <a:custGeom>
                <a:avLst/>
                <a:gdLst/>
                <a:ahLst/>
                <a:cxnLst/>
                <a:rect l="l" t="t" r="r" b="b"/>
                <a:pathLst>
                  <a:path w="56" h="188" extrusionOk="0">
                    <a:moveTo>
                      <a:pt x="55" y="0"/>
                    </a:moveTo>
                    <a:lnTo>
                      <a:pt x="1" y="165"/>
                    </a:lnTo>
                    <a:cubicBezTo>
                      <a:pt x="1" y="181"/>
                      <a:pt x="5" y="187"/>
                      <a:pt x="12" y="187"/>
                    </a:cubicBezTo>
                    <a:cubicBezTo>
                      <a:pt x="28" y="187"/>
                      <a:pt x="55" y="149"/>
                      <a:pt x="55" y="110"/>
                    </a:cubicBez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4" name="Google Shape;4154;p32"/>
              <p:cNvSpPr/>
              <p:nvPr/>
            </p:nvSpPr>
            <p:spPr>
              <a:xfrm>
                <a:off x="6579825" y="2950421"/>
                <a:ext cx="913" cy="306"/>
              </a:xfrm>
              <a:custGeom>
                <a:avLst/>
                <a:gdLst/>
                <a:ahLst/>
                <a:cxnLst/>
                <a:rect l="l" t="t" r="r" b="b"/>
                <a:pathLst>
                  <a:path w="74" h="25" extrusionOk="0">
                    <a:moveTo>
                      <a:pt x="1" y="1"/>
                    </a:moveTo>
                    <a:cubicBezTo>
                      <a:pt x="37" y="19"/>
                      <a:pt x="56" y="25"/>
                      <a:pt x="62" y="25"/>
                    </a:cubicBezTo>
                    <a:cubicBezTo>
                      <a:pt x="74" y="25"/>
                      <a:pt x="37" y="1"/>
                      <a:pt x="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5" name="Google Shape;4155;p32"/>
              <p:cNvSpPr/>
              <p:nvPr/>
            </p:nvSpPr>
            <p:spPr>
              <a:xfrm>
                <a:off x="6575114" y="2948435"/>
                <a:ext cx="1369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11" h="56" extrusionOk="0">
                    <a:moveTo>
                      <a:pt x="110" y="55"/>
                    </a:moveTo>
                    <a:lnTo>
                      <a:pt x="1" y="0"/>
                    </a:lnTo>
                    <a:lnTo>
                      <a:pt x="110" y="5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6" name="Google Shape;4156;p32"/>
              <p:cNvSpPr/>
              <p:nvPr/>
            </p:nvSpPr>
            <p:spPr>
              <a:xfrm>
                <a:off x="6554906" y="2924557"/>
                <a:ext cx="25008" cy="24823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028" extrusionOk="0">
                    <a:moveTo>
                      <a:pt x="1315" y="329"/>
                    </a:moveTo>
                    <a:lnTo>
                      <a:pt x="1315" y="439"/>
                    </a:lnTo>
                    <a:lnTo>
                      <a:pt x="1315" y="439"/>
                    </a:lnTo>
                    <a:cubicBezTo>
                      <a:pt x="1318" y="408"/>
                      <a:pt x="1318" y="372"/>
                      <a:pt x="1315" y="329"/>
                    </a:cubicBezTo>
                    <a:close/>
                    <a:moveTo>
                      <a:pt x="1739" y="1886"/>
                    </a:moveTo>
                    <a:lnTo>
                      <a:pt x="1739" y="1886"/>
                    </a:lnTo>
                    <a:cubicBezTo>
                      <a:pt x="1759" y="1911"/>
                      <a:pt x="1781" y="1939"/>
                      <a:pt x="1808" y="1972"/>
                    </a:cubicBezTo>
                    <a:cubicBezTo>
                      <a:pt x="1788" y="1946"/>
                      <a:pt x="1765" y="1917"/>
                      <a:pt x="1739" y="1886"/>
                    </a:cubicBezTo>
                    <a:close/>
                    <a:moveTo>
                      <a:pt x="1972" y="1"/>
                    </a:moveTo>
                    <a:cubicBezTo>
                      <a:pt x="1955" y="121"/>
                      <a:pt x="1943" y="139"/>
                      <a:pt x="1917" y="139"/>
                    </a:cubicBezTo>
                    <a:cubicBezTo>
                      <a:pt x="1905" y="139"/>
                      <a:pt x="1891" y="136"/>
                      <a:pt x="1873" y="136"/>
                    </a:cubicBezTo>
                    <a:cubicBezTo>
                      <a:pt x="1797" y="136"/>
                      <a:pt x="1649" y="191"/>
                      <a:pt x="1315" y="767"/>
                    </a:cubicBezTo>
                    <a:lnTo>
                      <a:pt x="1315" y="439"/>
                    </a:lnTo>
                    <a:lnTo>
                      <a:pt x="1315" y="439"/>
                    </a:lnTo>
                    <a:cubicBezTo>
                      <a:pt x="1303" y="571"/>
                      <a:pt x="1241" y="608"/>
                      <a:pt x="1166" y="608"/>
                    </a:cubicBezTo>
                    <a:cubicBezTo>
                      <a:pt x="1072" y="608"/>
                      <a:pt x="955" y="550"/>
                      <a:pt x="889" y="550"/>
                    </a:cubicBezTo>
                    <a:cubicBezTo>
                      <a:pt x="797" y="550"/>
                      <a:pt x="802" y="663"/>
                      <a:pt x="1096" y="1206"/>
                    </a:cubicBezTo>
                    <a:lnTo>
                      <a:pt x="603" y="603"/>
                    </a:lnTo>
                    <a:cubicBezTo>
                      <a:pt x="595" y="602"/>
                      <a:pt x="589" y="601"/>
                      <a:pt x="583" y="601"/>
                    </a:cubicBezTo>
                    <a:cubicBezTo>
                      <a:pt x="423" y="601"/>
                      <a:pt x="917" y="1164"/>
                      <a:pt x="833" y="1179"/>
                    </a:cubicBezTo>
                    <a:lnTo>
                      <a:pt x="833" y="1179"/>
                    </a:lnTo>
                    <a:lnTo>
                      <a:pt x="603" y="1041"/>
                    </a:lnTo>
                    <a:lnTo>
                      <a:pt x="603" y="1041"/>
                    </a:lnTo>
                    <a:cubicBezTo>
                      <a:pt x="735" y="1140"/>
                      <a:pt x="803" y="1180"/>
                      <a:pt x="829" y="1180"/>
                    </a:cubicBezTo>
                    <a:cubicBezTo>
                      <a:pt x="831" y="1180"/>
                      <a:pt x="832" y="1180"/>
                      <a:pt x="833" y="1179"/>
                    </a:cubicBezTo>
                    <a:lnTo>
                      <a:pt x="833" y="1179"/>
                    </a:lnTo>
                    <a:lnTo>
                      <a:pt x="877" y="1206"/>
                    </a:lnTo>
                    <a:cubicBezTo>
                      <a:pt x="877" y="1216"/>
                      <a:pt x="870" y="1221"/>
                      <a:pt x="860" y="1221"/>
                    </a:cubicBezTo>
                    <a:cubicBezTo>
                      <a:pt x="818" y="1221"/>
                      <a:pt x="713" y="1151"/>
                      <a:pt x="712" y="1151"/>
                    </a:cubicBezTo>
                    <a:lnTo>
                      <a:pt x="712" y="1151"/>
                    </a:lnTo>
                    <a:lnTo>
                      <a:pt x="822" y="1260"/>
                    </a:lnTo>
                    <a:cubicBezTo>
                      <a:pt x="982" y="1389"/>
                      <a:pt x="1030" y="1442"/>
                      <a:pt x="998" y="1442"/>
                    </a:cubicBezTo>
                    <a:cubicBezTo>
                      <a:pt x="975" y="1442"/>
                      <a:pt x="913" y="1415"/>
                      <a:pt x="822" y="1370"/>
                    </a:cubicBezTo>
                    <a:cubicBezTo>
                      <a:pt x="658" y="1260"/>
                      <a:pt x="767" y="1315"/>
                      <a:pt x="712" y="1260"/>
                    </a:cubicBezTo>
                    <a:cubicBezTo>
                      <a:pt x="681" y="1245"/>
                      <a:pt x="663" y="1238"/>
                      <a:pt x="656" y="1238"/>
                    </a:cubicBezTo>
                    <a:cubicBezTo>
                      <a:pt x="610" y="1238"/>
                      <a:pt x="932" y="1479"/>
                      <a:pt x="932" y="1479"/>
                    </a:cubicBezTo>
                    <a:cubicBezTo>
                      <a:pt x="712" y="1370"/>
                      <a:pt x="603" y="1315"/>
                      <a:pt x="493" y="1260"/>
                    </a:cubicBezTo>
                    <a:lnTo>
                      <a:pt x="493" y="1260"/>
                    </a:lnTo>
                    <a:cubicBezTo>
                      <a:pt x="767" y="1479"/>
                      <a:pt x="0" y="1206"/>
                      <a:pt x="1041" y="1753"/>
                    </a:cubicBezTo>
                    <a:cubicBezTo>
                      <a:pt x="1260" y="1808"/>
                      <a:pt x="1424" y="1863"/>
                      <a:pt x="1534" y="1918"/>
                    </a:cubicBezTo>
                    <a:cubicBezTo>
                      <a:pt x="1606" y="1942"/>
                      <a:pt x="1641" y="1952"/>
                      <a:pt x="1649" y="1952"/>
                    </a:cubicBezTo>
                    <a:cubicBezTo>
                      <a:pt x="1678" y="1952"/>
                      <a:pt x="1364" y="1815"/>
                      <a:pt x="1151" y="1644"/>
                    </a:cubicBezTo>
                    <a:cubicBezTo>
                      <a:pt x="857" y="1471"/>
                      <a:pt x="770" y="1418"/>
                      <a:pt x="777" y="1418"/>
                    </a:cubicBezTo>
                    <a:cubicBezTo>
                      <a:pt x="788" y="1418"/>
                      <a:pt x="1032" y="1549"/>
                      <a:pt x="1064" y="1549"/>
                    </a:cubicBezTo>
                    <a:cubicBezTo>
                      <a:pt x="1076" y="1549"/>
                      <a:pt x="1058" y="1531"/>
                      <a:pt x="986" y="1479"/>
                    </a:cubicBezTo>
                    <a:lnTo>
                      <a:pt x="986" y="1479"/>
                    </a:lnTo>
                    <a:cubicBezTo>
                      <a:pt x="1370" y="1753"/>
                      <a:pt x="1370" y="1753"/>
                      <a:pt x="1589" y="1863"/>
                    </a:cubicBezTo>
                    <a:cubicBezTo>
                      <a:pt x="1747" y="1969"/>
                      <a:pt x="1804" y="2004"/>
                      <a:pt x="1808" y="2004"/>
                    </a:cubicBezTo>
                    <a:cubicBezTo>
                      <a:pt x="1818" y="2004"/>
                      <a:pt x="1608" y="1855"/>
                      <a:pt x="1611" y="1855"/>
                    </a:cubicBezTo>
                    <a:lnTo>
                      <a:pt x="1611" y="1855"/>
                    </a:lnTo>
                    <a:cubicBezTo>
                      <a:pt x="1613" y="1855"/>
                      <a:pt x="1675" y="1897"/>
                      <a:pt x="1863" y="2027"/>
                    </a:cubicBezTo>
                    <a:lnTo>
                      <a:pt x="1808" y="1972"/>
                    </a:lnTo>
                    <a:lnTo>
                      <a:pt x="1534" y="1753"/>
                    </a:lnTo>
                    <a:cubicBezTo>
                      <a:pt x="1479" y="1698"/>
                      <a:pt x="1096" y="1425"/>
                      <a:pt x="932" y="1260"/>
                    </a:cubicBezTo>
                    <a:lnTo>
                      <a:pt x="932" y="1260"/>
                    </a:lnTo>
                    <a:cubicBezTo>
                      <a:pt x="1026" y="1328"/>
                      <a:pt x="1064" y="1352"/>
                      <a:pt x="1071" y="1352"/>
                    </a:cubicBezTo>
                    <a:cubicBezTo>
                      <a:pt x="1089" y="1352"/>
                      <a:pt x="897" y="1188"/>
                      <a:pt x="939" y="1188"/>
                    </a:cubicBezTo>
                    <a:cubicBezTo>
                      <a:pt x="946" y="1188"/>
                      <a:pt x="961" y="1193"/>
                      <a:pt x="986" y="1206"/>
                    </a:cubicBezTo>
                    <a:cubicBezTo>
                      <a:pt x="1315" y="1479"/>
                      <a:pt x="1260" y="1534"/>
                      <a:pt x="1479" y="1644"/>
                    </a:cubicBezTo>
                    <a:lnTo>
                      <a:pt x="1260" y="1425"/>
                    </a:lnTo>
                    <a:cubicBezTo>
                      <a:pt x="1260" y="1421"/>
                      <a:pt x="1262" y="1419"/>
                      <a:pt x="1265" y="1419"/>
                    </a:cubicBezTo>
                    <a:cubicBezTo>
                      <a:pt x="1304" y="1419"/>
                      <a:pt x="1570" y="1683"/>
                      <a:pt x="1739" y="1886"/>
                    </a:cubicBezTo>
                    <a:lnTo>
                      <a:pt x="1739" y="1886"/>
                    </a:lnTo>
                    <a:cubicBezTo>
                      <a:pt x="1596" y="1706"/>
                      <a:pt x="1604" y="1714"/>
                      <a:pt x="1315" y="1425"/>
                    </a:cubicBezTo>
                    <a:lnTo>
                      <a:pt x="1315" y="1425"/>
                    </a:lnTo>
                    <a:cubicBezTo>
                      <a:pt x="1493" y="1581"/>
                      <a:pt x="1572" y="1655"/>
                      <a:pt x="1602" y="1655"/>
                    </a:cubicBezTo>
                    <a:cubicBezTo>
                      <a:pt x="1647" y="1655"/>
                      <a:pt x="1589" y="1498"/>
                      <a:pt x="1589" y="1206"/>
                    </a:cubicBezTo>
                    <a:lnTo>
                      <a:pt x="1589" y="1206"/>
                    </a:lnTo>
                    <a:cubicBezTo>
                      <a:pt x="1589" y="1308"/>
                      <a:pt x="1732" y="1649"/>
                      <a:pt x="1706" y="1649"/>
                    </a:cubicBezTo>
                    <a:cubicBezTo>
                      <a:pt x="1705" y="1649"/>
                      <a:pt x="1702" y="1647"/>
                      <a:pt x="1698" y="1644"/>
                    </a:cubicBezTo>
                    <a:lnTo>
                      <a:pt x="1698" y="1644"/>
                    </a:lnTo>
                    <a:cubicBezTo>
                      <a:pt x="1707" y="1660"/>
                      <a:pt x="1713" y="1668"/>
                      <a:pt x="1716" y="1668"/>
                    </a:cubicBezTo>
                    <a:cubicBezTo>
                      <a:pt x="1735" y="1668"/>
                      <a:pt x="1682" y="1429"/>
                      <a:pt x="1589" y="1151"/>
                    </a:cubicBezTo>
                    <a:cubicBezTo>
                      <a:pt x="1589" y="1033"/>
                      <a:pt x="1617" y="986"/>
                      <a:pt x="1653" y="986"/>
                    </a:cubicBezTo>
                    <a:cubicBezTo>
                      <a:pt x="1717" y="986"/>
                      <a:pt x="1808" y="1139"/>
                      <a:pt x="1808" y="1315"/>
                    </a:cubicBezTo>
                    <a:lnTo>
                      <a:pt x="1808" y="986"/>
                    </a:lnTo>
                    <a:cubicBezTo>
                      <a:pt x="1821" y="846"/>
                      <a:pt x="1830" y="795"/>
                      <a:pt x="1838" y="795"/>
                    </a:cubicBezTo>
                    <a:cubicBezTo>
                      <a:pt x="1858" y="795"/>
                      <a:pt x="1862" y="1162"/>
                      <a:pt x="1862" y="1162"/>
                    </a:cubicBezTo>
                    <a:cubicBezTo>
                      <a:pt x="1863" y="1162"/>
                      <a:pt x="1863" y="1143"/>
                      <a:pt x="1863" y="1096"/>
                    </a:cubicBezTo>
                    <a:cubicBezTo>
                      <a:pt x="1911" y="999"/>
                      <a:pt x="1917" y="294"/>
                      <a:pt x="1917" y="294"/>
                    </a:cubicBezTo>
                    <a:cubicBezTo>
                      <a:pt x="1917" y="294"/>
                      <a:pt x="1917" y="305"/>
                      <a:pt x="1917" y="329"/>
                    </a:cubicBezTo>
                    <a:cubicBezTo>
                      <a:pt x="1917" y="420"/>
                      <a:pt x="1917" y="490"/>
                      <a:pt x="1917" y="548"/>
                    </a:cubicBezTo>
                    <a:cubicBezTo>
                      <a:pt x="1917" y="877"/>
                      <a:pt x="1972" y="494"/>
                      <a:pt x="1972" y="986"/>
                    </a:cubicBezTo>
                    <a:cubicBezTo>
                      <a:pt x="1972" y="329"/>
                      <a:pt x="2027" y="986"/>
                      <a:pt x="1972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7" name="Google Shape;4157;p32"/>
              <p:cNvSpPr/>
              <p:nvPr/>
            </p:nvSpPr>
            <p:spPr>
              <a:xfrm>
                <a:off x="6579161" y="2923915"/>
                <a:ext cx="679" cy="10869"/>
              </a:xfrm>
              <a:custGeom>
                <a:avLst/>
                <a:gdLst/>
                <a:ahLst/>
                <a:cxnLst/>
                <a:rect l="l" t="t" r="r" b="b"/>
                <a:pathLst>
                  <a:path w="55" h="888" extrusionOk="0">
                    <a:moveTo>
                      <a:pt x="55" y="1"/>
                    </a:moveTo>
                    <a:lnTo>
                      <a:pt x="55" y="1"/>
                    </a:lnTo>
                    <a:cubicBezTo>
                      <a:pt x="55" y="27"/>
                      <a:pt x="55" y="33"/>
                      <a:pt x="54" y="33"/>
                    </a:cubicBezTo>
                    <a:cubicBezTo>
                      <a:pt x="53" y="33"/>
                      <a:pt x="52" y="26"/>
                      <a:pt x="48" y="26"/>
                    </a:cubicBezTo>
                    <a:cubicBezTo>
                      <a:pt x="41" y="26"/>
                      <a:pt x="28" y="54"/>
                      <a:pt x="0" y="218"/>
                    </a:cubicBezTo>
                    <a:cubicBezTo>
                      <a:pt x="37" y="255"/>
                      <a:pt x="49" y="343"/>
                      <a:pt x="53" y="378"/>
                    </a:cubicBezTo>
                    <a:lnTo>
                      <a:pt x="53" y="378"/>
                    </a:lnTo>
                    <a:cubicBezTo>
                      <a:pt x="55" y="243"/>
                      <a:pt x="55" y="106"/>
                      <a:pt x="55" y="1"/>
                    </a:cubicBezTo>
                    <a:close/>
                    <a:moveTo>
                      <a:pt x="53" y="378"/>
                    </a:moveTo>
                    <a:cubicBezTo>
                      <a:pt x="53" y="386"/>
                      <a:pt x="53" y="394"/>
                      <a:pt x="53" y="401"/>
                    </a:cubicBezTo>
                    <a:lnTo>
                      <a:pt x="53" y="401"/>
                    </a:lnTo>
                    <a:lnTo>
                      <a:pt x="54" y="389"/>
                    </a:lnTo>
                    <a:lnTo>
                      <a:pt x="54" y="389"/>
                    </a:lnTo>
                    <a:cubicBezTo>
                      <a:pt x="55" y="392"/>
                      <a:pt x="55" y="393"/>
                      <a:pt x="55" y="393"/>
                    </a:cubicBezTo>
                    <a:cubicBezTo>
                      <a:pt x="55" y="393"/>
                      <a:pt x="55" y="390"/>
                      <a:pt x="55" y="382"/>
                    </a:cubicBezTo>
                    <a:lnTo>
                      <a:pt x="55" y="382"/>
                    </a:lnTo>
                    <a:lnTo>
                      <a:pt x="54" y="389"/>
                    </a:lnTo>
                    <a:lnTo>
                      <a:pt x="54" y="389"/>
                    </a:lnTo>
                    <a:cubicBezTo>
                      <a:pt x="54" y="386"/>
                      <a:pt x="54" y="383"/>
                      <a:pt x="53" y="378"/>
                    </a:cubicBezTo>
                    <a:close/>
                    <a:moveTo>
                      <a:pt x="53" y="401"/>
                    </a:moveTo>
                    <a:lnTo>
                      <a:pt x="0" y="875"/>
                    </a:lnTo>
                    <a:cubicBezTo>
                      <a:pt x="4" y="883"/>
                      <a:pt x="8" y="887"/>
                      <a:pt x="12" y="887"/>
                    </a:cubicBezTo>
                    <a:cubicBezTo>
                      <a:pt x="39" y="887"/>
                      <a:pt x="49" y="651"/>
                      <a:pt x="53" y="40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8" name="Google Shape;4158;p32"/>
              <p:cNvSpPr/>
              <p:nvPr/>
            </p:nvSpPr>
            <p:spPr>
              <a:xfrm>
                <a:off x="6562692" y="2920307"/>
                <a:ext cx="17877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1393" extrusionOk="0">
                    <a:moveTo>
                      <a:pt x="1394" y="794"/>
                    </a:moveTo>
                    <a:lnTo>
                      <a:pt x="1394" y="954"/>
                    </a:lnTo>
                    <a:lnTo>
                      <a:pt x="1405" y="933"/>
                    </a:lnTo>
                    <a:lnTo>
                      <a:pt x="1405" y="933"/>
                    </a:lnTo>
                    <a:cubicBezTo>
                      <a:pt x="1408" y="980"/>
                      <a:pt x="1410" y="1025"/>
                      <a:pt x="1412" y="1066"/>
                    </a:cubicBezTo>
                    <a:lnTo>
                      <a:pt x="1412" y="1066"/>
                    </a:lnTo>
                    <a:lnTo>
                      <a:pt x="1449" y="845"/>
                    </a:lnTo>
                    <a:lnTo>
                      <a:pt x="1405" y="933"/>
                    </a:lnTo>
                    <a:lnTo>
                      <a:pt x="1405" y="933"/>
                    </a:lnTo>
                    <a:cubicBezTo>
                      <a:pt x="1402" y="887"/>
                      <a:pt x="1398" y="840"/>
                      <a:pt x="1394" y="794"/>
                    </a:cubicBezTo>
                    <a:close/>
                    <a:moveTo>
                      <a:pt x="877" y="1149"/>
                    </a:moveTo>
                    <a:lnTo>
                      <a:pt x="877" y="1149"/>
                    </a:lnTo>
                    <a:cubicBezTo>
                      <a:pt x="894" y="1182"/>
                      <a:pt x="913" y="1210"/>
                      <a:pt x="916" y="1210"/>
                    </a:cubicBezTo>
                    <a:cubicBezTo>
                      <a:pt x="918" y="1210"/>
                      <a:pt x="914" y="1199"/>
                      <a:pt x="901" y="1173"/>
                    </a:cubicBezTo>
                    <a:cubicBezTo>
                      <a:pt x="893" y="1165"/>
                      <a:pt x="885" y="1157"/>
                      <a:pt x="877" y="1149"/>
                    </a:cubicBezTo>
                    <a:close/>
                    <a:moveTo>
                      <a:pt x="1412" y="1066"/>
                    </a:moveTo>
                    <a:lnTo>
                      <a:pt x="1394" y="1173"/>
                    </a:lnTo>
                    <a:cubicBezTo>
                      <a:pt x="1402" y="1242"/>
                      <a:pt x="1407" y="1272"/>
                      <a:pt x="1411" y="1272"/>
                    </a:cubicBezTo>
                    <a:cubicBezTo>
                      <a:pt x="1417" y="1272"/>
                      <a:pt x="1417" y="1185"/>
                      <a:pt x="1412" y="1066"/>
                    </a:cubicBezTo>
                    <a:close/>
                    <a:moveTo>
                      <a:pt x="1260" y="0"/>
                    </a:moveTo>
                    <a:cubicBezTo>
                      <a:pt x="1250" y="0"/>
                      <a:pt x="1240" y="7"/>
                      <a:pt x="1230" y="23"/>
                    </a:cubicBezTo>
                    <a:cubicBezTo>
                      <a:pt x="1230" y="406"/>
                      <a:pt x="956" y="242"/>
                      <a:pt x="682" y="352"/>
                    </a:cubicBezTo>
                    <a:cubicBezTo>
                      <a:pt x="737" y="461"/>
                      <a:pt x="846" y="625"/>
                      <a:pt x="901" y="680"/>
                    </a:cubicBezTo>
                    <a:cubicBezTo>
                      <a:pt x="898" y="687"/>
                      <a:pt x="891" y="690"/>
                      <a:pt x="882" y="690"/>
                    </a:cubicBezTo>
                    <a:cubicBezTo>
                      <a:pt x="773" y="690"/>
                      <a:pt x="271" y="255"/>
                      <a:pt x="85" y="255"/>
                    </a:cubicBezTo>
                    <a:cubicBezTo>
                      <a:pt x="28" y="255"/>
                      <a:pt x="0" y="297"/>
                      <a:pt x="25" y="406"/>
                    </a:cubicBezTo>
                    <a:cubicBezTo>
                      <a:pt x="290" y="513"/>
                      <a:pt x="608" y="877"/>
                      <a:pt x="877" y="1149"/>
                    </a:cubicBezTo>
                    <a:lnTo>
                      <a:pt x="877" y="1149"/>
                    </a:lnTo>
                    <a:cubicBezTo>
                      <a:pt x="861" y="1118"/>
                      <a:pt x="846" y="1084"/>
                      <a:pt x="846" y="1064"/>
                    </a:cubicBezTo>
                    <a:cubicBezTo>
                      <a:pt x="682" y="899"/>
                      <a:pt x="518" y="790"/>
                      <a:pt x="408" y="571"/>
                    </a:cubicBezTo>
                    <a:cubicBezTo>
                      <a:pt x="408" y="556"/>
                      <a:pt x="414" y="549"/>
                      <a:pt x="424" y="549"/>
                    </a:cubicBezTo>
                    <a:cubicBezTo>
                      <a:pt x="493" y="549"/>
                      <a:pt x="766" y="841"/>
                      <a:pt x="956" y="1173"/>
                    </a:cubicBezTo>
                    <a:cubicBezTo>
                      <a:pt x="846" y="975"/>
                      <a:pt x="851" y="892"/>
                      <a:pt x="907" y="892"/>
                    </a:cubicBezTo>
                    <a:cubicBezTo>
                      <a:pt x="990" y="892"/>
                      <a:pt x="1186" y="1075"/>
                      <a:pt x="1284" y="1337"/>
                    </a:cubicBezTo>
                    <a:cubicBezTo>
                      <a:pt x="1284" y="1122"/>
                      <a:pt x="1013" y="533"/>
                      <a:pt x="1031" y="533"/>
                    </a:cubicBezTo>
                    <a:lnTo>
                      <a:pt x="1031" y="533"/>
                    </a:lnTo>
                    <a:cubicBezTo>
                      <a:pt x="1036" y="533"/>
                      <a:pt x="1062" y="575"/>
                      <a:pt x="1120" y="680"/>
                    </a:cubicBezTo>
                    <a:cubicBezTo>
                      <a:pt x="1170" y="829"/>
                      <a:pt x="1219" y="1068"/>
                      <a:pt x="1269" y="1152"/>
                    </a:cubicBezTo>
                    <a:lnTo>
                      <a:pt x="1269" y="1152"/>
                    </a:lnTo>
                    <a:cubicBezTo>
                      <a:pt x="1266" y="1174"/>
                      <a:pt x="1339" y="1392"/>
                      <a:pt x="1339" y="1392"/>
                    </a:cubicBezTo>
                    <a:cubicBezTo>
                      <a:pt x="1284" y="1173"/>
                      <a:pt x="1284" y="1118"/>
                      <a:pt x="1298" y="1118"/>
                    </a:cubicBezTo>
                    <a:cubicBezTo>
                      <a:pt x="1312" y="1118"/>
                      <a:pt x="1339" y="1173"/>
                      <a:pt x="1339" y="1173"/>
                    </a:cubicBezTo>
                    <a:lnTo>
                      <a:pt x="1284" y="461"/>
                    </a:lnTo>
                    <a:cubicBezTo>
                      <a:pt x="1295" y="429"/>
                      <a:pt x="1305" y="414"/>
                      <a:pt x="1315" y="414"/>
                    </a:cubicBezTo>
                    <a:cubicBezTo>
                      <a:pt x="1350" y="414"/>
                      <a:pt x="1377" y="597"/>
                      <a:pt x="1394" y="794"/>
                    </a:cubicBezTo>
                    <a:lnTo>
                      <a:pt x="1394" y="794"/>
                    </a:lnTo>
                    <a:cubicBezTo>
                      <a:pt x="1394" y="642"/>
                      <a:pt x="1394" y="550"/>
                      <a:pt x="1394" y="495"/>
                    </a:cubicBezTo>
                    <a:lnTo>
                      <a:pt x="1394" y="495"/>
                    </a:lnTo>
                    <a:cubicBezTo>
                      <a:pt x="1413" y="621"/>
                      <a:pt x="1431" y="737"/>
                      <a:pt x="1449" y="790"/>
                    </a:cubicBezTo>
                    <a:lnTo>
                      <a:pt x="1394" y="297"/>
                    </a:lnTo>
                    <a:cubicBezTo>
                      <a:pt x="1394" y="400"/>
                      <a:pt x="1394" y="417"/>
                      <a:pt x="1394" y="417"/>
                    </a:cubicBezTo>
                    <a:cubicBezTo>
                      <a:pt x="1394" y="424"/>
                      <a:pt x="1394" y="445"/>
                      <a:pt x="1394" y="495"/>
                    </a:cubicBezTo>
                    <a:lnTo>
                      <a:pt x="1394" y="495"/>
                    </a:lnTo>
                    <a:cubicBezTo>
                      <a:pt x="1359" y="266"/>
                      <a:pt x="1318" y="0"/>
                      <a:pt x="126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9" name="Google Shape;4159;p32"/>
              <p:cNvSpPr/>
              <p:nvPr/>
            </p:nvSpPr>
            <p:spPr>
              <a:xfrm>
                <a:off x="6569727" y="2922571"/>
                <a:ext cx="1357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65" extrusionOk="0">
                    <a:moveTo>
                      <a:pt x="0" y="0"/>
                    </a:moveTo>
                    <a:lnTo>
                      <a:pt x="0" y="165"/>
                    </a:lnTo>
                    <a:lnTo>
                      <a:pt x="110" y="165"/>
                    </a:lnTo>
                    <a:cubicBezTo>
                      <a:pt x="55" y="55"/>
                      <a:pt x="55" y="0"/>
                      <a:pt x="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0" name="Google Shape;4160;p32"/>
              <p:cNvSpPr/>
              <p:nvPr/>
            </p:nvSpPr>
            <p:spPr>
              <a:xfrm>
                <a:off x="6817626" y="2905328"/>
                <a:ext cx="22319" cy="21457"/>
              </a:xfrm>
              <a:custGeom>
                <a:avLst/>
                <a:gdLst/>
                <a:ahLst/>
                <a:cxnLst/>
                <a:rect l="l" t="t" r="r" b="b"/>
                <a:pathLst>
                  <a:path w="1809" h="1753" extrusionOk="0">
                    <a:moveTo>
                      <a:pt x="1260" y="0"/>
                    </a:moveTo>
                    <a:cubicBezTo>
                      <a:pt x="1216" y="45"/>
                      <a:pt x="1180" y="92"/>
                      <a:pt x="1150" y="140"/>
                    </a:cubicBezTo>
                    <a:lnTo>
                      <a:pt x="1150" y="140"/>
                    </a:lnTo>
                    <a:cubicBezTo>
                      <a:pt x="1260" y="329"/>
                      <a:pt x="1260" y="538"/>
                      <a:pt x="1260" y="712"/>
                    </a:cubicBezTo>
                    <a:lnTo>
                      <a:pt x="1260" y="0"/>
                    </a:lnTo>
                    <a:close/>
                    <a:moveTo>
                      <a:pt x="1041" y="0"/>
                    </a:moveTo>
                    <a:cubicBezTo>
                      <a:pt x="275" y="219"/>
                      <a:pt x="1" y="1479"/>
                      <a:pt x="1041" y="1753"/>
                    </a:cubicBezTo>
                    <a:cubicBezTo>
                      <a:pt x="1041" y="986"/>
                      <a:pt x="1808" y="986"/>
                      <a:pt x="767" y="712"/>
                    </a:cubicBezTo>
                    <a:cubicBezTo>
                      <a:pt x="986" y="538"/>
                      <a:pt x="1030" y="329"/>
                      <a:pt x="1150" y="140"/>
                    </a:cubicBezTo>
                    <a:lnTo>
                      <a:pt x="1150" y="140"/>
                    </a:lnTo>
                    <a:cubicBezTo>
                      <a:pt x="1121" y="92"/>
                      <a:pt x="1086" y="45"/>
                      <a:pt x="104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1" name="Google Shape;4161;p32"/>
              <p:cNvSpPr/>
              <p:nvPr/>
            </p:nvSpPr>
            <p:spPr>
              <a:xfrm>
                <a:off x="6833800" y="2905328"/>
                <a:ext cx="3393" cy="4027"/>
              </a:xfrm>
              <a:custGeom>
                <a:avLst/>
                <a:gdLst/>
                <a:ahLst/>
                <a:cxnLst/>
                <a:rect l="l" t="t" r="r" b="b"/>
                <a:pathLst>
                  <a:path w="275" h="329" extrusionOk="0">
                    <a:moveTo>
                      <a:pt x="0" y="0"/>
                    </a:moveTo>
                    <a:lnTo>
                      <a:pt x="274" y="329"/>
                    </a:lnTo>
                    <a:lnTo>
                      <a:pt x="110" y="1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2" name="Google Shape;4162;p32"/>
              <p:cNvSpPr/>
              <p:nvPr/>
            </p:nvSpPr>
            <p:spPr>
              <a:xfrm>
                <a:off x="6820319" y="2894708"/>
                <a:ext cx="18260" cy="16108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16" extrusionOk="0">
                    <a:moveTo>
                      <a:pt x="1" y="1"/>
                    </a:moveTo>
                    <a:lnTo>
                      <a:pt x="110" y="165"/>
                    </a:lnTo>
                    <a:cubicBezTo>
                      <a:pt x="1096" y="987"/>
                      <a:pt x="822" y="768"/>
                      <a:pt x="1480" y="1315"/>
                    </a:cubicBezTo>
                    <a:cubicBezTo>
                      <a:pt x="1315" y="1151"/>
                      <a:pt x="1042" y="878"/>
                      <a:pt x="659" y="495"/>
                    </a:cubicBezTo>
                    <a:lnTo>
                      <a:pt x="659" y="495"/>
                    </a:lnTo>
                    <a:cubicBezTo>
                      <a:pt x="713" y="549"/>
                      <a:pt x="992" y="829"/>
                      <a:pt x="950" y="829"/>
                    </a:cubicBezTo>
                    <a:cubicBezTo>
                      <a:pt x="946" y="829"/>
                      <a:pt x="940" y="827"/>
                      <a:pt x="932" y="822"/>
                    </a:cubicBezTo>
                    <a:cubicBezTo>
                      <a:pt x="658" y="549"/>
                      <a:pt x="713" y="549"/>
                      <a:pt x="384" y="220"/>
                    </a:cubicBezTo>
                    <a:cubicBezTo>
                      <a:pt x="323" y="179"/>
                      <a:pt x="292" y="163"/>
                      <a:pt x="282" y="163"/>
                    </a:cubicBezTo>
                    <a:cubicBezTo>
                      <a:pt x="240" y="163"/>
                      <a:pt x="494" y="400"/>
                      <a:pt x="469" y="400"/>
                    </a:cubicBezTo>
                    <a:cubicBezTo>
                      <a:pt x="465" y="400"/>
                      <a:pt x="456" y="396"/>
                      <a:pt x="439" y="38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3" name="Google Shape;4163;p32"/>
              <p:cNvSpPr/>
              <p:nvPr/>
            </p:nvSpPr>
            <p:spPr>
              <a:xfrm>
                <a:off x="6825707" y="2900024"/>
                <a:ext cx="6095" cy="5373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39" extrusionOk="0">
                    <a:moveTo>
                      <a:pt x="1" y="0"/>
                    </a:moveTo>
                    <a:cubicBezTo>
                      <a:pt x="100" y="99"/>
                      <a:pt x="218" y="197"/>
                      <a:pt x="320" y="284"/>
                    </a:cubicBezTo>
                    <a:lnTo>
                      <a:pt x="320" y="284"/>
                    </a:lnTo>
                    <a:lnTo>
                      <a:pt x="1" y="0"/>
                    </a:lnTo>
                    <a:close/>
                    <a:moveTo>
                      <a:pt x="320" y="284"/>
                    </a:moveTo>
                    <a:lnTo>
                      <a:pt x="494" y="438"/>
                    </a:lnTo>
                    <a:cubicBezTo>
                      <a:pt x="450" y="394"/>
                      <a:pt x="389" y="342"/>
                      <a:pt x="320" y="284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4" name="Google Shape;4164;p32"/>
              <p:cNvSpPr/>
              <p:nvPr/>
            </p:nvSpPr>
            <p:spPr>
              <a:xfrm>
                <a:off x="6827736" y="2902010"/>
                <a:ext cx="7440" cy="6720"/>
              </a:xfrm>
              <a:custGeom>
                <a:avLst/>
                <a:gdLst/>
                <a:ahLst/>
                <a:cxnLst/>
                <a:rect l="l" t="t" r="r" b="b"/>
                <a:pathLst>
                  <a:path w="603" h="549" extrusionOk="0">
                    <a:moveTo>
                      <a:pt x="0" y="0"/>
                    </a:moveTo>
                    <a:cubicBezTo>
                      <a:pt x="13" y="13"/>
                      <a:pt x="41" y="38"/>
                      <a:pt x="76" y="69"/>
                    </a:cubicBezTo>
                    <a:lnTo>
                      <a:pt x="76" y="69"/>
                    </a:lnTo>
                    <a:lnTo>
                      <a:pt x="0" y="0"/>
                    </a:lnTo>
                    <a:close/>
                    <a:moveTo>
                      <a:pt x="76" y="69"/>
                    </a:moveTo>
                    <a:lnTo>
                      <a:pt x="257" y="234"/>
                    </a:lnTo>
                    <a:lnTo>
                      <a:pt x="257" y="234"/>
                    </a:lnTo>
                    <a:cubicBezTo>
                      <a:pt x="197" y="177"/>
                      <a:pt x="128" y="116"/>
                      <a:pt x="76" y="69"/>
                    </a:cubicBezTo>
                    <a:close/>
                    <a:moveTo>
                      <a:pt x="257" y="234"/>
                    </a:moveTo>
                    <a:cubicBezTo>
                      <a:pt x="327" y="301"/>
                      <a:pt x="384" y="361"/>
                      <a:pt x="384" y="384"/>
                    </a:cubicBezTo>
                    <a:lnTo>
                      <a:pt x="603" y="548"/>
                    </a:lnTo>
                    <a:lnTo>
                      <a:pt x="257" y="234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5" name="Google Shape;4165;p32"/>
              <p:cNvSpPr/>
              <p:nvPr/>
            </p:nvSpPr>
            <p:spPr>
              <a:xfrm>
                <a:off x="6831770" y="2906648"/>
                <a:ext cx="1308" cy="967"/>
              </a:xfrm>
              <a:custGeom>
                <a:avLst/>
                <a:gdLst/>
                <a:ahLst/>
                <a:cxnLst/>
                <a:rect l="l" t="t" r="r" b="b"/>
                <a:pathLst>
                  <a:path w="106" h="79" extrusionOk="0">
                    <a:moveTo>
                      <a:pt x="1" y="1"/>
                    </a:moveTo>
                    <a:lnTo>
                      <a:pt x="56" y="56"/>
                    </a:lnTo>
                    <a:cubicBezTo>
                      <a:pt x="88" y="72"/>
                      <a:pt x="101" y="78"/>
                      <a:pt x="102" y="78"/>
                    </a:cubicBezTo>
                    <a:cubicBezTo>
                      <a:pt x="106" y="78"/>
                      <a:pt x="40" y="40"/>
                      <a:pt x="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6" name="Google Shape;4166;p32"/>
              <p:cNvSpPr/>
              <p:nvPr/>
            </p:nvSpPr>
            <p:spPr>
              <a:xfrm>
                <a:off x="6821672" y="2898692"/>
                <a:ext cx="12498" cy="1013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82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5" y="110"/>
                      <a:pt x="712" y="603"/>
                      <a:pt x="877" y="767"/>
                    </a:cubicBezTo>
                    <a:cubicBezTo>
                      <a:pt x="960" y="809"/>
                      <a:pt x="996" y="827"/>
                      <a:pt x="1002" y="827"/>
                    </a:cubicBezTo>
                    <a:cubicBezTo>
                      <a:pt x="1012" y="827"/>
                      <a:pt x="944" y="780"/>
                      <a:pt x="877" y="713"/>
                    </a:cubicBezTo>
                    <a:lnTo>
                      <a:pt x="822" y="658"/>
                    </a:lnTo>
                    <a:cubicBezTo>
                      <a:pt x="678" y="562"/>
                      <a:pt x="281" y="255"/>
                      <a:pt x="296" y="255"/>
                    </a:cubicBezTo>
                    <a:lnTo>
                      <a:pt x="296" y="255"/>
                    </a:lnTo>
                    <a:cubicBezTo>
                      <a:pt x="298" y="255"/>
                      <a:pt x="309" y="261"/>
                      <a:pt x="329" y="274"/>
                    </a:cubicBezTo>
                    <a:cubicBezTo>
                      <a:pt x="312" y="258"/>
                      <a:pt x="308" y="251"/>
                      <a:pt x="312" y="251"/>
                    </a:cubicBezTo>
                    <a:cubicBezTo>
                      <a:pt x="328" y="251"/>
                      <a:pt x="468" y="352"/>
                      <a:pt x="475" y="352"/>
                    </a:cubicBezTo>
                    <a:cubicBezTo>
                      <a:pt x="478" y="352"/>
                      <a:pt x="455" y="332"/>
                      <a:pt x="384" y="27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7" name="Google Shape;4167;p32"/>
              <p:cNvSpPr/>
              <p:nvPr/>
            </p:nvSpPr>
            <p:spPr>
              <a:xfrm>
                <a:off x="6830823" y="2905715"/>
                <a:ext cx="962" cy="955"/>
              </a:xfrm>
              <a:custGeom>
                <a:avLst/>
                <a:gdLst/>
                <a:ahLst/>
                <a:cxnLst/>
                <a:rect l="l" t="t" r="r" b="b"/>
                <a:pathLst>
                  <a:path w="78" h="78" extrusionOk="0">
                    <a:moveTo>
                      <a:pt x="20" y="0"/>
                    </a:moveTo>
                    <a:cubicBezTo>
                      <a:pt x="0" y="0"/>
                      <a:pt x="39" y="39"/>
                      <a:pt x="78" y="78"/>
                    </a:cubicBezTo>
                    <a:lnTo>
                      <a:pt x="78" y="23"/>
                    </a:lnTo>
                    <a:cubicBezTo>
                      <a:pt x="46" y="7"/>
                      <a:pt x="28" y="0"/>
                      <a:pt x="2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8" name="Google Shape;4168;p32"/>
              <p:cNvSpPr/>
              <p:nvPr/>
            </p:nvSpPr>
            <p:spPr>
              <a:xfrm>
                <a:off x="6829077" y="2903996"/>
                <a:ext cx="3393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0" extrusionOk="0">
                    <a:moveTo>
                      <a:pt x="1" y="1"/>
                    </a:moveTo>
                    <a:lnTo>
                      <a:pt x="275" y="220"/>
                    </a:lnTo>
                    <a:lnTo>
                      <a:pt x="220" y="16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9" name="Google Shape;4169;p32"/>
              <p:cNvSpPr/>
              <p:nvPr/>
            </p:nvSpPr>
            <p:spPr>
              <a:xfrm>
                <a:off x="6817626" y="2898026"/>
                <a:ext cx="14879" cy="10747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878" extrusionOk="0">
                    <a:moveTo>
                      <a:pt x="1" y="1"/>
                    </a:moveTo>
                    <a:lnTo>
                      <a:pt x="165" y="220"/>
                    </a:lnTo>
                    <a:cubicBezTo>
                      <a:pt x="384" y="384"/>
                      <a:pt x="877" y="658"/>
                      <a:pt x="1206" y="877"/>
                    </a:cubicBezTo>
                    <a:cubicBezTo>
                      <a:pt x="943" y="702"/>
                      <a:pt x="908" y="667"/>
                      <a:pt x="929" y="667"/>
                    </a:cubicBezTo>
                    <a:cubicBezTo>
                      <a:pt x="943" y="667"/>
                      <a:pt x="982" y="682"/>
                      <a:pt x="995" y="682"/>
                    </a:cubicBezTo>
                    <a:cubicBezTo>
                      <a:pt x="1011" y="682"/>
                      <a:pt x="987" y="658"/>
                      <a:pt x="822" y="548"/>
                    </a:cubicBezTo>
                    <a:cubicBezTo>
                      <a:pt x="822" y="548"/>
                      <a:pt x="329" y="275"/>
                      <a:pt x="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0" name="Google Shape;4170;p32"/>
              <p:cNvSpPr/>
              <p:nvPr/>
            </p:nvSpPr>
            <p:spPr>
              <a:xfrm>
                <a:off x="6811562" y="2896040"/>
                <a:ext cx="1369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10" extrusionOk="0">
                    <a:moveTo>
                      <a:pt x="1" y="0"/>
                    </a:move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1" name="Google Shape;4171;p32"/>
              <p:cNvSpPr/>
              <p:nvPr/>
            </p:nvSpPr>
            <p:spPr>
              <a:xfrm>
                <a:off x="6806076" y="2895762"/>
                <a:ext cx="21739" cy="11016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900" extrusionOk="0">
                    <a:moveTo>
                      <a:pt x="29" y="1"/>
                    </a:moveTo>
                    <a:cubicBezTo>
                      <a:pt x="9" y="1"/>
                      <a:pt x="1" y="7"/>
                      <a:pt x="9" y="23"/>
                    </a:cubicBezTo>
                    <a:cubicBezTo>
                      <a:pt x="63" y="133"/>
                      <a:pt x="1159" y="681"/>
                      <a:pt x="1487" y="900"/>
                    </a:cubicBezTo>
                    <a:lnTo>
                      <a:pt x="830" y="462"/>
                    </a:lnTo>
                    <a:lnTo>
                      <a:pt x="830" y="462"/>
                    </a:lnTo>
                    <a:cubicBezTo>
                      <a:pt x="1049" y="571"/>
                      <a:pt x="1268" y="681"/>
                      <a:pt x="1378" y="735"/>
                    </a:cubicBezTo>
                    <a:cubicBezTo>
                      <a:pt x="1388" y="740"/>
                      <a:pt x="1393" y="743"/>
                      <a:pt x="1395" y="743"/>
                    </a:cubicBezTo>
                    <a:cubicBezTo>
                      <a:pt x="1412" y="743"/>
                      <a:pt x="1054" y="516"/>
                      <a:pt x="1104" y="516"/>
                    </a:cubicBezTo>
                    <a:cubicBezTo>
                      <a:pt x="1761" y="900"/>
                      <a:pt x="1104" y="626"/>
                      <a:pt x="1706" y="900"/>
                    </a:cubicBezTo>
                    <a:cubicBezTo>
                      <a:pt x="1706" y="900"/>
                      <a:pt x="1706" y="845"/>
                      <a:pt x="1159" y="516"/>
                    </a:cubicBezTo>
                    <a:lnTo>
                      <a:pt x="1159" y="516"/>
                    </a:lnTo>
                    <a:lnTo>
                      <a:pt x="1597" y="735"/>
                    </a:lnTo>
                    <a:lnTo>
                      <a:pt x="1597" y="735"/>
                    </a:lnTo>
                    <a:lnTo>
                      <a:pt x="940" y="352"/>
                    </a:lnTo>
                    <a:cubicBezTo>
                      <a:pt x="914" y="339"/>
                      <a:pt x="902" y="334"/>
                      <a:pt x="898" y="334"/>
                    </a:cubicBezTo>
                    <a:cubicBezTo>
                      <a:pt x="877" y="334"/>
                      <a:pt x="1136" y="498"/>
                      <a:pt x="1117" y="498"/>
                    </a:cubicBezTo>
                    <a:cubicBezTo>
                      <a:pt x="1109" y="498"/>
                      <a:pt x="1061" y="474"/>
                      <a:pt x="940" y="407"/>
                    </a:cubicBezTo>
                    <a:cubicBezTo>
                      <a:pt x="666" y="243"/>
                      <a:pt x="611" y="188"/>
                      <a:pt x="556" y="133"/>
                    </a:cubicBezTo>
                    <a:lnTo>
                      <a:pt x="556" y="133"/>
                    </a:lnTo>
                    <a:cubicBezTo>
                      <a:pt x="572" y="149"/>
                      <a:pt x="571" y="156"/>
                      <a:pt x="557" y="156"/>
                    </a:cubicBezTo>
                    <a:cubicBezTo>
                      <a:pt x="488" y="156"/>
                      <a:pt x="125" y="1"/>
                      <a:pt x="29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2" name="Google Shape;4172;p32"/>
              <p:cNvSpPr/>
              <p:nvPr/>
            </p:nvSpPr>
            <p:spPr>
              <a:xfrm>
                <a:off x="6811562" y="2900024"/>
                <a:ext cx="4750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385" h="220" extrusionOk="0">
                    <a:moveTo>
                      <a:pt x="1" y="0"/>
                    </a:moveTo>
                    <a:lnTo>
                      <a:pt x="275" y="164"/>
                    </a:lnTo>
                    <a:lnTo>
                      <a:pt x="384" y="219"/>
                    </a:lnTo>
                    <a:lnTo>
                      <a:pt x="384" y="21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3" name="Google Shape;4173;p32"/>
              <p:cNvSpPr/>
              <p:nvPr/>
            </p:nvSpPr>
            <p:spPr>
              <a:xfrm>
                <a:off x="6808180" y="2898498"/>
                <a:ext cx="18037" cy="9829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803" extrusionOk="0">
                    <a:moveTo>
                      <a:pt x="9" y="0"/>
                    </a:moveTo>
                    <a:cubicBezTo>
                      <a:pt x="0" y="0"/>
                      <a:pt x="82" y="47"/>
                      <a:pt x="331" y="181"/>
                    </a:cubicBezTo>
                    <a:cubicBezTo>
                      <a:pt x="331" y="181"/>
                      <a:pt x="206" y="98"/>
                      <a:pt x="174" y="76"/>
                    </a:cubicBezTo>
                    <a:lnTo>
                      <a:pt x="174" y="76"/>
                    </a:lnTo>
                    <a:cubicBezTo>
                      <a:pt x="179" y="79"/>
                      <a:pt x="184" y="81"/>
                      <a:pt x="190" y="84"/>
                    </a:cubicBezTo>
                    <a:lnTo>
                      <a:pt x="190" y="84"/>
                    </a:lnTo>
                    <a:cubicBezTo>
                      <a:pt x="182" y="80"/>
                      <a:pt x="174" y="76"/>
                      <a:pt x="166" y="71"/>
                    </a:cubicBezTo>
                    <a:lnTo>
                      <a:pt x="166" y="71"/>
                    </a:lnTo>
                    <a:cubicBezTo>
                      <a:pt x="166" y="71"/>
                      <a:pt x="169" y="73"/>
                      <a:pt x="174" y="76"/>
                    </a:cubicBezTo>
                    <a:lnTo>
                      <a:pt x="174" y="76"/>
                    </a:lnTo>
                    <a:cubicBezTo>
                      <a:pt x="86" y="33"/>
                      <a:pt x="15" y="0"/>
                      <a:pt x="9" y="0"/>
                    </a:cubicBezTo>
                    <a:close/>
                    <a:moveTo>
                      <a:pt x="190" y="84"/>
                    </a:moveTo>
                    <a:cubicBezTo>
                      <a:pt x="378" y="187"/>
                      <a:pt x="505" y="263"/>
                      <a:pt x="603" y="321"/>
                    </a:cubicBezTo>
                    <a:lnTo>
                      <a:pt x="603" y="321"/>
                    </a:lnTo>
                    <a:cubicBezTo>
                      <a:pt x="564" y="294"/>
                      <a:pt x="519" y="260"/>
                      <a:pt x="495" y="236"/>
                    </a:cubicBezTo>
                    <a:cubicBezTo>
                      <a:pt x="420" y="198"/>
                      <a:pt x="294" y="135"/>
                      <a:pt x="190" y="84"/>
                    </a:cubicBezTo>
                    <a:close/>
                    <a:moveTo>
                      <a:pt x="659" y="345"/>
                    </a:moveTo>
                    <a:lnTo>
                      <a:pt x="659" y="345"/>
                    </a:lnTo>
                    <a:cubicBezTo>
                      <a:pt x="659" y="345"/>
                      <a:pt x="659" y="345"/>
                      <a:pt x="659" y="345"/>
                    </a:cubicBezTo>
                    <a:lnTo>
                      <a:pt x="659" y="345"/>
                    </a:lnTo>
                    <a:cubicBezTo>
                      <a:pt x="659" y="345"/>
                      <a:pt x="659" y="345"/>
                      <a:pt x="659" y="345"/>
                    </a:cubicBezTo>
                    <a:close/>
                    <a:moveTo>
                      <a:pt x="603" y="321"/>
                    </a:moveTo>
                    <a:cubicBezTo>
                      <a:pt x="633" y="342"/>
                      <a:pt x="659" y="358"/>
                      <a:pt x="667" y="360"/>
                    </a:cubicBezTo>
                    <a:lnTo>
                      <a:pt x="667" y="360"/>
                    </a:lnTo>
                    <a:cubicBezTo>
                      <a:pt x="647" y="348"/>
                      <a:pt x="626" y="335"/>
                      <a:pt x="603" y="321"/>
                    </a:cubicBezTo>
                    <a:close/>
                    <a:moveTo>
                      <a:pt x="659" y="345"/>
                    </a:moveTo>
                    <a:cubicBezTo>
                      <a:pt x="670" y="356"/>
                      <a:pt x="672" y="360"/>
                      <a:pt x="669" y="360"/>
                    </a:cubicBezTo>
                    <a:cubicBezTo>
                      <a:pt x="668" y="360"/>
                      <a:pt x="668" y="360"/>
                      <a:pt x="667" y="360"/>
                    </a:cubicBezTo>
                    <a:lnTo>
                      <a:pt x="667" y="360"/>
                    </a:lnTo>
                    <a:cubicBezTo>
                      <a:pt x="687" y="372"/>
                      <a:pt x="706" y="383"/>
                      <a:pt x="724" y="394"/>
                    </a:cubicBezTo>
                    <a:lnTo>
                      <a:pt x="724" y="394"/>
                    </a:lnTo>
                    <a:lnTo>
                      <a:pt x="659" y="345"/>
                    </a:lnTo>
                    <a:close/>
                    <a:moveTo>
                      <a:pt x="724" y="394"/>
                    </a:moveTo>
                    <a:lnTo>
                      <a:pt x="878" y="509"/>
                    </a:lnTo>
                    <a:cubicBezTo>
                      <a:pt x="1260" y="722"/>
                      <a:pt x="1445" y="802"/>
                      <a:pt x="1458" y="802"/>
                    </a:cubicBezTo>
                    <a:cubicBezTo>
                      <a:pt x="1461" y="802"/>
                      <a:pt x="1451" y="796"/>
                      <a:pt x="1426" y="783"/>
                    </a:cubicBezTo>
                    <a:lnTo>
                      <a:pt x="1049" y="548"/>
                    </a:lnTo>
                    <a:lnTo>
                      <a:pt x="1049" y="548"/>
                    </a:lnTo>
                    <a:cubicBezTo>
                      <a:pt x="1063" y="553"/>
                      <a:pt x="1077" y="557"/>
                      <a:pt x="1092" y="563"/>
                    </a:cubicBezTo>
                    <a:lnTo>
                      <a:pt x="1092" y="563"/>
                    </a:lnTo>
                    <a:cubicBezTo>
                      <a:pt x="1057" y="544"/>
                      <a:pt x="1024" y="527"/>
                      <a:pt x="990" y="511"/>
                    </a:cubicBezTo>
                    <a:lnTo>
                      <a:pt x="990" y="511"/>
                    </a:lnTo>
                    <a:cubicBezTo>
                      <a:pt x="1040" y="536"/>
                      <a:pt x="1079" y="555"/>
                      <a:pt x="1097" y="564"/>
                    </a:cubicBezTo>
                    <a:cubicBezTo>
                      <a:pt x="1096" y="564"/>
                      <a:pt x="1094" y="563"/>
                      <a:pt x="1092" y="563"/>
                    </a:cubicBezTo>
                    <a:lnTo>
                      <a:pt x="1092" y="563"/>
                    </a:lnTo>
                    <a:cubicBezTo>
                      <a:pt x="1171" y="604"/>
                      <a:pt x="1257" y="653"/>
                      <a:pt x="1369" y="727"/>
                    </a:cubicBezTo>
                    <a:lnTo>
                      <a:pt x="1369" y="727"/>
                    </a:lnTo>
                    <a:cubicBezTo>
                      <a:pt x="1204" y="617"/>
                      <a:pt x="932" y="454"/>
                      <a:pt x="769" y="400"/>
                    </a:cubicBezTo>
                    <a:lnTo>
                      <a:pt x="769" y="400"/>
                    </a:lnTo>
                    <a:cubicBezTo>
                      <a:pt x="844" y="438"/>
                      <a:pt x="924" y="478"/>
                      <a:pt x="988" y="509"/>
                    </a:cubicBezTo>
                    <a:lnTo>
                      <a:pt x="988" y="509"/>
                    </a:lnTo>
                    <a:lnTo>
                      <a:pt x="1049" y="548"/>
                    </a:lnTo>
                    <a:lnTo>
                      <a:pt x="1049" y="548"/>
                    </a:lnTo>
                    <a:cubicBezTo>
                      <a:pt x="911" y="499"/>
                      <a:pt x="834" y="459"/>
                      <a:pt x="724" y="394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4" name="Google Shape;4174;p32"/>
              <p:cNvSpPr/>
              <p:nvPr/>
            </p:nvSpPr>
            <p:spPr>
              <a:xfrm>
                <a:off x="6825042" y="2907314"/>
                <a:ext cx="2468" cy="783"/>
              </a:xfrm>
              <a:custGeom>
                <a:avLst/>
                <a:gdLst/>
                <a:ahLst/>
                <a:cxnLst/>
                <a:rect l="l" t="t" r="r" b="b"/>
                <a:pathLst>
                  <a:path w="200" h="64" extrusionOk="0">
                    <a:moveTo>
                      <a:pt x="110" y="1"/>
                    </a:moveTo>
                    <a:cubicBezTo>
                      <a:pt x="110" y="19"/>
                      <a:pt x="110" y="32"/>
                      <a:pt x="105" y="37"/>
                    </a:cubicBezTo>
                    <a:lnTo>
                      <a:pt x="105" y="37"/>
                    </a:lnTo>
                    <a:cubicBezTo>
                      <a:pt x="75" y="27"/>
                      <a:pt x="39" y="14"/>
                      <a:pt x="0" y="1"/>
                    </a:cubicBezTo>
                    <a:lnTo>
                      <a:pt x="0" y="1"/>
                    </a:lnTo>
                    <a:cubicBezTo>
                      <a:pt x="55" y="28"/>
                      <a:pt x="82" y="42"/>
                      <a:pt x="96" y="42"/>
                    </a:cubicBezTo>
                    <a:cubicBezTo>
                      <a:pt x="100" y="42"/>
                      <a:pt x="103" y="40"/>
                      <a:pt x="105" y="37"/>
                    </a:cubicBezTo>
                    <a:lnTo>
                      <a:pt x="105" y="37"/>
                    </a:lnTo>
                    <a:cubicBezTo>
                      <a:pt x="148" y="53"/>
                      <a:pt x="178" y="64"/>
                      <a:pt x="188" y="64"/>
                    </a:cubicBezTo>
                    <a:cubicBezTo>
                      <a:pt x="200" y="64"/>
                      <a:pt x="179" y="47"/>
                      <a:pt x="11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5" name="Google Shape;4175;p32"/>
              <p:cNvSpPr/>
              <p:nvPr/>
            </p:nvSpPr>
            <p:spPr>
              <a:xfrm>
                <a:off x="6814256" y="2901344"/>
                <a:ext cx="358" cy="514"/>
              </a:xfrm>
              <a:custGeom>
                <a:avLst/>
                <a:gdLst/>
                <a:ahLst/>
                <a:cxnLst/>
                <a:rect l="l" t="t" r="r" b="b"/>
                <a:pathLst>
                  <a:path w="29" h="42" extrusionOk="0">
                    <a:moveTo>
                      <a:pt x="1" y="1"/>
                    </a:moveTo>
                    <a:cubicBezTo>
                      <a:pt x="1" y="28"/>
                      <a:pt x="15" y="42"/>
                      <a:pt x="21" y="42"/>
                    </a:cubicBezTo>
                    <a:cubicBezTo>
                      <a:pt x="28" y="42"/>
                      <a:pt x="28" y="28"/>
                      <a:pt x="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6" name="Google Shape;4176;p32"/>
              <p:cNvSpPr/>
              <p:nvPr/>
            </p:nvSpPr>
            <p:spPr>
              <a:xfrm>
                <a:off x="6822349" y="2906648"/>
                <a:ext cx="3380" cy="2032"/>
              </a:xfrm>
              <a:custGeom>
                <a:avLst/>
                <a:gdLst/>
                <a:ahLst/>
                <a:cxnLst/>
                <a:rect l="l" t="t" r="r" b="b"/>
                <a:pathLst>
                  <a:path w="274" h="166" extrusionOk="0">
                    <a:moveTo>
                      <a:pt x="0" y="1"/>
                    </a:moveTo>
                    <a:lnTo>
                      <a:pt x="55" y="56"/>
                    </a:lnTo>
                    <a:cubicBezTo>
                      <a:pt x="96" y="69"/>
                      <a:pt x="130" y="83"/>
                      <a:pt x="158" y="96"/>
                    </a:cubicBezTo>
                    <a:lnTo>
                      <a:pt x="0" y="1"/>
                    </a:lnTo>
                    <a:close/>
                    <a:moveTo>
                      <a:pt x="158" y="96"/>
                    </a:moveTo>
                    <a:lnTo>
                      <a:pt x="274" y="165"/>
                    </a:lnTo>
                    <a:cubicBezTo>
                      <a:pt x="274" y="165"/>
                      <a:pt x="243" y="134"/>
                      <a:pt x="158" y="96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7" name="Google Shape;4177;p32"/>
              <p:cNvSpPr/>
              <p:nvPr/>
            </p:nvSpPr>
            <p:spPr>
              <a:xfrm>
                <a:off x="6809914" y="2898353"/>
                <a:ext cx="23293" cy="36561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2987" extrusionOk="0">
                    <a:moveTo>
                      <a:pt x="5" y="1"/>
                    </a:moveTo>
                    <a:cubicBezTo>
                      <a:pt x="0" y="1"/>
                      <a:pt x="6" y="9"/>
                      <a:pt x="25" y="29"/>
                    </a:cubicBezTo>
                    <a:cubicBezTo>
                      <a:pt x="195" y="156"/>
                      <a:pt x="225" y="185"/>
                      <a:pt x="217" y="185"/>
                    </a:cubicBezTo>
                    <a:cubicBezTo>
                      <a:pt x="211" y="185"/>
                      <a:pt x="179" y="166"/>
                      <a:pt x="178" y="166"/>
                    </a:cubicBezTo>
                    <a:lnTo>
                      <a:pt x="178" y="166"/>
                    </a:lnTo>
                    <a:cubicBezTo>
                      <a:pt x="176" y="166"/>
                      <a:pt x="201" y="183"/>
                      <a:pt x="299" y="248"/>
                    </a:cubicBezTo>
                    <a:cubicBezTo>
                      <a:pt x="467" y="359"/>
                      <a:pt x="492" y="371"/>
                      <a:pt x="534" y="393"/>
                    </a:cubicBezTo>
                    <a:lnTo>
                      <a:pt x="534" y="393"/>
                    </a:lnTo>
                    <a:cubicBezTo>
                      <a:pt x="292" y="190"/>
                      <a:pt x="30" y="1"/>
                      <a:pt x="5" y="1"/>
                    </a:cubicBezTo>
                    <a:close/>
                    <a:moveTo>
                      <a:pt x="518" y="412"/>
                    </a:moveTo>
                    <a:lnTo>
                      <a:pt x="518" y="412"/>
                    </a:lnTo>
                    <a:cubicBezTo>
                      <a:pt x="551" y="434"/>
                      <a:pt x="579" y="454"/>
                      <a:pt x="604" y="471"/>
                    </a:cubicBezTo>
                    <a:lnTo>
                      <a:pt x="604" y="471"/>
                    </a:lnTo>
                    <a:cubicBezTo>
                      <a:pt x="578" y="453"/>
                      <a:pt x="549" y="433"/>
                      <a:pt x="518" y="412"/>
                    </a:cubicBezTo>
                    <a:close/>
                    <a:moveTo>
                      <a:pt x="1559" y="1891"/>
                    </a:moveTo>
                    <a:cubicBezTo>
                      <a:pt x="1559" y="1891"/>
                      <a:pt x="1556" y="1893"/>
                      <a:pt x="1552" y="1899"/>
                    </a:cubicBezTo>
                    <a:lnTo>
                      <a:pt x="1552" y="1899"/>
                    </a:lnTo>
                    <a:cubicBezTo>
                      <a:pt x="1554" y="1896"/>
                      <a:pt x="1557" y="1893"/>
                      <a:pt x="1559" y="1891"/>
                    </a:cubicBezTo>
                    <a:close/>
                    <a:moveTo>
                      <a:pt x="1484" y="2019"/>
                    </a:moveTo>
                    <a:cubicBezTo>
                      <a:pt x="1473" y="2044"/>
                      <a:pt x="1461" y="2075"/>
                      <a:pt x="1449" y="2110"/>
                    </a:cubicBezTo>
                    <a:cubicBezTo>
                      <a:pt x="1449" y="2090"/>
                      <a:pt x="1463" y="2056"/>
                      <a:pt x="1484" y="2019"/>
                    </a:cubicBezTo>
                    <a:close/>
                    <a:moveTo>
                      <a:pt x="1449" y="2165"/>
                    </a:moveTo>
                    <a:lnTo>
                      <a:pt x="1449" y="2165"/>
                    </a:lnTo>
                    <a:cubicBezTo>
                      <a:pt x="1444" y="2170"/>
                      <a:pt x="1440" y="2175"/>
                      <a:pt x="1435" y="2180"/>
                    </a:cubicBezTo>
                    <a:lnTo>
                      <a:pt x="1435" y="2180"/>
                    </a:lnTo>
                    <a:cubicBezTo>
                      <a:pt x="1434" y="2184"/>
                      <a:pt x="1434" y="2187"/>
                      <a:pt x="1435" y="2187"/>
                    </a:cubicBezTo>
                    <a:cubicBezTo>
                      <a:pt x="1437" y="2187"/>
                      <a:pt x="1442" y="2180"/>
                      <a:pt x="1449" y="2165"/>
                    </a:cubicBezTo>
                    <a:close/>
                    <a:moveTo>
                      <a:pt x="1093" y="2280"/>
                    </a:moveTo>
                    <a:cubicBezTo>
                      <a:pt x="1100" y="2306"/>
                      <a:pt x="1109" y="2340"/>
                      <a:pt x="1121" y="2384"/>
                    </a:cubicBezTo>
                    <a:lnTo>
                      <a:pt x="1121" y="2385"/>
                    </a:lnTo>
                    <a:lnTo>
                      <a:pt x="1121" y="2385"/>
                    </a:lnTo>
                    <a:cubicBezTo>
                      <a:pt x="1113" y="2355"/>
                      <a:pt x="1104" y="2320"/>
                      <a:pt x="1093" y="2280"/>
                    </a:cubicBezTo>
                    <a:close/>
                    <a:moveTo>
                      <a:pt x="1375" y="2260"/>
                    </a:moveTo>
                    <a:cubicBezTo>
                      <a:pt x="1343" y="2310"/>
                      <a:pt x="1320" y="2365"/>
                      <a:pt x="1305" y="2417"/>
                    </a:cubicBezTo>
                    <a:lnTo>
                      <a:pt x="1305" y="2417"/>
                    </a:lnTo>
                    <a:cubicBezTo>
                      <a:pt x="1321" y="2376"/>
                      <a:pt x="1343" y="2325"/>
                      <a:pt x="1375" y="2260"/>
                    </a:cubicBezTo>
                    <a:close/>
                    <a:moveTo>
                      <a:pt x="1394" y="2110"/>
                    </a:moveTo>
                    <a:cubicBezTo>
                      <a:pt x="1413" y="2110"/>
                      <a:pt x="1401" y="2169"/>
                      <a:pt x="1375" y="2258"/>
                    </a:cubicBezTo>
                    <a:lnTo>
                      <a:pt x="1375" y="2258"/>
                    </a:lnTo>
                    <a:cubicBezTo>
                      <a:pt x="1375" y="2259"/>
                      <a:pt x="1375" y="2259"/>
                      <a:pt x="1375" y="2260"/>
                    </a:cubicBezTo>
                    <a:lnTo>
                      <a:pt x="1375" y="2260"/>
                    </a:lnTo>
                    <a:cubicBezTo>
                      <a:pt x="1375" y="2260"/>
                      <a:pt x="1375" y="2259"/>
                      <a:pt x="1375" y="2259"/>
                    </a:cubicBezTo>
                    <a:lnTo>
                      <a:pt x="1375" y="2259"/>
                    </a:lnTo>
                    <a:cubicBezTo>
                      <a:pt x="1352" y="2338"/>
                      <a:pt x="1319" y="2440"/>
                      <a:pt x="1285" y="2546"/>
                    </a:cubicBezTo>
                    <a:lnTo>
                      <a:pt x="1285" y="2546"/>
                    </a:lnTo>
                    <a:cubicBezTo>
                      <a:pt x="1285" y="2508"/>
                      <a:pt x="1292" y="2463"/>
                      <a:pt x="1305" y="2417"/>
                    </a:cubicBezTo>
                    <a:lnTo>
                      <a:pt x="1305" y="2417"/>
                    </a:lnTo>
                    <a:cubicBezTo>
                      <a:pt x="1287" y="2466"/>
                      <a:pt x="1277" y="2502"/>
                      <a:pt x="1270" y="2533"/>
                    </a:cubicBezTo>
                    <a:lnTo>
                      <a:pt x="1270" y="2533"/>
                    </a:lnTo>
                    <a:cubicBezTo>
                      <a:pt x="1269" y="2523"/>
                      <a:pt x="1350" y="2244"/>
                      <a:pt x="1394" y="2110"/>
                    </a:cubicBezTo>
                    <a:close/>
                    <a:moveTo>
                      <a:pt x="1046" y="2805"/>
                    </a:moveTo>
                    <a:cubicBezTo>
                      <a:pt x="1037" y="2831"/>
                      <a:pt x="1026" y="2870"/>
                      <a:pt x="1011" y="2931"/>
                    </a:cubicBezTo>
                    <a:cubicBezTo>
                      <a:pt x="1023" y="2885"/>
                      <a:pt x="1035" y="2843"/>
                      <a:pt x="1046" y="2805"/>
                    </a:cubicBezTo>
                    <a:close/>
                    <a:moveTo>
                      <a:pt x="1178" y="2919"/>
                    </a:moveTo>
                    <a:cubicBezTo>
                      <a:pt x="1172" y="2938"/>
                      <a:pt x="1169" y="2949"/>
                      <a:pt x="1169" y="2949"/>
                    </a:cubicBezTo>
                    <a:cubicBezTo>
                      <a:pt x="1169" y="2949"/>
                      <a:pt x="1171" y="2944"/>
                      <a:pt x="1175" y="2931"/>
                    </a:cubicBezTo>
                    <a:cubicBezTo>
                      <a:pt x="1176" y="2927"/>
                      <a:pt x="1177" y="2923"/>
                      <a:pt x="1178" y="2919"/>
                    </a:cubicBezTo>
                    <a:close/>
                    <a:moveTo>
                      <a:pt x="534" y="393"/>
                    </a:moveTo>
                    <a:cubicBezTo>
                      <a:pt x="576" y="427"/>
                      <a:pt x="617" y="462"/>
                      <a:pt x="656" y="497"/>
                    </a:cubicBezTo>
                    <a:lnTo>
                      <a:pt x="656" y="497"/>
                    </a:lnTo>
                    <a:cubicBezTo>
                      <a:pt x="594" y="456"/>
                      <a:pt x="544" y="425"/>
                      <a:pt x="518" y="412"/>
                    </a:cubicBezTo>
                    <a:lnTo>
                      <a:pt x="518" y="412"/>
                    </a:lnTo>
                    <a:cubicBezTo>
                      <a:pt x="518" y="412"/>
                      <a:pt x="518" y="412"/>
                      <a:pt x="518" y="412"/>
                    </a:cubicBezTo>
                    <a:lnTo>
                      <a:pt x="518" y="412"/>
                    </a:lnTo>
                    <a:cubicBezTo>
                      <a:pt x="518" y="412"/>
                      <a:pt x="518" y="412"/>
                      <a:pt x="518" y="412"/>
                    </a:cubicBezTo>
                    <a:lnTo>
                      <a:pt x="518" y="412"/>
                    </a:lnTo>
                    <a:lnTo>
                      <a:pt x="702" y="570"/>
                    </a:lnTo>
                    <a:lnTo>
                      <a:pt x="702" y="570"/>
                    </a:lnTo>
                    <a:cubicBezTo>
                      <a:pt x="709" y="557"/>
                      <a:pt x="676" y="524"/>
                      <a:pt x="604" y="471"/>
                    </a:cubicBezTo>
                    <a:lnTo>
                      <a:pt x="604" y="471"/>
                    </a:lnTo>
                    <a:cubicBezTo>
                      <a:pt x="644" y="499"/>
                      <a:pt x="679" y="523"/>
                      <a:pt x="708" y="543"/>
                    </a:cubicBezTo>
                    <a:lnTo>
                      <a:pt x="708" y="543"/>
                    </a:lnTo>
                    <a:cubicBezTo>
                      <a:pt x="733" y="566"/>
                      <a:pt x="756" y="588"/>
                      <a:pt x="778" y="609"/>
                    </a:cubicBezTo>
                    <a:lnTo>
                      <a:pt x="778" y="609"/>
                    </a:lnTo>
                    <a:cubicBezTo>
                      <a:pt x="766" y="600"/>
                      <a:pt x="753" y="589"/>
                      <a:pt x="737" y="576"/>
                    </a:cubicBezTo>
                    <a:lnTo>
                      <a:pt x="737" y="576"/>
                    </a:lnTo>
                    <a:lnTo>
                      <a:pt x="784" y="614"/>
                    </a:lnTo>
                    <a:lnTo>
                      <a:pt x="784" y="614"/>
                    </a:lnTo>
                    <a:cubicBezTo>
                      <a:pt x="782" y="612"/>
                      <a:pt x="780" y="611"/>
                      <a:pt x="778" y="609"/>
                    </a:cubicBezTo>
                    <a:lnTo>
                      <a:pt x="778" y="609"/>
                    </a:lnTo>
                    <a:cubicBezTo>
                      <a:pt x="978" y="769"/>
                      <a:pt x="768" y="599"/>
                      <a:pt x="1099" y="835"/>
                    </a:cubicBezTo>
                    <a:lnTo>
                      <a:pt x="1099" y="835"/>
                    </a:lnTo>
                    <a:cubicBezTo>
                      <a:pt x="1105" y="846"/>
                      <a:pt x="1115" y="866"/>
                      <a:pt x="1119" y="889"/>
                    </a:cubicBezTo>
                    <a:lnTo>
                      <a:pt x="1119" y="889"/>
                    </a:lnTo>
                    <a:lnTo>
                      <a:pt x="784" y="614"/>
                    </a:lnTo>
                    <a:lnTo>
                      <a:pt x="784" y="614"/>
                    </a:lnTo>
                    <a:cubicBezTo>
                      <a:pt x="831" y="660"/>
                      <a:pt x="872" y="704"/>
                      <a:pt x="902" y="741"/>
                    </a:cubicBezTo>
                    <a:lnTo>
                      <a:pt x="702" y="570"/>
                    </a:lnTo>
                    <a:lnTo>
                      <a:pt x="702" y="570"/>
                    </a:lnTo>
                    <a:cubicBezTo>
                      <a:pt x="700" y="574"/>
                      <a:pt x="693" y="576"/>
                      <a:pt x="682" y="576"/>
                    </a:cubicBezTo>
                    <a:lnTo>
                      <a:pt x="628" y="521"/>
                    </a:lnTo>
                    <a:lnTo>
                      <a:pt x="628" y="521"/>
                    </a:lnTo>
                    <a:cubicBezTo>
                      <a:pt x="878" y="1466"/>
                      <a:pt x="1019" y="1998"/>
                      <a:pt x="1093" y="2280"/>
                    </a:cubicBezTo>
                    <a:lnTo>
                      <a:pt x="1093" y="2280"/>
                    </a:lnTo>
                    <a:cubicBezTo>
                      <a:pt x="1081" y="2235"/>
                      <a:pt x="1076" y="2217"/>
                      <a:pt x="1076" y="2217"/>
                    </a:cubicBezTo>
                    <a:lnTo>
                      <a:pt x="1076" y="2217"/>
                    </a:lnTo>
                    <a:cubicBezTo>
                      <a:pt x="1076" y="2217"/>
                      <a:pt x="1098" y="2301"/>
                      <a:pt x="1121" y="2386"/>
                    </a:cubicBezTo>
                    <a:lnTo>
                      <a:pt x="1121" y="2386"/>
                    </a:lnTo>
                    <a:lnTo>
                      <a:pt x="1121" y="2385"/>
                    </a:lnTo>
                    <a:lnTo>
                      <a:pt x="1121" y="2385"/>
                    </a:lnTo>
                    <a:cubicBezTo>
                      <a:pt x="1155" y="2513"/>
                      <a:pt x="1167" y="2560"/>
                      <a:pt x="1167" y="2560"/>
                    </a:cubicBezTo>
                    <a:cubicBezTo>
                      <a:pt x="1167" y="2560"/>
                      <a:pt x="1144" y="2473"/>
                      <a:pt x="1121" y="2386"/>
                    </a:cubicBezTo>
                    <a:lnTo>
                      <a:pt x="1121" y="2386"/>
                    </a:lnTo>
                    <a:lnTo>
                      <a:pt x="1121" y="2438"/>
                    </a:lnTo>
                    <a:lnTo>
                      <a:pt x="1121" y="2493"/>
                    </a:lnTo>
                    <a:cubicBezTo>
                      <a:pt x="1121" y="2579"/>
                      <a:pt x="1087" y="2665"/>
                      <a:pt x="1046" y="2805"/>
                    </a:cubicBezTo>
                    <a:lnTo>
                      <a:pt x="1046" y="2805"/>
                    </a:lnTo>
                    <a:cubicBezTo>
                      <a:pt x="1093" y="2659"/>
                      <a:pt x="1057" y="2948"/>
                      <a:pt x="1225" y="2375"/>
                    </a:cubicBezTo>
                    <a:lnTo>
                      <a:pt x="1225" y="2375"/>
                    </a:lnTo>
                    <a:cubicBezTo>
                      <a:pt x="1213" y="2401"/>
                      <a:pt x="1200" y="2414"/>
                      <a:pt x="1175" y="2438"/>
                    </a:cubicBezTo>
                    <a:lnTo>
                      <a:pt x="1285" y="2110"/>
                    </a:lnTo>
                    <a:lnTo>
                      <a:pt x="1285" y="2110"/>
                    </a:lnTo>
                    <a:cubicBezTo>
                      <a:pt x="1285" y="2130"/>
                      <a:pt x="1271" y="2199"/>
                      <a:pt x="1253" y="2280"/>
                    </a:cubicBezTo>
                    <a:lnTo>
                      <a:pt x="1253" y="2280"/>
                    </a:lnTo>
                    <a:cubicBezTo>
                      <a:pt x="1263" y="2244"/>
                      <a:pt x="1273" y="2206"/>
                      <a:pt x="1285" y="2165"/>
                    </a:cubicBezTo>
                    <a:lnTo>
                      <a:pt x="1285" y="2165"/>
                    </a:lnTo>
                    <a:cubicBezTo>
                      <a:pt x="1264" y="2249"/>
                      <a:pt x="1251" y="2301"/>
                      <a:pt x="1240" y="2336"/>
                    </a:cubicBezTo>
                    <a:lnTo>
                      <a:pt x="1240" y="2336"/>
                    </a:lnTo>
                    <a:cubicBezTo>
                      <a:pt x="1244" y="2317"/>
                      <a:pt x="1248" y="2298"/>
                      <a:pt x="1253" y="2280"/>
                    </a:cubicBezTo>
                    <a:lnTo>
                      <a:pt x="1253" y="2280"/>
                    </a:lnTo>
                    <a:cubicBezTo>
                      <a:pt x="1243" y="2314"/>
                      <a:pt x="1234" y="2345"/>
                      <a:pt x="1225" y="2375"/>
                    </a:cubicBezTo>
                    <a:lnTo>
                      <a:pt x="1225" y="2375"/>
                    </a:lnTo>
                    <a:cubicBezTo>
                      <a:pt x="1230" y="2364"/>
                      <a:pt x="1235" y="2352"/>
                      <a:pt x="1240" y="2336"/>
                    </a:cubicBezTo>
                    <a:lnTo>
                      <a:pt x="1240" y="2336"/>
                    </a:lnTo>
                    <a:cubicBezTo>
                      <a:pt x="1209" y="2466"/>
                      <a:pt x="1175" y="2603"/>
                      <a:pt x="1175" y="2603"/>
                    </a:cubicBezTo>
                    <a:cubicBezTo>
                      <a:pt x="1285" y="2165"/>
                      <a:pt x="1340" y="2055"/>
                      <a:pt x="1449" y="1726"/>
                    </a:cubicBezTo>
                    <a:lnTo>
                      <a:pt x="1449" y="1726"/>
                    </a:lnTo>
                    <a:cubicBezTo>
                      <a:pt x="1340" y="2165"/>
                      <a:pt x="1230" y="2603"/>
                      <a:pt x="1121" y="2986"/>
                    </a:cubicBezTo>
                    <a:cubicBezTo>
                      <a:pt x="1157" y="2876"/>
                      <a:pt x="1194" y="2791"/>
                      <a:pt x="1230" y="2681"/>
                    </a:cubicBezTo>
                    <a:lnTo>
                      <a:pt x="1230" y="2681"/>
                    </a:lnTo>
                    <a:cubicBezTo>
                      <a:pt x="1230" y="2692"/>
                      <a:pt x="1230" y="2703"/>
                      <a:pt x="1230" y="2712"/>
                    </a:cubicBezTo>
                    <a:cubicBezTo>
                      <a:pt x="1249" y="2657"/>
                      <a:pt x="1255" y="2620"/>
                      <a:pt x="1261" y="2583"/>
                    </a:cubicBezTo>
                    <a:lnTo>
                      <a:pt x="1261" y="2583"/>
                    </a:lnTo>
                    <a:cubicBezTo>
                      <a:pt x="1251" y="2618"/>
                      <a:pt x="1241" y="2651"/>
                      <a:pt x="1230" y="2681"/>
                    </a:cubicBezTo>
                    <a:lnTo>
                      <a:pt x="1230" y="2681"/>
                    </a:lnTo>
                    <a:cubicBezTo>
                      <a:pt x="1231" y="2633"/>
                      <a:pt x="1237" y="2572"/>
                      <a:pt x="1266" y="2553"/>
                    </a:cubicBezTo>
                    <a:lnTo>
                      <a:pt x="1266" y="2553"/>
                    </a:lnTo>
                    <a:cubicBezTo>
                      <a:pt x="1264" y="2563"/>
                      <a:pt x="1262" y="2573"/>
                      <a:pt x="1261" y="2583"/>
                    </a:cubicBezTo>
                    <a:lnTo>
                      <a:pt x="1261" y="2583"/>
                    </a:lnTo>
                    <a:cubicBezTo>
                      <a:pt x="1264" y="2573"/>
                      <a:pt x="1267" y="2562"/>
                      <a:pt x="1270" y="2551"/>
                    </a:cubicBezTo>
                    <a:lnTo>
                      <a:pt x="1270" y="2551"/>
                    </a:lnTo>
                    <a:cubicBezTo>
                      <a:pt x="1274" y="2549"/>
                      <a:pt x="1279" y="2548"/>
                      <a:pt x="1284" y="2548"/>
                    </a:cubicBezTo>
                    <a:lnTo>
                      <a:pt x="1284" y="2548"/>
                    </a:lnTo>
                    <a:cubicBezTo>
                      <a:pt x="1242" y="2680"/>
                      <a:pt x="1199" y="2817"/>
                      <a:pt x="1178" y="2919"/>
                    </a:cubicBezTo>
                    <a:lnTo>
                      <a:pt x="1178" y="2919"/>
                    </a:lnTo>
                    <a:cubicBezTo>
                      <a:pt x="1210" y="2815"/>
                      <a:pt x="1319" y="2465"/>
                      <a:pt x="1353" y="2354"/>
                    </a:cubicBezTo>
                    <a:lnTo>
                      <a:pt x="1353" y="2354"/>
                    </a:lnTo>
                    <a:lnTo>
                      <a:pt x="1420" y="2197"/>
                    </a:lnTo>
                    <a:lnTo>
                      <a:pt x="1420" y="2197"/>
                    </a:lnTo>
                    <a:cubicBezTo>
                      <a:pt x="1425" y="2191"/>
                      <a:pt x="1430" y="2185"/>
                      <a:pt x="1435" y="2180"/>
                    </a:cubicBezTo>
                    <a:lnTo>
                      <a:pt x="1435" y="2180"/>
                    </a:lnTo>
                    <a:cubicBezTo>
                      <a:pt x="1436" y="2170"/>
                      <a:pt x="1442" y="2150"/>
                      <a:pt x="1450" y="2126"/>
                    </a:cubicBezTo>
                    <a:lnTo>
                      <a:pt x="1450" y="2126"/>
                    </a:lnTo>
                    <a:lnTo>
                      <a:pt x="1504" y="2000"/>
                    </a:lnTo>
                    <a:lnTo>
                      <a:pt x="1504" y="2000"/>
                    </a:lnTo>
                    <a:cubicBezTo>
                      <a:pt x="1497" y="2015"/>
                      <a:pt x="1486" y="2037"/>
                      <a:pt x="1473" y="2062"/>
                    </a:cubicBezTo>
                    <a:lnTo>
                      <a:pt x="1473" y="2062"/>
                    </a:lnTo>
                    <a:cubicBezTo>
                      <a:pt x="1484" y="2033"/>
                      <a:pt x="1497" y="2003"/>
                      <a:pt x="1509" y="1975"/>
                    </a:cubicBezTo>
                    <a:lnTo>
                      <a:pt x="1509" y="1975"/>
                    </a:lnTo>
                    <a:cubicBezTo>
                      <a:pt x="1530" y="1942"/>
                      <a:pt x="1553" y="1909"/>
                      <a:pt x="1574" y="1882"/>
                    </a:cubicBezTo>
                    <a:lnTo>
                      <a:pt x="1574" y="1882"/>
                    </a:lnTo>
                    <a:cubicBezTo>
                      <a:pt x="1566" y="1894"/>
                      <a:pt x="1562" y="1901"/>
                      <a:pt x="1563" y="1901"/>
                    </a:cubicBezTo>
                    <a:cubicBezTo>
                      <a:pt x="1564" y="1901"/>
                      <a:pt x="1580" y="1881"/>
                      <a:pt x="1614" y="1836"/>
                    </a:cubicBezTo>
                    <a:lnTo>
                      <a:pt x="1614" y="1836"/>
                    </a:lnTo>
                    <a:cubicBezTo>
                      <a:pt x="1602" y="1847"/>
                      <a:pt x="1589" y="1863"/>
                      <a:pt x="1574" y="1882"/>
                    </a:cubicBezTo>
                    <a:lnTo>
                      <a:pt x="1574" y="1882"/>
                    </a:lnTo>
                    <a:cubicBezTo>
                      <a:pt x="1618" y="1814"/>
                      <a:pt x="1777" y="1581"/>
                      <a:pt x="1887" y="1398"/>
                    </a:cubicBezTo>
                    <a:cubicBezTo>
                      <a:pt x="1887" y="1395"/>
                      <a:pt x="1886" y="1393"/>
                      <a:pt x="1885" y="1393"/>
                    </a:cubicBezTo>
                    <a:cubicBezTo>
                      <a:pt x="1867" y="1393"/>
                      <a:pt x="1765" y="1547"/>
                      <a:pt x="1705" y="1647"/>
                    </a:cubicBezTo>
                    <a:lnTo>
                      <a:pt x="1705" y="1647"/>
                    </a:lnTo>
                    <a:cubicBezTo>
                      <a:pt x="1747" y="1547"/>
                      <a:pt x="1790" y="1428"/>
                      <a:pt x="1833" y="1343"/>
                    </a:cubicBezTo>
                    <a:lnTo>
                      <a:pt x="1833" y="1343"/>
                    </a:lnTo>
                    <a:cubicBezTo>
                      <a:pt x="1715" y="1461"/>
                      <a:pt x="1625" y="1691"/>
                      <a:pt x="1604" y="1691"/>
                    </a:cubicBezTo>
                    <a:cubicBezTo>
                      <a:pt x="1596" y="1691"/>
                      <a:pt x="1598" y="1655"/>
                      <a:pt x="1614" y="1562"/>
                    </a:cubicBezTo>
                    <a:cubicBezTo>
                      <a:pt x="1630" y="1514"/>
                      <a:pt x="1632" y="1494"/>
                      <a:pt x="1625" y="1494"/>
                    </a:cubicBezTo>
                    <a:cubicBezTo>
                      <a:pt x="1609" y="1494"/>
                      <a:pt x="1543" y="1610"/>
                      <a:pt x="1504" y="1726"/>
                    </a:cubicBezTo>
                    <a:cubicBezTo>
                      <a:pt x="1504" y="1672"/>
                      <a:pt x="1477" y="1658"/>
                      <a:pt x="1442" y="1658"/>
                    </a:cubicBezTo>
                    <a:cubicBezTo>
                      <a:pt x="1408" y="1658"/>
                      <a:pt x="1367" y="1672"/>
                      <a:pt x="1340" y="1672"/>
                    </a:cubicBezTo>
                    <a:cubicBezTo>
                      <a:pt x="1166" y="1102"/>
                      <a:pt x="1127" y="969"/>
                      <a:pt x="1132" y="969"/>
                    </a:cubicBezTo>
                    <a:lnTo>
                      <a:pt x="1132" y="969"/>
                    </a:lnTo>
                    <a:cubicBezTo>
                      <a:pt x="1135" y="969"/>
                      <a:pt x="1172" y="1071"/>
                      <a:pt x="1181" y="1071"/>
                    </a:cubicBezTo>
                    <a:cubicBezTo>
                      <a:pt x="1184" y="1071"/>
                      <a:pt x="1184" y="1056"/>
                      <a:pt x="1175" y="1014"/>
                    </a:cubicBezTo>
                    <a:lnTo>
                      <a:pt x="1175" y="1014"/>
                    </a:lnTo>
                    <a:cubicBezTo>
                      <a:pt x="1175" y="1014"/>
                      <a:pt x="1230" y="1014"/>
                      <a:pt x="1340" y="1069"/>
                    </a:cubicBezTo>
                    <a:lnTo>
                      <a:pt x="1308" y="1043"/>
                    </a:lnTo>
                    <a:lnTo>
                      <a:pt x="1308" y="1043"/>
                    </a:lnTo>
                    <a:cubicBezTo>
                      <a:pt x="1321" y="1051"/>
                      <a:pt x="1328" y="1055"/>
                      <a:pt x="1332" y="1055"/>
                    </a:cubicBezTo>
                    <a:cubicBezTo>
                      <a:pt x="1352" y="1055"/>
                      <a:pt x="1216" y="925"/>
                      <a:pt x="1232" y="925"/>
                    </a:cubicBezTo>
                    <a:cubicBezTo>
                      <a:pt x="1236" y="925"/>
                      <a:pt x="1252" y="935"/>
                      <a:pt x="1285" y="960"/>
                    </a:cubicBezTo>
                    <a:cubicBezTo>
                      <a:pt x="1240" y="915"/>
                      <a:pt x="1121" y="824"/>
                      <a:pt x="989" y="728"/>
                    </a:cubicBezTo>
                    <a:lnTo>
                      <a:pt x="989" y="728"/>
                    </a:lnTo>
                    <a:cubicBezTo>
                      <a:pt x="1053" y="770"/>
                      <a:pt x="1160" y="840"/>
                      <a:pt x="1340" y="960"/>
                    </a:cubicBezTo>
                    <a:cubicBezTo>
                      <a:pt x="1360" y="970"/>
                      <a:pt x="1371" y="974"/>
                      <a:pt x="1375" y="974"/>
                    </a:cubicBezTo>
                    <a:cubicBezTo>
                      <a:pt x="1414" y="974"/>
                      <a:pt x="816" y="572"/>
                      <a:pt x="837" y="572"/>
                    </a:cubicBezTo>
                    <a:cubicBezTo>
                      <a:pt x="838" y="572"/>
                      <a:pt x="842" y="574"/>
                      <a:pt x="847" y="576"/>
                    </a:cubicBezTo>
                    <a:cubicBezTo>
                      <a:pt x="632" y="442"/>
                      <a:pt x="575" y="413"/>
                      <a:pt x="534" y="393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8" name="Google Shape;4178;p32"/>
              <p:cNvSpPr/>
              <p:nvPr/>
            </p:nvSpPr>
            <p:spPr>
              <a:xfrm>
                <a:off x="6825042" y="2929195"/>
                <a:ext cx="679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55" y="1"/>
                    </a:moveTo>
                    <a:lnTo>
                      <a:pt x="0" y="56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9" name="Google Shape;4179;p32"/>
              <p:cNvSpPr/>
              <p:nvPr/>
            </p:nvSpPr>
            <p:spPr>
              <a:xfrm>
                <a:off x="6829077" y="292123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0" name="Google Shape;4180;p32"/>
              <p:cNvSpPr/>
              <p:nvPr/>
            </p:nvSpPr>
            <p:spPr>
              <a:xfrm>
                <a:off x="6829753" y="2916601"/>
                <a:ext cx="691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6" h="56" extrusionOk="0">
                    <a:moveTo>
                      <a:pt x="55" y="0"/>
                    </a:moveTo>
                    <a:lnTo>
                      <a:pt x="1" y="55"/>
                    </a:lnTo>
                    <a:lnTo>
                      <a:pt x="1" y="5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1" name="Google Shape;4181;p32"/>
              <p:cNvSpPr/>
              <p:nvPr/>
            </p:nvSpPr>
            <p:spPr>
              <a:xfrm>
                <a:off x="6822349" y="2934510"/>
                <a:ext cx="1357" cy="5373"/>
              </a:xfrm>
              <a:custGeom>
                <a:avLst/>
                <a:gdLst/>
                <a:ahLst/>
                <a:cxnLst/>
                <a:rect l="l" t="t" r="r" b="b"/>
                <a:pathLst>
                  <a:path w="110" h="439" extrusionOk="0">
                    <a:moveTo>
                      <a:pt x="110" y="0"/>
                    </a:moveTo>
                    <a:cubicBezTo>
                      <a:pt x="55" y="219"/>
                      <a:pt x="0" y="329"/>
                      <a:pt x="0" y="438"/>
                    </a:cubicBez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2" name="Google Shape;4182;p32"/>
              <p:cNvSpPr/>
              <p:nvPr/>
            </p:nvSpPr>
            <p:spPr>
              <a:xfrm>
                <a:off x="6821672" y="2933844"/>
                <a:ext cx="1357" cy="4162"/>
              </a:xfrm>
              <a:custGeom>
                <a:avLst/>
                <a:gdLst/>
                <a:ahLst/>
                <a:cxnLst/>
                <a:rect l="l" t="t" r="r" b="b"/>
                <a:pathLst>
                  <a:path w="110" h="340" extrusionOk="0">
                    <a:moveTo>
                      <a:pt x="110" y="0"/>
                    </a:moveTo>
                    <a:lnTo>
                      <a:pt x="110" y="0"/>
                    </a:lnTo>
                    <a:cubicBezTo>
                      <a:pt x="55" y="55"/>
                      <a:pt x="55" y="219"/>
                      <a:pt x="0" y="329"/>
                    </a:cubicBezTo>
                    <a:cubicBezTo>
                      <a:pt x="0" y="336"/>
                      <a:pt x="1" y="340"/>
                      <a:pt x="3" y="340"/>
                    </a:cubicBezTo>
                    <a:cubicBezTo>
                      <a:pt x="15" y="340"/>
                      <a:pt x="62" y="191"/>
                      <a:pt x="11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3" name="Google Shape;4183;p32"/>
              <p:cNvSpPr/>
              <p:nvPr/>
            </p:nvSpPr>
            <p:spPr>
              <a:xfrm>
                <a:off x="6826383" y="2923237"/>
                <a:ext cx="2048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166" h="220" extrusionOk="0">
                    <a:moveTo>
                      <a:pt x="165" y="0"/>
                    </a:moveTo>
                    <a:lnTo>
                      <a:pt x="110" y="55"/>
                    </a:lnTo>
                    <a:lnTo>
                      <a:pt x="1" y="21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4" name="Google Shape;4184;p32"/>
              <p:cNvSpPr/>
              <p:nvPr/>
            </p:nvSpPr>
            <p:spPr>
              <a:xfrm>
                <a:off x="6813469" y="2907919"/>
                <a:ext cx="24453" cy="15422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1260" extrusionOk="0">
                    <a:moveTo>
                      <a:pt x="229" y="115"/>
                    </a:moveTo>
                    <a:lnTo>
                      <a:pt x="284" y="170"/>
                    </a:lnTo>
                    <a:lnTo>
                      <a:pt x="335" y="170"/>
                    </a:lnTo>
                    <a:cubicBezTo>
                      <a:pt x="299" y="150"/>
                      <a:pt x="264" y="132"/>
                      <a:pt x="229" y="115"/>
                    </a:cubicBezTo>
                    <a:close/>
                    <a:moveTo>
                      <a:pt x="393" y="224"/>
                    </a:moveTo>
                    <a:lnTo>
                      <a:pt x="558" y="334"/>
                    </a:lnTo>
                    <a:cubicBezTo>
                      <a:pt x="559" y="334"/>
                      <a:pt x="561" y="335"/>
                      <a:pt x="563" y="335"/>
                    </a:cubicBezTo>
                    <a:lnTo>
                      <a:pt x="563" y="335"/>
                    </a:lnTo>
                    <a:cubicBezTo>
                      <a:pt x="528" y="311"/>
                      <a:pt x="474" y="275"/>
                      <a:pt x="393" y="224"/>
                    </a:cubicBezTo>
                    <a:close/>
                    <a:moveTo>
                      <a:pt x="787" y="419"/>
                    </a:moveTo>
                    <a:cubicBezTo>
                      <a:pt x="924" y="495"/>
                      <a:pt x="1057" y="567"/>
                      <a:pt x="1172" y="620"/>
                    </a:cubicBezTo>
                    <a:lnTo>
                      <a:pt x="1172" y="620"/>
                    </a:lnTo>
                    <a:cubicBezTo>
                      <a:pt x="920" y="513"/>
                      <a:pt x="1075" y="604"/>
                      <a:pt x="787" y="419"/>
                    </a:cubicBezTo>
                    <a:close/>
                    <a:moveTo>
                      <a:pt x="1801" y="636"/>
                    </a:moveTo>
                    <a:cubicBezTo>
                      <a:pt x="1695" y="636"/>
                      <a:pt x="1541" y="743"/>
                      <a:pt x="1496" y="772"/>
                    </a:cubicBezTo>
                    <a:lnTo>
                      <a:pt x="1506" y="772"/>
                    </a:lnTo>
                    <a:cubicBezTo>
                      <a:pt x="1529" y="759"/>
                      <a:pt x="1600" y="728"/>
                      <a:pt x="1763" y="663"/>
                    </a:cubicBezTo>
                    <a:lnTo>
                      <a:pt x="1872" y="663"/>
                    </a:lnTo>
                    <a:cubicBezTo>
                      <a:pt x="1854" y="644"/>
                      <a:pt x="1829" y="636"/>
                      <a:pt x="1801" y="636"/>
                    </a:cubicBezTo>
                    <a:close/>
                    <a:moveTo>
                      <a:pt x="1579" y="760"/>
                    </a:moveTo>
                    <a:cubicBezTo>
                      <a:pt x="1578" y="760"/>
                      <a:pt x="1558" y="767"/>
                      <a:pt x="1537" y="772"/>
                    </a:cubicBezTo>
                    <a:lnTo>
                      <a:pt x="1544" y="772"/>
                    </a:lnTo>
                    <a:cubicBezTo>
                      <a:pt x="1570" y="763"/>
                      <a:pt x="1579" y="760"/>
                      <a:pt x="1579" y="760"/>
                    </a:cubicBezTo>
                    <a:close/>
                    <a:moveTo>
                      <a:pt x="1489" y="772"/>
                    </a:moveTo>
                    <a:lnTo>
                      <a:pt x="1489" y="776"/>
                    </a:lnTo>
                    <a:lnTo>
                      <a:pt x="1489" y="776"/>
                    </a:lnTo>
                    <a:cubicBezTo>
                      <a:pt x="1491" y="775"/>
                      <a:pt x="1493" y="774"/>
                      <a:pt x="1496" y="772"/>
                    </a:cubicBezTo>
                    <a:close/>
                    <a:moveTo>
                      <a:pt x="1506" y="772"/>
                    </a:moveTo>
                    <a:cubicBezTo>
                      <a:pt x="1495" y="778"/>
                      <a:pt x="1494" y="780"/>
                      <a:pt x="1499" y="780"/>
                    </a:cubicBezTo>
                    <a:cubicBezTo>
                      <a:pt x="1505" y="780"/>
                      <a:pt x="1521" y="776"/>
                      <a:pt x="1537" y="772"/>
                    </a:cubicBezTo>
                    <a:close/>
                    <a:moveTo>
                      <a:pt x="941" y="553"/>
                    </a:moveTo>
                    <a:lnTo>
                      <a:pt x="1444" y="832"/>
                    </a:lnTo>
                    <a:lnTo>
                      <a:pt x="1444" y="832"/>
                    </a:lnTo>
                    <a:cubicBezTo>
                      <a:pt x="1436" y="842"/>
                      <a:pt x="1430" y="850"/>
                      <a:pt x="1426" y="856"/>
                    </a:cubicBezTo>
                    <a:lnTo>
                      <a:pt x="1426" y="856"/>
                    </a:lnTo>
                    <a:cubicBezTo>
                      <a:pt x="1190" y="713"/>
                      <a:pt x="970" y="581"/>
                      <a:pt x="941" y="553"/>
                    </a:cubicBezTo>
                    <a:close/>
                    <a:moveTo>
                      <a:pt x="1505" y="1031"/>
                    </a:moveTo>
                    <a:lnTo>
                      <a:pt x="1505" y="1031"/>
                    </a:lnTo>
                    <a:cubicBezTo>
                      <a:pt x="1529" y="1046"/>
                      <a:pt x="1545" y="1055"/>
                      <a:pt x="1549" y="1055"/>
                    </a:cubicBezTo>
                    <a:cubicBezTo>
                      <a:pt x="1551" y="1055"/>
                      <a:pt x="1550" y="1052"/>
                      <a:pt x="1544" y="1046"/>
                    </a:cubicBezTo>
                    <a:cubicBezTo>
                      <a:pt x="1530" y="1041"/>
                      <a:pt x="1517" y="1037"/>
                      <a:pt x="1505" y="1031"/>
                    </a:cubicBezTo>
                    <a:close/>
                    <a:moveTo>
                      <a:pt x="13" y="0"/>
                    </a:moveTo>
                    <a:cubicBezTo>
                      <a:pt x="0" y="0"/>
                      <a:pt x="94" y="47"/>
                      <a:pt x="229" y="115"/>
                    </a:cubicBezTo>
                    <a:cubicBezTo>
                      <a:pt x="247" y="115"/>
                      <a:pt x="314" y="151"/>
                      <a:pt x="387" y="194"/>
                    </a:cubicBezTo>
                    <a:lnTo>
                      <a:pt x="387" y="194"/>
                    </a:lnTo>
                    <a:cubicBezTo>
                      <a:pt x="366" y="183"/>
                      <a:pt x="350" y="175"/>
                      <a:pt x="339" y="170"/>
                    </a:cubicBezTo>
                    <a:lnTo>
                      <a:pt x="335" y="170"/>
                    </a:lnTo>
                    <a:cubicBezTo>
                      <a:pt x="375" y="191"/>
                      <a:pt x="416" y="213"/>
                      <a:pt x="457" y="235"/>
                    </a:cubicBezTo>
                    <a:lnTo>
                      <a:pt x="457" y="235"/>
                    </a:lnTo>
                    <a:cubicBezTo>
                      <a:pt x="434" y="222"/>
                      <a:pt x="411" y="207"/>
                      <a:pt x="387" y="194"/>
                    </a:cubicBezTo>
                    <a:lnTo>
                      <a:pt x="387" y="194"/>
                    </a:lnTo>
                    <a:cubicBezTo>
                      <a:pt x="419" y="210"/>
                      <a:pt x="461" y="231"/>
                      <a:pt x="511" y="256"/>
                    </a:cubicBezTo>
                    <a:lnTo>
                      <a:pt x="511" y="256"/>
                    </a:lnTo>
                    <a:cubicBezTo>
                      <a:pt x="503" y="251"/>
                      <a:pt x="496" y="246"/>
                      <a:pt x="488" y="242"/>
                    </a:cubicBezTo>
                    <a:lnTo>
                      <a:pt x="488" y="242"/>
                    </a:lnTo>
                    <a:cubicBezTo>
                      <a:pt x="513" y="256"/>
                      <a:pt x="536" y="268"/>
                      <a:pt x="558" y="279"/>
                    </a:cubicBezTo>
                    <a:cubicBezTo>
                      <a:pt x="541" y="271"/>
                      <a:pt x="526" y="263"/>
                      <a:pt x="511" y="256"/>
                    </a:cubicBezTo>
                    <a:lnTo>
                      <a:pt x="511" y="256"/>
                    </a:lnTo>
                    <a:cubicBezTo>
                      <a:pt x="543" y="276"/>
                      <a:pt x="575" y="296"/>
                      <a:pt x="595" y="312"/>
                    </a:cubicBezTo>
                    <a:lnTo>
                      <a:pt x="595" y="312"/>
                    </a:lnTo>
                    <a:cubicBezTo>
                      <a:pt x="549" y="286"/>
                      <a:pt x="503" y="260"/>
                      <a:pt x="457" y="235"/>
                    </a:cubicBezTo>
                    <a:lnTo>
                      <a:pt x="457" y="235"/>
                    </a:lnTo>
                    <a:cubicBezTo>
                      <a:pt x="531" y="279"/>
                      <a:pt x="596" y="319"/>
                      <a:pt x="611" y="325"/>
                    </a:cubicBezTo>
                    <a:lnTo>
                      <a:pt x="611" y="325"/>
                    </a:lnTo>
                    <a:cubicBezTo>
                      <a:pt x="607" y="321"/>
                      <a:pt x="602" y="317"/>
                      <a:pt x="595" y="312"/>
                    </a:cubicBezTo>
                    <a:lnTo>
                      <a:pt x="595" y="312"/>
                    </a:lnTo>
                    <a:cubicBezTo>
                      <a:pt x="600" y="314"/>
                      <a:pt x="604" y="317"/>
                      <a:pt x="609" y="319"/>
                    </a:cubicBezTo>
                    <a:lnTo>
                      <a:pt x="609" y="319"/>
                    </a:lnTo>
                    <a:cubicBezTo>
                      <a:pt x="613" y="323"/>
                      <a:pt x="614" y="325"/>
                      <a:pt x="613" y="325"/>
                    </a:cubicBezTo>
                    <a:cubicBezTo>
                      <a:pt x="613" y="325"/>
                      <a:pt x="612" y="325"/>
                      <a:pt x="611" y="325"/>
                    </a:cubicBezTo>
                    <a:lnTo>
                      <a:pt x="611" y="325"/>
                    </a:lnTo>
                    <a:cubicBezTo>
                      <a:pt x="622" y="336"/>
                      <a:pt x="624" y="343"/>
                      <a:pt x="608" y="343"/>
                    </a:cubicBezTo>
                    <a:cubicBezTo>
                      <a:pt x="599" y="343"/>
                      <a:pt x="584" y="340"/>
                      <a:pt x="563" y="335"/>
                    </a:cubicBezTo>
                    <a:lnTo>
                      <a:pt x="563" y="335"/>
                    </a:lnTo>
                    <a:cubicBezTo>
                      <a:pt x="612" y="370"/>
                      <a:pt x="623" y="381"/>
                      <a:pt x="614" y="381"/>
                    </a:cubicBezTo>
                    <a:cubicBezTo>
                      <a:pt x="598" y="381"/>
                      <a:pt x="517" y="342"/>
                      <a:pt x="502" y="342"/>
                    </a:cubicBezTo>
                    <a:cubicBezTo>
                      <a:pt x="487" y="342"/>
                      <a:pt x="527" y="374"/>
                      <a:pt x="722" y="498"/>
                    </a:cubicBezTo>
                    <a:lnTo>
                      <a:pt x="832" y="553"/>
                    </a:lnTo>
                    <a:cubicBezTo>
                      <a:pt x="1105" y="717"/>
                      <a:pt x="1105" y="717"/>
                      <a:pt x="1160" y="772"/>
                    </a:cubicBezTo>
                    <a:cubicBezTo>
                      <a:pt x="1051" y="717"/>
                      <a:pt x="1051" y="717"/>
                      <a:pt x="941" y="663"/>
                    </a:cubicBezTo>
                    <a:lnTo>
                      <a:pt x="941" y="663"/>
                    </a:lnTo>
                    <a:cubicBezTo>
                      <a:pt x="1293" y="864"/>
                      <a:pt x="1368" y="972"/>
                      <a:pt x="1505" y="1031"/>
                    </a:cubicBezTo>
                    <a:lnTo>
                      <a:pt x="1505" y="1031"/>
                    </a:lnTo>
                    <a:cubicBezTo>
                      <a:pt x="1420" y="979"/>
                      <a:pt x="1237" y="849"/>
                      <a:pt x="1160" y="772"/>
                    </a:cubicBezTo>
                    <a:lnTo>
                      <a:pt x="1160" y="772"/>
                    </a:lnTo>
                    <a:cubicBezTo>
                      <a:pt x="1237" y="818"/>
                      <a:pt x="1318" y="868"/>
                      <a:pt x="1393" y="916"/>
                    </a:cubicBezTo>
                    <a:lnTo>
                      <a:pt x="1393" y="916"/>
                    </a:lnTo>
                    <a:cubicBezTo>
                      <a:pt x="1389" y="922"/>
                      <a:pt x="1385" y="929"/>
                      <a:pt x="1379" y="936"/>
                    </a:cubicBezTo>
                    <a:cubicBezTo>
                      <a:pt x="1387" y="929"/>
                      <a:pt x="1394" y="923"/>
                      <a:pt x="1399" y="919"/>
                    </a:cubicBezTo>
                    <a:lnTo>
                      <a:pt x="1399" y="919"/>
                    </a:lnTo>
                    <a:cubicBezTo>
                      <a:pt x="1562" y="1022"/>
                      <a:pt x="1699" y="1109"/>
                      <a:pt x="1713" y="1109"/>
                    </a:cubicBezTo>
                    <a:cubicBezTo>
                      <a:pt x="1715" y="1109"/>
                      <a:pt x="1714" y="1107"/>
                      <a:pt x="1708" y="1101"/>
                    </a:cubicBezTo>
                    <a:lnTo>
                      <a:pt x="1708" y="1101"/>
                    </a:lnTo>
                    <a:cubicBezTo>
                      <a:pt x="1907" y="1225"/>
                      <a:pt x="1959" y="1259"/>
                      <a:pt x="1967" y="1259"/>
                    </a:cubicBezTo>
                    <a:cubicBezTo>
                      <a:pt x="1976" y="1259"/>
                      <a:pt x="1922" y="1210"/>
                      <a:pt x="1982" y="1210"/>
                    </a:cubicBezTo>
                    <a:cubicBezTo>
                      <a:pt x="1880" y="1134"/>
                      <a:pt x="1659" y="998"/>
                      <a:pt x="1447" y="869"/>
                    </a:cubicBezTo>
                    <a:lnTo>
                      <a:pt x="1447" y="869"/>
                    </a:lnTo>
                    <a:lnTo>
                      <a:pt x="1469" y="846"/>
                    </a:lnTo>
                    <a:lnTo>
                      <a:pt x="1469" y="846"/>
                    </a:lnTo>
                    <a:lnTo>
                      <a:pt x="1927" y="1101"/>
                    </a:lnTo>
                    <a:cubicBezTo>
                      <a:pt x="1980" y="1101"/>
                      <a:pt x="1982" y="897"/>
                      <a:pt x="1489" y="784"/>
                    </a:cubicBezTo>
                    <a:lnTo>
                      <a:pt x="1489" y="784"/>
                    </a:lnTo>
                    <a:lnTo>
                      <a:pt x="1489" y="776"/>
                    </a:lnTo>
                    <a:lnTo>
                      <a:pt x="1489" y="776"/>
                    </a:lnTo>
                    <a:cubicBezTo>
                      <a:pt x="1486" y="778"/>
                      <a:pt x="1484" y="779"/>
                      <a:pt x="1483" y="779"/>
                    </a:cubicBezTo>
                    <a:lnTo>
                      <a:pt x="1483" y="779"/>
                    </a:lnTo>
                    <a:cubicBezTo>
                      <a:pt x="1485" y="777"/>
                      <a:pt x="1487" y="775"/>
                      <a:pt x="1489" y="772"/>
                    </a:cubicBezTo>
                    <a:lnTo>
                      <a:pt x="1489" y="772"/>
                    </a:lnTo>
                    <a:cubicBezTo>
                      <a:pt x="1484" y="777"/>
                      <a:pt x="1482" y="779"/>
                      <a:pt x="1483" y="779"/>
                    </a:cubicBezTo>
                    <a:cubicBezTo>
                      <a:pt x="1483" y="779"/>
                      <a:pt x="1483" y="779"/>
                      <a:pt x="1483" y="779"/>
                    </a:cubicBezTo>
                    <a:lnTo>
                      <a:pt x="1483" y="779"/>
                    </a:lnTo>
                    <a:cubicBezTo>
                      <a:pt x="1483" y="780"/>
                      <a:pt x="1482" y="781"/>
                      <a:pt x="1481" y="782"/>
                    </a:cubicBezTo>
                    <a:lnTo>
                      <a:pt x="1481" y="782"/>
                    </a:lnTo>
                    <a:cubicBezTo>
                      <a:pt x="1466" y="779"/>
                      <a:pt x="1450" y="775"/>
                      <a:pt x="1434" y="772"/>
                    </a:cubicBezTo>
                    <a:lnTo>
                      <a:pt x="1379" y="717"/>
                    </a:lnTo>
                    <a:lnTo>
                      <a:pt x="1379" y="772"/>
                    </a:lnTo>
                    <a:lnTo>
                      <a:pt x="1325" y="717"/>
                    </a:lnTo>
                    <a:lnTo>
                      <a:pt x="1325" y="663"/>
                    </a:lnTo>
                    <a:lnTo>
                      <a:pt x="1325" y="663"/>
                    </a:lnTo>
                    <a:cubicBezTo>
                      <a:pt x="1325" y="663"/>
                      <a:pt x="1325" y="663"/>
                      <a:pt x="1325" y="663"/>
                    </a:cubicBezTo>
                    <a:lnTo>
                      <a:pt x="1325" y="663"/>
                    </a:lnTo>
                    <a:cubicBezTo>
                      <a:pt x="1124" y="562"/>
                      <a:pt x="826" y="413"/>
                      <a:pt x="606" y="303"/>
                    </a:cubicBezTo>
                    <a:lnTo>
                      <a:pt x="606" y="303"/>
                    </a:lnTo>
                    <a:cubicBezTo>
                      <a:pt x="546" y="265"/>
                      <a:pt x="476" y="221"/>
                      <a:pt x="393" y="170"/>
                    </a:cubicBezTo>
                    <a:cubicBezTo>
                      <a:pt x="372" y="170"/>
                      <a:pt x="427" y="204"/>
                      <a:pt x="488" y="242"/>
                    </a:cubicBezTo>
                    <a:lnTo>
                      <a:pt x="488" y="242"/>
                    </a:lnTo>
                    <a:cubicBezTo>
                      <a:pt x="386" y="184"/>
                      <a:pt x="263" y="104"/>
                      <a:pt x="174" y="60"/>
                    </a:cubicBezTo>
                    <a:cubicBezTo>
                      <a:pt x="70" y="18"/>
                      <a:pt x="21" y="0"/>
                      <a:pt x="13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5" name="Google Shape;4185;p32"/>
              <p:cNvSpPr/>
              <p:nvPr/>
            </p:nvSpPr>
            <p:spPr>
              <a:xfrm>
                <a:off x="6831770" y="2917267"/>
                <a:ext cx="69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1" extrusionOk="0">
                    <a:moveTo>
                      <a:pt x="56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6" name="Google Shape;4186;p32"/>
              <p:cNvSpPr/>
              <p:nvPr/>
            </p:nvSpPr>
            <p:spPr>
              <a:xfrm>
                <a:off x="6809902" y="2909941"/>
                <a:ext cx="32164" cy="16426"/>
              </a:xfrm>
              <a:custGeom>
                <a:avLst/>
                <a:gdLst/>
                <a:ahLst/>
                <a:cxnLst/>
                <a:rect l="l" t="t" r="r" b="b"/>
                <a:pathLst>
                  <a:path w="2607" h="1342" extrusionOk="0">
                    <a:moveTo>
                      <a:pt x="848" y="660"/>
                    </a:moveTo>
                    <a:lnTo>
                      <a:pt x="848" y="660"/>
                    </a:lnTo>
                    <a:cubicBezTo>
                      <a:pt x="858" y="665"/>
                      <a:pt x="874" y="672"/>
                      <a:pt x="893" y="680"/>
                    </a:cubicBezTo>
                    <a:lnTo>
                      <a:pt x="893" y="680"/>
                    </a:lnTo>
                    <a:cubicBezTo>
                      <a:pt x="891" y="676"/>
                      <a:pt x="878" y="670"/>
                      <a:pt x="848" y="660"/>
                    </a:cubicBezTo>
                    <a:close/>
                    <a:moveTo>
                      <a:pt x="64" y="1"/>
                    </a:moveTo>
                    <a:cubicBezTo>
                      <a:pt x="0" y="1"/>
                      <a:pt x="478" y="238"/>
                      <a:pt x="271" y="238"/>
                    </a:cubicBezTo>
                    <a:cubicBezTo>
                      <a:pt x="241" y="238"/>
                      <a:pt x="197" y="233"/>
                      <a:pt x="136" y="222"/>
                    </a:cubicBezTo>
                    <a:lnTo>
                      <a:pt x="136" y="222"/>
                    </a:lnTo>
                    <a:lnTo>
                      <a:pt x="1122" y="660"/>
                    </a:lnTo>
                    <a:cubicBezTo>
                      <a:pt x="1012" y="660"/>
                      <a:pt x="738" y="496"/>
                      <a:pt x="519" y="441"/>
                    </a:cubicBezTo>
                    <a:lnTo>
                      <a:pt x="519" y="441"/>
                    </a:lnTo>
                    <a:cubicBezTo>
                      <a:pt x="848" y="605"/>
                      <a:pt x="1176" y="715"/>
                      <a:pt x="1669" y="934"/>
                    </a:cubicBezTo>
                    <a:cubicBezTo>
                      <a:pt x="1615" y="912"/>
                      <a:pt x="1588" y="903"/>
                      <a:pt x="1582" y="903"/>
                    </a:cubicBezTo>
                    <a:cubicBezTo>
                      <a:pt x="1567" y="903"/>
                      <a:pt x="1646" y="945"/>
                      <a:pt x="1729" y="982"/>
                    </a:cubicBezTo>
                    <a:lnTo>
                      <a:pt x="1729" y="982"/>
                    </a:lnTo>
                    <a:cubicBezTo>
                      <a:pt x="1451" y="880"/>
                      <a:pt x="1046" y="742"/>
                      <a:pt x="893" y="680"/>
                    </a:cubicBezTo>
                    <a:lnTo>
                      <a:pt x="893" y="680"/>
                    </a:lnTo>
                    <a:cubicBezTo>
                      <a:pt x="895" y="683"/>
                      <a:pt x="889" y="684"/>
                      <a:pt x="878" y="684"/>
                    </a:cubicBezTo>
                    <a:cubicBezTo>
                      <a:pt x="830" y="684"/>
                      <a:pt x="684" y="660"/>
                      <a:pt x="683" y="660"/>
                    </a:cubicBezTo>
                    <a:lnTo>
                      <a:pt x="683" y="660"/>
                    </a:lnTo>
                    <a:cubicBezTo>
                      <a:pt x="1067" y="769"/>
                      <a:pt x="903" y="769"/>
                      <a:pt x="1341" y="879"/>
                    </a:cubicBezTo>
                    <a:cubicBezTo>
                      <a:pt x="1578" y="997"/>
                      <a:pt x="1786" y="1087"/>
                      <a:pt x="1781" y="1087"/>
                    </a:cubicBezTo>
                    <a:cubicBezTo>
                      <a:pt x="1780" y="1087"/>
                      <a:pt x="1746" y="1074"/>
                      <a:pt x="1669" y="1043"/>
                    </a:cubicBezTo>
                    <a:cubicBezTo>
                      <a:pt x="1395" y="988"/>
                      <a:pt x="1450" y="988"/>
                      <a:pt x="1450" y="988"/>
                    </a:cubicBezTo>
                    <a:cubicBezTo>
                      <a:pt x="957" y="769"/>
                      <a:pt x="1176" y="879"/>
                      <a:pt x="683" y="769"/>
                    </a:cubicBezTo>
                    <a:lnTo>
                      <a:pt x="683" y="769"/>
                    </a:lnTo>
                    <a:cubicBezTo>
                      <a:pt x="1287" y="1002"/>
                      <a:pt x="1340" y="1076"/>
                      <a:pt x="2042" y="1227"/>
                    </a:cubicBezTo>
                    <a:lnTo>
                      <a:pt x="2042" y="1227"/>
                    </a:lnTo>
                    <a:cubicBezTo>
                      <a:pt x="1869" y="1180"/>
                      <a:pt x="1687" y="1130"/>
                      <a:pt x="1560" y="1098"/>
                    </a:cubicBezTo>
                    <a:lnTo>
                      <a:pt x="1560" y="1098"/>
                    </a:lnTo>
                    <a:cubicBezTo>
                      <a:pt x="1609" y="1110"/>
                      <a:pt x="1628" y="1114"/>
                      <a:pt x="1632" y="1114"/>
                    </a:cubicBezTo>
                    <a:cubicBezTo>
                      <a:pt x="1640" y="1114"/>
                      <a:pt x="1602" y="1102"/>
                      <a:pt x="1613" y="1102"/>
                    </a:cubicBezTo>
                    <a:cubicBezTo>
                      <a:pt x="1622" y="1102"/>
                      <a:pt x="1672" y="1112"/>
                      <a:pt x="1834" y="1153"/>
                    </a:cubicBezTo>
                    <a:lnTo>
                      <a:pt x="2272" y="1262"/>
                    </a:lnTo>
                    <a:cubicBezTo>
                      <a:pt x="2491" y="1262"/>
                      <a:pt x="2381" y="1262"/>
                      <a:pt x="2272" y="1153"/>
                    </a:cubicBezTo>
                    <a:lnTo>
                      <a:pt x="2217" y="1153"/>
                    </a:lnTo>
                    <a:cubicBezTo>
                      <a:pt x="1943" y="1043"/>
                      <a:pt x="1888" y="988"/>
                      <a:pt x="1779" y="934"/>
                    </a:cubicBezTo>
                    <a:lnTo>
                      <a:pt x="1067" y="605"/>
                    </a:lnTo>
                    <a:cubicBezTo>
                      <a:pt x="1094" y="605"/>
                      <a:pt x="1081" y="591"/>
                      <a:pt x="1094" y="591"/>
                    </a:cubicBezTo>
                    <a:cubicBezTo>
                      <a:pt x="1108" y="591"/>
                      <a:pt x="1149" y="605"/>
                      <a:pt x="1286" y="660"/>
                    </a:cubicBezTo>
                    <a:cubicBezTo>
                      <a:pt x="957" y="496"/>
                      <a:pt x="793" y="386"/>
                      <a:pt x="519" y="331"/>
                    </a:cubicBezTo>
                    <a:cubicBezTo>
                      <a:pt x="410" y="222"/>
                      <a:pt x="738" y="331"/>
                      <a:pt x="245" y="57"/>
                    </a:cubicBezTo>
                    <a:cubicBezTo>
                      <a:pt x="133" y="17"/>
                      <a:pt x="80" y="1"/>
                      <a:pt x="64" y="1"/>
                    </a:cubicBezTo>
                    <a:close/>
                    <a:moveTo>
                      <a:pt x="2042" y="1227"/>
                    </a:moveTo>
                    <a:cubicBezTo>
                      <a:pt x="2168" y="1261"/>
                      <a:pt x="2289" y="1294"/>
                      <a:pt x="2381" y="1317"/>
                    </a:cubicBezTo>
                    <a:cubicBezTo>
                      <a:pt x="2418" y="1317"/>
                      <a:pt x="2576" y="1341"/>
                      <a:pt x="2596" y="1341"/>
                    </a:cubicBezTo>
                    <a:cubicBezTo>
                      <a:pt x="2607" y="1341"/>
                      <a:pt x="2582" y="1335"/>
                      <a:pt x="2491" y="1317"/>
                    </a:cubicBezTo>
                    <a:cubicBezTo>
                      <a:pt x="2316" y="1284"/>
                      <a:pt x="2168" y="1254"/>
                      <a:pt x="2042" y="1227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7" name="Google Shape;4187;p32"/>
              <p:cNvSpPr/>
              <p:nvPr/>
            </p:nvSpPr>
            <p:spPr>
              <a:xfrm>
                <a:off x="6819655" y="2914615"/>
                <a:ext cx="4738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165" extrusionOk="0">
                    <a:moveTo>
                      <a:pt x="0" y="0"/>
                    </a:moveTo>
                    <a:lnTo>
                      <a:pt x="383" y="164"/>
                    </a:lnTo>
                    <a:lnTo>
                      <a:pt x="219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8" name="Google Shape;4188;p32"/>
              <p:cNvSpPr/>
              <p:nvPr/>
            </p:nvSpPr>
            <p:spPr>
              <a:xfrm>
                <a:off x="6833419" y="2921735"/>
                <a:ext cx="5120" cy="2864"/>
              </a:xfrm>
              <a:custGeom>
                <a:avLst/>
                <a:gdLst/>
                <a:ahLst/>
                <a:cxnLst/>
                <a:rect l="l" t="t" r="r" b="b"/>
                <a:pathLst>
                  <a:path w="415" h="234" extrusionOk="0">
                    <a:moveTo>
                      <a:pt x="2" y="0"/>
                    </a:moveTo>
                    <a:cubicBezTo>
                      <a:pt x="1" y="0"/>
                      <a:pt x="189" y="98"/>
                      <a:pt x="415" y="234"/>
                    </a:cubicBezTo>
                    <a:cubicBezTo>
                      <a:pt x="305" y="124"/>
                      <a:pt x="195" y="69"/>
                      <a:pt x="31" y="14"/>
                    </a:cubicBezTo>
                    <a:cubicBezTo>
                      <a:pt x="12" y="5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9" name="Google Shape;4189;p32"/>
              <p:cNvSpPr/>
              <p:nvPr/>
            </p:nvSpPr>
            <p:spPr>
              <a:xfrm>
                <a:off x="6817626" y="2919919"/>
                <a:ext cx="3393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55" extrusionOk="0">
                    <a:moveTo>
                      <a:pt x="1" y="0"/>
                    </a:moveTo>
                    <a:lnTo>
                      <a:pt x="110" y="55"/>
                    </a:lnTo>
                    <a:lnTo>
                      <a:pt x="275" y="55"/>
                    </a:lnTo>
                    <a:cubicBezTo>
                      <a:pt x="110" y="55"/>
                      <a:pt x="55" y="0"/>
                      <a:pt x="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0" name="Google Shape;4190;p32"/>
              <p:cNvSpPr/>
              <p:nvPr/>
            </p:nvSpPr>
            <p:spPr>
              <a:xfrm>
                <a:off x="6823013" y="2923237"/>
                <a:ext cx="19617" cy="335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274" extrusionOk="0">
                    <a:moveTo>
                      <a:pt x="1422" y="206"/>
                    </a:moveTo>
                    <a:cubicBezTo>
                      <a:pt x="1460" y="210"/>
                      <a:pt x="1497" y="215"/>
                      <a:pt x="1534" y="219"/>
                    </a:cubicBezTo>
                    <a:cubicBezTo>
                      <a:pt x="1486" y="212"/>
                      <a:pt x="1450" y="208"/>
                      <a:pt x="1422" y="206"/>
                    </a:cubicBezTo>
                    <a:close/>
                    <a:moveTo>
                      <a:pt x="110" y="0"/>
                    </a:moveTo>
                    <a:cubicBezTo>
                      <a:pt x="1" y="0"/>
                      <a:pt x="877" y="110"/>
                      <a:pt x="1041" y="164"/>
                    </a:cubicBezTo>
                    <a:cubicBezTo>
                      <a:pt x="954" y="153"/>
                      <a:pt x="906" y="149"/>
                      <a:pt x="884" y="149"/>
                    </a:cubicBezTo>
                    <a:cubicBezTo>
                      <a:pt x="796" y="149"/>
                      <a:pt x="1129" y="219"/>
                      <a:pt x="1041" y="219"/>
                    </a:cubicBezTo>
                    <a:lnTo>
                      <a:pt x="1534" y="268"/>
                    </a:lnTo>
                    <a:lnTo>
                      <a:pt x="1534" y="268"/>
                    </a:lnTo>
                    <a:cubicBezTo>
                      <a:pt x="1433" y="252"/>
                      <a:pt x="1292" y="204"/>
                      <a:pt x="1382" y="204"/>
                    </a:cubicBezTo>
                    <a:cubicBezTo>
                      <a:pt x="1393" y="204"/>
                      <a:pt x="1406" y="204"/>
                      <a:pt x="1422" y="206"/>
                    </a:cubicBezTo>
                    <a:lnTo>
                      <a:pt x="1422" y="206"/>
                    </a:lnTo>
                    <a:cubicBezTo>
                      <a:pt x="967" y="148"/>
                      <a:pt x="515" y="51"/>
                      <a:pt x="110" y="0"/>
                    </a:cubicBezTo>
                    <a:close/>
                    <a:moveTo>
                      <a:pt x="1534" y="268"/>
                    </a:moveTo>
                    <a:cubicBezTo>
                      <a:pt x="1555" y="272"/>
                      <a:pt x="1574" y="274"/>
                      <a:pt x="1589" y="274"/>
                    </a:cubicBezTo>
                    <a:lnTo>
                      <a:pt x="1534" y="268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1" name="Google Shape;4191;p32"/>
              <p:cNvSpPr/>
              <p:nvPr/>
            </p:nvSpPr>
            <p:spPr>
              <a:xfrm>
                <a:off x="6805498" y="2911055"/>
                <a:ext cx="32448" cy="21041"/>
              </a:xfrm>
              <a:custGeom>
                <a:avLst/>
                <a:gdLst/>
                <a:ahLst/>
                <a:cxnLst/>
                <a:rect l="l" t="t" r="r" b="b"/>
                <a:pathLst>
                  <a:path w="2630" h="1719" extrusionOk="0">
                    <a:moveTo>
                      <a:pt x="2335" y="0"/>
                    </a:moveTo>
                    <a:cubicBezTo>
                      <a:pt x="2334" y="0"/>
                      <a:pt x="2323" y="6"/>
                      <a:pt x="2301" y="20"/>
                    </a:cubicBezTo>
                    <a:lnTo>
                      <a:pt x="2307" y="20"/>
                    </a:lnTo>
                    <a:cubicBezTo>
                      <a:pt x="2326" y="7"/>
                      <a:pt x="2336" y="0"/>
                      <a:pt x="2335" y="0"/>
                    </a:cubicBezTo>
                    <a:close/>
                    <a:moveTo>
                      <a:pt x="2354" y="14"/>
                    </a:moveTo>
                    <a:cubicBezTo>
                      <a:pt x="2353" y="14"/>
                      <a:pt x="2351" y="16"/>
                      <a:pt x="2349" y="20"/>
                    </a:cubicBezTo>
                    <a:lnTo>
                      <a:pt x="2356" y="20"/>
                    </a:lnTo>
                    <a:cubicBezTo>
                      <a:pt x="2356" y="16"/>
                      <a:pt x="2355" y="14"/>
                      <a:pt x="2354" y="14"/>
                    </a:cubicBezTo>
                    <a:close/>
                    <a:moveTo>
                      <a:pt x="2356" y="75"/>
                    </a:moveTo>
                    <a:lnTo>
                      <a:pt x="2356" y="75"/>
                    </a:lnTo>
                    <a:cubicBezTo>
                      <a:pt x="2356" y="76"/>
                      <a:pt x="2347" y="103"/>
                      <a:pt x="2333" y="141"/>
                    </a:cubicBezTo>
                    <a:lnTo>
                      <a:pt x="2333" y="141"/>
                    </a:lnTo>
                    <a:cubicBezTo>
                      <a:pt x="2339" y="126"/>
                      <a:pt x="2346" y="104"/>
                      <a:pt x="2356" y="75"/>
                    </a:cubicBezTo>
                    <a:close/>
                    <a:moveTo>
                      <a:pt x="2356" y="184"/>
                    </a:moveTo>
                    <a:cubicBezTo>
                      <a:pt x="2343" y="197"/>
                      <a:pt x="2318" y="241"/>
                      <a:pt x="2284" y="306"/>
                    </a:cubicBezTo>
                    <a:lnTo>
                      <a:pt x="2284" y="306"/>
                    </a:lnTo>
                    <a:cubicBezTo>
                      <a:pt x="2306" y="268"/>
                      <a:pt x="2330" y="228"/>
                      <a:pt x="2356" y="184"/>
                    </a:cubicBezTo>
                    <a:close/>
                    <a:moveTo>
                      <a:pt x="2276" y="320"/>
                    </a:moveTo>
                    <a:cubicBezTo>
                      <a:pt x="2270" y="327"/>
                      <a:pt x="2269" y="331"/>
                      <a:pt x="2260" y="348"/>
                    </a:cubicBezTo>
                    <a:lnTo>
                      <a:pt x="2260" y="348"/>
                    </a:lnTo>
                    <a:cubicBezTo>
                      <a:pt x="2266" y="339"/>
                      <a:pt x="2271" y="329"/>
                      <a:pt x="2276" y="320"/>
                    </a:cubicBezTo>
                    <a:close/>
                    <a:moveTo>
                      <a:pt x="2301" y="294"/>
                    </a:moveTo>
                    <a:lnTo>
                      <a:pt x="2301" y="294"/>
                    </a:lnTo>
                    <a:cubicBezTo>
                      <a:pt x="2289" y="306"/>
                      <a:pt x="2283" y="312"/>
                      <a:pt x="2278" y="317"/>
                    </a:cubicBezTo>
                    <a:lnTo>
                      <a:pt x="2278" y="317"/>
                    </a:lnTo>
                    <a:cubicBezTo>
                      <a:pt x="2280" y="313"/>
                      <a:pt x="2282" y="309"/>
                      <a:pt x="2284" y="306"/>
                    </a:cubicBezTo>
                    <a:lnTo>
                      <a:pt x="2284" y="306"/>
                    </a:lnTo>
                    <a:cubicBezTo>
                      <a:pt x="2282" y="310"/>
                      <a:pt x="2279" y="315"/>
                      <a:pt x="2276" y="320"/>
                    </a:cubicBezTo>
                    <a:lnTo>
                      <a:pt x="2276" y="320"/>
                    </a:lnTo>
                    <a:cubicBezTo>
                      <a:pt x="2277" y="319"/>
                      <a:pt x="2278" y="318"/>
                      <a:pt x="2278" y="317"/>
                    </a:cubicBezTo>
                    <a:lnTo>
                      <a:pt x="2278" y="317"/>
                    </a:lnTo>
                    <a:cubicBezTo>
                      <a:pt x="2273" y="327"/>
                      <a:pt x="2268" y="338"/>
                      <a:pt x="2263" y="348"/>
                    </a:cubicBezTo>
                    <a:lnTo>
                      <a:pt x="2263" y="348"/>
                    </a:lnTo>
                    <a:cubicBezTo>
                      <a:pt x="2274" y="332"/>
                      <a:pt x="2287" y="314"/>
                      <a:pt x="2301" y="294"/>
                    </a:cubicBezTo>
                    <a:close/>
                    <a:moveTo>
                      <a:pt x="2260" y="348"/>
                    </a:moveTo>
                    <a:cubicBezTo>
                      <a:pt x="2257" y="353"/>
                      <a:pt x="2254" y="359"/>
                      <a:pt x="2251" y="365"/>
                    </a:cubicBezTo>
                    <a:lnTo>
                      <a:pt x="2251" y="365"/>
                    </a:lnTo>
                    <a:cubicBezTo>
                      <a:pt x="2255" y="358"/>
                      <a:pt x="2258" y="352"/>
                      <a:pt x="2260" y="348"/>
                    </a:cubicBezTo>
                    <a:close/>
                    <a:moveTo>
                      <a:pt x="2230" y="399"/>
                    </a:moveTo>
                    <a:lnTo>
                      <a:pt x="2230" y="399"/>
                    </a:lnTo>
                    <a:cubicBezTo>
                      <a:pt x="2230" y="400"/>
                      <a:pt x="2230" y="401"/>
                      <a:pt x="2229" y="402"/>
                    </a:cubicBezTo>
                    <a:lnTo>
                      <a:pt x="2229" y="402"/>
                    </a:lnTo>
                    <a:cubicBezTo>
                      <a:pt x="2229" y="403"/>
                      <a:pt x="2228" y="403"/>
                      <a:pt x="2228" y="403"/>
                    </a:cubicBezTo>
                    <a:lnTo>
                      <a:pt x="2228" y="403"/>
                    </a:lnTo>
                    <a:cubicBezTo>
                      <a:pt x="2229" y="401"/>
                      <a:pt x="2229" y="400"/>
                      <a:pt x="2230" y="399"/>
                    </a:cubicBezTo>
                    <a:close/>
                    <a:moveTo>
                      <a:pt x="2263" y="348"/>
                    </a:moveTo>
                    <a:lnTo>
                      <a:pt x="2263" y="348"/>
                    </a:lnTo>
                    <a:cubicBezTo>
                      <a:pt x="2258" y="355"/>
                      <a:pt x="2254" y="361"/>
                      <a:pt x="2250" y="367"/>
                    </a:cubicBezTo>
                    <a:lnTo>
                      <a:pt x="2250" y="367"/>
                    </a:lnTo>
                    <a:cubicBezTo>
                      <a:pt x="2250" y="366"/>
                      <a:pt x="2251" y="365"/>
                      <a:pt x="2251" y="365"/>
                    </a:cubicBezTo>
                    <a:lnTo>
                      <a:pt x="2251" y="365"/>
                    </a:lnTo>
                    <a:cubicBezTo>
                      <a:pt x="2251" y="365"/>
                      <a:pt x="2250" y="366"/>
                      <a:pt x="2250" y="367"/>
                    </a:cubicBezTo>
                    <a:lnTo>
                      <a:pt x="2250" y="367"/>
                    </a:lnTo>
                    <a:cubicBezTo>
                      <a:pt x="2250" y="367"/>
                      <a:pt x="2250" y="367"/>
                      <a:pt x="2250" y="367"/>
                    </a:cubicBezTo>
                    <a:lnTo>
                      <a:pt x="2250" y="367"/>
                    </a:lnTo>
                    <a:cubicBezTo>
                      <a:pt x="2243" y="379"/>
                      <a:pt x="2237" y="391"/>
                      <a:pt x="2230" y="402"/>
                    </a:cubicBezTo>
                    <a:lnTo>
                      <a:pt x="2230" y="402"/>
                    </a:lnTo>
                    <a:cubicBezTo>
                      <a:pt x="2232" y="402"/>
                      <a:pt x="2234" y="403"/>
                      <a:pt x="2236" y="403"/>
                    </a:cubicBezTo>
                    <a:lnTo>
                      <a:pt x="2236" y="403"/>
                    </a:lnTo>
                    <a:cubicBezTo>
                      <a:pt x="2245" y="384"/>
                      <a:pt x="2254" y="365"/>
                      <a:pt x="2263" y="348"/>
                    </a:cubicBezTo>
                    <a:close/>
                    <a:moveTo>
                      <a:pt x="2228" y="403"/>
                    </a:moveTo>
                    <a:lnTo>
                      <a:pt x="2228" y="403"/>
                    </a:lnTo>
                    <a:cubicBezTo>
                      <a:pt x="2228" y="403"/>
                      <a:pt x="2228" y="403"/>
                      <a:pt x="2227" y="404"/>
                    </a:cubicBezTo>
                    <a:lnTo>
                      <a:pt x="2227" y="404"/>
                    </a:lnTo>
                    <a:cubicBezTo>
                      <a:pt x="2227" y="403"/>
                      <a:pt x="2228" y="403"/>
                      <a:pt x="2228" y="403"/>
                    </a:cubicBezTo>
                    <a:lnTo>
                      <a:pt x="2228" y="403"/>
                    </a:lnTo>
                    <a:cubicBezTo>
                      <a:pt x="2228" y="403"/>
                      <a:pt x="2228" y="403"/>
                      <a:pt x="2228" y="403"/>
                    </a:cubicBezTo>
                    <a:close/>
                    <a:moveTo>
                      <a:pt x="2244" y="404"/>
                    </a:moveTo>
                    <a:cubicBezTo>
                      <a:pt x="2241" y="407"/>
                      <a:pt x="2239" y="411"/>
                      <a:pt x="2236" y="414"/>
                    </a:cubicBezTo>
                    <a:lnTo>
                      <a:pt x="2236" y="414"/>
                    </a:lnTo>
                    <a:cubicBezTo>
                      <a:pt x="2238" y="412"/>
                      <a:pt x="2242" y="408"/>
                      <a:pt x="2246" y="404"/>
                    </a:cubicBezTo>
                    <a:cubicBezTo>
                      <a:pt x="2246" y="404"/>
                      <a:pt x="2245" y="404"/>
                      <a:pt x="2244" y="404"/>
                    </a:cubicBezTo>
                    <a:close/>
                    <a:moveTo>
                      <a:pt x="2218" y="436"/>
                    </a:moveTo>
                    <a:lnTo>
                      <a:pt x="2214" y="442"/>
                    </a:lnTo>
                    <a:lnTo>
                      <a:pt x="2214" y="442"/>
                    </a:lnTo>
                    <a:cubicBezTo>
                      <a:pt x="2214" y="442"/>
                      <a:pt x="2214" y="441"/>
                      <a:pt x="2214" y="441"/>
                    </a:cubicBezTo>
                    <a:lnTo>
                      <a:pt x="2214" y="441"/>
                    </a:lnTo>
                    <a:cubicBezTo>
                      <a:pt x="2216" y="439"/>
                      <a:pt x="2217" y="438"/>
                      <a:pt x="2218" y="436"/>
                    </a:cubicBezTo>
                    <a:close/>
                    <a:moveTo>
                      <a:pt x="2204" y="454"/>
                    </a:moveTo>
                    <a:cubicBezTo>
                      <a:pt x="2201" y="458"/>
                      <a:pt x="2199" y="462"/>
                      <a:pt x="2197" y="466"/>
                    </a:cubicBezTo>
                    <a:lnTo>
                      <a:pt x="2197" y="466"/>
                    </a:lnTo>
                    <a:lnTo>
                      <a:pt x="2184" y="485"/>
                    </a:lnTo>
                    <a:lnTo>
                      <a:pt x="2184" y="485"/>
                    </a:lnTo>
                    <a:cubicBezTo>
                      <a:pt x="2185" y="480"/>
                      <a:pt x="2187" y="475"/>
                      <a:pt x="2188" y="470"/>
                    </a:cubicBezTo>
                    <a:lnTo>
                      <a:pt x="2188" y="470"/>
                    </a:lnTo>
                    <a:cubicBezTo>
                      <a:pt x="2188" y="470"/>
                      <a:pt x="2188" y="471"/>
                      <a:pt x="2187" y="471"/>
                    </a:cubicBezTo>
                    <a:lnTo>
                      <a:pt x="2187" y="471"/>
                    </a:lnTo>
                    <a:cubicBezTo>
                      <a:pt x="2189" y="467"/>
                      <a:pt x="2190" y="463"/>
                      <a:pt x="2192" y="458"/>
                    </a:cubicBezTo>
                    <a:lnTo>
                      <a:pt x="2192" y="458"/>
                    </a:lnTo>
                    <a:cubicBezTo>
                      <a:pt x="2190" y="462"/>
                      <a:pt x="2189" y="466"/>
                      <a:pt x="2188" y="470"/>
                    </a:cubicBezTo>
                    <a:lnTo>
                      <a:pt x="2188" y="470"/>
                    </a:lnTo>
                    <a:cubicBezTo>
                      <a:pt x="2192" y="466"/>
                      <a:pt x="2197" y="461"/>
                      <a:pt x="2204" y="454"/>
                    </a:cubicBezTo>
                    <a:close/>
                    <a:moveTo>
                      <a:pt x="2224" y="404"/>
                    </a:moveTo>
                    <a:cubicBezTo>
                      <a:pt x="2205" y="433"/>
                      <a:pt x="2193" y="452"/>
                      <a:pt x="2187" y="463"/>
                    </a:cubicBezTo>
                    <a:lnTo>
                      <a:pt x="2187" y="463"/>
                    </a:lnTo>
                    <a:cubicBezTo>
                      <a:pt x="2157" y="487"/>
                      <a:pt x="2131" y="509"/>
                      <a:pt x="2108" y="527"/>
                    </a:cubicBezTo>
                    <a:lnTo>
                      <a:pt x="2108" y="527"/>
                    </a:lnTo>
                    <a:cubicBezTo>
                      <a:pt x="2196" y="433"/>
                      <a:pt x="2213" y="409"/>
                      <a:pt x="2224" y="404"/>
                    </a:cubicBezTo>
                    <a:close/>
                    <a:moveTo>
                      <a:pt x="1836" y="674"/>
                    </a:moveTo>
                    <a:lnTo>
                      <a:pt x="1836" y="674"/>
                    </a:lnTo>
                    <a:cubicBezTo>
                      <a:pt x="1821" y="683"/>
                      <a:pt x="1806" y="692"/>
                      <a:pt x="1790" y="702"/>
                    </a:cubicBezTo>
                    <a:lnTo>
                      <a:pt x="1790" y="702"/>
                    </a:lnTo>
                    <a:cubicBezTo>
                      <a:pt x="1802" y="691"/>
                      <a:pt x="1808" y="683"/>
                      <a:pt x="1808" y="677"/>
                    </a:cubicBezTo>
                    <a:cubicBezTo>
                      <a:pt x="1818" y="677"/>
                      <a:pt x="1828" y="676"/>
                      <a:pt x="1836" y="674"/>
                    </a:cubicBezTo>
                    <a:close/>
                    <a:moveTo>
                      <a:pt x="2066" y="762"/>
                    </a:moveTo>
                    <a:cubicBezTo>
                      <a:pt x="2046" y="812"/>
                      <a:pt x="2025" y="867"/>
                      <a:pt x="2002" y="929"/>
                    </a:cubicBezTo>
                    <a:lnTo>
                      <a:pt x="2002" y="929"/>
                    </a:lnTo>
                    <a:cubicBezTo>
                      <a:pt x="2003" y="928"/>
                      <a:pt x="2005" y="927"/>
                      <a:pt x="2007" y="926"/>
                    </a:cubicBezTo>
                    <a:lnTo>
                      <a:pt x="2007" y="926"/>
                    </a:lnTo>
                    <a:cubicBezTo>
                      <a:pt x="1996" y="950"/>
                      <a:pt x="1985" y="977"/>
                      <a:pt x="1973" y="1006"/>
                    </a:cubicBezTo>
                    <a:cubicBezTo>
                      <a:pt x="1983" y="979"/>
                      <a:pt x="1992" y="954"/>
                      <a:pt x="2002" y="929"/>
                    </a:cubicBezTo>
                    <a:lnTo>
                      <a:pt x="2002" y="929"/>
                    </a:lnTo>
                    <a:cubicBezTo>
                      <a:pt x="1996" y="932"/>
                      <a:pt x="1991" y="936"/>
                      <a:pt x="1986" y="939"/>
                    </a:cubicBezTo>
                    <a:lnTo>
                      <a:pt x="1986" y="939"/>
                    </a:lnTo>
                    <a:cubicBezTo>
                      <a:pt x="2013" y="879"/>
                      <a:pt x="2040" y="820"/>
                      <a:pt x="2066" y="762"/>
                    </a:cubicBezTo>
                    <a:close/>
                    <a:moveTo>
                      <a:pt x="1722" y="987"/>
                    </a:moveTo>
                    <a:cubicBezTo>
                      <a:pt x="1720" y="987"/>
                      <a:pt x="1712" y="993"/>
                      <a:pt x="1699" y="1006"/>
                    </a:cubicBezTo>
                    <a:lnTo>
                      <a:pt x="1699" y="1006"/>
                    </a:lnTo>
                    <a:lnTo>
                      <a:pt x="1699" y="1006"/>
                    </a:lnTo>
                    <a:cubicBezTo>
                      <a:pt x="1647" y="1058"/>
                      <a:pt x="1608" y="1096"/>
                      <a:pt x="1581" y="1122"/>
                    </a:cubicBezTo>
                    <a:lnTo>
                      <a:pt x="1581" y="1122"/>
                    </a:lnTo>
                    <a:cubicBezTo>
                      <a:pt x="1585" y="1122"/>
                      <a:pt x="1590" y="1122"/>
                      <a:pt x="1595" y="1123"/>
                    </a:cubicBezTo>
                    <a:lnTo>
                      <a:pt x="1595" y="1123"/>
                    </a:lnTo>
                    <a:lnTo>
                      <a:pt x="1634" y="1079"/>
                    </a:lnTo>
                    <a:lnTo>
                      <a:pt x="1634" y="1079"/>
                    </a:lnTo>
                    <a:cubicBezTo>
                      <a:pt x="1623" y="1093"/>
                      <a:pt x="1611" y="1108"/>
                      <a:pt x="1600" y="1123"/>
                    </a:cubicBezTo>
                    <a:lnTo>
                      <a:pt x="1600" y="1123"/>
                    </a:lnTo>
                    <a:cubicBezTo>
                      <a:pt x="1611" y="1123"/>
                      <a:pt x="1623" y="1124"/>
                      <a:pt x="1634" y="1124"/>
                    </a:cubicBezTo>
                    <a:lnTo>
                      <a:pt x="1634" y="1124"/>
                    </a:lnTo>
                    <a:cubicBezTo>
                      <a:pt x="1694" y="1044"/>
                      <a:pt x="1731" y="987"/>
                      <a:pt x="1722" y="987"/>
                    </a:cubicBezTo>
                    <a:close/>
                    <a:moveTo>
                      <a:pt x="1753" y="1006"/>
                    </a:moveTo>
                    <a:lnTo>
                      <a:pt x="1753" y="1006"/>
                    </a:lnTo>
                    <a:cubicBezTo>
                      <a:pt x="1719" y="1048"/>
                      <a:pt x="1687" y="1088"/>
                      <a:pt x="1657" y="1125"/>
                    </a:cubicBezTo>
                    <a:lnTo>
                      <a:pt x="1657" y="1125"/>
                    </a:lnTo>
                    <a:cubicBezTo>
                      <a:pt x="1661" y="1126"/>
                      <a:pt x="1666" y="1126"/>
                      <a:pt x="1670" y="1126"/>
                    </a:cubicBezTo>
                    <a:lnTo>
                      <a:pt x="1670" y="1126"/>
                    </a:lnTo>
                    <a:lnTo>
                      <a:pt x="1753" y="1006"/>
                    </a:lnTo>
                    <a:close/>
                    <a:moveTo>
                      <a:pt x="1595" y="1123"/>
                    </a:moveTo>
                    <a:lnTo>
                      <a:pt x="1550" y="1173"/>
                    </a:lnTo>
                    <a:lnTo>
                      <a:pt x="1550" y="1173"/>
                    </a:lnTo>
                    <a:cubicBezTo>
                      <a:pt x="1555" y="1173"/>
                      <a:pt x="1559" y="1173"/>
                      <a:pt x="1563" y="1174"/>
                    </a:cubicBezTo>
                    <a:lnTo>
                      <a:pt x="1563" y="1174"/>
                    </a:lnTo>
                    <a:cubicBezTo>
                      <a:pt x="1575" y="1157"/>
                      <a:pt x="1588" y="1140"/>
                      <a:pt x="1600" y="1123"/>
                    </a:cubicBezTo>
                    <a:lnTo>
                      <a:pt x="1600" y="1123"/>
                    </a:lnTo>
                    <a:cubicBezTo>
                      <a:pt x="1598" y="1123"/>
                      <a:pt x="1597" y="1123"/>
                      <a:pt x="1595" y="1123"/>
                    </a:cubicBezTo>
                    <a:close/>
                    <a:moveTo>
                      <a:pt x="1595" y="1175"/>
                    </a:moveTo>
                    <a:lnTo>
                      <a:pt x="1595" y="1175"/>
                    </a:lnTo>
                    <a:cubicBezTo>
                      <a:pt x="1595" y="1175"/>
                      <a:pt x="1595" y="1175"/>
                      <a:pt x="1595" y="1175"/>
                    </a:cubicBezTo>
                    <a:lnTo>
                      <a:pt x="1595" y="1175"/>
                    </a:lnTo>
                    <a:cubicBezTo>
                      <a:pt x="1595" y="1175"/>
                      <a:pt x="1595" y="1175"/>
                      <a:pt x="1595" y="1175"/>
                    </a:cubicBezTo>
                    <a:lnTo>
                      <a:pt x="1595" y="1175"/>
                    </a:lnTo>
                    <a:cubicBezTo>
                      <a:pt x="1595" y="1175"/>
                      <a:pt x="1595" y="1175"/>
                      <a:pt x="1595" y="1175"/>
                    </a:cubicBezTo>
                    <a:close/>
                    <a:moveTo>
                      <a:pt x="1974" y="1185"/>
                    </a:moveTo>
                    <a:lnTo>
                      <a:pt x="1974" y="1185"/>
                    </a:lnTo>
                    <a:cubicBezTo>
                      <a:pt x="1974" y="1187"/>
                      <a:pt x="1975" y="1190"/>
                      <a:pt x="1975" y="1191"/>
                    </a:cubicBezTo>
                    <a:lnTo>
                      <a:pt x="1975" y="1191"/>
                    </a:lnTo>
                    <a:cubicBezTo>
                      <a:pt x="1965" y="1188"/>
                      <a:pt x="1965" y="1186"/>
                      <a:pt x="1974" y="1185"/>
                    </a:cubicBezTo>
                    <a:close/>
                    <a:moveTo>
                      <a:pt x="1629" y="1185"/>
                    </a:moveTo>
                    <a:cubicBezTo>
                      <a:pt x="1622" y="1187"/>
                      <a:pt x="1615" y="1188"/>
                      <a:pt x="1608" y="1189"/>
                    </a:cubicBezTo>
                    <a:lnTo>
                      <a:pt x="1608" y="1189"/>
                    </a:lnTo>
                    <a:cubicBezTo>
                      <a:pt x="1607" y="1190"/>
                      <a:pt x="1607" y="1190"/>
                      <a:pt x="1607" y="1191"/>
                    </a:cubicBezTo>
                    <a:lnTo>
                      <a:pt x="1607" y="1191"/>
                    </a:lnTo>
                    <a:lnTo>
                      <a:pt x="1624" y="1193"/>
                    </a:lnTo>
                    <a:lnTo>
                      <a:pt x="1624" y="1193"/>
                    </a:lnTo>
                    <a:lnTo>
                      <a:pt x="1629" y="1185"/>
                    </a:lnTo>
                    <a:close/>
                    <a:moveTo>
                      <a:pt x="1595" y="1175"/>
                    </a:moveTo>
                    <a:cubicBezTo>
                      <a:pt x="1592" y="1179"/>
                      <a:pt x="1589" y="1184"/>
                      <a:pt x="1585" y="1188"/>
                    </a:cubicBezTo>
                    <a:lnTo>
                      <a:pt x="1585" y="1188"/>
                    </a:lnTo>
                    <a:lnTo>
                      <a:pt x="1574" y="1187"/>
                    </a:lnTo>
                    <a:lnTo>
                      <a:pt x="1574" y="1187"/>
                    </a:lnTo>
                    <a:cubicBezTo>
                      <a:pt x="1563" y="1193"/>
                      <a:pt x="1552" y="1199"/>
                      <a:pt x="1542" y="1204"/>
                    </a:cubicBezTo>
                    <a:lnTo>
                      <a:pt x="1542" y="1204"/>
                    </a:lnTo>
                    <a:cubicBezTo>
                      <a:pt x="1546" y="1198"/>
                      <a:pt x="1551" y="1191"/>
                      <a:pt x="1555" y="1185"/>
                    </a:cubicBezTo>
                    <a:lnTo>
                      <a:pt x="1555" y="1185"/>
                    </a:lnTo>
                    <a:lnTo>
                      <a:pt x="1574" y="1187"/>
                    </a:lnTo>
                    <a:lnTo>
                      <a:pt x="1574" y="1187"/>
                    </a:lnTo>
                    <a:cubicBezTo>
                      <a:pt x="1581" y="1183"/>
                      <a:pt x="1588" y="1179"/>
                      <a:pt x="1595" y="1175"/>
                    </a:cubicBezTo>
                    <a:close/>
                    <a:moveTo>
                      <a:pt x="2385" y="1219"/>
                    </a:moveTo>
                    <a:lnTo>
                      <a:pt x="2385" y="1219"/>
                    </a:lnTo>
                    <a:cubicBezTo>
                      <a:pt x="2394" y="1221"/>
                      <a:pt x="2402" y="1223"/>
                      <a:pt x="2411" y="1225"/>
                    </a:cubicBezTo>
                    <a:lnTo>
                      <a:pt x="2630" y="1225"/>
                    </a:lnTo>
                    <a:cubicBezTo>
                      <a:pt x="2554" y="1225"/>
                      <a:pt x="2471" y="1223"/>
                      <a:pt x="2385" y="1219"/>
                    </a:cubicBezTo>
                    <a:close/>
                    <a:moveTo>
                      <a:pt x="1161" y="1116"/>
                    </a:moveTo>
                    <a:lnTo>
                      <a:pt x="1161" y="1116"/>
                    </a:lnTo>
                    <a:cubicBezTo>
                      <a:pt x="1155" y="1120"/>
                      <a:pt x="1150" y="1123"/>
                      <a:pt x="1144" y="1127"/>
                    </a:cubicBezTo>
                    <a:lnTo>
                      <a:pt x="1144" y="1127"/>
                    </a:lnTo>
                    <a:cubicBezTo>
                      <a:pt x="1461" y="1166"/>
                      <a:pt x="1329" y="1170"/>
                      <a:pt x="1082" y="1170"/>
                    </a:cubicBezTo>
                    <a:lnTo>
                      <a:pt x="1082" y="1170"/>
                    </a:lnTo>
                    <a:cubicBezTo>
                      <a:pt x="998" y="1230"/>
                      <a:pt x="926" y="1286"/>
                      <a:pt x="877" y="1335"/>
                    </a:cubicBezTo>
                    <a:cubicBezTo>
                      <a:pt x="1014" y="1280"/>
                      <a:pt x="1137" y="1239"/>
                      <a:pt x="1213" y="1239"/>
                    </a:cubicBezTo>
                    <a:cubicBezTo>
                      <a:pt x="1288" y="1239"/>
                      <a:pt x="1315" y="1280"/>
                      <a:pt x="1261" y="1389"/>
                    </a:cubicBezTo>
                    <a:cubicBezTo>
                      <a:pt x="1375" y="1275"/>
                      <a:pt x="1442" y="1210"/>
                      <a:pt x="1480" y="1176"/>
                    </a:cubicBezTo>
                    <a:lnTo>
                      <a:pt x="1480" y="1176"/>
                    </a:lnTo>
                    <a:lnTo>
                      <a:pt x="1541" y="1183"/>
                    </a:lnTo>
                    <a:lnTo>
                      <a:pt x="1541" y="1183"/>
                    </a:lnTo>
                    <a:lnTo>
                      <a:pt x="1550" y="1173"/>
                    </a:lnTo>
                    <a:lnTo>
                      <a:pt x="1550" y="1173"/>
                    </a:lnTo>
                    <a:cubicBezTo>
                      <a:pt x="1542" y="1173"/>
                      <a:pt x="1533" y="1172"/>
                      <a:pt x="1525" y="1172"/>
                    </a:cubicBezTo>
                    <a:lnTo>
                      <a:pt x="1525" y="1172"/>
                    </a:lnTo>
                    <a:cubicBezTo>
                      <a:pt x="1518" y="1177"/>
                      <a:pt x="1515" y="1179"/>
                      <a:pt x="1513" y="1179"/>
                    </a:cubicBezTo>
                    <a:cubicBezTo>
                      <a:pt x="1511" y="1179"/>
                      <a:pt x="1512" y="1176"/>
                      <a:pt x="1513" y="1172"/>
                    </a:cubicBezTo>
                    <a:lnTo>
                      <a:pt x="1513" y="1172"/>
                    </a:lnTo>
                    <a:cubicBezTo>
                      <a:pt x="1504" y="1172"/>
                      <a:pt x="1495" y="1171"/>
                      <a:pt x="1486" y="1171"/>
                    </a:cubicBezTo>
                    <a:lnTo>
                      <a:pt x="1486" y="1171"/>
                    </a:lnTo>
                    <a:cubicBezTo>
                      <a:pt x="1484" y="1173"/>
                      <a:pt x="1482" y="1175"/>
                      <a:pt x="1480" y="1176"/>
                    </a:cubicBezTo>
                    <a:lnTo>
                      <a:pt x="1480" y="1176"/>
                    </a:lnTo>
                    <a:lnTo>
                      <a:pt x="1425" y="1170"/>
                    </a:lnTo>
                    <a:cubicBezTo>
                      <a:pt x="1444" y="1170"/>
                      <a:pt x="1464" y="1171"/>
                      <a:pt x="1486" y="1171"/>
                    </a:cubicBezTo>
                    <a:lnTo>
                      <a:pt x="1486" y="1171"/>
                    </a:lnTo>
                    <a:cubicBezTo>
                      <a:pt x="1509" y="1150"/>
                      <a:pt x="1520" y="1143"/>
                      <a:pt x="1524" y="1143"/>
                    </a:cubicBezTo>
                    <a:cubicBezTo>
                      <a:pt x="1530" y="1143"/>
                      <a:pt x="1518" y="1161"/>
                      <a:pt x="1513" y="1172"/>
                    </a:cubicBezTo>
                    <a:lnTo>
                      <a:pt x="1513" y="1172"/>
                    </a:lnTo>
                    <a:cubicBezTo>
                      <a:pt x="1517" y="1172"/>
                      <a:pt x="1521" y="1172"/>
                      <a:pt x="1525" y="1172"/>
                    </a:cubicBezTo>
                    <a:lnTo>
                      <a:pt x="1525" y="1172"/>
                    </a:lnTo>
                    <a:cubicBezTo>
                      <a:pt x="1535" y="1164"/>
                      <a:pt x="1552" y="1149"/>
                      <a:pt x="1581" y="1122"/>
                    </a:cubicBezTo>
                    <a:lnTo>
                      <a:pt x="1581" y="1122"/>
                    </a:lnTo>
                    <a:cubicBezTo>
                      <a:pt x="1445" y="1117"/>
                      <a:pt x="1308" y="1116"/>
                      <a:pt x="1161" y="1116"/>
                    </a:cubicBezTo>
                    <a:close/>
                    <a:moveTo>
                      <a:pt x="2307" y="20"/>
                    </a:moveTo>
                    <a:cubicBezTo>
                      <a:pt x="2044" y="202"/>
                      <a:pt x="0" y="1548"/>
                      <a:pt x="17" y="1548"/>
                    </a:cubicBezTo>
                    <a:cubicBezTo>
                      <a:pt x="21" y="1548"/>
                      <a:pt x="144" y="1470"/>
                      <a:pt x="439" y="1280"/>
                    </a:cubicBezTo>
                    <a:lnTo>
                      <a:pt x="549" y="1225"/>
                    </a:lnTo>
                    <a:cubicBezTo>
                      <a:pt x="658" y="1225"/>
                      <a:pt x="822" y="1225"/>
                      <a:pt x="987" y="1170"/>
                    </a:cubicBezTo>
                    <a:cubicBezTo>
                      <a:pt x="1020" y="1170"/>
                      <a:pt x="1052" y="1170"/>
                      <a:pt x="1082" y="1170"/>
                    </a:cubicBezTo>
                    <a:lnTo>
                      <a:pt x="1082" y="1170"/>
                    </a:lnTo>
                    <a:cubicBezTo>
                      <a:pt x="1102" y="1156"/>
                      <a:pt x="1123" y="1142"/>
                      <a:pt x="1144" y="1127"/>
                    </a:cubicBezTo>
                    <a:lnTo>
                      <a:pt x="1144" y="1127"/>
                    </a:lnTo>
                    <a:cubicBezTo>
                      <a:pt x="1114" y="1124"/>
                      <a:pt x="1080" y="1120"/>
                      <a:pt x="1041" y="1116"/>
                    </a:cubicBezTo>
                    <a:cubicBezTo>
                      <a:pt x="1082" y="1116"/>
                      <a:pt x="1122" y="1116"/>
                      <a:pt x="1161" y="1116"/>
                    </a:cubicBezTo>
                    <a:lnTo>
                      <a:pt x="1161" y="1116"/>
                    </a:lnTo>
                    <a:cubicBezTo>
                      <a:pt x="1408" y="949"/>
                      <a:pt x="1709" y="774"/>
                      <a:pt x="1788" y="703"/>
                    </a:cubicBezTo>
                    <a:lnTo>
                      <a:pt x="1788" y="703"/>
                    </a:lnTo>
                    <a:cubicBezTo>
                      <a:pt x="1784" y="705"/>
                      <a:pt x="1780" y="708"/>
                      <a:pt x="1776" y="710"/>
                    </a:cubicBezTo>
                    <a:lnTo>
                      <a:pt x="1776" y="710"/>
                    </a:lnTo>
                    <a:cubicBezTo>
                      <a:pt x="1780" y="707"/>
                      <a:pt x="1785" y="704"/>
                      <a:pt x="1790" y="702"/>
                    </a:cubicBezTo>
                    <a:lnTo>
                      <a:pt x="1790" y="702"/>
                    </a:lnTo>
                    <a:cubicBezTo>
                      <a:pt x="1789" y="702"/>
                      <a:pt x="1789" y="703"/>
                      <a:pt x="1788" y="703"/>
                    </a:cubicBezTo>
                    <a:lnTo>
                      <a:pt x="1788" y="703"/>
                    </a:lnTo>
                    <a:cubicBezTo>
                      <a:pt x="1837" y="676"/>
                      <a:pt x="1854" y="669"/>
                      <a:pt x="1853" y="669"/>
                    </a:cubicBezTo>
                    <a:lnTo>
                      <a:pt x="1853" y="669"/>
                    </a:lnTo>
                    <a:cubicBezTo>
                      <a:pt x="1852" y="669"/>
                      <a:pt x="1846" y="671"/>
                      <a:pt x="1836" y="674"/>
                    </a:cubicBezTo>
                    <a:lnTo>
                      <a:pt x="1836" y="674"/>
                    </a:lnTo>
                    <a:cubicBezTo>
                      <a:pt x="2054" y="541"/>
                      <a:pt x="2181" y="448"/>
                      <a:pt x="2163" y="448"/>
                    </a:cubicBezTo>
                    <a:cubicBezTo>
                      <a:pt x="2163" y="448"/>
                      <a:pt x="2162" y="448"/>
                      <a:pt x="2162" y="448"/>
                    </a:cubicBezTo>
                    <a:lnTo>
                      <a:pt x="2162" y="448"/>
                    </a:lnTo>
                    <a:cubicBezTo>
                      <a:pt x="2171" y="442"/>
                      <a:pt x="2179" y="437"/>
                      <a:pt x="2181" y="437"/>
                    </a:cubicBezTo>
                    <a:lnTo>
                      <a:pt x="2181" y="437"/>
                    </a:lnTo>
                    <a:cubicBezTo>
                      <a:pt x="2185" y="437"/>
                      <a:pt x="2150" y="470"/>
                      <a:pt x="1990" y="607"/>
                    </a:cubicBezTo>
                    <a:lnTo>
                      <a:pt x="1990" y="607"/>
                    </a:lnTo>
                    <a:cubicBezTo>
                      <a:pt x="1996" y="601"/>
                      <a:pt x="2001" y="595"/>
                      <a:pt x="2001" y="595"/>
                    </a:cubicBezTo>
                    <a:lnTo>
                      <a:pt x="2001" y="595"/>
                    </a:lnTo>
                    <a:cubicBezTo>
                      <a:pt x="2000" y="595"/>
                      <a:pt x="1993" y="602"/>
                      <a:pt x="1973" y="623"/>
                    </a:cubicBezTo>
                    <a:cubicBezTo>
                      <a:pt x="1979" y="617"/>
                      <a:pt x="1985" y="612"/>
                      <a:pt x="1990" y="607"/>
                    </a:cubicBezTo>
                    <a:lnTo>
                      <a:pt x="1990" y="607"/>
                    </a:lnTo>
                    <a:cubicBezTo>
                      <a:pt x="1983" y="616"/>
                      <a:pt x="1975" y="627"/>
                      <a:pt x="1980" y="627"/>
                    </a:cubicBezTo>
                    <a:cubicBezTo>
                      <a:pt x="1982" y="627"/>
                      <a:pt x="1986" y="625"/>
                      <a:pt x="1993" y="620"/>
                    </a:cubicBezTo>
                    <a:lnTo>
                      <a:pt x="1993" y="620"/>
                    </a:lnTo>
                    <a:cubicBezTo>
                      <a:pt x="1890" y="701"/>
                      <a:pt x="1876" y="703"/>
                      <a:pt x="1644" y="896"/>
                    </a:cubicBezTo>
                    <a:cubicBezTo>
                      <a:pt x="1596" y="944"/>
                      <a:pt x="1580" y="963"/>
                      <a:pt x="1584" y="963"/>
                    </a:cubicBezTo>
                    <a:cubicBezTo>
                      <a:pt x="1599" y="963"/>
                      <a:pt x="1919" y="682"/>
                      <a:pt x="1945" y="682"/>
                    </a:cubicBezTo>
                    <a:cubicBezTo>
                      <a:pt x="1958" y="682"/>
                      <a:pt x="1888" y="762"/>
                      <a:pt x="1645" y="1005"/>
                    </a:cubicBezTo>
                    <a:lnTo>
                      <a:pt x="1645" y="1005"/>
                    </a:lnTo>
                    <a:cubicBezTo>
                      <a:pt x="1883" y="767"/>
                      <a:pt x="2021" y="622"/>
                      <a:pt x="2101" y="535"/>
                    </a:cubicBezTo>
                    <a:lnTo>
                      <a:pt x="2101" y="535"/>
                    </a:lnTo>
                    <a:cubicBezTo>
                      <a:pt x="2125" y="515"/>
                      <a:pt x="2153" y="491"/>
                      <a:pt x="2186" y="463"/>
                    </a:cubicBezTo>
                    <a:lnTo>
                      <a:pt x="2186" y="463"/>
                    </a:lnTo>
                    <a:cubicBezTo>
                      <a:pt x="2182" y="471"/>
                      <a:pt x="2181" y="475"/>
                      <a:pt x="2182" y="475"/>
                    </a:cubicBezTo>
                    <a:cubicBezTo>
                      <a:pt x="2183" y="475"/>
                      <a:pt x="2185" y="473"/>
                      <a:pt x="2187" y="471"/>
                    </a:cubicBezTo>
                    <a:lnTo>
                      <a:pt x="2187" y="471"/>
                    </a:lnTo>
                    <a:cubicBezTo>
                      <a:pt x="2185" y="477"/>
                      <a:pt x="2184" y="483"/>
                      <a:pt x="2182" y="488"/>
                    </a:cubicBezTo>
                    <a:lnTo>
                      <a:pt x="2182" y="488"/>
                    </a:lnTo>
                    <a:lnTo>
                      <a:pt x="2184" y="485"/>
                    </a:lnTo>
                    <a:lnTo>
                      <a:pt x="2184" y="485"/>
                    </a:lnTo>
                    <a:cubicBezTo>
                      <a:pt x="2182" y="491"/>
                      <a:pt x="2181" y="497"/>
                      <a:pt x="2179" y="502"/>
                    </a:cubicBezTo>
                    <a:lnTo>
                      <a:pt x="2179" y="502"/>
                    </a:lnTo>
                    <a:cubicBezTo>
                      <a:pt x="2177" y="508"/>
                      <a:pt x="2174" y="513"/>
                      <a:pt x="2172" y="518"/>
                    </a:cubicBezTo>
                    <a:lnTo>
                      <a:pt x="2172" y="518"/>
                    </a:lnTo>
                    <a:cubicBezTo>
                      <a:pt x="2175" y="509"/>
                      <a:pt x="2178" y="499"/>
                      <a:pt x="2182" y="488"/>
                    </a:cubicBezTo>
                    <a:lnTo>
                      <a:pt x="2182" y="488"/>
                    </a:lnTo>
                    <a:lnTo>
                      <a:pt x="2045" y="683"/>
                    </a:lnTo>
                    <a:lnTo>
                      <a:pt x="2045" y="683"/>
                    </a:lnTo>
                    <a:cubicBezTo>
                      <a:pt x="2088" y="615"/>
                      <a:pt x="2133" y="542"/>
                      <a:pt x="2131" y="542"/>
                    </a:cubicBezTo>
                    <a:lnTo>
                      <a:pt x="2131" y="542"/>
                    </a:lnTo>
                    <a:cubicBezTo>
                      <a:pt x="2130" y="542"/>
                      <a:pt x="2089" y="604"/>
                      <a:pt x="1973" y="787"/>
                    </a:cubicBezTo>
                    <a:cubicBezTo>
                      <a:pt x="1969" y="795"/>
                      <a:pt x="1967" y="799"/>
                      <a:pt x="1968" y="799"/>
                    </a:cubicBezTo>
                    <a:cubicBezTo>
                      <a:pt x="1969" y="799"/>
                      <a:pt x="1976" y="790"/>
                      <a:pt x="1985" y="776"/>
                    </a:cubicBezTo>
                    <a:lnTo>
                      <a:pt x="1985" y="776"/>
                    </a:lnTo>
                    <a:cubicBezTo>
                      <a:pt x="1989" y="773"/>
                      <a:pt x="1991" y="772"/>
                      <a:pt x="1993" y="772"/>
                    </a:cubicBezTo>
                    <a:cubicBezTo>
                      <a:pt x="2006" y="772"/>
                      <a:pt x="1962" y="852"/>
                      <a:pt x="1918" y="896"/>
                    </a:cubicBezTo>
                    <a:cubicBezTo>
                      <a:pt x="1895" y="948"/>
                      <a:pt x="1878" y="986"/>
                      <a:pt x="1867" y="1014"/>
                    </a:cubicBezTo>
                    <a:lnTo>
                      <a:pt x="1867" y="1014"/>
                    </a:lnTo>
                    <a:cubicBezTo>
                      <a:pt x="1904" y="991"/>
                      <a:pt x="1943" y="966"/>
                      <a:pt x="1986" y="939"/>
                    </a:cubicBezTo>
                    <a:lnTo>
                      <a:pt x="1986" y="939"/>
                    </a:lnTo>
                    <a:cubicBezTo>
                      <a:pt x="1955" y="1006"/>
                      <a:pt x="1924" y="1075"/>
                      <a:pt x="1894" y="1143"/>
                    </a:cubicBezTo>
                    <a:lnTo>
                      <a:pt x="1894" y="1143"/>
                    </a:lnTo>
                    <a:cubicBezTo>
                      <a:pt x="1889" y="1142"/>
                      <a:pt x="1884" y="1142"/>
                      <a:pt x="1879" y="1141"/>
                    </a:cubicBezTo>
                    <a:lnTo>
                      <a:pt x="1879" y="1141"/>
                    </a:lnTo>
                    <a:cubicBezTo>
                      <a:pt x="1913" y="1042"/>
                      <a:pt x="1916" y="1013"/>
                      <a:pt x="1907" y="1013"/>
                    </a:cubicBezTo>
                    <a:cubicBezTo>
                      <a:pt x="1894" y="1013"/>
                      <a:pt x="1855" y="1074"/>
                      <a:pt x="1848" y="1074"/>
                    </a:cubicBezTo>
                    <a:cubicBezTo>
                      <a:pt x="1844" y="1074"/>
                      <a:pt x="1848" y="1059"/>
                      <a:pt x="1867" y="1014"/>
                    </a:cubicBezTo>
                    <a:lnTo>
                      <a:pt x="1867" y="1014"/>
                    </a:lnTo>
                    <a:cubicBezTo>
                      <a:pt x="1795" y="1058"/>
                      <a:pt x="1733" y="1095"/>
                      <a:pt x="1680" y="1127"/>
                    </a:cubicBezTo>
                    <a:lnTo>
                      <a:pt x="1680" y="1127"/>
                    </a:lnTo>
                    <a:cubicBezTo>
                      <a:pt x="1677" y="1126"/>
                      <a:pt x="1674" y="1126"/>
                      <a:pt x="1670" y="1126"/>
                    </a:cubicBezTo>
                    <a:lnTo>
                      <a:pt x="1670" y="1126"/>
                    </a:lnTo>
                    <a:lnTo>
                      <a:pt x="1663" y="1136"/>
                    </a:lnTo>
                    <a:lnTo>
                      <a:pt x="1663" y="1136"/>
                    </a:lnTo>
                    <a:cubicBezTo>
                      <a:pt x="1654" y="1142"/>
                      <a:pt x="1645" y="1147"/>
                      <a:pt x="1636" y="1152"/>
                    </a:cubicBezTo>
                    <a:lnTo>
                      <a:pt x="1636" y="1152"/>
                    </a:lnTo>
                    <a:cubicBezTo>
                      <a:pt x="1643" y="1143"/>
                      <a:pt x="1650" y="1134"/>
                      <a:pt x="1657" y="1125"/>
                    </a:cubicBezTo>
                    <a:lnTo>
                      <a:pt x="1657" y="1125"/>
                    </a:lnTo>
                    <a:cubicBezTo>
                      <a:pt x="1649" y="1125"/>
                      <a:pt x="1642" y="1125"/>
                      <a:pt x="1634" y="1124"/>
                    </a:cubicBezTo>
                    <a:lnTo>
                      <a:pt x="1634" y="1124"/>
                    </a:lnTo>
                    <a:cubicBezTo>
                      <a:pt x="1622" y="1140"/>
                      <a:pt x="1609" y="1157"/>
                      <a:pt x="1595" y="1175"/>
                    </a:cubicBezTo>
                    <a:lnTo>
                      <a:pt x="1595" y="1175"/>
                    </a:lnTo>
                    <a:cubicBezTo>
                      <a:pt x="1585" y="1174"/>
                      <a:pt x="1574" y="1174"/>
                      <a:pt x="1563" y="1174"/>
                    </a:cubicBezTo>
                    <a:lnTo>
                      <a:pt x="1563" y="1174"/>
                    </a:lnTo>
                    <a:cubicBezTo>
                      <a:pt x="1561" y="1177"/>
                      <a:pt x="1558" y="1181"/>
                      <a:pt x="1555" y="1185"/>
                    </a:cubicBezTo>
                    <a:lnTo>
                      <a:pt x="1555" y="1185"/>
                    </a:lnTo>
                    <a:lnTo>
                      <a:pt x="1541" y="1183"/>
                    </a:lnTo>
                    <a:lnTo>
                      <a:pt x="1541" y="1183"/>
                    </a:lnTo>
                    <a:lnTo>
                      <a:pt x="1513" y="1214"/>
                    </a:lnTo>
                    <a:lnTo>
                      <a:pt x="1513" y="1214"/>
                    </a:lnTo>
                    <a:cubicBezTo>
                      <a:pt x="1521" y="1212"/>
                      <a:pt x="1529" y="1209"/>
                      <a:pt x="1537" y="1207"/>
                    </a:cubicBezTo>
                    <a:lnTo>
                      <a:pt x="1537" y="1207"/>
                    </a:lnTo>
                    <a:cubicBezTo>
                      <a:pt x="1526" y="1213"/>
                      <a:pt x="1515" y="1219"/>
                      <a:pt x="1505" y="1224"/>
                    </a:cubicBezTo>
                    <a:lnTo>
                      <a:pt x="1505" y="1224"/>
                    </a:lnTo>
                    <a:lnTo>
                      <a:pt x="1513" y="1214"/>
                    </a:lnTo>
                    <a:lnTo>
                      <a:pt x="1513" y="1214"/>
                    </a:lnTo>
                    <a:cubicBezTo>
                      <a:pt x="1438" y="1240"/>
                      <a:pt x="1391" y="1269"/>
                      <a:pt x="1402" y="1269"/>
                    </a:cubicBezTo>
                    <a:cubicBezTo>
                      <a:pt x="1410" y="1269"/>
                      <a:pt x="1441" y="1257"/>
                      <a:pt x="1505" y="1224"/>
                    </a:cubicBezTo>
                    <a:lnTo>
                      <a:pt x="1505" y="1224"/>
                    </a:lnTo>
                    <a:lnTo>
                      <a:pt x="1261" y="1499"/>
                    </a:lnTo>
                    <a:cubicBezTo>
                      <a:pt x="1367" y="1463"/>
                      <a:pt x="1451" y="1336"/>
                      <a:pt x="1541" y="1206"/>
                    </a:cubicBezTo>
                    <a:lnTo>
                      <a:pt x="1541" y="1206"/>
                    </a:lnTo>
                    <a:cubicBezTo>
                      <a:pt x="1553" y="1202"/>
                      <a:pt x="1566" y="1199"/>
                      <a:pt x="1579" y="1196"/>
                    </a:cubicBezTo>
                    <a:lnTo>
                      <a:pt x="1579" y="1196"/>
                    </a:lnTo>
                    <a:cubicBezTo>
                      <a:pt x="1502" y="1294"/>
                      <a:pt x="1404" y="1410"/>
                      <a:pt x="1315" y="1499"/>
                    </a:cubicBezTo>
                    <a:cubicBezTo>
                      <a:pt x="1321" y="1505"/>
                      <a:pt x="1327" y="1507"/>
                      <a:pt x="1334" y="1507"/>
                    </a:cubicBezTo>
                    <a:cubicBezTo>
                      <a:pt x="1381" y="1507"/>
                      <a:pt x="1459" y="1383"/>
                      <a:pt x="1607" y="1191"/>
                    </a:cubicBezTo>
                    <a:lnTo>
                      <a:pt x="1607" y="1191"/>
                    </a:lnTo>
                    <a:lnTo>
                      <a:pt x="1604" y="1190"/>
                    </a:lnTo>
                    <a:lnTo>
                      <a:pt x="1604" y="1190"/>
                    </a:lnTo>
                    <a:cubicBezTo>
                      <a:pt x="1605" y="1190"/>
                      <a:pt x="1606" y="1190"/>
                      <a:pt x="1608" y="1189"/>
                    </a:cubicBezTo>
                    <a:lnTo>
                      <a:pt x="1608" y="1189"/>
                    </a:lnTo>
                    <a:cubicBezTo>
                      <a:pt x="1611" y="1185"/>
                      <a:pt x="1614" y="1181"/>
                      <a:pt x="1618" y="1176"/>
                    </a:cubicBezTo>
                    <a:lnTo>
                      <a:pt x="1618" y="1176"/>
                    </a:lnTo>
                    <a:cubicBezTo>
                      <a:pt x="1624" y="1176"/>
                      <a:pt x="1629" y="1177"/>
                      <a:pt x="1635" y="1177"/>
                    </a:cubicBezTo>
                    <a:lnTo>
                      <a:pt x="1635" y="1177"/>
                    </a:lnTo>
                    <a:lnTo>
                      <a:pt x="1629" y="1185"/>
                    </a:lnTo>
                    <a:lnTo>
                      <a:pt x="1629" y="1185"/>
                    </a:lnTo>
                    <a:cubicBezTo>
                      <a:pt x="1646" y="1183"/>
                      <a:pt x="1664" y="1181"/>
                      <a:pt x="1681" y="1179"/>
                    </a:cubicBezTo>
                    <a:lnTo>
                      <a:pt x="1681" y="1179"/>
                    </a:lnTo>
                    <a:cubicBezTo>
                      <a:pt x="1725" y="1182"/>
                      <a:pt x="1770" y="1184"/>
                      <a:pt x="1817" y="1187"/>
                    </a:cubicBezTo>
                    <a:lnTo>
                      <a:pt x="1817" y="1187"/>
                    </a:lnTo>
                    <a:cubicBezTo>
                      <a:pt x="1831" y="1190"/>
                      <a:pt x="1845" y="1194"/>
                      <a:pt x="1859" y="1199"/>
                    </a:cubicBezTo>
                    <a:lnTo>
                      <a:pt x="1859" y="1199"/>
                    </a:lnTo>
                    <a:cubicBezTo>
                      <a:pt x="1860" y="1196"/>
                      <a:pt x="1861" y="1193"/>
                      <a:pt x="1862" y="1190"/>
                    </a:cubicBezTo>
                    <a:lnTo>
                      <a:pt x="1862" y="1190"/>
                    </a:lnTo>
                    <a:cubicBezTo>
                      <a:pt x="1866" y="1190"/>
                      <a:pt x="1869" y="1190"/>
                      <a:pt x="1872" y="1191"/>
                    </a:cubicBezTo>
                    <a:lnTo>
                      <a:pt x="1872" y="1191"/>
                    </a:lnTo>
                    <a:cubicBezTo>
                      <a:pt x="1871" y="1194"/>
                      <a:pt x="1869" y="1198"/>
                      <a:pt x="1867" y="1202"/>
                    </a:cubicBezTo>
                    <a:lnTo>
                      <a:pt x="1867" y="1202"/>
                    </a:lnTo>
                    <a:cubicBezTo>
                      <a:pt x="1885" y="1208"/>
                      <a:pt x="1901" y="1216"/>
                      <a:pt x="1918" y="1225"/>
                    </a:cubicBezTo>
                    <a:lnTo>
                      <a:pt x="1860" y="1219"/>
                    </a:lnTo>
                    <a:lnTo>
                      <a:pt x="1860" y="1219"/>
                    </a:lnTo>
                    <a:cubicBezTo>
                      <a:pt x="1842" y="1258"/>
                      <a:pt x="1825" y="1297"/>
                      <a:pt x="1808" y="1335"/>
                    </a:cubicBezTo>
                    <a:cubicBezTo>
                      <a:pt x="1825" y="1290"/>
                      <a:pt x="1840" y="1251"/>
                      <a:pt x="1852" y="1218"/>
                    </a:cubicBezTo>
                    <a:lnTo>
                      <a:pt x="1852" y="1218"/>
                    </a:lnTo>
                    <a:lnTo>
                      <a:pt x="1860" y="1219"/>
                    </a:lnTo>
                    <a:lnTo>
                      <a:pt x="1860" y="1219"/>
                    </a:lnTo>
                    <a:cubicBezTo>
                      <a:pt x="1862" y="1213"/>
                      <a:pt x="1865" y="1207"/>
                      <a:pt x="1867" y="1202"/>
                    </a:cubicBezTo>
                    <a:lnTo>
                      <a:pt x="1867" y="1202"/>
                    </a:lnTo>
                    <a:cubicBezTo>
                      <a:pt x="1865" y="1201"/>
                      <a:pt x="1862" y="1200"/>
                      <a:pt x="1859" y="1199"/>
                    </a:cubicBezTo>
                    <a:lnTo>
                      <a:pt x="1859" y="1199"/>
                    </a:lnTo>
                    <a:cubicBezTo>
                      <a:pt x="1857" y="1205"/>
                      <a:pt x="1855" y="1211"/>
                      <a:pt x="1852" y="1218"/>
                    </a:cubicBezTo>
                    <a:lnTo>
                      <a:pt x="1852" y="1218"/>
                    </a:lnTo>
                    <a:lnTo>
                      <a:pt x="1624" y="1193"/>
                    </a:lnTo>
                    <a:lnTo>
                      <a:pt x="1624" y="1193"/>
                    </a:lnTo>
                    <a:lnTo>
                      <a:pt x="1261" y="1718"/>
                    </a:lnTo>
                    <a:cubicBezTo>
                      <a:pt x="1476" y="1646"/>
                      <a:pt x="1668" y="1410"/>
                      <a:pt x="1759" y="1410"/>
                    </a:cubicBezTo>
                    <a:cubicBezTo>
                      <a:pt x="1807" y="1410"/>
                      <a:pt x="1827" y="1475"/>
                      <a:pt x="1808" y="1663"/>
                    </a:cubicBezTo>
                    <a:lnTo>
                      <a:pt x="1964" y="1196"/>
                    </a:lnTo>
                    <a:lnTo>
                      <a:pt x="1964" y="1196"/>
                    </a:lnTo>
                    <a:cubicBezTo>
                      <a:pt x="1980" y="1197"/>
                      <a:pt x="1996" y="1198"/>
                      <a:pt x="2012" y="1199"/>
                    </a:cubicBezTo>
                    <a:lnTo>
                      <a:pt x="2012" y="1199"/>
                    </a:lnTo>
                    <a:cubicBezTo>
                      <a:pt x="2001" y="1197"/>
                      <a:pt x="1992" y="1195"/>
                      <a:pt x="1985" y="1194"/>
                    </a:cubicBezTo>
                    <a:lnTo>
                      <a:pt x="1985" y="1194"/>
                    </a:lnTo>
                    <a:cubicBezTo>
                      <a:pt x="1987" y="1192"/>
                      <a:pt x="1991" y="1189"/>
                      <a:pt x="1994" y="1184"/>
                    </a:cubicBezTo>
                    <a:lnTo>
                      <a:pt x="1994" y="1184"/>
                    </a:lnTo>
                    <a:cubicBezTo>
                      <a:pt x="2051" y="1184"/>
                      <a:pt x="2193" y="1196"/>
                      <a:pt x="2364" y="1219"/>
                    </a:cubicBezTo>
                    <a:lnTo>
                      <a:pt x="2364" y="1219"/>
                    </a:lnTo>
                    <a:cubicBezTo>
                      <a:pt x="2249" y="1214"/>
                      <a:pt x="2129" y="1207"/>
                      <a:pt x="2012" y="1199"/>
                    </a:cubicBezTo>
                    <a:lnTo>
                      <a:pt x="2012" y="1199"/>
                    </a:lnTo>
                    <a:cubicBezTo>
                      <a:pt x="2048" y="1206"/>
                      <a:pt x="2106" y="1214"/>
                      <a:pt x="2192" y="1225"/>
                    </a:cubicBezTo>
                    <a:lnTo>
                      <a:pt x="2411" y="1225"/>
                    </a:lnTo>
                    <a:cubicBezTo>
                      <a:pt x="2395" y="1223"/>
                      <a:pt x="2379" y="1221"/>
                      <a:pt x="2364" y="1219"/>
                    </a:cubicBezTo>
                    <a:lnTo>
                      <a:pt x="2364" y="1219"/>
                    </a:lnTo>
                    <a:cubicBezTo>
                      <a:pt x="2371" y="1219"/>
                      <a:pt x="2378" y="1219"/>
                      <a:pt x="2385" y="1219"/>
                    </a:cubicBezTo>
                    <a:lnTo>
                      <a:pt x="2385" y="1219"/>
                    </a:lnTo>
                    <a:cubicBezTo>
                      <a:pt x="2254" y="1191"/>
                      <a:pt x="2131" y="1171"/>
                      <a:pt x="2011" y="1156"/>
                    </a:cubicBezTo>
                    <a:lnTo>
                      <a:pt x="2011" y="1156"/>
                    </a:lnTo>
                    <a:cubicBezTo>
                      <a:pt x="2048" y="1087"/>
                      <a:pt x="2103" y="943"/>
                      <a:pt x="2137" y="842"/>
                    </a:cubicBezTo>
                    <a:lnTo>
                      <a:pt x="2137" y="842"/>
                    </a:lnTo>
                    <a:cubicBezTo>
                      <a:pt x="2091" y="872"/>
                      <a:pt x="2048" y="899"/>
                      <a:pt x="2007" y="926"/>
                    </a:cubicBezTo>
                    <a:lnTo>
                      <a:pt x="2007" y="926"/>
                    </a:lnTo>
                    <a:cubicBezTo>
                      <a:pt x="2090" y="732"/>
                      <a:pt x="2122" y="657"/>
                      <a:pt x="2147" y="588"/>
                    </a:cubicBezTo>
                    <a:lnTo>
                      <a:pt x="2147" y="588"/>
                    </a:lnTo>
                    <a:cubicBezTo>
                      <a:pt x="2154" y="573"/>
                      <a:pt x="2161" y="558"/>
                      <a:pt x="2168" y="543"/>
                    </a:cubicBezTo>
                    <a:lnTo>
                      <a:pt x="2168" y="543"/>
                    </a:lnTo>
                    <a:cubicBezTo>
                      <a:pt x="2161" y="569"/>
                      <a:pt x="2160" y="580"/>
                      <a:pt x="2161" y="580"/>
                    </a:cubicBezTo>
                    <a:cubicBezTo>
                      <a:pt x="2164" y="580"/>
                      <a:pt x="2185" y="523"/>
                      <a:pt x="2207" y="462"/>
                    </a:cubicBezTo>
                    <a:lnTo>
                      <a:pt x="2207" y="462"/>
                    </a:lnTo>
                    <a:cubicBezTo>
                      <a:pt x="2212" y="452"/>
                      <a:pt x="2217" y="442"/>
                      <a:pt x="2221" y="432"/>
                    </a:cubicBezTo>
                    <a:lnTo>
                      <a:pt x="2221" y="432"/>
                    </a:lnTo>
                    <a:cubicBezTo>
                      <a:pt x="2221" y="432"/>
                      <a:pt x="2221" y="432"/>
                      <a:pt x="2222" y="432"/>
                    </a:cubicBezTo>
                    <a:lnTo>
                      <a:pt x="2222" y="432"/>
                    </a:lnTo>
                    <a:cubicBezTo>
                      <a:pt x="2206" y="489"/>
                      <a:pt x="2180" y="571"/>
                      <a:pt x="2137" y="677"/>
                    </a:cubicBezTo>
                    <a:cubicBezTo>
                      <a:pt x="2126" y="711"/>
                      <a:pt x="2121" y="724"/>
                      <a:pt x="2122" y="724"/>
                    </a:cubicBezTo>
                    <a:cubicBezTo>
                      <a:pt x="2122" y="724"/>
                      <a:pt x="2179" y="562"/>
                      <a:pt x="2190" y="562"/>
                    </a:cubicBezTo>
                    <a:cubicBezTo>
                      <a:pt x="2191" y="562"/>
                      <a:pt x="2192" y="564"/>
                      <a:pt x="2192" y="568"/>
                    </a:cubicBezTo>
                    <a:cubicBezTo>
                      <a:pt x="2201" y="523"/>
                      <a:pt x="2211" y="477"/>
                      <a:pt x="2222" y="431"/>
                    </a:cubicBezTo>
                    <a:lnTo>
                      <a:pt x="2222" y="431"/>
                    </a:lnTo>
                    <a:cubicBezTo>
                      <a:pt x="2226" y="426"/>
                      <a:pt x="2231" y="420"/>
                      <a:pt x="2236" y="414"/>
                    </a:cubicBezTo>
                    <a:lnTo>
                      <a:pt x="2236" y="414"/>
                    </a:lnTo>
                    <a:cubicBezTo>
                      <a:pt x="2234" y="416"/>
                      <a:pt x="2231" y="419"/>
                      <a:pt x="2228" y="422"/>
                    </a:cubicBezTo>
                    <a:lnTo>
                      <a:pt x="2228" y="422"/>
                    </a:lnTo>
                    <a:lnTo>
                      <a:pt x="2241" y="403"/>
                    </a:lnTo>
                    <a:lnTo>
                      <a:pt x="2241" y="403"/>
                    </a:lnTo>
                    <a:cubicBezTo>
                      <a:pt x="2242" y="403"/>
                      <a:pt x="2243" y="404"/>
                      <a:pt x="2244" y="404"/>
                    </a:cubicBezTo>
                    <a:lnTo>
                      <a:pt x="2244" y="404"/>
                    </a:lnTo>
                    <a:cubicBezTo>
                      <a:pt x="2286" y="350"/>
                      <a:pt x="2336" y="280"/>
                      <a:pt x="2356" y="239"/>
                    </a:cubicBezTo>
                    <a:lnTo>
                      <a:pt x="2356" y="239"/>
                    </a:lnTo>
                    <a:lnTo>
                      <a:pt x="2241" y="403"/>
                    </a:lnTo>
                    <a:lnTo>
                      <a:pt x="2241" y="403"/>
                    </a:lnTo>
                    <a:cubicBezTo>
                      <a:pt x="2239" y="403"/>
                      <a:pt x="2237" y="403"/>
                      <a:pt x="2236" y="403"/>
                    </a:cubicBezTo>
                    <a:lnTo>
                      <a:pt x="2236" y="403"/>
                    </a:lnTo>
                    <a:cubicBezTo>
                      <a:pt x="2232" y="410"/>
                      <a:pt x="2228" y="418"/>
                      <a:pt x="2225" y="425"/>
                    </a:cubicBezTo>
                    <a:lnTo>
                      <a:pt x="2225" y="425"/>
                    </a:lnTo>
                    <a:cubicBezTo>
                      <a:pt x="2226" y="424"/>
                      <a:pt x="2227" y="423"/>
                      <a:pt x="2228" y="422"/>
                    </a:cubicBezTo>
                    <a:lnTo>
                      <a:pt x="2228" y="422"/>
                    </a:lnTo>
                    <a:lnTo>
                      <a:pt x="2222" y="430"/>
                    </a:lnTo>
                    <a:lnTo>
                      <a:pt x="2222" y="430"/>
                    </a:lnTo>
                    <a:cubicBezTo>
                      <a:pt x="2222" y="430"/>
                      <a:pt x="2222" y="430"/>
                      <a:pt x="2222" y="430"/>
                    </a:cubicBezTo>
                    <a:lnTo>
                      <a:pt x="2222" y="430"/>
                    </a:lnTo>
                    <a:cubicBezTo>
                      <a:pt x="2223" y="428"/>
                      <a:pt x="2224" y="427"/>
                      <a:pt x="2225" y="425"/>
                    </a:cubicBezTo>
                    <a:lnTo>
                      <a:pt x="2225" y="425"/>
                    </a:lnTo>
                    <a:cubicBezTo>
                      <a:pt x="2224" y="426"/>
                      <a:pt x="2224" y="426"/>
                      <a:pt x="2223" y="427"/>
                    </a:cubicBezTo>
                    <a:lnTo>
                      <a:pt x="2223" y="427"/>
                    </a:lnTo>
                    <a:cubicBezTo>
                      <a:pt x="2224" y="424"/>
                      <a:pt x="2225" y="421"/>
                      <a:pt x="2225" y="418"/>
                    </a:cubicBezTo>
                    <a:lnTo>
                      <a:pt x="2225" y="418"/>
                    </a:lnTo>
                    <a:cubicBezTo>
                      <a:pt x="2225" y="421"/>
                      <a:pt x="2224" y="424"/>
                      <a:pt x="2223" y="427"/>
                    </a:cubicBezTo>
                    <a:lnTo>
                      <a:pt x="2223" y="427"/>
                    </a:lnTo>
                    <a:cubicBezTo>
                      <a:pt x="2221" y="429"/>
                      <a:pt x="2219" y="431"/>
                      <a:pt x="2217" y="433"/>
                    </a:cubicBezTo>
                    <a:lnTo>
                      <a:pt x="2217" y="433"/>
                    </a:lnTo>
                    <a:cubicBezTo>
                      <a:pt x="2219" y="427"/>
                      <a:pt x="2221" y="422"/>
                      <a:pt x="2223" y="417"/>
                    </a:cubicBezTo>
                    <a:lnTo>
                      <a:pt x="2223" y="417"/>
                    </a:lnTo>
                    <a:cubicBezTo>
                      <a:pt x="2219" y="424"/>
                      <a:pt x="2215" y="431"/>
                      <a:pt x="2211" y="439"/>
                    </a:cubicBezTo>
                    <a:lnTo>
                      <a:pt x="2211" y="439"/>
                    </a:lnTo>
                    <a:cubicBezTo>
                      <a:pt x="2206" y="444"/>
                      <a:pt x="2199" y="451"/>
                      <a:pt x="2192" y="458"/>
                    </a:cubicBezTo>
                    <a:cubicBezTo>
                      <a:pt x="2206" y="436"/>
                      <a:pt x="2218" y="418"/>
                      <a:pt x="2227" y="404"/>
                    </a:cubicBezTo>
                    <a:lnTo>
                      <a:pt x="2227" y="404"/>
                    </a:lnTo>
                    <a:cubicBezTo>
                      <a:pt x="2226" y="408"/>
                      <a:pt x="2224" y="412"/>
                      <a:pt x="2223" y="417"/>
                    </a:cubicBezTo>
                    <a:lnTo>
                      <a:pt x="2223" y="417"/>
                    </a:lnTo>
                    <a:cubicBezTo>
                      <a:pt x="2225" y="413"/>
                      <a:pt x="2226" y="410"/>
                      <a:pt x="2228" y="406"/>
                    </a:cubicBezTo>
                    <a:lnTo>
                      <a:pt x="2228" y="406"/>
                    </a:lnTo>
                    <a:cubicBezTo>
                      <a:pt x="2227" y="410"/>
                      <a:pt x="2226" y="414"/>
                      <a:pt x="2225" y="418"/>
                    </a:cubicBezTo>
                    <a:lnTo>
                      <a:pt x="2225" y="418"/>
                    </a:lnTo>
                    <a:cubicBezTo>
                      <a:pt x="2227" y="414"/>
                      <a:pt x="2228" y="410"/>
                      <a:pt x="2229" y="406"/>
                    </a:cubicBezTo>
                    <a:lnTo>
                      <a:pt x="2229" y="406"/>
                    </a:lnTo>
                    <a:cubicBezTo>
                      <a:pt x="2229" y="404"/>
                      <a:pt x="2230" y="403"/>
                      <a:pt x="2230" y="402"/>
                    </a:cubicBezTo>
                    <a:lnTo>
                      <a:pt x="2230" y="402"/>
                    </a:lnTo>
                    <a:cubicBezTo>
                      <a:pt x="2230" y="402"/>
                      <a:pt x="2230" y="402"/>
                      <a:pt x="2230" y="402"/>
                    </a:cubicBezTo>
                    <a:cubicBezTo>
                      <a:pt x="2230" y="402"/>
                      <a:pt x="2230" y="402"/>
                      <a:pt x="2230" y="402"/>
                    </a:cubicBezTo>
                    <a:lnTo>
                      <a:pt x="2230" y="402"/>
                    </a:lnTo>
                    <a:cubicBezTo>
                      <a:pt x="2230" y="401"/>
                      <a:pt x="2230" y="400"/>
                      <a:pt x="2231" y="398"/>
                    </a:cubicBezTo>
                    <a:lnTo>
                      <a:pt x="2231" y="398"/>
                    </a:lnTo>
                    <a:cubicBezTo>
                      <a:pt x="2230" y="399"/>
                      <a:pt x="2230" y="399"/>
                      <a:pt x="2230" y="399"/>
                    </a:cubicBezTo>
                    <a:lnTo>
                      <a:pt x="2230" y="399"/>
                    </a:lnTo>
                    <a:cubicBezTo>
                      <a:pt x="2231" y="397"/>
                      <a:pt x="2231" y="395"/>
                      <a:pt x="2232" y="393"/>
                    </a:cubicBezTo>
                    <a:lnTo>
                      <a:pt x="2232" y="393"/>
                    </a:lnTo>
                    <a:cubicBezTo>
                      <a:pt x="2231" y="394"/>
                      <a:pt x="2231" y="394"/>
                      <a:pt x="2230" y="395"/>
                    </a:cubicBezTo>
                    <a:lnTo>
                      <a:pt x="2230" y="395"/>
                    </a:lnTo>
                    <a:cubicBezTo>
                      <a:pt x="2231" y="392"/>
                      <a:pt x="2233" y="388"/>
                      <a:pt x="2234" y="385"/>
                    </a:cubicBezTo>
                    <a:lnTo>
                      <a:pt x="2234" y="385"/>
                    </a:lnTo>
                    <a:cubicBezTo>
                      <a:pt x="2233" y="388"/>
                      <a:pt x="2232" y="390"/>
                      <a:pt x="2232" y="393"/>
                    </a:cubicBezTo>
                    <a:lnTo>
                      <a:pt x="2232" y="393"/>
                    </a:lnTo>
                    <a:cubicBezTo>
                      <a:pt x="2232" y="393"/>
                      <a:pt x="2232" y="393"/>
                      <a:pt x="2232" y="392"/>
                    </a:cubicBezTo>
                    <a:lnTo>
                      <a:pt x="2232" y="392"/>
                    </a:lnTo>
                    <a:cubicBezTo>
                      <a:pt x="2232" y="394"/>
                      <a:pt x="2231" y="396"/>
                      <a:pt x="2231" y="398"/>
                    </a:cubicBezTo>
                    <a:lnTo>
                      <a:pt x="2231" y="398"/>
                    </a:lnTo>
                    <a:cubicBezTo>
                      <a:pt x="2239" y="386"/>
                      <a:pt x="2245" y="375"/>
                      <a:pt x="2250" y="367"/>
                    </a:cubicBezTo>
                    <a:lnTo>
                      <a:pt x="2250" y="367"/>
                    </a:lnTo>
                    <a:cubicBezTo>
                      <a:pt x="2243" y="376"/>
                      <a:pt x="2237" y="385"/>
                      <a:pt x="2232" y="392"/>
                    </a:cubicBezTo>
                    <a:lnTo>
                      <a:pt x="2232" y="392"/>
                    </a:lnTo>
                    <a:cubicBezTo>
                      <a:pt x="2233" y="389"/>
                      <a:pt x="2234" y="386"/>
                      <a:pt x="2234" y="383"/>
                    </a:cubicBezTo>
                    <a:lnTo>
                      <a:pt x="2234" y="383"/>
                    </a:lnTo>
                    <a:cubicBezTo>
                      <a:pt x="2234" y="384"/>
                      <a:pt x="2234" y="384"/>
                      <a:pt x="2234" y="385"/>
                    </a:cubicBezTo>
                    <a:lnTo>
                      <a:pt x="2234" y="385"/>
                    </a:lnTo>
                    <a:cubicBezTo>
                      <a:pt x="2235" y="381"/>
                      <a:pt x="2236" y="376"/>
                      <a:pt x="2237" y="371"/>
                    </a:cubicBezTo>
                    <a:lnTo>
                      <a:pt x="2237" y="371"/>
                    </a:lnTo>
                    <a:cubicBezTo>
                      <a:pt x="2236" y="375"/>
                      <a:pt x="2235" y="379"/>
                      <a:pt x="2234" y="383"/>
                    </a:cubicBezTo>
                    <a:lnTo>
                      <a:pt x="2234" y="383"/>
                    </a:lnTo>
                    <a:cubicBezTo>
                      <a:pt x="2239" y="370"/>
                      <a:pt x="2243" y="358"/>
                      <a:pt x="2246" y="348"/>
                    </a:cubicBezTo>
                    <a:lnTo>
                      <a:pt x="2246" y="348"/>
                    </a:lnTo>
                    <a:cubicBezTo>
                      <a:pt x="2246" y="348"/>
                      <a:pt x="2246" y="349"/>
                      <a:pt x="2246" y="349"/>
                    </a:cubicBezTo>
                    <a:cubicBezTo>
                      <a:pt x="2247" y="347"/>
                      <a:pt x="2247" y="346"/>
                      <a:pt x="2247" y="345"/>
                    </a:cubicBezTo>
                    <a:lnTo>
                      <a:pt x="2247" y="345"/>
                    </a:lnTo>
                    <a:cubicBezTo>
                      <a:pt x="2247" y="346"/>
                      <a:pt x="2247" y="347"/>
                      <a:pt x="2246" y="348"/>
                    </a:cubicBezTo>
                    <a:lnTo>
                      <a:pt x="2246" y="348"/>
                    </a:lnTo>
                    <a:cubicBezTo>
                      <a:pt x="2246" y="343"/>
                      <a:pt x="2246" y="339"/>
                      <a:pt x="2246" y="337"/>
                    </a:cubicBezTo>
                    <a:lnTo>
                      <a:pt x="2246" y="337"/>
                    </a:lnTo>
                    <a:cubicBezTo>
                      <a:pt x="2268" y="257"/>
                      <a:pt x="2290" y="182"/>
                      <a:pt x="2309" y="125"/>
                    </a:cubicBezTo>
                    <a:lnTo>
                      <a:pt x="2309" y="125"/>
                    </a:lnTo>
                    <a:cubicBezTo>
                      <a:pt x="2298" y="163"/>
                      <a:pt x="2278" y="231"/>
                      <a:pt x="2247" y="345"/>
                    </a:cubicBezTo>
                    <a:lnTo>
                      <a:pt x="2247" y="345"/>
                    </a:lnTo>
                    <a:cubicBezTo>
                      <a:pt x="2252" y="331"/>
                      <a:pt x="2255" y="322"/>
                      <a:pt x="2255" y="322"/>
                    </a:cubicBezTo>
                    <a:lnTo>
                      <a:pt x="2255" y="322"/>
                    </a:lnTo>
                    <a:cubicBezTo>
                      <a:pt x="2255" y="322"/>
                      <a:pt x="2253" y="330"/>
                      <a:pt x="2246" y="349"/>
                    </a:cubicBezTo>
                    <a:cubicBezTo>
                      <a:pt x="2279" y="284"/>
                      <a:pt x="2312" y="199"/>
                      <a:pt x="2333" y="141"/>
                    </a:cubicBezTo>
                    <a:lnTo>
                      <a:pt x="2333" y="141"/>
                    </a:lnTo>
                    <a:cubicBezTo>
                      <a:pt x="2324" y="164"/>
                      <a:pt x="2319" y="173"/>
                      <a:pt x="2317" y="173"/>
                    </a:cubicBezTo>
                    <a:cubicBezTo>
                      <a:pt x="2309" y="173"/>
                      <a:pt x="2328" y="83"/>
                      <a:pt x="2324" y="83"/>
                    </a:cubicBezTo>
                    <a:lnTo>
                      <a:pt x="2324" y="83"/>
                    </a:lnTo>
                    <a:cubicBezTo>
                      <a:pt x="2324" y="83"/>
                      <a:pt x="2324" y="83"/>
                      <a:pt x="2323" y="83"/>
                    </a:cubicBezTo>
                    <a:lnTo>
                      <a:pt x="2323" y="83"/>
                    </a:lnTo>
                    <a:cubicBezTo>
                      <a:pt x="2334" y="52"/>
                      <a:pt x="2343" y="30"/>
                      <a:pt x="2349" y="2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2" name="Google Shape;4192;p32"/>
              <p:cNvSpPr/>
              <p:nvPr/>
            </p:nvSpPr>
            <p:spPr>
              <a:xfrm>
                <a:off x="6837834" y="2925889"/>
                <a:ext cx="1369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" extrusionOk="0">
                    <a:moveTo>
                      <a:pt x="110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3" name="Google Shape;4193;p32"/>
              <p:cNvSpPr/>
              <p:nvPr/>
            </p:nvSpPr>
            <p:spPr>
              <a:xfrm>
                <a:off x="6826408" y="2919253"/>
                <a:ext cx="1345" cy="78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64" extrusionOk="0">
                    <a:moveTo>
                      <a:pt x="53" y="0"/>
                    </a:moveTo>
                    <a:cubicBezTo>
                      <a:pt x="7" y="47"/>
                      <a:pt x="0" y="64"/>
                      <a:pt x="11" y="64"/>
                    </a:cubicBezTo>
                    <a:cubicBezTo>
                      <a:pt x="27" y="64"/>
                      <a:pt x="77" y="32"/>
                      <a:pt x="108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4" name="Google Shape;4194;p32"/>
              <p:cNvSpPr/>
              <p:nvPr/>
            </p:nvSpPr>
            <p:spPr>
              <a:xfrm>
                <a:off x="6835140" y="2925889"/>
                <a:ext cx="69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1" extrusionOk="0">
                    <a:moveTo>
                      <a:pt x="55" y="0"/>
                    </a:moveTo>
                    <a:lnTo>
                      <a:pt x="1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5" name="Google Shape;4195;p32"/>
              <p:cNvSpPr/>
              <p:nvPr/>
            </p:nvSpPr>
            <p:spPr>
              <a:xfrm>
                <a:off x="6819655" y="2923237"/>
                <a:ext cx="2714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55" extrusionOk="0">
                    <a:moveTo>
                      <a:pt x="0" y="0"/>
                    </a:moveTo>
                    <a:lnTo>
                      <a:pt x="0" y="55"/>
                    </a:lnTo>
                    <a:lnTo>
                      <a:pt x="219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6" name="Google Shape;4196;p32"/>
              <p:cNvSpPr/>
              <p:nvPr/>
            </p:nvSpPr>
            <p:spPr>
              <a:xfrm>
                <a:off x="6831770" y="2915935"/>
                <a:ext cx="1369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11" h="56" extrusionOk="0">
                    <a:moveTo>
                      <a:pt x="56" y="55"/>
                    </a:moveTo>
                    <a:cubicBezTo>
                      <a:pt x="56" y="55"/>
                      <a:pt x="110" y="1"/>
                      <a:pt x="1" y="55"/>
                    </a:cubicBezTo>
                    <a:cubicBezTo>
                      <a:pt x="110" y="1"/>
                      <a:pt x="56" y="55"/>
                      <a:pt x="56" y="5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7" name="Google Shape;4197;p32"/>
              <p:cNvSpPr/>
              <p:nvPr/>
            </p:nvSpPr>
            <p:spPr>
              <a:xfrm>
                <a:off x="6833800" y="2916601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8" name="Google Shape;4198;p32"/>
              <p:cNvSpPr/>
              <p:nvPr/>
            </p:nvSpPr>
            <p:spPr>
              <a:xfrm>
                <a:off x="6812239" y="2894708"/>
                <a:ext cx="23244" cy="28984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2368" extrusionOk="0">
                    <a:moveTo>
                      <a:pt x="658" y="275"/>
                    </a:moveTo>
                    <a:cubicBezTo>
                      <a:pt x="727" y="355"/>
                      <a:pt x="791" y="436"/>
                      <a:pt x="850" y="514"/>
                    </a:cubicBezTo>
                    <a:lnTo>
                      <a:pt x="850" y="514"/>
                    </a:lnTo>
                    <a:cubicBezTo>
                      <a:pt x="845" y="496"/>
                      <a:pt x="836" y="471"/>
                      <a:pt x="822" y="439"/>
                    </a:cubicBezTo>
                    <a:lnTo>
                      <a:pt x="658" y="275"/>
                    </a:lnTo>
                    <a:close/>
                    <a:moveTo>
                      <a:pt x="329" y="713"/>
                    </a:moveTo>
                    <a:cubicBezTo>
                      <a:pt x="344" y="724"/>
                      <a:pt x="358" y="735"/>
                      <a:pt x="372" y="745"/>
                    </a:cubicBezTo>
                    <a:lnTo>
                      <a:pt x="372" y="745"/>
                    </a:lnTo>
                    <a:cubicBezTo>
                      <a:pt x="361" y="736"/>
                      <a:pt x="348" y="725"/>
                      <a:pt x="329" y="713"/>
                    </a:cubicBezTo>
                    <a:close/>
                    <a:moveTo>
                      <a:pt x="55" y="768"/>
                    </a:moveTo>
                    <a:cubicBezTo>
                      <a:pt x="70" y="776"/>
                      <a:pt x="84" y="784"/>
                      <a:pt x="98" y="791"/>
                    </a:cubicBezTo>
                    <a:lnTo>
                      <a:pt x="98" y="791"/>
                    </a:lnTo>
                    <a:cubicBezTo>
                      <a:pt x="84" y="784"/>
                      <a:pt x="70" y="776"/>
                      <a:pt x="55" y="768"/>
                    </a:cubicBezTo>
                    <a:close/>
                    <a:moveTo>
                      <a:pt x="544" y="867"/>
                    </a:moveTo>
                    <a:lnTo>
                      <a:pt x="544" y="867"/>
                    </a:lnTo>
                    <a:cubicBezTo>
                      <a:pt x="614" y="913"/>
                      <a:pt x="653" y="932"/>
                      <a:pt x="670" y="932"/>
                    </a:cubicBezTo>
                    <a:cubicBezTo>
                      <a:pt x="680" y="932"/>
                      <a:pt x="682" y="925"/>
                      <a:pt x="678" y="913"/>
                    </a:cubicBezTo>
                    <a:lnTo>
                      <a:pt x="678" y="913"/>
                    </a:lnTo>
                    <a:cubicBezTo>
                      <a:pt x="734" y="945"/>
                      <a:pt x="789" y="979"/>
                      <a:pt x="802" y="979"/>
                    </a:cubicBezTo>
                    <a:cubicBezTo>
                      <a:pt x="810" y="979"/>
                      <a:pt x="801" y="966"/>
                      <a:pt x="767" y="932"/>
                    </a:cubicBezTo>
                    <a:lnTo>
                      <a:pt x="767" y="932"/>
                    </a:lnTo>
                    <a:lnTo>
                      <a:pt x="1201" y="1299"/>
                    </a:lnTo>
                    <a:lnTo>
                      <a:pt x="1201" y="1299"/>
                    </a:lnTo>
                    <a:cubicBezTo>
                      <a:pt x="1185" y="1287"/>
                      <a:pt x="1168" y="1274"/>
                      <a:pt x="1151" y="1261"/>
                    </a:cubicBezTo>
                    <a:cubicBezTo>
                      <a:pt x="1151" y="1261"/>
                      <a:pt x="950" y="1140"/>
                      <a:pt x="927" y="1140"/>
                    </a:cubicBezTo>
                    <a:cubicBezTo>
                      <a:pt x="923" y="1140"/>
                      <a:pt x="924" y="1143"/>
                      <a:pt x="932" y="1151"/>
                    </a:cubicBezTo>
                    <a:cubicBezTo>
                      <a:pt x="767" y="1042"/>
                      <a:pt x="548" y="877"/>
                      <a:pt x="548" y="877"/>
                    </a:cubicBezTo>
                    <a:cubicBezTo>
                      <a:pt x="546" y="873"/>
                      <a:pt x="545" y="870"/>
                      <a:pt x="544" y="867"/>
                    </a:cubicBezTo>
                    <a:close/>
                    <a:moveTo>
                      <a:pt x="384" y="1699"/>
                    </a:moveTo>
                    <a:lnTo>
                      <a:pt x="598" y="1729"/>
                    </a:lnTo>
                    <a:lnTo>
                      <a:pt x="598" y="1729"/>
                    </a:lnTo>
                    <a:cubicBezTo>
                      <a:pt x="573" y="1721"/>
                      <a:pt x="510" y="1711"/>
                      <a:pt x="384" y="1699"/>
                    </a:cubicBezTo>
                    <a:close/>
                    <a:moveTo>
                      <a:pt x="1492" y="1736"/>
                    </a:moveTo>
                    <a:lnTo>
                      <a:pt x="1492" y="1736"/>
                    </a:lnTo>
                    <a:cubicBezTo>
                      <a:pt x="1500" y="1737"/>
                      <a:pt x="1507" y="1738"/>
                      <a:pt x="1513" y="1738"/>
                    </a:cubicBezTo>
                    <a:lnTo>
                      <a:pt x="1513" y="1738"/>
                    </a:lnTo>
                    <a:cubicBezTo>
                      <a:pt x="1517" y="1739"/>
                      <a:pt x="1522" y="1741"/>
                      <a:pt x="1526" y="1742"/>
                    </a:cubicBezTo>
                    <a:lnTo>
                      <a:pt x="1526" y="1742"/>
                    </a:lnTo>
                    <a:cubicBezTo>
                      <a:pt x="1514" y="1740"/>
                      <a:pt x="1502" y="1738"/>
                      <a:pt x="1492" y="1736"/>
                    </a:cubicBezTo>
                    <a:close/>
                    <a:moveTo>
                      <a:pt x="1485" y="1717"/>
                    </a:moveTo>
                    <a:cubicBezTo>
                      <a:pt x="1529" y="1730"/>
                      <a:pt x="1568" y="1742"/>
                      <a:pt x="1602" y="1752"/>
                    </a:cubicBezTo>
                    <a:lnTo>
                      <a:pt x="1602" y="1752"/>
                    </a:lnTo>
                    <a:cubicBezTo>
                      <a:pt x="1593" y="1750"/>
                      <a:pt x="1572" y="1746"/>
                      <a:pt x="1529" y="1738"/>
                    </a:cubicBezTo>
                    <a:lnTo>
                      <a:pt x="1529" y="1738"/>
                    </a:lnTo>
                    <a:cubicBezTo>
                      <a:pt x="1536" y="1736"/>
                      <a:pt x="1526" y="1730"/>
                      <a:pt x="1485" y="1717"/>
                    </a:cubicBezTo>
                    <a:close/>
                    <a:moveTo>
                      <a:pt x="1705" y="1754"/>
                    </a:moveTo>
                    <a:cubicBezTo>
                      <a:pt x="1706" y="1755"/>
                      <a:pt x="1708" y="1755"/>
                      <a:pt x="1709" y="1756"/>
                    </a:cubicBezTo>
                    <a:lnTo>
                      <a:pt x="1709" y="1756"/>
                    </a:lnTo>
                    <a:cubicBezTo>
                      <a:pt x="1708" y="1755"/>
                      <a:pt x="1706" y="1755"/>
                      <a:pt x="1705" y="1754"/>
                    </a:cubicBezTo>
                    <a:close/>
                    <a:moveTo>
                      <a:pt x="1607" y="1753"/>
                    </a:moveTo>
                    <a:lnTo>
                      <a:pt x="1607" y="1753"/>
                    </a:lnTo>
                    <a:cubicBezTo>
                      <a:pt x="1641" y="1763"/>
                      <a:pt x="1670" y="1772"/>
                      <a:pt x="1695" y="1779"/>
                    </a:cubicBezTo>
                    <a:lnTo>
                      <a:pt x="1695" y="1779"/>
                    </a:lnTo>
                    <a:cubicBezTo>
                      <a:pt x="1694" y="1780"/>
                      <a:pt x="1693" y="1781"/>
                      <a:pt x="1691" y="1782"/>
                    </a:cubicBezTo>
                    <a:lnTo>
                      <a:pt x="1691" y="1782"/>
                    </a:lnTo>
                    <a:cubicBezTo>
                      <a:pt x="1572" y="1754"/>
                      <a:pt x="1592" y="1754"/>
                      <a:pt x="1603" y="1754"/>
                    </a:cubicBezTo>
                    <a:cubicBezTo>
                      <a:pt x="1605" y="1754"/>
                      <a:pt x="1607" y="1754"/>
                      <a:pt x="1607" y="1753"/>
                    </a:cubicBezTo>
                    <a:close/>
                    <a:moveTo>
                      <a:pt x="1737" y="1784"/>
                    </a:moveTo>
                    <a:cubicBezTo>
                      <a:pt x="1739" y="1784"/>
                      <a:pt x="1742" y="1784"/>
                      <a:pt x="1744" y="1784"/>
                    </a:cubicBezTo>
                    <a:lnTo>
                      <a:pt x="1744" y="1784"/>
                    </a:lnTo>
                    <a:cubicBezTo>
                      <a:pt x="1741" y="1784"/>
                      <a:pt x="1738" y="1784"/>
                      <a:pt x="1736" y="1784"/>
                    </a:cubicBezTo>
                    <a:lnTo>
                      <a:pt x="1736" y="1784"/>
                    </a:lnTo>
                    <a:cubicBezTo>
                      <a:pt x="1735" y="1784"/>
                      <a:pt x="1734" y="1784"/>
                      <a:pt x="1734" y="1784"/>
                    </a:cubicBezTo>
                    <a:lnTo>
                      <a:pt x="1734" y="1784"/>
                    </a:lnTo>
                    <a:cubicBezTo>
                      <a:pt x="1733" y="1784"/>
                      <a:pt x="1732" y="1784"/>
                      <a:pt x="1732" y="1784"/>
                    </a:cubicBezTo>
                    <a:lnTo>
                      <a:pt x="1732" y="1784"/>
                    </a:lnTo>
                    <a:cubicBezTo>
                      <a:pt x="1732" y="1784"/>
                      <a:pt x="1733" y="1784"/>
                      <a:pt x="1733" y="1784"/>
                    </a:cubicBezTo>
                    <a:cubicBezTo>
                      <a:pt x="1733" y="1784"/>
                      <a:pt x="1733" y="1784"/>
                      <a:pt x="1734" y="1784"/>
                    </a:cubicBezTo>
                    <a:lnTo>
                      <a:pt x="1734" y="1784"/>
                    </a:lnTo>
                    <a:cubicBezTo>
                      <a:pt x="1735" y="1784"/>
                      <a:pt x="1736" y="1784"/>
                      <a:pt x="1737" y="1784"/>
                    </a:cubicBezTo>
                    <a:close/>
                    <a:moveTo>
                      <a:pt x="1727" y="1784"/>
                    </a:moveTo>
                    <a:cubicBezTo>
                      <a:pt x="1723" y="1785"/>
                      <a:pt x="1719" y="1785"/>
                      <a:pt x="1715" y="1785"/>
                    </a:cubicBezTo>
                    <a:lnTo>
                      <a:pt x="1715" y="1785"/>
                    </a:lnTo>
                    <a:cubicBezTo>
                      <a:pt x="1716" y="1785"/>
                      <a:pt x="1717" y="1786"/>
                      <a:pt x="1718" y="1786"/>
                    </a:cubicBezTo>
                    <a:lnTo>
                      <a:pt x="1718" y="1786"/>
                    </a:lnTo>
                    <a:cubicBezTo>
                      <a:pt x="1722" y="1785"/>
                      <a:pt x="1725" y="1785"/>
                      <a:pt x="1727" y="1784"/>
                    </a:cubicBezTo>
                    <a:close/>
                    <a:moveTo>
                      <a:pt x="877" y="1699"/>
                    </a:moveTo>
                    <a:cubicBezTo>
                      <a:pt x="1052" y="1699"/>
                      <a:pt x="1473" y="1769"/>
                      <a:pt x="1578" y="1769"/>
                    </a:cubicBezTo>
                    <a:cubicBezTo>
                      <a:pt x="1592" y="1769"/>
                      <a:pt x="1600" y="1768"/>
                      <a:pt x="1602" y="1765"/>
                    </a:cubicBezTo>
                    <a:lnTo>
                      <a:pt x="1602" y="1765"/>
                    </a:lnTo>
                    <a:cubicBezTo>
                      <a:pt x="1619" y="1770"/>
                      <a:pt x="1635" y="1774"/>
                      <a:pt x="1651" y="1779"/>
                    </a:cubicBezTo>
                    <a:lnTo>
                      <a:pt x="1651" y="1779"/>
                    </a:lnTo>
                    <a:cubicBezTo>
                      <a:pt x="1652" y="1779"/>
                      <a:pt x="1652" y="1778"/>
                      <a:pt x="1653" y="1778"/>
                    </a:cubicBezTo>
                    <a:lnTo>
                      <a:pt x="1653" y="1778"/>
                    </a:lnTo>
                    <a:cubicBezTo>
                      <a:pt x="1653" y="1778"/>
                      <a:pt x="1653" y="1779"/>
                      <a:pt x="1652" y="1779"/>
                    </a:cubicBezTo>
                    <a:lnTo>
                      <a:pt x="1652" y="1779"/>
                    </a:lnTo>
                    <a:cubicBezTo>
                      <a:pt x="1652" y="1779"/>
                      <a:pt x="1652" y="1779"/>
                      <a:pt x="1651" y="1779"/>
                    </a:cubicBezTo>
                    <a:lnTo>
                      <a:pt x="1651" y="1779"/>
                    </a:lnTo>
                    <a:cubicBezTo>
                      <a:pt x="1648" y="1780"/>
                      <a:pt x="1642" y="1782"/>
                      <a:pt x="1632" y="1787"/>
                    </a:cubicBezTo>
                    <a:lnTo>
                      <a:pt x="1632" y="1787"/>
                    </a:lnTo>
                    <a:cubicBezTo>
                      <a:pt x="1499" y="1766"/>
                      <a:pt x="1281" y="1732"/>
                      <a:pt x="877" y="1699"/>
                    </a:cubicBezTo>
                    <a:close/>
                    <a:moveTo>
                      <a:pt x="1638" y="1788"/>
                    </a:moveTo>
                    <a:lnTo>
                      <a:pt x="1638" y="1788"/>
                    </a:lnTo>
                    <a:cubicBezTo>
                      <a:pt x="1638" y="1788"/>
                      <a:pt x="1638" y="1788"/>
                      <a:pt x="1638" y="1788"/>
                    </a:cubicBezTo>
                    <a:lnTo>
                      <a:pt x="1638" y="1788"/>
                    </a:lnTo>
                    <a:cubicBezTo>
                      <a:pt x="1638" y="1788"/>
                      <a:pt x="1638" y="1788"/>
                      <a:pt x="1638" y="1788"/>
                    </a:cubicBezTo>
                    <a:lnTo>
                      <a:pt x="1638" y="1788"/>
                    </a:lnTo>
                    <a:cubicBezTo>
                      <a:pt x="1638" y="1788"/>
                      <a:pt x="1638" y="1788"/>
                      <a:pt x="1638" y="1788"/>
                    </a:cubicBezTo>
                    <a:close/>
                    <a:moveTo>
                      <a:pt x="1766" y="1787"/>
                    </a:moveTo>
                    <a:cubicBezTo>
                      <a:pt x="1766" y="1787"/>
                      <a:pt x="1766" y="1787"/>
                      <a:pt x="1766" y="1787"/>
                    </a:cubicBezTo>
                    <a:lnTo>
                      <a:pt x="1766" y="1787"/>
                    </a:lnTo>
                    <a:cubicBezTo>
                      <a:pt x="1768" y="1788"/>
                      <a:pt x="1765" y="1790"/>
                      <a:pt x="1761" y="1792"/>
                    </a:cubicBezTo>
                    <a:lnTo>
                      <a:pt x="1761" y="1792"/>
                    </a:lnTo>
                    <a:cubicBezTo>
                      <a:pt x="1760" y="1790"/>
                      <a:pt x="1758" y="1788"/>
                      <a:pt x="1754" y="1787"/>
                    </a:cubicBezTo>
                    <a:lnTo>
                      <a:pt x="1754" y="1787"/>
                    </a:lnTo>
                    <a:cubicBezTo>
                      <a:pt x="1759" y="1787"/>
                      <a:pt x="1763" y="1787"/>
                      <a:pt x="1766" y="1787"/>
                    </a:cubicBezTo>
                    <a:close/>
                    <a:moveTo>
                      <a:pt x="1652" y="1779"/>
                    </a:moveTo>
                    <a:cubicBezTo>
                      <a:pt x="1661" y="1781"/>
                      <a:pt x="1669" y="1784"/>
                      <a:pt x="1677" y="1786"/>
                    </a:cubicBezTo>
                    <a:lnTo>
                      <a:pt x="1677" y="1786"/>
                    </a:lnTo>
                    <a:cubicBezTo>
                      <a:pt x="1680" y="1786"/>
                      <a:pt x="1683" y="1786"/>
                      <a:pt x="1685" y="1786"/>
                    </a:cubicBezTo>
                    <a:lnTo>
                      <a:pt x="1685" y="1786"/>
                    </a:lnTo>
                    <a:cubicBezTo>
                      <a:pt x="1685" y="1786"/>
                      <a:pt x="1684" y="1786"/>
                      <a:pt x="1684" y="1787"/>
                    </a:cubicBezTo>
                    <a:lnTo>
                      <a:pt x="1684" y="1787"/>
                    </a:lnTo>
                    <a:cubicBezTo>
                      <a:pt x="1682" y="1787"/>
                      <a:pt x="1681" y="1787"/>
                      <a:pt x="1680" y="1787"/>
                    </a:cubicBezTo>
                    <a:lnTo>
                      <a:pt x="1680" y="1787"/>
                    </a:lnTo>
                    <a:cubicBezTo>
                      <a:pt x="1681" y="1787"/>
                      <a:pt x="1682" y="1787"/>
                      <a:pt x="1682" y="1787"/>
                    </a:cubicBezTo>
                    <a:lnTo>
                      <a:pt x="1682" y="1787"/>
                    </a:lnTo>
                    <a:cubicBezTo>
                      <a:pt x="1679" y="1789"/>
                      <a:pt x="1676" y="1791"/>
                      <a:pt x="1672" y="1793"/>
                    </a:cubicBezTo>
                    <a:lnTo>
                      <a:pt x="1672" y="1793"/>
                    </a:lnTo>
                    <a:cubicBezTo>
                      <a:pt x="1672" y="1793"/>
                      <a:pt x="1672" y="1793"/>
                      <a:pt x="1672" y="1793"/>
                    </a:cubicBezTo>
                    <a:lnTo>
                      <a:pt x="1672" y="1793"/>
                    </a:lnTo>
                    <a:cubicBezTo>
                      <a:pt x="1663" y="1792"/>
                      <a:pt x="1654" y="1791"/>
                      <a:pt x="1645" y="1789"/>
                    </a:cubicBezTo>
                    <a:lnTo>
                      <a:pt x="1645" y="1789"/>
                    </a:lnTo>
                    <a:cubicBezTo>
                      <a:pt x="1642" y="1789"/>
                      <a:pt x="1640" y="1790"/>
                      <a:pt x="1637" y="1790"/>
                    </a:cubicBezTo>
                    <a:lnTo>
                      <a:pt x="1637" y="1790"/>
                    </a:lnTo>
                    <a:cubicBezTo>
                      <a:pt x="1638" y="1789"/>
                      <a:pt x="1638" y="1789"/>
                      <a:pt x="1638" y="1788"/>
                    </a:cubicBezTo>
                    <a:lnTo>
                      <a:pt x="1638" y="1788"/>
                    </a:lnTo>
                    <a:cubicBezTo>
                      <a:pt x="1641" y="1788"/>
                      <a:pt x="1643" y="1789"/>
                      <a:pt x="1645" y="1789"/>
                    </a:cubicBezTo>
                    <a:lnTo>
                      <a:pt x="1645" y="1789"/>
                    </a:lnTo>
                    <a:cubicBezTo>
                      <a:pt x="1657" y="1788"/>
                      <a:pt x="1669" y="1787"/>
                      <a:pt x="1680" y="1787"/>
                    </a:cubicBezTo>
                    <a:lnTo>
                      <a:pt x="1680" y="1787"/>
                    </a:lnTo>
                    <a:cubicBezTo>
                      <a:pt x="1679" y="1786"/>
                      <a:pt x="1678" y="1786"/>
                      <a:pt x="1677" y="1786"/>
                    </a:cubicBezTo>
                    <a:lnTo>
                      <a:pt x="1677" y="1786"/>
                    </a:lnTo>
                    <a:cubicBezTo>
                      <a:pt x="1665" y="1786"/>
                      <a:pt x="1653" y="1787"/>
                      <a:pt x="1638" y="1788"/>
                    </a:cubicBezTo>
                    <a:lnTo>
                      <a:pt x="1638" y="1788"/>
                    </a:lnTo>
                    <a:cubicBezTo>
                      <a:pt x="1639" y="1788"/>
                      <a:pt x="1639" y="1787"/>
                      <a:pt x="1639" y="1787"/>
                    </a:cubicBezTo>
                    <a:lnTo>
                      <a:pt x="1639" y="1787"/>
                    </a:lnTo>
                    <a:cubicBezTo>
                      <a:pt x="1638" y="1787"/>
                      <a:pt x="1638" y="1788"/>
                      <a:pt x="1637" y="1788"/>
                    </a:cubicBezTo>
                    <a:lnTo>
                      <a:pt x="1637" y="1788"/>
                    </a:lnTo>
                    <a:cubicBezTo>
                      <a:pt x="1636" y="1788"/>
                      <a:pt x="1635" y="1788"/>
                      <a:pt x="1634" y="1787"/>
                    </a:cubicBezTo>
                    <a:lnTo>
                      <a:pt x="1634" y="1787"/>
                    </a:lnTo>
                    <a:cubicBezTo>
                      <a:pt x="1633" y="1788"/>
                      <a:pt x="1632" y="1788"/>
                      <a:pt x="1631" y="1789"/>
                    </a:cubicBezTo>
                    <a:lnTo>
                      <a:pt x="1631" y="1789"/>
                    </a:lnTo>
                    <a:cubicBezTo>
                      <a:pt x="1633" y="1788"/>
                      <a:pt x="1635" y="1788"/>
                      <a:pt x="1637" y="1788"/>
                    </a:cubicBezTo>
                    <a:lnTo>
                      <a:pt x="1637" y="1788"/>
                    </a:lnTo>
                    <a:cubicBezTo>
                      <a:pt x="1636" y="1789"/>
                      <a:pt x="1635" y="1789"/>
                      <a:pt x="1634" y="1790"/>
                    </a:cubicBezTo>
                    <a:lnTo>
                      <a:pt x="1634" y="1790"/>
                    </a:lnTo>
                    <a:cubicBezTo>
                      <a:pt x="1631" y="1790"/>
                      <a:pt x="1629" y="1790"/>
                      <a:pt x="1626" y="1790"/>
                    </a:cubicBezTo>
                    <a:lnTo>
                      <a:pt x="1626" y="1790"/>
                    </a:lnTo>
                    <a:cubicBezTo>
                      <a:pt x="1628" y="1790"/>
                      <a:pt x="1630" y="1789"/>
                      <a:pt x="1631" y="1789"/>
                    </a:cubicBezTo>
                    <a:lnTo>
                      <a:pt x="1631" y="1789"/>
                    </a:lnTo>
                    <a:cubicBezTo>
                      <a:pt x="1631" y="1789"/>
                      <a:pt x="1630" y="1789"/>
                      <a:pt x="1629" y="1789"/>
                    </a:cubicBezTo>
                    <a:lnTo>
                      <a:pt x="1629" y="1789"/>
                    </a:lnTo>
                    <a:cubicBezTo>
                      <a:pt x="1630" y="1788"/>
                      <a:pt x="1631" y="1788"/>
                      <a:pt x="1632" y="1787"/>
                    </a:cubicBezTo>
                    <a:lnTo>
                      <a:pt x="1632" y="1787"/>
                    </a:lnTo>
                    <a:cubicBezTo>
                      <a:pt x="1633" y="1787"/>
                      <a:pt x="1634" y="1787"/>
                      <a:pt x="1634" y="1787"/>
                    </a:cubicBezTo>
                    <a:lnTo>
                      <a:pt x="1634" y="1787"/>
                    </a:lnTo>
                    <a:cubicBezTo>
                      <a:pt x="1636" y="1787"/>
                      <a:pt x="1637" y="1787"/>
                      <a:pt x="1638" y="1787"/>
                    </a:cubicBezTo>
                    <a:cubicBezTo>
                      <a:pt x="1639" y="1787"/>
                      <a:pt x="1639" y="1787"/>
                      <a:pt x="1639" y="1787"/>
                    </a:cubicBezTo>
                    <a:lnTo>
                      <a:pt x="1639" y="1787"/>
                    </a:lnTo>
                    <a:cubicBezTo>
                      <a:pt x="1646" y="1783"/>
                      <a:pt x="1651" y="1780"/>
                      <a:pt x="1652" y="1779"/>
                    </a:cubicBezTo>
                    <a:close/>
                    <a:moveTo>
                      <a:pt x="1698" y="1794"/>
                    </a:moveTo>
                    <a:lnTo>
                      <a:pt x="1698" y="1797"/>
                    </a:lnTo>
                    <a:lnTo>
                      <a:pt x="1698" y="1797"/>
                    </a:lnTo>
                    <a:cubicBezTo>
                      <a:pt x="1694" y="1797"/>
                      <a:pt x="1690" y="1796"/>
                      <a:pt x="1685" y="1795"/>
                    </a:cubicBezTo>
                    <a:lnTo>
                      <a:pt x="1685" y="1795"/>
                    </a:lnTo>
                    <a:cubicBezTo>
                      <a:pt x="1690" y="1795"/>
                      <a:pt x="1694" y="1794"/>
                      <a:pt x="1698" y="1794"/>
                    </a:cubicBezTo>
                    <a:close/>
                    <a:moveTo>
                      <a:pt x="1698" y="1780"/>
                    </a:moveTo>
                    <a:cubicBezTo>
                      <a:pt x="1703" y="1782"/>
                      <a:pt x="1708" y="1783"/>
                      <a:pt x="1713" y="1784"/>
                    </a:cubicBezTo>
                    <a:lnTo>
                      <a:pt x="1713" y="1784"/>
                    </a:lnTo>
                    <a:cubicBezTo>
                      <a:pt x="1720" y="1784"/>
                      <a:pt x="1726" y="1784"/>
                      <a:pt x="1732" y="1784"/>
                    </a:cubicBezTo>
                    <a:lnTo>
                      <a:pt x="1732" y="1784"/>
                    </a:lnTo>
                    <a:cubicBezTo>
                      <a:pt x="1730" y="1784"/>
                      <a:pt x="1729" y="1784"/>
                      <a:pt x="1727" y="1784"/>
                    </a:cubicBezTo>
                    <a:lnTo>
                      <a:pt x="1727" y="1784"/>
                    </a:lnTo>
                    <a:cubicBezTo>
                      <a:pt x="1730" y="1784"/>
                      <a:pt x="1733" y="1784"/>
                      <a:pt x="1736" y="1784"/>
                    </a:cubicBezTo>
                    <a:lnTo>
                      <a:pt x="1736" y="1784"/>
                    </a:lnTo>
                    <a:cubicBezTo>
                      <a:pt x="1737" y="1784"/>
                      <a:pt x="1738" y="1785"/>
                      <a:pt x="1739" y="1786"/>
                    </a:cubicBezTo>
                    <a:lnTo>
                      <a:pt x="1739" y="1786"/>
                    </a:lnTo>
                    <a:cubicBezTo>
                      <a:pt x="1738" y="1786"/>
                      <a:pt x="1738" y="1786"/>
                      <a:pt x="1738" y="1786"/>
                    </a:cubicBezTo>
                    <a:cubicBezTo>
                      <a:pt x="1733" y="1786"/>
                      <a:pt x="1727" y="1786"/>
                      <a:pt x="1720" y="1787"/>
                    </a:cubicBezTo>
                    <a:lnTo>
                      <a:pt x="1720" y="1787"/>
                    </a:lnTo>
                    <a:cubicBezTo>
                      <a:pt x="1724" y="1788"/>
                      <a:pt x="1727" y="1789"/>
                      <a:pt x="1730" y="1790"/>
                    </a:cubicBezTo>
                    <a:lnTo>
                      <a:pt x="1730" y="1790"/>
                    </a:lnTo>
                    <a:cubicBezTo>
                      <a:pt x="1734" y="1789"/>
                      <a:pt x="1737" y="1789"/>
                      <a:pt x="1739" y="1789"/>
                    </a:cubicBezTo>
                    <a:lnTo>
                      <a:pt x="1739" y="1789"/>
                    </a:lnTo>
                    <a:cubicBezTo>
                      <a:pt x="1739" y="1790"/>
                      <a:pt x="1739" y="1791"/>
                      <a:pt x="1739" y="1792"/>
                    </a:cubicBezTo>
                    <a:lnTo>
                      <a:pt x="1739" y="1792"/>
                    </a:lnTo>
                    <a:cubicBezTo>
                      <a:pt x="1743" y="1793"/>
                      <a:pt x="1747" y="1794"/>
                      <a:pt x="1752" y="1796"/>
                    </a:cubicBezTo>
                    <a:lnTo>
                      <a:pt x="1752" y="1796"/>
                    </a:lnTo>
                    <a:cubicBezTo>
                      <a:pt x="1747" y="1795"/>
                      <a:pt x="1743" y="1794"/>
                      <a:pt x="1738" y="1793"/>
                    </a:cubicBezTo>
                    <a:lnTo>
                      <a:pt x="1738" y="1793"/>
                    </a:lnTo>
                    <a:cubicBezTo>
                      <a:pt x="1737" y="1796"/>
                      <a:pt x="1736" y="1799"/>
                      <a:pt x="1736" y="1801"/>
                    </a:cubicBezTo>
                    <a:lnTo>
                      <a:pt x="1736" y="1801"/>
                    </a:lnTo>
                    <a:cubicBezTo>
                      <a:pt x="1736" y="1801"/>
                      <a:pt x="1737" y="1802"/>
                      <a:pt x="1737" y="1802"/>
                    </a:cubicBezTo>
                    <a:lnTo>
                      <a:pt x="1737" y="1802"/>
                    </a:lnTo>
                    <a:cubicBezTo>
                      <a:pt x="1737" y="1802"/>
                      <a:pt x="1737" y="1802"/>
                      <a:pt x="1736" y="1802"/>
                    </a:cubicBezTo>
                    <a:lnTo>
                      <a:pt x="1736" y="1802"/>
                    </a:lnTo>
                    <a:cubicBezTo>
                      <a:pt x="1736" y="1802"/>
                      <a:pt x="1736" y="1802"/>
                      <a:pt x="1736" y="1801"/>
                    </a:cubicBezTo>
                    <a:lnTo>
                      <a:pt x="1736" y="1801"/>
                    </a:lnTo>
                    <a:cubicBezTo>
                      <a:pt x="1726" y="1799"/>
                      <a:pt x="1715" y="1796"/>
                      <a:pt x="1703" y="1793"/>
                    </a:cubicBezTo>
                    <a:lnTo>
                      <a:pt x="1703" y="1793"/>
                    </a:lnTo>
                    <a:cubicBezTo>
                      <a:pt x="1702" y="1793"/>
                      <a:pt x="1700" y="1793"/>
                      <a:pt x="1698" y="1794"/>
                    </a:cubicBezTo>
                    <a:lnTo>
                      <a:pt x="1698" y="1794"/>
                    </a:lnTo>
                    <a:lnTo>
                      <a:pt x="1698" y="1792"/>
                    </a:lnTo>
                    <a:lnTo>
                      <a:pt x="1698" y="1792"/>
                    </a:lnTo>
                    <a:cubicBezTo>
                      <a:pt x="1700" y="1792"/>
                      <a:pt x="1702" y="1793"/>
                      <a:pt x="1703" y="1793"/>
                    </a:cubicBezTo>
                    <a:lnTo>
                      <a:pt x="1703" y="1793"/>
                    </a:lnTo>
                    <a:cubicBezTo>
                      <a:pt x="1712" y="1792"/>
                      <a:pt x="1720" y="1791"/>
                      <a:pt x="1727" y="1790"/>
                    </a:cubicBezTo>
                    <a:lnTo>
                      <a:pt x="1727" y="1790"/>
                    </a:lnTo>
                    <a:cubicBezTo>
                      <a:pt x="1730" y="1791"/>
                      <a:pt x="1734" y="1792"/>
                      <a:pt x="1738" y="1793"/>
                    </a:cubicBezTo>
                    <a:lnTo>
                      <a:pt x="1738" y="1793"/>
                    </a:lnTo>
                    <a:cubicBezTo>
                      <a:pt x="1738" y="1792"/>
                      <a:pt x="1738" y="1792"/>
                      <a:pt x="1739" y="1792"/>
                    </a:cubicBezTo>
                    <a:lnTo>
                      <a:pt x="1739" y="1792"/>
                    </a:lnTo>
                    <a:cubicBezTo>
                      <a:pt x="1736" y="1791"/>
                      <a:pt x="1733" y="1790"/>
                      <a:pt x="1730" y="1790"/>
                    </a:cubicBezTo>
                    <a:lnTo>
                      <a:pt x="1730" y="1790"/>
                    </a:lnTo>
                    <a:cubicBezTo>
                      <a:pt x="1729" y="1790"/>
                      <a:pt x="1728" y="1790"/>
                      <a:pt x="1727" y="1790"/>
                    </a:cubicBezTo>
                    <a:lnTo>
                      <a:pt x="1727" y="1790"/>
                    </a:lnTo>
                    <a:cubicBezTo>
                      <a:pt x="1722" y="1789"/>
                      <a:pt x="1718" y="1788"/>
                      <a:pt x="1714" y="1787"/>
                    </a:cubicBezTo>
                    <a:lnTo>
                      <a:pt x="1714" y="1787"/>
                    </a:lnTo>
                    <a:cubicBezTo>
                      <a:pt x="1714" y="1787"/>
                      <a:pt x="1714" y="1787"/>
                      <a:pt x="1713" y="1787"/>
                    </a:cubicBezTo>
                    <a:lnTo>
                      <a:pt x="1713" y="1787"/>
                    </a:lnTo>
                    <a:cubicBezTo>
                      <a:pt x="1714" y="1787"/>
                      <a:pt x="1714" y="1787"/>
                      <a:pt x="1714" y="1787"/>
                    </a:cubicBezTo>
                    <a:lnTo>
                      <a:pt x="1714" y="1787"/>
                    </a:lnTo>
                    <a:cubicBezTo>
                      <a:pt x="1714" y="1787"/>
                      <a:pt x="1714" y="1787"/>
                      <a:pt x="1714" y="1787"/>
                    </a:cubicBezTo>
                    <a:lnTo>
                      <a:pt x="1714" y="1787"/>
                    </a:lnTo>
                    <a:cubicBezTo>
                      <a:pt x="1716" y="1787"/>
                      <a:pt x="1718" y="1787"/>
                      <a:pt x="1720" y="1787"/>
                    </a:cubicBezTo>
                    <a:lnTo>
                      <a:pt x="1720" y="1787"/>
                    </a:lnTo>
                    <a:cubicBezTo>
                      <a:pt x="1719" y="1786"/>
                      <a:pt x="1719" y="1786"/>
                      <a:pt x="1718" y="1786"/>
                    </a:cubicBezTo>
                    <a:lnTo>
                      <a:pt x="1718" y="1786"/>
                    </a:lnTo>
                    <a:cubicBezTo>
                      <a:pt x="1717" y="1786"/>
                      <a:pt x="1715" y="1787"/>
                      <a:pt x="1714" y="1787"/>
                    </a:cubicBezTo>
                    <a:lnTo>
                      <a:pt x="1714" y="1787"/>
                    </a:lnTo>
                    <a:cubicBezTo>
                      <a:pt x="1711" y="1786"/>
                      <a:pt x="1709" y="1786"/>
                      <a:pt x="1706" y="1785"/>
                    </a:cubicBezTo>
                    <a:lnTo>
                      <a:pt x="1706" y="1785"/>
                    </a:lnTo>
                    <a:cubicBezTo>
                      <a:pt x="1704" y="1785"/>
                      <a:pt x="1701" y="1786"/>
                      <a:pt x="1698" y="1786"/>
                    </a:cubicBezTo>
                    <a:lnTo>
                      <a:pt x="1698" y="1786"/>
                    </a:lnTo>
                    <a:lnTo>
                      <a:pt x="1698" y="1785"/>
                    </a:lnTo>
                    <a:lnTo>
                      <a:pt x="1698" y="1785"/>
                    </a:lnTo>
                    <a:cubicBezTo>
                      <a:pt x="1700" y="1785"/>
                      <a:pt x="1702" y="1785"/>
                      <a:pt x="1704" y="1785"/>
                    </a:cubicBezTo>
                    <a:lnTo>
                      <a:pt x="1704" y="1785"/>
                    </a:lnTo>
                    <a:cubicBezTo>
                      <a:pt x="1705" y="1785"/>
                      <a:pt x="1706" y="1785"/>
                      <a:pt x="1706" y="1785"/>
                    </a:cubicBezTo>
                    <a:lnTo>
                      <a:pt x="1706" y="1785"/>
                    </a:lnTo>
                    <a:cubicBezTo>
                      <a:pt x="1709" y="1785"/>
                      <a:pt x="1712" y="1785"/>
                      <a:pt x="1715" y="1785"/>
                    </a:cubicBezTo>
                    <a:lnTo>
                      <a:pt x="1715" y="1785"/>
                    </a:lnTo>
                    <a:cubicBezTo>
                      <a:pt x="1714" y="1785"/>
                      <a:pt x="1713" y="1785"/>
                      <a:pt x="1713" y="1784"/>
                    </a:cubicBezTo>
                    <a:lnTo>
                      <a:pt x="1713" y="1784"/>
                    </a:lnTo>
                    <a:cubicBezTo>
                      <a:pt x="1710" y="1785"/>
                      <a:pt x="1707" y="1785"/>
                      <a:pt x="1704" y="1785"/>
                    </a:cubicBezTo>
                    <a:lnTo>
                      <a:pt x="1704" y="1785"/>
                    </a:lnTo>
                    <a:cubicBezTo>
                      <a:pt x="1702" y="1784"/>
                      <a:pt x="1700" y="1784"/>
                      <a:pt x="1698" y="1783"/>
                    </a:cubicBezTo>
                    <a:lnTo>
                      <a:pt x="1698" y="1783"/>
                    </a:lnTo>
                    <a:lnTo>
                      <a:pt x="1698" y="1780"/>
                    </a:lnTo>
                    <a:close/>
                    <a:moveTo>
                      <a:pt x="1629" y="1789"/>
                    </a:moveTo>
                    <a:cubicBezTo>
                      <a:pt x="1628" y="1789"/>
                      <a:pt x="1626" y="1790"/>
                      <a:pt x="1625" y="1791"/>
                    </a:cubicBezTo>
                    <a:lnTo>
                      <a:pt x="1625" y="1791"/>
                    </a:lnTo>
                    <a:cubicBezTo>
                      <a:pt x="1626" y="1791"/>
                      <a:pt x="1626" y="1791"/>
                      <a:pt x="1626" y="1790"/>
                    </a:cubicBezTo>
                    <a:lnTo>
                      <a:pt x="1626" y="1790"/>
                    </a:lnTo>
                    <a:cubicBezTo>
                      <a:pt x="1618" y="1794"/>
                      <a:pt x="1606" y="1800"/>
                      <a:pt x="1589" y="1808"/>
                    </a:cubicBezTo>
                    <a:cubicBezTo>
                      <a:pt x="1604" y="1801"/>
                      <a:pt x="1616" y="1795"/>
                      <a:pt x="1625" y="1791"/>
                    </a:cubicBezTo>
                    <a:lnTo>
                      <a:pt x="1625" y="1791"/>
                    </a:lnTo>
                    <a:cubicBezTo>
                      <a:pt x="1529" y="1798"/>
                      <a:pt x="1418" y="1808"/>
                      <a:pt x="1370" y="1808"/>
                    </a:cubicBezTo>
                    <a:cubicBezTo>
                      <a:pt x="1486" y="1799"/>
                      <a:pt x="1569" y="1792"/>
                      <a:pt x="1629" y="1789"/>
                    </a:cubicBezTo>
                    <a:close/>
                    <a:moveTo>
                      <a:pt x="1863" y="1808"/>
                    </a:moveTo>
                    <a:cubicBezTo>
                      <a:pt x="1858" y="1808"/>
                      <a:pt x="1854" y="1809"/>
                      <a:pt x="1852" y="1809"/>
                    </a:cubicBezTo>
                    <a:lnTo>
                      <a:pt x="1852" y="1809"/>
                    </a:lnTo>
                    <a:cubicBezTo>
                      <a:pt x="1869" y="1816"/>
                      <a:pt x="1879" y="1819"/>
                      <a:pt x="1882" y="1819"/>
                    </a:cubicBezTo>
                    <a:cubicBezTo>
                      <a:pt x="1884" y="1819"/>
                      <a:pt x="1878" y="1816"/>
                      <a:pt x="1863" y="1808"/>
                    </a:cubicBezTo>
                    <a:close/>
                    <a:moveTo>
                      <a:pt x="1589" y="1808"/>
                    </a:moveTo>
                    <a:cubicBezTo>
                      <a:pt x="1587" y="1809"/>
                      <a:pt x="1585" y="1810"/>
                      <a:pt x="1583" y="1811"/>
                    </a:cubicBezTo>
                    <a:lnTo>
                      <a:pt x="1583" y="1811"/>
                    </a:lnTo>
                    <a:cubicBezTo>
                      <a:pt x="1586" y="1810"/>
                      <a:pt x="1590" y="1810"/>
                      <a:pt x="1593" y="1809"/>
                    </a:cubicBezTo>
                    <a:lnTo>
                      <a:pt x="1593" y="1809"/>
                    </a:lnTo>
                    <a:cubicBezTo>
                      <a:pt x="1589" y="1810"/>
                      <a:pt x="1584" y="1811"/>
                      <a:pt x="1580" y="1812"/>
                    </a:cubicBezTo>
                    <a:lnTo>
                      <a:pt x="1580" y="1812"/>
                    </a:lnTo>
                    <a:cubicBezTo>
                      <a:pt x="1374" y="1900"/>
                      <a:pt x="1216" y="1956"/>
                      <a:pt x="1071" y="2016"/>
                    </a:cubicBezTo>
                    <a:lnTo>
                      <a:pt x="1071" y="2016"/>
                    </a:lnTo>
                    <a:cubicBezTo>
                      <a:pt x="1220" y="1963"/>
                      <a:pt x="1352" y="1914"/>
                      <a:pt x="1453" y="1876"/>
                    </a:cubicBezTo>
                    <a:lnTo>
                      <a:pt x="1453" y="1876"/>
                    </a:lnTo>
                    <a:cubicBezTo>
                      <a:pt x="1340" y="1925"/>
                      <a:pt x="1193" y="1984"/>
                      <a:pt x="1045" y="2026"/>
                    </a:cubicBezTo>
                    <a:lnTo>
                      <a:pt x="1045" y="2026"/>
                    </a:lnTo>
                    <a:cubicBezTo>
                      <a:pt x="1054" y="2023"/>
                      <a:pt x="1062" y="2019"/>
                      <a:pt x="1071" y="2016"/>
                    </a:cubicBezTo>
                    <a:lnTo>
                      <a:pt x="1071" y="2016"/>
                    </a:lnTo>
                    <a:cubicBezTo>
                      <a:pt x="1069" y="2016"/>
                      <a:pt x="1068" y="2017"/>
                      <a:pt x="1067" y="2017"/>
                    </a:cubicBezTo>
                    <a:lnTo>
                      <a:pt x="1067" y="2017"/>
                    </a:lnTo>
                    <a:lnTo>
                      <a:pt x="1579" y="1812"/>
                    </a:lnTo>
                    <a:lnTo>
                      <a:pt x="1579" y="1812"/>
                    </a:lnTo>
                    <a:cubicBezTo>
                      <a:pt x="1516" y="1827"/>
                      <a:pt x="1443" y="1845"/>
                      <a:pt x="1370" y="1863"/>
                    </a:cubicBezTo>
                    <a:cubicBezTo>
                      <a:pt x="1442" y="1843"/>
                      <a:pt x="1462" y="1834"/>
                      <a:pt x="1444" y="1833"/>
                    </a:cubicBezTo>
                    <a:lnTo>
                      <a:pt x="1444" y="1833"/>
                    </a:lnTo>
                    <a:cubicBezTo>
                      <a:pt x="1497" y="1824"/>
                      <a:pt x="1543" y="1817"/>
                      <a:pt x="1583" y="1811"/>
                    </a:cubicBezTo>
                    <a:lnTo>
                      <a:pt x="1583" y="1811"/>
                    </a:lnTo>
                    <a:lnTo>
                      <a:pt x="1579" y="1812"/>
                    </a:lnTo>
                    <a:lnTo>
                      <a:pt x="1579" y="1812"/>
                    </a:lnTo>
                    <a:cubicBezTo>
                      <a:pt x="1579" y="1812"/>
                      <a:pt x="1580" y="1812"/>
                      <a:pt x="1580" y="1812"/>
                    </a:cubicBezTo>
                    <a:lnTo>
                      <a:pt x="1580" y="1812"/>
                    </a:lnTo>
                    <a:cubicBezTo>
                      <a:pt x="1581" y="1812"/>
                      <a:pt x="1582" y="1811"/>
                      <a:pt x="1583" y="1811"/>
                    </a:cubicBezTo>
                    <a:lnTo>
                      <a:pt x="1583" y="1811"/>
                    </a:lnTo>
                    <a:cubicBezTo>
                      <a:pt x="1583" y="1811"/>
                      <a:pt x="1583" y="1811"/>
                      <a:pt x="1583" y="1811"/>
                    </a:cubicBezTo>
                    <a:lnTo>
                      <a:pt x="1583" y="1811"/>
                    </a:lnTo>
                    <a:lnTo>
                      <a:pt x="1589" y="1808"/>
                    </a:lnTo>
                    <a:close/>
                    <a:moveTo>
                      <a:pt x="1067" y="2017"/>
                    </a:moveTo>
                    <a:lnTo>
                      <a:pt x="1041" y="2027"/>
                    </a:lnTo>
                    <a:cubicBezTo>
                      <a:pt x="1043" y="2027"/>
                      <a:pt x="1044" y="2027"/>
                      <a:pt x="1045" y="2026"/>
                    </a:cubicBezTo>
                    <a:lnTo>
                      <a:pt x="1045" y="2026"/>
                    </a:lnTo>
                    <a:cubicBezTo>
                      <a:pt x="933" y="2073"/>
                      <a:pt x="828" y="2123"/>
                      <a:pt x="713" y="2192"/>
                    </a:cubicBezTo>
                    <a:cubicBezTo>
                      <a:pt x="682" y="2197"/>
                      <a:pt x="662" y="2199"/>
                      <a:pt x="649" y="2199"/>
                    </a:cubicBezTo>
                    <a:cubicBezTo>
                      <a:pt x="549" y="2199"/>
                      <a:pt x="960" y="2056"/>
                      <a:pt x="956" y="2056"/>
                    </a:cubicBezTo>
                    <a:lnTo>
                      <a:pt x="956" y="2056"/>
                    </a:lnTo>
                    <a:cubicBezTo>
                      <a:pt x="955" y="2056"/>
                      <a:pt x="933" y="2064"/>
                      <a:pt x="877" y="2082"/>
                    </a:cubicBezTo>
                    <a:cubicBezTo>
                      <a:pt x="943" y="2060"/>
                      <a:pt x="1006" y="2038"/>
                      <a:pt x="1067" y="2017"/>
                    </a:cubicBezTo>
                    <a:close/>
                    <a:moveTo>
                      <a:pt x="329" y="1"/>
                    </a:moveTo>
                    <a:cubicBezTo>
                      <a:pt x="329" y="149"/>
                      <a:pt x="911" y="791"/>
                      <a:pt x="861" y="791"/>
                    </a:cubicBezTo>
                    <a:cubicBezTo>
                      <a:pt x="856" y="791"/>
                      <a:pt x="843" y="783"/>
                      <a:pt x="822" y="768"/>
                    </a:cubicBezTo>
                    <a:lnTo>
                      <a:pt x="822" y="768"/>
                    </a:lnTo>
                    <a:cubicBezTo>
                      <a:pt x="783" y="729"/>
                      <a:pt x="622" y="567"/>
                      <a:pt x="493" y="439"/>
                    </a:cubicBezTo>
                    <a:lnTo>
                      <a:pt x="493" y="439"/>
                    </a:lnTo>
                    <a:cubicBezTo>
                      <a:pt x="439" y="439"/>
                      <a:pt x="986" y="1042"/>
                      <a:pt x="1041" y="1096"/>
                    </a:cubicBezTo>
                    <a:cubicBezTo>
                      <a:pt x="570" y="674"/>
                      <a:pt x="412" y="541"/>
                      <a:pt x="395" y="541"/>
                    </a:cubicBezTo>
                    <a:cubicBezTo>
                      <a:pt x="368" y="541"/>
                      <a:pt x="651" y="835"/>
                      <a:pt x="678" y="913"/>
                    </a:cubicBezTo>
                    <a:lnTo>
                      <a:pt x="678" y="913"/>
                    </a:lnTo>
                    <a:cubicBezTo>
                      <a:pt x="626" y="883"/>
                      <a:pt x="574" y="854"/>
                      <a:pt x="553" y="854"/>
                    </a:cubicBezTo>
                    <a:cubicBezTo>
                      <a:pt x="545" y="854"/>
                      <a:pt x="542" y="858"/>
                      <a:pt x="544" y="867"/>
                    </a:cubicBezTo>
                    <a:lnTo>
                      <a:pt x="544" y="867"/>
                    </a:lnTo>
                    <a:cubicBezTo>
                      <a:pt x="500" y="837"/>
                      <a:pt x="443" y="797"/>
                      <a:pt x="372" y="745"/>
                    </a:cubicBezTo>
                    <a:lnTo>
                      <a:pt x="372" y="745"/>
                    </a:lnTo>
                    <a:cubicBezTo>
                      <a:pt x="451" y="814"/>
                      <a:pt x="312" y="799"/>
                      <a:pt x="603" y="1042"/>
                    </a:cubicBezTo>
                    <a:cubicBezTo>
                      <a:pt x="384" y="905"/>
                      <a:pt x="370" y="905"/>
                      <a:pt x="350" y="905"/>
                    </a:cubicBezTo>
                    <a:cubicBezTo>
                      <a:pt x="330" y="905"/>
                      <a:pt x="305" y="905"/>
                      <a:pt x="98" y="791"/>
                    </a:cubicBezTo>
                    <a:lnTo>
                      <a:pt x="98" y="791"/>
                    </a:lnTo>
                    <a:cubicBezTo>
                      <a:pt x="433" y="977"/>
                      <a:pt x="482" y="1019"/>
                      <a:pt x="449" y="1019"/>
                    </a:cubicBezTo>
                    <a:cubicBezTo>
                      <a:pt x="420" y="1019"/>
                      <a:pt x="330" y="988"/>
                      <a:pt x="305" y="988"/>
                    </a:cubicBezTo>
                    <a:cubicBezTo>
                      <a:pt x="272" y="988"/>
                      <a:pt x="358" y="1045"/>
                      <a:pt x="877" y="1315"/>
                    </a:cubicBezTo>
                    <a:cubicBezTo>
                      <a:pt x="771" y="1285"/>
                      <a:pt x="732" y="1276"/>
                      <a:pt x="724" y="1276"/>
                    </a:cubicBezTo>
                    <a:cubicBezTo>
                      <a:pt x="711" y="1276"/>
                      <a:pt x="780" y="1300"/>
                      <a:pt x="778" y="1300"/>
                    </a:cubicBezTo>
                    <a:cubicBezTo>
                      <a:pt x="777" y="1300"/>
                      <a:pt x="749" y="1291"/>
                      <a:pt x="658" y="1261"/>
                    </a:cubicBezTo>
                    <a:cubicBezTo>
                      <a:pt x="493" y="1206"/>
                      <a:pt x="493" y="1206"/>
                      <a:pt x="439" y="1206"/>
                    </a:cubicBezTo>
                    <a:cubicBezTo>
                      <a:pt x="403" y="1191"/>
                      <a:pt x="387" y="1186"/>
                      <a:pt x="384" y="1186"/>
                    </a:cubicBezTo>
                    <a:cubicBezTo>
                      <a:pt x="373" y="1186"/>
                      <a:pt x="645" y="1307"/>
                      <a:pt x="634" y="1307"/>
                    </a:cubicBezTo>
                    <a:cubicBezTo>
                      <a:pt x="629" y="1307"/>
                      <a:pt x="564" y="1281"/>
                      <a:pt x="384" y="1206"/>
                    </a:cubicBezTo>
                    <a:cubicBezTo>
                      <a:pt x="274" y="1206"/>
                      <a:pt x="767" y="1370"/>
                      <a:pt x="1151" y="1534"/>
                    </a:cubicBezTo>
                    <a:cubicBezTo>
                      <a:pt x="986" y="1534"/>
                      <a:pt x="767" y="1425"/>
                      <a:pt x="165" y="1261"/>
                    </a:cubicBezTo>
                    <a:lnTo>
                      <a:pt x="165" y="1261"/>
                    </a:lnTo>
                    <a:cubicBezTo>
                      <a:pt x="877" y="1480"/>
                      <a:pt x="493" y="1425"/>
                      <a:pt x="877" y="1534"/>
                    </a:cubicBezTo>
                    <a:cubicBezTo>
                      <a:pt x="932" y="1534"/>
                      <a:pt x="1041" y="1589"/>
                      <a:pt x="1315" y="1644"/>
                    </a:cubicBezTo>
                    <a:cubicBezTo>
                      <a:pt x="1242" y="1644"/>
                      <a:pt x="1352" y="1687"/>
                      <a:pt x="1488" y="1730"/>
                    </a:cubicBezTo>
                    <a:lnTo>
                      <a:pt x="1488" y="1730"/>
                    </a:lnTo>
                    <a:cubicBezTo>
                      <a:pt x="1446" y="1723"/>
                      <a:pt x="1390" y="1712"/>
                      <a:pt x="1315" y="1699"/>
                    </a:cubicBezTo>
                    <a:cubicBezTo>
                      <a:pt x="986" y="1589"/>
                      <a:pt x="986" y="1589"/>
                      <a:pt x="439" y="1425"/>
                    </a:cubicBezTo>
                    <a:lnTo>
                      <a:pt x="439" y="1425"/>
                    </a:lnTo>
                    <a:cubicBezTo>
                      <a:pt x="384" y="1480"/>
                      <a:pt x="493" y="1534"/>
                      <a:pt x="822" y="1644"/>
                    </a:cubicBezTo>
                    <a:cubicBezTo>
                      <a:pt x="713" y="1644"/>
                      <a:pt x="439" y="1589"/>
                      <a:pt x="329" y="1589"/>
                    </a:cubicBezTo>
                    <a:cubicBezTo>
                      <a:pt x="1" y="1589"/>
                      <a:pt x="1151" y="1754"/>
                      <a:pt x="767" y="1754"/>
                    </a:cubicBezTo>
                    <a:lnTo>
                      <a:pt x="598" y="1729"/>
                    </a:lnTo>
                    <a:lnTo>
                      <a:pt x="598" y="1729"/>
                    </a:lnTo>
                    <a:cubicBezTo>
                      <a:pt x="681" y="1756"/>
                      <a:pt x="350" y="1766"/>
                      <a:pt x="603" y="1808"/>
                    </a:cubicBezTo>
                    <a:lnTo>
                      <a:pt x="1096" y="1808"/>
                    </a:lnTo>
                    <a:cubicBezTo>
                      <a:pt x="123" y="1857"/>
                      <a:pt x="1309" y="1819"/>
                      <a:pt x="1051" y="1887"/>
                    </a:cubicBezTo>
                    <a:lnTo>
                      <a:pt x="1051" y="1887"/>
                    </a:lnTo>
                    <a:cubicBezTo>
                      <a:pt x="860" y="1916"/>
                      <a:pt x="637" y="1949"/>
                      <a:pt x="473" y="1964"/>
                    </a:cubicBezTo>
                    <a:lnTo>
                      <a:pt x="473" y="1964"/>
                    </a:lnTo>
                    <a:cubicBezTo>
                      <a:pt x="465" y="1962"/>
                      <a:pt x="453" y="1961"/>
                      <a:pt x="438" y="1961"/>
                    </a:cubicBezTo>
                    <a:cubicBezTo>
                      <a:pt x="413" y="1961"/>
                      <a:pt x="379" y="1964"/>
                      <a:pt x="329" y="1973"/>
                    </a:cubicBezTo>
                    <a:cubicBezTo>
                      <a:pt x="368" y="1973"/>
                      <a:pt x="417" y="1970"/>
                      <a:pt x="473" y="1964"/>
                    </a:cubicBezTo>
                    <a:lnTo>
                      <a:pt x="473" y="1964"/>
                    </a:lnTo>
                    <a:cubicBezTo>
                      <a:pt x="521" y="1976"/>
                      <a:pt x="496" y="2011"/>
                      <a:pt x="577" y="2011"/>
                    </a:cubicBezTo>
                    <a:cubicBezTo>
                      <a:pt x="620" y="2011"/>
                      <a:pt x="693" y="2001"/>
                      <a:pt x="822" y="1973"/>
                    </a:cubicBezTo>
                    <a:lnTo>
                      <a:pt x="822" y="1973"/>
                    </a:lnTo>
                    <a:lnTo>
                      <a:pt x="329" y="2082"/>
                    </a:lnTo>
                    <a:cubicBezTo>
                      <a:pt x="315" y="2096"/>
                      <a:pt x="324" y="2102"/>
                      <a:pt x="348" y="2102"/>
                    </a:cubicBezTo>
                    <a:cubicBezTo>
                      <a:pt x="480" y="2102"/>
                      <a:pt x="1073" y="1931"/>
                      <a:pt x="1100" y="1931"/>
                    </a:cubicBezTo>
                    <a:cubicBezTo>
                      <a:pt x="1107" y="1931"/>
                      <a:pt x="1076" y="1943"/>
                      <a:pt x="986" y="1973"/>
                    </a:cubicBezTo>
                    <a:lnTo>
                      <a:pt x="603" y="2082"/>
                    </a:lnTo>
                    <a:cubicBezTo>
                      <a:pt x="643" y="2122"/>
                      <a:pt x="361" y="2368"/>
                      <a:pt x="507" y="2368"/>
                    </a:cubicBezTo>
                    <a:cubicBezTo>
                      <a:pt x="560" y="2368"/>
                      <a:pt x="671" y="2335"/>
                      <a:pt x="877" y="2246"/>
                    </a:cubicBezTo>
                    <a:cubicBezTo>
                      <a:pt x="1132" y="2101"/>
                      <a:pt x="1461" y="1906"/>
                      <a:pt x="1587" y="1825"/>
                    </a:cubicBezTo>
                    <a:lnTo>
                      <a:pt x="1587" y="1825"/>
                    </a:lnTo>
                    <a:cubicBezTo>
                      <a:pt x="1619" y="1813"/>
                      <a:pt x="1641" y="1804"/>
                      <a:pt x="1653" y="1800"/>
                    </a:cubicBezTo>
                    <a:lnTo>
                      <a:pt x="1653" y="1800"/>
                    </a:lnTo>
                    <a:cubicBezTo>
                      <a:pt x="1656" y="1800"/>
                      <a:pt x="1659" y="1799"/>
                      <a:pt x="1661" y="1799"/>
                    </a:cubicBezTo>
                    <a:lnTo>
                      <a:pt x="1661" y="1799"/>
                    </a:lnTo>
                    <a:cubicBezTo>
                      <a:pt x="1659" y="1800"/>
                      <a:pt x="1653" y="1804"/>
                      <a:pt x="1644" y="1808"/>
                    </a:cubicBezTo>
                    <a:lnTo>
                      <a:pt x="1698" y="1808"/>
                    </a:lnTo>
                    <a:lnTo>
                      <a:pt x="1698" y="1797"/>
                    </a:lnTo>
                    <a:lnTo>
                      <a:pt x="1698" y="1797"/>
                    </a:lnTo>
                    <a:cubicBezTo>
                      <a:pt x="1712" y="1799"/>
                      <a:pt x="1724" y="1801"/>
                      <a:pt x="1735" y="1803"/>
                    </a:cubicBezTo>
                    <a:lnTo>
                      <a:pt x="1735" y="1803"/>
                    </a:lnTo>
                    <a:cubicBezTo>
                      <a:pt x="1736" y="1802"/>
                      <a:pt x="1736" y="1802"/>
                      <a:pt x="1736" y="1802"/>
                    </a:cubicBezTo>
                    <a:lnTo>
                      <a:pt x="1736" y="1802"/>
                    </a:lnTo>
                    <a:cubicBezTo>
                      <a:pt x="1736" y="1802"/>
                      <a:pt x="1736" y="1803"/>
                      <a:pt x="1736" y="1803"/>
                    </a:cubicBezTo>
                    <a:lnTo>
                      <a:pt x="1736" y="1803"/>
                    </a:lnTo>
                    <a:cubicBezTo>
                      <a:pt x="1736" y="1803"/>
                      <a:pt x="1736" y="1803"/>
                      <a:pt x="1735" y="1803"/>
                    </a:cubicBezTo>
                    <a:lnTo>
                      <a:pt x="1735" y="1803"/>
                    </a:lnTo>
                    <a:cubicBezTo>
                      <a:pt x="1729" y="1806"/>
                      <a:pt x="1730" y="1808"/>
                      <a:pt x="1753" y="1808"/>
                    </a:cubicBezTo>
                    <a:cubicBezTo>
                      <a:pt x="1808" y="1827"/>
                      <a:pt x="1832" y="1833"/>
                      <a:pt x="1842" y="1833"/>
                    </a:cubicBezTo>
                    <a:cubicBezTo>
                      <a:pt x="1860" y="1833"/>
                      <a:pt x="1835" y="1814"/>
                      <a:pt x="1852" y="1809"/>
                    </a:cubicBezTo>
                    <a:lnTo>
                      <a:pt x="1852" y="1809"/>
                    </a:lnTo>
                    <a:cubicBezTo>
                      <a:pt x="1821" y="1798"/>
                      <a:pt x="1770" y="1778"/>
                      <a:pt x="1709" y="1756"/>
                    </a:cubicBezTo>
                    <a:lnTo>
                      <a:pt x="1709" y="1756"/>
                    </a:lnTo>
                    <a:cubicBezTo>
                      <a:pt x="1714" y="1759"/>
                      <a:pt x="1715" y="1764"/>
                      <a:pt x="1698" y="1777"/>
                    </a:cubicBezTo>
                    <a:lnTo>
                      <a:pt x="1698" y="1777"/>
                    </a:lnTo>
                    <a:lnTo>
                      <a:pt x="1698" y="1754"/>
                    </a:lnTo>
                    <a:lnTo>
                      <a:pt x="1698" y="1754"/>
                    </a:lnTo>
                    <a:cubicBezTo>
                      <a:pt x="1698" y="1754"/>
                      <a:pt x="1702" y="1754"/>
                      <a:pt x="1705" y="1754"/>
                    </a:cubicBezTo>
                    <a:lnTo>
                      <a:pt x="1705" y="1754"/>
                    </a:lnTo>
                    <a:cubicBezTo>
                      <a:pt x="1693" y="1750"/>
                      <a:pt x="1681" y="1746"/>
                      <a:pt x="1669" y="1741"/>
                    </a:cubicBezTo>
                    <a:lnTo>
                      <a:pt x="1669" y="1741"/>
                    </a:lnTo>
                    <a:cubicBezTo>
                      <a:pt x="1701" y="1750"/>
                      <a:pt x="1718" y="1755"/>
                      <a:pt x="1725" y="1755"/>
                    </a:cubicBezTo>
                    <a:cubicBezTo>
                      <a:pt x="1772" y="1755"/>
                      <a:pt x="1255" y="1536"/>
                      <a:pt x="822" y="1261"/>
                    </a:cubicBezTo>
                    <a:cubicBezTo>
                      <a:pt x="877" y="1261"/>
                      <a:pt x="986" y="1315"/>
                      <a:pt x="1151" y="1425"/>
                    </a:cubicBezTo>
                    <a:cubicBezTo>
                      <a:pt x="1205" y="1425"/>
                      <a:pt x="1315" y="1534"/>
                      <a:pt x="1425" y="1589"/>
                    </a:cubicBezTo>
                    <a:cubicBezTo>
                      <a:pt x="1425" y="1589"/>
                      <a:pt x="1534" y="1652"/>
                      <a:pt x="1552" y="1652"/>
                    </a:cubicBezTo>
                    <a:cubicBezTo>
                      <a:pt x="1565" y="1652"/>
                      <a:pt x="1538" y="1625"/>
                      <a:pt x="1416" y="1536"/>
                    </a:cubicBezTo>
                    <a:lnTo>
                      <a:pt x="1416" y="1536"/>
                    </a:lnTo>
                    <a:cubicBezTo>
                      <a:pt x="1544" y="1623"/>
                      <a:pt x="1700" y="1727"/>
                      <a:pt x="1753" y="1754"/>
                    </a:cubicBezTo>
                    <a:cubicBezTo>
                      <a:pt x="1534" y="1593"/>
                      <a:pt x="1471" y="1545"/>
                      <a:pt x="1474" y="1545"/>
                    </a:cubicBezTo>
                    <a:lnTo>
                      <a:pt x="1474" y="1545"/>
                    </a:lnTo>
                    <a:cubicBezTo>
                      <a:pt x="1476" y="1545"/>
                      <a:pt x="1512" y="1569"/>
                      <a:pt x="1550" y="1593"/>
                    </a:cubicBezTo>
                    <a:lnTo>
                      <a:pt x="1550" y="1593"/>
                    </a:lnTo>
                    <a:cubicBezTo>
                      <a:pt x="1628" y="1658"/>
                      <a:pt x="1664" y="1683"/>
                      <a:pt x="1673" y="1683"/>
                    </a:cubicBezTo>
                    <a:cubicBezTo>
                      <a:pt x="1707" y="1683"/>
                      <a:pt x="1269" y="1249"/>
                      <a:pt x="1279" y="1249"/>
                    </a:cubicBezTo>
                    <a:lnTo>
                      <a:pt x="1279" y="1249"/>
                    </a:lnTo>
                    <a:cubicBezTo>
                      <a:pt x="1284" y="1249"/>
                      <a:pt x="1365" y="1324"/>
                      <a:pt x="1589" y="1534"/>
                    </a:cubicBezTo>
                    <a:cubicBezTo>
                      <a:pt x="1479" y="1425"/>
                      <a:pt x="1370" y="1261"/>
                      <a:pt x="1096" y="932"/>
                    </a:cubicBezTo>
                    <a:lnTo>
                      <a:pt x="1096" y="932"/>
                    </a:lnTo>
                    <a:lnTo>
                      <a:pt x="1315" y="1151"/>
                    </a:lnTo>
                    <a:cubicBezTo>
                      <a:pt x="1228" y="1065"/>
                      <a:pt x="1074" y="807"/>
                      <a:pt x="850" y="514"/>
                    </a:cubicBezTo>
                    <a:lnTo>
                      <a:pt x="850" y="514"/>
                    </a:lnTo>
                    <a:cubicBezTo>
                      <a:pt x="858" y="540"/>
                      <a:pt x="856" y="551"/>
                      <a:pt x="848" y="551"/>
                    </a:cubicBezTo>
                    <a:cubicBezTo>
                      <a:pt x="795" y="551"/>
                      <a:pt x="459" y="88"/>
                      <a:pt x="329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" name="Google Shape;4199;p32"/>
              <p:cNvSpPr/>
              <p:nvPr/>
            </p:nvSpPr>
            <p:spPr>
              <a:xfrm>
                <a:off x="6830430" y="2914615"/>
                <a:ext cx="4738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16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5" y="55"/>
                      <a:pt x="329" y="164"/>
                      <a:pt x="384" y="164"/>
                    </a:cubicBezTo>
                    <a:cubicBezTo>
                      <a:pt x="329" y="164"/>
                      <a:pt x="165" y="55"/>
                      <a:pt x="110" y="0"/>
                    </a:cubicBezTo>
                    <a:lnTo>
                      <a:pt x="110" y="0"/>
                    </a:lnTo>
                    <a:cubicBezTo>
                      <a:pt x="137" y="27"/>
                      <a:pt x="151" y="41"/>
                      <a:pt x="137" y="41"/>
                    </a:cubicBezTo>
                    <a:cubicBezTo>
                      <a:pt x="124" y="41"/>
                      <a:pt x="83" y="27"/>
                      <a:pt x="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" name="Google Shape;4200;p32"/>
              <p:cNvSpPr/>
              <p:nvPr/>
            </p:nvSpPr>
            <p:spPr>
              <a:xfrm>
                <a:off x="6829077" y="2913949"/>
                <a:ext cx="2714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220" h="56" extrusionOk="0">
                    <a:moveTo>
                      <a:pt x="1" y="0"/>
                    </a:moveTo>
                    <a:lnTo>
                      <a:pt x="220" y="55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" name="Google Shape;4201;p32"/>
              <p:cNvSpPr/>
              <p:nvPr/>
            </p:nvSpPr>
            <p:spPr>
              <a:xfrm>
                <a:off x="6830257" y="2910959"/>
                <a:ext cx="864" cy="1016"/>
              </a:xfrm>
              <a:custGeom>
                <a:avLst/>
                <a:gdLst/>
                <a:ahLst/>
                <a:cxnLst/>
                <a:rect l="l" t="t" r="r" b="b"/>
                <a:pathLst>
                  <a:path w="70" h="83" extrusionOk="0">
                    <a:moveTo>
                      <a:pt x="7" y="1"/>
                    </a:moveTo>
                    <a:cubicBezTo>
                      <a:pt x="1" y="1"/>
                      <a:pt x="14" y="28"/>
                      <a:pt x="69" y="83"/>
                    </a:cubicBezTo>
                    <a:cubicBezTo>
                      <a:pt x="42" y="28"/>
                      <a:pt x="14" y="1"/>
                      <a:pt x="7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2" name="Google Shape;4202;p32"/>
              <p:cNvSpPr/>
              <p:nvPr/>
            </p:nvSpPr>
            <p:spPr>
              <a:xfrm>
                <a:off x="6827736" y="2907980"/>
                <a:ext cx="1357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10" extrusionOk="0">
                    <a:moveTo>
                      <a:pt x="110" y="110"/>
                    </a:moveTo>
                    <a:lnTo>
                      <a:pt x="0" y="0"/>
                    </a:lnTo>
                    <a:lnTo>
                      <a:pt x="55" y="5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3" name="Google Shape;4203;p32"/>
              <p:cNvSpPr/>
              <p:nvPr/>
            </p:nvSpPr>
            <p:spPr>
              <a:xfrm>
                <a:off x="6819655" y="2887237"/>
                <a:ext cx="33792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969" extrusionOk="0">
                    <a:moveTo>
                      <a:pt x="657" y="1001"/>
                    </a:moveTo>
                    <a:cubicBezTo>
                      <a:pt x="683" y="1079"/>
                      <a:pt x="705" y="1142"/>
                      <a:pt x="724" y="1194"/>
                    </a:cubicBezTo>
                    <a:lnTo>
                      <a:pt x="724" y="1194"/>
                    </a:lnTo>
                    <a:cubicBezTo>
                      <a:pt x="685" y="1085"/>
                      <a:pt x="658" y="1004"/>
                      <a:pt x="657" y="1001"/>
                    </a:cubicBezTo>
                    <a:close/>
                    <a:moveTo>
                      <a:pt x="1899" y="1515"/>
                    </a:moveTo>
                    <a:cubicBezTo>
                      <a:pt x="1859" y="1523"/>
                      <a:pt x="1811" y="1535"/>
                      <a:pt x="1753" y="1549"/>
                    </a:cubicBezTo>
                    <a:cubicBezTo>
                      <a:pt x="1814" y="1535"/>
                      <a:pt x="1862" y="1524"/>
                      <a:pt x="1899" y="1515"/>
                    </a:cubicBezTo>
                    <a:close/>
                    <a:moveTo>
                      <a:pt x="724" y="1194"/>
                    </a:moveTo>
                    <a:cubicBezTo>
                      <a:pt x="782" y="1357"/>
                      <a:pt x="866" y="1583"/>
                      <a:pt x="931" y="1713"/>
                    </a:cubicBezTo>
                    <a:cubicBezTo>
                      <a:pt x="839" y="1437"/>
                      <a:pt x="824" y="1471"/>
                      <a:pt x="724" y="1194"/>
                    </a:cubicBezTo>
                    <a:close/>
                    <a:moveTo>
                      <a:pt x="305" y="0"/>
                    </a:moveTo>
                    <a:cubicBezTo>
                      <a:pt x="243" y="0"/>
                      <a:pt x="457" y="594"/>
                      <a:pt x="419" y="594"/>
                    </a:cubicBezTo>
                    <a:cubicBezTo>
                      <a:pt x="406" y="594"/>
                      <a:pt x="365" y="526"/>
                      <a:pt x="274" y="344"/>
                    </a:cubicBezTo>
                    <a:lnTo>
                      <a:pt x="274" y="344"/>
                    </a:lnTo>
                    <a:lnTo>
                      <a:pt x="383" y="673"/>
                    </a:lnTo>
                    <a:cubicBezTo>
                      <a:pt x="441" y="846"/>
                      <a:pt x="453" y="913"/>
                      <a:pt x="436" y="913"/>
                    </a:cubicBezTo>
                    <a:cubicBezTo>
                      <a:pt x="420" y="913"/>
                      <a:pt x="380" y="860"/>
                      <a:pt x="329" y="782"/>
                    </a:cubicBezTo>
                    <a:cubicBezTo>
                      <a:pt x="256" y="636"/>
                      <a:pt x="256" y="636"/>
                      <a:pt x="264" y="636"/>
                    </a:cubicBezTo>
                    <a:cubicBezTo>
                      <a:pt x="268" y="636"/>
                      <a:pt x="274" y="636"/>
                      <a:pt x="274" y="618"/>
                    </a:cubicBezTo>
                    <a:cubicBezTo>
                      <a:pt x="244" y="578"/>
                      <a:pt x="227" y="562"/>
                      <a:pt x="219" y="562"/>
                    </a:cubicBezTo>
                    <a:cubicBezTo>
                      <a:pt x="182" y="562"/>
                      <a:pt x="329" y="892"/>
                      <a:pt x="329" y="892"/>
                    </a:cubicBezTo>
                    <a:cubicBezTo>
                      <a:pt x="219" y="727"/>
                      <a:pt x="164" y="563"/>
                      <a:pt x="110" y="508"/>
                    </a:cubicBezTo>
                    <a:lnTo>
                      <a:pt x="110" y="508"/>
                    </a:lnTo>
                    <a:cubicBezTo>
                      <a:pt x="137" y="591"/>
                      <a:pt x="127" y="611"/>
                      <a:pt x="105" y="611"/>
                    </a:cubicBezTo>
                    <a:cubicBezTo>
                      <a:pt x="84" y="611"/>
                      <a:pt x="51" y="591"/>
                      <a:pt x="34" y="591"/>
                    </a:cubicBezTo>
                    <a:cubicBezTo>
                      <a:pt x="0" y="591"/>
                      <a:pt x="27" y="673"/>
                      <a:pt x="329" y="1166"/>
                    </a:cubicBezTo>
                    <a:cubicBezTo>
                      <a:pt x="438" y="1330"/>
                      <a:pt x="548" y="1494"/>
                      <a:pt x="602" y="1549"/>
                    </a:cubicBezTo>
                    <a:cubicBezTo>
                      <a:pt x="662" y="1638"/>
                      <a:pt x="689" y="1675"/>
                      <a:pt x="694" y="1675"/>
                    </a:cubicBezTo>
                    <a:cubicBezTo>
                      <a:pt x="707" y="1675"/>
                      <a:pt x="558" y="1406"/>
                      <a:pt x="438" y="1166"/>
                    </a:cubicBezTo>
                    <a:cubicBezTo>
                      <a:pt x="269" y="862"/>
                      <a:pt x="220" y="766"/>
                      <a:pt x="227" y="766"/>
                    </a:cubicBezTo>
                    <a:lnTo>
                      <a:pt x="227" y="766"/>
                    </a:lnTo>
                    <a:cubicBezTo>
                      <a:pt x="237" y="766"/>
                      <a:pt x="411" y="1046"/>
                      <a:pt x="426" y="1046"/>
                    </a:cubicBezTo>
                    <a:cubicBezTo>
                      <a:pt x="430" y="1046"/>
                      <a:pt x="420" y="1019"/>
                      <a:pt x="383" y="947"/>
                    </a:cubicBezTo>
                    <a:lnTo>
                      <a:pt x="383" y="947"/>
                    </a:lnTo>
                    <a:cubicBezTo>
                      <a:pt x="602" y="1330"/>
                      <a:pt x="602" y="1330"/>
                      <a:pt x="712" y="1549"/>
                    </a:cubicBezTo>
                    <a:cubicBezTo>
                      <a:pt x="817" y="1733"/>
                      <a:pt x="856" y="1794"/>
                      <a:pt x="862" y="1794"/>
                    </a:cubicBezTo>
                    <a:cubicBezTo>
                      <a:pt x="874" y="1794"/>
                      <a:pt x="759" y="1559"/>
                      <a:pt x="768" y="1559"/>
                    </a:cubicBezTo>
                    <a:lnTo>
                      <a:pt x="768" y="1559"/>
                    </a:lnTo>
                    <a:cubicBezTo>
                      <a:pt x="772" y="1559"/>
                      <a:pt x="796" y="1596"/>
                      <a:pt x="854" y="1697"/>
                    </a:cubicBezTo>
                    <a:lnTo>
                      <a:pt x="854" y="1697"/>
                    </a:lnTo>
                    <a:cubicBezTo>
                      <a:pt x="820" y="1586"/>
                      <a:pt x="813" y="1540"/>
                      <a:pt x="767" y="1494"/>
                    </a:cubicBezTo>
                    <a:cubicBezTo>
                      <a:pt x="723" y="1406"/>
                      <a:pt x="607" y="1068"/>
                      <a:pt x="506" y="854"/>
                    </a:cubicBezTo>
                    <a:lnTo>
                      <a:pt x="506" y="854"/>
                    </a:lnTo>
                    <a:cubicBezTo>
                      <a:pt x="515" y="867"/>
                      <a:pt x="520" y="873"/>
                      <a:pt x="523" y="873"/>
                    </a:cubicBezTo>
                    <a:cubicBezTo>
                      <a:pt x="542" y="873"/>
                      <a:pt x="455" y="630"/>
                      <a:pt x="467" y="630"/>
                    </a:cubicBezTo>
                    <a:lnTo>
                      <a:pt x="467" y="630"/>
                    </a:lnTo>
                    <a:cubicBezTo>
                      <a:pt x="470" y="630"/>
                      <a:pt x="478" y="642"/>
                      <a:pt x="493" y="673"/>
                    </a:cubicBezTo>
                    <a:cubicBezTo>
                      <a:pt x="657" y="1111"/>
                      <a:pt x="657" y="1111"/>
                      <a:pt x="712" y="1330"/>
                    </a:cubicBezTo>
                    <a:lnTo>
                      <a:pt x="657" y="1001"/>
                    </a:lnTo>
                    <a:lnTo>
                      <a:pt x="657" y="1001"/>
                    </a:lnTo>
                    <a:cubicBezTo>
                      <a:pt x="657" y="1001"/>
                      <a:pt x="657" y="1001"/>
                      <a:pt x="657" y="1001"/>
                    </a:cubicBezTo>
                    <a:lnTo>
                      <a:pt x="657" y="1001"/>
                    </a:lnTo>
                    <a:cubicBezTo>
                      <a:pt x="783" y="1284"/>
                      <a:pt x="890" y="1404"/>
                      <a:pt x="1021" y="1404"/>
                    </a:cubicBezTo>
                    <a:cubicBezTo>
                      <a:pt x="1119" y="1404"/>
                      <a:pt x="1229" y="1337"/>
                      <a:pt x="1369" y="1220"/>
                    </a:cubicBezTo>
                    <a:lnTo>
                      <a:pt x="1369" y="1220"/>
                    </a:lnTo>
                    <a:cubicBezTo>
                      <a:pt x="1319" y="1270"/>
                      <a:pt x="1043" y="1501"/>
                      <a:pt x="993" y="1501"/>
                    </a:cubicBezTo>
                    <a:cubicBezTo>
                      <a:pt x="989" y="1501"/>
                      <a:pt x="986" y="1499"/>
                      <a:pt x="986" y="1494"/>
                    </a:cubicBezTo>
                    <a:cubicBezTo>
                      <a:pt x="976" y="1504"/>
                      <a:pt x="975" y="1508"/>
                      <a:pt x="981" y="1508"/>
                    </a:cubicBezTo>
                    <a:cubicBezTo>
                      <a:pt x="1008" y="1508"/>
                      <a:pt x="1197" y="1402"/>
                      <a:pt x="1424" y="1220"/>
                    </a:cubicBezTo>
                    <a:cubicBezTo>
                      <a:pt x="1492" y="1179"/>
                      <a:pt x="1534" y="1162"/>
                      <a:pt x="1553" y="1162"/>
                    </a:cubicBezTo>
                    <a:cubicBezTo>
                      <a:pt x="1612" y="1162"/>
                      <a:pt x="1479" y="1316"/>
                      <a:pt x="1314" y="1439"/>
                    </a:cubicBezTo>
                    <a:lnTo>
                      <a:pt x="1588" y="1275"/>
                    </a:lnTo>
                    <a:cubicBezTo>
                      <a:pt x="1700" y="1219"/>
                      <a:pt x="1753" y="1198"/>
                      <a:pt x="1768" y="1198"/>
                    </a:cubicBezTo>
                    <a:cubicBezTo>
                      <a:pt x="1821" y="1198"/>
                      <a:pt x="1436" y="1454"/>
                      <a:pt x="1526" y="1454"/>
                    </a:cubicBezTo>
                    <a:cubicBezTo>
                      <a:pt x="1538" y="1454"/>
                      <a:pt x="1558" y="1450"/>
                      <a:pt x="1588" y="1439"/>
                    </a:cubicBezTo>
                    <a:cubicBezTo>
                      <a:pt x="1682" y="1439"/>
                      <a:pt x="2259" y="1198"/>
                      <a:pt x="2353" y="1198"/>
                    </a:cubicBezTo>
                    <a:cubicBezTo>
                      <a:pt x="2369" y="1198"/>
                      <a:pt x="2371" y="1205"/>
                      <a:pt x="2355" y="1220"/>
                    </a:cubicBezTo>
                    <a:cubicBezTo>
                      <a:pt x="1917" y="1385"/>
                      <a:pt x="1972" y="1330"/>
                      <a:pt x="1588" y="1494"/>
                    </a:cubicBezTo>
                    <a:lnTo>
                      <a:pt x="2136" y="1385"/>
                    </a:lnTo>
                    <a:lnTo>
                      <a:pt x="2136" y="1385"/>
                    </a:lnTo>
                    <a:cubicBezTo>
                      <a:pt x="1896" y="1481"/>
                      <a:pt x="2160" y="1451"/>
                      <a:pt x="1899" y="1515"/>
                    </a:cubicBezTo>
                    <a:lnTo>
                      <a:pt x="1899" y="1515"/>
                    </a:lnTo>
                    <a:cubicBezTo>
                      <a:pt x="1981" y="1498"/>
                      <a:pt x="2031" y="1492"/>
                      <a:pt x="2064" y="1492"/>
                    </a:cubicBezTo>
                    <a:cubicBezTo>
                      <a:pt x="2128" y="1492"/>
                      <a:pt x="2129" y="1514"/>
                      <a:pt x="2188" y="1514"/>
                    </a:cubicBezTo>
                    <a:cubicBezTo>
                      <a:pt x="2252" y="1514"/>
                      <a:pt x="2385" y="1489"/>
                      <a:pt x="2739" y="1385"/>
                    </a:cubicBezTo>
                    <a:cubicBezTo>
                      <a:pt x="2416" y="1293"/>
                      <a:pt x="2558" y="775"/>
                      <a:pt x="2091" y="775"/>
                    </a:cubicBezTo>
                    <a:cubicBezTo>
                      <a:pt x="2003" y="775"/>
                      <a:pt x="1892" y="793"/>
                      <a:pt x="1753" y="837"/>
                    </a:cubicBezTo>
                    <a:lnTo>
                      <a:pt x="2081" y="673"/>
                    </a:lnTo>
                    <a:lnTo>
                      <a:pt x="2081" y="673"/>
                    </a:lnTo>
                    <a:cubicBezTo>
                      <a:pt x="1924" y="722"/>
                      <a:pt x="1843" y="742"/>
                      <a:pt x="1809" y="742"/>
                    </a:cubicBezTo>
                    <a:cubicBezTo>
                      <a:pt x="1683" y="742"/>
                      <a:pt x="2231" y="463"/>
                      <a:pt x="1899" y="463"/>
                    </a:cubicBezTo>
                    <a:cubicBezTo>
                      <a:pt x="1737" y="463"/>
                      <a:pt x="1365" y="529"/>
                      <a:pt x="602" y="727"/>
                    </a:cubicBezTo>
                    <a:lnTo>
                      <a:pt x="329" y="15"/>
                    </a:lnTo>
                    <a:cubicBezTo>
                      <a:pt x="318" y="5"/>
                      <a:pt x="311" y="0"/>
                      <a:pt x="305" y="0"/>
                    </a:cubicBezTo>
                    <a:close/>
                    <a:moveTo>
                      <a:pt x="854" y="1697"/>
                    </a:moveTo>
                    <a:cubicBezTo>
                      <a:pt x="860" y="1719"/>
                      <a:pt x="868" y="1742"/>
                      <a:pt x="876" y="1768"/>
                    </a:cubicBezTo>
                    <a:cubicBezTo>
                      <a:pt x="918" y="1852"/>
                      <a:pt x="993" y="1969"/>
                      <a:pt x="1000" y="1969"/>
                    </a:cubicBezTo>
                    <a:cubicBezTo>
                      <a:pt x="1002" y="1969"/>
                      <a:pt x="999" y="1958"/>
                      <a:pt x="986" y="1932"/>
                    </a:cubicBezTo>
                    <a:cubicBezTo>
                      <a:pt x="929" y="1831"/>
                      <a:pt x="886" y="1754"/>
                      <a:pt x="854" y="1697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4" name="Google Shape;4204;p32"/>
              <p:cNvSpPr/>
              <p:nvPr/>
            </p:nvSpPr>
            <p:spPr>
              <a:xfrm>
                <a:off x="6843652" y="2904371"/>
                <a:ext cx="10401" cy="2497"/>
              </a:xfrm>
              <a:custGeom>
                <a:avLst/>
                <a:gdLst/>
                <a:ahLst/>
                <a:cxnLst/>
                <a:rect l="l" t="t" r="r" b="b"/>
                <a:pathLst>
                  <a:path w="843" h="204" extrusionOk="0">
                    <a:moveTo>
                      <a:pt x="818" y="0"/>
                    </a:moveTo>
                    <a:cubicBezTo>
                      <a:pt x="806" y="0"/>
                      <a:pt x="769" y="6"/>
                      <a:pt x="678" y="24"/>
                    </a:cubicBezTo>
                    <a:cubicBezTo>
                      <a:pt x="623" y="79"/>
                      <a:pt x="459" y="79"/>
                      <a:pt x="514" y="79"/>
                    </a:cubicBezTo>
                    <a:lnTo>
                      <a:pt x="21" y="189"/>
                    </a:lnTo>
                    <a:cubicBezTo>
                      <a:pt x="1" y="199"/>
                      <a:pt x="6" y="203"/>
                      <a:pt x="31" y="203"/>
                    </a:cubicBezTo>
                    <a:cubicBezTo>
                      <a:pt x="139" y="203"/>
                      <a:pt x="619" y="114"/>
                      <a:pt x="842" y="24"/>
                    </a:cubicBezTo>
                    <a:cubicBezTo>
                      <a:pt x="769" y="24"/>
                      <a:pt x="842" y="0"/>
                      <a:pt x="818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" name="Google Shape;4205;p32"/>
              <p:cNvSpPr/>
              <p:nvPr/>
            </p:nvSpPr>
            <p:spPr>
              <a:xfrm>
                <a:off x="6841881" y="2905449"/>
                <a:ext cx="25008" cy="8605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703" extrusionOk="0">
                    <a:moveTo>
                      <a:pt x="461" y="94"/>
                    </a:moveTo>
                    <a:cubicBezTo>
                      <a:pt x="438" y="97"/>
                      <a:pt x="427" y="100"/>
                      <a:pt x="439" y="100"/>
                    </a:cubicBezTo>
                    <a:cubicBezTo>
                      <a:pt x="446" y="98"/>
                      <a:pt x="453" y="96"/>
                      <a:pt x="461" y="94"/>
                    </a:cubicBezTo>
                    <a:close/>
                    <a:moveTo>
                      <a:pt x="894" y="0"/>
                    </a:moveTo>
                    <a:cubicBezTo>
                      <a:pt x="846" y="0"/>
                      <a:pt x="731" y="22"/>
                      <a:pt x="461" y="94"/>
                    </a:cubicBezTo>
                    <a:lnTo>
                      <a:pt x="461" y="94"/>
                    </a:lnTo>
                    <a:cubicBezTo>
                      <a:pt x="510" y="87"/>
                      <a:pt x="614" y="75"/>
                      <a:pt x="678" y="75"/>
                    </a:cubicBezTo>
                    <a:cubicBezTo>
                      <a:pt x="725" y="75"/>
                      <a:pt x="749" y="82"/>
                      <a:pt x="712" y="100"/>
                    </a:cubicBezTo>
                    <a:lnTo>
                      <a:pt x="439" y="155"/>
                    </a:lnTo>
                    <a:lnTo>
                      <a:pt x="493" y="155"/>
                    </a:lnTo>
                    <a:lnTo>
                      <a:pt x="165" y="209"/>
                    </a:lnTo>
                    <a:cubicBezTo>
                      <a:pt x="61" y="244"/>
                      <a:pt x="47" y="257"/>
                      <a:pt x="87" y="257"/>
                    </a:cubicBezTo>
                    <a:cubicBezTo>
                      <a:pt x="197" y="257"/>
                      <a:pt x="708" y="162"/>
                      <a:pt x="872" y="162"/>
                    </a:cubicBezTo>
                    <a:cubicBezTo>
                      <a:pt x="932" y="162"/>
                      <a:pt x="946" y="175"/>
                      <a:pt x="877" y="209"/>
                    </a:cubicBezTo>
                    <a:lnTo>
                      <a:pt x="220" y="319"/>
                    </a:lnTo>
                    <a:cubicBezTo>
                      <a:pt x="165" y="374"/>
                      <a:pt x="439" y="374"/>
                      <a:pt x="0" y="428"/>
                    </a:cubicBezTo>
                    <a:lnTo>
                      <a:pt x="220" y="428"/>
                    </a:lnTo>
                    <a:cubicBezTo>
                      <a:pt x="220" y="428"/>
                      <a:pt x="493" y="374"/>
                      <a:pt x="712" y="319"/>
                    </a:cubicBezTo>
                    <a:cubicBezTo>
                      <a:pt x="1260" y="319"/>
                      <a:pt x="329" y="374"/>
                      <a:pt x="0" y="483"/>
                    </a:cubicBezTo>
                    <a:cubicBezTo>
                      <a:pt x="71" y="475"/>
                      <a:pt x="140" y="472"/>
                      <a:pt x="206" y="472"/>
                    </a:cubicBezTo>
                    <a:cubicBezTo>
                      <a:pt x="598" y="472"/>
                      <a:pt x="853" y="593"/>
                      <a:pt x="384" y="593"/>
                    </a:cubicBezTo>
                    <a:cubicBezTo>
                      <a:pt x="767" y="593"/>
                      <a:pt x="1260" y="593"/>
                      <a:pt x="1205" y="647"/>
                    </a:cubicBezTo>
                    <a:lnTo>
                      <a:pt x="548" y="647"/>
                    </a:lnTo>
                    <a:cubicBezTo>
                      <a:pt x="493" y="647"/>
                      <a:pt x="329" y="702"/>
                      <a:pt x="439" y="702"/>
                    </a:cubicBezTo>
                    <a:cubicBezTo>
                      <a:pt x="630" y="675"/>
                      <a:pt x="849" y="661"/>
                      <a:pt x="1055" y="661"/>
                    </a:cubicBezTo>
                    <a:cubicBezTo>
                      <a:pt x="1260" y="661"/>
                      <a:pt x="1452" y="675"/>
                      <a:pt x="1589" y="702"/>
                    </a:cubicBezTo>
                    <a:cubicBezTo>
                      <a:pt x="2027" y="593"/>
                      <a:pt x="712" y="538"/>
                      <a:pt x="767" y="483"/>
                    </a:cubicBezTo>
                    <a:cubicBezTo>
                      <a:pt x="877" y="483"/>
                      <a:pt x="1096" y="428"/>
                      <a:pt x="1205" y="428"/>
                    </a:cubicBezTo>
                    <a:cubicBezTo>
                      <a:pt x="1151" y="319"/>
                      <a:pt x="932" y="209"/>
                      <a:pt x="1315" y="100"/>
                    </a:cubicBezTo>
                    <a:cubicBezTo>
                      <a:pt x="1348" y="89"/>
                      <a:pt x="1343" y="84"/>
                      <a:pt x="1314" y="84"/>
                    </a:cubicBezTo>
                    <a:cubicBezTo>
                      <a:pt x="1197" y="84"/>
                      <a:pt x="680" y="155"/>
                      <a:pt x="548" y="155"/>
                    </a:cubicBezTo>
                    <a:lnTo>
                      <a:pt x="1041" y="45"/>
                    </a:lnTo>
                    <a:lnTo>
                      <a:pt x="1041" y="45"/>
                    </a:lnTo>
                    <a:cubicBezTo>
                      <a:pt x="1002" y="51"/>
                      <a:pt x="976" y="54"/>
                      <a:pt x="958" y="54"/>
                    </a:cubicBezTo>
                    <a:cubicBezTo>
                      <a:pt x="876" y="54"/>
                      <a:pt x="968" y="0"/>
                      <a:pt x="894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" name="Google Shape;4206;p32"/>
              <p:cNvSpPr/>
              <p:nvPr/>
            </p:nvSpPr>
            <p:spPr>
              <a:xfrm>
                <a:off x="6856702" y="2910632"/>
                <a:ext cx="2036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56" extrusionOk="0">
                    <a:moveTo>
                      <a:pt x="0" y="0"/>
                    </a:moveTo>
                    <a:lnTo>
                      <a:pt x="55" y="55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" name="Google Shape;4207;p32"/>
              <p:cNvSpPr/>
              <p:nvPr/>
            </p:nvSpPr>
            <p:spPr>
              <a:xfrm>
                <a:off x="7133566" y="2588318"/>
                <a:ext cx="16051" cy="18776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534" extrusionOk="0">
                    <a:moveTo>
                      <a:pt x="1232" y="232"/>
                    </a:moveTo>
                    <a:cubicBezTo>
                      <a:pt x="1182" y="232"/>
                      <a:pt x="1079" y="316"/>
                      <a:pt x="987" y="548"/>
                    </a:cubicBezTo>
                    <a:cubicBezTo>
                      <a:pt x="1271" y="390"/>
                      <a:pt x="1300" y="232"/>
                      <a:pt x="1232" y="232"/>
                    </a:cubicBezTo>
                    <a:close/>
                    <a:moveTo>
                      <a:pt x="494" y="0"/>
                    </a:moveTo>
                    <a:lnTo>
                      <a:pt x="494" y="0"/>
                    </a:lnTo>
                    <a:cubicBezTo>
                      <a:pt x="1" y="767"/>
                      <a:pt x="494" y="1260"/>
                      <a:pt x="1206" y="1534"/>
                    </a:cubicBezTo>
                    <a:lnTo>
                      <a:pt x="987" y="548"/>
                    </a:lnTo>
                    <a:cubicBezTo>
                      <a:pt x="713" y="0"/>
                      <a:pt x="987" y="274"/>
                      <a:pt x="494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" name="Google Shape;4208;p32"/>
              <p:cNvSpPr/>
              <p:nvPr/>
            </p:nvSpPr>
            <p:spPr>
              <a:xfrm>
                <a:off x="7143000" y="2589638"/>
                <a:ext cx="2714" cy="4712"/>
              </a:xfrm>
              <a:custGeom>
                <a:avLst/>
                <a:gdLst/>
                <a:ahLst/>
                <a:cxnLst/>
                <a:rect l="l" t="t" r="r" b="b"/>
                <a:pathLst>
                  <a:path w="220" h="385" extrusionOk="0">
                    <a:moveTo>
                      <a:pt x="1" y="1"/>
                    </a:moveTo>
                    <a:lnTo>
                      <a:pt x="110" y="220"/>
                    </a:lnTo>
                    <a:lnTo>
                      <a:pt x="220" y="38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" name="Google Shape;4209;p32"/>
              <p:cNvSpPr/>
              <p:nvPr/>
            </p:nvSpPr>
            <p:spPr>
              <a:xfrm>
                <a:off x="7142324" y="2587652"/>
                <a:ext cx="12177" cy="21469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754" extrusionOk="0">
                    <a:moveTo>
                      <a:pt x="375" y="649"/>
                    </a:moveTo>
                    <a:lnTo>
                      <a:pt x="375" y="649"/>
                    </a:lnTo>
                    <a:cubicBezTo>
                      <a:pt x="383" y="663"/>
                      <a:pt x="392" y="678"/>
                      <a:pt x="402" y="693"/>
                    </a:cubicBezTo>
                    <a:lnTo>
                      <a:pt x="402" y="693"/>
                    </a:lnTo>
                    <a:cubicBezTo>
                      <a:pt x="396" y="682"/>
                      <a:pt x="390" y="670"/>
                      <a:pt x="384" y="658"/>
                    </a:cubicBezTo>
                    <a:cubicBezTo>
                      <a:pt x="381" y="654"/>
                      <a:pt x="377" y="651"/>
                      <a:pt x="375" y="649"/>
                    </a:cubicBezTo>
                    <a:close/>
                    <a:moveTo>
                      <a:pt x="1" y="0"/>
                    </a:moveTo>
                    <a:cubicBezTo>
                      <a:pt x="110" y="219"/>
                      <a:pt x="275" y="603"/>
                      <a:pt x="494" y="1041"/>
                    </a:cubicBezTo>
                    <a:cubicBezTo>
                      <a:pt x="494" y="992"/>
                      <a:pt x="320" y="640"/>
                      <a:pt x="359" y="640"/>
                    </a:cubicBezTo>
                    <a:cubicBezTo>
                      <a:pt x="363" y="640"/>
                      <a:pt x="368" y="643"/>
                      <a:pt x="375" y="649"/>
                    </a:cubicBezTo>
                    <a:lnTo>
                      <a:pt x="375" y="649"/>
                    </a:lnTo>
                    <a:cubicBezTo>
                      <a:pt x="284" y="498"/>
                      <a:pt x="213" y="371"/>
                      <a:pt x="1" y="0"/>
                    </a:cubicBezTo>
                    <a:close/>
                    <a:moveTo>
                      <a:pt x="402" y="693"/>
                    </a:moveTo>
                    <a:cubicBezTo>
                      <a:pt x="545" y="987"/>
                      <a:pt x="502" y="1001"/>
                      <a:pt x="713" y="1370"/>
                    </a:cubicBezTo>
                    <a:cubicBezTo>
                      <a:pt x="761" y="1442"/>
                      <a:pt x="783" y="1469"/>
                      <a:pt x="788" y="1469"/>
                    </a:cubicBezTo>
                    <a:cubicBezTo>
                      <a:pt x="805" y="1469"/>
                      <a:pt x="680" y="1231"/>
                      <a:pt x="690" y="1231"/>
                    </a:cubicBezTo>
                    <a:lnTo>
                      <a:pt x="690" y="1231"/>
                    </a:lnTo>
                    <a:cubicBezTo>
                      <a:pt x="692" y="1231"/>
                      <a:pt x="699" y="1240"/>
                      <a:pt x="713" y="1260"/>
                    </a:cubicBezTo>
                    <a:lnTo>
                      <a:pt x="987" y="1753"/>
                    </a:lnTo>
                    <a:lnTo>
                      <a:pt x="932" y="1534"/>
                    </a:lnTo>
                    <a:cubicBezTo>
                      <a:pt x="623" y="1045"/>
                      <a:pt x="496" y="846"/>
                      <a:pt x="402" y="693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0" name="Google Shape;4210;p32"/>
              <p:cNvSpPr/>
              <p:nvPr/>
            </p:nvSpPr>
            <p:spPr>
              <a:xfrm>
                <a:off x="7147047" y="2595608"/>
                <a:ext cx="4059" cy="6047"/>
              </a:xfrm>
              <a:custGeom>
                <a:avLst/>
                <a:gdLst/>
                <a:ahLst/>
                <a:cxnLst/>
                <a:rect l="l" t="t" r="r" b="b"/>
                <a:pathLst>
                  <a:path w="329" h="494" extrusionOk="0">
                    <a:moveTo>
                      <a:pt x="0" y="1"/>
                    </a:moveTo>
                    <a:lnTo>
                      <a:pt x="329" y="494"/>
                    </a:lnTo>
                    <a:cubicBezTo>
                      <a:pt x="219" y="329"/>
                      <a:pt x="55" y="55"/>
                      <a:pt x="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1" name="Google Shape;4211;p32"/>
              <p:cNvSpPr/>
              <p:nvPr/>
            </p:nvSpPr>
            <p:spPr>
              <a:xfrm>
                <a:off x="7144353" y="2590970"/>
                <a:ext cx="5416" cy="8727"/>
              </a:xfrm>
              <a:custGeom>
                <a:avLst/>
                <a:gdLst/>
                <a:ahLst/>
                <a:cxnLst/>
                <a:rect l="l" t="t" r="r" b="b"/>
                <a:pathLst>
                  <a:path w="439" h="713" extrusionOk="0">
                    <a:moveTo>
                      <a:pt x="0" y="0"/>
                    </a:moveTo>
                    <a:lnTo>
                      <a:pt x="372" y="604"/>
                    </a:lnTo>
                    <a:lnTo>
                      <a:pt x="372" y="604"/>
                    </a:lnTo>
                    <a:cubicBezTo>
                      <a:pt x="300" y="469"/>
                      <a:pt x="204" y="259"/>
                      <a:pt x="164" y="219"/>
                    </a:cubicBezTo>
                    <a:lnTo>
                      <a:pt x="0" y="0"/>
                    </a:lnTo>
                    <a:close/>
                    <a:moveTo>
                      <a:pt x="372" y="604"/>
                    </a:moveTo>
                    <a:cubicBezTo>
                      <a:pt x="399" y="656"/>
                      <a:pt x="423" y="697"/>
                      <a:pt x="438" y="712"/>
                    </a:cubicBezTo>
                    <a:lnTo>
                      <a:pt x="372" y="604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2" name="Google Shape;4212;p32"/>
              <p:cNvSpPr/>
              <p:nvPr/>
            </p:nvSpPr>
            <p:spPr>
              <a:xfrm>
                <a:off x="7146050" y="2592895"/>
                <a:ext cx="1012" cy="1420"/>
              </a:xfrm>
              <a:custGeom>
                <a:avLst/>
                <a:gdLst/>
                <a:ahLst/>
                <a:cxnLst/>
                <a:rect l="l" t="t" r="r" b="b"/>
                <a:pathLst>
                  <a:path w="82" h="116" extrusionOk="0">
                    <a:moveTo>
                      <a:pt x="5" y="1"/>
                    </a:moveTo>
                    <a:cubicBezTo>
                      <a:pt x="1" y="1"/>
                      <a:pt x="5" y="19"/>
                      <a:pt x="26" y="60"/>
                    </a:cubicBezTo>
                    <a:lnTo>
                      <a:pt x="81" y="115"/>
                    </a:lnTo>
                    <a:cubicBezTo>
                      <a:pt x="47" y="47"/>
                      <a:pt x="13" y="1"/>
                      <a:pt x="5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3" name="Google Shape;4213;p32"/>
              <p:cNvSpPr/>
              <p:nvPr/>
            </p:nvSpPr>
            <p:spPr>
              <a:xfrm>
                <a:off x="7145226" y="2591648"/>
                <a:ext cx="9265" cy="1273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40" extrusionOk="0">
                    <a:moveTo>
                      <a:pt x="7" y="1"/>
                    </a:moveTo>
                    <a:cubicBezTo>
                      <a:pt x="1" y="1"/>
                      <a:pt x="58" y="93"/>
                      <a:pt x="93" y="163"/>
                    </a:cubicBezTo>
                    <a:lnTo>
                      <a:pt x="143" y="163"/>
                    </a:lnTo>
                    <a:cubicBezTo>
                      <a:pt x="125" y="141"/>
                      <a:pt x="108" y="123"/>
                      <a:pt x="93" y="109"/>
                    </a:cubicBezTo>
                    <a:cubicBezTo>
                      <a:pt x="34" y="30"/>
                      <a:pt x="11" y="1"/>
                      <a:pt x="7" y="1"/>
                    </a:cubicBezTo>
                    <a:close/>
                    <a:moveTo>
                      <a:pt x="143" y="163"/>
                    </a:moveTo>
                    <a:cubicBezTo>
                      <a:pt x="159" y="181"/>
                      <a:pt x="175" y="201"/>
                      <a:pt x="193" y="223"/>
                    </a:cubicBezTo>
                    <a:lnTo>
                      <a:pt x="193" y="223"/>
                    </a:lnTo>
                    <a:cubicBezTo>
                      <a:pt x="177" y="202"/>
                      <a:pt x="162" y="182"/>
                      <a:pt x="148" y="163"/>
                    </a:cubicBezTo>
                    <a:close/>
                    <a:moveTo>
                      <a:pt x="193" y="223"/>
                    </a:moveTo>
                    <a:cubicBezTo>
                      <a:pt x="345" y="426"/>
                      <a:pt x="570" y="728"/>
                      <a:pt x="552" y="728"/>
                    </a:cubicBezTo>
                    <a:cubicBezTo>
                      <a:pt x="550" y="728"/>
                      <a:pt x="543" y="723"/>
                      <a:pt x="532" y="711"/>
                    </a:cubicBezTo>
                    <a:lnTo>
                      <a:pt x="532" y="711"/>
                    </a:lnTo>
                    <a:cubicBezTo>
                      <a:pt x="538" y="724"/>
                      <a:pt x="539" y="729"/>
                      <a:pt x="537" y="729"/>
                    </a:cubicBezTo>
                    <a:cubicBezTo>
                      <a:pt x="524" y="729"/>
                      <a:pt x="411" y="586"/>
                      <a:pt x="401" y="586"/>
                    </a:cubicBezTo>
                    <a:lnTo>
                      <a:pt x="401" y="586"/>
                    </a:lnTo>
                    <a:cubicBezTo>
                      <a:pt x="397" y="586"/>
                      <a:pt x="415" y="618"/>
                      <a:pt x="477" y="711"/>
                    </a:cubicBezTo>
                    <a:lnTo>
                      <a:pt x="751" y="1040"/>
                    </a:lnTo>
                    <a:cubicBezTo>
                      <a:pt x="751" y="994"/>
                      <a:pt x="402" y="482"/>
                      <a:pt x="193" y="223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4" name="Google Shape;4214;p32"/>
              <p:cNvSpPr/>
              <p:nvPr/>
            </p:nvSpPr>
            <p:spPr>
              <a:xfrm>
                <a:off x="7147047" y="2594287"/>
                <a:ext cx="568" cy="783"/>
              </a:xfrm>
              <a:custGeom>
                <a:avLst/>
                <a:gdLst/>
                <a:ahLst/>
                <a:cxnLst/>
                <a:rect l="l" t="t" r="r" b="b"/>
                <a:pathLst>
                  <a:path w="46" h="64" extrusionOk="0">
                    <a:moveTo>
                      <a:pt x="0" y="0"/>
                    </a:moveTo>
                    <a:cubicBezTo>
                      <a:pt x="23" y="46"/>
                      <a:pt x="37" y="63"/>
                      <a:pt x="40" y="63"/>
                    </a:cubicBezTo>
                    <a:cubicBezTo>
                      <a:pt x="45" y="63"/>
                      <a:pt x="32" y="32"/>
                      <a:pt x="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5" name="Google Shape;4215;p32"/>
              <p:cNvSpPr/>
              <p:nvPr/>
            </p:nvSpPr>
            <p:spPr>
              <a:xfrm>
                <a:off x="7146370" y="2593622"/>
                <a:ext cx="2714" cy="4027"/>
              </a:xfrm>
              <a:custGeom>
                <a:avLst/>
                <a:gdLst/>
                <a:ahLst/>
                <a:cxnLst/>
                <a:rect l="l" t="t" r="r" b="b"/>
                <a:pathLst>
                  <a:path w="220" h="329" extrusionOk="0">
                    <a:moveTo>
                      <a:pt x="0" y="0"/>
                    </a:moveTo>
                    <a:lnTo>
                      <a:pt x="55" y="110"/>
                    </a:lnTo>
                    <a:lnTo>
                      <a:pt x="219" y="329"/>
                    </a:lnTo>
                    <a:lnTo>
                      <a:pt x="219" y="3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6" name="Google Shape;4216;p32"/>
              <p:cNvSpPr/>
              <p:nvPr/>
            </p:nvSpPr>
            <p:spPr>
              <a:xfrm>
                <a:off x="7146370" y="2592290"/>
                <a:ext cx="12177" cy="14088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1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3" y="224"/>
                      <a:pt x="248" y="274"/>
                      <a:pt x="244" y="274"/>
                    </a:cubicBezTo>
                    <a:cubicBezTo>
                      <a:pt x="241" y="274"/>
                      <a:pt x="204" y="240"/>
                      <a:pt x="194" y="240"/>
                    </a:cubicBezTo>
                    <a:cubicBezTo>
                      <a:pt x="184" y="240"/>
                      <a:pt x="204" y="279"/>
                      <a:pt x="329" y="439"/>
                    </a:cubicBezTo>
                    <a:cubicBezTo>
                      <a:pt x="329" y="436"/>
                      <a:pt x="330" y="434"/>
                      <a:pt x="333" y="434"/>
                    </a:cubicBezTo>
                    <a:cubicBezTo>
                      <a:pt x="373" y="434"/>
                      <a:pt x="728" y="841"/>
                      <a:pt x="986" y="1151"/>
                    </a:cubicBezTo>
                    <a:lnTo>
                      <a:pt x="877" y="932"/>
                    </a:lnTo>
                    <a:cubicBezTo>
                      <a:pt x="658" y="713"/>
                      <a:pt x="274" y="275"/>
                      <a:pt x="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7" name="Google Shape;4217;p32"/>
              <p:cNvSpPr/>
              <p:nvPr/>
            </p:nvSpPr>
            <p:spPr>
              <a:xfrm>
                <a:off x="7162532" y="2608213"/>
                <a:ext cx="691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56" h="110" extrusionOk="0">
                    <a:moveTo>
                      <a:pt x="56" y="11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8" name="Google Shape;4218;p32"/>
              <p:cNvSpPr/>
              <p:nvPr/>
            </p:nvSpPr>
            <p:spPr>
              <a:xfrm>
                <a:off x="7150417" y="2595608"/>
                <a:ext cx="18247" cy="16304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332" extrusionOk="0">
                    <a:moveTo>
                      <a:pt x="975" y="1029"/>
                    </a:moveTo>
                    <a:lnTo>
                      <a:pt x="975" y="1029"/>
                    </a:lnTo>
                    <a:cubicBezTo>
                      <a:pt x="977" y="1032"/>
                      <a:pt x="980" y="1036"/>
                      <a:pt x="986" y="1041"/>
                    </a:cubicBezTo>
                    <a:cubicBezTo>
                      <a:pt x="982" y="1037"/>
                      <a:pt x="978" y="1033"/>
                      <a:pt x="975" y="1029"/>
                    </a:cubicBezTo>
                    <a:close/>
                    <a:moveTo>
                      <a:pt x="55" y="1"/>
                    </a:moveTo>
                    <a:cubicBezTo>
                      <a:pt x="55" y="55"/>
                      <a:pt x="55" y="55"/>
                      <a:pt x="493" y="548"/>
                    </a:cubicBezTo>
                    <a:lnTo>
                      <a:pt x="110" y="165"/>
                    </a:lnTo>
                    <a:lnTo>
                      <a:pt x="657" y="767"/>
                    </a:lnTo>
                    <a:cubicBezTo>
                      <a:pt x="683" y="786"/>
                      <a:pt x="697" y="794"/>
                      <a:pt x="703" y="794"/>
                    </a:cubicBezTo>
                    <a:cubicBezTo>
                      <a:pt x="717" y="794"/>
                      <a:pt x="691" y="756"/>
                      <a:pt x="655" y="710"/>
                    </a:cubicBezTo>
                    <a:lnTo>
                      <a:pt x="655" y="710"/>
                    </a:lnTo>
                    <a:cubicBezTo>
                      <a:pt x="656" y="711"/>
                      <a:pt x="657" y="712"/>
                      <a:pt x="657" y="713"/>
                    </a:cubicBezTo>
                    <a:cubicBezTo>
                      <a:pt x="911" y="916"/>
                      <a:pt x="930" y="978"/>
                      <a:pt x="975" y="1029"/>
                    </a:cubicBezTo>
                    <a:lnTo>
                      <a:pt x="975" y="1029"/>
                    </a:lnTo>
                    <a:cubicBezTo>
                      <a:pt x="972" y="1027"/>
                      <a:pt x="972" y="1025"/>
                      <a:pt x="973" y="1025"/>
                    </a:cubicBezTo>
                    <a:lnTo>
                      <a:pt x="973" y="1025"/>
                    </a:lnTo>
                    <a:cubicBezTo>
                      <a:pt x="990" y="1025"/>
                      <a:pt x="1375" y="1331"/>
                      <a:pt x="1462" y="1331"/>
                    </a:cubicBezTo>
                    <a:cubicBezTo>
                      <a:pt x="1473" y="1331"/>
                      <a:pt x="1479" y="1326"/>
                      <a:pt x="1479" y="1315"/>
                    </a:cubicBezTo>
                    <a:cubicBezTo>
                      <a:pt x="1479" y="1206"/>
                      <a:pt x="548" y="384"/>
                      <a:pt x="274" y="110"/>
                    </a:cubicBezTo>
                    <a:lnTo>
                      <a:pt x="274" y="110"/>
                    </a:lnTo>
                    <a:lnTo>
                      <a:pt x="767" y="658"/>
                    </a:lnTo>
                    <a:cubicBezTo>
                      <a:pt x="602" y="494"/>
                      <a:pt x="438" y="329"/>
                      <a:pt x="383" y="275"/>
                    </a:cubicBezTo>
                    <a:cubicBezTo>
                      <a:pt x="375" y="270"/>
                      <a:pt x="369" y="268"/>
                      <a:pt x="366" y="268"/>
                    </a:cubicBezTo>
                    <a:cubicBezTo>
                      <a:pt x="322" y="268"/>
                      <a:pt x="598" y="548"/>
                      <a:pt x="548" y="548"/>
                    </a:cubicBezTo>
                    <a:cubicBezTo>
                      <a:pt x="0" y="1"/>
                      <a:pt x="548" y="439"/>
                      <a:pt x="55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9" name="Google Shape;4219;p32"/>
              <p:cNvSpPr/>
              <p:nvPr/>
            </p:nvSpPr>
            <p:spPr>
              <a:xfrm>
                <a:off x="7160515" y="2602909"/>
                <a:ext cx="4071" cy="3354"/>
              </a:xfrm>
              <a:custGeom>
                <a:avLst/>
                <a:gdLst/>
                <a:ahLst/>
                <a:cxnLst/>
                <a:rect l="l" t="t" r="r" b="b"/>
                <a:pathLst>
                  <a:path w="330" h="274" extrusionOk="0">
                    <a:moveTo>
                      <a:pt x="1" y="0"/>
                    </a:moveTo>
                    <a:lnTo>
                      <a:pt x="329" y="274"/>
                    </a:lnTo>
                    <a:lnTo>
                      <a:pt x="110" y="5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0" name="Google Shape;4220;p32"/>
              <p:cNvSpPr/>
              <p:nvPr/>
            </p:nvSpPr>
            <p:spPr>
              <a:xfrm>
                <a:off x="7152434" y="2584310"/>
                <a:ext cx="26711" cy="17515"/>
              </a:xfrm>
              <a:custGeom>
                <a:avLst/>
                <a:gdLst/>
                <a:ahLst/>
                <a:cxnLst/>
                <a:rect l="l" t="t" r="r" b="b"/>
                <a:pathLst>
                  <a:path w="2165" h="1431" extrusionOk="0">
                    <a:moveTo>
                      <a:pt x="110" y="934"/>
                    </a:moveTo>
                    <a:cubicBezTo>
                      <a:pt x="146" y="970"/>
                      <a:pt x="188" y="1000"/>
                      <a:pt x="230" y="1024"/>
                    </a:cubicBezTo>
                    <a:lnTo>
                      <a:pt x="230" y="1024"/>
                    </a:lnTo>
                    <a:cubicBezTo>
                      <a:pt x="188" y="990"/>
                      <a:pt x="148" y="959"/>
                      <a:pt x="110" y="934"/>
                    </a:cubicBezTo>
                    <a:close/>
                    <a:moveTo>
                      <a:pt x="1069" y="0"/>
                    </a:moveTo>
                    <a:cubicBezTo>
                      <a:pt x="1059" y="0"/>
                      <a:pt x="1050" y="1"/>
                      <a:pt x="1041" y="3"/>
                    </a:cubicBezTo>
                    <a:cubicBezTo>
                      <a:pt x="1041" y="57"/>
                      <a:pt x="822" y="167"/>
                      <a:pt x="931" y="276"/>
                    </a:cubicBezTo>
                    <a:lnTo>
                      <a:pt x="603" y="167"/>
                    </a:lnTo>
                    <a:cubicBezTo>
                      <a:pt x="165" y="550"/>
                      <a:pt x="0" y="550"/>
                      <a:pt x="55" y="769"/>
                    </a:cubicBezTo>
                    <a:cubicBezTo>
                      <a:pt x="219" y="824"/>
                      <a:pt x="329" y="988"/>
                      <a:pt x="438" y="1098"/>
                    </a:cubicBezTo>
                    <a:cubicBezTo>
                      <a:pt x="402" y="1098"/>
                      <a:pt x="316" y="1073"/>
                      <a:pt x="230" y="1024"/>
                    </a:cubicBezTo>
                    <a:lnTo>
                      <a:pt x="230" y="1024"/>
                    </a:lnTo>
                    <a:cubicBezTo>
                      <a:pt x="369" y="1138"/>
                      <a:pt x="518" y="1288"/>
                      <a:pt x="603" y="1372"/>
                    </a:cubicBezTo>
                    <a:cubicBezTo>
                      <a:pt x="702" y="1413"/>
                      <a:pt x="771" y="1431"/>
                      <a:pt x="817" y="1431"/>
                    </a:cubicBezTo>
                    <a:cubicBezTo>
                      <a:pt x="1074" y="1431"/>
                      <a:pt x="586" y="871"/>
                      <a:pt x="493" y="824"/>
                    </a:cubicBezTo>
                    <a:cubicBezTo>
                      <a:pt x="600" y="681"/>
                      <a:pt x="678" y="637"/>
                      <a:pt x="759" y="637"/>
                    </a:cubicBezTo>
                    <a:cubicBezTo>
                      <a:pt x="889" y="637"/>
                      <a:pt x="1027" y="750"/>
                      <a:pt x="1304" y="750"/>
                    </a:cubicBezTo>
                    <a:cubicBezTo>
                      <a:pt x="1386" y="750"/>
                      <a:pt x="1479" y="740"/>
                      <a:pt x="1589" y="715"/>
                    </a:cubicBezTo>
                    <a:lnTo>
                      <a:pt x="1589" y="715"/>
                    </a:lnTo>
                    <a:cubicBezTo>
                      <a:pt x="1534" y="988"/>
                      <a:pt x="1370" y="934"/>
                      <a:pt x="1205" y="1208"/>
                    </a:cubicBezTo>
                    <a:cubicBezTo>
                      <a:pt x="2165" y="941"/>
                      <a:pt x="1413" y="0"/>
                      <a:pt x="1069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1" name="Google Shape;4221;p32"/>
              <p:cNvSpPr/>
              <p:nvPr/>
            </p:nvSpPr>
            <p:spPr>
              <a:xfrm>
                <a:off x="7151290" y="2594348"/>
                <a:ext cx="2505" cy="128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05" extrusionOk="0">
                    <a:moveTo>
                      <a:pt x="18" y="1"/>
                    </a:moveTo>
                    <a:cubicBezTo>
                      <a:pt x="1" y="1"/>
                      <a:pt x="19" y="30"/>
                      <a:pt x="93" y="105"/>
                    </a:cubicBezTo>
                    <a:cubicBezTo>
                      <a:pt x="66" y="77"/>
                      <a:pt x="66" y="64"/>
                      <a:pt x="86" y="64"/>
                    </a:cubicBezTo>
                    <a:cubicBezTo>
                      <a:pt x="107" y="64"/>
                      <a:pt x="148" y="77"/>
                      <a:pt x="203" y="105"/>
                    </a:cubicBezTo>
                    <a:cubicBezTo>
                      <a:pt x="113" y="45"/>
                      <a:pt x="39" y="1"/>
                      <a:pt x="18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2" name="Google Shape;4222;p32"/>
              <p:cNvSpPr/>
              <p:nvPr/>
            </p:nvSpPr>
            <p:spPr>
              <a:xfrm>
                <a:off x="7164561" y="2583014"/>
                <a:ext cx="1357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10" extrusionOk="0">
                    <a:moveTo>
                      <a:pt x="0" y="0"/>
                    </a:moveTo>
                    <a:cubicBezTo>
                      <a:pt x="0" y="55"/>
                      <a:pt x="0" y="55"/>
                      <a:pt x="55" y="110"/>
                    </a:cubicBezTo>
                    <a:cubicBezTo>
                      <a:pt x="110" y="55"/>
                      <a:pt x="110" y="0"/>
                      <a:pt x="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3" name="Google Shape;4223;p32"/>
              <p:cNvSpPr/>
              <p:nvPr/>
            </p:nvSpPr>
            <p:spPr>
              <a:xfrm>
                <a:off x="7152434" y="2586986"/>
                <a:ext cx="3393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0" extrusionOk="0">
                    <a:moveTo>
                      <a:pt x="274" y="1"/>
                    </a:moveTo>
                    <a:lnTo>
                      <a:pt x="0" y="220"/>
                    </a:lnTo>
                    <a:cubicBezTo>
                      <a:pt x="55" y="220"/>
                      <a:pt x="110" y="220"/>
                      <a:pt x="274" y="165"/>
                    </a:cubicBez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4" name="Google Shape;4224;p32"/>
              <p:cNvSpPr/>
              <p:nvPr/>
            </p:nvSpPr>
            <p:spPr>
              <a:xfrm>
                <a:off x="7127097" y="2572237"/>
                <a:ext cx="40973" cy="22962"/>
              </a:xfrm>
              <a:custGeom>
                <a:avLst/>
                <a:gdLst/>
                <a:ahLst/>
                <a:cxnLst/>
                <a:rect l="l" t="t" r="r" b="b"/>
                <a:pathLst>
                  <a:path w="3321" h="1876" extrusionOk="0">
                    <a:moveTo>
                      <a:pt x="691" y="1000"/>
                    </a:moveTo>
                    <a:cubicBezTo>
                      <a:pt x="702" y="1010"/>
                      <a:pt x="711" y="1017"/>
                      <a:pt x="719" y="1022"/>
                    </a:cubicBezTo>
                    <a:lnTo>
                      <a:pt x="719" y="1022"/>
                    </a:lnTo>
                    <a:lnTo>
                      <a:pt x="691" y="1000"/>
                    </a:lnTo>
                    <a:close/>
                    <a:moveTo>
                      <a:pt x="3320" y="945"/>
                    </a:moveTo>
                    <a:cubicBezTo>
                      <a:pt x="3156" y="1010"/>
                      <a:pt x="2953" y="1115"/>
                      <a:pt x="2757" y="1212"/>
                    </a:cubicBezTo>
                    <a:lnTo>
                      <a:pt x="2757" y="1212"/>
                    </a:lnTo>
                    <a:cubicBezTo>
                      <a:pt x="2840" y="1178"/>
                      <a:pt x="2881" y="1164"/>
                      <a:pt x="2991" y="1109"/>
                    </a:cubicBezTo>
                    <a:cubicBezTo>
                      <a:pt x="3101" y="1054"/>
                      <a:pt x="3156" y="1054"/>
                      <a:pt x="3320" y="945"/>
                    </a:cubicBezTo>
                    <a:close/>
                    <a:moveTo>
                      <a:pt x="2757" y="1212"/>
                    </a:moveTo>
                    <a:cubicBezTo>
                      <a:pt x="2688" y="1241"/>
                      <a:pt x="2588" y="1285"/>
                      <a:pt x="2393" y="1381"/>
                    </a:cubicBezTo>
                    <a:lnTo>
                      <a:pt x="2393" y="1381"/>
                    </a:lnTo>
                    <a:cubicBezTo>
                      <a:pt x="2502" y="1337"/>
                      <a:pt x="2628" y="1277"/>
                      <a:pt x="2757" y="1212"/>
                    </a:cubicBezTo>
                    <a:close/>
                    <a:moveTo>
                      <a:pt x="89" y="890"/>
                    </a:moveTo>
                    <a:lnTo>
                      <a:pt x="527" y="1109"/>
                    </a:lnTo>
                    <a:cubicBezTo>
                      <a:pt x="515" y="1103"/>
                      <a:pt x="508" y="1100"/>
                      <a:pt x="506" y="1100"/>
                    </a:cubicBezTo>
                    <a:lnTo>
                      <a:pt x="506" y="1100"/>
                    </a:lnTo>
                    <a:cubicBezTo>
                      <a:pt x="489" y="1100"/>
                      <a:pt x="686" y="1236"/>
                      <a:pt x="804" y="1337"/>
                    </a:cubicBezTo>
                    <a:lnTo>
                      <a:pt x="804" y="1337"/>
                    </a:lnTo>
                    <a:cubicBezTo>
                      <a:pt x="675" y="1252"/>
                      <a:pt x="348" y="1068"/>
                      <a:pt x="143" y="945"/>
                    </a:cubicBezTo>
                    <a:cubicBezTo>
                      <a:pt x="1" y="945"/>
                      <a:pt x="686" y="1359"/>
                      <a:pt x="651" y="1359"/>
                    </a:cubicBezTo>
                    <a:cubicBezTo>
                      <a:pt x="646" y="1359"/>
                      <a:pt x="624" y="1350"/>
                      <a:pt x="582" y="1328"/>
                    </a:cubicBezTo>
                    <a:lnTo>
                      <a:pt x="582" y="1328"/>
                    </a:lnTo>
                    <a:lnTo>
                      <a:pt x="869" y="1492"/>
                    </a:lnTo>
                    <a:lnTo>
                      <a:pt x="1205" y="1492"/>
                    </a:lnTo>
                    <a:cubicBezTo>
                      <a:pt x="804" y="1244"/>
                      <a:pt x="446" y="1043"/>
                      <a:pt x="89" y="890"/>
                    </a:cubicBezTo>
                    <a:close/>
                    <a:moveTo>
                      <a:pt x="2637" y="0"/>
                    </a:moveTo>
                    <a:cubicBezTo>
                      <a:pt x="1949" y="0"/>
                      <a:pt x="907" y="525"/>
                      <a:pt x="1065" y="915"/>
                    </a:cubicBezTo>
                    <a:lnTo>
                      <a:pt x="1065" y="915"/>
                    </a:lnTo>
                    <a:lnTo>
                      <a:pt x="855" y="671"/>
                    </a:lnTo>
                    <a:lnTo>
                      <a:pt x="855" y="671"/>
                    </a:lnTo>
                    <a:cubicBezTo>
                      <a:pt x="935" y="830"/>
                      <a:pt x="976" y="925"/>
                      <a:pt x="929" y="925"/>
                    </a:cubicBezTo>
                    <a:cubicBezTo>
                      <a:pt x="879" y="925"/>
                      <a:pt x="729" y="816"/>
                      <a:pt x="417" y="561"/>
                    </a:cubicBezTo>
                    <a:lnTo>
                      <a:pt x="417" y="561"/>
                    </a:lnTo>
                    <a:cubicBezTo>
                      <a:pt x="726" y="819"/>
                      <a:pt x="211" y="543"/>
                      <a:pt x="788" y="1058"/>
                    </a:cubicBezTo>
                    <a:lnTo>
                      <a:pt x="788" y="1058"/>
                    </a:lnTo>
                    <a:cubicBezTo>
                      <a:pt x="754" y="1035"/>
                      <a:pt x="738" y="1033"/>
                      <a:pt x="719" y="1022"/>
                    </a:cubicBezTo>
                    <a:lnTo>
                      <a:pt x="719" y="1022"/>
                    </a:lnTo>
                    <a:lnTo>
                      <a:pt x="965" y="1219"/>
                    </a:lnTo>
                    <a:cubicBezTo>
                      <a:pt x="914" y="1219"/>
                      <a:pt x="584" y="939"/>
                      <a:pt x="533" y="939"/>
                    </a:cubicBezTo>
                    <a:cubicBezTo>
                      <a:pt x="529" y="939"/>
                      <a:pt x="527" y="941"/>
                      <a:pt x="527" y="945"/>
                    </a:cubicBezTo>
                    <a:cubicBezTo>
                      <a:pt x="877" y="1195"/>
                      <a:pt x="953" y="1308"/>
                      <a:pt x="1214" y="1492"/>
                    </a:cubicBezTo>
                    <a:lnTo>
                      <a:pt x="1353" y="1492"/>
                    </a:lnTo>
                    <a:cubicBezTo>
                      <a:pt x="1365" y="1446"/>
                      <a:pt x="1365" y="1391"/>
                      <a:pt x="1427" y="1391"/>
                    </a:cubicBezTo>
                    <a:cubicBezTo>
                      <a:pt x="1456" y="1391"/>
                      <a:pt x="1501" y="1404"/>
                      <a:pt x="1567" y="1438"/>
                    </a:cubicBezTo>
                    <a:cubicBezTo>
                      <a:pt x="1403" y="1219"/>
                      <a:pt x="1294" y="1000"/>
                      <a:pt x="1184" y="780"/>
                    </a:cubicBezTo>
                    <a:lnTo>
                      <a:pt x="1184" y="780"/>
                    </a:lnTo>
                    <a:cubicBezTo>
                      <a:pt x="1262" y="878"/>
                      <a:pt x="1306" y="892"/>
                      <a:pt x="1336" y="892"/>
                    </a:cubicBezTo>
                    <a:cubicBezTo>
                      <a:pt x="1349" y="892"/>
                      <a:pt x="1359" y="890"/>
                      <a:pt x="1369" y="890"/>
                    </a:cubicBezTo>
                    <a:cubicBezTo>
                      <a:pt x="1403" y="890"/>
                      <a:pt x="1430" y="917"/>
                      <a:pt x="1513" y="1164"/>
                    </a:cubicBezTo>
                    <a:cubicBezTo>
                      <a:pt x="1494" y="1127"/>
                      <a:pt x="1482" y="1115"/>
                      <a:pt x="1474" y="1115"/>
                    </a:cubicBezTo>
                    <a:cubicBezTo>
                      <a:pt x="1458" y="1115"/>
                      <a:pt x="1458" y="1164"/>
                      <a:pt x="1458" y="1164"/>
                    </a:cubicBezTo>
                    <a:cubicBezTo>
                      <a:pt x="1561" y="1352"/>
                      <a:pt x="1621" y="1412"/>
                      <a:pt x="1659" y="1412"/>
                    </a:cubicBezTo>
                    <a:cubicBezTo>
                      <a:pt x="1727" y="1412"/>
                      <a:pt x="1731" y="1230"/>
                      <a:pt x="1786" y="1230"/>
                    </a:cubicBezTo>
                    <a:cubicBezTo>
                      <a:pt x="1800" y="1230"/>
                      <a:pt x="1818" y="1242"/>
                      <a:pt x="1841" y="1273"/>
                    </a:cubicBezTo>
                    <a:cubicBezTo>
                      <a:pt x="1896" y="1164"/>
                      <a:pt x="2060" y="507"/>
                      <a:pt x="2225" y="452"/>
                    </a:cubicBezTo>
                    <a:lnTo>
                      <a:pt x="2225" y="452"/>
                    </a:lnTo>
                    <a:cubicBezTo>
                      <a:pt x="1841" y="1219"/>
                      <a:pt x="2553" y="616"/>
                      <a:pt x="1951" y="1383"/>
                    </a:cubicBezTo>
                    <a:cubicBezTo>
                      <a:pt x="1937" y="1411"/>
                      <a:pt x="1935" y="1423"/>
                      <a:pt x="1943" y="1423"/>
                    </a:cubicBezTo>
                    <a:cubicBezTo>
                      <a:pt x="1990" y="1423"/>
                      <a:pt x="2362" y="1015"/>
                      <a:pt x="2469" y="1015"/>
                    </a:cubicBezTo>
                    <a:cubicBezTo>
                      <a:pt x="2488" y="1015"/>
                      <a:pt x="2498" y="1026"/>
                      <a:pt x="2498" y="1054"/>
                    </a:cubicBezTo>
                    <a:cubicBezTo>
                      <a:pt x="2882" y="780"/>
                      <a:pt x="2553" y="726"/>
                      <a:pt x="2772" y="452"/>
                    </a:cubicBezTo>
                    <a:cubicBezTo>
                      <a:pt x="2843" y="393"/>
                      <a:pt x="2885" y="372"/>
                      <a:pt x="2913" y="372"/>
                    </a:cubicBezTo>
                    <a:cubicBezTo>
                      <a:pt x="2982" y="372"/>
                      <a:pt x="2955" y="506"/>
                      <a:pt x="3028" y="506"/>
                    </a:cubicBezTo>
                    <a:cubicBezTo>
                      <a:pt x="3062" y="506"/>
                      <a:pt x="3116" y="478"/>
                      <a:pt x="3210" y="397"/>
                    </a:cubicBezTo>
                    <a:cubicBezTo>
                      <a:pt x="3195" y="111"/>
                      <a:pt x="2953" y="0"/>
                      <a:pt x="2637" y="0"/>
                    </a:cubicBezTo>
                    <a:close/>
                    <a:moveTo>
                      <a:pt x="3046" y="1054"/>
                    </a:moveTo>
                    <a:lnTo>
                      <a:pt x="3046" y="1054"/>
                    </a:lnTo>
                    <a:cubicBezTo>
                      <a:pt x="2823" y="1144"/>
                      <a:pt x="2672" y="1233"/>
                      <a:pt x="2654" y="1233"/>
                    </a:cubicBezTo>
                    <a:cubicBezTo>
                      <a:pt x="2650" y="1233"/>
                      <a:pt x="2653" y="1229"/>
                      <a:pt x="2663" y="1219"/>
                    </a:cubicBezTo>
                    <a:lnTo>
                      <a:pt x="2663" y="1219"/>
                    </a:lnTo>
                    <a:cubicBezTo>
                      <a:pt x="2334" y="1383"/>
                      <a:pt x="2389" y="1383"/>
                      <a:pt x="2170" y="1438"/>
                    </a:cubicBezTo>
                    <a:cubicBezTo>
                      <a:pt x="2134" y="1456"/>
                      <a:pt x="2099" y="1474"/>
                      <a:pt x="2064" y="1492"/>
                    </a:cubicBezTo>
                    <a:lnTo>
                      <a:pt x="2225" y="1492"/>
                    </a:lnTo>
                    <a:lnTo>
                      <a:pt x="2279" y="1438"/>
                    </a:lnTo>
                    <a:cubicBezTo>
                      <a:pt x="2321" y="1417"/>
                      <a:pt x="2359" y="1398"/>
                      <a:pt x="2393" y="1381"/>
                    </a:cubicBezTo>
                    <a:lnTo>
                      <a:pt x="2393" y="1381"/>
                    </a:lnTo>
                    <a:cubicBezTo>
                      <a:pt x="2392" y="1382"/>
                      <a:pt x="2390" y="1382"/>
                      <a:pt x="2389" y="1383"/>
                    </a:cubicBezTo>
                    <a:cubicBezTo>
                      <a:pt x="3046" y="1054"/>
                      <a:pt x="2991" y="1109"/>
                      <a:pt x="3046" y="1054"/>
                    </a:cubicBezTo>
                    <a:close/>
                    <a:moveTo>
                      <a:pt x="855" y="1492"/>
                    </a:moveTo>
                    <a:cubicBezTo>
                      <a:pt x="884" y="1521"/>
                      <a:pt x="927" y="1535"/>
                      <a:pt x="954" y="1541"/>
                    </a:cubicBezTo>
                    <a:lnTo>
                      <a:pt x="954" y="1541"/>
                    </a:lnTo>
                    <a:lnTo>
                      <a:pt x="869" y="1492"/>
                    </a:lnTo>
                    <a:close/>
                    <a:moveTo>
                      <a:pt x="954" y="1541"/>
                    </a:moveTo>
                    <a:lnTo>
                      <a:pt x="965" y="1547"/>
                    </a:lnTo>
                    <a:cubicBezTo>
                      <a:pt x="991" y="1547"/>
                      <a:pt x="980" y="1547"/>
                      <a:pt x="954" y="1541"/>
                    </a:cubicBezTo>
                    <a:close/>
                    <a:moveTo>
                      <a:pt x="1205" y="1492"/>
                    </a:moveTo>
                    <a:cubicBezTo>
                      <a:pt x="1235" y="1511"/>
                      <a:pt x="1264" y="1529"/>
                      <a:pt x="1294" y="1547"/>
                    </a:cubicBezTo>
                    <a:cubicBezTo>
                      <a:pt x="1265" y="1528"/>
                      <a:pt x="1239" y="1510"/>
                      <a:pt x="1214" y="1492"/>
                    </a:cubicBezTo>
                    <a:close/>
                    <a:moveTo>
                      <a:pt x="1353" y="1492"/>
                    </a:moveTo>
                    <a:cubicBezTo>
                      <a:pt x="1344" y="1525"/>
                      <a:pt x="1330" y="1553"/>
                      <a:pt x="1283" y="1553"/>
                    </a:cubicBezTo>
                    <a:cubicBezTo>
                      <a:pt x="1270" y="1553"/>
                      <a:pt x="1256" y="1552"/>
                      <a:pt x="1239" y="1547"/>
                    </a:cubicBezTo>
                    <a:lnTo>
                      <a:pt x="1239" y="1547"/>
                    </a:lnTo>
                    <a:cubicBezTo>
                      <a:pt x="1294" y="1629"/>
                      <a:pt x="1362" y="1684"/>
                      <a:pt x="1403" y="1712"/>
                    </a:cubicBezTo>
                    <a:cubicBezTo>
                      <a:pt x="1285" y="1690"/>
                      <a:pt x="1233" y="1681"/>
                      <a:pt x="1220" y="1681"/>
                    </a:cubicBezTo>
                    <a:cubicBezTo>
                      <a:pt x="1190" y="1681"/>
                      <a:pt x="1386" y="1731"/>
                      <a:pt x="1483" y="1782"/>
                    </a:cubicBezTo>
                    <a:lnTo>
                      <a:pt x="1483" y="1782"/>
                    </a:lnTo>
                    <a:cubicBezTo>
                      <a:pt x="1436" y="1805"/>
                      <a:pt x="1403" y="1821"/>
                      <a:pt x="1403" y="1821"/>
                    </a:cubicBezTo>
                    <a:cubicBezTo>
                      <a:pt x="1433" y="1809"/>
                      <a:pt x="1461" y="1796"/>
                      <a:pt x="1488" y="1784"/>
                    </a:cubicBezTo>
                    <a:lnTo>
                      <a:pt x="1488" y="1784"/>
                    </a:lnTo>
                    <a:cubicBezTo>
                      <a:pt x="1503" y="1793"/>
                      <a:pt x="1515" y="1801"/>
                      <a:pt x="1524" y="1809"/>
                    </a:cubicBezTo>
                    <a:lnTo>
                      <a:pt x="1524" y="1809"/>
                    </a:lnTo>
                    <a:cubicBezTo>
                      <a:pt x="1614" y="1756"/>
                      <a:pt x="1713" y="1694"/>
                      <a:pt x="1786" y="1657"/>
                    </a:cubicBezTo>
                    <a:cubicBezTo>
                      <a:pt x="1793" y="1651"/>
                      <a:pt x="1793" y="1648"/>
                      <a:pt x="1788" y="1648"/>
                    </a:cubicBezTo>
                    <a:cubicBezTo>
                      <a:pt x="1782" y="1648"/>
                      <a:pt x="1770" y="1652"/>
                      <a:pt x="1754" y="1658"/>
                    </a:cubicBezTo>
                    <a:lnTo>
                      <a:pt x="1754" y="1658"/>
                    </a:lnTo>
                    <a:cubicBezTo>
                      <a:pt x="1873" y="1597"/>
                      <a:pt x="1968" y="1544"/>
                      <a:pt x="2064" y="1492"/>
                    </a:cubicBezTo>
                    <a:close/>
                    <a:moveTo>
                      <a:pt x="1524" y="1809"/>
                    </a:moveTo>
                    <a:cubicBezTo>
                      <a:pt x="1480" y="1834"/>
                      <a:pt x="1439" y="1858"/>
                      <a:pt x="1403" y="1876"/>
                    </a:cubicBezTo>
                    <a:cubicBezTo>
                      <a:pt x="1531" y="1862"/>
                      <a:pt x="1552" y="1837"/>
                      <a:pt x="1524" y="1809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5" name="Google Shape;4225;p32"/>
              <p:cNvSpPr/>
              <p:nvPr/>
            </p:nvSpPr>
            <p:spPr>
              <a:xfrm>
                <a:off x="7167931" y="2582348"/>
                <a:ext cx="2714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10" extrusionOk="0">
                    <a:moveTo>
                      <a:pt x="164" y="0"/>
                    </a:moveTo>
                    <a:lnTo>
                      <a:pt x="0" y="110"/>
                    </a:lnTo>
                    <a:lnTo>
                      <a:pt x="219" y="0"/>
                    </a:lnTo>
                    <a:cubicBezTo>
                      <a:pt x="183" y="0"/>
                      <a:pt x="170" y="25"/>
                      <a:pt x="166" y="25"/>
                    </a:cubicBezTo>
                    <a:cubicBezTo>
                      <a:pt x="164" y="25"/>
                      <a:pt x="164" y="19"/>
                      <a:pt x="164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6" name="Google Shape;4226;p32"/>
              <p:cNvSpPr/>
              <p:nvPr/>
            </p:nvSpPr>
            <p:spPr>
              <a:xfrm>
                <a:off x="7164561" y="2585000"/>
                <a:ext cx="679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5" h="1" extrusionOk="0">
                    <a:moveTo>
                      <a:pt x="0" y="0"/>
                    </a:move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7" name="Google Shape;4227;p32"/>
              <p:cNvSpPr/>
              <p:nvPr/>
            </p:nvSpPr>
            <p:spPr>
              <a:xfrm>
                <a:off x="7143677" y="2592955"/>
                <a:ext cx="691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6" h="56" extrusionOk="0">
                    <a:moveTo>
                      <a:pt x="0" y="1"/>
                    </a:moveTo>
                    <a:lnTo>
                      <a:pt x="55" y="55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8" name="Google Shape;4228;p32"/>
              <p:cNvSpPr/>
              <p:nvPr/>
            </p:nvSpPr>
            <p:spPr>
              <a:xfrm>
                <a:off x="7122792" y="2580350"/>
                <a:ext cx="5416" cy="2705"/>
              </a:xfrm>
              <a:custGeom>
                <a:avLst/>
                <a:gdLst/>
                <a:ahLst/>
                <a:cxnLst/>
                <a:rect l="l" t="t" r="r" b="b"/>
                <a:pathLst>
                  <a:path w="439" h="221" extrusionOk="0">
                    <a:moveTo>
                      <a:pt x="0" y="1"/>
                    </a:moveTo>
                    <a:lnTo>
                      <a:pt x="439" y="220"/>
                    </a:lnTo>
                    <a:cubicBezTo>
                      <a:pt x="274" y="110"/>
                      <a:pt x="165" y="56"/>
                      <a:pt x="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9" name="Google Shape;4229;p32"/>
              <p:cNvSpPr/>
              <p:nvPr/>
            </p:nvSpPr>
            <p:spPr>
              <a:xfrm>
                <a:off x="7127503" y="2577044"/>
                <a:ext cx="4071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330" h="220" extrusionOk="0">
                    <a:moveTo>
                      <a:pt x="56" y="0"/>
                    </a:moveTo>
                    <a:cubicBezTo>
                      <a:pt x="1" y="0"/>
                      <a:pt x="110" y="110"/>
                      <a:pt x="329" y="219"/>
                    </a:cubicBezTo>
                    <a:cubicBezTo>
                      <a:pt x="275" y="164"/>
                      <a:pt x="165" y="55"/>
                      <a:pt x="56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0" name="Google Shape;4230;p32"/>
              <p:cNvSpPr/>
              <p:nvPr/>
            </p:nvSpPr>
            <p:spPr>
              <a:xfrm>
                <a:off x="7165902" y="2583014"/>
                <a:ext cx="3393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10" extrusionOk="0">
                    <a:moveTo>
                      <a:pt x="275" y="0"/>
                    </a:moveTo>
                    <a:lnTo>
                      <a:pt x="110" y="55"/>
                    </a:lnTo>
                    <a:lnTo>
                      <a:pt x="1" y="110"/>
                    </a:lnTo>
                    <a:lnTo>
                      <a:pt x="27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1" name="Google Shape;4231;p32"/>
              <p:cNvSpPr/>
              <p:nvPr/>
            </p:nvSpPr>
            <p:spPr>
              <a:xfrm>
                <a:off x="7138289" y="2583099"/>
                <a:ext cx="26982" cy="11579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946" extrusionOk="0">
                    <a:moveTo>
                      <a:pt x="1643" y="48"/>
                    </a:moveTo>
                    <a:lnTo>
                      <a:pt x="1534" y="103"/>
                    </a:lnTo>
                    <a:cubicBezTo>
                      <a:pt x="1530" y="105"/>
                      <a:pt x="1527" y="107"/>
                      <a:pt x="1524" y="110"/>
                    </a:cubicBezTo>
                    <a:lnTo>
                      <a:pt x="1524" y="110"/>
                    </a:lnTo>
                    <a:cubicBezTo>
                      <a:pt x="1556" y="94"/>
                      <a:pt x="1595" y="74"/>
                      <a:pt x="1643" y="48"/>
                    </a:cubicBezTo>
                    <a:close/>
                    <a:moveTo>
                      <a:pt x="2166" y="62"/>
                    </a:moveTo>
                    <a:cubicBezTo>
                      <a:pt x="2155" y="62"/>
                      <a:pt x="2113" y="74"/>
                      <a:pt x="2027" y="103"/>
                    </a:cubicBezTo>
                    <a:cubicBezTo>
                      <a:pt x="1971" y="130"/>
                      <a:pt x="1888" y="172"/>
                      <a:pt x="1812" y="206"/>
                    </a:cubicBezTo>
                    <a:lnTo>
                      <a:pt x="1812" y="206"/>
                    </a:lnTo>
                    <a:cubicBezTo>
                      <a:pt x="1887" y="179"/>
                      <a:pt x="1954" y="157"/>
                      <a:pt x="1972" y="157"/>
                    </a:cubicBezTo>
                    <a:cubicBezTo>
                      <a:pt x="2097" y="104"/>
                      <a:pt x="2187" y="62"/>
                      <a:pt x="2166" y="62"/>
                    </a:cubicBezTo>
                    <a:close/>
                    <a:moveTo>
                      <a:pt x="1808" y="212"/>
                    </a:moveTo>
                    <a:lnTo>
                      <a:pt x="1808" y="212"/>
                    </a:lnTo>
                    <a:lnTo>
                      <a:pt x="1808" y="212"/>
                    </a:lnTo>
                    <a:lnTo>
                      <a:pt x="1804" y="214"/>
                    </a:lnTo>
                    <a:lnTo>
                      <a:pt x="1804" y="214"/>
                    </a:lnTo>
                    <a:cubicBezTo>
                      <a:pt x="1812" y="213"/>
                      <a:pt x="1814" y="212"/>
                      <a:pt x="1808" y="212"/>
                    </a:cubicBezTo>
                    <a:close/>
                    <a:moveTo>
                      <a:pt x="1812" y="206"/>
                    </a:moveTo>
                    <a:lnTo>
                      <a:pt x="1812" y="206"/>
                    </a:lnTo>
                    <a:cubicBezTo>
                      <a:pt x="1803" y="209"/>
                      <a:pt x="1794" y="213"/>
                      <a:pt x="1785" y="216"/>
                    </a:cubicBezTo>
                    <a:lnTo>
                      <a:pt x="1785" y="216"/>
                    </a:lnTo>
                    <a:cubicBezTo>
                      <a:pt x="1788" y="216"/>
                      <a:pt x="1790" y="216"/>
                      <a:pt x="1792" y="215"/>
                    </a:cubicBezTo>
                    <a:lnTo>
                      <a:pt x="1792" y="215"/>
                    </a:lnTo>
                    <a:cubicBezTo>
                      <a:pt x="1799" y="212"/>
                      <a:pt x="1806" y="209"/>
                      <a:pt x="1812" y="206"/>
                    </a:cubicBezTo>
                    <a:close/>
                    <a:moveTo>
                      <a:pt x="2081" y="157"/>
                    </a:moveTo>
                    <a:lnTo>
                      <a:pt x="2081" y="157"/>
                    </a:lnTo>
                    <a:cubicBezTo>
                      <a:pt x="2041" y="177"/>
                      <a:pt x="1979" y="205"/>
                      <a:pt x="1914" y="231"/>
                    </a:cubicBezTo>
                    <a:lnTo>
                      <a:pt x="1914" y="231"/>
                    </a:lnTo>
                    <a:lnTo>
                      <a:pt x="1925" y="228"/>
                    </a:lnTo>
                    <a:lnTo>
                      <a:pt x="1925" y="228"/>
                    </a:lnTo>
                    <a:cubicBezTo>
                      <a:pt x="1975" y="207"/>
                      <a:pt x="2028" y="184"/>
                      <a:pt x="2081" y="157"/>
                    </a:cubicBezTo>
                    <a:close/>
                    <a:moveTo>
                      <a:pt x="1639" y="348"/>
                    </a:moveTo>
                    <a:lnTo>
                      <a:pt x="1639" y="348"/>
                    </a:lnTo>
                    <a:cubicBezTo>
                      <a:pt x="1643" y="348"/>
                      <a:pt x="1628" y="357"/>
                      <a:pt x="1588" y="376"/>
                    </a:cubicBezTo>
                    <a:cubicBezTo>
                      <a:pt x="1503" y="408"/>
                      <a:pt x="1430" y="434"/>
                      <a:pt x="1365" y="458"/>
                    </a:cubicBezTo>
                    <a:lnTo>
                      <a:pt x="1365" y="458"/>
                    </a:lnTo>
                    <a:cubicBezTo>
                      <a:pt x="1516" y="394"/>
                      <a:pt x="1629" y="348"/>
                      <a:pt x="1639" y="348"/>
                    </a:cubicBezTo>
                    <a:close/>
                    <a:moveTo>
                      <a:pt x="931" y="650"/>
                    </a:moveTo>
                    <a:lnTo>
                      <a:pt x="694" y="739"/>
                    </a:lnTo>
                    <a:lnTo>
                      <a:pt x="694" y="739"/>
                    </a:lnTo>
                    <a:cubicBezTo>
                      <a:pt x="723" y="727"/>
                      <a:pt x="755" y="714"/>
                      <a:pt x="787" y="701"/>
                    </a:cubicBezTo>
                    <a:lnTo>
                      <a:pt x="787" y="701"/>
                    </a:lnTo>
                    <a:cubicBezTo>
                      <a:pt x="832" y="685"/>
                      <a:pt x="880" y="668"/>
                      <a:pt x="931" y="650"/>
                    </a:cubicBezTo>
                    <a:close/>
                    <a:moveTo>
                      <a:pt x="1459" y="1"/>
                    </a:moveTo>
                    <a:cubicBezTo>
                      <a:pt x="1428" y="1"/>
                      <a:pt x="1356" y="27"/>
                      <a:pt x="1205" y="103"/>
                    </a:cubicBezTo>
                    <a:lnTo>
                      <a:pt x="1150" y="212"/>
                    </a:lnTo>
                    <a:cubicBezTo>
                      <a:pt x="876" y="376"/>
                      <a:pt x="876" y="376"/>
                      <a:pt x="822" y="376"/>
                    </a:cubicBezTo>
                    <a:cubicBezTo>
                      <a:pt x="931" y="322"/>
                      <a:pt x="931" y="322"/>
                      <a:pt x="1041" y="212"/>
                    </a:cubicBezTo>
                    <a:lnTo>
                      <a:pt x="1041" y="212"/>
                    </a:lnTo>
                    <a:cubicBezTo>
                      <a:pt x="858" y="326"/>
                      <a:pt x="742" y="402"/>
                      <a:pt x="661" y="460"/>
                    </a:cubicBezTo>
                    <a:lnTo>
                      <a:pt x="661" y="460"/>
                    </a:lnTo>
                    <a:cubicBezTo>
                      <a:pt x="719" y="423"/>
                      <a:pt x="776" y="392"/>
                      <a:pt x="822" y="376"/>
                    </a:cubicBezTo>
                    <a:lnTo>
                      <a:pt x="822" y="376"/>
                    </a:lnTo>
                    <a:cubicBezTo>
                      <a:pt x="707" y="446"/>
                      <a:pt x="582" y="534"/>
                      <a:pt x="480" y="609"/>
                    </a:cubicBezTo>
                    <a:lnTo>
                      <a:pt x="480" y="609"/>
                    </a:lnTo>
                    <a:cubicBezTo>
                      <a:pt x="526" y="564"/>
                      <a:pt x="573" y="523"/>
                      <a:pt x="661" y="460"/>
                    </a:cubicBezTo>
                    <a:lnTo>
                      <a:pt x="661" y="460"/>
                    </a:lnTo>
                    <a:cubicBezTo>
                      <a:pt x="536" y="540"/>
                      <a:pt x="412" y="644"/>
                      <a:pt x="417" y="656"/>
                    </a:cubicBezTo>
                    <a:lnTo>
                      <a:pt x="417" y="656"/>
                    </a:lnTo>
                    <a:cubicBezTo>
                      <a:pt x="436" y="642"/>
                      <a:pt x="457" y="626"/>
                      <a:pt x="480" y="609"/>
                    </a:cubicBezTo>
                    <a:lnTo>
                      <a:pt x="480" y="609"/>
                    </a:lnTo>
                    <a:cubicBezTo>
                      <a:pt x="466" y="622"/>
                      <a:pt x="453" y="636"/>
                      <a:pt x="438" y="650"/>
                    </a:cubicBezTo>
                    <a:cubicBezTo>
                      <a:pt x="428" y="655"/>
                      <a:pt x="422" y="657"/>
                      <a:pt x="419" y="657"/>
                    </a:cubicBezTo>
                    <a:cubicBezTo>
                      <a:pt x="418" y="657"/>
                      <a:pt x="417" y="657"/>
                      <a:pt x="417" y="656"/>
                    </a:cubicBezTo>
                    <a:lnTo>
                      <a:pt x="417" y="656"/>
                    </a:lnTo>
                    <a:cubicBezTo>
                      <a:pt x="331" y="721"/>
                      <a:pt x="272" y="767"/>
                      <a:pt x="268" y="767"/>
                    </a:cubicBezTo>
                    <a:cubicBezTo>
                      <a:pt x="267" y="767"/>
                      <a:pt x="269" y="765"/>
                      <a:pt x="274" y="760"/>
                    </a:cubicBezTo>
                    <a:lnTo>
                      <a:pt x="274" y="760"/>
                    </a:lnTo>
                    <a:cubicBezTo>
                      <a:pt x="256" y="773"/>
                      <a:pt x="239" y="786"/>
                      <a:pt x="224" y="797"/>
                    </a:cubicBezTo>
                    <a:lnTo>
                      <a:pt x="224" y="797"/>
                    </a:lnTo>
                    <a:cubicBezTo>
                      <a:pt x="564" y="631"/>
                      <a:pt x="1108" y="431"/>
                      <a:pt x="1150" y="431"/>
                    </a:cubicBezTo>
                    <a:lnTo>
                      <a:pt x="1150" y="431"/>
                    </a:lnTo>
                    <a:lnTo>
                      <a:pt x="150" y="853"/>
                    </a:lnTo>
                    <a:lnTo>
                      <a:pt x="150" y="853"/>
                    </a:lnTo>
                    <a:cubicBezTo>
                      <a:pt x="141" y="859"/>
                      <a:pt x="133" y="865"/>
                      <a:pt x="126" y="870"/>
                    </a:cubicBezTo>
                    <a:lnTo>
                      <a:pt x="126" y="870"/>
                    </a:lnTo>
                    <a:cubicBezTo>
                      <a:pt x="152" y="874"/>
                      <a:pt x="150" y="887"/>
                      <a:pt x="178" y="887"/>
                    </a:cubicBezTo>
                    <a:cubicBezTo>
                      <a:pt x="218" y="887"/>
                      <a:pt x="320" y="861"/>
                      <a:pt x="652" y="747"/>
                    </a:cubicBezTo>
                    <a:lnTo>
                      <a:pt x="652" y="747"/>
                    </a:lnTo>
                    <a:cubicBezTo>
                      <a:pt x="623" y="761"/>
                      <a:pt x="591" y="775"/>
                      <a:pt x="557" y="791"/>
                    </a:cubicBezTo>
                    <a:lnTo>
                      <a:pt x="557" y="791"/>
                    </a:lnTo>
                    <a:lnTo>
                      <a:pt x="493" y="815"/>
                    </a:lnTo>
                    <a:cubicBezTo>
                      <a:pt x="497" y="815"/>
                      <a:pt x="507" y="812"/>
                      <a:pt x="522" y="807"/>
                    </a:cubicBezTo>
                    <a:lnTo>
                      <a:pt x="522" y="807"/>
                    </a:lnTo>
                    <a:cubicBezTo>
                      <a:pt x="479" y="826"/>
                      <a:pt x="433" y="847"/>
                      <a:pt x="384" y="869"/>
                    </a:cubicBezTo>
                    <a:lnTo>
                      <a:pt x="329" y="924"/>
                    </a:lnTo>
                    <a:cubicBezTo>
                      <a:pt x="376" y="924"/>
                      <a:pt x="624" y="803"/>
                      <a:pt x="659" y="803"/>
                    </a:cubicBezTo>
                    <a:cubicBezTo>
                      <a:pt x="665" y="803"/>
                      <a:pt x="665" y="807"/>
                      <a:pt x="657" y="815"/>
                    </a:cubicBezTo>
                    <a:cubicBezTo>
                      <a:pt x="931" y="705"/>
                      <a:pt x="1315" y="486"/>
                      <a:pt x="1369" y="486"/>
                    </a:cubicBezTo>
                    <a:cubicBezTo>
                      <a:pt x="1412" y="486"/>
                      <a:pt x="1585" y="388"/>
                      <a:pt x="1788" y="293"/>
                    </a:cubicBezTo>
                    <a:lnTo>
                      <a:pt x="1788" y="293"/>
                    </a:lnTo>
                    <a:cubicBezTo>
                      <a:pt x="1748" y="315"/>
                      <a:pt x="1721" y="338"/>
                      <a:pt x="1534" y="431"/>
                    </a:cubicBezTo>
                    <a:cubicBezTo>
                      <a:pt x="1862" y="267"/>
                      <a:pt x="1643" y="376"/>
                      <a:pt x="1972" y="212"/>
                    </a:cubicBezTo>
                    <a:lnTo>
                      <a:pt x="1972" y="212"/>
                    </a:lnTo>
                    <a:cubicBezTo>
                      <a:pt x="1972" y="212"/>
                      <a:pt x="1972" y="212"/>
                      <a:pt x="1972" y="212"/>
                    </a:cubicBezTo>
                    <a:lnTo>
                      <a:pt x="1972" y="212"/>
                    </a:lnTo>
                    <a:lnTo>
                      <a:pt x="1925" y="228"/>
                    </a:lnTo>
                    <a:lnTo>
                      <a:pt x="1925" y="228"/>
                    </a:lnTo>
                    <a:cubicBezTo>
                      <a:pt x="1861" y="254"/>
                      <a:pt x="1804" y="274"/>
                      <a:pt x="1762" y="290"/>
                    </a:cubicBezTo>
                    <a:lnTo>
                      <a:pt x="1762" y="290"/>
                    </a:lnTo>
                    <a:lnTo>
                      <a:pt x="1764" y="289"/>
                    </a:lnTo>
                    <a:lnTo>
                      <a:pt x="1764" y="289"/>
                    </a:lnTo>
                    <a:cubicBezTo>
                      <a:pt x="1810" y="273"/>
                      <a:pt x="1863" y="252"/>
                      <a:pt x="1914" y="231"/>
                    </a:cubicBezTo>
                    <a:lnTo>
                      <a:pt x="1914" y="231"/>
                    </a:lnTo>
                    <a:lnTo>
                      <a:pt x="1807" y="267"/>
                    </a:lnTo>
                    <a:lnTo>
                      <a:pt x="1807" y="267"/>
                    </a:lnTo>
                    <a:cubicBezTo>
                      <a:pt x="1643" y="322"/>
                      <a:pt x="1807" y="212"/>
                      <a:pt x="1260" y="486"/>
                    </a:cubicBezTo>
                    <a:lnTo>
                      <a:pt x="1657" y="287"/>
                    </a:lnTo>
                    <a:lnTo>
                      <a:pt x="1657" y="287"/>
                    </a:lnTo>
                    <a:cubicBezTo>
                      <a:pt x="1759" y="246"/>
                      <a:pt x="1876" y="199"/>
                      <a:pt x="1971" y="158"/>
                    </a:cubicBezTo>
                    <a:lnTo>
                      <a:pt x="1971" y="158"/>
                    </a:lnTo>
                    <a:cubicBezTo>
                      <a:pt x="1879" y="197"/>
                      <a:pt x="1781" y="237"/>
                      <a:pt x="1681" y="275"/>
                    </a:cubicBezTo>
                    <a:lnTo>
                      <a:pt x="1681" y="275"/>
                    </a:lnTo>
                    <a:lnTo>
                      <a:pt x="1804" y="214"/>
                    </a:lnTo>
                    <a:lnTo>
                      <a:pt x="1804" y="214"/>
                    </a:lnTo>
                    <a:cubicBezTo>
                      <a:pt x="1804" y="214"/>
                      <a:pt x="1803" y="214"/>
                      <a:pt x="1803" y="214"/>
                    </a:cubicBezTo>
                    <a:lnTo>
                      <a:pt x="1803" y="214"/>
                    </a:lnTo>
                    <a:lnTo>
                      <a:pt x="1808" y="212"/>
                    </a:lnTo>
                    <a:lnTo>
                      <a:pt x="1808" y="212"/>
                    </a:lnTo>
                    <a:cubicBezTo>
                      <a:pt x="1806" y="213"/>
                      <a:pt x="1804" y="213"/>
                      <a:pt x="1802" y="214"/>
                    </a:cubicBezTo>
                    <a:lnTo>
                      <a:pt x="1802" y="214"/>
                    </a:lnTo>
                    <a:cubicBezTo>
                      <a:pt x="1802" y="214"/>
                      <a:pt x="1803" y="214"/>
                      <a:pt x="1803" y="214"/>
                    </a:cubicBezTo>
                    <a:lnTo>
                      <a:pt x="1803" y="214"/>
                    </a:lnTo>
                    <a:lnTo>
                      <a:pt x="1481" y="352"/>
                    </a:lnTo>
                    <a:lnTo>
                      <a:pt x="1481" y="352"/>
                    </a:lnTo>
                    <a:cubicBezTo>
                      <a:pt x="1236" y="445"/>
                      <a:pt x="1007" y="530"/>
                      <a:pt x="876" y="595"/>
                    </a:cubicBezTo>
                    <a:cubicBezTo>
                      <a:pt x="1314" y="377"/>
                      <a:pt x="823" y="595"/>
                      <a:pt x="1802" y="214"/>
                    </a:cubicBezTo>
                    <a:lnTo>
                      <a:pt x="1802" y="214"/>
                    </a:lnTo>
                    <a:cubicBezTo>
                      <a:pt x="1799" y="215"/>
                      <a:pt x="1796" y="215"/>
                      <a:pt x="1792" y="215"/>
                    </a:cubicBezTo>
                    <a:lnTo>
                      <a:pt x="1792" y="215"/>
                    </a:lnTo>
                    <a:cubicBezTo>
                      <a:pt x="1730" y="243"/>
                      <a:pt x="1676" y="264"/>
                      <a:pt x="1649" y="267"/>
                    </a:cubicBezTo>
                    <a:lnTo>
                      <a:pt x="1649" y="267"/>
                    </a:lnTo>
                    <a:cubicBezTo>
                      <a:pt x="1688" y="252"/>
                      <a:pt x="1737" y="233"/>
                      <a:pt x="1785" y="216"/>
                    </a:cubicBezTo>
                    <a:lnTo>
                      <a:pt x="1785" y="216"/>
                    </a:lnTo>
                    <a:cubicBezTo>
                      <a:pt x="1759" y="218"/>
                      <a:pt x="1717" y="221"/>
                      <a:pt x="1672" y="221"/>
                    </a:cubicBezTo>
                    <a:cubicBezTo>
                      <a:pt x="1550" y="221"/>
                      <a:pt x="1409" y="202"/>
                      <a:pt x="1524" y="110"/>
                    </a:cubicBezTo>
                    <a:lnTo>
                      <a:pt x="1524" y="110"/>
                    </a:lnTo>
                    <a:cubicBezTo>
                      <a:pt x="1466" y="138"/>
                      <a:pt x="1434" y="149"/>
                      <a:pt x="1419" y="149"/>
                    </a:cubicBezTo>
                    <a:cubicBezTo>
                      <a:pt x="1363" y="149"/>
                      <a:pt x="1531" y="1"/>
                      <a:pt x="1459" y="1"/>
                    </a:cubicBezTo>
                    <a:close/>
                    <a:moveTo>
                      <a:pt x="224" y="797"/>
                    </a:moveTo>
                    <a:cubicBezTo>
                      <a:pt x="128" y="844"/>
                      <a:pt x="48" y="888"/>
                      <a:pt x="0" y="924"/>
                    </a:cubicBezTo>
                    <a:cubicBezTo>
                      <a:pt x="14" y="917"/>
                      <a:pt x="21" y="915"/>
                      <a:pt x="25" y="915"/>
                    </a:cubicBezTo>
                    <a:cubicBezTo>
                      <a:pt x="39" y="915"/>
                      <a:pt x="8" y="946"/>
                      <a:pt x="15" y="946"/>
                    </a:cubicBezTo>
                    <a:cubicBezTo>
                      <a:pt x="20" y="946"/>
                      <a:pt x="46" y="929"/>
                      <a:pt x="126" y="870"/>
                    </a:cubicBezTo>
                    <a:lnTo>
                      <a:pt x="126" y="870"/>
                    </a:lnTo>
                    <a:cubicBezTo>
                      <a:pt x="121" y="870"/>
                      <a:pt x="116" y="869"/>
                      <a:pt x="110" y="869"/>
                    </a:cubicBezTo>
                    <a:lnTo>
                      <a:pt x="150" y="853"/>
                    </a:lnTo>
                    <a:lnTo>
                      <a:pt x="150" y="853"/>
                    </a:lnTo>
                    <a:cubicBezTo>
                      <a:pt x="171" y="837"/>
                      <a:pt x="196" y="818"/>
                      <a:pt x="224" y="797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2" name="Google Shape;4232;p32"/>
              <p:cNvSpPr/>
              <p:nvPr/>
            </p:nvSpPr>
            <p:spPr>
              <a:xfrm>
                <a:off x="7160515" y="2585000"/>
                <a:ext cx="2714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10" extrusionOk="0">
                    <a:moveTo>
                      <a:pt x="220" y="0"/>
                    </a:moveTo>
                    <a:lnTo>
                      <a:pt x="220" y="0"/>
                    </a:lnTo>
                    <a:cubicBezTo>
                      <a:pt x="110" y="55"/>
                      <a:pt x="55" y="55"/>
                      <a:pt x="1" y="110"/>
                    </a:cubicBez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3" name="Google Shape;4233;p32"/>
              <p:cNvSpPr/>
              <p:nvPr/>
            </p:nvSpPr>
            <p:spPr>
              <a:xfrm>
                <a:off x="7136973" y="2572395"/>
                <a:ext cx="22541" cy="27858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276" extrusionOk="0">
                    <a:moveTo>
                      <a:pt x="874" y="384"/>
                    </a:moveTo>
                    <a:cubicBezTo>
                      <a:pt x="848" y="384"/>
                      <a:pt x="823" y="467"/>
                      <a:pt x="814" y="540"/>
                    </a:cubicBezTo>
                    <a:lnTo>
                      <a:pt x="814" y="540"/>
                    </a:lnTo>
                    <a:cubicBezTo>
                      <a:pt x="830" y="499"/>
                      <a:pt x="850" y="449"/>
                      <a:pt x="874" y="384"/>
                    </a:cubicBezTo>
                    <a:close/>
                    <a:moveTo>
                      <a:pt x="514" y="1245"/>
                    </a:moveTo>
                    <a:cubicBezTo>
                      <a:pt x="441" y="1417"/>
                      <a:pt x="392" y="1536"/>
                      <a:pt x="392" y="1536"/>
                    </a:cubicBezTo>
                    <a:cubicBezTo>
                      <a:pt x="391" y="1536"/>
                      <a:pt x="405" y="1502"/>
                      <a:pt x="436" y="1425"/>
                    </a:cubicBezTo>
                    <a:cubicBezTo>
                      <a:pt x="473" y="1332"/>
                      <a:pt x="497" y="1277"/>
                      <a:pt x="514" y="1245"/>
                    </a:cubicBezTo>
                    <a:close/>
                    <a:moveTo>
                      <a:pt x="1476" y="1"/>
                    </a:moveTo>
                    <a:lnTo>
                      <a:pt x="874" y="877"/>
                    </a:lnTo>
                    <a:cubicBezTo>
                      <a:pt x="874" y="767"/>
                      <a:pt x="1093" y="548"/>
                      <a:pt x="1148" y="329"/>
                    </a:cubicBezTo>
                    <a:lnTo>
                      <a:pt x="1148" y="329"/>
                    </a:lnTo>
                    <a:cubicBezTo>
                      <a:pt x="929" y="603"/>
                      <a:pt x="819" y="932"/>
                      <a:pt x="545" y="1370"/>
                    </a:cubicBezTo>
                    <a:cubicBezTo>
                      <a:pt x="569" y="1310"/>
                      <a:pt x="575" y="1287"/>
                      <a:pt x="570" y="1287"/>
                    </a:cubicBezTo>
                    <a:lnTo>
                      <a:pt x="570" y="1287"/>
                    </a:lnTo>
                    <a:cubicBezTo>
                      <a:pt x="568" y="1287"/>
                      <a:pt x="564" y="1291"/>
                      <a:pt x="559" y="1297"/>
                    </a:cubicBezTo>
                    <a:lnTo>
                      <a:pt x="559" y="1297"/>
                    </a:lnTo>
                    <a:cubicBezTo>
                      <a:pt x="682" y="1014"/>
                      <a:pt x="835" y="682"/>
                      <a:pt x="874" y="603"/>
                    </a:cubicBezTo>
                    <a:lnTo>
                      <a:pt x="874" y="603"/>
                    </a:lnTo>
                    <a:cubicBezTo>
                      <a:pt x="855" y="632"/>
                      <a:pt x="840" y="644"/>
                      <a:pt x="830" y="644"/>
                    </a:cubicBezTo>
                    <a:cubicBezTo>
                      <a:pt x="810" y="644"/>
                      <a:pt x="807" y="595"/>
                      <a:pt x="814" y="540"/>
                    </a:cubicBezTo>
                    <a:lnTo>
                      <a:pt x="814" y="540"/>
                    </a:lnTo>
                    <a:cubicBezTo>
                      <a:pt x="721" y="772"/>
                      <a:pt x="740" y="668"/>
                      <a:pt x="600" y="1041"/>
                    </a:cubicBezTo>
                    <a:cubicBezTo>
                      <a:pt x="595" y="1054"/>
                      <a:pt x="589" y="1067"/>
                      <a:pt x="584" y="1079"/>
                    </a:cubicBezTo>
                    <a:lnTo>
                      <a:pt x="584" y="1079"/>
                    </a:lnTo>
                    <a:cubicBezTo>
                      <a:pt x="702" y="700"/>
                      <a:pt x="669" y="889"/>
                      <a:pt x="819" y="439"/>
                    </a:cubicBezTo>
                    <a:lnTo>
                      <a:pt x="819" y="439"/>
                    </a:lnTo>
                    <a:cubicBezTo>
                      <a:pt x="645" y="892"/>
                      <a:pt x="559" y="1035"/>
                      <a:pt x="407" y="1361"/>
                    </a:cubicBezTo>
                    <a:lnTo>
                      <a:pt x="407" y="1361"/>
                    </a:lnTo>
                    <a:cubicBezTo>
                      <a:pt x="417" y="1344"/>
                      <a:pt x="427" y="1329"/>
                      <a:pt x="436" y="1315"/>
                    </a:cubicBezTo>
                    <a:lnTo>
                      <a:pt x="436" y="1315"/>
                    </a:lnTo>
                    <a:cubicBezTo>
                      <a:pt x="423" y="1353"/>
                      <a:pt x="422" y="1365"/>
                      <a:pt x="426" y="1365"/>
                    </a:cubicBezTo>
                    <a:cubicBezTo>
                      <a:pt x="432" y="1365"/>
                      <a:pt x="450" y="1339"/>
                      <a:pt x="455" y="1339"/>
                    </a:cubicBezTo>
                    <a:lnTo>
                      <a:pt x="455" y="1339"/>
                    </a:lnTo>
                    <a:cubicBezTo>
                      <a:pt x="461" y="1339"/>
                      <a:pt x="449" y="1375"/>
                      <a:pt x="381" y="1534"/>
                    </a:cubicBezTo>
                    <a:lnTo>
                      <a:pt x="189" y="1918"/>
                    </a:lnTo>
                    <a:lnTo>
                      <a:pt x="217" y="1918"/>
                    </a:lnTo>
                    <a:cubicBezTo>
                      <a:pt x="324" y="1738"/>
                      <a:pt x="385" y="1653"/>
                      <a:pt x="429" y="1584"/>
                    </a:cubicBezTo>
                    <a:lnTo>
                      <a:pt x="429" y="1584"/>
                    </a:lnTo>
                    <a:cubicBezTo>
                      <a:pt x="431" y="1587"/>
                      <a:pt x="433" y="1589"/>
                      <a:pt x="436" y="1589"/>
                    </a:cubicBezTo>
                    <a:cubicBezTo>
                      <a:pt x="441" y="1576"/>
                      <a:pt x="446" y="1563"/>
                      <a:pt x="452" y="1548"/>
                    </a:cubicBezTo>
                    <a:lnTo>
                      <a:pt x="452" y="1548"/>
                    </a:lnTo>
                    <a:cubicBezTo>
                      <a:pt x="466" y="1526"/>
                      <a:pt x="478" y="1504"/>
                      <a:pt x="491" y="1479"/>
                    </a:cubicBezTo>
                    <a:lnTo>
                      <a:pt x="983" y="822"/>
                    </a:lnTo>
                    <a:lnTo>
                      <a:pt x="983" y="822"/>
                    </a:lnTo>
                    <a:cubicBezTo>
                      <a:pt x="983" y="877"/>
                      <a:pt x="1038" y="822"/>
                      <a:pt x="874" y="1041"/>
                    </a:cubicBezTo>
                    <a:cubicBezTo>
                      <a:pt x="1093" y="822"/>
                      <a:pt x="1257" y="658"/>
                      <a:pt x="1367" y="384"/>
                    </a:cubicBezTo>
                    <a:cubicBezTo>
                      <a:pt x="1461" y="384"/>
                      <a:pt x="1447" y="456"/>
                      <a:pt x="1490" y="456"/>
                    </a:cubicBezTo>
                    <a:cubicBezTo>
                      <a:pt x="1522" y="456"/>
                      <a:pt x="1586" y="415"/>
                      <a:pt x="1750" y="275"/>
                    </a:cubicBezTo>
                    <a:cubicBezTo>
                      <a:pt x="1824" y="113"/>
                      <a:pt x="1826" y="62"/>
                      <a:pt x="1794" y="62"/>
                    </a:cubicBezTo>
                    <a:cubicBezTo>
                      <a:pt x="1737" y="62"/>
                      <a:pt x="1577" y="214"/>
                      <a:pt x="1498" y="214"/>
                    </a:cubicBezTo>
                    <a:cubicBezTo>
                      <a:pt x="1451" y="214"/>
                      <a:pt x="1432" y="162"/>
                      <a:pt x="1476" y="1"/>
                    </a:cubicBezTo>
                    <a:close/>
                    <a:moveTo>
                      <a:pt x="163" y="1970"/>
                    </a:moveTo>
                    <a:lnTo>
                      <a:pt x="162" y="1972"/>
                    </a:lnTo>
                    <a:cubicBezTo>
                      <a:pt x="162" y="1974"/>
                      <a:pt x="163" y="1976"/>
                      <a:pt x="163" y="1978"/>
                    </a:cubicBezTo>
                    <a:lnTo>
                      <a:pt x="163" y="1978"/>
                    </a:lnTo>
                    <a:cubicBezTo>
                      <a:pt x="163" y="1976"/>
                      <a:pt x="163" y="1973"/>
                      <a:pt x="163" y="1970"/>
                    </a:cubicBezTo>
                    <a:close/>
                    <a:moveTo>
                      <a:pt x="407" y="1361"/>
                    </a:moveTo>
                    <a:cubicBezTo>
                      <a:pt x="314" y="1519"/>
                      <a:pt x="194" y="1794"/>
                      <a:pt x="132" y="1995"/>
                    </a:cubicBezTo>
                    <a:lnTo>
                      <a:pt x="132" y="1995"/>
                    </a:lnTo>
                    <a:cubicBezTo>
                      <a:pt x="142" y="1970"/>
                      <a:pt x="152" y="1946"/>
                      <a:pt x="162" y="1922"/>
                    </a:cubicBezTo>
                    <a:lnTo>
                      <a:pt x="162" y="1922"/>
                    </a:lnTo>
                    <a:cubicBezTo>
                      <a:pt x="162" y="1939"/>
                      <a:pt x="162" y="1955"/>
                      <a:pt x="163" y="1970"/>
                    </a:cubicBezTo>
                    <a:lnTo>
                      <a:pt x="163" y="1970"/>
                    </a:lnTo>
                    <a:lnTo>
                      <a:pt x="189" y="1918"/>
                    </a:lnTo>
                    <a:lnTo>
                      <a:pt x="164" y="1918"/>
                    </a:lnTo>
                    <a:cubicBezTo>
                      <a:pt x="265" y="1673"/>
                      <a:pt x="342" y="1500"/>
                      <a:pt x="407" y="1361"/>
                    </a:cubicBezTo>
                    <a:close/>
                    <a:moveTo>
                      <a:pt x="132" y="1995"/>
                    </a:moveTo>
                    <a:cubicBezTo>
                      <a:pt x="117" y="2033"/>
                      <a:pt x="101" y="2071"/>
                      <a:pt x="85" y="2111"/>
                    </a:cubicBezTo>
                    <a:lnTo>
                      <a:pt x="85" y="2111"/>
                    </a:lnTo>
                    <a:cubicBezTo>
                      <a:pt x="93" y="2099"/>
                      <a:pt x="100" y="2089"/>
                      <a:pt x="107" y="2082"/>
                    </a:cubicBezTo>
                    <a:cubicBezTo>
                      <a:pt x="114" y="2055"/>
                      <a:pt x="122" y="2026"/>
                      <a:pt x="132" y="1995"/>
                    </a:cubicBezTo>
                    <a:close/>
                    <a:moveTo>
                      <a:pt x="163" y="1978"/>
                    </a:moveTo>
                    <a:cubicBezTo>
                      <a:pt x="168" y="2064"/>
                      <a:pt x="180" y="2112"/>
                      <a:pt x="185" y="2112"/>
                    </a:cubicBezTo>
                    <a:cubicBezTo>
                      <a:pt x="189" y="2112"/>
                      <a:pt x="186" y="2070"/>
                      <a:pt x="163" y="1978"/>
                    </a:cubicBezTo>
                    <a:close/>
                    <a:moveTo>
                      <a:pt x="85" y="2111"/>
                    </a:moveTo>
                    <a:lnTo>
                      <a:pt x="85" y="2111"/>
                    </a:lnTo>
                    <a:cubicBezTo>
                      <a:pt x="46" y="2170"/>
                      <a:pt x="1" y="2275"/>
                      <a:pt x="6" y="2275"/>
                    </a:cubicBezTo>
                    <a:cubicBezTo>
                      <a:pt x="8" y="2275"/>
                      <a:pt x="22" y="2252"/>
                      <a:pt x="52" y="2192"/>
                    </a:cubicBezTo>
                    <a:cubicBezTo>
                      <a:pt x="63" y="2164"/>
                      <a:pt x="74" y="2137"/>
                      <a:pt x="85" y="211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4" name="Google Shape;4234;p32"/>
              <p:cNvSpPr/>
              <p:nvPr/>
            </p:nvSpPr>
            <p:spPr>
              <a:xfrm>
                <a:off x="7149740" y="2581016"/>
                <a:ext cx="3393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5" extrusionOk="0">
                    <a:moveTo>
                      <a:pt x="274" y="1"/>
                    </a:moveTo>
                    <a:lnTo>
                      <a:pt x="0" y="275"/>
                    </a:lnTo>
                    <a:lnTo>
                      <a:pt x="165" y="165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5" name="Google Shape;4235;p32"/>
              <p:cNvSpPr/>
              <p:nvPr/>
            </p:nvSpPr>
            <p:spPr>
              <a:xfrm>
                <a:off x="7138289" y="2591938"/>
                <a:ext cx="3973" cy="4394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59" extrusionOk="0">
                    <a:moveTo>
                      <a:pt x="308" y="1"/>
                    </a:moveTo>
                    <a:cubicBezTo>
                      <a:pt x="305" y="1"/>
                      <a:pt x="294" y="10"/>
                      <a:pt x="274" y="30"/>
                    </a:cubicBezTo>
                    <a:lnTo>
                      <a:pt x="0" y="358"/>
                    </a:lnTo>
                    <a:cubicBezTo>
                      <a:pt x="179" y="180"/>
                      <a:pt x="321" y="1"/>
                      <a:pt x="308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6" name="Google Shape;4236;p32"/>
              <p:cNvSpPr/>
              <p:nvPr/>
            </p:nvSpPr>
            <p:spPr>
              <a:xfrm>
                <a:off x="7145694" y="2577698"/>
                <a:ext cx="1369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111" h="220" extrusionOk="0">
                    <a:moveTo>
                      <a:pt x="110" y="1"/>
                    </a:moveTo>
                    <a:cubicBezTo>
                      <a:pt x="110" y="1"/>
                      <a:pt x="55" y="56"/>
                      <a:pt x="1" y="220"/>
                    </a:cubicBezTo>
                    <a:lnTo>
                      <a:pt x="55" y="110"/>
                    </a:lnTo>
                    <a:lnTo>
                      <a:pt x="11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7" name="Google Shape;4237;p32"/>
              <p:cNvSpPr/>
              <p:nvPr/>
            </p:nvSpPr>
            <p:spPr>
              <a:xfrm>
                <a:off x="7135596" y="2583547"/>
                <a:ext cx="8229" cy="16903"/>
              </a:xfrm>
              <a:custGeom>
                <a:avLst/>
                <a:gdLst/>
                <a:ahLst/>
                <a:cxnLst/>
                <a:rect l="l" t="t" r="r" b="b"/>
                <a:pathLst>
                  <a:path w="667" h="1381" extrusionOk="0">
                    <a:moveTo>
                      <a:pt x="663" y="1"/>
                    </a:moveTo>
                    <a:lnTo>
                      <a:pt x="663" y="1"/>
                    </a:lnTo>
                    <a:cubicBezTo>
                      <a:pt x="663" y="1"/>
                      <a:pt x="661" y="4"/>
                      <a:pt x="657" y="11"/>
                    </a:cubicBezTo>
                    <a:cubicBezTo>
                      <a:pt x="628" y="89"/>
                      <a:pt x="598" y="168"/>
                      <a:pt x="569" y="247"/>
                    </a:cubicBezTo>
                    <a:lnTo>
                      <a:pt x="569" y="247"/>
                    </a:lnTo>
                    <a:cubicBezTo>
                      <a:pt x="626" y="107"/>
                      <a:pt x="667" y="1"/>
                      <a:pt x="663" y="1"/>
                    </a:cubicBezTo>
                    <a:close/>
                    <a:moveTo>
                      <a:pt x="569" y="247"/>
                    </a:moveTo>
                    <a:cubicBezTo>
                      <a:pt x="475" y="474"/>
                      <a:pt x="338" y="792"/>
                      <a:pt x="274" y="887"/>
                    </a:cubicBezTo>
                    <a:cubicBezTo>
                      <a:pt x="326" y="747"/>
                      <a:pt x="340" y="702"/>
                      <a:pt x="335" y="702"/>
                    </a:cubicBezTo>
                    <a:lnTo>
                      <a:pt x="335" y="702"/>
                    </a:lnTo>
                    <a:cubicBezTo>
                      <a:pt x="328" y="702"/>
                      <a:pt x="262" y="849"/>
                      <a:pt x="265" y="849"/>
                    </a:cubicBezTo>
                    <a:cubicBezTo>
                      <a:pt x="265" y="849"/>
                      <a:pt x="268" y="844"/>
                      <a:pt x="274" y="833"/>
                    </a:cubicBezTo>
                    <a:lnTo>
                      <a:pt x="274" y="833"/>
                    </a:lnTo>
                    <a:lnTo>
                      <a:pt x="0" y="1380"/>
                    </a:lnTo>
                    <a:cubicBezTo>
                      <a:pt x="36" y="1309"/>
                      <a:pt x="118" y="1144"/>
                      <a:pt x="141" y="1144"/>
                    </a:cubicBezTo>
                    <a:cubicBezTo>
                      <a:pt x="153" y="1144"/>
                      <a:pt x="148" y="1192"/>
                      <a:pt x="110" y="1325"/>
                    </a:cubicBezTo>
                    <a:cubicBezTo>
                      <a:pt x="289" y="966"/>
                      <a:pt x="432" y="606"/>
                      <a:pt x="569" y="247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8" name="Google Shape;4238;p32"/>
              <p:cNvSpPr/>
              <p:nvPr/>
            </p:nvSpPr>
            <p:spPr>
              <a:xfrm>
                <a:off x="7123468" y="2571717"/>
                <a:ext cx="24971" cy="2416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974" extrusionOk="0">
                    <a:moveTo>
                      <a:pt x="1834" y="547"/>
                    </a:moveTo>
                    <a:cubicBezTo>
                      <a:pt x="1832" y="547"/>
                      <a:pt x="1822" y="549"/>
                      <a:pt x="1806" y="553"/>
                    </a:cubicBezTo>
                    <a:lnTo>
                      <a:pt x="1806" y="553"/>
                    </a:lnTo>
                    <a:cubicBezTo>
                      <a:pt x="1807" y="552"/>
                      <a:pt x="1807" y="551"/>
                      <a:pt x="1807" y="550"/>
                    </a:cubicBezTo>
                    <a:lnTo>
                      <a:pt x="1807" y="550"/>
                    </a:lnTo>
                    <a:cubicBezTo>
                      <a:pt x="1807" y="551"/>
                      <a:pt x="1807" y="552"/>
                      <a:pt x="1806" y="553"/>
                    </a:cubicBezTo>
                    <a:lnTo>
                      <a:pt x="1806" y="553"/>
                    </a:lnTo>
                    <a:cubicBezTo>
                      <a:pt x="1806" y="553"/>
                      <a:pt x="1806" y="553"/>
                      <a:pt x="1806" y="553"/>
                    </a:cubicBezTo>
                    <a:lnTo>
                      <a:pt x="1806" y="553"/>
                    </a:lnTo>
                    <a:cubicBezTo>
                      <a:pt x="1805" y="554"/>
                      <a:pt x="1805" y="555"/>
                      <a:pt x="1804" y="556"/>
                    </a:cubicBezTo>
                    <a:lnTo>
                      <a:pt x="1804" y="556"/>
                    </a:lnTo>
                    <a:cubicBezTo>
                      <a:pt x="1828" y="550"/>
                      <a:pt x="1836" y="547"/>
                      <a:pt x="1834" y="547"/>
                    </a:cubicBezTo>
                    <a:close/>
                    <a:moveTo>
                      <a:pt x="2009" y="1"/>
                    </a:moveTo>
                    <a:cubicBezTo>
                      <a:pt x="2006" y="1"/>
                      <a:pt x="1994" y="18"/>
                      <a:pt x="1972" y="57"/>
                    </a:cubicBezTo>
                    <a:cubicBezTo>
                      <a:pt x="1893" y="255"/>
                      <a:pt x="1842" y="396"/>
                      <a:pt x="1757" y="563"/>
                    </a:cubicBezTo>
                    <a:lnTo>
                      <a:pt x="1757" y="563"/>
                    </a:lnTo>
                    <a:cubicBezTo>
                      <a:pt x="1764" y="562"/>
                      <a:pt x="1770" y="560"/>
                      <a:pt x="1776" y="559"/>
                    </a:cubicBezTo>
                    <a:lnTo>
                      <a:pt x="1776" y="559"/>
                    </a:lnTo>
                    <a:cubicBezTo>
                      <a:pt x="1776" y="561"/>
                      <a:pt x="1775" y="562"/>
                      <a:pt x="1774" y="564"/>
                    </a:cubicBezTo>
                    <a:lnTo>
                      <a:pt x="1774" y="564"/>
                    </a:lnTo>
                    <a:cubicBezTo>
                      <a:pt x="1786" y="561"/>
                      <a:pt x="1796" y="558"/>
                      <a:pt x="1804" y="556"/>
                    </a:cubicBezTo>
                    <a:lnTo>
                      <a:pt x="1804" y="556"/>
                    </a:lnTo>
                    <a:cubicBezTo>
                      <a:pt x="1717" y="731"/>
                      <a:pt x="1681" y="798"/>
                      <a:pt x="1677" y="798"/>
                    </a:cubicBezTo>
                    <a:cubicBezTo>
                      <a:pt x="1672" y="798"/>
                      <a:pt x="1717" y="696"/>
                      <a:pt x="1774" y="564"/>
                    </a:cubicBezTo>
                    <a:lnTo>
                      <a:pt x="1774" y="564"/>
                    </a:lnTo>
                    <a:cubicBezTo>
                      <a:pt x="1768" y="566"/>
                      <a:pt x="1761" y="568"/>
                      <a:pt x="1754" y="569"/>
                    </a:cubicBezTo>
                    <a:lnTo>
                      <a:pt x="1754" y="569"/>
                    </a:lnTo>
                    <a:cubicBezTo>
                      <a:pt x="1755" y="567"/>
                      <a:pt x="1756" y="565"/>
                      <a:pt x="1757" y="563"/>
                    </a:cubicBezTo>
                    <a:lnTo>
                      <a:pt x="1757" y="563"/>
                    </a:lnTo>
                    <a:cubicBezTo>
                      <a:pt x="1746" y="565"/>
                      <a:pt x="1734" y="568"/>
                      <a:pt x="1722" y="570"/>
                    </a:cubicBezTo>
                    <a:lnTo>
                      <a:pt x="1722" y="570"/>
                    </a:lnTo>
                    <a:cubicBezTo>
                      <a:pt x="1735" y="547"/>
                      <a:pt x="1743" y="536"/>
                      <a:pt x="1748" y="536"/>
                    </a:cubicBezTo>
                    <a:cubicBezTo>
                      <a:pt x="1751" y="536"/>
                      <a:pt x="1753" y="541"/>
                      <a:pt x="1753" y="550"/>
                    </a:cubicBezTo>
                    <a:cubicBezTo>
                      <a:pt x="1842" y="371"/>
                      <a:pt x="1868" y="320"/>
                      <a:pt x="1867" y="320"/>
                    </a:cubicBezTo>
                    <a:lnTo>
                      <a:pt x="1867" y="320"/>
                    </a:lnTo>
                    <a:cubicBezTo>
                      <a:pt x="1865" y="320"/>
                      <a:pt x="1821" y="403"/>
                      <a:pt x="1815" y="403"/>
                    </a:cubicBezTo>
                    <a:cubicBezTo>
                      <a:pt x="1811" y="403"/>
                      <a:pt x="1821" y="373"/>
                      <a:pt x="1862" y="276"/>
                    </a:cubicBezTo>
                    <a:lnTo>
                      <a:pt x="1862" y="276"/>
                    </a:lnTo>
                    <a:cubicBezTo>
                      <a:pt x="1808" y="331"/>
                      <a:pt x="1808" y="440"/>
                      <a:pt x="1698" y="550"/>
                    </a:cubicBezTo>
                    <a:cubicBezTo>
                      <a:pt x="1609" y="579"/>
                      <a:pt x="1591" y="589"/>
                      <a:pt x="1609" y="589"/>
                    </a:cubicBezTo>
                    <a:cubicBezTo>
                      <a:pt x="1625" y="589"/>
                      <a:pt x="1674" y="580"/>
                      <a:pt x="1722" y="570"/>
                    </a:cubicBezTo>
                    <a:lnTo>
                      <a:pt x="1722" y="570"/>
                    </a:lnTo>
                    <a:cubicBezTo>
                      <a:pt x="1721" y="573"/>
                      <a:pt x="1719" y="576"/>
                      <a:pt x="1718" y="579"/>
                    </a:cubicBezTo>
                    <a:lnTo>
                      <a:pt x="1718" y="579"/>
                    </a:lnTo>
                    <a:cubicBezTo>
                      <a:pt x="1731" y="575"/>
                      <a:pt x="1743" y="572"/>
                      <a:pt x="1754" y="569"/>
                    </a:cubicBezTo>
                    <a:lnTo>
                      <a:pt x="1754" y="569"/>
                    </a:lnTo>
                    <a:cubicBezTo>
                      <a:pt x="1723" y="631"/>
                      <a:pt x="1687" y="696"/>
                      <a:pt x="1643" y="769"/>
                    </a:cubicBezTo>
                    <a:cubicBezTo>
                      <a:pt x="1643" y="764"/>
                      <a:pt x="1642" y="762"/>
                      <a:pt x="1640" y="762"/>
                    </a:cubicBezTo>
                    <a:cubicBezTo>
                      <a:pt x="1639" y="762"/>
                      <a:pt x="1637" y="764"/>
                      <a:pt x="1634" y="767"/>
                    </a:cubicBezTo>
                    <a:lnTo>
                      <a:pt x="1634" y="767"/>
                    </a:lnTo>
                    <a:cubicBezTo>
                      <a:pt x="1670" y="679"/>
                      <a:pt x="1698" y="617"/>
                      <a:pt x="1718" y="579"/>
                    </a:cubicBezTo>
                    <a:lnTo>
                      <a:pt x="1718" y="579"/>
                    </a:lnTo>
                    <a:cubicBezTo>
                      <a:pt x="1560" y="620"/>
                      <a:pt x="1218" y="707"/>
                      <a:pt x="548" y="878"/>
                    </a:cubicBezTo>
                    <a:lnTo>
                      <a:pt x="657" y="988"/>
                    </a:lnTo>
                    <a:cubicBezTo>
                      <a:pt x="696" y="1027"/>
                      <a:pt x="762" y="1065"/>
                      <a:pt x="740" y="1065"/>
                    </a:cubicBezTo>
                    <a:cubicBezTo>
                      <a:pt x="730" y="1065"/>
                      <a:pt x="706" y="1059"/>
                      <a:pt x="657" y="1043"/>
                    </a:cubicBezTo>
                    <a:lnTo>
                      <a:pt x="657" y="1043"/>
                    </a:lnTo>
                    <a:cubicBezTo>
                      <a:pt x="767" y="1097"/>
                      <a:pt x="767" y="1097"/>
                      <a:pt x="1150" y="1316"/>
                    </a:cubicBezTo>
                    <a:cubicBezTo>
                      <a:pt x="659" y="1098"/>
                      <a:pt x="657" y="1097"/>
                      <a:pt x="223" y="880"/>
                    </a:cubicBezTo>
                    <a:lnTo>
                      <a:pt x="223" y="880"/>
                    </a:lnTo>
                    <a:cubicBezTo>
                      <a:pt x="423" y="980"/>
                      <a:pt x="884" y="1211"/>
                      <a:pt x="1292" y="1455"/>
                    </a:cubicBezTo>
                    <a:lnTo>
                      <a:pt x="1292" y="1455"/>
                    </a:lnTo>
                    <a:lnTo>
                      <a:pt x="1369" y="1316"/>
                    </a:lnTo>
                    <a:lnTo>
                      <a:pt x="1369" y="1316"/>
                    </a:lnTo>
                    <a:cubicBezTo>
                      <a:pt x="1359" y="1343"/>
                      <a:pt x="1355" y="1355"/>
                      <a:pt x="1358" y="1355"/>
                    </a:cubicBezTo>
                    <a:cubicBezTo>
                      <a:pt x="1371" y="1355"/>
                      <a:pt x="1600" y="909"/>
                      <a:pt x="1610" y="909"/>
                    </a:cubicBezTo>
                    <a:lnTo>
                      <a:pt x="1610" y="909"/>
                    </a:lnTo>
                    <a:cubicBezTo>
                      <a:pt x="1614" y="909"/>
                      <a:pt x="1568" y="1012"/>
                      <a:pt x="1424" y="1316"/>
                    </a:cubicBezTo>
                    <a:lnTo>
                      <a:pt x="1643" y="878"/>
                    </a:lnTo>
                    <a:lnTo>
                      <a:pt x="1643" y="878"/>
                    </a:lnTo>
                    <a:cubicBezTo>
                      <a:pt x="1585" y="1024"/>
                      <a:pt x="1496" y="1231"/>
                      <a:pt x="1401" y="1442"/>
                    </a:cubicBezTo>
                    <a:lnTo>
                      <a:pt x="1401" y="1442"/>
                    </a:lnTo>
                    <a:cubicBezTo>
                      <a:pt x="1423" y="1406"/>
                      <a:pt x="1434" y="1390"/>
                      <a:pt x="1437" y="1390"/>
                    </a:cubicBezTo>
                    <a:lnTo>
                      <a:pt x="1437" y="1390"/>
                    </a:lnTo>
                    <a:cubicBezTo>
                      <a:pt x="1437" y="1390"/>
                      <a:pt x="1438" y="1391"/>
                      <a:pt x="1437" y="1394"/>
                    </a:cubicBezTo>
                    <a:lnTo>
                      <a:pt x="1437" y="1394"/>
                    </a:lnTo>
                    <a:cubicBezTo>
                      <a:pt x="1556" y="1106"/>
                      <a:pt x="1654" y="857"/>
                      <a:pt x="1804" y="556"/>
                    </a:cubicBezTo>
                    <a:lnTo>
                      <a:pt x="1804" y="556"/>
                    </a:lnTo>
                    <a:cubicBezTo>
                      <a:pt x="1804" y="556"/>
                      <a:pt x="1804" y="556"/>
                      <a:pt x="1804" y="556"/>
                    </a:cubicBezTo>
                    <a:lnTo>
                      <a:pt x="1804" y="556"/>
                    </a:lnTo>
                    <a:cubicBezTo>
                      <a:pt x="1805" y="555"/>
                      <a:pt x="1805" y="554"/>
                      <a:pt x="1806" y="553"/>
                    </a:cubicBezTo>
                    <a:lnTo>
                      <a:pt x="1806" y="553"/>
                    </a:lnTo>
                    <a:cubicBezTo>
                      <a:pt x="1798" y="555"/>
                      <a:pt x="1787" y="557"/>
                      <a:pt x="1776" y="559"/>
                    </a:cubicBezTo>
                    <a:lnTo>
                      <a:pt x="1776" y="559"/>
                    </a:lnTo>
                    <a:cubicBezTo>
                      <a:pt x="1879" y="324"/>
                      <a:pt x="2023" y="1"/>
                      <a:pt x="2009" y="1"/>
                    </a:cubicBezTo>
                    <a:close/>
                    <a:moveTo>
                      <a:pt x="1286" y="1467"/>
                    </a:moveTo>
                    <a:cubicBezTo>
                      <a:pt x="1309" y="1478"/>
                      <a:pt x="1334" y="1491"/>
                      <a:pt x="1364" y="1505"/>
                    </a:cubicBezTo>
                    <a:lnTo>
                      <a:pt x="1364" y="1505"/>
                    </a:lnTo>
                    <a:cubicBezTo>
                      <a:pt x="1350" y="1528"/>
                      <a:pt x="1335" y="1554"/>
                      <a:pt x="1318" y="1584"/>
                    </a:cubicBezTo>
                    <a:lnTo>
                      <a:pt x="1318" y="1584"/>
                    </a:lnTo>
                    <a:lnTo>
                      <a:pt x="1240" y="1550"/>
                    </a:lnTo>
                    <a:lnTo>
                      <a:pt x="1240" y="1550"/>
                    </a:lnTo>
                    <a:lnTo>
                      <a:pt x="1240" y="1550"/>
                    </a:lnTo>
                    <a:lnTo>
                      <a:pt x="1240" y="1550"/>
                    </a:lnTo>
                    <a:cubicBezTo>
                      <a:pt x="1228" y="1545"/>
                      <a:pt x="1217" y="1541"/>
                      <a:pt x="1206" y="1536"/>
                    </a:cubicBezTo>
                    <a:lnTo>
                      <a:pt x="1206" y="1536"/>
                    </a:lnTo>
                    <a:lnTo>
                      <a:pt x="1240" y="1550"/>
                    </a:lnTo>
                    <a:lnTo>
                      <a:pt x="1240" y="1550"/>
                    </a:lnTo>
                    <a:lnTo>
                      <a:pt x="1286" y="1467"/>
                    </a:lnTo>
                    <a:close/>
                    <a:moveTo>
                      <a:pt x="1371" y="1509"/>
                    </a:moveTo>
                    <a:cubicBezTo>
                      <a:pt x="1376" y="1511"/>
                      <a:pt x="1381" y="1514"/>
                      <a:pt x="1386" y="1516"/>
                    </a:cubicBezTo>
                    <a:lnTo>
                      <a:pt x="1386" y="1516"/>
                    </a:lnTo>
                    <a:cubicBezTo>
                      <a:pt x="1375" y="1543"/>
                      <a:pt x="1363" y="1571"/>
                      <a:pt x="1352" y="1598"/>
                    </a:cubicBezTo>
                    <a:lnTo>
                      <a:pt x="1352" y="1598"/>
                    </a:lnTo>
                    <a:lnTo>
                      <a:pt x="1333" y="1590"/>
                    </a:lnTo>
                    <a:lnTo>
                      <a:pt x="1333" y="1590"/>
                    </a:lnTo>
                    <a:cubicBezTo>
                      <a:pt x="1346" y="1563"/>
                      <a:pt x="1358" y="1536"/>
                      <a:pt x="1371" y="1509"/>
                    </a:cubicBezTo>
                    <a:close/>
                    <a:moveTo>
                      <a:pt x="1333" y="1591"/>
                    </a:moveTo>
                    <a:cubicBezTo>
                      <a:pt x="1339" y="1594"/>
                      <a:pt x="1345" y="1596"/>
                      <a:pt x="1351" y="1599"/>
                    </a:cubicBezTo>
                    <a:lnTo>
                      <a:pt x="1351" y="1599"/>
                    </a:lnTo>
                    <a:cubicBezTo>
                      <a:pt x="1351" y="1599"/>
                      <a:pt x="1351" y="1599"/>
                      <a:pt x="1351" y="1599"/>
                    </a:cubicBezTo>
                    <a:lnTo>
                      <a:pt x="1351" y="1599"/>
                    </a:lnTo>
                    <a:cubicBezTo>
                      <a:pt x="1351" y="1599"/>
                      <a:pt x="1351" y="1599"/>
                      <a:pt x="1351" y="1599"/>
                    </a:cubicBezTo>
                    <a:lnTo>
                      <a:pt x="1351" y="1599"/>
                    </a:lnTo>
                    <a:cubicBezTo>
                      <a:pt x="1351" y="1599"/>
                      <a:pt x="1351" y="1599"/>
                      <a:pt x="1351" y="1599"/>
                    </a:cubicBezTo>
                    <a:lnTo>
                      <a:pt x="1351" y="1599"/>
                    </a:lnTo>
                    <a:cubicBezTo>
                      <a:pt x="1346" y="1612"/>
                      <a:pt x="1340" y="1626"/>
                      <a:pt x="1333" y="1640"/>
                    </a:cubicBezTo>
                    <a:lnTo>
                      <a:pt x="1333" y="1640"/>
                    </a:lnTo>
                    <a:cubicBezTo>
                      <a:pt x="1327" y="1638"/>
                      <a:pt x="1320" y="1635"/>
                      <a:pt x="1314" y="1633"/>
                    </a:cubicBezTo>
                    <a:lnTo>
                      <a:pt x="1314" y="1633"/>
                    </a:lnTo>
                    <a:cubicBezTo>
                      <a:pt x="1320" y="1619"/>
                      <a:pt x="1327" y="1605"/>
                      <a:pt x="1333" y="1591"/>
                    </a:cubicBezTo>
                    <a:close/>
                    <a:moveTo>
                      <a:pt x="1240" y="1550"/>
                    </a:moveTo>
                    <a:cubicBezTo>
                      <a:pt x="1267" y="1562"/>
                      <a:pt x="1293" y="1573"/>
                      <a:pt x="1318" y="1584"/>
                    </a:cubicBezTo>
                    <a:lnTo>
                      <a:pt x="1318" y="1584"/>
                    </a:lnTo>
                    <a:cubicBezTo>
                      <a:pt x="1317" y="1586"/>
                      <a:pt x="1316" y="1588"/>
                      <a:pt x="1315" y="1590"/>
                    </a:cubicBezTo>
                    <a:lnTo>
                      <a:pt x="1297" y="1626"/>
                    </a:lnTo>
                    <a:lnTo>
                      <a:pt x="1297" y="1626"/>
                    </a:lnTo>
                    <a:cubicBezTo>
                      <a:pt x="1265" y="1614"/>
                      <a:pt x="1237" y="1604"/>
                      <a:pt x="1214" y="1596"/>
                    </a:cubicBezTo>
                    <a:lnTo>
                      <a:pt x="1214" y="1596"/>
                    </a:lnTo>
                    <a:lnTo>
                      <a:pt x="1206" y="1611"/>
                    </a:lnTo>
                    <a:lnTo>
                      <a:pt x="1206" y="1611"/>
                    </a:lnTo>
                    <a:cubicBezTo>
                      <a:pt x="1239" y="1622"/>
                      <a:pt x="1266" y="1632"/>
                      <a:pt x="1289" y="1641"/>
                    </a:cubicBezTo>
                    <a:lnTo>
                      <a:pt x="1289" y="1641"/>
                    </a:lnTo>
                    <a:lnTo>
                      <a:pt x="1288" y="1643"/>
                    </a:lnTo>
                    <a:lnTo>
                      <a:pt x="1288" y="1643"/>
                    </a:lnTo>
                    <a:cubicBezTo>
                      <a:pt x="1261" y="1633"/>
                      <a:pt x="1234" y="1623"/>
                      <a:pt x="1205" y="1612"/>
                    </a:cubicBezTo>
                    <a:lnTo>
                      <a:pt x="1205" y="1612"/>
                    </a:lnTo>
                    <a:lnTo>
                      <a:pt x="1206" y="1611"/>
                    </a:lnTo>
                    <a:lnTo>
                      <a:pt x="1206" y="1611"/>
                    </a:lnTo>
                    <a:cubicBezTo>
                      <a:pt x="1189" y="1604"/>
                      <a:pt x="1170" y="1598"/>
                      <a:pt x="1150" y="1590"/>
                    </a:cubicBezTo>
                    <a:lnTo>
                      <a:pt x="1150" y="1590"/>
                    </a:lnTo>
                    <a:cubicBezTo>
                      <a:pt x="1150" y="1590"/>
                      <a:pt x="1150" y="1590"/>
                      <a:pt x="1150" y="1590"/>
                    </a:cubicBezTo>
                    <a:lnTo>
                      <a:pt x="1150" y="1590"/>
                    </a:lnTo>
                    <a:lnTo>
                      <a:pt x="1150" y="1590"/>
                    </a:lnTo>
                    <a:cubicBezTo>
                      <a:pt x="1143" y="1583"/>
                      <a:pt x="1144" y="1579"/>
                      <a:pt x="1151" y="1579"/>
                    </a:cubicBezTo>
                    <a:cubicBezTo>
                      <a:pt x="1161" y="1579"/>
                      <a:pt x="1183" y="1585"/>
                      <a:pt x="1214" y="1596"/>
                    </a:cubicBezTo>
                    <a:lnTo>
                      <a:pt x="1214" y="1596"/>
                    </a:lnTo>
                    <a:lnTo>
                      <a:pt x="1240" y="1550"/>
                    </a:lnTo>
                    <a:close/>
                    <a:moveTo>
                      <a:pt x="781" y="1497"/>
                    </a:moveTo>
                    <a:cubicBezTo>
                      <a:pt x="779" y="1497"/>
                      <a:pt x="1151" y="1631"/>
                      <a:pt x="1180" y="1657"/>
                    </a:cubicBezTo>
                    <a:lnTo>
                      <a:pt x="1180" y="1657"/>
                    </a:lnTo>
                    <a:lnTo>
                      <a:pt x="1190" y="1640"/>
                    </a:lnTo>
                    <a:lnTo>
                      <a:pt x="1190" y="1640"/>
                    </a:lnTo>
                    <a:cubicBezTo>
                      <a:pt x="1195" y="1641"/>
                      <a:pt x="1200" y="1643"/>
                      <a:pt x="1205" y="1645"/>
                    </a:cubicBezTo>
                    <a:cubicBezTo>
                      <a:pt x="1200" y="1643"/>
                      <a:pt x="1195" y="1641"/>
                      <a:pt x="1190" y="1639"/>
                    </a:cubicBezTo>
                    <a:lnTo>
                      <a:pt x="1190" y="1639"/>
                    </a:lnTo>
                    <a:lnTo>
                      <a:pt x="1190" y="1640"/>
                    </a:lnTo>
                    <a:lnTo>
                      <a:pt x="1190" y="1640"/>
                    </a:lnTo>
                    <a:cubicBezTo>
                      <a:pt x="885" y="1533"/>
                      <a:pt x="782" y="1497"/>
                      <a:pt x="781" y="1497"/>
                    </a:cubicBezTo>
                    <a:close/>
                    <a:moveTo>
                      <a:pt x="1180" y="1657"/>
                    </a:moveTo>
                    <a:lnTo>
                      <a:pt x="1178" y="1661"/>
                    </a:lnTo>
                    <a:lnTo>
                      <a:pt x="1178" y="1661"/>
                    </a:lnTo>
                    <a:cubicBezTo>
                      <a:pt x="1183" y="1661"/>
                      <a:pt x="1183" y="1660"/>
                      <a:pt x="1180" y="1657"/>
                    </a:cubicBezTo>
                    <a:close/>
                    <a:moveTo>
                      <a:pt x="1304" y="1654"/>
                    </a:moveTo>
                    <a:lnTo>
                      <a:pt x="1312" y="1658"/>
                    </a:lnTo>
                    <a:lnTo>
                      <a:pt x="1312" y="1658"/>
                    </a:lnTo>
                    <a:cubicBezTo>
                      <a:pt x="1308" y="1660"/>
                      <a:pt x="1303" y="1663"/>
                      <a:pt x="1298" y="1666"/>
                    </a:cubicBezTo>
                    <a:lnTo>
                      <a:pt x="1298" y="1666"/>
                    </a:lnTo>
                    <a:cubicBezTo>
                      <a:pt x="1300" y="1662"/>
                      <a:pt x="1302" y="1658"/>
                      <a:pt x="1304" y="1654"/>
                    </a:cubicBezTo>
                    <a:close/>
                    <a:moveTo>
                      <a:pt x="733" y="1631"/>
                    </a:moveTo>
                    <a:cubicBezTo>
                      <a:pt x="712" y="1631"/>
                      <a:pt x="740" y="1645"/>
                      <a:pt x="767" y="1645"/>
                    </a:cubicBezTo>
                    <a:cubicBezTo>
                      <a:pt x="781" y="1645"/>
                      <a:pt x="846" y="1660"/>
                      <a:pt x="937" y="1684"/>
                    </a:cubicBezTo>
                    <a:lnTo>
                      <a:pt x="937" y="1684"/>
                    </a:lnTo>
                    <a:cubicBezTo>
                      <a:pt x="808" y="1642"/>
                      <a:pt x="751" y="1631"/>
                      <a:pt x="733" y="1631"/>
                    </a:cubicBezTo>
                    <a:close/>
                    <a:moveTo>
                      <a:pt x="1267" y="1686"/>
                    </a:moveTo>
                    <a:cubicBezTo>
                      <a:pt x="1240" y="1704"/>
                      <a:pt x="1210" y="1724"/>
                      <a:pt x="1179" y="1747"/>
                    </a:cubicBezTo>
                    <a:lnTo>
                      <a:pt x="1179" y="1747"/>
                    </a:lnTo>
                    <a:cubicBezTo>
                      <a:pt x="1164" y="1743"/>
                      <a:pt x="1150" y="1740"/>
                      <a:pt x="1136" y="1736"/>
                    </a:cubicBezTo>
                    <a:lnTo>
                      <a:pt x="1136" y="1736"/>
                    </a:lnTo>
                    <a:lnTo>
                      <a:pt x="1096" y="1809"/>
                    </a:lnTo>
                    <a:cubicBezTo>
                      <a:pt x="1125" y="1787"/>
                      <a:pt x="1153" y="1766"/>
                      <a:pt x="1179" y="1747"/>
                    </a:cubicBezTo>
                    <a:lnTo>
                      <a:pt x="1179" y="1747"/>
                    </a:lnTo>
                    <a:cubicBezTo>
                      <a:pt x="1195" y="1752"/>
                      <a:pt x="1212" y="1756"/>
                      <a:pt x="1230" y="1761"/>
                    </a:cubicBezTo>
                    <a:lnTo>
                      <a:pt x="1230" y="1761"/>
                    </a:lnTo>
                    <a:lnTo>
                      <a:pt x="1267" y="1686"/>
                    </a:lnTo>
                    <a:close/>
                    <a:moveTo>
                      <a:pt x="1389" y="1616"/>
                    </a:moveTo>
                    <a:lnTo>
                      <a:pt x="1389" y="1616"/>
                    </a:lnTo>
                    <a:cubicBezTo>
                      <a:pt x="1373" y="1623"/>
                      <a:pt x="1357" y="1632"/>
                      <a:pt x="1339" y="1642"/>
                    </a:cubicBezTo>
                    <a:lnTo>
                      <a:pt x="1339" y="1642"/>
                    </a:lnTo>
                    <a:cubicBezTo>
                      <a:pt x="1337" y="1642"/>
                      <a:pt x="1335" y="1641"/>
                      <a:pt x="1334" y="1640"/>
                    </a:cubicBezTo>
                    <a:lnTo>
                      <a:pt x="1334" y="1640"/>
                    </a:lnTo>
                    <a:cubicBezTo>
                      <a:pt x="1333" y="1642"/>
                      <a:pt x="1332" y="1644"/>
                      <a:pt x="1331" y="1646"/>
                    </a:cubicBezTo>
                    <a:lnTo>
                      <a:pt x="1331" y="1646"/>
                    </a:lnTo>
                    <a:cubicBezTo>
                      <a:pt x="1334" y="1645"/>
                      <a:pt x="1336" y="1644"/>
                      <a:pt x="1339" y="1642"/>
                    </a:cubicBezTo>
                    <a:lnTo>
                      <a:pt x="1339" y="1642"/>
                    </a:lnTo>
                    <a:cubicBezTo>
                      <a:pt x="1461" y="1690"/>
                      <a:pt x="1620" y="1756"/>
                      <a:pt x="1753" y="1809"/>
                    </a:cubicBezTo>
                    <a:cubicBezTo>
                      <a:pt x="1758" y="1809"/>
                      <a:pt x="1761" y="1808"/>
                      <a:pt x="1761" y="1807"/>
                    </a:cubicBezTo>
                    <a:lnTo>
                      <a:pt x="1761" y="1807"/>
                    </a:lnTo>
                    <a:cubicBezTo>
                      <a:pt x="1809" y="1840"/>
                      <a:pt x="1874" y="1864"/>
                      <a:pt x="1972" y="1864"/>
                    </a:cubicBezTo>
                    <a:lnTo>
                      <a:pt x="1698" y="1747"/>
                    </a:lnTo>
                    <a:lnTo>
                      <a:pt x="1698" y="1747"/>
                    </a:lnTo>
                    <a:cubicBezTo>
                      <a:pt x="1707" y="1758"/>
                      <a:pt x="1717" y="1769"/>
                      <a:pt x="1728" y="1779"/>
                    </a:cubicBezTo>
                    <a:lnTo>
                      <a:pt x="1728" y="1779"/>
                    </a:lnTo>
                    <a:cubicBezTo>
                      <a:pt x="1751" y="1793"/>
                      <a:pt x="1762" y="1802"/>
                      <a:pt x="1761" y="1807"/>
                    </a:cubicBezTo>
                    <a:lnTo>
                      <a:pt x="1761" y="1807"/>
                    </a:lnTo>
                    <a:cubicBezTo>
                      <a:pt x="1749" y="1798"/>
                      <a:pt x="1738" y="1789"/>
                      <a:pt x="1728" y="1779"/>
                    </a:cubicBezTo>
                    <a:lnTo>
                      <a:pt x="1728" y="1779"/>
                    </a:lnTo>
                    <a:cubicBezTo>
                      <a:pt x="1674" y="1747"/>
                      <a:pt x="1556" y="1690"/>
                      <a:pt x="1389" y="1616"/>
                    </a:cubicBezTo>
                    <a:close/>
                    <a:moveTo>
                      <a:pt x="329" y="1043"/>
                    </a:moveTo>
                    <a:cubicBezTo>
                      <a:pt x="405" y="1119"/>
                      <a:pt x="588" y="1222"/>
                      <a:pt x="544" y="1222"/>
                    </a:cubicBezTo>
                    <a:cubicBezTo>
                      <a:pt x="524" y="1222"/>
                      <a:pt x="462" y="1202"/>
                      <a:pt x="329" y="1152"/>
                    </a:cubicBezTo>
                    <a:lnTo>
                      <a:pt x="55" y="1043"/>
                    </a:lnTo>
                    <a:lnTo>
                      <a:pt x="55" y="1043"/>
                    </a:lnTo>
                    <a:cubicBezTo>
                      <a:pt x="493" y="1262"/>
                      <a:pt x="274" y="1262"/>
                      <a:pt x="438" y="1371"/>
                    </a:cubicBezTo>
                    <a:lnTo>
                      <a:pt x="55" y="1262"/>
                    </a:lnTo>
                    <a:lnTo>
                      <a:pt x="55" y="1262"/>
                    </a:lnTo>
                    <a:cubicBezTo>
                      <a:pt x="242" y="1355"/>
                      <a:pt x="319" y="1369"/>
                      <a:pt x="415" y="1384"/>
                    </a:cubicBezTo>
                    <a:lnTo>
                      <a:pt x="415" y="1384"/>
                    </a:lnTo>
                    <a:cubicBezTo>
                      <a:pt x="746" y="1517"/>
                      <a:pt x="699" y="1517"/>
                      <a:pt x="659" y="1517"/>
                    </a:cubicBezTo>
                    <a:lnTo>
                      <a:pt x="659" y="1517"/>
                    </a:lnTo>
                    <a:cubicBezTo>
                      <a:pt x="639" y="1517"/>
                      <a:pt x="621" y="1517"/>
                      <a:pt x="657" y="1535"/>
                    </a:cubicBezTo>
                    <a:cubicBezTo>
                      <a:pt x="411" y="1453"/>
                      <a:pt x="397" y="1453"/>
                      <a:pt x="370" y="1453"/>
                    </a:cubicBezTo>
                    <a:cubicBezTo>
                      <a:pt x="343" y="1453"/>
                      <a:pt x="301" y="1453"/>
                      <a:pt x="0" y="1371"/>
                    </a:cubicBezTo>
                    <a:lnTo>
                      <a:pt x="0" y="1371"/>
                    </a:lnTo>
                    <a:lnTo>
                      <a:pt x="941" y="1685"/>
                    </a:lnTo>
                    <a:lnTo>
                      <a:pt x="941" y="1685"/>
                    </a:lnTo>
                    <a:cubicBezTo>
                      <a:pt x="940" y="1685"/>
                      <a:pt x="939" y="1684"/>
                      <a:pt x="937" y="1684"/>
                    </a:cubicBezTo>
                    <a:lnTo>
                      <a:pt x="937" y="1684"/>
                    </a:lnTo>
                    <a:cubicBezTo>
                      <a:pt x="953" y="1689"/>
                      <a:pt x="969" y="1694"/>
                      <a:pt x="986" y="1700"/>
                    </a:cubicBezTo>
                    <a:lnTo>
                      <a:pt x="941" y="1685"/>
                    </a:lnTo>
                    <a:lnTo>
                      <a:pt x="941" y="1685"/>
                    </a:lnTo>
                    <a:cubicBezTo>
                      <a:pt x="998" y="1699"/>
                      <a:pt x="1065" y="1717"/>
                      <a:pt x="1136" y="1736"/>
                    </a:cubicBezTo>
                    <a:lnTo>
                      <a:pt x="1136" y="1736"/>
                    </a:lnTo>
                    <a:lnTo>
                      <a:pt x="1178" y="1661"/>
                    </a:lnTo>
                    <a:lnTo>
                      <a:pt x="1178" y="1661"/>
                    </a:lnTo>
                    <a:cubicBezTo>
                      <a:pt x="1178" y="1661"/>
                      <a:pt x="1177" y="1661"/>
                      <a:pt x="1177" y="1661"/>
                    </a:cubicBezTo>
                    <a:cubicBezTo>
                      <a:pt x="1167" y="1661"/>
                      <a:pt x="1141" y="1656"/>
                      <a:pt x="1096" y="1645"/>
                    </a:cubicBezTo>
                    <a:cubicBezTo>
                      <a:pt x="670" y="1539"/>
                      <a:pt x="864" y="1536"/>
                      <a:pt x="425" y="1385"/>
                    </a:cubicBezTo>
                    <a:lnTo>
                      <a:pt x="425" y="1385"/>
                    </a:lnTo>
                    <a:cubicBezTo>
                      <a:pt x="550" y="1405"/>
                      <a:pt x="714" y="1431"/>
                      <a:pt x="1190" y="1639"/>
                    </a:cubicBezTo>
                    <a:lnTo>
                      <a:pt x="1190" y="1639"/>
                    </a:lnTo>
                    <a:lnTo>
                      <a:pt x="1205" y="1613"/>
                    </a:lnTo>
                    <a:lnTo>
                      <a:pt x="1205" y="1613"/>
                    </a:lnTo>
                    <a:lnTo>
                      <a:pt x="1286" y="1647"/>
                    </a:lnTo>
                    <a:lnTo>
                      <a:pt x="1286" y="1647"/>
                    </a:lnTo>
                    <a:lnTo>
                      <a:pt x="1288" y="1643"/>
                    </a:lnTo>
                    <a:lnTo>
                      <a:pt x="1288" y="1643"/>
                    </a:lnTo>
                    <a:cubicBezTo>
                      <a:pt x="1294" y="1645"/>
                      <a:pt x="1300" y="1647"/>
                      <a:pt x="1306" y="1650"/>
                    </a:cubicBezTo>
                    <a:lnTo>
                      <a:pt x="1306" y="1650"/>
                    </a:lnTo>
                    <a:cubicBezTo>
                      <a:pt x="1306" y="1649"/>
                      <a:pt x="1307" y="1648"/>
                      <a:pt x="1307" y="1647"/>
                    </a:cubicBezTo>
                    <a:lnTo>
                      <a:pt x="1307" y="1647"/>
                    </a:lnTo>
                    <a:cubicBezTo>
                      <a:pt x="1312" y="1649"/>
                      <a:pt x="1316" y="1651"/>
                      <a:pt x="1321" y="1652"/>
                    </a:cubicBezTo>
                    <a:lnTo>
                      <a:pt x="1321" y="1652"/>
                    </a:lnTo>
                    <a:cubicBezTo>
                      <a:pt x="1324" y="1651"/>
                      <a:pt x="1327" y="1649"/>
                      <a:pt x="1330" y="1647"/>
                    </a:cubicBezTo>
                    <a:lnTo>
                      <a:pt x="1330" y="1647"/>
                    </a:lnTo>
                    <a:cubicBezTo>
                      <a:pt x="1329" y="1649"/>
                      <a:pt x="1328" y="1652"/>
                      <a:pt x="1327" y="1655"/>
                    </a:cubicBezTo>
                    <a:lnTo>
                      <a:pt x="1327" y="1655"/>
                    </a:lnTo>
                    <a:cubicBezTo>
                      <a:pt x="1325" y="1654"/>
                      <a:pt x="1323" y="1653"/>
                      <a:pt x="1321" y="1652"/>
                    </a:cubicBezTo>
                    <a:lnTo>
                      <a:pt x="1321" y="1652"/>
                    </a:lnTo>
                    <a:cubicBezTo>
                      <a:pt x="1320" y="1653"/>
                      <a:pt x="1319" y="1653"/>
                      <a:pt x="1318" y="1654"/>
                    </a:cubicBezTo>
                    <a:lnTo>
                      <a:pt x="1318" y="1654"/>
                    </a:lnTo>
                    <a:cubicBezTo>
                      <a:pt x="1314" y="1653"/>
                      <a:pt x="1310" y="1651"/>
                      <a:pt x="1306" y="1650"/>
                    </a:cubicBezTo>
                    <a:lnTo>
                      <a:pt x="1306" y="1650"/>
                    </a:lnTo>
                    <a:cubicBezTo>
                      <a:pt x="1305" y="1651"/>
                      <a:pt x="1305" y="1653"/>
                      <a:pt x="1304" y="1654"/>
                    </a:cubicBezTo>
                    <a:lnTo>
                      <a:pt x="1304" y="1654"/>
                    </a:lnTo>
                    <a:lnTo>
                      <a:pt x="1286" y="1647"/>
                    </a:lnTo>
                    <a:lnTo>
                      <a:pt x="1286" y="1647"/>
                    </a:lnTo>
                    <a:lnTo>
                      <a:pt x="1267" y="1686"/>
                    </a:lnTo>
                    <a:lnTo>
                      <a:pt x="1267" y="1686"/>
                    </a:lnTo>
                    <a:cubicBezTo>
                      <a:pt x="1278" y="1679"/>
                      <a:pt x="1288" y="1673"/>
                      <a:pt x="1298" y="1666"/>
                    </a:cubicBezTo>
                    <a:lnTo>
                      <a:pt x="1298" y="1666"/>
                    </a:lnTo>
                    <a:cubicBezTo>
                      <a:pt x="1282" y="1700"/>
                      <a:pt x="1267" y="1734"/>
                      <a:pt x="1251" y="1766"/>
                    </a:cubicBezTo>
                    <a:lnTo>
                      <a:pt x="1251" y="1766"/>
                    </a:lnTo>
                    <a:cubicBezTo>
                      <a:pt x="1259" y="1768"/>
                      <a:pt x="1267" y="1771"/>
                      <a:pt x="1276" y="1773"/>
                    </a:cubicBezTo>
                    <a:lnTo>
                      <a:pt x="1276" y="1773"/>
                    </a:lnTo>
                    <a:cubicBezTo>
                      <a:pt x="1270" y="1785"/>
                      <a:pt x="1265" y="1797"/>
                      <a:pt x="1260" y="1809"/>
                    </a:cubicBezTo>
                    <a:cubicBezTo>
                      <a:pt x="1265" y="1797"/>
                      <a:pt x="1271" y="1785"/>
                      <a:pt x="1276" y="1773"/>
                    </a:cubicBezTo>
                    <a:lnTo>
                      <a:pt x="1276" y="1773"/>
                    </a:lnTo>
                    <a:cubicBezTo>
                      <a:pt x="1497" y="1831"/>
                      <a:pt x="1734" y="1893"/>
                      <a:pt x="1862" y="1919"/>
                    </a:cubicBezTo>
                    <a:cubicBezTo>
                      <a:pt x="1641" y="1875"/>
                      <a:pt x="1491" y="1794"/>
                      <a:pt x="1616" y="1794"/>
                    </a:cubicBezTo>
                    <a:cubicBezTo>
                      <a:pt x="1624" y="1794"/>
                      <a:pt x="1633" y="1795"/>
                      <a:pt x="1643" y="1795"/>
                    </a:cubicBezTo>
                    <a:lnTo>
                      <a:pt x="1643" y="1795"/>
                    </a:lnTo>
                    <a:lnTo>
                      <a:pt x="1808" y="1864"/>
                    </a:lnTo>
                    <a:cubicBezTo>
                      <a:pt x="1773" y="1841"/>
                      <a:pt x="1736" y="1820"/>
                      <a:pt x="1696" y="1801"/>
                    </a:cubicBezTo>
                    <a:lnTo>
                      <a:pt x="1696" y="1801"/>
                    </a:lnTo>
                    <a:cubicBezTo>
                      <a:pt x="1713" y="1803"/>
                      <a:pt x="1732" y="1806"/>
                      <a:pt x="1753" y="1809"/>
                    </a:cubicBezTo>
                    <a:cubicBezTo>
                      <a:pt x="1440" y="1697"/>
                      <a:pt x="1382" y="1677"/>
                      <a:pt x="1383" y="1677"/>
                    </a:cubicBezTo>
                    <a:lnTo>
                      <a:pt x="1383" y="1677"/>
                    </a:lnTo>
                    <a:cubicBezTo>
                      <a:pt x="1383" y="1677"/>
                      <a:pt x="1403" y="1684"/>
                      <a:pt x="1404" y="1684"/>
                    </a:cubicBezTo>
                    <a:cubicBezTo>
                      <a:pt x="1405" y="1684"/>
                      <a:pt x="1390" y="1678"/>
                      <a:pt x="1327" y="1655"/>
                    </a:cubicBezTo>
                    <a:lnTo>
                      <a:pt x="1327" y="1655"/>
                    </a:lnTo>
                    <a:cubicBezTo>
                      <a:pt x="1329" y="1652"/>
                      <a:pt x="1330" y="1649"/>
                      <a:pt x="1331" y="1646"/>
                    </a:cubicBezTo>
                    <a:lnTo>
                      <a:pt x="1331" y="1646"/>
                    </a:lnTo>
                    <a:cubicBezTo>
                      <a:pt x="1331" y="1647"/>
                      <a:pt x="1331" y="1647"/>
                      <a:pt x="1330" y="1647"/>
                    </a:cubicBezTo>
                    <a:lnTo>
                      <a:pt x="1330" y="1647"/>
                    </a:lnTo>
                    <a:cubicBezTo>
                      <a:pt x="1331" y="1645"/>
                      <a:pt x="1332" y="1642"/>
                      <a:pt x="1333" y="1640"/>
                    </a:cubicBezTo>
                    <a:lnTo>
                      <a:pt x="1333" y="1640"/>
                    </a:lnTo>
                    <a:cubicBezTo>
                      <a:pt x="1333" y="1640"/>
                      <a:pt x="1334" y="1640"/>
                      <a:pt x="1334" y="1640"/>
                    </a:cubicBezTo>
                    <a:lnTo>
                      <a:pt x="1334" y="1640"/>
                    </a:lnTo>
                    <a:cubicBezTo>
                      <a:pt x="1340" y="1626"/>
                      <a:pt x="1346" y="1613"/>
                      <a:pt x="1351" y="1599"/>
                    </a:cubicBezTo>
                    <a:lnTo>
                      <a:pt x="1351" y="1599"/>
                    </a:lnTo>
                    <a:cubicBezTo>
                      <a:pt x="1364" y="1605"/>
                      <a:pt x="1377" y="1610"/>
                      <a:pt x="1389" y="1616"/>
                    </a:cubicBezTo>
                    <a:lnTo>
                      <a:pt x="1389" y="1616"/>
                    </a:lnTo>
                    <a:cubicBezTo>
                      <a:pt x="1389" y="1615"/>
                      <a:pt x="1390" y="1615"/>
                      <a:pt x="1390" y="1615"/>
                    </a:cubicBezTo>
                    <a:lnTo>
                      <a:pt x="1390" y="1615"/>
                    </a:lnTo>
                    <a:lnTo>
                      <a:pt x="1698" y="1747"/>
                    </a:lnTo>
                    <a:lnTo>
                      <a:pt x="1698" y="1747"/>
                    </a:lnTo>
                    <a:cubicBezTo>
                      <a:pt x="1634" y="1668"/>
                      <a:pt x="1609" y="1579"/>
                      <a:pt x="1515" y="1579"/>
                    </a:cubicBezTo>
                    <a:cubicBezTo>
                      <a:pt x="1483" y="1579"/>
                      <a:pt x="1443" y="1590"/>
                      <a:pt x="1390" y="1615"/>
                    </a:cubicBezTo>
                    <a:lnTo>
                      <a:pt x="1390" y="1615"/>
                    </a:lnTo>
                    <a:lnTo>
                      <a:pt x="1352" y="1598"/>
                    </a:lnTo>
                    <a:lnTo>
                      <a:pt x="1352" y="1598"/>
                    </a:lnTo>
                    <a:cubicBezTo>
                      <a:pt x="1365" y="1568"/>
                      <a:pt x="1377" y="1541"/>
                      <a:pt x="1387" y="1517"/>
                    </a:cubicBezTo>
                    <a:lnTo>
                      <a:pt x="1387" y="1517"/>
                    </a:lnTo>
                    <a:cubicBezTo>
                      <a:pt x="1399" y="1523"/>
                      <a:pt x="1411" y="1529"/>
                      <a:pt x="1424" y="1535"/>
                    </a:cubicBezTo>
                    <a:cubicBezTo>
                      <a:pt x="1412" y="1528"/>
                      <a:pt x="1401" y="1521"/>
                      <a:pt x="1389" y="1513"/>
                    </a:cubicBezTo>
                    <a:lnTo>
                      <a:pt x="1389" y="1513"/>
                    </a:lnTo>
                    <a:cubicBezTo>
                      <a:pt x="1417" y="1449"/>
                      <a:pt x="1434" y="1407"/>
                      <a:pt x="1437" y="1394"/>
                    </a:cubicBezTo>
                    <a:lnTo>
                      <a:pt x="1437" y="1394"/>
                    </a:lnTo>
                    <a:cubicBezTo>
                      <a:pt x="1421" y="1433"/>
                      <a:pt x="1405" y="1472"/>
                      <a:pt x="1388" y="1513"/>
                    </a:cubicBezTo>
                    <a:lnTo>
                      <a:pt x="1388" y="1513"/>
                    </a:lnTo>
                    <a:cubicBezTo>
                      <a:pt x="1383" y="1510"/>
                      <a:pt x="1378" y="1507"/>
                      <a:pt x="1373" y="1504"/>
                    </a:cubicBezTo>
                    <a:lnTo>
                      <a:pt x="1373" y="1504"/>
                    </a:lnTo>
                    <a:cubicBezTo>
                      <a:pt x="1382" y="1483"/>
                      <a:pt x="1392" y="1463"/>
                      <a:pt x="1401" y="1442"/>
                    </a:cubicBezTo>
                    <a:lnTo>
                      <a:pt x="1401" y="1442"/>
                    </a:lnTo>
                    <a:cubicBezTo>
                      <a:pt x="1391" y="1458"/>
                      <a:pt x="1380" y="1477"/>
                      <a:pt x="1367" y="1500"/>
                    </a:cubicBezTo>
                    <a:lnTo>
                      <a:pt x="1367" y="1500"/>
                    </a:lnTo>
                    <a:cubicBezTo>
                      <a:pt x="1342" y="1485"/>
                      <a:pt x="1317" y="1470"/>
                      <a:pt x="1292" y="1455"/>
                    </a:cubicBezTo>
                    <a:lnTo>
                      <a:pt x="1292" y="1455"/>
                    </a:lnTo>
                    <a:lnTo>
                      <a:pt x="1286" y="1467"/>
                    </a:lnTo>
                    <a:lnTo>
                      <a:pt x="1286" y="1467"/>
                    </a:lnTo>
                    <a:cubicBezTo>
                      <a:pt x="1175" y="1413"/>
                      <a:pt x="1136" y="1396"/>
                      <a:pt x="1128" y="1396"/>
                    </a:cubicBezTo>
                    <a:cubicBezTo>
                      <a:pt x="1115" y="1396"/>
                      <a:pt x="1191" y="1443"/>
                      <a:pt x="1170" y="1443"/>
                    </a:cubicBezTo>
                    <a:cubicBezTo>
                      <a:pt x="1157" y="1443"/>
                      <a:pt x="1109" y="1426"/>
                      <a:pt x="986" y="1371"/>
                    </a:cubicBezTo>
                    <a:cubicBezTo>
                      <a:pt x="986" y="1371"/>
                      <a:pt x="877" y="1316"/>
                      <a:pt x="931" y="1316"/>
                    </a:cubicBezTo>
                    <a:cubicBezTo>
                      <a:pt x="749" y="1225"/>
                      <a:pt x="676" y="1193"/>
                      <a:pt x="663" y="1193"/>
                    </a:cubicBezTo>
                    <a:cubicBezTo>
                      <a:pt x="631" y="1193"/>
                      <a:pt x="937" y="1376"/>
                      <a:pt x="897" y="1376"/>
                    </a:cubicBezTo>
                    <a:cubicBezTo>
                      <a:pt x="893" y="1376"/>
                      <a:pt x="886" y="1374"/>
                      <a:pt x="877" y="1371"/>
                    </a:cubicBezTo>
                    <a:lnTo>
                      <a:pt x="329" y="1043"/>
                    </a:lnTo>
                    <a:close/>
                    <a:moveTo>
                      <a:pt x="1230" y="1761"/>
                    </a:moveTo>
                    <a:lnTo>
                      <a:pt x="1205" y="1809"/>
                    </a:lnTo>
                    <a:cubicBezTo>
                      <a:pt x="1178" y="1891"/>
                      <a:pt x="1178" y="1891"/>
                      <a:pt x="1178" y="1891"/>
                    </a:cubicBezTo>
                    <a:cubicBezTo>
                      <a:pt x="1178" y="1891"/>
                      <a:pt x="1178" y="1891"/>
                      <a:pt x="1150" y="1974"/>
                    </a:cubicBezTo>
                    <a:cubicBezTo>
                      <a:pt x="1182" y="1910"/>
                      <a:pt x="1216" y="1840"/>
                      <a:pt x="1251" y="1766"/>
                    </a:cubicBezTo>
                    <a:lnTo>
                      <a:pt x="1251" y="1766"/>
                    </a:lnTo>
                    <a:cubicBezTo>
                      <a:pt x="1244" y="1764"/>
                      <a:pt x="1237" y="1763"/>
                      <a:pt x="1230" y="176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9" name="Google Shape;4239;p32"/>
              <p:cNvSpPr/>
              <p:nvPr/>
            </p:nvSpPr>
            <p:spPr>
              <a:xfrm>
                <a:off x="7136260" y="2595608"/>
                <a:ext cx="1369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11" extrusionOk="0">
                    <a:moveTo>
                      <a:pt x="1" y="110"/>
                    </a:moveTo>
                    <a:lnTo>
                      <a:pt x="11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0" name="Google Shape;4240;p32"/>
              <p:cNvSpPr/>
              <p:nvPr/>
            </p:nvSpPr>
            <p:spPr>
              <a:xfrm>
                <a:off x="7132902" y="2591636"/>
                <a:ext cx="2036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55" extrusionOk="0">
                    <a:moveTo>
                      <a:pt x="0" y="0"/>
                    </a:moveTo>
                    <a:lnTo>
                      <a:pt x="55" y="55"/>
                    </a:lnTo>
                    <a:cubicBezTo>
                      <a:pt x="164" y="55"/>
                      <a:pt x="110" y="55"/>
                      <a:pt x="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1" name="Google Shape;4241;p32"/>
              <p:cNvSpPr/>
              <p:nvPr/>
            </p:nvSpPr>
            <p:spPr>
              <a:xfrm>
                <a:off x="7138953" y="259362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2" name="Google Shape;4242;p32"/>
              <p:cNvSpPr/>
              <p:nvPr/>
            </p:nvSpPr>
            <p:spPr>
              <a:xfrm>
                <a:off x="7144353" y="2579030"/>
                <a:ext cx="1357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110" h="220" extrusionOk="0">
                    <a:moveTo>
                      <a:pt x="110" y="0"/>
                    </a:moveTo>
                    <a:lnTo>
                      <a:pt x="110" y="0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3" name="Google Shape;4243;p32"/>
              <p:cNvSpPr/>
              <p:nvPr/>
            </p:nvSpPr>
            <p:spPr>
              <a:xfrm>
                <a:off x="7124809" y="2591636"/>
                <a:ext cx="3393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55" extrusionOk="0">
                    <a:moveTo>
                      <a:pt x="1" y="0"/>
                    </a:moveTo>
                    <a:lnTo>
                      <a:pt x="275" y="5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4" name="Google Shape;4244;p32"/>
              <p:cNvSpPr/>
              <p:nvPr/>
            </p:nvSpPr>
            <p:spPr>
              <a:xfrm>
                <a:off x="7122115" y="2598259"/>
                <a:ext cx="69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1" extrusionOk="0">
                    <a:moveTo>
                      <a:pt x="55" y="1"/>
                    </a:moveTo>
                    <a:lnTo>
                      <a:pt x="55" y="1"/>
                    </a:lnTo>
                    <a:cubicBezTo>
                      <a:pt x="1" y="1"/>
                      <a:pt x="1" y="1"/>
                      <a:pt x="55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5" name="Google Shape;4245;p32"/>
              <p:cNvSpPr/>
              <p:nvPr/>
            </p:nvSpPr>
            <p:spPr>
              <a:xfrm>
                <a:off x="7116863" y="2590304"/>
                <a:ext cx="35692" cy="17638"/>
              </a:xfrm>
              <a:custGeom>
                <a:avLst/>
                <a:gdLst/>
                <a:ahLst/>
                <a:cxnLst/>
                <a:rect l="l" t="t" r="r" b="b"/>
                <a:pathLst>
                  <a:path w="2893" h="1441" extrusionOk="0">
                    <a:moveTo>
                      <a:pt x="318" y="165"/>
                    </a:moveTo>
                    <a:lnTo>
                      <a:pt x="318" y="165"/>
                    </a:lnTo>
                    <a:cubicBezTo>
                      <a:pt x="344" y="171"/>
                      <a:pt x="366" y="176"/>
                      <a:pt x="387" y="180"/>
                    </a:cubicBezTo>
                    <a:lnTo>
                      <a:pt x="387" y="180"/>
                    </a:lnTo>
                    <a:cubicBezTo>
                      <a:pt x="366" y="175"/>
                      <a:pt x="343" y="170"/>
                      <a:pt x="318" y="165"/>
                    </a:cubicBezTo>
                    <a:close/>
                    <a:moveTo>
                      <a:pt x="2892" y="0"/>
                    </a:moveTo>
                    <a:cubicBezTo>
                      <a:pt x="2833" y="40"/>
                      <a:pt x="2717" y="150"/>
                      <a:pt x="2609" y="263"/>
                    </a:cubicBezTo>
                    <a:lnTo>
                      <a:pt x="2609" y="263"/>
                    </a:lnTo>
                    <a:cubicBezTo>
                      <a:pt x="2361" y="427"/>
                      <a:pt x="2399" y="395"/>
                      <a:pt x="2357" y="427"/>
                    </a:cubicBezTo>
                    <a:lnTo>
                      <a:pt x="2357" y="427"/>
                    </a:lnTo>
                    <a:cubicBezTo>
                      <a:pt x="2369" y="421"/>
                      <a:pt x="2375" y="418"/>
                      <a:pt x="2378" y="418"/>
                    </a:cubicBezTo>
                    <a:lnTo>
                      <a:pt x="2378" y="418"/>
                    </a:lnTo>
                    <a:cubicBezTo>
                      <a:pt x="2381" y="418"/>
                      <a:pt x="2375" y="423"/>
                      <a:pt x="2366" y="431"/>
                    </a:cubicBezTo>
                    <a:lnTo>
                      <a:pt x="2366" y="431"/>
                    </a:lnTo>
                    <a:cubicBezTo>
                      <a:pt x="2417" y="395"/>
                      <a:pt x="2494" y="342"/>
                      <a:pt x="2605" y="266"/>
                    </a:cubicBezTo>
                    <a:lnTo>
                      <a:pt x="2605" y="266"/>
                    </a:lnTo>
                    <a:cubicBezTo>
                      <a:pt x="2577" y="295"/>
                      <a:pt x="2550" y="324"/>
                      <a:pt x="2524" y="352"/>
                    </a:cubicBezTo>
                    <a:lnTo>
                      <a:pt x="2524" y="352"/>
                    </a:lnTo>
                    <a:cubicBezTo>
                      <a:pt x="2562" y="316"/>
                      <a:pt x="2600" y="280"/>
                      <a:pt x="2637" y="245"/>
                    </a:cubicBezTo>
                    <a:lnTo>
                      <a:pt x="2637" y="245"/>
                    </a:lnTo>
                    <a:cubicBezTo>
                      <a:pt x="2648" y="237"/>
                      <a:pt x="2661" y="228"/>
                      <a:pt x="2673" y="220"/>
                    </a:cubicBezTo>
                    <a:lnTo>
                      <a:pt x="2673" y="220"/>
                    </a:lnTo>
                    <a:cubicBezTo>
                      <a:pt x="2661" y="228"/>
                      <a:pt x="2650" y="235"/>
                      <a:pt x="2639" y="242"/>
                    </a:cubicBezTo>
                    <a:lnTo>
                      <a:pt x="2639" y="242"/>
                    </a:lnTo>
                    <a:cubicBezTo>
                      <a:pt x="2755" y="132"/>
                      <a:pt x="2857" y="36"/>
                      <a:pt x="2892" y="0"/>
                    </a:cubicBezTo>
                    <a:close/>
                    <a:moveTo>
                      <a:pt x="1984" y="435"/>
                    </a:moveTo>
                    <a:cubicBezTo>
                      <a:pt x="1997" y="439"/>
                      <a:pt x="2029" y="439"/>
                      <a:pt x="2180" y="439"/>
                    </a:cubicBezTo>
                    <a:cubicBezTo>
                      <a:pt x="2131" y="439"/>
                      <a:pt x="2062" y="437"/>
                      <a:pt x="1984" y="435"/>
                    </a:cubicBezTo>
                    <a:close/>
                    <a:moveTo>
                      <a:pt x="428" y="0"/>
                    </a:moveTo>
                    <a:lnTo>
                      <a:pt x="428" y="0"/>
                    </a:lnTo>
                    <a:cubicBezTo>
                      <a:pt x="702" y="110"/>
                      <a:pt x="1249" y="220"/>
                      <a:pt x="1523" y="274"/>
                    </a:cubicBezTo>
                    <a:lnTo>
                      <a:pt x="921" y="165"/>
                    </a:lnTo>
                    <a:lnTo>
                      <a:pt x="921" y="165"/>
                    </a:lnTo>
                    <a:cubicBezTo>
                      <a:pt x="1304" y="274"/>
                      <a:pt x="1578" y="274"/>
                      <a:pt x="1906" y="329"/>
                    </a:cubicBezTo>
                    <a:cubicBezTo>
                      <a:pt x="1964" y="341"/>
                      <a:pt x="1973" y="345"/>
                      <a:pt x="1955" y="345"/>
                    </a:cubicBezTo>
                    <a:cubicBezTo>
                      <a:pt x="1903" y="345"/>
                      <a:pt x="1645" y="313"/>
                      <a:pt x="1612" y="313"/>
                    </a:cubicBezTo>
                    <a:cubicBezTo>
                      <a:pt x="1600" y="313"/>
                      <a:pt x="1618" y="318"/>
                      <a:pt x="1687" y="329"/>
                    </a:cubicBezTo>
                    <a:cubicBezTo>
                      <a:pt x="1085" y="274"/>
                      <a:pt x="975" y="220"/>
                      <a:pt x="482" y="165"/>
                    </a:cubicBezTo>
                    <a:lnTo>
                      <a:pt x="482" y="165"/>
                    </a:lnTo>
                    <a:lnTo>
                      <a:pt x="652" y="199"/>
                    </a:lnTo>
                    <a:lnTo>
                      <a:pt x="652" y="199"/>
                    </a:lnTo>
                    <a:cubicBezTo>
                      <a:pt x="605" y="192"/>
                      <a:pt x="571" y="192"/>
                      <a:pt x="537" y="192"/>
                    </a:cubicBezTo>
                    <a:cubicBezTo>
                      <a:pt x="495" y="192"/>
                      <a:pt x="453" y="192"/>
                      <a:pt x="387" y="180"/>
                    </a:cubicBezTo>
                    <a:lnTo>
                      <a:pt x="387" y="180"/>
                    </a:lnTo>
                    <a:cubicBezTo>
                      <a:pt x="1016" y="322"/>
                      <a:pt x="0" y="223"/>
                      <a:pt x="318" y="329"/>
                    </a:cubicBezTo>
                    <a:lnTo>
                      <a:pt x="428" y="274"/>
                    </a:lnTo>
                    <a:cubicBezTo>
                      <a:pt x="811" y="329"/>
                      <a:pt x="756" y="329"/>
                      <a:pt x="866" y="329"/>
                    </a:cubicBezTo>
                    <a:cubicBezTo>
                      <a:pt x="711" y="329"/>
                      <a:pt x="610" y="329"/>
                      <a:pt x="538" y="331"/>
                    </a:cubicBezTo>
                    <a:lnTo>
                      <a:pt x="538" y="331"/>
                    </a:lnTo>
                    <a:cubicBezTo>
                      <a:pt x="518" y="330"/>
                      <a:pt x="500" y="329"/>
                      <a:pt x="482" y="329"/>
                    </a:cubicBezTo>
                    <a:cubicBezTo>
                      <a:pt x="484" y="330"/>
                      <a:pt x="485" y="331"/>
                      <a:pt x="486" y="333"/>
                    </a:cubicBezTo>
                    <a:lnTo>
                      <a:pt x="486" y="333"/>
                    </a:lnTo>
                    <a:cubicBezTo>
                      <a:pt x="502" y="332"/>
                      <a:pt x="519" y="331"/>
                      <a:pt x="538" y="331"/>
                    </a:cubicBezTo>
                    <a:lnTo>
                      <a:pt x="538" y="331"/>
                    </a:lnTo>
                    <a:cubicBezTo>
                      <a:pt x="704" y="340"/>
                      <a:pt x="944" y="384"/>
                      <a:pt x="1140" y="384"/>
                    </a:cubicBezTo>
                    <a:cubicBezTo>
                      <a:pt x="768" y="384"/>
                      <a:pt x="1541" y="423"/>
                      <a:pt x="1984" y="435"/>
                    </a:cubicBezTo>
                    <a:lnTo>
                      <a:pt x="1984" y="435"/>
                    </a:lnTo>
                    <a:cubicBezTo>
                      <a:pt x="1963" y="430"/>
                      <a:pt x="1986" y="417"/>
                      <a:pt x="1687" y="384"/>
                    </a:cubicBezTo>
                    <a:lnTo>
                      <a:pt x="1687" y="384"/>
                    </a:lnTo>
                    <a:lnTo>
                      <a:pt x="2235" y="439"/>
                    </a:lnTo>
                    <a:cubicBezTo>
                      <a:pt x="2290" y="439"/>
                      <a:pt x="1030" y="329"/>
                      <a:pt x="1523" y="329"/>
                    </a:cubicBezTo>
                    <a:lnTo>
                      <a:pt x="1906" y="384"/>
                    </a:lnTo>
                    <a:cubicBezTo>
                      <a:pt x="1888" y="366"/>
                      <a:pt x="1955" y="366"/>
                      <a:pt x="2022" y="366"/>
                    </a:cubicBezTo>
                    <a:cubicBezTo>
                      <a:pt x="2156" y="366"/>
                      <a:pt x="2290" y="366"/>
                      <a:pt x="1742" y="220"/>
                    </a:cubicBezTo>
                    <a:cubicBezTo>
                      <a:pt x="1414" y="165"/>
                      <a:pt x="702" y="55"/>
                      <a:pt x="428" y="0"/>
                    </a:cubicBezTo>
                    <a:close/>
                    <a:moveTo>
                      <a:pt x="2454" y="384"/>
                    </a:moveTo>
                    <a:lnTo>
                      <a:pt x="2454" y="384"/>
                    </a:lnTo>
                    <a:cubicBezTo>
                      <a:pt x="2429" y="406"/>
                      <a:pt x="2406" y="427"/>
                      <a:pt x="2384" y="446"/>
                    </a:cubicBezTo>
                    <a:lnTo>
                      <a:pt x="2384" y="446"/>
                    </a:lnTo>
                    <a:cubicBezTo>
                      <a:pt x="2401" y="437"/>
                      <a:pt x="2409" y="429"/>
                      <a:pt x="2454" y="384"/>
                    </a:cubicBezTo>
                    <a:close/>
                    <a:moveTo>
                      <a:pt x="2238" y="459"/>
                    </a:moveTo>
                    <a:cubicBezTo>
                      <a:pt x="2238" y="459"/>
                      <a:pt x="2233" y="462"/>
                      <a:pt x="2224" y="468"/>
                    </a:cubicBezTo>
                    <a:lnTo>
                      <a:pt x="2224" y="468"/>
                    </a:lnTo>
                    <a:cubicBezTo>
                      <a:pt x="2224" y="468"/>
                      <a:pt x="2224" y="468"/>
                      <a:pt x="2223" y="468"/>
                    </a:cubicBezTo>
                    <a:lnTo>
                      <a:pt x="2223" y="468"/>
                    </a:lnTo>
                    <a:cubicBezTo>
                      <a:pt x="2234" y="462"/>
                      <a:pt x="2238" y="459"/>
                      <a:pt x="2238" y="459"/>
                    </a:cubicBezTo>
                    <a:close/>
                    <a:moveTo>
                      <a:pt x="1737" y="474"/>
                    </a:moveTo>
                    <a:cubicBezTo>
                      <a:pt x="1618" y="493"/>
                      <a:pt x="1529" y="493"/>
                      <a:pt x="1414" y="493"/>
                    </a:cubicBezTo>
                    <a:cubicBezTo>
                      <a:pt x="1586" y="484"/>
                      <a:pt x="1686" y="478"/>
                      <a:pt x="1737" y="474"/>
                    </a:cubicBezTo>
                    <a:close/>
                    <a:moveTo>
                      <a:pt x="2185" y="492"/>
                    </a:moveTo>
                    <a:lnTo>
                      <a:pt x="2185" y="492"/>
                    </a:lnTo>
                    <a:cubicBezTo>
                      <a:pt x="2183" y="492"/>
                      <a:pt x="2182" y="493"/>
                      <a:pt x="2180" y="493"/>
                    </a:cubicBezTo>
                    <a:cubicBezTo>
                      <a:pt x="2180" y="494"/>
                      <a:pt x="2180" y="494"/>
                      <a:pt x="2180" y="495"/>
                    </a:cubicBezTo>
                    <a:lnTo>
                      <a:pt x="2180" y="495"/>
                    </a:lnTo>
                    <a:cubicBezTo>
                      <a:pt x="2182" y="494"/>
                      <a:pt x="2183" y="493"/>
                      <a:pt x="2185" y="492"/>
                    </a:cubicBezTo>
                    <a:close/>
                    <a:moveTo>
                      <a:pt x="2366" y="431"/>
                    </a:moveTo>
                    <a:cubicBezTo>
                      <a:pt x="2296" y="480"/>
                      <a:pt x="2273" y="497"/>
                      <a:pt x="2273" y="497"/>
                    </a:cubicBezTo>
                    <a:cubicBezTo>
                      <a:pt x="2275" y="497"/>
                      <a:pt x="2339" y="453"/>
                      <a:pt x="2366" y="431"/>
                    </a:cubicBezTo>
                    <a:close/>
                    <a:moveTo>
                      <a:pt x="2618" y="274"/>
                    </a:moveTo>
                    <a:lnTo>
                      <a:pt x="2618" y="274"/>
                    </a:lnTo>
                    <a:cubicBezTo>
                      <a:pt x="2534" y="373"/>
                      <a:pt x="2449" y="469"/>
                      <a:pt x="2368" y="557"/>
                    </a:cubicBezTo>
                    <a:lnTo>
                      <a:pt x="2368" y="557"/>
                    </a:lnTo>
                    <a:cubicBezTo>
                      <a:pt x="2381" y="551"/>
                      <a:pt x="2409" y="531"/>
                      <a:pt x="2454" y="493"/>
                    </a:cubicBezTo>
                    <a:lnTo>
                      <a:pt x="2618" y="274"/>
                    </a:lnTo>
                    <a:close/>
                    <a:moveTo>
                      <a:pt x="2136" y="496"/>
                    </a:moveTo>
                    <a:lnTo>
                      <a:pt x="2136" y="496"/>
                    </a:lnTo>
                    <a:cubicBezTo>
                      <a:pt x="2128" y="496"/>
                      <a:pt x="2121" y="497"/>
                      <a:pt x="2114" y="498"/>
                    </a:cubicBezTo>
                    <a:lnTo>
                      <a:pt x="2114" y="498"/>
                    </a:lnTo>
                    <a:cubicBezTo>
                      <a:pt x="2051" y="523"/>
                      <a:pt x="1997" y="544"/>
                      <a:pt x="1949" y="563"/>
                    </a:cubicBezTo>
                    <a:lnTo>
                      <a:pt x="1949" y="563"/>
                    </a:lnTo>
                    <a:cubicBezTo>
                      <a:pt x="1980" y="555"/>
                      <a:pt x="2008" y="548"/>
                      <a:pt x="2031" y="542"/>
                    </a:cubicBezTo>
                    <a:lnTo>
                      <a:pt x="2031" y="542"/>
                    </a:lnTo>
                    <a:cubicBezTo>
                      <a:pt x="2058" y="530"/>
                      <a:pt x="2092" y="515"/>
                      <a:pt x="2136" y="496"/>
                    </a:cubicBezTo>
                    <a:close/>
                    <a:moveTo>
                      <a:pt x="2280" y="549"/>
                    </a:moveTo>
                    <a:lnTo>
                      <a:pt x="2280" y="549"/>
                    </a:lnTo>
                    <a:cubicBezTo>
                      <a:pt x="2275" y="551"/>
                      <a:pt x="2269" y="553"/>
                      <a:pt x="2262" y="555"/>
                    </a:cubicBezTo>
                    <a:lnTo>
                      <a:pt x="2262" y="555"/>
                    </a:lnTo>
                    <a:cubicBezTo>
                      <a:pt x="2252" y="565"/>
                      <a:pt x="2243" y="573"/>
                      <a:pt x="2235" y="581"/>
                    </a:cubicBezTo>
                    <a:lnTo>
                      <a:pt x="2235" y="581"/>
                    </a:lnTo>
                    <a:cubicBezTo>
                      <a:pt x="2253" y="567"/>
                      <a:pt x="2270" y="556"/>
                      <a:pt x="2280" y="549"/>
                    </a:cubicBezTo>
                    <a:close/>
                    <a:moveTo>
                      <a:pt x="2266" y="602"/>
                    </a:moveTo>
                    <a:cubicBezTo>
                      <a:pt x="2259" y="610"/>
                      <a:pt x="2252" y="617"/>
                      <a:pt x="2246" y="623"/>
                    </a:cubicBezTo>
                    <a:lnTo>
                      <a:pt x="2246" y="623"/>
                    </a:lnTo>
                    <a:cubicBezTo>
                      <a:pt x="2252" y="617"/>
                      <a:pt x="2259" y="610"/>
                      <a:pt x="2266" y="602"/>
                    </a:cubicBezTo>
                    <a:close/>
                    <a:moveTo>
                      <a:pt x="320" y="710"/>
                    </a:moveTo>
                    <a:lnTo>
                      <a:pt x="320" y="710"/>
                    </a:lnTo>
                    <a:cubicBezTo>
                      <a:pt x="313" y="712"/>
                      <a:pt x="311" y="713"/>
                      <a:pt x="318" y="713"/>
                    </a:cubicBezTo>
                    <a:cubicBezTo>
                      <a:pt x="318" y="713"/>
                      <a:pt x="319" y="712"/>
                      <a:pt x="320" y="710"/>
                    </a:cubicBezTo>
                    <a:close/>
                    <a:moveTo>
                      <a:pt x="2120" y="567"/>
                    </a:moveTo>
                    <a:lnTo>
                      <a:pt x="2120" y="567"/>
                    </a:lnTo>
                    <a:cubicBezTo>
                      <a:pt x="2038" y="617"/>
                      <a:pt x="1932" y="683"/>
                      <a:pt x="1797" y="767"/>
                    </a:cubicBezTo>
                    <a:cubicBezTo>
                      <a:pt x="1925" y="676"/>
                      <a:pt x="1955" y="652"/>
                      <a:pt x="1951" y="652"/>
                    </a:cubicBezTo>
                    <a:lnTo>
                      <a:pt x="1951" y="652"/>
                    </a:lnTo>
                    <a:cubicBezTo>
                      <a:pt x="1946" y="652"/>
                      <a:pt x="1897" y="683"/>
                      <a:pt x="1896" y="683"/>
                    </a:cubicBezTo>
                    <a:cubicBezTo>
                      <a:pt x="1895" y="683"/>
                      <a:pt x="1921" y="666"/>
                      <a:pt x="2009" y="608"/>
                    </a:cubicBezTo>
                    <a:lnTo>
                      <a:pt x="2009" y="608"/>
                    </a:lnTo>
                    <a:cubicBezTo>
                      <a:pt x="2008" y="609"/>
                      <a:pt x="2008" y="609"/>
                      <a:pt x="2010" y="609"/>
                    </a:cubicBezTo>
                    <a:cubicBezTo>
                      <a:pt x="2013" y="609"/>
                      <a:pt x="2025" y="604"/>
                      <a:pt x="2050" y="592"/>
                    </a:cubicBezTo>
                    <a:lnTo>
                      <a:pt x="2050" y="592"/>
                    </a:lnTo>
                    <a:cubicBezTo>
                      <a:pt x="2080" y="582"/>
                      <a:pt x="2103" y="574"/>
                      <a:pt x="2120" y="567"/>
                    </a:cubicBezTo>
                    <a:close/>
                    <a:moveTo>
                      <a:pt x="1140" y="822"/>
                    </a:moveTo>
                    <a:lnTo>
                      <a:pt x="1140" y="822"/>
                    </a:lnTo>
                    <a:cubicBezTo>
                      <a:pt x="1134" y="823"/>
                      <a:pt x="1129" y="824"/>
                      <a:pt x="1123" y="824"/>
                    </a:cubicBezTo>
                    <a:lnTo>
                      <a:pt x="1123" y="824"/>
                    </a:lnTo>
                    <a:cubicBezTo>
                      <a:pt x="1119" y="826"/>
                      <a:pt x="1115" y="828"/>
                      <a:pt x="1111" y="830"/>
                    </a:cubicBezTo>
                    <a:lnTo>
                      <a:pt x="1111" y="830"/>
                    </a:lnTo>
                    <a:cubicBezTo>
                      <a:pt x="1120" y="827"/>
                      <a:pt x="1130" y="825"/>
                      <a:pt x="1140" y="822"/>
                    </a:cubicBezTo>
                    <a:close/>
                    <a:moveTo>
                      <a:pt x="1111" y="830"/>
                    </a:moveTo>
                    <a:cubicBezTo>
                      <a:pt x="1055" y="845"/>
                      <a:pt x="1008" y="858"/>
                      <a:pt x="970" y="869"/>
                    </a:cubicBezTo>
                    <a:lnTo>
                      <a:pt x="970" y="869"/>
                    </a:lnTo>
                    <a:cubicBezTo>
                      <a:pt x="971" y="869"/>
                      <a:pt x="972" y="869"/>
                      <a:pt x="973" y="869"/>
                    </a:cubicBezTo>
                    <a:cubicBezTo>
                      <a:pt x="996" y="869"/>
                      <a:pt x="972" y="885"/>
                      <a:pt x="980" y="885"/>
                    </a:cubicBezTo>
                    <a:cubicBezTo>
                      <a:pt x="986" y="885"/>
                      <a:pt x="1015" y="873"/>
                      <a:pt x="1111" y="830"/>
                    </a:cubicBezTo>
                    <a:close/>
                    <a:moveTo>
                      <a:pt x="970" y="869"/>
                    </a:moveTo>
                    <a:cubicBezTo>
                      <a:pt x="950" y="870"/>
                      <a:pt x="901" y="881"/>
                      <a:pt x="793" y="917"/>
                    </a:cubicBezTo>
                    <a:lnTo>
                      <a:pt x="793" y="917"/>
                    </a:lnTo>
                    <a:cubicBezTo>
                      <a:pt x="823" y="909"/>
                      <a:pt x="871" y="896"/>
                      <a:pt x="970" y="869"/>
                    </a:cubicBezTo>
                    <a:close/>
                    <a:moveTo>
                      <a:pt x="2567" y="325"/>
                    </a:moveTo>
                    <a:lnTo>
                      <a:pt x="2567" y="325"/>
                    </a:lnTo>
                    <a:cubicBezTo>
                      <a:pt x="2566" y="325"/>
                      <a:pt x="2530" y="357"/>
                      <a:pt x="2475" y="405"/>
                    </a:cubicBezTo>
                    <a:lnTo>
                      <a:pt x="2475" y="405"/>
                    </a:lnTo>
                    <a:cubicBezTo>
                      <a:pt x="2491" y="388"/>
                      <a:pt x="2507" y="370"/>
                      <a:pt x="2524" y="352"/>
                    </a:cubicBezTo>
                    <a:lnTo>
                      <a:pt x="2524" y="352"/>
                    </a:lnTo>
                    <a:cubicBezTo>
                      <a:pt x="2479" y="395"/>
                      <a:pt x="2433" y="439"/>
                      <a:pt x="2392" y="479"/>
                    </a:cubicBezTo>
                    <a:lnTo>
                      <a:pt x="2392" y="479"/>
                    </a:lnTo>
                    <a:cubicBezTo>
                      <a:pt x="2219" y="630"/>
                      <a:pt x="1973" y="844"/>
                      <a:pt x="1906" y="877"/>
                    </a:cubicBezTo>
                    <a:cubicBezTo>
                      <a:pt x="2069" y="737"/>
                      <a:pt x="2194" y="629"/>
                      <a:pt x="2288" y="548"/>
                    </a:cubicBezTo>
                    <a:lnTo>
                      <a:pt x="2288" y="548"/>
                    </a:lnTo>
                    <a:cubicBezTo>
                      <a:pt x="2288" y="548"/>
                      <a:pt x="2289" y="548"/>
                      <a:pt x="2290" y="548"/>
                    </a:cubicBezTo>
                    <a:cubicBezTo>
                      <a:pt x="2293" y="545"/>
                      <a:pt x="2295" y="543"/>
                      <a:pt x="2295" y="542"/>
                    </a:cubicBezTo>
                    <a:lnTo>
                      <a:pt x="2295" y="542"/>
                    </a:lnTo>
                    <a:cubicBezTo>
                      <a:pt x="2475" y="387"/>
                      <a:pt x="2539" y="332"/>
                      <a:pt x="2539" y="332"/>
                    </a:cubicBezTo>
                    <a:lnTo>
                      <a:pt x="2539" y="332"/>
                    </a:lnTo>
                    <a:cubicBezTo>
                      <a:pt x="2539" y="332"/>
                      <a:pt x="2399" y="452"/>
                      <a:pt x="2291" y="543"/>
                    </a:cubicBezTo>
                    <a:lnTo>
                      <a:pt x="2291" y="543"/>
                    </a:lnTo>
                    <a:cubicBezTo>
                      <a:pt x="2289" y="544"/>
                      <a:pt x="2285" y="546"/>
                      <a:pt x="2280" y="549"/>
                    </a:cubicBezTo>
                    <a:lnTo>
                      <a:pt x="2280" y="549"/>
                    </a:lnTo>
                    <a:cubicBezTo>
                      <a:pt x="2282" y="549"/>
                      <a:pt x="2283" y="549"/>
                      <a:pt x="2285" y="549"/>
                    </a:cubicBezTo>
                    <a:lnTo>
                      <a:pt x="2285" y="549"/>
                    </a:lnTo>
                    <a:cubicBezTo>
                      <a:pt x="2223" y="601"/>
                      <a:pt x="2173" y="642"/>
                      <a:pt x="2170" y="642"/>
                    </a:cubicBezTo>
                    <a:cubicBezTo>
                      <a:pt x="2168" y="642"/>
                      <a:pt x="2187" y="624"/>
                      <a:pt x="2235" y="581"/>
                    </a:cubicBezTo>
                    <a:lnTo>
                      <a:pt x="2235" y="581"/>
                    </a:lnTo>
                    <a:cubicBezTo>
                      <a:pt x="2197" y="607"/>
                      <a:pt x="2150" y="641"/>
                      <a:pt x="2115" y="667"/>
                    </a:cubicBezTo>
                    <a:lnTo>
                      <a:pt x="2115" y="667"/>
                    </a:lnTo>
                    <a:lnTo>
                      <a:pt x="2126" y="658"/>
                    </a:lnTo>
                    <a:lnTo>
                      <a:pt x="2126" y="658"/>
                    </a:lnTo>
                    <a:cubicBezTo>
                      <a:pt x="2081" y="691"/>
                      <a:pt x="2064" y="704"/>
                      <a:pt x="2064" y="704"/>
                    </a:cubicBezTo>
                    <a:cubicBezTo>
                      <a:pt x="2064" y="704"/>
                      <a:pt x="2085" y="689"/>
                      <a:pt x="2115" y="667"/>
                    </a:cubicBezTo>
                    <a:lnTo>
                      <a:pt x="2115" y="667"/>
                    </a:lnTo>
                    <a:lnTo>
                      <a:pt x="1770" y="959"/>
                    </a:lnTo>
                    <a:lnTo>
                      <a:pt x="1770" y="959"/>
                    </a:lnTo>
                    <a:cubicBezTo>
                      <a:pt x="1809" y="919"/>
                      <a:pt x="1882" y="847"/>
                      <a:pt x="1906" y="822"/>
                    </a:cubicBezTo>
                    <a:cubicBezTo>
                      <a:pt x="2002" y="726"/>
                      <a:pt x="2182" y="588"/>
                      <a:pt x="2262" y="555"/>
                    </a:cubicBezTo>
                    <a:lnTo>
                      <a:pt x="2262" y="555"/>
                    </a:lnTo>
                    <a:cubicBezTo>
                      <a:pt x="2294" y="527"/>
                      <a:pt x="2334" y="491"/>
                      <a:pt x="2384" y="446"/>
                    </a:cubicBezTo>
                    <a:lnTo>
                      <a:pt x="2384" y="446"/>
                    </a:lnTo>
                    <a:cubicBezTo>
                      <a:pt x="2361" y="459"/>
                      <a:pt x="2319" y="474"/>
                      <a:pt x="2126" y="603"/>
                    </a:cubicBezTo>
                    <a:cubicBezTo>
                      <a:pt x="2280" y="487"/>
                      <a:pt x="2333" y="446"/>
                      <a:pt x="2357" y="427"/>
                    </a:cubicBezTo>
                    <a:lnTo>
                      <a:pt x="2357" y="427"/>
                    </a:lnTo>
                    <a:cubicBezTo>
                      <a:pt x="2330" y="441"/>
                      <a:pt x="2275" y="473"/>
                      <a:pt x="2174" y="534"/>
                    </a:cubicBezTo>
                    <a:lnTo>
                      <a:pt x="2174" y="534"/>
                    </a:lnTo>
                    <a:cubicBezTo>
                      <a:pt x="2176" y="531"/>
                      <a:pt x="2177" y="528"/>
                      <a:pt x="2178" y="524"/>
                    </a:cubicBezTo>
                    <a:lnTo>
                      <a:pt x="2178" y="524"/>
                    </a:lnTo>
                    <a:cubicBezTo>
                      <a:pt x="2196" y="515"/>
                      <a:pt x="2215" y="505"/>
                      <a:pt x="2235" y="493"/>
                    </a:cubicBezTo>
                    <a:cubicBezTo>
                      <a:pt x="2247" y="488"/>
                      <a:pt x="2252" y="485"/>
                      <a:pt x="2250" y="485"/>
                    </a:cubicBezTo>
                    <a:lnTo>
                      <a:pt x="2250" y="485"/>
                    </a:lnTo>
                    <a:cubicBezTo>
                      <a:pt x="2248" y="485"/>
                      <a:pt x="2222" y="495"/>
                      <a:pt x="2180" y="514"/>
                    </a:cubicBezTo>
                    <a:lnTo>
                      <a:pt x="2180" y="514"/>
                    </a:lnTo>
                    <a:cubicBezTo>
                      <a:pt x="2180" y="508"/>
                      <a:pt x="2180" y="502"/>
                      <a:pt x="2180" y="495"/>
                    </a:cubicBezTo>
                    <a:lnTo>
                      <a:pt x="2180" y="495"/>
                    </a:lnTo>
                    <a:cubicBezTo>
                      <a:pt x="2152" y="512"/>
                      <a:pt x="2117" y="534"/>
                      <a:pt x="2086" y="554"/>
                    </a:cubicBezTo>
                    <a:lnTo>
                      <a:pt x="2086" y="554"/>
                    </a:lnTo>
                    <a:cubicBezTo>
                      <a:pt x="1927" y="623"/>
                      <a:pt x="1681" y="731"/>
                      <a:pt x="1468" y="822"/>
                    </a:cubicBezTo>
                    <a:cubicBezTo>
                      <a:pt x="1608" y="729"/>
                      <a:pt x="1787" y="675"/>
                      <a:pt x="2174" y="493"/>
                    </a:cubicBezTo>
                    <a:lnTo>
                      <a:pt x="2174" y="493"/>
                    </a:lnTo>
                    <a:cubicBezTo>
                      <a:pt x="2176" y="493"/>
                      <a:pt x="2178" y="493"/>
                      <a:pt x="2180" y="493"/>
                    </a:cubicBezTo>
                    <a:cubicBezTo>
                      <a:pt x="2190" y="488"/>
                      <a:pt x="2198" y="483"/>
                      <a:pt x="2204" y="479"/>
                    </a:cubicBezTo>
                    <a:lnTo>
                      <a:pt x="2204" y="479"/>
                    </a:lnTo>
                    <a:cubicBezTo>
                      <a:pt x="2206" y="478"/>
                      <a:pt x="2208" y="477"/>
                      <a:pt x="2210" y="476"/>
                    </a:cubicBezTo>
                    <a:lnTo>
                      <a:pt x="2210" y="476"/>
                    </a:lnTo>
                    <a:cubicBezTo>
                      <a:pt x="2203" y="481"/>
                      <a:pt x="2194" y="486"/>
                      <a:pt x="2185" y="492"/>
                    </a:cubicBezTo>
                    <a:lnTo>
                      <a:pt x="2185" y="492"/>
                    </a:lnTo>
                    <a:cubicBezTo>
                      <a:pt x="2238" y="474"/>
                      <a:pt x="2249" y="467"/>
                      <a:pt x="2234" y="467"/>
                    </a:cubicBezTo>
                    <a:cubicBezTo>
                      <a:pt x="2232" y="467"/>
                      <a:pt x="2231" y="467"/>
                      <a:pt x="2229" y="467"/>
                    </a:cubicBezTo>
                    <a:lnTo>
                      <a:pt x="2229" y="467"/>
                    </a:lnTo>
                    <a:cubicBezTo>
                      <a:pt x="2282" y="442"/>
                      <a:pt x="2339" y="414"/>
                      <a:pt x="2399" y="384"/>
                    </a:cubicBezTo>
                    <a:lnTo>
                      <a:pt x="2399" y="384"/>
                    </a:lnTo>
                    <a:cubicBezTo>
                      <a:pt x="2315" y="419"/>
                      <a:pt x="2246" y="448"/>
                      <a:pt x="2191" y="472"/>
                    </a:cubicBezTo>
                    <a:lnTo>
                      <a:pt x="2191" y="472"/>
                    </a:lnTo>
                    <a:cubicBezTo>
                      <a:pt x="2056" y="493"/>
                      <a:pt x="1688" y="575"/>
                      <a:pt x="1634" y="575"/>
                    </a:cubicBezTo>
                    <a:cubicBezTo>
                      <a:pt x="1618" y="575"/>
                      <a:pt x="1631" y="567"/>
                      <a:pt x="1687" y="548"/>
                    </a:cubicBezTo>
                    <a:lnTo>
                      <a:pt x="2126" y="439"/>
                    </a:lnTo>
                    <a:lnTo>
                      <a:pt x="2126" y="439"/>
                    </a:lnTo>
                    <a:cubicBezTo>
                      <a:pt x="2047" y="454"/>
                      <a:pt x="1994" y="465"/>
                      <a:pt x="1958" y="473"/>
                    </a:cubicBezTo>
                    <a:lnTo>
                      <a:pt x="1958" y="473"/>
                    </a:lnTo>
                    <a:cubicBezTo>
                      <a:pt x="2007" y="459"/>
                      <a:pt x="2047" y="439"/>
                      <a:pt x="1906" y="439"/>
                    </a:cubicBezTo>
                    <a:cubicBezTo>
                      <a:pt x="1858" y="451"/>
                      <a:pt x="1814" y="460"/>
                      <a:pt x="1774" y="468"/>
                    </a:cubicBezTo>
                    <a:lnTo>
                      <a:pt x="1774" y="468"/>
                    </a:lnTo>
                    <a:cubicBezTo>
                      <a:pt x="1756" y="466"/>
                      <a:pt x="1694" y="466"/>
                      <a:pt x="1626" y="466"/>
                    </a:cubicBezTo>
                    <a:cubicBezTo>
                      <a:pt x="1455" y="466"/>
                      <a:pt x="1249" y="466"/>
                      <a:pt x="1633" y="439"/>
                    </a:cubicBezTo>
                    <a:cubicBezTo>
                      <a:pt x="935" y="439"/>
                      <a:pt x="553" y="386"/>
                      <a:pt x="486" y="333"/>
                    </a:cubicBezTo>
                    <a:lnTo>
                      <a:pt x="486" y="333"/>
                    </a:lnTo>
                    <a:cubicBezTo>
                      <a:pt x="373" y="338"/>
                      <a:pt x="341" y="351"/>
                      <a:pt x="209" y="384"/>
                    </a:cubicBezTo>
                    <a:cubicBezTo>
                      <a:pt x="537" y="439"/>
                      <a:pt x="1140" y="439"/>
                      <a:pt x="1140" y="439"/>
                    </a:cubicBezTo>
                    <a:cubicBezTo>
                      <a:pt x="482" y="439"/>
                      <a:pt x="811" y="493"/>
                      <a:pt x="209" y="548"/>
                    </a:cubicBezTo>
                    <a:cubicBezTo>
                      <a:pt x="340" y="537"/>
                      <a:pt x="430" y="533"/>
                      <a:pt x="493" y="533"/>
                    </a:cubicBezTo>
                    <a:cubicBezTo>
                      <a:pt x="743" y="533"/>
                      <a:pt x="559" y="603"/>
                      <a:pt x="866" y="603"/>
                    </a:cubicBezTo>
                    <a:cubicBezTo>
                      <a:pt x="975" y="603"/>
                      <a:pt x="921" y="603"/>
                      <a:pt x="592" y="658"/>
                    </a:cubicBezTo>
                    <a:lnTo>
                      <a:pt x="428" y="658"/>
                    </a:lnTo>
                    <a:cubicBezTo>
                      <a:pt x="380" y="658"/>
                      <a:pt x="331" y="700"/>
                      <a:pt x="320" y="710"/>
                    </a:cubicBezTo>
                    <a:lnTo>
                      <a:pt x="320" y="710"/>
                    </a:lnTo>
                    <a:cubicBezTo>
                      <a:pt x="353" y="704"/>
                      <a:pt x="497" y="688"/>
                      <a:pt x="533" y="688"/>
                    </a:cubicBezTo>
                    <a:cubicBezTo>
                      <a:pt x="555" y="688"/>
                      <a:pt x="537" y="694"/>
                      <a:pt x="428" y="713"/>
                    </a:cubicBezTo>
                    <a:cubicBezTo>
                      <a:pt x="373" y="731"/>
                      <a:pt x="336" y="737"/>
                      <a:pt x="310" y="737"/>
                    </a:cubicBezTo>
                    <a:cubicBezTo>
                      <a:pt x="257" y="737"/>
                      <a:pt x="245" y="713"/>
                      <a:pt x="209" y="713"/>
                    </a:cubicBezTo>
                    <a:cubicBezTo>
                      <a:pt x="178" y="743"/>
                      <a:pt x="240" y="752"/>
                      <a:pt x="333" y="752"/>
                    </a:cubicBezTo>
                    <a:cubicBezTo>
                      <a:pt x="482" y="752"/>
                      <a:pt x="713" y="728"/>
                      <a:pt x="764" y="728"/>
                    </a:cubicBezTo>
                    <a:cubicBezTo>
                      <a:pt x="795" y="728"/>
                      <a:pt x="759" y="737"/>
                      <a:pt x="592" y="767"/>
                    </a:cubicBezTo>
                    <a:cubicBezTo>
                      <a:pt x="921" y="713"/>
                      <a:pt x="975" y="767"/>
                      <a:pt x="1632" y="603"/>
                    </a:cubicBezTo>
                    <a:lnTo>
                      <a:pt x="1632" y="603"/>
                    </a:lnTo>
                    <a:cubicBezTo>
                      <a:pt x="1413" y="658"/>
                      <a:pt x="866" y="822"/>
                      <a:pt x="975" y="822"/>
                    </a:cubicBezTo>
                    <a:cubicBezTo>
                      <a:pt x="1130" y="776"/>
                      <a:pt x="1180" y="760"/>
                      <a:pt x="1180" y="760"/>
                    </a:cubicBezTo>
                    <a:lnTo>
                      <a:pt x="1180" y="760"/>
                    </a:lnTo>
                    <a:cubicBezTo>
                      <a:pt x="1181" y="760"/>
                      <a:pt x="959" y="831"/>
                      <a:pt x="1049" y="831"/>
                    </a:cubicBezTo>
                    <a:cubicBezTo>
                      <a:pt x="1064" y="831"/>
                      <a:pt x="1088" y="829"/>
                      <a:pt x="1123" y="824"/>
                    </a:cubicBezTo>
                    <a:lnTo>
                      <a:pt x="1123" y="824"/>
                    </a:lnTo>
                    <a:cubicBezTo>
                      <a:pt x="1157" y="809"/>
                      <a:pt x="1199" y="790"/>
                      <a:pt x="1249" y="767"/>
                    </a:cubicBezTo>
                    <a:cubicBezTo>
                      <a:pt x="1585" y="671"/>
                      <a:pt x="1585" y="702"/>
                      <a:pt x="1949" y="563"/>
                    </a:cubicBezTo>
                    <a:lnTo>
                      <a:pt x="1949" y="563"/>
                    </a:lnTo>
                    <a:cubicBezTo>
                      <a:pt x="1893" y="575"/>
                      <a:pt x="1825" y="589"/>
                      <a:pt x="1742" y="603"/>
                    </a:cubicBezTo>
                    <a:cubicBezTo>
                      <a:pt x="1832" y="558"/>
                      <a:pt x="1997" y="513"/>
                      <a:pt x="2114" y="498"/>
                    </a:cubicBezTo>
                    <a:lnTo>
                      <a:pt x="2114" y="498"/>
                    </a:lnTo>
                    <a:cubicBezTo>
                      <a:pt x="2118" y="497"/>
                      <a:pt x="2122" y="495"/>
                      <a:pt x="2126" y="493"/>
                    </a:cubicBezTo>
                    <a:cubicBezTo>
                      <a:pt x="2131" y="493"/>
                      <a:pt x="2135" y="494"/>
                      <a:pt x="2137" y="495"/>
                    </a:cubicBezTo>
                    <a:lnTo>
                      <a:pt x="2137" y="495"/>
                    </a:lnTo>
                    <a:cubicBezTo>
                      <a:pt x="2137" y="495"/>
                      <a:pt x="2136" y="496"/>
                      <a:pt x="2136" y="496"/>
                    </a:cubicBezTo>
                    <a:lnTo>
                      <a:pt x="2136" y="496"/>
                    </a:lnTo>
                    <a:cubicBezTo>
                      <a:pt x="2136" y="496"/>
                      <a:pt x="2137" y="496"/>
                      <a:pt x="2138" y="496"/>
                    </a:cubicBezTo>
                    <a:lnTo>
                      <a:pt x="2138" y="496"/>
                    </a:lnTo>
                    <a:cubicBezTo>
                      <a:pt x="2146" y="501"/>
                      <a:pt x="2112" y="519"/>
                      <a:pt x="2031" y="542"/>
                    </a:cubicBezTo>
                    <a:lnTo>
                      <a:pt x="2031" y="542"/>
                    </a:lnTo>
                    <a:cubicBezTo>
                      <a:pt x="1874" y="612"/>
                      <a:pt x="1957" y="581"/>
                      <a:pt x="1687" y="658"/>
                    </a:cubicBezTo>
                    <a:cubicBezTo>
                      <a:pt x="1687" y="658"/>
                      <a:pt x="1523" y="767"/>
                      <a:pt x="1304" y="822"/>
                    </a:cubicBezTo>
                    <a:cubicBezTo>
                      <a:pt x="1310" y="816"/>
                      <a:pt x="1309" y="813"/>
                      <a:pt x="1301" y="813"/>
                    </a:cubicBezTo>
                    <a:cubicBezTo>
                      <a:pt x="1241" y="813"/>
                      <a:pt x="787" y="986"/>
                      <a:pt x="592" y="986"/>
                    </a:cubicBezTo>
                    <a:cubicBezTo>
                      <a:pt x="675" y="957"/>
                      <a:pt x="741" y="934"/>
                      <a:pt x="793" y="917"/>
                    </a:cubicBezTo>
                    <a:lnTo>
                      <a:pt x="793" y="917"/>
                    </a:lnTo>
                    <a:cubicBezTo>
                      <a:pt x="719" y="935"/>
                      <a:pt x="753" y="917"/>
                      <a:pt x="373" y="986"/>
                    </a:cubicBezTo>
                    <a:cubicBezTo>
                      <a:pt x="316" y="1015"/>
                      <a:pt x="326" y="1025"/>
                      <a:pt x="371" y="1025"/>
                    </a:cubicBezTo>
                    <a:cubicBezTo>
                      <a:pt x="473" y="1025"/>
                      <a:pt x="752" y="975"/>
                      <a:pt x="841" y="975"/>
                    </a:cubicBezTo>
                    <a:cubicBezTo>
                      <a:pt x="864" y="975"/>
                      <a:pt x="874" y="978"/>
                      <a:pt x="866" y="986"/>
                    </a:cubicBezTo>
                    <a:lnTo>
                      <a:pt x="428" y="1151"/>
                    </a:lnTo>
                    <a:cubicBezTo>
                      <a:pt x="564" y="1117"/>
                      <a:pt x="786" y="1040"/>
                      <a:pt x="827" y="1040"/>
                    </a:cubicBezTo>
                    <a:cubicBezTo>
                      <a:pt x="853" y="1040"/>
                      <a:pt x="812" y="1068"/>
                      <a:pt x="647" y="1151"/>
                    </a:cubicBezTo>
                    <a:lnTo>
                      <a:pt x="1030" y="986"/>
                    </a:lnTo>
                    <a:lnTo>
                      <a:pt x="1030" y="986"/>
                    </a:lnTo>
                    <a:cubicBezTo>
                      <a:pt x="811" y="1096"/>
                      <a:pt x="975" y="1041"/>
                      <a:pt x="537" y="1315"/>
                    </a:cubicBezTo>
                    <a:lnTo>
                      <a:pt x="1304" y="986"/>
                    </a:lnTo>
                    <a:lnTo>
                      <a:pt x="1304" y="986"/>
                    </a:lnTo>
                    <a:cubicBezTo>
                      <a:pt x="1031" y="1143"/>
                      <a:pt x="945" y="1208"/>
                      <a:pt x="978" y="1208"/>
                    </a:cubicBezTo>
                    <a:cubicBezTo>
                      <a:pt x="1038" y="1208"/>
                      <a:pt x="1484" y="994"/>
                      <a:pt x="1906" y="713"/>
                    </a:cubicBezTo>
                    <a:lnTo>
                      <a:pt x="1906" y="713"/>
                    </a:lnTo>
                    <a:cubicBezTo>
                      <a:pt x="1852" y="767"/>
                      <a:pt x="1742" y="822"/>
                      <a:pt x="1578" y="932"/>
                    </a:cubicBezTo>
                    <a:cubicBezTo>
                      <a:pt x="1523" y="986"/>
                      <a:pt x="1414" y="1041"/>
                      <a:pt x="1359" y="1096"/>
                    </a:cubicBezTo>
                    <a:cubicBezTo>
                      <a:pt x="1325" y="1096"/>
                      <a:pt x="1183" y="1203"/>
                      <a:pt x="1216" y="1203"/>
                    </a:cubicBezTo>
                    <a:cubicBezTo>
                      <a:pt x="1236" y="1203"/>
                      <a:pt x="1318" y="1164"/>
                      <a:pt x="1523" y="1041"/>
                    </a:cubicBezTo>
                    <a:cubicBezTo>
                      <a:pt x="1543" y="1028"/>
                      <a:pt x="1553" y="1022"/>
                      <a:pt x="1554" y="1022"/>
                    </a:cubicBezTo>
                    <a:lnTo>
                      <a:pt x="1554" y="1022"/>
                    </a:lnTo>
                    <a:cubicBezTo>
                      <a:pt x="1559" y="1022"/>
                      <a:pt x="1133" y="1322"/>
                      <a:pt x="1085" y="1370"/>
                    </a:cubicBezTo>
                    <a:cubicBezTo>
                      <a:pt x="1255" y="1248"/>
                      <a:pt x="1325" y="1208"/>
                      <a:pt x="1344" y="1208"/>
                    </a:cubicBezTo>
                    <a:cubicBezTo>
                      <a:pt x="1384" y="1208"/>
                      <a:pt x="1209" y="1378"/>
                      <a:pt x="1232" y="1378"/>
                    </a:cubicBezTo>
                    <a:cubicBezTo>
                      <a:pt x="1247" y="1378"/>
                      <a:pt x="1344" y="1307"/>
                      <a:pt x="1634" y="1074"/>
                    </a:cubicBezTo>
                    <a:lnTo>
                      <a:pt x="1634" y="1074"/>
                    </a:lnTo>
                    <a:lnTo>
                      <a:pt x="1414" y="1260"/>
                    </a:lnTo>
                    <a:cubicBezTo>
                      <a:pt x="1281" y="1392"/>
                      <a:pt x="1242" y="1440"/>
                      <a:pt x="1256" y="1440"/>
                    </a:cubicBezTo>
                    <a:cubicBezTo>
                      <a:pt x="1294" y="1440"/>
                      <a:pt x="1712" y="1098"/>
                      <a:pt x="1758" y="1098"/>
                    </a:cubicBezTo>
                    <a:cubicBezTo>
                      <a:pt x="1780" y="1098"/>
                      <a:pt x="1713" y="1180"/>
                      <a:pt x="1468" y="1425"/>
                    </a:cubicBezTo>
                    <a:cubicBezTo>
                      <a:pt x="1568" y="1324"/>
                      <a:pt x="1714" y="1224"/>
                      <a:pt x="1989" y="958"/>
                    </a:cubicBezTo>
                    <a:lnTo>
                      <a:pt x="1989" y="958"/>
                    </a:lnTo>
                    <a:cubicBezTo>
                      <a:pt x="1929" y="1018"/>
                      <a:pt x="1882" y="1066"/>
                      <a:pt x="1852" y="1096"/>
                    </a:cubicBezTo>
                    <a:lnTo>
                      <a:pt x="2070" y="877"/>
                    </a:lnTo>
                    <a:lnTo>
                      <a:pt x="2070" y="877"/>
                    </a:lnTo>
                    <a:cubicBezTo>
                      <a:pt x="2042" y="906"/>
                      <a:pt x="2015" y="932"/>
                      <a:pt x="1989" y="958"/>
                    </a:cubicBezTo>
                    <a:lnTo>
                      <a:pt x="1989" y="958"/>
                    </a:lnTo>
                    <a:cubicBezTo>
                      <a:pt x="2088" y="856"/>
                      <a:pt x="2222" y="717"/>
                      <a:pt x="2368" y="557"/>
                    </a:cubicBezTo>
                    <a:lnTo>
                      <a:pt x="2368" y="557"/>
                    </a:lnTo>
                    <a:cubicBezTo>
                      <a:pt x="2365" y="559"/>
                      <a:pt x="2362" y="560"/>
                      <a:pt x="2361" y="560"/>
                    </a:cubicBezTo>
                    <a:cubicBezTo>
                      <a:pt x="2347" y="560"/>
                      <a:pt x="2381" y="513"/>
                      <a:pt x="2439" y="447"/>
                    </a:cubicBezTo>
                    <a:lnTo>
                      <a:pt x="2439" y="447"/>
                    </a:lnTo>
                    <a:cubicBezTo>
                      <a:pt x="2481" y="409"/>
                      <a:pt x="2524" y="369"/>
                      <a:pt x="2564" y="329"/>
                    </a:cubicBezTo>
                    <a:cubicBezTo>
                      <a:pt x="2566" y="327"/>
                      <a:pt x="2567" y="325"/>
                      <a:pt x="2567" y="32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6" name="Google Shape;4246;p32"/>
              <p:cNvSpPr/>
              <p:nvPr/>
            </p:nvSpPr>
            <p:spPr>
              <a:xfrm>
                <a:off x="7127503" y="2603563"/>
                <a:ext cx="4750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385" h="275" extrusionOk="0">
                    <a:moveTo>
                      <a:pt x="384" y="1"/>
                    </a:moveTo>
                    <a:cubicBezTo>
                      <a:pt x="352" y="22"/>
                      <a:pt x="329" y="39"/>
                      <a:pt x="312" y="53"/>
                    </a:cubicBezTo>
                    <a:lnTo>
                      <a:pt x="312" y="53"/>
                    </a:lnTo>
                    <a:lnTo>
                      <a:pt x="384" y="1"/>
                    </a:lnTo>
                    <a:close/>
                    <a:moveTo>
                      <a:pt x="312" y="53"/>
                    </a:moveTo>
                    <a:lnTo>
                      <a:pt x="1" y="275"/>
                    </a:lnTo>
                    <a:lnTo>
                      <a:pt x="1" y="275"/>
                    </a:lnTo>
                    <a:lnTo>
                      <a:pt x="276" y="91"/>
                    </a:lnTo>
                    <a:lnTo>
                      <a:pt x="276" y="91"/>
                    </a:lnTo>
                    <a:cubicBezTo>
                      <a:pt x="276" y="92"/>
                      <a:pt x="277" y="92"/>
                      <a:pt x="277" y="92"/>
                    </a:cubicBezTo>
                    <a:cubicBezTo>
                      <a:pt x="284" y="92"/>
                      <a:pt x="307" y="78"/>
                      <a:pt x="329" y="56"/>
                    </a:cubicBezTo>
                    <a:lnTo>
                      <a:pt x="329" y="56"/>
                    </a:lnTo>
                    <a:lnTo>
                      <a:pt x="276" y="91"/>
                    </a:lnTo>
                    <a:lnTo>
                      <a:pt x="276" y="91"/>
                    </a:lnTo>
                    <a:cubicBezTo>
                      <a:pt x="271" y="90"/>
                      <a:pt x="280" y="78"/>
                      <a:pt x="312" y="53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7" name="Google Shape;4247;p32"/>
              <p:cNvSpPr/>
              <p:nvPr/>
            </p:nvSpPr>
            <p:spPr>
              <a:xfrm>
                <a:off x="7131549" y="2603563"/>
                <a:ext cx="2036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56" extrusionOk="0">
                    <a:moveTo>
                      <a:pt x="55" y="1"/>
                    </a:moveTo>
                    <a:lnTo>
                      <a:pt x="0" y="56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8" name="Google Shape;4248;p32"/>
              <p:cNvSpPr/>
              <p:nvPr/>
            </p:nvSpPr>
            <p:spPr>
              <a:xfrm>
                <a:off x="7136334" y="2605888"/>
                <a:ext cx="1468" cy="1322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08" extrusionOk="0">
                    <a:moveTo>
                      <a:pt x="111" y="1"/>
                    </a:moveTo>
                    <a:lnTo>
                      <a:pt x="111" y="1"/>
                    </a:lnTo>
                    <a:cubicBezTo>
                      <a:pt x="104" y="1"/>
                      <a:pt x="77" y="28"/>
                      <a:pt x="50" y="83"/>
                    </a:cubicBezTo>
                    <a:cubicBezTo>
                      <a:pt x="104" y="28"/>
                      <a:pt x="118" y="1"/>
                      <a:pt x="111" y="1"/>
                    </a:cubicBezTo>
                    <a:close/>
                    <a:moveTo>
                      <a:pt x="50" y="83"/>
                    </a:moveTo>
                    <a:cubicBezTo>
                      <a:pt x="13" y="83"/>
                      <a:pt x="1" y="107"/>
                      <a:pt x="13" y="107"/>
                    </a:cubicBezTo>
                    <a:cubicBezTo>
                      <a:pt x="19" y="107"/>
                      <a:pt x="31" y="101"/>
                      <a:pt x="50" y="83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9" name="Google Shape;4249;p32"/>
              <p:cNvSpPr/>
              <p:nvPr/>
            </p:nvSpPr>
            <p:spPr>
              <a:xfrm>
                <a:off x="7139630" y="2602909"/>
                <a:ext cx="691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56" h="110" extrusionOk="0">
                    <a:moveTo>
                      <a:pt x="1" y="110"/>
                    </a:moveTo>
                    <a:lnTo>
                      <a:pt x="55" y="0"/>
                    </a:lnTo>
                    <a:lnTo>
                      <a:pt x="1" y="11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0" name="Google Shape;4250;p32"/>
              <p:cNvSpPr/>
              <p:nvPr/>
            </p:nvSpPr>
            <p:spPr>
              <a:xfrm>
                <a:off x="7138744" y="2586986"/>
                <a:ext cx="15767" cy="21604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765" extrusionOk="0">
                    <a:moveTo>
                      <a:pt x="1173" y="209"/>
                    </a:moveTo>
                    <a:lnTo>
                      <a:pt x="1173" y="209"/>
                    </a:lnTo>
                    <a:cubicBezTo>
                      <a:pt x="1173" y="209"/>
                      <a:pt x="1172" y="212"/>
                      <a:pt x="1168" y="220"/>
                    </a:cubicBezTo>
                    <a:cubicBezTo>
                      <a:pt x="1168" y="220"/>
                      <a:pt x="1168" y="220"/>
                      <a:pt x="1168" y="221"/>
                    </a:cubicBezTo>
                    <a:lnTo>
                      <a:pt x="1168" y="221"/>
                    </a:lnTo>
                    <a:cubicBezTo>
                      <a:pt x="1171" y="213"/>
                      <a:pt x="1173" y="209"/>
                      <a:pt x="1173" y="209"/>
                    </a:cubicBezTo>
                    <a:close/>
                    <a:moveTo>
                      <a:pt x="991" y="377"/>
                    </a:moveTo>
                    <a:cubicBezTo>
                      <a:pt x="995" y="377"/>
                      <a:pt x="981" y="396"/>
                      <a:pt x="921" y="467"/>
                    </a:cubicBezTo>
                    <a:lnTo>
                      <a:pt x="921" y="467"/>
                    </a:lnTo>
                    <a:lnTo>
                      <a:pt x="959" y="405"/>
                    </a:lnTo>
                    <a:lnTo>
                      <a:pt x="959" y="405"/>
                    </a:lnTo>
                    <a:cubicBezTo>
                      <a:pt x="941" y="430"/>
                      <a:pt x="921" y="457"/>
                      <a:pt x="900" y="484"/>
                    </a:cubicBezTo>
                    <a:lnTo>
                      <a:pt x="900" y="484"/>
                    </a:lnTo>
                    <a:cubicBezTo>
                      <a:pt x="912" y="466"/>
                      <a:pt x="928" y="442"/>
                      <a:pt x="948" y="413"/>
                    </a:cubicBezTo>
                    <a:lnTo>
                      <a:pt x="948" y="413"/>
                    </a:lnTo>
                    <a:lnTo>
                      <a:pt x="953" y="406"/>
                    </a:lnTo>
                    <a:lnTo>
                      <a:pt x="953" y="406"/>
                    </a:lnTo>
                    <a:cubicBezTo>
                      <a:pt x="956" y="404"/>
                      <a:pt x="958" y="402"/>
                      <a:pt x="962" y="399"/>
                    </a:cubicBezTo>
                    <a:lnTo>
                      <a:pt x="962" y="399"/>
                    </a:lnTo>
                    <a:lnTo>
                      <a:pt x="959" y="405"/>
                    </a:lnTo>
                    <a:lnTo>
                      <a:pt x="959" y="405"/>
                    </a:lnTo>
                    <a:cubicBezTo>
                      <a:pt x="960" y="403"/>
                      <a:pt x="961" y="401"/>
                      <a:pt x="963" y="399"/>
                    </a:cubicBezTo>
                    <a:lnTo>
                      <a:pt x="963" y="399"/>
                    </a:lnTo>
                    <a:cubicBezTo>
                      <a:pt x="974" y="390"/>
                      <a:pt x="989" y="377"/>
                      <a:pt x="991" y="377"/>
                    </a:cubicBezTo>
                    <a:close/>
                    <a:moveTo>
                      <a:pt x="900" y="484"/>
                    </a:moveTo>
                    <a:lnTo>
                      <a:pt x="900" y="484"/>
                    </a:lnTo>
                    <a:cubicBezTo>
                      <a:pt x="897" y="488"/>
                      <a:pt x="895" y="492"/>
                      <a:pt x="892" y="496"/>
                    </a:cubicBezTo>
                    <a:lnTo>
                      <a:pt x="892" y="496"/>
                    </a:lnTo>
                    <a:cubicBezTo>
                      <a:pt x="890" y="497"/>
                      <a:pt x="889" y="499"/>
                      <a:pt x="887" y="500"/>
                    </a:cubicBezTo>
                    <a:lnTo>
                      <a:pt x="887" y="500"/>
                    </a:lnTo>
                    <a:cubicBezTo>
                      <a:pt x="892" y="495"/>
                      <a:pt x="896" y="490"/>
                      <a:pt x="900" y="484"/>
                    </a:cubicBezTo>
                    <a:close/>
                    <a:moveTo>
                      <a:pt x="901" y="478"/>
                    </a:moveTo>
                    <a:cubicBezTo>
                      <a:pt x="894" y="488"/>
                      <a:pt x="888" y="497"/>
                      <a:pt x="883" y="504"/>
                    </a:cubicBezTo>
                    <a:lnTo>
                      <a:pt x="883" y="504"/>
                    </a:lnTo>
                    <a:cubicBezTo>
                      <a:pt x="885" y="503"/>
                      <a:pt x="886" y="502"/>
                      <a:pt x="887" y="500"/>
                    </a:cubicBezTo>
                    <a:lnTo>
                      <a:pt x="887" y="500"/>
                    </a:lnTo>
                    <a:cubicBezTo>
                      <a:pt x="885" y="504"/>
                      <a:pt x="882" y="508"/>
                      <a:pt x="879" y="511"/>
                    </a:cubicBezTo>
                    <a:lnTo>
                      <a:pt x="879" y="511"/>
                    </a:lnTo>
                    <a:cubicBezTo>
                      <a:pt x="880" y="509"/>
                      <a:pt x="882" y="507"/>
                      <a:pt x="883" y="504"/>
                    </a:cubicBezTo>
                    <a:lnTo>
                      <a:pt x="883" y="504"/>
                    </a:lnTo>
                    <a:cubicBezTo>
                      <a:pt x="879" y="509"/>
                      <a:pt x="877" y="511"/>
                      <a:pt x="877" y="511"/>
                    </a:cubicBezTo>
                    <a:cubicBezTo>
                      <a:pt x="877" y="511"/>
                      <a:pt x="876" y="511"/>
                      <a:pt x="876" y="512"/>
                    </a:cubicBezTo>
                    <a:lnTo>
                      <a:pt x="876" y="512"/>
                    </a:lnTo>
                    <a:lnTo>
                      <a:pt x="901" y="478"/>
                    </a:lnTo>
                    <a:close/>
                    <a:moveTo>
                      <a:pt x="834" y="554"/>
                    </a:moveTo>
                    <a:cubicBezTo>
                      <a:pt x="821" y="567"/>
                      <a:pt x="805" y="583"/>
                      <a:pt x="785" y="603"/>
                    </a:cubicBezTo>
                    <a:cubicBezTo>
                      <a:pt x="774" y="624"/>
                      <a:pt x="764" y="643"/>
                      <a:pt x="755" y="660"/>
                    </a:cubicBezTo>
                    <a:lnTo>
                      <a:pt x="755" y="660"/>
                    </a:lnTo>
                    <a:cubicBezTo>
                      <a:pt x="768" y="644"/>
                      <a:pt x="781" y="630"/>
                      <a:pt x="793" y="616"/>
                    </a:cubicBezTo>
                    <a:lnTo>
                      <a:pt x="793" y="616"/>
                    </a:lnTo>
                    <a:cubicBezTo>
                      <a:pt x="790" y="621"/>
                      <a:pt x="787" y="626"/>
                      <a:pt x="783" y="631"/>
                    </a:cubicBezTo>
                    <a:lnTo>
                      <a:pt x="783" y="631"/>
                    </a:lnTo>
                    <a:cubicBezTo>
                      <a:pt x="794" y="617"/>
                      <a:pt x="801" y="608"/>
                      <a:pt x="804" y="608"/>
                    </a:cubicBezTo>
                    <a:lnTo>
                      <a:pt x="804" y="608"/>
                    </a:lnTo>
                    <a:cubicBezTo>
                      <a:pt x="804" y="608"/>
                      <a:pt x="804" y="608"/>
                      <a:pt x="804" y="608"/>
                    </a:cubicBezTo>
                    <a:lnTo>
                      <a:pt x="804" y="608"/>
                    </a:lnTo>
                    <a:cubicBezTo>
                      <a:pt x="815" y="594"/>
                      <a:pt x="826" y="579"/>
                      <a:pt x="837" y="566"/>
                    </a:cubicBezTo>
                    <a:lnTo>
                      <a:pt x="837" y="566"/>
                    </a:lnTo>
                    <a:cubicBezTo>
                      <a:pt x="823" y="581"/>
                      <a:pt x="809" y="598"/>
                      <a:pt x="793" y="616"/>
                    </a:cubicBezTo>
                    <a:lnTo>
                      <a:pt x="793" y="616"/>
                    </a:lnTo>
                    <a:cubicBezTo>
                      <a:pt x="807" y="594"/>
                      <a:pt x="821" y="574"/>
                      <a:pt x="834" y="554"/>
                    </a:cubicBezTo>
                    <a:close/>
                    <a:moveTo>
                      <a:pt x="921" y="467"/>
                    </a:moveTo>
                    <a:lnTo>
                      <a:pt x="839" y="603"/>
                    </a:lnTo>
                    <a:cubicBezTo>
                      <a:pt x="818" y="625"/>
                      <a:pt x="798" y="645"/>
                      <a:pt x="782" y="662"/>
                    </a:cubicBezTo>
                    <a:lnTo>
                      <a:pt x="782" y="662"/>
                    </a:lnTo>
                    <a:cubicBezTo>
                      <a:pt x="783" y="661"/>
                      <a:pt x="784" y="659"/>
                      <a:pt x="785" y="658"/>
                    </a:cubicBezTo>
                    <a:cubicBezTo>
                      <a:pt x="797" y="634"/>
                      <a:pt x="803" y="620"/>
                      <a:pt x="804" y="613"/>
                    </a:cubicBezTo>
                    <a:lnTo>
                      <a:pt x="804" y="613"/>
                    </a:lnTo>
                    <a:cubicBezTo>
                      <a:pt x="824" y="587"/>
                      <a:pt x="845" y="559"/>
                      <a:pt x="864" y="533"/>
                    </a:cubicBezTo>
                    <a:lnTo>
                      <a:pt x="864" y="533"/>
                    </a:lnTo>
                    <a:cubicBezTo>
                      <a:pt x="865" y="533"/>
                      <a:pt x="866" y="532"/>
                      <a:pt x="866" y="531"/>
                    </a:cubicBezTo>
                    <a:lnTo>
                      <a:pt x="866" y="531"/>
                    </a:lnTo>
                    <a:cubicBezTo>
                      <a:pt x="862" y="538"/>
                      <a:pt x="860" y="542"/>
                      <a:pt x="860" y="542"/>
                    </a:cubicBezTo>
                    <a:cubicBezTo>
                      <a:pt x="860" y="542"/>
                      <a:pt x="865" y="536"/>
                      <a:pt x="874" y="522"/>
                    </a:cubicBezTo>
                    <a:lnTo>
                      <a:pt x="874" y="522"/>
                    </a:lnTo>
                    <a:cubicBezTo>
                      <a:pt x="872" y="525"/>
                      <a:pt x="869" y="528"/>
                      <a:pt x="866" y="531"/>
                    </a:cubicBezTo>
                    <a:lnTo>
                      <a:pt x="866" y="531"/>
                    </a:lnTo>
                    <a:cubicBezTo>
                      <a:pt x="867" y="531"/>
                      <a:pt x="867" y="530"/>
                      <a:pt x="867" y="529"/>
                    </a:cubicBezTo>
                    <a:lnTo>
                      <a:pt x="867" y="529"/>
                    </a:lnTo>
                    <a:cubicBezTo>
                      <a:pt x="874" y="520"/>
                      <a:pt x="881" y="511"/>
                      <a:pt x="887" y="503"/>
                    </a:cubicBezTo>
                    <a:lnTo>
                      <a:pt x="887" y="503"/>
                    </a:lnTo>
                    <a:cubicBezTo>
                      <a:pt x="882" y="510"/>
                      <a:pt x="878" y="516"/>
                      <a:pt x="874" y="522"/>
                    </a:cubicBezTo>
                    <a:lnTo>
                      <a:pt x="874" y="522"/>
                    </a:lnTo>
                    <a:cubicBezTo>
                      <a:pt x="893" y="500"/>
                      <a:pt x="908" y="482"/>
                      <a:pt x="921" y="467"/>
                    </a:cubicBezTo>
                    <a:close/>
                    <a:moveTo>
                      <a:pt x="784" y="659"/>
                    </a:moveTo>
                    <a:lnTo>
                      <a:pt x="784" y="659"/>
                    </a:lnTo>
                    <a:cubicBezTo>
                      <a:pt x="783" y="660"/>
                      <a:pt x="782" y="662"/>
                      <a:pt x="781" y="663"/>
                    </a:cubicBezTo>
                    <a:lnTo>
                      <a:pt x="781" y="663"/>
                    </a:lnTo>
                    <a:cubicBezTo>
                      <a:pt x="781" y="663"/>
                      <a:pt x="781" y="663"/>
                      <a:pt x="781" y="663"/>
                    </a:cubicBezTo>
                    <a:lnTo>
                      <a:pt x="781" y="663"/>
                    </a:lnTo>
                    <a:cubicBezTo>
                      <a:pt x="782" y="662"/>
                      <a:pt x="783" y="660"/>
                      <a:pt x="784" y="659"/>
                    </a:cubicBezTo>
                    <a:close/>
                    <a:moveTo>
                      <a:pt x="571" y="982"/>
                    </a:moveTo>
                    <a:lnTo>
                      <a:pt x="571" y="982"/>
                    </a:lnTo>
                    <a:cubicBezTo>
                      <a:pt x="574" y="982"/>
                      <a:pt x="562" y="1001"/>
                      <a:pt x="540" y="1033"/>
                    </a:cubicBezTo>
                    <a:lnTo>
                      <a:pt x="540" y="1033"/>
                    </a:lnTo>
                    <a:cubicBezTo>
                      <a:pt x="548" y="1018"/>
                      <a:pt x="557" y="1003"/>
                      <a:pt x="566" y="987"/>
                    </a:cubicBezTo>
                    <a:lnTo>
                      <a:pt x="566" y="987"/>
                    </a:lnTo>
                    <a:cubicBezTo>
                      <a:pt x="566" y="987"/>
                      <a:pt x="566" y="987"/>
                      <a:pt x="566" y="987"/>
                    </a:cubicBezTo>
                    <a:cubicBezTo>
                      <a:pt x="569" y="983"/>
                      <a:pt x="571" y="982"/>
                      <a:pt x="571" y="982"/>
                    </a:cubicBezTo>
                    <a:close/>
                    <a:moveTo>
                      <a:pt x="795" y="807"/>
                    </a:moveTo>
                    <a:cubicBezTo>
                      <a:pt x="792" y="812"/>
                      <a:pt x="788" y="817"/>
                      <a:pt x="785" y="822"/>
                    </a:cubicBezTo>
                    <a:lnTo>
                      <a:pt x="620" y="1151"/>
                    </a:lnTo>
                    <a:cubicBezTo>
                      <a:pt x="708" y="976"/>
                      <a:pt x="780" y="847"/>
                      <a:pt x="795" y="807"/>
                    </a:cubicBezTo>
                    <a:close/>
                    <a:moveTo>
                      <a:pt x="675" y="987"/>
                    </a:moveTo>
                    <a:lnTo>
                      <a:pt x="675" y="987"/>
                    </a:lnTo>
                    <a:cubicBezTo>
                      <a:pt x="648" y="1013"/>
                      <a:pt x="582" y="1106"/>
                      <a:pt x="528" y="1186"/>
                    </a:cubicBezTo>
                    <a:lnTo>
                      <a:pt x="528" y="1186"/>
                    </a:lnTo>
                    <a:cubicBezTo>
                      <a:pt x="569" y="1134"/>
                      <a:pt x="618" y="1066"/>
                      <a:pt x="675" y="987"/>
                    </a:cubicBezTo>
                    <a:close/>
                    <a:moveTo>
                      <a:pt x="511" y="932"/>
                    </a:moveTo>
                    <a:cubicBezTo>
                      <a:pt x="377" y="1066"/>
                      <a:pt x="285" y="1157"/>
                      <a:pt x="237" y="1206"/>
                    </a:cubicBezTo>
                    <a:cubicBezTo>
                      <a:pt x="172" y="1304"/>
                      <a:pt x="155" y="1343"/>
                      <a:pt x="168" y="1343"/>
                    </a:cubicBezTo>
                    <a:cubicBezTo>
                      <a:pt x="199" y="1343"/>
                      <a:pt x="396" y="1124"/>
                      <a:pt x="511" y="932"/>
                    </a:cubicBezTo>
                    <a:close/>
                    <a:moveTo>
                      <a:pt x="527" y="1188"/>
                    </a:moveTo>
                    <a:cubicBezTo>
                      <a:pt x="479" y="1259"/>
                      <a:pt x="441" y="1321"/>
                      <a:pt x="448" y="1321"/>
                    </a:cubicBezTo>
                    <a:cubicBezTo>
                      <a:pt x="449" y="1321"/>
                      <a:pt x="452" y="1319"/>
                      <a:pt x="456" y="1315"/>
                    </a:cubicBezTo>
                    <a:lnTo>
                      <a:pt x="456" y="1315"/>
                    </a:lnTo>
                    <a:cubicBezTo>
                      <a:pt x="446" y="1335"/>
                      <a:pt x="442" y="1344"/>
                      <a:pt x="442" y="1344"/>
                    </a:cubicBezTo>
                    <a:cubicBezTo>
                      <a:pt x="442" y="1344"/>
                      <a:pt x="474" y="1283"/>
                      <a:pt x="527" y="1188"/>
                    </a:cubicBezTo>
                    <a:close/>
                    <a:moveTo>
                      <a:pt x="410" y="1222"/>
                    </a:moveTo>
                    <a:lnTo>
                      <a:pt x="410" y="1222"/>
                    </a:lnTo>
                    <a:cubicBezTo>
                      <a:pt x="327" y="1345"/>
                      <a:pt x="232" y="1490"/>
                      <a:pt x="182" y="1589"/>
                    </a:cubicBezTo>
                    <a:cubicBezTo>
                      <a:pt x="340" y="1392"/>
                      <a:pt x="327" y="1365"/>
                      <a:pt x="410" y="1222"/>
                    </a:cubicBezTo>
                    <a:close/>
                    <a:moveTo>
                      <a:pt x="1278" y="1"/>
                    </a:moveTo>
                    <a:cubicBezTo>
                      <a:pt x="1232" y="77"/>
                      <a:pt x="1220" y="94"/>
                      <a:pt x="1217" y="94"/>
                    </a:cubicBezTo>
                    <a:cubicBezTo>
                      <a:pt x="1215" y="94"/>
                      <a:pt x="1219" y="83"/>
                      <a:pt x="1216" y="83"/>
                    </a:cubicBezTo>
                    <a:lnTo>
                      <a:pt x="1216" y="83"/>
                    </a:lnTo>
                    <a:cubicBezTo>
                      <a:pt x="1209" y="83"/>
                      <a:pt x="1168" y="138"/>
                      <a:pt x="949" y="494"/>
                    </a:cubicBezTo>
                    <a:lnTo>
                      <a:pt x="1080" y="231"/>
                    </a:lnTo>
                    <a:lnTo>
                      <a:pt x="1168" y="110"/>
                    </a:lnTo>
                    <a:cubicBezTo>
                      <a:pt x="1178" y="90"/>
                      <a:pt x="1181" y="81"/>
                      <a:pt x="1179" y="81"/>
                    </a:cubicBezTo>
                    <a:lnTo>
                      <a:pt x="1179" y="81"/>
                    </a:lnTo>
                    <a:cubicBezTo>
                      <a:pt x="1174" y="81"/>
                      <a:pt x="1144" y="120"/>
                      <a:pt x="1105" y="175"/>
                    </a:cubicBezTo>
                    <a:lnTo>
                      <a:pt x="1105" y="175"/>
                    </a:lnTo>
                    <a:cubicBezTo>
                      <a:pt x="1110" y="164"/>
                      <a:pt x="1113" y="156"/>
                      <a:pt x="1110" y="156"/>
                    </a:cubicBezTo>
                    <a:lnTo>
                      <a:pt x="1110" y="156"/>
                    </a:lnTo>
                    <a:cubicBezTo>
                      <a:pt x="1102" y="156"/>
                      <a:pt x="1036" y="248"/>
                      <a:pt x="834" y="554"/>
                    </a:cubicBezTo>
                    <a:lnTo>
                      <a:pt x="834" y="554"/>
                    </a:lnTo>
                    <a:cubicBezTo>
                      <a:pt x="858" y="530"/>
                      <a:pt x="870" y="518"/>
                      <a:pt x="876" y="512"/>
                    </a:cubicBezTo>
                    <a:lnTo>
                      <a:pt x="876" y="512"/>
                    </a:lnTo>
                    <a:lnTo>
                      <a:pt x="841" y="561"/>
                    </a:lnTo>
                    <a:lnTo>
                      <a:pt x="841" y="561"/>
                    </a:lnTo>
                    <a:cubicBezTo>
                      <a:pt x="839" y="562"/>
                      <a:pt x="838" y="564"/>
                      <a:pt x="837" y="566"/>
                    </a:cubicBezTo>
                    <a:lnTo>
                      <a:pt x="837" y="566"/>
                    </a:lnTo>
                    <a:cubicBezTo>
                      <a:pt x="837" y="565"/>
                      <a:pt x="838" y="564"/>
                      <a:pt x="838" y="564"/>
                    </a:cubicBezTo>
                    <a:lnTo>
                      <a:pt x="838" y="564"/>
                    </a:lnTo>
                    <a:lnTo>
                      <a:pt x="805" y="610"/>
                    </a:lnTo>
                    <a:lnTo>
                      <a:pt x="805" y="610"/>
                    </a:lnTo>
                    <a:cubicBezTo>
                      <a:pt x="805" y="609"/>
                      <a:pt x="805" y="608"/>
                      <a:pt x="804" y="608"/>
                    </a:cubicBezTo>
                    <a:lnTo>
                      <a:pt x="804" y="608"/>
                    </a:lnTo>
                    <a:cubicBezTo>
                      <a:pt x="780" y="641"/>
                      <a:pt x="755" y="675"/>
                      <a:pt x="730" y="713"/>
                    </a:cubicBezTo>
                    <a:cubicBezTo>
                      <a:pt x="749" y="684"/>
                      <a:pt x="766" y="657"/>
                      <a:pt x="783" y="631"/>
                    </a:cubicBezTo>
                    <a:lnTo>
                      <a:pt x="783" y="631"/>
                    </a:lnTo>
                    <a:cubicBezTo>
                      <a:pt x="762" y="659"/>
                      <a:pt x="729" y="709"/>
                      <a:pt x="707" y="744"/>
                    </a:cubicBezTo>
                    <a:lnTo>
                      <a:pt x="707" y="744"/>
                    </a:lnTo>
                    <a:cubicBezTo>
                      <a:pt x="722" y="727"/>
                      <a:pt x="746" y="700"/>
                      <a:pt x="781" y="663"/>
                    </a:cubicBezTo>
                    <a:lnTo>
                      <a:pt x="781" y="663"/>
                    </a:lnTo>
                    <a:cubicBezTo>
                      <a:pt x="714" y="756"/>
                      <a:pt x="688" y="789"/>
                      <a:pt x="684" y="789"/>
                    </a:cubicBezTo>
                    <a:cubicBezTo>
                      <a:pt x="682" y="789"/>
                      <a:pt x="692" y="770"/>
                      <a:pt x="707" y="744"/>
                    </a:cubicBezTo>
                    <a:lnTo>
                      <a:pt x="707" y="744"/>
                    </a:lnTo>
                    <a:cubicBezTo>
                      <a:pt x="695" y="760"/>
                      <a:pt x="689" y="767"/>
                      <a:pt x="689" y="767"/>
                    </a:cubicBezTo>
                    <a:cubicBezTo>
                      <a:pt x="689" y="767"/>
                      <a:pt x="716" y="732"/>
                      <a:pt x="755" y="660"/>
                    </a:cubicBezTo>
                    <a:lnTo>
                      <a:pt x="755" y="660"/>
                    </a:lnTo>
                    <a:cubicBezTo>
                      <a:pt x="722" y="698"/>
                      <a:pt x="684" y="742"/>
                      <a:pt x="641" y="791"/>
                    </a:cubicBezTo>
                    <a:lnTo>
                      <a:pt x="641" y="791"/>
                    </a:lnTo>
                    <a:cubicBezTo>
                      <a:pt x="700" y="712"/>
                      <a:pt x="801" y="582"/>
                      <a:pt x="798" y="582"/>
                    </a:cubicBezTo>
                    <a:lnTo>
                      <a:pt x="798" y="582"/>
                    </a:lnTo>
                    <a:cubicBezTo>
                      <a:pt x="796" y="582"/>
                      <a:pt x="726" y="667"/>
                      <a:pt x="511" y="932"/>
                    </a:cubicBezTo>
                    <a:lnTo>
                      <a:pt x="511" y="932"/>
                    </a:lnTo>
                    <a:cubicBezTo>
                      <a:pt x="528" y="914"/>
                      <a:pt x="547" y="896"/>
                      <a:pt x="566" y="877"/>
                    </a:cubicBezTo>
                    <a:cubicBezTo>
                      <a:pt x="592" y="847"/>
                      <a:pt x="617" y="818"/>
                      <a:pt x="641" y="791"/>
                    </a:cubicBezTo>
                    <a:lnTo>
                      <a:pt x="641" y="791"/>
                    </a:lnTo>
                    <a:cubicBezTo>
                      <a:pt x="614" y="826"/>
                      <a:pt x="596" y="852"/>
                      <a:pt x="599" y="852"/>
                    </a:cubicBezTo>
                    <a:cubicBezTo>
                      <a:pt x="601" y="852"/>
                      <a:pt x="623" y="828"/>
                      <a:pt x="675" y="767"/>
                    </a:cubicBezTo>
                    <a:lnTo>
                      <a:pt x="675" y="767"/>
                    </a:lnTo>
                    <a:cubicBezTo>
                      <a:pt x="401" y="1151"/>
                      <a:pt x="401" y="1151"/>
                      <a:pt x="237" y="1315"/>
                    </a:cubicBezTo>
                    <a:cubicBezTo>
                      <a:pt x="113" y="1494"/>
                      <a:pt x="79" y="1552"/>
                      <a:pt x="87" y="1552"/>
                    </a:cubicBezTo>
                    <a:cubicBezTo>
                      <a:pt x="103" y="1552"/>
                      <a:pt x="256" y="1364"/>
                      <a:pt x="262" y="1364"/>
                    </a:cubicBezTo>
                    <a:lnTo>
                      <a:pt x="262" y="1364"/>
                    </a:lnTo>
                    <a:cubicBezTo>
                      <a:pt x="267" y="1364"/>
                      <a:pt x="210" y="1442"/>
                      <a:pt x="18" y="1699"/>
                    </a:cubicBezTo>
                    <a:lnTo>
                      <a:pt x="18" y="1733"/>
                    </a:lnTo>
                    <a:lnTo>
                      <a:pt x="18" y="1733"/>
                    </a:lnTo>
                    <a:cubicBezTo>
                      <a:pt x="43" y="1692"/>
                      <a:pt x="95" y="1621"/>
                      <a:pt x="127" y="1589"/>
                    </a:cubicBezTo>
                    <a:cubicBezTo>
                      <a:pt x="237" y="1479"/>
                      <a:pt x="237" y="1425"/>
                      <a:pt x="292" y="1315"/>
                    </a:cubicBezTo>
                    <a:cubicBezTo>
                      <a:pt x="336" y="1226"/>
                      <a:pt x="562" y="956"/>
                      <a:pt x="703" y="770"/>
                    </a:cubicBezTo>
                    <a:lnTo>
                      <a:pt x="703" y="770"/>
                    </a:lnTo>
                    <a:cubicBezTo>
                      <a:pt x="510" y="1033"/>
                      <a:pt x="499" y="1011"/>
                      <a:pt x="401" y="1206"/>
                    </a:cubicBezTo>
                    <a:lnTo>
                      <a:pt x="566" y="987"/>
                    </a:lnTo>
                    <a:lnTo>
                      <a:pt x="566" y="987"/>
                    </a:lnTo>
                    <a:cubicBezTo>
                      <a:pt x="489" y="1094"/>
                      <a:pt x="442" y="1167"/>
                      <a:pt x="410" y="1222"/>
                    </a:cubicBezTo>
                    <a:lnTo>
                      <a:pt x="410" y="1222"/>
                    </a:lnTo>
                    <a:cubicBezTo>
                      <a:pt x="462" y="1146"/>
                      <a:pt x="510" y="1077"/>
                      <a:pt x="540" y="1033"/>
                    </a:cubicBezTo>
                    <a:lnTo>
                      <a:pt x="540" y="1033"/>
                    </a:lnTo>
                    <a:cubicBezTo>
                      <a:pt x="431" y="1231"/>
                      <a:pt x="394" y="1316"/>
                      <a:pt x="411" y="1316"/>
                    </a:cubicBezTo>
                    <a:cubicBezTo>
                      <a:pt x="423" y="1316"/>
                      <a:pt x="464" y="1270"/>
                      <a:pt x="528" y="1187"/>
                    </a:cubicBezTo>
                    <a:lnTo>
                      <a:pt x="528" y="1187"/>
                    </a:lnTo>
                    <a:cubicBezTo>
                      <a:pt x="527" y="1188"/>
                      <a:pt x="527" y="1188"/>
                      <a:pt x="527" y="1188"/>
                    </a:cubicBezTo>
                    <a:lnTo>
                      <a:pt x="527" y="1188"/>
                    </a:lnTo>
                    <a:cubicBezTo>
                      <a:pt x="527" y="1188"/>
                      <a:pt x="528" y="1187"/>
                      <a:pt x="528" y="1186"/>
                    </a:cubicBezTo>
                    <a:lnTo>
                      <a:pt x="528" y="1186"/>
                    </a:lnTo>
                    <a:cubicBezTo>
                      <a:pt x="528" y="1187"/>
                      <a:pt x="528" y="1187"/>
                      <a:pt x="528" y="1187"/>
                    </a:cubicBezTo>
                    <a:lnTo>
                      <a:pt x="528" y="1187"/>
                    </a:lnTo>
                    <a:cubicBezTo>
                      <a:pt x="567" y="1117"/>
                      <a:pt x="618" y="1028"/>
                      <a:pt x="675" y="932"/>
                    </a:cubicBezTo>
                    <a:cubicBezTo>
                      <a:pt x="752" y="836"/>
                      <a:pt x="788" y="793"/>
                      <a:pt x="796" y="793"/>
                    </a:cubicBezTo>
                    <a:lnTo>
                      <a:pt x="796" y="793"/>
                    </a:lnTo>
                    <a:cubicBezTo>
                      <a:pt x="799" y="793"/>
                      <a:pt x="798" y="798"/>
                      <a:pt x="795" y="807"/>
                    </a:cubicBezTo>
                    <a:lnTo>
                      <a:pt x="795" y="807"/>
                    </a:lnTo>
                    <a:cubicBezTo>
                      <a:pt x="863" y="706"/>
                      <a:pt x="892" y="669"/>
                      <a:pt x="899" y="669"/>
                    </a:cubicBezTo>
                    <a:lnTo>
                      <a:pt x="899" y="669"/>
                    </a:lnTo>
                    <a:cubicBezTo>
                      <a:pt x="919" y="669"/>
                      <a:pt x="745" y="986"/>
                      <a:pt x="750" y="986"/>
                    </a:cubicBezTo>
                    <a:cubicBezTo>
                      <a:pt x="751" y="986"/>
                      <a:pt x="762" y="970"/>
                      <a:pt x="785" y="932"/>
                    </a:cubicBezTo>
                    <a:cubicBezTo>
                      <a:pt x="797" y="919"/>
                      <a:pt x="826" y="870"/>
                      <a:pt x="863" y="804"/>
                    </a:cubicBezTo>
                    <a:lnTo>
                      <a:pt x="863" y="804"/>
                    </a:lnTo>
                    <a:cubicBezTo>
                      <a:pt x="841" y="854"/>
                      <a:pt x="816" y="913"/>
                      <a:pt x="785" y="987"/>
                    </a:cubicBezTo>
                    <a:lnTo>
                      <a:pt x="1005" y="590"/>
                    </a:lnTo>
                    <a:lnTo>
                      <a:pt x="1005" y="590"/>
                    </a:lnTo>
                    <a:cubicBezTo>
                      <a:pt x="1064" y="501"/>
                      <a:pt x="1007" y="620"/>
                      <a:pt x="1278" y="1"/>
                    </a:cubicBezTo>
                    <a:close/>
                    <a:moveTo>
                      <a:pt x="18" y="1733"/>
                    </a:moveTo>
                    <a:lnTo>
                      <a:pt x="18" y="1733"/>
                    </a:lnTo>
                    <a:cubicBezTo>
                      <a:pt x="7" y="1752"/>
                      <a:pt x="0" y="1764"/>
                      <a:pt x="4" y="1764"/>
                    </a:cubicBezTo>
                    <a:cubicBezTo>
                      <a:pt x="6" y="1764"/>
                      <a:pt x="10" y="1761"/>
                      <a:pt x="18" y="1753"/>
                    </a:cubicBezTo>
                    <a:lnTo>
                      <a:pt x="18" y="1733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1" name="Google Shape;4251;p32"/>
              <p:cNvSpPr/>
              <p:nvPr/>
            </p:nvSpPr>
            <p:spPr>
              <a:xfrm>
                <a:off x="7150417" y="2586320"/>
                <a:ext cx="4738" cy="9559"/>
              </a:xfrm>
              <a:custGeom>
                <a:avLst/>
                <a:gdLst/>
                <a:ahLst/>
                <a:cxnLst/>
                <a:rect l="l" t="t" r="r" b="b"/>
                <a:pathLst>
                  <a:path w="384" h="781" extrusionOk="0">
                    <a:moveTo>
                      <a:pt x="383" y="1"/>
                    </a:moveTo>
                    <a:cubicBezTo>
                      <a:pt x="370" y="27"/>
                      <a:pt x="367" y="34"/>
                      <a:pt x="367" y="34"/>
                    </a:cubicBezTo>
                    <a:cubicBezTo>
                      <a:pt x="367" y="34"/>
                      <a:pt x="371" y="29"/>
                      <a:pt x="374" y="25"/>
                    </a:cubicBezTo>
                    <a:lnTo>
                      <a:pt x="374" y="25"/>
                    </a:lnTo>
                    <a:cubicBezTo>
                      <a:pt x="352" y="78"/>
                      <a:pt x="325" y="142"/>
                      <a:pt x="296" y="209"/>
                    </a:cubicBezTo>
                    <a:lnTo>
                      <a:pt x="296" y="209"/>
                    </a:lnTo>
                    <a:cubicBezTo>
                      <a:pt x="307" y="192"/>
                      <a:pt x="318" y="176"/>
                      <a:pt x="329" y="165"/>
                    </a:cubicBezTo>
                    <a:cubicBezTo>
                      <a:pt x="376" y="46"/>
                      <a:pt x="383" y="20"/>
                      <a:pt x="379" y="20"/>
                    </a:cubicBezTo>
                    <a:lnTo>
                      <a:pt x="379" y="20"/>
                    </a:lnTo>
                    <a:cubicBezTo>
                      <a:pt x="378" y="20"/>
                      <a:pt x="376" y="22"/>
                      <a:pt x="374" y="25"/>
                    </a:cubicBezTo>
                    <a:lnTo>
                      <a:pt x="374" y="25"/>
                    </a:lnTo>
                    <a:cubicBezTo>
                      <a:pt x="377" y="17"/>
                      <a:pt x="380" y="9"/>
                      <a:pt x="383" y="1"/>
                    </a:cubicBezTo>
                    <a:close/>
                    <a:moveTo>
                      <a:pt x="296" y="209"/>
                    </a:moveTo>
                    <a:cubicBezTo>
                      <a:pt x="261" y="265"/>
                      <a:pt x="232" y="341"/>
                      <a:pt x="222" y="341"/>
                    </a:cubicBezTo>
                    <a:cubicBezTo>
                      <a:pt x="220" y="341"/>
                      <a:pt x="219" y="337"/>
                      <a:pt x="219" y="329"/>
                    </a:cubicBezTo>
                    <a:lnTo>
                      <a:pt x="0" y="768"/>
                    </a:lnTo>
                    <a:cubicBezTo>
                      <a:pt x="0" y="777"/>
                      <a:pt x="2" y="781"/>
                      <a:pt x="5" y="781"/>
                    </a:cubicBezTo>
                    <a:cubicBezTo>
                      <a:pt x="35" y="781"/>
                      <a:pt x="183" y="468"/>
                      <a:pt x="296" y="209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2" name="Google Shape;4252;p32"/>
              <p:cNvSpPr/>
              <p:nvPr/>
            </p:nvSpPr>
            <p:spPr>
              <a:xfrm>
                <a:off x="7150417" y="2579854"/>
                <a:ext cx="7699" cy="18617"/>
              </a:xfrm>
              <a:custGeom>
                <a:avLst/>
                <a:gdLst/>
                <a:ahLst/>
                <a:cxnLst/>
                <a:rect l="l" t="t" r="r" b="b"/>
                <a:pathLst>
                  <a:path w="624" h="1521" extrusionOk="0">
                    <a:moveTo>
                      <a:pt x="500" y="249"/>
                    </a:moveTo>
                    <a:cubicBezTo>
                      <a:pt x="499" y="249"/>
                      <a:pt x="497" y="253"/>
                      <a:pt x="493" y="261"/>
                    </a:cubicBezTo>
                    <a:cubicBezTo>
                      <a:pt x="483" y="290"/>
                      <a:pt x="475" y="316"/>
                      <a:pt x="467" y="338"/>
                    </a:cubicBezTo>
                    <a:lnTo>
                      <a:pt x="467" y="338"/>
                    </a:lnTo>
                    <a:cubicBezTo>
                      <a:pt x="489" y="283"/>
                      <a:pt x="502" y="249"/>
                      <a:pt x="500" y="249"/>
                    </a:cubicBezTo>
                    <a:close/>
                    <a:moveTo>
                      <a:pt x="436" y="435"/>
                    </a:moveTo>
                    <a:lnTo>
                      <a:pt x="436" y="435"/>
                    </a:lnTo>
                    <a:cubicBezTo>
                      <a:pt x="434" y="443"/>
                      <a:pt x="432" y="451"/>
                      <a:pt x="430" y="459"/>
                    </a:cubicBezTo>
                    <a:lnTo>
                      <a:pt x="430" y="459"/>
                    </a:lnTo>
                    <a:cubicBezTo>
                      <a:pt x="430" y="456"/>
                      <a:pt x="432" y="449"/>
                      <a:pt x="436" y="435"/>
                    </a:cubicBezTo>
                    <a:close/>
                    <a:moveTo>
                      <a:pt x="354" y="609"/>
                    </a:moveTo>
                    <a:cubicBezTo>
                      <a:pt x="354" y="609"/>
                      <a:pt x="353" y="609"/>
                      <a:pt x="352" y="610"/>
                    </a:cubicBezTo>
                    <a:lnTo>
                      <a:pt x="352" y="610"/>
                    </a:lnTo>
                    <a:cubicBezTo>
                      <a:pt x="353" y="610"/>
                      <a:pt x="354" y="610"/>
                      <a:pt x="355" y="609"/>
                    </a:cubicBezTo>
                    <a:lnTo>
                      <a:pt x="355" y="609"/>
                    </a:lnTo>
                    <a:cubicBezTo>
                      <a:pt x="355" y="610"/>
                      <a:pt x="355" y="612"/>
                      <a:pt x="355" y="614"/>
                    </a:cubicBezTo>
                    <a:lnTo>
                      <a:pt x="355" y="614"/>
                    </a:lnTo>
                    <a:cubicBezTo>
                      <a:pt x="356" y="610"/>
                      <a:pt x="356" y="609"/>
                      <a:pt x="355" y="609"/>
                    </a:cubicBezTo>
                    <a:lnTo>
                      <a:pt x="355" y="609"/>
                    </a:lnTo>
                    <a:cubicBezTo>
                      <a:pt x="355" y="609"/>
                      <a:pt x="355" y="609"/>
                      <a:pt x="355" y="609"/>
                    </a:cubicBezTo>
                    <a:lnTo>
                      <a:pt x="355" y="609"/>
                    </a:lnTo>
                    <a:cubicBezTo>
                      <a:pt x="355" y="609"/>
                      <a:pt x="354" y="609"/>
                      <a:pt x="354" y="609"/>
                    </a:cubicBezTo>
                    <a:close/>
                    <a:moveTo>
                      <a:pt x="383" y="480"/>
                    </a:moveTo>
                    <a:lnTo>
                      <a:pt x="329" y="644"/>
                    </a:lnTo>
                    <a:cubicBezTo>
                      <a:pt x="341" y="624"/>
                      <a:pt x="348" y="613"/>
                      <a:pt x="352" y="610"/>
                    </a:cubicBezTo>
                    <a:lnTo>
                      <a:pt x="352" y="610"/>
                    </a:lnTo>
                    <a:cubicBezTo>
                      <a:pt x="352" y="610"/>
                      <a:pt x="352" y="610"/>
                      <a:pt x="352" y="610"/>
                    </a:cubicBezTo>
                    <a:cubicBezTo>
                      <a:pt x="347" y="610"/>
                      <a:pt x="344" y="598"/>
                      <a:pt x="383" y="480"/>
                    </a:cubicBezTo>
                    <a:close/>
                    <a:moveTo>
                      <a:pt x="283" y="789"/>
                    </a:moveTo>
                    <a:cubicBezTo>
                      <a:pt x="280" y="795"/>
                      <a:pt x="277" y="802"/>
                      <a:pt x="274" y="809"/>
                    </a:cubicBezTo>
                    <a:cubicBezTo>
                      <a:pt x="281" y="795"/>
                      <a:pt x="283" y="789"/>
                      <a:pt x="283" y="789"/>
                    </a:cubicBezTo>
                    <a:close/>
                    <a:moveTo>
                      <a:pt x="235" y="868"/>
                    </a:moveTo>
                    <a:cubicBezTo>
                      <a:pt x="226" y="885"/>
                      <a:pt x="216" y="903"/>
                      <a:pt x="207" y="921"/>
                    </a:cubicBezTo>
                    <a:lnTo>
                      <a:pt x="207" y="921"/>
                    </a:lnTo>
                    <a:lnTo>
                      <a:pt x="229" y="883"/>
                    </a:lnTo>
                    <a:lnTo>
                      <a:pt x="229" y="883"/>
                    </a:lnTo>
                    <a:lnTo>
                      <a:pt x="235" y="868"/>
                    </a:lnTo>
                    <a:close/>
                    <a:moveTo>
                      <a:pt x="340" y="667"/>
                    </a:moveTo>
                    <a:cubicBezTo>
                      <a:pt x="344" y="667"/>
                      <a:pt x="300" y="777"/>
                      <a:pt x="243" y="921"/>
                    </a:cubicBezTo>
                    <a:lnTo>
                      <a:pt x="243" y="921"/>
                    </a:lnTo>
                    <a:cubicBezTo>
                      <a:pt x="249" y="901"/>
                      <a:pt x="254" y="881"/>
                      <a:pt x="260" y="862"/>
                    </a:cubicBezTo>
                    <a:lnTo>
                      <a:pt x="260" y="862"/>
                    </a:lnTo>
                    <a:cubicBezTo>
                      <a:pt x="242" y="908"/>
                      <a:pt x="228" y="947"/>
                      <a:pt x="219" y="973"/>
                    </a:cubicBezTo>
                    <a:lnTo>
                      <a:pt x="255" y="865"/>
                    </a:lnTo>
                    <a:lnTo>
                      <a:pt x="255" y="865"/>
                    </a:lnTo>
                    <a:cubicBezTo>
                      <a:pt x="259" y="857"/>
                      <a:pt x="262" y="849"/>
                      <a:pt x="266" y="841"/>
                    </a:cubicBezTo>
                    <a:lnTo>
                      <a:pt x="266" y="841"/>
                    </a:lnTo>
                    <a:cubicBezTo>
                      <a:pt x="264" y="848"/>
                      <a:pt x="262" y="855"/>
                      <a:pt x="260" y="862"/>
                    </a:cubicBezTo>
                    <a:lnTo>
                      <a:pt x="260" y="862"/>
                    </a:lnTo>
                    <a:cubicBezTo>
                      <a:pt x="269" y="837"/>
                      <a:pt x="280" y="810"/>
                      <a:pt x="291" y="782"/>
                    </a:cubicBezTo>
                    <a:lnTo>
                      <a:pt x="291" y="782"/>
                    </a:lnTo>
                    <a:cubicBezTo>
                      <a:pt x="283" y="801"/>
                      <a:pt x="274" y="820"/>
                      <a:pt x="266" y="841"/>
                    </a:cubicBezTo>
                    <a:lnTo>
                      <a:pt x="266" y="841"/>
                    </a:lnTo>
                    <a:cubicBezTo>
                      <a:pt x="268" y="830"/>
                      <a:pt x="271" y="819"/>
                      <a:pt x="274" y="809"/>
                    </a:cubicBezTo>
                    <a:lnTo>
                      <a:pt x="274" y="809"/>
                    </a:lnTo>
                    <a:lnTo>
                      <a:pt x="279" y="794"/>
                    </a:lnTo>
                    <a:lnTo>
                      <a:pt x="279" y="794"/>
                    </a:lnTo>
                    <a:cubicBezTo>
                      <a:pt x="281" y="791"/>
                      <a:pt x="282" y="789"/>
                      <a:pt x="283" y="789"/>
                    </a:cubicBezTo>
                    <a:lnTo>
                      <a:pt x="283" y="789"/>
                    </a:lnTo>
                    <a:cubicBezTo>
                      <a:pt x="283" y="789"/>
                      <a:pt x="283" y="789"/>
                      <a:pt x="283" y="789"/>
                    </a:cubicBezTo>
                    <a:lnTo>
                      <a:pt x="283" y="789"/>
                    </a:lnTo>
                    <a:cubicBezTo>
                      <a:pt x="300" y="749"/>
                      <a:pt x="314" y="720"/>
                      <a:pt x="323" y="700"/>
                    </a:cubicBezTo>
                    <a:lnTo>
                      <a:pt x="323" y="700"/>
                    </a:lnTo>
                    <a:cubicBezTo>
                      <a:pt x="312" y="728"/>
                      <a:pt x="301" y="756"/>
                      <a:pt x="291" y="782"/>
                    </a:cubicBezTo>
                    <a:lnTo>
                      <a:pt x="291" y="782"/>
                    </a:lnTo>
                    <a:cubicBezTo>
                      <a:pt x="307" y="743"/>
                      <a:pt x="322" y="708"/>
                      <a:pt x="332" y="681"/>
                    </a:cubicBezTo>
                    <a:lnTo>
                      <a:pt x="332" y="681"/>
                    </a:lnTo>
                    <a:cubicBezTo>
                      <a:pt x="337" y="671"/>
                      <a:pt x="339" y="667"/>
                      <a:pt x="340" y="667"/>
                    </a:cubicBezTo>
                    <a:close/>
                    <a:moveTo>
                      <a:pt x="311" y="885"/>
                    </a:moveTo>
                    <a:lnTo>
                      <a:pt x="311" y="885"/>
                    </a:lnTo>
                    <a:cubicBezTo>
                      <a:pt x="295" y="937"/>
                      <a:pt x="279" y="988"/>
                      <a:pt x="264" y="1039"/>
                    </a:cubicBezTo>
                    <a:lnTo>
                      <a:pt x="264" y="1039"/>
                    </a:lnTo>
                    <a:cubicBezTo>
                      <a:pt x="267" y="1035"/>
                      <a:pt x="271" y="1031"/>
                      <a:pt x="274" y="1028"/>
                    </a:cubicBezTo>
                    <a:cubicBezTo>
                      <a:pt x="286" y="978"/>
                      <a:pt x="299" y="931"/>
                      <a:pt x="311" y="885"/>
                    </a:cubicBezTo>
                    <a:close/>
                    <a:moveTo>
                      <a:pt x="164" y="973"/>
                    </a:moveTo>
                    <a:lnTo>
                      <a:pt x="110" y="1083"/>
                    </a:lnTo>
                    <a:lnTo>
                      <a:pt x="151" y="1014"/>
                    </a:lnTo>
                    <a:lnTo>
                      <a:pt x="164" y="973"/>
                    </a:lnTo>
                    <a:close/>
                    <a:moveTo>
                      <a:pt x="264" y="1039"/>
                    </a:moveTo>
                    <a:lnTo>
                      <a:pt x="264" y="1039"/>
                    </a:lnTo>
                    <a:cubicBezTo>
                      <a:pt x="221" y="1092"/>
                      <a:pt x="181" y="1203"/>
                      <a:pt x="202" y="1203"/>
                    </a:cubicBezTo>
                    <a:cubicBezTo>
                      <a:pt x="206" y="1203"/>
                      <a:pt x="211" y="1200"/>
                      <a:pt x="219" y="1192"/>
                    </a:cubicBezTo>
                    <a:cubicBezTo>
                      <a:pt x="233" y="1143"/>
                      <a:pt x="248" y="1091"/>
                      <a:pt x="264" y="1039"/>
                    </a:cubicBezTo>
                    <a:close/>
                    <a:moveTo>
                      <a:pt x="80" y="1322"/>
                    </a:moveTo>
                    <a:cubicBezTo>
                      <a:pt x="71" y="1337"/>
                      <a:pt x="62" y="1349"/>
                      <a:pt x="55" y="1356"/>
                    </a:cubicBezTo>
                    <a:cubicBezTo>
                      <a:pt x="34" y="1418"/>
                      <a:pt x="0" y="1521"/>
                      <a:pt x="0" y="1521"/>
                    </a:cubicBezTo>
                    <a:cubicBezTo>
                      <a:pt x="20" y="1472"/>
                      <a:pt x="48" y="1401"/>
                      <a:pt x="80" y="1322"/>
                    </a:cubicBezTo>
                    <a:close/>
                    <a:moveTo>
                      <a:pt x="618" y="1"/>
                    </a:moveTo>
                    <a:lnTo>
                      <a:pt x="618" y="1"/>
                    </a:lnTo>
                    <a:cubicBezTo>
                      <a:pt x="603" y="1"/>
                      <a:pt x="520" y="213"/>
                      <a:pt x="445" y="421"/>
                    </a:cubicBezTo>
                    <a:lnTo>
                      <a:pt x="445" y="421"/>
                    </a:lnTo>
                    <a:cubicBezTo>
                      <a:pt x="444" y="421"/>
                      <a:pt x="442" y="422"/>
                      <a:pt x="439" y="425"/>
                    </a:cubicBezTo>
                    <a:lnTo>
                      <a:pt x="439" y="425"/>
                    </a:lnTo>
                    <a:cubicBezTo>
                      <a:pt x="445" y="405"/>
                      <a:pt x="454" y="377"/>
                      <a:pt x="467" y="338"/>
                    </a:cubicBezTo>
                    <a:lnTo>
                      <a:pt x="467" y="338"/>
                    </a:lnTo>
                    <a:cubicBezTo>
                      <a:pt x="439" y="411"/>
                      <a:pt x="395" y="520"/>
                      <a:pt x="351" y="630"/>
                    </a:cubicBezTo>
                    <a:lnTo>
                      <a:pt x="351" y="630"/>
                    </a:lnTo>
                    <a:cubicBezTo>
                      <a:pt x="353" y="623"/>
                      <a:pt x="355" y="617"/>
                      <a:pt x="355" y="614"/>
                    </a:cubicBezTo>
                    <a:lnTo>
                      <a:pt x="355" y="614"/>
                    </a:lnTo>
                    <a:cubicBezTo>
                      <a:pt x="352" y="624"/>
                      <a:pt x="337" y="655"/>
                      <a:pt x="295" y="747"/>
                    </a:cubicBezTo>
                    <a:lnTo>
                      <a:pt x="295" y="747"/>
                    </a:lnTo>
                    <a:lnTo>
                      <a:pt x="329" y="644"/>
                    </a:lnTo>
                    <a:lnTo>
                      <a:pt x="235" y="868"/>
                    </a:lnTo>
                    <a:lnTo>
                      <a:pt x="235" y="868"/>
                    </a:lnTo>
                    <a:cubicBezTo>
                      <a:pt x="241" y="859"/>
                      <a:pt x="246" y="849"/>
                      <a:pt x="251" y="841"/>
                    </a:cubicBezTo>
                    <a:lnTo>
                      <a:pt x="251" y="841"/>
                    </a:lnTo>
                    <a:cubicBezTo>
                      <a:pt x="247" y="850"/>
                      <a:pt x="242" y="859"/>
                      <a:pt x="238" y="868"/>
                    </a:cubicBezTo>
                    <a:lnTo>
                      <a:pt x="238" y="868"/>
                    </a:lnTo>
                    <a:lnTo>
                      <a:pt x="229" y="883"/>
                    </a:lnTo>
                    <a:lnTo>
                      <a:pt x="229" y="883"/>
                    </a:lnTo>
                    <a:lnTo>
                      <a:pt x="211" y="927"/>
                    </a:lnTo>
                    <a:lnTo>
                      <a:pt x="211" y="927"/>
                    </a:lnTo>
                    <a:cubicBezTo>
                      <a:pt x="197" y="958"/>
                      <a:pt x="181" y="991"/>
                      <a:pt x="164" y="1028"/>
                    </a:cubicBezTo>
                    <a:cubicBezTo>
                      <a:pt x="161" y="1031"/>
                      <a:pt x="158" y="1033"/>
                      <a:pt x="157" y="1033"/>
                    </a:cubicBezTo>
                    <a:cubicBezTo>
                      <a:pt x="149" y="1033"/>
                      <a:pt x="176" y="978"/>
                      <a:pt x="207" y="921"/>
                    </a:cubicBezTo>
                    <a:lnTo>
                      <a:pt x="207" y="921"/>
                    </a:lnTo>
                    <a:lnTo>
                      <a:pt x="151" y="1014"/>
                    </a:lnTo>
                    <a:lnTo>
                      <a:pt x="55" y="1302"/>
                    </a:lnTo>
                    <a:cubicBezTo>
                      <a:pt x="22" y="1375"/>
                      <a:pt x="9" y="1406"/>
                      <a:pt x="10" y="1406"/>
                    </a:cubicBezTo>
                    <a:cubicBezTo>
                      <a:pt x="10" y="1406"/>
                      <a:pt x="29" y="1368"/>
                      <a:pt x="56" y="1309"/>
                    </a:cubicBezTo>
                    <a:lnTo>
                      <a:pt x="56" y="1309"/>
                    </a:lnTo>
                    <a:cubicBezTo>
                      <a:pt x="57" y="1310"/>
                      <a:pt x="58" y="1311"/>
                      <a:pt x="59" y="1311"/>
                    </a:cubicBezTo>
                    <a:cubicBezTo>
                      <a:pt x="67" y="1311"/>
                      <a:pt x="84" y="1288"/>
                      <a:pt x="89" y="1288"/>
                    </a:cubicBezTo>
                    <a:lnTo>
                      <a:pt x="89" y="1288"/>
                    </a:lnTo>
                    <a:cubicBezTo>
                      <a:pt x="91" y="1288"/>
                      <a:pt x="91" y="1292"/>
                      <a:pt x="88" y="1303"/>
                    </a:cubicBezTo>
                    <a:lnTo>
                      <a:pt x="88" y="1303"/>
                    </a:lnTo>
                    <a:cubicBezTo>
                      <a:pt x="86" y="1309"/>
                      <a:pt x="83" y="1316"/>
                      <a:pt x="80" y="1322"/>
                    </a:cubicBezTo>
                    <a:lnTo>
                      <a:pt x="80" y="1322"/>
                    </a:lnTo>
                    <a:cubicBezTo>
                      <a:pt x="82" y="1320"/>
                      <a:pt x="83" y="1318"/>
                      <a:pt x="84" y="1316"/>
                    </a:cubicBezTo>
                    <a:lnTo>
                      <a:pt x="84" y="1316"/>
                    </a:lnTo>
                    <a:cubicBezTo>
                      <a:pt x="73" y="1347"/>
                      <a:pt x="49" y="1408"/>
                      <a:pt x="0" y="1521"/>
                    </a:cubicBezTo>
                    <a:cubicBezTo>
                      <a:pt x="81" y="1359"/>
                      <a:pt x="154" y="1205"/>
                      <a:pt x="204" y="1100"/>
                    </a:cubicBezTo>
                    <a:lnTo>
                      <a:pt x="204" y="1100"/>
                    </a:lnTo>
                    <a:cubicBezTo>
                      <a:pt x="191" y="1131"/>
                      <a:pt x="177" y="1162"/>
                      <a:pt x="164" y="1192"/>
                    </a:cubicBezTo>
                    <a:cubicBezTo>
                      <a:pt x="236" y="1031"/>
                      <a:pt x="267" y="963"/>
                      <a:pt x="268" y="961"/>
                    </a:cubicBezTo>
                    <a:lnTo>
                      <a:pt x="268" y="961"/>
                    </a:lnTo>
                    <a:cubicBezTo>
                      <a:pt x="267" y="963"/>
                      <a:pt x="243" y="1016"/>
                      <a:pt x="204" y="1100"/>
                    </a:cubicBezTo>
                    <a:lnTo>
                      <a:pt x="204" y="1100"/>
                    </a:lnTo>
                    <a:cubicBezTo>
                      <a:pt x="246" y="998"/>
                      <a:pt x="288" y="895"/>
                      <a:pt x="324" y="801"/>
                    </a:cubicBezTo>
                    <a:lnTo>
                      <a:pt x="324" y="801"/>
                    </a:lnTo>
                    <a:cubicBezTo>
                      <a:pt x="324" y="807"/>
                      <a:pt x="324" y="811"/>
                      <a:pt x="326" y="811"/>
                    </a:cubicBezTo>
                    <a:cubicBezTo>
                      <a:pt x="326" y="811"/>
                      <a:pt x="327" y="810"/>
                      <a:pt x="329" y="809"/>
                    </a:cubicBezTo>
                    <a:cubicBezTo>
                      <a:pt x="329" y="801"/>
                      <a:pt x="329" y="794"/>
                      <a:pt x="330" y="786"/>
                    </a:cubicBezTo>
                    <a:lnTo>
                      <a:pt x="330" y="786"/>
                    </a:lnTo>
                    <a:cubicBezTo>
                      <a:pt x="343" y="753"/>
                      <a:pt x="355" y="722"/>
                      <a:pt x="366" y="692"/>
                    </a:cubicBezTo>
                    <a:lnTo>
                      <a:pt x="366" y="692"/>
                    </a:lnTo>
                    <a:cubicBezTo>
                      <a:pt x="348" y="756"/>
                      <a:pt x="330" y="819"/>
                      <a:pt x="311" y="885"/>
                    </a:cubicBezTo>
                    <a:lnTo>
                      <a:pt x="311" y="885"/>
                    </a:lnTo>
                    <a:cubicBezTo>
                      <a:pt x="351" y="758"/>
                      <a:pt x="394" y="631"/>
                      <a:pt x="435" y="512"/>
                    </a:cubicBezTo>
                    <a:lnTo>
                      <a:pt x="435" y="512"/>
                    </a:lnTo>
                    <a:cubicBezTo>
                      <a:pt x="456" y="466"/>
                      <a:pt x="477" y="418"/>
                      <a:pt x="493" y="371"/>
                    </a:cubicBezTo>
                    <a:lnTo>
                      <a:pt x="493" y="371"/>
                    </a:lnTo>
                    <a:cubicBezTo>
                      <a:pt x="490" y="374"/>
                      <a:pt x="486" y="378"/>
                      <a:pt x="483" y="382"/>
                    </a:cubicBezTo>
                    <a:lnTo>
                      <a:pt x="483" y="382"/>
                    </a:lnTo>
                    <a:cubicBezTo>
                      <a:pt x="526" y="267"/>
                      <a:pt x="567" y="167"/>
                      <a:pt x="602" y="97"/>
                    </a:cubicBezTo>
                    <a:cubicBezTo>
                      <a:pt x="619" y="29"/>
                      <a:pt x="623" y="1"/>
                      <a:pt x="618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3" name="Google Shape;4253;p32"/>
              <p:cNvSpPr/>
              <p:nvPr/>
            </p:nvSpPr>
            <p:spPr>
              <a:xfrm>
                <a:off x="7155804" y="2583014"/>
                <a:ext cx="1357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10" extrusionOk="0">
                    <a:moveTo>
                      <a:pt x="110" y="0"/>
                    </a:moveTo>
                    <a:cubicBezTo>
                      <a:pt x="55" y="0"/>
                      <a:pt x="55" y="55"/>
                      <a:pt x="0" y="110"/>
                    </a:cubicBezTo>
                    <a:lnTo>
                      <a:pt x="55" y="11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4" name="Google Shape;4254;p32"/>
              <p:cNvSpPr/>
              <p:nvPr/>
            </p:nvSpPr>
            <p:spPr>
              <a:xfrm>
                <a:off x="7284470" y="2573061"/>
                <a:ext cx="9463" cy="1506"/>
              </a:xfrm>
              <a:custGeom>
                <a:avLst/>
                <a:gdLst/>
                <a:ahLst/>
                <a:cxnLst/>
                <a:rect l="l" t="t" r="r" b="b"/>
                <a:pathLst>
                  <a:path w="767" h="123" extrusionOk="0">
                    <a:moveTo>
                      <a:pt x="0" y="0"/>
                    </a:moveTo>
                    <a:cubicBezTo>
                      <a:pt x="92" y="92"/>
                      <a:pt x="183" y="122"/>
                      <a:pt x="272" y="122"/>
                    </a:cubicBezTo>
                    <a:cubicBezTo>
                      <a:pt x="451" y="122"/>
                      <a:pt x="621" y="0"/>
                      <a:pt x="767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5" name="Google Shape;4255;p32"/>
              <p:cNvSpPr/>
              <p:nvPr/>
            </p:nvSpPr>
            <p:spPr>
              <a:xfrm>
                <a:off x="7293904" y="2573727"/>
                <a:ext cx="0" cy="5373"/>
              </a:xfrm>
              <a:custGeom>
                <a:avLst/>
                <a:gdLst/>
                <a:ahLst/>
                <a:cxnLst/>
                <a:rect l="l" t="t" r="r" b="b"/>
                <a:pathLst>
                  <a:path h="439" extrusionOk="0">
                    <a:moveTo>
                      <a:pt x="0" y="165"/>
                    </a:moveTo>
                    <a:lnTo>
                      <a:pt x="0" y="0"/>
                    </a:lnTo>
                    <a:lnTo>
                      <a:pt x="0" y="438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6" name="Google Shape;4256;p32"/>
              <p:cNvSpPr/>
              <p:nvPr/>
            </p:nvSpPr>
            <p:spPr>
              <a:xfrm>
                <a:off x="7293228" y="2557137"/>
                <a:ext cx="679" cy="24150"/>
              </a:xfrm>
              <a:custGeom>
                <a:avLst/>
                <a:gdLst/>
                <a:ahLst/>
                <a:cxnLst/>
                <a:rect l="l" t="t" r="r" b="b"/>
                <a:pathLst>
                  <a:path w="55" h="1973" extrusionOk="0">
                    <a:moveTo>
                      <a:pt x="55" y="1"/>
                    </a:moveTo>
                    <a:lnTo>
                      <a:pt x="0" y="165"/>
                    </a:lnTo>
                    <a:cubicBezTo>
                      <a:pt x="55" y="1425"/>
                      <a:pt x="55" y="1042"/>
                      <a:pt x="55" y="1973"/>
                    </a:cubicBezTo>
                    <a:cubicBezTo>
                      <a:pt x="55" y="1813"/>
                      <a:pt x="55" y="1536"/>
                      <a:pt x="55" y="1206"/>
                    </a:cubicBezTo>
                    <a:cubicBezTo>
                      <a:pt x="55" y="858"/>
                      <a:pt x="55" y="871"/>
                      <a:pt x="55" y="549"/>
                    </a:cubicBez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7" name="Google Shape;4257;p32"/>
              <p:cNvSpPr/>
              <p:nvPr/>
            </p:nvSpPr>
            <p:spPr>
              <a:xfrm>
                <a:off x="7293904" y="2564439"/>
                <a:ext cx="0" cy="7381"/>
              </a:xfrm>
              <a:custGeom>
                <a:avLst/>
                <a:gdLst/>
                <a:ahLst/>
                <a:cxnLst/>
                <a:rect l="l" t="t" r="r" b="b"/>
                <a:pathLst>
                  <a:path h="603" extrusionOk="0">
                    <a:moveTo>
                      <a:pt x="0" y="603"/>
                    </a:moveTo>
                    <a:lnTo>
                      <a:pt x="0" y="0"/>
                    </a:lnTo>
                    <a:cubicBezTo>
                      <a:pt x="0" y="220"/>
                      <a:pt x="0" y="493"/>
                      <a:pt x="0" y="603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8" name="Google Shape;4258;p32"/>
              <p:cNvSpPr/>
              <p:nvPr/>
            </p:nvSpPr>
            <p:spPr>
              <a:xfrm>
                <a:off x="7293904" y="2567091"/>
                <a:ext cx="0" cy="10074"/>
              </a:xfrm>
              <a:custGeom>
                <a:avLst/>
                <a:gdLst/>
                <a:ahLst/>
                <a:cxnLst/>
                <a:rect l="l" t="t" r="r" b="b"/>
                <a:pathLst>
                  <a:path h="823" extrusionOk="0">
                    <a:moveTo>
                      <a:pt x="0" y="548"/>
                    </a:moveTo>
                    <a:cubicBezTo>
                      <a:pt x="0" y="493"/>
                      <a:pt x="0" y="55"/>
                      <a:pt x="0" y="1"/>
                    </a:cubicBezTo>
                    <a:lnTo>
                      <a:pt x="0" y="822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9" name="Google Shape;4259;p32"/>
              <p:cNvSpPr/>
              <p:nvPr/>
            </p:nvSpPr>
            <p:spPr>
              <a:xfrm>
                <a:off x="7293904" y="2573061"/>
                <a:ext cx="0" cy="2693"/>
              </a:xfrm>
              <a:custGeom>
                <a:avLst/>
                <a:gdLst/>
                <a:ahLst/>
                <a:cxnLst/>
                <a:rect l="l" t="t" r="r" b="b"/>
                <a:pathLst>
                  <a:path h="220" extrusionOk="0">
                    <a:moveTo>
                      <a:pt x="0" y="0"/>
                    </a:moveTo>
                    <a:lnTo>
                      <a:pt x="0" y="55"/>
                    </a:lnTo>
                    <a:cubicBezTo>
                      <a:pt x="0" y="220"/>
                      <a:pt x="0" y="110"/>
                      <a:pt x="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0" name="Google Shape;4260;p32"/>
              <p:cNvSpPr/>
              <p:nvPr/>
            </p:nvSpPr>
            <p:spPr>
              <a:xfrm>
                <a:off x="7293228" y="2560455"/>
                <a:ext cx="679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1152" extrusionOk="0">
                    <a:moveTo>
                      <a:pt x="0" y="1"/>
                    </a:moveTo>
                    <a:lnTo>
                      <a:pt x="0" y="384"/>
                    </a:lnTo>
                    <a:cubicBezTo>
                      <a:pt x="0" y="365"/>
                      <a:pt x="0" y="356"/>
                      <a:pt x="0" y="356"/>
                    </a:cubicBezTo>
                    <a:cubicBezTo>
                      <a:pt x="0" y="356"/>
                      <a:pt x="1" y="362"/>
                      <a:pt x="1" y="372"/>
                    </a:cubicBezTo>
                    <a:lnTo>
                      <a:pt x="1" y="372"/>
                    </a:lnTo>
                    <a:cubicBezTo>
                      <a:pt x="0" y="374"/>
                      <a:pt x="0" y="378"/>
                      <a:pt x="0" y="384"/>
                    </a:cubicBezTo>
                    <a:lnTo>
                      <a:pt x="0" y="439"/>
                    </a:lnTo>
                    <a:cubicBezTo>
                      <a:pt x="1" y="446"/>
                      <a:pt x="2" y="452"/>
                      <a:pt x="3" y="458"/>
                    </a:cubicBezTo>
                    <a:lnTo>
                      <a:pt x="3" y="458"/>
                    </a:lnTo>
                    <a:cubicBezTo>
                      <a:pt x="5" y="528"/>
                      <a:pt x="9" y="625"/>
                      <a:pt x="15" y="723"/>
                    </a:cubicBezTo>
                    <a:lnTo>
                      <a:pt x="15" y="723"/>
                    </a:lnTo>
                    <a:cubicBezTo>
                      <a:pt x="12" y="644"/>
                      <a:pt x="9" y="563"/>
                      <a:pt x="7" y="484"/>
                    </a:cubicBezTo>
                    <a:lnTo>
                      <a:pt x="7" y="484"/>
                    </a:lnTo>
                    <a:cubicBezTo>
                      <a:pt x="17" y="552"/>
                      <a:pt x="22" y="577"/>
                      <a:pt x="24" y="577"/>
                    </a:cubicBezTo>
                    <a:cubicBezTo>
                      <a:pt x="28" y="577"/>
                      <a:pt x="12" y="417"/>
                      <a:pt x="4" y="378"/>
                    </a:cubicBezTo>
                    <a:lnTo>
                      <a:pt x="4" y="378"/>
                    </a:lnTo>
                    <a:cubicBezTo>
                      <a:pt x="0" y="182"/>
                      <a:pt x="0" y="24"/>
                      <a:pt x="0" y="1"/>
                    </a:cubicBezTo>
                    <a:close/>
                    <a:moveTo>
                      <a:pt x="15" y="723"/>
                    </a:moveTo>
                    <a:cubicBezTo>
                      <a:pt x="24" y="895"/>
                      <a:pt x="36" y="1056"/>
                      <a:pt x="55" y="1151"/>
                    </a:cubicBezTo>
                    <a:cubicBezTo>
                      <a:pt x="55" y="1133"/>
                      <a:pt x="55" y="1115"/>
                      <a:pt x="55" y="1096"/>
                    </a:cubicBezTo>
                    <a:lnTo>
                      <a:pt x="55" y="1041"/>
                    </a:lnTo>
                    <a:cubicBezTo>
                      <a:pt x="36" y="965"/>
                      <a:pt x="24" y="843"/>
                      <a:pt x="15" y="723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1" name="Google Shape;4261;p32"/>
              <p:cNvSpPr/>
              <p:nvPr/>
            </p:nvSpPr>
            <p:spPr>
              <a:xfrm>
                <a:off x="7293904" y="2571075"/>
                <a:ext cx="0" cy="2020"/>
              </a:xfrm>
              <a:custGeom>
                <a:avLst/>
                <a:gdLst/>
                <a:ahLst/>
                <a:cxnLst/>
                <a:rect l="l" t="t" r="r" b="b"/>
                <a:pathLst>
                  <a:path h="165" extrusionOk="0">
                    <a:moveTo>
                      <a:pt x="0" y="164"/>
                    </a:moveTo>
                    <a:lnTo>
                      <a:pt x="0" y="110"/>
                    </a:lnTo>
                    <a:cubicBezTo>
                      <a:pt x="0" y="0"/>
                      <a:pt x="0" y="55"/>
                      <a:pt x="0" y="164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2" name="Google Shape;4262;p32"/>
              <p:cNvSpPr/>
              <p:nvPr/>
            </p:nvSpPr>
            <p:spPr>
              <a:xfrm>
                <a:off x="7293904" y="2569077"/>
                <a:ext cx="0" cy="4712"/>
              </a:xfrm>
              <a:custGeom>
                <a:avLst/>
                <a:gdLst/>
                <a:ahLst/>
                <a:cxnLst/>
                <a:rect l="l" t="t" r="r" b="b"/>
                <a:pathLst>
                  <a:path h="385" extrusionOk="0">
                    <a:moveTo>
                      <a:pt x="0" y="384"/>
                    </a:moveTo>
                    <a:lnTo>
                      <a:pt x="0" y="2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3" name="Google Shape;4263;p32"/>
              <p:cNvSpPr/>
              <p:nvPr/>
            </p:nvSpPr>
            <p:spPr>
              <a:xfrm>
                <a:off x="7292551" y="2556484"/>
                <a:ext cx="1357" cy="18115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480" extrusionOk="0">
                    <a:moveTo>
                      <a:pt x="0" y="0"/>
                    </a:moveTo>
                    <a:lnTo>
                      <a:pt x="0" y="274"/>
                    </a:lnTo>
                    <a:cubicBezTo>
                      <a:pt x="0" y="548"/>
                      <a:pt x="55" y="1150"/>
                      <a:pt x="110" y="1479"/>
                    </a:cubicBezTo>
                    <a:cubicBezTo>
                      <a:pt x="91" y="1211"/>
                      <a:pt x="85" y="1144"/>
                      <a:pt x="83" y="1144"/>
                    </a:cubicBezTo>
                    <a:lnTo>
                      <a:pt x="83" y="1144"/>
                    </a:lnTo>
                    <a:cubicBezTo>
                      <a:pt x="82" y="1144"/>
                      <a:pt x="84" y="1213"/>
                      <a:pt x="81" y="1213"/>
                    </a:cubicBezTo>
                    <a:cubicBezTo>
                      <a:pt x="78" y="1213"/>
                      <a:pt x="71" y="1165"/>
                      <a:pt x="55" y="986"/>
                    </a:cubicBezTo>
                    <a:cubicBezTo>
                      <a:pt x="55" y="986"/>
                      <a:pt x="0" y="438"/>
                      <a:pt x="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4" name="Google Shape;4264;p32"/>
              <p:cNvSpPr/>
              <p:nvPr/>
            </p:nvSpPr>
            <p:spPr>
              <a:xfrm>
                <a:off x="7291875" y="2550514"/>
                <a:ext cx="12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1" h="165" extrusionOk="0">
                    <a:moveTo>
                      <a:pt x="1" y="0"/>
                    </a:moveTo>
                    <a:lnTo>
                      <a:pt x="1" y="16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5" name="Google Shape;4265;p32"/>
              <p:cNvSpPr/>
              <p:nvPr/>
            </p:nvSpPr>
            <p:spPr>
              <a:xfrm>
                <a:off x="7290534" y="2545743"/>
                <a:ext cx="2714" cy="23599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928" extrusionOk="0">
                    <a:moveTo>
                      <a:pt x="142" y="1369"/>
                    </a:moveTo>
                    <a:cubicBezTo>
                      <a:pt x="147" y="1461"/>
                      <a:pt x="159" y="1560"/>
                      <a:pt x="163" y="1560"/>
                    </a:cubicBezTo>
                    <a:cubicBezTo>
                      <a:pt x="164" y="1560"/>
                      <a:pt x="164" y="1555"/>
                      <a:pt x="164" y="1544"/>
                    </a:cubicBezTo>
                    <a:cubicBezTo>
                      <a:pt x="164" y="1520"/>
                      <a:pt x="154" y="1454"/>
                      <a:pt x="142" y="1369"/>
                    </a:cubicBezTo>
                    <a:close/>
                    <a:moveTo>
                      <a:pt x="10" y="1"/>
                    </a:moveTo>
                    <a:cubicBezTo>
                      <a:pt x="7" y="1"/>
                      <a:pt x="4" y="4"/>
                      <a:pt x="0" y="11"/>
                    </a:cubicBezTo>
                    <a:cubicBezTo>
                      <a:pt x="0" y="120"/>
                      <a:pt x="110" y="1380"/>
                      <a:pt x="164" y="1764"/>
                    </a:cubicBezTo>
                    <a:lnTo>
                      <a:pt x="129" y="1271"/>
                    </a:lnTo>
                    <a:lnTo>
                      <a:pt x="129" y="1271"/>
                    </a:lnTo>
                    <a:cubicBezTo>
                      <a:pt x="133" y="1305"/>
                      <a:pt x="138" y="1338"/>
                      <a:pt x="142" y="1369"/>
                    </a:cubicBezTo>
                    <a:lnTo>
                      <a:pt x="142" y="1369"/>
                    </a:lnTo>
                    <a:cubicBezTo>
                      <a:pt x="138" y="1288"/>
                      <a:pt x="139" y="1212"/>
                      <a:pt x="157" y="1212"/>
                    </a:cubicBezTo>
                    <a:cubicBezTo>
                      <a:pt x="159" y="1212"/>
                      <a:pt x="162" y="1213"/>
                      <a:pt x="164" y="1216"/>
                    </a:cubicBezTo>
                    <a:cubicBezTo>
                      <a:pt x="168" y="1267"/>
                      <a:pt x="171" y="1312"/>
                      <a:pt x="173" y="1351"/>
                    </a:cubicBezTo>
                    <a:lnTo>
                      <a:pt x="173" y="1351"/>
                    </a:lnTo>
                    <a:lnTo>
                      <a:pt x="164" y="1271"/>
                    </a:lnTo>
                    <a:lnTo>
                      <a:pt x="164" y="1271"/>
                    </a:lnTo>
                    <a:cubicBezTo>
                      <a:pt x="169" y="1317"/>
                      <a:pt x="173" y="1360"/>
                      <a:pt x="176" y="1399"/>
                    </a:cubicBezTo>
                    <a:lnTo>
                      <a:pt x="176" y="1399"/>
                    </a:lnTo>
                    <a:cubicBezTo>
                      <a:pt x="175" y="1384"/>
                      <a:pt x="174" y="1368"/>
                      <a:pt x="173" y="1351"/>
                    </a:cubicBezTo>
                    <a:lnTo>
                      <a:pt x="173" y="1351"/>
                    </a:lnTo>
                    <a:lnTo>
                      <a:pt x="219" y="1764"/>
                    </a:lnTo>
                    <a:lnTo>
                      <a:pt x="164" y="942"/>
                    </a:lnTo>
                    <a:cubicBezTo>
                      <a:pt x="158" y="917"/>
                      <a:pt x="153" y="906"/>
                      <a:pt x="150" y="906"/>
                    </a:cubicBezTo>
                    <a:cubicBezTo>
                      <a:pt x="129" y="906"/>
                      <a:pt x="143" y="1235"/>
                      <a:pt x="133" y="1235"/>
                    </a:cubicBezTo>
                    <a:cubicBezTo>
                      <a:pt x="131" y="1235"/>
                      <a:pt x="128" y="1214"/>
                      <a:pt x="122" y="1163"/>
                    </a:cubicBezTo>
                    <a:lnTo>
                      <a:pt x="122" y="1163"/>
                    </a:lnTo>
                    <a:lnTo>
                      <a:pt x="110" y="997"/>
                    </a:lnTo>
                    <a:lnTo>
                      <a:pt x="110" y="997"/>
                    </a:lnTo>
                    <a:cubicBezTo>
                      <a:pt x="110" y="1020"/>
                      <a:pt x="110" y="1045"/>
                      <a:pt x="111" y="1069"/>
                    </a:cubicBezTo>
                    <a:lnTo>
                      <a:pt x="111" y="1069"/>
                    </a:lnTo>
                    <a:cubicBezTo>
                      <a:pt x="111" y="1063"/>
                      <a:pt x="110" y="1058"/>
                      <a:pt x="110" y="1052"/>
                    </a:cubicBezTo>
                    <a:cubicBezTo>
                      <a:pt x="110" y="723"/>
                      <a:pt x="110" y="613"/>
                      <a:pt x="110" y="559"/>
                    </a:cubicBezTo>
                    <a:cubicBezTo>
                      <a:pt x="110" y="574"/>
                      <a:pt x="109" y="580"/>
                      <a:pt x="108" y="580"/>
                    </a:cubicBezTo>
                    <a:cubicBezTo>
                      <a:pt x="100" y="580"/>
                      <a:pt x="57" y="1"/>
                      <a:pt x="10" y="1"/>
                    </a:cubicBezTo>
                    <a:close/>
                    <a:moveTo>
                      <a:pt x="176" y="1399"/>
                    </a:moveTo>
                    <a:cubicBezTo>
                      <a:pt x="187" y="1604"/>
                      <a:pt x="177" y="1613"/>
                      <a:pt x="171" y="1613"/>
                    </a:cubicBezTo>
                    <a:cubicBezTo>
                      <a:pt x="171" y="1613"/>
                      <a:pt x="170" y="1613"/>
                      <a:pt x="170" y="1613"/>
                    </a:cubicBezTo>
                    <a:lnTo>
                      <a:pt x="170" y="1613"/>
                    </a:lnTo>
                    <a:cubicBezTo>
                      <a:pt x="165" y="1613"/>
                      <a:pt x="169" y="1625"/>
                      <a:pt x="219" y="1928"/>
                    </a:cubicBezTo>
                    <a:cubicBezTo>
                      <a:pt x="219" y="1928"/>
                      <a:pt x="219" y="1881"/>
                      <a:pt x="176" y="1399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6" name="Google Shape;4266;p32"/>
              <p:cNvSpPr/>
              <p:nvPr/>
            </p:nvSpPr>
            <p:spPr>
              <a:xfrm>
                <a:off x="7291198" y="2552500"/>
                <a:ext cx="691" cy="5373"/>
              </a:xfrm>
              <a:custGeom>
                <a:avLst/>
                <a:gdLst/>
                <a:ahLst/>
                <a:cxnLst/>
                <a:rect l="l" t="t" r="r" b="b"/>
                <a:pathLst>
                  <a:path w="56" h="439" extrusionOk="0">
                    <a:moveTo>
                      <a:pt x="1" y="1"/>
                    </a:moveTo>
                    <a:lnTo>
                      <a:pt x="1" y="329"/>
                    </a:lnTo>
                    <a:lnTo>
                      <a:pt x="56" y="43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7" name="Google Shape;4267;p32"/>
              <p:cNvSpPr/>
              <p:nvPr/>
            </p:nvSpPr>
            <p:spPr>
              <a:xfrm>
                <a:off x="7289931" y="2549630"/>
                <a:ext cx="2640" cy="20061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39" extrusionOk="0">
                    <a:moveTo>
                      <a:pt x="0" y="0"/>
                    </a:moveTo>
                    <a:cubicBezTo>
                      <a:pt x="1" y="6"/>
                      <a:pt x="49" y="367"/>
                      <a:pt x="49" y="511"/>
                    </a:cubicBezTo>
                    <a:cubicBezTo>
                      <a:pt x="49" y="555"/>
                      <a:pt x="84" y="704"/>
                      <a:pt x="98" y="734"/>
                    </a:cubicBezTo>
                    <a:lnTo>
                      <a:pt x="98" y="734"/>
                    </a:lnTo>
                    <a:cubicBezTo>
                      <a:pt x="86" y="593"/>
                      <a:pt x="73" y="411"/>
                      <a:pt x="49" y="128"/>
                    </a:cubicBezTo>
                    <a:cubicBezTo>
                      <a:pt x="49" y="128"/>
                      <a:pt x="49" y="347"/>
                      <a:pt x="49" y="347"/>
                    </a:cubicBezTo>
                    <a:cubicBezTo>
                      <a:pt x="13" y="96"/>
                      <a:pt x="1" y="3"/>
                      <a:pt x="0" y="0"/>
                    </a:cubicBezTo>
                    <a:close/>
                    <a:moveTo>
                      <a:pt x="104" y="731"/>
                    </a:moveTo>
                    <a:cubicBezTo>
                      <a:pt x="104" y="737"/>
                      <a:pt x="103" y="739"/>
                      <a:pt x="102" y="739"/>
                    </a:cubicBezTo>
                    <a:cubicBezTo>
                      <a:pt x="101" y="739"/>
                      <a:pt x="100" y="737"/>
                      <a:pt x="98" y="734"/>
                    </a:cubicBezTo>
                    <a:lnTo>
                      <a:pt x="98" y="734"/>
                    </a:lnTo>
                    <a:cubicBezTo>
                      <a:pt x="100" y="757"/>
                      <a:pt x="102" y="778"/>
                      <a:pt x="104" y="799"/>
                    </a:cubicBezTo>
                    <a:lnTo>
                      <a:pt x="104" y="799"/>
                    </a:lnTo>
                    <a:lnTo>
                      <a:pt x="104" y="731"/>
                    </a:lnTo>
                    <a:close/>
                    <a:moveTo>
                      <a:pt x="111" y="575"/>
                    </a:moveTo>
                    <a:cubicBezTo>
                      <a:pt x="100" y="575"/>
                      <a:pt x="159" y="1104"/>
                      <a:pt x="159" y="1223"/>
                    </a:cubicBezTo>
                    <a:cubicBezTo>
                      <a:pt x="131" y="1059"/>
                      <a:pt x="118" y="950"/>
                      <a:pt x="104" y="799"/>
                    </a:cubicBezTo>
                    <a:lnTo>
                      <a:pt x="104" y="799"/>
                    </a:lnTo>
                    <a:lnTo>
                      <a:pt x="104" y="950"/>
                    </a:lnTo>
                    <a:cubicBezTo>
                      <a:pt x="193" y="1438"/>
                      <a:pt x="210" y="1639"/>
                      <a:pt x="213" y="1639"/>
                    </a:cubicBezTo>
                    <a:cubicBezTo>
                      <a:pt x="213" y="1639"/>
                      <a:pt x="213" y="1628"/>
                      <a:pt x="213" y="1607"/>
                    </a:cubicBezTo>
                    <a:lnTo>
                      <a:pt x="163" y="1149"/>
                    </a:lnTo>
                    <a:lnTo>
                      <a:pt x="163" y="1149"/>
                    </a:lnTo>
                    <a:cubicBezTo>
                      <a:pt x="175" y="1222"/>
                      <a:pt x="213" y="1360"/>
                      <a:pt x="213" y="1497"/>
                    </a:cubicBezTo>
                    <a:cubicBezTo>
                      <a:pt x="213" y="1278"/>
                      <a:pt x="159" y="1004"/>
                      <a:pt x="159" y="840"/>
                    </a:cubicBezTo>
                    <a:cubicBezTo>
                      <a:pt x="129" y="648"/>
                      <a:pt x="115" y="575"/>
                      <a:pt x="111" y="57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8" name="Google Shape;4268;p32"/>
              <p:cNvSpPr/>
              <p:nvPr/>
            </p:nvSpPr>
            <p:spPr>
              <a:xfrm>
                <a:off x="7292551" y="2567757"/>
                <a:ext cx="333" cy="281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30" extrusionOk="0">
                    <a:moveTo>
                      <a:pt x="0" y="0"/>
                    </a:moveTo>
                    <a:cubicBezTo>
                      <a:pt x="0" y="50"/>
                      <a:pt x="0" y="88"/>
                      <a:pt x="0" y="110"/>
                    </a:cubicBezTo>
                    <a:cubicBezTo>
                      <a:pt x="3" y="122"/>
                      <a:pt x="6" y="132"/>
                      <a:pt x="8" y="142"/>
                    </a:cubicBezTo>
                    <a:lnTo>
                      <a:pt x="8" y="142"/>
                    </a:lnTo>
                    <a:cubicBezTo>
                      <a:pt x="4" y="104"/>
                      <a:pt x="0" y="56"/>
                      <a:pt x="0" y="0"/>
                    </a:cubicBezTo>
                    <a:close/>
                    <a:moveTo>
                      <a:pt x="8" y="142"/>
                    </a:moveTo>
                    <a:cubicBezTo>
                      <a:pt x="15" y="197"/>
                      <a:pt x="23" y="229"/>
                      <a:pt x="24" y="229"/>
                    </a:cubicBezTo>
                    <a:cubicBezTo>
                      <a:pt x="26" y="229"/>
                      <a:pt x="23" y="203"/>
                      <a:pt x="8" y="142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9" name="Google Shape;4269;p32"/>
              <p:cNvSpPr/>
              <p:nvPr/>
            </p:nvSpPr>
            <p:spPr>
              <a:xfrm>
                <a:off x="7290534" y="2555152"/>
                <a:ext cx="12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1" h="111" extrusionOk="0">
                    <a:moveTo>
                      <a:pt x="0" y="55"/>
                    </a:moveTo>
                    <a:cubicBezTo>
                      <a:pt x="0" y="110"/>
                      <a:pt x="0" y="110"/>
                      <a:pt x="0" y="55"/>
                    </a:cubicBezTo>
                    <a:cubicBezTo>
                      <a:pt x="0" y="1"/>
                      <a:pt x="0" y="1"/>
                      <a:pt x="0" y="5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0" name="Google Shape;4270;p32"/>
              <p:cNvSpPr/>
              <p:nvPr/>
            </p:nvSpPr>
            <p:spPr>
              <a:xfrm>
                <a:off x="7291875" y="2565771"/>
                <a:ext cx="691" cy="4027"/>
              </a:xfrm>
              <a:custGeom>
                <a:avLst/>
                <a:gdLst/>
                <a:ahLst/>
                <a:cxnLst/>
                <a:rect l="l" t="t" r="r" b="b"/>
                <a:pathLst>
                  <a:path w="56" h="329" extrusionOk="0">
                    <a:moveTo>
                      <a:pt x="1" y="0"/>
                    </a:moveTo>
                    <a:lnTo>
                      <a:pt x="1" y="55"/>
                    </a:lnTo>
                    <a:cubicBezTo>
                      <a:pt x="8" y="77"/>
                      <a:pt x="14" y="97"/>
                      <a:pt x="20" y="115"/>
                    </a:cubicBezTo>
                    <a:lnTo>
                      <a:pt x="20" y="115"/>
                    </a:lnTo>
                    <a:lnTo>
                      <a:pt x="1" y="0"/>
                    </a:lnTo>
                    <a:close/>
                    <a:moveTo>
                      <a:pt x="20" y="115"/>
                    </a:moveTo>
                    <a:lnTo>
                      <a:pt x="55" y="329"/>
                    </a:lnTo>
                    <a:cubicBezTo>
                      <a:pt x="55" y="281"/>
                      <a:pt x="55" y="234"/>
                      <a:pt x="20" y="11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1" name="Google Shape;4271;p32"/>
              <p:cNvSpPr/>
              <p:nvPr/>
            </p:nvSpPr>
            <p:spPr>
              <a:xfrm>
                <a:off x="7284470" y="2550514"/>
                <a:ext cx="8377" cy="2481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2027" extrusionOk="0">
                    <a:moveTo>
                      <a:pt x="55" y="274"/>
                    </a:moveTo>
                    <a:lnTo>
                      <a:pt x="55" y="274"/>
                    </a:lnTo>
                    <a:cubicBezTo>
                      <a:pt x="76" y="327"/>
                      <a:pt x="95" y="376"/>
                      <a:pt x="112" y="420"/>
                    </a:cubicBezTo>
                    <a:lnTo>
                      <a:pt x="112" y="420"/>
                    </a:lnTo>
                    <a:cubicBezTo>
                      <a:pt x="82" y="301"/>
                      <a:pt x="86" y="305"/>
                      <a:pt x="55" y="274"/>
                    </a:cubicBezTo>
                    <a:close/>
                    <a:moveTo>
                      <a:pt x="274" y="274"/>
                    </a:moveTo>
                    <a:cubicBezTo>
                      <a:pt x="289" y="345"/>
                      <a:pt x="304" y="410"/>
                      <a:pt x="317" y="468"/>
                    </a:cubicBezTo>
                    <a:lnTo>
                      <a:pt x="317" y="468"/>
                    </a:lnTo>
                    <a:cubicBezTo>
                      <a:pt x="308" y="411"/>
                      <a:pt x="339" y="532"/>
                      <a:pt x="274" y="274"/>
                    </a:cubicBezTo>
                    <a:close/>
                    <a:moveTo>
                      <a:pt x="427" y="25"/>
                    </a:moveTo>
                    <a:lnTo>
                      <a:pt x="427" y="25"/>
                    </a:lnTo>
                    <a:cubicBezTo>
                      <a:pt x="419" y="25"/>
                      <a:pt x="424" y="132"/>
                      <a:pt x="435" y="281"/>
                    </a:cubicBezTo>
                    <a:lnTo>
                      <a:pt x="435" y="281"/>
                    </a:lnTo>
                    <a:cubicBezTo>
                      <a:pt x="431" y="273"/>
                      <a:pt x="428" y="266"/>
                      <a:pt x="425" y="266"/>
                    </a:cubicBezTo>
                    <a:lnTo>
                      <a:pt x="425" y="266"/>
                    </a:lnTo>
                    <a:cubicBezTo>
                      <a:pt x="420" y="266"/>
                      <a:pt x="421" y="300"/>
                      <a:pt x="438" y="438"/>
                    </a:cubicBezTo>
                    <a:cubicBezTo>
                      <a:pt x="442" y="453"/>
                      <a:pt x="446" y="466"/>
                      <a:pt x="450" y="479"/>
                    </a:cubicBezTo>
                    <a:lnTo>
                      <a:pt x="450" y="479"/>
                    </a:lnTo>
                    <a:cubicBezTo>
                      <a:pt x="444" y="408"/>
                      <a:pt x="439" y="341"/>
                      <a:pt x="435" y="281"/>
                    </a:cubicBezTo>
                    <a:lnTo>
                      <a:pt x="435" y="281"/>
                    </a:lnTo>
                    <a:cubicBezTo>
                      <a:pt x="440" y="291"/>
                      <a:pt x="445" y="302"/>
                      <a:pt x="449" y="302"/>
                    </a:cubicBezTo>
                    <a:cubicBezTo>
                      <a:pt x="456" y="302"/>
                      <a:pt x="458" y="255"/>
                      <a:pt x="438" y="55"/>
                    </a:cubicBezTo>
                    <a:cubicBezTo>
                      <a:pt x="433" y="34"/>
                      <a:pt x="430" y="25"/>
                      <a:pt x="427" y="25"/>
                    </a:cubicBezTo>
                    <a:close/>
                    <a:moveTo>
                      <a:pt x="0" y="0"/>
                    </a:moveTo>
                    <a:cubicBezTo>
                      <a:pt x="55" y="165"/>
                      <a:pt x="55" y="219"/>
                      <a:pt x="110" y="329"/>
                    </a:cubicBezTo>
                    <a:cubicBezTo>
                      <a:pt x="143" y="495"/>
                      <a:pt x="156" y="520"/>
                      <a:pt x="198" y="648"/>
                    </a:cubicBezTo>
                    <a:lnTo>
                      <a:pt x="198" y="648"/>
                    </a:lnTo>
                    <a:cubicBezTo>
                      <a:pt x="142" y="423"/>
                      <a:pt x="71" y="177"/>
                      <a:pt x="0" y="0"/>
                    </a:cubicBezTo>
                    <a:close/>
                    <a:moveTo>
                      <a:pt x="112" y="420"/>
                    </a:moveTo>
                    <a:lnTo>
                      <a:pt x="112" y="420"/>
                    </a:lnTo>
                    <a:cubicBezTo>
                      <a:pt x="126" y="473"/>
                      <a:pt x="146" y="551"/>
                      <a:pt x="179" y="668"/>
                    </a:cubicBezTo>
                    <a:lnTo>
                      <a:pt x="179" y="668"/>
                    </a:lnTo>
                    <a:cubicBezTo>
                      <a:pt x="176" y="667"/>
                      <a:pt x="171" y="664"/>
                      <a:pt x="165" y="658"/>
                    </a:cubicBezTo>
                    <a:lnTo>
                      <a:pt x="165" y="658"/>
                    </a:lnTo>
                    <a:cubicBezTo>
                      <a:pt x="179" y="690"/>
                      <a:pt x="191" y="720"/>
                      <a:pt x="202" y="746"/>
                    </a:cubicBezTo>
                    <a:lnTo>
                      <a:pt x="202" y="746"/>
                    </a:lnTo>
                    <a:cubicBezTo>
                      <a:pt x="194" y="718"/>
                      <a:pt x="186" y="692"/>
                      <a:pt x="179" y="668"/>
                    </a:cubicBezTo>
                    <a:lnTo>
                      <a:pt x="179" y="668"/>
                    </a:lnTo>
                    <a:cubicBezTo>
                      <a:pt x="180" y="668"/>
                      <a:pt x="180" y="668"/>
                      <a:pt x="180" y="668"/>
                    </a:cubicBezTo>
                    <a:cubicBezTo>
                      <a:pt x="199" y="668"/>
                      <a:pt x="170" y="574"/>
                      <a:pt x="112" y="420"/>
                    </a:cubicBezTo>
                    <a:close/>
                    <a:moveTo>
                      <a:pt x="438" y="712"/>
                    </a:moveTo>
                    <a:lnTo>
                      <a:pt x="458" y="873"/>
                    </a:lnTo>
                    <a:lnTo>
                      <a:pt x="458" y="873"/>
                    </a:lnTo>
                    <a:cubicBezTo>
                      <a:pt x="457" y="837"/>
                      <a:pt x="450" y="782"/>
                      <a:pt x="438" y="712"/>
                    </a:cubicBezTo>
                    <a:close/>
                    <a:moveTo>
                      <a:pt x="274" y="877"/>
                    </a:moveTo>
                    <a:cubicBezTo>
                      <a:pt x="287" y="914"/>
                      <a:pt x="294" y="934"/>
                      <a:pt x="298" y="939"/>
                    </a:cubicBezTo>
                    <a:lnTo>
                      <a:pt x="298" y="939"/>
                    </a:lnTo>
                    <a:lnTo>
                      <a:pt x="274" y="877"/>
                    </a:lnTo>
                    <a:close/>
                    <a:moveTo>
                      <a:pt x="295" y="741"/>
                    </a:moveTo>
                    <a:cubicBezTo>
                      <a:pt x="316" y="816"/>
                      <a:pt x="338" y="893"/>
                      <a:pt x="361" y="970"/>
                    </a:cubicBezTo>
                    <a:lnTo>
                      <a:pt x="361" y="970"/>
                    </a:lnTo>
                    <a:cubicBezTo>
                      <a:pt x="342" y="873"/>
                      <a:pt x="314" y="776"/>
                      <a:pt x="295" y="741"/>
                    </a:cubicBezTo>
                    <a:close/>
                    <a:moveTo>
                      <a:pt x="562" y="1251"/>
                    </a:moveTo>
                    <a:cubicBezTo>
                      <a:pt x="584" y="1405"/>
                      <a:pt x="603" y="1543"/>
                      <a:pt x="603" y="1589"/>
                    </a:cubicBezTo>
                    <a:cubicBezTo>
                      <a:pt x="603" y="1557"/>
                      <a:pt x="605" y="1545"/>
                      <a:pt x="608" y="1545"/>
                    </a:cubicBezTo>
                    <a:cubicBezTo>
                      <a:pt x="621" y="1545"/>
                      <a:pt x="651" y="1710"/>
                      <a:pt x="651" y="1710"/>
                    </a:cubicBezTo>
                    <a:cubicBezTo>
                      <a:pt x="651" y="1710"/>
                      <a:pt x="639" y="1643"/>
                      <a:pt x="603" y="1424"/>
                    </a:cubicBezTo>
                    <a:cubicBezTo>
                      <a:pt x="585" y="1347"/>
                      <a:pt x="572" y="1291"/>
                      <a:pt x="562" y="1251"/>
                    </a:cubicBezTo>
                    <a:close/>
                    <a:moveTo>
                      <a:pt x="165" y="274"/>
                    </a:moveTo>
                    <a:lnTo>
                      <a:pt x="195" y="413"/>
                    </a:lnTo>
                    <a:lnTo>
                      <a:pt x="195" y="413"/>
                    </a:lnTo>
                    <a:cubicBezTo>
                      <a:pt x="185" y="383"/>
                      <a:pt x="175" y="355"/>
                      <a:pt x="165" y="329"/>
                    </a:cubicBezTo>
                    <a:cubicBezTo>
                      <a:pt x="160" y="317"/>
                      <a:pt x="158" y="311"/>
                      <a:pt x="157" y="311"/>
                    </a:cubicBezTo>
                    <a:lnTo>
                      <a:pt x="157" y="311"/>
                    </a:lnTo>
                    <a:cubicBezTo>
                      <a:pt x="150" y="311"/>
                      <a:pt x="313" y="941"/>
                      <a:pt x="299" y="941"/>
                    </a:cubicBezTo>
                    <a:cubicBezTo>
                      <a:pt x="299" y="941"/>
                      <a:pt x="298" y="941"/>
                      <a:pt x="298" y="939"/>
                    </a:cubicBezTo>
                    <a:lnTo>
                      <a:pt x="298" y="939"/>
                    </a:lnTo>
                    <a:lnTo>
                      <a:pt x="438" y="1315"/>
                    </a:lnTo>
                    <a:cubicBezTo>
                      <a:pt x="438" y="1326"/>
                      <a:pt x="437" y="1331"/>
                      <a:pt x="435" y="1331"/>
                    </a:cubicBezTo>
                    <a:cubicBezTo>
                      <a:pt x="420" y="1331"/>
                      <a:pt x="356" y="1062"/>
                      <a:pt x="335" y="1062"/>
                    </a:cubicBezTo>
                    <a:cubicBezTo>
                      <a:pt x="331" y="1062"/>
                      <a:pt x="329" y="1072"/>
                      <a:pt x="329" y="1096"/>
                    </a:cubicBezTo>
                    <a:cubicBezTo>
                      <a:pt x="264" y="858"/>
                      <a:pt x="225" y="732"/>
                      <a:pt x="198" y="648"/>
                    </a:cubicBezTo>
                    <a:lnTo>
                      <a:pt x="198" y="648"/>
                    </a:lnTo>
                    <a:cubicBezTo>
                      <a:pt x="216" y="723"/>
                      <a:pt x="233" y="796"/>
                      <a:pt x="248" y="864"/>
                    </a:cubicBezTo>
                    <a:lnTo>
                      <a:pt x="248" y="864"/>
                    </a:lnTo>
                    <a:cubicBezTo>
                      <a:pt x="236" y="832"/>
                      <a:pt x="221" y="793"/>
                      <a:pt x="202" y="746"/>
                    </a:cubicBezTo>
                    <a:lnTo>
                      <a:pt x="202" y="746"/>
                    </a:lnTo>
                    <a:cubicBezTo>
                      <a:pt x="222" y="815"/>
                      <a:pt x="246" y="894"/>
                      <a:pt x="274" y="986"/>
                    </a:cubicBezTo>
                    <a:cubicBezTo>
                      <a:pt x="266" y="948"/>
                      <a:pt x="258" y="907"/>
                      <a:pt x="248" y="864"/>
                    </a:cubicBezTo>
                    <a:lnTo>
                      <a:pt x="248" y="864"/>
                    </a:lnTo>
                    <a:cubicBezTo>
                      <a:pt x="309" y="1027"/>
                      <a:pt x="287" y="1025"/>
                      <a:pt x="329" y="1150"/>
                    </a:cubicBezTo>
                    <a:cubicBezTo>
                      <a:pt x="399" y="1327"/>
                      <a:pt x="447" y="1458"/>
                      <a:pt x="501" y="1631"/>
                    </a:cubicBezTo>
                    <a:lnTo>
                      <a:pt x="501" y="1631"/>
                    </a:lnTo>
                    <a:cubicBezTo>
                      <a:pt x="501" y="1627"/>
                      <a:pt x="501" y="1625"/>
                      <a:pt x="501" y="1625"/>
                    </a:cubicBezTo>
                    <a:lnTo>
                      <a:pt x="501" y="1625"/>
                    </a:lnTo>
                    <a:cubicBezTo>
                      <a:pt x="504" y="1625"/>
                      <a:pt x="517" y="1661"/>
                      <a:pt x="548" y="1753"/>
                    </a:cubicBezTo>
                    <a:cubicBezTo>
                      <a:pt x="562" y="1794"/>
                      <a:pt x="568" y="1811"/>
                      <a:pt x="570" y="1811"/>
                    </a:cubicBezTo>
                    <a:cubicBezTo>
                      <a:pt x="575" y="1811"/>
                      <a:pt x="534" y="1657"/>
                      <a:pt x="493" y="1534"/>
                    </a:cubicBezTo>
                    <a:lnTo>
                      <a:pt x="493" y="1534"/>
                    </a:lnTo>
                    <a:cubicBezTo>
                      <a:pt x="517" y="1583"/>
                      <a:pt x="534" y="1599"/>
                      <a:pt x="545" y="1599"/>
                    </a:cubicBezTo>
                    <a:cubicBezTo>
                      <a:pt x="567" y="1599"/>
                      <a:pt x="569" y="1534"/>
                      <a:pt x="574" y="1534"/>
                    </a:cubicBezTo>
                    <a:cubicBezTo>
                      <a:pt x="578" y="1534"/>
                      <a:pt x="584" y="1570"/>
                      <a:pt x="603" y="1698"/>
                    </a:cubicBezTo>
                    <a:lnTo>
                      <a:pt x="494" y="941"/>
                    </a:lnTo>
                    <a:lnTo>
                      <a:pt x="494" y="941"/>
                    </a:lnTo>
                    <a:cubicBezTo>
                      <a:pt x="539" y="1250"/>
                      <a:pt x="508" y="1035"/>
                      <a:pt x="562" y="1251"/>
                    </a:cubicBezTo>
                    <a:lnTo>
                      <a:pt x="562" y="1251"/>
                    </a:lnTo>
                    <a:cubicBezTo>
                      <a:pt x="531" y="1030"/>
                      <a:pt x="493" y="777"/>
                      <a:pt x="493" y="712"/>
                    </a:cubicBezTo>
                    <a:lnTo>
                      <a:pt x="493" y="712"/>
                    </a:lnTo>
                    <a:cubicBezTo>
                      <a:pt x="603" y="1534"/>
                      <a:pt x="493" y="658"/>
                      <a:pt x="657" y="1643"/>
                    </a:cubicBezTo>
                    <a:cubicBezTo>
                      <a:pt x="663" y="1667"/>
                      <a:pt x="667" y="1677"/>
                      <a:pt x="668" y="1677"/>
                    </a:cubicBezTo>
                    <a:cubicBezTo>
                      <a:pt x="679" y="1677"/>
                      <a:pt x="564" y="1032"/>
                      <a:pt x="549" y="1032"/>
                    </a:cubicBezTo>
                    <a:cubicBezTo>
                      <a:pt x="548" y="1032"/>
                      <a:pt x="548" y="1035"/>
                      <a:pt x="548" y="1041"/>
                    </a:cubicBezTo>
                    <a:cubicBezTo>
                      <a:pt x="495" y="566"/>
                      <a:pt x="544" y="803"/>
                      <a:pt x="450" y="479"/>
                    </a:cubicBezTo>
                    <a:lnTo>
                      <a:pt x="450" y="479"/>
                    </a:lnTo>
                    <a:cubicBezTo>
                      <a:pt x="470" y="733"/>
                      <a:pt x="493" y="1024"/>
                      <a:pt x="493" y="1150"/>
                    </a:cubicBezTo>
                    <a:lnTo>
                      <a:pt x="458" y="873"/>
                    </a:lnTo>
                    <a:lnTo>
                      <a:pt x="458" y="873"/>
                    </a:lnTo>
                    <a:cubicBezTo>
                      <a:pt x="460" y="904"/>
                      <a:pt x="458" y="921"/>
                      <a:pt x="452" y="921"/>
                    </a:cubicBezTo>
                    <a:cubicBezTo>
                      <a:pt x="436" y="921"/>
                      <a:pt x="391" y="789"/>
                      <a:pt x="317" y="468"/>
                    </a:cubicBezTo>
                    <a:lnTo>
                      <a:pt x="317" y="468"/>
                    </a:lnTo>
                    <a:cubicBezTo>
                      <a:pt x="322" y="498"/>
                      <a:pt x="337" y="579"/>
                      <a:pt x="384" y="792"/>
                    </a:cubicBezTo>
                    <a:lnTo>
                      <a:pt x="384" y="792"/>
                    </a:lnTo>
                    <a:cubicBezTo>
                      <a:pt x="384" y="785"/>
                      <a:pt x="384" y="777"/>
                      <a:pt x="384" y="767"/>
                    </a:cubicBezTo>
                    <a:lnTo>
                      <a:pt x="384" y="767"/>
                    </a:lnTo>
                    <a:lnTo>
                      <a:pt x="401" y="873"/>
                    </a:lnTo>
                    <a:lnTo>
                      <a:pt x="401" y="873"/>
                    </a:lnTo>
                    <a:cubicBezTo>
                      <a:pt x="395" y="844"/>
                      <a:pt x="389" y="817"/>
                      <a:pt x="384" y="792"/>
                    </a:cubicBezTo>
                    <a:lnTo>
                      <a:pt x="384" y="792"/>
                    </a:lnTo>
                    <a:cubicBezTo>
                      <a:pt x="384" y="853"/>
                      <a:pt x="387" y="848"/>
                      <a:pt x="413" y="944"/>
                    </a:cubicBezTo>
                    <a:lnTo>
                      <a:pt x="413" y="944"/>
                    </a:lnTo>
                    <a:lnTo>
                      <a:pt x="401" y="873"/>
                    </a:lnTo>
                    <a:lnTo>
                      <a:pt x="401" y="873"/>
                    </a:lnTo>
                    <a:cubicBezTo>
                      <a:pt x="412" y="923"/>
                      <a:pt x="425" y="979"/>
                      <a:pt x="438" y="1041"/>
                    </a:cubicBezTo>
                    <a:cubicBezTo>
                      <a:pt x="428" y="1000"/>
                      <a:pt x="420" y="969"/>
                      <a:pt x="413" y="944"/>
                    </a:cubicBezTo>
                    <a:lnTo>
                      <a:pt x="413" y="944"/>
                    </a:lnTo>
                    <a:lnTo>
                      <a:pt x="438" y="1096"/>
                    </a:lnTo>
                    <a:cubicBezTo>
                      <a:pt x="438" y="1096"/>
                      <a:pt x="340" y="653"/>
                      <a:pt x="330" y="653"/>
                    </a:cubicBezTo>
                    <a:cubicBezTo>
                      <a:pt x="329" y="653"/>
                      <a:pt x="329" y="655"/>
                      <a:pt x="329" y="658"/>
                    </a:cubicBezTo>
                    <a:cubicBezTo>
                      <a:pt x="438" y="1096"/>
                      <a:pt x="438" y="1205"/>
                      <a:pt x="548" y="1534"/>
                    </a:cubicBezTo>
                    <a:cubicBezTo>
                      <a:pt x="477" y="1345"/>
                      <a:pt x="416" y="1155"/>
                      <a:pt x="361" y="970"/>
                    </a:cubicBezTo>
                    <a:lnTo>
                      <a:pt x="361" y="970"/>
                    </a:lnTo>
                    <a:cubicBezTo>
                      <a:pt x="374" y="1036"/>
                      <a:pt x="384" y="1103"/>
                      <a:pt x="384" y="1150"/>
                    </a:cubicBezTo>
                    <a:cubicBezTo>
                      <a:pt x="384" y="1150"/>
                      <a:pt x="343" y="949"/>
                      <a:pt x="287" y="730"/>
                    </a:cubicBezTo>
                    <a:lnTo>
                      <a:pt x="287" y="730"/>
                    </a:lnTo>
                    <a:cubicBezTo>
                      <a:pt x="290" y="732"/>
                      <a:pt x="292" y="736"/>
                      <a:pt x="295" y="741"/>
                    </a:cubicBezTo>
                    <a:lnTo>
                      <a:pt x="295" y="741"/>
                    </a:lnTo>
                    <a:cubicBezTo>
                      <a:pt x="249" y="579"/>
                      <a:pt x="207" y="423"/>
                      <a:pt x="165" y="274"/>
                    </a:cubicBezTo>
                    <a:close/>
                    <a:moveTo>
                      <a:pt x="483" y="1627"/>
                    </a:moveTo>
                    <a:cubicBezTo>
                      <a:pt x="474" y="1627"/>
                      <a:pt x="539" y="1828"/>
                      <a:pt x="577" y="1925"/>
                    </a:cubicBezTo>
                    <a:lnTo>
                      <a:pt x="577" y="1925"/>
                    </a:lnTo>
                    <a:cubicBezTo>
                      <a:pt x="586" y="1961"/>
                      <a:pt x="595" y="1995"/>
                      <a:pt x="603" y="2027"/>
                    </a:cubicBezTo>
                    <a:cubicBezTo>
                      <a:pt x="603" y="2011"/>
                      <a:pt x="601" y="1993"/>
                      <a:pt x="599" y="1975"/>
                    </a:cubicBezTo>
                    <a:lnTo>
                      <a:pt x="599" y="1975"/>
                    </a:lnTo>
                    <a:cubicBezTo>
                      <a:pt x="600" y="1976"/>
                      <a:pt x="601" y="1976"/>
                      <a:pt x="601" y="1976"/>
                    </a:cubicBezTo>
                    <a:cubicBezTo>
                      <a:pt x="602" y="1976"/>
                      <a:pt x="603" y="1975"/>
                      <a:pt x="603" y="1972"/>
                    </a:cubicBezTo>
                    <a:cubicBezTo>
                      <a:pt x="600" y="1963"/>
                      <a:pt x="597" y="1953"/>
                      <a:pt x="595" y="1944"/>
                    </a:cubicBezTo>
                    <a:lnTo>
                      <a:pt x="595" y="1944"/>
                    </a:lnTo>
                    <a:cubicBezTo>
                      <a:pt x="583" y="1877"/>
                      <a:pt x="560" y="1801"/>
                      <a:pt x="533" y="1733"/>
                    </a:cubicBezTo>
                    <a:lnTo>
                      <a:pt x="533" y="1733"/>
                    </a:lnTo>
                    <a:cubicBezTo>
                      <a:pt x="522" y="1697"/>
                      <a:pt x="512" y="1663"/>
                      <a:pt x="501" y="1631"/>
                    </a:cubicBezTo>
                    <a:lnTo>
                      <a:pt x="501" y="1631"/>
                    </a:lnTo>
                    <a:cubicBezTo>
                      <a:pt x="503" y="1640"/>
                      <a:pt x="508" y="1662"/>
                      <a:pt x="515" y="1690"/>
                    </a:cubicBezTo>
                    <a:lnTo>
                      <a:pt x="515" y="1690"/>
                    </a:lnTo>
                    <a:cubicBezTo>
                      <a:pt x="508" y="1674"/>
                      <a:pt x="501" y="1658"/>
                      <a:pt x="493" y="1643"/>
                    </a:cubicBezTo>
                    <a:cubicBezTo>
                      <a:pt x="488" y="1632"/>
                      <a:pt x="484" y="1627"/>
                      <a:pt x="483" y="1627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2" name="Google Shape;4272;p32"/>
              <p:cNvSpPr/>
              <p:nvPr/>
            </p:nvSpPr>
            <p:spPr>
              <a:xfrm>
                <a:off x="7283794" y="2547196"/>
                <a:ext cx="691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56" h="275" extrusionOk="0">
                    <a:moveTo>
                      <a:pt x="0" y="0"/>
                    </a:moveTo>
                    <a:cubicBezTo>
                      <a:pt x="0" y="20"/>
                      <a:pt x="0" y="41"/>
                      <a:pt x="0" y="55"/>
                    </a:cubicBezTo>
                    <a:lnTo>
                      <a:pt x="55" y="274"/>
                    </a:lnTo>
                    <a:lnTo>
                      <a:pt x="55" y="2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3" name="Google Shape;4273;p32"/>
              <p:cNvSpPr/>
              <p:nvPr/>
            </p:nvSpPr>
            <p:spPr>
              <a:xfrm>
                <a:off x="7285135" y="2553166"/>
                <a:ext cx="12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" h="56" extrusionOk="0">
                    <a:moveTo>
                      <a:pt x="1" y="55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4" name="Google Shape;4274;p32"/>
              <p:cNvSpPr/>
              <p:nvPr/>
            </p:nvSpPr>
            <p:spPr>
              <a:xfrm>
                <a:off x="7291198" y="2571729"/>
                <a:ext cx="12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" h="56" extrusionOk="0">
                    <a:moveTo>
                      <a:pt x="1" y="56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5" name="Google Shape;4275;p32"/>
              <p:cNvSpPr/>
              <p:nvPr/>
            </p:nvSpPr>
            <p:spPr>
              <a:xfrm>
                <a:off x="7285135" y="2548516"/>
                <a:ext cx="1369" cy="5386"/>
              </a:xfrm>
              <a:custGeom>
                <a:avLst/>
                <a:gdLst/>
                <a:ahLst/>
                <a:cxnLst/>
                <a:rect l="l" t="t" r="r" b="b"/>
                <a:pathLst>
                  <a:path w="111" h="440" extrusionOk="0">
                    <a:moveTo>
                      <a:pt x="1" y="1"/>
                    </a:moveTo>
                    <a:cubicBezTo>
                      <a:pt x="1" y="111"/>
                      <a:pt x="56" y="275"/>
                      <a:pt x="111" y="439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6" name="Google Shape;4276;p32"/>
              <p:cNvSpPr/>
              <p:nvPr/>
            </p:nvSpPr>
            <p:spPr>
              <a:xfrm>
                <a:off x="7286487" y="2549715"/>
                <a:ext cx="1369" cy="4174"/>
              </a:xfrm>
              <a:custGeom>
                <a:avLst/>
                <a:gdLst/>
                <a:ahLst/>
                <a:cxnLst/>
                <a:rect l="l" t="t" r="r" b="b"/>
                <a:pathLst>
                  <a:path w="111" h="341" extrusionOk="0">
                    <a:moveTo>
                      <a:pt x="3" y="1"/>
                    </a:moveTo>
                    <a:cubicBezTo>
                      <a:pt x="1" y="1"/>
                      <a:pt x="1" y="4"/>
                      <a:pt x="1" y="12"/>
                    </a:cubicBezTo>
                    <a:cubicBezTo>
                      <a:pt x="55" y="121"/>
                      <a:pt x="55" y="285"/>
                      <a:pt x="110" y="340"/>
                    </a:cubicBezTo>
                    <a:cubicBezTo>
                      <a:pt x="63" y="150"/>
                      <a:pt x="15" y="1"/>
                      <a:pt x="3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7" name="Google Shape;4277;p32"/>
              <p:cNvSpPr/>
              <p:nvPr/>
            </p:nvSpPr>
            <p:spPr>
              <a:xfrm>
                <a:off x="7283794" y="2549182"/>
                <a:ext cx="691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56" h="220" extrusionOk="0">
                    <a:moveTo>
                      <a:pt x="0" y="1"/>
                    </a:moveTo>
                    <a:lnTo>
                      <a:pt x="55" y="220"/>
                    </a:lnTo>
                    <a:lnTo>
                      <a:pt x="55" y="11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8" name="Google Shape;4278;p32"/>
              <p:cNvSpPr/>
              <p:nvPr/>
            </p:nvSpPr>
            <p:spPr>
              <a:xfrm>
                <a:off x="7284778" y="2553166"/>
                <a:ext cx="8488" cy="27491"/>
              </a:xfrm>
              <a:custGeom>
                <a:avLst/>
                <a:gdLst/>
                <a:ahLst/>
                <a:cxnLst/>
                <a:rect l="l" t="t" r="r" b="b"/>
                <a:pathLst>
                  <a:path w="688" h="2246" extrusionOk="0">
                    <a:moveTo>
                      <a:pt x="85" y="219"/>
                    </a:moveTo>
                    <a:cubicBezTo>
                      <a:pt x="85" y="220"/>
                      <a:pt x="85" y="221"/>
                      <a:pt x="85" y="221"/>
                    </a:cubicBezTo>
                    <a:lnTo>
                      <a:pt x="85" y="221"/>
                    </a:lnTo>
                    <a:cubicBezTo>
                      <a:pt x="87" y="228"/>
                      <a:pt x="89" y="234"/>
                      <a:pt x="91" y="241"/>
                    </a:cubicBezTo>
                    <a:lnTo>
                      <a:pt x="91" y="241"/>
                    </a:lnTo>
                    <a:cubicBezTo>
                      <a:pt x="89" y="234"/>
                      <a:pt x="87" y="227"/>
                      <a:pt x="85" y="219"/>
                    </a:cubicBezTo>
                    <a:close/>
                    <a:moveTo>
                      <a:pt x="152" y="408"/>
                    </a:moveTo>
                    <a:lnTo>
                      <a:pt x="156" y="416"/>
                    </a:lnTo>
                    <a:lnTo>
                      <a:pt x="156" y="416"/>
                    </a:lnTo>
                    <a:cubicBezTo>
                      <a:pt x="157" y="420"/>
                      <a:pt x="158" y="423"/>
                      <a:pt x="159" y="426"/>
                    </a:cubicBezTo>
                    <a:lnTo>
                      <a:pt x="159" y="426"/>
                    </a:lnTo>
                    <a:cubicBezTo>
                      <a:pt x="157" y="421"/>
                      <a:pt x="154" y="415"/>
                      <a:pt x="152" y="408"/>
                    </a:cubicBezTo>
                    <a:close/>
                    <a:moveTo>
                      <a:pt x="167" y="439"/>
                    </a:moveTo>
                    <a:lnTo>
                      <a:pt x="167" y="439"/>
                    </a:lnTo>
                    <a:lnTo>
                      <a:pt x="167" y="439"/>
                    </a:lnTo>
                    <a:close/>
                    <a:moveTo>
                      <a:pt x="161" y="408"/>
                    </a:moveTo>
                    <a:lnTo>
                      <a:pt x="172" y="449"/>
                    </a:lnTo>
                    <a:lnTo>
                      <a:pt x="178" y="461"/>
                    </a:lnTo>
                    <a:lnTo>
                      <a:pt x="178" y="461"/>
                    </a:lnTo>
                    <a:cubicBezTo>
                      <a:pt x="172" y="439"/>
                      <a:pt x="167" y="424"/>
                      <a:pt x="161" y="408"/>
                    </a:cubicBezTo>
                    <a:close/>
                    <a:moveTo>
                      <a:pt x="181" y="495"/>
                    </a:moveTo>
                    <a:lnTo>
                      <a:pt x="181" y="495"/>
                    </a:lnTo>
                    <a:cubicBezTo>
                      <a:pt x="184" y="503"/>
                      <a:pt x="187" y="512"/>
                      <a:pt x="190" y="523"/>
                    </a:cubicBezTo>
                    <a:lnTo>
                      <a:pt x="190" y="523"/>
                    </a:lnTo>
                    <a:cubicBezTo>
                      <a:pt x="187" y="514"/>
                      <a:pt x="184" y="505"/>
                      <a:pt x="181" y="495"/>
                    </a:cubicBezTo>
                    <a:close/>
                    <a:moveTo>
                      <a:pt x="194" y="548"/>
                    </a:moveTo>
                    <a:lnTo>
                      <a:pt x="194" y="548"/>
                    </a:lnTo>
                    <a:cubicBezTo>
                      <a:pt x="194" y="548"/>
                      <a:pt x="194" y="548"/>
                      <a:pt x="194" y="548"/>
                    </a:cubicBezTo>
                    <a:cubicBezTo>
                      <a:pt x="194" y="548"/>
                      <a:pt x="194" y="548"/>
                      <a:pt x="194" y="548"/>
                    </a:cubicBezTo>
                    <a:close/>
                    <a:moveTo>
                      <a:pt x="194" y="549"/>
                    </a:moveTo>
                    <a:lnTo>
                      <a:pt x="194" y="549"/>
                    </a:lnTo>
                    <a:cubicBezTo>
                      <a:pt x="201" y="583"/>
                      <a:pt x="205" y="605"/>
                      <a:pt x="205" y="618"/>
                    </a:cubicBezTo>
                    <a:lnTo>
                      <a:pt x="205" y="618"/>
                    </a:lnTo>
                    <a:cubicBezTo>
                      <a:pt x="205" y="608"/>
                      <a:pt x="202" y="586"/>
                      <a:pt x="194" y="549"/>
                    </a:cubicBezTo>
                    <a:close/>
                    <a:moveTo>
                      <a:pt x="185" y="497"/>
                    </a:moveTo>
                    <a:cubicBezTo>
                      <a:pt x="197" y="532"/>
                      <a:pt x="213" y="586"/>
                      <a:pt x="241" y="686"/>
                    </a:cubicBezTo>
                    <a:lnTo>
                      <a:pt x="241" y="686"/>
                    </a:lnTo>
                    <a:cubicBezTo>
                      <a:pt x="232" y="656"/>
                      <a:pt x="221" y="623"/>
                      <a:pt x="210" y="587"/>
                    </a:cubicBezTo>
                    <a:lnTo>
                      <a:pt x="210" y="587"/>
                    </a:lnTo>
                    <a:lnTo>
                      <a:pt x="185" y="497"/>
                    </a:lnTo>
                    <a:close/>
                    <a:moveTo>
                      <a:pt x="85" y="220"/>
                    </a:moveTo>
                    <a:cubicBezTo>
                      <a:pt x="103" y="266"/>
                      <a:pt x="120" y="312"/>
                      <a:pt x="136" y="357"/>
                    </a:cubicBezTo>
                    <a:lnTo>
                      <a:pt x="136" y="357"/>
                    </a:lnTo>
                    <a:cubicBezTo>
                      <a:pt x="126" y="330"/>
                      <a:pt x="114" y="300"/>
                      <a:pt x="101" y="268"/>
                    </a:cubicBezTo>
                    <a:lnTo>
                      <a:pt x="101" y="268"/>
                    </a:lnTo>
                    <a:cubicBezTo>
                      <a:pt x="127" y="344"/>
                      <a:pt x="142" y="383"/>
                      <a:pt x="152" y="408"/>
                    </a:cubicBezTo>
                    <a:lnTo>
                      <a:pt x="152" y="408"/>
                    </a:lnTo>
                    <a:lnTo>
                      <a:pt x="140" y="384"/>
                    </a:lnTo>
                    <a:lnTo>
                      <a:pt x="140" y="384"/>
                    </a:lnTo>
                    <a:cubicBezTo>
                      <a:pt x="140" y="384"/>
                      <a:pt x="140" y="384"/>
                      <a:pt x="140" y="384"/>
                    </a:cubicBezTo>
                    <a:lnTo>
                      <a:pt x="140" y="384"/>
                    </a:lnTo>
                    <a:lnTo>
                      <a:pt x="140" y="384"/>
                    </a:lnTo>
                    <a:cubicBezTo>
                      <a:pt x="152" y="428"/>
                      <a:pt x="163" y="469"/>
                      <a:pt x="174" y="507"/>
                    </a:cubicBezTo>
                    <a:lnTo>
                      <a:pt x="174" y="507"/>
                    </a:lnTo>
                    <a:lnTo>
                      <a:pt x="194" y="548"/>
                    </a:lnTo>
                    <a:lnTo>
                      <a:pt x="140" y="384"/>
                    </a:lnTo>
                    <a:lnTo>
                      <a:pt x="140" y="384"/>
                    </a:lnTo>
                    <a:cubicBezTo>
                      <a:pt x="167" y="466"/>
                      <a:pt x="167" y="452"/>
                      <a:pt x="181" y="493"/>
                    </a:cubicBezTo>
                    <a:lnTo>
                      <a:pt x="181" y="493"/>
                    </a:lnTo>
                    <a:lnTo>
                      <a:pt x="248" y="763"/>
                    </a:lnTo>
                    <a:lnTo>
                      <a:pt x="248" y="763"/>
                    </a:lnTo>
                    <a:cubicBezTo>
                      <a:pt x="246" y="756"/>
                      <a:pt x="243" y="749"/>
                      <a:pt x="241" y="742"/>
                    </a:cubicBezTo>
                    <a:lnTo>
                      <a:pt x="241" y="742"/>
                    </a:lnTo>
                    <a:cubicBezTo>
                      <a:pt x="244" y="752"/>
                      <a:pt x="247" y="760"/>
                      <a:pt x="249" y="767"/>
                    </a:cubicBezTo>
                    <a:lnTo>
                      <a:pt x="248" y="763"/>
                    </a:lnTo>
                    <a:lnTo>
                      <a:pt x="248" y="763"/>
                    </a:lnTo>
                    <a:cubicBezTo>
                      <a:pt x="266" y="817"/>
                      <a:pt x="283" y="865"/>
                      <a:pt x="298" y="909"/>
                    </a:cubicBezTo>
                    <a:lnTo>
                      <a:pt x="298" y="909"/>
                    </a:lnTo>
                    <a:cubicBezTo>
                      <a:pt x="300" y="917"/>
                      <a:pt x="302" y="924"/>
                      <a:pt x="304" y="931"/>
                    </a:cubicBezTo>
                    <a:lnTo>
                      <a:pt x="298" y="909"/>
                    </a:lnTo>
                    <a:lnTo>
                      <a:pt x="298" y="909"/>
                    </a:lnTo>
                    <a:cubicBezTo>
                      <a:pt x="331" y="1007"/>
                      <a:pt x="357" y="1082"/>
                      <a:pt x="380" y="1152"/>
                    </a:cubicBezTo>
                    <a:lnTo>
                      <a:pt x="380" y="1152"/>
                    </a:lnTo>
                    <a:cubicBezTo>
                      <a:pt x="335" y="988"/>
                      <a:pt x="304" y="851"/>
                      <a:pt x="304" y="822"/>
                    </a:cubicBezTo>
                    <a:cubicBezTo>
                      <a:pt x="284" y="802"/>
                      <a:pt x="264" y="753"/>
                      <a:pt x="242" y="686"/>
                    </a:cubicBezTo>
                    <a:lnTo>
                      <a:pt x="242" y="686"/>
                    </a:lnTo>
                    <a:cubicBezTo>
                      <a:pt x="244" y="695"/>
                      <a:pt x="247" y="703"/>
                      <a:pt x="249" y="712"/>
                    </a:cubicBezTo>
                    <a:cubicBezTo>
                      <a:pt x="246" y="703"/>
                      <a:pt x="244" y="694"/>
                      <a:pt x="241" y="686"/>
                    </a:cubicBezTo>
                    <a:lnTo>
                      <a:pt x="241" y="686"/>
                    </a:lnTo>
                    <a:cubicBezTo>
                      <a:pt x="242" y="686"/>
                      <a:pt x="242" y="686"/>
                      <a:pt x="242" y="686"/>
                    </a:cubicBezTo>
                    <a:lnTo>
                      <a:pt x="242" y="686"/>
                    </a:lnTo>
                    <a:cubicBezTo>
                      <a:pt x="215" y="594"/>
                      <a:pt x="199" y="536"/>
                      <a:pt x="188" y="496"/>
                    </a:cubicBezTo>
                    <a:lnTo>
                      <a:pt x="188" y="496"/>
                    </a:lnTo>
                    <a:cubicBezTo>
                      <a:pt x="190" y="500"/>
                      <a:pt x="191" y="502"/>
                      <a:pt x="192" y="502"/>
                    </a:cubicBezTo>
                    <a:cubicBezTo>
                      <a:pt x="194" y="502"/>
                      <a:pt x="194" y="499"/>
                      <a:pt x="194" y="493"/>
                    </a:cubicBezTo>
                    <a:lnTo>
                      <a:pt x="178" y="461"/>
                    </a:lnTo>
                    <a:lnTo>
                      <a:pt x="178" y="461"/>
                    </a:lnTo>
                    <a:cubicBezTo>
                      <a:pt x="181" y="471"/>
                      <a:pt x="184" y="482"/>
                      <a:pt x="188" y="496"/>
                    </a:cubicBezTo>
                    <a:lnTo>
                      <a:pt x="188" y="496"/>
                    </a:lnTo>
                    <a:cubicBezTo>
                      <a:pt x="186" y="492"/>
                      <a:pt x="183" y="486"/>
                      <a:pt x="180" y="477"/>
                    </a:cubicBezTo>
                    <a:lnTo>
                      <a:pt x="180" y="477"/>
                    </a:lnTo>
                    <a:lnTo>
                      <a:pt x="185" y="497"/>
                    </a:lnTo>
                    <a:lnTo>
                      <a:pt x="185" y="497"/>
                    </a:lnTo>
                    <a:cubicBezTo>
                      <a:pt x="180" y="480"/>
                      <a:pt x="176" y="468"/>
                      <a:pt x="172" y="458"/>
                    </a:cubicBezTo>
                    <a:lnTo>
                      <a:pt x="172" y="458"/>
                    </a:lnTo>
                    <a:lnTo>
                      <a:pt x="180" y="493"/>
                    </a:lnTo>
                    <a:lnTo>
                      <a:pt x="180" y="493"/>
                    </a:lnTo>
                    <a:cubicBezTo>
                      <a:pt x="174" y="471"/>
                      <a:pt x="167" y="449"/>
                      <a:pt x="159" y="426"/>
                    </a:cubicBezTo>
                    <a:lnTo>
                      <a:pt x="159" y="426"/>
                    </a:lnTo>
                    <a:cubicBezTo>
                      <a:pt x="164" y="437"/>
                      <a:pt x="167" y="446"/>
                      <a:pt x="172" y="458"/>
                    </a:cubicBezTo>
                    <a:lnTo>
                      <a:pt x="172" y="458"/>
                    </a:lnTo>
                    <a:lnTo>
                      <a:pt x="170" y="450"/>
                    </a:lnTo>
                    <a:lnTo>
                      <a:pt x="170" y="450"/>
                    </a:lnTo>
                    <a:cubicBezTo>
                      <a:pt x="174" y="460"/>
                      <a:pt x="177" y="470"/>
                      <a:pt x="180" y="477"/>
                    </a:cubicBezTo>
                    <a:lnTo>
                      <a:pt x="180" y="477"/>
                    </a:lnTo>
                    <a:lnTo>
                      <a:pt x="172" y="449"/>
                    </a:lnTo>
                    <a:lnTo>
                      <a:pt x="167" y="439"/>
                    </a:lnTo>
                    <a:lnTo>
                      <a:pt x="170" y="450"/>
                    </a:lnTo>
                    <a:lnTo>
                      <a:pt x="170" y="450"/>
                    </a:lnTo>
                    <a:cubicBezTo>
                      <a:pt x="167" y="443"/>
                      <a:pt x="165" y="437"/>
                      <a:pt x="162" y="429"/>
                    </a:cubicBezTo>
                    <a:lnTo>
                      <a:pt x="162" y="429"/>
                    </a:lnTo>
                    <a:lnTo>
                      <a:pt x="167" y="439"/>
                    </a:lnTo>
                    <a:lnTo>
                      <a:pt x="156" y="394"/>
                    </a:lnTo>
                    <a:lnTo>
                      <a:pt x="156" y="394"/>
                    </a:lnTo>
                    <a:cubicBezTo>
                      <a:pt x="158" y="399"/>
                      <a:pt x="160" y="404"/>
                      <a:pt x="161" y="408"/>
                    </a:cubicBezTo>
                    <a:lnTo>
                      <a:pt x="161" y="408"/>
                    </a:lnTo>
                    <a:lnTo>
                      <a:pt x="140" y="329"/>
                    </a:lnTo>
                    <a:lnTo>
                      <a:pt x="156" y="394"/>
                    </a:lnTo>
                    <a:lnTo>
                      <a:pt x="156" y="394"/>
                    </a:lnTo>
                    <a:cubicBezTo>
                      <a:pt x="144" y="363"/>
                      <a:pt x="126" y="322"/>
                      <a:pt x="85" y="220"/>
                    </a:cubicBezTo>
                    <a:close/>
                    <a:moveTo>
                      <a:pt x="328" y="1145"/>
                    </a:moveTo>
                    <a:lnTo>
                      <a:pt x="328" y="1145"/>
                    </a:lnTo>
                    <a:cubicBezTo>
                      <a:pt x="336" y="1174"/>
                      <a:pt x="346" y="1209"/>
                      <a:pt x="357" y="1247"/>
                    </a:cubicBezTo>
                    <a:lnTo>
                      <a:pt x="357" y="1247"/>
                    </a:lnTo>
                    <a:cubicBezTo>
                      <a:pt x="354" y="1232"/>
                      <a:pt x="347" y="1201"/>
                      <a:pt x="328" y="1145"/>
                    </a:cubicBezTo>
                    <a:close/>
                    <a:moveTo>
                      <a:pt x="380" y="1152"/>
                    </a:moveTo>
                    <a:cubicBezTo>
                      <a:pt x="405" y="1242"/>
                      <a:pt x="435" y="1341"/>
                      <a:pt x="466" y="1433"/>
                    </a:cubicBezTo>
                    <a:lnTo>
                      <a:pt x="466" y="1433"/>
                    </a:lnTo>
                    <a:cubicBezTo>
                      <a:pt x="436" y="1326"/>
                      <a:pt x="411" y="1244"/>
                      <a:pt x="380" y="1152"/>
                    </a:cubicBezTo>
                    <a:close/>
                    <a:moveTo>
                      <a:pt x="359" y="1315"/>
                    </a:moveTo>
                    <a:cubicBezTo>
                      <a:pt x="378" y="1362"/>
                      <a:pt x="397" y="1415"/>
                      <a:pt x="415" y="1468"/>
                    </a:cubicBezTo>
                    <a:lnTo>
                      <a:pt x="415" y="1468"/>
                    </a:lnTo>
                    <a:cubicBezTo>
                      <a:pt x="394" y="1404"/>
                      <a:pt x="374" y="1346"/>
                      <a:pt x="359" y="1315"/>
                    </a:cubicBezTo>
                    <a:close/>
                    <a:moveTo>
                      <a:pt x="466" y="1433"/>
                    </a:moveTo>
                    <a:cubicBezTo>
                      <a:pt x="479" y="1480"/>
                      <a:pt x="493" y="1531"/>
                      <a:pt x="508" y="1590"/>
                    </a:cubicBezTo>
                    <a:lnTo>
                      <a:pt x="508" y="1590"/>
                    </a:lnTo>
                    <a:cubicBezTo>
                      <a:pt x="509" y="1585"/>
                      <a:pt x="510" y="1583"/>
                      <a:pt x="513" y="1583"/>
                    </a:cubicBezTo>
                    <a:cubicBezTo>
                      <a:pt x="516" y="1583"/>
                      <a:pt x="519" y="1585"/>
                      <a:pt x="523" y="1589"/>
                    </a:cubicBezTo>
                    <a:cubicBezTo>
                      <a:pt x="504" y="1541"/>
                      <a:pt x="485" y="1488"/>
                      <a:pt x="466" y="1433"/>
                    </a:cubicBezTo>
                    <a:close/>
                    <a:moveTo>
                      <a:pt x="508" y="1590"/>
                    </a:moveTo>
                    <a:cubicBezTo>
                      <a:pt x="505" y="1615"/>
                      <a:pt x="529" y="1699"/>
                      <a:pt x="558" y="1785"/>
                    </a:cubicBezTo>
                    <a:lnTo>
                      <a:pt x="558" y="1785"/>
                    </a:lnTo>
                    <a:cubicBezTo>
                      <a:pt x="540" y="1711"/>
                      <a:pt x="523" y="1647"/>
                      <a:pt x="508" y="1590"/>
                    </a:cubicBezTo>
                    <a:close/>
                    <a:moveTo>
                      <a:pt x="558" y="1785"/>
                    </a:moveTo>
                    <a:lnTo>
                      <a:pt x="558" y="1785"/>
                    </a:lnTo>
                    <a:cubicBezTo>
                      <a:pt x="565" y="1810"/>
                      <a:pt x="571" y="1836"/>
                      <a:pt x="578" y="1863"/>
                    </a:cubicBezTo>
                    <a:lnTo>
                      <a:pt x="632" y="1972"/>
                    </a:lnTo>
                    <a:cubicBezTo>
                      <a:pt x="612" y="1930"/>
                      <a:pt x="583" y="1857"/>
                      <a:pt x="558" y="1785"/>
                    </a:cubicBezTo>
                    <a:close/>
                    <a:moveTo>
                      <a:pt x="6" y="1"/>
                    </a:moveTo>
                    <a:lnTo>
                      <a:pt x="6" y="1"/>
                    </a:lnTo>
                    <a:cubicBezTo>
                      <a:pt x="1" y="1"/>
                      <a:pt x="7" y="48"/>
                      <a:pt x="30" y="165"/>
                    </a:cubicBezTo>
                    <a:cubicBezTo>
                      <a:pt x="65" y="235"/>
                      <a:pt x="101" y="351"/>
                      <a:pt x="136" y="440"/>
                    </a:cubicBezTo>
                    <a:lnTo>
                      <a:pt x="136" y="440"/>
                    </a:lnTo>
                    <a:cubicBezTo>
                      <a:pt x="143" y="471"/>
                      <a:pt x="154" y="510"/>
                      <a:pt x="166" y="544"/>
                    </a:cubicBezTo>
                    <a:lnTo>
                      <a:pt x="166" y="544"/>
                    </a:lnTo>
                    <a:cubicBezTo>
                      <a:pt x="171" y="566"/>
                      <a:pt x="175" y="585"/>
                      <a:pt x="179" y="600"/>
                    </a:cubicBezTo>
                    <a:lnTo>
                      <a:pt x="179" y="600"/>
                    </a:lnTo>
                    <a:cubicBezTo>
                      <a:pt x="167" y="563"/>
                      <a:pt x="161" y="549"/>
                      <a:pt x="160" y="549"/>
                    </a:cubicBezTo>
                    <a:lnTo>
                      <a:pt x="160" y="549"/>
                    </a:lnTo>
                    <a:cubicBezTo>
                      <a:pt x="156" y="549"/>
                      <a:pt x="192" y="678"/>
                      <a:pt x="195" y="678"/>
                    </a:cubicBezTo>
                    <a:cubicBezTo>
                      <a:pt x="196" y="678"/>
                      <a:pt x="193" y="657"/>
                      <a:pt x="179" y="600"/>
                    </a:cubicBezTo>
                    <a:lnTo>
                      <a:pt x="179" y="600"/>
                    </a:lnTo>
                    <a:cubicBezTo>
                      <a:pt x="191" y="635"/>
                      <a:pt x="208" y="688"/>
                      <a:pt x="233" y="769"/>
                    </a:cubicBezTo>
                    <a:lnTo>
                      <a:pt x="233" y="769"/>
                    </a:lnTo>
                    <a:cubicBezTo>
                      <a:pt x="238" y="789"/>
                      <a:pt x="244" y="809"/>
                      <a:pt x="249" y="829"/>
                    </a:cubicBezTo>
                    <a:lnTo>
                      <a:pt x="249" y="829"/>
                    </a:lnTo>
                    <a:lnTo>
                      <a:pt x="249" y="931"/>
                    </a:lnTo>
                    <a:cubicBezTo>
                      <a:pt x="287" y="1027"/>
                      <a:pt x="312" y="1096"/>
                      <a:pt x="328" y="1145"/>
                    </a:cubicBezTo>
                    <a:lnTo>
                      <a:pt x="328" y="1145"/>
                    </a:lnTo>
                    <a:cubicBezTo>
                      <a:pt x="313" y="1089"/>
                      <a:pt x="304" y="1051"/>
                      <a:pt x="304" y="1041"/>
                    </a:cubicBezTo>
                    <a:lnTo>
                      <a:pt x="304" y="1041"/>
                    </a:lnTo>
                    <a:lnTo>
                      <a:pt x="353" y="1197"/>
                    </a:lnTo>
                    <a:lnTo>
                      <a:pt x="353" y="1197"/>
                    </a:lnTo>
                    <a:cubicBezTo>
                      <a:pt x="349" y="1181"/>
                      <a:pt x="343" y="1161"/>
                      <a:pt x="333" y="1130"/>
                    </a:cubicBezTo>
                    <a:lnTo>
                      <a:pt x="333" y="1130"/>
                    </a:lnTo>
                    <a:cubicBezTo>
                      <a:pt x="390" y="1303"/>
                      <a:pt x="424" y="1413"/>
                      <a:pt x="447" y="1495"/>
                    </a:cubicBezTo>
                    <a:lnTo>
                      <a:pt x="447" y="1495"/>
                    </a:lnTo>
                    <a:lnTo>
                      <a:pt x="353" y="1197"/>
                    </a:lnTo>
                    <a:lnTo>
                      <a:pt x="353" y="1197"/>
                    </a:lnTo>
                    <a:cubicBezTo>
                      <a:pt x="358" y="1218"/>
                      <a:pt x="359" y="1232"/>
                      <a:pt x="359" y="1253"/>
                    </a:cubicBezTo>
                    <a:lnTo>
                      <a:pt x="359" y="1253"/>
                    </a:lnTo>
                    <a:cubicBezTo>
                      <a:pt x="358" y="1251"/>
                      <a:pt x="357" y="1249"/>
                      <a:pt x="357" y="1247"/>
                    </a:cubicBezTo>
                    <a:lnTo>
                      <a:pt x="357" y="1247"/>
                    </a:lnTo>
                    <a:cubicBezTo>
                      <a:pt x="359" y="1257"/>
                      <a:pt x="359" y="1260"/>
                      <a:pt x="359" y="1260"/>
                    </a:cubicBezTo>
                    <a:cubicBezTo>
                      <a:pt x="359" y="1258"/>
                      <a:pt x="359" y="1255"/>
                      <a:pt x="359" y="1253"/>
                    </a:cubicBezTo>
                    <a:lnTo>
                      <a:pt x="359" y="1253"/>
                    </a:lnTo>
                    <a:cubicBezTo>
                      <a:pt x="387" y="1353"/>
                      <a:pt x="423" y="1477"/>
                      <a:pt x="461" y="1606"/>
                    </a:cubicBezTo>
                    <a:lnTo>
                      <a:pt x="461" y="1606"/>
                    </a:lnTo>
                    <a:cubicBezTo>
                      <a:pt x="446" y="1561"/>
                      <a:pt x="431" y="1514"/>
                      <a:pt x="415" y="1468"/>
                    </a:cubicBezTo>
                    <a:lnTo>
                      <a:pt x="415" y="1468"/>
                    </a:lnTo>
                    <a:cubicBezTo>
                      <a:pt x="439" y="1543"/>
                      <a:pt x="464" y="1626"/>
                      <a:pt x="484" y="1686"/>
                    </a:cubicBezTo>
                    <a:lnTo>
                      <a:pt x="484" y="1686"/>
                    </a:lnTo>
                    <a:cubicBezTo>
                      <a:pt x="547" y="1908"/>
                      <a:pt x="609" y="2131"/>
                      <a:pt x="632" y="2246"/>
                    </a:cubicBezTo>
                    <a:cubicBezTo>
                      <a:pt x="632" y="2223"/>
                      <a:pt x="635" y="2217"/>
                      <a:pt x="638" y="2217"/>
                    </a:cubicBezTo>
                    <a:cubicBezTo>
                      <a:pt x="641" y="2217"/>
                      <a:pt x="645" y="2226"/>
                      <a:pt x="646" y="2226"/>
                    </a:cubicBezTo>
                    <a:cubicBezTo>
                      <a:pt x="648" y="2226"/>
                      <a:pt x="637" y="2184"/>
                      <a:pt x="578" y="1917"/>
                    </a:cubicBezTo>
                    <a:cubicBezTo>
                      <a:pt x="578" y="1929"/>
                      <a:pt x="576" y="1935"/>
                      <a:pt x="574" y="1935"/>
                    </a:cubicBezTo>
                    <a:cubicBezTo>
                      <a:pt x="565" y="1935"/>
                      <a:pt x="539" y="1855"/>
                      <a:pt x="505" y="1746"/>
                    </a:cubicBezTo>
                    <a:lnTo>
                      <a:pt x="505" y="1746"/>
                    </a:lnTo>
                    <a:cubicBezTo>
                      <a:pt x="511" y="1761"/>
                      <a:pt x="516" y="1770"/>
                      <a:pt x="519" y="1770"/>
                    </a:cubicBezTo>
                    <a:cubicBezTo>
                      <a:pt x="522" y="1770"/>
                      <a:pt x="523" y="1765"/>
                      <a:pt x="523" y="1753"/>
                    </a:cubicBezTo>
                    <a:cubicBezTo>
                      <a:pt x="493" y="1664"/>
                      <a:pt x="480" y="1607"/>
                      <a:pt x="447" y="1495"/>
                    </a:cubicBezTo>
                    <a:lnTo>
                      <a:pt x="447" y="1495"/>
                    </a:lnTo>
                    <a:lnTo>
                      <a:pt x="501" y="1665"/>
                    </a:lnTo>
                    <a:lnTo>
                      <a:pt x="523" y="1753"/>
                    </a:lnTo>
                    <a:cubicBezTo>
                      <a:pt x="523" y="1747"/>
                      <a:pt x="518" y="1726"/>
                      <a:pt x="510" y="1693"/>
                    </a:cubicBezTo>
                    <a:lnTo>
                      <a:pt x="510" y="1693"/>
                    </a:lnTo>
                    <a:lnTo>
                      <a:pt x="632" y="2082"/>
                    </a:lnTo>
                    <a:cubicBezTo>
                      <a:pt x="632" y="2027"/>
                      <a:pt x="687" y="2246"/>
                      <a:pt x="413" y="1315"/>
                    </a:cubicBezTo>
                    <a:lnTo>
                      <a:pt x="413" y="1315"/>
                    </a:lnTo>
                    <a:lnTo>
                      <a:pt x="482" y="1589"/>
                    </a:lnTo>
                    <a:lnTo>
                      <a:pt x="482" y="1589"/>
                    </a:lnTo>
                    <a:cubicBezTo>
                      <a:pt x="458" y="1501"/>
                      <a:pt x="425" y="1386"/>
                      <a:pt x="390" y="1265"/>
                    </a:cubicBezTo>
                    <a:lnTo>
                      <a:pt x="390" y="1265"/>
                    </a:lnTo>
                    <a:cubicBezTo>
                      <a:pt x="398" y="1283"/>
                      <a:pt x="406" y="1299"/>
                      <a:pt x="413" y="1315"/>
                    </a:cubicBezTo>
                    <a:cubicBezTo>
                      <a:pt x="387" y="1234"/>
                      <a:pt x="369" y="1182"/>
                      <a:pt x="356" y="1146"/>
                    </a:cubicBezTo>
                    <a:lnTo>
                      <a:pt x="356" y="1146"/>
                    </a:lnTo>
                    <a:cubicBezTo>
                      <a:pt x="317" y="1011"/>
                      <a:pt x="277" y="876"/>
                      <a:pt x="245" y="768"/>
                    </a:cubicBezTo>
                    <a:lnTo>
                      <a:pt x="245" y="768"/>
                    </a:lnTo>
                    <a:cubicBezTo>
                      <a:pt x="240" y="747"/>
                      <a:pt x="234" y="725"/>
                      <a:pt x="227" y="701"/>
                    </a:cubicBezTo>
                    <a:lnTo>
                      <a:pt x="227" y="701"/>
                    </a:lnTo>
                    <a:cubicBezTo>
                      <a:pt x="232" y="715"/>
                      <a:pt x="236" y="729"/>
                      <a:pt x="241" y="742"/>
                    </a:cubicBezTo>
                    <a:lnTo>
                      <a:pt x="241" y="742"/>
                    </a:lnTo>
                    <a:cubicBezTo>
                      <a:pt x="234" y="720"/>
                      <a:pt x="225" y="691"/>
                      <a:pt x="215" y="657"/>
                    </a:cubicBezTo>
                    <a:lnTo>
                      <a:pt x="215" y="657"/>
                    </a:lnTo>
                    <a:cubicBezTo>
                      <a:pt x="212" y="646"/>
                      <a:pt x="209" y="635"/>
                      <a:pt x="206" y="623"/>
                    </a:cubicBezTo>
                    <a:lnTo>
                      <a:pt x="206" y="623"/>
                    </a:lnTo>
                    <a:cubicBezTo>
                      <a:pt x="206" y="621"/>
                      <a:pt x="206" y="620"/>
                      <a:pt x="205" y="618"/>
                    </a:cubicBezTo>
                    <a:lnTo>
                      <a:pt x="205" y="618"/>
                    </a:lnTo>
                    <a:cubicBezTo>
                      <a:pt x="206" y="620"/>
                      <a:pt x="205" y="621"/>
                      <a:pt x="205" y="622"/>
                    </a:cubicBezTo>
                    <a:lnTo>
                      <a:pt x="205" y="622"/>
                    </a:lnTo>
                    <a:cubicBezTo>
                      <a:pt x="198" y="593"/>
                      <a:pt x="189" y="563"/>
                      <a:pt x="180" y="531"/>
                    </a:cubicBezTo>
                    <a:lnTo>
                      <a:pt x="180" y="531"/>
                    </a:lnTo>
                    <a:cubicBezTo>
                      <a:pt x="185" y="537"/>
                      <a:pt x="190" y="543"/>
                      <a:pt x="194" y="548"/>
                    </a:cubicBezTo>
                    <a:cubicBezTo>
                      <a:pt x="189" y="543"/>
                      <a:pt x="184" y="535"/>
                      <a:pt x="179" y="526"/>
                    </a:cubicBezTo>
                    <a:lnTo>
                      <a:pt x="179" y="526"/>
                    </a:lnTo>
                    <a:cubicBezTo>
                      <a:pt x="177" y="520"/>
                      <a:pt x="175" y="513"/>
                      <a:pt x="174" y="507"/>
                    </a:cubicBezTo>
                    <a:lnTo>
                      <a:pt x="174" y="507"/>
                    </a:lnTo>
                    <a:lnTo>
                      <a:pt x="166" y="491"/>
                    </a:lnTo>
                    <a:lnTo>
                      <a:pt x="166" y="491"/>
                    </a:lnTo>
                    <a:cubicBezTo>
                      <a:pt x="155" y="455"/>
                      <a:pt x="144" y="417"/>
                      <a:pt x="133" y="379"/>
                    </a:cubicBezTo>
                    <a:lnTo>
                      <a:pt x="133" y="379"/>
                    </a:lnTo>
                    <a:cubicBezTo>
                      <a:pt x="134" y="380"/>
                      <a:pt x="137" y="381"/>
                      <a:pt x="140" y="384"/>
                    </a:cubicBezTo>
                    <a:lnTo>
                      <a:pt x="100" y="266"/>
                    </a:lnTo>
                    <a:lnTo>
                      <a:pt x="100" y="266"/>
                    </a:lnTo>
                    <a:cubicBezTo>
                      <a:pt x="101" y="267"/>
                      <a:pt x="101" y="267"/>
                      <a:pt x="101" y="268"/>
                    </a:cubicBezTo>
                    <a:lnTo>
                      <a:pt x="101" y="268"/>
                    </a:lnTo>
                    <a:cubicBezTo>
                      <a:pt x="96" y="254"/>
                      <a:pt x="91" y="238"/>
                      <a:pt x="85" y="220"/>
                    </a:cubicBezTo>
                    <a:lnTo>
                      <a:pt x="85" y="220"/>
                    </a:lnTo>
                    <a:lnTo>
                      <a:pt x="100" y="266"/>
                    </a:lnTo>
                    <a:lnTo>
                      <a:pt x="100" y="266"/>
                    </a:lnTo>
                    <a:cubicBezTo>
                      <a:pt x="98" y="261"/>
                      <a:pt x="96" y="255"/>
                      <a:pt x="94" y="250"/>
                    </a:cubicBezTo>
                    <a:lnTo>
                      <a:pt x="94" y="250"/>
                    </a:lnTo>
                    <a:cubicBezTo>
                      <a:pt x="106" y="291"/>
                      <a:pt x="119" y="335"/>
                      <a:pt x="133" y="379"/>
                    </a:cubicBezTo>
                    <a:lnTo>
                      <a:pt x="133" y="379"/>
                    </a:lnTo>
                    <a:cubicBezTo>
                      <a:pt x="133" y="379"/>
                      <a:pt x="133" y="379"/>
                      <a:pt x="133" y="379"/>
                    </a:cubicBezTo>
                    <a:lnTo>
                      <a:pt x="133" y="379"/>
                    </a:lnTo>
                    <a:cubicBezTo>
                      <a:pt x="131" y="379"/>
                      <a:pt x="130" y="380"/>
                      <a:pt x="130" y="382"/>
                    </a:cubicBezTo>
                    <a:lnTo>
                      <a:pt x="130" y="382"/>
                    </a:lnTo>
                    <a:cubicBezTo>
                      <a:pt x="135" y="402"/>
                      <a:pt x="141" y="422"/>
                      <a:pt x="146" y="443"/>
                    </a:cubicBezTo>
                    <a:lnTo>
                      <a:pt x="146" y="443"/>
                    </a:lnTo>
                    <a:cubicBezTo>
                      <a:pt x="140" y="425"/>
                      <a:pt x="134" y="405"/>
                      <a:pt x="128" y="386"/>
                    </a:cubicBezTo>
                    <a:lnTo>
                      <a:pt x="128" y="386"/>
                    </a:lnTo>
                    <a:cubicBezTo>
                      <a:pt x="128" y="390"/>
                      <a:pt x="128" y="396"/>
                      <a:pt x="129" y="403"/>
                    </a:cubicBezTo>
                    <a:lnTo>
                      <a:pt x="129" y="403"/>
                    </a:lnTo>
                    <a:cubicBezTo>
                      <a:pt x="113" y="345"/>
                      <a:pt x="98" y="289"/>
                      <a:pt x="90" y="253"/>
                    </a:cubicBezTo>
                    <a:lnTo>
                      <a:pt x="90" y="253"/>
                    </a:lnTo>
                    <a:cubicBezTo>
                      <a:pt x="103" y="296"/>
                      <a:pt x="116" y="342"/>
                      <a:pt x="128" y="386"/>
                    </a:cubicBezTo>
                    <a:lnTo>
                      <a:pt x="128" y="386"/>
                    </a:lnTo>
                    <a:cubicBezTo>
                      <a:pt x="129" y="384"/>
                      <a:pt x="129" y="383"/>
                      <a:pt x="130" y="382"/>
                    </a:cubicBezTo>
                    <a:lnTo>
                      <a:pt x="130" y="382"/>
                    </a:lnTo>
                    <a:cubicBezTo>
                      <a:pt x="117" y="336"/>
                      <a:pt x="105" y="292"/>
                      <a:pt x="93" y="248"/>
                    </a:cubicBezTo>
                    <a:lnTo>
                      <a:pt x="93" y="248"/>
                    </a:lnTo>
                    <a:cubicBezTo>
                      <a:pt x="93" y="249"/>
                      <a:pt x="93" y="249"/>
                      <a:pt x="94" y="250"/>
                    </a:cubicBezTo>
                    <a:lnTo>
                      <a:pt x="94" y="250"/>
                    </a:lnTo>
                    <a:cubicBezTo>
                      <a:pt x="93" y="247"/>
                      <a:pt x="92" y="244"/>
                      <a:pt x="91" y="241"/>
                    </a:cubicBezTo>
                    <a:lnTo>
                      <a:pt x="91" y="241"/>
                    </a:lnTo>
                    <a:cubicBezTo>
                      <a:pt x="92" y="244"/>
                      <a:pt x="92" y="246"/>
                      <a:pt x="93" y="248"/>
                    </a:cubicBezTo>
                    <a:lnTo>
                      <a:pt x="93" y="248"/>
                    </a:lnTo>
                    <a:cubicBezTo>
                      <a:pt x="91" y="243"/>
                      <a:pt x="88" y="237"/>
                      <a:pt x="86" y="232"/>
                    </a:cubicBezTo>
                    <a:lnTo>
                      <a:pt x="86" y="232"/>
                    </a:lnTo>
                    <a:cubicBezTo>
                      <a:pt x="87" y="238"/>
                      <a:pt x="88" y="245"/>
                      <a:pt x="90" y="253"/>
                    </a:cubicBezTo>
                    <a:lnTo>
                      <a:pt x="90" y="253"/>
                    </a:lnTo>
                    <a:cubicBezTo>
                      <a:pt x="86" y="238"/>
                      <a:pt x="81" y="223"/>
                      <a:pt x="76" y="209"/>
                    </a:cubicBezTo>
                    <a:lnTo>
                      <a:pt x="76" y="209"/>
                    </a:lnTo>
                    <a:cubicBezTo>
                      <a:pt x="80" y="217"/>
                      <a:pt x="83" y="224"/>
                      <a:pt x="86" y="232"/>
                    </a:cubicBezTo>
                    <a:lnTo>
                      <a:pt x="86" y="232"/>
                    </a:lnTo>
                    <a:cubicBezTo>
                      <a:pt x="85" y="228"/>
                      <a:pt x="85" y="224"/>
                      <a:pt x="85" y="221"/>
                    </a:cubicBezTo>
                    <a:lnTo>
                      <a:pt x="85" y="221"/>
                    </a:lnTo>
                    <a:cubicBezTo>
                      <a:pt x="46" y="96"/>
                      <a:pt x="15" y="1"/>
                      <a:pt x="6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9" name="Google Shape;4279;p32"/>
              <p:cNvSpPr/>
              <p:nvPr/>
            </p:nvSpPr>
            <p:spPr>
              <a:xfrm>
                <a:off x="7285811" y="2555152"/>
                <a:ext cx="691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56" h="220" extrusionOk="0">
                    <a:moveTo>
                      <a:pt x="1" y="1"/>
                    </a:moveTo>
                    <a:cubicBezTo>
                      <a:pt x="1" y="74"/>
                      <a:pt x="25" y="122"/>
                      <a:pt x="41" y="163"/>
                    </a:cubicBezTo>
                    <a:lnTo>
                      <a:pt x="41" y="163"/>
                    </a:lnTo>
                    <a:lnTo>
                      <a:pt x="1" y="1"/>
                    </a:lnTo>
                    <a:close/>
                    <a:moveTo>
                      <a:pt x="41" y="163"/>
                    </a:moveTo>
                    <a:lnTo>
                      <a:pt x="56" y="220"/>
                    </a:lnTo>
                    <a:cubicBezTo>
                      <a:pt x="56" y="202"/>
                      <a:pt x="49" y="183"/>
                      <a:pt x="41" y="163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0" name="Google Shape;4280;p32"/>
              <p:cNvSpPr/>
              <p:nvPr/>
            </p:nvSpPr>
            <p:spPr>
              <a:xfrm>
                <a:off x="7284003" y="2551652"/>
                <a:ext cx="9475" cy="33966"/>
              </a:xfrm>
              <a:custGeom>
                <a:avLst/>
                <a:gdLst/>
                <a:ahLst/>
                <a:cxnLst/>
                <a:rect l="l" t="t" r="r" b="b"/>
                <a:pathLst>
                  <a:path w="768" h="2775" extrusionOk="0">
                    <a:moveTo>
                      <a:pt x="203" y="783"/>
                    </a:moveTo>
                    <a:cubicBezTo>
                      <a:pt x="234" y="857"/>
                      <a:pt x="258" y="911"/>
                      <a:pt x="276" y="952"/>
                    </a:cubicBezTo>
                    <a:lnTo>
                      <a:pt x="276" y="952"/>
                    </a:lnTo>
                    <a:cubicBezTo>
                      <a:pt x="265" y="891"/>
                      <a:pt x="234" y="783"/>
                      <a:pt x="203" y="783"/>
                    </a:cubicBezTo>
                    <a:close/>
                    <a:moveTo>
                      <a:pt x="257" y="947"/>
                    </a:moveTo>
                    <a:cubicBezTo>
                      <a:pt x="266" y="972"/>
                      <a:pt x="272" y="986"/>
                      <a:pt x="275" y="991"/>
                    </a:cubicBezTo>
                    <a:lnTo>
                      <a:pt x="275" y="991"/>
                    </a:lnTo>
                    <a:cubicBezTo>
                      <a:pt x="268" y="972"/>
                      <a:pt x="262" y="957"/>
                      <a:pt x="257" y="947"/>
                    </a:cubicBezTo>
                    <a:close/>
                    <a:moveTo>
                      <a:pt x="289" y="975"/>
                    </a:moveTo>
                    <a:lnTo>
                      <a:pt x="298" y="1001"/>
                    </a:lnTo>
                    <a:lnTo>
                      <a:pt x="298" y="1001"/>
                    </a:lnTo>
                    <a:cubicBezTo>
                      <a:pt x="296" y="998"/>
                      <a:pt x="294" y="994"/>
                      <a:pt x="293" y="991"/>
                    </a:cubicBezTo>
                    <a:lnTo>
                      <a:pt x="293" y="991"/>
                    </a:lnTo>
                    <a:cubicBezTo>
                      <a:pt x="292" y="985"/>
                      <a:pt x="291" y="980"/>
                      <a:pt x="289" y="975"/>
                    </a:cubicBezTo>
                    <a:close/>
                    <a:moveTo>
                      <a:pt x="298" y="1001"/>
                    </a:moveTo>
                    <a:cubicBezTo>
                      <a:pt x="298" y="1002"/>
                      <a:pt x="298" y="1004"/>
                      <a:pt x="299" y="1005"/>
                    </a:cubicBezTo>
                    <a:lnTo>
                      <a:pt x="299" y="1005"/>
                    </a:lnTo>
                    <a:cubicBezTo>
                      <a:pt x="300" y="1007"/>
                      <a:pt x="300" y="1009"/>
                      <a:pt x="301" y="1011"/>
                    </a:cubicBezTo>
                    <a:lnTo>
                      <a:pt x="301" y="1011"/>
                    </a:lnTo>
                    <a:lnTo>
                      <a:pt x="298" y="1001"/>
                    </a:lnTo>
                    <a:close/>
                    <a:moveTo>
                      <a:pt x="345" y="1207"/>
                    </a:moveTo>
                    <a:lnTo>
                      <a:pt x="345" y="1207"/>
                    </a:lnTo>
                    <a:cubicBezTo>
                      <a:pt x="346" y="1211"/>
                      <a:pt x="347" y="1215"/>
                      <a:pt x="347" y="1219"/>
                    </a:cubicBezTo>
                    <a:lnTo>
                      <a:pt x="347" y="1219"/>
                    </a:lnTo>
                    <a:cubicBezTo>
                      <a:pt x="347" y="1217"/>
                      <a:pt x="347" y="1216"/>
                      <a:pt x="346" y="1214"/>
                    </a:cubicBezTo>
                    <a:lnTo>
                      <a:pt x="346" y="1214"/>
                    </a:lnTo>
                    <a:cubicBezTo>
                      <a:pt x="346" y="1212"/>
                      <a:pt x="346" y="1209"/>
                      <a:pt x="345" y="1207"/>
                    </a:cubicBezTo>
                    <a:close/>
                    <a:moveTo>
                      <a:pt x="480" y="1768"/>
                    </a:moveTo>
                    <a:cubicBezTo>
                      <a:pt x="480" y="1768"/>
                      <a:pt x="480" y="1774"/>
                      <a:pt x="484" y="1790"/>
                    </a:cubicBezTo>
                    <a:lnTo>
                      <a:pt x="484" y="1790"/>
                    </a:lnTo>
                    <a:cubicBezTo>
                      <a:pt x="482" y="1785"/>
                      <a:pt x="479" y="1777"/>
                      <a:pt x="476" y="1769"/>
                    </a:cubicBezTo>
                    <a:lnTo>
                      <a:pt x="476" y="1769"/>
                    </a:lnTo>
                    <a:cubicBezTo>
                      <a:pt x="479" y="1776"/>
                      <a:pt x="482" y="1784"/>
                      <a:pt x="484" y="1793"/>
                    </a:cubicBezTo>
                    <a:lnTo>
                      <a:pt x="484" y="1793"/>
                    </a:lnTo>
                    <a:cubicBezTo>
                      <a:pt x="484" y="1792"/>
                      <a:pt x="484" y="1791"/>
                      <a:pt x="484" y="1790"/>
                    </a:cubicBezTo>
                    <a:lnTo>
                      <a:pt x="484" y="1790"/>
                    </a:lnTo>
                    <a:cubicBezTo>
                      <a:pt x="489" y="1806"/>
                      <a:pt x="492" y="1812"/>
                      <a:pt x="493" y="1812"/>
                    </a:cubicBezTo>
                    <a:cubicBezTo>
                      <a:pt x="494" y="1812"/>
                      <a:pt x="482" y="1768"/>
                      <a:pt x="480" y="1768"/>
                    </a:cubicBezTo>
                    <a:close/>
                    <a:moveTo>
                      <a:pt x="484" y="1793"/>
                    </a:moveTo>
                    <a:cubicBezTo>
                      <a:pt x="490" y="1821"/>
                      <a:pt x="504" y="1879"/>
                      <a:pt x="531" y="1988"/>
                    </a:cubicBezTo>
                    <a:lnTo>
                      <a:pt x="581" y="2121"/>
                    </a:lnTo>
                    <a:lnTo>
                      <a:pt x="581" y="2121"/>
                    </a:lnTo>
                    <a:cubicBezTo>
                      <a:pt x="546" y="1991"/>
                      <a:pt x="510" y="1873"/>
                      <a:pt x="484" y="1793"/>
                    </a:cubicBezTo>
                    <a:close/>
                    <a:moveTo>
                      <a:pt x="17" y="0"/>
                    </a:moveTo>
                    <a:lnTo>
                      <a:pt x="17" y="0"/>
                    </a:lnTo>
                    <a:cubicBezTo>
                      <a:pt x="1" y="0"/>
                      <a:pt x="86" y="316"/>
                      <a:pt x="86" y="332"/>
                    </a:cubicBezTo>
                    <a:lnTo>
                      <a:pt x="86" y="332"/>
                    </a:lnTo>
                    <a:lnTo>
                      <a:pt x="38" y="180"/>
                    </a:lnTo>
                    <a:lnTo>
                      <a:pt x="38" y="180"/>
                    </a:lnTo>
                    <a:cubicBezTo>
                      <a:pt x="72" y="291"/>
                      <a:pt x="85" y="333"/>
                      <a:pt x="86" y="333"/>
                    </a:cubicBezTo>
                    <a:cubicBezTo>
                      <a:pt x="86" y="333"/>
                      <a:pt x="86" y="332"/>
                      <a:pt x="86" y="332"/>
                    </a:cubicBezTo>
                    <a:lnTo>
                      <a:pt x="86" y="332"/>
                    </a:lnTo>
                    <a:lnTo>
                      <a:pt x="285" y="963"/>
                    </a:lnTo>
                    <a:lnTo>
                      <a:pt x="285" y="963"/>
                    </a:lnTo>
                    <a:cubicBezTo>
                      <a:pt x="277" y="928"/>
                      <a:pt x="268" y="886"/>
                      <a:pt x="257" y="837"/>
                    </a:cubicBezTo>
                    <a:lnTo>
                      <a:pt x="257" y="837"/>
                    </a:lnTo>
                    <a:cubicBezTo>
                      <a:pt x="269" y="887"/>
                      <a:pt x="279" y="933"/>
                      <a:pt x="289" y="975"/>
                    </a:cubicBezTo>
                    <a:lnTo>
                      <a:pt x="289" y="975"/>
                    </a:lnTo>
                    <a:lnTo>
                      <a:pt x="285" y="963"/>
                    </a:lnTo>
                    <a:lnTo>
                      <a:pt x="285" y="963"/>
                    </a:lnTo>
                    <a:cubicBezTo>
                      <a:pt x="287" y="970"/>
                      <a:pt x="289" y="978"/>
                      <a:pt x="290" y="985"/>
                    </a:cubicBezTo>
                    <a:lnTo>
                      <a:pt x="290" y="985"/>
                    </a:lnTo>
                    <a:cubicBezTo>
                      <a:pt x="286" y="975"/>
                      <a:pt x="281" y="964"/>
                      <a:pt x="276" y="952"/>
                    </a:cubicBezTo>
                    <a:lnTo>
                      <a:pt x="276" y="952"/>
                    </a:lnTo>
                    <a:cubicBezTo>
                      <a:pt x="280" y="976"/>
                      <a:pt x="281" y="993"/>
                      <a:pt x="278" y="993"/>
                    </a:cubicBezTo>
                    <a:cubicBezTo>
                      <a:pt x="277" y="993"/>
                      <a:pt x="276" y="992"/>
                      <a:pt x="275" y="991"/>
                    </a:cubicBezTo>
                    <a:lnTo>
                      <a:pt x="275" y="991"/>
                    </a:lnTo>
                    <a:cubicBezTo>
                      <a:pt x="287" y="1022"/>
                      <a:pt x="300" y="1065"/>
                      <a:pt x="316" y="1115"/>
                    </a:cubicBezTo>
                    <a:lnTo>
                      <a:pt x="316" y="1115"/>
                    </a:lnTo>
                    <a:cubicBezTo>
                      <a:pt x="314" y="1114"/>
                      <a:pt x="313" y="1112"/>
                      <a:pt x="312" y="1111"/>
                    </a:cubicBezTo>
                    <a:lnTo>
                      <a:pt x="312" y="1111"/>
                    </a:lnTo>
                    <a:lnTo>
                      <a:pt x="352" y="1252"/>
                    </a:lnTo>
                    <a:lnTo>
                      <a:pt x="352" y="1252"/>
                    </a:lnTo>
                    <a:cubicBezTo>
                      <a:pt x="350" y="1240"/>
                      <a:pt x="349" y="1230"/>
                      <a:pt x="347" y="1221"/>
                    </a:cubicBezTo>
                    <a:lnTo>
                      <a:pt x="347" y="1221"/>
                    </a:lnTo>
                    <a:cubicBezTo>
                      <a:pt x="348" y="1222"/>
                      <a:pt x="348" y="1224"/>
                      <a:pt x="349" y="1226"/>
                    </a:cubicBezTo>
                    <a:lnTo>
                      <a:pt x="349" y="1226"/>
                    </a:lnTo>
                    <a:cubicBezTo>
                      <a:pt x="351" y="1238"/>
                      <a:pt x="353" y="1250"/>
                      <a:pt x="355" y="1262"/>
                    </a:cubicBezTo>
                    <a:lnTo>
                      <a:pt x="355" y="1262"/>
                    </a:lnTo>
                    <a:lnTo>
                      <a:pt x="352" y="1252"/>
                    </a:lnTo>
                    <a:lnTo>
                      <a:pt x="352" y="1252"/>
                    </a:lnTo>
                    <a:cubicBezTo>
                      <a:pt x="356" y="1274"/>
                      <a:pt x="361" y="1300"/>
                      <a:pt x="367" y="1330"/>
                    </a:cubicBezTo>
                    <a:cubicBezTo>
                      <a:pt x="363" y="1307"/>
                      <a:pt x="359" y="1284"/>
                      <a:pt x="355" y="1262"/>
                    </a:cubicBezTo>
                    <a:lnTo>
                      <a:pt x="355" y="1262"/>
                    </a:lnTo>
                    <a:lnTo>
                      <a:pt x="380" y="1349"/>
                    </a:lnTo>
                    <a:lnTo>
                      <a:pt x="380" y="1349"/>
                    </a:lnTo>
                    <a:cubicBezTo>
                      <a:pt x="371" y="1312"/>
                      <a:pt x="361" y="1274"/>
                      <a:pt x="351" y="1234"/>
                    </a:cubicBezTo>
                    <a:lnTo>
                      <a:pt x="351" y="1234"/>
                    </a:lnTo>
                    <a:cubicBezTo>
                      <a:pt x="385" y="1351"/>
                      <a:pt x="424" y="1487"/>
                      <a:pt x="463" y="1616"/>
                    </a:cubicBezTo>
                    <a:lnTo>
                      <a:pt x="463" y="1616"/>
                    </a:lnTo>
                    <a:cubicBezTo>
                      <a:pt x="465" y="1636"/>
                      <a:pt x="476" y="1680"/>
                      <a:pt x="510" y="1769"/>
                    </a:cubicBezTo>
                    <a:lnTo>
                      <a:pt x="510" y="1769"/>
                    </a:lnTo>
                    <a:cubicBezTo>
                      <a:pt x="511" y="1772"/>
                      <a:pt x="512" y="1775"/>
                      <a:pt x="513" y="1778"/>
                    </a:cubicBezTo>
                    <a:lnTo>
                      <a:pt x="513" y="1778"/>
                    </a:lnTo>
                    <a:cubicBezTo>
                      <a:pt x="512" y="1776"/>
                      <a:pt x="512" y="1775"/>
                      <a:pt x="512" y="1773"/>
                    </a:cubicBezTo>
                    <a:lnTo>
                      <a:pt x="512" y="1773"/>
                    </a:lnTo>
                    <a:cubicBezTo>
                      <a:pt x="517" y="1789"/>
                      <a:pt x="524" y="1805"/>
                      <a:pt x="531" y="1823"/>
                    </a:cubicBezTo>
                    <a:cubicBezTo>
                      <a:pt x="533" y="1833"/>
                      <a:pt x="535" y="1843"/>
                      <a:pt x="537" y="1852"/>
                    </a:cubicBezTo>
                    <a:lnTo>
                      <a:pt x="537" y="1852"/>
                    </a:lnTo>
                    <a:cubicBezTo>
                      <a:pt x="529" y="1828"/>
                      <a:pt x="521" y="1803"/>
                      <a:pt x="513" y="1778"/>
                    </a:cubicBezTo>
                    <a:lnTo>
                      <a:pt x="513" y="1778"/>
                    </a:lnTo>
                    <a:cubicBezTo>
                      <a:pt x="528" y="1837"/>
                      <a:pt x="539" y="1882"/>
                      <a:pt x="546" y="1909"/>
                    </a:cubicBezTo>
                    <a:lnTo>
                      <a:pt x="546" y="1909"/>
                    </a:lnTo>
                    <a:cubicBezTo>
                      <a:pt x="541" y="1899"/>
                      <a:pt x="536" y="1889"/>
                      <a:pt x="531" y="1878"/>
                    </a:cubicBezTo>
                    <a:lnTo>
                      <a:pt x="380" y="1349"/>
                    </a:lnTo>
                    <a:lnTo>
                      <a:pt x="380" y="1349"/>
                    </a:lnTo>
                    <a:cubicBezTo>
                      <a:pt x="438" y="1575"/>
                      <a:pt x="494" y="1768"/>
                      <a:pt x="619" y="2223"/>
                    </a:cubicBezTo>
                    <a:lnTo>
                      <a:pt x="619" y="2223"/>
                    </a:lnTo>
                    <a:lnTo>
                      <a:pt x="581" y="2121"/>
                    </a:lnTo>
                    <a:lnTo>
                      <a:pt x="581" y="2121"/>
                    </a:lnTo>
                    <a:cubicBezTo>
                      <a:pt x="624" y="2276"/>
                      <a:pt x="667" y="2448"/>
                      <a:pt x="695" y="2590"/>
                    </a:cubicBezTo>
                    <a:cubicBezTo>
                      <a:pt x="695" y="2590"/>
                      <a:pt x="757" y="2775"/>
                      <a:pt x="765" y="2775"/>
                    </a:cubicBezTo>
                    <a:cubicBezTo>
                      <a:pt x="767" y="2775"/>
                      <a:pt x="764" y="2754"/>
                      <a:pt x="750" y="2700"/>
                    </a:cubicBezTo>
                    <a:cubicBezTo>
                      <a:pt x="699" y="2513"/>
                      <a:pt x="656" y="2356"/>
                      <a:pt x="619" y="2223"/>
                    </a:cubicBezTo>
                    <a:lnTo>
                      <a:pt x="619" y="2223"/>
                    </a:lnTo>
                    <a:lnTo>
                      <a:pt x="695" y="2426"/>
                    </a:lnTo>
                    <a:cubicBezTo>
                      <a:pt x="717" y="2513"/>
                      <a:pt x="731" y="2548"/>
                      <a:pt x="735" y="2548"/>
                    </a:cubicBezTo>
                    <a:cubicBezTo>
                      <a:pt x="741" y="2548"/>
                      <a:pt x="728" y="2470"/>
                      <a:pt x="695" y="2371"/>
                    </a:cubicBezTo>
                    <a:cubicBezTo>
                      <a:pt x="600" y="2085"/>
                      <a:pt x="588" y="2006"/>
                      <a:pt x="550" y="1919"/>
                    </a:cubicBezTo>
                    <a:lnTo>
                      <a:pt x="550" y="1919"/>
                    </a:lnTo>
                    <a:cubicBezTo>
                      <a:pt x="548" y="1905"/>
                      <a:pt x="543" y="1883"/>
                      <a:pt x="537" y="1852"/>
                    </a:cubicBezTo>
                    <a:lnTo>
                      <a:pt x="537" y="1852"/>
                    </a:lnTo>
                    <a:cubicBezTo>
                      <a:pt x="554" y="1903"/>
                      <a:pt x="570" y="1949"/>
                      <a:pt x="586" y="1988"/>
                    </a:cubicBezTo>
                    <a:cubicBezTo>
                      <a:pt x="586" y="1988"/>
                      <a:pt x="485" y="1686"/>
                      <a:pt x="494" y="1686"/>
                    </a:cubicBezTo>
                    <a:lnTo>
                      <a:pt x="494" y="1686"/>
                    </a:lnTo>
                    <a:cubicBezTo>
                      <a:pt x="496" y="1686"/>
                      <a:pt x="507" y="1709"/>
                      <a:pt x="531" y="1768"/>
                    </a:cubicBezTo>
                    <a:cubicBezTo>
                      <a:pt x="508" y="1700"/>
                      <a:pt x="487" y="1634"/>
                      <a:pt x="466" y="1570"/>
                    </a:cubicBezTo>
                    <a:lnTo>
                      <a:pt x="466" y="1570"/>
                    </a:lnTo>
                    <a:cubicBezTo>
                      <a:pt x="469" y="1581"/>
                      <a:pt x="473" y="1592"/>
                      <a:pt x="476" y="1604"/>
                    </a:cubicBezTo>
                    <a:cubicBezTo>
                      <a:pt x="476" y="1604"/>
                      <a:pt x="472" y="1600"/>
                      <a:pt x="468" y="1600"/>
                    </a:cubicBezTo>
                    <a:cubicBezTo>
                      <a:pt x="467" y="1600"/>
                      <a:pt x="467" y="1600"/>
                      <a:pt x="466" y="1600"/>
                    </a:cubicBezTo>
                    <a:lnTo>
                      <a:pt x="466" y="1600"/>
                    </a:lnTo>
                    <a:cubicBezTo>
                      <a:pt x="453" y="1550"/>
                      <a:pt x="438" y="1496"/>
                      <a:pt x="422" y="1440"/>
                    </a:cubicBezTo>
                    <a:cubicBezTo>
                      <a:pt x="417" y="1421"/>
                      <a:pt x="413" y="1403"/>
                      <a:pt x="408" y="1387"/>
                    </a:cubicBezTo>
                    <a:lnTo>
                      <a:pt x="408" y="1387"/>
                    </a:lnTo>
                    <a:cubicBezTo>
                      <a:pt x="427" y="1446"/>
                      <a:pt x="446" y="1507"/>
                      <a:pt x="466" y="1570"/>
                    </a:cubicBezTo>
                    <a:lnTo>
                      <a:pt x="466" y="1570"/>
                    </a:lnTo>
                    <a:cubicBezTo>
                      <a:pt x="441" y="1487"/>
                      <a:pt x="421" y="1425"/>
                      <a:pt x="406" y="1376"/>
                    </a:cubicBezTo>
                    <a:lnTo>
                      <a:pt x="406" y="1376"/>
                    </a:lnTo>
                    <a:cubicBezTo>
                      <a:pt x="407" y="1380"/>
                      <a:pt x="408" y="1383"/>
                      <a:pt x="408" y="1387"/>
                    </a:cubicBezTo>
                    <a:lnTo>
                      <a:pt x="408" y="1387"/>
                    </a:lnTo>
                    <a:cubicBezTo>
                      <a:pt x="404" y="1373"/>
                      <a:pt x="400" y="1359"/>
                      <a:pt x="396" y="1345"/>
                    </a:cubicBezTo>
                    <a:lnTo>
                      <a:pt x="396" y="1345"/>
                    </a:lnTo>
                    <a:cubicBezTo>
                      <a:pt x="399" y="1355"/>
                      <a:pt x="402" y="1365"/>
                      <a:pt x="406" y="1376"/>
                    </a:cubicBezTo>
                    <a:lnTo>
                      <a:pt x="406" y="1376"/>
                    </a:lnTo>
                    <a:cubicBezTo>
                      <a:pt x="349" y="1147"/>
                      <a:pt x="345" y="1117"/>
                      <a:pt x="309" y="1030"/>
                    </a:cubicBezTo>
                    <a:lnTo>
                      <a:pt x="309" y="1030"/>
                    </a:lnTo>
                    <a:cubicBezTo>
                      <a:pt x="312" y="1040"/>
                      <a:pt x="314" y="1050"/>
                      <a:pt x="316" y="1061"/>
                    </a:cubicBezTo>
                    <a:lnTo>
                      <a:pt x="316" y="1061"/>
                    </a:lnTo>
                    <a:lnTo>
                      <a:pt x="309" y="1036"/>
                    </a:lnTo>
                    <a:lnTo>
                      <a:pt x="309" y="1036"/>
                    </a:lnTo>
                    <a:cubicBezTo>
                      <a:pt x="313" y="1056"/>
                      <a:pt x="318" y="1075"/>
                      <a:pt x="323" y="1093"/>
                    </a:cubicBezTo>
                    <a:lnTo>
                      <a:pt x="323" y="1093"/>
                    </a:lnTo>
                    <a:cubicBezTo>
                      <a:pt x="323" y="1095"/>
                      <a:pt x="324" y="1097"/>
                      <a:pt x="324" y="1100"/>
                    </a:cubicBezTo>
                    <a:lnTo>
                      <a:pt x="324" y="1100"/>
                    </a:lnTo>
                    <a:cubicBezTo>
                      <a:pt x="316" y="1070"/>
                      <a:pt x="308" y="1040"/>
                      <a:pt x="301" y="1011"/>
                    </a:cubicBezTo>
                    <a:lnTo>
                      <a:pt x="301" y="1011"/>
                    </a:lnTo>
                    <a:lnTo>
                      <a:pt x="309" y="1036"/>
                    </a:lnTo>
                    <a:lnTo>
                      <a:pt x="309" y="1036"/>
                    </a:lnTo>
                    <a:cubicBezTo>
                      <a:pt x="307" y="1029"/>
                      <a:pt x="305" y="1022"/>
                      <a:pt x="304" y="1015"/>
                    </a:cubicBezTo>
                    <a:lnTo>
                      <a:pt x="304" y="1015"/>
                    </a:lnTo>
                    <a:cubicBezTo>
                      <a:pt x="306" y="1020"/>
                      <a:pt x="308" y="1025"/>
                      <a:pt x="309" y="1030"/>
                    </a:cubicBezTo>
                    <a:lnTo>
                      <a:pt x="309" y="1030"/>
                    </a:lnTo>
                    <a:cubicBezTo>
                      <a:pt x="298" y="980"/>
                      <a:pt x="287" y="932"/>
                      <a:pt x="274" y="885"/>
                    </a:cubicBezTo>
                    <a:lnTo>
                      <a:pt x="274" y="885"/>
                    </a:lnTo>
                    <a:cubicBezTo>
                      <a:pt x="250" y="775"/>
                      <a:pt x="226" y="659"/>
                      <a:pt x="203" y="564"/>
                    </a:cubicBezTo>
                    <a:lnTo>
                      <a:pt x="203" y="564"/>
                    </a:lnTo>
                    <a:cubicBezTo>
                      <a:pt x="215" y="635"/>
                      <a:pt x="229" y="710"/>
                      <a:pt x="246" y="788"/>
                    </a:cubicBezTo>
                    <a:lnTo>
                      <a:pt x="246" y="788"/>
                    </a:lnTo>
                    <a:cubicBezTo>
                      <a:pt x="219" y="697"/>
                      <a:pt x="187" y="606"/>
                      <a:pt x="148" y="509"/>
                    </a:cubicBezTo>
                    <a:cubicBezTo>
                      <a:pt x="148" y="486"/>
                      <a:pt x="150" y="480"/>
                      <a:pt x="153" y="480"/>
                    </a:cubicBezTo>
                    <a:cubicBezTo>
                      <a:pt x="156" y="480"/>
                      <a:pt x="160" y="489"/>
                      <a:pt x="161" y="489"/>
                    </a:cubicBezTo>
                    <a:cubicBezTo>
                      <a:pt x="163" y="489"/>
                      <a:pt x="152" y="447"/>
                      <a:pt x="93" y="180"/>
                    </a:cubicBezTo>
                    <a:cubicBezTo>
                      <a:pt x="45" y="48"/>
                      <a:pt x="23" y="0"/>
                      <a:pt x="17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1" name="Google Shape;4281;p32"/>
              <p:cNvSpPr/>
              <p:nvPr/>
            </p:nvSpPr>
            <p:spPr>
              <a:xfrm>
                <a:off x="7287164" y="2561121"/>
                <a:ext cx="1357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384" extrusionOk="0">
                    <a:moveTo>
                      <a:pt x="0" y="1"/>
                    </a:moveTo>
                    <a:lnTo>
                      <a:pt x="55" y="220"/>
                    </a:lnTo>
                    <a:lnTo>
                      <a:pt x="110" y="3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2" name="Google Shape;4282;p32"/>
              <p:cNvSpPr/>
              <p:nvPr/>
            </p:nvSpPr>
            <p:spPr>
              <a:xfrm>
                <a:off x="7291198" y="2576027"/>
                <a:ext cx="2048" cy="5728"/>
              </a:xfrm>
              <a:custGeom>
                <a:avLst/>
                <a:gdLst/>
                <a:ahLst/>
                <a:cxnLst/>
                <a:rect l="l" t="t" r="r" b="b"/>
                <a:pathLst>
                  <a:path w="166" h="468" extrusionOk="0">
                    <a:moveTo>
                      <a:pt x="6" y="1"/>
                    </a:moveTo>
                    <a:cubicBezTo>
                      <a:pt x="3" y="1"/>
                      <a:pt x="1" y="10"/>
                      <a:pt x="1" y="29"/>
                    </a:cubicBezTo>
                    <a:cubicBezTo>
                      <a:pt x="56" y="194"/>
                      <a:pt x="110" y="303"/>
                      <a:pt x="165" y="467"/>
                    </a:cubicBezTo>
                    <a:cubicBezTo>
                      <a:pt x="75" y="197"/>
                      <a:pt x="22" y="1"/>
                      <a:pt x="6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3" name="Google Shape;4283;p32"/>
              <p:cNvSpPr/>
              <p:nvPr/>
            </p:nvSpPr>
            <p:spPr>
              <a:xfrm>
                <a:off x="7286487" y="2561121"/>
                <a:ext cx="1369" cy="4039"/>
              </a:xfrm>
              <a:custGeom>
                <a:avLst/>
                <a:gdLst/>
                <a:ahLst/>
                <a:cxnLst/>
                <a:rect l="l" t="t" r="r" b="b"/>
                <a:pathLst>
                  <a:path w="111" h="330" extrusionOk="0">
                    <a:moveTo>
                      <a:pt x="1" y="1"/>
                    </a:moveTo>
                    <a:lnTo>
                      <a:pt x="55" y="165"/>
                    </a:lnTo>
                    <a:lnTo>
                      <a:pt x="110" y="329"/>
                    </a:lnTo>
                    <a:cubicBezTo>
                      <a:pt x="55" y="110"/>
                      <a:pt x="55" y="55"/>
                      <a:pt x="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4" name="Google Shape;4284;p32"/>
              <p:cNvSpPr/>
              <p:nvPr/>
            </p:nvSpPr>
            <p:spPr>
              <a:xfrm>
                <a:off x="7288357" y="2568302"/>
                <a:ext cx="4898" cy="17564"/>
              </a:xfrm>
              <a:custGeom>
                <a:avLst/>
                <a:gdLst/>
                <a:ahLst/>
                <a:cxnLst/>
                <a:rect l="l" t="t" r="r" b="b"/>
                <a:pathLst>
                  <a:path w="397" h="1435" extrusionOk="0">
                    <a:moveTo>
                      <a:pt x="6" y="0"/>
                    </a:moveTo>
                    <a:cubicBezTo>
                      <a:pt x="1" y="0"/>
                      <a:pt x="30" y="100"/>
                      <a:pt x="73" y="233"/>
                    </a:cubicBezTo>
                    <a:lnTo>
                      <a:pt x="73" y="233"/>
                    </a:lnTo>
                    <a:cubicBezTo>
                      <a:pt x="52" y="159"/>
                      <a:pt x="31" y="84"/>
                      <a:pt x="13" y="10"/>
                    </a:cubicBezTo>
                    <a:cubicBezTo>
                      <a:pt x="9" y="3"/>
                      <a:pt x="7" y="0"/>
                      <a:pt x="6" y="0"/>
                    </a:cubicBezTo>
                    <a:close/>
                    <a:moveTo>
                      <a:pt x="73" y="233"/>
                    </a:moveTo>
                    <a:lnTo>
                      <a:pt x="73" y="233"/>
                    </a:lnTo>
                    <a:cubicBezTo>
                      <a:pt x="118" y="393"/>
                      <a:pt x="169" y="555"/>
                      <a:pt x="218" y="720"/>
                    </a:cubicBezTo>
                    <a:lnTo>
                      <a:pt x="218" y="720"/>
                    </a:lnTo>
                    <a:cubicBezTo>
                      <a:pt x="216" y="716"/>
                      <a:pt x="214" y="714"/>
                      <a:pt x="213" y="714"/>
                    </a:cubicBezTo>
                    <a:lnTo>
                      <a:pt x="213" y="714"/>
                    </a:lnTo>
                    <a:cubicBezTo>
                      <a:pt x="202" y="714"/>
                      <a:pt x="253" y="901"/>
                      <a:pt x="242" y="901"/>
                    </a:cubicBezTo>
                    <a:cubicBezTo>
                      <a:pt x="240" y="901"/>
                      <a:pt x="237" y="897"/>
                      <a:pt x="232" y="886"/>
                    </a:cubicBezTo>
                    <a:lnTo>
                      <a:pt x="232" y="886"/>
                    </a:lnTo>
                    <a:lnTo>
                      <a:pt x="396" y="1434"/>
                    </a:lnTo>
                    <a:cubicBezTo>
                      <a:pt x="396" y="1397"/>
                      <a:pt x="346" y="1211"/>
                      <a:pt x="348" y="1211"/>
                    </a:cubicBezTo>
                    <a:lnTo>
                      <a:pt x="348" y="1211"/>
                    </a:lnTo>
                    <a:cubicBezTo>
                      <a:pt x="348" y="1211"/>
                      <a:pt x="361" y="1254"/>
                      <a:pt x="396" y="1379"/>
                    </a:cubicBezTo>
                    <a:cubicBezTo>
                      <a:pt x="345" y="1149"/>
                      <a:pt x="282" y="931"/>
                      <a:pt x="218" y="720"/>
                    </a:cubicBezTo>
                    <a:lnTo>
                      <a:pt x="218" y="720"/>
                    </a:lnTo>
                    <a:cubicBezTo>
                      <a:pt x="228" y="735"/>
                      <a:pt x="248" y="784"/>
                      <a:pt x="287" y="886"/>
                    </a:cubicBezTo>
                    <a:cubicBezTo>
                      <a:pt x="254" y="789"/>
                      <a:pt x="145" y="462"/>
                      <a:pt x="73" y="233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5" name="Google Shape;4285;p32"/>
              <p:cNvSpPr/>
              <p:nvPr/>
            </p:nvSpPr>
            <p:spPr>
              <a:xfrm>
                <a:off x="7284938" y="2555842"/>
                <a:ext cx="6971" cy="2814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2299" extrusionOk="0">
                    <a:moveTo>
                      <a:pt x="1" y="0"/>
                    </a:moveTo>
                    <a:cubicBezTo>
                      <a:pt x="0" y="0"/>
                      <a:pt x="9" y="38"/>
                      <a:pt x="25" y="97"/>
                    </a:cubicBezTo>
                    <a:lnTo>
                      <a:pt x="25" y="97"/>
                    </a:lnTo>
                    <a:cubicBezTo>
                      <a:pt x="22" y="83"/>
                      <a:pt x="20" y="68"/>
                      <a:pt x="17" y="53"/>
                    </a:cubicBezTo>
                    <a:cubicBezTo>
                      <a:pt x="7" y="17"/>
                      <a:pt x="2" y="0"/>
                      <a:pt x="1" y="0"/>
                    </a:cubicBezTo>
                    <a:close/>
                    <a:moveTo>
                      <a:pt x="92" y="353"/>
                    </a:moveTo>
                    <a:cubicBezTo>
                      <a:pt x="98" y="377"/>
                      <a:pt x="105" y="401"/>
                      <a:pt x="111" y="425"/>
                    </a:cubicBezTo>
                    <a:lnTo>
                      <a:pt x="111" y="425"/>
                    </a:lnTo>
                    <a:cubicBezTo>
                      <a:pt x="109" y="410"/>
                      <a:pt x="106" y="391"/>
                      <a:pt x="105" y="378"/>
                    </a:cubicBezTo>
                    <a:lnTo>
                      <a:pt x="105" y="378"/>
                    </a:lnTo>
                    <a:cubicBezTo>
                      <a:pt x="117" y="408"/>
                      <a:pt x="126" y="443"/>
                      <a:pt x="137" y="480"/>
                    </a:cubicBezTo>
                    <a:lnTo>
                      <a:pt x="137" y="480"/>
                    </a:lnTo>
                    <a:cubicBezTo>
                      <a:pt x="114" y="391"/>
                      <a:pt x="106" y="363"/>
                      <a:pt x="104" y="363"/>
                    </a:cubicBezTo>
                    <a:lnTo>
                      <a:pt x="104" y="363"/>
                    </a:lnTo>
                    <a:cubicBezTo>
                      <a:pt x="103" y="363"/>
                      <a:pt x="103" y="369"/>
                      <a:pt x="105" y="378"/>
                    </a:cubicBezTo>
                    <a:lnTo>
                      <a:pt x="105" y="378"/>
                    </a:lnTo>
                    <a:cubicBezTo>
                      <a:pt x="101" y="369"/>
                      <a:pt x="97" y="361"/>
                      <a:pt x="92" y="353"/>
                    </a:cubicBezTo>
                    <a:close/>
                    <a:moveTo>
                      <a:pt x="137" y="480"/>
                    </a:moveTo>
                    <a:cubicBezTo>
                      <a:pt x="146" y="515"/>
                      <a:pt x="157" y="559"/>
                      <a:pt x="171" y="614"/>
                    </a:cubicBezTo>
                    <a:lnTo>
                      <a:pt x="171" y="614"/>
                    </a:lnTo>
                    <a:cubicBezTo>
                      <a:pt x="169" y="598"/>
                      <a:pt x="169" y="588"/>
                      <a:pt x="172" y="588"/>
                    </a:cubicBezTo>
                    <a:lnTo>
                      <a:pt x="172" y="588"/>
                    </a:lnTo>
                    <a:cubicBezTo>
                      <a:pt x="174" y="588"/>
                      <a:pt x="177" y="592"/>
                      <a:pt x="181" y="601"/>
                    </a:cubicBezTo>
                    <a:cubicBezTo>
                      <a:pt x="161" y="560"/>
                      <a:pt x="148" y="519"/>
                      <a:pt x="137" y="480"/>
                    </a:cubicBezTo>
                    <a:close/>
                    <a:moveTo>
                      <a:pt x="25" y="97"/>
                    </a:moveTo>
                    <a:lnTo>
                      <a:pt x="25" y="97"/>
                    </a:lnTo>
                    <a:cubicBezTo>
                      <a:pt x="62" y="315"/>
                      <a:pt x="102" y="459"/>
                      <a:pt x="160" y="622"/>
                    </a:cubicBezTo>
                    <a:lnTo>
                      <a:pt x="160" y="622"/>
                    </a:lnTo>
                    <a:cubicBezTo>
                      <a:pt x="159" y="616"/>
                      <a:pt x="158" y="614"/>
                      <a:pt x="159" y="614"/>
                    </a:cubicBezTo>
                    <a:lnTo>
                      <a:pt x="159" y="614"/>
                    </a:lnTo>
                    <a:cubicBezTo>
                      <a:pt x="160" y="614"/>
                      <a:pt x="162" y="617"/>
                      <a:pt x="165" y="624"/>
                    </a:cubicBezTo>
                    <a:lnTo>
                      <a:pt x="165" y="624"/>
                    </a:lnTo>
                    <a:cubicBezTo>
                      <a:pt x="148" y="562"/>
                      <a:pt x="130" y="493"/>
                      <a:pt x="111" y="425"/>
                    </a:cubicBezTo>
                    <a:lnTo>
                      <a:pt x="111" y="425"/>
                    </a:lnTo>
                    <a:cubicBezTo>
                      <a:pt x="113" y="438"/>
                      <a:pt x="113" y="448"/>
                      <a:pt x="112" y="448"/>
                    </a:cubicBezTo>
                    <a:cubicBezTo>
                      <a:pt x="109" y="448"/>
                      <a:pt x="98" y="419"/>
                      <a:pt x="72" y="327"/>
                    </a:cubicBezTo>
                    <a:lnTo>
                      <a:pt x="72" y="327"/>
                    </a:lnTo>
                    <a:cubicBezTo>
                      <a:pt x="79" y="335"/>
                      <a:pt x="86" y="343"/>
                      <a:pt x="92" y="353"/>
                    </a:cubicBezTo>
                    <a:lnTo>
                      <a:pt x="92" y="353"/>
                    </a:lnTo>
                    <a:cubicBezTo>
                      <a:pt x="66" y="255"/>
                      <a:pt x="41" y="163"/>
                      <a:pt x="25" y="97"/>
                    </a:cubicBezTo>
                    <a:close/>
                    <a:moveTo>
                      <a:pt x="127" y="546"/>
                    </a:moveTo>
                    <a:lnTo>
                      <a:pt x="127" y="546"/>
                    </a:lnTo>
                    <a:cubicBezTo>
                      <a:pt x="136" y="573"/>
                      <a:pt x="143" y="602"/>
                      <a:pt x="150" y="630"/>
                    </a:cubicBezTo>
                    <a:lnTo>
                      <a:pt x="150" y="630"/>
                    </a:lnTo>
                    <a:lnTo>
                      <a:pt x="127" y="546"/>
                    </a:lnTo>
                    <a:close/>
                    <a:moveTo>
                      <a:pt x="182" y="803"/>
                    </a:moveTo>
                    <a:lnTo>
                      <a:pt x="182" y="803"/>
                    </a:lnTo>
                    <a:cubicBezTo>
                      <a:pt x="184" y="811"/>
                      <a:pt x="186" y="821"/>
                      <a:pt x="189" y="834"/>
                    </a:cubicBezTo>
                    <a:lnTo>
                      <a:pt x="189" y="834"/>
                    </a:lnTo>
                    <a:cubicBezTo>
                      <a:pt x="187" y="830"/>
                      <a:pt x="184" y="826"/>
                      <a:pt x="181" y="820"/>
                    </a:cubicBezTo>
                    <a:lnTo>
                      <a:pt x="181" y="820"/>
                    </a:lnTo>
                    <a:cubicBezTo>
                      <a:pt x="181" y="820"/>
                      <a:pt x="181" y="820"/>
                      <a:pt x="181" y="820"/>
                    </a:cubicBezTo>
                    <a:cubicBezTo>
                      <a:pt x="181" y="813"/>
                      <a:pt x="182" y="807"/>
                      <a:pt x="182" y="803"/>
                    </a:cubicBezTo>
                    <a:close/>
                    <a:moveTo>
                      <a:pt x="191" y="797"/>
                    </a:moveTo>
                    <a:cubicBezTo>
                      <a:pt x="194" y="805"/>
                      <a:pt x="199" y="819"/>
                      <a:pt x="204" y="841"/>
                    </a:cubicBezTo>
                    <a:lnTo>
                      <a:pt x="204" y="841"/>
                    </a:lnTo>
                    <a:cubicBezTo>
                      <a:pt x="204" y="841"/>
                      <a:pt x="204" y="841"/>
                      <a:pt x="204" y="842"/>
                    </a:cubicBezTo>
                    <a:lnTo>
                      <a:pt x="204" y="842"/>
                    </a:lnTo>
                    <a:cubicBezTo>
                      <a:pt x="200" y="830"/>
                      <a:pt x="196" y="815"/>
                      <a:pt x="191" y="797"/>
                    </a:cubicBezTo>
                    <a:close/>
                    <a:moveTo>
                      <a:pt x="235" y="1031"/>
                    </a:moveTo>
                    <a:cubicBezTo>
                      <a:pt x="235" y="1032"/>
                      <a:pt x="236" y="1033"/>
                      <a:pt x="236" y="1035"/>
                    </a:cubicBezTo>
                    <a:lnTo>
                      <a:pt x="236" y="1035"/>
                    </a:lnTo>
                    <a:cubicBezTo>
                      <a:pt x="236" y="1036"/>
                      <a:pt x="236" y="1038"/>
                      <a:pt x="236" y="1039"/>
                    </a:cubicBezTo>
                    <a:cubicBezTo>
                      <a:pt x="236" y="1036"/>
                      <a:pt x="235" y="1033"/>
                      <a:pt x="235" y="1031"/>
                    </a:cubicBezTo>
                    <a:close/>
                    <a:moveTo>
                      <a:pt x="227" y="1010"/>
                    </a:moveTo>
                    <a:lnTo>
                      <a:pt x="227" y="1010"/>
                    </a:lnTo>
                    <a:cubicBezTo>
                      <a:pt x="228" y="1011"/>
                      <a:pt x="228" y="1012"/>
                      <a:pt x="229" y="1012"/>
                    </a:cubicBezTo>
                    <a:cubicBezTo>
                      <a:pt x="229" y="1012"/>
                      <a:pt x="229" y="1012"/>
                      <a:pt x="229" y="1012"/>
                    </a:cubicBezTo>
                    <a:lnTo>
                      <a:pt x="229" y="1012"/>
                    </a:lnTo>
                    <a:cubicBezTo>
                      <a:pt x="232" y="1023"/>
                      <a:pt x="234" y="1035"/>
                      <a:pt x="237" y="1047"/>
                    </a:cubicBezTo>
                    <a:lnTo>
                      <a:pt x="237" y="1047"/>
                    </a:lnTo>
                    <a:cubicBezTo>
                      <a:pt x="234" y="1035"/>
                      <a:pt x="230" y="1023"/>
                      <a:pt x="227" y="1010"/>
                    </a:cubicBezTo>
                    <a:close/>
                    <a:moveTo>
                      <a:pt x="213" y="840"/>
                    </a:moveTo>
                    <a:cubicBezTo>
                      <a:pt x="217" y="862"/>
                      <a:pt x="219" y="877"/>
                      <a:pt x="220" y="884"/>
                    </a:cubicBezTo>
                    <a:lnTo>
                      <a:pt x="220" y="884"/>
                    </a:lnTo>
                    <a:cubicBezTo>
                      <a:pt x="220" y="883"/>
                      <a:pt x="220" y="883"/>
                      <a:pt x="219" y="882"/>
                    </a:cubicBezTo>
                    <a:lnTo>
                      <a:pt x="219" y="882"/>
                    </a:lnTo>
                    <a:cubicBezTo>
                      <a:pt x="220" y="883"/>
                      <a:pt x="220" y="884"/>
                      <a:pt x="220" y="884"/>
                    </a:cubicBezTo>
                    <a:lnTo>
                      <a:pt x="220" y="884"/>
                    </a:lnTo>
                    <a:cubicBezTo>
                      <a:pt x="220" y="884"/>
                      <a:pt x="220" y="884"/>
                      <a:pt x="220" y="884"/>
                    </a:cubicBezTo>
                    <a:lnTo>
                      <a:pt x="220" y="884"/>
                    </a:lnTo>
                    <a:cubicBezTo>
                      <a:pt x="238" y="943"/>
                      <a:pt x="255" y="1005"/>
                      <a:pt x="289" y="1143"/>
                    </a:cubicBezTo>
                    <a:lnTo>
                      <a:pt x="289" y="1143"/>
                    </a:lnTo>
                    <a:lnTo>
                      <a:pt x="224" y="905"/>
                    </a:lnTo>
                    <a:lnTo>
                      <a:pt x="224" y="905"/>
                    </a:lnTo>
                    <a:cubicBezTo>
                      <a:pt x="223" y="898"/>
                      <a:pt x="221" y="891"/>
                      <a:pt x="220" y="884"/>
                    </a:cubicBezTo>
                    <a:lnTo>
                      <a:pt x="220" y="884"/>
                    </a:lnTo>
                    <a:cubicBezTo>
                      <a:pt x="220" y="886"/>
                      <a:pt x="220" y="887"/>
                      <a:pt x="219" y="887"/>
                    </a:cubicBezTo>
                    <a:cubicBezTo>
                      <a:pt x="219" y="887"/>
                      <a:pt x="219" y="887"/>
                      <a:pt x="219" y="887"/>
                    </a:cubicBezTo>
                    <a:lnTo>
                      <a:pt x="219" y="887"/>
                    </a:lnTo>
                    <a:lnTo>
                      <a:pt x="217" y="876"/>
                    </a:lnTo>
                    <a:lnTo>
                      <a:pt x="217" y="876"/>
                    </a:lnTo>
                    <a:cubicBezTo>
                      <a:pt x="216" y="875"/>
                      <a:pt x="216" y="873"/>
                      <a:pt x="216" y="871"/>
                    </a:cubicBezTo>
                    <a:lnTo>
                      <a:pt x="216" y="871"/>
                    </a:lnTo>
                    <a:cubicBezTo>
                      <a:pt x="217" y="875"/>
                      <a:pt x="218" y="879"/>
                      <a:pt x="219" y="882"/>
                    </a:cubicBezTo>
                    <a:lnTo>
                      <a:pt x="219" y="882"/>
                    </a:lnTo>
                    <a:cubicBezTo>
                      <a:pt x="218" y="875"/>
                      <a:pt x="216" y="869"/>
                      <a:pt x="215" y="862"/>
                    </a:cubicBezTo>
                    <a:lnTo>
                      <a:pt x="215" y="862"/>
                    </a:lnTo>
                    <a:cubicBezTo>
                      <a:pt x="214" y="854"/>
                      <a:pt x="213" y="847"/>
                      <a:pt x="213" y="840"/>
                    </a:cubicBezTo>
                    <a:close/>
                    <a:moveTo>
                      <a:pt x="237" y="1047"/>
                    </a:moveTo>
                    <a:lnTo>
                      <a:pt x="237" y="1047"/>
                    </a:lnTo>
                    <a:cubicBezTo>
                      <a:pt x="242" y="1063"/>
                      <a:pt x="246" y="1078"/>
                      <a:pt x="251" y="1091"/>
                    </a:cubicBezTo>
                    <a:lnTo>
                      <a:pt x="251" y="1091"/>
                    </a:lnTo>
                    <a:cubicBezTo>
                      <a:pt x="252" y="1095"/>
                      <a:pt x="253" y="1098"/>
                      <a:pt x="254" y="1102"/>
                    </a:cubicBezTo>
                    <a:lnTo>
                      <a:pt x="254" y="1102"/>
                    </a:lnTo>
                    <a:cubicBezTo>
                      <a:pt x="257" y="1121"/>
                      <a:pt x="260" y="1140"/>
                      <a:pt x="263" y="1160"/>
                    </a:cubicBezTo>
                    <a:lnTo>
                      <a:pt x="263" y="1160"/>
                    </a:lnTo>
                    <a:cubicBezTo>
                      <a:pt x="253" y="1118"/>
                      <a:pt x="245" y="1081"/>
                      <a:pt x="237" y="1047"/>
                    </a:cubicBezTo>
                    <a:close/>
                    <a:moveTo>
                      <a:pt x="288" y="1234"/>
                    </a:moveTo>
                    <a:cubicBezTo>
                      <a:pt x="297" y="1266"/>
                      <a:pt x="305" y="1299"/>
                      <a:pt x="313" y="1332"/>
                    </a:cubicBezTo>
                    <a:lnTo>
                      <a:pt x="313" y="1332"/>
                    </a:lnTo>
                    <a:cubicBezTo>
                      <a:pt x="308" y="1316"/>
                      <a:pt x="303" y="1298"/>
                      <a:pt x="297" y="1278"/>
                    </a:cubicBezTo>
                    <a:lnTo>
                      <a:pt x="297" y="1278"/>
                    </a:lnTo>
                    <a:cubicBezTo>
                      <a:pt x="294" y="1262"/>
                      <a:pt x="291" y="1247"/>
                      <a:pt x="288" y="1234"/>
                    </a:cubicBezTo>
                    <a:close/>
                    <a:moveTo>
                      <a:pt x="291" y="1149"/>
                    </a:moveTo>
                    <a:lnTo>
                      <a:pt x="291" y="1149"/>
                    </a:lnTo>
                    <a:cubicBezTo>
                      <a:pt x="305" y="1207"/>
                      <a:pt x="323" y="1278"/>
                      <a:pt x="346" y="1368"/>
                    </a:cubicBezTo>
                    <a:cubicBezTo>
                      <a:pt x="323" y="1291"/>
                      <a:pt x="304" y="1226"/>
                      <a:pt x="288" y="1168"/>
                    </a:cubicBezTo>
                    <a:lnTo>
                      <a:pt x="288" y="1168"/>
                    </a:lnTo>
                    <a:cubicBezTo>
                      <a:pt x="290" y="1165"/>
                      <a:pt x="291" y="1159"/>
                      <a:pt x="291" y="1149"/>
                    </a:cubicBezTo>
                    <a:close/>
                    <a:moveTo>
                      <a:pt x="336" y="1388"/>
                    </a:moveTo>
                    <a:cubicBezTo>
                      <a:pt x="339" y="1388"/>
                      <a:pt x="358" y="1460"/>
                      <a:pt x="356" y="1460"/>
                    </a:cubicBezTo>
                    <a:cubicBezTo>
                      <a:pt x="355" y="1460"/>
                      <a:pt x="350" y="1448"/>
                      <a:pt x="338" y="1413"/>
                    </a:cubicBezTo>
                    <a:lnTo>
                      <a:pt x="338" y="1413"/>
                    </a:lnTo>
                    <a:cubicBezTo>
                      <a:pt x="335" y="1395"/>
                      <a:pt x="335" y="1388"/>
                      <a:pt x="336" y="1388"/>
                    </a:cubicBezTo>
                    <a:close/>
                    <a:moveTo>
                      <a:pt x="266" y="977"/>
                    </a:moveTo>
                    <a:cubicBezTo>
                      <a:pt x="269" y="977"/>
                      <a:pt x="294" y="1055"/>
                      <a:pt x="357" y="1273"/>
                    </a:cubicBezTo>
                    <a:lnTo>
                      <a:pt x="357" y="1273"/>
                    </a:lnTo>
                    <a:cubicBezTo>
                      <a:pt x="371" y="1335"/>
                      <a:pt x="386" y="1401"/>
                      <a:pt x="402" y="1469"/>
                    </a:cubicBezTo>
                    <a:lnTo>
                      <a:pt x="402" y="1469"/>
                    </a:lnTo>
                    <a:cubicBezTo>
                      <a:pt x="379" y="1430"/>
                      <a:pt x="259" y="977"/>
                      <a:pt x="266" y="977"/>
                    </a:cubicBezTo>
                    <a:close/>
                    <a:moveTo>
                      <a:pt x="242" y="1113"/>
                    </a:moveTo>
                    <a:cubicBezTo>
                      <a:pt x="249" y="1132"/>
                      <a:pt x="263" y="1199"/>
                      <a:pt x="291" y="1368"/>
                    </a:cubicBezTo>
                    <a:cubicBezTo>
                      <a:pt x="281" y="1292"/>
                      <a:pt x="272" y="1222"/>
                      <a:pt x="263" y="1160"/>
                    </a:cubicBezTo>
                    <a:lnTo>
                      <a:pt x="263" y="1160"/>
                    </a:lnTo>
                    <a:cubicBezTo>
                      <a:pt x="266" y="1177"/>
                      <a:pt x="270" y="1194"/>
                      <a:pt x="274" y="1212"/>
                    </a:cubicBezTo>
                    <a:lnTo>
                      <a:pt x="274" y="1212"/>
                    </a:lnTo>
                    <a:cubicBezTo>
                      <a:pt x="294" y="1339"/>
                      <a:pt x="323" y="1523"/>
                      <a:pt x="317" y="1523"/>
                    </a:cubicBezTo>
                    <a:cubicBezTo>
                      <a:pt x="315" y="1523"/>
                      <a:pt x="307" y="1495"/>
                      <a:pt x="291" y="1422"/>
                    </a:cubicBezTo>
                    <a:cubicBezTo>
                      <a:pt x="268" y="1260"/>
                      <a:pt x="254" y="1176"/>
                      <a:pt x="242" y="1113"/>
                    </a:cubicBezTo>
                    <a:close/>
                    <a:moveTo>
                      <a:pt x="346" y="1477"/>
                    </a:moveTo>
                    <a:lnTo>
                      <a:pt x="378" y="1600"/>
                    </a:lnTo>
                    <a:lnTo>
                      <a:pt x="378" y="1600"/>
                    </a:lnTo>
                    <a:cubicBezTo>
                      <a:pt x="377" y="1596"/>
                      <a:pt x="376" y="1591"/>
                      <a:pt x="375" y="1587"/>
                    </a:cubicBezTo>
                    <a:lnTo>
                      <a:pt x="375" y="1587"/>
                    </a:lnTo>
                    <a:cubicBezTo>
                      <a:pt x="377" y="1592"/>
                      <a:pt x="378" y="1598"/>
                      <a:pt x="379" y="1603"/>
                    </a:cubicBezTo>
                    <a:lnTo>
                      <a:pt x="379" y="1603"/>
                    </a:lnTo>
                    <a:lnTo>
                      <a:pt x="378" y="1600"/>
                    </a:lnTo>
                    <a:lnTo>
                      <a:pt x="378" y="1600"/>
                    </a:lnTo>
                    <a:cubicBezTo>
                      <a:pt x="385" y="1628"/>
                      <a:pt x="392" y="1658"/>
                      <a:pt x="399" y="1692"/>
                    </a:cubicBezTo>
                    <a:lnTo>
                      <a:pt x="399" y="1692"/>
                    </a:lnTo>
                    <a:cubicBezTo>
                      <a:pt x="383" y="1628"/>
                      <a:pt x="365" y="1556"/>
                      <a:pt x="346" y="1477"/>
                    </a:cubicBezTo>
                    <a:close/>
                    <a:moveTo>
                      <a:pt x="440" y="2010"/>
                    </a:moveTo>
                    <a:cubicBezTo>
                      <a:pt x="445" y="2031"/>
                      <a:pt x="450" y="2055"/>
                      <a:pt x="455" y="2080"/>
                    </a:cubicBezTo>
                    <a:cubicBezTo>
                      <a:pt x="450" y="2052"/>
                      <a:pt x="445" y="2029"/>
                      <a:pt x="440" y="2010"/>
                    </a:cubicBezTo>
                    <a:close/>
                    <a:moveTo>
                      <a:pt x="497" y="1852"/>
                    </a:moveTo>
                    <a:lnTo>
                      <a:pt x="497" y="1852"/>
                    </a:lnTo>
                    <a:cubicBezTo>
                      <a:pt x="501" y="1873"/>
                      <a:pt x="506" y="1894"/>
                      <a:pt x="510" y="1915"/>
                    </a:cubicBezTo>
                    <a:cubicBezTo>
                      <a:pt x="537" y="1998"/>
                      <a:pt x="537" y="1998"/>
                      <a:pt x="537" y="1998"/>
                    </a:cubicBezTo>
                    <a:cubicBezTo>
                      <a:pt x="537" y="1998"/>
                      <a:pt x="537" y="1998"/>
                      <a:pt x="565" y="2080"/>
                    </a:cubicBezTo>
                    <a:cubicBezTo>
                      <a:pt x="542" y="2012"/>
                      <a:pt x="519" y="1934"/>
                      <a:pt x="497" y="1852"/>
                    </a:cubicBezTo>
                    <a:close/>
                    <a:moveTo>
                      <a:pt x="499" y="2051"/>
                    </a:moveTo>
                    <a:cubicBezTo>
                      <a:pt x="502" y="2060"/>
                      <a:pt x="506" y="2070"/>
                      <a:pt x="510" y="2080"/>
                    </a:cubicBezTo>
                    <a:cubicBezTo>
                      <a:pt x="510" y="2085"/>
                      <a:pt x="509" y="2088"/>
                      <a:pt x="508" y="2088"/>
                    </a:cubicBezTo>
                    <a:lnTo>
                      <a:pt x="508" y="2088"/>
                    </a:lnTo>
                    <a:lnTo>
                      <a:pt x="499" y="2051"/>
                    </a:lnTo>
                    <a:close/>
                    <a:moveTo>
                      <a:pt x="72" y="382"/>
                    </a:moveTo>
                    <a:lnTo>
                      <a:pt x="72" y="382"/>
                    </a:lnTo>
                    <a:cubicBezTo>
                      <a:pt x="94" y="496"/>
                      <a:pt x="136" y="656"/>
                      <a:pt x="185" y="841"/>
                    </a:cubicBezTo>
                    <a:lnTo>
                      <a:pt x="185" y="841"/>
                    </a:lnTo>
                    <a:cubicBezTo>
                      <a:pt x="199" y="925"/>
                      <a:pt x="210" y="969"/>
                      <a:pt x="217" y="991"/>
                    </a:cubicBezTo>
                    <a:lnTo>
                      <a:pt x="217" y="991"/>
                    </a:lnTo>
                    <a:cubicBezTo>
                      <a:pt x="209" y="955"/>
                      <a:pt x="200" y="912"/>
                      <a:pt x="188" y="852"/>
                    </a:cubicBezTo>
                    <a:lnTo>
                      <a:pt x="188" y="852"/>
                    </a:lnTo>
                    <a:cubicBezTo>
                      <a:pt x="190" y="860"/>
                      <a:pt x="192" y="868"/>
                      <a:pt x="194" y="876"/>
                    </a:cubicBezTo>
                    <a:lnTo>
                      <a:pt x="194" y="876"/>
                    </a:lnTo>
                    <a:cubicBezTo>
                      <a:pt x="197" y="898"/>
                      <a:pt x="211" y="954"/>
                      <a:pt x="227" y="1010"/>
                    </a:cubicBezTo>
                    <a:lnTo>
                      <a:pt x="227" y="1010"/>
                    </a:lnTo>
                    <a:cubicBezTo>
                      <a:pt x="224" y="1008"/>
                      <a:pt x="221" y="1003"/>
                      <a:pt x="217" y="991"/>
                    </a:cubicBezTo>
                    <a:lnTo>
                      <a:pt x="217" y="991"/>
                    </a:lnTo>
                    <a:cubicBezTo>
                      <a:pt x="227" y="1035"/>
                      <a:pt x="234" y="1069"/>
                      <a:pt x="242" y="1113"/>
                    </a:cubicBezTo>
                    <a:lnTo>
                      <a:pt x="242" y="1113"/>
                    </a:lnTo>
                    <a:cubicBezTo>
                      <a:pt x="241" y="1109"/>
                      <a:pt x="240" y="1107"/>
                      <a:pt x="239" y="1107"/>
                    </a:cubicBezTo>
                    <a:cubicBezTo>
                      <a:pt x="236" y="1107"/>
                      <a:pt x="236" y="1128"/>
                      <a:pt x="236" y="1149"/>
                    </a:cubicBezTo>
                    <a:cubicBezTo>
                      <a:pt x="236" y="1149"/>
                      <a:pt x="400" y="2025"/>
                      <a:pt x="400" y="2244"/>
                    </a:cubicBezTo>
                    <a:cubicBezTo>
                      <a:pt x="400" y="2069"/>
                      <a:pt x="400" y="1939"/>
                      <a:pt x="415" y="1939"/>
                    </a:cubicBezTo>
                    <a:cubicBezTo>
                      <a:pt x="420" y="1939"/>
                      <a:pt x="429" y="1961"/>
                      <a:pt x="440" y="2010"/>
                    </a:cubicBezTo>
                    <a:lnTo>
                      <a:pt x="440" y="2010"/>
                    </a:lnTo>
                    <a:cubicBezTo>
                      <a:pt x="387" y="1759"/>
                      <a:pt x="376" y="1710"/>
                      <a:pt x="377" y="1710"/>
                    </a:cubicBezTo>
                    <a:lnTo>
                      <a:pt x="377" y="1710"/>
                    </a:lnTo>
                    <a:cubicBezTo>
                      <a:pt x="378" y="1710"/>
                      <a:pt x="384" y="1731"/>
                      <a:pt x="386" y="1731"/>
                    </a:cubicBezTo>
                    <a:cubicBezTo>
                      <a:pt x="387" y="1731"/>
                      <a:pt x="387" y="1723"/>
                      <a:pt x="383" y="1698"/>
                    </a:cubicBezTo>
                    <a:lnTo>
                      <a:pt x="383" y="1698"/>
                    </a:lnTo>
                    <a:cubicBezTo>
                      <a:pt x="391" y="1724"/>
                      <a:pt x="399" y="1752"/>
                      <a:pt x="408" y="1781"/>
                    </a:cubicBezTo>
                    <a:lnTo>
                      <a:pt x="408" y="1781"/>
                    </a:lnTo>
                    <a:cubicBezTo>
                      <a:pt x="387" y="1684"/>
                      <a:pt x="366" y="1580"/>
                      <a:pt x="346" y="1477"/>
                    </a:cubicBezTo>
                    <a:lnTo>
                      <a:pt x="346" y="1477"/>
                    </a:lnTo>
                    <a:lnTo>
                      <a:pt x="346" y="1477"/>
                    </a:lnTo>
                    <a:lnTo>
                      <a:pt x="346" y="1477"/>
                    </a:lnTo>
                    <a:lnTo>
                      <a:pt x="439" y="1881"/>
                    </a:lnTo>
                    <a:lnTo>
                      <a:pt x="439" y="1881"/>
                    </a:lnTo>
                    <a:cubicBezTo>
                      <a:pt x="428" y="1847"/>
                      <a:pt x="417" y="1814"/>
                      <a:pt x="408" y="1781"/>
                    </a:cubicBezTo>
                    <a:lnTo>
                      <a:pt x="408" y="1781"/>
                    </a:lnTo>
                    <a:cubicBezTo>
                      <a:pt x="442" y="1942"/>
                      <a:pt x="476" y="2087"/>
                      <a:pt x="510" y="2189"/>
                    </a:cubicBezTo>
                    <a:lnTo>
                      <a:pt x="439" y="1881"/>
                    </a:lnTo>
                    <a:lnTo>
                      <a:pt x="439" y="1881"/>
                    </a:lnTo>
                    <a:cubicBezTo>
                      <a:pt x="451" y="1918"/>
                      <a:pt x="463" y="1954"/>
                      <a:pt x="476" y="1990"/>
                    </a:cubicBezTo>
                    <a:lnTo>
                      <a:pt x="476" y="1990"/>
                    </a:lnTo>
                    <a:cubicBezTo>
                      <a:pt x="458" y="1923"/>
                      <a:pt x="432" y="1824"/>
                      <a:pt x="400" y="1693"/>
                    </a:cubicBezTo>
                    <a:lnTo>
                      <a:pt x="400" y="1693"/>
                    </a:lnTo>
                    <a:cubicBezTo>
                      <a:pt x="400" y="1694"/>
                      <a:pt x="400" y="1695"/>
                      <a:pt x="400" y="1696"/>
                    </a:cubicBezTo>
                    <a:cubicBezTo>
                      <a:pt x="400" y="1695"/>
                      <a:pt x="400" y="1694"/>
                      <a:pt x="399" y="1692"/>
                    </a:cubicBezTo>
                    <a:lnTo>
                      <a:pt x="399" y="1692"/>
                    </a:lnTo>
                    <a:cubicBezTo>
                      <a:pt x="400" y="1693"/>
                      <a:pt x="400" y="1693"/>
                      <a:pt x="400" y="1693"/>
                    </a:cubicBezTo>
                    <a:lnTo>
                      <a:pt x="400" y="1693"/>
                    </a:lnTo>
                    <a:cubicBezTo>
                      <a:pt x="393" y="1664"/>
                      <a:pt x="386" y="1634"/>
                      <a:pt x="379" y="1603"/>
                    </a:cubicBezTo>
                    <a:lnTo>
                      <a:pt x="379" y="1603"/>
                    </a:lnTo>
                    <a:lnTo>
                      <a:pt x="499" y="2051"/>
                    </a:lnTo>
                    <a:lnTo>
                      <a:pt x="499" y="2051"/>
                    </a:lnTo>
                    <a:cubicBezTo>
                      <a:pt x="491" y="2031"/>
                      <a:pt x="483" y="2011"/>
                      <a:pt x="476" y="1990"/>
                    </a:cubicBezTo>
                    <a:lnTo>
                      <a:pt x="476" y="1990"/>
                    </a:lnTo>
                    <a:cubicBezTo>
                      <a:pt x="494" y="2055"/>
                      <a:pt x="504" y="2088"/>
                      <a:pt x="508" y="2088"/>
                    </a:cubicBezTo>
                    <a:cubicBezTo>
                      <a:pt x="508" y="2088"/>
                      <a:pt x="508" y="2088"/>
                      <a:pt x="508" y="2088"/>
                    </a:cubicBezTo>
                    <a:lnTo>
                      <a:pt x="508" y="2088"/>
                    </a:lnTo>
                    <a:lnTo>
                      <a:pt x="565" y="2299"/>
                    </a:lnTo>
                    <a:cubicBezTo>
                      <a:pt x="525" y="2140"/>
                      <a:pt x="457" y="1781"/>
                      <a:pt x="464" y="1781"/>
                    </a:cubicBezTo>
                    <a:lnTo>
                      <a:pt x="464" y="1781"/>
                    </a:lnTo>
                    <a:cubicBezTo>
                      <a:pt x="466" y="1781"/>
                      <a:pt x="480" y="1834"/>
                      <a:pt x="510" y="1970"/>
                    </a:cubicBezTo>
                    <a:lnTo>
                      <a:pt x="471" y="1776"/>
                    </a:lnTo>
                    <a:lnTo>
                      <a:pt x="471" y="1776"/>
                    </a:lnTo>
                    <a:cubicBezTo>
                      <a:pt x="483" y="1820"/>
                      <a:pt x="496" y="1867"/>
                      <a:pt x="510" y="1915"/>
                    </a:cubicBezTo>
                    <a:lnTo>
                      <a:pt x="455" y="1696"/>
                    </a:lnTo>
                    <a:lnTo>
                      <a:pt x="449" y="1665"/>
                    </a:lnTo>
                    <a:lnTo>
                      <a:pt x="449" y="1665"/>
                    </a:lnTo>
                    <a:cubicBezTo>
                      <a:pt x="464" y="1728"/>
                      <a:pt x="481" y="1791"/>
                      <a:pt x="497" y="1852"/>
                    </a:cubicBezTo>
                    <a:lnTo>
                      <a:pt x="497" y="1852"/>
                    </a:lnTo>
                    <a:cubicBezTo>
                      <a:pt x="467" y="1706"/>
                      <a:pt x="437" y="1575"/>
                      <a:pt x="407" y="1453"/>
                    </a:cubicBezTo>
                    <a:lnTo>
                      <a:pt x="407" y="1453"/>
                    </a:lnTo>
                    <a:lnTo>
                      <a:pt x="400" y="1422"/>
                    </a:lnTo>
                    <a:lnTo>
                      <a:pt x="400" y="1422"/>
                    </a:lnTo>
                    <a:cubicBezTo>
                      <a:pt x="401" y="1429"/>
                      <a:pt x="402" y="1434"/>
                      <a:pt x="403" y="1439"/>
                    </a:cubicBezTo>
                    <a:lnTo>
                      <a:pt x="403" y="1439"/>
                    </a:lnTo>
                    <a:cubicBezTo>
                      <a:pt x="398" y="1418"/>
                      <a:pt x="393" y="1397"/>
                      <a:pt x="387" y="1377"/>
                    </a:cubicBezTo>
                    <a:lnTo>
                      <a:pt x="387" y="1377"/>
                    </a:lnTo>
                    <a:cubicBezTo>
                      <a:pt x="392" y="1392"/>
                      <a:pt x="396" y="1407"/>
                      <a:pt x="400" y="1422"/>
                    </a:cubicBezTo>
                    <a:lnTo>
                      <a:pt x="291" y="985"/>
                    </a:lnTo>
                    <a:lnTo>
                      <a:pt x="291" y="985"/>
                    </a:lnTo>
                    <a:cubicBezTo>
                      <a:pt x="304" y="1039"/>
                      <a:pt x="321" y="1112"/>
                      <a:pt x="340" y="1198"/>
                    </a:cubicBezTo>
                    <a:lnTo>
                      <a:pt x="340" y="1198"/>
                    </a:lnTo>
                    <a:cubicBezTo>
                      <a:pt x="287" y="1000"/>
                      <a:pt x="234" y="813"/>
                      <a:pt x="181" y="601"/>
                    </a:cubicBezTo>
                    <a:lnTo>
                      <a:pt x="181" y="601"/>
                    </a:lnTo>
                    <a:cubicBezTo>
                      <a:pt x="202" y="687"/>
                      <a:pt x="216" y="750"/>
                      <a:pt x="225" y="792"/>
                    </a:cubicBezTo>
                    <a:lnTo>
                      <a:pt x="225" y="792"/>
                    </a:lnTo>
                    <a:cubicBezTo>
                      <a:pt x="209" y="753"/>
                      <a:pt x="195" y="715"/>
                      <a:pt x="181" y="679"/>
                    </a:cubicBezTo>
                    <a:lnTo>
                      <a:pt x="181" y="679"/>
                    </a:lnTo>
                    <a:cubicBezTo>
                      <a:pt x="179" y="666"/>
                      <a:pt x="177" y="654"/>
                      <a:pt x="175" y="643"/>
                    </a:cubicBezTo>
                    <a:lnTo>
                      <a:pt x="175" y="643"/>
                    </a:lnTo>
                    <a:cubicBezTo>
                      <a:pt x="177" y="647"/>
                      <a:pt x="179" y="651"/>
                      <a:pt x="181" y="656"/>
                    </a:cubicBezTo>
                    <a:cubicBezTo>
                      <a:pt x="178" y="641"/>
                      <a:pt x="174" y="628"/>
                      <a:pt x="171" y="614"/>
                    </a:cubicBezTo>
                    <a:lnTo>
                      <a:pt x="171" y="614"/>
                    </a:lnTo>
                    <a:cubicBezTo>
                      <a:pt x="172" y="623"/>
                      <a:pt x="173" y="632"/>
                      <a:pt x="175" y="643"/>
                    </a:cubicBezTo>
                    <a:lnTo>
                      <a:pt x="175" y="643"/>
                    </a:lnTo>
                    <a:cubicBezTo>
                      <a:pt x="171" y="635"/>
                      <a:pt x="168" y="629"/>
                      <a:pt x="165" y="624"/>
                    </a:cubicBezTo>
                    <a:lnTo>
                      <a:pt x="165" y="624"/>
                    </a:lnTo>
                    <a:cubicBezTo>
                      <a:pt x="170" y="642"/>
                      <a:pt x="175" y="658"/>
                      <a:pt x="179" y="674"/>
                    </a:cubicBezTo>
                    <a:lnTo>
                      <a:pt x="179" y="674"/>
                    </a:lnTo>
                    <a:cubicBezTo>
                      <a:pt x="173" y="657"/>
                      <a:pt x="166" y="639"/>
                      <a:pt x="160" y="622"/>
                    </a:cubicBezTo>
                    <a:lnTo>
                      <a:pt x="160" y="622"/>
                    </a:lnTo>
                    <a:cubicBezTo>
                      <a:pt x="164" y="638"/>
                      <a:pt x="177" y="679"/>
                      <a:pt x="193" y="742"/>
                    </a:cubicBezTo>
                    <a:lnTo>
                      <a:pt x="193" y="742"/>
                    </a:lnTo>
                    <a:cubicBezTo>
                      <a:pt x="189" y="722"/>
                      <a:pt x="185" y="702"/>
                      <a:pt x="182" y="684"/>
                    </a:cubicBezTo>
                    <a:lnTo>
                      <a:pt x="182" y="684"/>
                    </a:lnTo>
                    <a:cubicBezTo>
                      <a:pt x="212" y="790"/>
                      <a:pt x="234" y="865"/>
                      <a:pt x="238" y="865"/>
                    </a:cubicBezTo>
                    <a:cubicBezTo>
                      <a:pt x="240" y="865"/>
                      <a:pt x="236" y="843"/>
                      <a:pt x="225" y="792"/>
                    </a:cubicBezTo>
                    <a:lnTo>
                      <a:pt x="225" y="792"/>
                    </a:lnTo>
                    <a:cubicBezTo>
                      <a:pt x="229" y="801"/>
                      <a:pt x="232" y="811"/>
                      <a:pt x="236" y="820"/>
                    </a:cubicBezTo>
                    <a:cubicBezTo>
                      <a:pt x="236" y="820"/>
                      <a:pt x="267" y="1005"/>
                      <a:pt x="259" y="1005"/>
                    </a:cubicBezTo>
                    <a:cubicBezTo>
                      <a:pt x="257" y="1005"/>
                      <a:pt x="250" y="984"/>
                      <a:pt x="236" y="930"/>
                    </a:cubicBezTo>
                    <a:cubicBezTo>
                      <a:pt x="227" y="884"/>
                      <a:pt x="218" y="843"/>
                      <a:pt x="209" y="806"/>
                    </a:cubicBezTo>
                    <a:lnTo>
                      <a:pt x="209" y="806"/>
                    </a:lnTo>
                    <a:cubicBezTo>
                      <a:pt x="209" y="804"/>
                      <a:pt x="209" y="803"/>
                      <a:pt x="209" y="803"/>
                    </a:cubicBezTo>
                    <a:lnTo>
                      <a:pt x="209" y="803"/>
                    </a:lnTo>
                    <a:cubicBezTo>
                      <a:pt x="209" y="803"/>
                      <a:pt x="209" y="804"/>
                      <a:pt x="209" y="804"/>
                    </a:cubicBezTo>
                    <a:lnTo>
                      <a:pt x="209" y="804"/>
                    </a:lnTo>
                    <a:cubicBezTo>
                      <a:pt x="203" y="782"/>
                      <a:pt x="198" y="761"/>
                      <a:pt x="193" y="742"/>
                    </a:cubicBezTo>
                    <a:lnTo>
                      <a:pt x="193" y="742"/>
                    </a:lnTo>
                    <a:cubicBezTo>
                      <a:pt x="198" y="769"/>
                      <a:pt x="204" y="796"/>
                      <a:pt x="208" y="819"/>
                    </a:cubicBezTo>
                    <a:lnTo>
                      <a:pt x="208" y="819"/>
                    </a:lnTo>
                    <a:cubicBezTo>
                      <a:pt x="208" y="822"/>
                      <a:pt x="208" y="826"/>
                      <a:pt x="208" y="829"/>
                    </a:cubicBezTo>
                    <a:lnTo>
                      <a:pt x="208" y="829"/>
                    </a:lnTo>
                    <a:cubicBezTo>
                      <a:pt x="181" y="708"/>
                      <a:pt x="153" y="598"/>
                      <a:pt x="72" y="382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6" name="Google Shape;4286;p32"/>
              <p:cNvSpPr/>
              <p:nvPr/>
            </p:nvSpPr>
            <p:spPr>
              <a:xfrm>
                <a:off x="7291875" y="2581016"/>
                <a:ext cx="691" cy="2032"/>
              </a:xfrm>
              <a:custGeom>
                <a:avLst/>
                <a:gdLst/>
                <a:ahLst/>
                <a:cxnLst/>
                <a:rect l="l" t="t" r="r" b="b"/>
                <a:pathLst>
                  <a:path w="56" h="166" extrusionOk="0">
                    <a:moveTo>
                      <a:pt x="55" y="165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7" name="Google Shape;4287;p32"/>
              <p:cNvSpPr/>
              <p:nvPr/>
            </p:nvSpPr>
            <p:spPr>
              <a:xfrm>
                <a:off x="7287840" y="2569743"/>
                <a:ext cx="679" cy="1420"/>
              </a:xfrm>
              <a:custGeom>
                <a:avLst/>
                <a:gdLst/>
                <a:ahLst/>
                <a:cxnLst/>
                <a:rect l="l" t="t" r="r" b="b"/>
                <a:pathLst>
                  <a:path w="55" h="11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4" y="68"/>
                      <a:pt x="47" y="115"/>
                      <a:pt x="52" y="115"/>
                    </a:cubicBezTo>
                    <a:cubicBezTo>
                      <a:pt x="55" y="115"/>
                      <a:pt x="55" y="97"/>
                      <a:pt x="55" y="5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8" name="Google Shape;4288;p32"/>
              <p:cNvSpPr/>
              <p:nvPr/>
            </p:nvSpPr>
            <p:spPr>
              <a:xfrm>
                <a:off x="7291198" y="257903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9" name="Google Shape;4289;p32"/>
              <p:cNvSpPr/>
              <p:nvPr/>
            </p:nvSpPr>
            <p:spPr>
              <a:xfrm>
                <a:off x="7287164" y="2563773"/>
                <a:ext cx="691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56" h="220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55" y="22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0" name="Google Shape;4290;p32"/>
              <p:cNvSpPr/>
              <p:nvPr/>
            </p:nvSpPr>
            <p:spPr>
              <a:xfrm>
                <a:off x="7287840" y="256642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1" name="Google Shape;4291;p32"/>
              <p:cNvSpPr/>
              <p:nvPr/>
            </p:nvSpPr>
            <p:spPr>
              <a:xfrm>
                <a:off x="7287840" y="256842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2" name="Google Shape;4292;p32"/>
              <p:cNvSpPr/>
              <p:nvPr/>
            </p:nvSpPr>
            <p:spPr>
              <a:xfrm>
                <a:off x="7281100" y="2565723"/>
                <a:ext cx="8069" cy="24859"/>
              </a:xfrm>
              <a:custGeom>
                <a:avLst/>
                <a:gdLst/>
                <a:ahLst/>
                <a:cxnLst/>
                <a:rect l="l" t="t" r="r" b="b"/>
                <a:pathLst>
                  <a:path w="654" h="2031" extrusionOk="0">
                    <a:moveTo>
                      <a:pt x="557" y="121"/>
                    </a:moveTo>
                    <a:lnTo>
                      <a:pt x="557" y="121"/>
                    </a:lnTo>
                    <a:cubicBezTo>
                      <a:pt x="559" y="149"/>
                      <a:pt x="562" y="184"/>
                      <a:pt x="566" y="225"/>
                    </a:cubicBezTo>
                    <a:lnTo>
                      <a:pt x="566" y="225"/>
                    </a:lnTo>
                    <a:cubicBezTo>
                      <a:pt x="567" y="224"/>
                      <a:pt x="568" y="223"/>
                      <a:pt x="569" y="223"/>
                    </a:cubicBezTo>
                    <a:lnTo>
                      <a:pt x="569" y="223"/>
                    </a:lnTo>
                    <a:cubicBezTo>
                      <a:pt x="569" y="223"/>
                      <a:pt x="570" y="224"/>
                      <a:pt x="571" y="227"/>
                    </a:cubicBezTo>
                    <a:lnTo>
                      <a:pt x="571" y="227"/>
                    </a:lnTo>
                    <a:cubicBezTo>
                      <a:pt x="566" y="187"/>
                      <a:pt x="561" y="150"/>
                      <a:pt x="557" y="121"/>
                    </a:cubicBezTo>
                    <a:close/>
                    <a:moveTo>
                      <a:pt x="571" y="227"/>
                    </a:moveTo>
                    <a:lnTo>
                      <a:pt x="571" y="227"/>
                    </a:lnTo>
                    <a:cubicBezTo>
                      <a:pt x="571" y="230"/>
                      <a:pt x="571" y="232"/>
                      <a:pt x="572" y="234"/>
                    </a:cubicBezTo>
                    <a:lnTo>
                      <a:pt x="572" y="234"/>
                    </a:lnTo>
                    <a:cubicBezTo>
                      <a:pt x="571" y="231"/>
                      <a:pt x="571" y="229"/>
                      <a:pt x="571" y="227"/>
                    </a:cubicBezTo>
                    <a:close/>
                    <a:moveTo>
                      <a:pt x="548" y="363"/>
                    </a:moveTo>
                    <a:cubicBezTo>
                      <a:pt x="548" y="363"/>
                      <a:pt x="548" y="363"/>
                      <a:pt x="548" y="363"/>
                    </a:cubicBezTo>
                    <a:lnTo>
                      <a:pt x="548" y="363"/>
                    </a:lnTo>
                    <a:cubicBezTo>
                      <a:pt x="548" y="363"/>
                      <a:pt x="548" y="363"/>
                      <a:pt x="548" y="363"/>
                    </a:cubicBezTo>
                    <a:lnTo>
                      <a:pt x="548" y="363"/>
                    </a:lnTo>
                    <a:cubicBezTo>
                      <a:pt x="548" y="363"/>
                      <a:pt x="548" y="363"/>
                      <a:pt x="548" y="363"/>
                    </a:cubicBezTo>
                    <a:lnTo>
                      <a:pt x="548" y="363"/>
                    </a:lnTo>
                    <a:cubicBezTo>
                      <a:pt x="548" y="363"/>
                      <a:pt x="548" y="363"/>
                      <a:pt x="548" y="363"/>
                    </a:cubicBezTo>
                    <a:close/>
                    <a:moveTo>
                      <a:pt x="555" y="346"/>
                    </a:moveTo>
                    <a:lnTo>
                      <a:pt x="555" y="346"/>
                    </a:lnTo>
                    <a:cubicBezTo>
                      <a:pt x="555" y="348"/>
                      <a:pt x="556" y="351"/>
                      <a:pt x="556" y="354"/>
                    </a:cubicBezTo>
                    <a:lnTo>
                      <a:pt x="556" y="354"/>
                    </a:lnTo>
                    <a:cubicBezTo>
                      <a:pt x="554" y="362"/>
                      <a:pt x="552" y="373"/>
                      <a:pt x="548" y="387"/>
                    </a:cubicBezTo>
                    <a:cubicBezTo>
                      <a:pt x="553" y="378"/>
                      <a:pt x="556" y="374"/>
                      <a:pt x="557" y="374"/>
                    </a:cubicBezTo>
                    <a:lnTo>
                      <a:pt x="557" y="374"/>
                    </a:lnTo>
                    <a:cubicBezTo>
                      <a:pt x="558" y="374"/>
                      <a:pt x="558" y="374"/>
                      <a:pt x="558" y="375"/>
                    </a:cubicBezTo>
                    <a:lnTo>
                      <a:pt x="558" y="375"/>
                    </a:lnTo>
                    <a:cubicBezTo>
                      <a:pt x="559" y="377"/>
                      <a:pt x="559" y="379"/>
                      <a:pt x="559" y="381"/>
                    </a:cubicBezTo>
                    <a:lnTo>
                      <a:pt x="559" y="381"/>
                    </a:lnTo>
                    <a:cubicBezTo>
                      <a:pt x="559" y="386"/>
                      <a:pt x="558" y="394"/>
                      <a:pt x="556" y="403"/>
                    </a:cubicBezTo>
                    <a:lnTo>
                      <a:pt x="556" y="403"/>
                    </a:lnTo>
                    <a:cubicBezTo>
                      <a:pt x="558" y="398"/>
                      <a:pt x="560" y="396"/>
                      <a:pt x="561" y="394"/>
                    </a:cubicBezTo>
                    <a:lnTo>
                      <a:pt x="561" y="394"/>
                    </a:lnTo>
                    <a:cubicBezTo>
                      <a:pt x="561" y="396"/>
                      <a:pt x="561" y="397"/>
                      <a:pt x="561" y="399"/>
                    </a:cubicBezTo>
                    <a:lnTo>
                      <a:pt x="561" y="399"/>
                    </a:lnTo>
                    <a:cubicBezTo>
                      <a:pt x="560" y="404"/>
                      <a:pt x="557" y="412"/>
                      <a:pt x="554" y="414"/>
                    </a:cubicBezTo>
                    <a:lnTo>
                      <a:pt x="554" y="414"/>
                    </a:lnTo>
                    <a:cubicBezTo>
                      <a:pt x="555" y="410"/>
                      <a:pt x="556" y="406"/>
                      <a:pt x="556" y="403"/>
                    </a:cubicBezTo>
                    <a:lnTo>
                      <a:pt x="556" y="403"/>
                    </a:lnTo>
                    <a:cubicBezTo>
                      <a:pt x="555" y="406"/>
                      <a:pt x="554" y="410"/>
                      <a:pt x="552" y="415"/>
                    </a:cubicBezTo>
                    <a:lnTo>
                      <a:pt x="552" y="415"/>
                    </a:lnTo>
                    <a:cubicBezTo>
                      <a:pt x="550" y="414"/>
                      <a:pt x="548" y="406"/>
                      <a:pt x="548" y="387"/>
                    </a:cubicBezTo>
                    <a:cubicBezTo>
                      <a:pt x="548" y="385"/>
                      <a:pt x="548" y="383"/>
                      <a:pt x="548" y="381"/>
                    </a:cubicBezTo>
                    <a:lnTo>
                      <a:pt x="548" y="381"/>
                    </a:lnTo>
                    <a:cubicBezTo>
                      <a:pt x="552" y="364"/>
                      <a:pt x="554" y="353"/>
                      <a:pt x="555" y="346"/>
                    </a:cubicBezTo>
                    <a:close/>
                    <a:moveTo>
                      <a:pt x="554" y="414"/>
                    </a:moveTo>
                    <a:cubicBezTo>
                      <a:pt x="553" y="424"/>
                      <a:pt x="551" y="434"/>
                      <a:pt x="548" y="445"/>
                    </a:cubicBezTo>
                    <a:lnTo>
                      <a:pt x="548" y="445"/>
                    </a:lnTo>
                    <a:cubicBezTo>
                      <a:pt x="548" y="439"/>
                      <a:pt x="548" y="432"/>
                      <a:pt x="548" y="426"/>
                    </a:cubicBezTo>
                    <a:lnTo>
                      <a:pt x="548" y="426"/>
                    </a:lnTo>
                    <a:cubicBezTo>
                      <a:pt x="549" y="422"/>
                      <a:pt x="551" y="418"/>
                      <a:pt x="552" y="415"/>
                    </a:cubicBezTo>
                    <a:lnTo>
                      <a:pt x="552" y="415"/>
                    </a:lnTo>
                    <a:cubicBezTo>
                      <a:pt x="552" y="415"/>
                      <a:pt x="552" y="415"/>
                      <a:pt x="553" y="415"/>
                    </a:cubicBezTo>
                    <a:cubicBezTo>
                      <a:pt x="553" y="415"/>
                      <a:pt x="554" y="415"/>
                      <a:pt x="554" y="414"/>
                    </a:cubicBezTo>
                    <a:close/>
                    <a:moveTo>
                      <a:pt x="570" y="349"/>
                    </a:moveTo>
                    <a:lnTo>
                      <a:pt x="570" y="349"/>
                    </a:lnTo>
                    <a:cubicBezTo>
                      <a:pt x="572" y="396"/>
                      <a:pt x="575" y="448"/>
                      <a:pt x="578" y="503"/>
                    </a:cubicBezTo>
                    <a:lnTo>
                      <a:pt x="578" y="503"/>
                    </a:lnTo>
                    <a:cubicBezTo>
                      <a:pt x="574" y="465"/>
                      <a:pt x="571" y="427"/>
                      <a:pt x="568" y="390"/>
                    </a:cubicBezTo>
                    <a:lnTo>
                      <a:pt x="568" y="390"/>
                    </a:lnTo>
                    <a:cubicBezTo>
                      <a:pt x="569" y="375"/>
                      <a:pt x="569" y="361"/>
                      <a:pt x="570" y="349"/>
                    </a:cubicBezTo>
                    <a:close/>
                    <a:moveTo>
                      <a:pt x="597" y="692"/>
                    </a:moveTo>
                    <a:lnTo>
                      <a:pt x="597" y="692"/>
                    </a:lnTo>
                    <a:cubicBezTo>
                      <a:pt x="599" y="718"/>
                      <a:pt x="601" y="744"/>
                      <a:pt x="603" y="771"/>
                    </a:cubicBezTo>
                    <a:cubicBezTo>
                      <a:pt x="602" y="761"/>
                      <a:pt x="601" y="752"/>
                      <a:pt x="600" y="743"/>
                    </a:cubicBezTo>
                    <a:lnTo>
                      <a:pt x="600" y="743"/>
                    </a:lnTo>
                    <a:cubicBezTo>
                      <a:pt x="599" y="725"/>
                      <a:pt x="598" y="709"/>
                      <a:pt x="597" y="692"/>
                    </a:cubicBezTo>
                    <a:close/>
                    <a:moveTo>
                      <a:pt x="491" y="786"/>
                    </a:moveTo>
                    <a:cubicBezTo>
                      <a:pt x="474" y="928"/>
                      <a:pt x="468" y="964"/>
                      <a:pt x="467" y="964"/>
                    </a:cubicBezTo>
                    <a:cubicBezTo>
                      <a:pt x="465" y="964"/>
                      <a:pt x="467" y="937"/>
                      <a:pt x="465" y="927"/>
                    </a:cubicBezTo>
                    <a:lnTo>
                      <a:pt x="465" y="927"/>
                    </a:lnTo>
                    <a:cubicBezTo>
                      <a:pt x="472" y="887"/>
                      <a:pt x="480" y="845"/>
                      <a:pt x="488" y="800"/>
                    </a:cubicBezTo>
                    <a:lnTo>
                      <a:pt x="488" y="800"/>
                    </a:lnTo>
                    <a:cubicBezTo>
                      <a:pt x="489" y="795"/>
                      <a:pt x="490" y="791"/>
                      <a:pt x="491" y="786"/>
                    </a:cubicBezTo>
                    <a:close/>
                    <a:moveTo>
                      <a:pt x="436" y="872"/>
                    </a:moveTo>
                    <a:cubicBezTo>
                      <a:pt x="427" y="967"/>
                      <a:pt x="393" y="1083"/>
                      <a:pt x="366" y="1175"/>
                    </a:cubicBezTo>
                    <a:lnTo>
                      <a:pt x="366" y="1175"/>
                    </a:lnTo>
                    <a:cubicBezTo>
                      <a:pt x="382" y="1098"/>
                      <a:pt x="397" y="1017"/>
                      <a:pt x="399" y="997"/>
                    </a:cubicBezTo>
                    <a:lnTo>
                      <a:pt x="399" y="997"/>
                    </a:lnTo>
                    <a:cubicBezTo>
                      <a:pt x="410" y="962"/>
                      <a:pt x="423" y="919"/>
                      <a:pt x="436" y="872"/>
                    </a:cubicBezTo>
                    <a:close/>
                    <a:moveTo>
                      <a:pt x="493" y="1206"/>
                    </a:moveTo>
                    <a:lnTo>
                      <a:pt x="493" y="1206"/>
                    </a:lnTo>
                    <a:cubicBezTo>
                      <a:pt x="493" y="1207"/>
                      <a:pt x="493" y="1208"/>
                      <a:pt x="493" y="1209"/>
                    </a:cubicBezTo>
                    <a:lnTo>
                      <a:pt x="493" y="1209"/>
                    </a:lnTo>
                    <a:cubicBezTo>
                      <a:pt x="493" y="1209"/>
                      <a:pt x="493" y="1208"/>
                      <a:pt x="493" y="1206"/>
                    </a:cubicBezTo>
                    <a:close/>
                    <a:moveTo>
                      <a:pt x="518" y="1026"/>
                    </a:moveTo>
                    <a:cubicBezTo>
                      <a:pt x="510" y="1080"/>
                      <a:pt x="502" y="1131"/>
                      <a:pt x="497" y="1167"/>
                    </a:cubicBezTo>
                    <a:lnTo>
                      <a:pt x="497" y="1167"/>
                    </a:lnTo>
                    <a:cubicBezTo>
                      <a:pt x="502" y="1118"/>
                      <a:pt x="506" y="1073"/>
                      <a:pt x="509" y="1032"/>
                    </a:cubicBezTo>
                    <a:lnTo>
                      <a:pt x="509" y="1032"/>
                    </a:lnTo>
                    <a:cubicBezTo>
                      <a:pt x="495" y="1143"/>
                      <a:pt x="494" y="1194"/>
                      <a:pt x="493" y="1206"/>
                    </a:cubicBezTo>
                    <a:lnTo>
                      <a:pt x="493" y="1206"/>
                    </a:lnTo>
                    <a:cubicBezTo>
                      <a:pt x="494" y="1197"/>
                      <a:pt x="495" y="1184"/>
                      <a:pt x="497" y="1167"/>
                    </a:cubicBezTo>
                    <a:lnTo>
                      <a:pt x="497" y="1167"/>
                    </a:lnTo>
                    <a:cubicBezTo>
                      <a:pt x="496" y="1181"/>
                      <a:pt x="495" y="1195"/>
                      <a:pt x="493" y="1209"/>
                    </a:cubicBezTo>
                    <a:cubicBezTo>
                      <a:pt x="493" y="1263"/>
                      <a:pt x="494" y="1285"/>
                      <a:pt x="496" y="1285"/>
                    </a:cubicBezTo>
                    <a:cubicBezTo>
                      <a:pt x="501" y="1285"/>
                      <a:pt x="509" y="1161"/>
                      <a:pt x="518" y="1026"/>
                    </a:cubicBezTo>
                    <a:close/>
                    <a:moveTo>
                      <a:pt x="470" y="1109"/>
                    </a:moveTo>
                    <a:cubicBezTo>
                      <a:pt x="464" y="1151"/>
                      <a:pt x="454" y="1217"/>
                      <a:pt x="439" y="1318"/>
                    </a:cubicBezTo>
                    <a:cubicBezTo>
                      <a:pt x="439" y="1328"/>
                      <a:pt x="439" y="1333"/>
                      <a:pt x="440" y="1333"/>
                    </a:cubicBezTo>
                    <a:cubicBezTo>
                      <a:pt x="443" y="1333"/>
                      <a:pt x="455" y="1243"/>
                      <a:pt x="470" y="1109"/>
                    </a:cubicBezTo>
                    <a:close/>
                    <a:moveTo>
                      <a:pt x="494" y="975"/>
                    </a:moveTo>
                    <a:cubicBezTo>
                      <a:pt x="480" y="1029"/>
                      <a:pt x="466" y="1123"/>
                      <a:pt x="439" y="1483"/>
                    </a:cubicBezTo>
                    <a:cubicBezTo>
                      <a:pt x="458" y="1272"/>
                      <a:pt x="477" y="1108"/>
                      <a:pt x="494" y="975"/>
                    </a:cubicBezTo>
                    <a:close/>
                    <a:moveTo>
                      <a:pt x="280" y="1336"/>
                    </a:moveTo>
                    <a:cubicBezTo>
                      <a:pt x="235" y="1480"/>
                      <a:pt x="202" y="1595"/>
                      <a:pt x="215" y="1595"/>
                    </a:cubicBezTo>
                    <a:cubicBezTo>
                      <a:pt x="216" y="1595"/>
                      <a:pt x="218" y="1594"/>
                      <a:pt x="219" y="1592"/>
                    </a:cubicBezTo>
                    <a:cubicBezTo>
                      <a:pt x="241" y="1508"/>
                      <a:pt x="262" y="1415"/>
                      <a:pt x="280" y="1336"/>
                    </a:cubicBezTo>
                    <a:close/>
                    <a:moveTo>
                      <a:pt x="324" y="1490"/>
                    </a:moveTo>
                    <a:cubicBezTo>
                      <a:pt x="311" y="1557"/>
                      <a:pt x="295" y="1644"/>
                      <a:pt x="274" y="1757"/>
                    </a:cubicBezTo>
                    <a:cubicBezTo>
                      <a:pt x="304" y="1608"/>
                      <a:pt x="317" y="1532"/>
                      <a:pt x="324" y="1490"/>
                    </a:cubicBezTo>
                    <a:close/>
                    <a:moveTo>
                      <a:pt x="528" y="1"/>
                    </a:moveTo>
                    <a:cubicBezTo>
                      <a:pt x="520" y="1"/>
                      <a:pt x="530" y="113"/>
                      <a:pt x="548" y="281"/>
                    </a:cubicBezTo>
                    <a:lnTo>
                      <a:pt x="548" y="281"/>
                    </a:lnTo>
                    <a:cubicBezTo>
                      <a:pt x="548" y="280"/>
                      <a:pt x="548" y="279"/>
                      <a:pt x="548" y="278"/>
                    </a:cubicBezTo>
                    <a:cubicBezTo>
                      <a:pt x="548" y="279"/>
                      <a:pt x="548" y="280"/>
                      <a:pt x="548" y="281"/>
                    </a:cubicBezTo>
                    <a:lnTo>
                      <a:pt x="548" y="281"/>
                    </a:lnTo>
                    <a:cubicBezTo>
                      <a:pt x="548" y="299"/>
                      <a:pt x="548" y="316"/>
                      <a:pt x="548" y="333"/>
                    </a:cubicBezTo>
                    <a:lnTo>
                      <a:pt x="548" y="333"/>
                    </a:lnTo>
                    <a:cubicBezTo>
                      <a:pt x="547" y="339"/>
                      <a:pt x="546" y="345"/>
                      <a:pt x="545" y="350"/>
                    </a:cubicBezTo>
                    <a:lnTo>
                      <a:pt x="545" y="350"/>
                    </a:lnTo>
                    <a:cubicBezTo>
                      <a:pt x="536" y="367"/>
                      <a:pt x="506" y="509"/>
                      <a:pt x="400" y="830"/>
                    </a:cubicBezTo>
                    <a:lnTo>
                      <a:pt x="400" y="830"/>
                    </a:lnTo>
                    <a:cubicBezTo>
                      <a:pt x="324" y="1029"/>
                      <a:pt x="217" y="1327"/>
                      <a:pt x="110" y="1647"/>
                    </a:cubicBezTo>
                    <a:lnTo>
                      <a:pt x="140" y="1573"/>
                    </a:lnTo>
                    <a:lnTo>
                      <a:pt x="140" y="1573"/>
                    </a:lnTo>
                    <a:cubicBezTo>
                      <a:pt x="84" y="1743"/>
                      <a:pt x="23" y="1939"/>
                      <a:pt x="0" y="2030"/>
                    </a:cubicBezTo>
                    <a:cubicBezTo>
                      <a:pt x="49" y="1886"/>
                      <a:pt x="308" y="1106"/>
                      <a:pt x="333" y="1106"/>
                    </a:cubicBezTo>
                    <a:lnTo>
                      <a:pt x="333" y="1106"/>
                    </a:lnTo>
                    <a:cubicBezTo>
                      <a:pt x="337" y="1106"/>
                      <a:pt x="336" y="1121"/>
                      <a:pt x="329" y="1154"/>
                    </a:cubicBezTo>
                    <a:cubicBezTo>
                      <a:pt x="329" y="1149"/>
                      <a:pt x="329" y="1147"/>
                      <a:pt x="328" y="1147"/>
                    </a:cubicBezTo>
                    <a:cubicBezTo>
                      <a:pt x="323" y="1147"/>
                      <a:pt x="304" y="1229"/>
                      <a:pt x="280" y="1336"/>
                    </a:cubicBezTo>
                    <a:lnTo>
                      <a:pt x="280" y="1336"/>
                    </a:lnTo>
                    <a:cubicBezTo>
                      <a:pt x="296" y="1285"/>
                      <a:pt x="313" y="1230"/>
                      <a:pt x="330" y="1175"/>
                    </a:cubicBezTo>
                    <a:lnTo>
                      <a:pt x="330" y="1175"/>
                    </a:lnTo>
                    <a:cubicBezTo>
                      <a:pt x="248" y="1479"/>
                      <a:pt x="222" y="1582"/>
                      <a:pt x="224" y="1582"/>
                    </a:cubicBezTo>
                    <a:cubicBezTo>
                      <a:pt x="228" y="1582"/>
                      <a:pt x="354" y="1144"/>
                      <a:pt x="364" y="1144"/>
                    </a:cubicBezTo>
                    <a:lnTo>
                      <a:pt x="364" y="1144"/>
                    </a:lnTo>
                    <a:cubicBezTo>
                      <a:pt x="367" y="1144"/>
                      <a:pt x="362" y="1172"/>
                      <a:pt x="346" y="1240"/>
                    </a:cubicBezTo>
                    <a:lnTo>
                      <a:pt x="346" y="1240"/>
                    </a:lnTo>
                    <a:cubicBezTo>
                      <a:pt x="337" y="1273"/>
                      <a:pt x="330" y="1299"/>
                      <a:pt x="329" y="1314"/>
                    </a:cubicBezTo>
                    <a:lnTo>
                      <a:pt x="329" y="1314"/>
                    </a:lnTo>
                    <a:cubicBezTo>
                      <a:pt x="316" y="1371"/>
                      <a:pt x="298" y="1444"/>
                      <a:pt x="274" y="1538"/>
                    </a:cubicBezTo>
                    <a:cubicBezTo>
                      <a:pt x="302" y="1455"/>
                      <a:pt x="315" y="1455"/>
                      <a:pt x="329" y="1428"/>
                    </a:cubicBezTo>
                    <a:lnTo>
                      <a:pt x="329" y="1428"/>
                    </a:lnTo>
                    <a:cubicBezTo>
                      <a:pt x="329" y="1440"/>
                      <a:pt x="330" y="1446"/>
                      <a:pt x="324" y="1490"/>
                    </a:cubicBezTo>
                    <a:lnTo>
                      <a:pt x="324" y="1490"/>
                    </a:lnTo>
                    <a:cubicBezTo>
                      <a:pt x="351" y="1348"/>
                      <a:pt x="363" y="1302"/>
                      <a:pt x="366" y="1302"/>
                    </a:cubicBezTo>
                    <a:lnTo>
                      <a:pt x="366" y="1302"/>
                    </a:lnTo>
                    <a:cubicBezTo>
                      <a:pt x="373" y="1302"/>
                      <a:pt x="356" y="1441"/>
                      <a:pt x="362" y="1441"/>
                    </a:cubicBezTo>
                    <a:cubicBezTo>
                      <a:pt x="367" y="1441"/>
                      <a:pt x="386" y="1360"/>
                      <a:pt x="439" y="1074"/>
                    </a:cubicBezTo>
                    <a:lnTo>
                      <a:pt x="439" y="1074"/>
                    </a:lnTo>
                    <a:cubicBezTo>
                      <a:pt x="439" y="1209"/>
                      <a:pt x="439" y="1212"/>
                      <a:pt x="439" y="1264"/>
                    </a:cubicBezTo>
                    <a:cubicBezTo>
                      <a:pt x="430" y="1313"/>
                      <a:pt x="427" y="1333"/>
                      <a:pt x="427" y="1333"/>
                    </a:cubicBezTo>
                    <a:cubicBezTo>
                      <a:pt x="427" y="1333"/>
                      <a:pt x="469" y="1082"/>
                      <a:pt x="476" y="1056"/>
                    </a:cubicBezTo>
                    <a:lnTo>
                      <a:pt x="476" y="1056"/>
                    </a:lnTo>
                    <a:cubicBezTo>
                      <a:pt x="474" y="1074"/>
                      <a:pt x="472" y="1092"/>
                      <a:pt x="470" y="1109"/>
                    </a:cubicBezTo>
                    <a:lnTo>
                      <a:pt x="470" y="1109"/>
                    </a:lnTo>
                    <a:cubicBezTo>
                      <a:pt x="476" y="1070"/>
                      <a:pt x="478" y="1054"/>
                      <a:pt x="477" y="1054"/>
                    </a:cubicBezTo>
                    <a:lnTo>
                      <a:pt x="477" y="1054"/>
                    </a:lnTo>
                    <a:cubicBezTo>
                      <a:pt x="477" y="1054"/>
                      <a:pt x="477" y="1054"/>
                      <a:pt x="476" y="1056"/>
                    </a:cubicBezTo>
                    <a:lnTo>
                      <a:pt x="476" y="1056"/>
                    </a:lnTo>
                    <a:cubicBezTo>
                      <a:pt x="490" y="933"/>
                      <a:pt x="507" y="782"/>
                      <a:pt x="525" y="632"/>
                    </a:cubicBezTo>
                    <a:lnTo>
                      <a:pt x="525" y="632"/>
                    </a:lnTo>
                    <a:cubicBezTo>
                      <a:pt x="530" y="611"/>
                      <a:pt x="536" y="590"/>
                      <a:pt x="543" y="569"/>
                    </a:cubicBezTo>
                    <a:lnTo>
                      <a:pt x="543" y="569"/>
                    </a:lnTo>
                    <a:cubicBezTo>
                      <a:pt x="534" y="676"/>
                      <a:pt x="516" y="799"/>
                      <a:pt x="494" y="975"/>
                    </a:cubicBezTo>
                    <a:lnTo>
                      <a:pt x="494" y="975"/>
                    </a:lnTo>
                    <a:cubicBezTo>
                      <a:pt x="503" y="939"/>
                      <a:pt x="512" y="920"/>
                      <a:pt x="525" y="855"/>
                    </a:cubicBezTo>
                    <a:lnTo>
                      <a:pt x="525" y="855"/>
                    </a:lnTo>
                    <a:cubicBezTo>
                      <a:pt x="521" y="906"/>
                      <a:pt x="516" y="964"/>
                      <a:pt x="509" y="1032"/>
                    </a:cubicBezTo>
                    <a:lnTo>
                      <a:pt x="509" y="1032"/>
                    </a:lnTo>
                    <a:cubicBezTo>
                      <a:pt x="514" y="997"/>
                      <a:pt x="519" y="957"/>
                      <a:pt x="526" y="911"/>
                    </a:cubicBezTo>
                    <a:lnTo>
                      <a:pt x="526" y="911"/>
                    </a:lnTo>
                    <a:cubicBezTo>
                      <a:pt x="523" y="948"/>
                      <a:pt x="521" y="987"/>
                      <a:pt x="518" y="1026"/>
                    </a:cubicBezTo>
                    <a:lnTo>
                      <a:pt x="518" y="1026"/>
                    </a:lnTo>
                    <a:cubicBezTo>
                      <a:pt x="533" y="933"/>
                      <a:pt x="548" y="829"/>
                      <a:pt x="548" y="771"/>
                    </a:cubicBezTo>
                    <a:lnTo>
                      <a:pt x="548" y="771"/>
                    </a:lnTo>
                    <a:cubicBezTo>
                      <a:pt x="539" y="823"/>
                      <a:pt x="532" y="869"/>
                      <a:pt x="526" y="911"/>
                    </a:cubicBezTo>
                    <a:lnTo>
                      <a:pt x="526" y="911"/>
                    </a:lnTo>
                    <a:cubicBezTo>
                      <a:pt x="528" y="876"/>
                      <a:pt x="531" y="843"/>
                      <a:pt x="533" y="814"/>
                    </a:cubicBezTo>
                    <a:lnTo>
                      <a:pt x="533" y="814"/>
                    </a:lnTo>
                    <a:cubicBezTo>
                      <a:pt x="537" y="788"/>
                      <a:pt x="542" y="757"/>
                      <a:pt x="548" y="720"/>
                    </a:cubicBezTo>
                    <a:lnTo>
                      <a:pt x="548" y="720"/>
                    </a:lnTo>
                    <a:cubicBezTo>
                      <a:pt x="548" y="732"/>
                      <a:pt x="548" y="749"/>
                      <a:pt x="548" y="771"/>
                    </a:cubicBezTo>
                    <a:cubicBezTo>
                      <a:pt x="548" y="752"/>
                      <a:pt x="548" y="734"/>
                      <a:pt x="548" y="716"/>
                    </a:cubicBezTo>
                    <a:cubicBezTo>
                      <a:pt x="556" y="598"/>
                      <a:pt x="562" y="507"/>
                      <a:pt x="565" y="438"/>
                    </a:cubicBezTo>
                    <a:lnTo>
                      <a:pt x="565" y="438"/>
                    </a:lnTo>
                    <a:cubicBezTo>
                      <a:pt x="570" y="483"/>
                      <a:pt x="576" y="530"/>
                      <a:pt x="581" y="579"/>
                    </a:cubicBezTo>
                    <a:lnTo>
                      <a:pt x="581" y="579"/>
                    </a:lnTo>
                    <a:cubicBezTo>
                      <a:pt x="580" y="553"/>
                      <a:pt x="579" y="528"/>
                      <a:pt x="578" y="503"/>
                    </a:cubicBezTo>
                    <a:lnTo>
                      <a:pt x="578" y="503"/>
                    </a:lnTo>
                    <a:cubicBezTo>
                      <a:pt x="582" y="556"/>
                      <a:pt x="587" y="610"/>
                      <a:pt x="591" y="662"/>
                    </a:cubicBezTo>
                    <a:lnTo>
                      <a:pt x="591" y="662"/>
                    </a:lnTo>
                    <a:cubicBezTo>
                      <a:pt x="588" y="634"/>
                      <a:pt x="584" y="606"/>
                      <a:pt x="581" y="579"/>
                    </a:cubicBezTo>
                    <a:lnTo>
                      <a:pt x="581" y="579"/>
                    </a:lnTo>
                    <a:cubicBezTo>
                      <a:pt x="593" y="832"/>
                      <a:pt x="603" y="1123"/>
                      <a:pt x="603" y="1264"/>
                    </a:cubicBezTo>
                    <a:lnTo>
                      <a:pt x="603" y="1318"/>
                    </a:lnTo>
                    <a:cubicBezTo>
                      <a:pt x="604" y="1320"/>
                      <a:pt x="605" y="1320"/>
                      <a:pt x="606" y="1320"/>
                    </a:cubicBezTo>
                    <a:cubicBezTo>
                      <a:pt x="621" y="1320"/>
                      <a:pt x="621" y="1192"/>
                      <a:pt x="615" y="1036"/>
                    </a:cubicBezTo>
                    <a:lnTo>
                      <a:pt x="615" y="1036"/>
                    </a:lnTo>
                    <a:cubicBezTo>
                      <a:pt x="627" y="1102"/>
                      <a:pt x="646" y="1211"/>
                      <a:pt x="651" y="1211"/>
                    </a:cubicBezTo>
                    <a:cubicBezTo>
                      <a:pt x="654" y="1211"/>
                      <a:pt x="649" y="1151"/>
                      <a:pt x="627" y="969"/>
                    </a:cubicBezTo>
                    <a:lnTo>
                      <a:pt x="627" y="969"/>
                    </a:lnTo>
                    <a:cubicBezTo>
                      <a:pt x="628" y="880"/>
                      <a:pt x="614" y="692"/>
                      <a:pt x="607" y="692"/>
                    </a:cubicBezTo>
                    <a:cubicBezTo>
                      <a:pt x="604" y="692"/>
                      <a:pt x="603" y="714"/>
                      <a:pt x="603" y="771"/>
                    </a:cubicBezTo>
                    <a:lnTo>
                      <a:pt x="603" y="606"/>
                    </a:lnTo>
                    <a:cubicBezTo>
                      <a:pt x="594" y="526"/>
                      <a:pt x="589" y="492"/>
                      <a:pt x="588" y="492"/>
                    </a:cubicBezTo>
                    <a:lnTo>
                      <a:pt x="588" y="492"/>
                    </a:lnTo>
                    <a:cubicBezTo>
                      <a:pt x="585" y="492"/>
                      <a:pt x="590" y="577"/>
                      <a:pt x="597" y="692"/>
                    </a:cubicBezTo>
                    <a:lnTo>
                      <a:pt x="597" y="692"/>
                    </a:lnTo>
                    <a:cubicBezTo>
                      <a:pt x="586" y="545"/>
                      <a:pt x="577" y="429"/>
                      <a:pt x="570" y="340"/>
                    </a:cubicBezTo>
                    <a:lnTo>
                      <a:pt x="570" y="340"/>
                    </a:lnTo>
                    <a:cubicBezTo>
                      <a:pt x="570" y="343"/>
                      <a:pt x="570" y="346"/>
                      <a:pt x="570" y="349"/>
                    </a:cubicBezTo>
                    <a:lnTo>
                      <a:pt x="570" y="349"/>
                    </a:lnTo>
                    <a:cubicBezTo>
                      <a:pt x="568" y="325"/>
                      <a:pt x="567" y="302"/>
                      <a:pt x="566" y="281"/>
                    </a:cubicBezTo>
                    <a:lnTo>
                      <a:pt x="566" y="281"/>
                    </a:lnTo>
                    <a:cubicBezTo>
                      <a:pt x="567" y="299"/>
                      <a:pt x="569" y="319"/>
                      <a:pt x="570" y="340"/>
                    </a:cubicBezTo>
                    <a:lnTo>
                      <a:pt x="570" y="340"/>
                    </a:lnTo>
                    <a:cubicBezTo>
                      <a:pt x="571" y="317"/>
                      <a:pt x="572" y="299"/>
                      <a:pt x="572" y="284"/>
                    </a:cubicBezTo>
                    <a:lnTo>
                      <a:pt x="572" y="284"/>
                    </a:lnTo>
                    <a:cubicBezTo>
                      <a:pt x="580" y="357"/>
                      <a:pt x="590" y="447"/>
                      <a:pt x="603" y="552"/>
                    </a:cubicBezTo>
                    <a:cubicBezTo>
                      <a:pt x="603" y="492"/>
                      <a:pt x="587" y="350"/>
                      <a:pt x="572" y="234"/>
                    </a:cubicBezTo>
                    <a:lnTo>
                      <a:pt x="572" y="234"/>
                    </a:lnTo>
                    <a:cubicBezTo>
                      <a:pt x="572" y="243"/>
                      <a:pt x="573" y="259"/>
                      <a:pt x="572" y="284"/>
                    </a:cubicBezTo>
                    <a:lnTo>
                      <a:pt x="572" y="284"/>
                    </a:lnTo>
                    <a:cubicBezTo>
                      <a:pt x="570" y="263"/>
                      <a:pt x="568" y="244"/>
                      <a:pt x="566" y="225"/>
                    </a:cubicBezTo>
                    <a:lnTo>
                      <a:pt x="566" y="225"/>
                    </a:lnTo>
                    <a:cubicBezTo>
                      <a:pt x="565" y="227"/>
                      <a:pt x="564" y="230"/>
                      <a:pt x="563" y="234"/>
                    </a:cubicBezTo>
                    <a:lnTo>
                      <a:pt x="563" y="234"/>
                    </a:lnTo>
                    <a:cubicBezTo>
                      <a:pt x="560" y="197"/>
                      <a:pt x="558" y="168"/>
                      <a:pt x="556" y="149"/>
                    </a:cubicBezTo>
                    <a:lnTo>
                      <a:pt x="556" y="149"/>
                    </a:lnTo>
                    <a:cubicBezTo>
                      <a:pt x="558" y="172"/>
                      <a:pt x="560" y="200"/>
                      <a:pt x="562" y="235"/>
                    </a:cubicBezTo>
                    <a:lnTo>
                      <a:pt x="562" y="235"/>
                    </a:lnTo>
                    <a:cubicBezTo>
                      <a:pt x="561" y="240"/>
                      <a:pt x="559" y="247"/>
                      <a:pt x="557" y="251"/>
                    </a:cubicBezTo>
                    <a:lnTo>
                      <a:pt x="557" y="251"/>
                    </a:lnTo>
                    <a:cubicBezTo>
                      <a:pt x="554" y="210"/>
                      <a:pt x="551" y="171"/>
                      <a:pt x="550" y="134"/>
                    </a:cubicBezTo>
                    <a:lnTo>
                      <a:pt x="550" y="134"/>
                    </a:lnTo>
                    <a:cubicBezTo>
                      <a:pt x="549" y="148"/>
                      <a:pt x="548" y="176"/>
                      <a:pt x="548" y="223"/>
                    </a:cubicBezTo>
                    <a:cubicBezTo>
                      <a:pt x="548" y="201"/>
                      <a:pt x="548" y="183"/>
                      <a:pt x="548" y="168"/>
                    </a:cubicBezTo>
                    <a:lnTo>
                      <a:pt x="548" y="114"/>
                    </a:lnTo>
                    <a:cubicBezTo>
                      <a:pt x="548" y="98"/>
                      <a:pt x="548" y="86"/>
                      <a:pt x="548" y="79"/>
                    </a:cubicBezTo>
                    <a:lnTo>
                      <a:pt x="548" y="79"/>
                    </a:lnTo>
                    <a:cubicBezTo>
                      <a:pt x="548" y="96"/>
                      <a:pt x="549" y="115"/>
                      <a:pt x="550" y="134"/>
                    </a:cubicBezTo>
                    <a:lnTo>
                      <a:pt x="550" y="134"/>
                    </a:lnTo>
                    <a:cubicBezTo>
                      <a:pt x="550" y="128"/>
                      <a:pt x="551" y="125"/>
                      <a:pt x="552" y="125"/>
                    </a:cubicBezTo>
                    <a:cubicBezTo>
                      <a:pt x="553" y="125"/>
                      <a:pt x="554" y="133"/>
                      <a:pt x="556" y="149"/>
                    </a:cubicBezTo>
                    <a:lnTo>
                      <a:pt x="556" y="149"/>
                    </a:lnTo>
                    <a:cubicBezTo>
                      <a:pt x="552" y="93"/>
                      <a:pt x="550" y="70"/>
                      <a:pt x="549" y="70"/>
                    </a:cubicBezTo>
                    <a:cubicBezTo>
                      <a:pt x="549" y="70"/>
                      <a:pt x="548" y="73"/>
                      <a:pt x="548" y="79"/>
                    </a:cubicBezTo>
                    <a:lnTo>
                      <a:pt x="548" y="79"/>
                    </a:lnTo>
                    <a:cubicBezTo>
                      <a:pt x="548" y="72"/>
                      <a:pt x="548" y="65"/>
                      <a:pt x="548" y="59"/>
                    </a:cubicBezTo>
                    <a:lnTo>
                      <a:pt x="548" y="59"/>
                    </a:lnTo>
                    <a:cubicBezTo>
                      <a:pt x="548" y="59"/>
                      <a:pt x="552" y="83"/>
                      <a:pt x="557" y="121"/>
                    </a:cubicBezTo>
                    <a:lnTo>
                      <a:pt x="557" y="121"/>
                    </a:lnTo>
                    <a:cubicBezTo>
                      <a:pt x="551" y="58"/>
                      <a:pt x="549" y="26"/>
                      <a:pt x="549" y="26"/>
                    </a:cubicBezTo>
                    <a:cubicBezTo>
                      <a:pt x="548" y="26"/>
                      <a:pt x="548" y="37"/>
                      <a:pt x="548" y="59"/>
                    </a:cubicBezTo>
                    <a:cubicBezTo>
                      <a:pt x="538" y="19"/>
                      <a:pt x="532" y="1"/>
                      <a:pt x="528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3" name="Google Shape;4293;p32"/>
              <p:cNvSpPr/>
              <p:nvPr/>
            </p:nvSpPr>
            <p:spPr>
              <a:xfrm>
                <a:off x="7287840" y="257040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4" name="Google Shape;4294;p32"/>
              <p:cNvSpPr/>
              <p:nvPr/>
            </p:nvSpPr>
            <p:spPr>
              <a:xfrm>
                <a:off x="7287840" y="257040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5" name="Google Shape;4295;p32"/>
              <p:cNvSpPr/>
              <p:nvPr/>
            </p:nvSpPr>
            <p:spPr>
              <a:xfrm>
                <a:off x="7287840" y="256974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6" name="Google Shape;4296;p32"/>
              <p:cNvSpPr/>
              <p:nvPr/>
            </p:nvSpPr>
            <p:spPr>
              <a:xfrm>
                <a:off x="7286487" y="2571729"/>
                <a:ext cx="691" cy="2032"/>
              </a:xfrm>
              <a:custGeom>
                <a:avLst/>
                <a:gdLst/>
                <a:ahLst/>
                <a:cxnLst/>
                <a:rect l="l" t="t" r="r" b="b"/>
                <a:pathLst>
                  <a:path w="56" h="166" extrusionOk="0">
                    <a:moveTo>
                      <a:pt x="55" y="1"/>
                    </a:moveTo>
                    <a:lnTo>
                      <a:pt x="1" y="165"/>
                    </a:lnTo>
                    <a:lnTo>
                      <a:pt x="55" y="56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7" name="Google Shape;4297;p32"/>
              <p:cNvSpPr/>
              <p:nvPr/>
            </p:nvSpPr>
            <p:spPr>
              <a:xfrm>
                <a:off x="7273019" y="2569743"/>
                <a:ext cx="15545" cy="21799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781" extrusionOk="0">
                    <a:moveTo>
                      <a:pt x="1205" y="1"/>
                    </a:moveTo>
                    <a:cubicBezTo>
                      <a:pt x="1193" y="33"/>
                      <a:pt x="1181" y="63"/>
                      <a:pt x="1170" y="90"/>
                    </a:cubicBezTo>
                    <a:lnTo>
                      <a:pt x="1170" y="90"/>
                    </a:lnTo>
                    <a:cubicBezTo>
                      <a:pt x="1260" y="1"/>
                      <a:pt x="1256" y="1"/>
                      <a:pt x="1205" y="1"/>
                    </a:cubicBezTo>
                    <a:close/>
                    <a:moveTo>
                      <a:pt x="1175" y="139"/>
                    </a:moveTo>
                    <a:lnTo>
                      <a:pt x="1175" y="139"/>
                    </a:lnTo>
                    <a:cubicBezTo>
                      <a:pt x="1168" y="139"/>
                      <a:pt x="1117" y="258"/>
                      <a:pt x="1086" y="326"/>
                    </a:cubicBezTo>
                    <a:lnTo>
                      <a:pt x="1086" y="326"/>
                    </a:lnTo>
                    <a:cubicBezTo>
                      <a:pt x="1093" y="304"/>
                      <a:pt x="1099" y="281"/>
                      <a:pt x="1107" y="255"/>
                    </a:cubicBezTo>
                    <a:lnTo>
                      <a:pt x="1107" y="255"/>
                    </a:lnTo>
                    <a:cubicBezTo>
                      <a:pt x="1074" y="342"/>
                      <a:pt x="1062" y="374"/>
                      <a:pt x="1064" y="374"/>
                    </a:cubicBezTo>
                    <a:cubicBezTo>
                      <a:pt x="1065" y="374"/>
                      <a:pt x="1074" y="354"/>
                      <a:pt x="1086" y="326"/>
                    </a:cubicBezTo>
                    <a:lnTo>
                      <a:pt x="1086" y="326"/>
                    </a:lnTo>
                    <a:cubicBezTo>
                      <a:pt x="1075" y="362"/>
                      <a:pt x="1062" y="396"/>
                      <a:pt x="1041" y="439"/>
                    </a:cubicBezTo>
                    <a:lnTo>
                      <a:pt x="1041" y="439"/>
                    </a:lnTo>
                    <a:cubicBezTo>
                      <a:pt x="1082" y="356"/>
                      <a:pt x="1103" y="322"/>
                      <a:pt x="1109" y="322"/>
                    </a:cubicBezTo>
                    <a:lnTo>
                      <a:pt x="1109" y="322"/>
                    </a:lnTo>
                    <a:cubicBezTo>
                      <a:pt x="1113" y="322"/>
                      <a:pt x="1108" y="346"/>
                      <a:pt x="1095" y="385"/>
                    </a:cubicBezTo>
                    <a:lnTo>
                      <a:pt x="1095" y="385"/>
                    </a:lnTo>
                    <a:cubicBezTo>
                      <a:pt x="1095" y="385"/>
                      <a:pt x="1095" y="384"/>
                      <a:pt x="1096" y="384"/>
                    </a:cubicBezTo>
                    <a:cubicBezTo>
                      <a:pt x="1161" y="200"/>
                      <a:pt x="1180" y="139"/>
                      <a:pt x="1175" y="139"/>
                    </a:cubicBezTo>
                    <a:close/>
                    <a:moveTo>
                      <a:pt x="998" y="430"/>
                    </a:moveTo>
                    <a:cubicBezTo>
                      <a:pt x="996" y="430"/>
                      <a:pt x="992" y="433"/>
                      <a:pt x="986" y="439"/>
                    </a:cubicBezTo>
                    <a:lnTo>
                      <a:pt x="986" y="439"/>
                    </a:lnTo>
                    <a:cubicBezTo>
                      <a:pt x="990" y="435"/>
                      <a:pt x="992" y="433"/>
                      <a:pt x="993" y="433"/>
                    </a:cubicBezTo>
                    <a:lnTo>
                      <a:pt x="993" y="433"/>
                    </a:lnTo>
                    <a:cubicBezTo>
                      <a:pt x="997" y="433"/>
                      <a:pt x="992" y="448"/>
                      <a:pt x="981" y="471"/>
                    </a:cubicBezTo>
                    <a:lnTo>
                      <a:pt x="981" y="471"/>
                    </a:lnTo>
                    <a:cubicBezTo>
                      <a:pt x="982" y="471"/>
                      <a:pt x="983" y="470"/>
                      <a:pt x="983" y="470"/>
                    </a:cubicBezTo>
                    <a:lnTo>
                      <a:pt x="983" y="470"/>
                    </a:lnTo>
                    <a:cubicBezTo>
                      <a:pt x="986" y="470"/>
                      <a:pt x="983" y="480"/>
                      <a:pt x="975" y="501"/>
                    </a:cubicBezTo>
                    <a:lnTo>
                      <a:pt x="975" y="501"/>
                    </a:lnTo>
                    <a:cubicBezTo>
                      <a:pt x="996" y="456"/>
                      <a:pt x="1005" y="430"/>
                      <a:pt x="998" y="430"/>
                    </a:cubicBezTo>
                    <a:close/>
                    <a:moveTo>
                      <a:pt x="987" y="680"/>
                    </a:moveTo>
                    <a:cubicBezTo>
                      <a:pt x="977" y="705"/>
                      <a:pt x="967" y="731"/>
                      <a:pt x="957" y="756"/>
                    </a:cubicBezTo>
                    <a:lnTo>
                      <a:pt x="957" y="756"/>
                    </a:lnTo>
                    <a:cubicBezTo>
                      <a:pt x="969" y="729"/>
                      <a:pt x="978" y="704"/>
                      <a:pt x="987" y="680"/>
                    </a:cubicBezTo>
                    <a:close/>
                    <a:moveTo>
                      <a:pt x="981" y="471"/>
                    </a:moveTo>
                    <a:cubicBezTo>
                      <a:pt x="964" y="485"/>
                      <a:pt x="880" y="625"/>
                      <a:pt x="767" y="822"/>
                    </a:cubicBezTo>
                    <a:cubicBezTo>
                      <a:pt x="807" y="782"/>
                      <a:pt x="938" y="561"/>
                      <a:pt x="981" y="471"/>
                    </a:cubicBezTo>
                    <a:close/>
                    <a:moveTo>
                      <a:pt x="822" y="658"/>
                    </a:moveTo>
                    <a:lnTo>
                      <a:pt x="822" y="658"/>
                    </a:lnTo>
                    <a:cubicBezTo>
                      <a:pt x="755" y="769"/>
                      <a:pt x="706" y="872"/>
                      <a:pt x="683" y="935"/>
                    </a:cubicBezTo>
                    <a:lnTo>
                      <a:pt x="683" y="935"/>
                    </a:lnTo>
                    <a:lnTo>
                      <a:pt x="822" y="658"/>
                    </a:lnTo>
                    <a:close/>
                    <a:moveTo>
                      <a:pt x="657" y="822"/>
                    </a:moveTo>
                    <a:lnTo>
                      <a:pt x="506" y="1065"/>
                    </a:lnTo>
                    <a:lnTo>
                      <a:pt x="506" y="1065"/>
                    </a:lnTo>
                    <a:cubicBezTo>
                      <a:pt x="523" y="1042"/>
                      <a:pt x="544" y="1013"/>
                      <a:pt x="570" y="977"/>
                    </a:cubicBezTo>
                    <a:lnTo>
                      <a:pt x="570" y="977"/>
                    </a:lnTo>
                    <a:cubicBezTo>
                      <a:pt x="570" y="978"/>
                      <a:pt x="569" y="979"/>
                      <a:pt x="568" y="981"/>
                    </a:cubicBezTo>
                    <a:lnTo>
                      <a:pt x="568" y="981"/>
                    </a:lnTo>
                    <a:cubicBezTo>
                      <a:pt x="579" y="966"/>
                      <a:pt x="590" y="949"/>
                      <a:pt x="603" y="932"/>
                    </a:cubicBezTo>
                    <a:lnTo>
                      <a:pt x="603" y="932"/>
                    </a:lnTo>
                    <a:cubicBezTo>
                      <a:pt x="591" y="948"/>
                      <a:pt x="580" y="963"/>
                      <a:pt x="570" y="977"/>
                    </a:cubicBezTo>
                    <a:lnTo>
                      <a:pt x="570" y="977"/>
                    </a:lnTo>
                    <a:cubicBezTo>
                      <a:pt x="594" y="934"/>
                      <a:pt x="622" y="884"/>
                      <a:pt x="657" y="822"/>
                    </a:cubicBezTo>
                    <a:close/>
                    <a:moveTo>
                      <a:pt x="957" y="756"/>
                    </a:moveTo>
                    <a:cubicBezTo>
                      <a:pt x="935" y="810"/>
                      <a:pt x="908" y="869"/>
                      <a:pt x="876" y="932"/>
                    </a:cubicBezTo>
                    <a:cubicBezTo>
                      <a:pt x="857" y="984"/>
                      <a:pt x="839" y="1033"/>
                      <a:pt x="823" y="1076"/>
                    </a:cubicBezTo>
                    <a:lnTo>
                      <a:pt x="823" y="1076"/>
                    </a:lnTo>
                    <a:cubicBezTo>
                      <a:pt x="850" y="1013"/>
                      <a:pt x="886" y="930"/>
                      <a:pt x="931" y="822"/>
                    </a:cubicBezTo>
                    <a:cubicBezTo>
                      <a:pt x="940" y="801"/>
                      <a:pt x="949" y="779"/>
                      <a:pt x="957" y="756"/>
                    </a:cubicBezTo>
                    <a:close/>
                    <a:moveTo>
                      <a:pt x="690" y="1304"/>
                    </a:moveTo>
                    <a:lnTo>
                      <a:pt x="657" y="1370"/>
                    </a:lnTo>
                    <a:cubicBezTo>
                      <a:pt x="701" y="1327"/>
                      <a:pt x="675" y="1386"/>
                      <a:pt x="690" y="1304"/>
                    </a:cubicBezTo>
                    <a:close/>
                    <a:moveTo>
                      <a:pt x="657" y="1206"/>
                    </a:moveTo>
                    <a:cubicBezTo>
                      <a:pt x="657" y="1231"/>
                      <a:pt x="646" y="1267"/>
                      <a:pt x="639" y="1300"/>
                    </a:cubicBezTo>
                    <a:lnTo>
                      <a:pt x="639" y="1300"/>
                    </a:lnTo>
                    <a:cubicBezTo>
                      <a:pt x="647" y="1285"/>
                      <a:pt x="652" y="1276"/>
                      <a:pt x="653" y="1276"/>
                    </a:cubicBezTo>
                    <a:lnTo>
                      <a:pt x="653" y="1276"/>
                    </a:lnTo>
                    <a:cubicBezTo>
                      <a:pt x="655" y="1276"/>
                      <a:pt x="649" y="1292"/>
                      <a:pt x="633" y="1331"/>
                    </a:cubicBezTo>
                    <a:lnTo>
                      <a:pt x="633" y="1331"/>
                    </a:lnTo>
                    <a:cubicBezTo>
                      <a:pt x="634" y="1322"/>
                      <a:pt x="636" y="1311"/>
                      <a:pt x="639" y="1300"/>
                    </a:cubicBezTo>
                    <a:lnTo>
                      <a:pt x="639" y="1300"/>
                    </a:lnTo>
                    <a:cubicBezTo>
                      <a:pt x="630" y="1317"/>
                      <a:pt x="617" y="1341"/>
                      <a:pt x="602" y="1370"/>
                    </a:cubicBezTo>
                    <a:lnTo>
                      <a:pt x="602" y="1370"/>
                    </a:lnTo>
                    <a:lnTo>
                      <a:pt x="657" y="1206"/>
                    </a:lnTo>
                    <a:close/>
                    <a:moveTo>
                      <a:pt x="648" y="1369"/>
                    </a:moveTo>
                    <a:cubicBezTo>
                      <a:pt x="634" y="1403"/>
                      <a:pt x="625" y="1426"/>
                      <a:pt x="627" y="1426"/>
                    </a:cubicBezTo>
                    <a:cubicBezTo>
                      <a:pt x="628" y="1426"/>
                      <a:pt x="637" y="1410"/>
                      <a:pt x="657" y="1370"/>
                    </a:cubicBezTo>
                    <a:cubicBezTo>
                      <a:pt x="654" y="1370"/>
                      <a:pt x="651" y="1369"/>
                      <a:pt x="648" y="1369"/>
                    </a:cubicBezTo>
                    <a:close/>
                    <a:moveTo>
                      <a:pt x="401" y="1255"/>
                    </a:moveTo>
                    <a:lnTo>
                      <a:pt x="401" y="1255"/>
                    </a:lnTo>
                    <a:cubicBezTo>
                      <a:pt x="313" y="1388"/>
                      <a:pt x="232" y="1504"/>
                      <a:pt x="217" y="1504"/>
                    </a:cubicBezTo>
                    <a:cubicBezTo>
                      <a:pt x="213" y="1504"/>
                      <a:pt x="214" y="1496"/>
                      <a:pt x="219" y="1479"/>
                    </a:cubicBezTo>
                    <a:cubicBezTo>
                      <a:pt x="307" y="1374"/>
                      <a:pt x="361" y="1308"/>
                      <a:pt x="401" y="1255"/>
                    </a:cubicBezTo>
                    <a:close/>
                    <a:moveTo>
                      <a:pt x="450" y="1462"/>
                    </a:moveTo>
                    <a:cubicBezTo>
                      <a:pt x="436" y="1471"/>
                      <a:pt x="400" y="1521"/>
                      <a:pt x="329" y="1644"/>
                    </a:cubicBezTo>
                    <a:lnTo>
                      <a:pt x="450" y="1462"/>
                    </a:lnTo>
                    <a:close/>
                    <a:moveTo>
                      <a:pt x="1170" y="90"/>
                    </a:moveTo>
                    <a:lnTo>
                      <a:pt x="1170" y="90"/>
                    </a:lnTo>
                    <a:cubicBezTo>
                      <a:pt x="1164" y="96"/>
                      <a:pt x="1157" y="103"/>
                      <a:pt x="1150" y="110"/>
                    </a:cubicBezTo>
                    <a:cubicBezTo>
                      <a:pt x="1135" y="155"/>
                      <a:pt x="1124" y="192"/>
                      <a:pt x="1115" y="224"/>
                    </a:cubicBezTo>
                    <a:lnTo>
                      <a:pt x="1115" y="224"/>
                    </a:lnTo>
                    <a:cubicBezTo>
                      <a:pt x="1039" y="355"/>
                      <a:pt x="1022" y="398"/>
                      <a:pt x="971" y="512"/>
                    </a:cubicBezTo>
                    <a:lnTo>
                      <a:pt x="971" y="512"/>
                    </a:lnTo>
                    <a:cubicBezTo>
                      <a:pt x="972" y="508"/>
                      <a:pt x="974" y="504"/>
                      <a:pt x="975" y="501"/>
                    </a:cubicBezTo>
                    <a:lnTo>
                      <a:pt x="975" y="501"/>
                    </a:lnTo>
                    <a:cubicBezTo>
                      <a:pt x="937" y="581"/>
                      <a:pt x="861" y="720"/>
                      <a:pt x="767" y="877"/>
                    </a:cubicBezTo>
                    <a:cubicBezTo>
                      <a:pt x="714" y="966"/>
                      <a:pt x="683" y="1003"/>
                      <a:pt x="672" y="1003"/>
                    </a:cubicBezTo>
                    <a:cubicBezTo>
                      <a:pt x="663" y="1003"/>
                      <a:pt x="668" y="978"/>
                      <a:pt x="683" y="935"/>
                    </a:cubicBezTo>
                    <a:lnTo>
                      <a:pt x="683" y="935"/>
                    </a:lnTo>
                    <a:lnTo>
                      <a:pt x="657" y="986"/>
                    </a:lnTo>
                    <a:cubicBezTo>
                      <a:pt x="583" y="1099"/>
                      <a:pt x="553" y="1140"/>
                      <a:pt x="550" y="1140"/>
                    </a:cubicBezTo>
                    <a:cubicBezTo>
                      <a:pt x="540" y="1140"/>
                      <a:pt x="731" y="823"/>
                      <a:pt x="709" y="823"/>
                    </a:cubicBezTo>
                    <a:lnTo>
                      <a:pt x="709" y="823"/>
                    </a:lnTo>
                    <a:cubicBezTo>
                      <a:pt x="704" y="823"/>
                      <a:pt x="688" y="838"/>
                      <a:pt x="657" y="877"/>
                    </a:cubicBezTo>
                    <a:cubicBezTo>
                      <a:pt x="638" y="897"/>
                      <a:pt x="568" y="1002"/>
                      <a:pt x="489" y="1121"/>
                    </a:cubicBezTo>
                    <a:lnTo>
                      <a:pt x="489" y="1121"/>
                    </a:lnTo>
                    <a:cubicBezTo>
                      <a:pt x="511" y="1084"/>
                      <a:pt x="535" y="1040"/>
                      <a:pt x="568" y="981"/>
                    </a:cubicBezTo>
                    <a:lnTo>
                      <a:pt x="568" y="981"/>
                    </a:lnTo>
                    <a:cubicBezTo>
                      <a:pt x="538" y="1023"/>
                      <a:pt x="514" y="1057"/>
                      <a:pt x="493" y="1085"/>
                    </a:cubicBezTo>
                    <a:lnTo>
                      <a:pt x="493" y="1085"/>
                    </a:lnTo>
                    <a:lnTo>
                      <a:pt x="506" y="1065"/>
                    </a:lnTo>
                    <a:lnTo>
                      <a:pt x="506" y="1065"/>
                    </a:lnTo>
                    <a:cubicBezTo>
                      <a:pt x="407" y="1197"/>
                      <a:pt x="438" y="1139"/>
                      <a:pt x="424" y="1175"/>
                    </a:cubicBezTo>
                    <a:lnTo>
                      <a:pt x="424" y="1175"/>
                    </a:lnTo>
                    <a:cubicBezTo>
                      <a:pt x="440" y="1155"/>
                      <a:pt x="462" y="1127"/>
                      <a:pt x="493" y="1085"/>
                    </a:cubicBezTo>
                    <a:lnTo>
                      <a:pt x="493" y="1085"/>
                    </a:lnTo>
                    <a:lnTo>
                      <a:pt x="384" y="1260"/>
                    </a:lnTo>
                    <a:cubicBezTo>
                      <a:pt x="408" y="1212"/>
                      <a:pt x="419" y="1187"/>
                      <a:pt x="424" y="1175"/>
                    </a:cubicBezTo>
                    <a:lnTo>
                      <a:pt x="424" y="1175"/>
                    </a:lnTo>
                    <a:cubicBezTo>
                      <a:pt x="329" y="1288"/>
                      <a:pt x="411" y="1123"/>
                      <a:pt x="0" y="1698"/>
                    </a:cubicBezTo>
                    <a:cubicBezTo>
                      <a:pt x="42" y="1657"/>
                      <a:pt x="70" y="1643"/>
                      <a:pt x="91" y="1643"/>
                    </a:cubicBezTo>
                    <a:cubicBezTo>
                      <a:pt x="132" y="1643"/>
                      <a:pt x="148" y="1696"/>
                      <a:pt x="192" y="1696"/>
                    </a:cubicBezTo>
                    <a:cubicBezTo>
                      <a:pt x="244" y="1696"/>
                      <a:pt x="334" y="1624"/>
                      <a:pt x="548" y="1315"/>
                    </a:cubicBezTo>
                    <a:lnTo>
                      <a:pt x="548" y="1315"/>
                    </a:lnTo>
                    <a:lnTo>
                      <a:pt x="450" y="1462"/>
                    </a:lnTo>
                    <a:lnTo>
                      <a:pt x="450" y="1462"/>
                    </a:lnTo>
                    <a:cubicBezTo>
                      <a:pt x="452" y="1461"/>
                      <a:pt x="453" y="1460"/>
                      <a:pt x="454" y="1460"/>
                    </a:cubicBezTo>
                    <a:lnTo>
                      <a:pt x="454" y="1460"/>
                    </a:lnTo>
                    <a:cubicBezTo>
                      <a:pt x="478" y="1460"/>
                      <a:pt x="391" y="1677"/>
                      <a:pt x="405" y="1677"/>
                    </a:cubicBezTo>
                    <a:cubicBezTo>
                      <a:pt x="415" y="1677"/>
                      <a:pt x="486" y="1549"/>
                      <a:pt x="711" y="1097"/>
                    </a:cubicBezTo>
                    <a:lnTo>
                      <a:pt x="711" y="1097"/>
                    </a:lnTo>
                    <a:lnTo>
                      <a:pt x="384" y="1753"/>
                    </a:lnTo>
                    <a:cubicBezTo>
                      <a:pt x="379" y="1772"/>
                      <a:pt x="379" y="1780"/>
                      <a:pt x="382" y="1780"/>
                    </a:cubicBezTo>
                    <a:cubicBezTo>
                      <a:pt x="400" y="1780"/>
                      <a:pt x="529" y="1516"/>
                      <a:pt x="602" y="1370"/>
                    </a:cubicBezTo>
                    <a:lnTo>
                      <a:pt x="602" y="1370"/>
                    </a:lnTo>
                    <a:lnTo>
                      <a:pt x="548" y="1534"/>
                    </a:lnTo>
                    <a:cubicBezTo>
                      <a:pt x="589" y="1437"/>
                      <a:pt x="617" y="1372"/>
                      <a:pt x="633" y="1331"/>
                    </a:cubicBezTo>
                    <a:lnTo>
                      <a:pt x="633" y="1331"/>
                    </a:lnTo>
                    <a:cubicBezTo>
                      <a:pt x="632" y="1350"/>
                      <a:pt x="635" y="1364"/>
                      <a:pt x="648" y="1369"/>
                    </a:cubicBezTo>
                    <a:lnTo>
                      <a:pt x="648" y="1369"/>
                    </a:lnTo>
                    <a:cubicBezTo>
                      <a:pt x="663" y="1333"/>
                      <a:pt x="684" y="1285"/>
                      <a:pt x="704" y="1239"/>
                    </a:cubicBezTo>
                    <a:lnTo>
                      <a:pt x="704" y="1239"/>
                    </a:lnTo>
                    <a:cubicBezTo>
                      <a:pt x="697" y="1267"/>
                      <a:pt x="693" y="1288"/>
                      <a:pt x="690" y="1304"/>
                    </a:cubicBezTo>
                    <a:lnTo>
                      <a:pt x="690" y="1304"/>
                    </a:lnTo>
                    <a:lnTo>
                      <a:pt x="712" y="1260"/>
                    </a:lnTo>
                    <a:cubicBezTo>
                      <a:pt x="733" y="1199"/>
                      <a:pt x="749" y="1150"/>
                      <a:pt x="762" y="1114"/>
                    </a:cubicBezTo>
                    <a:lnTo>
                      <a:pt x="762" y="1114"/>
                    </a:lnTo>
                    <a:cubicBezTo>
                      <a:pt x="709" y="1321"/>
                      <a:pt x="656" y="1428"/>
                      <a:pt x="603" y="1534"/>
                    </a:cubicBezTo>
                    <a:cubicBezTo>
                      <a:pt x="637" y="1466"/>
                      <a:pt x="652" y="1445"/>
                      <a:pt x="658" y="1445"/>
                    </a:cubicBezTo>
                    <a:lnTo>
                      <a:pt x="658" y="1445"/>
                    </a:lnTo>
                    <a:cubicBezTo>
                      <a:pt x="668" y="1445"/>
                      <a:pt x="654" y="1503"/>
                      <a:pt x="658" y="1503"/>
                    </a:cubicBezTo>
                    <a:cubicBezTo>
                      <a:pt x="664" y="1503"/>
                      <a:pt x="695" y="1423"/>
                      <a:pt x="823" y="1076"/>
                    </a:cubicBezTo>
                    <a:lnTo>
                      <a:pt x="823" y="1076"/>
                    </a:lnTo>
                    <a:cubicBezTo>
                      <a:pt x="769" y="1201"/>
                      <a:pt x="748" y="1246"/>
                      <a:pt x="745" y="1246"/>
                    </a:cubicBezTo>
                    <a:cubicBezTo>
                      <a:pt x="737" y="1246"/>
                      <a:pt x="854" y="945"/>
                      <a:pt x="857" y="945"/>
                    </a:cubicBezTo>
                    <a:lnTo>
                      <a:pt x="857" y="945"/>
                    </a:lnTo>
                    <a:cubicBezTo>
                      <a:pt x="857" y="945"/>
                      <a:pt x="848" y="972"/>
                      <a:pt x="822" y="1041"/>
                    </a:cubicBezTo>
                    <a:cubicBezTo>
                      <a:pt x="949" y="702"/>
                      <a:pt x="978" y="625"/>
                      <a:pt x="1035" y="506"/>
                    </a:cubicBezTo>
                    <a:lnTo>
                      <a:pt x="1035" y="506"/>
                    </a:lnTo>
                    <a:cubicBezTo>
                      <a:pt x="1027" y="556"/>
                      <a:pt x="1011" y="614"/>
                      <a:pt x="987" y="680"/>
                    </a:cubicBezTo>
                    <a:lnTo>
                      <a:pt x="987" y="680"/>
                    </a:lnTo>
                    <a:cubicBezTo>
                      <a:pt x="1031" y="567"/>
                      <a:pt x="1073" y="453"/>
                      <a:pt x="1095" y="385"/>
                    </a:cubicBezTo>
                    <a:lnTo>
                      <a:pt x="1095" y="385"/>
                    </a:lnTo>
                    <a:cubicBezTo>
                      <a:pt x="1071" y="434"/>
                      <a:pt x="1052" y="472"/>
                      <a:pt x="1035" y="506"/>
                    </a:cubicBezTo>
                    <a:lnTo>
                      <a:pt x="1035" y="506"/>
                    </a:lnTo>
                    <a:cubicBezTo>
                      <a:pt x="1039" y="482"/>
                      <a:pt x="1041" y="459"/>
                      <a:pt x="1041" y="439"/>
                    </a:cubicBezTo>
                    <a:lnTo>
                      <a:pt x="1041" y="439"/>
                    </a:lnTo>
                    <a:cubicBezTo>
                      <a:pt x="986" y="548"/>
                      <a:pt x="822" y="986"/>
                      <a:pt x="712" y="1151"/>
                    </a:cubicBezTo>
                    <a:cubicBezTo>
                      <a:pt x="876" y="713"/>
                      <a:pt x="876" y="767"/>
                      <a:pt x="986" y="548"/>
                    </a:cubicBezTo>
                    <a:lnTo>
                      <a:pt x="986" y="548"/>
                    </a:lnTo>
                    <a:lnTo>
                      <a:pt x="894" y="701"/>
                    </a:lnTo>
                    <a:lnTo>
                      <a:pt x="894" y="701"/>
                    </a:lnTo>
                    <a:cubicBezTo>
                      <a:pt x="954" y="580"/>
                      <a:pt x="1040" y="393"/>
                      <a:pt x="1107" y="253"/>
                    </a:cubicBezTo>
                    <a:lnTo>
                      <a:pt x="1107" y="253"/>
                    </a:lnTo>
                    <a:cubicBezTo>
                      <a:pt x="1107" y="254"/>
                      <a:pt x="1107" y="255"/>
                      <a:pt x="1107" y="255"/>
                    </a:cubicBezTo>
                    <a:lnTo>
                      <a:pt x="1107" y="255"/>
                    </a:lnTo>
                    <a:cubicBezTo>
                      <a:pt x="1107" y="254"/>
                      <a:pt x="1108" y="252"/>
                      <a:pt x="1108" y="251"/>
                    </a:cubicBezTo>
                    <a:lnTo>
                      <a:pt x="1108" y="251"/>
                    </a:lnTo>
                    <a:cubicBezTo>
                      <a:pt x="1123" y="219"/>
                      <a:pt x="1138" y="190"/>
                      <a:pt x="1150" y="165"/>
                    </a:cubicBezTo>
                    <a:lnTo>
                      <a:pt x="1150" y="165"/>
                    </a:lnTo>
                    <a:cubicBezTo>
                      <a:pt x="1141" y="180"/>
                      <a:pt x="1133" y="194"/>
                      <a:pt x="1125" y="208"/>
                    </a:cubicBezTo>
                    <a:lnTo>
                      <a:pt x="1125" y="208"/>
                    </a:lnTo>
                    <a:cubicBezTo>
                      <a:pt x="1138" y="174"/>
                      <a:pt x="1153" y="136"/>
                      <a:pt x="1170" y="9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8" name="Google Shape;4298;p32"/>
              <p:cNvSpPr/>
              <p:nvPr/>
            </p:nvSpPr>
            <p:spPr>
              <a:xfrm>
                <a:off x="7272343" y="2582300"/>
                <a:ext cx="6181" cy="8776"/>
              </a:xfrm>
              <a:custGeom>
                <a:avLst/>
                <a:gdLst/>
                <a:ahLst/>
                <a:cxnLst/>
                <a:rect l="l" t="t" r="r" b="b"/>
                <a:pathLst>
                  <a:path w="501" h="717" extrusionOk="0">
                    <a:moveTo>
                      <a:pt x="498" y="0"/>
                    </a:moveTo>
                    <a:cubicBezTo>
                      <a:pt x="498" y="0"/>
                      <a:pt x="496" y="1"/>
                      <a:pt x="493" y="4"/>
                    </a:cubicBezTo>
                    <a:lnTo>
                      <a:pt x="461" y="56"/>
                    </a:lnTo>
                    <a:lnTo>
                      <a:pt x="461" y="56"/>
                    </a:lnTo>
                    <a:cubicBezTo>
                      <a:pt x="486" y="21"/>
                      <a:pt x="501" y="0"/>
                      <a:pt x="498" y="0"/>
                    </a:cubicBezTo>
                    <a:close/>
                    <a:moveTo>
                      <a:pt x="461" y="56"/>
                    </a:moveTo>
                    <a:lnTo>
                      <a:pt x="461" y="56"/>
                    </a:lnTo>
                    <a:cubicBezTo>
                      <a:pt x="384" y="162"/>
                      <a:pt x="207" y="400"/>
                      <a:pt x="78" y="595"/>
                    </a:cubicBezTo>
                    <a:lnTo>
                      <a:pt x="78" y="595"/>
                    </a:lnTo>
                    <a:cubicBezTo>
                      <a:pt x="87" y="582"/>
                      <a:pt x="98" y="568"/>
                      <a:pt x="110" y="552"/>
                    </a:cubicBezTo>
                    <a:cubicBezTo>
                      <a:pt x="142" y="519"/>
                      <a:pt x="194" y="468"/>
                      <a:pt x="219" y="442"/>
                    </a:cubicBezTo>
                    <a:lnTo>
                      <a:pt x="461" y="56"/>
                    </a:lnTo>
                    <a:close/>
                    <a:moveTo>
                      <a:pt x="78" y="595"/>
                    </a:moveTo>
                    <a:lnTo>
                      <a:pt x="78" y="595"/>
                    </a:lnTo>
                    <a:cubicBezTo>
                      <a:pt x="24" y="665"/>
                      <a:pt x="14" y="675"/>
                      <a:pt x="14" y="675"/>
                    </a:cubicBezTo>
                    <a:cubicBezTo>
                      <a:pt x="14" y="675"/>
                      <a:pt x="16" y="674"/>
                      <a:pt x="17" y="674"/>
                    </a:cubicBezTo>
                    <a:lnTo>
                      <a:pt x="17" y="674"/>
                    </a:lnTo>
                    <a:cubicBezTo>
                      <a:pt x="19" y="674"/>
                      <a:pt x="19" y="680"/>
                      <a:pt x="0" y="716"/>
                    </a:cubicBezTo>
                    <a:cubicBezTo>
                      <a:pt x="23" y="679"/>
                      <a:pt x="49" y="638"/>
                      <a:pt x="78" y="59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9" name="Google Shape;4299;p32"/>
              <p:cNvSpPr/>
              <p:nvPr/>
            </p:nvSpPr>
            <p:spPr>
              <a:xfrm>
                <a:off x="7264250" y="2579696"/>
                <a:ext cx="14891" cy="14284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167" extrusionOk="0">
                    <a:moveTo>
                      <a:pt x="932" y="219"/>
                    </a:moveTo>
                    <a:cubicBezTo>
                      <a:pt x="917" y="237"/>
                      <a:pt x="903" y="253"/>
                      <a:pt x="890" y="268"/>
                    </a:cubicBezTo>
                    <a:lnTo>
                      <a:pt x="890" y="268"/>
                    </a:lnTo>
                    <a:cubicBezTo>
                      <a:pt x="891" y="268"/>
                      <a:pt x="891" y="267"/>
                      <a:pt x="892" y="267"/>
                    </a:cubicBezTo>
                    <a:lnTo>
                      <a:pt x="892" y="267"/>
                    </a:lnTo>
                    <a:cubicBezTo>
                      <a:pt x="879" y="282"/>
                      <a:pt x="867" y="297"/>
                      <a:pt x="854" y="312"/>
                    </a:cubicBezTo>
                    <a:lnTo>
                      <a:pt x="854" y="312"/>
                    </a:lnTo>
                    <a:cubicBezTo>
                      <a:pt x="890" y="283"/>
                      <a:pt x="921" y="259"/>
                      <a:pt x="913" y="259"/>
                    </a:cubicBezTo>
                    <a:cubicBezTo>
                      <a:pt x="910" y="259"/>
                      <a:pt x="904" y="261"/>
                      <a:pt x="892" y="267"/>
                    </a:cubicBezTo>
                    <a:lnTo>
                      <a:pt x="892" y="267"/>
                    </a:lnTo>
                    <a:cubicBezTo>
                      <a:pt x="906" y="251"/>
                      <a:pt x="919" y="235"/>
                      <a:pt x="932" y="219"/>
                    </a:cubicBezTo>
                    <a:close/>
                    <a:moveTo>
                      <a:pt x="890" y="268"/>
                    </a:moveTo>
                    <a:lnTo>
                      <a:pt x="890" y="268"/>
                    </a:lnTo>
                    <a:cubicBezTo>
                      <a:pt x="886" y="270"/>
                      <a:pt x="882" y="272"/>
                      <a:pt x="877" y="274"/>
                    </a:cubicBezTo>
                    <a:cubicBezTo>
                      <a:pt x="842" y="309"/>
                      <a:pt x="806" y="346"/>
                      <a:pt x="768" y="384"/>
                    </a:cubicBezTo>
                    <a:cubicBezTo>
                      <a:pt x="788" y="364"/>
                      <a:pt x="821" y="337"/>
                      <a:pt x="851" y="314"/>
                    </a:cubicBezTo>
                    <a:lnTo>
                      <a:pt x="851" y="314"/>
                    </a:lnTo>
                    <a:cubicBezTo>
                      <a:pt x="846" y="320"/>
                      <a:pt x="841" y="326"/>
                      <a:pt x="837" y="332"/>
                    </a:cubicBezTo>
                    <a:lnTo>
                      <a:pt x="837" y="332"/>
                    </a:lnTo>
                    <a:cubicBezTo>
                      <a:pt x="842" y="325"/>
                      <a:pt x="848" y="318"/>
                      <a:pt x="854" y="312"/>
                    </a:cubicBezTo>
                    <a:lnTo>
                      <a:pt x="854" y="312"/>
                    </a:lnTo>
                    <a:cubicBezTo>
                      <a:pt x="853" y="312"/>
                      <a:pt x="852" y="313"/>
                      <a:pt x="851" y="314"/>
                    </a:cubicBezTo>
                    <a:lnTo>
                      <a:pt x="851" y="314"/>
                    </a:lnTo>
                    <a:cubicBezTo>
                      <a:pt x="863" y="300"/>
                      <a:pt x="876" y="284"/>
                      <a:pt x="890" y="268"/>
                    </a:cubicBezTo>
                    <a:close/>
                    <a:moveTo>
                      <a:pt x="1061" y="232"/>
                    </a:moveTo>
                    <a:cubicBezTo>
                      <a:pt x="994" y="325"/>
                      <a:pt x="850" y="479"/>
                      <a:pt x="768" y="603"/>
                    </a:cubicBezTo>
                    <a:cubicBezTo>
                      <a:pt x="689" y="681"/>
                      <a:pt x="654" y="714"/>
                      <a:pt x="650" y="714"/>
                    </a:cubicBezTo>
                    <a:cubicBezTo>
                      <a:pt x="638" y="714"/>
                      <a:pt x="883" y="442"/>
                      <a:pt x="1061" y="232"/>
                    </a:cubicBezTo>
                    <a:close/>
                    <a:moveTo>
                      <a:pt x="768" y="384"/>
                    </a:moveTo>
                    <a:cubicBezTo>
                      <a:pt x="625" y="526"/>
                      <a:pt x="467" y="684"/>
                      <a:pt x="330" y="822"/>
                    </a:cubicBezTo>
                    <a:cubicBezTo>
                      <a:pt x="494" y="657"/>
                      <a:pt x="658" y="548"/>
                      <a:pt x="768" y="384"/>
                    </a:cubicBezTo>
                    <a:close/>
                    <a:moveTo>
                      <a:pt x="1201" y="126"/>
                    </a:moveTo>
                    <a:cubicBezTo>
                      <a:pt x="1183" y="126"/>
                      <a:pt x="961" y="414"/>
                      <a:pt x="801" y="615"/>
                    </a:cubicBezTo>
                    <a:lnTo>
                      <a:pt x="801" y="615"/>
                    </a:lnTo>
                    <a:lnTo>
                      <a:pt x="877" y="493"/>
                    </a:lnTo>
                    <a:lnTo>
                      <a:pt x="877" y="493"/>
                    </a:lnTo>
                    <a:cubicBezTo>
                      <a:pt x="834" y="558"/>
                      <a:pt x="739" y="683"/>
                      <a:pt x="644" y="804"/>
                    </a:cubicBezTo>
                    <a:lnTo>
                      <a:pt x="644" y="804"/>
                    </a:lnTo>
                    <a:cubicBezTo>
                      <a:pt x="662" y="789"/>
                      <a:pt x="724" y="712"/>
                      <a:pt x="801" y="615"/>
                    </a:cubicBezTo>
                    <a:lnTo>
                      <a:pt x="801" y="615"/>
                    </a:lnTo>
                    <a:lnTo>
                      <a:pt x="604" y="931"/>
                    </a:lnTo>
                    <a:cubicBezTo>
                      <a:pt x="677" y="840"/>
                      <a:pt x="689" y="828"/>
                      <a:pt x="691" y="828"/>
                    </a:cubicBezTo>
                    <a:cubicBezTo>
                      <a:pt x="692" y="828"/>
                      <a:pt x="691" y="829"/>
                      <a:pt x="691" y="829"/>
                    </a:cubicBezTo>
                    <a:cubicBezTo>
                      <a:pt x="694" y="829"/>
                      <a:pt x="717" y="798"/>
                      <a:pt x="970" y="461"/>
                    </a:cubicBezTo>
                    <a:lnTo>
                      <a:pt x="970" y="461"/>
                    </a:lnTo>
                    <a:lnTo>
                      <a:pt x="823" y="657"/>
                    </a:lnTo>
                    <a:cubicBezTo>
                      <a:pt x="816" y="671"/>
                      <a:pt x="814" y="677"/>
                      <a:pt x="816" y="677"/>
                    </a:cubicBezTo>
                    <a:cubicBezTo>
                      <a:pt x="831" y="677"/>
                      <a:pt x="1005" y="433"/>
                      <a:pt x="994" y="433"/>
                    </a:cubicBezTo>
                    <a:lnTo>
                      <a:pt x="994" y="433"/>
                    </a:lnTo>
                    <a:cubicBezTo>
                      <a:pt x="993" y="433"/>
                      <a:pt x="991" y="435"/>
                      <a:pt x="987" y="438"/>
                    </a:cubicBezTo>
                    <a:cubicBezTo>
                      <a:pt x="987" y="438"/>
                      <a:pt x="987" y="438"/>
                      <a:pt x="987" y="438"/>
                    </a:cubicBezTo>
                    <a:lnTo>
                      <a:pt x="987" y="438"/>
                    </a:lnTo>
                    <a:lnTo>
                      <a:pt x="987" y="438"/>
                    </a:lnTo>
                    <a:lnTo>
                      <a:pt x="987" y="438"/>
                    </a:lnTo>
                    <a:lnTo>
                      <a:pt x="932" y="493"/>
                    </a:lnTo>
                    <a:lnTo>
                      <a:pt x="1151" y="219"/>
                    </a:lnTo>
                    <a:cubicBezTo>
                      <a:pt x="1193" y="153"/>
                      <a:pt x="1206" y="126"/>
                      <a:pt x="1201" y="126"/>
                    </a:cubicBezTo>
                    <a:close/>
                    <a:moveTo>
                      <a:pt x="1206" y="0"/>
                    </a:moveTo>
                    <a:cubicBezTo>
                      <a:pt x="1206" y="0"/>
                      <a:pt x="1054" y="190"/>
                      <a:pt x="1067" y="190"/>
                    </a:cubicBezTo>
                    <a:cubicBezTo>
                      <a:pt x="1067" y="190"/>
                      <a:pt x="1067" y="190"/>
                      <a:pt x="1068" y="190"/>
                    </a:cubicBezTo>
                    <a:lnTo>
                      <a:pt x="1068" y="190"/>
                    </a:lnTo>
                    <a:cubicBezTo>
                      <a:pt x="915" y="336"/>
                      <a:pt x="786" y="446"/>
                      <a:pt x="763" y="446"/>
                    </a:cubicBezTo>
                    <a:cubicBezTo>
                      <a:pt x="750" y="446"/>
                      <a:pt x="770" y="412"/>
                      <a:pt x="837" y="332"/>
                    </a:cubicBezTo>
                    <a:lnTo>
                      <a:pt x="837" y="332"/>
                    </a:lnTo>
                    <a:cubicBezTo>
                      <a:pt x="608" y="594"/>
                      <a:pt x="373" y="828"/>
                      <a:pt x="335" y="828"/>
                    </a:cubicBezTo>
                    <a:cubicBezTo>
                      <a:pt x="332" y="828"/>
                      <a:pt x="330" y="826"/>
                      <a:pt x="330" y="822"/>
                    </a:cubicBezTo>
                    <a:lnTo>
                      <a:pt x="330" y="822"/>
                    </a:lnTo>
                    <a:cubicBezTo>
                      <a:pt x="218" y="933"/>
                      <a:pt x="120" y="1031"/>
                      <a:pt x="56" y="1096"/>
                    </a:cubicBezTo>
                    <a:cubicBezTo>
                      <a:pt x="14" y="1145"/>
                      <a:pt x="1" y="1166"/>
                      <a:pt x="7" y="1166"/>
                    </a:cubicBezTo>
                    <a:cubicBezTo>
                      <a:pt x="39" y="1166"/>
                      <a:pt x="620" y="594"/>
                      <a:pt x="659" y="594"/>
                    </a:cubicBezTo>
                    <a:cubicBezTo>
                      <a:pt x="661" y="594"/>
                      <a:pt x="661" y="596"/>
                      <a:pt x="658" y="603"/>
                    </a:cubicBezTo>
                    <a:lnTo>
                      <a:pt x="385" y="931"/>
                    </a:lnTo>
                    <a:cubicBezTo>
                      <a:pt x="410" y="906"/>
                      <a:pt x="459" y="869"/>
                      <a:pt x="482" y="869"/>
                    </a:cubicBezTo>
                    <a:cubicBezTo>
                      <a:pt x="509" y="869"/>
                      <a:pt x="502" y="919"/>
                      <a:pt x="385" y="1096"/>
                    </a:cubicBezTo>
                    <a:cubicBezTo>
                      <a:pt x="380" y="1105"/>
                      <a:pt x="379" y="1110"/>
                      <a:pt x="381" y="1110"/>
                    </a:cubicBezTo>
                    <a:cubicBezTo>
                      <a:pt x="395" y="1110"/>
                      <a:pt x="520" y="961"/>
                      <a:pt x="644" y="804"/>
                    </a:cubicBezTo>
                    <a:lnTo>
                      <a:pt x="644" y="804"/>
                    </a:lnTo>
                    <a:cubicBezTo>
                      <a:pt x="642" y="805"/>
                      <a:pt x="640" y="806"/>
                      <a:pt x="640" y="806"/>
                    </a:cubicBezTo>
                    <a:cubicBezTo>
                      <a:pt x="636" y="806"/>
                      <a:pt x="642" y="794"/>
                      <a:pt x="658" y="767"/>
                    </a:cubicBezTo>
                    <a:lnTo>
                      <a:pt x="1097" y="219"/>
                    </a:lnTo>
                    <a:cubicBezTo>
                      <a:pt x="1106" y="210"/>
                      <a:pt x="1109" y="207"/>
                      <a:pt x="1108" y="207"/>
                    </a:cubicBezTo>
                    <a:lnTo>
                      <a:pt x="1108" y="207"/>
                    </a:lnTo>
                    <a:cubicBezTo>
                      <a:pt x="1107" y="207"/>
                      <a:pt x="1099" y="214"/>
                      <a:pt x="1093" y="214"/>
                    </a:cubicBezTo>
                    <a:cubicBezTo>
                      <a:pt x="1089" y="214"/>
                      <a:pt x="1086" y="210"/>
                      <a:pt x="1090" y="198"/>
                    </a:cubicBezTo>
                    <a:lnTo>
                      <a:pt x="1090" y="198"/>
                    </a:lnTo>
                    <a:cubicBezTo>
                      <a:pt x="1138" y="142"/>
                      <a:pt x="1179" y="91"/>
                      <a:pt x="1206" y="55"/>
                    </a:cubicBezTo>
                    <a:lnTo>
                      <a:pt x="1206" y="55"/>
                    </a:lnTo>
                    <a:cubicBezTo>
                      <a:pt x="1176" y="85"/>
                      <a:pt x="1146" y="115"/>
                      <a:pt x="1116" y="144"/>
                    </a:cubicBezTo>
                    <a:lnTo>
                      <a:pt x="1116" y="144"/>
                    </a:lnTo>
                    <a:cubicBezTo>
                      <a:pt x="1134" y="112"/>
                      <a:pt x="1162" y="66"/>
                      <a:pt x="1206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0" name="Google Shape;4300;p32"/>
              <p:cNvSpPr/>
              <p:nvPr/>
            </p:nvSpPr>
            <p:spPr>
              <a:xfrm>
                <a:off x="7267620" y="2590970"/>
                <a:ext cx="1369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10" extrusionOk="0">
                    <a:moveTo>
                      <a:pt x="1" y="110"/>
                    </a:moveTo>
                    <a:lnTo>
                      <a:pt x="111" y="0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1" name="Google Shape;4301;p32"/>
              <p:cNvSpPr/>
              <p:nvPr/>
            </p:nvSpPr>
            <p:spPr>
              <a:xfrm>
                <a:off x="7089780" y="2686254"/>
                <a:ext cx="21640" cy="21016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717" extrusionOk="0">
                    <a:moveTo>
                      <a:pt x="1131" y="1"/>
                    </a:moveTo>
                    <a:cubicBezTo>
                      <a:pt x="891" y="1"/>
                      <a:pt x="672" y="106"/>
                      <a:pt x="502" y="274"/>
                    </a:cubicBezTo>
                    <a:lnTo>
                      <a:pt x="502" y="274"/>
                    </a:lnTo>
                    <a:cubicBezTo>
                      <a:pt x="354" y="294"/>
                      <a:pt x="186" y="352"/>
                      <a:pt x="1" y="456"/>
                    </a:cubicBezTo>
                    <a:lnTo>
                      <a:pt x="387" y="408"/>
                    </a:lnTo>
                    <a:lnTo>
                      <a:pt x="387" y="408"/>
                    </a:lnTo>
                    <a:cubicBezTo>
                      <a:pt x="134" y="753"/>
                      <a:pt x="48" y="1264"/>
                      <a:pt x="275" y="1716"/>
                    </a:cubicBezTo>
                    <a:cubicBezTo>
                      <a:pt x="1283" y="1380"/>
                      <a:pt x="1374" y="586"/>
                      <a:pt x="932" y="340"/>
                    </a:cubicBezTo>
                    <a:lnTo>
                      <a:pt x="932" y="340"/>
                    </a:lnTo>
                    <a:lnTo>
                      <a:pt x="1753" y="237"/>
                    </a:lnTo>
                    <a:cubicBezTo>
                      <a:pt x="1541" y="72"/>
                      <a:pt x="1328" y="1"/>
                      <a:pt x="113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2" name="Google Shape;4302;p32"/>
              <p:cNvSpPr/>
              <p:nvPr/>
            </p:nvSpPr>
            <p:spPr>
              <a:xfrm>
                <a:off x="7087086" y="2687126"/>
                <a:ext cx="2714" cy="4712"/>
              </a:xfrm>
              <a:custGeom>
                <a:avLst/>
                <a:gdLst/>
                <a:ahLst/>
                <a:cxnLst/>
                <a:rect l="l" t="t" r="r" b="b"/>
                <a:pathLst>
                  <a:path w="220" h="385" extrusionOk="0">
                    <a:moveTo>
                      <a:pt x="1" y="1"/>
                    </a:moveTo>
                    <a:lnTo>
                      <a:pt x="110" y="220"/>
                    </a:lnTo>
                    <a:lnTo>
                      <a:pt x="220" y="38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3" name="Google Shape;4303;p32"/>
              <p:cNvSpPr/>
              <p:nvPr/>
            </p:nvSpPr>
            <p:spPr>
              <a:xfrm>
                <a:off x="7087086" y="2685140"/>
                <a:ext cx="11499" cy="21469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7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5" y="220"/>
                      <a:pt x="275" y="603"/>
                      <a:pt x="494" y="986"/>
                    </a:cubicBezTo>
                    <a:cubicBezTo>
                      <a:pt x="494" y="938"/>
                      <a:pt x="325" y="638"/>
                      <a:pt x="357" y="638"/>
                    </a:cubicBezTo>
                    <a:cubicBezTo>
                      <a:pt x="362" y="638"/>
                      <a:pt x="370" y="644"/>
                      <a:pt x="384" y="658"/>
                    </a:cubicBezTo>
                    <a:cubicBezTo>
                      <a:pt x="533" y="955"/>
                      <a:pt x="502" y="939"/>
                      <a:pt x="657" y="1256"/>
                    </a:cubicBezTo>
                    <a:lnTo>
                      <a:pt x="657" y="1256"/>
                    </a:lnTo>
                    <a:cubicBezTo>
                      <a:pt x="657" y="1258"/>
                      <a:pt x="657" y="1259"/>
                      <a:pt x="658" y="1260"/>
                    </a:cubicBezTo>
                    <a:lnTo>
                      <a:pt x="663" y="1270"/>
                    </a:lnTo>
                    <a:lnTo>
                      <a:pt x="663" y="1270"/>
                    </a:lnTo>
                    <a:cubicBezTo>
                      <a:pt x="678" y="1300"/>
                      <a:pt x="694" y="1333"/>
                      <a:pt x="713" y="1370"/>
                    </a:cubicBezTo>
                    <a:cubicBezTo>
                      <a:pt x="725" y="1389"/>
                      <a:pt x="736" y="1405"/>
                      <a:pt x="746" y="1418"/>
                    </a:cubicBezTo>
                    <a:lnTo>
                      <a:pt x="746" y="1418"/>
                    </a:lnTo>
                    <a:lnTo>
                      <a:pt x="932" y="1753"/>
                    </a:lnTo>
                    <a:lnTo>
                      <a:pt x="877" y="1589"/>
                    </a:lnTo>
                    <a:cubicBezTo>
                      <a:pt x="275" y="494"/>
                      <a:pt x="494" y="767"/>
                      <a:pt x="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4" name="Google Shape;4304;p32"/>
              <p:cNvSpPr/>
              <p:nvPr/>
            </p:nvSpPr>
            <p:spPr>
              <a:xfrm>
                <a:off x="7091809" y="2692442"/>
                <a:ext cx="3380" cy="6708"/>
              </a:xfrm>
              <a:custGeom>
                <a:avLst/>
                <a:gdLst/>
                <a:ahLst/>
                <a:cxnLst/>
                <a:rect l="l" t="t" r="r" b="b"/>
                <a:pathLst>
                  <a:path w="274" h="5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5" y="110"/>
                      <a:pt x="164" y="384"/>
                      <a:pt x="274" y="54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5" name="Google Shape;4305;p32"/>
              <p:cNvSpPr/>
              <p:nvPr/>
            </p:nvSpPr>
            <p:spPr>
              <a:xfrm>
                <a:off x="7090456" y="2687792"/>
                <a:ext cx="4071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330" h="768" extrusionOk="0">
                    <a:moveTo>
                      <a:pt x="1" y="1"/>
                    </a:moveTo>
                    <a:lnTo>
                      <a:pt x="55" y="275"/>
                    </a:lnTo>
                    <a:cubicBezTo>
                      <a:pt x="110" y="329"/>
                      <a:pt x="274" y="713"/>
                      <a:pt x="329" y="76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6" name="Google Shape;4306;p32"/>
              <p:cNvSpPr/>
              <p:nvPr/>
            </p:nvSpPr>
            <p:spPr>
              <a:xfrm>
                <a:off x="7091858" y="2689899"/>
                <a:ext cx="629" cy="1909"/>
              </a:xfrm>
              <a:custGeom>
                <a:avLst/>
                <a:gdLst/>
                <a:ahLst/>
                <a:cxnLst/>
                <a:rect l="l" t="t" r="r" b="b"/>
                <a:pathLst>
                  <a:path w="51" h="156" extrusionOk="0">
                    <a:moveTo>
                      <a:pt x="17" y="0"/>
                    </a:moveTo>
                    <a:cubicBezTo>
                      <a:pt x="1" y="0"/>
                      <a:pt x="12" y="78"/>
                      <a:pt x="51" y="155"/>
                    </a:cubicBezTo>
                    <a:lnTo>
                      <a:pt x="51" y="46"/>
                    </a:lnTo>
                    <a:cubicBezTo>
                      <a:pt x="35" y="14"/>
                      <a:pt x="23" y="0"/>
                      <a:pt x="17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7" name="Google Shape;4307;p32"/>
              <p:cNvSpPr/>
              <p:nvPr/>
            </p:nvSpPr>
            <p:spPr>
              <a:xfrm>
                <a:off x="7091674" y="2688628"/>
                <a:ext cx="5552" cy="1459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1192" extrusionOk="0">
                    <a:moveTo>
                      <a:pt x="3" y="1"/>
                    </a:moveTo>
                    <a:lnTo>
                      <a:pt x="3" y="1"/>
                    </a:lnTo>
                    <a:cubicBezTo>
                      <a:pt x="1" y="1"/>
                      <a:pt x="33" y="86"/>
                      <a:pt x="66" y="151"/>
                    </a:cubicBezTo>
                    <a:cubicBezTo>
                      <a:pt x="21" y="40"/>
                      <a:pt x="4" y="1"/>
                      <a:pt x="3" y="1"/>
                    </a:cubicBezTo>
                    <a:close/>
                    <a:moveTo>
                      <a:pt x="66" y="151"/>
                    </a:moveTo>
                    <a:lnTo>
                      <a:pt x="66" y="206"/>
                    </a:lnTo>
                    <a:cubicBezTo>
                      <a:pt x="83" y="239"/>
                      <a:pt x="102" y="280"/>
                      <a:pt x="122" y="326"/>
                    </a:cubicBezTo>
                    <a:lnTo>
                      <a:pt x="122" y="326"/>
                    </a:lnTo>
                    <a:cubicBezTo>
                      <a:pt x="96" y="253"/>
                      <a:pt x="76" y="192"/>
                      <a:pt x="66" y="151"/>
                    </a:cubicBezTo>
                    <a:close/>
                    <a:moveTo>
                      <a:pt x="122" y="326"/>
                    </a:moveTo>
                    <a:lnTo>
                      <a:pt x="122" y="326"/>
                    </a:lnTo>
                    <a:cubicBezTo>
                      <a:pt x="174" y="470"/>
                      <a:pt x="249" y="659"/>
                      <a:pt x="314" y="824"/>
                    </a:cubicBezTo>
                    <a:lnTo>
                      <a:pt x="314" y="824"/>
                    </a:lnTo>
                    <a:cubicBezTo>
                      <a:pt x="306" y="763"/>
                      <a:pt x="206" y="511"/>
                      <a:pt x="122" y="326"/>
                    </a:cubicBezTo>
                    <a:close/>
                    <a:moveTo>
                      <a:pt x="223" y="638"/>
                    </a:moveTo>
                    <a:lnTo>
                      <a:pt x="223" y="638"/>
                    </a:lnTo>
                    <a:cubicBezTo>
                      <a:pt x="217" y="638"/>
                      <a:pt x="282" y="788"/>
                      <a:pt x="292" y="819"/>
                    </a:cubicBezTo>
                    <a:lnTo>
                      <a:pt x="292" y="819"/>
                    </a:lnTo>
                    <a:cubicBezTo>
                      <a:pt x="290" y="816"/>
                      <a:pt x="288" y="812"/>
                      <a:pt x="285" y="808"/>
                    </a:cubicBezTo>
                    <a:lnTo>
                      <a:pt x="285" y="808"/>
                    </a:lnTo>
                    <a:cubicBezTo>
                      <a:pt x="291" y="819"/>
                      <a:pt x="293" y="824"/>
                      <a:pt x="294" y="824"/>
                    </a:cubicBezTo>
                    <a:cubicBezTo>
                      <a:pt x="294" y="824"/>
                      <a:pt x="294" y="822"/>
                      <a:pt x="292" y="819"/>
                    </a:cubicBezTo>
                    <a:lnTo>
                      <a:pt x="292" y="819"/>
                    </a:lnTo>
                    <a:cubicBezTo>
                      <a:pt x="302" y="832"/>
                      <a:pt x="308" y="838"/>
                      <a:pt x="312" y="838"/>
                    </a:cubicBezTo>
                    <a:cubicBezTo>
                      <a:pt x="314" y="838"/>
                      <a:pt x="315" y="836"/>
                      <a:pt x="315" y="833"/>
                    </a:cubicBezTo>
                    <a:lnTo>
                      <a:pt x="315" y="833"/>
                    </a:lnTo>
                    <a:lnTo>
                      <a:pt x="449" y="1191"/>
                    </a:lnTo>
                    <a:cubicBezTo>
                      <a:pt x="449" y="1168"/>
                      <a:pt x="388" y="1012"/>
                      <a:pt x="314" y="824"/>
                    </a:cubicBezTo>
                    <a:lnTo>
                      <a:pt x="314" y="824"/>
                    </a:lnTo>
                    <a:cubicBezTo>
                      <a:pt x="315" y="828"/>
                      <a:pt x="315" y="831"/>
                      <a:pt x="315" y="833"/>
                    </a:cubicBezTo>
                    <a:lnTo>
                      <a:pt x="315" y="833"/>
                    </a:lnTo>
                    <a:lnTo>
                      <a:pt x="285" y="753"/>
                    </a:lnTo>
                    <a:cubicBezTo>
                      <a:pt x="243" y="669"/>
                      <a:pt x="226" y="638"/>
                      <a:pt x="223" y="638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8" name="Google Shape;4308;p32"/>
              <p:cNvSpPr/>
              <p:nvPr/>
            </p:nvSpPr>
            <p:spPr>
              <a:xfrm>
                <a:off x="7092473" y="2691776"/>
                <a:ext cx="345" cy="783"/>
              </a:xfrm>
              <a:custGeom>
                <a:avLst/>
                <a:gdLst/>
                <a:ahLst/>
                <a:cxnLst/>
                <a:rect l="l" t="t" r="r" b="b"/>
                <a:pathLst>
                  <a:path w="28" h="64" extrusionOk="0">
                    <a:moveTo>
                      <a:pt x="1" y="0"/>
                    </a:moveTo>
                    <a:cubicBezTo>
                      <a:pt x="1" y="32"/>
                      <a:pt x="19" y="64"/>
                      <a:pt x="24" y="64"/>
                    </a:cubicBezTo>
                    <a:cubicBezTo>
                      <a:pt x="28" y="64"/>
                      <a:pt x="24" y="47"/>
                      <a:pt x="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9" name="Google Shape;4309;p32"/>
              <p:cNvSpPr/>
              <p:nvPr/>
            </p:nvSpPr>
            <p:spPr>
              <a:xfrm>
                <a:off x="7091809" y="2691110"/>
                <a:ext cx="1357" cy="4039"/>
              </a:xfrm>
              <a:custGeom>
                <a:avLst/>
                <a:gdLst/>
                <a:ahLst/>
                <a:cxnLst/>
                <a:rect l="l" t="t" r="r" b="b"/>
                <a:pathLst>
                  <a:path w="110" h="330" extrusionOk="0">
                    <a:moveTo>
                      <a:pt x="0" y="1"/>
                    </a:moveTo>
                    <a:lnTo>
                      <a:pt x="110" y="329"/>
                    </a:lnTo>
                    <a:lnTo>
                      <a:pt x="55" y="11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0" name="Google Shape;4310;p32"/>
              <p:cNvSpPr/>
              <p:nvPr/>
            </p:nvSpPr>
            <p:spPr>
              <a:xfrm>
                <a:off x="7093150" y="2689778"/>
                <a:ext cx="6095" cy="16781"/>
              </a:xfrm>
              <a:custGeom>
                <a:avLst/>
                <a:gdLst/>
                <a:ahLst/>
                <a:cxnLst/>
                <a:rect l="l" t="t" r="r" b="b"/>
                <a:pathLst>
                  <a:path w="494" h="137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7" y="251"/>
                      <a:pt x="87" y="312"/>
                      <a:pt x="76" y="312"/>
                    </a:cubicBezTo>
                    <a:cubicBezTo>
                      <a:pt x="66" y="312"/>
                      <a:pt x="37" y="256"/>
                      <a:pt x="32" y="256"/>
                    </a:cubicBezTo>
                    <a:lnTo>
                      <a:pt x="32" y="256"/>
                    </a:lnTo>
                    <a:cubicBezTo>
                      <a:pt x="27" y="256"/>
                      <a:pt x="41" y="305"/>
                      <a:pt x="110" y="494"/>
                    </a:cubicBezTo>
                    <a:cubicBezTo>
                      <a:pt x="110" y="491"/>
                      <a:pt x="111" y="490"/>
                      <a:pt x="112" y="490"/>
                    </a:cubicBezTo>
                    <a:cubicBezTo>
                      <a:pt x="125" y="490"/>
                      <a:pt x="240" y="767"/>
                      <a:pt x="362" y="1059"/>
                    </a:cubicBezTo>
                    <a:lnTo>
                      <a:pt x="362" y="1059"/>
                    </a:lnTo>
                    <a:cubicBezTo>
                      <a:pt x="286" y="768"/>
                      <a:pt x="99" y="296"/>
                      <a:pt x="1" y="1"/>
                    </a:cubicBezTo>
                    <a:close/>
                    <a:moveTo>
                      <a:pt x="362" y="1059"/>
                    </a:moveTo>
                    <a:cubicBezTo>
                      <a:pt x="371" y="1092"/>
                      <a:pt x="378" y="1123"/>
                      <a:pt x="384" y="1151"/>
                    </a:cubicBezTo>
                    <a:lnTo>
                      <a:pt x="494" y="1370"/>
                    </a:lnTo>
                    <a:cubicBezTo>
                      <a:pt x="452" y="1273"/>
                      <a:pt x="407" y="1165"/>
                      <a:pt x="362" y="1059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1" name="Google Shape;4311;p32"/>
              <p:cNvSpPr/>
              <p:nvPr/>
            </p:nvSpPr>
            <p:spPr>
              <a:xfrm>
                <a:off x="7098537" y="2705701"/>
                <a:ext cx="69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1" extrusionOk="0">
                    <a:moveTo>
                      <a:pt x="56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2" name="Google Shape;4312;p32"/>
              <p:cNvSpPr/>
              <p:nvPr/>
            </p:nvSpPr>
            <p:spPr>
              <a:xfrm>
                <a:off x="7095843" y="2694428"/>
                <a:ext cx="3109" cy="11873"/>
              </a:xfrm>
              <a:custGeom>
                <a:avLst/>
                <a:gdLst/>
                <a:ahLst/>
                <a:cxnLst/>
                <a:rect l="l" t="t" r="r" b="b"/>
                <a:pathLst>
                  <a:path w="252" h="970" extrusionOk="0">
                    <a:moveTo>
                      <a:pt x="1" y="0"/>
                    </a:moveTo>
                    <a:cubicBezTo>
                      <a:pt x="1" y="0"/>
                      <a:pt x="1" y="30"/>
                      <a:pt x="66" y="287"/>
                    </a:cubicBezTo>
                    <a:lnTo>
                      <a:pt x="66" y="287"/>
                    </a:lnTo>
                    <a:cubicBezTo>
                      <a:pt x="71" y="281"/>
                      <a:pt x="66" y="241"/>
                      <a:pt x="1" y="0"/>
                    </a:cubicBezTo>
                    <a:close/>
                    <a:moveTo>
                      <a:pt x="55" y="165"/>
                    </a:moveTo>
                    <a:cubicBezTo>
                      <a:pt x="73" y="225"/>
                      <a:pt x="88" y="278"/>
                      <a:pt x="101" y="325"/>
                    </a:cubicBezTo>
                    <a:lnTo>
                      <a:pt x="101" y="325"/>
                    </a:lnTo>
                    <a:cubicBezTo>
                      <a:pt x="101" y="324"/>
                      <a:pt x="102" y="324"/>
                      <a:pt x="103" y="324"/>
                    </a:cubicBezTo>
                    <a:lnTo>
                      <a:pt x="103" y="324"/>
                    </a:lnTo>
                    <a:cubicBezTo>
                      <a:pt x="103" y="324"/>
                      <a:pt x="103" y="324"/>
                      <a:pt x="103" y="324"/>
                    </a:cubicBezTo>
                    <a:lnTo>
                      <a:pt x="103" y="324"/>
                    </a:lnTo>
                    <a:cubicBezTo>
                      <a:pt x="86" y="262"/>
                      <a:pt x="69" y="205"/>
                      <a:pt x="55" y="165"/>
                    </a:cubicBezTo>
                    <a:close/>
                    <a:moveTo>
                      <a:pt x="103" y="324"/>
                    </a:moveTo>
                    <a:cubicBezTo>
                      <a:pt x="107" y="339"/>
                      <a:pt x="111" y="353"/>
                      <a:pt x="115" y="368"/>
                    </a:cubicBezTo>
                    <a:lnTo>
                      <a:pt x="115" y="368"/>
                    </a:lnTo>
                    <a:cubicBezTo>
                      <a:pt x="112" y="350"/>
                      <a:pt x="110" y="336"/>
                      <a:pt x="110" y="329"/>
                    </a:cubicBezTo>
                    <a:cubicBezTo>
                      <a:pt x="107" y="326"/>
                      <a:pt x="105" y="324"/>
                      <a:pt x="103" y="324"/>
                    </a:cubicBezTo>
                    <a:close/>
                    <a:moveTo>
                      <a:pt x="66" y="287"/>
                    </a:moveTo>
                    <a:cubicBezTo>
                      <a:pt x="66" y="288"/>
                      <a:pt x="65" y="288"/>
                      <a:pt x="64" y="288"/>
                    </a:cubicBezTo>
                    <a:cubicBezTo>
                      <a:pt x="63" y="288"/>
                      <a:pt x="63" y="288"/>
                      <a:pt x="62" y="288"/>
                    </a:cubicBezTo>
                    <a:cubicBezTo>
                      <a:pt x="55" y="288"/>
                      <a:pt x="55" y="302"/>
                      <a:pt x="165" y="658"/>
                    </a:cubicBezTo>
                    <a:cubicBezTo>
                      <a:pt x="122" y="499"/>
                      <a:pt x="90" y="379"/>
                      <a:pt x="66" y="287"/>
                    </a:cubicBezTo>
                    <a:close/>
                    <a:moveTo>
                      <a:pt x="230" y="887"/>
                    </a:moveTo>
                    <a:lnTo>
                      <a:pt x="230" y="887"/>
                    </a:lnTo>
                    <a:cubicBezTo>
                      <a:pt x="232" y="893"/>
                      <a:pt x="234" y="899"/>
                      <a:pt x="235" y="904"/>
                    </a:cubicBezTo>
                    <a:lnTo>
                      <a:pt x="235" y="904"/>
                    </a:lnTo>
                    <a:cubicBezTo>
                      <a:pt x="237" y="904"/>
                      <a:pt x="239" y="904"/>
                      <a:pt x="240" y="904"/>
                    </a:cubicBezTo>
                    <a:cubicBezTo>
                      <a:pt x="246" y="904"/>
                      <a:pt x="247" y="904"/>
                      <a:pt x="230" y="887"/>
                    </a:cubicBezTo>
                    <a:close/>
                    <a:moveTo>
                      <a:pt x="1" y="165"/>
                    </a:moveTo>
                    <a:lnTo>
                      <a:pt x="220" y="931"/>
                    </a:lnTo>
                    <a:lnTo>
                      <a:pt x="220" y="877"/>
                    </a:lnTo>
                    <a:cubicBezTo>
                      <a:pt x="224" y="881"/>
                      <a:pt x="227" y="884"/>
                      <a:pt x="230" y="887"/>
                    </a:cubicBezTo>
                    <a:lnTo>
                      <a:pt x="230" y="887"/>
                    </a:lnTo>
                    <a:cubicBezTo>
                      <a:pt x="227" y="875"/>
                      <a:pt x="224" y="862"/>
                      <a:pt x="220" y="849"/>
                    </a:cubicBezTo>
                    <a:lnTo>
                      <a:pt x="220" y="849"/>
                    </a:lnTo>
                    <a:lnTo>
                      <a:pt x="220" y="767"/>
                    </a:lnTo>
                    <a:cubicBezTo>
                      <a:pt x="220" y="770"/>
                      <a:pt x="219" y="772"/>
                      <a:pt x="219" y="772"/>
                    </a:cubicBezTo>
                    <a:cubicBezTo>
                      <a:pt x="209" y="772"/>
                      <a:pt x="145" y="518"/>
                      <a:pt x="120" y="392"/>
                    </a:cubicBezTo>
                    <a:lnTo>
                      <a:pt x="120" y="392"/>
                    </a:lnTo>
                    <a:cubicBezTo>
                      <a:pt x="251" y="861"/>
                      <a:pt x="171" y="622"/>
                      <a:pt x="220" y="767"/>
                    </a:cubicBezTo>
                    <a:cubicBezTo>
                      <a:pt x="220" y="767"/>
                      <a:pt x="166" y="553"/>
                      <a:pt x="115" y="368"/>
                    </a:cubicBezTo>
                    <a:lnTo>
                      <a:pt x="115" y="368"/>
                    </a:lnTo>
                    <a:cubicBezTo>
                      <a:pt x="117" y="376"/>
                      <a:pt x="118" y="384"/>
                      <a:pt x="120" y="392"/>
                    </a:cubicBezTo>
                    <a:lnTo>
                      <a:pt x="120" y="392"/>
                    </a:lnTo>
                    <a:cubicBezTo>
                      <a:pt x="114" y="371"/>
                      <a:pt x="108" y="349"/>
                      <a:pt x="101" y="325"/>
                    </a:cubicBezTo>
                    <a:lnTo>
                      <a:pt x="101" y="325"/>
                    </a:lnTo>
                    <a:cubicBezTo>
                      <a:pt x="82" y="341"/>
                      <a:pt x="199" y="662"/>
                      <a:pt x="172" y="662"/>
                    </a:cubicBezTo>
                    <a:cubicBezTo>
                      <a:pt x="171" y="662"/>
                      <a:pt x="168" y="661"/>
                      <a:pt x="165" y="658"/>
                    </a:cubicBezTo>
                    <a:lnTo>
                      <a:pt x="1" y="165"/>
                    </a:lnTo>
                    <a:close/>
                    <a:moveTo>
                      <a:pt x="235" y="904"/>
                    </a:moveTo>
                    <a:lnTo>
                      <a:pt x="235" y="904"/>
                    </a:lnTo>
                    <a:cubicBezTo>
                      <a:pt x="228" y="905"/>
                      <a:pt x="220" y="910"/>
                      <a:pt x="220" y="931"/>
                    </a:cubicBezTo>
                    <a:cubicBezTo>
                      <a:pt x="233" y="958"/>
                      <a:pt x="241" y="970"/>
                      <a:pt x="244" y="970"/>
                    </a:cubicBezTo>
                    <a:cubicBezTo>
                      <a:pt x="250" y="970"/>
                      <a:pt x="245" y="942"/>
                      <a:pt x="235" y="904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3" name="Google Shape;4313;p32"/>
              <p:cNvSpPr/>
              <p:nvPr/>
            </p:nvSpPr>
            <p:spPr>
              <a:xfrm>
                <a:off x="7097860" y="270238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4" name="Google Shape;4314;p32"/>
              <p:cNvSpPr/>
              <p:nvPr/>
            </p:nvSpPr>
            <p:spPr>
              <a:xfrm>
                <a:off x="7096520" y="2693895"/>
                <a:ext cx="1357" cy="8641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06" extrusionOk="0">
                    <a:moveTo>
                      <a:pt x="56" y="1"/>
                    </a:moveTo>
                    <a:cubicBezTo>
                      <a:pt x="55" y="1"/>
                      <a:pt x="55" y="14"/>
                      <a:pt x="55" y="44"/>
                    </a:cubicBezTo>
                    <a:lnTo>
                      <a:pt x="62" y="106"/>
                    </a:lnTo>
                    <a:lnTo>
                      <a:pt x="62" y="106"/>
                    </a:lnTo>
                    <a:cubicBezTo>
                      <a:pt x="58" y="41"/>
                      <a:pt x="56" y="1"/>
                      <a:pt x="56" y="1"/>
                    </a:cubicBezTo>
                    <a:close/>
                    <a:moveTo>
                      <a:pt x="99" y="438"/>
                    </a:moveTo>
                    <a:lnTo>
                      <a:pt x="110" y="537"/>
                    </a:lnTo>
                    <a:cubicBezTo>
                      <a:pt x="110" y="508"/>
                      <a:pt x="106" y="474"/>
                      <a:pt x="99" y="438"/>
                    </a:cubicBezTo>
                    <a:close/>
                    <a:moveTo>
                      <a:pt x="62" y="106"/>
                    </a:moveTo>
                    <a:cubicBezTo>
                      <a:pt x="67" y="179"/>
                      <a:pt x="75" y="282"/>
                      <a:pt x="89" y="395"/>
                    </a:cubicBezTo>
                    <a:lnTo>
                      <a:pt x="89" y="395"/>
                    </a:lnTo>
                    <a:cubicBezTo>
                      <a:pt x="68" y="311"/>
                      <a:pt x="34" y="222"/>
                      <a:pt x="0" y="154"/>
                    </a:cubicBezTo>
                    <a:lnTo>
                      <a:pt x="0" y="154"/>
                    </a:lnTo>
                    <a:cubicBezTo>
                      <a:pt x="36" y="226"/>
                      <a:pt x="72" y="463"/>
                      <a:pt x="93" y="602"/>
                    </a:cubicBezTo>
                    <a:lnTo>
                      <a:pt x="93" y="602"/>
                    </a:lnTo>
                    <a:cubicBezTo>
                      <a:pt x="85" y="582"/>
                      <a:pt x="73" y="533"/>
                      <a:pt x="55" y="428"/>
                    </a:cubicBezTo>
                    <a:lnTo>
                      <a:pt x="55" y="428"/>
                    </a:lnTo>
                    <a:cubicBezTo>
                      <a:pt x="82" y="612"/>
                      <a:pt x="95" y="657"/>
                      <a:pt x="102" y="667"/>
                    </a:cubicBezTo>
                    <a:lnTo>
                      <a:pt x="102" y="667"/>
                    </a:lnTo>
                    <a:cubicBezTo>
                      <a:pt x="100" y="649"/>
                      <a:pt x="97" y="627"/>
                      <a:pt x="93" y="602"/>
                    </a:cubicBezTo>
                    <a:lnTo>
                      <a:pt x="93" y="602"/>
                    </a:lnTo>
                    <a:cubicBezTo>
                      <a:pt x="96" y="610"/>
                      <a:pt x="99" y="614"/>
                      <a:pt x="101" y="614"/>
                    </a:cubicBezTo>
                    <a:cubicBezTo>
                      <a:pt x="108" y="614"/>
                      <a:pt x="110" y="583"/>
                      <a:pt x="110" y="583"/>
                    </a:cubicBezTo>
                    <a:cubicBezTo>
                      <a:pt x="110" y="583"/>
                      <a:pt x="110" y="585"/>
                      <a:pt x="110" y="592"/>
                    </a:cubicBezTo>
                    <a:lnTo>
                      <a:pt x="110" y="537"/>
                    </a:lnTo>
                    <a:cubicBezTo>
                      <a:pt x="102" y="489"/>
                      <a:pt x="95" y="441"/>
                      <a:pt x="89" y="395"/>
                    </a:cubicBezTo>
                    <a:lnTo>
                      <a:pt x="89" y="395"/>
                    </a:lnTo>
                    <a:cubicBezTo>
                      <a:pt x="93" y="410"/>
                      <a:pt x="96" y="424"/>
                      <a:pt x="99" y="438"/>
                    </a:cubicBezTo>
                    <a:lnTo>
                      <a:pt x="99" y="438"/>
                    </a:lnTo>
                    <a:lnTo>
                      <a:pt x="62" y="106"/>
                    </a:lnTo>
                    <a:close/>
                    <a:moveTo>
                      <a:pt x="109" y="666"/>
                    </a:moveTo>
                    <a:cubicBezTo>
                      <a:pt x="108" y="666"/>
                      <a:pt x="107" y="669"/>
                      <a:pt x="105" y="669"/>
                    </a:cubicBezTo>
                    <a:cubicBezTo>
                      <a:pt x="105" y="669"/>
                      <a:pt x="104" y="668"/>
                      <a:pt x="102" y="667"/>
                    </a:cubicBezTo>
                    <a:lnTo>
                      <a:pt x="102" y="667"/>
                    </a:lnTo>
                    <a:cubicBezTo>
                      <a:pt x="106" y="691"/>
                      <a:pt x="109" y="706"/>
                      <a:pt x="110" y="706"/>
                    </a:cubicBezTo>
                    <a:cubicBezTo>
                      <a:pt x="110" y="706"/>
                      <a:pt x="110" y="704"/>
                      <a:pt x="110" y="702"/>
                    </a:cubicBezTo>
                    <a:cubicBezTo>
                      <a:pt x="110" y="672"/>
                      <a:pt x="110" y="666"/>
                      <a:pt x="109" y="666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5" name="Google Shape;4315;p32"/>
              <p:cNvSpPr/>
              <p:nvPr/>
            </p:nvSpPr>
            <p:spPr>
              <a:xfrm>
                <a:off x="7096200" y="2692975"/>
                <a:ext cx="333" cy="2815"/>
              </a:xfrm>
              <a:custGeom>
                <a:avLst/>
                <a:gdLst/>
                <a:ahLst/>
                <a:cxnLst/>
                <a:rect l="l" t="t" r="r" b="b"/>
                <a:pathLst>
                  <a:path w="27" h="230" extrusionOk="0">
                    <a:moveTo>
                      <a:pt x="2" y="1"/>
                    </a:moveTo>
                    <a:cubicBezTo>
                      <a:pt x="1" y="1"/>
                      <a:pt x="4" y="27"/>
                      <a:pt x="19" y="88"/>
                    </a:cubicBezTo>
                    <a:lnTo>
                      <a:pt x="19" y="88"/>
                    </a:lnTo>
                    <a:cubicBezTo>
                      <a:pt x="12" y="33"/>
                      <a:pt x="4" y="1"/>
                      <a:pt x="2" y="1"/>
                    </a:cubicBezTo>
                    <a:close/>
                    <a:moveTo>
                      <a:pt x="19" y="88"/>
                    </a:moveTo>
                    <a:cubicBezTo>
                      <a:pt x="23" y="126"/>
                      <a:pt x="26" y="174"/>
                      <a:pt x="26" y="230"/>
                    </a:cubicBezTo>
                    <a:cubicBezTo>
                      <a:pt x="26" y="181"/>
                      <a:pt x="26" y="143"/>
                      <a:pt x="26" y="120"/>
                    </a:cubicBezTo>
                    <a:cubicBezTo>
                      <a:pt x="23" y="109"/>
                      <a:pt x="21" y="98"/>
                      <a:pt x="19" y="88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6" name="Google Shape;4316;p32"/>
              <p:cNvSpPr/>
              <p:nvPr/>
            </p:nvSpPr>
            <p:spPr>
              <a:xfrm>
                <a:off x="7097196" y="2700397"/>
                <a:ext cx="679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5" h="1" extrusionOk="0">
                    <a:moveTo>
                      <a:pt x="0" y="0"/>
                    </a:move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7" name="Google Shape;4317;p32"/>
              <p:cNvSpPr/>
              <p:nvPr/>
            </p:nvSpPr>
            <p:spPr>
              <a:xfrm>
                <a:off x="7097196" y="2693762"/>
                <a:ext cx="12" cy="4039"/>
              </a:xfrm>
              <a:custGeom>
                <a:avLst/>
                <a:gdLst/>
                <a:ahLst/>
                <a:cxnLst/>
                <a:rect l="l" t="t" r="r" b="b"/>
                <a:pathLst>
                  <a:path w="1" h="330" extrusionOk="0">
                    <a:moveTo>
                      <a:pt x="0" y="274"/>
                    </a:moveTo>
                    <a:lnTo>
                      <a:pt x="0" y="329"/>
                    </a:lnTo>
                    <a:lnTo>
                      <a:pt x="0" y="1"/>
                    </a:lnTo>
                    <a:cubicBezTo>
                      <a:pt x="0" y="55"/>
                      <a:pt x="0" y="110"/>
                      <a:pt x="0" y="274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8" name="Google Shape;4318;p32"/>
              <p:cNvSpPr/>
              <p:nvPr/>
            </p:nvSpPr>
            <p:spPr>
              <a:xfrm>
                <a:off x="7096791" y="2691970"/>
                <a:ext cx="9204" cy="8238"/>
              </a:xfrm>
              <a:custGeom>
                <a:avLst/>
                <a:gdLst/>
                <a:ahLst/>
                <a:cxnLst/>
                <a:rect l="l" t="t" r="r" b="b"/>
                <a:pathLst>
                  <a:path w="746" h="673" extrusionOk="0">
                    <a:moveTo>
                      <a:pt x="63" y="311"/>
                    </a:moveTo>
                    <a:cubicBezTo>
                      <a:pt x="16" y="313"/>
                      <a:pt x="1" y="313"/>
                      <a:pt x="33" y="313"/>
                    </a:cubicBezTo>
                    <a:lnTo>
                      <a:pt x="63" y="313"/>
                    </a:lnTo>
                    <a:cubicBezTo>
                      <a:pt x="63" y="312"/>
                      <a:pt x="63" y="312"/>
                      <a:pt x="63" y="311"/>
                    </a:cubicBezTo>
                    <a:close/>
                    <a:moveTo>
                      <a:pt x="81" y="311"/>
                    </a:moveTo>
                    <a:lnTo>
                      <a:pt x="81" y="311"/>
                    </a:lnTo>
                    <a:cubicBezTo>
                      <a:pt x="79" y="311"/>
                      <a:pt x="77" y="311"/>
                      <a:pt x="75" y="311"/>
                    </a:cubicBezTo>
                    <a:lnTo>
                      <a:pt x="75" y="311"/>
                    </a:lnTo>
                    <a:cubicBezTo>
                      <a:pt x="75" y="312"/>
                      <a:pt x="75" y="312"/>
                      <a:pt x="75" y="313"/>
                    </a:cubicBezTo>
                    <a:lnTo>
                      <a:pt x="80" y="313"/>
                    </a:lnTo>
                    <a:cubicBezTo>
                      <a:pt x="81" y="312"/>
                      <a:pt x="81" y="312"/>
                      <a:pt x="81" y="311"/>
                    </a:cubicBezTo>
                    <a:close/>
                    <a:moveTo>
                      <a:pt x="108" y="348"/>
                    </a:moveTo>
                    <a:cubicBezTo>
                      <a:pt x="105" y="359"/>
                      <a:pt x="103" y="368"/>
                      <a:pt x="101" y="377"/>
                    </a:cubicBezTo>
                    <a:lnTo>
                      <a:pt x="101" y="377"/>
                    </a:lnTo>
                    <a:cubicBezTo>
                      <a:pt x="99" y="371"/>
                      <a:pt x="95" y="368"/>
                      <a:pt x="88" y="368"/>
                    </a:cubicBezTo>
                    <a:lnTo>
                      <a:pt x="108" y="348"/>
                    </a:lnTo>
                    <a:close/>
                    <a:moveTo>
                      <a:pt x="88" y="395"/>
                    </a:moveTo>
                    <a:cubicBezTo>
                      <a:pt x="89" y="395"/>
                      <a:pt x="90" y="408"/>
                      <a:pt x="93" y="417"/>
                    </a:cubicBezTo>
                    <a:lnTo>
                      <a:pt x="93" y="417"/>
                    </a:lnTo>
                    <a:cubicBezTo>
                      <a:pt x="90" y="430"/>
                      <a:pt x="89" y="436"/>
                      <a:pt x="88" y="436"/>
                    </a:cubicBezTo>
                    <a:cubicBezTo>
                      <a:pt x="88" y="436"/>
                      <a:pt x="88" y="431"/>
                      <a:pt x="88" y="422"/>
                    </a:cubicBezTo>
                    <a:cubicBezTo>
                      <a:pt x="88" y="402"/>
                      <a:pt x="88" y="395"/>
                      <a:pt x="88" y="395"/>
                    </a:cubicBezTo>
                    <a:close/>
                    <a:moveTo>
                      <a:pt x="87" y="517"/>
                    </a:moveTo>
                    <a:cubicBezTo>
                      <a:pt x="85" y="517"/>
                      <a:pt x="82" y="532"/>
                      <a:pt x="79" y="549"/>
                    </a:cubicBezTo>
                    <a:lnTo>
                      <a:pt x="79" y="549"/>
                    </a:lnTo>
                    <a:cubicBezTo>
                      <a:pt x="81" y="545"/>
                      <a:pt x="84" y="539"/>
                      <a:pt x="88" y="532"/>
                    </a:cubicBezTo>
                    <a:cubicBezTo>
                      <a:pt x="88" y="521"/>
                      <a:pt x="87" y="517"/>
                      <a:pt x="87" y="517"/>
                    </a:cubicBezTo>
                    <a:close/>
                    <a:moveTo>
                      <a:pt x="177" y="0"/>
                    </a:moveTo>
                    <a:lnTo>
                      <a:pt x="177" y="0"/>
                    </a:lnTo>
                    <a:cubicBezTo>
                      <a:pt x="164" y="0"/>
                      <a:pt x="120" y="156"/>
                      <a:pt x="99" y="156"/>
                    </a:cubicBezTo>
                    <a:cubicBezTo>
                      <a:pt x="92" y="156"/>
                      <a:pt x="88" y="139"/>
                      <a:pt x="88" y="94"/>
                    </a:cubicBezTo>
                    <a:cubicBezTo>
                      <a:pt x="88" y="62"/>
                      <a:pt x="87" y="48"/>
                      <a:pt x="86" y="48"/>
                    </a:cubicBezTo>
                    <a:cubicBezTo>
                      <a:pt x="82" y="48"/>
                      <a:pt x="73" y="173"/>
                      <a:pt x="63" y="311"/>
                    </a:cubicBezTo>
                    <a:lnTo>
                      <a:pt x="63" y="311"/>
                    </a:lnTo>
                    <a:cubicBezTo>
                      <a:pt x="67" y="311"/>
                      <a:pt x="71" y="311"/>
                      <a:pt x="75" y="311"/>
                    </a:cubicBezTo>
                    <a:lnTo>
                      <a:pt x="75" y="311"/>
                    </a:lnTo>
                    <a:cubicBezTo>
                      <a:pt x="78" y="251"/>
                      <a:pt x="83" y="179"/>
                      <a:pt x="88" y="94"/>
                    </a:cubicBezTo>
                    <a:lnTo>
                      <a:pt x="88" y="94"/>
                    </a:lnTo>
                    <a:cubicBezTo>
                      <a:pt x="88" y="174"/>
                      <a:pt x="85" y="247"/>
                      <a:pt x="81" y="311"/>
                    </a:cubicBezTo>
                    <a:lnTo>
                      <a:pt x="81" y="311"/>
                    </a:lnTo>
                    <a:cubicBezTo>
                      <a:pt x="92" y="311"/>
                      <a:pt x="104" y="310"/>
                      <a:pt x="117" y="310"/>
                    </a:cubicBezTo>
                    <a:lnTo>
                      <a:pt x="117" y="310"/>
                    </a:lnTo>
                    <a:cubicBezTo>
                      <a:pt x="117" y="311"/>
                      <a:pt x="117" y="312"/>
                      <a:pt x="116" y="313"/>
                    </a:cubicBezTo>
                    <a:lnTo>
                      <a:pt x="80" y="313"/>
                    </a:lnTo>
                    <a:cubicBezTo>
                      <a:pt x="75" y="395"/>
                      <a:pt x="68" y="461"/>
                      <a:pt x="65" y="504"/>
                    </a:cubicBezTo>
                    <a:lnTo>
                      <a:pt x="65" y="504"/>
                    </a:lnTo>
                    <a:cubicBezTo>
                      <a:pt x="67" y="460"/>
                      <a:pt x="70" y="398"/>
                      <a:pt x="75" y="313"/>
                    </a:cubicBezTo>
                    <a:lnTo>
                      <a:pt x="63" y="313"/>
                    </a:lnTo>
                    <a:cubicBezTo>
                      <a:pt x="56" y="416"/>
                      <a:pt x="48" y="525"/>
                      <a:pt x="43" y="596"/>
                    </a:cubicBezTo>
                    <a:lnTo>
                      <a:pt x="43" y="596"/>
                    </a:lnTo>
                    <a:cubicBezTo>
                      <a:pt x="48" y="578"/>
                      <a:pt x="56" y="557"/>
                      <a:pt x="64" y="534"/>
                    </a:cubicBezTo>
                    <a:lnTo>
                      <a:pt x="64" y="534"/>
                    </a:lnTo>
                    <a:cubicBezTo>
                      <a:pt x="64" y="540"/>
                      <a:pt x="64" y="545"/>
                      <a:pt x="64" y="549"/>
                    </a:cubicBezTo>
                    <a:lnTo>
                      <a:pt x="64" y="549"/>
                    </a:lnTo>
                    <a:cubicBezTo>
                      <a:pt x="64" y="544"/>
                      <a:pt x="64" y="539"/>
                      <a:pt x="64" y="533"/>
                    </a:cubicBezTo>
                    <a:lnTo>
                      <a:pt x="64" y="533"/>
                    </a:lnTo>
                    <a:cubicBezTo>
                      <a:pt x="77" y="496"/>
                      <a:pt x="91" y="457"/>
                      <a:pt x="98" y="426"/>
                    </a:cubicBezTo>
                    <a:lnTo>
                      <a:pt x="98" y="426"/>
                    </a:lnTo>
                    <a:cubicBezTo>
                      <a:pt x="98" y="426"/>
                      <a:pt x="99" y="426"/>
                      <a:pt x="99" y="426"/>
                    </a:cubicBezTo>
                    <a:cubicBezTo>
                      <a:pt x="105" y="426"/>
                      <a:pt x="115" y="405"/>
                      <a:pt x="131" y="325"/>
                    </a:cubicBezTo>
                    <a:lnTo>
                      <a:pt x="131" y="325"/>
                    </a:lnTo>
                    <a:lnTo>
                      <a:pt x="143" y="313"/>
                    </a:lnTo>
                    <a:cubicBezTo>
                      <a:pt x="144" y="311"/>
                      <a:pt x="146" y="310"/>
                      <a:pt x="147" y="308"/>
                    </a:cubicBezTo>
                    <a:lnTo>
                      <a:pt x="147" y="308"/>
                    </a:lnTo>
                    <a:cubicBezTo>
                      <a:pt x="284" y="303"/>
                      <a:pt x="505" y="289"/>
                      <a:pt x="690" y="258"/>
                    </a:cubicBezTo>
                    <a:lnTo>
                      <a:pt x="690" y="258"/>
                    </a:lnTo>
                    <a:cubicBezTo>
                      <a:pt x="690" y="258"/>
                      <a:pt x="471" y="282"/>
                      <a:pt x="358" y="282"/>
                    </a:cubicBezTo>
                    <a:cubicBezTo>
                      <a:pt x="301" y="282"/>
                      <a:pt x="271" y="276"/>
                      <a:pt x="307" y="258"/>
                    </a:cubicBezTo>
                    <a:cubicBezTo>
                      <a:pt x="417" y="258"/>
                      <a:pt x="581" y="203"/>
                      <a:pt x="745" y="203"/>
                    </a:cubicBezTo>
                    <a:cubicBezTo>
                      <a:pt x="589" y="203"/>
                      <a:pt x="414" y="239"/>
                      <a:pt x="345" y="239"/>
                    </a:cubicBezTo>
                    <a:cubicBezTo>
                      <a:pt x="293" y="239"/>
                      <a:pt x="299" y="219"/>
                      <a:pt x="417" y="149"/>
                    </a:cubicBezTo>
                    <a:cubicBezTo>
                      <a:pt x="446" y="134"/>
                      <a:pt x="456" y="127"/>
                      <a:pt x="451" y="127"/>
                    </a:cubicBezTo>
                    <a:cubicBezTo>
                      <a:pt x="438" y="127"/>
                      <a:pt x="318" y="178"/>
                      <a:pt x="198" y="258"/>
                    </a:cubicBezTo>
                    <a:cubicBezTo>
                      <a:pt x="240" y="202"/>
                      <a:pt x="253" y="185"/>
                      <a:pt x="251" y="185"/>
                    </a:cubicBezTo>
                    <a:lnTo>
                      <a:pt x="251" y="185"/>
                    </a:lnTo>
                    <a:cubicBezTo>
                      <a:pt x="249" y="185"/>
                      <a:pt x="216" y="219"/>
                      <a:pt x="193" y="219"/>
                    </a:cubicBezTo>
                    <a:cubicBezTo>
                      <a:pt x="191" y="219"/>
                      <a:pt x="189" y="219"/>
                      <a:pt x="188" y="218"/>
                    </a:cubicBezTo>
                    <a:lnTo>
                      <a:pt x="188" y="218"/>
                    </a:lnTo>
                    <a:cubicBezTo>
                      <a:pt x="191" y="214"/>
                      <a:pt x="194" y="209"/>
                      <a:pt x="198" y="203"/>
                    </a:cubicBezTo>
                    <a:lnTo>
                      <a:pt x="198" y="203"/>
                    </a:lnTo>
                    <a:cubicBezTo>
                      <a:pt x="193" y="208"/>
                      <a:pt x="188" y="213"/>
                      <a:pt x="184" y="217"/>
                    </a:cubicBezTo>
                    <a:lnTo>
                      <a:pt x="184" y="217"/>
                    </a:lnTo>
                    <a:cubicBezTo>
                      <a:pt x="167" y="207"/>
                      <a:pt x="162" y="164"/>
                      <a:pt x="198" y="39"/>
                    </a:cubicBezTo>
                    <a:lnTo>
                      <a:pt x="198" y="39"/>
                    </a:lnTo>
                    <a:cubicBezTo>
                      <a:pt x="187" y="69"/>
                      <a:pt x="178" y="97"/>
                      <a:pt x="170" y="124"/>
                    </a:cubicBezTo>
                    <a:lnTo>
                      <a:pt x="170" y="124"/>
                    </a:lnTo>
                    <a:cubicBezTo>
                      <a:pt x="182" y="32"/>
                      <a:pt x="183" y="0"/>
                      <a:pt x="177" y="0"/>
                    </a:cubicBezTo>
                    <a:close/>
                    <a:moveTo>
                      <a:pt x="79" y="549"/>
                    </a:moveTo>
                    <a:cubicBezTo>
                      <a:pt x="74" y="557"/>
                      <a:pt x="71" y="560"/>
                      <a:pt x="68" y="560"/>
                    </a:cubicBezTo>
                    <a:cubicBezTo>
                      <a:pt x="66" y="560"/>
                      <a:pt x="64" y="557"/>
                      <a:pt x="64" y="549"/>
                    </a:cubicBezTo>
                    <a:lnTo>
                      <a:pt x="64" y="549"/>
                    </a:lnTo>
                    <a:cubicBezTo>
                      <a:pt x="63" y="588"/>
                      <a:pt x="64" y="602"/>
                      <a:pt x="66" y="602"/>
                    </a:cubicBezTo>
                    <a:cubicBezTo>
                      <a:pt x="69" y="602"/>
                      <a:pt x="74" y="573"/>
                      <a:pt x="79" y="549"/>
                    </a:cubicBezTo>
                    <a:close/>
                    <a:moveTo>
                      <a:pt x="43" y="596"/>
                    </a:moveTo>
                    <a:lnTo>
                      <a:pt x="43" y="596"/>
                    </a:lnTo>
                    <a:cubicBezTo>
                      <a:pt x="37" y="615"/>
                      <a:pt x="33" y="631"/>
                      <a:pt x="33" y="642"/>
                    </a:cubicBezTo>
                    <a:cubicBezTo>
                      <a:pt x="33" y="663"/>
                      <a:pt x="34" y="672"/>
                      <a:pt x="35" y="672"/>
                    </a:cubicBezTo>
                    <a:cubicBezTo>
                      <a:pt x="36" y="672"/>
                      <a:pt x="39" y="643"/>
                      <a:pt x="43" y="596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9" name="Google Shape;4319;p32"/>
              <p:cNvSpPr/>
              <p:nvPr/>
            </p:nvSpPr>
            <p:spPr>
              <a:xfrm>
                <a:off x="7097860" y="2695748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0" name="Google Shape;4320;p32"/>
              <p:cNvSpPr/>
              <p:nvPr/>
            </p:nvSpPr>
            <p:spPr>
              <a:xfrm>
                <a:off x="7097196" y="2695748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1" name="Google Shape;4321;p32"/>
              <p:cNvSpPr/>
              <p:nvPr/>
            </p:nvSpPr>
            <p:spPr>
              <a:xfrm>
                <a:off x="7101907" y="2693762"/>
                <a:ext cx="691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6" h="56" extrusionOk="0">
                    <a:moveTo>
                      <a:pt x="1" y="1"/>
                    </a:moveTo>
                    <a:lnTo>
                      <a:pt x="1" y="55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2" name="Google Shape;4322;p32"/>
              <p:cNvSpPr/>
              <p:nvPr/>
            </p:nvSpPr>
            <p:spPr>
              <a:xfrm>
                <a:off x="7098537" y="2695748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3" name="Google Shape;4323;p32"/>
              <p:cNvSpPr/>
              <p:nvPr/>
            </p:nvSpPr>
            <p:spPr>
              <a:xfrm>
                <a:off x="7098537" y="2695748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4" name="Google Shape;4324;p32"/>
              <p:cNvSpPr/>
              <p:nvPr/>
            </p:nvSpPr>
            <p:spPr>
              <a:xfrm>
                <a:off x="7097196" y="2695748"/>
                <a:ext cx="679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5" h="1" extrusionOk="0">
                    <a:moveTo>
                      <a:pt x="55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5" name="Google Shape;4325;p32"/>
              <p:cNvSpPr/>
              <p:nvPr/>
            </p:nvSpPr>
            <p:spPr>
              <a:xfrm>
                <a:off x="7093150" y="2694428"/>
                <a:ext cx="17100" cy="9070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741" extrusionOk="0">
                    <a:moveTo>
                      <a:pt x="1" y="0"/>
                    </a:moveTo>
                    <a:cubicBezTo>
                      <a:pt x="1" y="0"/>
                      <a:pt x="55" y="55"/>
                      <a:pt x="110" y="55"/>
                    </a:cubicBezTo>
                    <a:lnTo>
                      <a:pt x="55" y="0"/>
                    </a:lnTo>
                    <a:close/>
                    <a:moveTo>
                      <a:pt x="220" y="110"/>
                    </a:moveTo>
                    <a:cubicBezTo>
                      <a:pt x="239" y="124"/>
                      <a:pt x="257" y="137"/>
                      <a:pt x="275" y="149"/>
                    </a:cubicBezTo>
                    <a:lnTo>
                      <a:pt x="275" y="149"/>
                    </a:lnTo>
                    <a:cubicBezTo>
                      <a:pt x="266" y="145"/>
                      <a:pt x="256" y="142"/>
                      <a:pt x="248" y="138"/>
                    </a:cubicBezTo>
                    <a:lnTo>
                      <a:pt x="248" y="138"/>
                    </a:lnTo>
                    <a:cubicBezTo>
                      <a:pt x="239" y="130"/>
                      <a:pt x="230" y="120"/>
                      <a:pt x="220" y="110"/>
                    </a:cubicBezTo>
                    <a:close/>
                    <a:moveTo>
                      <a:pt x="439" y="274"/>
                    </a:moveTo>
                    <a:cubicBezTo>
                      <a:pt x="498" y="319"/>
                      <a:pt x="570" y="368"/>
                      <a:pt x="641" y="414"/>
                    </a:cubicBezTo>
                    <a:lnTo>
                      <a:pt x="641" y="414"/>
                    </a:lnTo>
                    <a:cubicBezTo>
                      <a:pt x="565" y="355"/>
                      <a:pt x="483" y="297"/>
                      <a:pt x="439" y="274"/>
                    </a:cubicBezTo>
                    <a:close/>
                    <a:moveTo>
                      <a:pt x="110" y="55"/>
                    </a:moveTo>
                    <a:cubicBezTo>
                      <a:pt x="110" y="55"/>
                      <a:pt x="110" y="55"/>
                      <a:pt x="110" y="55"/>
                    </a:cubicBezTo>
                    <a:lnTo>
                      <a:pt x="110" y="55"/>
                    </a:lnTo>
                    <a:cubicBezTo>
                      <a:pt x="110" y="55"/>
                      <a:pt x="117" y="62"/>
                      <a:pt x="140" y="73"/>
                    </a:cubicBezTo>
                    <a:lnTo>
                      <a:pt x="140" y="73"/>
                    </a:lnTo>
                    <a:cubicBezTo>
                      <a:pt x="131" y="67"/>
                      <a:pt x="121" y="61"/>
                      <a:pt x="110" y="55"/>
                    </a:cubicBezTo>
                    <a:lnTo>
                      <a:pt x="110" y="55"/>
                    </a:lnTo>
                    <a:lnTo>
                      <a:pt x="179" y="89"/>
                    </a:lnTo>
                    <a:lnTo>
                      <a:pt x="179" y="89"/>
                    </a:lnTo>
                    <a:cubicBezTo>
                      <a:pt x="162" y="83"/>
                      <a:pt x="150" y="78"/>
                      <a:pt x="140" y="73"/>
                    </a:cubicBezTo>
                    <a:lnTo>
                      <a:pt x="140" y="73"/>
                    </a:lnTo>
                    <a:cubicBezTo>
                      <a:pt x="183" y="99"/>
                      <a:pt x="218" y="120"/>
                      <a:pt x="247" y="138"/>
                    </a:cubicBezTo>
                    <a:lnTo>
                      <a:pt x="247" y="138"/>
                    </a:lnTo>
                    <a:cubicBezTo>
                      <a:pt x="203" y="120"/>
                      <a:pt x="174" y="110"/>
                      <a:pt x="165" y="110"/>
                    </a:cubicBezTo>
                    <a:lnTo>
                      <a:pt x="165" y="110"/>
                    </a:lnTo>
                    <a:lnTo>
                      <a:pt x="259" y="150"/>
                    </a:lnTo>
                    <a:lnTo>
                      <a:pt x="259" y="150"/>
                    </a:lnTo>
                    <a:cubicBezTo>
                      <a:pt x="256" y="146"/>
                      <a:pt x="252" y="142"/>
                      <a:pt x="248" y="139"/>
                    </a:cubicBezTo>
                    <a:lnTo>
                      <a:pt x="248" y="139"/>
                    </a:lnTo>
                    <a:cubicBezTo>
                      <a:pt x="260" y="146"/>
                      <a:pt x="271" y="153"/>
                      <a:pt x="281" y="159"/>
                    </a:cubicBezTo>
                    <a:lnTo>
                      <a:pt x="281" y="159"/>
                    </a:lnTo>
                    <a:lnTo>
                      <a:pt x="259" y="150"/>
                    </a:lnTo>
                    <a:lnTo>
                      <a:pt x="259" y="150"/>
                    </a:lnTo>
                    <a:cubicBezTo>
                      <a:pt x="330" y="221"/>
                      <a:pt x="337" y="227"/>
                      <a:pt x="384" y="274"/>
                    </a:cubicBezTo>
                    <a:cubicBezTo>
                      <a:pt x="384" y="235"/>
                      <a:pt x="384" y="224"/>
                      <a:pt x="281" y="159"/>
                    </a:cubicBezTo>
                    <a:lnTo>
                      <a:pt x="281" y="159"/>
                    </a:lnTo>
                    <a:lnTo>
                      <a:pt x="299" y="167"/>
                    </a:lnTo>
                    <a:lnTo>
                      <a:pt x="299" y="167"/>
                    </a:lnTo>
                    <a:cubicBezTo>
                      <a:pt x="538" y="335"/>
                      <a:pt x="655" y="408"/>
                      <a:pt x="741" y="476"/>
                    </a:cubicBezTo>
                    <a:lnTo>
                      <a:pt x="741" y="476"/>
                    </a:lnTo>
                    <a:cubicBezTo>
                      <a:pt x="709" y="456"/>
                      <a:pt x="675" y="435"/>
                      <a:pt x="641" y="414"/>
                    </a:cubicBezTo>
                    <a:lnTo>
                      <a:pt x="641" y="414"/>
                    </a:lnTo>
                    <a:cubicBezTo>
                      <a:pt x="736" y="485"/>
                      <a:pt x="823" y="555"/>
                      <a:pt x="828" y="555"/>
                    </a:cubicBezTo>
                    <a:cubicBezTo>
                      <a:pt x="829" y="555"/>
                      <a:pt x="827" y="553"/>
                      <a:pt x="822" y="548"/>
                    </a:cubicBezTo>
                    <a:cubicBezTo>
                      <a:pt x="796" y="522"/>
                      <a:pt x="770" y="499"/>
                      <a:pt x="741" y="476"/>
                    </a:cubicBezTo>
                    <a:lnTo>
                      <a:pt x="741" y="476"/>
                    </a:lnTo>
                    <a:cubicBezTo>
                      <a:pt x="867" y="553"/>
                      <a:pt x="974" y="611"/>
                      <a:pt x="990" y="611"/>
                    </a:cubicBezTo>
                    <a:cubicBezTo>
                      <a:pt x="993" y="611"/>
                      <a:pt x="992" y="609"/>
                      <a:pt x="986" y="603"/>
                    </a:cubicBezTo>
                    <a:lnTo>
                      <a:pt x="986" y="603"/>
                    </a:lnTo>
                    <a:cubicBezTo>
                      <a:pt x="1155" y="708"/>
                      <a:pt x="1226" y="741"/>
                      <a:pt x="1256" y="741"/>
                    </a:cubicBezTo>
                    <a:cubicBezTo>
                      <a:pt x="1305" y="741"/>
                      <a:pt x="1248" y="658"/>
                      <a:pt x="1315" y="658"/>
                    </a:cubicBezTo>
                    <a:cubicBezTo>
                      <a:pt x="1159" y="564"/>
                      <a:pt x="826" y="400"/>
                      <a:pt x="558" y="275"/>
                    </a:cubicBezTo>
                    <a:lnTo>
                      <a:pt x="558" y="275"/>
                    </a:lnTo>
                    <a:lnTo>
                      <a:pt x="1206" y="548"/>
                    </a:lnTo>
                    <a:cubicBezTo>
                      <a:pt x="1155" y="497"/>
                      <a:pt x="1386" y="400"/>
                      <a:pt x="682" y="212"/>
                    </a:cubicBezTo>
                    <a:lnTo>
                      <a:pt x="682" y="212"/>
                    </a:lnTo>
                    <a:lnTo>
                      <a:pt x="932" y="274"/>
                    </a:lnTo>
                    <a:cubicBezTo>
                      <a:pt x="932" y="232"/>
                      <a:pt x="669" y="189"/>
                      <a:pt x="423" y="147"/>
                    </a:cubicBezTo>
                    <a:lnTo>
                      <a:pt x="423" y="147"/>
                    </a:lnTo>
                    <a:cubicBezTo>
                      <a:pt x="445" y="153"/>
                      <a:pt x="469" y="158"/>
                      <a:pt x="494" y="165"/>
                    </a:cubicBezTo>
                    <a:cubicBezTo>
                      <a:pt x="410" y="151"/>
                      <a:pt x="344" y="137"/>
                      <a:pt x="293" y="124"/>
                    </a:cubicBezTo>
                    <a:lnTo>
                      <a:pt x="293" y="124"/>
                    </a:lnTo>
                    <a:cubicBezTo>
                      <a:pt x="267" y="119"/>
                      <a:pt x="243" y="115"/>
                      <a:pt x="220" y="110"/>
                    </a:cubicBezTo>
                    <a:lnTo>
                      <a:pt x="220" y="110"/>
                    </a:lnTo>
                    <a:cubicBezTo>
                      <a:pt x="220" y="110"/>
                      <a:pt x="220" y="110"/>
                      <a:pt x="220" y="110"/>
                    </a:cubicBezTo>
                    <a:lnTo>
                      <a:pt x="220" y="110"/>
                    </a:lnTo>
                    <a:cubicBezTo>
                      <a:pt x="220" y="110"/>
                      <a:pt x="220" y="110"/>
                      <a:pt x="220" y="110"/>
                    </a:cubicBezTo>
                    <a:lnTo>
                      <a:pt x="179" y="89"/>
                    </a:lnTo>
                    <a:lnTo>
                      <a:pt x="179" y="89"/>
                    </a:lnTo>
                    <a:cubicBezTo>
                      <a:pt x="206" y="99"/>
                      <a:pt x="242" y="111"/>
                      <a:pt x="293" y="124"/>
                    </a:cubicBezTo>
                    <a:lnTo>
                      <a:pt x="293" y="124"/>
                    </a:lnTo>
                    <a:cubicBezTo>
                      <a:pt x="334" y="132"/>
                      <a:pt x="379" y="139"/>
                      <a:pt x="423" y="147"/>
                    </a:cubicBezTo>
                    <a:lnTo>
                      <a:pt x="423" y="147"/>
                    </a:lnTo>
                    <a:cubicBezTo>
                      <a:pt x="372" y="134"/>
                      <a:pt x="329" y="123"/>
                      <a:pt x="293" y="113"/>
                    </a:cubicBezTo>
                    <a:lnTo>
                      <a:pt x="293" y="113"/>
                    </a:lnTo>
                    <a:cubicBezTo>
                      <a:pt x="393" y="120"/>
                      <a:pt x="679" y="144"/>
                      <a:pt x="1096" y="219"/>
                    </a:cubicBezTo>
                    <a:lnTo>
                      <a:pt x="1151" y="219"/>
                    </a:lnTo>
                    <a:cubicBezTo>
                      <a:pt x="1096" y="165"/>
                      <a:pt x="713" y="110"/>
                      <a:pt x="767" y="110"/>
                    </a:cubicBezTo>
                    <a:lnTo>
                      <a:pt x="281" y="110"/>
                    </a:lnTo>
                    <a:cubicBezTo>
                      <a:pt x="285" y="111"/>
                      <a:pt x="289" y="112"/>
                      <a:pt x="293" y="113"/>
                    </a:cubicBezTo>
                    <a:lnTo>
                      <a:pt x="293" y="113"/>
                    </a:lnTo>
                    <a:cubicBezTo>
                      <a:pt x="248" y="110"/>
                      <a:pt x="241" y="110"/>
                      <a:pt x="274" y="110"/>
                    </a:cubicBezTo>
                    <a:lnTo>
                      <a:pt x="281" y="110"/>
                    </a:lnTo>
                    <a:cubicBezTo>
                      <a:pt x="78" y="55"/>
                      <a:pt x="121" y="55"/>
                      <a:pt x="165" y="5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6" name="Google Shape;4326;p32"/>
              <p:cNvSpPr/>
              <p:nvPr/>
            </p:nvSpPr>
            <p:spPr>
              <a:xfrm>
                <a:off x="7095843" y="2695748"/>
                <a:ext cx="69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1" extrusionOk="0">
                    <a:moveTo>
                      <a:pt x="55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7" name="Google Shape;4327;p32"/>
              <p:cNvSpPr/>
              <p:nvPr/>
            </p:nvSpPr>
            <p:spPr>
              <a:xfrm>
                <a:off x="7091046" y="2693011"/>
                <a:ext cx="16841" cy="19608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602" extrusionOk="0">
                    <a:moveTo>
                      <a:pt x="1" y="1"/>
                    </a:moveTo>
                    <a:cubicBezTo>
                      <a:pt x="1" y="1"/>
                      <a:pt x="2" y="3"/>
                      <a:pt x="7" y="8"/>
                    </a:cubicBezTo>
                    <a:cubicBezTo>
                      <a:pt x="4" y="5"/>
                      <a:pt x="3" y="3"/>
                      <a:pt x="4" y="3"/>
                    </a:cubicBezTo>
                    <a:lnTo>
                      <a:pt x="4" y="3"/>
                    </a:lnTo>
                    <a:cubicBezTo>
                      <a:pt x="5" y="3"/>
                      <a:pt x="14" y="9"/>
                      <a:pt x="28" y="20"/>
                    </a:cubicBezTo>
                    <a:lnTo>
                      <a:pt x="28" y="20"/>
                    </a:lnTo>
                    <a:cubicBezTo>
                      <a:pt x="13" y="8"/>
                      <a:pt x="3" y="1"/>
                      <a:pt x="1" y="1"/>
                    </a:cubicBezTo>
                    <a:close/>
                    <a:moveTo>
                      <a:pt x="68" y="52"/>
                    </a:moveTo>
                    <a:cubicBezTo>
                      <a:pt x="72" y="55"/>
                      <a:pt x="76" y="59"/>
                      <a:pt x="80" y="63"/>
                    </a:cubicBezTo>
                    <a:lnTo>
                      <a:pt x="81" y="63"/>
                    </a:lnTo>
                    <a:cubicBezTo>
                      <a:pt x="76" y="59"/>
                      <a:pt x="72" y="56"/>
                      <a:pt x="68" y="52"/>
                    </a:cubicBezTo>
                    <a:close/>
                    <a:moveTo>
                      <a:pt x="28" y="4"/>
                    </a:moveTo>
                    <a:cubicBezTo>
                      <a:pt x="18" y="4"/>
                      <a:pt x="22" y="11"/>
                      <a:pt x="56" y="42"/>
                    </a:cubicBezTo>
                    <a:lnTo>
                      <a:pt x="56" y="42"/>
                    </a:lnTo>
                    <a:cubicBezTo>
                      <a:pt x="45" y="33"/>
                      <a:pt x="36" y="26"/>
                      <a:pt x="28" y="20"/>
                    </a:cubicBezTo>
                    <a:lnTo>
                      <a:pt x="28" y="20"/>
                    </a:lnTo>
                    <a:cubicBezTo>
                      <a:pt x="39" y="28"/>
                      <a:pt x="52" y="39"/>
                      <a:pt x="68" y="52"/>
                    </a:cubicBezTo>
                    <a:lnTo>
                      <a:pt x="68" y="52"/>
                    </a:lnTo>
                    <a:cubicBezTo>
                      <a:pt x="64" y="48"/>
                      <a:pt x="60" y="45"/>
                      <a:pt x="56" y="42"/>
                    </a:cubicBezTo>
                    <a:lnTo>
                      <a:pt x="56" y="42"/>
                    </a:lnTo>
                    <a:cubicBezTo>
                      <a:pt x="64" y="48"/>
                      <a:pt x="73" y="55"/>
                      <a:pt x="83" y="63"/>
                    </a:cubicBezTo>
                    <a:lnTo>
                      <a:pt x="117" y="63"/>
                    </a:lnTo>
                    <a:lnTo>
                      <a:pt x="62" y="8"/>
                    </a:lnTo>
                    <a:cubicBezTo>
                      <a:pt x="48" y="8"/>
                      <a:pt x="35" y="4"/>
                      <a:pt x="28" y="4"/>
                    </a:cubicBezTo>
                    <a:close/>
                    <a:moveTo>
                      <a:pt x="80" y="63"/>
                    </a:moveTo>
                    <a:lnTo>
                      <a:pt x="80" y="63"/>
                    </a:lnTo>
                    <a:cubicBezTo>
                      <a:pt x="80" y="63"/>
                      <a:pt x="81" y="63"/>
                      <a:pt x="81" y="64"/>
                    </a:cubicBezTo>
                    <a:lnTo>
                      <a:pt x="81" y="64"/>
                    </a:lnTo>
                    <a:cubicBezTo>
                      <a:pt x="81" y="63"/>
                      <a:pt x="80" y="63"/>
                      <a:pt x="80" y="63"/>
                    </a:cubicBezTo>
                    <a:close/>
                    <a:moveTo>
                      <a:pt x="7" y="8"/>
                    </a:moveTo>
                    <a:lnTo>
                      <a:pt x="7" y="8"/>
                    </a:lnTo>
                    <a:cubicBezTo>
                      <a:pt x="26" y="23"/>
                      <a:pt x="43" y="37"/>
                      <a:pt x="58" y="50"/>
                    </a:cubicBezTo>
                    <a:lnTo>
                      <a:pt x="58" y="50"/>
                    </a:lnTo>
                    <a:cubicBezTo>
                      <a:pt x="55" y="49"/>
                      <a:pt x="54" y="49"/>
                      <a:pt x="53" y="49"/>
                    </a:cubicBezTo>
                    <a:lnTo>
                      <a:pt x="53" y="49"/>
                    </a:lnTo>
                    <a:cubicBezTo>
                      <a:pt x="50" y="49"/>
                      <a:pt x="53" y="53"/>
                      <a:pt x="62" y="63"/>
                    </a:cubicBezTo>
                    <a:lnTo>
                      <a:pt x="72" y="63"/>
                    </a:lnTo>
                    <a:cubicBezTo>
                      <a:pt x="114" y="98"/>
                      <a:pt x="145" y="125"/>
                      <a:pt x="169" y="147"/>
                    </a:cubicBezTo>
                    <a:lnTo>
                      <a:pt x="169" y="147"/>
                    </a:lnTo>
                    <a:cubicBezTo>
                      <a:pt x="169" y="141"/>
                      <a:pt x="119" y="99"/>
                      <a:pt x="75" y="63"/>
                    </a:cubicBezTo>
                    <a:lnTo>
                      <a:pt x="80" y="63"/>
                    </a:lnTo>
                    <a:cubicBezTo>
                      <a:pt x="73" y="58"/>
                      <a:pt x="67" y="55"/>
                      <a:pt x="62" y="53"/>
                    </a:cubicBezTo>
                    <a:lnTo>
                      <a:pt x="62" y="53"/>
                    </a:lnTo>
                    <a:cubicBezTo>
                      <a:pt x="32" y="28"/>
                      <a:pt x="7" y="8"/>
                      <a:pt x="7" y="8"/>
                    </a:cubicBezTo>
                    <a:close/>
                    <a:moveTo>
                      <a:pt x="97" y="74"/>
                    </a:moveTo>
                    <a:cubicBezTo>
                      <a:pt x="146" y="113"/>
                      <a:pt x="212" y="167"/>
                      <a:pt x="284" y="227"/>
                    </a:cubicBezTo>
                    <a:lnTo>
                      <a:pt x="284" y="227"/>
                    </a:lnTo>
                    <a:cubicBezTo>
                      <a:pt x="294" y="226"/>
                      <a:pt x="298" y="224"/>
                      <a:pt x="299" y="221"/>
                    </a:cubicBezTo>
                    <a:lnTo>
                      <a:pt x="299" y="221"/>
                    </a:lnTo>
                    <a:cubicBezTo>
                      <a:pt x="308" y="228"/>
                      <a:pt x="317" y="235"/>
                      <a:pt x="326" y="243"/>
                    </a:cubicBezTo>
                    <a:lnTo>
                      <a:pt x="326" y="243"/>
                    </a:lnTo>
                    <a:cubicBezTo>
                      <a:pt x="304" y="224"/>
                      <a:pt x="300" y="218"/>
                      <a:pt x="300" y="218"/>
                    </a:cubicBezTo>
                    <a:lnTo>
                      <a:pt x="300" y="218"/>
                    </a:lnTo>
                    <a:cubicBezTo>
                      <a:pt x="299" y="218"/>
                      <a:pt x="300" y="220"/>
                      <a:pt x="299" y="221"/>
                    </a:cubicBezTo>
                    <a:lnTo>
                      <a:pt x="299" y="221"/>
                    </a:lnTo>
                    <a:cubicBezTo>
                      <a:pt x="209" y="152"/>
                      <a:pt x="139" y="102"/>
                      <a:pt x="97" y="74"/>
                    </a:cubicBezTo>
                    <a:close/>
                    <a:moveTo>
                      <a:pt x="284" y="227"/>
                    </a:moveTo>
                    <a:lnTo>
                      <a:pt x="284" y="227"/>
                    </a:lnTo>
                    <a:cubicBezTo>
                      <a:pt x="283" y="227"/>
                      <a:pt x="282" y="227"/>
                      <a:pt x="281" y="227"/>
                    </a:cubicBezTo>
                    <a:lnTo>
                      <a:pt x="307" y="246"/>
                    </a:lnTo>
                    <a:lnTo>
                      <a:pt x="307" y="246"/>
                    </a:lnTo>
                    <a:cubicBezTo>
                      <a:pt x="299" y="240"/>
                      <a:pt x="291" y="233"/>
                      <a:pt x="284" y="227"/>
                    </a:cubicBezTo>
                    <a:close/>
                    <a:moveTo>
                      <a:pt x="81" y="63"/>
                    </a:moveTo>
                    <a:cubicBezTo>
                      <a:pt x="82" y="64"/>
                      <a:pt x="84" y="65"/>
                      <a:pt x="85" y="66"/>
                    </a:cubicBezTo>
                    <a:lnTo>
                      <a:pt x="85" y="66"/>
                    </a:lnTo>
                    <a:cubicBezTo>
                      <a:pt x="84" y="65"/>
                      <a:pt x="83" y="65"/>
                      <a:pt x="81" y="64"/>
                    </a:cubicBezTo>
                    <a:lnTo>
                      <a:pt x="81" y="64"/>
                    </a:lnTo>
                    <a:cubicBezTo>
                      <a:pt x="128" y="104"/>
                      <a:pt x="207" y="171"/>
                      <a:pt x="336" y="282"/>
                    </a:cubicBezTo>
                    <a:cubicBezTo>
                      <a:pt x="303" y="249"/>
                      <a:pt x="173" y="139"/>
                      <a:pt x="85" y="66"/>
                    </a:cubicBezTo>
                    <a:lnTo>
                      <a:pt x="85" y="66"/>
                    </a:lnTo>
                    <a:cubicBezTo>
                      <a:pt x="89" y="69"/>
                      <a:pt x="93" y="71"/>
                      <a:pt x="97" y="74"/>
                    </a:cubicBezTo>
                    <a:lnTo>
                      <a:pt x="97" y="74"/>
                    </a:lnTo>
                    <a:cubicBezTo>
                      <a:pt x="92" y="70"/>
                      <a:pt x="87" y="66"/>
                      <a:pt x="83" y="63"/>
                    </a:cubicBezTo>
                    <a:close/>
                    <a:moveTo>
                      <a:pt x="326" y="243"/>
                    </a:moveTo>
                    <a:lnTo>
                      <a:pt x="326" y="243"/>
                    </a:lnTo>
                    <a:cubicBezTo>
                      <a:pt x="347" y="260"/>
                      <a:pt x="383" y="289"/>
                      <a:pt x="445" y="336"/>
                    </a:cubicBezTo>
                    <a:cubicBezTo>
                      <a:pt x="403" y="303"/>
                      <a:pt x="363" y="271"/>
                      <a:pt x="326" y="243"/>
                    </a:cubicBezTo>
                    <a:close/>
                    <a:moveTo>
                      <a:pt x="62" y="63"/>
                    </a:moveTo>
                    <a:lnTo>
                      <a:pt x="62" y="63"/>
                    </a:lnTo>
                    <a:cubicBezTo>
                      <a:pt x="555" y="610"/>
                      <a:pt x="445" y="610"/>
                      <a:pt x="1212" y="1541"/>
                    </a:cubicBezTo>
                    <a:cubicBezTo>
                      <a:pt x="1256" y="1585"/>
                      <a:pt x="1276" y="1601"/>
                      <a:pt x="1283" y="1601"/>
                    </a:cubicBezTo>
                    <a:cubicBezTo>
                      <a:pt x="1301" y="1601"/>
                      <a:pt x="1212" y="1472"/>
                      <a:pt x="1212" y="1432"/>
                    </a:cubicBezTo>
                    <a:cubicBezTo>
                      <a:pt x="993" y="1268"/>
                      <a:pt x="774" y="939"/>
                      <a:pt x="665" y="775"/>
                    </a:cubicBezTo>
                    <a:lnTo>
                      <a:pt x="665" y="775"/>
                    </a:lnTo>
                    <a:cubicBezTo>
                      <a:pt x="685" y="795"/>
                      <a:pt x="694" y="802"/>
                      <a:pt x="697" y="802"/>
                    </a:cubicBezTo>
                    <a:cubicBezTo>
                      <a:pt x="703" y="802"/>
                      <a:pt x="681" y="771"/>
                      <a:pt x="684" y="771"/>
                    </a:cubicBezTo>
                    <a:lnTo>
                      <a:pt x="684" y="771"/>
                    </a:lnTo>
                    <a:cubicBezTo>
                      <a:pt x="687" y="771"/>
                      <a:pt x="716" y="804"/>
                      <a:pt x="829" y="939"/>
                    </a:cubicBezTo>
                    <a:lnTo>
                      <a:pt x="1103" y="1268"/>
                    </a:lnTo>
                    <a:cubicBezTo>
                      <a:pt x="1151" y="1292"/>
                      <a:pt x="1191" y="1302"/>
                      <a:pt x="1224" y="1302"/>
                    </a:cubicBezTo>
                    <a:cubicBezTo>
                      <a:pt x="1340" y="1302"/>
                      <a:pt x="1365" y="1165"/>
                      <a:pt x="1322" y="994"/>
                    </a:cubicBezTo>
                    <a:lnTo>
                      <a:pt x="1322" y="994"/>
                    </a:lnTo>
                    <a:lnTo>
                      <a:pt x="1267" y="1048"/>
                    </a:lnTo>
                    <a:cubicBezTo>
                      <a:pt x="1048" y="829"/>
                      <a:pt x="1048" y="775"/>
                      <a:pt x="938" y="720"/>
                    </a:cubicBezTo>
                    <a:lnTo>
                      <a:pt x="307" y="246"/>
                    </a:lnTo>
                    <a:lnTo>
                      <a:pt x="307" y="246"/>
                    </a:lnTo>
                    <a:cubicBezTo>
                      <a:pt x="464" y="378"/>
                      <a:pt x="648" y="539"/>
                      <a:pt x="774" y="665"/>
                    </a:cubicBezTo>
                    <a:cubicBezTo>
                      <a:pt x="730" y="632"/>
                      <a:pt x="711" y="619"/>
                      <a:pt x="707" y="619"/>
                    </a:cubicBezTo>
                    <a:lnTo>
                      <a:pt x="707" y="619"/>
                    </a:lnTo>
                    <a:cubicBezTo>
                      <a:pt x="693" y="619"/>
                      <a:pt x="938" y="829"/>
                      <a:pt x="938" y="829"/>
                    </a:cubicBezTo>
                    <a:cubicBezTo>
                      <a:pt x="784" y="713"/>
                      <a:pt x="492" y="461"/>
                      <a:pt x="296" y="284"/>
                    </a:cubicBezTo>
                    <a:lnTo>
                      <a:pt x="296" y="284"/>
                    </a:lnTo>
                    <a:cubicBezTo>
                      <a:pt x="332" y="326"/>
                      <a:pt x="387" y="388"/>
                      <a:pt x="500" y="501"/>
                    </a:cubicBezTo>
                    <a:lnTo>
                      <a:pt x="500" y="501"/>
                    </a:lnTo>
                    <a:cubicBezTo>
                      <a:pt x="274" y="274"/>
                      <a:pt x="342" y="343"/>
                      <a:pt x="117" y="117"/>
                    </a:cubicBezTo>
                    <a:lnTo>
                      <a:pt x="117" y="117"/>
                    </a:lnTo>
                    <a:cubicBezTo>
                      <a:pt x="149" y="150"/>
                      <a:pt x="214" y="210"/>
                      <a:pt x="296" y="284"/>
                    </a:cubicBezTo>
                    <a:lnTo>
                      <a:pt x="296" y="284"/>
                    </a:lnTo>
                    <a:cubicBezTo>
                      <a:pt x="251" y="231"/>
                      <a:pt x="234" y="206"/>
                      <a:pt x="169" y="147"/>
                    </a:cubicBezTo>
                    <a:lnTo>
                      <a:pt x="169" y="147"/>
                    </a:lnTo>
                    <a:cubicBezTo>
                      <a:pt x="169" y="148"/>
                      <a:pt x="169" y="148"/>
                      <a:pt x="169" y="148"/>
                    </a:cubicBezTo>
                    <a:cubicBezTo>
                      <a:pt x="165" y="148"/>
                      <a:pt x="150" y="139"/>
                      <a:pt x="117" y="117"/>
                    </a:cubicBezTo>
                    <a:lnTo>
                      <a:pt x="117" y="117"/>
                    </a:lnTo>
                    <a:cubicBezTo>
                      <a:pt x="100" y="101"/>
                      <a:pt x="82" y="83"/>
                      <a:pt x="62" y="63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8" name="Google Shape;4328;p32"/>
              <p:cNvSpPr/>
              <p:nvPr/>
            </p:nvSpPr>
            <p:spPr>
              <a:xfrm>
                <a:off x="7091809" y="2693762"/>
                <a:ext cx="3380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274" h="165" extrusionOk="0">
                    <a:moveTo>
                      <a:pt x="55" y="1"/>
                    </a:moveTo>
                    <a:cubicBezTo>
                      <a:pt x="0" y="1"/>
                      <a:pt x="219" y="110"/>
                      <a:pt x="274" y="165"/>
                    </a:cubicBezTo>
                    <a:lnTo>
                      <a:pt x="164" y="55"/>
                    </a:lnTo>
                    <a:cubicBezTo>
                      <a:pt x="55" y="1"/>
                      <a:pt x="55" y="1"/>
                      <a:pt x="55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9" name="Google Shape;4329;p32"/>
              <p:cNvSpPr/>
              <p:nvPr/>
            </p:nvSpPr>
            <p:spPr>
              <a:xfrm>
                <a:off x="7103973" y="2702250"/>
                <a:ext cx="4701" cy="3501"/>
              </a:xfrm>
              <a:custGeom>
                <a:avLst/>
                <a:gdLst/>
                <a:ahLst/>
                <a:cxnLst/>
                <a:rect l="l" t="t" r="r" b="b"/>
                <a:pathLst>
                  <a:path w="381" h="286" extrusionOk="0">
                    <a:moveTo>
                      <a:pt x="25" y="1"/>
                    </a:moveTo>
                    <a:cubicBezTo>
                      <a:pt x="1" y="1"/>
                      <a:pt x="191" y="143"/>
                      <a:pt x="380" y="285"/>
                    </a:cubicBezTo>
                    <a:cubicBezTo>
                      <a:pt x="271" y="176"/>
                      <a:pt x="216" y="121"/>
                      <a:pt x="52" y="12"/>
                    </a:cubicBezTo>
                    <a:cubicBezTo>
                      <a:pt x="37" y="4"/>
                      <a:pt x="28" y="1"/>
                      <a:pt x="25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0" name="Google Shape;4330;p32"/>
              <p:cNvSpPr/>
              <p:nvPr/>
            </p:nvSpPr>
            <p:spPr>
              <a:xfrm>
                <a:off x="7091132" y="2693096"/>
                <a:ext cx="2714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220" extrusionOk="0">
                    <a:moveTo>
                      <a:pt x="0" y="1"/>
                    </a:moveTo>
                    <a:lnTo>
                      <a:pt x="110" y="110"/>
                    </a:lnTo>
                    <a:lnTo>
                      <a:pt x="219" y="220"/>
                    </a:lnTo>
                    <a:cubicBezTo>
                      <a:pt x="110" y="110"/>
                      <a:pt x="55" y="56"/>
                      <a:pt x="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1" name="Google Shape;4331;p32"/>
              <p:cNvSpPr/>
              <p:nvPr/>
            </p:nvSpPr>
            <p:spPr>
              <a:xfrm>
                <a:off x="7095425" y="2698932"/>
                <a:ext cx="11239" cy="15569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272" extrusionOk="0">
                    <a:moveTo>
                      <a:pt x="21" y="0"/>
                    </a:moveTo>
                    <a:lnTo>
                      <a:pt x="21" y="0"/>
                    </a:lnTo>
                    <a:cubicBezTo>
                      <a:pt x="1" y="0"/>
                      <a:pt x="481" y="626"/>
                      <a:pt x="582" y="779"/>
                    </a:cubicBezTo>
                    <a:cubicBezTo>
                      <a:pt x="503" y="668"/>
                      <a:pt x="470" y="630"/>
                      <a:pt x="461" y="630"/>
                    </a:cubicBezTo>
                    <a:lnTo>
                      <a:pt x="461" y="630"/>
                    </a:lnTo>
                    <a:cubicBezTo>
                      <a:pt x="443" y="630"/>
                      <a:pt x="532" y="795"/>
                      <a:pt x="535" y="795"/>
                    </a:cubicBezTo>
                    <a:cubicBezTo>
                      <a:pt x="535" y="795"/>
                      <a:pt x="533" y="790"/>
                      <a:pt x="528" y="779"/>
                    </a:cubicBezTo>
                    <a:lnTo>
                      <a:pt x="528" y="779"/>
                    </a:lnTo>
                    <a:lnTo>
                      <a:pt x="856" y="1271"/>
                    </a:lnTo>
                    <a:cubicBezTo>
                      <a:pt x="856" y="1193"/>
                      <a:pt x="743" y="1001"/>
                      <a:pt x="781" y="1001"/>
                    </a:cubicBezTo>
                    <a:cubicBezTo>
                      <a:pt x="796" y="1001"/>
                      <a:pt x="834" y="1030"/>
                      <a:pt x="911" y="1107"/>
                    </a:cubicBezTo>
                    <a:cubicBezTo>
                      <a:pt x="637" y="724"/>
                      <a:pt x="309" y="395"/>
                      <a:pt x="35" y="12"/>
                    </a:cubicBezTo>
                    <a:cubicBezTo>
                      <a:pt x="27" y="4"/>
                      <a:pt x="22" y="0"/>
                      <a:pt x="2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2" name="Google Shape;4332;p32"/>
              <p:cNvSpPr/>
              <p:nvPr/>
            </p:nvSpPr>
            <p:spPr>
              <a:xfrm>
                <a:off x="7083716" y="2689124"/>
                <a:ext cx="22985" cy="27491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246" extrusionOk="0">
                    <a:moveTo>
                      <a:pt x="384" y="274"/>
                    </a:moveTo>
                    <a:lnTo>
                      <a:pt x="384" y="438"/>
                    </a:lnTo>
                    <a:lnTo>
                      <a:pt x="425" y="479"/>
                    </a:lnTo>
                    <a:lnTo>
                      <a:pt x="384" y="274"/>
                    </a:lnTo>
                    <a:close/>
                    <a:moveTo>
                      <a:pt x="494" y="493"/>
                    </a:moveTo>
                    <a:cubicBezTo>
                      <a:pt x="494" y="500"/>
                      <a:pt x="494" y="508"/>
                      <a:pt x="496" y="517"/>
                    </a:cubicBezTo>
                    <a:lnTo>
                      <a:pt x="496" y="517"/>
                    </a:lnTo>
                    <a:cubicBezTo>
                      <a:pt x="498" y="518"/>
                      <a:pt x="501" y="519"/>
                      <a:pt x="503" y="520"/>
                    </a:cubicBezTo>
                    <a:lnTo>
                      <a:pt x="503" y="520"/>
                    </a:lnTo>
                    <a:lnTo>
                      <a:pt x="494" y="493"/>
                    </a:lnTo>
                    <a:close/>
                    <a:moveTo>
                      <a:pt x="444" y="338"/>
                    </a:moveTo>
                    <a:cubicBezTo>
                      <a:pt x="469" y="389"/>
                      <a:pt x="503" y="457"/>
                      <a:pt x="542" y="536"/>
                    </a:cubicBezTo>
                    <a:lnTo>
                      <a:pt x="542" y="536"/>
                    </a:lnTo>
                    <a:cubicBezTo>
                      <a:pt x="543" y="536"/>
                      <a:pt x="543" y="536"/>
                      <a:pt x="543" y="536"/>
                    </a:cubicBezTo>
                    <a:lnTo>
                      <a:pt x="543" y="536"/>
                    </a:lnTo>
                    <a:cubicBezTo>
                      <a:pt x="515" y="481"/>
                      <a:pt x="483" y="417"/>
                      <a:pt x="444" y="338"/>
                    </a:cubicBezTo>
                    <a:close/>
                    <a:moveTo>
                      <a:pt x="425" y="479"/>
                    </a:moveTo>
                    <a:lnTo>
                      <a:pt x="439" y="548"/>
                    </a:lnTo>
                    <a:cubicBezTo>
                      <a:pt x="515" y="700"/>
                      <a:pt x="545" y="753"/>
                      <a:pt x="551" y="753"/>
                    </a:cubicBezTo>
                    <a:cubicBezTo>
                      <a:pt x="563" y="753"/>
                      <a:pt x="506" y="599"/>
                      <a:pt x="496" y="517"/>
                    </a:cubicBezTo>
                    <a:lnTo>
                      <a:pt x="496" y="517"/>
                    </a:lnTo>
                    <a:cubicBezTo>
                      <a:pt x="477" y="509"/>
                      <a:pt x="458" y="501"/>
                      <a:pt x="439" y="493"/>
                    </a:cubicBezTo>
                    <a:lnTo>
                      <a:pt x="425" y="479"/>
                    </a:lnTo>
                    <a:close/>
                    <a:moveTo>
                      <a:pt x="329" y="0"/>
                    </a:moveTo>
                    <a:cubicBezTo>
                      <a:pt x="470" y="235"/>
                      <a:pt x="571" y="389"/>
                      <a:pt x="700" y="601"/>
                    </a:cubicBezTo>
                    <a:lnTo>
                      <a:pt x="700" y="601"/>
                    </a:lnTo>
                    <a:cubicBezTo>
                      <a:pt x="688" y="596"/>
                      <a:pt x="676" y="591"/>
                      <a:pt x="663" y="586"/>
                    </a:cubicBezTo>
                    <a:lnTo>
                      <a:pt x="663" y="586"/>
                    </a:lnTo>
                    <a:cubicBezTo>
                      <a:pt x="686" y="632"/>
                      <a:pt x="722" y="708"/>
                      <a:pt x="768" y="822"/>
                    </a:cubicBezTo>
                    <a:cubicBezTo>
                      <a:pt x="790" y="855"/>
                      <a:pt x="801" y="868"/>
                      <a:pt x="805" y="868"/>
                    </a:cubicBezTo>
                    <a:cubicBezTo>
                      <a:pt x="818" y="868"/>
                      <a:pt x="742" y="706"/>
                      <a:pt x="758" y="706"/>
                    </a:cubicBezTo>
                    <a:lnTo>
                      <a:pt x="758" y="706"/>
                    </a:lnTo>
                    <a:cubicBezTo>
                      <a:pt x="760" y="706"/>
                      <a:pt x="763" y="708"/>
                      <a:pt x="768" y="712"/>
                    </a:cubicBezTo>
                    <a:cubicBezTo>
                      <a:pt x="744" y="673"/>
                      <a:pt x="722" y="636"/>
                      <a:pt x="700" y="601"/>
                    </a:cubicBezTo>
                    <a:lnTo>
                      <a:pt x="700" y="601"/>
                    </a:lnTo>
                    <a:cubicBezTo>
                      <a:pt x="718" y="608"/>
                      <a:pt x="736" y="616"/>
                      <a:pt x="754" y="623"/>
                    </a:cubicBezTo>
                    <a:lnTo>
                      <a:pt x="754" y="623"/>
                    </a:lnTo>
                    <a:cubicBezTo>
                      <a:pt x="722" y="581"/>
                      <a:pt x="690" y="538"/>
                      <a:pt x="658" y="493"/>
                    </a:cubicBezTo>
                    <a:lnTo>
                      <a:pt x="658" y="493"/>
                    </a:lnTo>
                    <a:cubicBezTo>
                      <a:pt x="542" y="318"/>
                      <a:pt x="392" y="94"/>
                      <a:pt x="329" y="0"/>
                    </a:cubicBezTo>
                    <a:close/>
                    <a:moveTo>
                      <a:pt x="494" y="274"/>
                    </a:moveTo>
                    <a:cubicBezTo>
                      <a:pt x="494" y="329"/>
                      <a:pt x="549" y="438"/>
                      <a:pt x="603" y="548"/>
                    </a:cubicBezTo>
                    <a:cubicBezTo>
                      <a:pt x="597" y="528"/>
                      <a:pt x="596" y="519"/>
                      <a:pt x="599" y="519"/>
                    </a:cubicBezTo>
                    <a:lnTo>
                      <a:pt x="599" y="519"/>
                    </a:lnTo>
                    <a:cubicBezTo>
                      <a:pt x="604" y="519"/>
                      <a:pt x="621" y="543"/>
                      <a:pt x="641" y="576"/>
                    </a:cubicBezTo>
                    <a:lnTo>
                      <a:pt x="641" y="576"/>
                    </a:lnTo>
                    <a:cubicBezTo>
                      <a:pt x="609" y="563"/>
                      <a:pt x="576" y="550"/>
                      <a:pt x="543" y="536"/>
                    </a:cubicBezTo>
                    <a:lnTo>
                      <a:pt x="543" y="536"/>
                    </a:lnTo>
                    <a:cubicBezTo>
                      <a:pt x="628" y="704"/>
                      <a:pt x="674" y="788"/>
                      <a:pt x="765" y="937"/>
                    </a:cubicBezTo>
                    <a:lnTo>
                      <a:pt x="765" y="937"/>
                    </a:lnTo>
                    <a:cubicBezTo>
                      <a:pt x="705" y="829"/>
                      <a:pt x="693" y="781"/>
                      <a:pt x="658" y="712"/>
                    </a:cubicBezTo>
                    <a:lnTo>
                      <a:pt x="658" y="712"/>
                    </a:lnTo>
                    <a:cubicBezTo>
                      <a:pt x="700" y="764"/>
                      <a:pt x="722" y="785"/>
                      <a:pt x="730" y="785"/>
                    </a:cubicBezTo>
                    <a:cubicBezTo>
                      <a:pt x="751" y="785"/>
                      <a:pt x="687" y="655"/>
                      <a:pt x="641" y="576"/>
                    </a:cubicBezTo>
                    <a:lnTo>
                      <a:pt x="641" y="576"/>
                    </a:lnTo>
                    <a:cubicBezTo>
                      <a:pt x="648" y="580"/>
                      <a:pt x="656" y="583"/>
                      <a:pt x="663" y="586"/>
                    </a:cubicBezTo>
                    <a:lnTo>
                      <a:pt x="663" y="586"/>
                    </a:lnTo>
                    <a:cubicBezTo>
                      <a:pt x="644" y="546"/>
                      <a:pt x="634" y="529"/>
                      <a:pt x="637" y="529"/>
                    </a:cubicBezTo>
                    <a:lnTo>
                      <a:pt x="637" y="529"/>
                    </a:lnTo>
                    <a:cubicBezTo>
                      <a:pt x="639" y="529"/>
                      <a:pt x="646" y="536"/>
                      <a:pt x="658" y="548"/>
                    </a:cubicBezTo>
                    <a:cubicBezTo>
                      <a:pt x="575" y="409"/>
                      <a:pt x="534" y="344"/>
                      <a:pt x="516" y="319"/>
                    </a:cubicBezTo>
                    <a:lnTo>
                      <a:pt x="516" y="319"/>
                    </a:lnTo>
                    <a:cubicBezTo>
                      <a:pt x="510" y="307"/>
                      <a:pt x="503" y="292"/>
                      <a:pt x="494" y="274"/>
                    </a:cubicBezTo>
                    <a:close/>
                    <a:moveTo>
                      <a:pt x="877" y="822"/>
                    </a:moveTo>
                    <a:cubicBezTo>
                      <a:pt x="898" y="864"/>
                      <a:pt x="927" y="914"/>
                      <a:pt x="962" y="970"/>
                    </a:cubicBezTo>
                    <a:lnTo>
                      <a:pt x="962" y="970"/>
                    </a:lnTo>
                    <a:lnTo>
                      <a:pt x="877" y="822"/>
                    </a:lnTo>
                    <a:close/>
                    <a:moveTo>
                      <a:pt x="1651" y="991"/>
                    </a:moveTo>
                    <a:cubicBezTo>
                      <a:pt x="1649" y="992"/>
                      <a:pt x="1647" y="992"/>
                      <a:pt x="1645" y="993"/>
                    </a:cubicBezTo>
                    <a:lnTo>
                      <a:pt x="1645" y="993"/>
                    </a:lnTo>
                    <a:cubicBezTo>
                      <a:pt x="1646" y="993"/>
                      <a:pt x="1647" y="994"/>
                      <a:pt x="1649" y="994"/>
                    </a:cubicBezTo>
                    <a:lnTo>
                      <a:pt x="1649" y="994"/>
                    </a:lnTo>
                    <a:cubicBezTo>
                      <a:pt x="1650" y="993"/>
                      <a:pt x="1652" y="993"/>
                      <a:pt x="1653" y="992"/>
                    </a:cubicBezTo>
                    <a:lnTo>
                      <a:pt x="1653" y="992"/>
                    </a:lnTo>
                    <a:cubicBezTo>
                      <a:pt x="1652" y="992"/>
                      <a:pt x="1652" y="991"/>
                      <a:pt x="1651" y="991"/>
                    </a:cubicBezTo>
                    <a:close/>
                    <a:moveTo>
                      <a:pt x="1808" y="931"/>
                    </a:moveTo>
                    <a:lnTo>
                      <a:pt x="1808" y="931"/>
                    </a:lnTo>
                    <a:cubicBezTo>
                      <a:pt x="1753" y="952"/>
                      <a:pt x="1709" y="969"/>
                      <a:pt x="1673" y="984"/>
                    </a:cubicBezTo>
                    <a:lnTo>
                      <a:pt x="1673" y="984"/>
                    </a:lnTo>
                    <a:lnTo>
                      <a:pt x="1650" y="991"/>
                    </a:lnTo>
                    <a:lnTo>
                      <a:pt x="1650" y="991"/>
                    </a:lnTo>
                    <a:cubicBezTo>
                      <a:pt x="1650" y="991"/>
                      <a:pt x="1650" y="991"/>
                      <a:pt x="1651" y="991"/>
                    </a:cubicBezTo>
                    <a:lnTo>
                      <a:pt x="1651" y="991"/>
                    </a:lnTo>
                    <a:cubicBezTo>
                      <a:pt x="1657" y="989"/>
                      <a:pt x="1663" y="987"/>
                      <a:pt x="1670" y="985"/>
                    </a:cubicBezTo>
                    <a:lnTo>
                      <a:pt x="1670" y="985"/>
                    </a:lnTo>
                    <a:cubicBezTo>
                      <a:pt x="1664" y="988"/>
                      <a:pt x="1659" y="990"/>
                      <a:pt x="1653" y="992"/>
                    </a:cubicBezTo>
                    <a:lnTo>
                      <a:pt x="1653" y="992"/>
                    </a:lnTo>
                    <a:cubicBezTo>
                      <a:pt x="1660" y="995"/>
                      <a:pt x="1666" y="997"/>
                      <a:pt x="1672" y="1000"/>
                    </a:cubicBezTo>
                    <a:lnTo>
                      <a:pt x="1672" y="1000"/>
                    </a:lnTo>
                    <a:lnTo>
                      <a:pt x="1740" y="966"/>
                    </a:lnTo>
                    <a:lnTo>
                      <a:pt x="1706" y="975"/>
                    </a:lnTo>
                    <a:lnTo>
                      <a:pt x="1706" y="975"/>
                    </a:lnTo>
                    <a:cubicBezTo>
                      <a:pt x="1717" y="972"/>
                      <a:pt x="1728" y="969"/>
                      <a:pt x="1741" y="965"/>
                    </a:cubicBezTo>
                    <a:lnTo>
                      <a:pt x="1741" y="965"/>
                    </a:lnTo>
                    <a:lnTo>
                      <a:pt x="1740" y="966"/>
                    </a:lnTo>
                    <a:lnTo>
                      <a:pt x="1863" y="931"/>
                    </a:lnTo>
                    <a:lnTo>
                      <a:pt x="1863" y="931"/>
                    </a:lnTo>
                    <a:cubicBezTo>
                      <a:pt x="1816" y="944"/>
                      <a:pt x="1775" y="955"/>
                      <a:pt x="1741" y="965"/>
                    </a:cubicBezTo>
                    <a:lnTo>
                      <a:pt x="1741" y="965"/>
                    </a:lnTo>
                    <a:lnTo>
                      <a:pt x="1808" y="931"/>
                    </a:lnTo>
                    <a:close/>
                    <a:moveTo>
                      <a:pt x="1645" y="1013"/>
                    </a:moveTo>
                    <a:lnTo>
                      <a:pt x="1589" y="1041"/>
                    </a:lnTo>
                    <a:lnTo>
                      <a:pt x="1699" y="1041"/>
                    </a:lnTo>
                    <a:cubicBezTo>
                      <a:pt x="1677" y="1030"/>
                      <a:pt x="1659" y="1021"/>
                      <a:pt x="1645" y="1013"/>
                    </a:cubicBezTo>
                    <a:close/>
                    <a:moveTo>
                      <a:pt x="1649" y="994"/>
                    </a:moveTo>
                    <a:cubicBezTo>
                      <a:pt x="1641" y="997"/>
                      <a:pt x="1634" y="1001"/>
                      <a:pt x="1627" y="1004"/>
                    </a:cubicBezTo>
                    <a:lnTo>
                      <a:pt x="1627" y="1004"/>
                    </a:lnTo>
                    <a:cubicBezTo>
                      <a:pt x="1632" y="1006"/>
                      <a:pt x="1638" y="1010"/>
                      <a:pt x="1645" y="1013"/>
                    </a:cubicBezTo>
                    <a:lnTo>
                      <a:pt x="1645" y="1013"/>
                    </a:lnTo>
                    <a:lnTo>
                      <a:pt x="1669" y="1001"/>
                    </a:lnTo>
                    <a:lnTo>
                      <a:pt x="1669" y="1001"/>
                    </a:lnTo>
                    <a:cubicBezTo>
                      <a:pt x="1705" y="1014"/>
                      <a:pt x="1746" y="1030"/>
                      <a:pt x="1777" y="1042"/>
                    </a:cubicBezTo>
                    <a:lnTo>
                      <a:pt x="1777" y="1042"/>
                    </a:lnTo>
                    <a:cubicBezTo>
                      <a:pt x="1753" y="1033"/>
                      <a:pt x="1719" y="1019"/>
                      <a:pt x="1672" y="1000"/>
                    </a:cubicBezTo>
                    <a:lnTo>
                      <a:pt x="1672" y="1000"/>
                    </a:lnTo>
                    <a:lnTo>
                      <a:pt x="1669" y="1001"/>
                    </a:lnTo>
                    <a:lnTo>
                      <a:pt x="1669" y="1001"/>
                    </a:lnTo>
                    <a:cubicBezTo>
                      <a:pt x="1662" y="999"/>
                      <a:pt x="1655" y="996"/>
                      <a:pt x="1649" y="994"/>
                    </a:cubicBezTo>
                    <a:close/>
                    <a:moveTo>
                      <a:pt x="1777" y="1042"/>
                    </a:moveTo>
                    <a:cubicBezTo>
                      <a:pt x="1808" y="1055"/>
                      <a:pt x="1821" y="1060"/>
                      <a:pt x="1821" y="1060"/>
                    </a:cubicBezTo>
                    <a:cubicBezTo>
                      <a:pt x="1821" y="1060"/>
                      <a:pt x="1803" y="1052"/>
                      <a:pt x="1777" y="1042"/>
                    </a:cubicBezTo>
                    <a:close/>
                    <a:moveTo>
                      <a:pt x="1589" y="1041"/>
                    </a:moveTo>
                    <a:lnTo>
                      <a:pt x="1480" y="1096"/>
                    </a:lnTo>
                    <a:cubicBezTo>
                      <a:pt x="1534" y="1068"/>
                      <a:pt x="1562" y="1068"/>
                      <a:pt x="1575" y="1068"/>
                    </a:cubicBezTo>
                    <a:cubicBezTo>
                      <a:pt x="1589" y="1068"/>
                      <a:pt x="1589" y="1068"/>
                      <a:pt x="1589" y="1041"/>
                    </a:cubicBezTo>
                    <a:close/>
                    <a:moveTo>
                      <a:pt x="754" y="623"/>
                    </a:moveTo>
                    <a:lnTo>
                      <a:pt x="754" y="623"/>
                    </a:lnTo>
                    <a:cubicBezTo>
                      <a:pt x="887" y="799"/>
                      <a:pt x="1021" y="957"/>
                      <a:pt x="1154" y="1128"/>
                    </a:cubicBezTo>
                    <a:lnTo>
                      <a:pt x="1154" y="1128"/>
                    </a:lnTo>
                    <a:lnTo>
                      <a:pt x="1619" y="999"/>
                    </a:lnTo>
                    <a:lnTo>
                      <a:pt x="1619" y="999"/>
                    </a:lnTo>
                    <a:cubicBezTo>
                      <a:pt x="1619" y="999"/>
                      <a:pt x="1620" y="1000"/>
                      <a:pt x="1620" y="1000"/>
                    </a:cubicBezTo>
                    <a:lnTo>
                      <a:pt x="1620" y="1000"/>
                    </a:lnTo>
                    <a:cubicBezTo>
                      <a:pt x="1628" y="998"/>
                      <a:pt x="1636" y="995"/>
                      <a:pt x="1645" y="993"/>
                    </a:cubicBezTo>
                    <a:lnTo>
                      <a:pt x="1645" y="993"/>
                    </a:lnTo>
                    <a:cubicBezTo>
                      <a:pt x="1644" y="993"/>
                      <a:pt x="1644" y="992"/>
                      <a:pt x="1644" y="992"/>
                    </a:cubicBezTo>
                    <a:lnTo>
                      <a:pt x="1644" y="992"/>
                    </a:lnTo>
                    <a:lnTo>
                      <a:pt x="1619" y="999"/>
                    </a:lnTo>
                    <a:lnTo>
                      <a:pt x="1619" y="999"/>
                    </a:lnTo>
                    <a:cubicBezTo>
                      <a:pt x="1591" y="984"/>
                      <a:pt x="1584" y="977"/>
                      <a:pt x="1591" y="977"/>
                    </a:cubicBezTo>
                    <a:cubicBezTo>
                      <a:pt x="1598" y="977"/>
                      <a:pt x="1618" y="983"/>
                      <a:pt x="1644" y="992"/>
                    </a:cubicBezTo>
                    <a:lnTo>
                      <a:pt x="1644" y="992"/>
                    </a:lnTo>
                    <a:lnTo>
                      <a:pt x="1650" y="991"/>
                    </a:lnTo>
                    <a:lnTo>
                      <a:pt x="1650" y="991"/>
                    </a:lnTo>
                    <a:cubicBezTo>
                      <a:pt x="1496" y="928"/>
                      <a:pt x="1220" y="815"/>
                      <a:pt x="754" y="623"/>
                    </a:cubicBezTo>
                    <a:close/>
                    <a:moveTo>
                      <a:pt x="1242" y="1140"/>
                    </a:moveTo>
                    <a:cubicBezTo>
                      <a:pt x="1235" y="1141"/>
                      <a:pt x="1223" y="1144"/>
                      <a:pt x="1206" y="1150"/>
                    </a:cubicBezTo>
                    <a:cubicBezTo>
                      <a:pt x="1218" y="1147"/>
                      <a:pt x="1230" y="1143"/>
                      <a:pt x="1242" y="1140"/>
                    </a:cubicBezTo>
                    <a:close/>
                    <a:moveTo>
                      <a:pt x="851" y="833"/>
                    </a:moveTo>
                    <a:cubicBezTo>
                      <a:pt x="837" y="833"/>
                      <a:pt x="930" y="1018"/>
                      <a:pt x="998" y="1155"/>
                    </a:cubicBezTo>
                    <a:lnTo>
                      <a:pt x="998" y="1155"/>
                    </a:lnTo>
                    <a:cubicBezTo>
                      <a:pt x="992" y="1158"/>
                      <a:pt x="986" y="1160"/>
                      <a:pt x="979" y="1163"/>
                    </a:cubicBezTo>
                    <a:lnTo>
                      <a:pt x="979" y="1163"/>
                    </a:lnTo>
                    <a:cubicBezTo>
                      <a:pt x="987" y="1162"/>
                      <a:pt x="994" y="1160"/>
                      <a:pt x="1000" y="1159"/>
                    </a:cubicBezTo>
                    <a:lnTo>
                      <a:pt x="1000" y="1159"/>
                    </a:lnTo>
                    <a:cubicBezTo>
                      <a:pt x="1002" y="1162"/>
                      <a:pt x="1004" y="1166"/>
                      <a:pt x="1005" y="1170"/>
                    </a:cubicBezTo>
                    <a:lnTo>
                      <a:pt x="1005" y="1170"/>
                    </a:lnTo>
                    <a:lnTo>
                      <a:pt x="1064" y="1153"/>
                    </a:lnTo>
                    <a:lnTo>
                      <a:pt x="1064" y="1153"/>
                    </a:lnTo>
                    <a:cubicBezTo>
                      <a:pt x="1075" y="1170"/>
                      <a:pt x="1085" y="1187"/>
                      <a:pt x="1096" y="1205"/>
                    </a:cubicBezTo>
                    <a:lnTo>
                      <a:pt x="1066" y="1153"/>
                    </a:lnTo>
                    <a:lnTo>
                      <a:pt x="1066" y="1153"/>
                    </a:lnTo>
                    <a:lnTo>
                      <a:pt x="1064" y="1153"/>
                    </a:lnTo>
                    <a:lnTo>
                      <a:pt x="1064" y="1153"/>
                    </a:lnTo>
                    <a:cubicBezTo>
                      <a:pt x="1061" y="1148"/>
                      <a:pt x="1058" y="1143"/>
                      <a:pt x="1055" y="1138"/>
                    </a:cubicBezTo>
                    <a:lnTo>
                      <a:pt x="1055" y="1138"/>
                    </a:lnTo>
                    <a:cubicBezTo>
                      <a:pt x="1056" y="1137"/>
                      <a:pt x="1056" y="1137"/>
                      <a:pt x="1057" y="1136"/>
                    </a:cubicBezTo>
                    <a:lnTo>
                      <a:pt x="1057" y="1136"/>
                    </a:lnTo>
                    <a:lnTo>
                      <a:pt x="1066" y="1153"/>
                    </a:lnTo>
                    <a:lnTo>
                      <a:pt x="1066" y="1153"/>
                    </a:lnTo>
                    <a:lnTo>
                      <a:pt x="1077" y="1150"/>
                    </a:lnTo>
                    <a:lnTo>
                      <a:pt x="1077" y="1150"/>
                    </a:lnTo>
                    <a:cubicBezTo>
                      <a:pt x="1090" y="1170"/>
                      <a:pt x="1103" y="1191"/>
                      <a:pt x="1117" y="1211"/>
                    </a:cubicBezTo>
                    <a:lnTo>
                      <a:pt x="1117" y="1211"/>
                    </a:lnTo>
                    <a:cubicBezTo>
                      <a:pt x="1145" y="1203"/>
                      <a:pt x="1168" y="1195"/>
                      <a:pt x="1198" y="1184"/>
                    </a:cubicBezTo>
                    <a:lnTo>
                      <a:pt x="1198" y="1184"/>
                    </a:lnTo>
                    <a:cubicBezTo>
                      <a:pt x="1199" y="1186"/>
                      <a:pt x="1201" y="1188"/>
                      <a:pt x="1202" y="1190"/>
                    </a:cubicBezTo>
                    <a:lnTo>
                      <a:pt x="1202" y="1190"/>
                    </a:lnTo>
                    <a:cubicBezTo>
                      <a:pt x="1468" y="1087"/>
                      <a:pt x="1488" y="1063"/>
                      <a:pt x="1627" y="1004"/>
                    </a:cubicBezTo>
                    <a:lnTo>
                      <a:pt x="1627" y="1004"/>
                    </a:lnTo>
                    <a:cubicBezTo>
                      <a:pt x="1624" y="1002"/>
                      <a:pt x="1622" y="1001"/>
                      <a:pt x="1620" y="1000"/>
                    </a:cubicBezTo>
                    <a:lnTo>
                      <a:pt x="1620" y="1000"/>
                    </a:lnTo>
                    <a:cubicBezTo>
                      <a:pt x="1419" y="1062"/>
                      <a:pt x="1634" y="1020"/>
                      <a:pt x="1242" y="1140"/>
                    </a:cubicBezTo>
                    <a:lnTo>
                      <a:pt x="1242" y="1140"/>
                    </a:lnTo>
                    <a:cubicBezTo>
                      <a:pt x="1245" y="1139"/>
                      <a:pt x="1247" y="1138"/>
                      <a:pt x="1249" y="1138"/>
                    </a:cubicBezTo>
                    <a:cubicBezTo>
                      <a:pt x="1259" y="1138"/>
                      <a:pt x="1219" y="1159"/>
                      <a:pt x="1227" y="1159"/>
                    </a:cubicBezTo>
                    <a:cubicBezTo>
                      <a:pt x="1235" y="1159"/>
                      <a:pt x="1297" y="1136"/>
                      <a:pt x="1534" y="1041"/>
                    </a:cubicBezTo>
                    <a:lnTo>
                      <a:pt x="1534" y="1041"/>
                    </a:lnTo>
                    <a:cubicBezTo>
                      <a:pt x="1338" y="1128"/>
                      <a:pt x="1255" y="1163"/>
                      <a:pt x="1198" y="1184"/>
                    </a:cubicBezTo>
                    <a:lnTo>
                      <a:pt x="1198" y="1184"/>
                    </a:lnTo>
                    <a:cubicBezTo>
                      <a:pt x="1183" y="1165"/>
                      <a:pt x="1169" y="1147"/>
                      <a:pt x="1154" y="1128"/>
                    </a:cubicBezTo>
                    <a:lnTo>
                      <a:pt x="1154" y="1128"/>
                    </a:lnTo>
                    <a:lnTo>
                      <a:pt x="1077" y="1150"/>
                    </a:lnTo>
                    <a:lnTo>
                      <a:pt x="1077" y="1150"/>
                    </a:lnTo>
                    <a:cubicBezTo>
                      <a:pt x="1072" y="1143"/>
                      <a:pt x="1068" y="1137"/>
                      <a:pt x="1064" y="1130"/>
                    </a:cubicBezTo>
                    <a:lnTo>
                      <a:pt x="1064" y="1130"/>
                    </a:lnTo>
                    <a:cubicBezTo>
                      <a:pt x="1077" y="1120"/>
                      <a:pt x="1087" y="1114"/>
                      <a:pt x="1086" y="1114"/>
                    </a:cubicBezTo>
                    <a:lnTo>
                      <a:pt x="1086" y="1114"/>
                    </a:lnTo>
                    <a:cubicBezTo>
                      <a:pt x="1086" y="1114"/>
                      <a:pt x="1079" y="1118"/>
                      <a:pt x="1062" y="1126"/>
                    </a:cubicBezTo>
                    <a:lnTo>
                      <a:pt x="1062" y="1126"/>
                    </a:lnTo>
                    <a:cubicBezTo>
                      <a:pt x="1025" y="1071"/>
                      <a:pt x="992" y="1018"/>
                      <a:pt x="962" y="970"/>
                    </a:cubicBezTo>
                    <a:lnTo>
                      <a:pt x="962" y="970"/>
                    </a:lnTo>
                    <a:lnTo>
                      <a:pt x="1053" y="1130"/>
                    </a:lnTo>
                    <a:lnTo>
                      <a:pt x="1053" y="1130"/>
                    </a:lnTo>
                    <a:cubicBezTo>
                      <a:pt x="1053" y="1131"/>
                      <a:pt x="1052" y="1131"/>
                      <a:pt x="1051" y="1131"/>
                    </a:cubicBezTo>
                    <a:lnTo>
                      <a:pt x="1051" y="1131"/>
                    </a:lnTo>
                    <a:cubicBezTo>
                      <a:pt x="915" y="911"/>
                      <a:pt x="860" y="833"/>
                      <a:pt x="851" y="833"/>
                    </a:cubicBezTo>
                    <a:close/>
                    <a:moveTo>
                      <a:pt x="1123" y="1221"/>
                    </a:moveTo>
                    <a:cubicBezTo>
                      <a:pt x="1124" y="1222"/>
                      <a:pt x="1124" y="1222"/>
                      <a:pt x="1125" y="1223"/>
                    </a:cubicBezTo>
                    <a:lnTo>
                      <a:pt x="1125" y="1223"/>
                    </a:lnTo>
                    <a:cubicBezTo>
                      <a:pt x="1110" y="1228"/>
                      <a:pt x="1084" y="1237"/>
                      <a:pt x="1052" y="1247"/>
                    </a:cubicBezTo>
                    <a:lnTo>
                      <a:pt x="1052" y="1247"/>
                    </a:lnTo>
                    <a:cubicBezTo>
                      <a:pt x="1077" y="1238"/>
                      <a:pt x="1101" y="1229"/>
                      <a:pt x="1123" y="1221"/>
                    </a:cubicBezTo>
                    <a:close/>
                    <a:moveTo>
                      <a:pt x="851" y="1266"/>
                    </a:moveTo>
                    <a:cubicBezTo>
                      <a:pt x="841" y="1266"/>
                      <a:pt x="840" y="1285"/>
                      <a:pt x="843" y="1307"/>
                    </a:cubicBezTo>
                    <a:lnTo>
                      <a:pt x="843" y="1307"/>
                    </a:lnTo>
                    <a:cubicBezTo>
                      <a:pt x="857" y="1302"/>
                      <a:pt x="871" y="1296"/>
                      <a:pt x="884" y="1292"/>
                    </a:cubicBezTo>
                    <a:lnTo>
                      <a:pt x="884" y="1292"/>
                    </a:lnTo>
                    <a:cubicBezTo>
                      <a:pt x="887" y="1294"/>
                      <a:pt x="889" y="1297"/>
                      <a:pt x="892" y="1301"/>
                    </a:cubicBezTo>
                    <a:lnTo>
                      <a:pt x="892" y="1301"/>
                    </a:lnTo>
                    <a:cubicBezTo>
                      <a:pt x="901" y="1297"/>
                      <a:pt x="911" y="1294"/>
                      <a:pt x="920" y="1291"/>
                    </a:cubicBezTo>
                    <a:lnTo>
                      <a:pt x="920" y="1291"/>
                    </a:lnTo>
                    <a:cubicBezTo>
                      <a:pt x="918" y="1288"/>
                      <a:pt x="917" y="1284"/>
                      <a:pt x="915" y="1281"/>
                    </a:cubicBezTo>
                    <a:lnTo>
                      <a:pt x="915" y="1281"/>
                    </a:lnTo>
                    <a:cubicBezTo>
                      <a:pt x="905" y="1284"/>
                      <a:pt x="895" y="1288"/>
                      <a:pt x="884" y="1292"/>
                    </a:cubicBezTo>
                    <a:lnTo>
                      <a:pt x="884" y="1292"/>
                    </a:lnTo>
                    <a:cubicBezTo>
                      <a:pt x="868" y="1273"/>
                      <a:pt x="858" y="1266"/>
                      <a:pt x="851" y="1266"/>
                    </a:cubicBezTo>
                    <a:close/>
                    <a:moveTo>
                      <a:pt x="818" y="1316"/>
                    </a:moveTo>
                    <a:cubicBezTo>
                      <a:pt x="819" y="1319"/>
                      <a:pt x="820" y="1321"/>
                      <a:pt x="822" y="1324"/>
                    </a:cubicBezTo>
                    <a:lnTo>
                      <a:pt x="822" y="1324"/>
                    </a:lnTo>
                    <a:cubicBezTo>
                      <a:pt x="829" y="1321"/>
                      <a:pt x="836" y="1319"/>
                      <a:pt x="844" y="1316"/>
                    </a:cubicBezTo>
                    <a:lnTo>
                      <a:pt x="844" y="1316"/>
                    </a:lnTo>
                    <a:cubicBezTo>
                      <a:pt x="844" y="1318"/>
                      <a:pt x="845" y="1320"/>
                      <a:pt x="845" y="1323"/>
                    </a:cubicBezTo>
                    <a:lnTo>
                      <a:pt x="845" y="1323"/>
                    </a:lnTo>
                    <a:cubicBezTo>
                      <a:pt x="838" y="1325"/>
                      <a:pt x="831" y="1327"/>
                      <a:pt x="825" y="1330"/>
                    </a:cubicBezTo>
                    <a:lnTo>
                      <a:pt x="825" y="1330"/>
                    </a:lnTo>
                    <a:cubicBezTo>
                      <a:pt x="824" y="1328"/>
                      <a:pt x="823" y="1326"/>
                      <a:pt x="822" y="1324"/>
                    </a:cubicBezTo>
                    <a:lnTo>
                      <a:pt x="822" y="1324"/>
                    </a:lnTo>
                    <a:cubicBezTo>
                      <a:pt x="775" y="1339"/>
                      <a:pt x="740" y="1349"/>
                      <a:pt x="736" y="1349"/>
                    </a:cubicBezTo>
                    <a:cubicBezTo>
                      <a:pt x="732" y="1349"/>
                      <a:pt x="755" y="1340"/>
                      <a:pt x="818" y="1316"/>
                    </a:cubicBezTo>
                    <a:close/>
                    <a:moveTo>
                      <a:pt x="845" y="1323"/>
                    </a:moveTo>
                    <a:cubicBezTo>
                      <a:pt x="849" y="1348"/>
                      <a:pt x="853" y="1372"/>
                      <a:pt x="849" y="1372"/>
                    </a:cubicBezTo>
                    <a:cubicBezTo>
                      <a:pt x="847" y="1372"/>
                      <a:pt x="840" y="1361"/>
                      <a:pt x="825" y="1330"/>
                    </a:cubicBezTo>
                    <a:lnTo>
                      <a:pt x="825" y="1330"/>
                    </a:lnTo>
                    <a:cubicBezTo>
                      <a:pt x="832" y="1328"/>
                      <a:pt x="838" y="1326"/>
                      <a:pt x="845" y="1323"/>
                    </a:cubicBezTo>
                    <a:close/>
                    <a:moveTo>
                      <a:pt x="822" y="1424"/>
                    </a:moveTo>
                    <a:cubicBezTo>
                      <a:pt x="854" y="1424"/>
                      <a:pt x="831" y="1442"/>
                      <a:pt x="785" y="1468"/>
                    </a:cubicBezTo>
                    <a:lnTo>
                      <a:pt x="785" y="1468"/>
                    </a:lnTo>
                    <a:lnTo>
                      <a:pt x="777" y="1447"/>
                    </a:lnTo>
                    <a:lnTo>
                      <a:pt x="777" y="1447"/>
                    </a:lnTo>
                    <a:lnTo>
                      <a:pt x="822" y="1424"/>
                    </a:lnTo>
                    <a:lnTo>
                      <a:pt x="822" y="1424"/>
                    </a:lnTo>
                    <a:cubicBezTo>
                      <a:pt x="806" y="1432"/>
                      <a:pt x="790" y="1439"/>
                      <a:pt x="776" y="1445"/>
                    </a:cubicBezTo>
                    <a:lnTo>
                      <a:pt x="776" y="1445"/>
                    </a:lnTo>
                    <a:lnTo>
                      <a:pt x="776" y="1444"/>
                    </a:lnTo>
                    <a:lnTo>
                      <a:pt x="776" y="1444"/>
                    </a:lnTo>
                    <a:cubicBezTo>
                      <a:pt x="775" y="1445"/>
                      <a:pt x="774" y="1445"/>
                      <a:pt x="773" y="1445"/>
                    </a:cubicBezTo>
                    <a:lnTo>
                      <a:pt x="773" y="1445"/>
                    </a:lnTo>
                    <a:cubicBezTo>
                      <a:pt x="773" y="1446"/>
                      <a:pt x="773" y="1446"/>
                      <a:pt x="773" y="1446"/>
                    </a:cubicBezTo>
                    <a:lnTo>
                      <a:pt x="773" y="1446"/>
                    </a:lnTo>
                    <a:cubicBezTo>
                      <a:pt x="760" y="1453"/>
                      <a:pt x="747" y="1458"/>
                      <a:pt x="735" y="1464"/>
                    </a:cubicBezTo>
                    <a:lnTo>
                      <a:pt x="735" y="1464"/>
                    </a:lnTo>
                    <a:cubicBezTo>
                      <a:pt x="747" y="1457"/>
                      <a:pt x="760" y="1451"/>
                      <a:pt x="773" y="1445"/>
                    </a:cubicBezTo>
                    <a:lnTo>
                      <a:pt x="773" y="1445"/>
                    </a:lnTo>
                    <a:cubicBezTo>
                      <a:pt x="771" y="1438"/>
                      <a:pt x="769" y="1431"/>
                      <a:pt x="768" y="1424"/>
                    </a:cubicBezTo>
                    <a:lnTo>
                      <a:pt x="768" y="1424"/>
                    </a:lnTo>
                    <a:lnTo>
                      <a:pt x="776" y="1444"/>
                    </a:lnTo>
                    <a:lnTo>
                      <a:pt x="776" y="1444"/>
                    </a:lnTo>
                    <a:cubicBezTo>
                      <a:pt x="791" y="1437"/>
                      <a:pt x="807" y="1431"/>
                      <a:pt x="822" y="1424"/>
                    </a:cubicBezTo>
                    <a:lnTo>
                      <a:pt x="822" y="1424"/>
                    </a:lnTo>
                    <a:lnTo>
                      <a:pt x="822" y="1424"/>
                    </a:lnTo>
                    <a:close/>
                    <a:moveTo>
                      <a:pt x="923" y="1296"/>
                    </a:moveTo>
                    <a:cubicBezTo>
                      <a:pt x="963" y="1377"/>
                      <a:pt x="1003" y="1457"/>
                      <a:pt x="1041" y="1534"/>
                    </a:cubicBezTo>
                    <a:cubicBezTo>
                      <a:pt x="972" y="1415"/>
                      <a:pt x="926" y="1344"/>
                      <a:pt x="896" y="1305"/>
                    </a:cubicBezTo>
                    <a:lnTo>
                      <a:pt x="896" y="1305"/>
                    </a:lnTo>
                    <a:cubicBezTo>
                      <a:pt x="905" y="1302"/>
                      <a:pt x="914" y="1299"/>
                      <a:pt x="923" y="1296"/>
                    </a:cubicBezTo>
                    <a:close/>
                    <a:moveTo>
                      <a:pt x="627" y="1522"/>
                    </a:moveTo>
                    <a:lnTo>
                      <a:pt x="165" y="1753"/>
                    </a:lnTo>
                    <a:cubicBezTo>
                      <a:pt x="288" y="1753"/>
                      <a:pt x="442" y="1630"/>
                      <a:pt x="627" y="1522"/>
                    </a:cubicBezTo>
                    <a:close/>
                    <a:moveTo>
                      <a:pt x="780" y="1471"/>
                    </a:moveTo>
                    <a:cubicBezTo>
                      <a:pt x="746" y="1490"/>
                      <a:pt x="702" y="1512"/>
                      <a:pt x="658" y="1534"/>
                    </a:cubicBezTo>
                    <a:cubicBezTo>
                      <a:pt x="987" y="1808"/>
                      <a:pt x="822" y="1862"/>
                      <a:pt x="932" y="2027"/>
                    </a:cubicBezTo>
                    <a:cubicBezTo>
                      <a:pt x="937" y="2032"/>
                      <a:pt x="941" y="2035"/>
                      <a:pt x="944" y="2035"/>
                    </a:cubicBezTo>
                    <a:cubicBezTo>
                      <a:pt x="964" y="2035"/>
                      <a:pt x="874" y="1835"/>
                      <a:pt x="780" y="1471"/>
                    </a:cubicBezTo>
                    <a:close/>
                    <a:moveTo>
                      <a:pt x="503" y="520"/>
                    </a:moveTo>
                    <a:lnTo>
                      <a:pt x="713" y="1096"/>
                    </a:lnTo>
                    <a:cubicBezTo>
                      <a:pt x="716" y="1103"/>
                      <a:pt x="718" y="1106"/>
                      <a:pt x="719" y="1106"/>
                    </a:cubicBezTo>
                    <a:cubicBezTo>
                      <a:pt x="725" y="1106"/>
                      <a:pt x="607" y="802"/>
                      <a:pt x="621" y="802"/>
                    </a:cubicBezTo>
                    <a:lnTo>
                      <a:pt x="621" y="802"/>
                    </a:lnTo>
                    <a:cubicBezTo>
                      <a:pt x="627" y="802"/>
                      <a:pt x="666" y="876"/>
                      <a:pt x="768" y="1096"/>
                    </a:cubicBezTo>
                    <a:cubicBezTo>
                      <a:pt x="757" y="1085"/>
                      <a:pt x="751" y="1081"/>
                      <a:pt x="747" y="1081"/>
                    </a:cubicBezTo>
                    <a:cubicBezTo>
                      <a:pt x="732" y="1081"/>
                      <a:pt x="768" y="1161"/>
                      <a:pt x="768" y="1205"/>
                    </a:cubicBezTo>
                    <a:cubicBezTo>
                      <a:pt x="768" y="1206"/>
                      <a:pt x="769" y="1207"/>
                      <a:pt x="769" y="1208"/>
                    </a:cubicBezTo>
                    <a:lnTo>
                      <a:pt x="769" y="1208"/>
                    </a:lnTo>
                    <a:cubicBezTo>
                      <a:pt x="804" y="1201"/>
                      <a:pt x="838" y="1193"/>
                      <a:pt x="868" y="1187"/>
                    </a:cubicBezTo>
                    <a:lnTo>
                      <a:pt x="868" y="1187"/>
                    </a:lnTo>
                    <a:cubicBezTo>
                      <a:pt x="871" y="1193"/>
                      <a:pt x="874" y="1199"/>
                      <a:pt x="877" y="1205"/>
                    </a:cubicBezTo>
                    <a:cubicBezTo>
                      <a:pt x="893" y="1199"/>
                      <a:pt x="907" y="1193"/>
                      <a:pt x="920" y="1188"/>
                    </a:cubicBezTo>
                    <a:lnTo>
                      <a:pt x="920" y="1188"/>
                    </a:lnTo>
                    <a:cubicBezTo>
                      <a:pt x="921" y="1189"/>
                      <a:pt x="922" y="1191"/>
                      <a:pt x="923" y="1192"/>
                    </a:cubicBezTo>
                    <a:lnTo>
                      <a:pt x="923" y="1192"/>
                    </a:lnTo>
                    <a:lnTo>
                      <a:pt x="877" y="1205"/>
                    </a:lnTo>
                    <a:cubicBezTo>
                      <a:pt x="890" y="1230"/>
                      <a:pt x="902" y="1255"/>
                      <a:pt x="915" y="1281"/>
                    </a:cubicBezTo>
                    <a:lnTo>
                      <a:pt x="915" y="1281"/>
                    </a:lnTo>
                    <a:cubicBezTo>
                      <a:pt x="967" y="1261"/>
                      <a:pt x="1007" y="1248"/>
                      <a:pt x="1039" y="1237"/>
                    </a:cubicBezTo>
                    <a:lnTo>
                      <a:pt x="1039" y="1237"/>
                    </a:lnTo>
                    <a:cubicBezTo>
                      <a:pt x="1041" y="1241"/>
                      <a:pt x="1043" y="1246"/>
                      <a:pt x="1045" y="1250"/>
                    </a:cubicBezTo>
                    <a:lnTo>
                      <a:pt x="1045" y="1250"/>
                    </a:lnTo>
                    <a:cubicBezTo>
                      <a:pt x="1047" y="1249"/>
                      <a:pt x="1049" y="1248"/>
                      <a:pt x="1052" y="1247"/>
                    </a:cubicBezTo>
                    <a:lnTo>
                      <a:pt x="1052" y="1247"/>
                    </a:lnTo>
                    <a:cubicBezTo>
                      <a:pt x="1049" y="1248"/>
                      <a:pt x="1047" y="1249"/>
                      <a:pt x="1045" y="1250"/>
                    </a:cubicBezTo>
                    <a:lnTo>
                      <a:pt x="1045" y="1250"/>
                    </a:lnTo>
                    <a:cubicBezTo>
                      <a:pt x="1045" y="1250"/>
                      <a:pt x="1045" y="1250"/>
                      <a:pt x="1045" y="1250"/>
                    </a:cubicBezTo>
                    <a:lnTo>
                      <a:pt x="1045" y="1250"/>
                    </a:lnTo>
                    <a:cubicBezTo>
                      <a:pt x="1008" y="1262"/>
                      <a:pt x="963" y="1277"/>
                      <a:pt x="920" y="1291"/>
                    </a:cubicBezTo>
                    <a:lnTo>
                      <a:pt x="920" y="1291"/>
                    </a:lnTo>
                    <a:cubicBezTo>
                      <a:pt x="921" y="1292"/>
                      <a:pt x="921" y="1294"/>
                      <a:pt x="922" y="1295"/>
                    </a:cubicBezTo>
                    <a:lnTo>
                      <a:pt x="922" y="1295"/>
                    </a:lnTo>
                    <a:cubicBezTo>
                      <a:pt x="913" y="1298"/>
                      <a:pt x="904" y="1301"/>
                      <a:pt x="895" y="1305"/>
                    </a:cubicBezTo>
                    <a:lnTo>
                      <a:pt x="895" y="1305"/>
                    </a:lnTo>
                    <a:cubicBezTo>
                      <a:pt x="894" y="1303"/>
                      <a:pt x="893" y="1302"/>
                      <a:pt x="892" y="1301"/>
                    </a:cubicBezTo>
                    <a:lnTo>
                      <a:pt x="892" y="1301"/>
                    </a:lnTo>
                    <a:cubicBezTo>
                      <a:pt x="875" y="1306"/>
                      <a:pt x="859" y="1311"/>
                      <a:pt x="844" y="1316"/>
                    </a:cubicBezTo>
                    <a:lnTo>
                      <a:pt x="844" y="1316"/>
                    </a:lnTo>
                    <a:cubicBezTo>
                      <a:pt x="844" y="1313"/>
                      <a:pt x="843" y="1310"/>
                      <a:pt x="843" y="1307"/>
                    </a:cubicBezTo>
                    <a:lnTo>
                      <a:pt x="843" y="1307"/>
                    </a:lnTo>
                    <a:cubicBezTo>
                      <a:pt x="836" y="1310"/>
                      <a:pt x="829" y="1312"/>
                      <a:pt x="822" y="1315"/>
                    </a:cubicBezTo>
                    <a:cubicBezTo>
                      <a:pt x="821" y="1315"/>
                      <a:pt x="819" y="1316"/>
                      <a:pt x="818" y="1316"/>
                    </a:cubicBezTo>
                    <a:lnTo>
                      <a:pt x="818" y="1316"/>
                    </a:lnTo>
                    <a:cubicBezTo>
                      <a:pt x="806" y="1291"/>
                      <a:pt x="790" y="1256"/>
                      <a:pt x="769" y="1208"/>
                    </a:cubicBezTo>
                    <a:lnTo>
                      <a:pt x="769" y="1208"/>
                    </a:lnTo>
                    <a:cubicBezTo>
                      <a:pt x="509" y="1266"/>
                      <a:pt x="138" y="1356"/>
                      <a:pt x="1" y="1424"/>
                    </a:cubicBezTo>
                    <a:cubicBezTo>
                      <a:pt x="275" y="1424"/>
                      <a:pt x="494" y="1424"/>
                      <a:pt x="220" y="1643"/>
                    </a:cubicBezTo>
                    <a:cubicBezTo>
                      <a:pt x="466" y="1530"/>
                      <a:pt x="542" y="1501"/>
                      <a:pt x="561" y="1501"/>
                    </a:cubicBezTo>
                    <a:cubicBezTo>
                      <a:pt x="580" y="1501"/>
                      <a:pt x="541" y="1530"/>
                      <a:pt x="560" y="1530"/>
                    </a:cubicBezTo>
                    <a:cubicBezTo>
                      <a:pt x="574" y="1530"/>
                      <a:pt x="618" y="1515"/>
                      <a:pt x="735" y="1464"/>
                    </a:cubicBezTo>
                    <a:lnTo>
                      <a:pt x="735" y="1464"/>
                    </a:lnTo>
                    <a:cubicBezTo>
                      <a:pt x="698" y="1482"/>
                      <a:pt x="662" y="1502"/>
                      <a:pt x="627" y="1522"/>
                    </a:cubicBezTo>
                    <a:lnTo>
                      <a:pt x="627" y="1522"/>
                    </a:lnTo>
                    <a:lnTo>
                      <a:pt x="774" y="1449"/>
                    </a:lnTo>
                    <a:lnTo>
                      <a:pt x="774" y="1449"/>
                    </a:lnTo>
                    <a:cubicBezTo>
                      <a:pt x="776" y="1456"/>
                      <a:pt x="778" y="1464"/>
                      <a:pt x="780" y="1471"/>
                    </a:cubicBezTo>
                    <a:lnTo>
                      <a:pt x="780" y="1471"/>
                    </a:lnTo>
                    <a:cubicBezTo>
                      <a:pt x="781" y="1470"/>
                      <a:pt x="783" y="1469"/>
                      <a:pt x="785" y="1468"/>
                    </a:cubicBezTo>
                    <a:lnTo>
                      <a:pt x="785" y="1468"/>
                    </a:lnTo>
                    <a:lnTo>
                      <a:pt x="1096" y="2246"/>
                    </a:lnTo>
                    <a:cubicBezTo>
                      <a:pt x="1096" y="1997"/>
                      <a:pt x="1033" y="1622"/>
                      <a:pt x="1146" y="1622"/>
                    </a:cubicBezTo>
                    <a:cubicBezTo>
                      <a:pt x="1182" y="1622"/>
                      <a:pt x="1236" y="1660"/>
                      <a:pt x="1315" y="1753"/>
                    </a:cubicBezTo>
                    <a:lnTo>
                      <a:pt x="1041" y="1260"/>
                    </a:lnTo>
                    <a:lnTo>
                      <a:pt x="1041" y="1260"/>
                    </a:lnTo>
                    <a:cubicBezTo>
                      <a:pt x="1058" y="1287"/>
                      <a:pt x="1065" y="1298"/>
                      <a:pt x="1067" y="1298"/>
                    </a:cubicBezTo>
                    <a:cubicBezTo>
                      <a:pt x="1068" y="1298"/>
                      <a:pt x="1060" y="1281"/>
                      <a:pt x="1046" y="1252"/>
                    </a:cubicBezTo>
                    <a:lnTo>
                      <a:pt x="1046" y="1252"/>
                    </a:lnTo>
                    <a:cubicBezTo>
                      <a:pt x="1087" y="1238"/>
                      <a:pt x="1112" y="1229"/>
                      <a:pt x="1125" y="1224"/>
                    </a:cubicBezTo>
                    <a:lnTo>
                      <a:pt x="1125" y="1224"/>
                    </a:lnTo>
                    <a:cubicBezTo>
                      <a:pt x="1251" y="1416"/>
                      <a:pt x="1390" y="1628"/>
                      <a:pt x="1480" y="1808"/>
                    </a:cubicBezTo>
                    <a:cubicBezTo>
                      <a:pt x="1452" y="1725"/>
                      <a:pt x="1466" y="1725"/>
                      <a:pt x="1480" y="1725"/>
                    </a:cubicBezTo>
                    <a:cubicBezTo>
                      <a:pt x="1493" y="1725"/>
                      <a:pt x="1507" y="1725"/>
                      <a:pt x="1480" y="1643"/>
                    </a:cubicBezTo>
                    <a:lnTo>
                      <a:pt x="1315" y="1424"/>
                    </a:lnTo>
                    <a:cubicBezTo>
                      <a:pt x="1212" y="1280"/>
                      <a:pt x="1171" y="1221"/>
                      <a:pt x="1175" y="1221"/>
                    </a:cubicBezTo>
                    <a:lnTo>
                      <a:pt x="1175" y="1221"/>
                    </a:lnTo>
                    <a:cubicBezTo>
                      <a:pt x="1180" y="1221"/>
                      <a:pt x="1309" y="1384"/>
                      <a:pt x="1480" y="1589"/>
                    </a:cubicBezTo>
                    <a:cubicBezTo>
                      <a:pt x="1387" y="1441"/>
                      <a:pt x="1295" y="1311"/>
                      <a:pt x="1202" y="1190"/>
                    </a:cubicBezTo>
                    <a:lnTo>
                      <a:pt x="1202" y="1190"/>
                    </a:lnTo>
                    <a:cubicBezTo>
                      <a:pt x="1178" y="1200"/>
                      <a:pt x="1152" y="1210"/>
                      <a:pt x="1123" y="1221"/>
                    </a:cubicBezTo>
                    <a:lnTo>
                      <a:pt x="1123" y="1221"/>
                    </a:lnTo>
                    <a:cubicBezTo>
                      <a:pt x="1121" y="1218"/>
                      <a:pt x="1119" y="1215"/>
                      <a:pt x="1117" y="1211"/>
                    </a:cubicBezTo>
                    <a:lnTo>
                      <a:pt x="1117" y="1211"/>
                    </a:lnTo>
                    <a:cubicBezTo>
                      <a:pt x="1096" y="1218"/>
                      <a:pt x="1072" y="1226"/>
                      <a:pt x="1039" y="1237"/>
                    </a:cubicBezTo>
                    <a:lnTo>
                      <a:pt x="1039" y="1237"/>
                    </a:lnTo>
                    <a:cubicBezTo>
                      <a:pt x="1029" y="1217"/>
                      <a:pt x="1018" y="1195"/>
                      <a:pt x="1005" y="1170"/>
                    </a:cubicBezTo>
                    <a:lnTo>
                      <a:pt x="1005" y="1170"/>
                    </a:lnTo>
                    <a:lnTo>
                      <a:pt x="924" y="1192"/>
                    </a:lnTo>
                    <a:lnTo>
                      <a:pt x="924" y="1192"/>
                    </a:lnTo>
                    <a:cubicBezTo>
                      <a:pt x="923" y="1191"/>
                      <a:pt x="922" y="1189"/>
                      <a:pt x="921" y="1187"/>
                    </a:cubicBezTo>
                    <a:lnTo>
                      <a:pt x="921" y="1187"/>
                    </a:lnTo>
                    <a:cubicBezTo>
                      <a:pt x="943" y="1178"/>
                      <a:pt x="962" y="1170"/>
                      <a:pt x="979" y="1163"/>
                    </a:cubicBezTo>
                    <a:lnTo>
                      <a:pt x="979" y="1163"/>
                    </a:lnTo>
                    <a:cubicBezTo>
                      <a:pt x="961" y="1167"/>
                      <a:pt x="939" y="1172"/>
                      <a:pt x="914" y="1177"/>
                    </a:cubicBezTo>
                    <a:lnTo>
                      <a:pt x="914" y="1177"/>
                    </a:lnTo>
                    <a:cubicBezTo>
                      <a:pt x="852" y="1077"/>
                      <a:pt x="804" y="1001"/>
                      <a:pt x="765" y="937"/>
                    </a:cubicBezTo>
                    <a:lnTo>
                      <a:pt x="765" y="937"/>
                    </a:lnTo>
                    <a:cubicBezTo>
                      <a:pt x="797" y="995"/>
                      <a:pt x="843" y="1071"/>
                      <a:pt x="913" y="1177"/>
                    </a:cubicBezTo>
                    <a:lnTo>
                      <a:pt x="913" y="1177"/>
                    </a:lnTo>
                    <a:cubicBezTo>
                      <a:pt x="899" y="1180"/>
                      <a:pt x="884" y="1183"/>
                      <a:pt x="868" y="1187"/>
                    </a:cubicBezTo>
                    <a:lnTo>
                      <a:pt x="868" y="1187"/>
                    </a:lnTo>
                    <a:cubicBezTo>
                      <a:pt x="750" y="950"/>
                      <a:pt x="632" y="714"/>
                      <a:pt x="542" y="536"/>
                    </a:cubicBezTo>
                    <a:lnTo>
                      <a:pt x="542" y="536"/>
                    </a:lnTo>
                    <a:cubicBezTo>
                      <a:pt x="530" y="531"/>
                      <a:pt x="517" y="525"/>
                      <a:pt x="503" y="52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3" name="Google Shape;4333;p32"/>
              <p:cNvSpPr/>
              <p:nvPr/>
            </p:nvSpPr>
            <p:spPr>
              <a:xfrm>
                <a:off x="7101907" y="2711005"/>
                <a:ext cx="1369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11" extrusionOk="0">
                    <a:moveTo>
                      <a:pt x="110" y="110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4" name="Google Shape;4334;p32"/>
              <p:cNvSpPr/>
              <p:nvPr/>
            </p:nvSpPr>
            <p:spPr>
              <a:xfrm>
                <a:off x="7094503" y="2703049"/>
                <a:ext cx="2036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" extrusionOk="0">
                    <a:moveTo>
                      <a:pt x="164" y="0"/>
                    </a:moveTo>
                    <a:lnTo>
                      <a:pt x="110" y="0"/>
                    </a:lnTo>
                    <a:cubicBezTo>
                      <a:pt x="0" y="0"/>
                      <a:pt x="110" y="0"/>
                      <a:pt x="164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5" name="Google Shape;4335;p32"/>
              <p:cNvSpPr/>
              <p:nvPr/>
            </p:nvSpPr>
            <p:spPr>
              <a:xfrm>
                <a:off x="7101907" y="270835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6" name="Google Shape;4336;p32"/>
              <p:cNvSpPr/>
              <p:nvPr/>
            </p:nvSpPr>
            <p:spPr>
              <a:xfrm>
                <a:off x="7092473" y="2695094"/>
                <a:ext cx="2048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166" h="220" extrusionOk="0">
                    <a:moveTo>
                      <a:pt x="1" y="0"/>
                    </a:moveTo>
                    <a:lnTo>
                      <a:pt x="1" y="55"/>
                    </a:lnTo>
                    <a:lnTo>
                      <a:pt x="165" y="21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7" name="Google Shape;4337;p32"/>
              <p:cNvSpPr/>
              <p:nvPr/>
            </p:nvSpPr>
            <p:spPr>
              <a:xfrm>
                <a:off x="7101231" y="2700397"/>
                <a:ext cx="3393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56" extrusionOk="0">
                    <a:moveTo>
                      <a:pt x="275" y="0"/>
                    </a:moveTo>
                    <a:lnTo>
                      <a:pt x="1" y="5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8" name="Google Shape;4338;p32"/>
              <p:cNvSpPr/>
              <p:nvPr/>
            </p:nvSpPr>
            <p:spPr>
              <a:xfrm>
                <a:off x="7105954" y="2700397"/>
                <a:ext cx="679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5" h="1" extrusionOk="0">
                    <a:moveTo>
                      <a:pt x="55" y="0"/>
                    </a:moveTo>
                    <a:lnTo>
                      <a:pt x="0" y="0"/>
                    </a:lnTo>
                    <a:cubicBezTo>
                      <a:pt x="55" y="0"/>
                      <a:pt x="55" y="0"/>
                      <a:pt x="55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9" name="Google Shape;4339;p32"/>
              <p:cNvSpPr/>
              <p:nvPr/>
            </p:nvSpPr>
            <p:spPr>
              <a:xfrm>
                <a:off x="7082154" y="2675199"/>
                <a:ext cx="25835" cy="2893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364" extrusionOk="0">
                    <a:moveTo>
                      <a:pt x="128" y="712"/>
                    </a:moveTo>
                    <a:lnTo>
                      <a:pt x="128" y="712"/>
                    </a:lnTo>
                    <a:cubicBezTo>
                      <a:pt x="376" y="905"/>
                      <a:pt x="402" y="918"/>
                      <a:pt x="423" y="924"/>
                    </a:cubicBezTo>
                    <a:lnTo>
                      <a:pt x="423" y="924"/>
                    </a:lnTo>
                    <a:cubicBezTo>
                      <a:pt x="365" y="878"/>
                      <a:pt x="271" y="810"/>
                      <a:pt x="128" y="712"/>
                    </a:cubicBezTo>
                    <a:close/>
                    <a:moveTo>
                      <a:pt x="399" y="1170"/>
                    </a:moveTo>
                    <a:cubicBezTo>
                      <a:pt x="398" y="1170"/>
                      <a:pt x="564" y="1272"/>
                      <a:pt x="614" y="1308"/>
                    </a:cubicBezTo>
                    <a:lnTo>
                      <a:pt x="614" y="1308"/>
                    </a:lnTo>
                    <a:cubicBezTo>
                      <a:pt x="511" y="1205"/>
                      <a:pt x="510" y="1205"/>
                      <a:pt x="456" y="1205"/>
                    </a:cubicBezTo>
                    <a:cubicBezTo>
                      <a:pt x="415" y="1180"/>
                      <a:pt x="399" y="1170"/>
                      <a:pt x="399" y="1170"/>
                    </a:cubicBezTo>
                    <a:close/>
                    <a:moveTo>
                      <a:pt x="614" y="1308"/>
                    </a:moveTo>
                    <a:cubicBezTo>
                      <a:pt x="616" y="1310"/>
                      <a:pt x="619" y="1312"/>
                      <a:pt x="621" y="1315"/>
                    </a:cubicBezTo>
                    <a:cubicBezTo>
                      <a:pt x="622" y="1315"/>
                      <a:pt x="623" y="1315"/>
                      <a:pt x="624" y="1315"/>
                    </a:cubicBezTo>
                    <a:lnTo>
                      <a:pt x="624" y="1315"/>
                    </a:lnTo>
                    <a:cubicBezTo>
                      <a:pt x="621" y="1313"/>
                      <a:pt x="618" y="1311"/>
                      <a:pt x="614" y="1308"/>
                    </a:cubicBezTo>
                    <a:close/>
                    <a:moveTo>
                      <a:pt x="1507" y="1710"/>
                    </a:moveTo>
                    <a:cubicBezTo>
                      <a:pt x="1530" y="1725"/>
                      <a:pt x="1546" y="1738"/>
                      <a:pt x="1545" y="1738"/>
                    </a:cubicBezTo>
                    <a:cubicBezTo>
                      <a:pt x="1545" y="1738"/>
                      <a:pt x="1534" y="1730"/>
                      <a:pt x="1507" y="1710"/>
                    </a:cubicBezTo>
                    <a:close/>
                    <a:moveTo>
                      <a:pt x="1323" y="1853"/>
                    </a:moveTo>
                    <a:lnTo>
                      <a:pt x="1323" y="1853"/>
                    </a:lnTo>
                    <a:cubicBezTo>
                      <a:pt x="1326" y="1853"/>
                      <a:pt x="1385" y="1869"/>
                      <a:pt x="1433" y="1881"/>
                    </a:cubicBezTo>
                    <a:lnTo>
                      <a:pt x="1433" y="1881"/>
                    </a:lnTo>
                    <a:cubicBezTo>
                      <a:pt x="1445" y="1885"/>
                      <a:pt x="1457" y="1890"/>
                      <a:pt x="1468" y="1894"/>
                    </a:cubicBezTo>
                    <a:lnTo>
                      <a:pt x="1468" y="1894"/>
                    </a:lnTo>
                    <a:cubicBezTo>
                      <a:pt x="1356" y="1864"/>
                      <a:pt x="1321" y="1853"/>
                      <a:pt x="1323" y="1853"/>
                    </a:cubicBezTo>
                    <a:close/>
                    <a:moveTo>
                      <a:pt x="1278" y="2027"/>
                    </a:moveTo>
                    <a:cubicBezTo>
                      <a:pt x="1263" y="2027"/>
                      <a:pt x="1316" y="2031"/>
                      <a:pt x="1401" y="2037"/>
                    </a:cubicBezTo>
                    <a:lnTo>
                      <a:pt x="1401" y="2037"/>
                    </a:lnTo>
                    <a:cubicBezTo>
                      <a:pt x="1364" y="2034"/>
                      <a:pt x="1323" y="2031"/>
                      <a:pt x="1278" y="2027"/>
                    </a:cubicBezTo>
                    <a:close/>
                    <a:moveTo>
                      <a:pt x="1401" y="2037"/>
                    </a:moveTo>
                    <a:lnTo>
                      <a:pt x="1401" y="2037"/>
                    </a:lnTo>
                    <a:cubicBezTo>
                      <a:pt x="1444" y="2040"/>
                      <a:pt x="1483" y="2043"/>
                      <a:pt x="1518" y="2045"/>
                    </a:cubicBezTo>
                    <a:lnTo>
                      <a:pt x="1518" y="2045"/>
                    </a:lnTo>
                    <a:cubicBezTo>
                      <a:pt x="1475" y="2042"/>
                      <a:pt x="1436" y="2040"/>
                      <a:pt x="1401" y="2037"/>
                    </a:cubicBezTo>
                    <a:close/>
                    <a:moveTo>
                      <a:pt x="402" y="1424"/>
                    </a:moveTo>
                    <a:cubicBezTo>
                      <a:pt x="347" y="1479"/>
                      <a:pt x="456" y="1588"/>
                      <a:pt x="785" y="1698"/>
                    </a:cubicBezTo>
                    <a:cubicBezTo>
                      <a:pt x="676" y="1698"/>
                      <a:pt x="402" y="1588"/>
                      <a:pt x="347" y="1588"/>
                    </a:cubicBezTo>
                    <a:cubicBezTo>
                      <a:pt x="317" y="1584"/>
                      <a:pt x="297" y="1582"/>
                      <a:pt x="284" y="1582"/>
                    </a:cubicBezTo>
                    <a:cubicBezTo>
                      <a:pt x="145" y="1582"/>
                      <a:pt x="936" y="1814"/>
                      <a:pt x="836" y="1814"/>
                    </a:cubicBezTo>
                    <a:cubicBezTo>
                      <a:pt x="827" y="1814"/>
                      <a:pt x="810" y="1812"/>
                      <a:pt x="785" y="1807"/>
                    </a:cubicBezTo>
                    <a:lnTo>
                      <a:pt x="347" y="1698"/>
                    </a:lnTo>
                    <a:lnTo>
                      <a:pt x="347" y="1698"/>
                    </a:lnTo>
                    <a:cubicBezTo>
                      <a:pt x="895" y="1862"/>
                      <a:pt x="183" y="1753"/>
                      <a:pt x="511" y="1862"/>
                    </a:cubicBezTo>
                    <a:cubicBezTo>
                      <a:pt x="556" y="1874"/>
                      <a:pt x="599" y="1883"/>
                      <a:pt x="640" y="1890"/>
                    </a:cubicBezTo>
                    <a:lnTo>
                      <a:pt x="640" y="1890"/>
                    </a:lnTo>
                    <a:cubicBezTo>
                      <a:pt x="674" y="1907"/>
                      <a:pt x="1139" y="1981"/>
                      <a:pt x="963" y="1981"/>
                    </a:cubicBezTo>
                    <a:cubicBezTo>
                      <a:pt x="930" y="1981"/>
                      <a:pt x="873" y="1978"/>
                      <a:pt x="785" y="1972"/>
                    </a:cubicBezTo>
                    <a:lnTo>
                      <a:pt x="785" y="1972"/>
                    </a:lnTo>
                    <a:cubicBezTo>
                      <a:pt x="1170" y="2001"/>
                      <a:pt x="1459" y="2031"/>
                      <a:pt x="1652" y="2052"/>
                    </a:cubicBezTo>
                    <a:lnTo>
                      <a:pt x="1652" y="2052"/>
                    </a:lnTo>
                    <a:cubicBezTo>
                      <a:pt x="1615" y="2051"/>
                      <a:pt x="1571" y="2049"/>
                      <a:pt x="1518" y="2045"/>
                    </a:cubicBezTo>
                    <a:lnTo>
                      <a:pt x="1518" y="2045"/>
                    </a:lnTo>
                    <a:cubicBezTo>
                      <a:pt x="1581" y="2050"/>
                      <a:pt x="1651" y="2055"/>
                      <a:pt x="1718" y="2059"/>
                    </a:cubicBezTo>
                    <a:lnTo>
                      <a:pt x="1718" y="2059"/>
                    </a:lnTo>
                    <a:cubicBezTo>
                      <a:pt x="1698" y="2057"/>
                      <a:pt x="1676" y="2055"/>
                      <a:pt x="1652" y="2052"/>
                    </a:cubicBezTo>
                    <a:lnTo>
                      <a:pt x="1652" y="2052"/>
                    </a:lnTo>
                    <a:cubicBezTo>
                      <a:pt x="1703" y="2054"/>
                      <a:pt x="1741" y="2054"/>
                      <a:pt x="1773" y="2054"/>
                    </a:cubicBezTo>
                    <a:lnTo>
                      <a:pt x="1773" y="2054"/>
                    </a:lnTo>
                    <a:cubicBezTo>
                      <a:pt x="1741" y="2054"/>
                      <a:pt x="1709" y="2053"/>
                      <a:pt x="1552" y="2027"/>
                    </a:cubicBezTo>
                    <a:cubicBezTo>
                      <a:pt x="1497" y="1999"/>
                      <a:pt x="1483" y="1985"/>
                      <a:pt x="1531" y="1985"/>
                    </a:cubicBezTo>
                    <a:cubicBezTo>
                      <a:pt x="1563" y="1985"/>
                      <a:pt x="1622" y="1991"/>
                      <a:pt x="1713" y="2003"/>
                    </a:cubicBezTo>
                    <a:lnTo>
                      <a:pt x="1713" y="2003"/>
                    </a:lnTo>
                    <a:cubicBezTo>
                      <a:pt x="1694" y="1998"/>
                      <a:pt x="1685" y="1995"/>
                      <a:pt x="1692" y="1995"/>
                    </a:cubicBezTo>
                    <a:cubicBezTo>
                      <a:pt x="1700" y="1995"/>
                      <a:pt x="1736" y="2001"/>
                      <a:pt x="1812" y="2014"/>
                    </a:cubicBezTo>
                    <a:lnTo>
                      <a:pt x="1812" y="2014"/>
                    </a:lnTo>
                    <a:cubicBezTo>
                      <a:pt x="1669" y="1987"/>
                      <a:pt x="1589" y="1957"/>
                      <a:pt x="1442" y="1911"/>
                    </a:cubicBezTo>
                    <a:lnTo>
                      <a:pt x="1442" y="1911"/>
                    </a:lnTo>
                    <a:cubicBezTo>
                      <a:pt x="1488" y="1922"/>
                      <a:pt x="1524" y="1928"/>
                      <a:pt x="1542" y="1928"/>
                    </a:cubicBezTo>
                    <a:cubicBezTo>
                      <a:pt x="1547" y="1928"/>
                      <a:pt x="1550" y="1928"/>
                      <a:pt x="1552" y="1927"/>
                    </a:cubicBezTo>
                    <a:lnTo>
                      <a:pt x="1552" y="1927"/>
                    </a:lnTo>
                    <a:cubicBezTo>
                      <a:pt x="1683" y="1976"/>
                      <a:pt x="1724" y="1987"/>
                      <a:pt x="1754" y="1992"/>
                    </a:cubicBezTo>
                    <a:lnTo>
                      <a:pt x="1754" y="1992"/>
                    </a:lnTo>
                    <a:cubicBezTo>
                      <a:pt x="1721" y="1980"/>
                      <a:pt x="1704" y="1972"/>
                      <a:pt x="1716" y="1972"/>
                    </a:cubicBezTo>
                    <a:cubicBezTo>
                      <a:pt x="1736" y="1972"/>
                      <a:pt x="1792" y="1986"/>
                      <a:pt x="1853" y="2005"/>
                    </a:cubicBezTo>
                    <a:lnTo>
                      <a:pt x="1853" y="2005"/>
                    </a:lnTo>
                    <a:cubicBezTo>
                      <a:pt x="1850" y="2003"/>
                      <a:pt x="1847" y="2002"/>
                      <a:pt x="1844" y="2001"/>
                    </a:cubicBezTo>
                    <a:lnTo>
                      <a:pt x="1844" y="2001"/>
                    </a:lnTo>
                    <a:cubicBezTo>
                      <a:pt x="1846" y="2001"/>
                      <a:pt x="1847" y="2001"/>
                      <a:pt x="1849" y="2002"/>
                    </a:cubicBezTo>
                    <a:lnTo>
                      <a:pt x="1849" y="2002"/>
                    </a:lnTo>
                    <a:cubicBezTo>
                      <a:pt x="1847" y="2001"/>
                      <a:pt x="1845" y="2001"/>
                      <a:pt x="1843" y="2000"/>
                    </a:cubicBezTo>
                    <a:lnTo>
                      <a:pt x="1843" y="2000"/>
                    </a:lnTo>
                    <a:cubicBezTo>
                      <a:pt x="1843" y="2000"/>
                      <a:pt x="1844" y="2000"/>
                      <a:pt x="1844" y="2001"/>
                    </a:cubicBezTo>
                    <a:lnTo>
                      <a:pt x="1844" y="2001"/>
                    </a:lnTo>
                    <a:cubicBezTo>
                      <a:pt x="1648" y="1945"/>
                      <a:pt x="1578" y="1926"/>
                      <a:pt x="1554" y="1920"/>
                    </a:cubicBezTo>
                    <a:lnTo>
                      <a:pt x="1554" y="1920"/>
                    </a:lnTo>
                    <a:cubicBezTo>
                      <a:pt x="1554" y="1919"/>
                      <a:pt x="1553" y="1918"/>
                      <a:pt x="1552" y="1917"/>
                    </a:cubicBezTo>
                    <a:cubicBezTo>
                      <a:pt x="1551" y="1917"/>
                      <a:pt x="1550" y="1916"/>
                      <a:pt x="1549" y="1916"/>
                    </a:cubicBezTo>
                    <a:lnTo>
                      <a:pt x="1549" y="1916"/>
                    </a:lnTo>
                    <a:cubicBezTo>
                      <a:pt x="1550" y="1913"/>
                      <a:pt x="1520" y="1895"/>
                      <a:pt x="1278" y="1807"/>
                    </a:cubicBezTo>
                    <a:cubicBezTo>
                      <a:pt x="949" y="1698"/>
                      <a:pt x="949" y="1643"/>
                      <a:pt x="402" y="1424"/>
                    </a:cubicBezTo>
                    <a:close/>
                    <a:moveTo>
                      <a:pt x="1773" y="2054"/>
                    </a:moveTo>
                    <a:cubicBezTo>
                      <a:pt x="1775" y="2054"/>
                      <a:pt x="1776" y="2054"/>
                      <a:pt x="1778" y="2054"/>
                    </a:cubicBezTo>
                    <a:cubicBezTo>
                      <a:pt x="1798" y="2054"/>
                      <a:pt x="1822" y="2054"/>
                      <a:pt x="1879" y="2060"/>
                    </a:cubicBezTo>
                    <a:lnTo>
                      <a:pt x="1879" y="2060"/>
                    </a:lnTo>
                    <a:cubicBezTo>
                      <a:pt x="1873" y="2058"/>
                      <a:pt x="1875" y="2057"/>
                      <a:pt x="1882" y="2057"/>
                    </a:cubicBezTo>
                    <a:cubicBezTo>
                      <a:pt x="1886" y="2057"/>
                      <a:pt x="1890" y="2057"/>
                      <a:pt x="1895" y="2057"/>
                    </a:cubicBezTo>
                    <a:lnTo>
                      <a:pt x="1895" y="2057"/>
                    </a:lnTo>
                    <a:cubicBezTo>
                      <a:pt x="1857" y="2054"/>
                      <a:pt x="1826" y="2054"/>
                      <a:pt x="1785" y="2054"/>
                    </a:cubicBezTo>
                    <a:cubicBezTo>
                      <a:pt x="1781" y="2054"/>
                      <a:pt x="1777" y="2054"/>
                      <a:pt x="1773" y="2054"/>
                    </a:cubicBezTo>
                    <a:close/>
                    <a:moveTo>
                      <a:pt x="1977" y="2064"/>
                    </a:moveTo>
                    <a:cubicBezTo>
                      <a:pt x="1981" y="2065"/>
                      <a:pt x="1985" y="2066"/>
                      <a:pt x="1989" y="2067"/>
                    </a:cubicBezTo>
                    <a:lnTo>
                      <a:pt x="1989" y="2067"/>
                    </a:lnTo>
                    <a:cubicBezTo>
                      <a:pt x="1987" y="2067"/>
                      <a:pt x="1985" y="2066"/>
                      <a:pt x="1984" y="2066"/>
                    </a:cubicBezTo>
                    <a:lnTo>
                      <a:pt x="1984" y="2066"/>
                    </a:lnTo>
                    <a:cubicBezTo>
                      <a:pt x="1982" y="2066"/>
                      <a:pt x="1979" y="2065"/>
                      <a:pt x="1977" y="2064"/>
                    </a:cubicBezTo>
                    <a:close/>
                    <a:moveTo>
                      <a:pt x="456" y="0"/>
                    </a:moveTo>
                    <a:cubicBezTo>
                      <a:pt x="456" y="150"/>
                      <a:pt x="1001" y="843"/>
                      <a:pt x="934" y="843"/>
                    </a:cubicBezTo>
                    <a:cubicBezTo>
                      <a:pt x="927" y="843"/>
                      <a:pt x="914" y="836"/>
                      <a:pt x="895" y="822"/>
                    </a:cubicBezTo>
                    <a:cubicBezTo>
                      <a:pt x="895" y="822"/>
                      <a:pt x="730" y="657"/>
                      <a:pt x="621" y="438"/>
                    </a:cubicBezTo>
                    <a:cubicBezTo>
                      <a:pt x="511" y="438"/>
                      <a:pt x="1059" y="1041"/>
                      <a:pt x="1114" y="1150"/>
                    </a:cubicBezTo>
                    <a:cubicBezTo>
                      <a:pt x="669" y="689"/>
                      <a:pt x="521" y="545"/>
                      <a:pt x="506" y="545"/>
                    </a:cubicBezTo>
                    <a:lnTo>
                      <a:pt x="506" y="545"/>
                    </a:lnTo>
                    <a:cubicBezTo>
                      <a:pt x="480" y="545"/>
                      <a:pt x="821" y="947"/>
                      <a:pt x="760" y="947"/>
                    </a:cubicBezTo>
                    <a:cubicBezTo>
                      <a:pt x="737" y="947"/>
                      <a:pt x="651" y="885"/>
                      <a:pt x="456" y="712"/>
                    </a:cubicBezTo>
                    <a:lnTo>
                      <a:pt x="456" y="712"/>
                    </a:lnTo>
                    <a:cubicBezTo>
                      <a:pt x="566" y="876"/>
                      <a:pt x="347" y="767"/>
                      <a:pt x="676" y="1095"/>
                    </a:cubicBezTo>
                    <a:cubicBezTo>
                      <a:pt x="458" y="932"/>
                      <a:pt x="443" y="931"/>
                      <a:pt x="423" y="924"/>
                    </a:cubicBezTo>
                    <a:lnTo>
                      <a:pt x="423" y="924"/>
                    </a:lnTo>
                    <a:cubicBezTo>
                      <a:pt x="513" y="997"/>
                      <a:pt x="518" y="1017"/>
                      <a:pt x="490" y="1017"/>
                    </a:cubicBezTo>
                    <a:cubicBezTo>
                      <a:pt x="457" y="1017"/>
                      <a:pt x="379" y="988"/>
                      <a:pt x="352" y="988"/>
                    </a:cubicBezTo>
                    <a:cubicBezTo>
                      <a:pt x="312" y="988"/>
                      <a:pt x="387" y="1052"/>
                      <a:pt x="895" y="1369"/>
                    </a:cubicBezTo>
                    <a:cubicBezTo>
                      <a:pt x="781" y="1321"/>
                      <a:pt x="745" y="1306"/>
                      <a:pt x="739" y="1306"/>
                    </a:cubicBezTo>
                    <a:lnTo>
                      <a:pt x="739" y="1306"/>
                    </a:lnTo>
                    <a:cubicBezTo>
                      <a:pt x="730" y="1306"/>
                      <a:pt x="806" y="1347"/>
                      <a:pt x="765" y="1347"/>
                    </a:cubicBezTo>
                    <a:cubicBezTo>
                      <a:pt x="747" y="1347"/>
                      <a:pt x="705" y="1339"/>
                      <a:pt x="624" y="1315"/>
                    </a:cubicBezTo>
                    <a:lnTo>
                      <a:pt x="624" y="1315"/>
                    </a:lnTo>
                    <a:cubicBezTo>
                      <a:pt x="628" y="1319"/>
                      <a:pt x="629" y="1321"/>
                      <a:pt x="627" y="1321"/>
                    </a:cubicBezTo>
                    <a:cubicBezTo>
                      <a:pt x="619" y="1321"/>
                      <a:pt x="559" y="1291"/>
                      <a:pt x="402" y="1205"/>
                    </a:cubicBezTo>
                    <a:cubicBezTo>
                      <a:pt x="237" y="1205"/>
                      <a:pt x="785" y="1424"/>
                      <a:pt x="1114" y="1643"/>
                    </a:cubicBezTo>
                    <a:cubicBezTo>
                      <a:pt x="949" y="1588"/>
                      <a:pt x="785" y="1479"/>
                      <a:pt x="183" y="1260"/>
                    </a:cubicBezTo>
                    <a:lnTo>
                      <a:pt x="183" y="1260"/>
                    </a:lnTo>
                    <a:cubicBezTo>
                      <a:pt x="840" y="1534"/>
                      <a:pt x="511" y="1424"/>
                      <a:pt x="840" y="1588"/>
                    </a:cubicBezTo>
                    <a:cubicBezTo>
                      <a:pt x="895" y="1588"/>
                      <a:pt x="1004" y="1643"/>
                      <a:pt x="1278" y="1753"/>
                    </a:cubicBezTo>
                    <a:cubicBezTo>
                      <a:pt x="1182" y="1753"/>
                      <a:pt x="1593" y="1922"/>
                      <a:pt x="1843" y="2000"/>
                    </a:cubicBezTo>
                    <a:lnTo>
                      <a:pt x="1843" y="2000"/>
                    </a:lnTo>
                    <a:cubicBezTo>
                      <a:pt x="1837" y="1997"/>
                      <a:pt x="1831" y="1995"/>
                      <a:pt x="1826" y="1992"/>
                    </a:cubicBezTo>
                    <a:lnTo>
                      <a:pt x="1826" y="1992"/>
                    </a:lnTo>
                    <a:cubicBezTo>
                      <a:pt x="1836" y="1996"/>
                      <a:pt x="1848" y="2000"/>
                      <a:pt x="1860" y="2005"/>
                    </a:cubicBezTo>
                    <a:lnTo>
                      <a:pt x="1860" y="2005"/>
                    </a:lnTo>
                    <a:cubicBezTo>
                      <a:pt x="1856" y="2004"/>
                      <a:pt x="1852" y="2003"/>
                      <a:pt x="1849" y="2002"/>
                    </a:cubicBezTo>
                    <a:lnTo>
                      <a:pt x="1849" y="2002"/>
                    </a:lnTo>
                    <a:cubicBezTo>
                      <a:pt x="1853" y="2003"/>
                      <a:pt x="1858" y="2005"/>
                      <a:pt x="1863" y="2006"/>
                    </a:cubicBezTo>
                    <a:lnTo>
                      <a:pt x="1863" y="2006"/>
                    </a:lnTo>
                    <a:cubicBezTo>
                      <a:pt x="1868" y="2008"/>
                      <a:pt x="1874" y="2011"/>
                      <a:pt x="1880" y="2013"/>
                    </a:cubicBezTo>
                    <a:lnTo>
                      <a:pt x="1880" y="2013"/>
                    </a:lnTo>
                    <a:cubicBezTo>
                      <a:pt x="1871" y="2010"/>
                      <a:pt x="1862" y="2007"/>
                      <a:pt x="1853" y="2005"/>
                    </a:cubicBezTo>
                    <a:lnTo>
                      <a:pt x="1853" y="2005"/>
                    </a:lnTo>
                    <a:cubicBezTo>
                      <a:pt x="1877" y="2016"/>
                      <a:pt x="1904" y="2028"/>
                      <a:pt x="1928" y="2039"/>
                    </a:cubicBezTo>
                    <a:lnTo>
                      <a:pt x="1928" y="2039"/>
                    </a:lnTo>
                    <a:cubicBezTo>
                      <a:pt x="1810" y="1998"/>
                      <a:pt x="1788" y="1998"/>
                      <a:pt x="1754" y="1992"/>
                    </a:cubicBezTo>
                    <a:lnTo>
                      <a:pt x="1754" y="1992"/>
                    </a:lnTo>
                    <a:cubicBezTo>
                      <a:pt x="1774" y="1999"/>
                      <a:pt x="1800" y="2008"/>
                      <a:pt x="1828" y="2017"/>
                    </a:cubicBezTo>
                    <a:lnTo>
                      <a:pt x="1828" y="2017"/>
                    </a:lnTo>
                    <a:cubicBezTo>
                      <a:pt x="1822" y="2016"/>
                      <a:pt x="1817" y="2015"/>
                      <a:pt x="1812" y="2014"/>
                    </a:cubicBezTo>
                    <a:lnTo>
                      <a:pt x="1812" y="2014"/>
                    </a:lnTo>
                    <a:cubicBezTo>
                      <a:pt x="1818" y="2015"/>
                      <a:pt x="1823" y="2016"/>
                      <a:pt x="1829" y="2017"/>
                    </a:cubicBezTo>
                    <a:lnTo>
                      <a:pt x="1829" y="2017"/>
                    </a:lnTo>
                    <a:cubicBezTo>
                      <a:pt x="1832" y="2019"/>
                      <a:pt x="1835" y="2020"/>
                      <a:pt x="1838" y="2021"/>
                    </a:cubicBezTo>
                    <a:lnTo>
                      <a:pt x="1838" y="2021"/>
                    </a:lnTo>
                    <a:cubicBezTo>
                      <a:pt x="1791" y="2014"/>
                      <a:pt x="1749" y="2008"/>
                      <a:pt x="1713" y="2003"/>
                    </a:cubicBezTo>
                    <a:lnTo>
                      <a:pt x="1713" y="2003"/>
                    </a:lnTo>
                    <a:cubicBezTo>
                      <a:pt x="1757" y="2015"/>
                      <a:pt x="1854" y="2037"/>
                      <a:pt x="1939" y="2056"/>
                    </a:cubicBezTo>
                    <a:lnTo>
                      <a:pt x="1939" y="2056"/>
                    </a:lnTo>
                    <a:lnTo>
                      <a:pt x="1922" y="2047"/>
                    </a:lnTo>
                    <a:lnTo>
                      <a:pt x="1922" y="2047"/>
                    </a:lnTo>
                    <a:cubicBezTo>
                      <a:pt x="1941" y="2053"/>
                      <a:pt x="1960" y="2059"/>
                      <a:pt x="1977" y="2064"/>
                    </a:cubicBezTo>
                    <a:lnTo>
                      <a:pt x="1977" y="2064"/>
                    </a:lnTo>
                    <a:cubicBezTo>
                      <a:pt x="1965" y="2062"/>
                      <a:pt x="1952" y="2059"/>
                      <a:pt x="1939" y="2056"/>
                    </a:cubicBezTo>
                    <a:lnTo>
                      <a:pt x="1939" y="2056"/>
                    </a:lnTo>
                    <a:lnTo>
                      <a:pt x="1953" y="2063"/>
                    </a:lnTo>
                    <a:lnTo>
                      <a:pt x="1953" y="2063"/>
                    </a:lnTo>
                    <a:cubicBezTo>
                      <a:pt x="1930" y="2060"/>
                      <a:pt x="1909" y="2058"/>
                      <a:pt x="1895" y="2057"/>
                    </a:cubicBezTo>
                    <a:lnTo>
                      <a:pt x="1895" y="2057"/>
                    </a:lnTo>
                    <a:cubicBezTo>
                      <a:pt x="1913" y="2059"/>
                      <a:pt x="1934" y="2062"/>
                      <a:pt x="1959" y="2066"/>
                    </a:cubicBezTo>
                    <a:lnTo>
                      <a:pt x="1959" y="2066"/>
                    </a:lnTo>
                    <a:lnTo>
                      <a:pt x="1969" y="2071"/>
                    </a:lnTo>
                    <a:lnTo>
                      <a:pt x="1969" y="2071"/>
                    </a:lnTo>
                    <a:cubicBezTo>
                      <a:pt x="1932" y="2066"/>
                      <a:pt x="1903" y="2062"/>
                      <a:pt x="1879" y="2060"/>
                    </a:cubicBezTo>
                    <a:lnTo>
                      <a:pt x="1879" y="2060"/>
                    </a:lnTo>
                    <a:cubicBezTo>
                      <a:pt x="1887" y="2063"/>
                      <a:pt x="1910" y="2068"/>
                      <a:pt x="1954" y="2075"/>
                    </a:cubicBezTo>
                    <a:lnTo>
                      <a:pt x="1954" y="2075"/>
                    </a:lnTo>
                    <a:cubicBezTo>
                      <a:pt x="1893" y="2071"/>
                      <a:pt x="1808" y="2065"/>
                      <a:pt x="1718" y="2059"/>
                    </a:cubicBezTo>
                    <a:lnTo>
                      <a:pt x="1718" y="2059"/>
                    </a:lnTo>
                    <a:cubicBezTo>
                      <a:pt x="1841" y="2073"/>
                      <a:pt x="1914" y="2081"/>
                      <a:pt x="1935" y="2081"/>
                    </a:cubicBezTo>
                    <a:lnTo>
                      <a:pt x="2034" y="2081"/>
                    </a:lnTo>
                    <a:cubicBezTo>
                      <a:pt x="2036" y="2082"/>
                      <a:pt x="2037" y="2082"/>
                      <a:pt x="2038" y="2083"/>
                    </a:cubicBezTo>
                    <a:lnTo>
                      <a:pt x="2038" y="2083"/>
                    </a:lnTo>
                    <a:cubicBezTo>
                      <a:pt x="2041" y="2082"/>
                      <a:pt x="2043" y="2082"/>
                      <a:pt x="2045" y="2081"/>
                    </a:cubicBezTo>
                    <a:lnTo>
                      <a:pt x="2045" y="2081"/>
                    </a:lnTo>
                    <a:cubicBezTo>
                      <a:pt x="2043" y="2082"/>
                      <a:pt x="2041" y="2082"/>
                      <a:pt x="2039" y="2083"/>
                    </a:cubicBezTo>
                    <a:lnTo>
                      <a:pt x="2039" y="2083"/>
                    </a:lnTo>
                    <a:cubicBezTo>
                      <a:pt x="2039" y="2083"/>
                      <a:pt x="2039" y="2083"/>
                      <a:pt x="2038" y="2083"/>
                    </a:cubicBezTo>
                    <a:lnTo>
                      <a:pt x="2038" y="2083"/>
                    </a:lnTo>
                    <a:cubicBezTo>
                      <a:pt x="1795" y="2130"/>
                      <a:pt x="1305" y="2178"/>
                      <a:pt x="1042" y="2189"/>
                    </a:cubicBezTo>
                    <a:lnTo>
                      <a:pt x="1042" y="2189"/>
                    </a:lnTo>
                    <a:cubicBezTo>
                      <a:pt x="1186" y="2176"/>
                      <a:pt x="1345" y="2162"/>
                      <a:pt x="1552" y="2136"/>
                    </a:cubicBezTo>
                    <a:lnTo>
                      <a:pt x="1552" y="2136"/>
                    </a:lnTo>
                    <a:lnTo>
                      <a:pt x="949" y="2191"/>
                    </a:lnTo>
                    <a:cubicBezTo>
                      <a:pt x="975" y="2191"/>
                      <a:pt x="1007" y="2190"/>
                      <a:pt x="1042" y="2189"/>
                    </a:cubicBezTo>
                    <a:lnTo>
                      <a:pt x="1042" y="2189"/>
                    </a:lnTo>
                    <a:cubicBezTo>
                      <a:pt x="882" y="2203"/>
                      <a:pt x="739" y="2217"/>
                      <a:pt x="566" y="2246"/>
                    </a:cubicBezTo>
                    <a:cubicBezTo>
                      <a:pt x="237" y="2246"/>
                      <a:pt x="1059" y="2191"/>
                      <a:pt x="730" y="2191"/>
                    </a:cubicBezTo>
                    <a:cubicBezTo>
                      <a:pt x="1388" y="2136"/>
                      <a:pt x="1442" y="2136"/>
                      <a:pt x="1935" y="2081"/>
                    </a:cubicBezTo>
                    <a:lnTo>
                      <a:pt x="1278" y="2081"/>
                    </a:lnTo>
                    <a:cubicBezTo>
                      <a:pt x="1661" y="2081"/>
                      <a:pt x="566" y="2027"/>
                      <a:pt x="237" y="1972"/>
                    </a:cubicBezTo>
                    <a:lnTo>
                      <a:pt x="237" y="1972"/>
                    </a:lnTo>
                    <a:cubicBezTo>
                      <a:pt x="566" y="2027"/>
                      <a:pt x="237" y="2027"/>
                      <a:pt x="730" y="2081"/>
                    </a:cubicBezTo>
                    <a:lnTo>
                      <a:pt x="183" y="2081"/>
                    </a:lnTo>
                    <a:cubicBezTo>
                      <a:pt x="155" y="2109"/>
                      <a:pt x="456" y="2109"/>
                      <a:pt x="703" y="2109"/>
                    </a:cubicBezTo>
                    <a:cubicBezTo>
                      <a:pt x="949" y="2109"/>
                      <a:pt x="1141" y="2109"/>
                      <a:pt x="895" y="2136"/>
                    </a:cubicBezTo>
                    <a:lnTo>
                      <a:pt x="511" y="2136"/>
                    </a:lnTo>
                    <a:cubicBezTo>
                      <a:pt x="560" y="2185"/>
                      <a:pt x="1" y="2364"/>
                      <a:pt x="496" y="2364"/>
                    </a:cubicBezTo>
                    <a:cubicBezTo>
                      <a:pt x="557" y="2364"/>
                      <a:pt x="634" y="2361"/>
                      <a:pt x="730" y="2355"/>
                    </a:cubicBezTo>
                    <a:cubicBezTo>
                      <a:pt x="1056" y="2301"/>
                      <a:pt x="1813" y="2139"/>
                      <a:pt x="2039" y="2083"/>
                    </a:cubicBezTo>
                    <a:lnTo>
                      <a:pt x="2039" y="2083"/>
                    </a:lnTo>
                    <a:cubicBezTo>
                      <a:pt x="2060" y="2089"/>
                      <a:pt x="2074" y="2092"/>
                      <a:pt x="2075" y="2092"/>
                    </a:cubicBezTo>
                    <a:cubicBezTo>
                      <a:pt x="2077" y="2092"/>
                      <a:pt x="2068" y="2089"/>
                      <a:pt x="2045" y="2081"/>
                    </a:cubicBezTo>
                    <a:lnTo>
                      <a:pt x="2045" y="2081"/>
                    </a:lnTo>
                    <a:cubicBezTo>
                      <a:pt x="2076" y="2088"/>
                      <a:pt x="2090" y="2090"/>
                      <a:pt x="2092" y="2090"/>
                    </a:cubicBezTo>
                    <a:cubicBezTo>
                      <a:pt x="2093" y="2090"/>
                      <a:pt x="2078" y="2087"/>
                      <a:pt x="2053" y="2081"/>
                    </a:cubicBezTo>
                    <a:lnTo>
                      <a:pt x="2053" y="2081"/>
                    </a:lnTo>
                    <a:cubicBezTo>
                      <a:pt x="2066" y="2081"/>
                      <a:pt x="2062" y="2078"/>
                      <a:pt x="2047" y="2076"/>
                    </a:cubicBezTo>
                    <a:lnTo>
                      <a:pt x="2047" y="2076"/>
                    </a:lnTo>
                    <a:cubicBezTo>
                      <a:pt x="2051" y="2078"/>
                      <a:pt x="2052" y="2080"/>
                      <a:pt x="2050" y="2081"/>
                    </a:cubicBezTo>
                    <a:lnTo>
                      <a:pt x="2050" y="2081"/>
                    </a:lnTo>
                    <a:cubicBezTo>
                      <a:pt x="2046" y="2080"/>
                      <a:pt x="2042" y="2079"/>
                      <a:pt x="2037" y="2078"/>
                    </a:cubicBezTo>
                    <a:lnTo>
                      <a:pt x="2037" y="2078"/>
                    </a:lnTo>
                    <a:cubicBezTo>
                      <a:pt x="2034" y="2076"/>
                      <a:pt x="2030" y="2074"/>
                      <a:pt x="2026" y="2072"/>
                    </a:cubicBezTo>
                    <a:lnTo>
                      <a:pt x="2026" y="2072"/>
                    </a:lnTo>
                    <a:cubicBezTo>
                      <a:pt x="2034" y="2073"/>
                      <a:pt x="2041" y="2074"/>
                      <a:pt x="2047" y="2076"/>
                    </a:cubicBezTo>
                    <a:lnTo>
                      <a:pt x="2047" y="2076"/>
                    </a:lnTo>
                    <a:cubicBezTo>
                      <a:pt x="2036" y="2068"/>
                      <a:pt x="2001" y="2054"/>
                      <a:pt x="1958" y="2039"/>
                    </a:cubicBezTo>
                    <a:lnTo>
                      <a:pt x="1958" y="2039"/>
                    </a:lnTo>
                    <a:cubicBezTo>
                      <a:pt x="1981" y="2050"/>
                      <a:pt x="2004" y="2061"/>
                      <a:pt x="2026" y="2072"/>
                    </a:cubicBezTo>
                    <a:lnTo>
                      <a:pt x="2026" y="2072"/>
                    </a:lnTo>
                    <a:cubicBezTo>
                      <a:pt x="2024" y="2072"/>
                      <a:pt x="2023" y="2072"/>
                      <a:pt x="2021" y="2071"/>
                    </a:cubicBezTo>
                    <a:lnTo>
                      <a:pt x="2021" y="2071"/>
                    </a:lnTo>
                    <a:cubicBezTo>
                      <a:pt x="2026" y="2073"/>
                      <a:pt x="2030" y="2075"/>
                      <a:pt x="2035" y="2077"/>
                    </a:cubicBezTo>
                    <a:lnTo>
                      <a:pt x="2035" y="2077"/>
                    </a:lnTo>
                    <a:cubicBezTo>
                      <a:pt x="2034" y="2077"/>
                      <a:pt x="2033" y="2077"/>
                      <a:pt x="2031" y="2076"/>
                    </a:cubicBezTo>
                    <a:lnTo>
                      <a:pt x="2031" y="2076"/>
                    </a:lnTo>
                    <a:cubicBezTo>
                      <a:pt x="2036" y="2078"/>
                      <a:pt x="2040" y="2080"/>
                      <a:pt x="2045" y="2081"/>
                    </a:cubicBezTo>
                    <a:cubicBezTo>
                      <a:pt x="2039" y="2080"/>
                      <a:pt x="2034" y="2079"/>
                      <a:pt x="2028" y="2078"/>
                    </a:cubicBezTo>
                    <a:lnTo>
                      <a:pt x="2028" y="2078"/>
                    </a:lnTo>
                    <a:cubicBezTo>
                      <a:pt x="2031" y="2079"/>
                      <a:pt x="2034" y="2080"/>
                      <a:pt x="2036" y="2080"/>
                    </a:cubicBezTo>
                    <a:lnTo>
                      <a:pt x="2036" y="2080"/>
                    </a:lnTo>
                    <a:cubicBezTo>
                      <a:pt x="2039" y="2080"/>
                      <a:pt x="2042" y="2081"/>
                      <a:pt x="2045" y="2081"/>
                    </a:cubicBezTo>
                    <a:cubicBezTo>
                      <a:pt x="2045" y="2081"/>
                      <a:pt x="2044" y="2081"/>
                      <a:pt x="2042" y="2081"/>
                    </a:cubicBezTo>
                    <a:lnTo>
                      <a:pt x="2042" y="2081"/>
                    </a:lnTo>
                    <a:cubicBezTo>
                      <a:pt x="2040" y="2081"/>
                      <a:pt x="2038" y="2081"/>
                      <a:pt x="2036" y="2080"/>
                    </a:cubicBezTo>
                    <a:lnTo>
                      <a:pt x="2036" y="2080"/>
                    </a:lnTo>
                    <a:cubicBezTo>
                      <a:pt x="2032" y="2080"/>
                      <a:pt x="2028" y="2079"/>
                      <a:pt x="2024" y="2078"/>
                    </a:cubicBezTo>
                    <a:lnTo>
                      <a:pt x="2024" y="2078"/>
                    </a:lnTo>
                    <a:cubicBezTo>
                      <a:pt x="2021" y="2077"/>
                      <a:pt x="2017" y="2076"/>
                      <a:pt x="2014" y="2075"/>
                    </a:cubicBezTo>
                    <a:lnTo>
                      <a:pt x="2014" y="2075"/>
                    </a:lnTo>
                    <a:cubicBezTo>
                      <a:pt x="2018" y="2076"/>
                      <a:pt x="2023" y="2077"/>
                      <a:pt x="2028" y="2078"/>
                    </a:cubicBezTo>
                    <a:lnTo>
                      <a:pt x="2028" y="2078"/>
                    </a:lnTo>
                    <a:cubicBezTo>
                      <a:pt x="2022" y="2076"/>
                      <a:pt x="2014" y="2074"/>
                      <a:pt x="2006" y="2071"/>
                    </a:cubicBezTo>
                    <a:lnTo>
                      <a:pt x="2006" y="2071"/>
                    </a:lnTo>
                    <a:cubicBezTo>
                      <a:pt x="2000" y="2069"/>
                      <a:pt x="1995" y="2068"/>
                      <a:pt x="1989" y="2067"/>
                    </a:cubicBezTo>
                    <a:lnTo>
                      <a:pt x="1989" y="2067"/>
                    </a:lnTo>
                    <a:cubicBezTo>
                      <a:pt x="1992" y="2067"/>
                      <a:pt x="1996" y="2068"/>
                      <a:pt x="1999" y="2068"/>
                    </a:cubicBezTo>
                    <a:lnTo>
                      <a:pt x="1999" y="2068"/>
                    </a:lnTo>
                    <a:cubicBezTo>
                      <a:pt x="2002" y="2069"/>
                      <a:pt x="2004" y="2070"/>
                      <a:pt x="2006" y="2071"/>
                    </a:cubicBezTo>
                    <a:lnTo>
                      <a:pt x="2006" y="2071"/>
                    </a:lnTo>
                    <a:cubicBezTo>
                      <a:pt x="2015" y="2073"/>
                      <a:pt x="2024" y="2075"/>
                      <a:pt x="2031" y="2076"/>
                    </a:cubicBezTo>
                    <a:lnTo>
                      <a:pt x="2031" y="2076"/>
                    </a:lnTo>
                    <a:cubicBezTo>
                      <a:pt x="2026" y="2074"/>
                      <a:pt x="2021" y="2072"/>
                      <a:pt x="2016" y="2070"/>
                    </a:cubicBezTo>
                    <a:lnTo>
                      <a:pt x="2016" y="2070"/>
                    </a:lnTo>
                    <a:cubicBezTo>
                      <a:pt x="2018" y="2071"/>
                      <a:pt x="2019" y="2071"/>
                      <a:pt x="2021" y="2071"/>
                    </a:cubicBezTo>
                    <a:lnTo>
                      <a:pt x="2021" y="2071"/>
                    </a:lnTo>
                    <a:cubicBezTo>
                      <a:pt x="1965" y="2047"/>
                      <a:pt x="1919" y="2029"/>
                      <a:pt x="1880" y="2013"/>
                    </a:cubicBezTo>
                    <a:lnTo>
                      <a:pt x="1880" y="2013"/>
                    </a:lnTo>
                    <a:cubicBezTo>
                      <a:pt x="1907" y="2022"/>
                      <a:pt x="1934" y="2030"/>
                      <a:pt x="1958" y="2039"/>
                    </a:cubicBezTo>
                    <a:lnTo>
                      <a:pt x="1958" y="2039"/>
                    </a:lnTo>
                    <a:cubicBezTo>
                      <a:pt x="1948" y="2034"/>
                      <a:pt x="1938" y="2029"/>
                      <a:pt x="1928" y="2025"/>
                    </a:cubicBezTo>
                    <a:lnTo>
                      <a:pt x="1928" y="2025"/>
                    </a:lnTo>
                    <a:cubicBezTo>
                      <a:pt x="1930" y="2025"/>
                      <a:pt x="1933" y="2026"/>
                      <a:pt x="1935" y="2027"/>
                    </a:cubicBezTo>
                    <a:cubicBezTo>
                      <a:pt x="1932" y="2026"/>
                      <a:pt x="1929" y="2025"/>
                      <a:pt x="1926" y="2024"/>
                    </a:cubicBezTo>
                    <a:lnTo>
                      <a:pt x="1926" y="2024"/>
                    </a:lnTo>
                    <a:cubicBezTo>
                      <a:pt x="1917" y="2019"/>
                      <a:pt x="1907" y="2015"/>
                      <a:pt x="1898" y="2010"/>
                    </a:cubicBezTo>
                    <a:lnTo>
                      <a:pt x="1898" y="2010"/>
                    </a:lnTo>
                    <a:lnTo>
                      <a:pt x="1935" y="2027"/>
                    </a:lnTo>
                    <a:cubicBezTo>
                      <a:pt x="1915" y="2018"/>
                      <a:pt x="1897" y="2010"/>
                      <a:pt x="1881" y="2002"/>
                    </a:cubicBezTo>
                    <a:lnTo>
                      <a:pt x="1881" y="2002"/>
                    </a:lnTo>
                    <a:cubicBezTo>
                      <a:pt x="1886" y="2005"/>
                      <a:pt x="1892" y="2008"/>
                      <a:pt x="1898" y="2010"/>
                    </a:cubicBezTo>
                    <a:lnTo>
                      <a:pt x="1898" y="2010"/>
                    </a:lnTo>
                    <a:lnTo>
                      <a:pt x="1753" y="1949"/>
                    </a:lnTo>
                    <a:lnTo>
                      <a:pt x="1753" y="1949"/>
                    </a:lnTo>
                    <a:cubicBezTo>
                      <a:pt x="1776" y="1957"/>
                      <a:pt x="1816" y="1974"/>
                      <a:pt x="1881" y="2002"/>
                    </a:cubicBezTo>
                    <a:lnTo>
                      <a:pt x="1881" y="2002"/>
                    </a:lnTo>
                    <a:cubicBezTo>
                      <a:pt x="1699" y="1917"/>
                      <a:pt x="1500" y="1823"/>
                      <a:pt x="1333" y="1698"/>
                    </a:cubicBezTo>
                    <a:lnTo>
                      <a:pt x="1333" y="1698"/>
                    </a:lnTo>
                    <a:cubicBezTo>
                      <a:pt x="1570" y="1817"/>
                      <a:pt x="1671" y="1867"/>
                      <a:pt x="1679" y="1867"/>
                    </a:cubicBezTo>
                    <a:cubicBezTo>
                      <a:pt x="1697" y="1867"/>
                      <a:pt x="1256" y="1617"/>
                      <a:pt x="840" y="1315"/>
                    </a:cubicBezTo>
                    <a:lnTo>
                      <a:pt x="840" y="1315"/>
                    </a:lnTo>
                    <a:cubicBezTo>
                      <a:pt x="840" y="1315"/>
                      <a:pt x="1004" y="1369"/>
                      <a:pt x="1168" y="1479"/>
                    </a:cubicBezTo>
                    <a:cubicBezTo>
                      <a:pt x="1223" y="1534"/>
                      <a:pt x="1278" y="1588"/>
                      <a:pt x="1388" y="1643"/>
                    </a:cubicBezTo>
                    <a:cubicBezTo>
                      <a:pt x="1394" y="1643"/>
                      <a:pt x="1404" y="1647"/>
                      <a:pt x="1416" y="1653"/>
                    </a:cubicBezTo>
                    <a:lnTo>
                      <a:pt x="1416" y="1653"/>
                    </a:lnTo>
                    <a:cubicBezTo>
                      <a:pt x="1529" y="1738"/>
                      <a:pt x="1665" y="1837"/>
                      <a:pt x="1716" y="1862"/>
                    </a:cubicBezTo>
                    <a:cubicBezTo>
                      <a:pt x="1533" y="1707"/>
                      <a:pt x="1480" y="1661"/>
                      <a:pt x="1484" y="1661"/>
                    </a:cubicBezTo>
                    <a:lnTo>
                      <a:pt x="1484" y="1661"/>
                    </a:lnTo>
                    <a:cubicBezTo>
                      <a:pt x="1491" y="1661"/>
                      <a:pt x="1621" y="1763"/>
                      <a:pt x="1637" y="1763"/>
                    </a:cubicBezTo>
                    <a:cubicBezTo>
                      <a:pt x="1653" y="1763"/>
                      <a:pt x="1565" y="1671"/>
                      <a:pt x="1168" y="1315"/>
                    </a:cubicBezTo>
                    <a:cubicBezTo>
                      <a:pt x="1168" y="1315"/>
                      <a:pt x="1007" y="1194"/>
                      <a:pt x="961" y="1194"/>
                    </a:cubicBezTo>
                    <a:cubicBezTo>
                      <a:pt x="954" y="1194"/>
                      <a:pt x="949" y="1197"/>
                      <a:pt x="949" y="1205"/>
                    </a:cubicBezTo>
                    <a:cubicBezTo>
                      <a:pt x="840" y="1095"/>
                      <a:pt x="621" y="931"/>
                      <a:pt x="621" y="876"/>
                    </a:cubicBezTo>
                    <a:cubicBezTo>
                      <a:pt x="616" y="872"/>
                      <a:pt x="615" y="870"/>
                      <a:pt x="616" y="870"/>
                    </a:cubicBezTo>
                    <a:lnTo>
                      <a:pt x="616" y="870"/>
                    </a:lnTo>
                    <a:cubicBezTo>
                      <a:pt x="628" y="870"/>
                      <a:pt x="849" y="1032"/>
                      <a:pt x="875" y="1032"/>
                    </a:cubicBezTo>
                    <a:cubicBezTo>
                      <a:pt x="882" y="1032"/>
                      <a:pt x="873" y="1019"/>
                      <a:pt x="840" y="986"/>
                    </a:cubicBezTo>
                    <a:lnTo>
                      <a:pt x="840" y="986"/>
                    </a:lnTo>
                    <a:lnTo>
                      <a:pt x="1497" y="1588"/>
                    </a:lnTo>
                    <a:cubicBezTo>
                      <a:pt x="1621" y="1723"/>
                      <a:pt x="1671" y="1773"/>
                      <a:pt x="1676" y="1773"/>
                    </a:cubicBezTo>
                    <a:cubicBezTo>
                      <a:pt x="1692" y="1773"/>
                      <a:pt x="1304" y="1319"/>
                      <a:pt x="1312" y="1319"/>
                    </a:cubicBezTo>
                    <a:lnTo>
                      <a:pt x="1312" y="1319"/>
                    </a:lnTo>
                    <a:cubicBezTo>
                      <a:pt x="1316" y="1319"/>
                      <a:pt x="1393" y="1403"/>
                      <a:pt x="1607" y="1643"/>
                    </a:cubicBezTo>
                    <a:cubicBezTo>
                      <a:pt x="1497" y="1479"/>
                      <a:pt x="1388" y="1315"/>
                      <a:pt x="1168" y="931"/>
                    </a:cubicBezTo>
                    <a:lnTo>
                      <a:pt x="1168" y="931"/>
                    </a:lnTo>
                    <a:lnTo>
                      <a:pt x="1333" y="1205"/>
                    </a:lnTo>
                    <a:cubicBezTo>
                      <a:pt x="1278" y="1041"/>
                      <a:pt x="1059" y="657"/>
                      <a:pt x="730" y="274"/>
                    </a:cubicBezTo>
                    <a:lnTo>
                      <a:pt x="730" y="274"/>
                    </a:lnTo>
                    <a:lnTo>
                      <a:pt x="895" y="493"/>
                    </a:lnTo>
                    <a:cubicBezTo>
                      <a:pt x="925" y="554"/>
                      <a:pt x="933" y="579"/>
                      <a:pt x="925" y="579"/>
                    </a:cubicBezTo>
                    <a:cubicBezTo>
                      <a:pt x="890" y="579"/>
                      <a:pt x="546" y="89"/>
                      <a:pt x="456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0" name="Google Shape;4340;p32"/>
              <p:cNvSpPr/>
              <p:nvPr/>
            </p:nvSpPr>
            <p:spPr>
              <a:xfrm>
                <a:off x="7100566" y="2696414"/>
                <a:ext cx="4738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384" h="220" extrusionOk="0">
                    <a:moveTo>
                      <a:pt x="55" y="1"/>
                    </a:moveTo>
                    <a:cubicBezTo>
                      <a:pt x="82" y="28"/>
                      <a:pt x="96" y="42"/>
                      <a:pt x="89" y="42"/>
                    </a:cubicBezTo>
                    <a:cubicBezTo>
                      <a:pt x="82" y="42"/>
                      <a:pt x="55" y="28"/>
                      <a:pt x="0" y="1"/>
                    </a:cubicBezTo>
                    <a:lnTo>
                      <a:pt x="0" y="1"/>
                    </a:lnTo>
                    <a:lnTo>
                      <a:pt x="383" y="220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1" name="Google Shape;4341;p32"/>
              <p:cNvSpPr/>
              <p:nvPr/>
            </p:nvSpPr>
            <p:spPr>
              <a:xfrm>
                <a:off x="7099213" y="2695094"/>
                <a:ext cx="2036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10" extrusionOk="0">
                    <a:moveTo>
                      <a:pt x="1" y="0"/>
                    </a:moveTo>
                    <a:cubicBezTo>
                      <a:pt x="1" y="0"/>
                      <a:pt x="1" y="1"/>
                      <a:pt x="55" y="55"/>
                    </a:cubicBezTo>
                    <a:lnTo>
                      <a:pt x="165" y="110"/>
                    </a:lnTo>
                    <a:lnTo>
                      <a:pt x="165" y="1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2" name="Google Shape;4342;p32"/>
              <p:cNvSpPr/>
              <p:nvPr/>
            </p:nvSpPr>
            <p:spPr>
              <a:xfrm>
                <a:off x="7100394" y="2692103"/>
                <a:ext cx="851" cy="1016"/>
              </a:xfrm>
              <a:custGeom>
                <a:avLst/>
                <a:gdLst/>
                <a:ahLst/>
                <a:cxnLst/>
                <a:rect l="l" t="t" r="r" b="b"/>
                <a:pathLst>
                  <a:path w="69" h="83" extrusionOk="0">
                    <a:moveTo>
                      <a:pt x="7" y="1"/>
                    </a:moveTo>
                    <a:cubicBezTo>
                      <a:pt x="0" y="1"/>
                      <a:pt x="14" y="28"/>
                      <a:pt x="69" y="83"/>
                    </a:cubicBezTo>
                    <a:cubicBezTo>
                      <a:pt x="41" y="28"/>
                      <a:pt x="14" y="1"/>
                      <a:pt x="7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3" name="Google Shape;4343;p32"/>
              <p:cNvSpPr/>
              <p:nvPr/>
            </p:nvSpPr>
            <p:spPr>
              <a:xfrm>
                <a:off x="7098537" y="2688458"/>
                <a:ext cx="691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56" h="110" extrusionOk="0">
                    <a:moveTo>
                      <a:pt x="56" y="110"/>
                    </a:moveTo>
                    <a:lnTo>
                      <a:pt x="1" y="0"/>
                    </a:lnTo>
                    <a:lnTo>
                      <a:pt x="56" y="11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4" name="Google Shape;4344;p32"/>
              <p:cNvSpPr/>
              <p:nvPr/>
            </p:nvSpPr>
            <p:spPr>
              <a:xfrm>
                <a:off x="7090788" y="2666578"/>
                <a:ext cx="21973" cy="26512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166" extrusionOk="0">
                    <a:moveTo>
                      <a:pt x="1781" y="0"/>
                    </a:moveTo>
                    <a:cubicBezTo>
                      <a:pt x="1708" y="61"/>
                      <a:pt x="1629" y="79"/>
                      <a:pt x="1548" y="79"/>
                    </a:cubicBezTo>
                    <a:cubicBezTo>
                      <a:pt x="1441" y="79"/>
                      <a:pt x="1330" y="48"/>
                      <a:pt x="1225" y="48"/>
                    </a:cubicBezTo>
                    <a:cubicBezTo>
                      <a:pt x="1055" y="48"/>
                      <a:pt x="900" y="128"/>
                      <a:pt x="795" y="548"/>
                    </a:cubicBezTo>
                    <a:lnTo>
                      <a:pt x="795" y="164"/>
                    </a:lnTo>
                    <a:cubicBezTo>
                      <a:pt x="795" y="337"/>
                      <a:pt x="776" y="393"/>
                      <a:pt x="748" y="393"/>
                    </a:cubicBezTo>
                    <a:cubicBezTo>
                      <a:pt x="697" y="393"/>
                      <a:pt x="618" y="203"/>
                      <a:pt x="582" y="203"/>
                    </a:cubicBezTo>
                    <a:cubicBezTo>
                      <a:pt x="551" y="203"/>
                      <a:pt x="552" y="345"/>
                      <a:pt x="631" y="876"/>
                    </a:cubicBezTo>
                    <a:lnTo>
                      <a:pt x="466" y="164"/>
                    </a:lnTo>
                    <a:cubicBezTo>
                      <a:pt x="453" y="147"/>
                      <a:pt x="444" y="139"/>
                      <a:pt x="437" y="139"/>
                    </a:cubicBezTo>
                    <a:cubicBezTo>
                      <a:pt x="378" y="139"/>
                      <a:pt x="533" y="736"/>
                      <a:pt x="486" y="736"/>
                    </a:cubicBezTo>
                    <a:cubicBezTo>
                      <a:pt x="470" y="736"/>
                      <a:pt x="433" y="670"/>
                      <a:pt x="357" y="493"/>
                    </a:cubicBezTo>
                    <a:lnTo>
                      <a:pt x="357" y="493"/>
                    </a:lnTo>
                    <a:lnTo>
                      <a:pt x="466" y="767"/>
                    </a:lnTo>
                    <a:cubicBezTo>
                      <a:pt x="459" y="775"/>
                      <a:pt x="451" y="778"/>
                      <a:pt x="443" y="778"/>
                    </a:cubicBezTo>
                    <a:cubicBezTo>
                      <a:pt x="397" y="778"/>
                      <a:pt x="358" y="659"/>
                      <a:pt x="357" y="657"/>
                    </a:cubicBezTo>
                    <a:lnTo>
                      <a:pt x="357" y="657"/>
                    </a:lnTo>
                    <a:lnTo>
                      <a:pt x="412" y="822"/>
                    </a:lnTo>
                    <a:cubicBezTo>
                      <a:pt x="441" y="966"/>
                      <a:pt x="454" y="1034"/>
                      <a:pt x="445" y="1034"/>
                    </a:cubicBezTo>
                    <a:cubicBezTo>
                      <a:pt x="436" y="1034"/>
                      <a:pt x="409" y="980"/>
                      <a:pt x="357" y="876"/>
                    </a:cubicBezTo>
                    <a:cubicBezTo>
                      <a:pt x="247" y="657"/>
                      <a:pt x="302" y="767"/>
                      <a:pt x="302" y="712"/>
                    </a:cubicBezTo>
                    <a:cubicBezTo>
                      <a:pt x="282" y="672"/>
                      <a:pt x="271" y="656"/>
                      <a:pt x="267" y="656"/>
                    </a:cubicBezTo>
                    <a:lnTo>
                      <a:pt x="267" y="656"/>
                    </a:lnTo>
                    <a:cubicBezTo>
                      <a:pt x="247" y="656"/>
                      <a:pt x="357" y="986"/>
                      <a:pt x="357" y="986"/>
                    </a:cubicBezTo>
                    <a:cubicBezTo>
                      <a:pt x="193" y="822"/>
                      <a:pt x="193" y="657"/>
                      <a:pt x="138" y="603"/>
                    </a:cubicBezTo>
                    <a:lnTo>
                      <a:pt x="138" y="603"/>
                    </a:lnTo>
                    <a:cubicBezTo>
                      <a:pt x="152" y="685"/>
                      <a:pt x="134" y="705"/>
                      <a:pt x="110" y="705"/>
                    </a:cubicBezTo>
                    <a:cubicBezTo>
                      <a:pt x="85" y="705"/>
                      <a:pt x="52" y="685"/>
                      <a:pt x="35" y="685"/>
                    </a:cubicBezTo>
                    <a:cubicBezTo>
                      <a:pt x="1" y="685"/>
                      <a:pt x="28" y="767"/>
                      <a:pt x="302" y="1260"/>
                    </a:cubicBezTo>
                    <a:cubicBezTo>
                      <a:pt x="412" y="1479"/>
                      <a:pt x="521" y="1588"/>
                      <a:pt x="576" y="1698"/>
                    </a:cubicBezTo>
                    <a:cubicBezTo>
                      <a:pt x="616" y="1764"/>
                      <a:pt x="633" y="1792"/>
                      <a:pt x="636" y="1792"/>
                    </a:cubicBezTo>
                    <a:cubicBezTo>
                      <a:pt x="644" y="1792"/>
                      <a:pt x="508" y="1522"/>
                      <a:pt x="466" y="1315"/>
                    </a:cubicBezTo>
                    <a:lnTo>
                      <a:pt x="412" y="1315"/>
                    </a:lnTo>
                    <a:cubicBezTo>
                      <a:pt x="275" y="990"/>
                      <a:pt x="240" y="889"/>
                      <a:pt x="251" y="889"/>
                    </a:cubicBezTo>
                    <a:lnTo>
                      <a:pt x="251" y="889"/>
                    </a:lnTo>
                    <a:cubicBezTo>
                      <a:pt x="269" y="889"/>
                      <a:pt x="411" y="1160"/>
                      <a:pt x="437" y="1160"/>
                    </a:cubicBezTo>
                    <a:cubicBezTo>
                      <a:pt x="446" y="1160"/>
                      <a:pt x="441" y="1128"/>
                      <a:pt x="412" y="1041"/>
                    </a:cubicBezTo>
                    <a:lnTo>
                      <a:pt x="412" y="1041"/>
                    </a:lnTo>
                    <a:cubicBezTo>
                      <a:pt x="576" y="1479"/>
                      <a:pt x="576" y="1479"/>
                      <a:pt x="686" y="1698"/>
                    </a:cubicBezTo>
                    <a:cubicBezTo>
                      <a:pt x="778" y="1882"/>
                      <a:pt x="813" y="1943"/>
                      <a:pt x="819" y="1943"/>
                    </a:cubicBezTo>
                    <a:cubicBezTo>
                      <a:pt x="832" y="1943"/>
                      <a:pt x="734" y="1708"/>
                      <a:pt x="737" y="1708"/>
                    </a:cubicBezTo>
                    <a:lnTo>
                      <a:pt x="737" y="1708"/>
                    </a:lnTo>
                    <a:cubicBezTo>
                      <a:pt x="738" y="1708"/>
                      <a:pt x="778" y="1797"/>
                      <a:pt x="905" y="2081"/>
                    </a:cubicBezTo>
                    <a:lnTo>
                      <a:pt x="905" y="2136"/>
                    </a:lnTo>
                    <a:cubicBezTo>
                      <a:pt x="915" y="2157"/>
                      <a:pt x="922" y="2166"/>
                      <a:pt x="925" y="2166"/>
                    </a:cubicBezTo>
                    <a:cubicBezTo>
                      <a:pt x="938" y="2166"/>
                      <a:pt x="894" y="2006"/>
                      <a:pt x="850" y="1917"/>
                    </a:cubicBezTo>
                    <a:cubicBezTo>
                      <a:pt x="795" y="1807"/>
                      <a:pt x="795" y="1698"/>
                      <a:pt x="740" y="1643"/>
                    </a:cubicBezTo>
                    <a:cubicBezTo>
                      <a:pt x="740" y="1552"/>
                      <a:pt x="627" y="1198"/>
                      <a:pt x="526" y="986"/>
                    </a:cubicBezTo>
                    <a:lnTo>
                      <a:pt x="526" y="986"/>
                    </a:lnTo>
                    <a:cubicBezTo>
                      <a:pt x="543" y="1011"/>
                      <a:pt x="553" y="1022"/>
                      <a:pt x="560" y="1022"/>
                    </a:cubicBezTo>
                    <a:cubicBezTo>
                      <a:pt x="591" y="1022"/>
                      <a:pt x="527" y="779"/>
                      <a:pt x="547" y="779"/>
                    </a:cubicBezTo>
                    <a:lnTo>
                      <a:pt x="547" y="779"/>
                    </a:lnTo>
                    <a:cubicBezTo>
                      <a:pt x="552" y="779"/>
                      <a:pt x="561" y="791"/>
                      <a:pt x="576" y="822"/>
                    </a:cubicBezTo>
                    <a:cubicBezTo>
                      <a:pt x="686" y="1260"/>
                      <a:pt x="631" y="1260"/>
                      <a:pt x="740" y="1479"/>
                    </a:cubicBezTo>
                    <a:lnTo>
                      <a:pt x="686" y="1205"/>
                    </a:lnTo>
                    <a:cubicBezTo>
                      <a:pt x="686" y="1202"/>
                      <a:pt x="686" y="1201"/>
                      <a:pt x="687" y="1201"/>
                    </a:cubicBezTo>
                    <a:cubicBezTo>
                      <a:pt x="702" y="1201"/>
                      <a:pt x="853" y="1655"/>
                      <a:pt x="905" y="1862"/>
                    </a:cubicBezTo>
                    <a:cubicBezTo>
                      <a:pt x="850" y="1534"/>
                      <a:pt x="850" y="1643"/>
                      <a:pt x="686" y="1150"/>
                    </a:cubicBezTo>
                    <a:lnTo>
                      <a:pt x="686" y="1150"/>
                    </a:lnTo>
                    <a:cubicBezTo>
                      <a:pt x="783" y="1394"/>
                      <a:pt x="837" y="1497"/>
                      <a:pt x="867" y="1497"/>
                    </a:cubicBezTo>
                    <a:cubicBezTo>
                      <a:pt x="905" y="1497"/>
                      <a:pt x="905" y="1338"/>
                      <a:pt x="905" y="1095"/>
                    </a:cubicBezTo>
                    <a:cubicBezTo>
                      <a:pt x="905" y="1144"/>
                      <a:pt x="948" y="1496"/>
                      <a:pt x="958" y="1496"/>
                    </a:cubicBezTo>
                    <a:cubicBezTo>
                      <a:pt x="959" y="1496"/>
                      <a:pt x="959" y="1491"/>
                      <a:pt x="959" y="1479"/>
                    </a:cubicBezTo>
                    <a:cubicBezTo>
                      <a:pt x="959" y="1415"/>
                      <a:pt x="959" y="1250"/>
                      <a:pt x="959" y="1041"/>
                    </a:cubicBezTo>
                    <a:cubicBezTo>
                      <a:pt x="959" y="926"/>
                      <a:pt x="973" y="878"/>
                      <a:pt x="990" y="878"/>
                    </a:cubicBezTo>
                    <a:cubicBezTo>
                      <a:pt x="1022" y="878"/>
                      <a:pt x="1069" y="1046"/>
                      <a:pt x="1069" y="1260"/>
                    </a:cubicBezTo>
                    <a:lnTo>
                      <a:pt x="1069" y="876"/>
                    </a:lnTo>
                    <a:cubicBezTo>
                      <a:pt x="1081" y="757"/>
                      <a:pt x="1093" y="713"/>
                      <a:pt x="1105" y="713"/>
                    </a:cubicBezTo>
                    <a:cubicBezTo>
                      <a:pt x="1139" y="713"/>
                      <a:pt x="1173" y="1073"/>
                      <a:pt x="1206" y="1073"/>
                    </a:cubicBezTo>
                    <a:cubicBezTo>
                      <a:pt x="1215" y="1073"/>
                      <a:pt x="1224" y="1048"/>
                      <a:pt x="1233" y="986"/>
                    </a:cubicBezTo>
                    <a:cubicBezTo>
                      <a:pt x="1282" y="937"/>
                      <a:pt x="1374" y="239"/>
                      <a:pt x="1432" y="239"/>
                    </a:cubicBezTo>
                    <a:cubicBezTo>
                      <a:pt x="1439" y="239"/>
                      <a:pt x="1446" y="250"/>
                      <a:pt x="1452" y="274"/>
                    </a:cubicBezTo>
                    <a:cubicBezTo>
                      <a:pt x="1343" y="657"/>
                      <a:pt x="1343" y="657"/>
                      <a:pt x="1288" y="1041"/>
                    </a:cubicBezTo>
                    <a:lnTo>
                      <a:pt x="1452" y="493"/>
                    </a:lnTo>
                    <a:lnTo>
                      <a:pt x="1452" y="493"/>
                    </a:lnTo>
                    <a:cubicBezTo>
                      <a:pt x="1398" y="767"/>
                      <a:pt x="1562" y="493"/>
                      <a:pt x="1452" y="931"/>
                    </a:cubicBezTo>
                    <a:cubicBezTo>
                      <a:pt x="1617" y="329"/>
                      <a:pt x="1562" y="931"/>
                      <a:pt x="178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5" name="Google Shape;4345;p32"/>
              <p:cNvSpPr/>
              <p:nvPr/>
            </p:nvSpPr>
            <p:spPr>
              <a:xfrm>
                <a:off x="7109988" y="2666578"/>
                <a:ext cx="4071" cy="9547"/>
              </a:xfrm>
              <a:custGeom>
                <a:avLst/>
                <a:gdLst/>
                <a:ahLst/>
                <a:cxnLst/>
                <a:rect l="l" t="t" r="r" b="b"/>
                <a:pathLst>
                  <a:path w="330" h="780" extrusionOk="0">
                    <a:moveTo>
                      <a:pt x="329" y="0"/>
                    </a:moveTo>
                    <a:cubicBezTo>
                      <a:pt x="316" y="26"/>
                      <a:pt x="310" y="33"/>
                      <a:pt x="305" y="33"/>
                    </a:cubicBezTo>
                    <a:cubicBezTo>
                      <a:pt x="299" y="33"/>
                      <a:pt x="298" y="19"/>
                      <a:pt x="292" y="19"/>
                    </a:cubicBezTo>
                    <a:cubicBezTo>
                      <a:pt x="284" y="19"/>
                      <a:pt x="268" y="45"/>
                      <a:pt x="220" y="164"/>
                    </a:cubicBezTo>
                    <a:cubicBezTo>
                      <a:pt x="220" y="211"/>
                      <a:pt x="179" y="340"/>
                      <a:pt x="168" y="340"/>
                    </a:cubicBezTo>
                    <a:cubicBezTo>
                      <a:pt x="166" y="340"/>
                      <a:pt x="165" y="336"/>
                      <a:pt x="165" y="329"/>
                    </a:cubicBezTo>
                    <a:lnTo>
                      <a:pt x="1" y="767"/>
                    </a:lnTo>
                    <a:cubicBezTo>
                      <a:pt x="1" y="776"/>
                      <a:pt x="2" y="780"/>
                      <a:pt x="5" y="780"/>
                    </a:cubicBezTo>
                    <a:cubicBezTo>
                      <a:pt x="36" y="780"/>
                      <a:pt x="229" y="251"/>
                      <a:pt x="329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6" name="Google Shape;4346;p32"/>
              <p:cNvSpPr/>
              <p:nvPr/>
            </p:nvSpPr>
            <p:spPr>
              <a:xfrm>
                <a:off x="7111587" y="2664265"/>
                <a:ext cx="17026" cy="16426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1342" extrusionOk="0">
                    <a:moveTo>
                      <a:pt x="576" y="503"/>
                    </a:moveTo>
                    <a:cubicBezTo>
                      <a:pt x="589" y="503"/>
                      <a:pt x="463" y="705"/>
                      <a:pt x="341" y="914"/>
                    </a:cubicBezTo>
                    <a:lnTo>
                      <a:pt x="341" y="914"/>
                    </a:lnTo>
                    <a:cubicBezTo>
                      <a:pt x="380" y="826"/>
                      <a:pt x="426" y="723"/>
                      <a:pt x="473" y="629"/>
                    </a:cubicBezTo>
                    <a:cubicBezTo>
                      <a:pt x="540" y="540"/>
                      <a:pt x="571" y="503"/>
                      <a:pt x="576" y="503"/>
                    </a:cubicBezTo>
                    <a:close/>
                    <a:moveTo>
                      <a:pt x="528" y="1122"/>
                    </a:moveTo>
                    <a:cubicBezTo>
                      <a:pt x="528" y="1122"/>
                      <a:pt x="528" y="1122"/>
                      <a:pt x="528" y="1122"/>
                    </a:cubicBezTo>
                    <a:cubicBezTo>
                      <a:pt x="528" y="1122"/>
                      <a:pt x="528" y="1122"/>
                      <a:pt x="528" y="1122"/>
                    </a:cubicBezTo>
                    <a:close/>
                    <a:moveTo>
                      <a:pt x="572" y="1"/>
                    </a:moveTo>
                    <a:cubicBezTo>
                      <a:pt x="514" y="1"/>
                      <a:pt x="248" y="538"/>
                      <a:pt x="199" y="684"/>
                    </a:cubicBezTo>
                    <a:lnTo>
                      <a:pt x="309" y="191"/>
                    </a:lnTo>
                    <a:lnTo>
                      <a:pt x="309" y="191"/>
                    </a:lnTo>
                    <a:cubicBezTo>
                      <a:pt x="276" y="290"/>
                      <a:pt x="258" y="309"/>
                      <a:pt x="243" y="309"/>
                    </a:cubicBezTo>
                    <a:cubicBezTo>
                      <a:pt x="233" y="309"/>
                      <a:pt x="224" y="301"/>
                      <a:pt x="213" y="301"/>
                    </a:cubicBezTo>
                    <a:cubicBezTo>
                      <a:pt x="186" y="301"/>
                      <a:pt x="145" y="355"/>
                      <a:pt x="35" y="739"/>
                    </a:cubicBezTo>
                    <a:cubicBezTo>
                      <a:pt x="35" y="742"/>
                      <a:pt x="36" y="744"/>
                      <a:pt x="37" y="744"/>
                    </a:cubicBezTo>
                    <a:cubicBezTo>
                      <a:pt x="51" y="744"/>
                      <a:pt x="154" y="483"/>
                      <a:pt x="188" y="483"/>
                    </a:cubicBezTo>
                    <a:cubicBezTo>
                      <a:pt x="195" y="483"/>
                      <a:pt x="199" y="493"/>
                      <a:pt x="199" y="520"/>
                    </a:cubicBezTo>
                    <a:lnTo>
                      <a:pt x="90" y="794"/>
                    </a:lnTo>
                    <a:lnTo>
                      <a:pt x="145" y="739"/>
                    </a:lnTo>
                    <a:lnTo>
                      <a:pt x="35" y="1013"/>
                    </a:lnTo>
                    <a:cubicBezTo>
                      <a:pt x="9" y="1100"/>
                      <a:pt x="1" y="1136"/>
                      <a:pt x="6" y="1136"/>
                    </a:cubicBezTo>
                    <a:cubicBezTo>
                      <a:pt x="28" y="1136"/>
                      <a:pt x="330" y="362"/>
                      <a:pt x="403" y="362"/>
                    </a:cubicBezTo>
                    <a:cubicBezTo>
                      <a:pt x="413" y="362"/>
                      <a:pt x="419" y="377"/>
                      <a:pt x="419" y="410"/>
                    </a:cubicBezTo>
                    <a:lnTo>
                      <a:pt x="145" y="1067"/>
                    </a:lnTo>
                    <a:cubicBezTo>
                      <a:pt x="145" y="1074"/>
                      <a:pt x="147" y="1077"/>
                      <a:pt x="152" y="1077"/>
                    </a:cubicBezTo>
                    <a:cubicBezTo>
                      <a:pt x="163" y="1077"/>
                      <a:pt x="185" y="1060"/>
                      <a:pt x="201" y="1060"/>
                    </a:cubicBezTo>
                    <a:cubicBezTo>
                      <a:pt x="218" y="1060"/>
                      <a:pt x="226" y="1079"/>
                      <a:pt x="206" y="1158"/>
                    </a:cubicBezTo>
                    <a:lnTo>
                      <a:pt x="206" y="1158"/>
                    </a:lnTo>
                    <a:cubicBezTo>
                      <a:pt x="180" y="1207"/>
                      <a:pt x="159" y="1251"/>
                      <a:pt x="145" y="1286"/>
                    </a:cubicBezTo>
                    <a:cubicBezTo>
                      <a:pt x="157" y="1269"/>
                      <a:pt x="170" y="1252"/>
                      <a:pt x="182" y="1235"/>
                    </a:cubicBezTo>
                    <a:lnTo>
                      <a:pt x="182" y="1235"/>
                    </a:lnTo>
                    <a:cubicBezTo>
                      <a:pt x="172" y="1265"/>
                      <a:pt x="160" y="1300"/>
                      <a:pt x="145" y="1341"/>
                    </a:cubicBezTo>
                    <a:cubicBezTo>
                      <a:pt x="145" y="1341"/>
                      <a:pt x="190" y="1251"/>
                      <a:pt x="225" y="1181"/>
                    </a:cubicBezTo>
                    <a:lnTo>
                      <a:pt x="225" y="1181"/>
                    </a:lnTo>
                    <a:cubicBezTo>
                      <a:pt x="374" y="995"/>
                      <a:pt x="534" y="856"/>
                      <a:pt x="596" y="856"/>
                    </a:cubicBezTo>
                    <a:cubicBezTo>
                      <a:pt x="642" y="856"/>
                      <a:pt x="633" y="932"/>
                      <a:pt x="528" y="1122"/>
                    </a:cubicBezTo>
                    <a:cubicBezTo>
                      <a:pt x="731" y="767"/>
                      <a:pt x="981" y="459"/>
                      <a:pt x="1060" y="459"/>
                    </a:cubicBezTo>
                    <a:cubicBezTo>
                      <a:pt x="1066" y="459"/>
                      <a:pt x="1072" y="461"/>
                      <a:pt x="1076" y="465"/>
                    </a:cubicBezTo>
                    <a:cubicBezTo>
                      <a:pt x="911" y="684"/>
                      <a:pt x="802" y="794"/>
                      <a:pt x="692" y="1013"/>
                    </a:cubicBezTo>
                    <a:cubicBezTo>
                      <a:pt x="651" y="1054"/>
                      <a:pt x="609" y="1159"/>
                      <a:pt x="616" y="1159"/>
                    </a:cubicBezTo>
                    <a:cubicBezTo>
                      <a:pt x="618" y="1159"/>
                      <a:pt x="624" y="1148"/>
                      <a:pt x="638" y="1122"/>
                    </a:cubicBezTo>
                    <a:cubicBezTo>
                      <a:pt x="857" y="794"/>
                      <a:pt x="1185" y="355"/>
                      <a:pt x="1350" y="246"/>
                    </a:cubicBezTo>
                    <a:cubicBezTo>
                      <a:pt x="1380" y="165"/>
                      <a:pt x="1377" y="133"/>
                      <a:pt x="1351" y="133"/>
                    </a:cubicBezTo>
                    <a:cubicBezTo>
                      <a:pt x="1245" y="133"/>
                      <a:pt x="753" y="693"/>
                      <a:pt x="653" y="693"/>
                    </a:cubicBezTo>
                    <a:cubicBezTo>
                      <a:pt x="646" y="693"/>
                      <a:pt x="641" y="690"/>
                      <a:pt x="638" y="684"/>
                    </a:cubicBezTo>
                    <a:cubicBezTo>
                      <a:pt x="692" y="574"/>
                      <a:pt x="802" y="410"/>
                      <a:pt x="857" y="301"/>
                    </a:cubicBezTo>
                    <a:cubicBezTo>
                      <a:pt x="797" y="301"/>
                      <a:pt x="730" y="315"/>
                      <a:pt x="674" y="315"/>
                    </a:cubicBezTo>
                    <a:cubicBezTo>
                      <a:pt x="577" y="315"/>
                      <a:pt x="513" y="271"/>
                      <a:pt x="583" y="27"/>
                    </a:cubicBezTo>
                    <a:cubicBezTo>
                      <a:pt x="583" y="9"/>
                      <a:pt x="579" y="1"/>
                      <a:pt x="572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7" name="Google Shape;4347;p32"/>
              <p:cNvSpPr/>
              <p:nvPr/>
            </p:nvSpPr>
            <p:spPr>
              <a:xfrm>
                <a:off x="7122115" y="2666578"/>
                <a:ext cx="1369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65" extrusionOk="0">
                    <a:moveTo>
                      <a:pt x="110" y="0"/>
                    </a:moveTo>
                    <a:cubicBezTo>
                      <a:pt x="110" y="0"/>
                      <a:pt x="55" y="55"/>
                      <a:pt x="1" y="110"/>
                    </a:cubicBezTo>
                    <a:lnTo>
                      <a:pt x="55" y="164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8" name="Google Shape;4348;p32"/>
              <p:cNvSpPr/>
              <p:nvPr/>
            </p:nvSpPr>
            <p:spPr>
              <a:xfrm>
                <a:off x="7235296" y="2786613"/>
                <a:ext cx="3380" cy="6047"/>
              </a:xfrm>
              <a:custGeom>
                <a:avLst/>
                <a:gdLst/>
                <a:ahLst/>
                <a:cxnLst/>
                <a:rect l="l" t="t" r="r" b="b"/>
                <a:pathLst>
                  <a:path w="274" h="494" extrusionOk="0">
                    <a:moveTo>
                      <a:pt x="274" y="0"/>
                    </a:moveTo>
                    <a:lnTo>
                      <a:pt x="0" y="493"/>
                    </a:lnTo>
                    <a:cubicBezTo>
                      <a:pt x="274" y="493"/>
                      <a:pt x="274" y="219"/>
                      <a:pt x="274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9" name="Google Shape;4349;p32"/>
              <p:cNvSpPr/>
              <p:nvPr/>
            </p:nvSpPr>
            <p:spPr>
              <a:xfrm>
                <a:off x="7238654" y="2786613"/>
                <a:ext cx="5429" cy="12"/>
              </a:xfrm>
              <a:custGeom>
                <a:avLst/>
                <a:gdLst/>
                <a:ahLst/>
                <a:cxnLst/>
                <a:rect l="l" t="t" r="r" b="b"/>
                <a:pathLst>
                  <a:path w="440" h="1" extrusionOk="0">
                    <a:moveTo>
                      <a:pt x="165" y="0"/>
                    </a:moveTo>
                    <a:lnTo>
                      <a:pt x="1" y="0"/>
                    </a:lnTo>
                    <a:lnTo>
                      <a:pt x="439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0" name="Google Shape;4350;p32"/>
              <p:cNvSpPr/>
              <p:nvPr/>
            </p:nvSpPr>
            <p:spPr>
              <a:xfrm>
                <a:off x="7221816" y="2786613"/>
                <a:ext cx="2434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1" extrusionOk="0">
                    <a:moveTo>
                      <a:pt x="1" y="0"/>
                    </a:moveTo>
                    <a:lnTo>
                      <a:pt x="165" y="0"/>
                    </a:lnTo>
                    <a:cubicBezTo>
                      <a:pt x="1425" y="0"/>
                      <a:pt x="1041" y="0"/>
                      <a:pt x="1972" y="0"/>
                    </a:cubicBezTo>
                    <a:cubicBezTo>
                      <a:pt x="1753" y="0"/>
                      <a:pt x="1315" y="0"/>
                      <a:pt x="822" y="0"/>
                    </a:cubicBezTo>
                    <a:cubicBezTo>
                      <a:pt x="877" y="0"/>
                      <a:pt x="1370" y="0"/>
                      <a:pt x="1206" y="0"/>
                    </a:cubicBezTo>
                    <a:cubicBezTo>
                      <a:pt x="822" y="0"/>
                      <a:pt x="877" y="0"/>
                      <a:pt x="439" y="0"/>
                    </a:cubicBezTo>
                    <a:cubicBezTo>
                      <a:pt x="1" y="0"/>
                      <a:pt x="713" y="0"/>
                      <a:pt x="548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1" name="Google Shape;4351;p32"/>
              <p:cNvSpPr/>
              <p:nvPr/>
            </p:nvSpPr>
            <p:spPr>
              <a:xfrm>
                <a:off x="7229233" y="2786613"/>
                <a:ext cx="7440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03" h="1" extrusionOk="0">
                    <a:moveTo>
                      <a:pt x="603" y="0"/>
                    </a:moveTo>
                    <a:lnTo>
                      <a:pt x="0" y="0"/>
                    </a:lnTo>
                    <a:cubicBezTo>
                      <a:pt x="219" y="0"/>
                      <a:pt x="493" y="0"/>
                      <a:pt x="603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2" name="Google Shape;4352;p32"/>
              <p:cNvSpPr/>
              <p:nvPr/>
            </p:nvSpPr>
            <p:spPr>
              <a:xfrm>
                <a:off x="7231926" y="2786613"/>
                <a:ext cx="1014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" extrusionOk="0">
                    <a:moveTo>
                      <a:pt x="548" y="0"/>
                    </a:moveTo>
                    <a:cubicBezTo>
                      <a:pt x="493" y="0"/>
                      <a:pt x="55" y="0"/>
                      <a:pt x="0" y="0"/>
                    </a:cubicBezTo>
                    <a:lnTo>
                      <a:pt x="822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3" name="Google Shape;4353;p32"/>
              <p:cNvSpPr/>
              <p:nvPr/>
            </p:nvSpPr>
            <p:spPr>
              <a:xfrm>
                <a:off x="7237990" y="2786613"/>
                <a:ext cx="271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" extrusionOk="0">
                    <a:moveTo>
                      <a:pt x="0" y="0"/>
                    </a:moveTo>
                    <a:lnTo>
                      <a:pt x="55" y="0"/>
                    </a:lnTo>
                    <a:cubicBezTo>
                      <a:pt x="219" y="0"/>
                      <a:pt x="110" y="0"/>
                      <a:pt x="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4" name="Google Shape;4354;p32"/>
              <p:cNvSpPr/>
              <p:nvPr/>
            </p:nvSpPr>
            <p:spPr>
              <a:xfrm>
                <a:off x="7225186" y="2786613"/>
                <a:ext cx="1758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1" extrusionOk="0">
                    <a:moveTo>
                      <a:pt x="1151" y="0"/>
                    </a:moveTo>
                    <a:cubicBezTo>
                      <a:pt x="1424" y="0"/>
                      <a:pt x="1260" y="0"/>
                      <a:pt x="1096" y="0"/>
                    </a:cubicBezTo>
                    <a:lnTo>
                      <a:pt x="1041" y="0"/>
                    </a:lnTo>
                    <a:cubicBezTo>
                      <a:pt x="822" y="0"/>
                      <a:pt x="220" y="0"/>
                      <a:pt x="384" y="0"/>
                    </a:cubicBezTo>
                    <a:cubicBezTo>
                      <a:pt x="274" y="0"/>
                      <a:pt x="822" y="0"/>
                      <a:pt x="439" y="0"/>
                    </a:cubicBezTo>
                    <a:lnTo>
                      <a:pt x="0" y="0"/>
                    </a:lnTo>
                    <a:cubicBezTo>
                      <a:pt x="55" y="0"/>
                      <a:pt x="877" y="0"/>
                      <a:pt x="115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5" name="Google Shape;4355;p32"/>
              <p:cNvSpPr/>
              <p:nvPr/>
            </p:nvSpPr>
            <p:spPr>
              <a:xfrm>
                <a:off x="7235960" y="2786613"/>
                <a:ext cx="2048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" extrusionOk="0">
                    <a:moveTo>
                      <a:pt x="165" y="0"/>
                    </a:moveTo>
                    <a:lnTo>
                      <a:pt x="110" y="0"/>
                    </a:lnTo>
                    <a:cubicBezTo>
                      <a:pt x="1" y="0"/>
                      <a:pt x="56" y="0"/>
                      <a:pt x="165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6" name="Google Shape;4356;p32"/>
              <p:cNvSpPr/>
              <p:nvPr/>
            </p:nvSpPr>
            <p:spPr>
              <a:xfrm>
                <a:off x="7233944" y="2786613"/>
                <a:ext cx="4738" cy="12"/>
              </a:xfrm>
              <a:custGeom>
                <a:avLst/>
                <a:gdLst/>
                <a:ahLst/>
                <a:cxnLst/>
                <a:rect l="l" t="t" r="r" b="b"/>
                <a:pathLst>
                  <a:path w="384" h="1" extrusionOk="0">
                    <a:moveTo>
                      <a:pt x="384" y="0"/>
                    </a:moveTo>
                    <a:lnTo>
                      <a:pt x="2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7" name="Google Shape;4357;p32"/>
              <p:cNvSpPr/>
              <p:nvPr/>
            </p:nvSpPr>
            <p:spPr>
              <a:xfrm>
                <a:off x="7221140" y="2785947"/>
                <a:ext cx="12177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987" h="56" extrusionOk="0">
                    <a:moveTo>
                      <a:pt x="1" y="1"/>
                    </a:moveTo>
                    <a:lnTo>
                      <a:pt x="220" y="55"/>
                    </a:lnTo>
                    <a:lnTo>
                      <a:pt x="987" y="55"/>
                    </a:lnTo>
                    <a:cubicBezTo>
                      <a:pt x="987" y="55"/>
                      <a:pt x="439" y="55"/>
                      <a:pt x="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8" name="Google Shape;4358;p32"/>
              <p:cNvSpPr/>
              <p:nvPr/>
            </p:nvSpPr>
            <p:spPr>
              <a:xfrm>
                <a:off x="7215076" y="2785947"/>
                <a:ext cx="2048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" extrusionOk="0">
                    <a:moveTo>
                      <a:pt x="1" y="1"/>
                    </a:move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9" name="Google Shape;4359;p32"/>
              <p:cNvSpPr/>
              <p:nvPr/>
            </p:nvSpPr>
            <p:spPr>
              <a:xfrm>
                <a:off x="7210365" y="2785947"/>
                <a:ext cx="21640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56" extrusionOk="0">
                    <a:moveTo>
                      <a:pt x="1" y="1"/>
                    </a:moveTo>
                    <a:cubicBezTo>
                      <a:pt x="78" y="1"/>
                      <a:pt x="723" y="28"/>
                      <a:pt x="1233" y="44"/>
                    </a:cubicBezTo>
                    <a:lnTo>
                      <a:pt x="1233" y="44"/>
                    </a:lnTo>
                    <a:cubicBezTo>
                      <a:pt x="1364" y="55"/>
                      <a:pt x="1469" y="55"/>
                      <a:pt x="1534" y="55"/>
                    </a:cubicBezTo>
                    <a:lnTo>
                      <a:pt x="1753" y="55"/>
                    </a:lnTo>
                    <a:lnTo>
                      <a:pt x="1201" y="19"/>
                    </a:lnTo>
                    <a:lnTo>
                      <a:pt x="1201" y="19"/>
                    </a:lnTo>
                    <a:cubicBezTo>
                      <a:pt x="1175" y="15"/>
                      <a:pt x="1124" y="9"/>
                      <a:pt x="104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0" name="Google Shape;4360;p32"/>
              <p:cNvSpPr/>
              <p:nvPr/>
            </p:nvSpPr>
            <p:spPr>
              <a:xfrm>
                <a:off x="7217105" y="2785947"/>
                <a:ext cx="5416" cy="12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" extrusionOk="0">
                    <a:moveTo>
                      <a:pt x="329" y="1"/>
                    </a:moveTo>
                    <a:lnTo>
                      <a:pt x="0" y="1"/>
                    </a:lnTo>
                    <a:lnTo>
                      <a:pt x="438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1" name="Google Shape;4361;p32"/>
              <p:cNvSpPr/>
              <p:nvPr/>
            </p:nvSpPr>
            <p:spPr>
              <a:xfrm>
                <a:off x="7213846" y="2785656"/>
                <a:ext cx="14768" cy="979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80" extrusionOk="0">
                    <a:moveTo>
                      <a:pt x="2" y="0"/>
                    </a:moveTo>
                    <a:lnTo>
                      <a:pt x="2" y="0"/>
                    </a:lnTo>
                    <a:cubicBezTo>
                      <a:pt x="0" y="0"/>
                      <a:pt x="47" y="3"/>
                      <a:pt x="114" y="7"/>
                    </a:cubicBezTo>
                    <a:lnTo>
                      <a:pt x="114" y="7"/>
                    </a:lnTo>
                    <a:cubicBezTo>
                      <a:pt x="35" y="2"/>
                      <a:pt x="3" y="0"/>
                      <a:pt x="2" y="0"/>
                    </a:cubicBezTo>
                    <a:close/>
                    <a:moveTo>
                      <a:pt x="114" y="7"/>
                    </a:moveTo>
                    <a:lnTo>
                      <a:pt x="114" y="7"/>
                    </a:lnTo>
                    <a:cubicBezTo>
                      <a:pt x="172" y="11"/>
                      <a:pt x="257" y="17"/>
                      <a:pt x="375" y="25"/>
                    </a:cubicBezTo>
                    <a:lnTo>
                      <a:pt x="156" y="25"/>
                    </a:lnTo>
                    <a:cubicBezTo>
                      <a:pt x="401" y="45"/>
                      <a:pt x="562" y="58"/>
                      <a:pt x="685" y="66"/>
                    </a:cubicBezTo>
                    <a:lnTo>
                      <a:pt x="685" y="66"/>
                    </a:lnTo>
                    <a:cubicBezTo>
                      <a:pt x="730" y="69"/>
                      <a:pt x="790" y="74"/>
                      <a:pt x="868" y="79"/>
                    </a:cubicBezTo>
                    <a:lnTo>
                      <a:pt x="977" y="79"/>
                    </a:lnTo>
                    <a:lnTo>
                      <a:pt x="973" y="78"/>
                    </a:lnTo>
                    <a:lnTo>
                      <a:pt x="973" y="78"/>
                    </a:lnTo>
                    <a:cubicBezTo>
                      <a:pt x="1039" y="79"/>
                      <a:pt x="1108" y="79"/>
                      <a:pt x="1196" y="79"/>
                    </a:cubicBezTo>
                    <a:cubicBezTo>
                      <a:pt x="1164" y="79"/>
                      <a:pt x="1055" y="75"/>
                      <a:pt x="937" y="69"/>
                    </a:cubicBezTo>
                    <a:lnTo>
                      <a:pt x="937" y="69"/>
                    </a:lnTo>
                    <a:lnTo>
                      <a:pt x="758" y="25"/>
                    </a:lnTo>
                    <a:lnTo>
                      <a:pt x="484" y="25"/>
                    </a:lnTo>
                    <a:cubicBezTo>
                      <a:pt x="414" y="25"/>
                      <a:pt x="233" y="15"/>
                      <a:pt x="114" y="7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2" name="Google Shape;4362;p32"/>
              <p:cNvSpPr/>
              <p:nvPr/>
            </p:nvSpPr>
            <p:spPr>
              <a:xfrm>
                <a:off x="7232590" y="2786613"/>
                <a:ext cx="407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330" h="1" extrusionOk="0">
                    <a:moveTo>
                      <a:pt x="110" y="0"/>
                    </a:moveTo>
                    <a:cubicBezTo>
                      <a:pt x="165" y="0"/>
                      <a:pt x="110" y="0"/>
                      <a:pt x="1" y="0"/>
                    </a:cubicBezTo>
                    <a:cubicBezTo>
                      <a:pt x="165" y="0"/>
                      <a:pt x="330" y="0"/>
                      <a:pt x="11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3" name="Google Shape;4363;p32"/>
              <p:cNvSpPr/>
              <p:nvPr/>
            </p:nvSpPr>
            <p:spPr>
              <a:xfrm>
                <a:off x="7219799" y="2785947"/>
                <a:ext cx="1357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" extrusionOk="0">
                    <a:moveTo>
                      <a:pt x="55" y="1"/>
                    </a:moveTo>
                    <a:cubicBezTo>
                      <a:pt x="110" y="1"/>
                      <a:pt x="55" y="1"/>
                      <a:pt x="0" y="1"/>
                    </a:cubicBezTo>
                    <a:cubicBezTo>
                      <a:pt x="0" y="1"/>
                      <a:pt x="0" y="1"/>
                      <a:pt x="55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4" name="Google Shape;4364;p32"/>
              <p:cNvSpPr/>
              <p:nvPr/>
            </p:nvSpPr>
            <p:spPr>
              <a:xfrm>
                <a:off x="7229897" y="2786613"/>
                <a:ext cx="407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330" h="1" extrusionOk="0">
                    <a:moveTo>
                      <a:pt x="110" y="0"/>
                    </a:moveTo>
                    <a:lnTo>
                      <a:pt x="1" y="0"/>
                    </a:lnTo>
                    <a:lnTo>
                      <a:pt x="329" y="0"/>
                    </a:lnTo>
                    <a:cubicBezTo>
                      <a:pt x="329" y="0"/>
                      <a:pt x="275" y="0"/>
                      <a:pt x="11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5" name="Google Shape;4365;p32"/>
              <p:cNvSpPr/>
              <p:nvPr/>
            </p:nvSpPr>
            <p:spPr>
              <a:xfrm>
                <a:off x="7213735" y="2784627"/>
                <a:ext cx="25687" cy="4027"/>
              </a:xfrm>
              <a:custGeom>
                <a:avLst/>
                <a:gdLst/>
                <a:ahLst/>
                <a:cxnLst/>
                <a:rect l="l" t="t" r="r" b="b"/>
                <a:pathLst>
                  <a:path w="2082" h="32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0" y="53"/>
                      <a:pt x="216" y="55"/>
                      <a:pt x="319" y="55"/>
                    </a:cubicBezTo>
                    <a:lnTo>
                      <a:pt x="319" y="55"/>
                    </a:lnTo>
                    <a:cubicBezTo>
                      <a:pt x="201" y="37"/>
                      <a:pt x="92" y="18"/>
                      <a:pt x="0" y="0"/>
                    </a:cubicBezTo>
                    <a:close/>
                    <a:moveTo>
                      <a:pt x="362" y="61"/>
                    </a:moveTo>
                    <a:cubicBezTo>
                      <a:pt x="367" y="62"/>
                      <a:pt x="371" y="63"/>
                      <a:pt x="376" y="64"/>
                    </a:cubicBezTo>
                    <a:lnTo>
                      <a:pt x="376" y="64"/>
                    </a:lnTo>
                    <a:cubicBezTo>
                      <a:pt x="373" y="63"/>
                      <a:pt x="369" y="63"/>
                      <a:pt x="366" y="62"/>
                    </a:cubicBezTo>
                    <a:lnTo>
                      <a:pt x="366" y="62"/>
                    </a:lnTo>
                    <a:cubicBezTo>
                      <a:pt x="364" y="62"/>
                      <a:pt x="363" y="62"/>
                      <a:pt x="362" y="61"/>
                    </a:cubicBezTo>
                    <a:close/>
                    <a:moveTo>
                      <a:pt x="493" y="110"/>
                    </a:moveTo>
                    <a:cubicBezTo>
                      <a:pt x="558" y="119"/>
                      <a:pt x="604" y="125"/>
                      <a:pt x="639" y="129"/>
                    </a:cubicBezTo>
                    <a:lnTo>
                      <a:pt x="639" y="129"/>
                    </a:lnTo>
                    <a:cubicBezTo>
                      <a:pt x="552" y="122"/>
                      <a:pt x="467" y="115"/>
                      <a:pt x="392" y="110"/>
                    </a:cubicBezTo>
                    <a:close/>
                    <a:moveTo>
                      <a:pt x="829" y="127"/>
                    </a:moveTo>
                    <a:lnTo>
                      <a:pt x="829" y="127"/>
                    </a:lnTo>
                    <a:cubicBezTo>
                      <a:pt x="840" y="129"/>
                      <a:pt x="851" y="130"/>
                      <a:pt x="863" y="131"/>
                    </a:cubicBezTo>
                    <a:lnTo>
                      <a:pt x="863" y="131"/>
                    </a:lnTo>
                    <a:cubicBezTo>
                      <a:pt x="864" y="132"/>
                      <a:pt x="865" y="133"/>
                      <a:pt x="866" y="133"/>
                    </a:cubicBezTo>
                    <a:lnTo>
                      <a:pt x="866" y="133"/>
                    </a:lnTo>
                    <a:cubicBezTo>
                      <a:pt x="853" y="131"/>
                      <a:pt x="840" y="129"/>
                      <a:pt x="829" y="127"/>
                    </a:cubicBezTo>
                    <a:close/>
                    <a:moveTo>
                      <a:pt x="682" y="109"/>
                    </a:moveTo>
                    <a:lnTo>
                      <a:pt x="682" y="109"/>
                    </a:lnTo>
                    <a:cubicBezTo>
                      <a:pt x="693" y="109"/>
                      <a:pt x="705" y="109"/>
                      <a:pt x="717" y="109"/>
                    </a:cubicBezTo>
                    <a:lnTo>
                      <a:pt x="717" y="109"/>
                    </a:lnTo>
                    <a:cubicBezTo>
                      <a:pt x="736" y="112"/>
                      <a:pt x="754" y="115"/>
                      <a:pt x="772" y="117"/>
                    </a:cubicBezTo>
                    <a:lnTo>
                      <a:pt x="772" y="117"/>
                    </a:lnTo>
                    <a:cubicBezTo>
                      <a:pt x="753" y="115"/>
                      <a:pt x="733" y="112"/>
                      <a:pt x="712" y="110"/>
                    </a:cubicBezTo>
                    <a:cubicBezTo>
                      <a:pt x="692" y="110"/>
                      <a:pt x="749" y="117"/>
                      <a:pt x="828" y="127"/>
                    </a:cubicBezTo>
                    <a:lnTo>
                      <a:pt x="828" y="127"/>
                    </a:lnTo>
                    <a:cubicBezTo>
                      <a:pt x="840" y="129"/>
                      <a:pt x="853" y="131"/>
                      <a:pt x="866" y="134"/>
                    </a:cubicBezTo>
                    <a:lnTo>
                      <a:pt x="866" y="134"/>
                    </a:lnTo>
                    <a:cubicBezTo>
                      <a:pt x="869" y="135"/>
                      <a:pt x="872" y="136"/>
                      <a:pt x="874" y="138"/>
                    </a:cubicBezTo>
                    <a:lnTo>
                      <a:pt x="874" y="138"/>
                    </a:lnTo>
                    <a:cubicBezTo>
                      <a:pt x="811" y="128"/>
                      <a:pt x="747" y="119"/>
                      <a:pt x="682" y="109"/>
                    </a:cubicBezTo>
                    <a:close/>
                    <a:moveTo>
                      <a:pt x="872" y="138"/>
                    </a:moveTo>
                    <a:lnTo>
                      <a:pt x="872" y="138"/>
                    </a:lnTo>
                    <a:cubicBezTo>
                      <a:pt x="873" y="139"/>
                      <a:pt x="874" y="139"/>
                      <a:pt x="876" y="139"/>
                    </a:cubicBezTo>
                    <a:lnTo>
                      <a:pt x="876" y="139"/>
                    </a:lnTo>
                    <a:cubicBezTo>
                      <a:pt x="876" y="139"/>
                      <a:pt x="876" y="139"/>
                      <a:pt x="876" y="139"/>
                    </a:cubicBezTo>
                    <a:lnTo>
                      <a:pt x="876" y="139"/>
                    </a:lnTo>
                    <a:cubicBezTo>
                      <a:pt x="875" y="139"/>
                      <a:pt x="873" y="139"/>
                      <a:pt x="872" y="138"/>
                    </a:cubicBezTo>
                    <a:close/>
                    <a:moveTo>
                      <a:pt x="867" y="140"/>
                    </a:moveTo>
                    <a:cubicBezTo>
                      <a:pt x="872" y="141"/>
                      <a:pt x="877" y="142"/>
                      <a:pt x="882" y="143"/>
                    </a:cubicBezTo>
                    <a:lnTo>
                      <a:pt x="882" y="143"/>
                    </a:lnTo>
                    <a:cubicBezTo>
                      <a:pt x="881" y="142"/>
                      <a:pt x="880" y="142"/>
                      <a:pt x="880" y="141"/>
                    </a:cubicBezTo>
                    <a:lnTo>
                      <a:pt x="880" y="141"/>
                    </a:lnTo>
                    <a:cubicBezTo>
                      <a:pt x="875" y="141"/>
                      <a:pt x="871" y="140"/>
                      <a:pt x="867" y="140"/>
                    </a:cubicBezTo>
                    <a:close/>
                    <a:moveTo>
                      <a:pt x="888" y="140"/>
                    </a:moveTo>
                    <a:lnTo>
                      <a:pt x="888" y="140"/>
                    </a:lnTo>
                    <a:cubicBezTo>
                      <a:pt x="910" y="142"/>
                      <a:pt x="933" y="144"/>
                      <a:pt x="959" y="147"/>
                    </a:cubicBezTo>
                    <a:lnTo>
                      <a:pt x="959" y="147"/>
                    </a:lnTo>
                    <a:cubicBezTo>
                      <a:pt x="955" y="146"/>
                      <a:pt x="952" y="145"/>
                      <a:pt x="949" y="145"/>
                    </a:cubicBezTo>
                    <a:lnTo>
                      <a:pt x="949" y="145"/>
                    </a:lnTo>
                    <a:cubicBezTo>
                      <a:pt x="957" y="146"/>
                      <a:pt x="966" y="147"/>
                      <a:pt x="974" y="148"/>
                    </a:cubicBezTo>
                    <a:lnTo>
                      <a:pt x="974" y="148"/>
                    </a:lnTo>
                    <a:cubicBezTo>
                      <a:pt x="975" y="148"/>
                      <a:pt x="975" y="148"/>
                      <a:pt x="975" y="148"/>
                    </a:cubicBezTo>
                    <a:lnTo>
                      <a:pt x="975" y="148"/>
                    </a:lnTo>
                    <a:cubicBezTo>
                      <a:pt x="970" y="148"/>
                      <a:pt x="966" y="147"/>
                      <a:pt x="962" y="147"/>
                    </a:cubicBezTo>
                    <a:lnTo>
                      <a:pt x="962" y="147"/>
                    </a:lnTo>
                    <a:cubicBezTo>
                      <a:pt x="961" y="147"/>
                      <a:pt x="960" y="147"/>
                      <a:pt x="959" y="147"/>
                    </a:cubicBezTo>
                    <a:lnTo>
                      <a:pt x="959" y="147"/>
                    </a:lnTo>
                    <a:cubicBezTo>
                      <a:pt x="959" y="147"/>
                      <a:pt x="959" y="147"/>
                      <a:pt x="959" y="147"/>
                    </a:cubicBezTo>
                    <a:lnTo>
                      <a:pt x="959" y="147"/>
                    </a:lnTo>
                    <a:cubicBezTo>
                      <a:pt x="939" y="145"/>
                      <a:pt x="922" y="144"/>
                      <a:pt x="906" y="143"/>
                    </a:cubicBezTo>
                    <a:lnTo>
                      <a:pt x="906" y="143"/>
                    </a:lnTo>
                    <a:cubicBezTo>
                      <a:pt x="908" y="143"/>
                      <a:pt x="911" y="144"/>
                      <a:pt x="914" y="144"/>
                    </a:cubicBezTo>
                    <a:lnTo>
                      <a:pt x="914" y="144"/>
                    </a:lnTo>
                    <a:cubicBezTo>
                      <a:pt x="909" y="143"/>
                      <a:pt x="904" y="143"/>
                      <a:pt x="899" y="142"/>
                    </a:cubicBezTo>
                    <a:lnTo>
                      <a:pt x="899" y="142"/>
                    </a:lnTo>
                    <a:cubicBezTo>
                      <a:pt x="901" y="142"/>
                      <a:pt x="904" y="143"/>
                      <a:pt x="906" y="143"/>
                    </a:cubicBezTo>
                    <a:lnTo>
                      <a:pt x="906" y="143"/>
                    </a:lnTo>
                    <a:cubicBezTo>
                      <a:pt x="900" y="142"/>
                      <a:pt x="894" y="141"/>
                      <a:pt x="888" y="140"/>
                    </a:cubicBezTo>
                    <a:close/>
                    <a:moveTo>
                      <a:pt x="880" y="148"/>
                    </a:moveTo>
                    <a:cubicBezTo>
                      <a:pt x="885" y="148"/>
                      <a:pt x="889" y="148"/>
                      <a:pt x="894" y="149"/>
                    </a:cubicBezTo>
                    <a:lnTo>
                      <a:pt x="894" y="149"/>
                    </a:lnTo>
                    <a:cubicBezTo>
                      <a:pt x="893" y="148"/>
                      <a:pt x="893" y="148"/>
                      <a:pt x="893" y="148"/>
                    </a:cubicBezTo>
                    <a:lnTo>
                      <a:pt x="893" y="148"/>
                    </a:lnTo>
                    <a:cubicBezTo>
                      <a:pt x="889" y="148"/>
                      <a:pt x="885" y="148"/>
                      <a:pt x="880" y="148"/>
                    </a:cubicBezTo>
                    <a:close/>
                    <a:moveTo>
                      <a:pt x="882" y="143"/>
                    </a:moveTo>
                    <a:lnTo>
                      <a:pt x="882" y="143"/>
                    </a:lnTo>
                    <a:cubicBezTo>
                      <a:pt x="886" y="145"/>
                      <a:pt x="890" y="147"/>
                      <a:pt x="893" y="148"/>
                    </a:cubicBezTo>
                    <a:lnTo>
                      <a:pt x="893" y="148"/>
                    </a:lnTo>
                    <a:cubicBezTo>
                      <a:pt x="910" y="149"/>
                      <a:pt x="924" y="150"/>
                      <a:pt x="936" y="150"/>
                    </a:cubicBezTo>
                    <a:lnTo>
                      <a:pt x="936" y="150"/>
                    </a:lnTo>
                    <a:cubicBezTo>
                      <a:pt x="920" y="148"/>
                      <a:pt x="902" y="145"/>
                      <a:pt x="882" y="143"/>
                    </a:cubicBezTo>
                    <a:close/>
                    <a:moveTo>
                      <a:pt x="980" y="154"/>
                    </a:moveTo>
                    <a:lnTo>
                      <a:pt x="980" y="154"/>
                    </a:lnTo>
                    <a:cubicBezTo>
                      <a:pt x="983" y="155"/>
                      <a:pt x="987" y="155"/>
                      <a:pt x="991" y="155"/>
                    </a:cubicBezTo>
                    <a:lnTo>
                      <a:pt x="991" y="155"/>
                    </a:lnTo>
                    <a:cubicBezTo>
                      <a:pt x="992" y="156"/>
                      <a:pt x="994" y="156"/>
                      <a:pt x="994" y="157"/>
                    </a:cubicBezTo>
                    <a:lnTo>
                      <a:pt x="994" y="157"/>
                    </a:lnTo>
                    <a:cubicBezTo>
                      <a:pt x="989" y="156"/>
                      <a:pt x="985" y="155"/>
                      <a:pt x="980" y="154"/>
                    </a:cubicBezTo>
                    <a:close/>
                    <a:moveTo>
                      <a:pt x="894" y="149"/>
                    </a:moveTo>
                    <a:cubicBezTo>
                      <a:pt x="913" y="158"/>
                      <a:pt x="930" y="162"/>
                      <a:pt x="973" y="163"/>
                    </a:cubicBezTo>
                    <a:lnTo>
                      <a:pt x="973" y="163"/>
                    </a:lnTo>
                    <a:cubicBezTo>
                      <a:pt x="991" y="162"/>
                      <a:pt x="998" y="160"/>
                      <a:pt x="996" y="158"/>
                    </a:cubicBezTo>
                    <a:lnTo>
                      <a:pt x="996" y="158"/>
                    </a:lnTo>
                    <a:cubicBezTo>
                      <a:pt x="999" y="158"/>
                      <a:pt x="1001" y="158"/>
                      <a:pt x="1004" y="159"/>
                    </a:cubicBezTo>
                    <a:lnTo>
                      <a:pt x="1004" y="159"/>
                    </a:lnTo>
                    <a:cubicBezTo>
                      <a:pt x="1001" y="158"/>
                      <a:pt x="998" y="158"/>
                      <a:pt x="995" y="157"/>
                    </a:cubicBezTo>
                    <a:lnTo>
                      <a:pt x="995" y="157"/>
                    </a:lnTo>
                    <a:cubicBezTo>
                      <a:pt x="995" y="158"/>
                      <a:pt x="996" y="158"/>
                      <a:pt x="996" y="158"/>
                    </a:cubicBezTo>
                    <a:lnTo>
                      <a:pt x="996" y="158"/>
                    </a:lnTo>
                    <a:cubicBezTo>
                      <a:pt x="983" y="156"/>
                      <a:pt x="969" y="155"/>
                      <a:pt x="953" y="153"/>
                    </a:cubicBezTo>
                    <a:lnTo>
                      <a:pt x="953" y="153"/>
                    </a:lnTo>
                    <a:cubicBezTo>
                      <a:pt x="934" y="151"/>
                      <a:pt x="914" y="150"/>
                      <a:pt x="894" y="149"/>
                    </a:cubicBezTo>
                    <a:close/>
                    <a:moveTo>
                      <a:pt x="1143" y="163"/>
                    </a:moveTo>
                    <a:lnTo>
                      <a:pt x="1143" y="163"/>
                    </a:lnTo>
                    <a:cubicBezTo>
                      <a:pt x="1150" y="163"/>
                      <a:pt x="1157" y="164"/>
                      <a:pt x="1163" y="164"/>
                    </a:cubicBezTo>
                    <a:lnTo>
                      <a:pt x="1163" y="164"/>
                    </a:lnTo>
                    <a:cubicBezTo>
                      <a:pt x="1162" y="164"/>
                      <a:pt x="1161" y="163"/>
                      <a:pt x="1160" y="163"/>
                    </a:cubicBezTo>
                    <a:lnTo>
                      <a:pt x="1160" y="163"/>
                    </a:lnTo>
                    <a:cubicBezTo>
                      <a:pt x="1173" y="164"/>
                      <a:pt x="1186" y="164"/>
                      <a:pt x="1198" y="164"/>
                    </a:cubicBezTo>
                    <a:lnTo>
                      <a:pt x="1198" y="164"/>
                    </a:lnTo>
                    <a:cubicBezTo>
                      <a:pt x="1198" y="164"/>
                      <a:pt x="1198" y="164"/>
                      <a:pt x="1198" y="164"/>
                    </a:cubicBezTo>
                    <a:lnTo>
                      <a:pt x="1198" y="164"/>
                    </a:lnTo>
                    <a:cubicBezTo>
                      <a:pt x="1188" y="164"/>
                      <a:pt x="1176" y="164"/>
                      <a:pt x="1163" y="164"/>
                    </a:cubicBezTo>
                    <a:lnTo>
                      <a:pt x="1163" y="164"/>
                    </a:lnTo>
                    <a:cubicBezTo>
                      <a:pt x="1165" y="164"/>
                      <a:pt x="1167" y="164"/>
                      <a:pt x="1169" y="164"/>
                    </a:cubicBezTo>
                    <a:lnTo>
                      <a:pt x="1169" y="164"/>
                    </a:lnTo>
                    <a:cubicBezTo>
                      <a:pt x="1162" y="164"/>
                      <a:pt x="1156" y="164"/>
                      <a:pt x="1150" y="164"/>
                    </a:cubicBezTo>
                    <a:lnTo>
                      <a:pt x="1150" y="164"/>
                    </a:lnTo>
                    <a:lnTo>
                      <a:pt x="1143" y="163"/>
                    </a:lnTo>
                    <a:close/>
                    <a:moveTo>
                      <a:pt x="1041" y="164"/>
                    </a:moveTo>
                    <a:lnTo>
                      <a:pt x="1041" y="164"/>
                    </a:lnTo>
                    <a:cubicBezTo>
                      <a:pt x="1041" y="164"/>
                      <a:pt x="1041" y="164"/>
                      <a:pt x="1041" y="164"/>
                    </a:cubicBezTo>
                    <a:lnTo>
                      <a:pt x="1096" y="164"/>
                    </a:lnTo>
                    <a:cubicBezTo>
                      <a:pt x="1075" y="164"/>
                      <a:pt x="1057" y="164"/>
                      <a:pt x="1041" y="164"/>
                    </a:cubicBezTo>
                    <a:close/>
                    <a:moveTo>
                      <a:pt x="1198" y="164"/>
                    </a:moveTo>
                    <a:cubicBezTo>
                      <a:pt x="1201" y="164"/>
                      <a:pt x="1203" y="164"/>
                      <a:pt x="1205" y="164"/>
                    </a:cubicBezTo>
                    <a:cubicBezTo>
                      <a:pt x="1203" y="164"/>
                      <a:pt x="1201" y="164"/>
                      <a:pt x="1198" y="164"/>
                    </a:cubicBezTo>
                    <a:lnTo>
                      <a:pt x="1198" y="164"/>
                    </a:lnTo>
                    <a:cubicBezTo>
                      <a:pt x="1198" y="164"/>
                      <a:pt x="1198" y="164"/>
                      <a:pt x="1198" y="164"/>
                    </a:cubicBezTo>
                    <a:close/>
                    <a:moveTo>
                      <a:pt x="1197" y="163"/>
                    </a:moveTo>
                    <a:lnTo>
                      <a:pt x="1197" y="163"/>
                    </a:lnTo>
                    <a:cubicBezTo>
                      <a:pt x="1202" y="164"/>
                      <a:pt x="1207" y="164"/>
                      <a:pt x="1212" y="164"/>
                    </a:cubicBezTo>
                    <a:lnTo>
                      <a:pt x="1205" y="164"/>
                    </a:lnTo>
                    <a:lnTo>
                      <a:pt x="1197" y="163"/>
                    </a:lnTo>
                    <a:close/>
                    <a:moveTo>
                      <a:pt x="1625" y="203"/>
                    </a:moveTo>
                    <a:cubicBezTo>
                      <a:pt x="1635" y="203"/>
                      <a:pt x="1644" y="204"/>
                      <a:pt x="1653" y="205"/>
                    </a:cubicBezTo>
                    <a:lnTo>
                      <a:pt x="1653" y="205"/>
                    </a:lnTo>
                    <a:cubicBezTo>
                      <a:pt x="1656" y="206"/>
                      <a:pt x="1658" y="207"/>
                      <a:pt x="1660" y="209"/>
                    </a:cubicBezTo>
                    <a:lnTo>
                      <a:pt x="1660" y="209"/>
                    </a:lnTo>
                    <a:lnTo>
                      <a:pt x="1657" y="208"/>
                    </a:lnTo>
                    <a:lnTo>
                      <a:pt x="1657" y="208"/>
                    </a:lnTo>
                    <a:cubicBezTo>
                      <a:pt x="1647" y="206"/>
                      <a:pt x="1636" y="204"/>
                      <a:pt x="1625" y="203"/>
                    </a:cubicBezTo>
                    <a:close/>
                    <a:moveTo>
                      <a:pt x="1673" y="212"/>
                    </a:moveTo>
                    <a:cubicBezTo>
                      <a:pt x="1680" y="214"/>
                      <a:pt x="1688" y="217"/>
                      <a:pt x="1698" y="219"/>
                    </a:cubicBezTo>
                    <a:cubicBezTo>
                      <a:pt x="1691" y="217"/>
                      <a:pt x="1682" y="214"/>
                      <a:pt x="1673" y="212"/>
                    </a:cubicBezTo>
                    <a:close/>
                    <a:moveTo>
                      <a:pt x="319" y="55"/>
                    </a:moveTo>
                    <a:cubicBezTo>
                      <a:pt x="324" y="56"/>
                      <a:pt x="329" y="56"/>
                      <a:pt x="334" y="57"/>
                    </a:cubicBezTo>
                    <a:lnTo>
                      <a:pt x="334" y="57"/>
                    </a:lnTo>
                    <a:cubicBezTo>
                      <a:pt x="335" y="58"/>
                      <a:pt x="336" y="58"/>
                      <a:pt x="337" y="59"/>
                    </a:cubicBezTo>
                    <a:lnTo>
                      <a:pt x="337" y="59"/>
                    </a:lnTo>
                    <a:cubicBezTo>
                      <a:pt x="304" y="55"/>
                      <a:pt x="292" y="55"/>
                      <a:pt x="274" y="55"/>
                    </a:cubicBezTo>
                    <a:cubicBezTo>
                      <a:pt x="305" y="60"/>
                      <a:pt x="334" y="65"/>
                      <a:pt x="361" y="69"/>
                    </a:cubicBezTo>
                    <a:lnTo>
                      <a:pt x="361" y="69"/>
                    </a:lnTo>
                    <a:cubicBezTo>
                      <a:pt x="402" y="84"/>
                      <a:pt x="450" y="94"/>
                      <a:pt x="503" y="100"/>
                    </a:cubicBezTo>
                    <a:lnTo>
                      <a:pt x="503" y="100"/>
                    </a:lnTo>
                    <a:cubicBezTo>
                      <a:pt x="506" y="98"/>
                      <a:pt x="502" y="96"/>
                      <a:pt x="507" y="96"/>
                    </a:cubicBezTo>
                    <a:cubicBezTo>
                      <a:pt x="513" y="96"/>
                      <a:pt x="532" y="99"/>
                      <a:pt x="592" y="106"/>
                    </a:cubicBezTo>
                    <a:lnTo>
                      <a:pt x="592" y="106"/>
                    </a:lnTo>
                    <a:cubicBezTo>
                      <a:pt x="556" y="100"/>
                      <a:pt x="525" y="95"/>
                      <a:pt x="491" y="88"/>
                    </a:cubicBezTo>
                    <a:lnTo>
                      <a:pt x="491" y="88"/>
                    </a:lnTo>
                    <a:cubicBezTo>
                      <a:pt x="595" y="102"/>
                      <a:pt x="652" y="107"/>
                      <a:pt x="667" y="109"/>
                    </a:cubicBezTo>
                    <a:lnTo>
                      <a:pt x="667" y="109"/>
                    </a:lnTo>
                    <a:cubicBezTo>
                      <a:pt x="643" y="108"/>
                      <a:pt x="620" y="108"/>
                      <a:pt x="598" y="107"/>
                    </a:cubicBezTo>
                    <a:lnTo>
                      <a:pt x="598" y="107"/>
                    </a:lnTo>
                    <a:cubicBezTo>
                      <a:pt x="596" y="106"/>
                      <a:pt x="594" y="106"/>
                      <a:pt x="592" y="106"/>
                    </a:cubicBezTo>
                    <a:lnTo>
                      <a:pt x="592" y="106"/>
                    </a:lnTo>
                    <a:cubicBezTo>
                      <a:pt x="593" y="106"/>
                      <a:pt x="595" y="106"/>
                      <a:pt x="596" y="107"/>
                    </a:cubicBezTo>
                    <a:lnTo>
                      <a:pt x="596" y="107"/>
                    </a:lnTo>
                    <a:cubicBezTo>
                      <a:pt x="563" y="105"/>
                      <a:pt x="532" y="103"/>
                      <a:pt x="503" y="100"/>
                    </a:cubicBezTo>
                    <a:lnTo>
                      <a:pt x="503" y="100"/>
                    </a:lnTo>
                    <a:cubicBezTo>
                      <a:pt x="499" y="103"/>
                      <a:pt x="479" y="108"/>
                      <a:pt x="387" y="109"/>
                    </a:cubicBezTo>
                    <a:lnTo>
                      <a:pt x="387" y="109"/>
                    </a:lnTo>
                    <a:cubicBezTo>
                      <a:pt x="273" y="101"/>
                      <a:pt x="182" y="94"/>
                      <a:pt x="141" y="94"/>
                    </a:cubicBezTo>
                    <a:cubicBezTo>
                      <a:pt x="108" y="94"/>
                      <a:pt x="110" y="99"/>
                      <a:pt x="165" y="110"/>
                    </a:cubicBezTo>
                    <a:lnTo>
                      <a:pt x="329" y="110"/>
                    </a:lnTo>
                    <a:cubicBezTo>
                      <a:pt x="606" y="129"/>
                      <a:pt x="782" y="142"/>
                      <a:pt x="880" y="148"/>
                    </a:cubicBezTo>
                    <a:lnTo>
                      <a:pt x="880" y="148"/>
                    </a:lnTo>
                    <a:cubicBezTo>
                      <a:pt x="834" y="144"/>
                      <a:pt x="786" y="141"/>
                      <a:pt x="738" y="137"/>
                    </a:cubicBezTo>
                    <a:lnTo>
                      <a:pt x="738" y="137"/>
                    </a:lnTo>
                    <a:cubicBezTo>
                      <a:pt x="746" y="137"/>
                      <a:pt x="753" y="137"/>
                      <a:pt x="760" y="137"/>
                    </a:cubicBezTo>
                    <a:cubicBezTo>
                      <a:pt x="784" y="137"/>
                      <a:pt x="812" y="137"/>
                      <a:pt x="867" y="140"/>
                    </a:cubicBezTo>
                    <a:lnTo>
                      <a:pt x="867" y="140"/>
                    </a:lnTo>
                    <a:cubicBezTo>
                      <a:pt x="852" y="138"/>
                      <a:pt x="836" y="136"/>
                      <a:pt x="819" y="133"/>
                    </a:cubicBezTo>
                    <a:lnTo>
                      <a:pt x="819" y="133"/>
                    </a:lnTo>
                    <a:cubicBezTo>
                      <a:pt x="821" y="133"/>
                      <a:pt x="823" y="134"/>
                      <a:pt x="825" y="134"/>
                    </a:cubicBezTo>
                    <a:lnTo>
                      <a:pt x="825" y="134"/>
                    </a:lnTo>
                    <a:cubicBezTo>
                      <a:pt x="822" y="133"/>
                      <a:pt x="819" y="133"/>
                      <a:pt x="817" y="133"/>
                    </a:cubicBezTo>
                    <a:lnTo>
                      <a:pt x="817" y="133"/>
                    </a:lnTo>
                    <a:cubicBezTo>
                      <a:pt x="774" y="126"/>
                      <a:pt x="722" y="119"/>
                      <a:pt x="658" y="110"/>
                    </a:cubicBezTo>
                    <a:cubicBezTo>
                      <a:pt x="671" y="110"/>
                      <a:pt x="675" y="110"/>
                      <a:pt x="667" y="109"/>
                    </a:cubicBezTo>
                    <a:lnTo>
                      <a:pt x="667" y="109"/>
                    </a:lnTo>
                    <a:cubicBezTo>
                      <a:pt x="671" y="109"/>
                      <a:pt x="676" y="109"/>
                      <a:pt x="680" y="109"/>
                    </a:cubicBezTo>
                    <a:lnTo>
                      <a:pt x="680" y="109"/>
                    </a:lnTo>
                    <a:cubicBezTo>
                      <a:pt x="668" y="107"/>
                      <a:pt x="656" y="105"/>
                      <a:pt x="645" y="104"/>
                    </a:cubicBezTo>
                    <a:lnTo>
                      <a:pt x="645" y="104"/>
                    </a:lnTo>
                    <a:cubicBezTo>
                      <a:pt x="657" y="105"/>
                      <a:pt x="669" y="107"/>
                      <a:pt x="682" y="109"/>
                    </a:cubicBezTo>
                    <a:lnTo>
                      <a:pt x="682" y="109"/>
                    </a:lnTo>
                    <a:cubicBezTo>
                      <a:pt x="681" y="109"/>
                      <a:pt x="681" y="109"/>
                      <a:pt x="680" y="109"/>
                    </a:cubicBezTo>
                    <a:lnTo>
                      <a:pt x="680" y="109"/>
                    </a:lnTo>
                    <a:cubicBezTo>
                      <a:pt x="735" y="117"/>
                      <a:pt x="799" y="127"/>
                      <a:pt x="872" y="138"/>
                    </a:cubicBezTo>
                    <a:lnTo>
                      <a:pt x="872" y="138"/>
                    </a:lnTo>
                    <a:cubicBezTo>
                      <a:pt x="855" y="137"/>
                      <a:pt x="840" y="135"/>
                      <a:pt x="825" y="134"/>
                    </a:cubicBezTo>
                    <a:lnTo>
                      <a:pt x="825" y="134"/>
                    </a:lnTo>
                    <a:cubicBezTo>
                      <a:pt x="841" y="136"/>
                      <a:pt x="859" y="138"/>
                      <a:pt x="877" y="140"/>
                    </a:cubicBezTo>
                    <a:lnTo>
                      <a:pt x="877" y="140"/>
                    </a:lnTo>
                    <a:cubicBezTo>
                      <a:pt x="877" y="140"/>
                      <a:pt x="877" y="139"/>
                      <a:pt x="876" y="139"/>
                    </a:cubicBezTo>
                    <a:lnTo>
                      <a:pt x="876" y="139"/>
                    </a:lnTo>
                    <a:cubicBezTo>
                      <a:pt x="881" y="140"/>
                      <a:pt x="886" y="141"/>
                      <a:pt x="892" y="141"/>
                    </a:cubicBezTo>
                    <a:lnTo>
                      <a:pt x="892" y="141"/>
                    </a:lnTo>
                    <a:cubicBezTo>
                      <a:pt x="887" y="141"/>
                      <a:pt x="882" y="140"/>
                      <a:pt x="877" y="140"/>
                    </a:cubicBezTo>
                    <a:lnTo>
                      <a:pt x="877" y="140"/>
                    </a:lnTo>
                    <a:cubicBezTo>
                      <a:pt x="878" y="140"/>
                      <a:pt x="879" y="141"/>
                      <a:pt x="880" y="141"/>
                    </a:cubicBezTo>
                    <a:lnTo>
                      <a:pt x="880" y="141"/>
                    </a:lnTo>
                    <a:cubicBezTo>
                      <a:pt x="885" y="141"/>
                      <a:pt x="890" y="142"/>
                      <a:pt x="896" y="142"/>
                    </a:cubicBezTo>
                    <a:lnTo>
                      <a:pt x="896" y="142"/>
                    </a:lnTo>
                    <a:cubicBezTo>
                      <a:pt x="914" y="145"/>
                      <a:pt x="932" y="148"/>
                      <a:pt x="952" y="151"/>
                    </a:cubicBezTo>
                    <a:lnTo>
                      <a:pt x="952" y="151"/>
                    </a:lnTo>
                    <a:cubicBezTo>
                      <a:pt x="947" y="151"/>
                      <a:pt x="942" y="150"/>
                      <a:pt x="936" y="150"/>
                    </a:cubicBezTo>
                    <a:lnTo>
                      <a:pt x="936" y="150"/>
                    </a:lnTo>
                    <a:cubicBezTo>
                      <a:pt x="942" y="151"/>
                      <a:pt x="948" y="152"/>
                      <a:pt x="953" y="153"/>
                    </a:cubicBezTo>
                    <a:lnTo>
                      <a:pt x="953" y="153"/>
                    </a:lnTo>
                    <a:cubicBezTo>
                      <a:pt x="960" y="153"/>
                      <a:pt x="966" y="154"/>
                      <a:pt x="973" y="154"/>
                    </a:cubicBezTo>
                    <a:lnTo>
                      <a:pt x="973" y="154"/>
                    </a:lnTo>
                    <a:cubicBezTo>
                      <a:pt x="966" y="153"/>
                      <a:pt x="959" y="152"/>
                      <a:pt x="952" y="151"/>
                    </a:cubicBezTo>
                    <a:lnTo>
                      <a:pt x="952" y="151"/>
                    </a:lnTo>
                    <a:cubicBezTo>
                      <a:pt x="953" y="151"/>
                      <a:pt x="955" y="151"/>
                      <a:pt x="957" y="151"/>
                    </a:cubicBezTo>
                    <a:lnTo>
                      <a:pt x="957" y="151"/>
                    </a:lnTo>
                    <a:cubicBezTo>
                      <a:pt x="942" y="148"/>
                      <a:pt x="928" y="146"/>
                      <a:pt x="914" y="144"/>
                    </a:cubicBezTo>
                    <a:lnTo>
                      <a:pt x="914" y="144"/>
                    </a:lnTo>
                    <a:cubicBezTo>
                      <a:pt x="932" y="146"/>
                      <a:pt x="951" y="148"/>
                      <a:pt x="970" y="150"/>
                    </a:cubicBezTo>
                    <a:lnTo>
                      <a:pt x="970" y="150"/>
                    </a:lnTo>
                    <a:cubicBezTo>
                      <a:pt x="968" y="151"/>
                      <a:pt x="964" y="151"/>
                      <a:pt x="959" y="151"/>
                    </a:cubicBezTo>
                    <a:cubicBezTo>
                      <a:pt x="958" y="151"/>
                      <a:pt x="957" y="151"/>
                      <a:pt x="957" y="151"/>
                    </a:cubicBezTo>
                    <a:lnTo>
                      <a:pt x="957" y="151"/>
                    </a:lnTo>
                    <a:cubicBezTo>
                      <a:pt x="964" y="152"/>
                      <a:pt x="972" y="153"/>
                      <a:pt x="980" y="154"/>
                    </a:cubicBezTo>
                    <a:lnTo>
                      <a:pt x="980" y="154"/>
                    </a:lnTo>
                    <a:cubicBezTo>
                      <a:pt x="977" y="154"/>
                      <a:pt x="975" y="154"/>
                      <a:pt x="973" y="154"/>
                    </a:cubicBezTo>
                    <a:lnTo>
                      <a:pt x="973" y="154"/>
                    </a:lnTo>
                    <a:cubicBezTo>
                      <a:pt x="980" y="155"/>
                      <a:pt x="988" y="156"/>
                      <a:pt x="995" y="157"/>
                    </a:cubicBezTo>
                    <a:lnTo>
                      <a:pt x="995" y="157"/>
                    </a:lnTo>
                    <a:cubicBezTo>
                      <a:pt x="995" y="157"/>
                      <a:pt x="995" y="157"/>
                      <a:pt x="994" y="157"/>
                    </a:cubicBezTo>
                    <a:lnTo>
                      <a:pt x="994" y="157"/>
                    </a:lnTo>
                    <a:cubicBezTo>
                      <a:pt x="1000" y="158"/>
                      <a:pt x="1005" y="158"/>
                      <a:pt x="1010" y="159"/>
                    </a:cubicBezTo>
                    <a:lnTo>
                      <a:pt x="1010" y="159"/>
                    </a:lnTo>
                    <a:cubicBezTo>
                      <a:pt x="1008" y="159"/>
                      <a:pt x="1006" y="159"/>
                      <a:pt x="1004" y="159"/>
                    </a:cubicBezTo>
                    <a:lnTo>
                      <a:pt x="1004" y="159"/>
                    </a:lnTo>
                    <a:cubicBezTo>
                      <a:pt x="1016" y="161"/>
                      <a:pt x="1028" y="162"/>
                      <a:pt x="1041" y="164"/>
                    </a:cubicBezTo>
                    <a:lnTo>
                      <a:pt x="1041" y="164"/>
                    </a:lnTo>
                    <a:cubicBezTo>
                      <a:pt x="1013" y="164"/>
                      <a:pt x="991" y="164"/>
                      <a:pt x="973" y="163"/>
                    </a:cubicBezTo>
                    <a:lnTo>
                      <a:pt x="973" y="163"/>
                    </a:lnTo>
                    <a:cubicBezTo>
                      <a:pt x="963" y="164"/>
                      <a:pt x="949" y="164"/>
                      <a:pt x="931" y="164"/>
                    </a:cubicBezTo>
                    <a:lnTo>
                      <a:pt x="1370" y="219"/>
                    </a:lnTo>
                    <a:cubicBezTo>
                      <a:pt x="1457" y="219"/>
                      <a:pt x="1159" y="184"/>
                      <a:pt x="1121" y="170"/>
                    </a:cubicBezTo>
                    <a:lnTo>
                      <a:pt x="1121" y="170"/>
                    </a:lnTo>
                    <a:lnTo>
                      <a:pt x="1041" y="164"/>
                    </a:lnTo>
                    <a:cubicBezTo>
                      <a:pt x="1041" y="164"/>
                      <a:pt x="1041" y="164"/>
                      <a:pt x="1041" y="164"/>
                    </a:cubicBezTo>
                    <a:lnTo>
                      <a:pt x="1041" y="164"/>
                    </a:lnTo>
                    <a:cubicBezTo>
                      <a:pt x="1041" y="164"/>
                      <a:pt x="1041" y="164"/>
                      <a:pt x="1041" y="164"/>
                    </a:cubicBezTo>
                    <a:lnTo>
                      <a:pt x="1041" y="164"/>
                    </a:lnTo>
                    <a:cubicBezTo>
                      <a:pt x="1031" y="163"/>
                      <a:pt x="1021" y="161"/>
                      <a:pt x="1010" y="159"/>
                    </a:cubicBezTo>
                    <a:lnTo>
                      <a:pt x="1010" y="159"/>
                    </a:lnTo>
                    <a:cubicBezTo>
                      <a:pt x="1037" y="162"/>
                      <a:pt x="1061" y="163"/>
                      <a:pt x="1090" y="164"/>
                    </a:cubicBezTo>
                    <a:lnTo>
                      <a:pt x="1090" y="164"/>
                    </a:lnTo>
                    <a:cubicBezTo>
                      <a:pt x="1092" y="164"/>
                      <a:pt x="1094" y="164"/>
                      <a:pt x="1096" y="164"/>
                    </a:cubicBezTo>
                    <a:lnTo>
                      <a:pt x="1151" y="164"/>
                    </a:lnTo>
                    <a:cubicBezTo>
                      <a:pt x="1150" y="164"/>
                      <a:pt x="1150" y="164"/>
                      <a:pt x="1150" y="164"/>
                    </a:cubicBezTo>
                    <a:lnTo>
                      <a:pt x="1150" y="164"/>
                    </a:lnTo>
                    <a:cubicBezTo>
                      <a:pt x="1150" y="164"/>
                      <a:pt x="1150" y="164"/>
                      <a:pt x="1150" y="164"/>
                    </a:cubicBezTo>
                    <a:lnTo>
                      <a:pt x="1150" y="164"/>
                    </a:lnTo>
                    <a:cubicBezTo>
                      <a:pt x="1145" y="164"/>
                      <a:pt x="1139" y="163"/>
                      <a:pt x="1134" y="163"/>
                    </a:cubicBezTo>
                    <a:lnTo>
                      <a:pt x="1134" y="163"/>
                    </a:lnTo>
                    <a:cubicBezTo>
                      <a:pt x="1135" y="163"/>
                      <a:pt x="1136" y="163"/>
                      <a:pt x="1137" y="163"/>
                    </a:cubicBezTo>
                    <a:lnTo>
                      <a:pt x="1137" y="163"/>
                    </a:lnTo>
                    <a:cubicBezTo>
                      <a:pt x="1133" y="162"/>
                      <a:pt x="1128" y="162"/>
                      <a:pt x="1123" y="161"/>
                    </a:cubicBezTo>
                    <a:lnTo>
                      <a:pt x="1123" y="161"/>
                    </a:lnTo>
                    <a:cubicBezTo>
                      <a:pt x="1128" y="162"/>
                      <a:pt x="1133" y="162"/>
                      <a:pt x="1137" y="162"/>
                    </a:cubicBezTo>
                    <a:lnTo>
                      <a:pt x="1137" y="162"/>
                    </a:lnTo>
                    <a:lnTo>
                      <a:pt x="1143" y="163"/>
                    </a:lnTo>
                    <a:lnTo>
                      <a:pt x="1143" y="163"/>
                    </a:lnTo>
                    <a:cubicBezTo>
                      <a:pt x="1141" y="163"/>
                      <a:pt x="1139" y="163"/>
                      <a:pt x="1137" y="163"/>
                    </a:cubicBezTo>
                    <a:lnTo>
                      <a:pt x="1137" y="163"/>
                    </a:lnTo>
                    <a:cubicBezTo>
                      <a:pt x="1144" y="164"/>
                      <a:pt x="1149" y="164"/>
                      <a:pt x="1150" y="164"/>
                    </a:cubicBezTo>
                    <a:lnTo>
                      <a:pt x="1150" y="164"/>
                    </a:lnTo>
                    <a:cubicBezTo>
                      <a:pt x="1150" y="164"/>
                      <a:pt x="1150" y="164"/>
                      <a:pt x="1150" y="164"/>
                    </a:cubicBezTo>
                    <a:lnTo>
                      <a:pt x="1150" y="164"/>
                    </a:lnTo>
                    <a:cubicBezTo>
                      <a:pt x="1150" y="164"/>
                      <a:pt x="1150" y="164"/>
                      <a:pt x="1151" y="164"/>
                    </a:cubicBezTo>
                    <a:cubicBezTo>
                      <a:pt x="1151" y="164"/>
                      <a:pt x="1151" y="164"/>
                      <a:pt x="1150" y="164"/>
                    </a:cubicBezTo>
                    <a:lnTo>
                      <a:pt x="1150" y="164"/>
                    </a:lnTo>
                    <a:cubicBezTo>
                      <a:pt x="1118" y="164"/>
                      <a:pt x="1111" y="167"/>
                      <a:pt x="1121" y="170"/>
                    </a:cubicBezTo>
                    <a:lnTo>
                      <a:pt x="1121" y="170"/>
                    </a:lnTo>
                    <a:lnTo>
                      <a:pt x="1291" y="182"/>
                    </a:lnTo>
                    <a:lnTo>
                      <a:pt x="1291" y="182"/>
                    </a:lnTo>
                    <a:cubicBezTo>
                      <a:pt x="1284" y="181"/>
                      <a:pt x="1277" y="179"/>
                      <a:pt x="1270" y="178"/>
                    </a:cubicBezTo>
                    <a:lnTo>
                      <a:pt x="1270" y="178"/>
                    </a:lnTo>
                    <a:cubicBezTo>
                      <a:pt x="1279" y="178"/>
                      <a:pt x="1288" y="179"/>
                      <a:pt x="1298" y="180"/>
                    </a:cubicBezTo>
                    <a:lnTo>
                      <a:pt x="1298" y="180"/>
                    </a:lnTo>
                    <a:cubicBezTo>
                      <a:pt x="1320" y="182"/>
                      <a:pt x="1342" y="185"/>
                      <a:pt x="1365" y="188"/>
                    </a:cubicBezTo>
                    <a:lnTo>
                      <a:pt x="1365" y="188"/>
                    </a:lnTo>
                    <a:lnTo>
                      <a:pt x="1291" y="182"/>
                    </a:lnTo>
                    <a:lnTo>
                      <a:pt x="1291" y="182"/>
                    </a:lnTo>
                    <a:cubicBezTo>
                      <a:pt x="1430" y="212"/>
                      <a:pt x="1546" y="242"/>
                      <a:pt x="1694" y="272"/>
                    </a:cubicBezTo>
                    <a:lnTo>
                      <a:pt x="1694" y="272"/>
                    </a:lnTo>
                    <a:cubicBezTo>
                      <a:pt x="1696" y="273"/>
                      <a:pt x="1697" y="273"/>
                      <a:pt x="1698" y="274"/>
                    </a:cubicBezTo>
                    <a:cubicBezTo>
                      <a:pt x="1700" y="274"/>
                      <a:pt x="1702" y="274"/>
                      <a:pt x="1704" y="274"/>
                    </a:cubicBezTo>
                    <a:lnTo>
                      <a:pt x="1704" y="274"/>
                    </a:lnTo>
                    <a:cubicBezTo>
                      <a:pt x="1796" y="292"/>
                      <a:pt x="1899" y="310"/>
                      <a:pt x="2027" y="329"/>
                    </a:cubicBezTo>
                    <a:cubicBezTo>
                      <a:pt x="2057" y="329"/>
                      <a:pt x="1925" y="296"/>
                      <a:pt x="1816" y="276"/>
                    </a:cubicBezTo>
                    <a:lnTo>
                      <a:pt x="1816" y="276"/>
                    </a:lnTo>
                    <a:cubicBezTo>
                      <a:pt x="1821" y="276"/>
                      <a:pt x="1827" y="276"/>
                      <a:pt x="1832" y="276"/>
                    </a:cubicBezTo>
                    <a:lnTo>
                      <a:pt x="1832" y="276"/>
                    </a:lnTo>
                    <a:cubicBezTo>
                      <a:pt x="1827" y="276"/>
                      <a:pt x="1823" y="275"/>
                      <a:pt x="1818" y="274"/>
                    </a:cubicBezTo>
                    <a:lnTo>
                      <a:pt x="1818" y="274"/>
                    </a:lnTo>
                    <a:cubicBezTo>
                      <a:pt x="1965" y="274"/>
                      <a:pt x="1803" y="273"/>
                      <a:pt x="1589" y="219"/>
                    </a:cubicBezTo>
                    <a:cubicBezTo>
                      <a:pt x="1608" y="219"/>
                      <a:pt x="1622" y="219"/>
                      <a:pt x="1633" y="218"/>
                    </a:cubicBezTo>
                    <a:lnTo>
                      <a:pt x="1633" y="218"/>
                    </a:lnTo>
                    <a:cubicBezTo>
                      <a:pt x="1637" y="218"/>
                      <a:pt x="1640" y="219"/>
                      <a:pt x="1643" y="219"/>
                    </a:cubicBezTo>
                    <a:cubicBezTo>
                      <a:pt x="1641" y="219"/>
                      <a:pt x="1638" y="218"/>
                      <a:pt x="1635" y="218"/>
                    </a:cubicBezTo>
                    <a:lnTo>
                      <a:pt x="1635" y="218"/>
                    </a:lnTo>
                    <a:cubicBezTo>
                      <a:pt x="1634" y="218"/>
                      <a:pt x="1634" y="218"/>
                      <a:pt x="1633" y="218"/>
                    </a:cubicBezTo>
                    <a:lnTo>
                      <a:pt x="1633" y="218"/>
                    </a:lnTo>
                    <a:cubicBezTo>
                      <a:pt x="1542" y="208"/>
                      <a:pt x="1452" y="198"/>
                      <a:pt x="1365" y="188"/>
                    </a:cubicBezTo>
                    <a:lnTo>
                      <a:pt x="1365" y="188"/>
                    </a:lnTo>
                    <a:lnTo>
                      <a:pt x="1460" y="194"/>
                    </a:lnTo>
                    <a:lnTo>
                      <a:pt x="1460" y="194"/>
                    </a:lnTo>
                    <a:cubicBezTo>
                      <a:pt x="1439" y="192"/>
                      <a:pt x="1418" y="189"/>
                      <a:pt x="1398" y="187"/>
                    </a:cubicBezTo>
                    <a:lnTo>
                      <a:pt x="1398" y="187"/>
                    </a:lnTo>
                    <a:cubicBezTo>
                      <a:pt x="1452" y="190"/>
                      <a:pt x="1507" y="194"/>
                      <a:pt x="1559" y="198"/>
                    </a:cubicBezTo>
                    <a:lnTo>
                      <a:pt x="1559" y="198"/>
                    </a:lnTo>
                    <a:cubicBezTo>
                      <a:pt x="1423" y="183"/>
                      <a:pt x="1343" y="175"/>
                      <a:pt x="1295" y="170"/>
                    </a:cubicBezTo>
                    <a:lnTo>
                      <a:pt x="1295" y="170"/>
                    </a:lnTo>
                    <a:cubicBezTo>
                      <a:pt x="1421" y="179"/>
                      <a:pt x="1542" y="189"/>
                      <a:pt x="1625" y="203"/>
                    </a:cubicBezTo>
                    <a:lnTo>
                      <a:pt x="1625" y="203"/>
                    </a:lnTo>
                    <a:cubicBezTo>
                      <a:pt x="1604" y="201"/>
                      <a:pt x="1582" y="199"/>
                      <a:pt x="1559" y="198"/>
                    </a:cubicBezTo>
                    <a:lnTo>
                      <a:pt x="1559" y="198"/>
                    </a:lnTo>
                    <a:cubicBezTo>
                      <a:pt x="1588" y="201"/>
                      <a:pt x="1619" y="204"/>
                      <a:pt x="1653" y="208"/>
                    </a:cubicBezTo>
                    <a:lnTo>
                      <a:pt x="1653" y="208"/>
                    </a:lnTo>
                    <a:lnTo>
                      <a:pt x="1460" y="194"/>
                    </a:lnTo>
                    <a:lnTo>
                      <a:pt x="1460" y="194"/>
                    </a:lnTo>
                    <a:cubicBezTo>
                      <a:pt x="1512" y="201"/>
                      <a:pt x="1569" y="209"/>
                      <a:pt x="1635" y="218"/>
                    </a:cubicBezTo>
                    <a:lnTo>
                      <a:pt x="1635" y="218"/>
                    </a:lnTo>
                    <a:cubicBezTo>
                      <a:pt x="1659" y="216"/>
                      <a:pt x="1664" y="213"/>
                      <a:pt x="1661" y="209"/>
                    </a:cubicBezTo>
                    <a:lnTo>
                      <a:pt x="1661" y="209"/>
                    </a:lnTo>
                    <a:cubicBezTo>
                      <a:pt x="1660" y="209"/>
                      <a:pt x="1659" y="209"/>
                      <a:pt x="1658" y="209"/>
                    </a:cubicBezTo>
                    <a:lnTo>
                      <a:pt x="1658" y="209"/>
                    </a:lnTo>
                    <a:cubicBezTo>
                      <a:pt x="1659" y="209"/>
                      <a:pt x="1659" y="209"/>
                      <a:pt x="1660" y="209"/>
                    </a:cubicBezTo>
                    <a:lnTo>
                      <a:pt x="1660" y="209"/>
                    </a:lnTo>
                    <a:cubicBezTo>
                      <a:pt x="1660" y="209"/>
                      <a:pt x="1660" y="209"/>
                      <a:pt x="1660" y="209"/>
                    </a:cubicBezTo>
                    <a:lnTo>
                      <a:pt x="1660" y="209"/>
                    </a:lnTo>
                    <a:lnTo>
                      <a:pt x="1664" y="209"/>
                    </a:lnTo>
                    <a:lnTo>
                      <a:pt x="1664" y="209"/>
                    </a:lnTo>
                    <a:cubicBezTo>
                      <a:pt x="1661" y="207"/>
                      <a:pt x="1658" y="206"/>
                      <a:pt x="1657" y="205"/>
                    </a:cubicBezTo>
                    <a:lnTo>
                      <a:pt x="1657" y="205"/>
                    </a:lnTo>
                    <a:cubicBezTo>
                      <a:pt x="1731" y="211"/>
                      <a:pt x="1784" y="215"/>
                      <a:pt x="1785" y="218"/>
                    </a:cubicBezTo>
                    <a:lnTo>
                      <a:pt x="1785" y="218"/>
                    </a:lnTo>
                    <a:lnTo>
                      <a:pt x="1664" y="209"/>
                    </a:lnTo>
                    <a:lnTo>
                      <a:pt x="1664" y="209"/>
                    </a:lnTo>
                    <a:cubicBezTo>
                      <a:pt x="1665" y="209"/>
                      <a:pt x="1665" y="209"/>
                      <a:pt x="1666" y="210"/>
                    </a:cubicBezTo>
                    <a:lnTo>
                      <a:pt x="1666" y="210"/>
                    </a:lnTo>
                    <a:cubicBezTo>
                      <a:pt x="1664" y="209"/>
                      <a:pt x="1662" y="209"/>
                      <a:pt x="1660" y="209"/>
                    </a:cubicBezTo>
                    <a:lnTo>
                      <a:pt x="1660" y="209"/>
                    </a:lnTo>
                    <a:cubicBezTo>
                      <a:pt x="1660" y="209"/>
                      <a:pt x="1660" y="209"/>
                      <a:pt x="1661" y="209"/>
                    </a:cubicBezTo>
                    <a:lnTo>
                      <a:pt x="1661" y="209"/>
                    </a:lnTo>
                    <a:cubicBezTo>
                      <a:pt x="1665" y="210"/>
                      <a:pt x="1669" y="211"/>
                      <a:pt x="1673" y="212"/>
                    </a:cubicBezTo>
                    <a:lnTo>
                      <a:pt x="1673" y="212"/>
                    </a:lnTo>
                    <a:cubicBezTo>
                      <a:pt x="1670" y="211"/>
                      <a:pt x="1668" y="210"/>
                      <a:pt x="1666" y="210"/>
                    </a:cubicBezTo>
                    <a:lnTo>
                      <a:pt x="1666" y="210"/>
                    </a:lnTo>
                    <a:cubicBezTo>
                      <a:pt x="1693" y="213"/>
                      <a:pt x="1722" y="216"/>
                      <a:pt x="1753" y="219"/>
                    </a:cubicBezTo>
                    <a:cubicBezTo>
                      <a:pt x="1776" y="219"/>
                      <a:pt x="1785" y="219"/>
                      <a:pt x="1785" y="218"/>
                    </a:cubicBezTo>
                    <a:lnTo>
                      <a:pt x="1785" y="218"/>
                    </a:lnTo>
                    <a:lnTo>
                      <a:pt x="1808" y="219"/>
                    </a:lnTo>
                    <a:cubicBezTo>
                      <a:pt x="1731" y="208"/>
                      <a:pt x="1685" y="202"/>
                      <a:pt x="1659" y="198"/>
                    </a:cubicBezTo>
                    <a:lnTo>
                      <a:pt x="1659" y="198"/>
                    </a:lnTo>
                    <a:cubicBezTo>
                      <a:pt x="1676" y="192"/>
                      <a:pt x="1738" y="192"/>
                      <a:pt x="1780" y="192"/>
                    </a:cubicBezTo>
                    <a:cubicBezTo>
                      <a:pt x="1849" y="192"/>
                      <a:pt x="1863" y="192"/>
                      <a:pt x="1534" y="164"/>
                    </a:cubicBezTo>
                    <a:lnTo>
                      <a:pt x="1219" y="164"/>
                    </a:lnTo>
                    <a:cubicBezTo>
                      <a:pt x="1208" y="164"/>
                      <a:pt x="1206" y="164"/>
                      <a:pt x="986" y="137"/>
                    </a:cubicBezTo>
                    <a:lnTo>
                      <a:pt x="986" y="137"/>
                    </a:lnTo>
                    <a:lnTo>
                      <a:pt x="822" y="110"/>
                    </a:lnTo>
                    <a:lnTo>
                      <a:pt x="822" y="110"/>
                    </a:lnTo>
                    <a:cubicBezTo>
                      <a:pt x="828" y="113"/>
                      <a:pt x="834" y="116"/>
                      <a:pt x="840" y="119"/>
                    </a:cubicBezTo>
                    <a:lnTo>
                      <a:pt x="840" y="119"/>
                    </a:lnTo>
                    <a:cubicBezTo>
                      <a:pt x="822" y="117"/>
                      <a:pt x="804" y="114"/>
                      <a:pt x="785" y="112"/>
                    </a:cubicBezTo>
                    <a:lnTo>
                      <a:pt x="785" y="112"/>
                    </a:lnTo>
                    <a:lnTo>
                      <a:pt x="840" y="119"/>
                    </a:lnTo>
                    <a:lnTo>
                      <a:pt x="840" y="119"/>
                    </a:lnTo>
                    <a:cubicBezTo>
                      <a:pt x="842" y="120"/>
                      <a:pt x="845" y="122"/>
                      <a:pt x="848" y="123"/>
                    </a:cubicBezTo>
                    <a:lnTo>
                      <a:pt x="848" y="123"/>
                    </a:lnTo>
                    <a:cubicBezTo>
                      <a:pt x="828" y="120"/>
                      <a:pt x="807" y="116"/>
                      <a:pt x="783" y="112"/>
                    </a:cubicBezTo>
                    <a:lnTo>
                      <a:pt x="783" y="112"/>
                    </a:lnTo>
                    <a:cubicBezTo>
                      <a:pt x="788" y="111"/>
                      <a:pt x="800" y="110"/>
                      <a:pt x="822" y="110"/>
                    </a:cubicBezTo>
                    <a:cubicBezTo>
                      <a:pt x="791" y="110"/>
                      <a:pt x="761" y="110"/>
                      <a:pt x="733" y="109"/>
                    </a:cubicBezTo>
                    <a:lnTo>
                      <a:pt x="733" y="109"/>
                    </a:lnTo>
                    <a:cubicBezTo>
                      <a:pt x="750" y="112"/>
                      <a:pt x="766" y="114"/>
                      <a:pt x="783" y="116"/>
                    </a:cubicBezTo>
                    <a:lnTo>
                      <a:pt x="783" y="116"/>
                    </a:lnTo>
                    <a:cubicBezTo>
                      <a:pt x="784" y="116"/>
                      <a:pt x="785" y="116"/>
                      <a:pt x="785" y="117"/>
                    </a:cubicBezTo>
                    <a:lnTo>
                      <a:pt x="785" y="117"/>
                    </a:lnTo>
                    <a:cubicBezTo>
                      <a:pt x="785" y="117"/>
                      <a:pt x="785" y="117"/>
                      <a:pt x="786" y="117"/>
                    </a:cubicBezTo>
                    <a:lnTo>
                      <a:pt x="786" y="117"/>
                    </a:lnTo>
                    <a:cubicBezTo>
                      <a:pt x="785" y="117"/>
                      <a:pt x="785" y="116"/>
                      <a:pt x="784" y="116"/>
                    </a:cubicBezTo>
                    <a:lnTo>
                      <a:pt x="784" y="116"/>
                    </a:lnTo>
                    <a:cubicBezTo>
                      <a:pt x="807" y="119"/>
                      <a:pt x="829" y="122"/>
                      <a:pt x="850" y="124"/>
                    </a:cubicBezTo>
                    <a:lnTo>
                      <a:pt x="850" y="124"/>
                    </a:lnTo>
                    <a:cubicBezTo>
                      <a:pt x="851" y="125"/>
                      <a:pt x="851" y="125"/>
                      <a:pt x="852" y="125"/>
                    </a:cubicBezTo>
                    <a:lnTo>
                      <a:pt x="852" y="125"/>
                    </a:lnTo>
                    <a:cubicBezTo>
                      <a:pt x="863" y="127"/>
                      <a:pt x="874" y="128"/>
                      <a:pt x="885" y="129"/>
                    </a:cubicBezTo>
                    <a:lnTo>
                      <a:pt x="885" y="129"/>
                    </a:lnTo>
                    <a:cubicBezTo>
                      <a:pt x="880" y="129"/>
                      <a:pt x="875" y="128"/>
                      <a:pt x="870" y="127"/>
                    </a:cubicBezTo>
                    <a:lnTo>
                      <a:pt x="870" y="127"/>
                    </a:lnTo>
                    <a:cubicBezTo>
                      <a:pt x="937" y="135"/>
                      <a:pt x="1000" y="142"/>
                      <a:pt x="1053" y="148"/>
                    </a:cubicBezTo>
                    <a:lnTo>
                      <a:pt x="1053" y="148"/>
                    </a:lnTo>
                    <a:lnTo>
                      <a:pt x="986" y="137"/>
                    </a:lnTo>
                    <a:lnTo>
                      <a:pt x="986" y="137"/>
                    </a:lnTo>
                    <a:lnTo>
                      <a:pt x="1197" y="163"/>
                    </a:lnTo>
                    <a:lnTo>
                      <a:pt x="1197" y="163"/>
                    </a:lnTo>
                    <a:cubicBezTo>
                      <a:pt x="1195" y="163"/>
                      <a:pt x="1193" y="163"/>
                      <a:pt x="1191" y="163"/>
                    </a:cubicBezTo>
                    <a:lnTo>
                      <a:pt x="1191" y="163"/>
                    </a:lnTo>
                    <a:cubicBezTo>
                      <a:pt x="1168" y="161"/>
                      <a:pt x="1118" y="155"/>
                      <a:pt x="1053" y="148"/>
                    </a:cubicBezTo>
                    <a:lnTo>
                      <a:pt x="1053" y="148"/>
                    </a:lnTo>
                    <a:lnTo>
                      <a:pt x="1069" y="151"/>
                    </a:lnTo>
                    <a:lnTo>
                      <a:pt x="1069" y="151"/>
                    </a:lnTo>
                    <a:cubicBezTo>
                      <a:pt x="1037" y="147"/>
                      <a:pt x="1003" y="144"/>
                      <a:pt x="967" y="140"/>
                    </a:cubicBezTo>
                    <a:lnTo>
                      <a:pt x="967" y="140"/>
                    </a:lnTo>
                    <a:cubicBezTo>
                      <a:pt x="1012" y="145"/>
                      <a:pt x="1057" y="151"/>
                      <a:pt x="1103" y="156"/>
                    </a:cubicBezTo>
                    <a:lnTo>
                      <a:pt x="1103" y="156"/>
                    </a:lnTo>
                    <a:lnTo>
                      <a:pt x="1069" y="151"/>
                    </a:lnTo>
                    <a:lnTo>
                      <a:pt x="1069" y="151"/>
                    </a:lnTo>
                    <a:cubicBezTo>
                      <a:pt x="1105" y="155"/>
                      <a:pt x="1139" y="158"/>
                      <a:pt x="1172" y="162"/>
                    </a:cubicBezTo>
                    <a:lnTo>
                      <a:pt x="1172" y="162"/>
                    </a:lnTo>
                    <a:cubicBezTo>
                      <a:pt x="1150" y="160"/>
                      <a:pt x="1129" y="159"/>
                      <a:pt x="1108" y="157"/>
                    </a:cubicBezTo>
                    <a:lnTo>
                      <a:pt x="1108" y="157"/>
                    </a:lnTo>
                    <a:cubicBezTo>
                      <a:pt x="1106" y="157"/>
                      <a:pt x="1104" y="157"/>
                      <a:pt x="1103" y="156"/>
                    </a:cubicBezTo>
                    <a:lnTo>
                      <a:pt x="1103" y="156"/>
                    </a:lnTo>
                    <a:lnTo>
                      <a:pt x="1105" y="157"/>
                    </a:lnTo>
                    <a:lnTo>
                      <a:pt x="1105" y="157"/>
                    </a:lnTo>
                    <a:cubicBezTo>
                      <a:pt x="1082" y="155"/>
                      <a:pt x="1058" y="153"/>
                      <a:pt x="1036" y="151"/>
                    </a:cubicBezTo>
                    <a:lnTo>
                      <a:pt x="1036" y="151"/>
                    </a:lnTo>
                    <a:cubicBezTo>
                      <a:pt x="1010" y="148"/>
                      <a:pt x="981" y="145"/>
                      <a:pt x="952" y="142"/>
                    </a:cubicBezTo>
                    <a:lnTo>
                      <a:pt x="952" y="142"/>
                    </a:lnTo>
                    <a:cubicBezTo>
                      <a:pt x="958" y="143"/>
                      <a:pt x="963" y="144"/>
                      <a:pt x="967" y="145"/>
                    </a:cubicBezTo>
                    <a:lnTo>
                      <a:pt x="967" y="145"/>
                    </a:lnTo>
                    <a:cubicBezTo>
                      <a:pt x="956" y="144"/>
                      <a:pt x="945" y="143"/>
                      <a:pt x="934" y="142"/>
                    </a:cubicBezTo>
                    <a:lnTo>
                      <a:pt x="934" y="142"/>
                    </a:lnTo>
                    <a:cubicBezTo>
                      <a:pt x="939" y="143"/>
                      <a:pt x="944" y="144"/>
                      <a:pt x="949" y="145"/>
                    </a:cubicBezTo>
                    <a:lnTo>
                      <a:pt x="949" y="145"/>
                    </a:lnTo>
                    <a:cubicBezTo>
                      <a:pt x="921" y="141"/>
                      <a:pt x="895" y="138"/>
                      <a:pt x="872" y="134"/>
                    </a:cubicBezTo>
                    <a:lnTo>
                      <a:pt x="872" y="134"/>
                    </a:lnTo>
                    <a:cubicBezTo>
                      <a:pt x="891" y="137"/>
                      <a:pt x="912" y="140"/>
                      <a:pt x="934" y="142"/>
                    </a:cubicBezTo>
                    <a:lnTo>
                      <a:pt x="934" y="142"/>
                    </a:lnTo>
                    <a:cubicBezTo>
                      <a:pt x="921" y="140"/>
                      <a:pt x="906" y="137"/>
                      <a:pt x="890" y="135"/>
                    </a:cubicBezTo>
                    <a:lnTo>
                      <a:pt x="890" y="135"/>
                    </a:lnTo>
                    <a:cubicBezTo>
                      <a:pt x="910" y="137"/>
                      <a:pt x="931" y="139"/>
                      <a:pt x="952" y="142"/>
                    </a:cubicBezTo>
                    <a:lnTo>
                      <a:pt x="952" y="142"/>
                    </a:lnTo>
                    <a:cubicBezTo>
                      <a:pt x="939" y="139"/>
                      <a:pt x="922" y="136"/>
                      <a:pt x="901" y="132"/>
                    </a:cubicBezTo>
                    <a:lnTo>
                      <a:pt x="901" y="132"/>
                    </a:lnTo>
                    <a:cubicBezTo>
                      <a:pt x="924" y="135"/>
                      <a:pt x="946" y="137"/>
                      <a:pt x="967" y="140"/>
                    </a:cubicBezTo>
                    <a:lnTo>
                      <a:pt x="967" y="140"/>
                    </a:lnTo>
                    <a:cubicBezTo>
                      <a:pt x="939" y="136"/>
                      <a:pt x="912" y="133"/>
                      <a:pt x="885" y="129"/>
                    </a:cubicBezTo>
                    <a:lnTo>
                      <a:pt x="885" y="129"/>
                    </a:lnTo>
                    <a:cubicBezTo>
                      <a:pt x="890" y="130"/>
                      <a:pt x="896" y="131"/>
                      <a:pt x="901" y="132"/>
                    </a:cubicBezTo>
                    <a:lnTo>
                      <a:pt x="901" y="132"/>
                    </a:lnTo>
                    <a:cubicBezTo>
                      <a:pt x="886" y="131"/>
                      <a:pt x="871" y="129"/>
                      <a:pt x="855" y="127"/>
                    </a:cubicBezTo>
                    <a:lnTo>
                      <a:pt x="855" y="127"/>
                    </a:lnTo>
                    <a:cubicBezTo>
                      <a:pt x="857" y="128"/>
                      <a:pt x="858" y="129"/>
                      <a:pt x="860" y="130"/>
                    </a:cubicBezTo>
                    <a:lnTo>
                      <a:pt x="860" y="130"/>
                    </a:lnTo>
                    <a:cubicBezTo>
                      <a:pt x="841" y="127"/>
                      <a:pt x="821" y="124"/>
                      <a:pt x="801" y="121"/>
                    </a:cubicBezTo>
                    <a:lnTo>
                      <a:pt x="801" y="121"/>
                    </a:lnTo>
                    <a:cubicBezTo>
                      <a:pt x="807" y="123"/>
                      <a:pt x="813" y="124"/>
                      <a:pt x="820" y="126"/>
                    </a:cubicBezTo>
                    <a:lnTo>
                      <a:pt x="820" y="126"/>
                    </a:lnTo>
                    <a:cubicBezTo>
                      <a:pt x="812" y="124"/>
                      <a:pt x="804" y="122"/>
                      <a:pt x="798" y="121"/>
                    </a:cubicBezTo>
                    <a:lnTo>
                      <a:pt x="798" y="121"/>
                    </a:lnTo>
                    <a:cubicBezTo>
                      <a:pt x="790" y="120"/>
                      <a:pt x="781" y="118"/>
                      <a:pt x="772" y="117"/>
                    </a:cubicBezTo>
                    <a:lnTo>
                      <a:pt x="772" y="117"/>
                    </a:lnTo>
                    <a:cubicBezTo>
                      <a:pt x="780" y="118"/>
                      <a:pt x="787" y="119"/>
                      <a:pt x="795" y="120"/>
                    </a:cubicBezTo>
                    <a:lnTo>
                      <a:pt x="795" y="120"/>
                    </a:lnTo>
                    <a:cubicBezTo>
                      <a:pt x="796" y="120"/>
                      <a:pt x="797" y="120"/>
                      <a:pt x="798" y="121"/>
                    </a:cubicBezTo>
                    <a:lnTo>
                      <a:pt x="798" y="121"/>
                    </a:lnTo>
                    <a:cubicBezTo>
                      <a:pt x="799" y="121"/>
                      <a:pt x="800" y="121"/>
                      <a:pt x="801" y="121"/>
                    </a:cubicBezTo>
                    <a:lnTo>
                      <a:pt x="801" y="121"/>
                    </a:lnTo>
                    <a:cubicBezTo>
                      <a:pt x="799" y="121"/>
                      <a:pt x="798" y="120"/>
                      <a:pt x="796" y="120"/>
                    </a:cubicBezTo>
                    <a:lnTo>
                      <a:pt x="796" y="120"/>
                    </a:lnTo>
                    <a:cubicBezTo>
                      <a:pt x="816" y="122"/>
                      <a:pt x="836" y="125"/>
                      <a:pt x="855" y="127"/>
                    </a:cubicBezTo>
                    <a:lnTo>
                      <a:pt x="855" y="127"/>
                    </a:lnTo>
                    <a:cubicBezTo>
                      <a:pt x="854" y="126"/>
                      <a:pt x="853" y="126"/>
                      <a:pt x="852" y="125"/>
                    </a:cubicBezTo>
                    <a:lnTo>
                      <a:pt x="852" y="125"/>
                    </a:lnTo>
                    <a:cubicBezTo>
                      <a:pt x="830" y="122"/>
                      <a:pt x="807" y="120"/>
                      <a:pt x="786" y="117"/>
                    </a:cubicBezTo>
                    <a:lnTo>
                      <a:pt x="786" y="117"/>
                    </a:lnTo>
                    <a:cubicBezTo>
                      <a:pt x="786" y="117"/>
                      <a:pt x="786" y="117"/>
                      <a:pt x="786" y="117"/>
                    </a:cubicBezTo>
                    <a:lnTo>
                      <a:pt x="786" y="117"/>
                    </a:lnTo>
                    <a:cubicBezTo>
                      <a:pt x="786" y="117"/>
                      <a:pt x="786" y="117"/>
                      <a:pt x="785" y="117"/>
                    </a:cubicBezTo>
                    <a:lnTo>
                      <a:pt x="785" y="117"/>
                    </a:lnTo>
                    <a:cubicBezTo>
                      <a:pt x="766" y="114"/>
                      <a:pt x="748" y="112"/>
                      <a:pt x="729" y="109"/>
                    </a:cubicBezTo>
                    <a:lnTo>
                      <a:pt x="729" y="109"/>
                    </a:lnTo>
                    <a:cubicBezTo>
                      <a:pt x="730" y="109"/>
                      <a:pt x="732" y="109"/>
                      <a:pt x="733" y="109"/>
                    </a:cubicBezTo>
                    <a:lnTo>
                      <a:pt x="733" y="109"/>
                    </a:lnTo>
                    <a:cubicBezTo>
                      <a:pt x="606" y="93"/>
                      <a:pt x="479" y="74"/>
                      <a:pt x="384" y="55"/>
                    </a:cubicBezTo>
                    <a:cubicBezTo>
                      <a:pt x="351" y="55"/>
                      <a:pt x="366" y="59"/>
                      <a:pt x="407" y="66"/>
                    </a:cubicBezTo>
                    <a:lnTo>
                      <a:pt x="407" y="66"/>
                    </a:lnTo>
                    <a:cubicBezTo>
                      <a:pt x="381" y="62"/>
                      <a:pt x="355" y="59"/>
                      <a:pt x="329" y="55"/>
                    </a:cubicBezTo>
                    <a:cubicBezTo>
                      <a:pt x="326" y="55"/>
                      <a:pt x="322" y="55"/>
                      <a:pt x="319" y="55"/>
                    </a:cubicBezTo>
                    <a:close/>
                    <a:moveTo>
                      <a:pt x="1832" y="276"/>
                    </a:moveTo>
                    <a:cubicBezTo>
                      <a:pt x="1911" y="291"/>
                      <a:pt x="2006" y="310"/>
                      <a:pt x="2082" y="329"/>
                    </a:cubicBezTo>
                    <a:cubicBezTo>
                      <a:pt x="2011" y="294"/>
                      <a:pt x="1918" y="281"/>
                      <a:pt x="1832" y="276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6" name="Google Shape;4366;p32"/>
              <p:cNvSpPr/>
              <p:nvPr/>
            </p:nvSpPr>
            <p:spPr>
              <a:xfrm>
                <a:off x="7210365" y="2784627"/>
                <a:ext cx="3393" cy="12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" extrusionOk="0">
                    <a:moveTo>
                      <a:pt x="274" y="0"/>
                    </a:moveTo>
                    <a:lnTo>
                      <a:pt x="1" y="0"/>
                    </a:lnTo>
                    <a:cubicBezTo>
                      <a:pt x="55" y="0"/>
                      <a:pt x="110" y="0"/>
                      <a:pt x="55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7" name="Google Shape;4367;p32"/>
              <p:cNvSpPr/>
              <p:nvPr/>
            </p:nvSpPr>
            <p:spPr>
              <a:xfrm>
                <a:off x="7216429" y="2785281"/>
                <a:ext cx="69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1" extrusionOk="0">
                    <a:moveTo>
                      <a:pt x="55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8" name="Google Shape;4368;p32"/>
              <p:cNvSpPr/>
              <p:nvPr/>
            </p:nvSpPr>
            <p:spPr>
              <a:xfrm>
                <a:off x="7235960" y="2787933"/>
                <a:ext cx="69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1" extrusionOk="0">
                    <a:moveTo>
                      <a:pt x="56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9" name="Google Shape;4369;p32"/>
              <p:cNvSpPr/>
              <p:nvPr/>
            </p:nvSpPr>
            <p:spPr>
              <a:xfrm>
                <a:off x="7211718" y="2784627"/>
                <a:ext cx="6082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493" h="55" extrusionOk="0">
                    <a:moveTo>
                      <a:pt x="0" y="0"/>
                    </a:moveTo>
                    <a:lnTo>
                      <a:pt x="128" y="14"/>
                    </a:lnTo>
                    <a:lnTo>
                      <a:pt x="128" y="14"/>
                    </a:lnTo>
                    <a:cubicBezTo>
                      <a:pt x="79" y="6"/>
                      <a:pt x="37" y="0"/>
                      <a:pt x="0" y="0"/>
                    </a:cubicBezTo>
                    <a:close/>
                    <a:moveTo>
                      <a:pt x="128" y="14"/>
                    </a:moveTo>
                    <a:cubicBezTo>
                      <a:pt x="225" y="31"/>
                      <a:pt x="347" y="55"/>
                      <a:pt x="493" y="55"/>
                    </a:cubicBezTo>
                    <a:lnTo>
                      <a:pt x="128" y="14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0" name="Google Shape;4370;p32"/>
              <p:cNvSpPr/>
              <p:nvPr/>
            </p:nvSpPr>
            <p:spPr>
              <a:xfrm>
                <a:off x="7213059" y="2785281"/>
                <a:ext cx="4738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56" extrusionOk="0">
                    <a:moveTo>
                      <a:pt x="1" y="1"/>
                    </a:moveTo>
                    <a:cubicBezTo>
                      <a:pt x="1" y="1"/>
                      <a:pt x="165" y="1"/>
                      <a:pt x="384" y="56"/>
                    </a:cubicBezTo>
                    <a:cubicBezTo>
                      <a:pt x="329" y="1"/>
                      <a:pt x="165" y="1"/>
                      <a:pt x="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1" name="Google Shape;4371;p32"/>
              <p:cNvSpPr/>
              <p:nvPr/>
            </p:nvSpPr>
            <p:spPr>
              <a:xfrm>
                <a:off x="7212382" y="2784627"/>
                <a:ext cx="2714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55" extrusionOk="0">
                    <a:moveTo>
                      <a:pt x="1" y="0"/>
                    </a:moveTo>
                    <a:lnTo>
                      <a:pt x="220" y="55"/>
                    </a:lnTo>
                    <a:lnTo>
                      <a:pt x="220" y="55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2" name="Google Shape;4372;p32"/>
              <p:cNvSpPr/>
              <p:nvPr/>
            </p:nvSpPr>
            <p:spPr>
              <a:xfrm>
                <a:off x="7216306" y="2784845"/>
                <a:ext cx="28512" cy="5312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434" extrusionOk="0">
                    <a:moveTo>
                      <a:pt x="443" y="78"/>
                    </a:moveTo>
                    <a:lnTo>
                      <a:pt x="443" y="78"/>
                    </a:lnTo>
                    <a:cubicBezTo>
                      <a:pt x="467" y="82"/>
                      <a:pt x="491" y="86"/>
                      <a:pt x="515" y="91"/>
                    </a:cubicBezTo>
                    <a:lnTo>
                      <a:pt x="515" y="91"/>
                    </a:lnTo>
                    <a:cubicBezTo>
                      <a:pt x="502" y="90"/>
                      <a:pt x="487" y="89"/>
                      <a:pt x="469" y="88"/>
                    </a:cubicBezTo>
                    <a:lnTo>
                      <a:pt x="469" y="88"/>
                    </a:lnTo>
                    <a:cubicBezTo>
                      <a:pt x="472" y="89"/>
                      <a:pt x="474" y="91"/>
                      <a:pt x="476" y="92"/>
                    </a:cubicBezTo>
                    <a:lnTo>
                      <a:pt x="455" y="92"/>
                    </a:lnTo>
                    <a:cubicBezTo>
                      <a:pt x="451" y="90"/>
                      <a:pt x="447" y="88"/>
                      <a:pt x="443" y="86"/>
                    </a:cubicBezTo>
                    <a:lnTo>
                      <a:pt x="443" y="86"/>
                    </a:lnTo>
                    <a:cubicBezTo>
                      <a:pt x="452" y="87"/>
                      <a:pt x="461" y="88"/>
                      <a:pt x="469" y="88"/>
                    </a:cubicBezTo>
                    <a:lnTo>
                      <a:pt x="469" y="88"/>
                    </a:lnTo>
                    <a:cubicBezTo>
                      <a:pt x="462" y="85"/>
                      <a:pt x="454" y="81"/>
                      <a:pt x="443" y="78"/>
                    </a:cubicBezTo>
                    <a:close/>
                    <a:moveTo>
                      <a:pt x="566" y="84"/>
                    </a:moveTo>
                    <a:cubicBezTo>
                      <a:pt x="563" y="84"/>
                      <a:pt x="575" y="87"/>
                      <a:pt x="598" y="92"/>
                    </a:cubicBezTo>
                    <a:lnTo>
                      <a:pt x="613" y="92"/>
                    </a:lnTo>
                    <a:cubicBezTo>
                      <a:pt x="583" y="87"/>
                      <a:pt x="568" y="84"/>
                      <a:pt x="566" y="84"/>
                    </a:cubicBezTo>
                    <a:close/>
                    <a:moveTo>
                      <a:pt x="541" y="88"/>
                    </a:moveTo>
                    <a:lnTo>
                      <a:pt x="541" y="88"/>
                    </a:lnTo>
                    <a:cubicBezTo>
                      <a:pt x="549" y="89"/>
                      <a:pt x="557" y="90"/>
                      <a:pt x="565" y="92"/>
                    </a:cubicBezTo>
                    <a:lnTo>
                      <a:pt x="561" y="92"/>
                    </a:lnTo>
                    <a:cubicBezTo>
                      <a:pt x="569" y="93"/>
                      <a:pt x="577" y="95"/>
                      <a:pt x="585" y="96"/>
                    </a:cubicBezTo>
                    <a:lnTo>
                      <a:pt x="585" y="96"/>
                    </a:lnTo>
                    <a:cubicBezTo>
                      <a:pt x="577" y="95"/>
                      <a:pt x="568" y="93"/>
                      <a:pt x="558" y="92"/>
                    </a:cubicBezTo>
                    <a:lnTo>
                      <a:pt x="561" y="92"/>
                    </a:lnTo>
                    <a:cubicBezTo>
                      <a:pt x="554" y="90"/>
                      <a:pt x="547" y="89"/>
                      <a:pt x="541" y="88"/>
                    </a:cubicBezTo>
                    <a:close/>
                    <a:moveTo>
                      <a:pt x="394" y="92"/>
                    </a:moveTo>
                    <a:lnTo>
                      <a:pt x="394" y="92"/>
                    </a:lnTo>
                    <a:lnTo>
                      <a:pt x="394" y="92"/>
                    </a:lnTo>
                    <a:lnTo>
                      <a:pt x="475" y="99"/>
                    </a:lnTo>
                    <a:lnTo>
                      <a:pt x="475" y="99"/>
                    </a:lnTo>
                    <a:cubicBezTo>
                      <a:pt x="470" y="97"/>
                      <a:pt x="465" y="95"/>
                      <a:pt x="460" y="94"/>
                    </a:cubicBezTo>
                    <a:lnTo>
                      <a:pt x="460" y="94"/>
                    </a:lnTo>
                    <a:cubicBezTo>
                      <a:pt x="457" y="93"/>
                      <a:pt x="453" y="92"/>
                      <a:pt x="450" y="92"/>
                    </a:cubicBezTo>
                    <a:lnTo>
                      <a:pt x="450" y="92"/>
                    </a:lnTo>
                    <a:cubicBezTo>
                      <a:pt x="436" y="92"/>
                      <a:pt x="419" y="92"/>
                      <a:pt x="394" y="92"/>
                    </a:cubicBezTo>
                    <a:close/>
                    <a:moveTo>
                      <a:pt x="491" y="99"/>
                    </a:moveTo>
                    <a:lnTo>
                      <a:pt x="491" y="99"/>
                    </a:lnTo>
                    <a:cubicBezTo>
                      <a:pt x="492" y="99"/>
                      <a:pt x="494" y="100"/>
                      <a:pt x="496" y="101"/>
                    </a:cubicBezTo>
                    <a:lnTo>
                      <a:pt x="496" y="101"/>
                    </a:lnTo>
                    <a:lnTo>
                      <a:pt x="514" y="103"/>
                    </a:lnTo>
                    <a:lnTo>
                      <a:pt x="514" y="103"/>
                    </a:lnTo>
                    <a:cubicBezTo>
                      <a:pt x="507" y="101"/>
                      <a:pt x="499" y="100"/>
                      <a:pt x="491" y="99"/>
                    </a:cubicBezTo>
                    <a:close/>
                    <a:moveTo>
                      <a:pt x="560" y="107"/>
                    </a:moveTo>
                    <a:lnTo>
                      <a:pt x="569" y="108"/>
                    </a:lnTo>
                    <a:lnTo>
                      <a:pt x="569" y="108"/>
                    </a:lnTo>
                    <a:cubicBezTo>
                      <a:pt x="565" y="107"/>
                      <a:pt x="562" y="107"/>
                      <a:pt x="560" y="107"/>
                    </a:cubicBezTo>
                    <a:close/>
                    <a:moveTo>
                      <a:pt x="475" y="99"/>
                    </a:moveTo>
                    <a:lnTo>
                      <a:pt x="475" y="99"/>
                    </a:lnTo>
                    <a:cubicBezTo>
                      <a:pt x="483" y="102"/>
                      <a:pt x="491" y="104"/>
                      <a:pt x="502" y="107"/>
                    </a:cubicBezTo>
                    <a:lnTo>
                      <a:pt x="502" y="107"/>
                    </a:lnTo>
                    <a:lnTo>
                      <a:pt x="524" y="110"/>
                    </a:lnTo>
                    <a:lnTo>
                      <a:pt x="524" y="110"/>
                    </a:lnTo>
                    <a:cubicBezTo>
                      <a:pt x="512" y="107"/>
                      <a:pt x="503" y="104"/>
                      <a:pt x="496" y="101"/>
                    </a:cubicBezTo>
                    <a:lnTo>
                      <a:pt x="496" y="101"/>
                    </a:lnTo>
                    <a:lnTo>
                      <a:pt x="475" y="99"/>
                    </a:lnTo>
                    <a:close/>
                    <a:moveTo>
                      <a:pt x="394" y="92"/>
                    </a:moveTo>
                    <a:lnTo>
                      <a:pt x="394" y="92"/>
                    </a:lnTo>
                    <a:cubicBezTo>
                      <a:pt x="438" y="99"/>
                      <a:pt x="479" y="105"/>
                      <a:pt x="518" y="111"/>
                    </a:cubicBezTo>
                    <a:lnTo>
                      <a:pt x="518" y="111"/>
                    </a:lnTo>
                    <a:cubicBezTo>
                      <a:pt x="512" y="110"/>
                      <a:pt x="507" y="108"/>
                      <a:pt x="502" y="107"/>
                    </a:cubicBezTo>
                    <a:lnTo>
                      <a:pt x="502" y="107"/>
                    </a:lnTo>
                    <a:lnTo>
                      <a:pt x="394" y="92"/>
                    </a:lnTo>
                    <a:close/>
                    <a:moveTo>
                      <a:pt x="585" y="96"/>
                    </a:moveTo>
                    <a:cubicBezTo>
                      <a:pt x="632" y="104"/>
                      <a:pt x="653" y="107"/>
                      <a:pt x="655" y="107"/>
                    </a:cubicBezTo>
                    <a:cubicBezTo>
                      <a:pt x="657" y="107"/>
                      <a:pt x="652" y="106"/>
                      <a:pt x="643" y="104"/>
                    </a:cubicBezTo>
                    <a:lnTo>
                      <a:pt x="643" y="104"/>
                    </a:lnTo>
                    <a:cubicBezTo>
                      <a:pt x="656" y="106"/>
                      <a:pt x="665" y="107"/>
                      <a:pt x="668" y="107"/>
                    </a:cubicBezTo>
                    <a:cubicBezTo>
                      <a:pt x="671" y="107"/>
                      <a:pt x="669" y="106"/>
                      <a:pt x="659" y="103"/>
                    </a:cubicBezTo>
                    <a:lnTo>
                      <a:pt x="659" y="103"/>
                    </a:lnTo>
                    <a:cubicBezTo>
                      <a:pt x="691" y="110"/>
                      <a:pt x="729" y="117"/>
                      <a:pt x="773" y="125"/>
                    </a:cubicBezTo>
                    <a:lnTo>
                      <a:pt x="773" y="125"/>
                    </a:lnTo>
                    <a:cubicBezTo>
                      <a:pt x="746" y="123"/>
                      <a:pt x="722" y="120"/>
                      <a:pt x="700" y="118"/>
                    </a:cubicBezTo>
                    <a:lnTo>
                      <a:pt x="700" y="118"/>
                    </a:lnTo>
                    <a:cubicBezTo>
                      <a:pt x="662" y="110"/>
                      <a:pt x="623" y="103"/>
                      <a:pt x="585" y="96"/>
                    </a:cubicBezTo>
                    <a:close/>
                    <a:moveTo>
                      <a:pt x="514" y="103"/>
                    </a:moveTo>
                    <a:cubicBezTo>
                      <a:pt x="644" y="124"/>
                      <a:pt x="687" y="131"/>
                      <a:pt x="688" y="131"/>
                    </a:cubicBezTo>
                    <a:cubicBezTo>
                      <a:pt x="689" y="131"/>
                      <a:pt x="547" y="107"/>
                      <a:pt x="560" y="107"/>
                    </a:cubicBezTo>
                    <a:cubicBezTo>
                      <a:pt x="560" y="107"/>
                      <a:pt x="560" y="107"/>
                      <a:pt x="560" y="107"/>
                    </a:cubicBezTo>
                    <a:lnTo>
                      <a:pt x="560" y="107"/>
                    </a:lnTo>
                    <a:lnTo>
                      <a:pt x="514" y="103"/>
                    </a:lnTo>
                    <a:close/>
                    <a:moveTo>
                      <a:pt x="518" y="111"/>
                    </a:moveTo>
                    <a:cubicBezTo>
                      <a:pt x="556" y="120"/>
                      <a:pt x="616" y="131"/>
                      <a:pt x="722" y="146"/>
                    </a:cubicBezTo>
                    <a:cubicBezTo>
                      <a:pt x="630" y="133"/>
                      <a:pt x="575" y="123"/>
                      <a:pt x="541" y="115"/>
                    </a:cubicBezTo>
                    <a:lnTo>
                      <a:pt x="541" y="115"/>
                    </a:lnTo>
                    <a:cubicBezTo>
                      <a:pt x="533" y="113"/>
                      <a:pt x="525" y="112"/>
                      <a:pt x="518" y="111"/>
                    </a:cubicBezTo>
                    <a:close/>
                    <a:moveTo>
                      <a:pt x="524" y="110"/>
                    </a:moveTo>
                    <a:cubicBezTo>
                      <a:pt x="529" y="112"/>
                      <a:pt x="534" y="113"/>
                      <a:pt x="541" y="115"/>
                    </a:cubicBezTo>
                    <a:lnTo>
                      <a:pt x="541" y="115"/>
                    </a:lnTo>
                    <a:cubicBezTo>
                      <a:pt x="704" y="140"/>
                      <a:pt x="817" y="157"/>
                      <a:pt x="898" y="168"/>
                    </a:cubicBezTo>
                    <a:lnTo>
                      <a:pt x="898" y="168"/>
                    </a:lnTo>
                    <a:lnTo>
                      <a:pt x="832" y="146"/>
                    </a:lnTo>
                    <a:cubicBezTo>
                      <a:pt x="782" y="139"/>
                      <a:pt x="741" y="132"/>
                      <a:pt x="706" y="127"/>
                    </a:cubicBezTo>
                    <a:lnTo>
                      <a:pt x="706" y="127"/>
                    </a:lnTo>
                    <a:cubicBezTo>
                      <a:pt x="737" y="134"/>
                      <a:pt x="761" y="141"/>
                      <a:pt x="777" y="146"/>
                    </a:cubicBezTo>
                    <a:lnTo>
                      <a:pt x="524" y="110"/>
                    </a:lnTo>
                    <a:close/>
                    <a:moveTo>
                      <a:pt x="1067" y="203"/>
                    </a:moveTo>
                    <a:cubicBezTo>
                      <a:pt x="1092" y="204"/>
                      <a:pt x="1113" y="205"/>
                      <a:pt x="1132" y="207"/>
                    </a:cubicBezTo>
                    <a:lnTo>
                      <a:pt x="1132" y="207"/>
                    </a:lnTo>
                    <a:cubicBezTo>
                      <a:pt x="1159" y="213"/>
                      <a:pt x="1185" y="219"/>
                      <a:pt x="1209" y="224"/>
                    </a:cubicBezTo>
                    <a:lnTo>
                      <a:pt x="1209" y="224"/>
                    </a:lnTo>
                    <a:cubicBezTo>
                      <a:pt x="1143" y="213"/>
                      <a:pt x="1093" y="206"/>
                      <a:pt x="1067" y="203"/>
                    </a:cubicBezTo>
                    <a:close/>
                    <a:moveTo>
                      <a:pt x="1305" y="239"/>
                    </a:moveTo>
                    <a:lnTo>
                      <a:pt x="1560" y="278"/>
                    </a:lnTo>
                    <a:lnTo>
                      <a:pt x="1560" y="278"/>
                    </a:lnTo>
                    <a:cubicBezTo>
                      <a:pt x="1533" y="274"/>
                      <a:pt x="1504" y="271"/>
                      <a:pt x="1474" y="267"/>
                    </a:cubicBezTo>
                    <a:lnTo>
                      <a:pt x="1474" y="267"/>
                    </a:lnTo>
                    <a:cubicBezTo>
                      <a:pt x="1452" y="263"/>
                      <a:pt x="1432" y="260"/>
                      <a:pt x="1415" y="258"/>
                    </a:cubicBezTo>
                    <a:lnTo>
                      <a:pt x="1415" y="258"/>
                    </a:lnTo>
                    <a:cubicBezTo>
                      <a:pt x="1380" y="252"/>
                      <a:pt x="1345" y="247"/>
                      <a:pt x="1313" y="241"/>
                    </a:cubicBezTo>
                    <a:lnTo>
                      <a:pt x="1313" y="241"/>
                    </a:lnTo>
                    <a:cubicBezTo>
                      <a:pt x="1311" y="241"/>
                      <a:pt x="1308" y="240"/>
                      <a:pt x="1305" y="239"/>
                    </a:cubicBezTo>
                    <a:close/>
                    <a:moveTo>
                      <a:pt x="1106" y="170"/>
                    </a:moveTo>
                    <a:cubicBezTo>
                      <a:pt x="1362" y="212"/>
                      <a:pt x="1479" y="236"/>
                      <a:pt x="1927" y="311"/>
                    </a:cubicBezTo>
                    <a:lnTo>
                      <a:pt x="2037" y="311"/>
                    </a:lnTo>
                    <a:cubicBezTo>
                      <a:pt x="1927" y="311"/>
                      <a:pt x="1599" y="256"/>
                      <a:pt x="1654" y="256"/>
                    </a:cubicBezTo>
                    <a:cubicBezTo>
                      <a:pt x="1491" y="223"/>
                      <a:pt x="1270" y="191"/>
                      <a:pt x="1106" y="170"/>
                    </a:cubicBezTo>
                    <a:close/>
                    <a:moveTo>
                      <a:pt x="1783" y="306"/>
                    </a:moveTo>
                    <a:lnTo>
                      <a:pt x="1818" y="311"/>
                    </a:lnTo>
                    <a:cubicBezTo>
                      <a:pt x="1820" y="313"/>
                      <a:pt x="1822" y="315"/>
                      <a:pt x="1823" y="317"/>
                    </a:cubicBezTo>
                    <a:lnTo>
                      <a:pt x="1823" y="317"/>
                    </a:lnTo>
                    <a:lnTo>
                      <a:pt x="1781" y="311"/>
                    </a:lnTo>
                    <a:lnTo>
                      <a:pt x="1781" y="311"/>
                    </a:lnTo>
                    <a:cubicBezTo>
                      <a:pt x="1793" y="311"/>
                      <a:pt x="1805" y="311"/>
                      <a:pt x="1818" y="311"/>
                    </a:cubicBezTo>
                    <a:cubicBezTo>
                      <a:pt x="1814" y="311"/>
                      <a:pt x="1802" y="309"/>
                      <a:pt x="1783" y="306"/>
                    </a:cubicBezTo>
                    <a:close/>
                    <a:moveTo>
                      <a:pt x="1485" y="269"/>
                    </a:moveTo>
                    <a:lnTo>
                      <a:pt x="1599" y="283"/>
                    </a:lnTo>
                    <a:lnTo>
                      <a:pt x="1599" y="283"/>
                    </a:lnTo>
                    <a:lnTo>
                      <a:pt x="1781" y="311"/>
                    </a:lnTo>
                    <a:lnTo>
                      <a:pt x="1781" y="311"/>
                    </a:lnTo>
                    <a:cubicBezTo>
                      <a:pt x="1755" y="311"/>
                      <a:pt x="1731" y="310"/>
                      <a:pt x="1705" y="309"/>
                    </a:cubicBezTo>
                    <a:lnTo>
                      <a:pt x="1705" y="309"/>
                    </a:lnTo>
                    <a:cubicBezTo>
                      <a:pt x="1738" y="315"/>
                      <a:pt x="1770" y="320"/>
                      <a:pt x="1802" y="326"/>
                    </a:cubicBezTo>
                    <a:lnTo>
                      <a:pt x="1802" y="326"/>
                    </a:lnTo>
                    <a:cubicBezTo>
                      <a:pt x="1776" y="326"/>
                      <a:pt x="1730" y="318"/>
                      <a:pt x="1677" y="307"/>
                    </a:cubicBezTo>
                    <a:lnTo>
                      <a:pt x="1677" y="307"/>
                    </a:lnTo>
                    <a:cubicBezTo>
                      <a:pt x="1687" y="308"/>
                      <a:pt x="1696" y="309"/>
                      <a:pt x="1705" y="309"/>
                    </a:cubicBezTo>
                    <a:lnTo>
                      <a:pt x="1705" y="309"/>
                    </a:lnTo>
                    <a:cubicBezTo>
                      <a:pt x="1655" y="300"/>
                      <a:pt x="1606" y="291"/>
                      <a:pt x="1557" y="283"/>
                    </a:cubicBezTo>
                    <a:lnTo>
                      <a:pt x="1557" y="283"/>
                    </a:lnTo>
                    <a:cubicBezTo>
                      <a:pt x="1532" y="278"/>
                      <a:pt x="1508" y="273"/>
                      <a:pt x="1485" y="269"/>
                    </a:cubicBezTo>
                    <a:close/>
                    <a:moveTo>
                      <a:pt x="2134" y="364"/>
                    </a:moveTo>
                    <a:cubicBezTo>
                      <a:pt x="2136" y="365"/>
                      <a:pt x="2133" y="365"/>
                      <a:pt x="2146" y="365"/>
                    </a:cubicBezTo>
                    <a:lnTo>
                      <a:pt x="2134" y="364"/>
                    </a:lnTo>
                    <a:close/>
                    <a:moveTo>
                      <a:pt x="13" y="0"/>
                    </a:moveTo>
                    <a:cubicBezTo>
                      <a:pt x="0" y="0"/>
                      <a:pt x="43" y="11"/>
                      <a:pt x="175" y="37"/>
                    </a:cubicBezTo>
                    <a:cubicBezTo>
                      <a:pt x="202" y="37"/>
                      <a:pt x="236" y="40"/>
                      <a:pt x="272" y="45"/>
                    </a:cubicBezTo>
                    <a:lnTo>
                      <a:pt x="272" y="45"/>
                    </a:lnTo>
                    <a:cubicBezTo>
                      <a:pt x="258" y="42"/>
                      <a:pt x="243" y="40"/>
                      <a:pt x="230" y="37"/>
                    </a:cubicBezTo>
                    <a:lnTo>
                      <a:pt x="230" y="37"/>
                    </a:lnTo>
                    <a:cubicBezTo>
                      <a:pt x="258" y="42"/>
                      <a:pt x="282" y="46"/>
                      <a:pt x="302" y="50"/>
                    </a:cubicBezTo>
                    <a:lnTo>
                      <a:pt x="302" y="50"/>
                    </a:lnTo>
                    <a:cubicBezTo>
                      <a:pt x="292" y="48"/>
                      <a:pt x="282" y="47"/>
                      <a:pt x="272" y="45"/>
                    </a:cubicBezTo>
                    <a:lnTo>
                      <a:pt x="272" y="45"/>
                    </a:lnTo>
                    <a:cubicBezTo>
                      <a:pt x="305" y="52"/>
                      <a:pt x="338" y="58"/>
                      <a:pt x="372" y="64"/>
                    </a:cubicBezTo>
                    <a:lnTo>
                      <a:pt x="372" y="64"/>
                    </a:lnTo>
                    <a:cubicBezTo>
                      <a:pt x="354" y="60"/>
                      <a:pt x="331" y="55"/>
                      <a:pt x="302" y="50"/>
                    </a:cubicBezTo>
                    <a:lnTo>
                      <a:pt x="302" y="50"/>
                    </a:lnTo>
                    <a:cubicBezTo>
                      <a:pt x="339" y="55"/>
                      <a:pt x="377" y="62"/>
                      <a:pt x="413" y="69"/>
                    </a:cubicBezTo>
                    <a:lnTo>
                      <a:pt x="413" y="69"/>
                    </a:lnTo>
                    <a:cubicBezTo>
                      <a:pt x="405" y="67"/>
                      <a:pt x="396" y="65"/>
                      <a:pt x="386" y="63"/>
                    </a:cubicBezTo>
                    <a:lnTo>
                      <a:pt x="386" y="63"/>
                    </a:lnTo>
                    <a:lnTo>
                      <a:pt x="441" y="72"/>
                    </a:lnTo>
                    <a:lnTo>
                      <a:pt x="441" y="72"/>
                    </a:lnTo>
                    <a:cubicBezTo>
                      <a:pt x="412" y="67"/>
                      <a:pt x="384" y="61"/>
                      <a:pt x="355" y="56"/>
                    </a:cubicBezTo>
                    <a:lnTo>
                      <a:pt x="355" y="56"/>
                    </a:lnTo>
                    <a:cubicBezTo>
                      <a:pt x="416" y="66"/>
                      <a:pt x="478" y="77"/>
                      <a:pt x="541" y="88"/>
                    </a:cubicBezTo>
                    <a:lnTo>
                      <a:pt x="541" y="88"/>
                    </a:lnTo>
                    <a:cubicBezTo>
                      <a:pt x="531" y="87"/>
                      <a:pt x="522" y="85"/>
                      <a:pt x="513" y="84"/>
                    </a:cubicBezTo>
                    <a:lnTo>
                      <a:pt x="513" y="84"/>
                    </a:lnTo>
                    <a:lnTo>
                      <a:pt x="441" y="72"/>
                    </a:lnTo>
                    <a:lnTo>
                      <a:pt x="441" y="72"/>
                    </a:lnTo>
                    <a:cubicBezTo>
                      <a:pt x="456" y="75"/>
                      <a:pt x="470" y="78"/>
                      <a:pt x="485" y="81"/>
                    </a:cubicBezTo>
                    <a:lnTo>
                      <a:pt x="485" y="81"/>
                    </a:lnTo>
                    <a:cubicBezTo>
                      <a:pt x="478" y="80"/>
                      <a:pt x="470" y="79"/>
                      <a:pt x="464" y="78"/>
                    </a:cubicBezTo>
                    <a:lnTo>
                      <a:pt x="464" y="78"/>
                    </a:lnTo>
                    <a:cubicBezTo>
                      <a:pt x="448" y="75"/>
                      <a:pt x="430" y="72"/>
                      <a:pt x="413" y="69"/>
                    </a:cubicBezTo>
                    <a:lnTo>
                      <a:pt x="413" y="69"/>
                    </a:lnTo>
                    <a:cubicBezTo>
                      <a:pt x="423" y="72"/>
                      <a:pt x="432" y="74"/>
                      <a:pt x="439" y="76"/>
                    </a:cubicBezTo>
                    <a:lnTo>
                      <a:pt x="439" y="76"/>
                    </a:lnTo>
                    <a:cubicBezTo>
                      <a:pt x="439" y="76"/>
                      <a:pt x="438" y="76"/>
                      <a:pt x="437" y="76"/>
                    </a:cubicBezTo>
                    <a:lnTo>
                      <a:pt x="437" y="76"/>
                    </a:lnTo>
                    <a:cubicBezTo>
                      <a:pt x="438" y="76"/>
                      <a:pt x="440" y="77"/>
                      <a:pt x="441" y="77"/>
                    </a:cubicBezTo>
                    <a:lnTo>
                      <a:pt x="441" y="77"/>
                    </a:lnTo>
                    <a:cubicBezTo>
                      <a:pt x="442" y="77"/>
                      <a:pt x="442" y="77"/>
                      <a:pt x="443" y="78"/>
                    </a:cubicBezTo>
                    <a:lnTo>
                      <a:pt x="443" y="78"/>
                    </a:lnTo>
                    <a:cubicBezTo>
                      <a:pt x="441" y="77"/>
                      <a:pt x="438" y="77"/>
                      <a:pt x="435" y="76"/>
                    </a:cubicBezTo>
                    <a:lnTo>
                      <a:pt x="435" y="76"/>
                    </a:lnTo>
                    <a:cubicBezTo>
                      <a:pt x="436" y="76"/>
                      <a:pt x="437" y="76"/>
                      <a:pt x="437" y="76"/>
                    </a:cubicBezTo>
                    <a:lnTo>
                      <a:pt x="437" y="76"/>
                    </a:lnTo>
                    <a:cubicBezTo>
                      <a:pt x="434" y="76"/>
                      <a:pt x="431" y="75"/>
                      <a:pt x="428" y="75"/>
                    </a:cubicBezTo>
                    <a:lnTo>
                      <a:pt x="428" y="75"/>
                    </a:lnTo>
                    <a:cubicBezTo>
                      <a:pt x="409" y="71"/>
                      <a:pt x="391" y="68"/>
                      <a:pt x="372" y="64"/>
                    </a:cubicBezTo>
                    <a:lnTo>
                      <a:pt x="372" y="64"/>
                    </a:lnTo>
                    <a:cubicBezTo>
                      <a:pt x="378" y="66"/>
                      <a:pt x="384" y="67"/>
                      <a:pt x="389" y="69"/>
                    </a:cubicBezTo>
                    <a:lnTo>
                      <a:pt x="389" y="69"/>
                    </a:lnTo>
                    <a:cubicBezTo>
                      <a:pt x="293" y="54"/>
                      <a:pt x="181" y="37"/>
                      <a:pt x="120" y="37"/>
                    </a:cubicBezTo>
                    <a:cubicBezTo>
                      <a:pt x="216" y="61"/>
                      <a:pt x="313" y="74"/>
                      <a:pt x="390" y="82"/>
                    </a:cubicBezTo>
                    <a:lnTo>
                      <a:pt x="390" y="82"/>
                    </a:lnTo>
                    <a:cubicBezTo>
                      <a:pt x="393" y="78"/>
                      <a:pt x="401" y="76"/>
                      <a:pt x="414" y="76"/>
                    </a:cubicBezTo>
                    <a:lnTo>
                      <a:pt x="414" y="76"/>
                    </a:lnTo>
                    <a:cubicBezTo>
                      <a:pt x="425" y="80"/>
                      <a:pt x="434" y="83"/>
                      <a:pt x="443" y="86"/>
                    </a:cubicBezTo>
                    <a:lnTo>
                      <a:pt x="443" y="86"/>
                    </a:lnTo>
                    <a:cubicBezTo>
                      <a:pt x="426" y="85"/>
                      <a:pt x="409" y="84"/>
                      <a:pt x="390" y="82"/>
                    </a:cubicBezTo>
                    <a:lnTo>
                      <a:pt x="390" y="82"/>
                    </a:lnTo>
                    <a:cubicBezTo>
                      <a:pt x="389" y="84"/>
                      <a:pt x="390" y="88"/>
                      <a:pt x="394" y="92"/>
                    </a:cubicBezTo>
                    <a:lnTo>
                      <a:pt x="449" y="92"/>
                    </a:lnTo>
                    <a:cubicBezTo>
                      <a:pt x="449" y="92"/>
                      <a:pt x="449" y="92"/>
                      <a:pt x="450" y="92"/>
                    </a:cubicBezTo>
                    <a:lnTo>
                      <a:pt x="450" y="92"/>
                    </a:lnTo>
                    <a:cubicBezTo>
                      <a:pt x="452" y="92"/>
                      <a:pt x="454" y="92"/>
                      <a:pt x="456" y="92"/>
                    </a:cubicBezTo>
                    <a:lnTo>
                      <a:pt x="456" y="92"/>
                    </a:lnTo>
                    <a:cubicBezTo>
                      <a:pt x="458" y="93"/>
                      <a:pt x="459" y="93"/>
                      <a:pt x="460" y="94"/>
                    </a:cubicBezTo>
                    <a:lnTo>
                      <a:pt x="460" y="94"/>
                    </a:lnTo>
                    <a:cubicBezTo>
                      <a:pt x="471" y="95"/>
                      <a:pt x="481" y="97"/>
                      <a:pt x="491" y="99"/>
                    </a:cubicBezTo>
                    <a:lnTo>
                      <a:pt x="491" y="99"/>
                    </a:lnTo>
                    <a:cubicBezTo>
                      <a:pt x="486" y="97"/>
                      <a:pt x="482" y="95"/>
                      <a:pt x="478" y="93"/>
                    </a:cubicBezTo>
                    <a:lnTo>
                      <a:pt x="478" y="93"/>
                    </a:lnTo>
                    <a:cubicBezTo>
                      <a:pt x="506" y="95"/>
                      <a:pt x="529" y="99"/>
                      <a:pt x="626" y="110"/>
                    </a:cubicBezTo>
                    <a:lnTo>
                      <a:pt x="626" y="110"/>
                    </a:lnTo>
                    <a:cubicBezTo>
                      <a:pt x="593" y="104"/>
                      <a:pt x="557" y="98"/>
                      <a:pt x="521" y="92"/>
                    </a:cubicBezTo>
                    <a:lnTo>
                      <a:pt x="541" y="92"/>
                    </a:lnTo>
                    <a:cubicBezTo>
                      <a:pt x="573" y="98"/>
                      <a:pt x="604" y="104"/>
                      <a:pt x="632" y="110"/>
                    </a:cubicBezTo>
                    <a:lnTo>
                      <a:pt x="632" y="110"/>
                    </a:lnTo>
                    <a:cubicBezTo>
                      <a:pt x="630" y="110"/>
                      <a:pt x="628" y="110"/>
                      <a:pt x="626" y="110"/>
                    </a:cubicBezTo>
                    <a:lnTo>
                      <a:pt x="626" y="110"/>
                    </a:lnTo>
                    <a:cubicBezTo>
                      <a:pt x="630" y="111"/>
                      <a:pt x="634" y="111"/>
                      <a:pt x="638" y="112"/>
                    </a:cubicBezTo>
                    <a:lnTo>
                      <a:pt x="638" y="112"/>
                    </a:lnTo>
                    <a:cubicBezTo>
                      <a:pt x="644" y="113"/>
                      <a:pt x="649" y="114"/>
                      <a:pt x="654" y="115"/>
                    </a:cubicBezTo>
                    <a:lnTo>
                      <a:pt x="654" y="115"/>
                    </a:lnTo>
                    <a:lnTo>
                      <a:pt x="569" y="108"/>
                    </a:lnTo>
                    <a:lnTo>
                      <a:pt x="569" y="108"/>
                    </a:lnTo>
                    <a:cubicBezTo>
                      <a:pt x="586" y="110"/>
                      <a:pt x="627" y="115"/>
                      <a:pt x="706" y="127"/>
                    </a:cubicBezTo>
                    <a:lnTo>
                      <a:pt x="706" y="127"/>
                    </a:lnTo>
                    <a:cubicBezTo>
                      <a:pt x="691" y="123"/>
                      <a:pt x="673" y="119"/>
                      <a:pt x="654" y="115"/>
                    </a:cubicBezTo>
                    <a:lnTo>
                      <a:pt x="654" y="115"/>
                    </a:lnTo>
                    <a:lnTo>
                      <a:pt x="665" y="116"/>
                    </a:lnTo>
                    <a:lnTo>
                      <a:pt x="665" y="116"/>
                    </a:lnTo>
                    <a:cubicBezTo>
                      <a:pt x="715" y="124"/>
                      <a:pt x="759" y="131"/>
                      <a:pt x="796" y="136"/>
                    </a:cubicBezTo>
                    <a:lnTo>
                      <a:pt x="796" y="136"/>
                    </a:lnTo>
                    <a:cubicBezTo>
                      <a:pt x="769" y="131"/>
                      <a:pt x="743" y="126"/>
                      <a:pt x="717" y="121"/>
                    </a:cubicBezTo>
                    <a:lnTo>
                      <a:pt x="717" y="121"/>
                    </a:lnTo>
                    <a:lnTo>
                      <a:pt x="782" y="127"/>
                    </a:lnTo>
                    <a:lnTo>
                      <a:pt x="782" y="127"/>
                    </a:lnTo>
                    <a:cubicBezTo>
                      <a:pt x="815" y="133"/>
                      <a:pt x="850" y="140"/>
                      <a:pt x="886" y="146"/>
                    </a:cubicBezTo>
                    <a:lnTo>
                      <a:pt x="886" y="146"/>
                    </a:lnTo>
                    <a:cubicBezTo>
                      <a:pt x="872" y="146"/>
                      <a:pt x="840" y="143"/>
                      <a:pt x="796" y="136"/>
                    </a:cubicBezTo>
                    <a:lnTo>
                      <a:pt x="796" y="136"/>
                    </a:lnTo>
                    <a:cubicBezTo>
                      <a:pt x="888" y="155"/>
                      <a:pt x="979" y="173"/>
                      <a:pt x="1063" y="191"/>
                    </a:cubicBezTo>
                    <a:lnTo>
                      <a:pt x="1063" y="191"/>
                    </a:lnTo>
                    <a:cubicBezTo>
                      <a:pt x="1032" y="187"/>
                      <a:pt x="983" y="181"/>
                      <a:pt x="898" y="168"/>
                    </a:cubicBezTo>
                    <a:lnTo>
                      <a:pt x="898" y="168"/>
                    </a:lnTo>
                    <a:lnTo>
                      <a:pt x="996" y="201"/>
                    </a:lnTo>
                    <a:cubicBezTo>
                      <a:pt x="1019" y="201"/>
                      <a:pt x="1039" y="202"/>
                      <a:pt x="1058" y="202"/>
                    </a:cubicBezTo>
                    <a:lnTo>
                      <a:pt x="1058" y="202"/>
                    </a:lnTo>
                    <a:lnTo>
                      <a:pt x="1223" y="227"/>
                    </a:lnTo>
                    <a:lnTo>
                      <a:pt x="1223" y="227"/>
                    </a:lnTo>
                    <a:cubicBezTo>
                      <a:pt x="1236" y="230"/>
                      <a:pt x="1248" y="232"/>
                      <a:pt x="1260" y="235"/>
                    </a:cubicBezTo>
                    <a:lnTo>
                      <a:pt x="1260" y="235"/>
                    </a:lnTo>
                    <a:cubicBezTo>
                      <a:pt x="1289" y="246"/>
                      <a:pt x="1302" y="256"/>
                      <a:pt x="1325" y="256"/>
                    </a:cubicBezTo>
                    <a:cubicBezTo>
                      <a:pt x="1316" y="251"/>
                      <a:pt x="1308" y="247"/>
                      <a:pt x="1300" y="243"/>
                    </a:cubicBezTo>
                    <a:lnTo>
                      <a:pt x="1300" y="243"/>
                    </a:lnTo>
                    <a:cubicBezTo>
                      <a:pt x="1473" y="280"/>
                      <a:pt x="1570" y="297"/>
                      <a:pt x="1644" y="304"/>
                    </a:cubicBezTo>
                    <a:lnTo>
                      <a:pt x="1644" y="304"/>
                    </a:lnTo>
                    <a:cubicBezTo>
                      <a:pt x="1846" y="339"/>
                      <a:pt x="2020" y="365"/>
                      <a:pt x="1982" y="365"/>
                    </a:cubicBezTo>
                    <a:cubicBezTo>
                      <a:pt x="2256" y="420"/>
                      <a:pt x="2311" y="434"/>
                      <a:pt x="2311" y="434"/>
                    </a:cubicBezTo>
                    <a:cubicBezTo>
                      <a:pt x="2311" y="434"/>
                      <a:pt x="2256" y="420"/>
                      <a:pt x="2311" y="420"/>
                    </a:cubicBezTo>
                    <a:cubicBezTo>
                      <a:pt x="2207" y="400"/>
                      <a:pt x="2010" y="363"/>
                      <a:pt x="1802" y="326"/>
                    </a:cubicBezTo>
                    <a:lnTo>
                      <a:pt x="1802" y="326"/>
                    </a:lnTo>
                    <a:cubicBezTo>
                      <a:pt x="1802" y="326"/>
                      <a:pt x="1803" y="326"/>
                      <a:pt x="1804" y="326"/>
                    </a:cubicBezTo>
                    <a:cubicBezTo>
                      <a:pt x="1818" y="326"/>
                      <a:pt x="1825" y="323"/>
                      <a:pt x="1823" y="317"/>
                    </a:cubicBezTo>
                    <a:lnTo>
                      <a:pt x="1823" y="317"/>
                    </a:lnTo>
                    <a:lnTo>
                      <a:pt x="2134" y="364"/>
                    </a:lnTo>
                    <a:lnTo>
                      <a:pt x="2134" y="364"/>
                    </a:lnTo>
                    <a:cubicBezTo>
                      <a:pt x="2130" y="360"/>
                      <a:pt x="2096" y="346"/>
                      <a:pt x="1754" y="302"/>
                    </a:cubicBezTo>
                    <a:lnTo>
                      <a:pt x="1754" y="302"/>
                    </a:lnTo>
                    <a:cubicBezTo>
                      <a:pt x="1595" y="276"/>
                      <a:pt x="1181" y="201"/>
                      <a:pt x="886" y="146"/>
                    </a:cubicBezTo>
                    <a:lnTo>
                      <a:pt x="886" y="146"/>
                    </a:lnTo>
                    <a:cubicBezTo>
                      <a:pt x="887" y="146"/>
                      <a:pt x="887" y="146"/>
                      <a:pt x="887" y="146"/>
                    </a:cubicBezTo>
                    <a:cubicBezTo>
                      <a:pt x="909" y="146"/>
                      <a:pt x="994" y="155"/>
                      <a:pt x="1106" y="170"/>
                    </a:cubicBezTo>
                    <a:lnTo>
                      <a:pt x="1106" y="170"/>
                    </a:lnTo>
                    <a:cubicBezTo>
                      <a:pt x="1051" y="161"/>
                      <a:pt x="990" y="151"/>
                      <a:pt x="918" y="139"/>
                    </a:cubicBezTo>
                    <a:lnTo>
                      <a:pt x="918" y="139"/>
                    </a:lnTo>
                    <a:lnTo>
                      <a:pt x="996" y="146"/>
                    </a:lnTo>
                    <a:lnTo>
                      <a:pt x="996" y="146"/>
                    </a:lnTo>
                    <a:cubicBezTo>
                      <a:pt x="968" y="144"/>
                      <a:pt x="942" y="141"/>
                      <a:pt x="917" y="139"/>
                    </a:cubicBezTo>
                    <a:lnTo>
                      <a:pt x="917" y="139"/>
                    </a:lnTo>
                    <a:cubicBezTo>
                      <a:pt x="833" y="126"/>
                      <a:pt x="734" y="110"/>
                      <a:pt x="613" y="92"/>
                    </a:cubicBezTo>
                    <a:lnTo>
                      <a:pt x="613" y="92"/>
                    </a:lnTo>
                    <a:cubicBezTo>
                      <a:pt x="635" y="97"/>
                      <a:pt x="650" y="101"/>
                      <a:pt x="659" y="103"/>
                    </a:cubicBezTo>
                    <a:lnTo>
                      <a:pt x="659" y="103"/>
                    </a:lnTo>
                    <a:cubicBezTo>
                      <a:pt x="634" y="99"/>
                      <a:pt x="613" y="95"/>
                      <a:pt x="598" y="92"/>
                    </a:cubicBezTo>
                    <a:lnTo>
                      <a:pt x="576" y="92"/>
                    </a:lnTo>
                    <a:cubicBezTo>
                      <a:pt x="490" y="76"/>
                      <a:pt x="354" y="53"/>
                      <a:pt x="280" y="42"/>
                    </a:cubicBezTo>
                    <a:lnTo>
                      <a:pt x="280" y="42"/>
                    </a:lnTo>
                    <a:cubicBezTo>
                      <a:pt x="144" y="18"/>
                      <a:pt x="30" y="0"/>
                      <a:pt x="13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3" name="Google Shape;4373;p32"/>
              <p:cNvSpPr/>
              <p:nvPr/>
            </p:nvSpPr>
            <p:spPr>
              <a:xfrm>
                <a:off x="7218446" y="2785281"/>
                <a:ext cx="2714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220" h="56" extrusionOk="0">
                    <a:moveTo>
                      <a:pt x="1" y="1"/>
                    </a:moveTo>
                    <a:lnTo>
                      <a:pt x="163" y="41"/>
                    </a:lnTo>
                    <a:lnTo>
                      <a:pt x="163" y="41"/>
                    </a:lnTo>
                    <a:cubicBezTo>
                      <a:pt x="122" y="25"/>
                      <a:pt x="74" y="1"/>
                      <a:pt x="1" y="1"/>
                    </a:cubicBezTo>
                    <a:close/>
                    <a:moveTo>
                      <a:pt x="163" y="41"/>
                    </a:moveTo>
                    <a:lnTo>
                      <a:pt x="163" y="41"/>
                    </a:lnTo>
                    <a:cubicBezTo>
                      <a:pt x="183" y="50"/>
                      <a:pt x="202" y="56"/>
                      <a:pt x="220" y="56"/>
                    </a:cubicBezTo>
                    <a:lnTo>
                      <a:pt x="163" y="4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4" name="Google Shape;4374;p32"/>
              <p:cNvSpPr/>
              <p:nvPr/>
            </p:nvSpPr>
            <p:spPr>
              <a:xfrm>
                <a:off x="7214793" y="2784239"/>
                <a:ext cx="34533" cy="7405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605" extrusionOk="0">
                    <a:moveTo>
                      <a:pt x="9" y="0"/>
                    </a:moveTo>
                    <a:cubicBezTo>
                      <a:pt x="0" y="0"/>
                      <a:pt x="288" y="56"/>
                      <a:pt x="335" y="63"/>
                    </a:cubicBezTo>
                    <a:lnTo>
                      <a:pt x="335" y="63"/>
                    </a:lnTo>
                    <a:lnTo>
                      <a:pt x="485" y="95"/>
                    </a:lnTo>
                    <a:lnTo>
                      <a:pt x="485" y="95"/>
                    </a:lnTo>
                    <a:cubicBezTo>
                      <a:pt x="443" y="84"/>
                      <a:pt x="357" y="66"/>
                      <a:pt x="188" y="32"/>
                    </a:cubicBezTo>
                    <a:lnTo>
                      <a:pt x="188" y="32"/>
                    </a:lnTo>
                    <a:lnTo>
                      <a:pt x="188" y="32"/>
                    </a:lnTo>
                    <a:cubicBezTo>
                      <a:pt x="61" y="9"/>
                      <a:pt x="12" y="0"/>
                      <a:pt x="9" y="0"/>
                    </a:cubicBezTo>
                    <a:close/>
                    <a:moveTo>
                      <a:pt x="1126" y="220"/>
                    </a:moveTo>
                    <a:cubicBezTo>
                      <a:pt x="1139" y="222"/>
                      <a:pt x="1151" y="225"/>
                      <a:pt x="1163" y="227"/>
                    </a:cubicBezTo>
                    <a:lnTo>
                      <a:pt x="1163" y="227"/>
                    </a:lnTo>
                    <a:cubicBezTo>
                      <a:pt x="1166" y="227"/>
                      <a:pt x="1169" y="227"/>
                      <a:pt x="1172" y="227"/>
                    </a:cubicBezTo>
                    <a:cubicBezTo>
                      <a:pt x="1175" y="227"/>
                      <a:pt x="1178" y="227"/>
                      <a:pt x="1181" y="227"/>
                    </a:cubicBezTo>
                    <a:lnTo>
                      <a:pt x="1181" y="227"/>
                    </a:lnTo>
                    <a:cubicBezTo>
                      <a:pt x="1162" y="224"/>
                      <a:pt x="1144" y="222"/>
                      <a:pt x="1126" y="220"/>
                    </a:cubicBezTo>
                    <a:close/>
                    <a:moveTo>
                      <a:pt x="1181" y="227"/>
                    </a:moveTo>
                    <a:cubicBezTo>
                      <a:pt x="1229" y="234"/>
                      <a:pt x="1281" y="242"/>
                      <a:pt x="1338" y="251"/>
                    </a:cubicBezTo>
                    <a:cubicBezTo>
                      <a:pt x="1256" y="235"/>
                      <a:pt x="1209" y="228"/>
                      <a:pt x="1181" y="227"/>
                    </a:cubicBezTo>
                    <a:close/>
                    <a:moveTo>
                      <a:pt x="1169" y="267"/>
                    </a:moveTo>
                    <a:lnTo>
                      <a:pt x="1169" y="267"/>
                    </a:lnTo>
                    <a:cubicBezTo>
                      <a:pt x="1342" y="304"/>
                      <a:pt x="1467" y="332"/>
                      <a:pt x="1608" y="362"/>
                    </a:cubicBezTo>
                    <a:lnTo>
                      <a:pt x="1608" y="362"/>
                    </a:lnTo>
                    <a:cubicBezTo>
                      <a:pt x="1607" y="361"/>
                      <a:pt x="1612" y="361"/>
                      <a:pt x="1612" y="361"/>
                    </a:cubicBezTo>
                    <a:cubicBezTo>
                      <a:pt x="1299" y="291"/>
                      <a:pt x="1273" y="288"/>
                      <a:pt x="1169" y="267"/>
                    </a:cubicBezTo>
                    <a:close/>
                    <a:moveTo>
                      <a:pt x="1804" y="388"/>
                    </a:moveTo>
                    <a:cubicBezTo>
                      <a:pt x="1807" y="389"/>
                      <a:pt x="1809" y="389"/>
                      <a:pt x="1812" y="390"/>
                    </a:cubicBezTo>
                    <a:lnTo>
                      <a:pt x="1812" y="390"/>
                    </a:lnTo>
                    <a:cubicBezTo>
                      <a:pt x="1797" y="388"/>
                      <a:pt x="1798" y="388"/>
                      <a:pt x="1804" y="388"/>
                    </a:cubicBezTo>
                    <a:cubicBezTo>
                      <a:pt x="1804" y="388"/>
                      <a:pt x="1804" y="388"/>
                      <a:pt x="1804" y="388"/>
                    </a:cubicBezTo>
                    <a:close/>
                    <a:moveTo>
                      <a:pt x="1912" y="392"/>
                    </a:moveTo>
                    <a:cubicBezTo>
                      <a:pt x="1975" y="405"/>
                      <a:pt x="2034" y="415"/>
                      <a:pt x="2050" y="415"/>
                    </a:cubicBezTo>
                    <a:cubicBezTo>
                      <a:pt x="2009" y="409"/>
                      <a:pt x="1962" y="401"/>
                      <a:pt x="1912" y="392"/>
                    </a:cubicBezTo>
                    <a:close/>
                    <a:moveTo>
                      <a:pt x="485" y="95"/>
                    </a:moveTo>
                    <a:cubicBezTo>
                      <a:pt x="580" y="118"/>
                      <a:pt x="458" y="104"/>
                      <a:pt x="572" y="142"/>
                    </a:cubicBezTo>
                    <a:cubicBezTo>
                      <a:pt x="572" y="142"/>
                      <a:pt x="572" y="142"/>
                      <a:pt x="572" y="142"/>
                    </a:cubicBezTo>
                    <a:lnTo>
                      <a:pt x="572" y="142"/>
                    </a:lnTo>
                    <a:cubicBezTo>
                      <a:pt x="677" y="168"/>
                      <a:pt x="809" y="195"/>
                      <a:pt x="929" y="215"/>
                    </a:cubicBezTo>
                    <a:lnTo>
                      <a:pt x="929" y="215"/>
                    </a:lnTo>
                    <a:cubicBezTo>
                      <a:pt x="1053" y="242"/>
                      <a:pt x="1120" y="256"/>
                      <a:pt x="1169" y="267"/>
                    </a:cubicBezTo>
                    <a:lnTo>
                      <a:pt x="1169" y="267"/>
                    </a:lnTo>
                    <a:cubicBezTo>
                      <a:pt x="1102" y="252"/>
                      <a:pt x="1026" y="235"/>
                      <a:pt x="940" y="217"/>
                    </a:cubicBezTo>
                    <a:lnTo>
                      <a:pt x="940" y="217"/>
                    </a:lnTo>
                    <a:cubicBezTo>
                      <a:pt x="1000" y="227"/>
                      <a:pt x="1056" y="235"/>
                      <a:pt x="1104" y="241"/>
                    </a:cubicBezTo>
                    <a:lnTo>
                      <a:pt x="1104" y="241"/>
                    </a:lnTo>
                    <a:cubicBezTo>
                      <a:pt x="1114" y="243"/>
                      <a:pt x="1124" y="246"/>
                      <a:pt x="1135" y="248"/>
                    </a:cubicBezTo>
                    <a:lnTo>
                      <a:pt x="1135" y="248"/>
                    </a:lnTo>
                    <a:cubicBezTo>
                      <a:pt x="1132" y="250"/>
                      <a:pt x="1128" y="251"/>
                      <a:pt x="1119" y="251"/>
                    </a:cubicBezTo>
                    <a:lnTo>
                      <a:pt x="1886" y="415"/>
                    </a:lnTo>
                    <a:cubicBezTo>
                      <a:pt x="1894" y="415"/>
                      <a:pt x="1901" y="415"/>
                      <a:pt x="1909" y="415"/>
                    </a:cubicBezTo>
                    <a:lnTo>
                      <a:pt x="1909" y="415"/>
                    </a:lnTo>
                    <a:cubicBezTo>
                      <a:pt x="1882" y="409"/>
                      <a:pt x="1850" y="400"/>
                      <a:pt x="1812" y="390"/>
                    </a:cubicBezTo>
                    <a:lnTo>
                      <a:pt x="1812" y="390"/>
                    </a:lnTo>
                    <a:cubicBezTo>
                      <a:pt x="1831" y="393"/>
                      <a:pt x="1877" y="399"/>
                      <a:pt x="1974" y="412"/>
                    </a:cubicBezTo>
                    <a:lnTo>
                      <a:pt x="1974" y="412"/>
                    </a:lnTo>
                    <a:cubicBezTo>
                      <a:pt x="1940" y="403"/>
                      <a:pt x="1907" y="394"/>
                      <a:pt x="1876" y="386"/>
                    </a:cubicBezTo>
                    <a:lnTo>
                      <a:pt x="1876" y="386"/>
                    </a:lnTo>
                    <a:cubicBezTo>
                      <a:pt x="1888" y="388"/>
                      <a:pt x="1900" y="390"/>
                      <a:pt x="1912" y="392"/>
                    </a:cubicBezTo>
                    <a:lnTo>
                      <a:pt x="1912" y="392"/>
                    </a:lnTo>
                    <a:cubicBezTo>
                      <a:pt x="1891" y="388"/>
                      <a:pt x="1868" y="383"/>
                      <a:pt x="1847" y="379"/>
                    </a:cubicBezTo>
                    <a:lnTo>
                      <a:pt x="1847" y="379"/>
                    </a:lnTo>
                    <a:cubicBezTo>
                      <a:pt x="1856" y="381"/>
                      <a:pt x="1866" y="384"/>
                      <a:pt x="1876" y="386"/>
                    </a:cubicBezTo>
                    <a:lnTo>
                      <a:pt x="1876" y="386"/>
                    </a:lnTo>
                    <a:cubicBezTo>
                      <a:pt x="1857" y="383"/>
                      <a:pt x="1837" y="380"/>
                      <a:pt x="1817" y="376"/>
                    </a:cubicBezTo>
                    <a:lnTo>
                      <a:pt x="1817" y="376"/>
                    </a:lnTo>
                    <a:cubicBezTo>
                      <a:pt x="1840" y="388"/>
                      <a:pt x="1815" y="388"/>
                      <a:pt x="1804" y="388"/>
                    </a:cubicBezTo>
                    <a:lnTo>
                      <a:pt x="1804" y="388"/>
                    </a:lnTo>
                    <a:cubicBezTo>
                      <a:pt x="1760" y="377"/>
                      <a:pt x="1710" y="363"/>
                      <a:pt x="1655" y="348"/>
                    </a:cubicBezTo>
                    <a:lnTo>
                      <a:pt x="1655" y="348"/>
                    </a:lnTo>
                    <a:cubicBezTo>
                      <a:pt x="1710" y="358"/>
                      <a:pt x="1765" y="367"/>
                      <a:pt x="1817" y="376"/>
                    </a:cubicBezTo>
                    <a:lnTo>
                      <a:pt x="1817" y="376"/>
                    </a:lnTo>
                    <a:cubicBezTo>
                      <a:pt x="1812" y="374"/>
                      <a:pt x="1805" y="371"/>
                      <a:pt x="1794" y="367"/>
                    </a:cubicBezTo>
                    <a:lnTo>
                      <a:pt x="1794" y="367"/>
                    </a:lnTo>
                    <a:cubicBezTo>
                      <a:pt x="1811" y="371"/>
                      <a:pt x="1828" y="375"/>
                      <a:pt x="1847" y="379"/>
                    </a:cubicBezTo>
                    <a:lnTo>
                      <a:pt x="1847" y="379"/>
                    </a:lnTo>
                    <a:cubicBezTo>
                      <a:pt x="1822" y="372"/>
                      <a:pt x="1798" y="366"/>
                      <a:pt x="1777" y="361"/>
                    </a:cubicBezTo>
                    <a:lnTo>
                      <a:pt x="1777" y="361"/>
                    </a:lnTo>
                    <a:cubicBezTo>
                      <a:pt x="1783" y="363"/>
                      <a:pt x="1789" y="365"/>
                      <a:pt x="1794" y="367"/>
                    </a:cubicBezTo>
                    <a:lnTo>
                      <a:pt x="1794" y="367"/>
                    </a:lnTo>
                    <a:cubicBezTo>
                      <a:pt x="1743" y="355"/>
                      <a:pt x="1708" y="345"/>
                      <a:pt x="1723" y="345"/>
                    </a:cubicBezTo>
                    <a:cubicBezTo>
                      <a:pt x="1733" y="345"/>
                      <a:pt x="1766" y="350"/>
                      <a:pt x="1831" y="361"/>
                    </a:cubicBezTo>
                    <a:cubicBezTo>
                      <a:pt x="1647" y="324"/>
                      <a:pt x="1487" y="293"/>
                      <a:pt x="1342" y="267"/>
                    </a:cubicBezTo>
                    <a:lnTo>
                      <a:pt x="1342" y="267"/>
                    </a:lnTo>
                    <a:cubicBezTo>
                      <a:pt x="1254" y="246"/>
                      <a:pt x="1206" y="236"/>
                      <a:pt x="1163" y="227"/>
                    </a:cubicBezTo>
                    <a:lnTo>
                      <a:pt x="1163" y="227"/>
                    </a:lnTo>
                    <a:cubicBezTo>
                      <a:pt x="1154" y="228"/>
                      <a:pt x="1148" y="229"/>
                      <a:pt x="1145" y="232"/>
                    </a:cubicBezTo>
                    <a:lnTo>
                      <a:pt x="1145" y="232"/>
                    </a:lnTo>
                    <a:cubicBezTo>
                      <a:pt x="1128" y="229"/>
                      <a:pt x="1111" y="226"/>
                      <a:pt x="1094" y="223"/>
                    </a:cubicBezTo>
                    <a:lnTo>
                      <a:pt x="1094" y="223"/>
                    </a:lnTo>
                    <a:lnTo>
                      <a:pt x="1012" y="206"/>
                    </a:lnTo>
                    <a:lnTo>
                      <a:pt x="1012" y="206"/>
                    </a:lnTo>
                    <a:cubicBezTo>
                      <a:pt x="1048" y="210"/>
                      <a:pt x="1086" y="214"/>
                      <a:pt x="1126" y="220"/>
                    </a:cubicBezTo>
                    <a:lnTo>
                      <a:pt x="1126" y="220"/>
                    </a:lnTo>
                    <a:cubicBezTo>
                      <a:pt x="1063" y="207"/>
                      <a:pt x="988" y="191"/>
                      <a:pt x="791" y="142"/>
                    </a:cubicBezTo>
                    <a:lnTo>
                      <a:pt x="791" y="142"/>
                    </a:lnTo>
                    <a:cubicBezTo>
                      <a:pt x="791" y="148"/>
                      <a:pt x="796" y="155"/>
                      <a:pt x="804" y="162"/>
                    </a:cubicBezTo>
                    <a:lnTo>
                      <a:pt x="804" y="162"/>
                    </a:lnTo>
                    <a:lnTo>
                      <a:pt x="485" y="95"/>
                    </a:lnTo>
                    <a:close/>
                    <a:moveTo>
                      <a:pt x="1608" y="362"/>
                    </a:moveTo>
                    <a:cubicBezTo>
                      <a:pt x="1609" y="366"/>
                      <a:pt x="1641" y="377"/>
                      <a:pt x="1831" y="415"/>
                    </a:cubicBezTo>
                    <a:cubicBezTo>
                      <a:pt x="1908" y="428"/>
                      <a:pt x="1952" y="435"/>
                      <a:pt x="1969" y="437"/>
                    </a:cubicBezTo>
                    <a:lnTo>
                      <a:pt x="1969" y="437"/>
                    </a:lnTo>
                    <a:cubicBezTo>
                      <a:pt x="1823" y="408"/>
                      <a:pt x="1711" y="384"/>
                      <a:pt x="1608" y="362"/>
                    </a:cubicBezTo>
                    <a:close/>
                    <a:moveTo>
                      <a:pt x="1974" y="412"/>
                    </a:moveTo>
                    <a:lnTo>
                      <a:pt x="1974" y="412"/>
                    </a:lnTo>
                    <a:cubicBezTo>
                      <a:pt x="1979" y="414"/>
                      <a:pt x="1984" y="415"/>
                      <a:pt x="1988" y="416"/>
                    </a:cubicBezTo>
                    <a:lnTo>
                      <a:pt x="1988" y="416"/>
                    </a:lnTo>
                    <a:cubicBezTo>
                      <a:pt x="1964" y="416"/>
                      <a:pt x="1938" y="416"/>
                      <a:pt x="1909" y="415"/>
                    </a:cubicBezTo>
                    <a:lnTo>
                      <a:pt x="1909" y="415"/>
                    </a:lnTo>
                    <a:cubicBezTo>
                      <a:pt x="1961" y="429"/>
                      <a:pt x="1987" y="437"/>
                      <a:pt x="1975" y="437"/>
                    </a:cubicBezTo>
                    <a:cubicBezTo>
                      <a:pt x="1974" y="437"/>
                      <a:pt x="1972" y="437"/>
                      <a:pt x="1969" y="437"/>
                    </a:cubicBezTo>
                    <a:lnTo>
                      <a:pt x="1969" y="437"/>
                    </a:lnTo>
                    <a:cubicBezTo>
                      <a:pt x="2065" y="456"/>
                      <a:pt x="2176" y="477"/>
                      <a:pt x="2308" y="503"/>
                    </a:cubicBezTo>
                    <a:lnTo>
                      <a:pt x="2308" y="503"/>
                    </a:lnTo>
                    <a:cubicBezTo>
                      <a:pt x="2202" y="474"/>
                      <a:pt x="2090" y="444"/>
                      <a:pt x="1988" y="416"/>
                    </a:cubicBezTo>
                    <a:lnTo>
                      <a:pt x="1988" y="416"/>
                    </a:lnTo>
                    <a:cubicBezTo>
                      <a:pt x="1992" y="416"/>
                      <a:pt x="1996" y="416"/>
                      <a:pt x="2000" y="417"/>
                    </a:cubicBezTo>
                    <a:lnTo>
                      <a:pt x="2000" y="417"/>
                    </a:lnTo>
                    <a:lnTo>
                      <a:pt x="1996" y="415"/>
                    </a:lnTo>
                    <a:cubicBezTo>
                      <a:pt x="1988" y="414"/>
                      <a:pt x="1981" y="413"/>
                      <a:pt x="1974" y="412"/>
                    </a:cubicBezTo>
                    <a:close/>
                    <a:moveTo>
                      <a:pt x="2000" y="417"/>
                    </a:moveTo>
                    <a:lnTo>
                      <a:pt x="2434" y="525"/>
                    </a:lnTo>
                    <a:cubicBezTo>
                      <a:pt x="2498" y="541"/>
                      <a:pt x="2539" y="548"/>
                      <a:pt x="2560" y="548"/>
                    </a:cubicBezTo>
                    <a:cubicBezTo>
                      <a:pt x="2611" y="548"/>
                      <a:pt x="2550" y="509"/>
                      <a:pt x="2434" y="470"/>
                    </a:cubicBezTo>
                    <a:lnTo>
                      <a:pt x="2379" y="470"/>
                    </a:lnTo>
                    <a:cubicBezTo>
                      <a:pt x="2178" y="430"/>
                      <a:pt x="2095" y="419"/>
                      <a:pt x="2000" y="417"/>
                    </a:cubicBezTo>
                    <a:close/>
                    <a:moveTo>
                      <a:pt x="2308" y="503"/>
                    </a:moveTo>
                    <a:cubicBezTo>
                      <a:pt x="2416" y="532"/>
                      <a:pt x="2518" y="560"/>
                      <a:pt x="2598" y="580"/>
                    </a:cubicBezTo>
                    <a:cubicBezTo>
                      <a:pt x="2635" y="580"/>
                      <a:pt x="2769" y="604"/>
                      <a:pt x="2789" y="604"/>
                    </a:cubicBezTo>
                    <a:cubicBezTo>
                      <a:pt x="2799" y="604"/>
                      <a:pt x="2781" y="598"/>
                      <a:pt x="2708" y="580"/>
                    </a:cubicBezTo>
                    <a:cubicBezTo>
                      <a:pt x="2555" y="551"/>
                      <a:pt x="2423" y="525"/>
                      <a:pt x="2308" y="503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5" name="Google Shape;4375;p32"/>
              <p:cNvSpPr/>
              <p:nvPr/>
            </p:nvSpPr>
            <p:spPr>
              <a:xfrm>
                <a:off x="7224510" y="2786613"/>
                <a:ext cx="5416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439" h="56" extrusionOk="0">
                    <a:moveTo>
                      <a:pt x="1" y="0"/>
                    </a:moveTo>
                    <a:lnTo>
                      <a:pt x="439" y="55"/>
                    </a:lnTo>
                    <a:lnTo>
                      <a:pt x="439" y="55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6" name="Google Shape;4376;p32"/>
              <p:cNvSpPr/>
              <p:nvPr/>
            </p:nvSpPr>
            <p:spPr>
              <a:xfrm>
                <a:off x="7239331" y="2789264"/>
                <a:ext cx="6773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549" h="111" extrusionOk="0">
                    <a:moveTo>
                      <a:pt x="110" y="0"/>
                    </a:moveTo>
                    <a:cubicBezTo>
                      <a:pt x="1" y="0"/>
                      <a:pt x="220" y="55"/>
                      <a:pt x="548" y="110"/>
                    </a:cubicBezTo>
                    <a:cubicBezTo>
                      <a:pt x="384" y="55"/>
                      <a:pt x="274" y="55"/>
                      <a:pt x="11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7" name="Google Shape;4377;p32"/>
              <p:cNvSpPr/>
              <p:nvPr/>
            </p:nvSpPr>
            <p:spPr>
              <a:xfrm>
                <a:off x="7225186" y="2786613"/>
                <a:ext cx="3393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56" extrusionOk="0">
                    <a:moveTo>
                      <a:pt x="0" y="0"/>
                    </a:moveTo>
                    <a:cubicBezTo>
                      <a:pt x="0" y="0"/>
                      <a:pt x="110" y="0"/>
                      <a:pt x="274" y="55"/>
                    </a:cubicBez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8" name="Google Shape;4378;p32"/>
              <p:cNvSpPr/>
              <p:nvPr/>
            </p:nvSpPr>
            <p:spPr>
              <a:xfrm>
                <a:off x="7231779" y="2787835"/>
                <a:ext cx="18395" cy="4137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338" extrusionOk="0">
                    <a:moveTo>
                      <a:pt x="9" y="0"/>
                    </a:moveTo>
                    <a:cubicBezTo>
                      <a:pt x="0" y="0"/>
                      <a:pt x="0" y="3"/>
                      <a:pt x="12" y="9"/>
                    </a:cubicBezTo>
                    <a:cubicBezTo>
                      <a:pt x="450" y="118"/>
                      <a:pt x="888" y="228"/>
                      <a:pt x="1436" y="338"/>
                    </a:cubicBezTo>
                    <a:cubicBezTo>
                      <a:pt x="1413" y="332"/>
                      <a:pt x="1392" y="326"/>
                      <a:pt x="1373" y="322"/>
                    </a:cubicBezTo>
                    <a:lnTo>
                      <a:pt x="1373" y="322"/>
                    </a:lnTo>
                    <a:cubicBezTo>
                      <a:pt x="1418" y="331"/>
                      <a:pt x="1463" y="338"/>
                      <a:pt x="1491" y="338"/>
                    </a:cubicBezTo>
                    <a:lnTo>
                      <a:pt x="943" y="228"/>
                    </a:lnTo>
                    <a:cubicBezTo>
                      <a:pt x="968" y="228"/>
                      <a:pt x="878" y="205"/>
                      <a:pt x="815" y="190"/>
                    </a:cubicBezTo>
                    <a:lnTo>
                      <a:pt x="815" y="190"/>
                    </a:lnTo>
                    <a:cubicBezTo>
                      <a:pt x="560" y="120"/>
                      <a:pt x="72" y="0"/>
                      <a:pt x="9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9" name="Google Shape;4379;p32"/>
              <p:cNvSpPr/>
              <p:nvPr/>
            </p:nvSpPr>
            <p:spPr>
              <a:xfrm>
                <a:off x="7219073" y="2785063"/>
                <a:ext cx="28438" cy="8286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677" extrusionOk="0">
                    <a:moveTo>
                      <a:pt x="333" y="74"/>
                    </a:moveTo>
                    <a:cubicBezTo>
                      <a:pt x="413" y="94"/>
                      <a:pt x="455" y="103"/>
                      <a:pt x="473" y="105"/>
                    </a:cubicBezTo>
                    <a:lnTo>
                      <a:pt x="473" y="105"/>
                    </a:lnTo>
                    <a:cubicBezTo>
                      <a:pt x="447" y="99"/>
                      <a:pt x="424" y="93"/>
                      <a:pt x="404" y="87"/>
                    </a:cubicBezTo>
                    <a:lnTo>
                      <a:pt x="404" y="87"/>
                    </a:lnTo>
                    <a:cubicBezTo>
                      <a:pt x="431" y="93"/>
                      <a:pt x="457" y="100"/>
                      <a:pt x="483" y="106"/>
                    </a:cubicBezTo>
                    <a:lnTo>
                      <a:pt x="483" y="106"/>
                    </a:lnTo>
                    <a:cubicBezTo>
                      <a:pt x="483" y="106"/>
                      <a:pt x="482" y="106"/>
                      <a:pt x="481" y="106"/>
                    </a:cubicBezTo>
                    <a:cubicBezTo>
                      <a:pt x="479" y="106"/>
                      <a:pt x="477" y="106"/>
                      <a:pt x="473" y="105"/>
                    </a:cubicBezTo>
                    <a:lnTo>
                      <a:pt x="473" y="105"/>
                    </a:lnTo>
                    <a:cubicBezTo>
                      <a:pt x="479" y="106"/>
                      <a:pt x="484" y="108"/>
                      <a:pt x="490" y="109"/>
                    </a:cubicBezTo>
                    <a:lnTo>
                      <a:pt x="490" y="109"/>
                    </a:lnTo>
                    <a:lnTo>
                      <a:pt x="418" y="97"/>
                    </a:lnTo>
                    <a:lnTo>
                      <a:pt x="418" y="97"/>
                    </a:lnTo>
                    <a:cubicBezTo>
                      <a:pt x="393" y="90"/>
                      <a:pt x="364" y="82"/>
                      <a:pt x="333" y="74"/>
                    </a:cubicBezTo>
                    <a:close/>
                    <a:moveTo>
                      <a:pt x="662" y="128"/>
                    </a:moveTo>
                    <a:cubicBezTo>
                      <a:pt x="649" y="128"/>
                      <a:pt x="640" y="128"/>
                      <a:pt x="633" y="129"/>
                    </a:cubicBezTo>
                    <a:lnTo>
                      <a:pt x="633" y="129"/>
                    </a:lnTo>
                    <a:cubicBezTo>
                      <a:pt x="636" y="129"/>
                      <a:pt x="638" y="130"/>
                      <a:pt x="640" y="130"/>
                    </a:cubicBezTo>
                    <a:lnTo>
                      <a:pt x="640" y="130"/>
                    </a:lnTo>
                    <a:cubicBezTo>
                      <a:pt x="645" y="129"/>
                      <a:pt x="652" y="128"/>
                      <a:pt x="662" y="128"/>
                    </a:cubicBezTo>
                    <a:close/>
                    <a:moveTo>
                      <a:pt x="552" y="128"/>
                    </a:moveTo>
                    <a:cubicBezTo>
                      <a:pt x="553" y="128"/>
                      <a:pt x="554" y="128"/>
                      <a:pt x="556" y="128"/>
                    </a:cubicBezTo>
                    <a:lnTo>
                      <a:pt x="556" y="128"/>
                    </a:lnTo>
                    <a:cubicBezTo>
                      <a:pt x="563" y="131"/>
                      <a:pt x="570" y="133"/>
                      <a:pt x="576" y="135"/>
                    </a:cubicBezTo>
                    <a:lnTo>
                      <a:pt x="576" y="135"/>
                    </a:lnTo>
                    <a:lnTo>
                      <a:pt x="552" y="128"/>
                    </a:lnTo>
                    <a:close/>
                    <a:moveTo>
                      <a:pt x="601" y="135"/>
                    </a:moveTo>
                    <a:cubicBezTo>
                      <a:pt x="617" y="138"/>
                      <a:pt x="633" y="142"/>
                      <a:pt x="650" y="146"/>
                    </a:cubicBezTo>
                    <a:lnTo>
                      <a:pt x="650" y="146"/>
                    </a:lnTo>
                    <a:cubicBezTo>
                      <a:pt x="654" y="148"/>
                      <a:pt x="659" y="150"/>
                      <a:pt x="663" y="152"/>
                    </a:cubicBezTo>
                    <a:lnTo>
                      <a:pt x="663" y="152"/>
                    </a:lnTo>
                    <a:lnTo>
                      <a:pt x="601" y="135"/>
                    </a:lnTo>
                    <a:close/>
                    <a:moveTo>
                      <a:pt x="671" y="152"/>
                    </a:moveTo>
                    <a:lnTo>
                      <a:pt x="671" y="152"/>
                    </a:lnTo>
                    <a:cubicBezTo>
                      <a:pt x="696" y="160"/>
                      <a:pt x="722" y="168"/>
                      <a:pt x="744" y="175"/>
                    </a:cubicBezTo>
                    <a:lnTo>
                      <a:pt x="744" y="175"/>
                    </a:lnTo>
                    <a:lnTo>
                      <a:pt x="699" y="162"/>
                    </a:lnTo>
                    <a:lnTo>
                      <a:pt x="699" y="162"/>
                    </a:lnTo>
                    <a:cubicBezTo>
                      <a:pt x="690" y="159"/>
                      <a:pt x="681" y="156"/>
                      <a:pt x="671" y="152"/>
                    </a:cubicBezTo>
                    <a:close/>
                    <a:moveTo>
                      <a:pt x="628" y="149"/>
                    </a:moveTo>
                    <a:cubicBezTo>
                      <a:pt x="650" y="154"/>
                      <a:pt x="658" y="155"/>
                      <a:pt x="693" y="164"/>
                    </a:cubicBezTo>
                    <a:lnTo>
                      <a:pt x="693" y="164"/>
                    </a:lnTo>
                    <a:cubicBezTo>
                      <a:pt x="710" y="170"/>
                      <a:pt x="728" y="176"/>
                      <a:pt x="748" y="182"/>
                    </a:cubicBezTo>
                    <a:lnTo>
                      <a:pt x="748" y="182"/>
                    </a:lnTo>
                    <a:lnTo>
                      <a:pt x="628" y="149"/>
                    </a:lnTo>
                    <a:close/>
                    <a:moveTo>
                      <a:pt x="809" y="180"/>
                    </a:moveTo>
                    <a:lnTo>
                      <a:pt x="809" y="180"/>
                    </a:lnTo>
                    <a:cubicBezTo>
                      <a:pt x="814" y="181"/>
                      <a:pt x="820" y="182"/>
                      <a:pt x="826" y="183"/>
                    </a:cubicBezTo>
                    <a:cubicBezTo>
                      <a:pt x="826" y="183"/>
                      <a:pt x="831" y="185"/>
                      <a:pt x="839" y="187"/>
                    </a:cubicBezTo>
                    <a:lnTo>
                      <a:pt x="839" y="187"/>
                    </a:lnTo>
                    <a:cubicBezTo>
                      <a:pt x="829" y="185"/>
                      <a:pt x="819" y="182"/>
                      <a:pt x="809" y="180"/>
                    </a:cubicBezTo>
                    <a:close/>
                    <a:moveTo>
                      <a:pt x="688" y="149"/>
                    </a:moveTo>
                    <a:lnTo>
                      <a:pt x="688" y="149"/>
                    </a:lnTo>
                    <a:cubicBezTo>
                      <a:pt x="708" y="153"/>
                      <a:pt x="726" y="157"/>
                      <a:pt x="742" y="161"/>
                    </a:cubicBezTo>
                    <a:lnTo>
                      <a:pt x="742" y="161"/>
                    </a:lnTo>
                    <a:cubicBezTo>
                      <a:pt x="734" y="159"/>
                      <a:pt x="725" y="156"/>
                      <a:pt x="716" y="154"/>
                    </a:cubicBezTo>
                    <a:lnTo>
                      <a:pt x="716" y="154"/>
                    </a:lnTo>
                    <a:cubicBezTo>
                      <a:pt x="827" y="180"/>
                      <a:pt x="871" y="191"/>
                      <a:pt x="871" y="191"/>
                    </a:cubicBezTo>
                    <a:cubicBezTo>
                      <a:pt x="870" y="191"/>
                      <a:pt x="819" y="179"/>
                      <a:pt x="742" y="161"/>
                    </a:cubicBezTo>
                    <a:lnTo>
                      <a:pt x="742" y="161"/>
                    </a:lnTo>
                    <a:cubicBezTo>
                      <a:pt x="763" y="167"/>
                      <a:pt x="784" y="173"/>
                      <a:pt x="805" y="179"/>
                    </a:cubicBezTo>
                    <a:lnTo>
                      <a:pt x="805" y="179"/>
                    </a:lnTo>
                    <a:cubicBezTo>
                      <a:pt x="766" y="169"/>
                      <a:pt x="728" y="159"/>
                      <a:pt x="688" y="149"/>
                    </a:cubicBezTo>
                    <a:close/>
                    <a:moveTo>
                      <a:pt x="722" y="171"/>
                    </a:moveTo>
                    <a:cubicBezTo>
                      <a:pt x="731" y="173"/>
                      <a:pt x="742" y="176"/>
                      <a:pt x="754" y="179"/>
                    </a:cubicBezTo>
                    <a:lnTo>
                      <a:pt x="754" y="179"/>
                    </a:lnTo>
                    <a:cubicBezTo>
                      <a:pt x="774" y="186"/>
                      <a:pt x="791" y="192"/>
                      <a:pt x="801" y="196"/>
                    </a:cubicBezTo>
                    <a:lnTo>
                      <a:pt x="801" y="196"/>
                    </a:lnTo>
                    <a:lnTo>
                      <a:pt x="767" y="187"/>
                    </a:lnTo>
                    <a:lnTo>
                      <a:pt x="767" y="187"/>
                    </a:lnTo>
                    <a:cubicBezTo>
                      <a:pt x="755" y="183"/>
                      <a:pt x="740" y="177"/>
                      <a:pt x="722" y="171"/>
                    </a:cubicBezTo>
                    <a:close/>
                    <a:moveTo>
                      <a:pt x="799" y="197"/>
                    </a:moveTo>
                    <a:cubicBezTo>
                      <a:pt x="802" y="198"/>
                      <a:pt x="805" y="198"/>
                      <a:pt x="808" y="199"/>
                    </a:cubicBezTo>
                    <a:lnTo>
                      <a:pt x="808" y="199"/>
                    </a:lnTo>
                    <a:cubicBezTo>
                      <a:pt x="809" y="200"/>
                      <a:pt x="810" y="200"/>
                      <a:pt x="810" y="200"/>
                    </a:cubicBezTo>
                    <a:lnTo>
                      <a:pt x="810" y="200"/>
                    </a:lnTo>
                    <a:cubicBezTo>
                      <a:pt x="806" y="199"/>
                      <a:pt x="803" y="198"/>
                      <a:pt x="799" y="197"/>
                    </a:cubicBezTo>
                    <a:close/>
                    <a:moveTo>
                      <a:pt x="1006" y="249"/>
                    </a:moveTo>
                    <a:cubicBezTo>
                      <a:pt x="1023" y="254"/>
                      <a:pt x="1040" y="259"/>
                      <a:pt x="1057" y="265"/>
                    </a:cubicBezTo>
                    <a:lnTo>
                      <a:pt x="1057" y="265"/>
                    </a:lnTo>
                    <a:cubicBezTo>
                      <a:pt x="1041" y="260"/>
                      <a:pt x="1025" y="256"/>
                      <a:pt x="1011" y="252"/>
                    </a:cubicBezTo>
                    <a:lnTo>
                      <a:pt x="1011" y="252"/>
                    </a:lnTo>
                    <a:cubicBezTo>
                      <a:pt x="1010" y="251"/>
                      <a:pt x="1008" y="250"/>
                      <a:pt x="1006" y="249"/>
                    </a:cubicBezTo>
                    <a:close/>
                    <a:moveTo>
                      <a:pt x="991" y="238"/>
                    </a:moveTo>
                    <a:cubicBezTo>
                      <a:pt x="1017" y="245"/>
                      <a:pt x="1048" y="252"/>
                      <a:pt x="1083" y="260"/>
                    </a:cubicBezTo>
                    <a:lnTo>
                      <a:pt x="1083" y="260"/>
                    </a:lnTo>
                    <a:cubicBezTo>
                      <a:pt x="1090" y="262"/>
                      <a:pt x="1097" y="264"/>
                      <a:pt x="1104" y="266"/>
                    </a:cubicBezTo>
                    <a:lnTo>
                      <a:pt x="1104" y="266"/>
                    </a:lnTo>
                    <a:lnTo>
                      <a:pt x="991" y="238"/>
                    </a:lnTo>
                    <a:close/>
                    <a:moveTo>
                      <a:pt x="717" y="183"/>
                    </a:moveTo>
                    <a:cubicBezTo>
                      <a:pt x="873" y="235"/>
                      <a:pt x="957" y="260"/>
                      <a:pt x="1014" y="274"/>
                    </a:cubicBezTo>
                    <a:lnTo>
                      <a:pt x="1014" y="274"/>
                    </a:lnTo>
                    <a:cubicBezTo>
                      <a:pt x="988" y="265"/>
                      <a:pt x="911" y="242"/>
                      <a:pt x="717" y="183"/>
                    </a:cubicBezTo>
                    <a:close/>
                    <a:moveTo>
                      <a:pt x="1149" y="293"/>
                    </a:moveTo>
                    <a:cubicBezTo>
                      <a:pt x="1151" y="293"/>
                      <a:pt x="1153" y="294"/>
                      <a:pt x="1155" y="294"/>
                    </a:cubicBezTo>
                    <a:lnTo>
                      <a:pt x="1155" y="294"/>
                    </a:lnTo>
                    <a:cubicBezTo>
                      <a:pt x="1143" y="293"/>
                      <a:pt x="1139" y="293"/>
                      <a:pt x="1149" y="293"/>
                    </a:cubicBezTo>
                    <a:close/>
                    <a:moveTo>
                      <a:pt x="1172" y="297"/>
                    </a:moveTo>
                    <a:lnTo>
                      <a:pt x="1172" y="297"/>
                    </a:lnTo>
                    <a:cubicBezTo>
                      <a:pt x="1193" y="303"/>
                      <a:pt x="1215" y="309"/>
                      <a:pt x="1239" y="315"/>
                    </a:cubicBezTo>
                    <a:lnTo>
                      <a:pt x="1239" y="315"/>
                    </a:lnTo>
                    <a:cubicBezTo>
                      <a:pt x="1219" y="305"/>
                      <a:pt x="1193" y="300"/>
                      <a:pt x="1172" y="297"/>
                    </a:cubicBezTo>
                    <a:close/>
                    <a:moveTo>
                      <a:pt x="1201" y="290"/>
                    </a:moveTo>
                    <a:cubicBezTo>
                      <a:pt x="1261" y="305"/>
                      <a:pt x="1335" y="324"/>
                      <a:pt x="1429" y="347"/>
                    </a:cubicBezTo>
                    <a:lnTo>
                      <a:pt x="1208" y="292"/>
                    </a:lnTo>
                    <a:lnTo>
                      <a:pt x="1208" y="292"/>
                    </a:lnTo>
                    <a:cubicBezTo>
                      <a:pt x="1206" y="292"/>
                      <a:pt x="1204" y="291"/>
                      <a:pt x="1201" y="290"/>
                    </a:cubicBezTo>
                    <a:close/>
                    <a:moveTo>
                      <a:pt x="1264" y="342"/>
                    </a:moveTo>
                    <a:cubicBezTo>
                      <a:pt x="1274" y="346"/>
                      <a:pt x="1285" y="350"/>
                      <a:pt x="1297" y="354"/>
                    </a:cubicBezTo>
                    <a:lnTo>
                      <a:pt x="1297" y="354"/>
                    </a:lnTo>
                    <a:cubicBezTo>
                      <a:pt x="1286" y="352"/>
                      <a:pt x="1276" y="350"/>
                      <a:pt x="1264" y="347"/>
                    </a:cubicBezTo>
                    <a:cubicBezTo>
                      <a:pt x="1264" y="346"/>
                      <a:pt x="1264" y="344"/>
                      <a:pt x="1264" y="342"/>
                    </a:cubicBezTo>
                    <a:close/>
                    <a:moveTo>
                      <a:pt x="1466" y="379"/>
                    </a:moveTo>
                    <a:cubicBezTo>
                      <a:pt x="1483" y="385"/>
                      <a:pt x="1500" y="390"/>
                      <a:pt x="1517" y="396"/>
                    </a:cubicBezTo>
                    <a:lnTo>
                      <a:pt x="1517" y="396"/>
                    </a:lnTo>
                    <a:cubicBezTo>
                      <a:pt x="1498" y="391"/>
                      <a:pt x="1480" y="385"/>
                      <a:pt x="1463" y="380"/>
                    </a:cubicBezTo>
                    <a:lnTo>
                      <a:pt x="1463" y="380"/>
                    </a:lnTo>
                    <a:cubicBezTo>
                      <a:pt x="1464" y="380"/>
                      <a:pt x="1465" y="380"/>
                      <a:pt x="1466" y="379"/>
                    </a:cubicBezTo>
                    <a:close/>
                    <a:moveTo>
                      <a:pt x="1483" y="402"/>
                    </a:moveTo>
                    <a:lnTo>
                      <a:pt x="1483" y="402"/>
                    </a:lnTo>
                    <a:lnTo>
                      <a:pt x="1483" y="402"/>
                    </a:lnTo>
                    <a:cubicBezTo>
                      <a:pt x="1483" y="402"/>
                      <a:pt x="1483" y="402"/>
                      <a:pt x="1483" y="402"/>
                    </a:cubicBezTo>
                    <a:close/>
                    <a:moveTo>
                      <a:pt x="1479" y="343"/>
                    </a:moveTo>
                    <a:cubicBezTo>
                      <a:pt x="1507" y="350"/>
                      <a:pt x="1522" y="354"/>
                      <a:pt x="1519" y="354"/>
                    </a:cubicBezTo>
                    <a:cubicBezTo>
                      <a:pt x="1517" y="354"/>
                      <a:pt x="1515" y="353"/>
                      <a:pt x="1510" y="353"/>
                    </a:cubicBezTo>
                    <a:lnTo>
                      <a:pt x="1510" y="353"/>
                    </a:lnTo>
                    <a:cubicBezTo>
                      <a:pt x="1544" y="362"/>
                      <a:pt x="1606" y="378"/>
                      <a:pt x="1702" y="402"/>
                    </a:cubicBezTo>
                    <a:lnTo>
                      <a:pt x="1782" y="418"/>
                    </a:lnTo>
                    <a:lnTo>
                      <a:pt x="1782" y="418"/>
                    </a:lnTo>
                    <a:cubicBezTo>
                      <a:pt x="1615" y="373"/>
                      <a:pt x="1492" y="344"/>
                      <a:pt x="1479" y="343"/>
                    </a:cubicBezTo>
                    <a:close/>
                    <a:moveTo>
                      <a:pt x="1468" y="391"/>
                    </a:moveTo>
                    <a:cubicBezTo>
                      <a:pt x="1476" y="391"/>
                      <a:pt x="1520" y="405"/>
                      <a:pt x="1583" y="425"/>
                    </a:cubicBezTo>
                    <a:lnTo>
                      <a:pt x="1583" y="425"/>
                    </a:lnTo>
                    <a:cubicBezTo>
                      <a:pt x="1551" y="417"/>
                      <a:pt x="1517" y="409"/>
                      <a:pt x="1483" y="402"/>
                    </a:cubicBezTo>
                    <a:lnTo>
                      <a:pt x="1483" y="402"/>
                    </a:lnTo>
                    <a:lnTo>
                      <a:pt x="1483" y="402"/>
                    </a:lnTo>
                    <a:lnTo>
                      <a:pt x="1483" y="402"/>
                    </a:lnTo>
                    <a:cubicBezTo>
                      <a:pt x="1483" y="402"/>
                      <a:pt x="1483" y="402"/>
                      <a:pt x="1483" y="402"/>
                    </a:cubicBezTo>
                    <a:lnTo>
                      <a:pt x="1483" y="402"/>
                    </a:lnTo>
                    <a:lnTo>
                      <a:pt x="1483" y="402"/>
                    </a:lnTo>
                    <a:cubicBezTo>
                      <a:pt x="1468" y="395"/>
                      <a:pt x="1463" y="391"/>
                      <a:pt x="1468" y="391"/>
                    </a:cubicBezTo>
                    <a:close/>
                    <a:moveTo>
                      <a:pt x="1483" y="402"/>
                    </a:moveTo>
                    <a:lnTo>
                      <a:pt x="1660" y="449"/>
                    </a:lnTo>
                    <a:lnTo>
                      <a:pt x="1660" y="449"/>
                    </a:lnTo>
                    <a:cubicBezTo>
                      <a:pt x="1664" y="451"/>
                      <a:pt x="1668" y="452"/>
                      <a:pt x="1672" y="453"/>
                    </a:cubicBezTo>
                    <a:lnTo>
                      <a:pt x="1672" y="453"/>
                    </a:lnTo>
                    <a:cubicBezTo>
                      <a:pt x="1633" y="443"/>
                      <a:pt x="1574" y="427"/>
                      <a:pt x="1483" y="402"/>
                    </a:cubicBezTo>
                    <a:close/>
                    <a:moveTo>
                      <a:pt x="542" y="131"/>
                    </a:moveTo>
                    <a:cubicBezTo>
                      <a:pt x="574" y="138"/>
                      <a:pt x="595" y="142"/>
                      <a:pt x="610" y="145"/>
                    </a:cubicBezTo>
                    <a:lnTo>
                      <a:pt x="610" y="145"/>
                    </a:lnTo>
                    <a:cubicBezTo>
                      <a:pt x="684" y="168"/>
                      <a:pt x="729" y="179"/>
                      <a:pt x="788" y="194"/>
                    </a:cubicBezTo>
                    <a:lnTo>
                      <a:pt x="788" y="194"/>
                    </a:lnTo>
                    <a:cubicBezTo>
                      <a:pt x="785" y="193"/>
                      <a:pt x="783" y="192"/>
                      <a:pt x="780" y="191"/>
                    </a:cubicBezTo>
                    <a:lnTo>
                      <a:pt x="780" y="191"/>
                    </a:lnTo>
                    <a:cubicBezTo>
                      <a:pt x="786" y="193"/>
                      <a:pt x="792" y="195"/>
                      <a:pt x="799" y="197"/>
                    </a:cubicBezTo>
                    <a:lnTo>
                      <a:pt x="799" y="197"/>
                    </a:lnTo>
                    <a:cubicBezTo>
                      <a:pt x="795" y="196"/>
                      <a:pt x="792" y="195"/>
                      <a:pt x="788" y="194"/>
                    </a:cubicBezTo>
                    <a:lnTo>
                      <a:pt x="788" y="194"/>
                    </a:lnTo>
                    <a:cubicBezTo>
                      <a:pt x="803" y="199"/>
                      <a:pt x="810" y="201"/>
                      <a:pt x="812" y="201"/>
                    </a:cubicBezTo>
                    <a:cubicBezTo>
                      <a:pt x="813" y="201"/>
                      <a:pt x="812" y="201"/>
                      <a:pt x="810" y="200"/>
                    </a:cubicBezTo>
                    <a:lnTo>
                      <a:pt x="810" y="200"/>
                    </a:lnTo>
                    <a:cubicBezTo>
                      <a:pt x="848" y="211"/>
                      <a:pt x="879" y="219"/>
                      <a:pt x="890" y="220"/>
                    </a:cubicBezTo>
                    <a:lnTo>
                      <a:pt x="890" y="220"/>
                    </a:lnTo>
                    <a:lnTo>
                      <a:pt x="857" y="212"/>
                    </a:lnTo>
                    <a:lnTo>
                      <a:pt x="857" y="212"/>
                    </a:lnTo>
                    <a:cubicBezTo>
                      <a:pt x="867" y="214"/>
                      <a:pt x="878" y="217"/>
                      <a:pt x="889" y="220"/>
                    </a:cubicBezTo>
                    <a:lnTo>
                      <a:pt x="889" y="220"/>
                    </a:lnTo>
                    <a:cubicBezTo>
                      <a:pt x="881" y="217"/>
                      <a:pt x="873" y="214"/>
                      <a:pt x="866" y="211"/>
                    </a:cubicBezTo>
                    <a:lnTo>
                      <a:pt x="866" y="211"/>
                    </a:lnTo>
                    <a:cubicBezTo>
                      <a:pt x="887" y="217"/>
                      <a:pt x="895" y="220"/>
                      <a:pt x="893" y="221"/>
                    </a:cubicBezTo>
                    <a:lnTo>
                      <a:pt x="893" y="221"/>
                    </a:lnTo>
                    <a:cubicBezTo>
                      <a:pt x="892" y="220"/>
                      <a:pt x="890" y="220"/>
                      <a:pt x="889" y="220"/>
                    </a:cubicBezTo>
                    <a:lnTo>
                      <a:pt x="889" y="220"/>
                    </a:lnTo>
                    <a:cubicBezTo>
                      <a:pt x="890" y="220"/>
                      <a:pt x="891" y="220"/>
                      <a:pt x="892" y="221"/>
                    </a:cubicBezTo>
                    <a:lnTo>
                      <a:pt x="892" y="221"/>
                    </a:lnTo>
                    <a:cubicBezTo>
                      <a:pt x="891" y="221"/>
                      <a:pt x="890" y="221"/>
                      <a:pt x="890" y="220"/>
                    </a:cubicBezTo>
                    <a:lnTo>
                      <a:pt x="890" y="220"/>
                    </a:lnTo>
                    <a:lnTo>
                      <a:pt x="894" y="222"/>
                    </a:lnTo>
                    <a:lnTo>
                      <a:pt x="894" y="222"/>
                    </a:lnTo>
                    <a:cubicBezTo>
                      <a:pt x="907" y="227"/>
                      <a:pt x="921" y="232"/>
                      <a:pt x="936" y="238"/>
                    </a:cubicBezTo>
                    <a:cubicBezTo>
                      <a:pt x="979" y="249"/>
                      <a:pt x="1001" y="253"/>
                      <a:pt x="1008" y="253"/>
                    </a:cubicBezTo>
                    <a:cubicBezTo>
                      <a:pt x="1009" y="253"/>
                      <a:pt x="1009" y="253"/>
                      <a:pt x="1010" y="253"/>
                    </a:cubicBezTo>
                    <a:lnTo>
                      <a:pt x="1010" y="253"/>
                    </a:lnTo>
                    <a:lnTo>
                      <a:pt x="1102" y="278"/>
                    </a:lnTo>
                    <a:lnTo>
                      <a:pt x="1102" y="278"/>
                    </a:lnTo>
                    <a:cubicBezTo>
                      <a:pt x="1088" y="274"/>
                      <a:pt x="1073" y="269"/>
                      <a:pt x="1057" y="265"/>
                    </a:cubicBezTo>
                    <a:lnTo>
                      <a:pt x="1057" y="265"/>
                    </a:lnTo>
                    <a:cubicBezTo>
                      <a:pt x="1076" y="270"/>
                      <a:pt x="1096" y="275"/>
                      <a:pt x="1117" y="281"/>
                    </a:cubicBezTo>
                    <a:lnTo>
                      <a:pt x="1117" y="281"/>
                    </a:lnTo>
                    <a:cubicBezTo>
                      <a:pt x="1068" y="266"/>
                      <a:pt x="1028" y="254"/>
                      <a:pt x="995" y="244"/>
                    </a:cubicBezTo>
                    <a:lnTo>
                      <a:pt x="995" y="244"/>
                    </a:lnTo>
                    <a:cubicBezTo>
                      <a:pt x="999" y="246"/>
                      <a:pt x="1003" y="247"/>
                      <a:pt x="1006" y="249"/>
                    </a:cubicBezTo>
                    <a:lnTo>
                      <a:pt x="1006" y="249"/>
                    </a:lnTo>
                    <a:cubicBezTo>
                      <a:pt x="964" y="236"/>
                      <a:pt x="924" y="223"/>
                      <a:pt x="899" y="215"/>
                    </a:cubicBezTo>
                    <a:lnTo>
                      <a:pt x="899" y="215"/>
                    </a:lnTo>
                    <a:cubicBezTo>
                      <a:pt x="905" y="217"/>
                      <a:pt x="911" y="218"/>
                      <a:pt x="917" y="220"/>
                    </a:cubicBezTo>
                    <a:lnTo>
                      <a:pt x="917" y="220"/>
                    </a:lnTo>
                    <a:cubicBezTo>
                      <a:pt x="886" y="210"/>
                      <a:pt x="872" y="206"/>
                      <a:pt x="872" y="206"/>
                    </a:cubicBezTo>
                    <a:lnTo>
                      <a:pt x="872" y="206"/>
                    </a:lnTo>
                    <a:cubicBezTo>
                      <a:pt x="871" y="206"/>
                      <a:pt x="882" y="210"/>
                      <a:pt x="899" y="215"/>
                    </a:cubicBezTo>
                    <a:lnTo>
                      <a:pt x="899" y="215"/>
                    </a:lnTo>
                    <a:cubicBezTo>
                      <a:pt x="878" y="210"/>
                      <a:pt x="855" y="204"/>
                      <a:pt x="829" y="198"/>
                    </a:cubicBezTo>
                    <a:lnTo>
                      <a:pt x="829" y="198"/>
                    </a:lnTo>
                    <a:cubicBezTo>
                      <a:pt x="841" y="202"/>
                      <a:pt x="853" y="206"/>
                      <a:pt x="866" y="211"/>
                    </a:cubicBezTo>
                    <a:lnTo>
                      <a:pt x="866" y="211"/>
                    </a:lnTo>
                    <a:cubicBezTo>
                      <a:pt x="846" y="205"/>
                      <a:pt x="816" y="196"/>
                      <a:pt x="771" y="183"/>
                    </a:cubicBezTo>
                    <a:lnTo>
                      <a:pt x="771" y="183"/>
                    </a:lnTo>
                    <a:cubicBezTo>
                      <a:pt x="793" y="188"/>
                      <a:pt x="812" y="193"/>
                      <a:pt x="829" y="198"/>
                    </a:cubicBezTo>
                    <a:lnTo>
                      <a:pt x="829" y="198"/>
                    </a:lnTo>
                    <a:cubicBezTo>
                      <a:pt x="784" y="182"/>
                      <a:pt x="746" y="169"/>
                      <a:pt x="715" y="160"/>
                    </a:cubicBezTo>
                    <a:lnTo>
                      <a:pt x="715" y="160"/>
                    </a:lnTo>
                    <a:cubicBezTo>
                      <a:pt x="745" y="166"/>
                      <a:pt x="775" y="173"/>
                      <a:pt x="807" y="179"/>
                    </a:cubicBezTo>
                    <a:lnTo>
                      <a:pt x="807" y="179"/>
                    </a:lnTo>
                    <a:cubicBezTo>
                      <a:pt x="823" y="184"/>
                      <a:pt x="839" y="188"/>
                      <a:pt x="855" y="193"/>
                    </a:cubicBezTo>
                    <a:lnTo>
                      <a:pt x="855" y="193"/>
                    </a:lnTo>
                    <a:cubicBezTo>
                      <a:pt x="886" y="203"/>
                      <a:pt x="935" y="220"/>
                      <a:pt x="970" y="234"/>
                    </a:cubicBezTo>
                    <a:lnTo>
                      <a:pt x="970" y="234"/>
                    </a:lnTo>
                    <a:cubicBezTo>
                      <a:pt x="953" y="229"/>
                      <a:pt x="935" y="225"/>
                      <a:pt x="917" y="220"/>
                    </a:cubicBezTo>
                    <a:lnTo>
                      <a:pt x="917" y="220"/>
                    </a:lnTo>
                    <a:cubicBezTo>
                      <a:pt x="936" y="226"/>
                      <a:pt x="962" y="233"/>
                      <a:pt x="995" y="244"/>
                    </a:cubicBezTo>
                    <a:lnTo>
                      <a:pt x="995" y="244"/>
                    </a:lnTo>
                    <a:cubicBezTo>
                      <a:pt x="988" y="241"/>
                      <a:pt x="980" y="237"/>
                      <a:pt x="970" y="234"/>
                    </a:cubicBezTo>
                    <a:lnTo>
                      <a:pt x="970" y="234"/>
                    </a:lnTo>
                    <a:cubicBezTo>
                      <a:pt x="1042" y="253"/>
                      <a:pt x="1120" y="275"/>
                      <a:pt x="1285" y="322"/>
                    </a:cubicBezTo>
                    <a:lnTo>
                      <a:pt x="1285" y="322"/>
                    </a:lnTo>
                    <a:cubicBezTo>
                      <a:pt x="1322" y="334"/>
                      <a:pt x="1360" y="346"/>
                      <a:pt x="1398" y="358"/>
                    </a:cubicBezTo>
                    <a:lnTo>
                      <a:pt x="1398" y="358"/>
                    </a:lnTo>
                    <a:cubicBezTo>
                      <a:pt x="1394" y="356"/>
                      <a:pt x="1393" y="355"/>
                      <a:pt x="1395" y="355"/>
                    </a:cubicBezTo>
                    <a:cubicBezTo>
                      <a:pt x="1404" y="355"/>
                      <a:pt x="1473" y="375"/>
                      <a:pt x="1466" y="379"/>
                    </a:cubicBezTo>
                    <a:lnTo>
                      <a:pt x="1466" y="379"/>
                    </a:lnTo>
                    <a:cubicBezTo>
                      <a:pt x="1443" y="372"/>
                      <a:pt x="1421" y="365"/>
                      <a:pt x="1398" y="358"/>
                    </a:cubicBezTo>
                    <a:lnTo>
                      <a:pt x="1398" y="358"/>
                    </a:lnTo>
                    <a:cubicBezTo>
                      <a:pt x="1404" y="361"/>
                      <a:pt x="1418" y="366"/>
                      <a:pt x="1442" y="374"/>
                    </a:cubicBezTo>
                    <a:lnTo>
                      <a:pt x="1442" y="374"/>
                    </a:lnTo>
                    <a:cubicBezTo>
                      <a:pt x="1366" y="352"/>
                      <a:pt x="1298" y="332"/>
                      <a:pt x="1239" y="315"/>
                    </a:cubicBezTo>
                    <a:lnTo>
                      <a:pt x="1239" y="315"/>
                    </a:lnTo>
                    <a:cubicBezTo>
                      <a:pt x="1241" y="317"/>
                      <a:pt x="1243" y="318"/>
                      <a:pt x="1245" y="319"/>
                    </a:cubicBezTo>
                    <a:lnTo>
                      <a:pt x="1245" y="319"/>
                    </a:lnTo>
                    <a:cubicBezTo>
                      <a:pt x="1217" y="311"/>
                      <a:pt x="1193" y="305"/>
                      <a:pt x="1174" y="299"/>
                    </a:cubicBezTo>
                    <a:lnTo>
                      <a:pt x="1174" y="299"/>
                    </a:lnTo>
                    <a:cubicBezTo>
                      <a:pt x="1172" y="298"/>
                      <a:pt x="1168" y="297"/>
                      <a:pt x="1162" y="295"/>
                    </a:cubicBezTo>
                    <a:lnTo>
                      <a:pt x="1162" y="295"/>
                    </a:lnTo>
                    <a:cubicBezTo>
                      <a:pt x="1165" y="296"/>
                      <a:pt x="1169" y="296"/>
                      <a:pt x="1172" y="297"/>
                    </a:cubicBezTo>
                    <a:lnTo>
                      <a:pt x="1172" y="297"/>
                    </a:lnTo>
                    <a:cubicBezTo>
                      <a:pt x="1153" y="291"/>
                      <a:pt x="1135" y="286"/>
                      <a:pt x="1117" y="281"/>
                    </a:cubicBezTo>
                    <a:lnTo>
                      <a:pt x="1117" y="281"/>
                    </a:lnTo>
                    <a:cubicBezTo>
                      <a:pt x="1129" y="285"/>
                      <a:pt x="1142" y="289"/>
                      <a:pt x="1155" y="293"/>
                    </a:cubicBezTo>
                    <a:cubicBezTo>
                      <a:pt x="1157" y="294"/>
                      <a:pt x="1160" y="294"/>
                      <a:pt x="1162" y="295"/>
                    </a:cubicBezTo>
                    <a:lnTo>
                      <a:pt x="1162" y="295"/>
                    </a:lnTo>
                    <a:cubicBezTo>
                      <a:pt x="1160" y="295"/>
                      <a:pt x="1158" y="295"/>
                      <a:pt x="1156" y="294"/>
                    </a:cubicBezTo>
                    <a:lnTo>
                      <a:pt x="1156" y="294"/>
                    </a:lnTo>
                    <a:cubicBezTo>
                      <a:pt x="1154" y="294"/>
                      <a:pt x="1152" y="293"/>
                      <a:pt x="1150" y="293"/>
                    </a:cubicBezTo>
                    <a:lnTo>
                      <a:pt x="1150" y="293"/>
                    </a:lnTo>
                    <a:cubicBezTo>
                      <a:pt x="1151" y="293"/>
                      <a:pt x="1153" y="293"/>
                      <a:pt x="1155" y="293"/>
                    </a:cubicBezTo>
                    <a:lnTo>
                      <a:pt x="1102" y="278"/>
                    </a:lnTo>
                    <a:lnTo>
                      <a:pt x="1102" y="278"/>
                    </a:lnTo>
                    <a:cubicBezTo>
                      <a:pt x="1118" y="283"/>
                      <a:pt x="1133" y="288"/>
                      <a:pt x="1145" y="291"/>
                    </a:cubicBezTo>
                    <a:lnTo>
                      <a:pt x="1145" y="291"/>
                    </a:lnTo>
                    <a:cubicBezTo>
                      <a:pt x="1110" y="282"/>
                      <a:pt x="1093" y="278"/>
                      <a:pt x="1090" y="278"/>
                    </a:cubicBezTo>
                    <a:lnTo>
                      <a:pt x="1090" y="278"/>
                    </a:lnTo>
                    <a:cubicBezTo>
                      <a:pt x="1083" y="278"/>
                      <a:pt x="1166" y="304"/>
                      <a:pt x="1261" y="334"/>
                    </a:cubicBezTo>
                    <a:lnTo>
                      <a:pt x="1261" y="334"/>
                    </a:lnTo>
                    <a:cubicBezTo>
                      <a:pt x="1257" y="328"/>
                      <a:pt x="1252" y="323"/>
                      <a:pt x="1245" y="319"/>
                    </a:cubicBezTo>
                    <a:lnTo>
                      <a:pt x="1245" y="319"/>
                    </a:lnTo>
                    <a:cubicBezTo>
                      <a:pt x="1299" y="334"/>
                      <a:pt x="1368" y="354"/>
                      <a:pt x="1456" y="379"/>
                    </a:cubicBezTo>
                    <a:lnTo>
                      <a:pt x="1456" y="379"/>
                    </a:lnTo>
                    <a:cubicBezTo>
                      <a:pt x="1457" y="379"/>
                      <a:pt x="1459" y="380"/>
                      <a:pt x="1460" y="380"/>
                    </a:cubicBezTo>
                    <a:lnTo>
                      <a:pt x="1460" y="380"/>
                    </a:lnTo>
                    <a:cubicBezTo>
                      <a:pt x="1460" y="380"/>
                      <a:pt x="1461" y="380"/>
                      <a:pt x="1461" y="380"/>
                    </a:cubicBezTo>
                    <a:lnTo>
                      <a:pt x="1461" y="380"/>
                    </a:lnTo>
                    <a:cubicBezTo>
                      <a:pt x="1480" y="386"/>
                      <a:pt x="1500" y="391"/>
                      <a:pt x="1521" y="397"/>
                    </a:cubicBezTo>
                    <a:lnTo>
                      <a:pt x="1521" y="397"/>
                    </a:lnTo>
                    <a:cubicBezTo>
                      <a:pt x="1520" y="397"/>
                      <a:pt x="1518" y="396"/>
                      <a:pt x="1517" y="396"/>
                    </a:cubicBezTo>
                    <a:lnTo>
                      <a:pt x="1517" y="396"/>
                    </a:lnTo>
                    <a:cubicBezTo>
                      <a:pt x="1524" y="398"/>
                      <a:pt x="1531" y="400"/>
                      <a:pt x="1538" y="402"/>
                    </a:cubicBezTo>
                    <a:cubicBezTo>
                      <a:pt x="1532" y="401"/>
                      <a:pt x="1527" y="399"/>
                      <a:pt x="1521" y="397"/>
                    </a:cubicBezTo>
                    <a:lnTo>
                      <a:pt x="1521" y="397"/>
                    </a:lnTo>
                    <a:cubicBezTo>
                      <a:pt x="1582" y="417"/>
                      <a:pt x="1643" y="437"/>
                      <a:pt x="1702" y="457"/>
                    </a:cubicBezTo>
                    <a:cubicBezTo>
                      <a:pt x="1583" y="420"/>
                      <a:pt x="1507" y="396"/>
                      <a:pt x="1460" y="380"/>
                    </a:cubicBezTo>
                    <a:lnTo>
                      <a:pt x="1460" y="380"/>
                    </a:lnTo>
                    <a:cubicBezTo>
                      <a:pt x="1460" y="380"/>
                      <a:pt x="1460" y="380"/>
                      <a:pt x="1459" y="380"/>
                    </a:cubicBezTo>
                    <a:cubicBezTo>
                      <a:pt x="1447" y="380"/>
                      <a:pt x="1417" y="376"/>
                      <a:pt x="1358" y="366"/>
                    </a:cubicBezTo>
                    <a:lnTo>
                      <a:pt x="1358" y="366"/>
                    </a:lnTo>
                    <a:cubicBezTo>
                      <a:pt x="1449" y="395"/>
                      <a:pt x="1524" y="420"/>
                      <a:pt x="1511" y="420"/>
                    </a:cubicBezTo>
                    <a:cubicBezTo>
                      <a:pt x="1505" y="420"/>
                      <a:pt x="1479" y="415"/>
                      <a:pt x="1429" y="402"/>
                    </a:cubicBezTo>
                    <a:cubicBezTo>
                      <a:pt x="1376" y="382"/>
                      <a:pt x="1333" y="367"/>
                      <a:pt x="1297" y="354"/>
                    </a:cubicBezTo>
                    <a:lnTo>
                      <a:pt x="1297" y="354"/>
                    </a:lnTo>
                    <a:cubicBezTo>
                      <a:pt x="1320" y="358"/>
                      <a:pt x="1340" y="362"/>
                      <a:pt x="1358" y="366"/>
                    </a:cubicBezTo>
                    <a:lnTo>
                      <a:pt x="1358" y="366"/>
                    </a:lnTo>
                    <a:cubicBezTo>
                      <a:pt x="1326" y="355"/>
                      <a:pt x="1293" y="345"/>
                      <a:pt x="1261" y="334"/>
                    </a:cubicBezTo>
                    <a:lnTo>
                      <a:pt x="1261" y="334"/>
                    </a:lnTo>
                    <a:cubicBezTo>
                      <a:pt x="1262" y="337"/>
                      <a:pt x="1263" y="340"/>
                      <a:pt x="1264" y="342"/>
                    </a:cubicBezTo>
                    <a:lnTo>
                      <a:pt x="1264" y="342"/>
                    </a:lnTo>
                    <a:cubicBezTo>
                      <a:pt x="1126" y="295"/>
                      <a:pt x="1108" y="298"/>
                      <a:pt x="1014" y="274"/>
                    </a:cubicBezTo>
                    <a:lnTo>
                      <a:pt x="1014" y="274"/>
                    </a:lnTo>
                    <a:cubicBezTo>
                      <a:pt x="1025" y="278"/>
                      <a:pt x="1027" y="279"/>
                      <a:pt x="1025" y="279"/>
                    </a:cubicBezTo>
                    <a:cubicBezTo>
                      <a:pt x="1021" y="279"/>
                      <a:pt x="1006" y="276"/>
                      <a:pt x="1002" y="276"/>
                    </a:cubicBezTo>
                    <a:cubicBezTo>
                      <a:pt x="997" y="276"/>
                      <a:pt x="1004" y="279"/>
                      <a:pt x="1045" y="293"/>
                    </a:cubicBezTo>
                    <a:cubicBezTo>
                      <a:pt x="580" y="153"/>
                      <a:pt x="826" y="211"/>
                      <a:pt x="542" y="131"/>
                    </a:cubicBezTo>
                    <a:close/>
                    <a:moveTo>
                      <a:pt x="1782" y="418"/>
                    </a:moveTo>
                    <a:cubicBezTo>
                      <a:pt x="1826" y="430"/>
                      <a:pt x="1873" y="443"/>
                      <a:pt x="1921" y="457"/>
                    </a:cubicBezTo>
                    <a:cubicBezTo>
                      <a:pt x="1889" y="450"/>
                      <a:pt x="1856" y="442"/>
                      <a:pt x="1824" y="435"/>
                    </a:cubicBezTo>
                    <a:lnTo>
                      <a:pt x="1824" y="435"/>
                    </a:lnTo>
                    <a:cubicBezTo>
                      <a:pt x="1919" y="460"/>
                      <a:pt x="2008" y="486"/>
                      <a:pt x="2086" y="512"/>
                    </a:cubicBezTo>
                    <a:cubicBezTo>
                      <a:pt x="2004" y="484"/>
                      <a:pt x="2017" y="484"/>
                      <a:pt x="2031" y="484"/>
                    </a:cubicBezTo>
                    <a:cubicBezTo>
                      <a:pt x="2045" y="484"/>
                      <a:pt x="2058" y="484"/>
                      <a:pt x="1976" y="457"/>
                    </a:cubicBezTo>
                    <a:lnTo>
                      <a:pt x="1782" y="418"/>
                    </a:lnTo>
                    <a:close/>
                    <a:moveTo>
                      <a:pt x="8" y="1"/>
                    </a:moveTo>
                    <a:cubicBezTo>
                      <a:pt x="1" y="1"/>
                      <a:pt x="15" y="6"/>
                      <a:pt x="59" y="19"/>
                    </a:cubicBezTo>
                    <a:cubicBezTo>
                      <a:pt x="171" y="38"/>
                      <a:pt x="264" y="56"/>
                      <a:pt x="349" y="75"/>
                    </a:cubicBezTo>
                    <a:lnTo>
                      <a:pt x="349" y="75"/>
                    </a:lnTo>
                    <a:cubicBezTo>
                      <a:pt x="364" y="77"/>
                      <a:pt x="382" y="82"/>
                      <a:pt x="404" y="87"/>
                    </a:cubicBezTo>
                    <a:lnTo>
                      <a:pt x="404" y="87"/>
                    </a:lnTo>
                    <a:cubicBezTo>
                      <a:pt x="386" y="83"/>
                      <a:pt x="367" y="79"/>
                      <a:pt x="349" y="75"/>
                    </a:cubicBezTo>
                    <a:lnTo>
                      <a:pt x="349" y="75"/>
                    </a:lnTo>
                    <a:cubicBezTo>
                      <a:pt x="343" y="74"/>
                      <a:pt x="338" y="74"/>
                      <a:pt x="333" y="74"/>
                    </a:cubicBezTo>
                    <a:lnTo>
                      <a:pt x="394" y="93"/>
                    </a:lnTo>
                    <a:lnTo>
                      <a:pt x="394" y="93"/>
                    </a:lnTo>
                    <a:lnTo>
                      <a:pt x="278" y="74"/>
                    </a:lnTo>
                    <a:lnTo>
                      <a:pt x="278" y="74"/>
                    </a:lnTo>
                    <a:cubicBezTo>
                      <a:pt x="354" y="90"/>
                      <a:pt x="413" y="103"/>
                      <a:pt x="459" y="113"/>
                    </a:cubicBezTo>
                    <a:lnTo>
                      <a:pt x="459" y="113"/>
                    </a:lnTo>
                    <a:lnTo>
                      <a:pt x="1129" y="325"/>
                    </a:lnTo>
                    <a:lnTo>
                      <a:pt x="1129" y="325"/>
                    </a:lnTo>
                    <a:cubicBezTo>
                      <a:pt x="1137" y="331"/>
                      <a:pt x="1146" y="338"/>
                      <a:pt x="1155" y="347"/>
                    </a:cubicBezTo>
                    <a:cubicBezTo>
                      <a:pt x="1155" y="347"/>
                      <a:pt x="1976" y="567"/>
                      <a:pt x="2250" y="676"/>
                    </a:cubicBezTo>
                    <a:cubicBezTo>
                      <a:pt x="2129" y="628"/>
                      <a:pt x="2029" y="590"/>
                      <a:pt x="1979" y="568"/>
                    </a:cubicBezTo>
                    <a:lnTo>
                      <a:pt x="1979" y="568"/>
                    </a:lnTo>
                    <a:lnTo>
                      <a:pt x="2141" y="621"/>
                    </a:lnTo>
                    <a:cubicBezTo>
                      <a:pt x="2082" y="602"/>
                      <a:pt x="2017" y="576"/>
                      <a:pt x="1945" y="547"/>
                    </a:cubicBezTo>
                    <a:lnTo>
                      <a:pt x="1945" y="547"/>
                    </a:lnTo>
                    <a:cubicBezTo>
                      <a:pt x="1945" y="546"/>
                      <a:pt x="1948" y="545"/>
                      <a:pt x="1954" y="545"/>
                    </a:cubicBezTo>
                    <a:cubicBezTo>
                      <a:pt x="1971" y="545"/>
                      <a:pt x="2012" y="552"/>
                      <a:pt x="2086" y="567"/>
                    </a:cubicBezTo>
                    <a:cubicBezTo>
                      <a:pt x="2092" y="567"/>
                      <a:pt x="2094" y="566"/>
                      <a:pt x="2092" y="565"/>
                    </a:cubicBezTo>
                    <a:lnTo>
                      <a:pt x="2092" y="565"/>
                    </a:lnTo>
                    <a:lnTo>
                      <a:pt x="2305" y="621"/>
                    </a:lnTo>
                    <a:cubicBezTo>
                      <a:pt x="2217" y="578"/>
                      <a:pt x="2068" y="534"/>
                      <a:pt x="1953" y="504"/>
                    </a:cubicBezTo>
                    <a:lnTo>
                      <a:pt x="1953" y="504"/>
                    </a:lnTo>
                    <a:lnTo>
                      <a:pt x="1554" y="371"/>
                    </a:lnTo>
                    <a:lnTo>
                      <a:pt x="1554" y="371"/>
                    </a:lnTo>
                    <a:cubicBezTo>
                      <a:pt x="1641" y="392"/>
                      <a:pt x="1731" y="414"/>
                      <a:pt x="1824" y="435"/>
                    </a:cubicBezTo>
                    <a:lnTo>
                      <a:pt x="1824" y="435"/>
                    </a:lnTo>
                    <a:cubicBezTo>
                      <a:pt x="1726" y="409"/>
                      <a:pt x="1621" y="384"/>
                      <a:pt x="1520" y="360"/>
                    </a:cubicBezTo>
                    <a:lnTo>
                      <a:pt x="1520" y="360"/>
                    </a:lnTo>
                    <a:lnTo>
                      <a:pt x="1554" y="371"/>
                    </a:lnTo>
                    <a:lnTo>
                      <a:pt x="1554" y="371"/>
                    </a:lnTo>
                    <a:cubicBezTo>
                      <a:pt x="1492" y="356"/>
                      <a:pt x="1431" y="341"/>
                      <a:pt x="1371" y="325"/>
                    </a:cubicBezTo>
                    <a:lnTo>
                      <a:pt x="1371" y="325"/>
                    </a:lnTo>
                    <a:cubicBezTo>
                      <a:pt x="1419" y="336"/>
                      <a:pt x="1469" y="348"/>
                      <a:pt x="1520" y="360"/>
                    </a:cubicBezTo>
                    <a:lnTo>
                      <a:pt x="1520" y="360"/>
                    </a:lnTo>
                    <a:lnTo>
                      <a:pt x="1483" y="347"/>
                    </a:lnTo>
                    <a:lnTo>
                      <a:pt x="1483" y="347"/>
                    </a:lnTo>
                    <a:cubicBezTo>
                      <a:pt x="1495" y="350"/>
                      <a:pt x="1504" y="352"/>
                      <a:pt x="1510" y="353"/>
                    </a:cubicBezTo>
                    <a:lnTo>
                      <a:pt x="1510" y="353"/>
                    </a:lnTo>
                    <a:cubicBezTo>
                      <a:pt x="1485" y="346"/>
                      <a:pt x="1476" y="343"/>
                      <a:pt x="1478" y="343"/>
                    </a:cubicBezTo>
                    <a:cubicBezTo>
                      <a:pt x="1479" y="343"/>
                      <a:pt x="1479" y="343"/>
                      <a:pt x="1479" y="343"/>
                    </a:cubicBezTo>
                    <a:lnTo>
                      <a:pt x="1479" y="343"/>
                    </a:lnTo>
                    <a:cubicBezTo>
                      <a:pt x="1395" y="321"/>
                      <a:pt x="1197" y="276"/>
                      <a:pt x="1087" y="252"/>
                    </a:cubicBezTo>
                    <a:lnTo>
                      <a:pt x="1087" y="252"/>
                    </a:lnTo>
                    <a:cubicBezTo>
                      <a:pt x="1083" y="251"/>
                      <a:pt x="1080" y="250"/>
                      <a:pt x="1076" y="249"/>
                    </a:cubicBezTo>
                    <a:lnTo>
                      <a:pt x="1076" y="249"/>
                    </a:lnTo>
                    <a:cubicBezTo>
                      <a:pt x="912" y="196"/>
                      <a:pt x="818" y="171"/>
                      <a:pt x="640" y="130"/>
                    </a:cubicBezTo>
                    <a:lnTo>
                      <a:pt x="640" y="130"/>
                    </a:lnTo>
                    <a:cubicBezTo>
                      <a:pt x="638" y="131"/>
                      <a:pt x="636" y="132"/>
                      <a:pt x="636" y="133"/>
                    </a:cubicBezTo>
                    <a:lnTo>
                      <a:pt x="636" y="133"/>
                    </a:lnTo>
                    <a:cubicBezTo>
                      <a:pt x="662" y="139"/>
                      <a:pt x="689" y="147"/>
                      <a:pt x="716" y="154"/>
                    </a:cubicBezTo>
                    <a:lnTo>
                      <a:pt x="716" y="154"/>
                    </a:lnTo>
                    <a:cubicBezTo>
                      <a:pt x="692" y="148"/>
                      <a:pt x="665" y="142"/>
                      <a:pt x="635" y="135"/>
                    </a:cubicBezTo>
                    <a:lnTo>
                      <a:pt x="635" y="135"/>
                    </a:lnTo>
                    <a:cubicBezTo>
                      <a:pt x="635" y="134"/>
                      <a:pt x="635" y="133"/>
                      <a:pt x="636" y="133"/>
                    </a:cubicBezTo>
                    <a:lnTo>
                      <a:pt x="636" y="133"/>
                    </a:lnTo>
                    <a:cubicBezTo>
                      <a:pt x="631" y="131"/>
                      <a:pt x="627" y="130"/>
                      <a:pt x="623" y="129"/>
                    </a:cubicBezTo>
                    <a:lnTo>
                      <a:pt x="623" y="129"/>
                    </a:lnTo>
                    <a:cubicBezTo>
                      <a:pt x="619" y="130"/>
                      <a:pt x="619" y="131"/>
                      <a:pt x="622" y="132"/>
                    </a:cubicBezTo>
                    <a:lnTo>
                      <a:pt x="622" y="132"/>
                    </a:lnTo>
                    <a:cubicBezTo>
                      <a:pt x="617" y="131"/>
                      <a:pt x="612" y="130"/>
                      <a:pt x="607" y="128"/>
                    </a:cubicBezTo>
                    <a:lnTo>
                      <a:pt x="607" y="128"/>
                    </a:lnTo>
                    <a:cubicBezTo>
                      <a:pt x="612" y="130"/>
                      <a:pt x="618" y="131"/>
                      <a:pt x="623" y="132"/>
                    </a:cubicBezTo>
                    <a:lnTo>
                      <a:pt x="623" y="132"/>
                    </a:lnTo>
                    <a:cubicBezTo>
                      <a:pt x="626" y="134"/>
                      <a:pt x="630" y="135"/>
                      <a:pt x="636" y="137"/>
                    </a:cubicBezTo>
                    <a:lnTo>
                      <a:pt x="636" y="137"/>
                    </a:lnTo>
                    <a:cubicBezTo>
                      <a:pt x="635" y="136"/>
                      <a:pt x="635" y="136"/>
                      <a:pt x="635" y="135"/>
                    </a:cubicBezTo>
                    <a:lnTo>
                      <a:pt x="635" y="135"/>
                    </a:lnTo>
                    <a:cubicBezTo>
                      <a:pt x="653" y="140"/>
                      <a:pt x="671" y="144"/>
                      <a:pt x="688" y="149"/>
                    </a:cubicBezTo>
                    <a:lnTo>
                      <a:pt x="688" y="149"/>
                    </a:lnTo>
                    <a:cubicBezTo>
                      <a:pt x="673" y="145"/>
                      <a:pt x="657" y="142"/>
                      <a:pt x="640" y="138"/>
                    </a:cubicBezTo>
                    <a:lnTo>
                      <a:pt x="640" y="138"/>
                    </a:lnTo>
                    <a:cubicBezTo>
                      <a:pt x="639" y="137"/>
                      <a:pt x="637" y="137"/>
                      <a:pt x="636" y="137"/>
                    </a:cubicBezTo>
                    <a:lnTo>
                      <a:pt x="636" y="137"/>
                    </a:lnTo>
                    <a:cubicBezTo>
                      <a:pt x="636" y="137"/>
                      <a:pt x="636" y="137"/>
                      <a:pt x="636" y="137"/>
                    </a:cubicBezTo>
                    <a:lnTo>
                      <a:pt x="636" y="137"/>
                    </a:lnTo>
                    <a:cubicBezTo>
                      <a:pt x="631" y="136"/>
                      <a:pt x="625" y="135"/>
                      <a:pt x="620" y="133"/>
                    </a:cubicBezTo>
                    <a:lnTo>
                      <a:pt x="620" y="133"/>
                    </a:lnTo>
                    <a:cubicBezTo>
                      <a:pt x="616" y="132"/>
                      <a:pt x="611" y="130"/>
                      <a:pt x="607" y="128"/>
                    </a:cubicBezTo>
                    <a:lnTo>
                      <a:pt x="607" y="128"/>
                    </a:lnTo>
                    <a:cubicBezTo>
                      <a:pt x="607" y="128"/>
                      <a:pt x="607" y="128"/>
                      <a:pt x="607" y="128"/>
                    </a:cubicBezTo>
                    <a:lnTo>
                      <a:pt x="580" y="124"/>
                    </a:lnTo>
                    <a:lnTo>
                      <a:pt x="580" y="124"/>
                    </a:lnTo>
                    <a:cubicBezTo>
                      <a:pt x="591" y="125"/>
                      <a:pt x="602" y="126"/>
                      <a:pt x="614" y="127"/>
                    </a:cubicBezTo>
                    <a:lnTo>
                      <a:pt x="614" y="127"/>
                    </a:lnTo>
                    <a:cubicBezTo>
                      <a:pt x="617" y="128"/>
                      <a:pt x="620" y="128"/>
                      <a:pt x="623" y="129"/>
                    </a:cubicBezTo>
                    <a:lnTo>
                      <a:pt x="623" y="129"/>
                    </a:lnTo>
                    <a:cubicBezTo>
                      <a:pt x="625" y="129"/>
                      <a:pt x="628" y="129"/>
                      <a:pt x="633" y="129"/>
                    </a:cubicBezTo>
                    <a:lnTo>
                      <a:pt x="633" y="129"/>
                    </a:lnTo>
                    <a:cubicBezTo>
                      <a:pt x="632" y="128"/>
                      <a:pt x="631" y="128"/>
                      <a:pt x="629" y="128"/>
                    </a:cubicBezTo>
                    <a:lnTo>
                      <a:pt x="629" y="128"/>
                    </a:lnTo>
                    <a:cubicBezTo>
                      <a:pt x="640" y="128"/>
                      <a:pt x="651" y="128"/>
                      <a:pt x="662" y="128"/>
                    </a:cubicBezTo>
                    <a:cubicBezTo>
                      <a:pt x="484" y="80"/>
                      <a:pt x="421" y="65"/>
                      <a:pt x="408" y="65"/>
                    </a:cubicBezTo>
                    <a:cubicBezTo>
                      <a:pt x="398" y="65"/>
                      <a:pt x="426" y="76"/>
                      <a:pt x="452" y="87"/>
                    </a:cubicBezTo>
                    <a:lnTo>
                      <a:pt x="452" y="87"/>
                    </a:lnTo>
                    <a:cubicBezTo>
                      <a:pt x="429" y="82"/>
                      <a:pt x="408" y="78"/>
                      <a:pt x="388" y="74"/>
                    </a:cubicBezTo>
                    <a:lnTo>
                      <a:pt x="388" y="74"/>
                    </a:lnTo>
                    <a:cubicBezTo>
                      <a:pt x="411" y="79"/>
                      <a:pt x="433" y="84"/>
                      <a:pt x="454" y="88"/>
                    </a:cubicBezTo>
                    <a:lnTo>
                      <a:pt x="454" y="88"/>
                    </a:lnTo>
                    <a:cubicBezTo>
                      <a:pt x="453" y="88"/>
                      <a:pt x="453" y="88"/>
                      <a:pt x="452" y="87"/>
                    </a:cubicBezTo>
                    <a:lnTo>
                      <a:pt x="452" y="87"/>
                    </a:lnTo>
                    <a:cubicBezTo>
                      <a:pt x="470" y="91"/>
                      <a:pt x="489" y="96"/>
                      <a:pt x="509" y="101"/>
                    </a:cubicBezTo>
                    <a:lnTo>
                      <a:pt x="509" y="101"/>
                    </a:lnTo>
                    <a:cubicBezTo>
                      <a:pt x="492" y="97"/>
                      <a:pt x="473" y="93"/>
                      <a:pt x="454" y="88"/>
                    </a:cubicBezTo>
                    <a:lnTo>
                      <a:pt x="454" y="88"/>
                    </a:lnTo>
                    <a:cubicBezTo>
                      <a:pt x="464" y="92"/>
                      <a:pt x="472" y="96"/>
                      <a:pt x="478" y="99"/>
                    </a:cubicBezTo>
                    <a:lnTo>
                      <a:pt x="478" y="99"/>
                    </a:lnTo>
                    <a:lnTo>
                      <a:pt x="388" y="74"/>
                    </a:lnTo>
                    <a:lnTo>
                      <a:pt x="388" y="74"/>
                    </a:lnTo>
                    <a:cubicBezTo>
                      <a:pt x="412" y="82"/>
                      <a:pt x="434" y="89"/>
                      <a:pt x="454" y="96"/>
                    </a:cubicBezTo>
                    <a:lnTo>
                      <a:pt x="454" y="96"/>
                    </a:lnTo>
                    <a:cubicBezTo>
                      <a:pt x="245" y="48"/>
                      <a:pt x="30" y="1"/>
                      <a:pt x="8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0" name="Google Shape;4380;p32"/>
              <p:cNvSpPr/>
              <p:nvPr/>
            </p:nvSpPr>
            <p:spPr>
              <a:xfrm>
                <a:off x="7244718" y="2791250"/>
                <a:ext cx="2048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" extrusionOk="0">
                    <a:moveTo>
                      <a:pt x="165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1" name="Google Shape;4381;p32"/>
              <p:cNvSpPr/>
              <p:nvPr/>
            </p:nvSpPr>
            <p:spPr>
              <a:xfrm>
                <a:off x="7233267" y="2789264"/>
                <a:ext cx="1480" cy="306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5" extrusionOk="0">
                    <a:moveTo>
                      <a:pt x="1" y="0"/>
                    </a:moveTo>
                    <a:cubicBezTo>
                      <a:pt x="28" y="0"/>
                      <a:pt x="53" y="4"/>
                      <a:pt x="72" y="8"/>
                    </a:cubicBezTo>
                    <a:lnTo>
                      <a:pt x="72" y="8"/>
                    </a:lnTo>
                    <a:cubicBezTo>
                      <a:pt x="67" y="6"/>
                      <a:pt x="61" y="3"/>
                      <a:pt x="55" y="0"/>
                    </a:cubicBezTo>
                    <a:close/>
                    <a:moveTo>
                      <a:pt x="72" y="8"/>
                    </a:moveTo>
                    <a:cubicBezTo>
                      <a:pt x="98" y="21"/>
                      <a:pt x="111" y="25"/>
                      <a:pt x="114" y="25"/>
                    </a:cubicBezTo>
                    <a:cubicBezTo>
                      <a:pt x="119" y="25"/>
                      <a:pt x="103" y="15"/>
                      <a:pt x="72" y="8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2" name="Google Shape;4382;p32"/>
              <p:cNvSpPr/>
              <p:nvPr/>
            </p:nvSpPr>
            <p:spPr>
              <a:xfrm>
                <a:off x="7242701" y="2790596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3" name="Google Shape;4383;p32"/>
              <p:cNvSpPr/>
              <p:nvPr/>
            </p:nvSpPr>
            <p:spPr>
              <a:xfrm>
                <a:off x="7227203" y="2786613"/>
                <a:ext cx="2714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220" h="56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220" y="5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4" name="Google Shape;4384;p32"/>
              <p:cNvSpPr/>
              <p:nvPr/>
            </p:nvSpPr>
            <p:spPr>
              <a:xfrm>
                <a:off x="7233267" y="278926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5" name="Google Shape;4385;p32"/>
              <p:cNvSpPr/>
              <p:nvPr/>
            </p:nvSpPr>
            <p:spPr>
              <a:xfrm>
                <a:off x="7233267" y="2788598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6" name="Google Shape;4386;p32"/>
              <p:cNvSpPr/>
              <p:nvPr/>
            </p:nvSpPr>
            <p:spPr>
              <a:xfrm>
                <a:off x="7223169" y="2785947"/>
                <a:ext cx="22985" cy="19449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158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1" y="13"/>
                      <a:pt x="129" y="35"/>
                      <a:pt x="223" y="62"/>
                    </a:cubicBezTo>
                    <a:lnTo>
                      <a:pt x="223" y="62"/>
                    </a:lnTo>
                    <a:cubicBezTo>
                      <a:pt x="136" y="28"/>
                      <a:pt x="148" y="30"/>
                      <a:pt x="0" y="1"/>
                    </a:cubicBezTo>
                    <a:close/>
                    <a:moveTo>
                      <a:pt x="861" y="150"/>
                    </a:moveTo>
                    <a:lnTo>
                      <a:pt x="861" y="150"/>
                    </a:lnTo>
                    <a:cubicBezTo>
                      <a:pt x="864" y="152"/>
                      <a:pt x="869" y="158"/>
                      <a:pt x="876" y="165"/>
                    </a:cubicBezTo>
                    <a:lnTo>
                      <a:pt x="876" y="165"/>
                    </a:lnTo>
                    <a:cubicBezTo>
                      <a:pt x="866" y="155"/>
                      <a:pt x="862" y="150"/>
                      <a:pt x="861" y="150"/>
                    </a:cubicBezTo>
                    <a:close/>
                    <a:moveTo>
                      <a:pt x="822" y="165"/>
                    </a:moveTo>
                    <a:lnTo>
                      <a:pt x="822" y="165"/>
                    </a:lnTo>
                    <a:cubicBezTo>
                      <a:pt x="822" y="165"/>
                      <a:pt x="823" y="166"/>
                      <a:pt x="824" y="167"/>
                    </a:cubicBezTo>
                    <a:lnTo>
                      <a:pt x="824" y="167"/>
                    </a:lnTo>
                    <a:cubicBezTo>
                      <a:pt x="823" y="167"/>
                      <a:pt x="823" y="166"/>
                      <a:pt x="822" y="165"/>
                    </a:cubicBezTo>
                    <a:close/>
                    <a:moveTo>
                      <a:pt x="840" y="178"/>
                    </a:moveTo>
                    <a:lnTo>
                      <a:pt x="840" y="178"/>
                    </a:lnTo>
                    <a:cubicBezTo>
                      <a:pt x="841" y="179"/>
                      <a:pt x="842" y="180"/>
                      <a:pt x="844" y="181"/>
                    </a:cubicBezTo>
                    <a:lnTo>
                      <a:pt x="844" y="181"/>
                    </a:lnTo>
                    <a:cubicBezTo>
                      <a:pt x="843" y="181"/>
                      <a:pt x="843" y="181"/>
                      <a:pt x="843" y="181"/>
                    </a:cubicBezTo>
                    <a:lnTo>
                      <a:pt x="843" y="181"/>
                    </a:lnTo>
                    <a:cubicBezTo>
                      <a:pt x="842" y="180"/>
                      <a:pt x="841" y="179"/>
                      <a:pt x="840" y="178"/>
                    </a:cubicBezTo>
                    <a:close/>
                    <a:moveTo>
                      <a:pt x="822" y="214"/>
                    </a:moveTo>
                    <a:cubicBezTo>
                      <a:pt x="822" y="214"/>
                      <a:pt x="822" y="214"/>
                      <a:pt x="822" y="214"/>
                    </a:cubicBezTo>
                    <a:lnTo>
                      <a:pt x="822" y="214"/>
                    </a:lnTo>
                    <a:cubicBezTo>
                      <a:pt x="822" y="214"/>
                      <a:pt x="822" y="214"/>
                      <a:pt x="822" y="214"/>
                    </a:cubicBezTo>
                    <a:lnTo>
                      <a:pt x="822" y="214"/>
                    </a:lnTo>
                    <a:lnTo>
                      <a:pt x="822" y="214"/>
                    </a:lnTo>
                    <a:close/>
                    <a:moveTo>
                      <a:pt x="775" y="195"/>
                    </a:moveTo>
                    <a:lnTo>
                      <a:pt x="775" y="195"/>
                    </a:lnTo>
                    <a:cubicBezTo>
                      <a:pt x="773" y="195"/>
                      <a:pt x="787" y="203"/>
                      <a:pt x="822" y="220"/>
                    </a:cubicBezTo>
                    <a:cubicBezTo>
                      <a:pt x="822" y="220"/>
                      <a:pt x="816" y="214"/>
                      <a:pt x="822" y="214"/>
                    </a:cubicBezTo>
                    <a:lnTo>
                      <a:pt x="822" y="214"/>
                    </a:lnTo>
                    <a:cubicBezTo>
                      <a:pt x="794" y="202"/>
                      <a:pt x="778" y="195"/>
                      <a:pt x="775" y="195"/>
                    </a:cubicBezTo>
                    <a:close/>
                    <a:moveTo>
                      <a:pt x="872" y="210"/>
                    </a:moveTo>
                    <a:lnTo>
                      <a:pt x="872" y="210"/>
                    </a:lnTo>
                    <a:cubicBezTo>
                      <a:pt x="875" y="213"/>
                      <a:pt x="879" y="216"/>
                      <a:pt x="883" y="219"/>
                    </a:cubicBezTo>
                    <a:lnTo>
                      <a:pt x="883" y="219"/>
                    </a:lnTo>
                    <a:cubicBezTo>
                      <a:pt x="881" y="220"/>
                      <a:pt x="879" y="220"/>
                      <a:pt x="876" y="220"/>
                    </a:cubicBezTo>
                    <a:cubicBezTo>
                      <a:pt x="875" y="216"/>
                      <a:pt x="873" y="213"/>
                      <a:pt x="872" y="210"/>
                    </a:cubicBezTo>
                    <a:close/>
                    <a:moveTo>
                      <a:pt x="923" y="259"/>
                    </a:moveTo>
                    <a:lnTo>
                      <a:pt x="923" y="259"/>
                    </a:lnTo>
                    <a:cubicBezTo>
                      <a:pt x="925" y="260"/>
                      <a:pt x="927" y="261"/>
                      <a:pt x="929" y="262"/>
                    </a:cubicBezTo>
                    <a:lnTo>
                      <a:pt x="929" y="262"/>
                    </a:lnTo>
                    <a:cubicBezTo>
                      <a:pt x="927" y="261"/>
                      <a:pt x="925" y="260"/>
                      <a:pt x="924" y="260"/>
                    </a:cubicBezTo>
                    <a:lnTo>
                      <a:pt x="924" y="260"/>
                    </a:lnTo>
                    <a:cubicBezTo>
                      <a:pt x="924" y="259"/>
                      <a:pt x="923" y="259"/>
                      <a:pt x="923" y="259"/>
                    </a:cubicBezTo>
                    <a:close/>
                    <a:moveTo>
                      <a:pt x="907" y="240"/>
                    </a:moveTo>
                    <a:lnTo>
                      <a:pt x="907" y="240"/>
                    </a:lnTo>
                    <a:cubicBezTo>
                      <a:pt x="912" y="244"/>
                      <a:pt x="917" y="248"/>
                      <a:pt x="922" y="253"/>
                    </a:cubicBezTo>
                    <a:lnTo>
                      <a:pt x="922" y="253"/>
                    </a:lnTo>
                    <a:cubicBezTo>
                      <a:pt x="925" y="256"/>
                      <a:pt x="927" y="259"/>
                      <a:pt x="930" y="262"/>
                    </a:cubicBezTo>
                    <a:lnTo>
                      <a:pt x="930" y="262"/>
                    </a:lnTo>
                    <a:cubicBezTo>
                      <a:pt x="927" y="261"/>
                      <a:pt x="925" y="260"/>
                      <a:pt x="923" y="258"/>
                    </a:cubicBezTo>
                    <a:lnTo>
                      <a:pt x="923" y="258"/>
                    </a:lnTo>
                    <a:cubicBezTo>
                      <a:pt x="923" y="258"/>
                      <a:pt x="923" y="259"/>
                      <a:pt x="923" y="259"/>
                    </a:cubicBezTo>
                    <a:lnTo>
                      <a:pt x="923" y="259"/>
                    </a:lnTo>
                    <a:cubicBezTo>
                      <a:pt x="922" y="258"/>
                      <a:pt x="921" y="257"/>
                      <a:pt x="920" y="257"/>
                    </a:cubicBezTo>
                    <a:lnTo>
                      <a:pt x="920" y="257"/>
                    </a:lnTo>
                    <a:cubicBezTo>
                      <a:pt x="921" y="257"/>
                      <a:pt x="922" y="258"/>
                      <a:pt x="923" y="258"/>
                    </a:cubicBezTo>
                    <a:lnTo>
                      <a:pt x="923" y="258"/>
                    </a:lnTo>
                    <a:cubicBezTo>
                      <a:pt x="918" y="253"/>
                      <a:pt x="913" y="246"/>
                      <a:pt x="907" y="240"/>
                    </a:cubicBezTo>
                    <a:close/>
                    <a:moveTo>
                      <a:pt x="822" y="244"/>
                    </a:moveTo>
                    <a:cubicBezTo>
                      <a:pt x="837" y="248"/>
                      <a:pt x="852" y="253"/>
                      <a:pt x="867" y="258"/>
                    </a:cubicBezTo>
                    <a:lnTo>
                      <a:pt x="867" y="258"/>
                    </a:lnTo>
                    <a:cubicBezTo>
                      <a:pt x="870" y="259"/>
                      <a:pt x="874" y="261"/>
                      <a:pt x="877" y="262"/>
                    </a:cubicBezTo>
                    <a:lnTo>
                      <a:pt x="877" y="262"/>
                    </a:lnTo>
                    <a:cubicBezTo>
                      <a:pt x="850" y="253"/>
                      <a:pt x="833" y="248"/>
                      <a:pt x="822" y="245"/>
                    </a:cubicBezTo>
                    <a:lnTo>
                      <a:pt x="822" y="245"/>
                    </a:lnTo>
                    <a:lnTo>
                      <a:pt x="822" y="244"/>
                    </a:lnTo>
                    <a:close/>
                    <a:moveTo>
                      <a:pt x="929" y="262"/>
                    </a:moveTo>
                    <a:cubicBezTo>
                      <a:pt x="929" y="262"/>
                      <a:pt x="930" y="262"/>
                      <a:pt x="930" y="263"/>
                    </a:cubicBezTo>
                    <a:lnTo>
                      <a:pt x="930" y="263"/>
                    </a:lnTo>
                    <a:cubicBezTo>
                      <a:pt x="930" y="263"/>
                      <a:pt x="930" y="263"/>
                      <a:pt x="931" y="263"/>
                    </a:cubicBezTo>
                    <a:lnTo>
                      <a:pt x="931" y="263"/>
                    </a:lnTo>
                    <a:cubicBezTo>
                      <a:pt x="930" y="263"/>
                      <a:pt x="929" y="262"/>
                      <a:pt x="929" y="262"/>
                    </a:cubicBezTo>
                    <a:close/>
                    <a:moveTo>
                      <a:pt x="931" y="263"/>
                    </a:moveTo>
                    <a:cubicBezTo>
                      <a:pt x="932" y="263"/>
                      <a:pt x="933" y="264"/>
                      <a:pt x="934" y="265"/>
                    </a:cubicBezTo>
                    <a:lnTo>
                      <a:pt x="934" y="265"/>
                    </a:lnTo>
                    <a:cubicBezTo>
                      <a:pt x="936" y="267"/>
                      <a:pt x="937" y="270"/>
                      <a:pt x="939" y="274"/>
                    </a:cubicBezTo>
                    <a:lnTo>
                      <a:pt x="939" y="274"/>
                    </a:lnTo>
                    <a:cubicBezTo>
                      <a:pt x="936" y="270"/>
                      <a:pt x="933" y="266"/>
                      <a:pt x="931" y="263"/>
                    </a:cubicBezTo>
                    <a:close/>
                    <a:moveTo>
                      <a:pt x="877" y="262"/>
                    </a:moveTo>
                    <a:lnTo>
                      <a:pt x="877" y="262"/>
                    </a:lnTo>
                    <a:cubicBezTo>
                      <a:pt x="884" y="264"/>
                      <a:pt x="890" y="267"/>
                      <a:pt x="898" y="269"/>
                    </a:cubicBezTo>
                    <a:lnTo>
                      <a:pt x="898" y="269"/>
                    </a:lnTo>
                    <a:cubicBezTo>
                      <a:pt x="896" y="268"/>
                      <a:pt x="894" y="267"/>
                      <a:pt x="892" y="266"/>
                    </a:cubicBezTo>
                    <a:lnTo>
                      <a:pt x="892" y="266"/>
                    </a:lnTo>
                    <a:cubicBezTo>
                      <a:pt x="898" y="268"/>
                      <a:pt x="905" y="270"/>
                      <a:pt x="911" y="272"/>
                    </a:cubicBezTo>
                    <a:lnTo>
                      <a:pt x="911" y="272"/>
                    </a:lnTo>
                    <a:cubicBezTo>
                      <a:pt x="913" y="273"/>
                      <a:pt x="916" y="275"/>
                      <a:pt x="919" y="277"/>
                    </a:cubicBezTo>
                    <a:lnTo>
                      <a:pt x="919" y="277"/>
                    </a:lnTo>
                    <a:cubicBezTo>
                      <a:pt x="911" y="274"/>
                      <a:pt x="904" y="272"/>
                      <a:pt x="898" y="269"/>
                    </a:cubicBezTo>
                    <a:lnTo>
                      <a:pt x="898" y="269"/>
                    </a:lnTo>
                    <a:cubicBezTo>
                      <a:pt x="901" y="271"/>
                      <a:pt x="903" y="273"/>
                      <a:pt x="906" y="275"/>
                    </a:cubicBezTo>
                    <a:lnTo>
                      <a:pt x="906" y="275"/>
                    </a:lnTo>
                    <a:cubicBezTo>
                      <a:pt x="895" y="270"/>
                      <a:pt x="886" y="266"/>
                      <a:pt x="877" y="262"/>
                    </a:cubicBezTo>
                    <a:close/>
                    <a:moveTo>
                      <a:pt x="939" y="274"/>
                    </a:moveTo>
                    <a:lnTo>
                      <a:pt x="939" y="274"/>
                    </a:lnTo>
                    <a:cubicBezTo>
                      <a:pt x="941" y="275"/>
                      <a:pt x="942" y="277"/>
                      <a:pt x="944" y="279"/>
                    </a:cubicBezTo>
                    <a:lnTo>
                      <a:pt x="944" y="279"/>
                    </a:lnTo>
                    <a:cubicBezTo>
                      <a:pt x="944" y="279"/>
                      <a:pt x="943" y="279"/>
                      <a:pt x="943" y="278"/>
                    </a:cubicBezTo>
                    <a:lnTo>
                      <a:pt x="943" y="278"/>
                    </a:lnTo>
                    <a:cubicBezTo>
                      <a:pt x="943" y="279"/>
                      <a:pt x="943" y="280"/>
                      <a:pt x="944" y="280"/>
                    </a:cubicBezTo>
                    <a:lnTo>
                      <a:pt x="944" y="280"/>
                    </a:lnTo>
                    <a:cubicBezTo>
                      <a:pt x="943" y="280"/>
                      <a:pt x="942" y="279"/>
                      <a:pt x="941" y="278"/>
                    </a:cubicBezTo>
                    <a:lnTo>
                      <a:pt x="941" y="278"/>
                    </a:lnTo>
                    <a:cubicBezTo>
                      <a:pt x="941" y="278"/>
                      <a:pt x="942" y="278"/>
                      <a:pt x="943" y="278"/>
                    </a:cubicBezTo>
                    <a:lnTo>
                      <a:pt x="943" y="278"/>
                    </a:lnTo>
                    <a:cubicBezTo>
                      <a:pt x="942" y="277"/>
                      <a:pt x="941" y="275"/>
                      <a:pt x="939" y="274"/>
                    </a:cubicBezTo>
                    <a:close/>
                    <a:moveTo>
                      <a:pt x="944" y="280"/>
                    </a:moveTo>
                    <a:cubicBezTo>
                      <a:pt x="944" y="280"/>
                      <a:pt x="945" y="281"/>
                      <a:pt x="945" y="281"/>
                    </a:cubicBezTo>
                    <a:cubicBezTo>
                      <a:pt x="945" y="281"/>
                      <a:pt x="945" y="281"/>
                      <a:pt x="945" y="281"/>
                    </a:cubicBezTo>
                    <a:lnTo>
                      <a:pt x="945" y="281"/>
                    </a:lnTo>
                    <a:cubicBezTo>
                      <a:pt x="946" y="281"/>
                      <a:pt x="946" y="282"/>
                      <a:pt x="947" y="282"/>
                    </a:cubicBezTo>
                    <a:lnTo>
                      <a:pt x="947" y="282"/>
                    </a:lnTo>
                    <a:cubicBezTo>
                      <a:pt x="946" y="282"/>
                      <a:pt x="945" y="281"/>
                      <a:pt x="944" y="281"/>
                    </a:cubicBezTo>
                    <a:lnTo>
                      <a:pt x="944" y="281"/>
                    </a:lnTo>
                    <a:cubicBezTo>
                      <a:pt x="944" y="281"/>
                      <a:pt x="944" y="280"/>
                      <a:pt x="944" y="280"/>
                    </a:cubicBezTo>
                    <a:close/>
                    <a:moveTo>
                      <a:pt x="943" y="271"/>
                    </a:moveTo>
                    <a:cubicBezTo>
                      <a:pt x="947" y="275"/>
                      <a:pt x="952" y="279"/>
                      <a:pt x="957" y="284"/>
                    </a:cubicBezTo>
                    <a:lnTo>
                      <a:pt x="957" y="284"/>
                    </a:lnTo>
                    <a:cubicBezTo>
                      <a:pt x="953" y="282"/>
                      <a:pt x="950" y="281"/>
                      <a:pt x="946" y="280"/>
                    </a:cubicBezTo>
                    <a:lnTo>
                      <a:pt x="946" y="280"/>
                    </a:lnTo>
                    <a:cubicBezTo>
                      <a:pt x="946" y="278"/>
                      <a:pt x="945" y="276"/>
                      <a:pt x="943" y="271"/>
                    </a:cubicBezTo>
                    <a:close/>
                    <a:moveTo>
                      <a:pt x="947" y="282"/>
                    </a:moveTo>
                    <a:lnTo>
                      <a:pt x="947" y="282"/>
                    </a:lnTo>
                    <a:cubicBezTo>
                      <a:pt x="948" y="283"/>
                      <a:pt x="949" y="284"/>
                      <a:pt x="951" y="284"/>
                    </a:cubicBezTo>
                    <a:lnTo>
                      <a:pt x="951" y="284"/>
                    </a:lnTo>
                    <a:cubicBezTo>
                      <a:pt x="950" y="284"/>
                      <a:pt x="949" y="284"/>
                      <a:pt x="948" y="283"/>
                    </a:cubicBezTo>
                    <a:lnTo>
                      <a:pt x="948" y="283"/>
                    </a:lnTo>
                    <a:cubicBezTo>
                      <a:pt x="949" y="285"/>
                      <a:pt x="950" y="286"/>
                      <a:pt x="952" y="288"/>
                    </a:cubicBezTo>
                    <a:lnTo>
                      <a:pt x="952" y="288"/>
                    </a:lnTo>
                    <a:cubicBezTo>
                      <a:pt x="950" y="287"/>
                      <a:pt x="949" y="286"/>
                      <a:pt x="947" y="285"/>
                    </a:cubicBezTo>
                    <a:lnTo>
                      <a:pt x="947" y="285"/>
                    </a:lnTo>
                    <a:cubicBezTo>
                      <a:pt x="946" y="284"/>
                      <a:pt x="946" y="283"/>
                      <a:pt x="945" y="283"/>
                    </a:cubicBezTo>
                    <a:lnTo>
                      <a:pt x="945" y="283"/>
                    </a:lnTo>
                    <a:cubicBezTo>
                      <a:pt x="946" y="283"/>
                      <a:pt x="947" y="283"/>
                      <a:pt x="948" y="283"/>
                    </a:cubicBezTo>
                    <a:lnTo>
                      <a:pt x="948" y="283"/>
                    </a:lnTo>
                    <a:cubicBezTo>
                      <a:pt x="947" y="283"/>
                      <a:pt x="947" y="283"/>
                      <a:pt x="947" y="282"/>
                    </a:cubicBezTo>
                    <a:close/>
                    <a:moveTo>
                      <a:pt x="951" y="294"/>
                    </a:moveTo>
                    <a:lnTo>
                      <a:pt x="951" y="294"/>
                    </a:lnTo>
                    <a:cubicBezTo>
                      <a:pt x="952" y="295"/>
                      <a:pt x="953" y="295"/>
                      <a:pt x="954" y="295"/>
                    </a:cubicBezTo>
                    <a:lnTo>
                      <a:pt x="954" y="295"/>
                    </a:lnTo>
                    <a:cubicBezTo>
                      <a:pt x="954" y="296"/>
                      <a:pt x="954" y="296"/>
                      <a:pt x="954" y="296"/>
                    </a:cubicBezTo>
                    <a:lnTo>
                      <a:pt x="954" y="296"/>
                    </a:lnTo>
                    <a:cubicBezTo>
                      <a:pt x="953" y="295"/>
                      <a:pt x="952" y="295"/>
                      <a:pt x="951" y="294"/>
                    </a:cubicBezTo>
                    <a:close/>
                    <a:moveTo>
                      <a:pt x="919" y="277"/>
                    </a:moveTo>
                    <a:lnTo>
                      <a:pt x="919" y="277"/>
                    </a:lnTo>
                    <a:cubicBezTo>
                      <a:pt x="927" y="280"/>
                      <a:pt x="936" y="283"/>
                      <a:pt x="945" y="286"/>
                    </a:cubicBezTo>
                    <a:lnTo>
                      <a:pt x="945" y="286"/>
                    </a:lnTo>
                    <a:cubicBezTo>
                      <a:pt x="947" y="288"/>
                      <a:pt x="949" y="289"/>
                      <a:pt x="951" y="291"/>
                    </a:cubicBezTo>
                    <a:lnTo>
                      <a:pt x="951" y="291"/>
                    </a:lnTo>
                    <a:cubicBezTo>
                      <a:pt x="950" y="290"/>
                      <a:pt x="949" y="289"/>
                      <a:pt x="949" y="287"/>
                    </a:cubicBezTo>
                    <a:lnTo>
                      <a:pt x="949" y="287"/>
                    </a:lnTo>
                    <a:cubicBezTo>
                      <a:pt x="950" y="288"/>
                      <a:pt x="951" y="288"/>
                      <a:pt x="952" y="289"/>
                    </a:cubicBezTo>
                    <a:lnTo>
                      <a:pt x="952" y="289"/>
                    </a:lnTo>
                    <a:cubicBezTo>
                      <a:pt x="952" y="289"/>
                      <a:pt x="952" y="288"/>
                      <a:pt x="952" y="288"/>
                    </a:cubicBezTo>
                    <a:lnTo>
                      <a:pt x="952" y="288"/>
                    </a:lnTo>
                    <a:cubicBezTo>
                      <a:pt x="952" y="288"/>
                      <a:pt x="953" y="289"/>
                      <a:pt x="953" y="289"/>
                    </a:cubicBezTo>
                    <a:lnTo>
                      <a:pt x="953" y="289"/>
                    </a:lnTo>
                    <a:cubicBezTo>
                      <a:pt x="953" y="289"/>
                      <a:pt x="953" y="289"/>
                      <a:pt x="952" y="289"/>
                    </a:cubicBezTo>
                    <a:lnTo>
                      <a:pt x="952" y="289"/>
                    </a:lnTo>
                    <a:cubicBezTo>
                      <a:pt x="954" y="291"/>
                      <a:pt x="957" y="294"/>
                      <a:pt x="959" y="297"/>
                    </a:cubicBezTo>
                    <a:lnTo>
                      <a:pt x="959" y="297"/>
                    </a:lnTo>
                    <a:cubicBezTo>
                      <a:pt x="959" y="297"/>
                      <a:pt x="958" y="297"/>
                      <a:pt x="958" y="297"/>
                    </a:cubicBezTo>
                    <a:lnTo>
                      <a:pt x="958" y="297"/>
                    </a:lnTo>
                    <a:cubicBezTo>
                      <a:pt x="955" y="295"/>
                      <a:pt x="953" y="293"/>
                      <a:pt x="951" y="291"/>
                    </a:cubicBezTo>
                    <a:lnTo>
                      <a:pt x="951" y="291"/>
                    </a:lnTo>
                    <a:cubicBezTo>
                      <a:pt x="952" y="292"/>
                      <a:pt x="953" y="293"/>
                      <a:pt x="954" y="295"/>
                    </a:cubicBezTo>
                    <a:lnTo>
                      <a:pt x="954" y="295"/>
                    </a:lnTo>
                    <a:cubicBezTo>
                      <a:pt x="950" y="293"/>
                      <a:pt x="946" y="292"/>
                      <a:pt x="942" y="291"/>
                    </a:cubicBezTo>
                    <a:lnTo>
                      <a:pt x="942" y="291"/>
                    </a:lnTo>
                    <a:cubicBezTo>
                      <a:pt x="940" y="290"/>
                      <a:pt x="938" y="289"/>
                      <a:pt x="936" y="288"/>
                    </a:cubicBezTo>
                    <a:lnTo>
                      <a:pt x="936" y="288"/>
                    </a:lnTo>
                    <a:cubicBezTo>
                      <a:pt x="930" y="284"/>
                      <a:pt x="924" y="280"/>
                      <a:pt x="919" y="277"/>
                    </a:cubicBezTo>
                    <a:close/>
                    <a:moveTo>
                      <a:pt x="977" y="289"/>
                    </a:moveTo>
                    <a:lnTo>
                      <a:pt x="977" y="289"/>
                    </a:lnTo>
                    <a:cubicBezTo>
                      <a:pt x="982" y="292"/>
                      <a:pt x="987" y="295"/>
                      <a:pt x="993" y="298"/>
                    </a:cubicBezTo>
                    <a:lnTo>
                      <a:pt x="993" y="298"/>
                    </a:lnTo>
                    <a:cubicBezTo>
                      <a:pt x="990" y="297"/>
                      <a:pt x="988" y="296"/>
                      <a:pt x="986" y="295"/>
                    </a:cubicBezTo>
                    <a:lnTo>
                      <a:pt x="986" y="295"/>
                    </a:lnTo>
                    <a:cubicBezTo>
                      <a:pt x="984" y="295"/>
                      <a:pt x="983" y="294"/>
                      <a:pt x="981" y="293"/>
                    </a:cubicBezTo>
                    <a:lnTo>
                      <a:pt x="981" y="293"/>
                    </a:lnTo>
                    <a:cubicBezTo>
                      <a:pt x="980" y="292"/>
                      <a:pt x="979" y="290"/>
                      <a:pt x="977" y="289"/>
                    </a:cubicBezTo>
                    <a:close/>
                    <a:moveTo>
                      <a:pt x="959" y="298"/>
                    </a:moveTo>
                    <a:cubicBezTo>
                      <a:pt x="959" y="298"/>
                      <a:pt x="960" y="298"/>
                      <a:pt x="960" y="298"/>
                    </a:cubicBezTo>
                    <a:lnTo>
                      <a:pt x="960" y="298"/>
                    </a:lnTo>
                    <a:cubicBezTo>
                      <a:pt x="960" y="298"/>
                      <a:pt x="960" y="298"/>
                      <a:pt x="960" y="299"/>
                    </a:cubicBezTo>
                    <a:lnTo>
                      <a:pt x="960" y="299"/>
                    </a:lnTo>
                    <a:cubicBezTo>
                      <a:pt x="960" y="299"/>
                      <a:pt x="960" y="299"/>
                      <a:pt x="960" y="298"/>
                    </a:cubicBezTo>
                    <a:lnTo>
                      <a:pt x="960" y="298"/>
                    </a:lnTo>
                    <a:cubicBezTo>
                      <a:pt x="960" y="298"/>
                      <a:pt x="959" y="298"/>
                      <a:pt x="959" y="298"/>
                    </a:cubicBezTo>
                    <a:close/>
                    <a:moveTo>
                      <a:pt x="990" y="297"/>
                    </a:moveTo>
                    <a:lnTo>
                      <a:pt x="990" y="297"/>
                    </a:lnTo>
                    <a:cubicBezTo>
                      <a:pt x="991" y="297"/>
                      <a:pt x="992" y="298"/>
                      <a:pt x="994" y="298"/>
                    </a:cubicBezTo>
                    <a:lnTo>
                      <a:pt x="994" y="298"/>
                    </a:lnTo>
                    <a:cubicBezTo>
                      <a:pt x="996" y="299"/>
                      <a:pt x="998" y="300"/>
                      <a:pt x="1000" y="302"/>
                    </a:cubicBezTo>
                    <a:lnTo>
                      <a:pt x="1000" y="302"/>
                    </a:lnTo>
                    <a:cubicBezTo>
                      <a:pt x="997" y="300"/>
                      <a:pt x="994" y="299"/>
                      <a:pt x="990" y="297"/>
                    </a:cubicBezTo>
                    <a:close/>
                    <a:moveTo>
                      <a:pt x="1008" y="306"/>
                    </a:moveTo>
                    <a:lnTo>
                      <a:pt x="1008" y="306"/>
                    </a:lnTo>
                    <a:cubicBezTo>
                      <a:pt x="1014" y="309"/>
                      <a:pt x="1020" y="313"/>
                      <a:pt x="1027" y="316"/>
                    </a:cubicBezTo>
                    <a:lnTo>
                      <a:pt x="1027" y="316"/>
                    </a:lnTo>
                    <a:cubicBezTo>
                      <a:pt x="1021" y="314"/>
                      <a:pt x="1016" y="312"/>
                      <a:pt x="1011" y="310"/>
                    </a:cubicBezTo>
                    <a:lnTo>
                      <a:pt x="1011" y="310"/>
                    </a:lnTo>
                    <a:cubicBezTo>
                      <a:pt x="1010" y="309"/>
                      <a:pt x="1009" y="307"/>
                      <a:pt x="1008" y="306"/>
                    </a:cubicBezTo>
                    <a:close/>
                    <a:moveTo>
                      <a:pt x="1001" y="300"/>
                    </a:moveTo>
                    <a:cubicBezTo>
                      <a:pt x="1002" y="300"/>
                      <a:pt x="1003" y="301"/>
                      <a:pt x="1005" y="301"/>
                    </a:cubicBezTo>
                    <a:lnTo>
                      <a:pt x="1005" y="301"/>
                    </a:lnTo>
                    <a:cubicBezTo>
                      <a:pt x="1005" y="302"/>
                      <a:pt x="1005" y="302"/>
                      <a:pt x="1006" y="303"/>
                    </a:cubicBezTo>
                    <a:lnTo>
                      <a:pt x="1006" y="303"/>
                    </a:lnTo>
                    <a:cubicBezTo>
                      <a:pt x="1011" y="306"/>
                      <a:pt x="1017" y="309"/>
                      <a:pt x="1022" y="312"/>
                    </a:cubicBezTo>
                    <a:lnTo>
                      <a:pt x="1022" y="312"/>
                    </a:lnTo>
                    <a:cubicBezTo>
                      <a:pt x="1030" y="315"/>
                      <a:pt x="1037" y="319"/>
                      <a:pt x="1044" y="323"/>
                    </a:cubicBezTo>
                    <a:lnTo>
                      <a:pt x="1044" y="323"/>
                    </a:lnTo>
                    <a:cubicBezTo>
                      <a:pt x="1042" y="322"/>
                      <a:pt x="1039" y="321"/>
                      <a:pt x="1037" y="320"/>
                    </a:cubicBezTo>
                    <a:lnTo>
                      <a:pt x="1037" y="320"/>
                    </a:lnTo>
                    <a:cubicBezTo>
                      <a:pt x="1032" y="317"/>
                      <a:pt x="1027" y="315"/>
                      <a:pt x="1022" y="312"/>
                    </a:cubicBezTo>
                    <a:lnTo>
                      <a:pt x="1022" y="312"/>
                    </a:lnTo>
                    <a:cubicBezTo>
                      <a:pt x="1017" y="309"/>
                      <a:pt x="1012" y="307"/>
                      <a:pt x="1007" y="305"/>
                    </a:cubicBezTo>
                    <a:lnTo>
                      <a:pt x="1007" y="305"/>
                    </a:lnTo>
                    <a:cubicBezTo>
                      <a:pt x="1007" y="304"/>
                      <a:pt x="1006" y="303"/>
                      <a:pt x="1006" y="303"/>
                    </a:cubicBezTo>
                    <a:lnTo>
                      <a:pt x="1006" y="303"/>
                    </a:lnTo>
                    <a:cubicBezTo>
                      <a:pt x="1004" y="302"/>
                      <a:pt x="1002" y="301"/>
                      <a:pt x="1001" y="300"/>
                    </a:cubicBezTo>
                    <a:close/>
                    <a:moveTo>
                      <a:pt x="1016" y="317"/>
                    </a:moveTo>
                    <a:cubicBezTo>
                      <a:pt x="1024" y="321"/>
                      <a:pt x="1032" y="325"/>
                      <a:pt x="1039" y="329"/>
                    </a:cubicBezTo>
                    <a:lnTo>
                      <a:pt x="1039" y="329"/>
                    </a:lnTo>
                    <a:cubicBezTo>
                      <a:pt x="1032" y="326"/>
                      <a:pt x="1025" y="323"/>
                      <a:pt x="1019" y="320"/>
                    </a:cubicBezTo>
                    <a:lnTo>
                      <a:pt x="1019" y="320"/>
                    </a:lnTo>
                    <a:cubicBezTo>
                      <a:pt x="1018" y="319"/>
                      <a:pt x="1017" y="318"/>
                      <a:pt x="1016" y="317"/>
                    </a:cubicBezTo>
                    <a:close/>
                    <a:moveTo>
                      <a:pt x="1010" y="338"/>
                    </a:moveTo>
                    <a:cubicBezTo>
                      <a:pt x="1016" y="341"/>
                      <a:pt x="1021" y="345"/>
                      <a:pt x="1027" y="350"/>
                    </a:cubicBezTo>
                    <a:lnTo>
                      <a:pt x="1027" y="350"/>
                    </a:lnTo>
                    <a:cubicBezTo>
                      <a:pt x="1022" y="346"/>
                      <a:pt x="1016" y="342"/>
                      <a:pt x="1010" y="338"/>
                    </a:cubicBezTo>
                    <a:close/>
                    <a:moveTo>
                      <a:pt x="1021" y="348"/>
                    </a:moveTo>
                    <a:cubicBezTo>
                      <a:pt x="1025" y="351"/>
                      <a:pt x="1030" y="354"/>
                      <a:pt x="1034" y="357"/>
                    </a:cubicBezTo>
                    <a:lnTo>
                      <a:pt x="1034" y="357"/>
                    </a:lnTo>
                    <a:cubicBezTo>
                      <a:pt x="1033" y="356"/>
                      <a:pt x="1032" y="354"/>
                      <a:pt x="1030" y="352"/>
                    </a:cubicBezTo>
                    <a:lnTo>
                      <a:pt x="1030" y="352"/>
                    </a:lnTo>
                    <a:cubicBezTo>
                      <a:pt x="1034" y="355"/>
                      <a:pt x="1038" y="359"/>
                      <a:pt x="1042" y="362"/>
                    </a:cubicBezTo>
                    <a:lnTo>
                      <a:pt x="1042" y="362"/>
                    </a:lnTo>
                    <a:cubicBezTo>
                      <a:pt x="1039" y="360"/>
                      <a:pt x="1037" y="359"/>
                      <a:pt x="1034" y="357"/>
                    </a:cubicBezTo>
                    <a:lnTo>
                      <a:pt x="1034" y="357"/>
                    </a:lnTo>
                    <a:cubicBezTo>
                      <a:pt x="1036" y="359"/>
                      <a:pt x="1038" y="362"/>
                      <a:pt x="1040" y="364"/>
                    </a:cubicBezTo>
                    <a:lnTo>
                      <a:pt x="1040" y="364"/>
                    </a:lnTo>
                    <a:cubicBezTo>
                      <a:pt x="1034" y="359"/>
                      <a:pt x="1027" y="354"/>
                      <a:pt x="1021" y="348"/>
                    </a:cubicBezTo>
                    <a:close/>
                    <a:moveTo>
                      <a:pt x="1018" y="338"/>
                    </a:moveTo>
                    <a:lnTo>
                      <a:pt x="1018" y="338"/>
                    </a:lnTo>
                    <a:cubicBezTo>
                      <a:pt x="1029" y="347"/>
                      <a:pt x="1040" y="357"/>
                      <a:pt x="1052" y="367"/>
                    </a:cubicBezTo>
                    <a:lnTo>
                      <a:pt x="1052" y="367"/>
                    </a:lnTo>
                    <a:cubicBezTo>
                      <a:pt x="1045" y="362"/>
                      <a:pt x="1037" y="357"/>
                      <a:pt x="1030" y="352"/>
                    </a:cubicBezTo>
                    <a:lnTo>
                      <a:pt x="1030" y="352"/>
                    </a:lnTo>
                    <a:cubicBezTo>
                      <a:pt x="1026" y="347"/>
                      <a:pt x="1022" y="342"/>
                      <a:pt x="1018" y="338"/>
                    </a:cubicBezTo>
                    <a:close/>
                    <a:moveTo>
                      <a:pt x="1029" y="326"/>
                    </a:moveTo>
                    <a:lnTo>
                      <a:pt x="1029" y="326"/>
                    </a:lnTo>
                    <a:cubicBezTo>
                      <a:pt x="1033" y="327"/>
                      <a:pt x="1036" y="328"/>
                      <a:pt x="1040" y="329"/>
                    </a:cubicBezTo>
                    <a:lnTo>
                      <a:pt x="1040" y="329"/>
                    </a:lnTo>
                    <a:cubicBezTo>
                      <a:pt x="1050" y="334"/>
                      <a:pt x="1060" y="339"/>
                      <a:pt x="1069" y="344"/>
                    </a:cubicBezTo>
                    <a:lnTo>
                      <a:pt x="1069" y="344"/>
                    </a:lnTo>
                    <a:cubicBezTo>
                      <a:pt x="1066" y="343"/>
                      <a:pt x="1063" y="342"/>
                      <a:pt x="1060" y="341"/>
                    </a:cubicBezTo>
                    <a:lnTo>
                      <a:pt x="1060" y="341"/>
                    </a:lnTo>
                    <a:cubicBezTo>
                      <a:pt x="1071" y="346"/>
                      <a:pt x="1082" y="351"/>
                      <a:pt x="1093" y="356"/>
                    </a:cubicBezTo>
                    <a:lnTo>
                      <a:pt x="1093" y="356"/>
                    </a:lnTo>
                    <a:cubicBezTo>
                      <a:pt x="1086" y="352"/>
                      <a:pt x="1077" y="348"/>
                      <a:pt x="1069" y="344"/>
                    </a:cubicBezTo>
                    <a:lnTo>
                      <a:pt x="1069" y="344"/>
                    </a:lnTo>
                    <a:cubicBezTo>
                      <a:pt x="1075" y="345"/>
                      <a:pt x="1080" y="347"/>
                      <a:pt x="1086" y="349"/>
                    </a:cubicBezTo>
                    <a:lnTo>
                      <a:pt x="1086" y="349"/>
                    </a:lnTo>
                    <a:cubicBezTo>
                      <a:pt x="1097" y="355"/>
                      <a:pt x="1110" y="362"/>
                      <a:pt x="1122" y="369"/>
                    </a:cubicBezTo>
                    <a:lnTo>
                      <a:pt x="1122" y="369"/>
                    </a:lnTo>
                    <a:cubicBezTo>
                      <a:pt x="1112" y="364"/>
                      <a:pt x="1103" y="360"/>
                      <a:pt x="1093" y="356"/>
                    </a:cubicBezTo>
                    <a:lnTo>
                      <a:pt x="1093" y="356"/>
                    </a:lnTo>
                    <a:cubicBezTo>
                      <a:pt x="1109" y="364"/>
                      <a:pt x="1123" y="371"/>
                      <a:pt x="1136" y="377"/>
                    </a:cubicBezTo>
                    <a:lnTo>
                      <a:pt x="1136" y="377"/>
                    </a:lnTo>
                    <a:cubicBezTo>
                      <a:pt x="1101" y="361"/>
                      <a:pt x="1072" y="348"/>
                      <a:pt x="1048" y="337"/>
                    </a:cubicBezTo>
                    <a:lnTo>
                      <a:pt x="1048" y="337"/>
                    </a:lnTo>
                    <a:cubicBezTo>
                      <a:pt x="1052" y="338"/>
                      <a:pt x="1056" y="340"/>
                      <a:pt x="1060" y="341"/>
                    </a:cubicBezTo>
                    <a:lnTo>
                      <a:pt x="1060" y="341"/>
                    </a:lnTo>
                    <a:cubicBezTo>
                      <a:pt x="1049" y="336"/>
                      <a:pt x="1038" y="331"/>
                      <a:pt x="1029" y="326"/>
                    </a:cubicBezTo>
                    <a:close/>
                    <a:moveTo>
                      <a:pt x="1418" y="438"/>
                    </a:moveTo>
                    <a:cubicBezTo>
                      <a:pt x="1425" y="440"/>
                      <a:pt x="1433" y="443"/>
                      <a:pt x="1440" y="445"/>
                    </a:cubicBezTo>
                    <a:lnTo>
                      <a:pt x="1440" y="445"/>
                    </a:lnTo>
                    <a:cubicBezTo>
                      <a:pt x="1435" y="443"/>
                      <a:pt x="1430" y="441"/>
                      <a:pt x="1424" y="439"/>
                    </a:cubicBezTo>
                    <a:cubicBezTo>
                      <a:pt x="1422" y="438"/>
                      <a:pt x="1420" y="438"/>
                      <a:pt x="1418" y="438"/>
                    </a:cubicBezTo>
                    <a:close/>
                    <a:moveTo>
                      <a:pt x="1023" y="326"/>
                    </a:moveTo>
                    <a:cubicBezTo>
                      <a:pt x="1030" y="329"/>
                      <a:pt x="1039" y="333"/>
                      <a:pt x="1048" y="337"/>
                    </a:cubicBezTo>
                    <a:lnTo>
                      <a:pt x="1048" y="337"/>
                    </a:lnTo>
                    <a:cubicBezTo>
                      <a:pt x="1047" y="337"/>
                      <a:pt x="1045" y="336"/>
                      <a:pt x="1044" y="336"/>
                    </a:cubicBezTo>
                    <a:lnTo>
                      <a:pt x="1044" y="336"/>
                    </a:lnTo>
                    <a:cubicBezTo>
                      <a:pt x="1072" y="348"/>
                      <a:pt x="1103" y="362"/>
                      <a:pt x="1138" y="378"/>
                    </a:cubicBezTo>
                    <a:lnTo>
                      <a:pt x="1138" y="378"/>
                    </a:lnTo>
                    <a:cubicBezTo>
                      <a:pt x="1137" y="378"/>
                      <a:pt x="1136" y="378"/>
                      <a:pt x="1136" y="377"/>
                    </a:cubicBezTo>
                    <a:lnTo>
                      <a:pt x="1136" y="377"/>
                    </a:lnTo>
                    <a:cubicBezTo>
                      <a:pt x="1140" y="379"/>
                      <a:pt x="1145" y="382"/>
                      <a:pt x="1150" y="384"/>
                    </a:cubicBezTo>
                    <a:cubicBezTo>
                      <a:pt x="1146" y="382"/>
                      <a:pt x="1142" y="380"/>
                      <a:pt x="1138" y="378"/>
                    </a:cubicBezTo>
                    <a:lnTo>
                      <a:pt x="1138" y="378"/>
                    </a:lnTo>
                    <a:cubicBezTo>
                      <a:pt x="1247" y="434"/>
                      <a:pt x="1286" y="454"/>
                      <a:pt x="1282" y="454"/>
                    </a:cubicBezTo>
                    <a:cubicBezTo>
                      <a:pt x="1279" y="454"/>
                      <a:pt x="1244" y="438"/>
                      <a:pt x="1197" y="416"/>
                    </a:cubicBezTo>
                    <a:lnTo>
                      <a:pt x="1197" y="416"/>
                    </a:lnTo>
                    <a:cubicBezTo>
                      <a:pt x="1169" y="402"/>
                      <a:pt x="1149" y="392"/>
                      <a:pt x="1143" y="390"/>
                    </a:cubicBezTo>
                    <a:lnTo>
                      <a:pt x="1143" y="390"/>
                    </a:lnTo>
                    <a:cubicBezTo>
                      <a:pt x="1105" y="372"/>
                      <a:pt x="1065" y="353"/>
                      <a:pt x="1031" y="336"/>
                    </a:cubicBezTo>
                    <a:lnTo>
                      <a:pt x="1031" y="336"/>
                    </a:lnTo>
                    <a:cubicBezTo>
                      <a:pt x="1030" y="334"/>
                      <a:pt x="1028" y="332"/>
                      <a:pt x="1026" y="330"/>
                    </a:cubicBezTo>
                    <a:lnTo>
                      <a:pt x="1026" y="330"/>
                    </a:lnTo>
                    <a:cubicBezTo>
                      <a:pt x="1032" y="332"/>
                      <a:pt x="1038" y="334"/>
                      <a:pt x="1044" y="336"/>
                    </a:cubicBezTo>
                    <a:lnTo>
                      <a:pt x="1044" y="336"/>
                    </a:lnTo>
                    <a:cubicBezTo>
                      <a:pt x="1037" y="333"/>
                      <a:pt x="1030" y="330"/>
                      <a:pt x="1024" y="327"/>
                    </a:cubicBezTo>
                    <a:lnTo>
                      <a:pt x="1024" y="327"/>
                    </a:lnTo>
                    <a:cubicBezTo>
                      <a:pt x="1023" y="326"/>
                      <a:pt x="1023" y="326"/>
                      <a:pt x="1023" y="326"/>
                    </a:cubicBezTo>
                    <a:close/>
                    <a:moveTo>
                      <a:pt x="1157" y="384"/>
                    </a:moveTo>
                    <a:lnTo>
                      <a:pt x="1157" y="384"/>
                    </a:lnTo>
                    <a:cubicBezTo>
                      <a:pt x="1231" y="416"/>
                      <a:pt x="1320" y="454"/>
                      <a:pt x="1404" y="488"/>
                    </a:cubicBezTo>
                    <a:lnTo>
                      <a:pt x="1404" y="488"/>
                    </a:lnTo>
                    <a:cubicBezTo>
                      <a:pt x="1304" y="461"/>
                      <a:pt x="1227" y="422"/>
                      <a:pt x="1157" y="384"/>
                    </a:cubicBezTo>
                    <a:close/>
                    <a:moveTo>
                      <a:pt x="1080" y="387"/>
                    </a:moveTo>
                    <a:cubicBezTo>
                      <a:pt x="1122" y="417"/>
                      <a:pt x="1150" y="439"/>
                      <a:pt x="1150" y="439"/>
                    </a:cubicBezTo>
                    <a:cubicBezTo>
                      <a:pt x="1203" y="474"/>
                      <a:pt x="1239" y="498"/>
                      <a:pt x="1264" y="515"/>
                    </a:cubicBezTo>
                    <a:lnTo>
                      <a:pt x="1264" y="515"/>
                    </a:lnTo>
                    <a:cubicBezTo>
                      <a:pt x="1190" y="462"/>
                      <a:pt x="1131" y="421"/>
                      <a:pt x="1080" y="387"/>
                    </a:cubicBezTo>
                    <a:close/>
                    <a:moveTo>
                      <a:pt x="1264" y="515"/>
                    </a:moveTo>
                    <a:cubicBezTo>
                      <a:pt x="1291" y="534"/>
                      <a:pt x="1320" y="555"/>
                      <a:pt x="1351" y="578"/>
                    </a:cubicBezTo>
                    <a:lnTo>
                      <a:pt x="1351" y="578"/>
                    </a:lnTo>
                    <a:cubicBezTo>
                      <a:pt x="1326" y="557"/>
                      <a:pt x="1320" y="552"/>
                      <a:pt x="1264" y="515"/>
                    </a:cubicBezTo>
                    <a:close/>
                    <a:moveTo>
                      <a:pt x="1470" y="518"/>
                    </a:moveTo>
                    <a:lnTo>
                      <a:pt x="1470" y="518"/>
                    </a:lnTo>
                    <a:cubicBezTo>
                      <a:pt x="1516" y="553"/>
                      <a:pt x="1431" y="532"/>
                      <a:pt x="1643" y="603"/>
                    </a:cubicBezTo>
                    <a:cubicBezTo>
                      <a:pt x="1587" y="575"/>
                      <a:pt x="1529" y="546"/>
                      <a:pt x="1470" y="518"/>
                    </a:cubicBezTo>
                    <a:close/>
                    <a:moveTo>
                      <a:pt x="1150" y="494"/>
                    </a:moveTo>
                    <a:cubicBezTo>
                      <a:pt x="1152" y="498"/>
                      <a:pt x="1155" y="502"/>
                      <a:pt x="1158" y="507"/>
                    </a:cubicBezTo>
                    <a:lnTo>
                      <a:pt x="1158" y="507"/>
                    </a:lnTo>
                    <a:cubicBezTo>
                      <a:pt x="1222" y="587"/>
                      <a:pt x="1281" y="662"/>
                      <a:pt x="1315" y="713"/>
                    </a:cubicBezTo>
                    <a:lnTo>
                      <a:pt x="1315" y="713"/>
                    </a:lnTo>
                    <a:cubicBezTo>
                      <a:pt x="1330" y="728"/>
                      <a:pt x="1349" y="747"/>
                      <a:pt x="1368" y="766"/>
                    </a:cubicBezTo>
                    <a:lnTo>
                      <a:pt x="1368" y="766"/>
                    </a:lnTo>
                    <a:cubicBezTo>
                      <a:pt x="1307" y="689"/>
                      <a:pt x="1235" y="599"/>
                      <a:pt x="1150" y="494"/>
                    </a:cubicBezTo>
                    <a:close/>
                    <a:moveTo>
                      <a:pt x="1351" y="578"/>
                    </a:moveTo>
                    <a:lnTo>
                      <a:pt x="1351" y="578"/>
                    </a:lnTo>
                    <a:cubicBezTo>
                      <a:pt x="1387" y="606"/>
                      <a:pt x="1459" y="663"/>
                      <a:pt x="1753" y="877"/>
                    </a:cubicBezTo>
                    <a:cubicBezTo>
                      <a:pt x="1674" y="815"/>
                      <a:pt x="1603" y="761"/>
                      <a:pt x="1539" y="712"/>
                    </a:cubicBezTo>
                    <a:lnTo>
                      <a:pt x="1539" y="712"/>
                    </a:lnTo>
                    <a:cubicBezTo>
                      <a:pt x="1538" y="712"/>
                      <a:pt x="1536" y="713"/>
                      <a:pt x="1534" y="713"/>
                    </a:cubicBezTo>
                    <a:cubicBezTo>
                      <a:pt x="1465" y="661"/>
                      <a:pt x="1405" y="617"/>
                      <a:pt x="1351" y="578"/>
                    </a:cubicBezTo>
                    <a:close/>
                    <a:moveTo>
                      <a:pt x="1608" y="1002"/>
                    </a:moveTo>
                    <a:cubicBezTo>
                      <a:pt x="1614" y="1011"/>
                      <a:pt x="1625" y="1023"/>
                      <a:pt x="1643" y="1041"/>
                    </a:cubicBezTo>
                    <a:cubicBezTo>
                      <a:pt x="1631" y="1028"/>
                      <a:pt x="1619" y="1014"/>
                      <a:pt x="1608" y="1002"/>
                    </a:cubicBezTo>
                    <a:close/>
                    <a:moveTo>
                      <a:pt x="1551" y="1028"/>
                    </a:moveTo>
                    <a:cubicBezTo>
                      <a:pt x="1572" y="1054"/>
                      <a:pt x="1590" y="1078"/>
                      <a:pt x="1605" y="1097"/>
                    </a:cubicBezTo>
                    <a:lnTo>
                      <a:pt x="1605" y="1097"/>
                    </a:lnTo>
                    <a:cubicBezTo>
                      <a:pt x="1588" y="1074"/>
                      <a:pt x="1570" y="1051"/>
                      <a:pt x="1551" y="1028"/>
                    </a:cubicBezTo>
                    <a:close/>
                    <a:moveTo>
                      <a:pt x="1444" y="862"/>
                    </a:moveTo>
                    <a:cubicBezTo>
                      <a:pt x="1530" y="976"/>
                      <a:pt x="1669" y="1150"/>
                      <a:pt x="1671" y="1150"/>
                    </a:cubicBezTo>
                    <a:cubicBezTo>
                      <a:pt x="1672" y="1150"/>
                      <a:pt x="1614" y="1076"/>
                      <a:pt x="1444" y="862"/>
                    </a:cubicBezTo>
                    <a:close/>
                    <a:moveTo>
                      <a:pt x="1605" y="1097"/>
                    </a:moveTo>
                    <a:cubicBezTo>
                      <a:pt x="1619" y="1115"/>
                      <a:pt x="1632" y="1133"/>
                      <a:pt x="1643" y="1151"/>
                    </a:cubicBezTo>
                    <a:cubicBezTo>
                      <a:pt x="1646" y="1153"/>
                      <a:pt x="1647" y="1154"/>
                      <a:pt x="1647" y="1154"/>
                    </a:cubicBezTo>
                    <a:cubicBezTo>
                      <a:pt x="1649" y="1154"/>
                      <a:pt x="1633" y="1132"/>
                      <a:pt x="1605" y="1097"/>
                    </a:cubicBezTo>
                    <a:close/>
                    <a:moveTo>
                      <a:pt x="1066" y="385"/>
                    </a:moveTo>
                    <a:cubicBezTo>
                      <a:pt x="1113" y="432"/>
                      <a:pt x="1159" y="493"/>
                      <a:pt x="1161" y="501"/>
                    </a:cubicBezTo>
                    <a:lnTo>
                      <a:pt x="1161" y="501"/>
                    </a:lnTo>
                    <a:cubicBezTo>
                      <a:pt x="1158" y="499"/>
                      <a:pt x="1154" y="496"/>
                      <a:pt x="1150" y="494"/>
                    </a:cubicBezTo>
                    <a:lnTo>
                      <a:pt x="1150" y="494"/>
                    </a:lnTo>
                    <a:cubicBezTo>
                      <a:pt x="1153" y="496"/>
                      <a:pt x="1156" y="499"/>
                      <a:pt x="1159" y="501"/>
                    </a:cubicBezTo>
                    <a:lnTo>
                      <a:pt x="1159" y="501"/>
                    </a:lnTo>
                    <a:cubicBezTo>
                      <a:pt x="1157" y="500"/>
                      <a:pt x="1154" y="498"/>
                      <a:pt x="1150" y="494"/>
                    </a:cubicBezTo>
                    <a:lnTo>
                      <a:pt x="1150" y="494"/>
                    </a:lnTo>
                    <a:cubicBezTo>
                      <a:pt x="1294" y="637"/>
                      <a:pt x="1438" y="781"/>
                      <a:pt x="1472" y="852"/>
                    </a:cubicBezTo>
                    <a:lnTo>
                      <a:pt x="1472" y="852"/>
                    </a:lnTo>
                    <a:cubicBezTo>
                      <a:pt x="1413" y="788"/>
                      <a:pt x="1386" y="763"/>
                      <a:pt x="1380" y="763"/>
                    </a:cubicBezTo>
                    <a:lnTo>
                      <a:pt x="1380" y="763"/>
                    </a:lnTo>
                    <a:cubicBezTo>
                      <a:pt x="1377" y="763"/>
                      <a:pt x="1382" y="774"/>
                      <a:pt x="1395" y="793"/>
                    </a:cubicBezTo>
                    <a:lnTo>
                      <a:pt x="1395" y="793"/>
                    </a:lnTo>
                    <a:cubicBezTo>
                      <a:pt x="1386" y="784"/>
                      <a:pt x="1377" y="775"/>
                      <a:pt x="1368" y="766"/>
                    </a:cubicBezTo>
                    <a:lnTo>
                      <a:pt x="1368" y="766"/>
                    </a:lnTo>
                    <a:cubicBezTo>
                      <a:pt x="1395" y="800"/>
                      <a:pt x="1421" y="832"/>
                      <a:pt x="1444" y="862"/>
                    </a:cubicBezTo>
                    <a:lnTo>
                      <a:pt x="1444" y="862"/>
                    </a:lnTo>
                    <a:cubicBezTo>
                      <a:pt x="1424" y="834"/>
                      <a:pt x="1406" y="810"/>
                      <a:pt x="1395" y="793"/>
                    </a:cubicBezTo>
                    <a:lnTo>
                      <a:pt x="1395" y="793"/>
                    </a:lnTo>
                    <a:cubicBezTo>
                      <a:pt x="1432" y="830"/>
                      <a:pt x="1466" y="864"/>
                      <a:pt x="1479" y="877"/>
                    </a:cubicBezTo>
                    <a:cubicBezTo>
                      <a:pt x="1479" y="870"/>
                      <a:pt x="1476" y="862"/>
                      <a:pt x="1472" y="852"/>
                    </a:cubicBezTo>
                    <a:lnTo>
                      <a:pt x="1472" y="852"/>
                    </a:lnTo>
                    <a:cubicBezTo>
                      <a:pt x="1506" y="888"/>
                      <a:pt x="1551" y="937"/>
                      <a:pt x="1608" y="1002"/>
                    </a:cubicBezTo>
                    <a:lnTo>
                      <a:pt x="1608" y="1002"/>
                    </a:lnTo>
                    <a:cubicBezTo>
                      <a:pt x="1587" y="971"/>
                      <a:pt x="1613" y="975"/>
                      <a:pt x="1567" y="901"/>
                    </a:cubicBezTo>
                    <a:lnTo>
                      <a:pt x="1567" y="901"/>
                    </a:lnTo>
                    <a:cubicBezTo>
                      <a:pt x="1607" y="946"/>
                      <a:pt x="1694" y="1038"/>
                      <a:pt x="1862" y="1206"/>
                    </a:cubicBezTo>
                    <a:cubicBezTo>
                      <a:pt x="1677" y="994"/>
                      <a:pt x="1658" y="961"/>
                      <a:pt x="1645" y="941"/>
                    </a:cubicBezTo>
                    <a:lnTo>
                      <a:pt x="1645" y="941"/>
                    </a:lnTo>
                    <a:cubicBezTo>
                      <a:pt x="1649" y="944"/>
                      <a:pt x="1652" y="947"/>
                      <a:pt x="1652" y="947"/>
                    </a:cubicBezTo>
                    <a:cubicBezTo>
                      <a:pt x="1652" y="947"/>
                      <a:pt x="1649" y="944"/>
                      <a:pt x="1643" y="938"/>
                    </a:cubicBezTo>
                    <a:lnTo>
                      <a:pt x="1643" y="938"/>
                    </a:lnTo>
                    <a:cubicBezTo>
                      <a:pt x="1644" y="939"/>
                      <a:pt x="1644" y="940"/>
                      <a:pt x="1645" y="941"/>
                    </a:cubicBezTo>
                    <a:lnTo>
                      <a:pt x="1645" y="941"/>
                    </a:lnTo>
                    <a:cubicBezTo>
                      <a:pt x="1622" y="922"/>
                      <a:pt x="1554" y="864"/>
                      <a:pt x="1541" y="862"/>
                    </a:cubicBezTo>
                    <a:lnTo>
                      <a:pt x="1541" y="862"/>
                    </a:lnTo>
                    <a:cubicBezTo>
                      <a:pt x="1552" y="877"/>
                      <a:pt x="1560" y="890"/>
                      <a:pt x="1567" y="901"/>
                    </a:cubicBezTo>
                    <a:lnTo>
                      <a:pt x="1567" y="901"/>
                    </a:lnTo>
                    <a:cubicBezTo>
                      <a:pt x="1542" y="872"/>
                      <a:pt x="1536" y="862"/>
                      <a:pt x="1540" y="862"/>
                    </a:cubicBezTo>
                    <a:lnTo>
                      <a:pt x="1540" y="862"/>
                    </a:lnTo>
                    <a:cubicBezTo>
                      <a:pt x="1541" y="862"/>
                      <a:pt x="1541" y="862"/>
                      <a:pt x="1541" y="862"/>
                    </a:cubicBezTo>
                    <a:lnTo>
                      <a:pt x="1541" y="862"/>
                    </a:lnTo>
                    <a:cubicBezTo>
                      <a:pt x="1531" y="848"/>
                      <a:pt x="1520" y="833"/>
                      <a:pt x="1507" y="816"/>
                    </a:cubicBezTo>
                    <a:lnTo>
                      <a:pt x="1507" y="816"/>
                    </a:lnTo>
                    <a:cubicBezTo>
                      <a:pt x="1586" y="887"/>
                      <a:pt x="1627" y="923"/>
                      <a:pt x="1643" y="938"/>
                    </a:cubicBezTo>
                    <a:lnTo>
                      <a:pt x="1643" y="938"/>
                    </a:lnTo>
                    <a:cubicBezTo>
                      <a:pt x="1629" y="918"/>
                      <a:pt x="1615" y="903"/>
                      <a:pt x="1424" y="713"/>
                    </a:cubicBezTo>
                    <a:lnTo>
                      <a:pt x="1424" y="713"/>
                    </a:lnTo>
                    <a:cubicBezTo>
                      <a:pt x="1458" y="753"/>
                      <a:pt x="1485" y="787"/>
                      <a:pt x="1507" y="816"/>
                    </a:cubicBezTo>
                    <a:lnTo>
                      <a:pt x="1507" y="816"/>
                    </a:lnTo>
                    <a:cubicBezTo>
                      <a:pt x="1431" y="747"/>
                      <a:pt x="1319" y="646"/>
                      <a:pt x="1159" y="501"/>
                    </a:cubicBezTo>
                    <a:lnTo>
                      <a:pt x="1159" y="501"/>
                    </a:lnTo>
                    <a:cubicBezTo>
                      <a:pt x="1160" y="502"/>
                      <a:pt x="1161" y="502"/>
                      <a:pt x="1161" y="502"/>
                    </a:cubicBezTo>
                    <a:cubicBezTo>
                      <a:pt x="1161" y="502"/>
                      <a:pt x="1161" y="502"/>
                      <a:pt x="1161" y="501"/>
                    </a:cubicBezTo>
                    <a:lnTo>
                      <a:pt x="1161" y="501"/>
                    </a:lnTo>
                    <a:cubicBezTo>
                      <a:pt x="1253" y="567"/>
                      <a:pt x="1295" y="592"/>
                      <a:pt x="1310" y="597"/>
                    </a:cubicBezTo>
                    <a:lnTo>
                      <a:pt x="1310" y="597"/>
                    </a:lnTo>
                    <a:cubicBezTo>
                      <a:pt x="1324" y="612"/>
                      <a:pt x="1344" y="632"/>
                      <a:pt x="1369" y="658"/>
                    </a:cubicBezTo>
                    <a:cubicBezTo>
                      <a:pt x="1534" y="767"/>
                      <a:pt x="1534" y="767"/>
                      <a:pt x="1534" y="767"/>
                    </a:cubicBezTo>
                    <a:cubicBezTo>
                      <a:pt x="1575" y="800"/>
                      <a:pt x="1593" y="814"/>
                      <a:pt x="1595" y="814"/>
                    </a:cubicBezTo>
                    <a:cubicBezTo>
                      <a:pt x="1599" y="814"/>
                      <a:pt x="1541" y="761"/>
                      <a:pt x="1486" y="710"/>
                    </a:cubicBezTo>
                    <a:lnTo>
                      <a:pt x="1486" y="710"/>
                    </a:lnTo>
                    <a:cubicBezTo>
                      <a:pt x="1552" y="759"/>
                      <a:pt x="1597" y="789"/>
                      <a:pt x="1605" y="789"/>
                    </a:cubicBezTo>
                    <a:cubicBezTo>
                      <a:pt x="1608" y="789"/>
                      <a:pt x="1603" y="782"/>
                      <a:pt x="1588" y="767"/>
                    </a:cubicBezTo>
                    <a:cubicBezTo>
                      <a:pt x="1445" y="653"/>
                      <a:pt x="1392" y="613"/>
                      <a:pt x="1386" y="613"/>
                    </a:cubicBezTo>
                    <a:lnTo>
                      <a:pt x="1386" y="613"/>
                    </a:lnTo>
                    <a:cubicBezTo>
                      <a:pt x="1380" y="613"/>
                      <a:pt x="1432" y="661"/>
                      <a:pt x="1486" y="710"/>
                    </a:cubicBezTo>
                    <a:lnTo>
                      <a:pt x="1486" y="710"/>
                    </a:lnTo>
                    <a:cubicBezTo>
                      <a:pt x="1398" y="646"/>
                      <a:pt x="1272" y="549"/>
                      <a:pt x="1142" y="446"/>
                    </a:cubicBezTo>
                    <a:lnTo>
                      <a:pt x="1142" y="446"/>
                    </a:lnTo>
                    <a:cubicBezTo>
                      <a:pt x="1167" y="468"/>
                      <a:pt x="1194" y="491"/>
                      <a:pt x="1222" y="515"/>
                    </a:cubicBezTo>
                    <a:lnTo>
                      <a:pt x="1222" y="515"/>
                    </a:lnTo>
                    <a:cubicBezTo>
                      <a:pt x="1188" y="489"/>
                      <a:pt x="1145" y="457"/>
                      <a:pt x="1098" y="411"/>
                    </a:cubicBezTo>
                    <a:lnTo>
                      <a:pt x="1098" y="411"/>
                    </a:lnTo>
                    <a:cubicBezTo>
                      <a:pt x="1113" y="423"/>
                      <a:pt x="1127" y="434"/>
                      <a:pt x="1142" y="446"/>
                    </a:cubicBezTo>
                    <a:lnTo>
                      <a:pt x="1142" y="446"/>
                    </a:lnTo>
                    <a:cubicBezTo>
                      <a:pt x="1119" y="426"/>
                      <a:pt x="1097" y="407"/>
                      <a:pt x="1077" y="389"/>
                    </a:cubicBezTo>
                    <a:lnTo>
                      <a:pt x="1077" y="389"/>
                    </a:lnTo>
                    <a:cubicBezTo>
                      <a:pt x="1084" y="397"/>
                      <a:pt x="1091" y="404"/>
                      <a:pt x="1098" y="411"/>
                    </a:cubicBezTo>
                    <a:lnTo>
                      <a:pt x="1098" y="411"/>
                    </a:lnTo>
                    <a:cubicBezTo>
                      <a:pt x="1087" y="402"/>
                      <a:pt x="1077" y="394"/>
                      <a:pt x="1066" y="385"/>
                    </a:cubicBezTo>
                    <a:close/>
                    <a:moveTo>
                      <a:pt x="223" y="62"/>
                    </a:moveTo>
                    <a:cubicBezTo>
                      <a:pt x="297" y="92"/>
                      <a:pt x="443" y="148"/>
                      <a:pt x="822" y="274"/>
                    </a:cubicBezTo>
                    <a:cubicBezTo>
                      <a:pt x="806" y="267"/>
                      <a:pt x="802" y="263"/>
                      <a:pt x="806" y="263"/>
                    </a:cubicBezTo>
                    <a:cubicBezTo>
                      <a:pt x="808" y="263"/>
                      <a:pt x="814" y="265"/>
                      <a:pt x="822" y="267"/>
                    </a:cubicBezTo>
                    <a:lnTo>
                      <a:pt x="822" y="267"/>
                    </a:lnTo>
                    <a:lnTo>
                      <a:pt x="822" y="257"/>
                    </a:lnTo>
                    <a:lnTo>
                      <a:pt x="822" y="257"/>
                    </a:lnTo>
                    <a:cubicBezTo>
                      <a:pt x="827" y="261"/>
                      <a:pt x="834" y="265"/>
                      <a:pt x="840" y="269"/>
                    </a:cubicBezTo>
                    <a:lnTo>
                      <a:pt x="840" y="269"/>
                    </a:lnTo>
                    <a:cubicBezTo>
                      <a:pt x="839" y="270"/>
                      <a:pt x="839" y="271"/>
                      <a:pt x="838" y="271"/>
                    </a:cubicBezTo>
                    <a:lnTo>
                      <a:pt x="838" y="271"/>
                    </a:lnTo>
                    <a:cubicBezTo>
                      <a:pt x="832" y="269"/>
                      <a:pt x="826" y="268"/>
                      <a:pt x="822" y="267"/>
                    </a:cubicBezTo>
                    <a:lnTo>
                      <a:pt x="822" y="267"/>
                    </a:lnTo>
                    <a:lnTo>
                      <a:pt x="822" y="274"/>
                    </a:lnTo>
                    <a:cubicBezTo>
                      <a:pt x="830" y="274"/>
                      <a:pt x="835" y="273"/>
                      <a:pt x="838" y="271"/>
                    </a:cubicBezTo>
                    <a:lnTo>
                      <a:pt x="838" y="271"/>
                    </a:lnTo>
                    <a:cubicBezTo>
                      <a:pt x="841" y="272"/>
                      <a:pt x="844" y="273"/>
                      <a:pt x="848" y="274"/>
                    </a:cubicBezTo>
                    <a:lnTo>
                      <a:pt x="848" y="274"/>
                    </a:lnTo>
                    <a:cubicBezTo>
                      <a:pt x="855" y="279"/>
                      <a:pt x="859" y="282"/>
                      <a:pt x="857" y="283"/>
                    </a:cubicBezTo>
                    <a:lnTo>
                      <a:pt x="857" y="283"/>
                    </a:lnTo>
                    <a:cubicBezTo>
                      <a:pt x="822" y="275"/>
                      <a:pt x="822" y="274"/>
                      <a:pt x="822" y="274"/>
                    </a:cubicBezTo>
                    <a:lnTo>
                      <a:pt x="822" y="274"/>
                    </a:lnTo>
                    <a:cubicBezTo>
                      <a:pt x="841" y="281"/>
                      <a:pt x="852" y="284"/>
                      <a:pt x="856" y="284"/>
                    </a:cubicBezTo>
                    <a:cubicBezTo>
                      <a:pt x="857" y="284"/>
                      <a:pt x="857" y="284"/>
                      <a:pt x="857" y="283"/>
                    </a:cubicBezTo>
                    <a:lnTo>
                      <a:pt x="857" y="283"/>
                    </a:lnTo>
                    <a:cubicBezTo>
                      <a:pt x="877" y="288"/>
                      <a:pt x="907" y="296"/>
                      <a:pt x="953" y="307"/>
                    </a:cubicBezTo>
                    <a:lnTo>
                      <a:pt x="953" y="307"/>
                    </a:lnTo>
                    <a:cubicBezTo>
                      <a:pt x="956" y="308"/>
                      <a:pt x="959" y="309"/>
                      <a:pt x="961" y="310"/>
                    </a:cubicBezTo>
                    <a:lnTo>
                      <a:pt x="961" y="310"/>
                    </a:lnTo>
                    <a:cubicBezTo>
                      <a:pt x="962" y="311"/>
                      <a:pt x="964" y="311"/>
                      <a:pt x="965" y="312"/>
                    </a:cubicBezTo>
                    <a:lnTo>
                      <a:pt x="965" y="312"/>
                    </a:lnTo>
                    <a:cubicBezTo>
                      <a:pt x="1010" y="381"/>
                      <a:pt x="1071" y="476"/>
                      <a:pt x="1150" y="603"/>
                    </a:cubicBezTo>
                    <a:lnTo>
                      <a:pt x="1041" y="384"/>
                    </a:lnTo>
                    <a:lnTo>
                      <a:pt x="1041" y="384"/>
                    </a:lnTo>
                    <a:cubicBezTo>
                      <a:pt x="1096" y="494"/>
                      <a:pt x="1315" y="877"/>
                      <a:pt x="1588" y="1260"/>
                    </a:cubicBezTo>
                    <a:lnTo>
                      <a:pt x="1479" y="1041"/>
                    </a:lnTo>
                    <a:cubicBezTo>
                      <a:pt x="1439" y="981"/>
                      <a:pt x="1423" y="956"/>
                      <a:pt x="1424" y="956"/>
                    </a:cubicBezTo>
                    <a:lnTo>
                      <a:pt x="1424" y="956"/>
                    </a:lnTo>
                    <a:cubicBezTo>
                      <a:pt x="1428" y="956"/>
                      <a:pt x="1773" y="1455"/>
                      <a:pt x="1862" y="1589"/>
                    </a:cubicBezTo>
                    <a:cubicBezTo>
                      <a:pt x="1814" y="1492"/>
                      <a:pt x="1331" y="787"/>
                      <a:pt x="1341" y="787"/>
                    </a:cubicBezTo>
                    <a:lnTo>
                      <a:pt x="1341" y="787"/>
                    </a:lnTo>
                    <a:cubicBezTo>
                      <a:pt x="1342" y="787"/>
                      <a:pt x="1351" y="798"/>
                      <a:pt x="1369" y="822"/>
                    </a:cubicBezTo>
                    <a:cubicBezTo>
                      <a:pt x="1364" y="816"/>
                      <a:pt x="1361" y="814"/>
                      <a:pt x="1361" y="814"/>
                    </a:cubicBezTo>
                    <a:lnTo>
                      <a:pt x="1361" y="814"/>
                    </a:lnTo>
                    <a:cubicBezTo>
                      <a:pt x="1360" y="814"/>
                      <a:pt x="1460" y="916"/>
                      <a:pt x="1551" y="1028"/>
                    </a:cubicBezTo>
                    <a:lnTo>
                      <a:pt x="1551" y="1028"/>
                    </a:lnTo>
                    <a:cubicBezTo>
                      <a:pt x="1425" y="867"/>
                      <a:pt x="1212" y="598"/>
                      <a:pt x="1158" y="507"/>
                    </a:cubicBezTo>
                    <a:lnTo>
                      <a:pt x="1158" y="507"/>
                    </a:lnTo>
                    <a:cubicBezTo>
                      <a:pt x="1119" y="459"/>
                      <a:pt x="1078" y="410"/>
                      <a:pt x="1040" y="364"/>
                    </a:cubicBezTo>
                    <a:lnTo>
                      <a:pt x="1040" y="364"/>
                    </a:lnTo>
                    <a:cubicBezTo>
                      <a:pt x="1049" y="371"/>
                      <a:pt x="1058" y="378"/>
                      <a:pt x="1066" y="385"/>
                    </a:cubicBezTo>
                    <a:lnTo>
                      <a:pt x="1066" y="385"/>
                    </a:lnTo>
                    <a:cubicBezTo>
                      <a:pt x="1058" y="377"/>
                      <a:pt x="1050" y="369"/>
                      <a:pt x="1042" y="362"/>
                    </a:cubicBezTo>
                    <a:lnTo>
                      <a:pt x="1042" y="362"/>
                    </a:lnTo>
                    <a:cubicBezTo>
                      <a:pt x="1047" y="366"/>
                      <a:pt x="1053" y="369"/>
                      <a:pt x="1058" y="373"/>
                    </a:cubicBezTo>
                    <a:lnTo>
                      <a:pt x="1058" y="373"/>
                    </a:lnTo>
                    <a:cubicBezTo>
                      <a:pt x="1064" y="378"/>
                      <a:pt x="1070" y="383"/>
                      <a:pt x="1077" y="389"/>
                    </a:cubicBezTo>
                    <a:lnTo>
                      <a:pt x="1077" y="389"/>
                    </a:lnTo>
                    <a:cubicBezTo>
                      <a:pt x="1074" y="386"/>
                      <a:pt x="1070" y="382"/>
                      <a:pt x="1067" y="379"/>
                    </a:cubicBezTo>
                    <a:lnTo>
                      <a:pt x="1067" y="379"/>
                    </a:lnTo>
                    <a:cubicBezTo>
                      <a:pt x="1072" y="382"/>
                      <a:pt x="1076" y="385"/>
                      <a:pt x="1080" y="387"/>
                    </a:cubicBezTo>
                    <a:lnTo>
                      <a:pt x="1080" y="387"/>
                    </a:lnTo>
                    <a:cubicBezTo>
                      <a:pt x="1075" y="384"/>
                      <a:pt x="1071" y="381"/>
                      <a:pt x="1066" y="377"/>
                    </a:cubicBezTo>
                    <a:lnTo>
                      <a:pt x="1066" y="377"/>
                    </a:lnTo>
                    <a:cubicBezTo>
                      <a:pt x="1057" y="368"/>
                      <a:pt x="1049" y="358"/>
                      <a:pt x="1040" y="348"/>
                    </a:cubicBezTo>
                    <a:lnTo>
                      <a:pt x="1040" y="348"/>
                    </a:lnTo>
                    <a:cubicBezTo>
                      <a:pt x="1152" y="424"/>
                      <a:pt x="1292" y="523"/>
                      <a:pt x="1539" y="712"/>
                    </a:cubicBezTo>
                    <a:lnTo>
                      <a:pt x="1539" y="712"/>
                    </a:lnTo>
                    <a:cubicBezTo>
                      <a:pt x="1565" y="707"/>
                      <a:pt x="1530" y="662"/>
                      <a:pt x="1434" y="590"/>
                    </a:cubicBezTo>
                    <a:lnTo>
                      <a:pt x="1434" y="590"/>
                    </a:lnTo>
                    <a:cubicBezTo>
                      <a:pt x="1502" y="628"/>
                      <a:pt x="1565" y="658"/>
                      <a:pt x="1588" y="658"/>
                    </a:cubicBezTo>
                    <a:cubicBezTo>
                      <a:pt x="1629" y="678"/>
                      <a:pt x="1649" y="687"/>
                      <a:pt x="1653" y="687"/>
                    </a:cubicBezTo>
                    <a:cubicBezTo>
                      <a:pt x="1663" y="687"/>
                      <a:pt x="1581" y="636"/>
                      <a:pt x="1479" y="576"/>
                    </a:cubicBezTo>
                    <a:lnTo>
                      <a:pt x="1479" y="576"/>
                    </a:lnTo>
                    <a:lnTo>
                      <a:pt x="1534" y="603"/>
                    </a:lnTo>
                    <a:cubicBezTo>
                      <a:pt x="1376" y="515"/>
                      <a:pt x="1330" y="489"/>
                      <a:pt x="1334" y="489"/>
                    </a:cubicBezTo>
                    <a:lnTo>
                      <a:pt x="1334" y="489"/>
                    </a:lnTo>
                    <a:cubicBezTo>
                      <a:pt x="1340" y="489"/>
                      <a:pt x="1447" y="542"/>
                      <a:pt x="1470" y="542"/>
                    </a:cubicBezTo>
                    <a:cubicBezTo>
                      <a:pt x="1480" y="542"/>
                      <a:pt x="1474" y="531"/>
                      <a:pt x="1433" y="500"/>
                    </a:cubicBezTo>
                    <a:lnTo>
                      <a:pt x="1433" y="500"/>
                    </a:lnTo>
                    <a:cubicBezTo>
                      <a:pt x="1435" y="501"/>
                      <a:pt x="1438" y="502"/>
                      <a:pt x="1440" y="503"/>
                    </a:cubicBezTo>
                    <a:lnTo>
                      <a:pt x="1440" y="503"/>
                    </a:lnTo>
                    <a:cubicBezTo>
                      <a:pt x="1437" y="502"/>
                      <a:pt x="1434" y="500"/>
                      <a:pt x="1431" y="499"/>
                    </a:cubicBezTo>
                    <a:lnTo>
                      <a:pt x="1431" y="499"/>
                    </a:lnTo>
                    <a:cubicBezTo>
                      <a:pt x="1432" y="499"/>
                      <a:pt x="1432" y="500"/>
                      <a:pt x="1433" y="500"/>
                    </a:cubicBezTo>
                    <a:lnTo>
                      <a:pt x="1433" y="500"/>
                    </a:lnTo>
                    <a:cubicBezTo>
                      <a:pt x="1423" y="496"/>
                      <a:pt x="1414" y="492"/>
                      <a:pt x="1404" y="488"/>
                    </a:cubicBezTo>
                    <a:lnTo>
                      <a:pt x="1404" y="488"/>
                    </a:lnTo>
                    <a:cubicBezTo>
                      <a:pt x="1408" y="489"/>
                      <a:pt x="1412" y="490"/>
                      <a:pt x="1416" y="491"/>
                    </a:cubicBezTo>
                    <a:lnTo>
                      <a:pt x="1416" y="491"/>
                    </a:lnTo>
                    <a:cubicBezTo>
                      <a:pt x="1332" y="451"/>
                      <a:pt x="1248" y="411"/>
                      <a:pt x="1169" y="374"/>
                    </a:cubicBezTo>
                    <a:lnTo>
                      <a:pt x="1169" y="374"/>
                    </a:lnTo>
                    <a:cubicBezTo>
                      <a:pt x="1181" y="377"/>
                      <a:pt x="1193" y="381"/>
                      <a:pt x="1205" y="384"/>
                    </a:cubicBezTo>
                    <a:lnTo>
                      <a:pt x="1205" y="384"/>
                    </a:lnTo>
                    <a:cubicBezTo>
                      <a:pt x="1205" y="384"/>
                      <a:pt x="1205" y="384"/>
                      <a:pt x="1205" y="384"/>
                    </a:cubicBezTo>
                    <a:cubicBezTo>
                      <a:pt x="1205" y="384"/>
                      <a:pt x="1205" y="384"/>
                      <a:pt x="1205" y="384"/>
                    </a:cubicBezTo>
                    <a:lnTo>
                      <a:pt x="1205" y="384"/>
                    </a:lnTo>
                    <a:cubicBezTo>
                      <a:pt x="1205" y="384"/>
                      <a:pt x="1205" y="384"/>
                      <a:pt x="1205" y="384"/>
                    </a:cubicBezTo>
                    <a:lnTo>
                      <a:pt x="1205" y="384"/>
                    </a:lnTo>
                    <a:lnTo>
                      <a:pt x="1424" y="494"/>
                    </a:lnTo>
                    <a:cubicBezTo>
                      <a:pt x="1421" y="493"/>
                      <a:pt x="1419" y="492"/>
                      <a:pt x="1416" y="491"/>
                    </a:cubicBezTo>
                    <a:lnTo>
                      <a:pt x="1416" y="491"/>
                    </a:lnTo>
                    <a:cubicBezTo>
                      <a:pt x="1421" y="494"/>
                      <a:pt x="1426" y="496"/>
                      <a:pt x="1431" y="499"/>
                    </a:cubicBezTo>
                    <a:lnTo>
                      <a:pt x="1431" y="499"/>
                    </a:lnTo>
                    <a:cubicBezTo>
                      <a:pt x="1429" y="497"/>
                      <a:pt x="1427" y="495"/>
                      <a:pt x="1424" y="494"/>
                    </a:cubicBezTo>
                    <a:lnTo>
                      <a:pt x="1424" y="494"/>
                    </a:lnTo>
                    <a:cubicBezTo>
                      <a:pt x="1424" y="494"/>
                      <a:pt x="1429" y="495"/>
                      <a:pt x="1438" y="497"/>
                    </a:cubicBezTo>
                    <a:lnTo>
                      <a:pt x="1438" y="497"/>
                    </a:lnTo>
                    <a:cubicBezTo>
                      <a:pt x="1401" y="475"/>
                      <a:pt x="1332" y="440"/>
                      <a:pt x="1205" y="384"/>
                    </a:cubicBezTo>
                    <a:lnTo>
                      <a:pt x="1205" y="384"/>
                    </a:lnTo>
                    <a:lnTo>
                      <a:pt x="1484" y="508"/>
                    </a:lnTo>
                    <a:lnTo>
                      <a:pt x="1484" y="508"/>
                    </a:lnTo>
                    <a:cubicBezTo>
                      <a:pt x="1465" y="504"/>
                      <a:pt x="1449" y="500"/>
                      <a:pt x="1438" y="497"/>
                    </a:cubicBezTo>
                    <a:lnTo>
                      <a:pt x="1438" y="497"/>
                    </a:lnTo>
                    <a:cubicBezTo>
                      <a:pt x="1449" y="503"/>
                      <a:pt x="1457" y="508"/>
                      <a:pt x="1463" y="513"/>
                    </a:cubicBezTo>
                    <a:lnTo>
                      <a:pt x="1463" y="513"/>
                    </a:lnTo>
                    <a:cubicBezTo>
                      <a:pt x="1455" y="509"/>
                      <a:pt x="1448" y="506"/>
                      <a:pt x="1440" y="503"/>
                    </a:cubicBezTo>
                    <a:lnTo>
                      <a:pt x="1440" y="503"/>
                    </a:lnTo>
                    <a:cubicBezTo>
                      <a:pt x="1450" y="508"/>
                      <a:pt x="1460" y="513"/>
                      <a:pt x="1470" y="518"/>
                    </a:cubicBezTo>
                    <a:lnTo>
                      <a:pt x="1470" y="518"/>
                    </a:lnTo>
                    <a:cubicBezTo>
                      <a:pt x="1468" y="516"/>
                      <a:pt x="1465" y="514"/>
                      <a:pt x="1463" y="513"/>
                    </a:cubicBezTo>
                    <a:lnTo>
                      <a:pt x="1463" y="513"/>
                    </a:lnTo>
                    <a:cubicBezTo>
                      <a:pt x="1592" y="566"/>
                      <a:pt x="1698" y="607"/>
                      <a:pt x="1705" y="607"/>
                    </a:cubicBezTo>
                    <a:cubicBezTo>
                      <a:pt x="1706" y="607"/>
                      <a:pt x="1704" y="606"/>
                      <a:pt x="1698" y="603"/>
                    </a:cubicBezTo>
                    <a:lnTo>
                      <a:pt x="1484" y="508"/>
                    </a:lnTo>
                    <a:lnTo>
                      <a:pt x="1484" y="508"/>
                    </a:lnTo>
                    <a:cubicBezTo>
                      <a:pt x="1545" y="522"/>
                      <a:pt x="1636" y="542"/>
                      <a:pt x="1664" y="542"/>
                    </a:cubicBezTo>
                    <a:cubicBezTo>
                      <a:pt x="1694" y="542"/>
                      <a:pt x="1655" y="520"/>
                      <a:pt x="1440" y="445"/>
                    </a:cubicBezTo>
                    <a:lnTo>
                      <a:pt x="1440" y="445"/>
                    </a:lnTo>
                    <a:cubicBezTo>
                      <a:pt x="1475" y="459"/>
                      <a:pt x="1485" y="465"/>
                      <a:pt x="1480" y="465"/>
                    </a:cubicBezTo>
                    <a:cubicBezTo>
                      <a:pt x="1464" y="465"/>
                      <a:pt x="1329" y="423"/>
                      <a:pt x="1230" y="391"/>
                    </a:cubicBezTo>
                    <a:lnTo>
                      <a:pt x="1230" y="391"/>
                    </a:lnTo>
                    <a:cubicBezTo>
                      <a:pt x="1295" y="409"/>
                      <a:pt x="1360" y="426"/>
                      <a:pt x="1418" y="438"/>
                    </a:cubicBezTo>
                    <a:lnTo>
                      <a:pt x="1418" y="438"/>
                    </a:lnTo>
                    <a:cubicBezTo>
                      <a:pt x="1373" y="422"/>
                      <a:pt x="1320" y="404"/>
                      <a:pt x="1260" y="384"/>
                    </a:cubicBezTo>
                    <a:cubicBezTo>
                      <a:pt x="1214" y="369"/>
                      <a:pt x="1160" y="351"/>
                      <a:pt x="1102" y="332"/>
                    </a:cubicBezTo>
                    <a:lnTo>
                      <a:pt x="1102" y="332"/>
                    </a:lnTo>
                    <a:lnTo>
                      <a:pt x="1200" y="381"/>
                    </a:lnTo>
                    <a:lnTo>
                      <a:pt x="1200" y="381"/>
                    </a:lnTo>
                    <a:cubicBezTo>
                      <a:pt x="1196" y="380"/>
                      <a:pt x="1193" y="379"/>
                      <a:pt x="1189" y="378"/>
                    </a:cubicBezTo>
                    <a:lnTo>
                      <a:pt x="1189" y="378"/>
                    </a:lnTo>
                    <a:cubicBezTo>
                      <a:pt x="1169" y="370"/>
                      <a:pt x="1149" y="362"/>
                      <a:pt x="1130" y="355"/>
                    </a:cubicBezTo>
                    <a:lnTo>
                      <a:pt x="1130" y="355"/>
                    </a:lnTo>
                    <a:cubicBezTo>
                      <a:pt x="1138" y="359"/>
                      <a:pt x="1146" y="363"/>
                      <a:pt x="1154" y="367"/>
                    </a:cubicBezTo>
                    <a:lnTo>
                      <a:pt x="1154" y="367"/>
                    </a:lnTo>
                    <a:cubicBezTo>
                      <a:pt x="1137" y="361"/>
                      <a:pt x="1126" y="358"/>
                      <a:pt x="1126" y="358"/>
                    </a:cubicBezTo>
                    <a:lnTo>
                      <a:pt x="1126" y="358"/>
                    </a:lnTo>
                    <a:cubicBezTo>
                      <a:pt x="1126" y="358"/>
                      <a:pt x="1135" y="361"/>
                      <a:pt x="1157" y="368"/>
                    </a:cubicBezTo>
                    <a:lnTo>
                      <a:pt x="1157" y="368"/>
                    </a:lnTo>
                    <a:cubicBezTo>
                      <a:pt x="1161" y="370"/>
                      <a:pt x="1165" y="372"/>
                      <a:pt x="1169" y="374"/>
                    </a:cubicBezTo>
                    <a:lnTo>
                      <a:pt x="1169" y="374"/>
                    </a:lnTo>
                    <a:cubicBezTo>
                      <a:pt x="1147" y="367"/>
                      <a:pt x="1124" y="360"/>
                      <a:pt x="1102" y="354"/>
                    </a:cubicBezTo>
                    <a:lnTo>
                      <a:pt x="1102" y="354"/>
                    </a:lnTo>
                    <a:cubicBezTo>
                      <a:pt x="1120" y="364"/>
                      <a:pt x="1138" y="374"/>
                      <a:pt x="1157" y="384"/>
                    </a:cubicBezTo>
                    <a:lnTo>
                      <a:pt x="1157" y="384"/>
                    </a:lnTo>
                    <a:cubicBezTo>
                      <a:pt x="1147" y="379"/>
                      <a:pt x="1137" y="375"/>
                      <a:pt x="1127" y="371"/>
                    </a:cubicBezTo>
                    <a:lnTo>
                      <a:pt x="1127" y="371"/>
                    </a:lnTo>
                    <a:cubicBezTo>
                      <a:pt x="1115" y="364"/>
                      <a:pt x="1103" y="357"/>
                      <a:pt x="1091" y="350"/>
                    </a:cubicBezTo>
                    <a:lnTo>
                      <a:pt x="1091" y="350"/>
                    </a:lnTo>
                    <a:cubicBezTo>
                      <a:pt x="1095" y="351"/>
                      <a:pt x="1098" y="353"/>
                      <a:pt x="1102" y="354"/>
                    </a:cubicBezTo>
                    <a:lnTo>
                      <a:pt x="1102" y="354"/>
                    </a:lnTo>
                    <a:cubicBezTo>
                      <a:pt x="1083" y="343"/>
                      <a:pt x="1064" y="333"/>
                      <a:pt x="1044" y="323"/>
                    </a:cubicBezTo>
                    <a:lnTo>
                      <a:pt x="1044" y="323"/>
                    </a:lnTo>
                    <a:cubicBezTo>
                      <a:pt x="1070" y="333"/>
                      <a:pt x="1099" y="343"/>
                      <a:pt x="1130" y="355"/>
                    </a:cubicBezTo>
                    <a:lnTo>
                      <a:pt x="1130" y="355"/>
                    </a:lnTo>
                    <a:cubicBezTo>
                      <a:pt x="1097" y="340"/>
                      <a:pt x="1066" y="325"/>
                      <a:pt x="1036" y="311"/>
                    </a:cubicBezTo>
                    <a:lnTo>
                      <a:pt x="1036" y="311"/>
                    </a:lnTo>
                    <a:cubicBezTo>
                      <a:pt x="1058" y="318"/>
                      <a:pt x="1080" y="325"/>
                      <a:pt x="1102" y="332"/>
                    </a:cubicBezTo>
                    <a:lnTo>
                      <a:pt x="1102" y="332"/>
                    </a:lnTo>
                    <a:lnTo>
                      <a:pt x="1096" y="329"/>
                    </a:lnTo>
                    <a:cubicBezTo>
                      <a:pt x="1068" y="320"/>
                      <a:pt x="1045" y="313"/>
                      <a:pt x="1028" y="307"/>
                    </a:cubicBezTo>
                    <a:lnTo>
                      <a:pt x="1028" y="307"/>
                    </a:lnTo>
                    <a:cubicBezTo>
                      <a:pt x="1018" y="303"/>
                      <a:pt x="1009" y="299"/>
                      <a:pt x="1000" y="295"/>
                    </a:cubicBezTo>
                    <a:lnTo>
                      <a:pt x="1000" y="295"/>
                    </a:lnTo>
                    <a:cubicBezTo>
                      <a:pt x="1001" y="297"/>
                      <a:pt x="1003" y="299"/>
                      <a:pt x="1004" y="301"/>
                    </a:cubicBezTo>
                    <a:lnTo>
                      <a:pt x="1004" y="301"/>
                    </a:lnTo>
                    <a:cubicBezTo>
                      <a:pt x="1003" y="300"/>
                      <a:pt x="1001" y="300"/>
                      <a:pt x="1000" y="300"/>
                    </a:cubicBezTo>
                    <a:lnTo>
                      <a:pt x="1000" y="300"/>
                    </a:lnTo>
                    <a:cubicBezTo>
                      <a:pt x="1000" y="300"/>
                      <a:pt x="1000" y="300"/>
                      <a:pt x="1001" y="300"/>
                    </a:cubicBezTo>
                    <a:lnTo>
                      <a:pt x="1001" y="300"/>
                    </a:lnTo>
                    <a:cubicBezTo>
                      <a:pt x="999" y="300"/>
                      <a:pt x="998" y="299"/>
                      <a:pt x="997" y="299"/>
                    </a:cubicBezTo>
                    <a:lnTo>
                      <a:pt x="997" y="299"/>
                    </a:lnTo>
                    <a:cubicBezTo>
                      <a:pt x="998" y="299"/>
                      <a:pt x="999" y="299"/>
                      <a:pt x="1000" y="300"/>
                    </a:cubicBezTo>
                    <a:lnTo>
                      <a:pt x="1000" y="300"/>
                    </a:lnTo>
                    <a:cubicBezTo>
                      <a:pt x="991" y="295"/>
                      <a:pt x="983" y="290"/>
                      <a:pt x="975" y="286"/>
                    </a:cubicBezTo>
                    <a:lnTo>
                      <a:pt x="975" y="286"/>
                    </a:lnTo>
                    <a:cubicBezTo>
                      <a:pt x="974" y="284"/>
                      <a:pt x="972" y="283"/>
                      <a:pt x="971" y="281"/>
                    </a:cubicBezTo>
                    <a:lnTo>
                      <a:pt x="971" y="281"/>
                    </a:lnTo>
                    <a:cubicBezTo>
                      <a:pt x="980" y="286"/>
                      <a:pt x="990" y="290"/>
                      <a:pt x="1000" y="295"/>
                    </a:cubicBezTo>
                    <a:lnTo>
                      <a:pt x="1000" y="295"/>
                    </a:lnTo>
                    <a:cubicBezTo>
                      <a:pt x="995" y="288"/>
                      <a:pt x="991" y="281"/>
                      <a:pt x="986" y="274"/>
                    </a:cubicBezTo>
                    <a:cubicBezTo>
                      <a:pt x="978" y="274"/>
                      <a:pt x="970" y="272"/>
                      <a:pt x="960" y="269"/>
                    </a:cubicBezTo>
                    <a:lnTo>
                      <a:pt x="960" y="269"/>
                    </a:lnTo>
                    <a:cubicBezTo>
                      <a:pt x="929" y="231"/>
                      <a:pt x="903" y="200"/>
                      <a:pt x="887" y="181"/>
                    </a:cubicBezTo>
                    <a:lnTo>
                      <a:pt x="887" y="181"/>
                    </a:lnTo>
                    <a:cubicBezTo>
                      <a:pt x="884" y="176"/>
                      <a:pt x="880" y="171"/>
                      <a:pt x="876" y="165"/>
                    </a:cubicBezTo>
                    <a:lnTo>
                      <a:pt x="876" y="165"/>
                    </a:lnTo>
                    <a:cubicBezTo>
                      <a:pt x="878" y="168"/>
                      <a:pt x="879" y="170"/>
                      <a:pt x="880" y="172"/>
                    </a:cubicBezTo>
                    <a:lnTo>
                      <a:pt x="880" y="172"/>
                    </a:lnTo>
                    <a:cubicBezTo>
                      <a:pt x="874" y="164"/>
                      <a:pt x="871" y="160"/>
                      <a:pt x="871" y="160"/>
                    </a:cubicBezTo>
                    <a:lnTo>
                      <a:pt x="871" y="160"/>
                    </a:lnTo>
                    <a:cubicBezTo>
                      <a:pt x="872" y="160"/>
                      <a:pt x="873" y="162"/>
                      <a:pt x="876" y="165"/>
                    </a:cubicBezTo>
                    <a:lnTo>
                      <a:pt x="876" y="165"/>
                    </a:lnTo>
                    <a:cubicBezTo>
                      <a:pt x="871" y="159"/>
                      <a:pt x="865" y="154"/>
                      <a:pt x="861" y="150"/>
                    </a:cubicBezTo>
                    <a:lnTo>
                      <a:pt x="861" y="150"/>
                    </a:lnTo>
                    <a:cubicBezTo>
                      <a:pt x="861" y="150"/>
                      <a:pt x="861" y="150"/>
                      <a:pt x="861" y="150"/>
                    </a:cubicBezTo>
                    <a:lnTo>
                      <a:pt x="861" y="150"/>
                    </a:lnTo>
                    <a:cubicBezTo>
                      <a:pt x="861" y="149"/>
                      <a:pt x="860" y="149"/>
                      <a:pt x="860" y="149"/>
                    </a:cubicBezTo>
                    <a:lnTo>
                      <a:pt x="860" y="149"/>
                    </a:lnTo>
                    <a:cubicBezTo>
                      <a:pt x="846" y="136"/>
                      <a:pt x="838" y="130"/>
                      <a:pt x="836" y="130"/>
                    </a:cubicBezTo>
                    <a:lnTo>
                      <a:pt x="836" y="130"/>
                    </a:lnTo>
                    <a:cubicBezTo>
                      <a:pt x="830" y="130"/>
                      <a:pt x="841" y="149"/>
                      <a:pt x="858" y="174"/>
                    </a:cubicBezTo>
                    <a:lnTo>
                      <a:pt x="858" y="174"/>
                    </a:lnTo>
                    <a:cubicBezTo>
                      <a:pt x="851" y="167"/>
                      <a:pt x="845" y="161"/>
                      <a:pt x="845" y="161"/>
                    </a:cubicBezTo>
                    <a:lnTo>
                      <a:pt x="845" y="161"/>
                    </a:lnTo>
                    <a:cubicBezTo>
                      <a:pt x="845" y="161"/>
                      <a:pt x="851" y="169"/>
                      <a:pt x="872" y="193"/>
                    </a:cubicBezTo>
                    <a:lnTo>
                      <a:pt x="872" y="193"/>
                    </a:lnTo>
                    <a:cubicBezTo>
                      <a:pt x="877" y="201"/>
                      <a:pt x="883" y="208"/>
                      <a:pt x="889" y="216"/>
                    </a:cubicBezTo>
                    <a:lnTo>
                      <a:pt x="889" y="216"/>
                    </a:lnTo>
                    <a:cubicBezTo>
                      <a:pt x="889" y="216"/>
                      <a:pt x="890" y="215"/>
                      <a:pt x="890" y="215"/>
                    </a:cubicBezTo>
                    <a:lnTo>
                      <a:pt x="890" y="215"/>
                    </a:lnTo>
                    <a:cubicBezTo>
                      <a:pt x="897" y="223"/>
                      <a:pt x="904" y="232"/>
                      <a:pt x="913" y="242"/>
                    </a:cubicBezTo>
                    <a:lnTo>
                      <a:pt x="913" y="242"/>
                    </a:lnTo>
                    <a:cubicBezTo>
                      <a:pt x="910" y="240"/>
                      <a:pt x="907" y="238"/>
                      <a:pt x="904" y="236"/>
                    </a:cubicBezTo>
                    <a:lnTo>
                      <a:pt x="904" y="236"/>
                    </a:lnTo>
                    <a:cubicBezTo>
                      <a:pt x="905" y="237"/>
                      <a:pt x="906" y="238"/>
                      <a:pt x="907" y="240"/>
                    </a:cubicBezTo>
                    <a:lnTo>
                      <a:pt x="907" y="240"/>
                    </a:lnTo>
                    <a:cubicBezTo>
                      <a:pt x="904" y="236"/>
                      <a:pt x="900" y="233"/>
                      <a:pt x="897" y="230"/>
                    </a:cubicBezTo>
                    <a:lnTo>
                      <a:pt x="897" y="230"/>
                    </a:lnTo>
                    <a:cubicBezTo>
                      <a:pt x="899" y="232"/>
                      <a:pt x="902" y="234"/>
                      <a:pt x="904" y="236"/>
                    </a:cubicBezTo>
                    <a:lnTo>
                      <a:pt x="904" y="236"/>
                    </a:lnTo>
                    <a:cubicBezTo>
                      <a:pt x="899" y="229"/>
                      <a:pt x="894" y="223"/>
                      <a:pt x="889" y="216"/>
                    </a:cubicBezTo>
                    <a:lnTo>
                      <a:pt x="889" y="216"/>
                    </a:lnTo>
                    <a:cubicBezTo>
                      <a:pt x="888" y="217"/>
                      <a:pt x="886" y="218"/>
                      <a:pt x="884" y="219"/>
                    </a:cubicBezTo>
                    <a:lnTo>
                      <a:pt x="884" y="219"/>
                    </a:lnTo>
                    <a:cubicBezTo>
                      <a:pt x="879" y="214"/>
                      <a:pt x="874" y="210"/>
                      <a:pt x="869" y="205"/>
                    </a:cubicBezTo>
                    <a:lnTo>
                      <a:pt x="869" y="205"/>
                    </a:lnTo>
                    <a:cubicBezTo>
                      <a:pt x="868" y="202"/>
                      <a:pt x="866" y="199"/>
                      <a:pt x="865" y="196"/>
                    </a:cubicBezTo>
                    <a:lnTo>
                      <a:pt x="865" y="196"/>
                    </a:lnTo>
                    <a:cubicBezTo>
                      <a:pt x="870" y="200"/>
                      <a:pt x="872" y="201"/>
                      <a:pt x="873" y="201"/>
                    </a:cubicBezTo>
                    <a:cubicBezTo>
                      <a:pt x="874" y="201"/>
                      <a:pt x="869" y="196"/>
                      <a:pt x="861" y="188"/>
                    </a:cubicBezTo>
                    <a:lnTo>
                      <a:pt x="861" y="188"/>
                    </a:lnTo>
                    <a:cubicBezTo>
                      <a:pt x="862" y="191"/>
                      <a:pt x="863" y="193"/>
                      <a:pt x="865" y="196"/>
                    </a:cubicBezTo>
                    <a:lnTo>
                      <a:pt x="865" y="196"/>
                    </a:lnTo>
                    <a:cubicBezTo>
                      <a:pt x="860" y="193"/>
                      <a:pt x="853" y="188"/>
                      <a:pt x="844" y="181"/>
                    </a:cubicBezTo>
                    <a:lnTo>
                      <a:pt x="844" y="181"/>
                    </a:lnTo>
                    <a:cubicBezTo>
                      <a:pt x="844" y="181"/>
                      <a:pt x="844" y="181"/>
                      <a:pt x="845" y="181"/>
                    </a:cubicBezTo>
                    <a:cubicBezTo>
                      <a:pt x="847" y="181"/>
                      <a:pt x="848" y="180"/>
                      <a:pt x="849" y="178"/>
                    </a:cubicBezTo>
                    <a:lnTo>
                      <a:pt x="849" y="178"/>
                    </a:lnTo>
                    <a:cubicBezTo>
                      <a:pt x="853" y="182"/>
                      <a:pt x="857" y="185"/>
                      <a:pt x="861" y="188"/>
                    </a:cubicBezTo>
                    <a:lnTo>
                      <a:pt x="861" y="188"/>
                    </a:lnTo>
                    <a:cubicBezTo>
                      <a:pt x="853" y="173"/>
                      <a:pt x="851" y="169"/>
                      <a:pt x="850" y="169"/>
                    </a:cubicBezTo>
                    <a:lnTo>
                      <a:pt x="850" y="169"/>
                    </a:lnTo>
                    <a:cubicBezTo>
                      <a:pt x="849" y="169"/>
                      <a:pt x="850" y="174"/>
                      <a:pt x="849" y="178"/>
                    </a:cubicBezTo>
                    <a:lnTo>
                      <a:pt x="849" y="178"/>
                    </a:lnTo>
                    <a:cubicBezTo>
                      <a:pt x="832" y="164"/>
                      <a:pt x="814" y="149"/>
                      <a:pt x="811" y="149"/>
                    </a:cubicBezTo>
                    <a:lnTo>
                      <a:pt x="811" y="149"/>
                    </a:lnTo>
                    <a:cubicBezTo>
                      <a:pt x="810" y="149"/>
                      <a:pt x="817" y="157"/>
                      <a:pt x="840" y="178"/>
                    </a:cubicBezTo>
                    <a:lnTo>
                      <a:pt x="840" y="178"/>
                    </a:lnTo>
                    <a:cubicBezTo>
                      <a:pt x="835" y="175"/>
                      <a:pt x="829" y="170"/>
                      <a:pt x="822" y="165"/>
                    </a:cubicBezTo>
                    <a:lnTo>
                      <a:pt x="822" y="165"/>
                    </a:lnTo>
                    <a:cubicBezTo>
                      <a:pt x="822" y="165"/>
                      <a:pt x="822" y="165"/>
                      <a:pt x="822" y="165"/>
                    </a:cubicBezTo>
                    <a:lnTo>
                      <a:pt x="822" y="199"/>
                    </a:lnTo>
                    <a:lnTo>
                      <a:pt x="822" y="199"/>
                    </a:lnTo>
                    <a:cubicBezTo>
                      <a:pt x="821" y="199"/>
                      <a:pt x="820" y="198"/>
                      <a:pt x="820" y="198"/>
                    </a:cubicBezTo>
                    <a:lnTo>
                      <a:pt x="820" y="198"/>
                    </a:lnTo>
                    <a:cubicBezTo>
                      <a:pt x="819" y="198"/>
                      <a:pt x="820" y="199"/>
                      <a:pt x="822" y="200"/>
                    </a:cubicBezTo>
                    <a:lnTo>
                      <a:pt x="822" y="200"/>
                    </a:lnTo>
                    <a:lnTo>
                      <a:pt x="822" y="199"/>
                    </a:lnTo>
                    <a:lnTo>
                      <a:pt x="822" y="199"/>
                    </a:lnTo>
                    <a:cubicBezTo>
                      <a:pt x="828" y="202"/>
                      <a:pt x="845" y="212"/>
                      <a:pt x="855" y="220"/>
                    </a:cubicBezTo>
                    <a:lnTo>
                      <a:pt x="855" y="220"/>
                    </a:lnTo>
                    <a:cubicBezTo>
                      <a:pt x="836" y="209"/>
                      <a:pt x="826" y="203"/>
                      <a:pt x="822" y="200"/>
                    </a:cubicBezTo>
                    <a:lnTo>
                      <a:pt x="822" y="200"/>
                    </a:lnTo>
                    <a:lnTo>
                      <a:pt x="822" y="214"/>
                    </a:lnTo>
                    <a:cubicBezTo>
                      <a:pt x="826" y="214"/>
                      <a:pt x="837" y="217"/>
                      <a:pt x="861" y="228"/>
                    </a:cubicBezTo>
                    <a:lnTo>
                      <a:pt x="861" y="228"/>
                    </a:lnTo>
                    <a:cubicBezTo>
                      <a:pt x="861" y="229"/>
                      <a:pt x="860" y="229"/>
                      <a:pt x="858" y="229"/>
                    </a:cubicBezTo>
                    <a:cubicBezTo>
                      <a:pt x="857" y="229"/>
                      <a:pt x="857" y="229"/>
                      <a:pt x="856" y="229"/>
                    </a:cubicBezTo>
                    <a:lnTo>
                      <a:pt x="856" y="229"/>
                    </a:lnTo>
                    <a:cubicBezTo>
                      <a:pt x="843" y="223"/>
                      <a:pt x="832" y="218"/>
                      <a:pt x="822" y="214"/>
                    </a:cubicBezTo>
                    <a:lnTo>
                      <a:pt x="822" y="214"/>
                    </a:lnTo>
                    <a:lnTo>
                      <a:pt x="822" y="220"/>
                    </a:lnTo>
                    <a:lnTo>
                      <a:pt x="822" y="239"/>
                    </a:lnTo>
                    <a:lnTo>
                      <a:pt x="822" y="239"/>
                    </a:lnTo>
                    <a:cubicBezTo>
                      <a:pt x="821" y="239"/>
                      <a:pt x="820" y="239"/>
                      <a:pt x="820" y="239"/>
                    </a:cubicBezTo>
                    <a:lnTo>
                      <a:pt x="820" y="239"/>
                    </a:lnTo>
                    <a:cubicBezTo>
                      <a:pt x="819" y="239"/>
                      <a:pt x="820" y="239"/>
                      <a:pt x="822" y="240"/>
                    </a:cubicBezTo>
                    <a:lnTo>
                      <a:pt x="822" y="240"/>
                    </a:lnTo>
                    <a:lnTo>
                      <a:pt x="822" y="239"/>
                    </a:lnTo>
                    <a:lnTo>
                      <a:pt x="822" y="239"/>
                    </a:lnTo>
                    <a:cubicBezTo>
                      <a:pt x="826" y="241"/>
                      <a:pt x="836" y="245"/>
                      <a:pt x="855" y="253"/>
                    </a:cubicBezTo>
                    <a:lnTo>
                      <a:pt x="855" y="253"/>
                    </a:lnTo>
                    <a:cubicBezTo>
                      <a:pt x="845" y="250"/>
                      <a:pt x="828" y="243"/>
                      <a:pt x="822" y="240"/>
                    </a:cubicBezTo>
                    <a:lnTo>
                      <a:pt x="822" y="240"/>
                    </a:lnTo>
                    <a:lnTo>
                      <a:pt x="822" y="244"/>
                    </a:lnTo>
                    <a:lnTo>
                      <a:pt x="822" y="244"/>
                    </a:lnTo>
                    <a:cubicBezTo>
                      <a:pt x="615" y="179"/>
                      <a:pt x="393" y="112"/>
                      <a:pt x="223" y="62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7" name="Google Shape;4387;p32"/>
              <p:cNvSpPr/>
              <p:nvPr/>
            </p:nvSpPr>
            <p:spPr>
              <a:xfrm>
                <a:off x="7233267" y="27879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8" name="Google Shape;4388;p32"/>
              <p:cNvSpPr/>
              <p:nvPr/>
            </p:nvSpPr>
            <p:spPr>
              <a:xfrm>
                <a:off x="7233267" y="2787933"/>
                <a:ext cx="69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1" extrusionOk="0">
                    <a:moveTo>
                      <a:pt x="1" y="1"/>
                    </a:move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9" name="Google Shape;4389;p32"/>
              <p:cNvSpPr/>
              <p:nvPr/>
            </p:nvSpPr>
            <p:spPr>
              <a:xfrm>
                <a:off x="7233944" y="27879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0" name="Google Shape;4390;p32"/>
              <p:cNvSpPr/>
              <p:nvPr/>
            </p:nvSpPr>
            <p:spPr>
              <a:xfrm>
                <a:off x="7235296" y="2789264"/>
                <a:ext cx="679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55" h="165" extrusionOk="0">
                    <a:moveTo>
                      <a:pt x="0" y="0"/>
                    </a:moveTo>
                    <a:lnTo>
                      <a:pt x="0" y="55"/>
                    </a:lnTo>
                    <a:lnTo>
                      <a:pt x="55" y="1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1" name="Google Shape;4391;p32"/>
              <p:cNvSpPr/>
              <p:nvPr/>
            </p:nvSpPr>
            <p:spPr>
              <a:xfrm>
                <a:off x="7233944" y="2787835"/>
                <a:ext cx="10573" cy="26928"/>
              </a:xfrm>
              <a:custGeom>
                <a:avLst/>
                <a:gdLst/>
                <a:ahLst/>
                <a:cxnLst/>
                <a:rect l="l" t="t" r="r" b="b"/>
                <a:pathLst>
                  <a:path w="857" h="2200" extrusionOk="0">
                    <a:moveTo>
                      <a:pt x="28" y="0"/>
                    </a:moveTo>
                    <a:lnTo>
                      <a:pt x="28" y="0"/>
                    </a:lnTo>
                    <a:cubicBezTo>
                      <a:pt x="27" y="0"/>
                      <a:pt x="22" y="9"/>
                      <a:pt x="0" y="9"/>
                    </a:cubicBezTo>
                    <a:cubicBezTo>
                      <a:pt x="17" y="38"/>
                      <a:pt x="32" y="65"/>
                      <a:pt x="46" y="90"/>
                    </a:cubicBezTo>
                    <a:lnTo>
                      <a:pt x="46" y="90"/>
                    </a:lnTo>
                    <a:cubicBezTo>
                      <a:pt x="24" y="16"/>
                      <a:pt x="29" y="0"/>
                      <a:pt x="28" y="0"/>
                    </a:cubicBezTo>
                    <a:close/>
                    <a:moveTo>
                      <a:pt x="46" y="90"/>
                    </a:moveTo>
                    <a:cubicBezTo>
                      <a:pt x="49" y="98"/>
                      <a:pt x="52" y="108"/>
                      <a:pt x="55" y="118"/>
                    </a:cubicBezTo>
                    <a:cubicBezTo>
                      <a:pt x="61" y="125"/>
                      <a:pt x="67" y="131"/>
                      <a:pt x="73" y="136"/>
                    </a:cubicBezTo>
                    <a:lnTo>
                      <a:pt x="73" y="136"/>
                    </a:lnTo>
                    <a:cubicBezTo>
                      <a:pt x="64" y="122"/>
                      <a:pt x="55" y="106"/>
                      <a:pt x="46" y="90"/>
                    </a:cubicBezTo>
                    <a:close/>
                    <a:moveTo>
                      <a:pt x="93" y="109"/>
                    </a:moveTo>
                    <a:cubicBezTo>
                      <a:pt x="91" y="109"/>
                      <a:pt x="110" y="148"/>
                      <a:pt x="132" y="194"/>
                    </a:cubicBezTo>
                    <a:lnTo>
                      <a:pt x="132" y="194"/>
                    </a:lnTo>
                    <a:cubicBezTo>
                      <a:pt x="127" y="180"/>
                      <a:pt x="123" y="166"/>
                      <a:pt x="119" y="154"/>
                    </a:cubicBezTo>
                    <a:lnTo>
                      <a:pt x="119" y="154"/>
                    </a:lnTo>
                    <a:cubicBezTo>
                      <a:pt x="121" y="157"/>
                      <a:pt x="124" y="161"/>
                      <a:pt x="126" y="165"/>
                    </a:cubicBezTo>
                    <a:lnTo>
                      <a:pt x="126" y="165"/>
                    </a:lnTo>
                    <a:cubicBezTo>
                      <a:pt x="121" y="150"/>
                      <a:pt x="116" y="135"/>
                      <a:pt x="110" y="118"/>
                    </a:cubicBezTo>
                    <a:lnTo>
                      <a:pt x="110" y="118"/>
                    </a:lnTo>
                    <a:cubicBezTo>
                      <a:pt x="113" y="130"/>
                      <a:pt x="116" y="141"/>
                      <a:pt x="119" y="154"/>
                    </a:cubicBezTo>
                    <a:lnTo>
                      <a:pt x="119" y="154"/>
                    </a:lnTo>
                    <a:cubicBezTo>
                      <a:pt x="102" y="122"/>
                      <a:pt x="94" y="109"/>
                      <a:pt x="93" y="109"/>
                    </a:cubicBezTo>
                    <a:close/>
                    <a:moveTo>
                      <a:pt x="191" y="332"/>
                    </a:moveTo>
                    <a:cubicBezTo>
                      <a:pt x="191" y="333"/>
                      <a:pt x="192" y="333"/>
                      <a:pt x="192" y="333"/>
                    </a:cubicBezTo>
                    <a:cubicBezTo>
                      <a:pt x="192" y="333"/>
                      <a:pt x="192" y="333"/>
                      <a:pt x="192" y="333"/>
                    </a:cubicBezTo>
                    <a:lnTo>
                      <a:pt x="192" y="333"/>
                    </a:lnTo>
                    <a:cubicBezTo>
                      <a:pt x="199" y="350"/>
                      <a:pt x="207" y="367"/>
                      <a:pt x="217" y="387"/>
                    </a:cubicBezTo>
                    <a:lnTo>
                      <a:pt x="217" y="387"/>
                    </a:lnTo>
                    <a:cubicBezTo>
                      <a:pt x="208" y="369"/>
                      <a:pt x="199" y="352"/>
                      <a:pt x="191" y="332"/>
                    </a:cubicBezTo>
                    <a:close/>
                    <a:moveTo>
                      <a:pt x="217" y="387"/>
                    </a:moveTo>
                    <a:lnTo>
                      <a:pt x="217" y="387"/>
                    </a:lnTo>
                    <a:cubicBezTo>
                      <a:pt x="222" y="398"/>
                      <a:pt x="228" y="409"/>
                      <a:pt x="234" y="421"/>
                    </a:cubicBezTo>
                    <a:lnTo>
                      <a:pt x="234" y="421"/>
                    </a:lnTo>
                    <a:cubicBezTo>
                      <a:pt x="228" y="410"/>
                      <a:pt x="224" y="400"/>
                      <a:pt x="220" y="392"/>
                    </a:cubicBezTo>
                    <a:cubicBezTo>
                      <a:pt x="219" y="390"/>
                      <a:pt x="218" y="389"/>
                      <a:pt x="217" y="387"/>
                    </a:cubicBezTo>
                    <a:close/>
                    <a:moveTo>
                      <a:pt x="234" y="421"/>
                    </a:moveTo>
                    <a:cubicBezTo>
                      <a:pt x="245" y="444"/>
                      <a:pt x="259" y="472"/>
                      <a:pt x="275" y="505"/>
                    </a:cubicBezTo>
                    <a:lnTo>
                      <a:pt x="275" y="505"/>
                    </a:lnTo>
                    <a:lnTo>
                      <a:pt x="289" y="539"/>
                    </a:lnTo>
                    <a:lnTo>
                      <a:pt x="289" y="539"/>
                    </a:lnTo>
                    <a:cubicBezTo>
                      <a:pt x="267" y="488"/>
                      <a:pt x="250" y="453"/>
                      <a:pt x="234" y="421"/>
                    </a:cubicBezTo>
                    <a:close/>
                    <a:moveTo>
                      <a:pt x="312" y="763"/>
                    </a:moveTo>
                    <a:lnTo>
                      <a:pt x="312" y="763"/>
                    </a:lnTo>
                    <a:cubicBezTo>
                      <a:pt x="318" y="785"/>
                      <a:pt x="323" y="807"/>
                      <a:pt x="329" y="831"/>
                    </a:cubicBezTo>
                    <a:cubicBezTo>
                      <a:pt x="329" y="819"/>
                      <a:pt x="322" y="795"/>
                      <a:pt x="312" y="763"/>
                    </a:cubicBezTo>
                    <a:close/>
                    <a:moveTo>
                      <a:pt x="249" y="396"/>
                    </a:moveTo>
                    <a:cubicBezTo>
                      <a:pt x="301" y="488"/>
                      <a:pt x="374" y="613"/>
                      <a:pt x="439" y="721"/>
                    </a:cubicBezTo>
                    <a:cubicBezTo>
                      <a:pt x="468" y="774"/>
                      <a:pt x="494" y="820"/>
                      <a:pt x="517" y="861"/>
                    </a:cubicBezTo>
                    <a:lnTo>
                      <a:pt x="517" y="861"/>
                    </a:lnTo>
                    <a:cubicBezTo>
                      <a:pt x="509" y="848"/>
                      <a:pt x="503" y="840"/>
                      <a:pt x="502" y="840"/>
                    </a:cubicBezTo>
                    <a:lnTo>
                      <a:pt x="502" y="840"/>
                    </a:lnTo>
                    <a:cubicBezTo>
                      <a:pt x="500" y="840"/>
                      <a:pt x="512" y="868"/>
                      <a:pt x="548" y="940"/>
                    </a:cubicBezTo>
                    <a:cubicBezTo>
                      <a:pt x="351" y="594"/>
                      <a:pt x="331" y="560"/>
                      <a:pt x="249" y="396"/>
                    </a:cubicBezTo>
                    <a:close/>
                    <a:moveTo>
                      <a:pt x="618" y="1568"/>
                    </a:moveTo>
                    <a:cubicBezTo>
                      <a:pt x="626" y="1600"/>
                      <a:pt x="639" y="1645"/>
                      <a:pt x="658" y="1707"/>
                    </a:cubicBezTo>
                    <a:lnTo>
                      <a:pt x="618" y="1568"/>
                    </a:lnTo>
                    <a:close/>
                    <a:moveTo>
                      <a:pt x="73" y="136"/>
                    </a:moveTo>
                    <a:lnTo>
                      <a:pt x="73" y="136"/>
                    </a:lnTo>
                    <a:cubicBezTo>
                      <a:pt x="119" y="217"/>
                      <a:pt x="149" y="268"/>
                      <a:pt x="167" y="298"/>
                    </a:cubicBezTo>
                    <a:lnTo>
                      <a:pt x="167" y="298"/>
                    </a:lnTo>
                    <a:cubicBezTo>
                      <a:pt x="189" y="357"/>
                      <a:pt x="213" y="419"/>
                      <a:pt x="238" y="479"/>
                    </a:cubicBezTo>
                    <a:lnTo>
                      <a:pt x="238" y="479"/>
                    </a:lnTo>
                    <a:cubicBezTo>
                      <a:pt x="234" y="461"/>
                      <a:pt x="232" y="451"/>
                      <a:pt x="234" y="451"/>
                    </a:cubicBezTo>
                    <a:lnTo>
                      <a:pt x="234" y="451"/>
                    </a:lnTo>
                    <a:cubicBezTo>
                      <a:pt x="241" y="451"/>
                      <a:pt x="282" y="547"/>
                      <a:pt x="378" y="762"/>
                    </a:cubicBezTo>
                    <a:lnTo>
                      <a:pt x="378" y="762"/>
                    </a:lnTo>
                    <a:cubicBezTo>
                      <a:pt x="380" y="767"/>
                      <a:pt x="382" y="772"/>
                      <a:pt x="384" y="777"/>
                    </a:cubicBezTo>
                    <a:lnTo>
                      <a:pt x="384" y="777"/>
                    </a:lnTo>
                    <a:cubicBezTo>
                      <a:pt x="384" y="777"/>
                      <a:pt x="384" y="776"/>
                      <a:pt x="384" y="776"/>
                    </a:cubicBezTo>
                    <a:cubicBezTo>
                      <a:pt x="376" y="754"/>
                      <a:pt x="368" y="733"/>
                      <a:pt x="360" y="714"/>
                    </a:cubicBezTo>
                    <a:lnTo>
                      <a:pt x="360" y="714"/>
                    </a:lnTo>
                    <a:cubicBezTo>
                      <a:pt x="363" y="723"/>
                      <a:pt x="367" y="732"/>
                      <a:pt x="370" y="742"/>
                    </a:cubicBezTo>
                    <a:lnTo>
                      <a:pt x="370" y="742"/>
                    </a:lnTo>
                    <a:lnTo>
                      <a:pt x="289" y="539"/>
                    </a:lnTo>
                    <a:lnTo>
                      <a:pt x="289" y="539"/>
                    </a:lnTo>
                    <a:cubicBezTo>
                      <a:pt x="309" y="583"/>
                      <a:pt x="332" y="639"/>
                      <a:pt x="360" y="714"/>
                    </a:cubicBezTo>
                    <a:lnTo>
                      <a:pt x="360" y="714"/>
                    </a:lnTo>
                    <a:cubicBezTo>
                      <a:pt x="342" y="660"/>
                      <a:pt x="327" y="612"/>
                      <a:pt x="292" y="537"/>
                    </a:cubicBezTo>
                    <a:lnTo>
                      <a:pt x="292" y="537"/>
                    </a:lnTo>
                    <a:cubicBezTo>
                      <a:pt x="379" y="715"/>
                      <a:pt x="508" y="984"/>
                      <a:pt x="548" y="1104"/>
                    </a:cubicBezTo>
                    <a:cubicBezTo>
                      <a:pt x="455" y="942"/>
                      <a:pt x="412" y="848"/>
                      <a:pt x="384" y="777"/>
                    </a:cubicBezTo>
                    <a:lnTo>
                      <a:pt x="384" y="777"/>
                    </a:lnTo>
                    <a:cubicBezTo>
                      <a:pt x="384" y="779"/>
                      <a:pt x="383" y="780"/>
                      <a:pt x="382" y="780"/>
                    </a:cubicBezTo>
                    <a:cubicBezTo>
                      <a:pt x="371" y="780"/>
                      <a:pt x="304" y="639"/>
                      <a:pt x="238" y="479"/>
                    </a:cubicBezTo>
                    <a:lnTo>
                      <a:pt x="238" y="479"/>
                    </a:lnTo>
                    <a:cubicBezTo>
                      <a:pt x="242" y="496"/>
                      <a:pt x="248" y="520"/>
                      <a:pt x="256" y="551"/>
                    </a:cubicBezTo>
                    <a:lnTo>
                      <a:pt x="256" y="551"/>
                    </a:lnTo>
                    <a:cubicBezTo>
                      <a:pt x="238" y="502"/>
                      <a:pt x="223" y="465"/>
                      <a:pt x="214" y="443"/>
                    </a:cubicBezTo>
                    <a:lnTo>
                      <a:pt x="214" y="443"/>
                    </a:lnTo>
                    <a:cubicBezTo>
                      <a:pt x="216" y="444"/>
                      <a:pt x="217" y="445"/>
                      <a:pt x="220" y="447"/>
                    </a:cubicBezTo>
                    <a:cubicBezTo>
                      <a:pt x="210" y="428"/>
                      <a:pt x="205" y="419"/>
                      <a:pt x="205" y="419"/>
                    </a:cubicBezTo>
                    <a:lnTo>
                      <a:pt x="205" y="419"/>
                    </a:lnTo>
                    <a:cubicBezTo>
                      <a:pt x="205" y="419"/>
                      <a:pt x="208" y="427"/>
                      <a:pt x="214" y="443"/>
                    </a:cubicBezTo>
                    <a:lnTo>
                      <a:pt x="214" y="443"/>
                    </a:lnTo>
                    <a:cubicBezTo>
                      <a:pt x="213" y="442"/>
                      <a:pt x="212" y="442"/>
                      <a:pt x="211" y="442"/>
                    </a:cubicBezTo>
                    <a:lnTo>
                      <a:pt x="211" y="442"/>
                    </a:lnTo>
                    <a:cubicBezTo>
                      <a:pt x="191" y="442"/>
                      <a:pt x="275" y="649"/>
                      <a:pt x="312" y="763"/>
                    </a:cubicBezTo>
                    <a:lnTo>
                      <a:pt x="312" y="763"/>
                    </a:lnTo>
                    <a:cubicBezTo>
                      <a:pt x="290" y="675"/>
                      <a:pt x="270" y="604"/>
                      <a:pt x="256" y="551"/>
                    </a:cubicBezTo>
                    <a:lnTo>
                      <a:pt x="256" y="551"/>
                    </a:lnTo>
                    <a:cubicBezTo>
                      <a:pt x="290" y="642"/>
                      <a:pt x="337" y="776"/>
                      <a:pt x="384" y="940"/>
                    </a:cubicBezTo>
                    <a:cubicBezTo>
                      <a:pt x="402" y="1029"/>
                      <a:pt x="408" y="1066"/>
                      <a:pt x="404" y="1066"/>
                    </a:cubicBezTo>
                    <a:cubicBezTo>
                      <a:pt x="397" y="1066"/>
                      <a:pt x="348" y="906"/>
                      <a:pt x="274" y="721"/>
                    </a:cubicBezTo>
                    <a:lnTo>
                      <a:pt x="274" y="721"/>
                    </a:lnTo>
                    <a:lnTo>
                      <a:pt x="384" y="1050"/>
                    </a:lnTo>
                    <a:cubicBezTo>
                      <a:pt x="421" y="1174"/>
                      <a:pt x="433" y="1219"/>
                      <a:pt x="430" y="1219"/>
                    </a:cubicBezTo>
                    <a:cubicBezTo>
                      <a:pt x="423" y="1219"/>
                      <a:pt x="315" y="904"/>
                      <a:pt x="307" y="904"/>
                    </a:cubicBezTo>
                    <a:lnTo>
                      <a:pt x="307" y="904"/>
                    </a:lnTo>
                    <a:cubicBezTo>
                      <a:pt x="304" y="904"/>
                      <a:pt x="310" y="929"/>
                      <a:pt x="329" y="995"/>
                    </a:cubicBezTo>
                    <a:cubicBezTo>
                      <a:pt x="329" y="1045"/>
                      <a:pt x="465" y="1729"/>
                      <a:pt x="448" y="1729"/>
                    </a:cubicBezTo>
                    <a:cubicBezTo>
                      <a:pt x="447" y="1729"/>
                      <a:pt x="444" y="1722"/>
                      <a:pt x="439" y="1707"/>
                    </a:cubicBezTo>
                    <a:cubicBezTo>
                      <a:pt x="384" y="1323"/>
                      <a:pt x="384" y="1323"/>
                      <a:pt x="274" y="940"/>
                    </a:cubicBezTo>
                    <a:lnTo>
                      <a:pt x="274" y="940"/>
                    </a:lnTo>
                    <a:lnTo>
                      <a:pt x="384" y="1488"/>
                    </a:lnTo>
                    <a:cubicBezTo>
                      <a:pt x="329" y="1214"/>
                      <a:pt x="384" y="1543"/>
                      <a:pt x="274" y="1050"/>
                    </a:cubicBezTo>
                    <a:lnTo>
                      <a:pt x="274" y="1050"/>
                    </a:lnTo>
                    <a:cubicBezTo>
                      <a:pt x="384" y="1707"/>
                      <a:pt x="274" y="1104"/>
                      <a:pt x="439" y="2035"/>
                    </a:cubicBezTo>
                    <a:cubicBezTo>
                      <a:pt x="439" y="1707"/>
                      <a:pt x="767" y="2200"/>
                      <a:pt x="548" y="1323"/>
                    </a:cubicBezTo>
                    <a:lnTo>
                      <a:pt x="548" y="1323"/>
                    </a:lnTo>
                    <a:lnTo>
                      <a:pt x="618" y="1568"/>
                    </a:lnTo>
                    <a:lnTo>
                      <a:pt x="618" y="1568"/>
                    </a:lnTo>
                    <a:cubicBezTo>
                      <a:pt x="606" y="1519"/>
                      <a:pt x="605" y="1501"/>
                      <a:pt x="611" y="1501"/>
                    </a:cubicBezTo>
                    <a:lnTo>
                      <a:pt x="611" y="1501"/>
                    </a:lnTo>
                    <a:cubicBezTo>
                      <a:pt x="630" y="1501"/>
                      <a:pt x="720" y="1697"/>
                      <a:pt x="730" y="1697"/>
                    </a:cubicBezTo>
                    <a:cubicBezTo>
                      <a:pt x="738" y="1697"/>
                      <a:pt x="689" y="1558"/>
                      <a:pt x="493" y="1050"/>
                    </a:cubicBezTo>
                    <a:lnTo>
                      <a:pt x="493" y="1050"/>
                    </a:lnTo>
                    <a:lnTo>
                      <a:pt x="822" y="1762"/>
                    </a:lnTo>
                    <a:cubicBezTo>
                      <a:pt x="829" y="1772"/>
                      <a:pt x="834" y="1777"/>
                      <a:pt x="836" y="1777"/>
                    </a:cubicBezTo>
                    <a:cubicBezTo>
                      <a:pt x="857" y="1777"/>
                      <a:pt x="615" y="1230"/>
                      <a:pt x="630" y="1230"/>
                    </a:cubicBezTo>
                    <a:lnTo>
                      <a:pt x="630" y="1230"/>
                    </a:lnTo>
                    <a:cubicBezTo>
                      <a:pt x="635" y="1230"/>
                      <a:pt x="673" y="1299"/>
                      <a:pt x="767" y="1488"/>
                    </a:cubicBezTo>
                    <a:lnTo>
                      <a:pt x="603" y="1159"/>
                    </a:lnTo>
                    <a:cubicBezTo>
                      <a:pt x="549" y="1023"/>
                      <a:pt x="521" y="968"/>
                      <a:pt x="521" y="967"/>
                    </a:cubicBezTo>
                    <a:lnTo>
                      <a:pt x="521" y="967"/>
                    </a:lnTo>
                    <a:cubicBezTo>
                      <a:pt x="521" y="968"/>
                      <a:pt x="549" y="1023"/>
                      <a:pt x="603" y="1104"/>
                    </a:cubicBezTo>
                    <a:cubicBezTo>
                      <a:pt x="712" y="1323"/>
                      <a:pt x="658" y="1214"/>
                      <a:pt x="712" y="1269"/>
                    </a:cubicBezTo>
                    <a:cubicBezTo>
                      <a:pt x="732" y="1308"/>
                      <a:pt x="741" y="1325"/>
                      <a:pt x="743" y="1325"/>
                    </a:cubicBezTo>
                    <a:cubicBezTo>
                      <a:pt x="747" y="1325"/>
                      <a:pt x="688" y="1188"/>
                      <a:pt x="645" y="1091"/>
                    </a:cubicBezTo>
                    <a:lnTo>
                      <a:pt x="645" y="1091"/>
                    </a:lnTo>
                    <a:cubicBezTo>
                      <a:pt x="657" y="1112"/>
                      <a:pt x="662" y="1120"/>
                      <a:pt x="663" y="1120"/>
                    </a:cubicBezTo>
                    <a:cubicBezTo>
                      <a:pt x="663" y="1120"/>
                      <a:pt x="653" y="1103"/>
                      <a:pt x="639" y="1076"/>
                    </a:cubicBezTo>
                    <a:lnTo>
                      <a:pt x="639" y="1076"/>
                    </a:lnTo>
                    <a:cubicBezTo>
                      <a:pt x="618" y="1029"/>
                      <a:pt x="603" y="995"/>
                      <a:pt x="603" y="995"/>
                    </a:cubicBezTo>
                    <a:lnTo>
                      <a:pt x="603" y="995"/>
                    </a:lnTo>
                    <a:cubicBezTo>
                      <a:pt x="712" y="1214"/>
                      <a:pt x="767" y="1323"/>
                      <a:pt x="822" y="1433"/>
                    </a:cubicBezTo>
                    <a:cubicBezTo>
                      <a:pt x="785" y="1358"/>
                      <a:pt x="778" y="1337"/>
                      <a:pt x="784" y="1337"/>
                    </a:cubicBezTo>
                    <a:lnTo>
                      <a:pt x="784" y="1337"/>
                    </a:lnTo>
                    <a:cubicBezTo>
                      <a:pt x="791" y="1337"/>
                      <a:pt x="818" y="1372"/>
                      <a:pt x="823" y="1372"/>
                    </a:cubicBezTo>
                    <a:cubicBezTo>
                      <a:pt x="832" y="1372"/>
                      <a:pt x="784" y="1277"/>
                      <a:pt x="493" y="776"/>
                    </a:cubicBezTo>
                    <a:cubicBezTo>
                      <a:pt x="384" y="611"/>
                      <a:pt x="274" y="447"/>
                      <a:pt x="274" y="392"/>
                    </a:cubicBezTo>
                    <a:cubicBezTo>
                      <a:pt x="214" y="302"/>
                      <a:pt x="187" y="266"/>
                      <a:pt x="183" y="266"/>
                    </a:cubicBezTo>
                    <a:lnTo>
                      <a:pt x="183" y="266"/>
                    </a:lnTo>
                    <a:cubicBezTo>
                      <a:pt x="182" y="266"/>
                      <a:pt x="182" y="267"/>
                      <a:pt x="183" y="269"/>
                    </a:cubicBezTo>
                    <a:lnTo>
                      <a:pt x="183" y="269"/>
                    </a:lnTo>
                    <a:cubicBezTo>
                      <a:pt x="158" y="224"/>
                      <a:pt x="139" y="190"/>
                      <a:pt x="126" y="165"/>
                    </a:cubicBezTo>
                    <a:lnTo>
                      <a:pt x="126" y="165"/>
                    </a:lnTo>
                    <a:cubicBezTo>
                      <a:pt x="134" y="190"/>
                      <a:pt x="143" y="213"/>
                      <a:pt x="150" y="233"/>
                    </a:cubicBezTo>
                    <a:lnTo>
                      <a:pt x="150" y="233"/>
                    </a:lnTo>
                    <a:cubicBezTo>
                      <a:pt x="174" y="284"/>
                      <a:pt x="196" y="333"/>
                      <a:pt x="192" y="333"/>
                    </a:cubicBezTo>
                    <a:lnTo>
                      <a:pt x="192" y="333"/>
                    </a:lnTo>
                    <a:cubicBezTo>
                      <a:pt x="181" y="308"/>
                      <a:pt x="172" y="285"/>
                      <a:pt x="162" y="263"/>
                    </a:cubicBezTo>
                    <a:lnTo>
                      <a:pt x="162" y="263"/>
                    </a:lnTo>
                    <a:cubicBezTo>
                      <a:pt x="158" y="253"/>
                      <a:pt x="154" y="243"/>
                      <a:pt x="150" y="233"/>
                    </a:cubicBezTo>
                    <a:lnTo>
                      <a:pt x="150" y="233"/>
                    </a:lnTo>
                    <a:cubicBezTo>
                      <a:pt x="144" y="220"/>
                      <a:pt x="138" y="207"/>
                      <a:pt x="132" y="194"/>
                    </a:cubicBezTo>
                    <a:lnTo>
                      <a:pt x="132" y="194"/>
                    </a:lnTo>
                    <a:cubicBezTo>
                      <a:pt x="135" y="205"/>
                      <a:pt x="139" y="216"/>
                      <a:pt x="143" y="227"/>
                    </a:cubicBezTo>
                    <a:lnTo>
                      <a:pt x="143" y="227"/>
                    </a:lnTo>
                    <a:cubicBezTo>
                      <a:pt x="126" y="200"/>
                      <a:pt x="105" y="171"/>
                      <a:pt x="73" y="136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2" name="Google Shape;4392;p32"/>
              <p:cNvSpPr/>
              <p:nvPr/>
            </p:nvSpPr>
            <p:spPr>
              <a:xfrm>
                <a:off x="7237314" y="2803032"/>
                <a:ext cx="2036" cy="1023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836" extrusionOk="0">
                    <a:moveTo>
                      <a:pt x="2" y="1"/>
                    </a:moveTo>
                    <a:cubicBezTo>
                      <a:pt x="1" y="1"/>
                      <a:pt x="0" y="5"/>
                      <a:pt x="0" y="14"/>
                    </a:cubicBezTo>
                    <a:lnTo>
                      <a:pt x="98" y="452"/>
                    </a:lnTo>
                    <a:lnTo>
                      <a:pt x="98" y="452"/>
                    </a:lnTo>
                    <a:cubicBezTo>
                      <a:pt x="55" y="217"/>
                      <a:pt x="12" y="1"/>
                      <a:pt x="2" y="1"/>
                    </a:cubicBezTo>
                    <a:close/>
                    <a:moveTo>
                      <a:pt x="98" y="452"/>
                    </a:moveTo>
                    <a:cubicBezTo>
                      <a:pt x="102" y="474"/>
                      <a:pt x="106" y="497"/>
                      <a:pt x="110" y="519"/>
                    </a:cubicBezTo>
                    <a:lnTo>
                      <a:pt x="110" y="519"/>
                    </a:lnTo>
                    <a:cubicBezTo>
                      <a:pt x="110" y="514"/>
                      <a:pt x="110" y="510"/>
                      <a:pt x="110" y="507"/>
                    </a:cubicBezTo>
                    <a:lnTo>
                      <a:pt x="98" y="452"/>
                    </a:lnTo>
                    <a:close/>
                    <a:moveTo>
                      <a:pt x="110" y="519"/>
                    </a:moveTo>
                    <a:cubicBezTo>
                      <a:pt x="110" y="559"/>
                      <a:pt x="110" y="636"/>
                      <a:pt x="110" y="671"/>
                    </a:cubicBezTo>
                    <a:cubicBezTo>
                      <a:pt x="134" y="790"/>
                      <a:pt x="137" y="816"/>
                      <a:pt x="137" y="816"/>
                    </a:cubicBezTo>
                    <a:cubicBezTo>
                      <a:pt x="137" y="816"/>
                      <a:pt x="136" y="802"/>
                      <a:pt x="141" y="802"/>
                    </a:cubicBezTo>
                    <a:cubicBezTo>
                      <a:pt x="145" y="802"/>
                      <a:pt x="152" y="809"/>
                      <a:pt x="165" y="835"/>
                    </a:cubicBezTo>
                    <a:cubicBezTo>
                      <a:pt x="149" y="744"/>
                      <a:pt x="130" y="632"/>
                      <a:pt x="110" y="519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3" name="Google Shape;4393;p32"/>
              <p:cNvSpPr/>
              <p:nvPr/>
            </p:nvSpPr>
            <p:spPr>
              <a:xfrm>
                <a:off x="7235296" y="2800538"/>
                <a:ext cx="3417" cy="20551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679" extrusionOk="0">
                    <a:moveTo>
                      <a:pt x="110" y="220"/>
                    </a:moveTo>
                    <a:lnTo>
                      <a:pt x="110" y="220"/>
                    </a:lnTo>
                    <a:cubicBezTo>
                      <a:pt x="110" y="221"/>
                      <a:pt x="110" y="235"/>
                      <a:pt x="109" y="249"/>
                    </a:cubicBezTo>
                    <a:lnTo>
                      <a:pt x="109" y="249"/>
                    </a:lnTo>
                    <a:cubicBezTo>
                      <a:pt x="109" y="242"/>
                      <a:pt x="110" y="233"/>
                      <a:pt x="110" y="220"/>
                    </a:cubicBezTo>
                    <a:close/>
                    <a:moveTo>
                      <a:pt x="55" y="1"/>
                    </a:moveTo>
                    <a:cubicBezTo>
                      <a:pt x="82" y="220"/>
                      <a:pt x="96" y="274"/>
                      <a:pt x="103" y="274"/>
                    </a:cubicBezTo>
                    <a:cubicBezTo>
                      <a:pt x="106" y="274"/>
                      <a:pt x="108" y="262"/>
                      <a:pt x="109" y="249"/>
                    </a:cubicBezTo>
                    <a:lnTo>
                      <a:pt x="109" y="249"/>
                    </a:lnTo>
                    <a:cubicBezTo>
                      <a:pt x="108" y="257"/>
                      <a:pt x="107" y="261"/>
                      <a:pt x="105" y="261"/>
                    </a:cubicBezTo>
                    <a:cubicBezTo>
                      <a:pt x="92" y="261"/>
                      <a:pt x="55" y="1"/>
                      <a:pt x="55" y="1"/>
                    </a:cubicBezTo>
                    <a:close/>
                    <a:moveTo>
                      <a:pt x="0" y="384"/>
                    </a:moveTo>
                    <a:lnTo>
                      <a:pt x="0" y="384"/>
                    </a:lnTo>
                    <a:cubicBezTo>
                      <a:pt x="4" y="427"/>
                      <a:pt x="9" y="465"/>
                      <a:pt x="13" y="497"/>
                    </a:cubicBezTo>
                    <a:lnTo>
                      <a:pt x="13" y="497"/>
                    </a:lnTo>
                    <a:cubicBezTo>
                      <a:pt x="9" y="459"/>
                      <a:pt x="5" y="422"/>
                      <a:pt x="0" y="384"/>
                    </a:cubicBezTo>
                    <a:close/>
                    <a:moveTo>
                      <a:pt x="220" y="489"/>
                    </a:moveTo>
                    <a:cubicBezTo>
                      <a:pt x="219" y="489"/>
                      <a:pt x="219" y="490"/>
                      <a:pt x="219" y="494"/>
                    </a:cubicBezTo>
                    <a:cubicBezTo>
                      <a:pt x="228" y="558"/>
                      <a:pt x="235" y="615"/>
                      <a:pt x="241" y="664"/>
                    </a:cubicBezTo>
                    <a:lnTo>
                      <a:pt x="241" y="664"/>
                    </a:lnTo>
                    <a:cubicBezTo>
                      <a:pt x="236" y="588"/>
                      <a:pt x="223" y="489"/>
                      <a:pt x="220" y="489"/>
                    </a:cubicBezTo>
                    <a:close/>
                    <a:moveTo>
                      <a:pt x="241" y="664"/>
                    </a:moveTo>
                    <a:cubicBezTo>
                      <a:pt x="245" y="711"/>
                      <a:pt x="245" y="750"/>
                      <a:pt x="238" y="750"/>
                    </a:cubicBezTo>
                    <a:cubicBezTo>
                      <a:pt x="237" y="750"/>
                      <a:pt x="236" y="749"/>
                      <a:pt x="235" y="749"/>
                    </a:cubicBezTo>
                    <a:lnTo>
                      <a:pt x="235" y="749"/>
                    </a:lnTo>
                    <a:lnTo>
                      <a:pt x="261" y="977"/>
                    </a:lnTo>
                    <a:lnTo>
                      <a:pt x="261" y="977"/>
                    </a:lnTo>
                    <a:cubicBezTo>
                      <a:pt x="260" y="976"/>
                      <a:pt x="259" y="976"/>
                      <a:pt x="259" y="976"/>
                    </a:cubicBezTo>
                    <a:lnTo>
                      <a:pt x="259" y="976"/>
                    </a:lnTo>
                    <a:cubicBezTo>
                      <a:pt x="256" y="976"/>
                      <a:pt x="257" y="993"/>
                      <a:pt x="274" y="1096"/>
                    </a:cubicBezTo>
                    <a:lnTo>
                      <a:pt x="261" y="977"/>
                    </a:lnTo>
                    <a:lnTo>
                      <a:pt x="261" y="977"/>
                    </a:lnTo>
                    <a:cubicBezTo>
                      <a:pt x="262" y="978"/>
                      <a:pt x="264" y="980"/>
                      <a:pt x="266" y="980"/>
                    </a:cubicBezTo>
                    <a:cubicBezTo>
                      <a:pt x="272" y="980"/>
                      <a:pt x="276" y="945"/>
                      <a:pt x="241" y="664"/>
                    </a:cubicBezTo>
                    <a:close/>
                    <a:moveTo>
                      <a:pt x="269" y="1351"/>
                    </a:moveTo>
                    <a:cubicBezTo>
                      <a:pt x="271" y="1370"/>
                      <a:pt x="272" y="1381"/>
                      <a:pt x="273" y="1381"/>
                    </a:cubicBezTo>
                    <a:cubicBezTo>
                      <a:pt x="274" y="1381"/>
                      <a:pt x="274" y="1378"/>
                      <a:pt x="274" y="1370"/>
                    </a:cubicBezTo>
                    <a:cubicBezTo>
                      <a:pt x="272" y="1364"/>
                      <a:pt x="270" y="1357"/>
                      <a:pt x="269" y="1351"/>
                    </a:cubicBezTo>
                    <a:close/>
                    <a:moveTo>
                      <a:pt x="55" y="55"/>
                    </a:moveTo>
                    <a:lnTo>
                      <a:pt x="55" y="55"/>
                    </a:lnTo>
                    <a:cubicBezTo>
                      <a:pt x="91" y="377"/>
                      <a:pt x="80" y="652"/>
                      <a:pt x="53" y="652"/>
                    </a:cubicBezTo>
                    <a:cubicBezTo>
                      <a:pt x="41" y="652"/>
                      <a:pt x="27" y="606"/>
                      <a:pt x="13" y="497"/>
                    </a:cubicBezTo>
                    <a:lnTo>
                      <a:pt x="13" y="497"/>
                    </a:lnTo>
                    <a:cubicBezTo>
                      <a:pt x="52" y="869"/>
                      <a:pt x="50" y="1210"/>
                      <a:pt x="9" y="1210"/>
                    </a:cubicBezTo>
                    <a:cubicBezTo>
                      <a:pt x="6" y="1210"/>
                      <a:pt x="3" y="1209"/>
                      <a:pt x="0" y="1206"/>
                    </a:cubicBezTo>
                    <a:cubicBezTo>
                      <a:pt x="0" y="1364"/>
                      <a:pt x="0" y="1502"/>
                      <a:pt x="0" y="1589"/>
                    </a:cubicBezTo>
                    <a:cubicBezTo>
                      <a:pt x="8" y="1652"/>
                      <a:pt x="15" y="1679"/>
                      <a:pt x="21" y="1679"/>
                    </a:cubicBezTo>
                    <a:cubicBezTo>
                      <a:pt x="54" y="1679"/>
                      <a:pt x="62" y="816"/>
                      <a:pt x="103" y="816"/>
                    </a:cubicBezTo>
                    <a:cubicBezTo>
                      <a:pt x="105" y="816"/>
                      <a:pt x="107" y="818"/>
                      <a:pt x="110" y="822"/>
                    </a:cubicBezTo>
                    <a:cubicBezTo>
                      <a:pt x="110" y="932"/>
                      <a:pt x="110" y="1096"/>
                      <a:pt x="110" y="1260"/>
                    </a:cubicBezTo>
                    <a:cubicBezTo>
                      <a:pt x="140" y="1230"/>
                      <a:pt x="154" y="1148"/>
                      <a:pt x="178" y="1148"/>
                    </a:cubicBezTo>
                    <a:cubicBezTo>
                      <a:pt x="198" y="1148"/>
                      <a:pt x="223" y="1196"/>
                      <a:pt x="269" y="1351"/>
                    </a:cubicBezTo>
                    <a:lnTo>
                      <a:pt x="269" y="1351"/>
                    </a:lnTo>
                    <a:cubicBezTo>
                      <a:pt x="258" y="1251"/>
                      <a:pt x="233" y="922"/>
                      <a:pt x="223" y="724"/>
                    </a:cubicBezTo>
                    <a:lnTo>
                      <a:pt x="223" y="724"/>
                    </a:lnTo>
                    <a:cubicBezTo>
                      <a:pt x="228" y="738"/>
                      <a:pt x="232" y="746"/>
                      <a:pt x="235" y="749"/>
                    </a:cubicBezTo>
                    <a:lnTo>
                      <a:pt x="235" y="749"/>
                    </a:lnTo>
                    <a:lnTo>
                      <a:pt x="219" y="603"/>
                    </a:lnTo>
                    <a:lnTo>
                      <a:pt x="219" y="603"/>
                    </a:lnTo>
                    <a:cubicBezTo>
                      <a:pt x="219" y="630"/>
                      <a:pt x="221" y="673"/>
                      <a:pt x="223" y="724"/>
                    </a:cubicBezTo>
                    <a:lnTo>
                      <a:pt x="223" y="724"/>
                    </a:lnTo>
                    <a:cubicBezTo>
                      <a:pt x="222" y="721"/>
                      <a:pt x="221" y="717"/>
                      <a:pt x="219" y="713"/>
                    </a:cubicBezTo>
                    <a:lnTo>
                      <a:pt x="164" y="439"/>
                    </a:lnTo>
                    <a:lnTo>
                      <a:pt x="164" y="220"/>
                    </a:lnTo>
                    <a:cubicBezTo>
                      <a:pt x="149" y="150"/>
                      <a:pt x="140" y="121"/>
                      <a:pt x="136" y="121"/>
                    </a:cubicBezTo>
                    <a:lnTo>
                      <a:pt x="136" y="121"/>
                    </a:lnTo>
                    <a:cubicBezTo>
                      <a:pt x="113" y="121"/>
                      <a:pt x="227" y="978"/>
                      <a:pt x="188" y="978"/>
                    </a:cubicBezTo>
                    <a:cubicBezTo>
                      <a:pt x="183" y="978"/>
                      <a:pt x="175" y="964"/>
                      <a:pt x="164" y="932"/>
                    </a:cubicBezTo>
                    <a:lnTo>
                      <a:pt x="110" y="220"/>
                    </a:lnTo>
                    <a:cubicBezTo>
                      <a:pt x="110" y="256"/>
                      <a:pt x="110" y="385"/>
                      <a:pt x="110" y="532"/>
                    </a:cubicBezTo>
                    <a:lnTo>
                      <a:pt x="110" y="532"/>
                    </a:lnTo>
                    <a:cubicBezTo>
                      <a:pt x="95" y="351"/>
                      <a:pt x="75" y="156"/>
                      <a:pt x="55" y="5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4" name="Google Shape;4394;p32"/>
              <p:cNvSpPr/>
              <p:nvPr/>
            </p:nvSpPr>
            <p:spPr>
              <a:xfrm>
                <a:off x="7236637" y="2815795"/>
                <a:ext cx="12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1" h="165" extrusionOk="0">
                    <a:moveTo>
                      <a:pt x="1" y="165"/>
                    </a:moveTo>
                    <a:cubicBezTo>
                      <a:pt x="1" y="110"/>
                      <a:pt x="1" y="55"/>
                      <a:pt x="1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5" name="Google Shape;4395;p32"/>
              <p:cNvSpPr/>
              <p:nvPr/>
            </p:nvSpPr>
            <p:spPr>
              <a:xfrm>
                <a:off x="7206995" y="2269116"/>
                <a:ext cx="12177" cy="8262"/>
              </a:xfrm>
              <a:custGeom>
                <a:avLst/>
                <a:gdLst/>
                <a:ahLst/>
                <a:cxnLst/>
                <a:rect l="l" t="t" r="r" b="b"/>
                <a:pathLst>
                  <a:path w="987" h="675" extrusionOk="0">
                    <a:moveTo>
                      <a:pt x="583" y="0"/>
                    </a:moveTo>
                    <a:cubicBezTo>
                      <a:pt x="438" y="0"/>
                      <a:pt x="248" y="119"/>
                      <a:pt x="1" y="455"/>
                    </a:cubicBezTo>
                    <a:cubicBezTo>
                      <a:pt x="275" y="455"/>
                      <a:pt x="275" y="455"/>
                      <a:pt x="494" y="181"/>
                    </a:cubicBezTo>
                    <a:lnTo>
                      <a:pt x="987" y="674"/>
                    </a:lnTo>
                    <a:cubicBezTo>
                      <a:pt x="987" y="526"/>
                      <a:pt x="886" y="0"/>
                      <a:pt x="583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6" name="Google Shape;4396;p32"/>
              <p:cNvSpPr/>
              <p:nvPr/>
            </p:nvSpPr>
            <p:spPr>
              <a:xfrm>
                <a:off x="7213735" y="2277278"/>
                <a:ext cx="4738" cy="12"/>
              </a:xfrm>
              <a:custGeom>
                <a:avLst/>
                <a:gdLst/>
                <a:ahLst/>
                <a:cxnLst/>
                <a:rect l="l" t="t" r="r" b="b"/>
                <a:pathLst>
                  <a:path w="384" h="1" extrusionOk="0">
                    <a:moveTo>
                      <a:pt x="274" y="0"/>
                    </a:moveTo>
                    <a:lnTo>
                      <a:pt x="38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7" name="Google Shape;4397;p32"/>
              <p:cNvSpPr/>
              <p:nvPr/>
            </p:nvSpPr>
            <p:spPr>
              <a:xfrm>
                <a:off x="7211718" y="2275945"/>
                <a:ext cx="24330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111" extrusionOk="0">
                    <a:moveTo>
                      <a:pt x="1807" y="1"/>
                    </a:moveTo>
                    <a:cubicBezTo>
                      <a:pt x="548" y="110"/>
                      <a:pt x="876" y="55"/>
                      <a:pt x="0" y="110"/>
                    </a:cubicBezTo>
                    <a:lnTo>
                      <a:pt x="767" y="110"/>
                    </a:lnTo>
                    <a:cubicBezTo>
                      <a:pt x="876" y="92"/>
                      <a:pt x="949" y="86"/>
                      <a:pt x="1014" y="86"/>
                    </a:cubicBezTo>
                    <a:cubicBezTo>
                      <a:pt x="1144" y="86"/>
                      <a:pt x="1242" y="110"/>
                      <a:pt x="1534" y="110"/>
                    </a:cubicBezTo>
                    <a:cubicBezTo>
                      <a:pt x="1725" y="83"/>
                      <a:pt x="1657" y="83"/>
                      <a:pt x="1561" y="83"/>
                    </a:cubicBezTo>
                    <a:cubicBezTo>
                      <a:pt x="1465" y="83"/>
                      <a:pt x="1342" y="83"/>
                      <a:pt x="1424" y="55"/>
                    </a:cubicBezTo>
                    <a:lnTo>
                      <a:pt x="1972" y="55"/>
                    </a:lnTo>
                    <a:lnTo>
                      <a:pt x="1807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8" name="Google Shape;4398;p32"/>
              <p:cNvSpPr/>
              <p:nvPr/>
            </p:nvSpPr>
            <p:spPr>
              <a:xfrm>
                <a:off x="7220475" y="2276611"/>
                <a:ext cx="7440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03" h="1" extrusionOk="0">
                    <a:moveTo>
                      <a:pt x="0" y="0"/>
                    </a:moveTo>
                    <a:lnTo>
                      <a:pt x="603" y="0"/>
                    </a:lnTo>
                    <a:cubicBezTo>
                      <a:pt x="383" y="0"/>
                      <a:pt x="164" y="0"/>
                      <a:pt x="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9" name="Google Shape;4399;p32"/>
              <p:cNvSpPr/>
              <p:nvPr/>
            </p:nvSpPr>
            <p:spPr>
              <a:xfrm>
                <a:off x="7215752" y="2276611"/>
                <a:ext cx="10154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823" h="56" extrusionOk="0">
                    <a:moveTo>
                      <a:pt x="275" y="0"/>
                    </a:moveTo>
                    <a:lnTo>
                      <a:pt x="1" y="55"/>
                    </a:lnTo>
                    <a:lnTo>
                      <a:pt x="822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0" name="Google Shape;4400;p32"/>
              <p:cNvSpPr/>
              <p:nvPr/>
            </p:nvSpPr>
            <p:spPr>
              <a:xfrm>
                <a:off x="7217105" y="2276611"/>
                <a:ext cx="271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" extrusionOk="0">
                    <a:moveTo>
                      <a:pt x="219" y="0"/>
                    </a:moveTo>
                    <a:lnTo>
                      <a:pt x="110" y="0"/>
                    </a:lnTo>
                    <a:cubicBezTo>
                      <a:pt x="0" y="0"/>
                      <a:pt x="110" y="0"/>
                      <a:pt x="219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1" name="Google Shape;4401;p32"/>
              <p:cNvSpPr/>
              <p:nvPr/>
            </p:nvSpPr>
            <p:spPr>
              <a:xfrm>
                <a:off x="7218446" y="2275280"/>
                <a:ext cx="14200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111" extrusionOk="0">
                    <a:moveTo>
                      <a:pt x="734" y="47"/>
                    </a:moveTo>
                    <a:lnTo>
                      <a:pt x="658" y="56"/>
                    </a:lnTo>
                    <a:cubicBezTo>
                      <a:pt x="530" y="74"/>
                      <a:pt x="512" y="80"/>
                      <a:pt x="538" y="80"/>
                    </a:cubicBezTo>
                    <a:cubicBezTo>
                      <a:pt x="591" y="80"/>
                      <a:pt x="822" y="56"/>
                      <a:pt x="713" y="56"/>
                    </a:cubicBezTo>
                    <a:cubicBezTo>
                      <a:pt x="722" y="52"/>
                      <a:pt x="730" y="49"/>
                      <a:pt x="734" y="47"/>
                    </a:cubicBezTo>
                    <a:close/>
                    <a:moveTo>
                      <a:pt x="1151" y="1"/>
                    </a:moveTo>
                    <a:cubicBezTo>
                      <a:pt x="1041" y="1"/>
                      <a:pt x="220" y="56"/>
                      <a:pt x="1" y="110"/>
                    </a:cubicBezTo>
                    <a:lnTo>
                      <a:pt x="56" y="110"/>
                    </a:lnTo>
                    <a:cubicBezTo>
                      <a:pt x="249" y="72"/>
                      <a:pt x="580" y="33"/>
                      <a:pt x="699" y="33"/>
                    </a:cubicBezTo>
                    <a:cubicBezTo>
                      <a:pt x="738" y="33"/>
                      <a:pt x="754" y="37"/>
                      <a:pt x="734" y="47"/>
                    </a:cubicBezTo>
                    <a:lnTo>
                      <a:pt x="734" y="47"/>
                    </a:lnTo>
                    <a:lnTo>
                      <a:pt x="115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2" name="Google Shape;4402;p32"/>
              <p:cNvSpPr/>
              <p:nvPr/>
            </p:nvSpPr>
            <p:spPr>
              <a:xfrm>
                <a:off x="7219799" y="2276611"/>
                <a:ext cx="1357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" extrusionOk="0">
                    <a:moveTo>
                      <a:pt x="0" y="0"/>
                    </a:moveTo>
                    <a:lnTo>
                      <a:pt x="55" y="0"/>
                    </a:lnTo>
                    <a:cubicBezTo>
                      <a:pt x="110" y="0"/>
                      <a:pt x="55" y="0"/>
                      <a:pt x="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3" name="Google Shape;4403;p32"/>
              <p:cNvSpPr/>
              <p:nvPr/>
            </p:nvSpPr>
            <p:spPr>
              <a:xfrm>
                <a:off x="7219123" y="2276611"/>
                <a:ext cx="407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330" h="1" extrusionOk="0">
                    <a:moveTo>
                      <a:pt x="1" y="0"/>
                    </a:moveTo>
                    <a:lnTo>
                      <a:pt x="110" y="0"/>
                    </a:lnTo>
                    <a:lnTo>
                      <a:pt x="329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4" name="Google Shape;4404;p32"/>
              <p:cNvSpPr/>
              <p:nvPr/>
            </p:nvSpPr>
            <p:spPr>
              <a:xfrm>
                <a:off x="7217782" y="2273960"/>
                <a:ext cx="18247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65" extrusionOk="0">
                    <a:moveTo>
                      <a:pt x="1260" y="0"/>
                    </a:moveTo>
                    <a:cubicBezTo>
                      <a:pt x="931" y="0"/>
                      <a:pt x="383" y="110"/>
                      <a:pt x="0" y="165"/>
                    </a:cubicBezTo>
                    <a:cubicBezTo>
                      <a:pt x="212" y="134"/>
                      <a:pt x="303" y="125"/>
                      <a:pt x="335" y="125"/>
                    </a:cubicBezTo>
                    <a:cubicBezTo>
                      <a:pt x="389" y="125"/>
                      <a:pt x="291" y="149"/>
                      <a:pt x="311" y="149"/>
                    </a:cubicBezTo>
                    <a:cubicBezTo>
                      <a:pt x="323" y="149"/>
                      <a:pt x="381" y="140"/>
                      <a:pt x="548" y="110"/>
                    </a:cubicBezTo>
                    <a:cubicBezTo>
                      <a:pt x="493" y="110"/>
                      <a:pt x="1041" y="55"/>
                      <a:pt x="1479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5" name="Google Shape;4405;p32"/>
              <p:cNvSpPr/>
              <p:nvPr/>
            </p:nvSpPr>
            <p:spPr>
              <a:xfrm>
                <a:off x="7240007" y="2271962"/>
                <a:ext cx="2036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" extrusionOk="0">
                    <a:moveTo>
                      <a:pt x="165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6" name="Google Shape;4406;p32"/>
              <p:cNvSpPr/>
              <p:nvPr/>
            </p:nvSpPr>
            <p:spPr>
              <a:xfrm>
                <a:off x="7223169" y="2269976"/>
                <a:ext cx="24182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384" extrusionOk="0">
                    <a:moveTo>
                      <a:pt x="657" y="274"/>
                    </a:moveTo>
                    <a:cubicBezTo>
                      <a:pt x="556" y="293"/>
                      <a:pt x="471" y="308"/>
                      <a:pt x="401" y="321"/>
                    </a:cubicBezTo>
                    <a:lnTo>
                      <a:pt x="401" y="321"/>
                    </a:lnTo>
                    <a:cubicBezTo>
                      <a:pt x="422" y="311"/>
                      <a:pt x="446" y="302"/>
                      <a:pt x="474" y="293"/>
                    </a:cubicBezTo>
                    <a:lnTo>
                      <a:pt x="474" y="293"/>
                    </a:lnTo>
                    <a:cubicBezTo>
                      <a:pt x="412" y="307"/>
                      <a:pt x="363" y="322"/>
                      <a:pt x="368" y="327"/>
                    </a:cubicBezTo>
                    <a:lnTo>
                      <a:pt x="368" y="327"/>
                    </a:lnTo>
                    <a:cubicBezTo>
                      <a:pt x="329" y="334"/>
                      <a:pt x="294" y="340"/>
                      <a:pt x="264" y="346"/>
                    </a:cubicBezTo>
                    <a:lnTo>
                      <a:pt x="264" y="346"/>
                    </a:lnTo>
                    <a:cubicBezTo>
                      <a:pt x="284" y="344"/>
                      <a:pt x="298" y="343"/>
                      <a:pt x="308" y="343"/>
                    </a:cubicBezTo>
                    <a:cubicBezTo>
                      <a:pt x="323" y="343"/>
                      <a:pt x="329" y="345"/>
                      <a:pt x="332" y="347"/>
                    </a:cubicBezTo>
                    <a:lnTo>
                      <a:pt x="332" y="347"/>
                    </a:lnTo>
                    <a:lnTo>
                      <a:pt x="657" y="274"/>
                    </a:lnTo>
                    <a:close/>
                    <a:moveTo>
                      <a:pt x="264" y="346"/>
                    </a:moveTo>
                    <a:cubicBezTo>
                      <a:pt x="217" y="350"/>
                      <a:pt x="137" y="361"/>
                      <a:pt x="0" y="384"/>
                    </a:cubicBezTo>
                    <a:cubicBezTo>
                      <a:pt x="39" y="384"/>
                      <a:pt x="50" y="384"/>
                      <a:pt x="264" y="346"/>
                    </a:cubicBezTo>
                    <a:close/>
                    <a:moveTo>
                      <a:pt x="1862" y="1"/>
                    </a:moveTo>
                    <a:cubicBezTo>
                      <a:pt x="1808" y="1"/>
                      <a:pt x="548" y="274"/>
                      <a:pt x="164" y="329"/>
                    </a:cubicBezTo>
                    <a:lnTo>
                      <a:pt x="500" y="284"/>
                    </a:lnTo>
                    <a:lnTo>
                      <a:pt x="500" y="284"/>
                    </a:lnTo>
                    <a:cubicBezTo>
                      <a:pt x="491" y="287"/>
                      <a:pt x="482" y="290"/>
                      <a:pt x="474" y="293"/>
                    </a:cubicBezTo>
                    <a:lnTo>
                      <a:pt x="474" y="293"/>
                    </a:lnTo>
                    <a:cubicBezTo>
                      <a:pt x="493" y="288"/>
                      <a:pt x="514" y="284"/>
                      <a:pt x="534" y="280"/>
                    </a:cubicBezTo>
                    <a:lnTo>
                      <a:pt x="534" y="280"/>
                    </a:lnTo>
                    <a:lnTo>
                      <a:pt x="690" y="259"/>
                    </a:lnTo>
                    <a:lnTo>
                      <a:pt x="690" y="259"/>
                    </a:lnTo>
                    <a:cubicBezTo>
                      <a:pt x="713" y="259"/>
                      <a:pt x="723" y="264"/>
                      <a:pt x="712" y="274"/>
                    </a:cubicBezTo>
                    <a:cubicBezTo>
                      <a:pt x="436" y="338"/>
                      <a:pt x="366" y="352"/>
                      <a:pt x="345" y="352"/>
                    </a:cubicBezTo>
                    <a:cubicBezTo>
                      <a:pt x="335" y="352"/>
                      <a:pt x="336" y="349"/>
                      <a:pt x="332" y="347"/>
                    </a:cubicBezTo>
                    <a:lnTo>
                      <a:pt x="332" y="347"/>
                    </a:lnTo>
                    <a:lnTo>
                      <a:pt x="164" y="384"/>
                    </a:lnTo>
                    <a:lnTo>
                      <a:pt x="986" y="274"/>
                    </a:lnTo>
                    <a:cubicBezTo>
                      <a:pt x="1032" y="263"/>
                      <a:pt x="1030" y="259"/>
                      <a:pt x="1002" y="259"/>
                    </a:cubicBezTo>
                    <a:cubicBezTo>
                      <a:pt x="982" y="259"/>
                      <a:pt x="950" y="261"/>
                      <a:pt x="914" y="264"/>
                    </a:cubicBezTo>
                    <a:lnTo>
                      <a:pt x="914" y="264"/>
                    </a:lnTo>
                    <a:cubicBezTo>
                      <a:pt x="1264" y="165"/>
                      <a:pt x="1316" y="165"/>
                      <a:pt x="1369" y="165"/>
                    </a:cubicBezTo>
                    <a:cubicBezTo>
                      <a:pt x="1351" y="171"/>
                      <a:pt x="1344" y="174"/>
                      <a:pt x="1347" y="174"/>
                    </a:cubicBezTo>
                    <a:cubicBezTo>
                      <a:pt x="1365" y="174"/>
                      <a:pt x="1960" y="1"/>
                      <a:pt x="1862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7" name="Google Shape;4407;p32"/>
              <p:cNvSpPr/>
              <p:nvPr/>
            </p:nvSpPr>
            <p:spPr>
              <a:xfrm>
                <a:off x="7234620" y="2270642"/>
                <a:ext cx="5416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10" extrusionOk="0">
                    <a:moveTo>
                      <a:pt x="438" y="0"/>
                    </a:moveTo>
                    <a:lnTo>
                      <a:pt x="110" y="55"/>
                    </a:lnTo>
                    <a:lnTo>
                      <a:pt x="0" y="110"/>
                    </a:lnTo>
                    <a:lnTo>
                      <a:pt x="438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8" name="Google Shape;4408;p32"/>
              <p:cNvSpPr/>
              <p:nvPr/>
            </p:nvSpPr>
            <p:spPr>
              <a:xfrm>
                <a:off x="7222493" y="2269056"/>
                <a:ext cx="20715" cy="4969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406" extrusionOk="0">
                    <a:moveTo>
                      <a:pt x="1602" y="0"/>
                    </a:moveTo>
                    <a:cubicBezTo>
                      <a:pt x="1511" y="0"/>
                      <a:pt x="1240" y="47"/>
                      <a:pt x="1151" y="77"/>
                    </a:cubicBezTo>
                    <a:cubicBezTo>
                      <a:pt x="1073" y="115"/>
                      <a:pt x="941" y="154"/>
                      <a:pt x="909" y="154"/>
                    </a:cubicBezTo>
                    <a:cubicBezTo>
                      <a:pt x="896" y="154"/>
                      <a:pt x="899" y="147"/>
                      <a:pt x="931" y="131"/>
                    </a:cubicBezTo>
                    <a:lnTo>
                      <a:pt x="931" y="131"/>
                    </a:lnTo>
                    <a:lnTo>
                      <a:pt x="658" y="186"/>
                    </a:lnTo>
                    <a:cubicBezTo>
                      <a:pt x="110" y="350"/>
                      <a:pt x="0" y="405"/>
                      <a:pt x="55" y="405"/>
                    </a:cubicBezTo>
                    <a:lnTo>
                      <a:pt x="408" y="327"/>
                    </a:lnTo>
                    <a:lnTo>
                      <a:pt x="408" y="327"/>
                    </a:lnTo>
                    <a:cubicBezTo>
                      <a:pt x="337" y="348"/>
                      <a:pt x="251" y="376"/>
                      <a:pt x="165" y="405"/>
                    </a:cubicBezTo>
                    <a:cubicBezTo>
                      <a:pt x="384" y="350"/>
                      <a:pt x="658" y="296"/>
                      <a:pt x="822" y="241"/>
                    </a:cubicBezTo>
                    <a:cubicBezTo>
                      <a:pt x="1016" y="196"/>
                      <a:pt x="1088" y="180"/>
                      <a:pt x="1088" y="180"/>
                    </a:cubicBezTo>
                    <a:lnTo>
                      <a:pt x="1088" y="180"/>
                    </a:lnTo>
                    <a:cubicBezTo>
                      <a:pt x="1087" y="180"/>
                      <a:pt x="573" y="296"/>
                      <a:pt x="493" y="296"/>
                    </a:cubicBezTo>
                    <a:cubicBezTo>
                      <a:pt x="747" y="194"/>
                      <a:pt x="860" y="187"/>
                      <a:pt x="1400" y="55"/>
                    </a:cubicBezTo>
                    <a:lnTo>
                      <a:pt x="1400" y="55"/>
                    </a:lnTo>
                    <a:cubicBezTo>
                      <a:pt x="1344" y="76"/>
                      <a:pt x="1288" y="103"/>
                      <a:pt x="1260" y="131"/>
                    </a:cubicBezTo>
                    <a:cubicBezTo>
                      <a:pt x="1632" y="32"/>
                      <a:pt x="1679" y="0"/>
                      <a:pt x="1602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9" name="Google Shape;4409;p32"/>
              <p:cNvSpPr/>
              <p:nvPr/>
            </p:nvSpPr>
            <p:spPr>
              <a:xfrm>
                <a:off x="7221816" y="2273960"/>
                <a:ext cx="2714" cy="514"/>
              </a:xfrm>
              <a:custGeom>
                <a:avLst/>
                <a:gdLst/>
                <a:ahLst/>
                <a:cxnLst/>
                <a:rect l="l" t="t" r="r" b="b"/>
                <a:pathLst>
                  <a:path w="220" h="42" extrusionOk="0">
                    <a:moveTo>
                      <a:pt x="165" y="0"/>
                    </a:moveTo>
                    <a:cubicBezTo>
                      <a:pt x="28" y="28"/>
                      <a:pt x="1" y="41"/>
                      <a:pt x="28" y="41"/>
                    </a:cubicBezTo>
                    <a:cubicBezTo>
                      <a:pt x="55" y="41"/>
                      <a:pt x="138" y="28"/>
                      <a:pt x="22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0" name="Google Shape;4410;p32"/>
              <p:cNvSpPr/>
              <p:nvPr/>
            </p:nvSpPr>
            <p:spPr>
              <a:xfrm>
                <a:off x="7235960" y="2269976"/>
                <a:ext cx="69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56" y="1"/>
                    </a:cubicBezTo>
                    <a:cubicBezTo>
                      <a:pt x="56" y="1"/>
                      <a:pt x="56" y="1"/>
                      <a:pt x="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1" name="Google Shape;4411;p32"/>
              <p:cNvSpPr/>
              <p:nvPr/>
            </p:nvSpPr>
            <p:spPr>
              <a:xfrm>
                <a:off x="7222493" y="2272628"/>
                <a:ext cx="4059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329" h="56" extrusionOk="0">
                    <a:moveTo>
                      <a:pt x="274" y="1"/>
                    </a:moveTo>
                    <a:cubicBezTo>
                      <a:pt x="252" y="8"/>
                      <a:pt x="232" y="14"/>
                      <a:pt x="214" y="20"/>
                    </a:cubicBezTo>
                    <a:lnTo>
                      <a:pt x="214" y="20"/>
                    </a:lnTo>
                    <a:lnTo>
                      <a:pt x="329" y="1"/>
                    </a:lnTo>
                    <a:close/>
                    <a:moveTo>
                      <a:pt x="214" y="20"/>
                    </a:moveTo>
                    <a:lnTo>
                      <a:pt x="0" y="55"/>
                    </a:lnTo>
                    <a:cubicBezTo>
                      <a:pt x="48" y="55"/>
                      <a:pt x="95" y="55"/>
                      <a:pt x="214" y="2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2" name="Google Shape;4412;p32"/>
              <p:cNvSpPr/>
              <p:nvPr/>
            </p:nvSpPr>
            <p:spPr>
              <a:xfrm>
                <a:off x="7216429" y="2258036"/>
                <a:ext cx="24971" cy="15753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287" extrusionOk="0">
                    <a:moveTo>
                      <a:pt x="1479" y="110"/>
                    </a:moveTo>
                    <a:cubicBezTo>
                      <a:pt x="1461" y="110"/>
                      <a:pt x="1455" y="116"/>
                      <a:pt x="1434" y="137"/>
                    </a:cubicBezTo>
                    <a:lnTo>
                      <a:pt x="1434" y="137"/>
                    </a:lnTo>
                    <a:cubicBezTo>
                      <a:pt x="1448" y="129"/>
                      <a:pt x="1464" y="120"/>
                      <a:pt x="1479" y="110"/>
                    </a:cubicBezTo>
                    <a:close/>
                    <a:moveTo>
                      <a:pt x="1370" y="987"/>
                    </a:moveTo>
                    <a:cubicBezTo>
                      <a:pt x="628" y="1184"/>
                      <a:pt x="1226" y="1025"/>
                      <a:pt x="663" y="1194"/>
                    </a:cubicBezTo>
                    <a:lnTo>
                      <a:pt x="663" y="1194"/>
                    </a:lnTo>
                    <a:cubicBezTo>
                      <a:pt x="899" y="1109"/>
                      <a:pt x="1288" y="987"/>
                      <a:pt x="1370" y="987"/>
                    </a:cubicBezTo>
                    <a:close/>
                    <a:moveTo>
                      <a:pt x="1808" y="1"/>
                    </a:moveTo>
                    <a:lnTo>
                      <a:pt x="1808" y="1"/>
                    </a:lnTo>
                    <a:cubicBezTo>
                      <a:pt x="1534" y="165"/>
                      <a:pt x="1151" y="384"/>
                      <a:pt x="877" y="548"/>
                    </a:cubicBezTo>
                    <a:cubicBezTo>
                      <a:pt x="1282" y="290"/>
                      <a:pt x="1390" y="181"/>
                      <a:pt x="1434" y="137"/>
                    </a:cubicBezTo>
                    <a:lnTo>
                      <a:pt x="1434" y="137"/>
                    </a:lnTo>
                    <a:cubicBezTo>
                      <a:pt x="1193" y="281"/>
                      <a:pt x="1099" y="329"/>
                      <a:pt x="1151" y="329"/>
                    </a:cubicBezTo>
                    <a:cubicBezTo>
                      <a:pt x="822" y="548"/>
                      <a:pt x="877" y="494"/>
                      <a:pt x="712" y="603"/>
                    </a:cubicBezTo>
                    <a:cubicBezTo>
                      <a:pt x="493" y="768"/>
                      <a:pt x="329" y="877"/>
                      <a:pt x="0" y="1096"/>
                    </a:cubicBezTo>
                    <a:cubicBezTo>
                      <a:pt x="0" y="1101"/>
                      <a:pt x="4" y="1103"/>
                      <a:pt x="11" y="1103"/>
                    </a:cubicBezTo>
                    <a:cubicBezTo>
                      <a:pt x="40" y="1103"/>
                      <a:pt x="128" y="1059"/>
                      <a:pt x="206" y="1014"/>
                    </a:cubicBezTo>
                    <a:lnTo>
                      <a:pt x="206" y="1014"/>
                    </a:lnTo>
                    <a:lnTo>
                      <a:pt x="0" y="1151"/>
                    </a:lnTo>
                    <a:cubicBezTo>
                      <a:pt x="153" y="1075"/>
                      <a:pt x="359" y="972"/>
                      <a:pt x="377" y="972"/>
                    </a:cubicBezTo>
                    <a:cubicBezTo>
                      <a:pt x="385" y="972"/>
                      <a:pt x="358" y="991"/>
                      <a:pt x="274" y="1041"/>
                    </a:cubicBezTo>
                    <a:cubicBezTo>
                      <a:pt x="223" y="1075"/>
                      <a:pt x="204" y="1088"/>
                      <a:pt x="206" y="1088"/>
                    </a:cubicBezTo>
                    <a:cubicBezTo>
                      <a:pt x="212" y="1088"/>
                      <a:pt x="325" y="1024"/>
                      <a:pt x="439" y="987"/>
                    </a:cubicBezTo>
                    <a:lnTo>
                      <a:pt x="439" y="987"/>
                    </a:lnTo>
                    <a:cubicBezTo>
                      <a:pt x="274" y="1151"/>
                      <a:pt x="712" y="1041"/>
                      <a:pt x="384" y="1206"/>
                    </a:cubicBezTo>
                    <a:lnTo>
                      <a:pt x="1096" y="987"/>
                    </a:lnTo>
                    <a:lnTo>
                      <a:pt x="1096" y="987"/>
                    </a:lnTo>
                    <a:cubicBezTo>
                      <a:pt x="767" y="1096"/>
                      <a:pt x="1096" y="987"/>
                      <a:pt x="658" y="1151"/>
                    </a:cubicBezTo>
                    <a:cubicBezTo>
                      <a:pt x="415" y="1232"/>
                      <a:pt x="359" y="1253"/>
                      <a:pt x="374" y="1253"/>
                    </a:cubicBezTo>
                    <a:cubicBezTo>
                      <a:pt x="390" y="1253"/>
                      <a:pt x="491" y="1228"/>
                      <a:pt x="526" y="1228"/>
                    </a:cubicBezTo>
                    <a:cubicBezTo>
                      <a:pt x="533" y="1228"/>
                      <a:pt x="537" y="1229"/>
                      <a:pt x="537" y="1231"/>
                    </a:cubicBezTo>
                    <a:lnTo>
                      <a:pt x="537" y="1231"/>
                    </a:lnTo>
                    <a:cubicBezTo>
                      <a:pt x="507" y="1240"/>
                      <a:pt x="474" y="1250"/>
                      <a:pt x="439" y="1260"/>
                    </a:cubicBezTo>
                    <a:cubicBezTo>
                      <a:pt x="401" y="1279"/>
                      <a:pt x="397" y="1287"/>
                      <a:pt x="416" y="1287"/>
                    </a:cubicBezTo>
                    <a:cubicBezTo>
                      <a:pt x="495" y="1287"/>
                      <a:pt x="999" y="1144"/>
                      <a:pt x="1046" y="1144"/>
                    </a:cubicBezTo>
                    <a:cubicBezTo>
                      <a:pt x="1052" y="1144"/>
                      <a:pt x="1051" y="1146"/>
                      <a:pt x="1041" y="1151"/>
                    </a:cubicBezTo>
                    <a:cubicBezTo>
                      <a:pt x="1534" y="987"/>
                      <a:pt x="1260" y="1041"/>
                      <a:pt x="1644" y="932"/>
                    </a:cubicBezTo>
                    <a:cubicBezTo>
                      <a:pt x="1750" y="902"/>
                      <a:pt x="1784" y="892"/>
                      <a:pt x="1790" y="892"/>
                    </a:cubicBezTo>
                    <a:cubicBezTo>
                      <a:pt x="1798" y="892"/>
                      <a:pt x="1730" y="917"/>
                      <a:pt x="1760" y="917"/>
                    </a:cubicBezTo>
                    <a:cubicBezTo>
                      <a:pt x="1779" y="917"/>
                      <a:pt x="1836" y="907"/>
                      <a:pt x="1972" y="877"/>
                    </a:cubicBezTo>
                    <a:cubicBezTo>
                      <a:pt x="2023" y="852"/>
                      <a:pt x="2006" y="841"/>
                      <a:pt x="1946" y="841"/>
                    </a:cubicBezTo>
                    <a:cubicBezTo>
                      <a:pt x="1757" y="841"/>
                      <a:pt x="1138" y="948"/>
                      <a:pt x="903" y="1031"/>
                    </a:cubicBezTo>
                    <a:lnTo>
                      <a:pt x="903" y="1031"/>
                    </a:lnTo>
                    <a:lnTo>
                      <a:pt x="1315" y="877"/>
                    </a:lnTo>
                    <a:lnTo>
                      <a:pt x="1315" y="877"/>
                    </a:lnTo>
                    <a:cubicBezTo>
                      <a:pt x="1220" y="893"/>
                      <a:pt x="1152" y="904"/>
                      <a:pt x="1121" y="904"/>
                    </a:cubicBezTo>
                    <a:cubicBezTo>
                      <a:pt x="1046" y="904"/>
                      <a:pt x="1193" y="837"/>
                      <a:pt x="1698" y="603"/>
                    </a:cubicBezTo>
                    <a:lnTo>
                      <a:pt x="1698" y="603"/>
                    </a:lnTo>
                    <a:cubicBezTo>
                      <a:pt x="1593" y="643"/>
                      <a:pt x="1548" y="654"/>
                      <a:pt x="1527" y="654"/>
                    </a:cubicBezTo>
                    <a:cubicBezTo>
                      <a:pt x="1501" y="654"/>
                      <a:pt x="1513" y="637"/>
                      <a:pt x="1493" y="637"/>
                    </a:cubicBezTo>
                    <a:cubicBezTo>
                      <a:pt x="1463" y="637"/>
                      <a:pt x="1358" y="676"/>
                      <a:pt x="932" y="877"/>
                    </a:cubicBezTo>
                    <a:cubicBezTo>
                      <a:pt x="1151" y="768"/>
                      <a:pt x="1096" y="768"/>
                      <a:pt x="1205" y="713"/>
                    </a:cubicBezTo>
                    <a:lnTo>
                      <a:pt x="1205" y="713"/>
                    </a:lnTo>
                    <a:lnTo>
                      <a:pt x="877" y="877"/>
                    </a:lnTo>
                    <a:cubicBezTo>
                      <a:pt x="877" y="822"/>
                      <a:pt x="1370" y="658"/>
                      <a:pt x="1315" y="603"/>
                    </a:cubicBezTo>
                    <a:lnTo>
                      <a:pt x="1315" y="603"/>
                    </a:lnTo>
                    <a:cubicBezTo>
                      <a:pt x="932" y="822"/>
                      <a:pt x="822" y="877"/>
                      <a:pt x="493" y="1041"/>
                    </a:cubicBezTo>
                    <a:cubicBezTo>
                      <a:pt x="932" y="822"/>
                      <a:pt x="1260" y="603"/>
                      <a:pt x="1644" y="384"/>
                    </a:cubicBezTo>
                    <a:lnTo>
                      <a:pt x="1644" y="384"/>
                    </a:lnTo>
                    <a:lnTo>
                      <a:pt x="1205" y="603"/>
                    </a:lnTo>
                    <a:cubicBezTo>
                      <a:pt x="1221" y="596"/>
                      <a:pt x="1226" y="592"/>
                      <a:pt x="1225" y="592"/>
                    </a:cubicBezTo>
                    <a:lnTo>
                      <a:pt x="1225" y="592"/>
                    </a:lnTo>
                    <a:cubicBezTo>
                      <a:pt x="1213" y="592"/>
                      <a:pt x="916" y="720"/>
                      <a:pt x="822" y="768"/>
                    </a:cubicBezTo>
                    <a:cubicBezTo>
                      <a:pt x="767" y="768"/>
                      <a:pt x="1315" y="548"/>
                      <a:pt x="1534" y="384"/>
                    </a:cubicBezTo>
                    <a:cubicBezTo>
                      <a:pt x="1551" y="373"/>
                      <a:pt x="1556" y="368"/>
                      <a:pt x="1551" y="368"/>
                    </a:cubicBezTo>
                    <a:cubicBezTo>
                      <a:pt x="1524" y="368"/>
                      <a:pt x="1172" y="540"/>
                      <a:pt x="1031" y="609"/>
                    </a:cubicBezTo>
                    <a:lnTo>
                      <a:pt x="1031" y="609"/>
                    </a:lnTo>
                    <a:lnTo>
                      <a:pt x="1041" y="603"/>
                    </a:lnTo>
                    <a:lnTo>
                      <a:pt x="1041" y="603"/>
                    </a:lnTo>
                    <a:cubicBezTo>
                      <a:pt x="993" y="627"/>
                      <a:pt x="973" y="637"/>
                      <a:pt x="974" y="637"/>
                    </a:cubicBezTo>
                    <a:cubicBezTo>
                      <a:pt x="974" y="637"/>
                      <a:pt x="996" y="626"/>
                      <a:pt x="1031" y="609"/>
                    </a:cubicBezTo>
                    <a:lnTo>
                      <a:pt x="1031" y="609"/>
                    </a:lnTo>
                    <a:lnTo>
                      <a:pt x="658" y="822"/>
                    </a:lnTo>
                    <a:cubicBezTo>
                      <a:pt x="648" y="827"/>
                      <a:pt x="642" y="830"/>
                      <a:pt x="639" y="830"/>
                    </a:cubicBezTo>
                    <a:cubicBezTo>
                      <a:pt x="617" y="830"/>
                      <a:pt x="863" y="651"/>
                      <a:pt x="840" y="651"/>
                    </a:cubicBezTo>
                    <a:cubicBezTo>
                      <a:pt x="838" y="651"/>
                      <a:pt x="832" y="653"/>
                      <a:pt x="822" y="658"/>
                    </a:cubicBezTo>
                    <a:cubicBezTo>
                      <a:pt x="1315" y="275"/>
                      <a:pt x="1260" y="384"/>
                      <a:pt x="1534" y="275"/>
                    </a:cubicBezTo>
                    <a:cubicBezTo>
                      <a:pt x="1644" y="165"/>
                      <a:pt x="1644" y="165"/>
                      <a:pt x="1808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3" name="Google Shape;4413;p32"/>
              <p:cNvSpPr/>
              <p:nvPr/>
            </p:nvSpPr>
            <p:spPr>
              <a:xfrm>
                <a:off x="7238654" y="2256717"/>
                <a:ext cx="2714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5" extrusionOk="0">
                    <a:moveTo>
                      <a:pt x="220" y="0"/>
                    </a:moveTo>
                    <a:lnTo>
                      <a:pt x="1" y="164"/>
                    </a:lnTo>
                    <a:lnTo>
                      <a:pt x="165" y="55"/>
                    </a:lnTo>
                    <a:cubicBezTo>
                      <a:pt x="165" y="55"/>
                      <a:pt x="165" y="55"/>
                      <a:pt x="22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4" name="Google Shape;4414;p32"/>
              <p:cNvSpPr/>
              <p:nvPr/>
            </p:nvSpPr>
            <p:spPr>
              <a:xfrm>
                <a:off x="7234620" y="2258703"/>
                <a:ext cx="691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6" h="56" extrusionOk="0">
                    <a:moveTo>
                      <a:pt x="0" y="55"/>
                    </a:move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5" name="Google Shape;4415;p32"/>
              <p:cNvSpPr/>
              <p:nvPr/>
            </p:nvSpPr>
            <p:spPr>
              <a:xfrm>
                <a:off x="7219123" y="2270642"/>
                <a:ext cx="691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6" h="56" extrusionOk="0">
                    <a:moveTo>
                      <a:pt x="1" y="55"/>
                    </a:move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6" name="Google Shape;4416;p32"/>
              <p:cNvSpPr/>
              <p:nvPr/>
            </p:nvSpPr>
            <p:spPr>
              <a:xfrm>
                <a:off x="7236637" y="2259368"/>
                <a:ext cx="4738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384" h="275" extrusionOk="0">
                    <a:moveTo>
                      <a:pt x="384" y="0"/>
                    </a:moveTo>
                    <a:lnTo>
                      <a:pt x="1" y="274"/>
                    </a:lnTo>
                    <a:cubicBezTo>
                      <a:pt x="165" y="165"/>
                      <a:pt x="329" y="110"/>
                      <a:pt x="384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7" name="Google Shape;4417;p32"/>
              <p:cNvSpPr/>
              <p:nvPr/>
            </p:nvSpPr>
            <p:spPr>
              <a:xfrm>
                <a:off x="7237314" y="2263086"/>
                <a:ext cx="4059" cy="1616"/>
              </a:xfrm>
              <a:custGeom>
                <a:avLst/>
                <a:gdLst/>
                <a:ahLst/>
                <a:cxnLst/>
                <a:rect l="l" t="t" r="r" b="b"/>
                <a:pathLst>
                  <a:path w="329" h="132" extrusionOk="0">
                    <a:moveTo>
                      <a:pt x="297" y="0"/>
                    </a:moveTo>
                    <a:cubicBezTo>
                      <a:pt x="241" y="0"/>
                      <a:pt x="121" y="51"/>
                      <a:pt x="0" y="131"/>
                    </a:cubicBezTo>
                    <a:cubicBezTo>
                      <a:pt x="55" y="131"/>
                      <a:pt x="165" y="77"/>
                      <a:pt x="329" y="22"/>
                    </a:cubicBezTo>
                    <a:cubicBezTo>
                      <a:pt x="329" y="7"/>
                      <a:pt x="317" y="0"/>
                      <a:pt x="297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8" name="Google Shape;4418;p32"/>
              <p:cNvSpPr/>
              <p:nvPr/>
            </p:nvSpPr>
            <p:spPr>
              <a:xfrm>
                <a:off x="7237191" y="2256717"/>
                <a:ext cx="2159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175" h="88" extrusionOk="0">
                    <a:moveTo>
                      <a:pt x="175" y="0"/>
                    </a:moveTo>
                    <a:lnTo>
                      <a:pt x="65" y="55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9" name="Google Shape;4419;p32"/>
              <p:cNvSpPr/>
              <p:nvPr/>
            </p:nvSpPr>
            <p:spPr>
              <a:xfrm>
                <a:off x="7212345" y="2254634"/>
                <a:ext cx="21097" cy="20637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1686" extrusionOk="0">
                    <a:moveTo>
                      <a:pt x="1099" y="172"/>
                    </a:moveTo>
                    <a:lnTo>
                      <a:pt x="990" y="282"/>
                    </a:lnTo>
                    <a:cubicBezTo>
                      <a:pt x="980" y="301"/>
                      <a:pt x="974" y="316"/>
                      <a:pt x="970" y="326"/>
                    </a:cubicBezTo>
                    <a:cubicBezTo>
                      <a:pt x="998" y="296"/>
                      <a:pt x="1040" y="247"/>
                      <a:pt x="1099" y="172"/>
                    </a:cubicBezTo>
                    <a:close/>
                    <a:moveTo>
                      <a:pt x="771" y="720"/>
                    </a:moveTo>
                    <a:lnTo>
                      <a:pt x="321" y="1238"/>
                    </a:lnTo>
                    <a:lnTo>
                      <a:pt x="321" y="1238"/>
                    </a:lnTo>
                    <a:cubicBezTo>
                      <a:pt x="522" y="983"/>
                      <a:pt x="737" y="720"/>
                      <a:pt x="771" y="720"/>
                    </a:cubicBezTo>
                    <a:close/>
                    <a:moveTo>
                      <a:pt x="351" y="1129"/>
                    </a:moveTo>
                    <a:cubicBezTo>
                      <a:pt x="319" y="1185"/>
                      <a:pt x="298" y="1226"/>
                      <a:pt x="278" y="1268"/>
                    </a:cubicBezTo>
                    <a:cubicBezTo>
                      <a:pt x="274" y="1272"/>
                      <a:pt x="271" y="1274"/>
                      <a:pt x="270" y="1274"/>
                    </a:cubicBezTo>
                    <a:cubicBezTo>
                      <a:pt x="263" y="1274"/>
                      <a:pt x="302" y="1208"/>
                      <a:pt x="351" y="1129"/>
                    </a:cubicBezTo>
                    <a:close/>
                    <a:moveTo>
                      <a:pt x="1579" y="0"/>
                    </a:moveTo>
                    <a:cubicBezTo>
                      <a:pt x="1554" y="0"/>
                      <a:pt x="1506" y="19"/>
                      <a:pt x="1428" y="63"/>
                    </a:cubicBezTo>
                    <a:cubicBezTo>
                      <a:pt x="1373" y="172"/>
                      <a:pt x="1209" y="336"/>
                      <a:pt x="1154" y="391"/>
                    </a:cubicBezTo>
                    <a:cubicBezTo>
                      <a:pt x="1121" y="435"/>
                      <a:pt x="1112" y="453"/>
                      <a:pt x="1120" y="453"/>
                    </a:cubicBezTo>
                    <a:cubicBezTo>
                      <a:pt x="1150" y="453"/>
                      <a:pt x="1439" y="172"/>
                      <a:pt x="1483" y="172"/>
                    </a:cubicBezTo>
                    <a:lnTo>
                      <a:pt x="1483" y="172"/>
                    </a:lnTo>
                    <a:cubicBezTo>
                      <a:pt x="1216" y="394"/>
                      <a:pt x="914" y="652"/>
                      <a:pt x="750" y="859"/>
                    </a:cubicBezTo>
                    <a:lnTo>
                      <a:pt x="750" y="859"/>
                    </a:lnTo>
                    <a:cubicBezTo>
                      <a:pt x="839" y="705"/>
                      <a:pt x="668" y="869"/>
                      <a:pt x="1264" y="227"/>
                    </a:cubicBezTo>
                    <a:cubicBezTo>
                      <a:pt x="1256" y="213"/>
                      <a:pt x="1245" y="207"/>
                      <a:pt x="1230" y="207"/>
                    </a:cubicBezTo>
                    <a:cubicBezTo>
                      <a:pt x="1157" y="207"/>
                      <a:pt x="1010" y="351"/>
                      <a:pt x="975" y="351"/>
                    </a:cubicBezTo>
                    <a:cubicBezTo>
                      <a:pt x="967" y="351"/>
                      <a:pt x="965" y="344"/>
                      <a:pt x="970" y="326"/>
                    </a:cubicBezTo>
                    <a:lnTo>
                      <a:pt x="970" y="326"/>
                    </a:lnTo>
                    <a:cubicBezTo>
                      <a:pt x="942" y="358"/>
                      <a:pt x="927" y="370"/>
                      <a:pt x="921" y="370"/>
                    </a:cubicBezTo>
                    <a:cubicBezTo>
                      <a:pt x="904" y="370"/>
                      <a:pt x="977" y="248"/>
                      <a:pt x="970" y="248"/>
                    </a:cubicBezTo>
                    <a:lnTo>
                      <a:pt x="970" y="248"/>
                    </a:lnTo>
                    <a:cubicBezTo>
                      <a:pt x="966" y="248"/>
                      <a:pt x="931" y="295"/>
                      <a:pt x="825" y="446"/>
                    </a:cubicBezTo>
                    <a:lnTo>
                      <a:pt x="716" y="610"/>
                    </a:lnTo>
                    <a:cubicBezTo>
                      <a:pt x="682" y="656"/>
                      <a:pt x="654" y="692"/>
                      <a:pt x="633" y="721"/>
                    </a:cubicBezTo>
                    <a:lnTo>
                      <a:pt x="633" y="721"/>
                    </a:lnTo>
                    <a:cubicBezTo>
                      <a:pt x="641" y="706"/>
                      <a:pt x="650" y="688"/>
                      <a:pt x="661" y="665"/>
                    </a:cubicBezTo>
                    <a:lnTo>
                      <a:pt x="661" y="665"/>
                    </a:lnTo>
                    <a:cubicBezTo>
                      <a:pt x="553" y="817"/>
                      <a:pt x="479" y="925"/>
                      <a:pt x="426" y="1008"/>
                    </a:cubicBezTo>
                    <a:lnTo>
                      <a:pt x="426" y="1008"/>
                    </a:lnTo>
                    <a:cubicBezTo>
                      <a:pt x="456" y="959"/>
                      <a:pt x="482" y="914"/>
                      <a:pt x="497" y="884"/>
                    </a:cubicBezTo>
                    <a:lnTo>
                      <a:pt x="497" y="884"/>
                    </a:lnTo>
                    <a:cubicBezTo>
                      <a:pt x="372" y="1092"/>
                      <a:pt x="215" y="1332"/>
                      <a:pt x="171" y="1411"/>
                    </a:cubicBezTo>
                    <a:lnTo>
                      <a:pt x="171" y="1411"/>
                    </a:lnTo>
                    <a:lnTo>
                      <a:pt x="59" y="1541"/>
                    </a:lnTo>
                    <a:cubicBezTo>
                      <a:pt x="88" y="1512"/>
                      <a:pt x="55" y="1545"/>
                      <a:pt x="125" y="1492"/>
                    </a:cubicBezTo>
                    <a:lnTo>
                      <a:pt x="125" y="1492"/>
                    </a:lnTo>
                    <a:cubicBezTo>
                      <a:pt x="135" y="1478"/>
                      <a:pt x="146" y="1464"/>
                      <a:pt x="157" y="1450"/>
                    </a:cubicBezTo>
                    <a:lnTo>
                      <a:pt x="157" y="1450"/>
                    </a:lnTo>
                    <a:cubicBezTo>
                      <a:pt x="150" y="1461"/>
                      <a:pt x="143" y="1472"/>
                      <a:pt x="136" y="1483"/>
                    </a:cubicBezTo>
                    <a:lnTo>
                      <a:pt x="136" y="1483"/>
                    </a:lnTo>
                    <a:cubicBezTo>
                      <a:pt x="173" y="1454"/>
                      <a:pt x="234" y="1405"/>
                      <a:pt x="335" y="1322"/>
                    </a:cubicBezTo>
                    <a:lnTo>
                      <a:pt x="335" y="1322"/>
                    </a:lnTo>
                    <a:cubicBezTo>
                      <a:pt x="407" y="1299"/>
                      <a:pt x="1285" y="510"/>
                      <a:pt x="1305" y="510"/>
                    </a:cubicBezTo>
                    <a:lnTo>
                      <a:pt x="1305" y="510"/>
                    </a:lnTo>
                    <a:cubicBezTo>
                      <a:pt x="1308" y="510"/>
                      <a:pt x="1295" y="524"/>
                      <a:pt x="1264" y="556"/>
                    </a:cubicBezTo>
                    <a:cubicBezTo>
                      <a:pt x="716" y="994"/>
                      <a:pt x="771" y="994"/>
                      <a:pt x="223" y="1432"/>
                    </a:cubicBezTo>
                    <a:lnTo>
                      <a:pt x="168" y="1487"/>
                    </a:lnTo>
                    <a:cubicBezTo>
                      <a:pt x="217" y="1438"/>
                      <a:pt x="483" y="1259"/>
                      <a:pt x="502" y="1259"/>
                    </a:cubicBezTo>
                    <a:lnTo>
                      <a:pt x="502" y="1259"/>
                    </a:lnTo>
                    <a:cubicBezTo>
                      <a:pt x="504" y="1259"/>
                      <a:pt x="503" y="1262"/>
                      <a:pt x="497" y="1268"/>
                    </a:cubicBezTo>
                    <a:cubicBezTo>
                      <a:pt x="716" y="1103"/>
                      <a:pt x="1099" y="829"/>
                      <a:pt x="1099" y="829"/>
                    </a:cubicBezTo>
                    <a:cubicBezTo>
                      <a:pt x="1154" y="775"/>
                      <a:pt x="1428" y="610"/>
                      <a:pt x="1647" y="391"/>
                    </a:cubicBezTo>
                    <a:lnTo>
                      <a:pt x="1647" y="391"/>
                    </a:lnTo>
                    <a:cubicBezTo>
                      <a:pt x="1373" y="556"/>
                      <a:pt x="1537" y="446"/>
                      <a:pt x="1209" y="665"/>
                    </a:cubicBezTo>
                    <a:cubicBezTo>
                      <a:pt x="1483" y="446"/>
                      <a:pt x="1318" y="610"/>
                      <a:pt x="1592" y="336"/>
                    </a:cubicBezTo>
                    <a:lnTo>
                      <a:pt x="1592" y="336"/>
                    </a:lnTo>
                    <a:lnTo>
                      <a:pt x="1318" y="556"/>
                    </a:lnTo>
                    <a:cubicBezTo>
                      <a:pt x="1373" y="501"/>
                      <a:pt x="1592" y="336"/>
                      <a:pt x="1647" y="282"/>
                    </a:cubicBezTo>
                    <a:lnTo>
                      <a:pt x="1647" y="282"/>
                    </a:lnTo>
                    <a:cubicBezTo>
                      <a:pt x="1549" y="347"/>
                      <a:pt x="1433" y="412"/>
                      <a:pt x="1365" y="454"/>
                    </a:cubicBezTo>
                    <a:lnTo>
                      <a:pt x="1365" y="454"/>
                    </a:lnTo>
                    <a:lnTo>
                      <a:pt x="1428" y="391"/>
                    </a:lnTo>
                    <a:lnTo>
                      <a:pt x="1428" y="391"/>
                    </a:lnTo>
                    <a:cubicBezTo>
                      <a:pt x="1264" y="501"/>
                      <a:pt x="1428" y="336"/>
                      <a:pt x="935" y="775"/>
                    </a:cubicBezTo>
                    <a:lnTo>
                      <a:pt x="1428" y="336"/>
                    </a:lnTo>
                    <a:lnTo>
                      <a:pt x="1099" y="610"/>
                    </a:lnTo>
                    <a:cubicBezTo>
                      <a:pt x="1191" y="518"/>
                      <a:pt x="1709" y="0"/>
                      <a:pt x="1579" y="0"/>
                    </a:cubicBezTo>
                    <a:close/>
                    <a:moveTo>
                      <a:pt x="136" y="1483"/>
                    </a:moveTo>
                    <a:lnTo>
                      <a:pt x="136" y="1483"/>
                    </a:lnTo>
                    <a:cubicBezTo>
                      <a:pt x="132" y="1486"/>
                      <a:pt x="128" y="1489"/>
                      <a:pt x="125" y="1492"/>
                    </a:cubicBezTo>
                    <a:lnTo>
                      <a:pt x="125" y="1492"/>
                    </a:lnTo>
                    <a:cubicBezTo>
                      <a:pt x="75" y="1556"/>
                      <a:pt x="33" y="1612"/>
                      <a:pt x="4" y="1651"/>
                    </a:cubicBezTo>
                    <a:cubicBezTo>
                      <a:pt x="9" y="1646"/>
                      <a:pt x="13" y="1643"/>
                      <a:pt x="14" y="1643"/>
                    </a:cubicBezTo>
                    <a:lnTo>
                      <a:pt x="14" y="1643"/>
                    </a:lnTo>
                    <a:cubicBezTo>
                      <a:pt x="22" y="1643"/>
                      <a:pt x="1" y="1686"/>
                      <a:pt x="4" y="1686"/>
                    </a:cubicBezTo>
                    <a:cubicBezTo>
                      <a:pt x="8" y="1686"/>
                      <a:pt x="35" y="1645"/>
                      <a:pt x="136" y="1483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0" name="Google Shape;4420;p32"/>
              <p:cNvSpPr/>
              <p:nvPr/>
            </p:nvSpPr>
            <p:spPr>
              <a:xfrm>
                <a:off x="7229897" y="2257371"/>
                <a:ext cx="2048" cy="2032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66" extrusionOk="0">
                    <a:moveTo>
                      <a:pt x="165" y="1"/>
                    </a:moveTo>
                    <a:lnTo>
                      <a:pt x="1" y="165"/>
                    </a:lnTo>
                    <a:cubicBezTo>
                      <a:pt x="1" y="165"/>
                      <a:pt x="56" y="110"/>
                      <a:pt x="165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1" name="Google Shape;4421;p32"/>
              <p:cNvSpPr/>
              <p:nvPr/>
            </p:nvSpPr>
            <p:spPr>
              <a:xfrm>
                <a:off x="7211976" y="2248773"/>
                <a:ext cx="14447" cy="30833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2519" extrusionOk="0">
                    <a:moveTo>
                      <a:pt x="1150" y="1"/>
                    </a:moveTo>
                    <a:cubicBezTo>
                      <a:pt x="1105" y="1"/>
                      <a:pt x="959" y="268"/>
                      <a:pt x="910" y="268"/>
                    </a:cubicBezTo>
                    <a:cubicBezTo>
                      <a:pt x="891" y="268"/>
                      <a:pt x="887" y="226"/>
                      <a:pt x="910" y="108"/>
                    </a:cubicBezTo>
                    <a:lnTo>
                      <a:pt x="910" y="108"/>
                    </a:lnTo>
                    <a:lnTo>
                      <a:pt x="527" y="1094"/>
                    </a:lnTo>
                    <a:cubicBezTo>
                      <a:pt x="527" y="930"/>
                      <a:pt x="691" y="656"/>
                      <a:pt x="746" y="437"/>
                    </a:cubicBezTo>
                    <a:lnTo>
                      <a:pt x="746" y="437"/>
                    </a:lnTo>
                    <a:cubicBezTo>
                      <a:pt x="614" y="701"/>
                      <a:pt x="553" y="999"/>
                      <a:pt x="421" y="1333"/>
                    </a:cubicBezTo>
                    <a:lnTo>
                      <a:pt x="421" y="1333"/>
                    </a:lnTo>
                    <a:lnTo>
                      <a:pt x="582" y="985"/>
                    </a:lnTo>
                    <a:lnTo>
                      <a:pt x="582" y="985"/>
                    </a:lnTo>
                    <a:cubicBezTo>
                      <a:pt x="582" y="1040"/>
                      <a:pt x="636" y="930"/>
                      <a:pt x="527" y="1204"/>
                    </a:cubicBezTo>
                    <a:cubicBezTo>
                      <a:pt x="691" y="930"/>
                      <a:pt x="746" y="711"/>
                      <a:pt x="855" y="437"/>
                    </a:cubicBezTo>
                    <a:cubicBezTo>
                      <a:pt x="866" y="432"/>
                      <a:pt x="874" y="429"/>
                      <a:pt x="881" y="429"/>
                    </a:cubicBezTo>
                    <a:cubicBezTo>
                      <a:pt x="908" y="429"/>
                      <a:pt x="898" y="472"/>
                      <a:pt x="913" y="472"/>
                    </a:cubicBezTo>
                    <a:cubicBezTo>
                      <a:pt x="930" y="472"/>
                      <a:pt x="976" y="423"/>
                      <a:pt x="1129" y="218"/>
                    </a:cubicBezTo>
                    <a:cubicBezTo>
                      <a:pt x="1170" y="56"/>
                      <a:pt x="1170" y="1"/>
                      <a:pt x="1150" y="1"/>
                    </a:cubicBezTo>
                    <a:close/>
                    <a:moveTo>
                      <a:pt x="198" y="1587"/>
                    </a:moveTo>
                    <a:cubicBezTo>
                      <a:pt x="198" y="1587"/>
                      <a:pt x="198" y="1587"/>
                      <a:pt x="198" y="1587"/>
                    </a:cubicBezTo>
                    <a:cubicBezTo>
                      <a:pt x="198" y="1587"/>
                      <a:pt x="198" y="1587"/>
                      <a:pt x="198" y="1587"/>
                    </a:cubicBezTo>
                    <a:close/>
                    <a:moveTo>
                      <a:pt x="198" y="1587"/>
                    </a:moveTo>
                    <a:cubicBezTo>
                      <a:pt x="198" y="1587"/>
                      <a:pt x="198" y="1587"/>
                      <a:pt x="198" y="1587"/>
                    </a:cubicBezTo>
                    <a:cubicBezTo>
                      <a:pt x="198" y="1587"/>
                      <a:pt x="198" y="1587"/>
                      <a:pt x="198" y="1587"/>
                    </a:cubicBezTo>
                    <a:close/>
                    <a:moveTo>
                      <a:pt x="198" y="1587"/>
                    </a:moveTo>
                    <a:cubicBezTo>
                      <a:pt x="198" y="1591"/>
                      <a:pt x="198" y="1595"/>
                      <a:pt x="198" y="1600"/>
                    </a:cubicBezTo>
                    <a:lnTo>
                      <a:pt x="198" y="1600"/>
                    </a:lnTo>
                    <a:cubicBezTo>
                      <a:pt x="198" y="1599"/>
                      <a:pt x="198" y="1599"/>
                      <a:pt x="198" y="1599"/>
                    </a:cubicBezTo>
                    <a:lnTo>
                      <a:pt x="198" y="1599"/>
                    </a:lnTo>
                    <a:cubicBezTo>
                      <a:pt x="198" y="1595"/>
                      <a:pt x="198" y="1591"/>
                      <a:pt x="198" y="1587"/>
                    </a:cubicBezTo>
                    <a:close/>
                    <a:moveTo>
                      <a:pt x="527" y="601"/>
                    </a:moveTo>
                    <a:cubicBezTo>
                      <a:pt x="472" y="1040"/>
                      <a:pt x="417" y="820"/>
                      <a:pt x="362" y="1259"/>
                    </a:cubicBezTo>
                    <a:cubicBezTo>
                      <a:pt x="329" y="1376"/>
                      <a:pt x="295" y="1483"/>
                      <a:pt x="268" y="1567"/>
                    </a:cubicBezTo>
                    <a:lnTo>
                      <a:pt x="268" y="1567"/>
                    </a:lnTo>
                    <a:cubicBezTo>
                      <a:pt x="295" y="1439"/>
                      <a:pt x="304" y="1418"/>
                      <a:pt x="306" y="1418"/>
                    </a:cubicBezTo>
                    <a:cubicBezTo>
                      <a:pt x="308" y="1418"/>
                      <a:pt x="308" y="1423"/>
                      <a:pt x="308" y="1423"/>
                    </a:cubicBezTo>
                    <a:cubicBezTo>
                      <a:pt x="417" y="875"/>
                      <a:pt x="362" y="1149"/>
                      <a:pt x="472" y="656"/>
                    </a:cubicBezTo>
                    <a:lnTo>
                      <a:pt x="472" y="656"/>
                    </a:lnTo>
                    <a:cubicBezTo>
                      <a:pt x="334" y="1106"/>
                      <a:pt x="261" y="1250"/>
                      <a:pt x="198" y="1599"/>
                    </a:cubicBezTo>
                    <a:lnTo>
                      <a:pt x="198" y="1599"/>
                    </a:lnTo>
                    <a:cubicBezTo>
                      <a:pt x="199" y="1623"/>
                      <a:pt x="201" y="1631"/>
                      <a:pt x="203" y="1631"/>
                    </a:cubicBezTo>
                    <a:cubicBezTo>
                      <a:pt x="210" y="1631"/>
                      <a:pt x="219" y="1587"/>
                      <a:pt x="222" y="1587"/>
                    </a:cubicBezTo>
                    <a:lnTo>
                      <a:pt x="222" y="1587"/>
                    </a:lnTo>
                    <a:cubicBezTo>
                      <a:pt x="224" y="1587"/>
                      <a:pt x="220" y="1631"/>
                      <a:pt x="198" y="1806"/>
                    </a:cubicBezTo>
                    <a:cubicBezTo>
                      <a:pt x="308" y="1533"/>
                      <a:pt x="527" y="930"/>
                      <a:pt x="527" y="766"/>
                    </a:cubicBezTo>
                    <a:lnTo>
                      <a:pt x="527" y="766"/>
                    </a:lnTo>
                    <a:cubicBezTo>
                      <a:pt x="516" y="799"/>
                      <a:pt x="511" y="812"/>
                      <a:pt x="511" y="812"/>
                    </a:cubicBezTo>
                    <a:cubicBezTo>
                      <a:pt x="509" y="812"/>
                      <a:pt x="571" y="601"/>
                      <a:pt x="527" y="601"/>
                    </a:cubicBezTo>
                    <a:close/>
                    <a:moveTo>
                      <a:pt x="421" y="1333"/>
                    </a:moveTo>
                    <a:lnTo>
                      <a:pt x="331" y="1528"/>
                    </a:lnTo>
                    <a:lnTo>
                      <a:pt x="331" y="1528"/>
                    </a:lnTo>
                    <a:cubicBezTo>
                      <a:pt x="337" y="1512"/>
                      <a:pt x="339" y="1504"/>
                      <a:pt x="338" y="1504"/>
                    </a:cubicBezTo>
                    <a:lnTo>
                      <a:pt x="338" y="1504"/>
                    </a:lnTo>
                    <a:cubicBezTo>
                      <a:pt x="332" y="1504"/>
                      <a:pt x="198" y="1806"/>
                      <a:pt x="198" y="1806"/>
                    </a:cubicBezTo>
                    <a:lnTo>
                      <a:pt x="187" y="1894"/>
                    </a:lnTo>
                    <a:lnTo>
                      <a:pt x="187" y="1894"/>
                    </a:lnTo>
                    <a:cubicBezTo>
                      <a:pt x="210" y="1825"/>
                      <a:pt x="224" y="1784"/>
                      <a:pt x="253" y="1697"/>
                    </a:cubicBezTo>
                    <a:lnTo>
                      <a:pt x="331" y="1528"/>
                    </a:lnTo>
                    <a:lnTo>
                      <a:pt x="331" y="1528"/>
                    </a:lnTo>
                    <a:cubicBezTo>
                      <a:pt x="326" y="1541"/>
                      <a:pt x="318" y="1561"/>
                      <a:pt x="308" y="1587"/>
                    </a:cubicBezTo>
                    <a:cubicBezTo>
                      <a:pt x="351" y="1501"/>
                      <a:pt x="388" y="1416"/>
                      <a:pt x="421" y="1333"/>
                    </a:cubicBezTo>
                    <a:close/>
                    <a:moveTo>
                      <a:pt x="198" y="1600"/>
                    </a:moveTo>
                    <a:cubicBezTo>
                      <a:pt x="177" y="1719"/>
                      <a:pt x="157" y="1862"/>
                      <a:pt x="136" y="2049"/>
                    </a:cubicBezTo>
                    <a:lnTo>
                      <a:pt x="136" y="2049"/>
                    </a:lnTo>
                    <a:cubicBezTo>
                      <a:pt x="148" y="2012"/>
                      <a:pt x="158" y="1982"/>
                      <a:pt x="167" y="1955"/>
                    </a:cubicBezTo>
                    <a:lnTo>
                      <a:pt x="167" y="1955"/>
                    </a:lnTo>
                    <a:cubicBezTo>
                      <a:pt x="152" y="2074"/>
                      <a:pt x="133" y="2197"/>
                      <a:pt x="112" y="2300"/>
                    </a:cubicBezTo>
                    <a:lnTo>
                      <a:pt x="112" y="2300"/>
                    </a:lnTo>
                    <a:cubicBezTo>
                      <a:pt x="122" y="2285"/>
                      <a:pt x="133" y="2266"/>
                      <a:pt x="143" y="2245"/>
                    </a:cubicBezTo>
                    <a:lnTo>
                      <a:pt x="187" y="1894"/>
                    </a:lnTo>
                    <a:lnTo>
                      <a:pt x="187" y="1894"/>
                    </a:lnTo>
                    <a:cubicBezTo>
                      <a:pt x="181" y="1912"/>
                      <a:pt x="175" y="1932"/>
                      <a:pt x="167" y="1955"/>
                    </a:cubicBezTo>
                    <a:lnTo>
                      <a:pt x="167" y="1955"/>
                    </a:lnTo>
                    <a:cubicBezTo>
                      <a:pt x="185" y="1814"/>
                      <a:pt x="197" y="1680"/>
                      <a:pt x="198" y="1600"/>
                    </a:cubicBezTo>
                    <a:close/>
                    <a:moveTo>
                      <a:pt x="136" y="2049"/>
                    </a:moveTo>
                    <a:cubicBezTo>
                      <a:pt x="123" y="2088"/>
                      <a:pt x="107" y="2134"/>
                      <a:pt x="89" y="2190"/>
                    </a:cubicBezTo>
                    <a:lnTo>
                      <a:pt x="34" y="2190"/>
                    </a:lnTo>
                    <a:cubicBezTo>
                      <a:pt x="1" y="2288"/>
                      <a:pt x="8" y="2367"/>
                      <a:pt x="42" y="2367"/>
                    </a:cubicBezTo>
                    <a:cubicBezTo>
                      <a:pt x="58" y="2367"/>
                      <a:pt x="81" y="2349"/>
                      <a:pt x="109" y="2306"/>
                    </a:cubicBezTo>
                    <a:lnTo>
                      <a:pt x="109" y="2306"/>
                    </a:lnTo>
                    <a:cubicBezTo>
                      <a:pt x="108" y="2315"/>
                      <a:pt x="107" y="2323"/>
                      <a:pt x="106" y="2332"/>
                    </a:cubicBezTo>
                    <a:lnTo>
                      <a:pt x="106" y="2332"/>
                    </a:lnTo>
                    <a:cubicBezTo>
                      <a:pt x="108" y="2321"/>
                      <a:pt x="110" y="2311"/>
                      <a:pt x="112" y="2300"/>
                    </a:cubicBezTo>
                    <a:lnTo>
                      <a:pt x="112" y="2300"/>
                    </a:lnTo>
                    <a:cubicBezTo>
                      <a:pt x="111" y="2302"/>
                      <a:pt x="110" y="2304"/>
                      <a:pt x="109" y="2306"/>
                    </a:cubicBezTo>
                    <a:lnTo>
                      <a:pt x="109" y="2306"/>
                    </a:lnTo>
                    <a:cubicBezTo>
                      <a:pt x="118" y="2212"/>
                      <a:pt x="127" y="2127"/>
                      <a:pt x="136" y="2049"/>
                    </a:cubicBezTo>
                    <a:close/>
                    <a:moveTo>
                      <a:pt x="106" y="2332"/>
                    </a:moveTo>
                    <a:cubicBezTo>
                      <a:pt x="100" y="2359"/>
                      <a:pt x="94" y="2385"/>
                      <a:pt x="89" y="2409"/>
                    </a:cubicBezTo>
                    <a:cubicBezTo>
                      <a:pt x="89" y="2428"/>
                      <a:pt x="89" y="2475"/>
                      <a:pt x="89" y="2518"/>
                    </a:cubicBezTo>
                    <a:cubicBezTo>
                      <a:pt x="95" y="2452"/>
                      <a:pt x="100" y="2390"/>
                      <a:pt x="106" y="2332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2" name="Google Shape;4422;p32"/>
              <p:cNvSpPr/>
              <p:nvPr/>
            </p:nvSpPr>
            <p:spPr>
              <a:xfrm>
                <a:off x="7219799" y="2257371"/>
                <a:ext cx="2036" cy="4712"/>
              </a:xfrm>
              <a:custGeom>
                <a:avLst/>
                <a:gdLst/>
                <a:ahLst/>
                <a:cxnLst/>
                <a:rect l="l" t="t" r="r" b="b"/>
                <a:pathLst>
                  <a:path w="165" h="385" extrusionOk="0">
                    <a:moveTo>
                      <a:pt x="165" y="1"/>
                    </a:moveTo>
                    <a:lnTo>
                      <a:pt x="0" y="384"/>
                    </a:lnTo>
                    <a:lnTo>
                      <a:pt x="110" y="220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3" name="Google Shape;4423;p32"/>
              <p:cNvSpPr/>
              <p:nvPr/>
            </p:nvSpPr>
            <p:spPr>
              <a:xfrm>
                <a:off x="7211718" y="2271623"/>
                <a:ext cx="2887" cy="505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413" extrusionOk="0">
                    <a:moveTo>
                      <a:pt x="233" y="0"/>
                    </a:moveTo>
                    <a:cubicBezTo>
                      <a:pt x="233" y="0"/>
                      <a:pt x="135" y="188"/>
                      <a:pt x="0" y="412"/>
                    </a:cubicBezTo>
                    <a:cubicBezTo>
                      <a:pt x="110" y="248"/>
                      <a:pt x="164" y="193"/>
                      <a:pt x="219" y="29"/>
                    </a:cubicBezTo>
                    <a:cubicBezTo>
                      <a:pt x="229" y="9"/>
                      <a:pt x="234" y="0"/>
                      <a:pt x="233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4" name="Google Shape;4424;p32"/>
              <p:cNvSpPr/>
              <p:nvPr/>
            </p:nvSpPr>
            <p:spPr>
              <a:xfrm>
                <a:off x="7216429" y="2256051"/>
                <a:ext cx="691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56" h="275" extrusionOk="0">
                    <a:moveTo>
                      <a:pt x="55" y="0"/>
                    </a:moveTo>
                    <a:lnTo>
                      <a:pt x="0" y="165"/>
                    </a:lnTo>
                    <a:lnTo>
                      <a:pt x="0" y="274"/>
                    </a:lnTo>
                    <a:cubicBezTo>
                      <a:pt x="0" y="110"/>
                      <a:pt x="55" y="55"/>
                      <a:pt x="55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5" name="Google Shape;4425;p32"/>
              <p:cNvSpPr/>
              <p:nvPr/>
            </p:nvSpPr>
            <p:spPr>
              <a:xfrm>
                <a:off x="7213059" y="2262565"/>
                <a:ext cx="1369" cy="18899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544" extrusionOk="0">
                    <a:moveTo>
                      <a:pt x="110" y="1"/>
                    </a:moveTo>
                    <a:cubicBezTo>
                      <a:pt x="104" y="1"/>
                      <a:pt x="55" y="787"/>
                      <a:pt x="55" y="941"/>
                    </a:cubicBezTo>
                    <a:lnTo>
                      <a:pt x="56" y="946"/>
                    </a:lnTo>
                    <a:lnTo>
                      <a:pt x="56" y="946"/>
                    </a:lnTo>
                    <a:cubicBezTo>
                      <a:pt x="87" y="627"/>
                      <a:pt x="110" y="330"/>
                      <a:pt x="110" y="10"/>
                    </a:cubicBezTo>
                    <a:cubicBezTo>
                      <a:pt x="110" y="4"/>
                      <a:pt x="110" y="1"/>
                      <a:pt x="110" y="1"/>
                    </a:cubicBezTo>
                    <a:close/>
                    <a:moveTo>
                      <a:pt x="56" y="946"/>
                    </a:moveTo>
                    <a:lnTo>
                      <a:pt x="56" y="946"/>
                    </a:lnTo>
                    <a:cubicBezTo>
                      <a:pt x="39" y="1118"/>
                      <a:pt x="20" y="1297"/>
                      <a:pt x="1" y="1489"/>
                    </a:cubicBezTo>
                    <a:cubicBezTo>
                      <a:pt x="20" y="1337"/>
                      <a:pt x="32" y="1284"/>
                      <a:pt x="42" y="1284"/>
                    </a:cubicBezTo>
                    <a:cubicBezTo>
                      <a:pt x="62" y="1284"/>
                      <a:pt x="74" y="1472"/>
                      <a:pt x="110" y="1544"/>
                    </a:cubicBezTo>
                    <a:lnTo>
                      <a:pt x="56" y="946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6" name="Google Shape;4426;p32"/>
              <p:cNvSpPr/>
              <p:nvPr/>
            </p:nvSpPr>
            <p:spPr>
              <a:xfrm>
                <a:off x="7202284" y="2250602"/>
                <a:ext cx="14200" cy="28311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2313" extrusionOk="0">
                    <a:moveTo>
                      <a:pt x="0" y="615"/>
                    </a:moveTo>
                    <a:lnTo>
                      <a:pt x="0" y="615"/>
                    </a:lnTo>
                    <a:cubicBezTo>
                      <a:pt x="287" y="1093"/>
                      <a:pt x="115" y="820"/>
                      <a:pt x="285" y="1071"/>
                    </a:cubicBezTo>
                    <a:lnTo>
                      <a:pt x="285" y="1071"/>
                    </a:lnTo>
                    <a:lnTo>
                      <a:pt x="0" y="615"/>
                    </a:lnTo>
                    <a:close/>
                    <a:moveTo>
                      <a:pt x="704" y="1529"/>
                    </a:moveTo>
                    <a:lnTo>
                      <a:pt x="704" y="1529"/>
                    </a:lnTo>
                    <a:cubicBezTo>
                      <a:pt x="704" y="1529"/>
                      <a:pt x="709" y="1538"/>
                      <a:pt x="717" y="1554"/>
                    </a:cubicBezTo>
                    <a:lnTo>
                      <a:pt x="717" y="1554"/>
                    </a:lnTo>
                    <a:cubicBezTo>
                      <a:pt x="716" y="1552"/>
                      <a:pt x="714" y="1549"/>
                      <a:pt x="713" y="1546"/>
                    </a:cubicBezTo>
                    <a:lnTo>
                      <a:pt x="713" y="1546"/>
                    </a:lnTo>
                    <a:cubicBezTo>
                      <a:pt x="713" y="1546"/>
                      <a:pt x="712" y="1546"/>
                      <a:pt x="712" y="1546"/>
                    </a:cubicBezTo>
                    <a:lnTo>
                      <a:pt x="712" y="1546"/>
                    </a:lnTo>
                    <a:lnTo>
                      <a:pt x="712" y="1546"/>
                    </a:lnTo>
                    <a:cubicBezTo>
                      <a:pt x="706" y="1534"/>
                      <a:pt x="704" y="1529"/>
                      <a:pt x="704" y="1529"/>
                    </a:cubicBezTo>
                    <a:close/>
                    <a:moveTo>
                      <a:pt x="907" y="1486"/>
                    </a:moveTo>
                    <a:lnTo>
                      <a:pt x="907" y="1486"/>
                    </a:lnTo>
                    <a:cubicBezTo>
                      <a:pt x="906" y="1486"/>
                      <a:pt x="909" y="1525"/>
                      <a:pt x="920" y="1617"/>
                    </a:cubicBezTo>
                    <a:lnTo>
                      <a:pt x="920" y="1617"/>
                    </a:lnTo>
                    <a:cubicBezTo>
                      <a:pt x="914" y="1536"/>
                      <a:pt x="908" y="1486"/>
                      <a:pt x="907" y="1486"/>
                    </a:cubicBezTo>
                    <a:close/>
                    <a:moveTo>
                      <a:pt x="918" y="1795"/>
                    </a:moveTo>
                    <a:cubicBezTo>
                      <a:pt x="919" y="1795"/>
                      <a:pt x="923" y="1803"/>
                      <a:pt x="930" y="1822"/>
                    </a:cubicBezTo>
                    <a:lnTo>
                      <a:pt x="930" y="1822"/>
                    </a:lnTo>
                    <a:cubicBezTo>
                      <a:pt x="930" y="1828"/>
                      <a:pt x="930" y="1833"/>
                      <a:pt x="930" y="1838"/>
                    </a:cubicBezTo>
                    <a:lnTo>
                      <a:pt x="930" y="1838"/>
                    </a:lnTo>
                    <a:cubicBezTo>
                      <a:pt x="922" y="1811"/>
                      <a:pt x="917" y="1795"/>
                      <a:pt x="918" y="1795"/>
                    </a:cubicBezTo>
                    <a:close/>
                    <a:moveTo>
                      <a:pt x="831" y="1774"/>
                    </a:moveTo>
                    <a:cubicBezTo>
                      <a:pt x="832" y="1774"/>
                      <a:pt x="839" y="1782"/>
                      <a:pt x="843" y="1785"/>
                    </a:cubicBezTo>
                    <a:lnTo>
                      <a:pt x="843" y="1785"/>
                    </a:lnTo>
                    <a:lnTo>
                      <a:pt x="876" y="1845"/>
                    </a:lnTo>
                    <a:lnTo>
                      <a:pt x="876" y="1845"/>
                    </a:lnTo>
                    <a:cubicBezTo>
                      <a:pt x="838" y="1788"/>
                      <a:pt x="829" y="1774"/>
                      <a:pt x="831" y="1774"/>
                    </a:cubicBezTo>
                    <a:close/>
                    <a:moveTo>
                      <a:pt x="917" y="1907"/>
                    </a:moveTo>
                    <a:cubicBezTo>
                      <a:pt x="917" y="1908"/>
                      <a:pt x="918" y="1909"/>
                      <a:pt x="918" y="1909"/>
                    </a:cubicBezTo>
                    <a:lnTo>
                      <a:pt x="918" y="1909"/>
                    </a:lnTo>
                    <a:cubicBezTo>
                      <a:pt x="918" y="1909"/>
                      <a:pt x="918" y="1909"/>
                      <a:pt x="917" y="1908"/>
                    </a:cubicBezTo>
                    <a:lnTo>
                      <a:pt x="917" y="1908"/>
                    </a:lnTo>
                    <a:cubicBezTo>
                      <a:pt x="917" y="1908"/>
                      <a:pt x="917" y="1908"/>
                      <a:pt x="917" y="1907"/>
                    </a:cubicBezTo>
                    <a:close/>
                    <a:moveTo>
                      <a:pt x="767" y="1546"/>
                    </a:moveTo>
                    <a:lnTo>
                      <a:pt x="931" y="1874"/>
                    </a:lnTo>
                    <a:lnTo>
                      <a:pt x="931" y="1874"/>
                    </a:lnTo>
                    <a:cubicBezTo>
                      <a:pt x="931" y="1887"/>
                      <a:pt x="931" y="1900"/>
                      <a:pt x="931" y="1913"/>
                    </a:cubicBezTo>
                    <a:lnTo>
                      <a:pt x="931" y="1913"/>
                    </a:lnTo>
                    <a:cubicBezTo>
                      <a:pt x="887" y="1820"/>
                      <a:pt x="831" y="1696"/>
                      <a:pt x="767" y="1546"/>
                    </a:cubicBezTo>
                    <a:close/>
                    <a:moveTo>
                      <a:pt x="931" y="1914"/>
                    </a:moveTo>
                    <a:cubicBezTo>
                      <a:pt x="941" y="1934"/>
                      <a:pt x="950" y="1953"/>
                      <a:pt x="959" y="1970"/>
                    </a:cubicBezTo>
                    <a:lnTo>
                      <a:pt x="959" y="1970"/>
                    </a:lnTo>
                    <a:cubicBezTo>
                      <a:pt x="949" y="1956"/>
                      <a:pt x="940" y="1942"/>
                      <a:pt x="931" y="1929"/>
                    </a:cubicBezTo>
                    <a:lnTo>
                      <a:pt x="931" y="1929"/>
                    </a:lnTo>
                    <a:lnTo>
                      <a:pt x="931" y="1914"/>
                    </a:lnTo>
                    <a:close/>
                    <a:moveTo>
                      <a:pt x="951" y="2039"/>
                    </a:moveTo>
                    <a:lnTo>
                      <a:pt x="951" y="2039"/>
                    </a:lnTo>
                    <a:cubicBezTo>
                      <a:pt x="954" y="2046"/>
                      <a:pt x="956" y="2049"/>
                      <a:pt x="957" y="2049"/>
                    </a:cubicBezTo>
                    <a:cubicBezTo>
                      <a:pt x="958" y="2049"/>
                      <a:pt x="958" y="2048"/>
                      <a:pt x="958" y="2047"/>
                    </a:cubicBezTo>
                    <a:lnTo>
                      <a:pt x="958" y="2047"/>
                    </a:lnTo>
                    <a:cubicBezTo>
                      <a:pt x="956" y="2045"/>
                      <a:pt x="953" y="2042"/>
                      <a:pt x="951" y="2039"/>
                    </a:cubicBezTo>
                    <a:close/>
                    <a:moveTo>
                      <a:pt x="969" y="1986"/>
                    </a:moveTo>
                    <a:lnTo>
                      <a:pt x="969" y="1986"/>
                    </a:lnTo>
                    <a:cubicBezTo>
                      <a:pt x="981" y="2004"/>
                      <a:pt x="994" y="2024"/>
                      <a:pt x="1009" y="2045"/>
                    </a:cubicBezTo>
                    <a:lnTo>
                      <a:pt x="1009" y="2045"/>
                    </a:lnTo>
                    <a:cubicBezTo>
                      <a:pt x="1010" y="2048"/>
                      <a:pt x="1011" y="2051"/>
                      <a:pt x="1012" y="2054"/>
                    </a:cubicBezTo>
                    <a:lnTo>
                      <a:pt x="1012" y="2054"/>
                    </a:lnTo>
                    <a:cubicBezTo>
                      <a:pt x="999" y="2034"/>
                      <a:pt x="984" y="2013"/>
                      <a:pt x="970" y="1992"/>
                    </a:cubicBezTo>
                    <a:lnTo>
                      <a:pt x="970" y="1992"/>
                    </a:lnTo>
                    <a:cubicBezTo>
                      <a:pt x="970" y="1990"/>
                      <a:pt x="970" y="1988"/>
                      <a:pt x="969" y="1986"/>
                    </a:cubicBezTo>
                    <a:close/>
                    <a:moveTo>
                      <a:pt x="960" y="2028"/>
                    </a:moveTo>
                    <a:cubicBezTo>
                      <a:pt x="958" y="2028"/>
                      <a:pt x="959" y="2043"/>
                      <a:pt x="958" y="2047"/>
                    </a:cubicBezTo>
                    <a:lnTo>
                      <a:pt x="958" y="2047"/>
                    </a:lnTo>
                    <a:cubicBezTo>
                      <a:pt x="965" y="2056"/>
                      <a:pt x="972" y="2064"/>
                      <a:pt x="979" y="2072"/>
                    </a:cubicBezTo>
                    <a:lnTo>
                      <a:pt x="979" y="2072"/>
                    </a:lnTo>
                    <a:cubicBezTo>
                      <a:pt x="967" y="2038"/>
                      <a:pt x="962" y="2028"/>
                      <a:pt x="960" y="2028"/>
                    </a:cubicBezTo>
                    <a:close/>
                    <a:moveTo>
                      <a:pt x="979" y="2072"/>
                    </a:moveTo>
                    <a:cubicBezTo>
                      <a:pt x="981" y="2078"/>
                      <a:pt x="983" y="2085"/>
                      <a:pt x="986" y="2094"/>
                    </a:cubicBezTo>
                    <a:cubicBezTo>
                      <a:pt x="985" y="2088"/>
                      <a:pt x="984" y="2083"/>
                      <a:pt x="984" y="2078"/>
                    </a:cubicBezTo>
                    <a:lnTo>
                      <a:pt x="984" y="2078"/>
                    </a:lnTo>
                    <a:cubicBezTo>
                      <a:pt x="982" y="2076"/>
                      <a:pt x="980" y="2074"/>
                      <a:pt x="979" y="2072"/>
                    </a:cubicBezTo>
                    <a:close/>
                    <a:moveTo>
                      <a:pt x="625" y="1"/>
                    </a:moveTo>
                    <a:cubicBezTo>
                      <a:pt x="616" y="1"/>
                      <a:pt x="609" y="21"/>
                      <a:pt x="603" y="67"/>
                    </a:cubicBezTo>
                    <a:cubicBezTo>
                      <a:pt x="603" y="341"/>
                      <a:pt x="712" y="560"/>
                      <a:pt x="767" y="834"/>
                    </a:cubicBezTo>
                    <a:cubicBezTo>
                      <a:pt x="726" y="834"/>
                      <a:pt x="747" y="1019"/>
                      <a:pt x="736" y="1019"/>
                    </a:cubicBezTo>
                    <a:cubicBezTo>
                      <a:pt x="733" y="1019"/>
                      <a:pt x="726" y="998"/>
                      <a:pt x="712" y="943"/>
                    </a:cubicBezTo>
                    <a:cubicBezTo>
                      <a:pt x="667" y="715"/>
                      <a:pt x="659" y="601"/>
                      <a:pt x="658" y="601"/>
                    </a:cubicBezTo>
                    <a:cubicBezTo>
                      <a:pt x="658" y="601"/>
                      <a:pt x="658" y="606"/>
                      <a:pt x="658" y="615"/>
                    </a:cubicBezTo>
                    <a:cubicBezTo>
                      <a:pt x="604" y="417"/>
                      <a:pt x="585" y="361"/>
                      <a:pt x="581" y="361"/>
                    </a:cubicBezTo>
                    <a:lnTo>
                      <a:pt x="581" y="361"/>
                    </a:lnTo>
                    <a:cubicBezTo>
                      <a:pt x="575" y="361"/>
                      <a:pt x="594" y="461"/>
                      <a:pt x="588" y="461"/>
                    </a:cubicBezTo>
                    <a:cubicBezTo>
                      <a:pt x="584" y="461"/>
                      <a:pt x="574" y="432"/>
                      <a:pt x="548" y="341"/>
                    </a:cubicBezTo>
                    <a:lnTo>
                      <a:pt x="548" y="341"/>
                    </a:lnTo>
                    <a:cubicBezTo>
                      <a:pt x="548" y="396"/>
                      <a:pt x="603" y="505"/>
                      <a:pt x="603" y="615"/>
                    </a:cubicBezTo>
                    <a:cubicBezTo>
                      <a:pt x="594" y="606"/>
                      <a:pt x="588" y="602"/>
                      <a:pt x="583" y="602"/>
                    </a:cubicBezTo>
                    <a:cubicBezTo>
                      <a:pt x="538" y="602"/>
                      <a:pt x="637" y="927"/>
                      <a:pt x="634" y="927"/>
                    </a:cubicBezTo>
                    <a:cubicBezTo>
                      <a:pt x="634" y="927"/>
                      <a:pt x="625" y="902"/>
                      <a:pt x="604" y="838"/>
                    </a:cubicBezTo>
                    <a:lnTo>
                      <a:pt x="604" y="838"/>
                    </a:lnTo>
                    <a:cubicBezTo>
                      <a:pt x="658" y="998"/>
                      <a:pt x="659" y="1002"/>
                      <a:pt x="767" y="1382"/>
                    </a:cubicBezTo>
                    <a:cubicBezTo>
                      <a:pt x="603" y="889"/>
                      <a:pt x="603" y="889"/>
                      <a:pt x="384" y="451"/>
                    </a:cubicBezTo>
                    <a:lnTo>
                      <a:pt x="384" y="451"/>
                    </a:lnTo>
                    <a:cubicBezTo>
                      <a:pt x="493" y="670"/>
                      <a:pt x="712" y="1217"/>
                      <a:pt x="877" y="1710"/>
                    </a:cubicBezTo>
                    <a:cubicBezTo>
                      <a:pt x="784" y="1487"/>
                      <a:pt x="760" y="1428"/>
                      <a:pt x="759" y="1428"/>
                    </a:cubicBezTo>
                    <a:lnTo>
                      <a:pt x="759" y="1428"/>
                    </a:lnTo>
                    <a:cubicBezTo>
                      <a:pt x="757" y="1428"/>
                      <a:pt x="784" y="1503"/>
                      <a:pt x="772" y="1503"/>
                    </a:cubicBezTo>
                    <a:cubicBezTo>
                      <a:pt x="763" y="1503"/>
                      <a:pt x="734" y="1464"/>
                      <a:pt x="658" y="1327"/>
                    </a:cubicBezTo>
                    <a:cubicBezTo>
                      <a:pt x="658" y="1282"/>
                      <a:pt x="622" y="1202"/>
                      <a:pt x="637" y="1202"/>
                    </a:cubicBezTo>
                    <a:cubicBezTo>
                      <a:pt x="641" y="1202"/>
                      <a:pt x="647" y="1207"/>
                      <a:pt x="658" y="1217"/>
                    </a:cubicBezTo>
                    <a:cubicBezTo>
                      <a:pt x="561" y="1024"/>
                      <a:pt x="526" y="958"/>
                      <a:pt x="522" y="958"/>
                    </a:cubicBezTo>
                    <a:lnTo>
                      <a:pt x="522" y="958"/>
                    </a:lnTo>
                    <a:cubicBezTo>
                      <a:pt x="513" y="958"/>
                      <a:pt x="638" y="1239"/>
                      <a:pt x="622" y="1239"/>
                    </a:cubicBezTo>
                    <a:cubicBezTo>
                      <a:pt x="619" y="1239"/>
                      <a:pt x="613" y="1233"/>
                      <a:pt x="603" y="1217"/>
                    </a:cubicBezTo>
                    <a:lnTo>
                      <a:pt x="329" y="670"/>
                    </a:lnTo>
                    <a:lnTo>
                      <a:pt x="329" y="670"/>
                    </a:lnTo>
                    <a:cubicBezTo>
                      <a:pt x="365" y="741"/>
                      <a:pt x="447" y="929"/>
                      <a:pt x="439" y="929"/>
                    </a:cubicBezTo>
                    <a:cubicBezTo>
                      <a:pt x="435" y="929"/>
                      <a:pt x="405" y="876"/>
                      <a:pt x="329" y="724"/>
                    </a:cubicBezTo>
                    <a:lnTo>
                      <a:pt x="165" y="450"/>
                    </a:lnTo>
                    <a:lnTo>
                      <a:pt x="165" y="450"/>
                    </a:lnTo>
                    <a:cubicBezTo>
                      <a:pt x="384" y="889"/>
                      <a:pt x="219" y="724"/>
                      <a:pt x="329" y="943"/>
                    </a:cubicBezTo>
                    <a:lnTo>
                      <a:pt x="55" y="615"/>
                    </a:lnTo>
                    <a:lnTo>
                      <a:pt x="55" y="615"/>
                    </a:lnTo>
                    <a:cubicBezTo>
                      <a:pt x="296" y="1000"/>
                      <a:pt x="240" y="835"/>
                      <a:pt x="559" y="1348"/>
                    </a:cubicBezTo>
                    <a:lnTo>
                      <a:pt x="559" y="1348"/>
                    </a:lnTo>
                    <a:cubicBezTo>
                      <a:pt x="505" y="1260"/>
                      <a:pt x="485" y="1226"/>
                      <a:pt x="486" y="1226"/>
                    </a:cubicBezTo>
                    <a:lnTo>
                      <a:pt x="486" y="1226"/>
                    </a:lnTo>
                    <a:cubicBezTo>
                      <a:pt x="488" y="1226"/>
                      <a:pt x="615" y="1432"/>
                      <a:pt x="679" y="1545"/>
                    </a:cubicBezTo>
                    <a:lnTo>
                      <a:pt x="679" y="1545"/>
                    </a:lnTo>
                    <a:cubicBezTo>
                      <a:pt x="634" y="1470"/>
                      <a:pt x="594" y="1405"/>
                      <a:pt x="559" y="1348"/>
                    </a:cubicBezTo>
                    <a:lnTo>
                      <a:pt x="559" y="1348"/>
                    </a:lnTo>
                    <a:cubicBezTo>
                      <a:pt x="589" y="1399"/>
                      <a:pt x="631" y="1467"/>
                      <a:pt x="685" y="1556"/>
                    </a:cubicBezTo>
                    <a:lnTo>
                      <a:pt x="685" y="1556"/>
                    </a:lnTo>
                    <a:cubicBezTo>
                      <a:pt x="683" y="1553"/>
                      <a:pt x="681" y="1549"/>
                      <a:pt x="679" y="1545"/>
                    </a:cubicBezTo>
                    <a:lnTo>
                      <a:pt x="679" y="1545"/>
                    </a:lnTo>
                    <a:cubicBezTo>
                      <a:pt x="690" y="1563"/>
                      <a:pt x="701" y="1582"/>
                      <a:pt x="712" y="1601"/>
                    </a:cubicBezTo>
                    <a:cubicBezTo>
                      <a:pt x="703" y="1585"/>
                      <a:pt x="694" y="1570"/>
                      <a:pt x="685" y="1556"/>
                    </a:cubicBezTo>
                    <a:lnTo>
                      <a:pt x="685" y="1556"/>
                    </a:lnTo>
                    <a:cubicBezTo>
                      <a:pt x="706" y="1593"/>
                      <a:pt x="718" y="1618"/>
                      <a:pt x="715" y="1618"/>
                    </a:cubicBezTo>
                    <a:cubicBezTo>
                      <a:pt x="711" y="1618"/>
                      <a:pt x="694" y="1597"/>
                      <a:pt x="658" y="1546"/>
                    </a:cubicBezTo>
                    <a:cubicBezTo>
                      <a:pt x="384" y="1162"/>
                      <a:pt x="548" y="1327"/>
                      <a:pt x="219" y="889"/>
                    </a:cubicBezTo>
                    <a:lnTo>
                      <a:pt x="219" y="889"/>
                    </a:lnTo>
                    <a:cubicBezTo>
                      <a:pt x="384" y="1135"/>
                      <a:pt x="411" y="1176"/>
                      <a:pt x="404" y="1176"/>
                    </a:cubicBezTo>
                    <a:cubicBezTo>
                      <a:pt x="401" y="1176"/>
                      <a:pt x="389" y="1166"/>
                      <a:pt x="381" y="1166"/>
                    </a:cubicBezTo>
                    <a:cubicBezTo>
                      <a:pt x="373" y="1166"/>
                      <a:pt x="370" y="1176"/>
                      <a:pt x="384" y="1217"/>
                    </a:cubicBezTo>
                    <a:cubicBezTo>
                      <a:pt x="342" y="1155"/>
                      <a:pt x="310" y="1107"/>
                      <a:pt x="285" y="1071"/>
                    </a:cubicBezTo>
                    <a:lnTo>
                      <a:pt x="285" y="1071"/>
                    </a:lnTo>
                    <a:lnTo>
                      <a:pt x="473" y="1372"/>
                    </a:lnTo>
                    <a:lnTo>
                      <a:pt x="473" y="1372"/>
                    </a:lnTo>
                    <a:cubicBezTo>
                      <a:pt x="435" y="1314"/>
                      <a:pt x="415" y="1292"/>
                      <a:pt x="408" y="1292"/>
                    </a:cubicBezTo>
                    <a:lnTo>
                      <a:pt x="408" y="1292"/>
                    </a:lnTo>
                    <a:cubicBezTo>
                      <a:pt x="399" y="1292"/>
                      <a:pt x="413" y="1331"/>
                      <a:pt x="438" y="1382"/>
                    </a:cubicBezTo>
                    <a:cubicBezTo>
                      <a:pt x="438" y="1382"/>
                      <a:pt x="741" y="1785"/>
                      <a:pt x="951" y="2039"/>
                    </a:cubicBezTo>
                    <a:lnTo>
                      <a:pt x="951" y="2039"/>
                    </a:lnTo>
                    <a:cubicBezTo>
                      <a:pt x="947" y="2029"/>
                      <a:pt x="941" y="2012"/>
                      <a:pt x="931" y="1984"/>
                    </a:cubicBezTo>
                    <a:lnTo>
                      <a:pt x="931" y="1947"/>
                    </a:lnTo>
                    <a:lnTo>
                      <a:pt x="942" y="1967"/>
                    </a:lnTo>
                    <a:lnTo>
                      <a:pt x="942" y="1967"/>
                    </a:lnTo>
                    <a:cubicBezTo>
                      <a:pt x="942" y="1965"/>
                      <a:pt x="943" y="1964"/>
                      <a:pt x="945" y="1964"/>
                    </a:cubicBezTo>
                    <a:lnTo>
                      <a:pt x="945" y="1964"/>
                    </a:lnTo>
                    <a:cubicBezTo>
                      <a:pt x="945" y="1964"/>
                      <a:pt x="946" y="1964"/>
                      <a:pt x="947" y="1964"/>
                    </a:cubicBezTo>
                    <a:lnTo>
                      <a:pt x="947" y="1964"/>
                    </a:lnTo>
                    <a:cubicBezTo>
                      <a:pt x="942" y="1954"/>
                      <a:pt x="937" y="1945"/>
                      <a:pt x="931" y="1934"/>
                    </a:cubicBezTo>
                    <a:lnTo>
                      <a:pt x="931" y="1934"/>
                    </a:lnTo>
                    <a:lnTo>
                      <a:pt x="931" y="1931"/>
                    </a:lnTo>
                    <a:lnTo>
                      <a:pt x="931" y="1931"/>
                    </a:lnTo>
                    <a:cubicBezTo>
                      <a:pt x="940" y="1945"/>
                      <a:pt x="949" y="1959"/>
                      <a:pt x="958" y="1973"/>
                    </a:cubicBezTo>
                    <a:lnTo>
                      <a:pt x="958" y="1973"/>
                    </a:lnTo>
                    <a:cubicBezTo>
                      <a:pt x="960" y="1975"/>
                      <a:pt x="961" y="1976"/>
                      <a:pt x="963" y="1978"/>
                    </a:cubicBezTo>
                    <a:lnTo>
                      <a:pt x="963" y="1978"/>
                    </a:lnTo>
                    <a:cubicBezTo>
                      <a:pt x="961" y="1975"/>
                      <a:pt x="960" y="1973"/>
                      <a:pt x="959" y="1970"/>
                    </a:cubicBezTo>
                    <a:lnTo>
                      <a:pt x="959" y="1970"/>
                    </a:lnTo>
                    <a:cubicBezTo>
                      <a:pt x="962" y="1975"/>
                      <a:pt x="965" y="1980"/>
                      <a:pt x="969" y="1985"/>
                    </a:cubicBezTo>
                    <a:lnTo>
                      <a:pt x="969" y="1985"/>
                    </a:lnTo>
                    <a:cubicBezTo>
                      <a:pt x="966" y="1982"/>
                      <a:pt x="964" y="1980"/>
                      <a:pt x="963" y="1978"/>
                    </a:cubicBezTo>
                    <a:lnTo>
                      <a:pt x="963" y="1978"/>
                    </a:lnTo>
                    <a:cubicBezTo>
                      <a:pt x="964" y="1981"/>
                      <a:pt x="966" y="1984"/>
                      <a:pt x="967" y="1987"/>
                    </a:cubicBezTo>
                    <a:lnTo>
                      <a:pt x="967" y="1987"/>
                    </a:lnTo>
                    <a:cubicBezTo>
                      <a:pt x="964" y="1982"/>
                      <a:pt x="961" y="1978"/>
                      <a:pt x="958" y="1973"/>
                    </a:cubicBezTo>
                    <a:lnTo>
                      <a:pt x="958" y="1973"/>
                    </a:lnTo>
                    <a:cubicBezTo>
                      <a:pt x="953" y="1968"/>
                      <a:pt x="950" y="1965"/>
                      <a:pt x="947" y="1964"/>
                    </a:cubicBezTo>
                    <a:lnTo>
                      <a:pt x="947" y="1964"/>
                    </a:lnTo>
                    <a:cubicBezTo>
                      <a:pt x="956" y="1982"/>
                      <a:pt x="965" y="1999"/>
                      <a:pt x="974" y="2016"/>
                    </a:cubicBezTo>
                    <a:lnTo>
                      <a:pt x="974" y="2016"/>
                    </a:lnTo>
                    <a:cubicBezTo>
                      <a:pt x="973" y="2008"/>
                      <a:pt x="972" y="2001"/>
                      <a:pt x="970" y="1994"/>
                    </a:cubicBezTo>
                    <a:lnTo>
                      <a:pt x="970" y="1994"/>
                    </a:lnTo>
                    <a:cubicBezTo>
                      <a:pt x="1000" y="2052"/>
                      <a:pt x="1021" y="2088"/>
                      <a:pt x="1032" y="2098"/>
                    </a:cubicBezTo>
                    <a:lnTo>
                      <a:pt x="1032" y="2098"/>
                    </a:lnTo>
                    <a:cubicBezTo>
                      <a:pt x="1043" y="2124"/>
                      <a:pt x="1055" y="2149"/>
                      <a:pt x="1067" y="2173"/>
                    </a:cubicBezTo>
                    <a:lnTo>
                      <a:pt x="1067" y="2173"/>
                    </a:lnTo>
                    <a:cubicBezTo>
                      <a:pt x="1055" y="2159"/>
                      <a:pt x="1043" y="2145"/>
                      <a:pt x="1032" y="2131"/>
                    </a:cubicBezTo>
                    <a:lnTo>
                      <a:pt x="1032" y="2131"/>
                    </a:lnTo>
                    <a:cubicBezTo>
                      <a:pt x="1016" y="2099"/>
                      <a:pt x="997" y="2061"/>
                      <a:pt x="974" y="2016"/>
                    </a:cubicBezTo>
                    <a:lnTo>
                      <a:pt x="974" y="2016"/>
                    </a:lnTo>
                    <a:cubicBezTo>
                      <a:pt x="974" y="2020"/>
                      <a:pt x="975" y="2025"/>
                      <a:pt x="976" y="2029"/>
                    </a:cubicBezTo>
                    <a:lnTo>
                      <a:pt x="976" y="2029"/>
                    </a:lnTo>
                    <a:lnTo>
                      <a:pt x="942" y="1967"/>
                    </a:lnTo>
                    <a:lnTo>
                      <a:pt x="942" y="1967"/>
                    </a:lnTo>
                    <a:cubicBezTo>
                      <a:pt x="940" y="1977"/>
                      <a:pt x="954" y="2011"/>
                      <a:pt x="980" y="2054"/>
                    </a:cubicBezTo>
                    <a:lnTo>
                      <a:pt x="980" y="2054"/>
                    </a:lnTo>
                    <a:cubicBezTo>
                      <a:pt x="978" y="2046"/>
                      <a:pt x="977" y="2037"/>
                      <a:pt x="976" y="2029"/>
                    </a:cubicBezTo>
                    <a:lnTo>
                      <a:pt x="976" y="2029"/>
                    </a:lnTo>
                    <a:lnTo>
                      <a:pt x="1029" y="2127"/>
                    </a:lnTo>
                    <a:lnTo>
                      <a:pt x="1029" y="2127"/>
                    </a:lnTo>
                    <a:cubicBezTo>
                      <a:pt x="1010" y="2101"/>
                      <a:pt x="993" y="2077"/>
                      <a:pt x="980" y="2054"/>
                    </a:cubicBezTo>
                    <a:lnTo>
                      <a:pt x="980" y="2054"/>
                    </a:lnTo>
                    <a:cubicBezTo>
                      <a:pt x="981" y="2062"/>
                      <a:pt x="982" y="2070"/>
                      <a:pt x="984" y="2078"/>
                    </a:cubicBezTo>
                    <a:lnTo>
                      <a:pt x="984" y="2078"/>
                    </a:lnTo>
                    <a:cubicBezTo>
                      <a:pt x="1002" y="2099"/>
                      <a:pt x="1019" y="2119"/>
                      <a:pt x="1035" y="2137"/>
                    </a:cubicBezTo>
                    <a:lnTo>
                      <a:pt x="1035" y="2137"/>
                    </a:lnTo>
                    <a:lnTo>
                      <a:pt x="1041" y="2148"/>
                    </a:lnTo>
                    <a:cubicBezTo>
                      <a:pt x="1039" y="2145"/>
                      <a:pt x="1038" y="2142"/>
                      <a:pt x="1036" y="2139"/>
                    </a:cubicBezTo>
                    <a:lnTo>
                      <a:pt x="1036" y="2139"/>
                    </a:lnTo>
                    <a:cubicBezTo>
                      <a:pt x="1047" y="2151"/>
                      <a:pt x="1058" y="2163"/>
                      <a:pt x="1068" y="2174"/>
                    </a:cubicBezTo>
                    <a:lnTo>
                      <a:pt x="1068" y="2174"/>
                    </a:lnTo>
                    <a:cubicBezTo>
                      <a:pt x="1068" y="2174"/>
                      <a:pt x="1067" y="2173"/>
                      <a:pt x="1067" y="2173"/>
                    </a:cubicBezTo>
                    <a:lnTo>
                      <a:pt x="1067" y="2173"/>
                    </a:lnTo>
                    <a:cubicBezTo>
                      <a:pt x="1076" y="2183"/>
                      <a:pt x="1086" y="2193"/>
                      <a:pt x="1095" y="2203"/>
                    </a:cubicBezTo>
                    <a:lnTo>
                      <a:pt x="1095" y="2203"/>
                    </a:lnTo>
                    <a:cubicBezTo>
                      <a:pt x="1087" y="2194"/>
                      <a:pt x="1078" y="2185"/>
                      <a:pt x="1068" y="2174"/>
                    </a:cubicBezTo>
                    <a:lnTo>
                      <a:pt x="1068" y="2174"/>
                    </a:lnTo>
                    <a:cubicBezTo>
                      <a:pt x="1094" y="2226"/>
                      <a:pt x="1122" y="2275"/>
                      <a:pt x="1150" y="2313"/>
                    </a:cubicBezTo>
                    <a:lnTo>
                      <a:pt x="974" y="1960"/>
                    </a:lnTo>
                    <a:lnTo>
                      <a:pt x="974" y="1960"/>
                    </a:lnTo>
                    <a:cubicBezTo>
                      <a:pt x="984" y="1984"/>
                      <a:pt x="994" y="2009"/>
                      <a:pt x="1004" y="2035"/>
                    </a:cubicBezTo>
                    <a:lnTo>
                      <a:pt x="1004" y="2035"/>
                    </a:lnTo>
                    <a:cubicBezTo>
                      <a:pt x="990" y="2013"/>
                      <a:pt x="979" y="1997"/>
                      <a:pt x="969" y="1986"/>
                    </a:cubicBezTo>
                    <a:lnTo>
                      <a:pt x="969" y="1986"/>
                    </a:lnTo>
                    <a:cubicBezTo>
                      <a:pt x="967" y="1970"/>
                      <a:pt x="965" y="1953"/>
                      <a:pt x="962" y="1936"/>
                    </a:cubicBezTo>
                    <a:lnTo>
                      <a:pt x="962" y="1936"/>
                    </a:lnTo>
                    <a:lnTo>
                      <a:pt x="974" y="1960"/>
                    </a:lnTo>
                    <a:lnTo>
                      <a:pt x="974" y="1960"/>
                    </a:lnTo>
                    <a:cubicBezTo>
                      <a:pt x="969" y="1948"/>
                      <a:pt x="965" y="1935"/>
                      <a:pt x="960" y="1924"/>
                    </a:cubicBezTo>
                    <a:lnTo>
                      <a:pt x="960" y="1924"/>
                    </a:lnTo>
                    <a:cubicBezTo>
                      <a:pt x="961" y="1928"/>
                      <a:pt x="962" y="1932"/>
                      <a:pt x="962" y="1936"/>
                    </a:cubicBezTo>
                    <a:lnTo>
                      <a:pt x="962" y="1936"/>
                    </a:lnTo>
                    <a:lnTo>
                      <a:pt x="931" y="1874"/>
                    </a:lnTo>
                    <a:lnTo>
                      <a:pt x="931" y="1914"/>
                    </a:lnTo>
                    <a:lnTo>
                      <a:pt x="931" y="1914"/>
                    </a:lnTo>
                    <a:cubicBezTo>
                      <a:pt x="931" y="1914"/>
                      <a:pt x="931" y="1914"/>
                      <a:pt x="931" y="1914"/>
                    </a:cubicBezTo>
                    <a:lnTo>
                      <a:pt x="931" y="1914"/>
                    </a:lnTo>
                    <a:cubicBezTo>
                      <a:pt x="931" y="1900"/>
                      <a:pt x="931" y="1887"/>
                      <a:pt x="931" y="1874"/>
                    </a:cubicBezTo>
                    <a:lnTo>
                      <a:pt x="931" y="1874"/>
                    </a:lnTo>
                    <a:lnTo>
                      <a:pt x="931" y="1874"/>
                    </a:lnTo>
                    <a:lnTo>
                      <a:pt x="931" y="1841"/>
                    </a:lnTo>
                    <a:lnTo>
                      <a:pt x="931" y="1841"/>
                    </a:lnTo>
                    <a:cubicBezTo>
                      <a:pt x="939" y="1863"/>
                      <a:pt x="948" y="1891"/>
                      <a:pt x="960" y="1924"/>
                    </a:cubicBezTo>
                    <a:lnTo>
                      <a:pt x="960" y="1924"/>
                    </a:lnTo>
                    <a:cubicBezTo>
                      <a:pt x="959" y="1915"/>
                      <a:pt x="958" y="1906"/>
                      <a:pt x="957" y="1898"/>
                    </a:cubicBezTo>
                    <a:lnTo>
                      <a:pt x="957" y="1898"/>
                    </a:lnTo>
                    <a:cubicBezTo>
                      <a:pt x="965" y="1922"/>
                      <a:pt x="975" y="1950"/>
                      <a:pt x="986" y="1984"/>
                    </a:cubicBezTo>
                    <a:lnTo>
                      <a:pt x="954" y="1877"/>
                    </a:lnTo>
                    <a:lnTo>
                      <a:pt x="954" y="1877"/>
                    </a:lnTo>
                    <a:cubicBezTo>
                      <a:pt x="955" y="1884"/>
                      <a:pt x="956" y="1891"/>
                      <a:pt x="957" y="1898"/>
                    </a:cubicBezTo>
                    <a:lnTo>
                      <a:pt x="957" y="1898"/>
                    </a:lnTo>
                    <a:cubicBezTo>
                      <a:pt x="946" y="1866"/>
                      <a:pt x="938" y="1842"/>
                      <a:pt x="931" y="1826"/>
                    </a:cubicBezTo>
                    <a:lnTo>
                      <a:pt x="931" y="1826"/>
                    </a:lnTo>
                    <a:lnTo>
                      <a:pt x="931" y="1841"/>
                    </a:lnTo>
                    <a:lnTo>
                      <a:pt x="931" y="1841"/>
                    </a:lnTo>
                    <a:cubicBezTo>
                      <a:pt x="931" y="1841"/>
                      <a:pt x="931" y="1841"/>
                      <a:pt x="931" y="1841"/>
                    </a:cubicBezTo>
                    <a:lnTo>
                      <a:pt x="931" y="1841"/>
                    </a:lnTo>
                    <a:cubicBezTo>
                      <a:pt x="931" y="1836"/>
                      <a:pt x="931" y="1831"/>
                      <a:pt x="931" y="1826"/>
                    </a:cubicBezTo>
                    <a:lnTo>
                      <a:pt x="931" y="1826"/>
                    </a:lnTo>
                    <a:cubicBezTo>
                      <a:pt x="931" y="1826"/>
                      <a:pt x="931" y="1826"/>
                      <a:pt x="931" y="1826"/>
                    </a:cubicBezTo>
                    <a:lnTo>
                      <a:pt x="931" y="1826"/>
                    </a:lnTo>
                    <a:lnTo>
                      <a:pt x="931" y="1801"/>
                    </a:lnTo>
                    <a:lnTo>
                      <a:pt x="931" y="1801"/>
                    </a:lnTo>
                    <a:lnTo>
                      <a:pt x="931" y="1801"/>
                    </a:lnTo>
                    <a:cubicBezTo>
                      <a:pt x="931" y="1770"/>
                      <a:pt x="931" y="1739"/>
                      <a:pt x="931" y="1709"/>
                    </a:cubicBezTo>
                    <a:lnTo>
                      <a:pt x="931" y="1709"/>
                    </a:lnTo>
                    <a:cubicBezTo>
                      <a:pt x="931" y="1709"/>
                      <a:pt x="931" y="1710"/>
                      <a:pt x="931" y="1710"/>
                    </a:cubicBezTo>
                    <a:lnTo>
                      <a:pt x="931" y="1801"/>
                    </a:lnTo>
                    <a:lnTo>
                      <a:pt x="954" y="1877"/>
                    </a:lnTo>
                    <a:lnTo>
                      <a:pt x="954" y="1877"/>
                    </a:lnTo>
                    <a:cubicBezTo>
                      <a:pt x="946" y="1817"/>
                      <a:pt x="938" y="1755"/>
                      <a:pt x="931" y="1691"/>
                    </a:cubicBezTo>
                    <a:lnTo>
                      <a:pt x="931" y="1691"/>
                    </a:lnTo>
                    <a:cubicBezTo>
                      <a:pt x="931" y="1697"/>
                      <a:pt x="931" y="1703"/>
                      <a:pt x="931" y="1709"/>
                    </a:cubicBezTo>
                    <a:lnTo>
                      <a:pt x="931" y="1709"/>
                    </a:lnTo>
                    <a:cubicBezTo>
                      <a:pt x="927" y="1674"/>
                      <a:pt x="923" y="1644"/>
                      <a:pt x="920" y="1617"/>
                    </a:cubicBezTo>
                    <a:lnTo>
                      <a:pt x="920" y="1617"/>
                    </a:lnTo>
                    <a:cubicBezTo>
                      <a:pt x="924" y="1667"/>
                      <a:pt x="927" y="1727"/>
                      <a:pt x="929" y="1794"/>
                    </a:cubicBezTo>
                    <a:lnTo>
                      <a:pt x="929" y="1794"/>
                    </a:lnTo>
                    <a:lnTo>
                      <a:pt x="834" y="1475"/>
                    </a:lnTo>
                    <a:lnTo>
                      <a:pt x="834" y="1475"/>
                    </a:lnTo>
                    <a:cubicBezTo>
                      <a:pt x="834" y="1406"/>
                      <a:pt x="792" y="991"/>
                      <a:pt x="803" y="991"/>
                    </a:cubicBezTo>
                    <a:lnTo>
                      <a:pt x="803" y="991"/>
                    </a:lnTo>
                    <a:cubicBezTo>
                      <a:pt x="809" y="991"/>
                      <a:pt x="829" y="1103"/>
                      <a:pt x="877" y="1436"/>
                    </a:cubicBezTo>
                    <a:lnTo>
                      <a:pt x="877" y="943"/>
                    </a:lnTo>
                    <a:cubicBezTo>
                      <a:pt x="877" y="1122"/>
                      <a:pt x="900" y="1416"/>
                      <a:pt x="931" y="1691"/>
                    </a:cubicBezTo>
                    <a:lnTo>
                      <a:pt x="931" y="1691"/>
                    </a:lnTo>
                    <a:cubicBezTo>
                      <a:pt x="930" y="1264"/>
                      <a:pt x="923" y="932"/>
                      <a:pt x="877" y="560"/>
                    </a:cubicBezTo>
                    <a:cubicBezTo>
                      <a:pt x="877" y="767"/>
                      <a:pt x="867" y="846"/>
                      <a:pt x="851" y="846"/>
                    </a:cubicBezTo>
                    <a:cubicBezTo>
                      <a:pt x="800" y="846"/>
                      <a:pt x="683" y="1"/>
                      <a:pt x="625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7" name="Google Shape;4427;p32"/>
              <p:cNvSpPr/>
              <p:nvPr/>
            </p:nvSpPr>
            <p:spPr>
              <a:xfrm>
                <a:off x="7214412" y="2275945"/>
                <a:ext cx="12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1" h="165" extrusionOk="0">
                    <a:moveTo>
                      <a:pt x="0" y="165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8" name="Google Shape;4428;p32"/>
              <p:cNvSpPr/>
              <p:nvPr/>
            </p:nvSpPr>
            <p:spPr>
              <a:xfrm>
                <a:off x="7207672" y="2267324"/>
                <a:ext cx="1357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1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0" y="110"/>
                      <a:pt x="55" y="55"/>
                      <a:pt x="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9" name="Google Shape;4429;p32"/>
              <p:cNvSpPr/>
              <p:nvPr/>
            </p:nvSpPr>
            <p:spPr>
              <a:xfrm>
                <a:off x="7213735" y="227396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0" name="Google Shape;4430;p32"/>
              <p:cNvSpPr/>
              <p:nvPr/>
            </p:nvSpPr>
            <p:spPr>
              <a:xfrm>
                <a:off x="7213735" y="2258036"/>
                <a:ext cx="12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1" h="275" extrusionOk="0">
                    <a:moveTo>
                      <a:pt x="0" y="55"/>
                    </a:moveTo>
                    <a:lnTo>
                      <a:pt x="0" y="1"/>
                    </a:lnTo>
                    <a:lnTo>
                      <a:pt x="0" y="27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1" name="Google Shape;4431;p32"/>
              <p:cNvSpPr/>
              <p:nvPr/>
            </p:nvSpPr>
            <p:spPr>
              <a:xfrm>
                <a:off x="7201608" y="2261354"/>
                <a:ext cx="2036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20" extrusionOk="0">
                    <a:moveTo>
                      <a:pt x="1" y="1"/>
                    </a:moveTo>
                    <a:lnTo>
                      <a:pt x="165" y="22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2" name="Google Shape;4432;p32"/>
              <p:cNvSpPr/>
              <p:nvPr/>
            </p:nvSpPr>
            <p:spPr>
              <a:xfrm>
                <a:off x="7197561" y="2262020"/>
                <a:ext cx="69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1" extrusionOk="0">
                    <a:moveTo>
                      <a:pt x="56" y="0"/>
                    </a:moveTo>
                    <a:lnTo>
                      <a:pt x="56" y="0"/>
                    </a:lnTo>
                    <a:cubicBezTo>
                      <a:pt x="1" y="0"/>
                      <a:pt x="1" y="0"/>
                      <a:pt x="56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3" name="Google Shape;4433;p32"/>
              <p:cNvSpPr/>
              <p:nvPr/>
            </p:nvSpPr>
            <p:spPr>
              <a:xfrm>
                <a:off x="7195015" y="2258036"/>
                <a:ext cx="22837" cy="30490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2491" extrusionOk="0">
                    <a:moveTo>
                      <a:pt x="208" y="110"/>
                    </a:moveTo>
                    <a:cubicBezTo>
                      <a:pt x="251" y="175"/>
                      <a:pt x="277" y="206"/>
                      <a:pt x="314" y="240"/>
                    </a:cubicBezTo>
                    <a:lnTo>
                      <a:pt x="314" y="240"/>
                    </a:lnTo>
                    <a:cubicBezTo>
                      <a:pt x="273" y="192"/>
                      <a:pt x="236" y="148"/>
                      <a:pt x="208" y="110"/>
                    </a:cubicBezTo>
                    <a:close/>
                    <a:moveTo>
                      <a:pt x="171" y="283"/>
                    </a:moveTo>
                    <a:lnTo>
                      <a:pt x="171" y="283"/>
                    </a:lnTo>
                    <a:cubicBezTo>
                      <a:pt x="180" y="297"/>
                      <a:pt x="192" y="313"/>
                      <a:pt x="208" y="329"/>
                    </a:cubicBezTo>
                    <a:lnTo>
                      <a:pt x="225" y="329"/>
                    </a:lnTo>
                    <a:cubicBezTo>
                      <a:pt x="207" y="314"/>
                      <a:pt x="188" y="298"/>
                      <a:pt x="171" y="283"/>
                    </a:cubicBezTo>
                    <a:close/>
                    <a:moveTo>
                      <a:pt x="225" y="329"/>
                    </a:moveTo>
                    <a:lnTo>
                      <a:pt x="225" y="329"/>
                    </a:lnTo>
                    <a:cubicBezTo>
                      <a:pt x="253" y="354"/>
                      <a:pt x="279" y="377"/>
                      <a:pt x="293" y="391"/>
                    </a:cubicBezTo>
                    <a:lnTo>
                      <a:pt x="293" y="391"/>
                    </a:lnTo>
                    <a:lnTo>
                      <a:pt x="263" y="329"/>
                    </a:lnTo>
                    <a:close/>
                    <a:moveTo>
                      <a:pt x="920" y="436"/>
                    </a:moveTo>
                    <a:cubicBezTo>
                      <a:pt x="920" y="436"/>
                      <a:pt x="920" y="437"/>
                      <a:pt x="920" y="439"/>
                    </a:cubicBezTo>
                    <a:cubicBezTo>
                      <a:pt x="923" y="451"/>
                      <a:pt x="926" y="463"/>
                      <a:pt x="928" y="475"/>
                    </a:cubicBezTo>
                    <a:lnTo>
                      <a:pt x="928" y="475"/>
                    </a:lnTo>
                    <a:cubicBezTo>
                      <a:pt x="924" y="450"/>
                      <a:pt x="921" y="436"/>
                      <a:pt x="920" y="436"/>
                    </a:cubicBezTo>
                    <a:close/>
                    <a:moveTo>
                      <a:pt x="942" y="436"/>
                    </a:moveTo>
                    <a:cubicBezTo>
                      <a:pt x="942" y="436"/>
                      <a:pt x="946" y="477"/>
                      <a:pt x="953" y="535"/>
                    </a:cubicBezTo>
                    <a:lnTo>
                      <a:pt x="953" y="535"/>
                    </a:lnTo>
                    <a:cubicBezTo>
                      <a:pt x="945" y="464"/>
                      <a:pt x="942" y="436"/>
                      <a:pt x="942" y="436"/>
                    </a:cubicBezTo>
                    <a:close/>
                    <a:moveTo>
                      <a:pt x="372" y="275"/>
                    </a:moveTo>
                    <a:cubicBezTo>
                      <a:pt x="591" y="494"/>
                      <a:pt x="591" y="494"/>
                      <a:pt x="646" y="548"/>
                    </a:cubicBezTo>
                    <a:cubicBezTo>
                      <a:pt x="546" y="448"/>
                      <a:pt x="476" y="383"/>
                      <a:pt x="424" y="337"/>
                    </a:cubicBezTo>
                    <a:lnTo>
                      <a:pt x="424" y="337"/>
                    </a:lnTo>
                    <a:cubicBezTo>
                      <a:pt x="400" y="307"/>
                      <a:pt x="383" y="285"/>
                      <a:pt x="372" y="275"/>
                    </a:cubicBezTo>
                    <a:close/>
                    <a:moveTo>
                      <a:pt x="953" y="535"/>
                    </a:moveTo>
                    <a:lnTo>
                      <a:pt x="953" y="535"/>
                    </a:lnTo>
                    <a:cubicBezTo>
                      <a:pt x="954" y="546"/>
                      <a:pt x="955" y="558"/>
                      <a:pt x="956" y="570"/>
                    </a:cubicBezTo>
                    <a:lnTo>
                      <a:pt x="956" y="570"/>
                    </a:lnTo>
                    <a:cubicBezTo>
                      <a:pt x="955" y="569"/>
                      <a:pt x="954" y="569"/>
                      <a:pt x="953" y="569"/>
                    </a:cubicBezTo>
                    <a:lnTo>
                      <a:pt x="953" y="569"/>
                    </a:lnTo>
                    <a:cubicBezTo>
                      <a:pt x="947" y="569"/>
                      <a:pt x="948" y="586"/>
                      <a:pt x="964" y="640"/>
                    </a:cubicBezTo>
                    <a:lnTo>
                      <a:pt x="964" y="640"/>
                    </a:lnTo>
                    <a:cubicBezTo>
                      <a:pt x="961" y="614"/>
                      <a:pt x="959" y="591"/>
                      <a:pt x="956" y="570"/>
                    </a:cubicBezTo>
                    <a:lnTo>
                      <a:pt x="956" y="570"/>
                    </a:lnTo>
                    <a:cubicBezTo>
                      <a:pt x="956" y="570"/>
                      <a:pt x="956" y="570"/>
                      <a:pt x="956" y="570"/>
                    </a:cubicBezTo>
                    <a:lnTo>
                      <a:pt x="956" y="570"/>
                    </a:lnTo>
                    <a:cubicBezTo>
                      <a:pt x="955" y="558"/>
                      <a:pt x="954" y="546"/>
                      <a:pt x="953" y="535"/>
                    </a:cubicBezTo>
                    <a:close/>
                    <a:moveTo>
                      <a:pt x="208" y="494"/>
                    </a:moveTo>
                    <a:lnTo>
                      <a:pt x="208" y="494"/>
                    </a:lnTo>
                    <a:cubicBezTo>
                      <a:pt x="259" y="536"/>
                      <a:pt x="302" y="571"/>
                      <a:pt x="337" y="600"/>
                    </a:cubicBezTo>
                    <a:lnTo>
                      <a:pt x="337" y="600"/>
                    </a:lnTo>
                    <a:cubicBezTo>
                      <a:pt x="373" y="637"/>
                      <a:pt x="393" y="662"/>
                      <a:pt x="383" y="662"/>
                    </a:cubicBezTo>
                    <a:cubicBezTo>
                      <a:pt x="381" y="662"/>
                      <a:pt x="377" y="661"/>
                      <a:pt x="372" y="658"/>
                    </a:cubicBezTo>
                    <a:lnTo>
                      <a:pt x="208" y="494"/>
                    </a:lnTo>
                    <a:close/>
                    <a:moveTo>
                      <a:pt x="865" y="384"/>
                    </a:moveTo>
                    <a:lnTo>
                      <a:pt x="865" y="384"/>
                    </a:lnTo>
                    <a:cubicBezTo>
                      <a:pt x="887" y="483"/>
                      <a:pt x="909" y="580"/>
                      <a:pt x="931" y="672"/>
                    </a:cubicBezTo>
                    <a:lnTo>
                      <a:pt x="931" y="672"/>
                    </a:lnTo>
                    <a:cubicBezTo>
                      <a:pt x="934" y="676"/>
                      <a:pt x="937" y="680"/>
                      <a:pt x="940" y="683"/>
                    </a:cubicBezTo>
                    <a:lnTo>
                      <a:pt x="940" y="683"/>
                    </a:lnTo>
                    <a:cubicBezTo>
                      <a:pt x="935" y="664"/>
                      <a:pt x="929" y="638"/>
                      <a:pt x="920" y="603"/>
                    </a:cubicBezTo>
                    <a:lnTo>
                      <a:pt x="865" y="384"/>
                    </a:lnTo>
                    <a:close/>
                    <a:moveTo>
                      <a:pt x="928" y="475"/>
                    </a:moveTo>
                    <a:lnTo>
                      <a:pt x="928" y="475"/>
                    </a:lnTo>
                    <a:cubicBezTo>
                      <a:pt x="936" y="520"/>
                      <a:pt x="948" y="602"/>
                      <a:pt x="962" y="696"/>
                    </a:cubicBezTo>
                    <a:lnTo>
                      <a:pt x="962" y="696"/>
                    </a:lnTo>
                    <a:cubicBezTo>
                      <a:pt x="955" y="626"/>
                      <a:pt x="944" y="549"/>
                      <a:pt x="928" y="475"/>
                    </a:cubicBezTo>
                    <a:close/>
                    <a:moveTo>
                      <a:pt x="810" y="1"/>
                    </a:moveTo>
                    <a:cubicBezTo>
                      <a:pt x="810" y="112"/>
                      <a:pt x="911" y="552"/>
                      <a:pt x="942" y="686"/>
                    </a:cubicBezTo>
                    <a:lnTo>
                      <a:pt x="942" y="686"/>
                    </a:lnTo>
                    <a:cubicBezTo>
                      <a:pt x="945" y="689"/>
                      <a:pt x="948" y="693"/>
                      <a:pt x="951" y="697"/>
                    </a:cubicBezTo>
                    <a:lnTo>
                      <a:pt x="951" y="697"/>
                    </a:lnTo>
                    <a:cubicBezTo>
                      <a:pt x="910" y="434"/>
                      <a:pt x="842" y="64"/>
                      <a:pt x="810" y="1"/>
                    </a:cubicBezTo>
                    <a:close/>
                    <a:moveTo>
                      <a:pt x="940" y="683"/>
                    </a:moveTo>
                    <a:cubicBezTo>
                      <a:pt x="947" y="712"/>
                      <a:pt x="950" y="725"/>
                      <a:pt x="951" y="725"/>
                    </a:cubicBezTo>
                    <a:cubicBezTo>
                      <a:pt x="951" y="725"/>
                      <a:pt x="948" y="710"/>
                      <a:pt x="942" y="686"/>
                    </a:cubicBezTo>
                    <a:lnTo>
                      <a:pt x="942" y="686"/>
                    </a:lnTo>
                    <a:cubicBezTo>
                      <a:pt x="941" y="685"/>
                      <a:pt x="941" y="684"/>
                      <a:pt x="940" y="683"/>
                    </a:cubicBezTo>
                    <a:close/>
                    <a:moveTo>
                      <a:pt x="405" y="655"/>
                    </a:moveTo>
                    <a:cubicBezTo>
                      <a:pt x="433" y="680"/>
                      <a:pt x="460" y="705"/>
                      <a:pt x="488" y="730"/>
                    </a:cubicBezTo>
                    <a:lnTo>
                      <a:pt x="488" y="730"/>
                    </a:lnTo>
                    <a:cubicBezTo>
                      <a:pt x="488" y="730"/>
                      <a:pt x="488" y="730"/>
                      <a:pt x="488" y="730"/>
                    </a:cubicBezTo>
                    <a:lnTo>
                      <a:pt x="488" y="730"/>
                    </a:lnTo>
                    <a:cubicBezTo>
                      <a:pt x="491" y="730"/>
                      <a:pt x="498" y="735"/>
                      <a:pt x="500" y="735"/>
                    </a:cubicBezTo>
                    <a:cubicBezTo>
                      <a:pt x="502" y="735"/>
                      <a:pt x="487" y="722"/>
                      <a:pt x="405" y="655"/>
                    </a:cubicBezTo>
                    <a:close/>
                    <a:moveTo>
                      <a:pt x="993" y="733"/>
                    </a:moveTo>
                    <a:lnTo>
                      <a:pt x="993" y="733"/>
                    </a:lnTo>
                    <a:cubicBezTo>
                      <a:pt x="993" y="739"/>
                      <a:pt x="994" y="744"/>
                      <a:pt x="994" y="749"/>
                    </a:cubicBezTo>
                    <a:lnTo>
                      <a:pt x="994" y="749"/>
                    </a:lnTo>
                    <a:cubicBezTo>
                      <a:pt x="996" y="752"/>
                      <a:pt x="999" y="755"/>
                      <a:pt x="1001" y="758"/>
                    </a:cubicBezTo>
                    <a:lnTo>
                      <a:pt x="1001" y="758"/>
                    </a:lnTo>
                    <a:cubicBezTo>
                      <a:pt x="998" y="749"/>
                      <a:pt x="996" y="741"/>
                      <a:pt x="993" y="733"/>
                    </a:cubicBezTo>
                    <a:close/>
                    <a:moveTo>
                      <a:pt x="427" y="110"/>
                    </a:moveTo>
                    <a:lnTo>
                      <a:pt x="427" y="110"/>
                    </a:lnTo>
                    <a:cubicBezTo>
                      <a:pt x="513" y="283"/>
                      <a:pt x="769" y="557"/>
                      <a:pt x="954" y="773"/>
                    </a:cubicBezTo>
                    <a:lnTo>
                      <a:pt x="954" y="773"/>
                    </a:lnTo>
                    <a:cubicBezTo>
                      <a:pt x="947" y="740"/>
                      <a:pt x="939" y="706"/>
                      <a:pt x="931" y="672"/>
                    </a:cubicBezTo>
                    <a:lnTo>
                      <a:pt x="931" y="672"/>
                    </a:lnTo>
                    <a:cubicBezTo>
                      <a:pt x="739" y="441"/>
                      <a:pt x="525" y="208"/>
                      <a:pt x="427" y="110"/>
                    </a:cubicBezTo>
                    <a:close/>
                    <a:moveTo>
                      <a:pt x="701" y="494"/>
                    </a:moveTo>
                    <a:lnTo>
                      <a:pt x="701" y="494"/>
                    </a:lnTo>
                    <a:cubicBezTo>
                      <a:pt x="799" y="611"/>
                      <a:pt x="882" y="707"/>
                      <a:pt x="960" y="795"/>
                    </a:cubicBezTo>
                    <a:lnTo>
                      <a:pt x="960" y="795"/>
                    </a:lnTo>
                    <a:cubicBezTo>
                      <a:pt x="959" y="793"/>
                      <a:pt x="959" y="790"/>
                      <a:pt x="958" y="787"/>
                    </a:cubicBezTo>
                    <a:lnTo>
                      <a:pt x="958" y="787"/>
                    </a:lnTo>
                    <a:lnTo>
                      <a:pt x="966" y="797"/>
                    </a:lnTo>
                    <a:lnTo>
                      <a:pt x="966" y="797"/>
                    </a:lnTo>
                    <a:cubicBezTo>
                      <a:pt x="966" y="793"/>
                      <a:pt x="965" y="789"/>
                      <a:pt x="965" y="785"/>
                    </a:cubicBezTo>
                    <a:lnTo>
                      <a:pt x="965" y="785"/>
                    </a:lnTo>
                    <a:cubicBezTo>
                      <a:pt x="966" y="787"/>
                      <a:pt x="968" y="789"/>
                      <a:pt x="969" y="790"/>
                    </a:cubicBezTo>
                    <a:lnTo>
                      <a:pt x="969" y="790"/>
                    </a:lnTo>
                    <a:cubicBezTo>
                      <a:pt x="968" y="766"/>
                      <a:pt x="966" y="739"/>
                      <a:pt x="963" y="712"/>
                    </a:cubicBezTo>
                    <a:lnTo>
                      <a:pt x="963" y="712"/>
                    </a:lnTo>
                    <a:cubicBezTo>
                      <a:pt x="964" y="712"/>
                      <a:pt x="964" y="712"/>
                      <a:pt x="964" y="713"/>
                    </a:cubicBezTo>
                    <a:lnTo>
                      <a:pt x="964" y="713"/>
                    </a:lnTo>
                    <a:cubicBezTo>
                      <a:pt x="963" y="707"/>
                      <a:pt x="963" y="702"/>
                      <a:pt x="962" y="696"/>
                    </a:cubicBezTo>
                    <a:lnTo>
                      <a:pt x="962" y="696"/>
                    </a:lnTo>
                    <a:cubicBezTo>
                      <a:pt x="962" y="701"/>
                      <a:pt x="963" y="706"/>
                      <a:pt x="963" y="712"/>
                    </a:cubicBezTo>
                    <a:lnTo>
                      <a:pt x="963" y="712"/>
                    </a:lnTo>
                    <a:cubicBezTo>
                      <a:pt x="959" y="707"/>
                      <a:pt x="955" y="702"/>
                      <a:pt x="951" y="697"/>
                    </a:cubicBezTo>
                    <a:lnTo>
                      <a:pt x="951" y="697"/>
                    </a:lnTo>
                    <a:cubicBezTo>
                      <a:pt x="956" y="728"/>
                      <a:pt x="960" y="757"/>
                      <a:pt x="965" y="785"/>
                    </a:cubicBezTo>
                    <a:lnTo>
                      <a:pt x="965" y="785"/>
                    </a:lnTo>
                    <a:cubicBezTo>
                      <a:pt x="961" y="781"/>
                      <a:pt x="958" y="777"/>
                      <a:pt x="954" y="773"/>
                    </a:cubicBezTo>
                    <a:lnTo>
                      <a:pt x="954" y="773"/>
                    </a:lnTo>
                    <a:cubicBezTo>
                      <a:pt x="956" y="778"/>
                      <a:pt x="957" y="783"/>
                      <a:pt x="958" y="787"/>
                    </a:cubicBezTo>
                    <a:lnTo>
                      <a:pt x="958" y="787"/>
                    </a:lnTo>
                    <a:lnTo>
                      <a:pt x="701" y="494"/>
                    </a:lnTo>
                    <a:close/>
                    <a:moveTo>
                      <a:pt x="726" y="693"/>
                    </a:moveTo>
                    <a:lnTo>
                      <a:pt x="726" y="693"/>
                    </a:lnTo>
                    <a:cubicBezTo>
                      <a:pt x="737" y="702"/>
                      <a:pt x="748" y="712"/>
                      <a:pt x="759" y="722"/>
                    </a:cubicBezTo>
                    <a:lnTo>
                      <a:pt x="759" y="722"/>
                    </a:lnTo>
                    <a:cubicBezTo>
                      <a:pt x="754" y="716"/>
                      <a:pt x="751" y="712"/>
                      <a:pt x="752" y="712"/>
                    </a:cubicBezTo>
                    <a:lnTo>
                      <a:pt x="752" y="712"/>
                    </a:lnTo>
                    <a:cubicBezTo>
                      <a:pt x="754" y="712"/>
                      <a:pt x="772" y="729"/>
                      <a:pt x="810" y="768"/>
                    </a:cubicBezTo>
                    <a:cubicBezTo>
                      <a:pt x="792" y="751"/>
                      <a:pt x="775" y="736"/>
                      <a:pt x="759" y="722"/>
                    </a:cubicBezTo>
                    <a:lnTo>
                      <a:pt x="759" y="722"/>
                    </a:lnTo>
                    <a:cubicBezTo>
                      <a:pt x="770" y="736"/>
                      <a:pt x="796" y="764"/>
                      <a:pt x="831" y="803"/>
                    </a:cubicBezTo>
                    <a:lnTo>
                      <a:pt x="831" y="803"/>
                    </a:lnTo>
                    <a:cubicBezTo>
                      <a:pt x="794" y="765"/>
                      <a:pt x="759" y="728"/>
                      <a:pt x="726" y="693"/>
                    </a:cubicBezTo>
                    <a:close/>
                    <a:moveTo>
                      <a:pt x="975" y="494"/>
                    </a:moveTo>
                    <a:cubicBezTo>
                      <a:pt x="978" y="533"/>
                      <a:pt x="981" y="569"/>
                      <a:pt x="983" y="602"/>
                    </a:cubicBezTo>
                    <a:lnTo>
                      <a:pt x="983" y="602"/>
                    </a:lnTo>
                    <a:cubicBezTo>
                      <a:pt x="973" y="589"/>
                      <a:pt x="963" y="575"/>
                      <a:pt x="956" y="570"/>
                    </a:cubicBezTo>
                    <a:lnTo>
                      <a:pt x="956" y="570"/>
                    </a:lnTo>
                    <a:cubicBezTo>
                      <a:pt x="959" y="594"/>
                      <a:pt x="962" y="619"/>
                      <a:pt x="965" y="644"/>
                    </a:cubicBezTo>
                    <a:lnTo>
                      <a:pt x="965" y="644"/>
                    </a:lnTo>
                    <a:cubicBezTo>
                      <a:pt x="965" y="643"/>
                      <a:pt x="964" y="641"/>
                      <a:pt x="964" y="640"/>
                    </a:cubicBezTo>
                    <a:lnTo>
                      <a:pt x="964" y="640"/>
                    </a:lnTo>
                    <a:cubicBezTo>
                      <a:pt x="966" y="665"/>
                      <a:pt x="969" y="693"/>
                      <a:pt x="973" y="723"/>
                    </a:cubicBezTo>
                    <a:lnTo>
                      <a:pt x="973" y="723"/>
                    </a:lnTo>
                    <a:cubicBezTo>
                      <a:pt x="970" y="719"/>
                      <a:pt x="967" y="716"/>
                      <a:pt x="964" y="713"/>
                    </a:cubicBezTo>
                    <a:lnTo>
                      <a:pt x="964" y="713"/>
                    </a:lnTo>
                    <a:cubicBezTo>
                      <a:pt x="968" y="740"/>
                      <a:pt x="972" y="769"/>
                      <a:pt x="976" y="798"/>
                    </a:cubicBezTo>
                    <a:lnTo>
                      <a:pt x="976" y="798"/>
                    </a:lnTo>
                    <a:cubicBezTo>
                      <a:pt x="974" y="796"/>
                      <a:pt x="972" y="793"/>
                      <a:pt x="969" y="790"/>
                    </a:cubicBezTo>
                    <a:lnTo>
                      <a:pt x="969" y="790"/>
                    </a:lnTo>
                    <a:cubicBezTo>
                      <a:pt x="970" y="794"/>
                      <a:pt x="970" y="798"/>
                      <a:pt x="970" y="801"/>
                    </a:cubicBezTo>
                    <a:lnTo>
                      <a:pt x="970" y="801"/>
                    </a:lnTo>
                    <a:lnTo>
                      <a:pt x="966" y="797"/>
                    </a:lnTo>
                    <a:lnTo>
                      <a:pt x="966" y="797"/>
                    </a:lnTo>
                    <a:cubicBezTo>
                      <a:pt x="967" y="799"/>
                      <a:pt x="967" y="802"/>
                      <a:pt x="967" y="804"/>
                    </a:cubicBezTo>
                    <a:lnTo>
                      <a:pt x="967" y="804"/>
                    </a:lnTo>
                    <a:cubicBezTo>
                      <a:pt x="968" y="805"/>
                      <a:pt x="969" y="806"/>
                      <a:pt x="970" y="807"/>
                    </a:cubicBezTo>
                    <a:lnTo>
                      <a:pt x="970" y="807"/>
                    </a:lnTo>
                    <a:cubicBezTo>
                      <a:pt x="970" y="805"/>
                      <a:pt x="970" y="803"/>
                      <a:pt x="970" y="801"/>
                    </a:cubicBezTo>
                    <a:lnTo>
                      <a:pt x="970" y="801"/>
                    </a:lnTo>
                    <a:lnTo>
                      <a:pt x="978" y="810"/>
                    </a:lnTo>
                    <a:lnTo>
                      <a:pt x="978" y="810"/>
                    </a:lnTo>
                    <a:cubicBezTo>
                      <a:pt x="977" y="806"/>
                      <a:pt x="977" y="802"/>
                      <a:pt x="976" y="798"/>
                    </a:cubicBezTo>
                    <a:lnTo>
                      <a:pt x="976" y="798"/>
                    </a:lnTo>
                    <a:cubicBezTo>
                      <a:pt x="978" y="800"/>
                      <a:pt x="980" y="802"/>
                      <a:pt x="981" y="804"/>
                    </a:cubicBezTo>
                    <a:lnTo>
                      <a:pt x="981" y="804"/>
                    </a:lnTo>
                    <a:cubicBezTo>
                      <a:pt x="978" y="775"/>
                      <a:pt x="975" y="748"/>
                      <a:pt x="973" y="723"/>
                    </a:cubicBezTo>
                    <a:lnTo>
                      <a:pt x="973" y="723"/>
                    </a:lnTo>
                    <a:cubicBezTo>
                      <a:pt x="973" y="724"/>
                      <a:pt x="974" y="724"/>
                      <a:pt x="974" y="725"/>
                    </a:cubicBezTo>
                    <a:lnTo>
                      <a:pt x="974" y="725"/>
                    </a:lnTo>
                    <a:cubicBezTo>
                      <a:pt x="971" y="699"/>
                      <a:pt x="968" y="671"/>
                      <a:pt x="965" y="644"/>
                    </a:cubicBezTo>
                    <a:lnTo>
                      <a:pt x="965" y="644"/>
                    </a:lnTo>
                    <a:cubicBezTo>
                      <a:pt x="972" y="667"/>
                      <a:pt x="981" y="696"/>
                      <a:pt x="993" y="733"/>
                    </a:cubicBezTo>
                    <a:lnTo>
                      <a:pt x="993" y="733"/>
                    </a:lnTo>
                    <a:cubicBezTo>
                      <a:pt x="990" y="697"/>
                      <a:pt x="987" y="653"/>
                      <a:pt x="983" y="602"/>
                    </a:cubicBezTo>
                    <a:lnTo>
                      <a:pt x="983" y="602"/>
                    </a:lnTo>
                    <a:cubicBezTo>
                      <a:pt x="993" y="616"/>
                      <a:pt x="1003" y="629"/>
                      <a:pt x="1008" y="629"/>
                    </a:cubicBezTo>
                    <a:cubicBezTo>
                      <a:pt x="1015" y="629"/>
                      <a:pt x="1010" y="598"/>
                      <a:pt x="975" y="494"/>
                    </a:cubicBezTo>
                    <a:close/>
                    <a:moveTo>
                      <a:pt x="304" y="804"/>
                    </a:moveTo>
                    <a:lnTo>
                      <a:pt x="304" y="804"/>
                    </a:lnTo>
                    <a:cubicBezTo>
                      <a:pt x="303" y="804"/>
                      <a:pt x="305" y="810"/>
                      <a:pt x="310" y="822"/>
                    </a:cubicBezTo>
                    <a:lnTo>
                      <a:pt x="317" y="822"/>
                    </a:lnTo>
                    <a:cubicBezTo>
                      <a:pt x="310" y="810"/>
                      <a:pt x="306" y="804"/>
                      <a:pt x="304" y="804"/>
                    </a:cubicBezTo>
                    <a:close/>
                    <a:moveTo>
                      <a:pt x="974" y="725"/>
                    </a:moveTo>
                    <a:cubicBezTo>
                      <a:pt x="978" y="755"/>
                      <a:pt x="982" y="784"/>
                      <a:pt x="985" y="809"/>
                    </a:cubicBezTo>
                    <a:lnTo>
                      <a:pt x="985" y="809"/>
                    </a:lnTo>
                    <a:cubicBezTo>
                      <a:pt x="990" y="814"/>
                      <a:pt x="994" y="820"/>
                      <a:pt x="999" y="825"/>
                    </a:cubicBezTo>
                    <a:lnTo>
                      <a:pt x="999" y="825"/>
                    </a:lnTo>
                    <a:cubicBezTo>
                      <a:pt x="998" y="805"/>
                      <a:pt x="996" y="780"/>
                      <a:pt x="994" y="749"/>
                    </a:cubicBezTo>
                    <a:lnTo>
                      <a:pt x="994" y="749"/>
                    </a:lnTo>
                    <a:cubicBezTo>
                      <a:pt x="988" y="741"/>
                      <a:pt x="981" y="733"/>
                      <a:pt x="974" y="725"/>
                    </a:cubicBezTo>
                    <a:close/>
                    <a:moveTo>
                      <a:pt x="981" y="804"/>
                    </a:moveTo>
                    <a:lnTo>
                      <a:pt x="981" y="804"/>
                    </a:lnTo>
                    <a:cubicBezTo>
                      <a:pt x="982" y="808"/>
                      <a:pt x="982" y="812"/>
                      <a:pt x="982" y="816"/>
                    </a:cubicBezTo>
                    <a:lnTo>
                      <a:pt x="982" y="816"/>
                    </a:lnTo>
                    <a:lnTo>
                      <a:pt x="978" y="810"/>
                    </a:lnTo>
                    <a:lnTo>
                      <a:pt x="978" y="810"/>
                    </a:lnTo>
                    <a:cubicBezTo>
                      <a:pt x="978" y="812"/>
                      <a:pt x="978" y="814"/>
                      <a:pt x="979" y="817"/>
                    </a:cubicBezTo>
                    <a:lnTo>
                      <a:pt x="979" y="817"/>
                    </a:lnTo>
                    <a:cubicBezTo>
                      <a:pt x="976" y="814"/>
                      <a:pt x="973" y="811"/>
                      <a:pt x="970" y="807"/>
                    </a:cubicBezTo>
                    <a:lnTo>
                      <a:pt x="970" y="807"/>
                    </a:lnTo>
                    <a:cubicBezTo>
                      <a:pt x="971" y="811"/>
                      <a:pt x="971" y="814"/>
                      <a:pt x="971" y="818"/>
                    </a:cubicBezTo>
                    <a:lnTo>
                      <a:pt x="971" y="818"/>
                    </a:lnTo>
                    <a:cubicBezTo>
                      <a:pt x="970" y="817"/>
                      <a:pt x="970" y="816"/>
                      <a:pt x="969" y="816"/>
                    </a:cubicBezTo>
                    <a:lnTo>
                      <a:pt x="969" y="816"/>
                    </a:lnTo>
                    <a:cubicBezTo>
                      <a:pt x="970" y="822"/>
                      <a:pt x="971" y="829"/>
                      <a:pt x="972" y="835"/>
                    </a:cubicBezTo>
                    <a:lnTo>
                      <a:pt x="972" y="835"/>
                    </a:lnTo>
                    <a:cubicBezTo>
                      <a:pt x="972" y="829"/>
                      <a:pt x="971" y="824"/>
                      <a:pt x="971" y="818"/>
                    </a:cubicBezTo>
                    <a:lnTo>
                      <a:pt x="971" y="818"/>
                    </a:lnTo>
                    <a:cubicBezTo>
                      <a:pt x="974" y="821"/>
                      <a:pt x="977" y="824"/>
                      <a:pt x="980" y="827"/>
                    </a:cubicBezTo>
                    <a:lnTo>
                      <a:pt x="980" y="827"/>
                    </a:lnTo>
                    <a:cubicBezTo>
                      <a:pt x="980" y="823"/>
                      <a:pt x="979" y="820"/>
                      <a:pt x="979" y="817"/>
                    </a:cubicBezTo>
                    <a:lnTo>
                      <a:pt x="979" y="817"/>
                    </a:lnTo>
                    <a:cubicBezTo>
                      <a:pt x="980" y="818"/>
                      <a:pt x="982" y="820"/>
                      <a:pt x="983" y="822"/>
                    </a:cubicBezTo>
                    <a:lnTo>
                      <a:pt x="983" y="822"/>
                    </a:lnTo>
                    <a:cubicBezTo>
                      <a:pt x="983" y="820"/>
                      <a:pt x="983" y="818"/>
                      <a:pt x="982" y="816"/>
                    </a:cubicBezTo>
                    <a:lnTo>
                      <a:pt x="982" y="816"/>
                    </a:lnTo>
                    <a:lnTo>
                      <a:pt x="986" y="820"/>
                    </a:lnTo>
                    <a:lnTo>
                      <a:pt x="986" y="820"/>
                    </a:lnTo>
                    <a:cubicBezTo>
                      <a:pt x="986" y="816"/>
                      <a:pt x="985" y="813"/>
                      <a:pt x="985" y="809"/>
                    </a:cubicBezTo>
                    <a:lnTo>
                      <a:pt x="985" y="809"/>
                    </a:lnTo>
                    <a:cubicBezTo>
                      <a:pt x="984" y="807"/>
                      <a:pt x="982" y="806"/>
                      <a:pt x="981" y="804"/>
                    </a:cubicBezTo>
                    <a:close/>
                    <a:moveTo>
                      <a:pt x="263" y="822"/>
                    </a:moveTo>
                    <a:cubicBezTo>
                      <a:pt x="278" y="830"/>
                      <a:pt x="301" y="844"/>
                      <a:pt x="328" y="862"/>
                    </a:cubicBezTo>
                    <a:lnTo>
                      <a:pt x="328" y="862"/>
                    </a:lnTo>
                    <a:cubicBezTo>
                      <a:pt x="320" y="845"/>
                      <a:pt x="314" y="832"/>
                      <a:pt x="310" y="822"/>
                    </a:cubicBezTo>
                    <a:close/>
                    <a:moveTo>
                      <a:pt x="988" y="835"/>
                    </a:moveTo>
                    <a:lnTo>
                      <a:pt x="988" y="835"/>
                    </a:lnTo>
                    <a:cubicBezTo>
                      <a:pt x="994" y="876"/>
                      <a:pt x="998" y="903"/>
                      <a:pt x="1000" y="903"/>
                    </a:cubicBezTo>
                    <a:cubicBezTo>
                      <a:pt x="1002" y="903"/>
                      <a:pt x="1002" y="886"/>
                      <a:pt x="1000" y="847"/>
                    </a:cubicBezTo>
                    <a:lnTo>
                      <a:pt x="1000" y="847"/>
                    </a:lnTo>
                    <a:cubicBezTo>
                      <a:pt x="1015" y="862"/>
                      <a:pt x="1031" y="878"/>
                      <a:pt x="1048" y="895"/>
                    </a:cubicBezTo>
                    <a:lnTo>
                      <a:pt x="1048" y="895"/>
                    </a:lnTo>
                    <a:cubicBezTo>
                      <a:pt x="1032" y="877"/>
                      <a:pt x="1016" y="859"/>
                      <a:pt x="1000" y="841"/>
                    </a:cubicBezTo>
                    <a:lnTo>
                      <a:pt x="1000" y="841"/>
                    </a:lnTo>
                    <a:cubicBezTo>
                      <a:pt x="1000" y="843"/>
                      <a:pt x="1000" y="845"/>
                      <a:pt x="1000" y="847"/>
                    </a:cubicBezTo>
                    <a:lnTo>
                      <a:pt x="1000" y="847"/>
                    </a:lnTo>
                    <a:cubicBezTo>
                      <a:pt x="996" y="843"/>
                      <a:pt x="992" y="839"/>
                      <a:pt x="988" y="835"/>
                    </a:cubicBezTo>
                    <a:close/>
                    <a:moveTo>
                      <a:pt x="998" y="965"/>
                    </a:moveTo>
                    <a:cubicBezTo>
                      <a:pt x="998" y="966"/>
                      <a:pt x="999" y="967"/>
                      <a:pt x="999" y="968"/>
                    </a:cubicBezTo>
                    <a:lnTo>
                      <a:pt x="999" y="968"/>
                    </a:lnTo>
                    <a:cubicBezTo>
                      <a:pt x="999" y="968"/>
                      <a:pt x="999" y="968"/>
                      <a:pt x="999" y="967"/>
                    </a:cubicBezTo>
                    <a:lnTo>
                      <a:pt x="999" y="967"/>
                    </a:lnTo>
                    <a:cubicBezTo>
                      <a:pt x="998" y="967"/>
                      <a:pt x="998" y="966"/>
                      <a:pt x="998" y="965"/>
                    </a:cubicBezTo>
                    <a:close/>
                    <a:moveTo>
                      <a:pt x="985" y="970"/>
                    </a:moveTo>
                    <a:lnTo>
                      <a:pt x="985" y="970"/>
                    </a:lnTo>
                    <a:cubicBezTo>
                      <a:pt x="990" y="975"/>
                      <a:pt x="995" y="981"/>
                      <a:pt x="1001" y="986"/>
                    </a:cubicBezTo>
                    <a:lnTo>
                      <a:pt x="1001" y="986"/>
                    </a:lnTo>
                    <a:cubicBezTo>
                      <a:pt x="1000" y="983"/>
                      <a:pt x="1000" y="980"/>
                      <a:pt x="999" y="976"/>
                    </a:cubicBezTo>
                    <a:lnTo>
                      <a:pt x="999" y="976"/>
                    </a:lnTo>
                    <a:cubicBezTo>
                      <a:pt x="1000" y="976"/>
                      <a:pt x="1000" y="977"/>
                      <a:pt x="1000" y="977"/>
                    </a:cubicBezTo>
                    <a:lnTo>
                      <a:pt x="1000" y="977"/>
                    </a:lnTo>
                    <a:cubicBezTo>
                      <a:pt x="1000" y="980"/>
                      <a:pt x="1001" y="984"/>
                      <a:pt x="1001" y="987"/>
                    </a:cubicBezTo>
                    <a:lnTo>
                      <a:pt x="1001" y="987"/>
                    </a:lnTo>
                    <a:cubicBezTo>
                      <a:pt x="1001" y="987"/>
                      <a:pt x="1001" y="987"/>
                      <a:pt x="1001" y="986"/>
                    </a:cubicBezTo>
                    <a:lnTo>
                      <a:pt x="1001" y="986"/>
                    </a:lnTo>
                    <a:cubicBezTo>
                      <a:pt x="1001" y="989"/>
                      <a:pt x="1001" y="991"/>
                      <a:pt x="1001" y="993"/>
                    </a:cubicBezTo>
                    <a:lnTo>
                      <a:pt x="1001" y="993"/>
                    </a:lnTo>
                    <a:cubicBezTo>
                      <a:pt x="991" y="981"/>
                      <a:pt x="985" y="973"/>
                      <a:pt x="985" y="970"/>
                    </a:cubicBezTo>
                    <a:close/>
                    <a:moveTo>
                      <a:pt x="1005" y="1018"/>
                    </a:moveTo>
                    <a:lnTo>
                      <a:pt x="1005" y="1018"/>
                    </a:lnTo>
                    <a:cubicBezTo>
                      <a:pt x="1011" y="1066"/>
                      <a:pt x="1016" y="1110"/>
                      <a:pt x="1020" y="1148"/>
                    </a:cubicBezTo>
                    <a:lnTo>
                      <a:pt x="1020" y="1148"/>
                    </a:lnTo>
                    <a:cubicBezTo>
                      <a:pt x="1033" y="1159"/>
                      <a:pt x="1046" y="1171"/>
                      <a:pt x="1059" y="1183"/>
                    </a:cubicBezTo>
                    <a:lnTo>
                      <a:pt x="1059" y="1183"/>
                    </a:lnTo>
                    <a:cubicBezTo>
                      <a:pt x="1046" y="1137"/>
                      <a:pt x="1033" y="1088"/>
                      <a:pt x="1019" y="1034"/>
                    </a:cubicBezTo>
                    <a:lnTo>
                      <a:pt x="1019" y="1034"/>
                    </a:lnTo>
                    <a:cubicBezTo>
                      <a:pt x="1014" y="1029"/>
                      <a:pt x="1010" y="1024"/>
                      <a:pt x="1005" y="1018"/>
                    </a:cubicBezTo>
                    <a:close/>
                    <a:moveTo>
                      <a:pt x="1059" y="1183"/>
                    </a:moveTo>
                    <a:cubicBezTo>
                      <a:pt x="1059" y="1184"/>
                      <a:pt x="1059" y="1186"/>
                      <a:pt x="1060" y="1187"/>
                    </a:cubicBezTo>
                    <a:lnTo>
                      <a:pt x="1060" y="1187"/>
                    </a:lnTo>
                    <a:cubicBezTo>
                      <a:pt x="1068" y="1194"/>
                      <a:pt x="1076" y="1200"/>
                      <a:pt x="1084" y="1206"/>
                    </a:cubicBezTo>
                    <a:cubicBezTo>
                      <a:pt x="1076" y="1198"/>
                      <a:pt x="1067" y="1190"/>
                      <a:pt x="1059" y="1183"/>
                    </a:cubicBezTo>
                    <a:close/>
                    <a:moveTo>
                      <a:pt x="1178" y="1047"/>
                    </a:moveTo>
                    <a:cubicBezTo>
                      <a:pt x="1179" y="1047"/>
                      <a:pt x="1180" y="1048"/>
                      <a:pt x="1182" y="1048"/>
                    </a:cubicBezTo>
                    <a:lnTo>
                      <a:pt x="1182" y="1048"/>
                    </a:lnTo>
                    <a:cubicBezTo>
                      <a:pt x="1235" y="1110"/>
                      <a:pt x="1289" y="1174"/>
                      <a:pt x="1346" y="1245"/>
                    </a:cubicBezTo>
                    <a:lnTo>
                      <a:pt x="1346" y="1245"/>
                    </a:lnTo>
                    <a:cubicBezTo>
                      <a:pt x="1272" y="1168"/>
                      <a:pt x="1160" y="1047"/>
                      <a:pt x="1178" y="1047"/>
                    </a:cubicBezTo>
                    <a:close/>
                    <a:moveTo>
                      <a:pt x="1021" y="1156"/>
                    </a:moveTo>
                    <a:cubicBezTo>
                      <a:pt x="1024" y="1179"/>
                      <a:pt x="1026" y="1199"/>
                      <a:pt x="1027" y="1216"/>
                    </a:cubicBezTo>
                    <a:lnTo>
                      <a:pt x="1027" y="1216"/>
                    </a:lnTo>
                    <a:cubicBezTo>
                      <a:pt x="1044" y="1229"/>
                      <a:pt x="1061" y="1243"/>
                      <a:pt x="1080" y="1257"/>
                    </a:cubicBezTo>
                    <a:lnTo>
                      <a:pt x="1080" y="1257"/>
                    </a:lnTo>
                    <a:cubicBezTo>
                      <a:pt x="1074" y="1235"/>
                      <a:pt x="1067" y="1212"/>
                      <a:pt x="1060" y="1187"/>
                    </a:cubicBezTo>
                    <a:lnTo>
                      <a:pt x="1060" y="1187"/>
                    </a:lnTo>
                    <a:cubicBezTo>
                      <a:pt x="1047" y="1177"/>
                      <a:pt x="1034" y="1167"/>
                      <a:pt x="1021" y="1156"/>
                    </a:cubicBezTo>
                    <a:close/>
                    <a:moveTo>
                      <a:pt x="1018" y="1030"/>
                    </a:moveTo>
                    <a:lnTo>
                      <a:pt x="1018" y="1030"/>
                    </a:lnTo>
                    <a:cubicBezTo>
                      <a:pt x="1018" y="1031"/>
                      <a:pt x="1019" y="1032"/>
                      <a:pt x="1019" y="1034"/>
                    </a:cubicBezTo>
                    <a:lnTo>
                      <a:pt x="1019" y="1034"/>
                    </a:lnTo>
                    <a:cubicBezTo>
                      <a:pt x="1068" y="1090"/>
                      <a:pt x="1110" y="1148"/>
                      <a:pt x="1165" y="1216"/>
                    </a:cubicBezTo>
                    <a:lnTo>
                      <a:pt x="1165" y="1216"/>
                    </a:lnTo>
                    <a:cubicBezTo>
                      <a:pt x="1157" y="1194"/>
                      <a:pt x="1149" y="1174"/>
                      <a:pt x="1142" y="1154"/>
                    </a:cubicBezTo>
                    <a:lnTo>
                      <a:pt x="1142" y="1154"/>
                    </a:lnTo>
                    <a:cubicBezTo>
                      <a:pt x="1218" y="1230"/>
                      <a:pt x="1247" y="1259"/>
                      <a:pt x="1248" y="1259"/>
                    </a:cubicBezTo>
                    <a:cubicBezTo>
                      <a:pt x="1249" y="1259"/>
                      <a:pt x="1196" y="1204"/>
                      <a:pt x="1138" y="1143"/>
                    </a:cubicBezTo>
                    <a:lnTo>
                      <a:pt x="1138" y="1143"/>
                    </a:lnTo>
                    <a:cubicBezTo>
                      <a:pt x="1139" y="1146"/>
                      <a:pt x="1140" y="1150"/>
                      <a:pt x="1142" y="1154"/>
                    </a:cubicBezTo>
                    <a:lnTo>
                      <a:pt x="1142" y="1154"/>
                    </a:lnTo>
                    <a:cubicBezTo>
                      <a:pt x="1109" y="1121"/>
                      <a:pt x="1069" y="1080"/>
                      <a:pt x="1018" y="1030"/>
                    </a:cubicBezTo>
                    <a:close/>
                    <a:moveTo>
                      <a:pt x="1080" y="1257"/>
                    </a:moveTo>
                    <a:lnTo>
                      <a:pt x="1080" y="1257"/>
                    </a:lnTo>
                    <a:cubicBezTo>
                      <a:pt x="1080" y="1258"/>
                      <a:pt x="1081" y="1259"/>
                      <a:pt x="1081" y="1260"/>
                    </a:cubicBezTo>
                    <a:lnTo>
                      <a:pt x="1081" y="1260"/>
                    </a:lnTo>
                    <a:cubicBezTo>
                      <a:pt x="1082" y="1260"/>
                      <a:pt x="1083" y="1260"/>
                      <a:pt x="1084" y="1260"/>
                    </a:cubicBezTo>
                    <a:lnTo>
                      <a:pt x="1084" y="1260"/>
                    </a:lnTo>
                    <a:cubicBezTo>
                      <a:pt x="1083" y="1259"/>
                      <a:pt x="1081" y="1258"/>
                      <a:pt x="1080" y="1257"/>
                    </a:cubicBezTo>
                    <a:close/>
                    <a:moveTo>
                      <a:pt x="224" y="104"/>
                    </a:moveTo>
                    <a:cubicBezTo>
                      <a:pt x="218" y="104"/>
                      <a:pt x="227" y="121"/>
                      <a:pt x="263" y="165"/>
                    </a:cubicBezTo>
                    <a:lnTo>
                      <a:pt x="372" y="275"/>
                    </a:lnTo>
                    <a:cubicBezTo>
                      <a:pt x="372" y="275"/>
                      <a:pt x="372" y="275"/>
                      <a:pt x="372" y="275"/>
                    </a:cubicBezTo>
                    <a:lnTo>
                      <a:pt x="372" y="275"/>
                    </a:lnTo>
                    <a:cubicBezTo>
                      <a:pt x="383" y="290"/>
                      <a:pt x="394" y="306"/>
                      <a:pt x="406" y="321"/>
                    </a:cubicBezTo>
                    <a:lnTo>
                      <a:pt x="406" y="321"/>
                    </a:lnTo>
                    <a:cubicBezTo>
                      <a:pt x="366" y="286"/>
                      <a:pt x="338" y="262"/>
                      <a:pt x="314" y="240"/>
                    </a:cubicBezTo>
                    <a:lnTo>
                      <a:pt x="314" y="240"/>
                    </a:lnTo>
                    <a:cubicBezTo>
                      <a:pt x="401" y="340"/>
                      <a:pt x="508" y="455"/>
                      <a:pt x="600" y="552"/>
                    </a:cubicBezTo>
                    <a:lnTo>
                      <a:pt x="600" y="552"/>
                    </a:lnTo>
                    <a:cubicBezTo>
                      <a:pt x="552" y="496"/>
                      <a:pt x="511" y="446"/>
                      <a:pt x="478" y="405"/>
                    </a:cubicBezTo>
                    <a:lnTo>
                      <a:pt x="478" y="405"/>
                    </a:lnTo>
                    <a:cubicBezTo>
                      <a:pt x="590" y="526"/>
                      <a:pt x="730" y="647"/>
                      <a:pt x="810" y="768"/>
                    </a:cubicBezTo>
                    <a:cubicBezTo>
                      <a:pt x="810" y="768"/>
                      <a:pt x="717" y="674"/>
                      <a:pt x="600" y="552"/>
                    </a:cubicBezTo>
                    <a:lnTo>
                      <a:pt x="600" y="552"/>
                    </a:lnTo>
                    <a:cubicBezTo>
                      <a:pt x="637" y="595"/>
                      <a:pt x="679" y="642"/>
                      <a:pt x="726" y="693"/>
                    </a:cubicBezTo>
                    <a:lnTo>
                      <a:pt x="726" y="693"/>
                    </a:lnTo>
                    <a:cubicBezTo>
                      <a:pt x="342" y="354"/>
                      <a:pt x="509" y="525"/>
                      <a:pt x="98" y="165"/>
                    </a:cubicBezTo>
                    <a:lnTo>
                      <a:pt x="98" y="165"/>
                    </a:lnTo>
                    <a:cubicBezTo>
                      <a:pt x="591" y="603"/>
                      <a:pt x="263" y="329"/>
                      <a:pt x="537" y="603"/>
                    </a:cubicBezTo>
                    <a:cubicBezTo>
                      <a:pt x="573" y="640"/>
                      <a:pt x="591" y="658"/>
                      <a:pt x="589" y="658"/>
                    </a:cubicBezTo>
                    <a:cubicBezTo>
                      <a:pt x="585" y="658"/>
                      <a:pt x="500" y="585"/>
                      <a:pt x="317" y="439"/>
                    </a:cubicBezTo>
                    <a:lnTo>
                      <a:pt x="317" y="439"/>
                    </a:lnTo>
                    <a:cubicBezTo>
                      <a:pt x="317" y="439"/>
                      <a:pt x="317" y="439"/>
                      <a:pt x="317" y="439"/>
                    </a:cubicBezTo>
                    <a:lnTo>
                      <a:pt x="298" y="399"/>
                    </a:lnTo>
                    <a:lnTo>
                      <a:pt x="298" y="399"/>
                    </a:lnTo>
                    <a:cubicBezTo>
                      <a:pt x="303" y="403"/>
                      <a:pt x="306" y="405"/>
                      <a:pt x="306" y="405"/>
                    </a:cubicBezTo>
                    <a:cubicBezTo>
                      <a:pt x="308" y="405"/>
                      <a:pt x="303" y="399"/>
                      <a:pt x="293" y="391"/>
                    </a:cubicBezTo>
                    <a:lnTo>
                      <a:pt x="293" y="391"/>
                    </a:lnTo>
                    <a:lnTo>
                      <a:pt x="298" y="399"/>
                    </a:lnTo>
                    <a:lnTo>
                      <a:pt x="298" y="399"/>
                    </a:lnTo>
                    <a:cubicBezTo>
                      <a:pt x="285" y="390"/>
                      <a:pt x="257" y="368"/>
                      <a:pt x="208" y="329"/>
                    </a:cubicBezTo>
                    <a:cubicBezTo>
                      <a:pt x="147" y="268"/>
                      <a:pt x="120" y="241"/>
                      <a:pt x="98" y="220"/>
                    </a:cubicBezTo>
                    <a:lnTo>
                      <a:pt x="98" y="220"/>
                    </a:lnTo>
                    <a:cubicBezTo>
                      <a:pt x="98" y="220"/>
                      <a:pt x="131" y="248"/>
                      <a:pt x="171" y="283"/>
                    </a:cubicBezTo>
                    <a:lnTo>
                      <a:pt x="171" y="283"/>
                    </a:lnTo>
                    <a:cubicBezTo>
                      <a:pt x="148" y="247"/>
                      <a:pt x="137" y="220"/>
                      <a:pt x="98" y="220"/>
                    </a:cubicBezTo>
                    <a:lnTo>
                      <a:pt x="98" y="220"/>
                    </a:lnTo>
                    <a:cubicBezTo>
                      <a:pt x="81" y="203"/>
                      <a:pt x="68" y="189"/>
                      <a:pt x="44" y="165"/>
                    </a:cubicBezTo>
                    <a:cubicBezTo>
                      <a:pt x="40" y="163"/>
                      <a:pt x="37" y="162"/>
                      <a:pt x="35" y="162"/>
                    </a:cubicBezTo>
                    <a:cubicBezTo>
                      <a:pt x="1" y="162"/>
                      <a:pt x="421" y="562"/>
                      <a:pt x="446" y="574"/>
                    </a:cubicBezTo>
                    <a:lnTo>
                      <a:pt x="446" y="574"/>
                    </a:lnTo>
                    <a:cubicBezTo>
                      <a:pt x="556" y="696"/>
                      <a:pt x="647" y="806"/>
                      <a:pt x="975" y="1106"/>
                    </a:cubicBezTo>
                    <a:lnTo>
                      <a:pt x="975" y="1106"/>
                    </a:lnTo>
                    <a:cubicBezTo>
                      <a:pt x="975" y="1067"/>
                      <a:pt x="975" y="1026"/>
                      <a:pt x="975" y="987"/>
                    </a:cubicBezTo>
                    <a:lnTo>
                      <a:pt x="990" y="1121"/>
                    </a:lnTo>
                    <a:lnTo>
                      <a:pt x="990" y="1121"/>
                    </a:lnTo>
                    <a:cubicBezTo>
                      <a:pt x="985" y="1116"/>
                      <a:pt x="980" y="1111"/>
                      <a:pt x="975" y="1106"/>
                    </a:cubicBezTo>
                    <a:lnTo>
                      <a:pt x="975" y="1106"/>
                    </a:lnTo>
                    <a:cubicBezTo>
                      <a:pt x="975" y="1110"/>
                      <a:pt x="975" y="1114"/>
                      <a:pt x="975" y="1118"/>
                    </a:cubicBezTo>
                    <a:lnTo>
                      <a:pt x="975" y="1118"/>
                    </a:lnTo>
                    <a:cubicBezTo>
                      <a:pt x="775" y="949"/>
                      <a:pt x="531" y="707"/>
                      <a:pt x="531" y="707"/>
                    </a:cubicBezTo>
                    <a:lnTo>
                      <a:pt x="531" y="707"/>
                    </a:lnTo>
                    <a:cubicBezTo>
                      <a:pt x="531" y="707"/>
                      <a:pt x="533" y="709"/>
                      <a:pt x="537" y="713"/>
                    </a:cubicBezTo>
                    <a:cubicBezTo>
                      <a:pt x="673" y="849"/>
                      <a:pt x="708" y="890"/>
                      <a:pt x="701" y="890"/>
                    </a:cubicBezTo>
                    <a:cubicBezTo>
                      <a:pt x="690" y="890"/>
                      <a:pt x="581" y="796"/>
                      <a:pt x="572" y="796"/>
                    </a:cubicBezTo>
                    <a:lnTo>
                      <a:pt x="572" y="796"/>
                    </a:lnTo>
                    <a:cubicBezTo>
                      <a:pt x="568" y="796"/>
                      <a:pt x="586" y="817"/>
                      <a:pt x="646" y="877"/>
                    </a:cubicBezTo>
                    <a:cubicBezTo>
                      <a:pt x="633" y="865"/>
                      <a:pt x="621" y="854"/>
                      <a:pt x="609" y="844"/>
                    </a:cubicBezTo>
                    <a:lnTo>
                      <a:pt x="609" y="844"/>
                    </a:lnTo>
                    <a:cubicBezTo>
                      <a:pt x="573" y="810"/>
                      <a:pt x="531" y="770"/>
                      <a:pt x="488" y="730"/>
                    </a:cubicBezTo>
                    <a:lnTo>
                      <a:pt x="488" y="730"/>
                    </a:lnTo>
                    <a:cubicBezTo>
                      <a:pt x="486" y="730"/>
                      <a:pt x="487" y="733"/>
                      <a:pt x="495" y="742"/>
                    </a:cubicBezTo>
                    <a:lnTo>
                      <a:pt x="495" y="742"/>
                    </a:lnTo>
                    <a:cubicBezTo>
                      <a:pt x="427" y="680"/>
                      <a:pt x="388" y="645"/>
                      <a:pt x="363" y="621"/>
                    </a:cubicBezTo>
                    <a:lnTo>
                      <a:pt x="363" y="621"/>
                    </a:lnTo>
                    <a:cubicBezTo>
                      <a:pt x="379" y="633"/>
                      <a:pt x="393" y="645"/>
                      <a:pt x="405" y="655"/>
                    </a:cubicBezTo>
                    <a:lnTo>
                      <a:pt x="405" y="655"/>
                    </a:lnTo>
                    <a:cubicBezTo>
                      <a:pt x="382" y="635"/>
                      <a:pt x="359" y="615"/>
                      <a:pt x="338" y="596"/>
                    </a:cubicBezTo>
                    <a:lnTo>
                      <a:pt x="338" y="596"/>
                    </a:lnTo>
                    <a:cubicBezTo>
                      <a:pt x="312" y="571"/>
                      <a:pt x="300" y="558"/>
                      <a:pt x="246" y="509"/>
                    </a:cubicBezTo>
                    <a:lnTo>
                      <a:pt x="246" y="509"/>
                    </a:lnTo>
                    <a:cubicBezTo>
                      <a:pt x="271" y="533"/>
                      <a:pt x="295" y="557"/>
                      <a:pt x="316" y="578"/>
                    </a:cubicBezTo>
                    <a:lnTo>
                      <a:pt x="316" y="578"/>
                    </a:lnTo>
                    <a:cubicBezTo>
                      <a:pt x="275" y="543"/>
                      <a:pt x="237" y="513"/>
                      <a:pt x="208" y="494"/>
                    </a:cubicBezTo>
                    <a:lnTo>
                      <a:pt x="208" y="494"/>
                    </a:lnTo>
                    <a:lnTo>
                      <a:pt x="44" y="329"/>
                    </a:lnTo>
                    <a:lnTo>
                      <a:pt x="44" y="329"/>
                    </a:lnTo>
                    <a:cubicBezTo>
                      <a:pt x="147" y="420"/>
                      <a:pt x="207" y="474"/>
                      <a:pt x="246" y="509"/>
                    </a:cubicBezTo>
                    <a:lnTo>
                      <a:pt x="246" y="509"/>
                    </a:lnTo>
                    <a:cubicBezTo>
                      <a:pt x="143" y="409"/>
                      <a:pt x="20" y="298"/>
                      <a:pt x="15" y="298"/>
                    </a:cubicBezTo>
                    <a:lnTo>
                      <a:pt x="15" y="298"/>
                    </a:lnTo>
                    <a:cubicBezTo>
                      <a:pt x="14" y="298"/>
                      <a:pt x="22" y="308"/>
                      <a:pt x="44" y="329"/>
                    </a:cubicBezTo>
                    <a:cubicBezTo>
                      <a:pt x="44" y="329"/>
                      <a:pt x="44" y="329"/>
                      <a:pt x="44" y="329"/>
                    </a:cubicBezTo>
                    <a:lnTo>
                      <a:pt x="44" y="329"/>
                    </a:lnTo>
                    <a:cubicBezTo>
                      <a:pt x="112" y="431"/>
                      <a:pt x="285" y="596"/>
                      <a:pt x="315" y="629"/>
                    </a:cubicBezTo>
                    <a:lnTo>
                      <a:pt x="315" y="629"/>
                    </a:lnTo>
                    <a:lnTo>
                      <a:pt x="153" y="494"/>
                    </a:lnTo>
                    <a:lnTo>
                      <a:pt x="153" y="494"/>
                    </a:lnTo>
                    <a:cubicBezTo>
                      <a:pt x="272" y="596"/>
                      <a:pt x="317" y="634"/>
                      <a:pt x="320" y="634"/>
                    </a:cubicBezTo>
                    <a:cubicBezTo>
                      <a:pt x="320" y="634"/>
                      <a:pt x="319" y="632"/>
                      <a:pt x="315" y="629"/>
                    </a:cubicBezTo>
                    <a:lnTo>
                      <a:pt x="315" y="629"/>
                    </a:lnTo>
                    <a:lnTo>
                      <a:pt x="482" y="768"/>
                    </a:lnTo>
                    <a:cubicBezTo>
                      <a:pt x="317" y="658"/>
                      <a:pt x="427" y="768"/>
                      <a:pt x="44" y="439"/>
                    </a:cubicBezTo>
                    <a:lnTo>
                      <a:pt x="44" y="439"/>
                    </a:lnTo>
                    <a:lnTo>
                      <a:pt x="646" y="987"/>
                    </a:lnTo>
                    <a:cubicBezTo>
                      <a:pt x="449" y="823"/>
                      <a:pt x="361" y="757"/>
                      <a:pt x="349" y="757"/>
                    </a:cubicBezTo>
                    <a:lnTo>
                      <a:pt x="349" y="757"/>
                    </a:lnTo>
                    <a:cubicBezTo>
                      <a:pt x="325" y="757"/>
                      <a:pt x="631" y="1039"/>
                      <a:pt x="995" y="1317"/>
                    </a:cubicBezTo>
                    <a:lnTo>
                      <a:pt x="995" y="1317"/>
                    </a:lnTo>
                    <a:cubicBezTo>
                      <a:pt x="986" y="1281"/>
                      <a:pt x="979" y="1253"/>
                      <a:pt x="976" y="1253"/>
                    </a:cubicBezTo>
                    <a:cubicBezTo>
                      <a:pt x="975" y="1253"/>
                      <a:pt x="975" y="1255"/>
                      <a:pt x="975" y="1260"/>
                    </a:cubicBezTo>
                    <a:cubicBezTo>
                      <a:pt x="975" y="1251"/>
                      <a:pt x="975" y="1241"/>
                      <a:pt x="975" y="1231"/>
                    </a:cubicBezTo>
                    <a:lnTo>
                      <a:pt x="975" y="1231"/>
                    </a:lnTo>
                    <a:cubicBezTo>
                      <a:pt x="919" y="1186"/>
                      <a:pt x="863" y="1140"/>
                      <a:pt x="810" y="1096"/>
                    </a:cubicBezTo>
                    <a:lnTo>
                      <a:pt x="810" y="1096"/>
                    </a:lnTo>
                    <a:cubicBezTo>
                      <a:pt x="862" y="1130"/>
                      <a:pt x="913" y="1170"/>
                      <a:pt x="975" y="1220"/>
                    </a:cubicBezTo>
                    <a:lnTo>
                      <a:pt x="975" y="1220"/>
                    </a:lnTo>
                    <a:cubicBezTo>
                      <a:pt x="975" y="1212"/>
                      <a:pt x="975" y="1204"/>
                      <a:pt x="975" y="1196"/>
                    </a:cubicBezTo>
                    <a:lnTo>
                      <a:pt x="975" y="1196"/>
                    </a:lnTo>
                    <a:cubicBezTo>
                      <a:pt x="984" y="1204"/>
                      <a:pt x="993" y="1212"/>
                      <a:pt x="1002" y="1218"/>
                    </a:cubicBezTo>
                    <a:lnTo>
                      <a:pt x="1002" y="1218"/>
                    </a:lnTo>
                    <a:lnTo>
                      <a:pt x="999" y="1195"/>
                    </a:lnTo>
                    <a:lnTo>
                      <a:pt x="999" y="1195"/>
                    </a:lnTo>
                    <a:cubicBezTo>
                      <a:pt x="1007" y="1201"/>
                      <a:pt x="1016" y="1208"/>
                      <a:pt x="1025" y="1215"/>
                    </a:cubicBezTo>
                    <a:lnTo>
                      <a:pt x="1025" y="1215"/>
                    </a:lnTo>
                    <a:cubicBezTo>
                      <a:pt x="1022" y="1194"/>
                      <a:pt x="1020" y="1174"/>
                      <a:pt x="1018" y="1154"/>
                    </a:cubicBezTo>
                    <a:lnTo>
                      <a:pt x="1018" y="1154"/>
                    </a:lnTo>
                    <a:cubicBezTo>
                      <a:pt x="1019" y="1155"/>
                      <a:pt x="1020" y="1155"/>
                      <a:pt x="1021" y="1156"/>
                    </a:cubicBezTo>
                    <a:lnTo>
                      <a:pt x="1021" y="1156"/>
                    </a:lnTo>
                    <a:cubicBezTo>
                      <a:pt x="1021" y="1153"/>
                      <a:pt x="1021" y="1151"/>
                      <a:pt x="1020" y="1148"/>
                    </a:cubicBezTo>
                    <a:lnTo>
                      <a:pt x="1020" y="1148"/>
                    </a:lnTo>
                    <a:cubicBezTo>
                      <a:pt x="1019" y="1147"/>
                      <a:pt x="1018" y="1146"/>
                      <a:pt x="1017" y="1145"/>
                    </a:cubicBezTo>
                    <a:lnTo>
                      <a:pt x="1017" y="1145"/>
                    </a:lnTo>
                    <a:cubicBezTo>
                      <a:pt x="1018" y="1148"/>
                      <a:pt x="1018" y="1151"/>
                      <a:pt x="1018" y="1154"/>
                    </a:cubicBezTo>
                    <a:lnTo>
                      <a:pt x="1018" y="1154"/>
                    </a:lnTo>
                    <a:cubicBezTo>
                      <a:pt x="1010" y="1147"/>
                      <a:pt x="1001" y="1139"/>
                      <a:pt x="992" y="1132"/>
                    </a:cubicBezTo>
                    <a:lnTo>
                      <a:pt x="992" y="1132"/>
                    </a:lnTo>
                    <a:lnTo>
                      <a:pt x="999" y="1195"/>
                    </a:lnTo>
                    <a:lnTo>
                      <a:pt x="999" y="1195"/>
                    </a:lnTo>
                    <a:cubicBezTo>
                      <a:pt x="991" y="1189"/>
                      <a:pt x="983" y="1182"/>
                      <a:pt x="975" y="1176"/>
                    </a:cubicBezTo>
                    <a:lnTo>
                      <a:pt x="975" y="1176"/>
                    </a:lnTo>
                    <a:cubicBezTo>
                      <a:pt x="975" y="1183"/>
                      <a:pt x="975" y="1190"/>
                      <a:pt x="975" y="1196"/>
                    </a:cubicBezTo>
                    <a:lnTo>
                      <a:pt x="975" y="1196"/>
                    </a:lnTo>
                    <a:cubicBezTo>
                      <a:pt x="912" y="1142"/>
                      <a:pt x="824" y="1055"/>
                      <a:pt x="703" y="934"/>
                    </a:cubicBezTo>
                    <a:lnTo>
                      <a:pt x="703" y="934"/>
                    </a:lnTo>
                    <a:cubicBezTo>
                      <a:pt x="714" y="944"/>
                      <a:pt x="718" y="949"/>
                      <a:pt x="718" y="949"/>
                    </a:cubicBezTo>
                    <a:cubicBezTo>
                      <a:pt x="718" y="949"/>
                      <a:pt x="709" y="940"/>
                      <a:pt x="693" y="925"/>
                    </a:cubicBezTo>
                    <a:lnTo>
                      <a:pt x="693" y="925"/>
                    </a:lnTo>
                    <a:cubicBezTo>
                      <a:pt x="696" y="927"/>
                      <a:pt x="698" y="929"/>
                      <a:pt x="701" y="932"/>
                    </a:cubicBezTo>
                    <a:cubicBezTo>
                      <a:pt x="827" y="1058"/>
                      <a:pt x="895" y="1114"/>
                      <a:pt x="975" y="1176"/>
                    </a:cubicBezTo>
                    <a:lnTo>
                      <a:pt x="975" y="1176"/>
                    </a:lnTo>
                    <a:cubicBezTo>
                      <a:pt x="975" y="1157"/>
                      <a:pt x="975" y="1138"/>
                      <a:pt x="975" y="1118"/>
                    </a:cubicBezTo>
                    <a:lnTo>
                      <a:pt x="975" y="1118"/>
                    </a:lnTo>
                    <a:cubicBezTo>
                      <a:pt x="980" y="1122"/>
                      <a:pt x="986" y="1127"/>
                      <a:pt x="992" y="1132"/>
                    </a:cubicBezTo>
                    <a:lnTo>
                      <a:pt x="992" y="1132"/>
                    </a:lnTo>
                    <a:lnTo>
                      <a:pt x="990" y="1121"/>
                    </a:lnTo>
                    <a:lnTo>
                      <a:pt x="990" y="1121"/>
                    </a:lnTo>
                    <a:cubicBezTo>
                      <a:pt x="999" y="1129"/>
                      <a:pt x="1008" y="1137"/>
                      <a:pt x="1017" y="1145"/>
                    </a:cubicBezTo>
                    <a:lnTo>
                      <a:pt x="1017" y="1145"/>
                    </a:lnTo>
                    <a:cubicBezTo>
                      <a:pt x="1013" y="1100"/>
                      <a:pt x="1008" y="1057"/>
                      <a:pt x="1004" y="1017"/>
                    </a:cubicBezTo>
                    <a:lnTo>
                      <a:pt x="1004" y="1017"/>
                    </a:lnTo>
                    <a:cubicBezTo>
                      <a:pt x="1004" y="1017"/>
                      <a:pt x="1005" y="1018"/>
                      <a:pt x="1005" y="1018"/>
                    </a:cubicBezTo>
                    <a:lnTo>
                      <a:pt x="1005" y="1018"/>
                    </a:lnTo>
                    <a:cubicBezTo>
                      <a:pt x="1005" y="1018"/>
                      <a:pt x="1005" y="1017"/>
                      <a:pt x="1005" y="1017"/>
                    </a:cubicBezTo>
                    <a:lnTo>
                      <a:pt x="1005" y="1017"/>
                    </a:lnTo>
                    <a:cubicBezTo>
                      <a:pt x="1004" y="1016"/>
                      <a:pt x="1004" y="1016"/>
                      <a:pt x="1004" y="1016"/>
                    </a:cubicBezTo>
                    <a:lnTo>
                      <a:pt x="1004" y="1016"/>
                    </a:lnTo>
                    <a:cubicBezTo>
                      <a:pt x="1004" y="1016"/>
                      <a:pt x="1004" y="1017"/>
                      <a:pt x="1004" y="1017"/>
                    </a:cubicBezTo>
                    <a:lnTo>
                      <a:pt x="1004" y="1017"/>
                    </a:lnTo>
                    <a:cubicBezTo>
                      <a:pt x="995" y="1007"/>
                      <a:pt x="985" y="997"/>
                      <a:pt x="975" y="987"/>
                    </a:cubicBezTo>
                    <a:lnTo>
                      <a:pt x="975" y="987"/>
                    </a:lnTo>
                    <a:cubicBezTo>
                      <a:pt x="985" y="997"/>
                      <a:pt x="994" y="1006"/>
                      <a:pt x="1004" y="1016"/>
                    </a:cubicBezTo>
                    <a:lnTo>
                      <a:pt x="1004" y="1016"/>
                    </a:lnTo>
                    <a:cubicBezTo>
                      <a:pt x="1003" y="1008"/>
                      <a:pt x="1002" y="1001"/>
                      <a:pt x="1001" y="993"/>
                    </a:cubicBezTo>
                    <a:lnTo>
                      <a:pt x="1001" y="993"/>
                    </a:lnTo>
                    <a:cubicBezTo>
                      <a:pt x="1002" y="994"/>
                      <a:pt x="1002" y="994"/>
                      <a:pt x="1002" y="994"/>
                    </a:cubicBezTo>
                    <a:lnTo>
                      <a:pt x="1002" y="994"/>
                    </a:lnTo>
                    <a:cubicBezTo>
                      <a:pt x="1002" y="992"/>
                      <a:pt x="1001" y="989"/>
                      <a:pt x="1001" y="987"/>
                    </a:cubicBezTo>
                    <a:lnTo>
                      <a:pt x="1001" y="987"/>
                    </a:lnTo>
                    <a:cubicBezTo>
                      <a:pt x="1004" y="990"/>
                      <a:pt x="1006" y="993"/>
                      <a:pt x="1009" y="996"/>
                    </a:cubicBezTo>
                    <a:lnTo>
                      <a:pt x="1009" y="996"/>
                    </a:lnTo>
                    <a:cubicBezTo>
                      <a:pt x="1008" y="991"/>
                      <a:pt x="1007" y="986"/>
                      <a:pt x="1005" y="981"/>
                    </a:cubicBezTo>
                    <a:lnTo>
                      <a:pt x="1005" y="981"/>
                    </a:lnTo>
                    <a:cubicBezTo>
                      <a:pt x="1024" y="995"/>
                      <a:pt x="1056" y="1022"/>
                      <a:pt x="1105" y="1066"/>
                    </a:cubicBezTo>
                    <a:lnTo>
                      <a:pt x="1105" y="1066"/>
                    </a:lnTo>
                    <a:cubicBezTo>
                      <a:pt x="1070" y="1034"/>
                      <a:pt x="1036" y="1003"/>
                      <a:pt x="1003" y="972"/>
                    </a:cubicBezTo>
                    <a:lnTo>
                      <a:pt x="1003" y="972"/>
                    </a:lnTo>
                    <a:cubicBezTo>
                      <a:pt x="1001" y="962"/>
                      <a:pt x="998" y="953"/>
                      <a:pt x="996" y="944"/>
                    </a:cubicBezTo>
                    <a:lnTo>
                      <a:pt x="996" y="944"/>
                    </a:lnTo>
                    <a:cubicBezTo>
                      <a:pt x="992" y="903"/>
                      <a:pt x="988" y="866"/>
                      <a:pt x="984" y="831"/>
                    </a:cubicBezTo>
                    <a:lnTo>
                      <a:pt x="984" y="831"/>
                    </a:lnTo>
                    <a:cubicBezTo>
                      <a:pt x="986" y="832"/>
                      <a:pt x="987" y="834"/>
                      <a:pt x="988" y="835"/>
                    </a:cubicBezTo>
                    <a:lnTo>
                      <a:pt x="988" y="835"/>
                    </a:lnTo>
                    <a:cubicBezTo>
                      <a:pt x="988" y="832"/>
                      <a:pt x="988" y="829"/>
                      <a:pt x="987" y="826"/>
                    </a:cubicBezTo>
                    <a:lnTo>
                      <a:pt x="987" y="826"/>
                    </a:lnTo>
                    <a:cubicBezTo>
                      <a:pt x="986" y="825"/>
                      <a:pt x="985" y="823"/>
                      <a:pt x="983" y="822"/>
                    </a:cubicBezTo>
                    <a:lnTo>
                      <a:pt x="983" y="822"/>
                    </a:lnTo>
                    <a:cubicBezTo>
                      <a:pt x="983" y="825"/>
                      <a:pt x="984" y="828"/>
                      <a:pt x="984" y="831"/>
                    </a:cubicBezTo>
                    <a:lnTo>
                      <a:pt x="984" y="831"/>
                    </a:lnTo>
                    <a:cubicBezTo>
                      <a:pt x="983" y="829"/>
                      <a:pt x="981" y="828"/>
                      <a:pt x="980" y="827"/>
                    </a:cubicBezTo>
                    <a:lnTo>
                      <a:pt x="980" y="827"/>
                    </a:lnTo>
                    <a:cubicBezTo>
                      <a:pt x="985" y="864"/>
                      <a:pt x="990" y="902"/>
                      <a:pt x="995" y="940"/>
                    </a:cubicBezTo>
                    <a:lnTo>
                      <a:pt x="995" y="940"/>
                    </a:lnTo>
                    <a:cubicBezTo>
                      <a:pt x="989" y="913"/>
                      <a:pt x="982" y="887"/>
                      <a:pt x="975" y="859"/>
                    </a:cubicBezTo>
                    <a:lnTo>
                      <a:pt x="975" y="859"/>
                    </a:lnTo>
                    <a:cubicBezTo>
                      <a:pt x="982" y="907"/>
                      <a:pt x="986" y="942"/>
                      <a:pt x="986" y="955"/>
                    </a:cubicBezTo>
                    <a:lnTo>
                      <a:pt x="986" y="955"/>
                    </a:lnTo>
                    <a:cubicBezTo>
                      <a:pt x="984" y="953"/>
                      <a:pt x="981" y="951"/>
                      <a:pt x="979" y="949"/>
                    </a:cubicBezTo>
                    <a:lnTo>
                      <a:pt x="979" y="949"/>
                    </a:lnTo>
                    <a:cubicBezTo>
                      <a:pt x="978" y="945"/>
                      <a:pt x="976" y="939"/>
                      <a:pt x="975" y="932"/>
                    </a:cubicBezTo>
                    <a:cubicBezTo>
                      <a:pt x="975" y="932"/>
                      <a:pt x="975" y="899"/>
                      <a:pt x="972" y="848"/>
                    </a:cubicBezTo>
                    <a:lnTo>
                      <a:pt x="972" y="848"/>
                    </a:lnTo>
                    <a:cubicBezTo>
                      <a:pt x="973" y="852"/>
                      <a:pt x="974" y="855"/>
                      <a:pt x="975" y="859"/>
                    </a:cubicBezTo>
                    <a:lnTo>
                      <a:pt x="975" y="859"/>
                    </a:lnTo>
                    <a:cubicBezTo>
                      <a:pt x="974" y="852"/>
                      <a:pt x="973" y="843"/>
                      <a:pt x="972" y="835"/>
                    </a:cubicBezTo>
                    <a:lnTo>
                      <a:pt x="972" y="835"/>
                    </a:lnTo>
                    <a:cubicBezTo>
                      <a:pt x="972" y="839"/>
                      <a:pt x="972" y="844"/>
                      <a:pt x="972" y="848"/>
                    </a:cubicBezTo>
                    <a:lnTo>
                      <a:pt x="972" y="848"/>
                    </a:lnTo>
                    <a:cubicBezTo>
                      <a:pt x="969" y="835"/>
                      <a:pt x="966" y="823"/>
                      <a:pt x="963" y="810"/>
                    </a:cubicBezTo>
                    <a:lnTo>
                      <a:pt x="963" y="810"/>
                    </a:lnTo>
                    <a:cubicBezTo>
                      <a:pt x="965" y="812"/>
                      <a:pt x="967" y="814"/>
                      <a:pt x="969" y="816"/>
                    </a:cubicBezTo>
                    <a:lnTo>
                      <a:pt x="969" y="816"/>
                    </a:lnTo>
                    <a:cubicBezTo>
                      <a:pt x="969" y="812"/>
                      <a:pt x="968" y="808"/>
                      <a:pt x="967" y="804"/>
                    </a:cubicBezTo>
                    <a:lnTo>
                      <a:pt x="967" y="804"/>
                    </a:lnTo>
                    <a:cubicBezTo>
                      <a:pt x="965" y="801"/>
                      <a:pt x="962" y="798"/>
                      <a:pt x="960" y="795"/>
                    </a:cubicBezTo>
                    <a:lnTo>
                      <a:pt x="960" y="795"/>
                    </a:lnTo>
                    <a:cubicBezTo>
                      <a:pt x="961" y="800"/>
                      <a:pt x="962" y="805"/>
                      <a:pt x="963" y="810"/>
                    </a:cubicBezTo>
                    <a:lnTo>
                      <a:pt x="963" y="810"/>
                    </a:lnTo>
                    <a:cubicBezTo>
                      <a:pt x="760" y="604"/>
                      <a:pt x="666" y="499"/>
                      <a:pt x="427" y="220"/>
                    </a:cubicBezTo>
                    <a:lnTo>
                      <a:pt x="427" y="220"/>
                    </a:lnTo>
                    <a:lnTo>
                      <a:pt x="591" y="439"/>
                    </a:lnTo>
                    <a:cubicBezTo>
                      <a:pt x="511" y="359"/>
                      <a:pt x="470" y="318"/>
                      <a:pt x="436" y="278"/>
                    </a:cubicBezTo>
                    <a:lnTo>
                      <a:pt x="436" y="278"/>
                    </a:lnTo>
                    <a:cubicBezTo>
                      <a:pt x="462" y="299"/>
                      <a:pt x="480" y="313"/>
                      <a:pt x="485" y="313"/>
                    </a:cubicBezTo>
                    <a:cubicBezTo>
                      <a:pt x="494" y="313"/>
                      <a:pt x="454" y="262"/>
                      <a:pt x="317" y="110"/>
                    </a:cubicBezTo>
                    <a:lnTo>
                      <a:pt x="317" y="110"/>
                    </a:lnTo>
                    <a:cubicBezTo>
                      <a:pt x="374" y="195"/>
                      <a:pt x="401" y="236"/>
                      <a:pt x="436" y="278"/>
                    </a:cubicBezTo>
                    <a:lnTo>
                      <a:pt x="436" y="278"/>
                    </a:lnTo>
                    <a:cubicBezTo>
                      <a:pt x="365" y="218"/>
                      <a:pt x="241" y="104"/>
                      <a:pt x="224" y="104"/>
                    </a:cubicBezTo>
                    <a:close/>
                    <a:moveTo>
                      <a:pt x="1025" y="1215"/>
                    </a:moveTo>
                    <a:lnTo>
                      <a:pt x="1025" y="1215"/>
                    </a:lnTo>
                    <a:cubicBezTo>
                      <a:pt x="1025" y="1222"/>
                      <a:pt x="1026" y="1229"/>
                      <a:pt x="1027" y="1237"/>
                    </a:cubicBezTo>
                    <a:lnTo>
                      <a:pt x="1027" y="1237"/>
                    </a:lnTo>
                    <a:cubicBezTo>
                      <a:pt x="1019" y="1231"/>
                      <a:pt x="1011" y="1225"/>
                      <a:pt x="1002" y="1218"/>
                    </a:cubicBezTo>
                    <a:lnTo>
                      <a:pt x="1002" y="1218"/>
                    </a:lnTo>
                    <a:lnTo>
                      <a:pt x="1005" y="1245"/>
                    </a:lnTo>
                    <a:lnTo>
                      <a:pt x="1005" y="1245"/>
                    </a:lnTo>
                    <a:cubicBezTo>
                      <a:pt x="995" y="1236"/>
                      <a:pt x="985" y="1228"/>
                      <a:pt x="975" y="1220"/>
                    </a:cubicBezTo>
                    <a:lnTo>
                      <a:pt x="975" y="1220"/>
                    </a:lnTo>
                    <a:cubicBezTo>
                      <a:pt x="975" y="1224"/>
                      <a:pt x="975" y="1227"/>
                      <a:pt x="975" y="1231"/>
                    </a:cubicBezTo>
                    <a:lnTo>
                      <a:pt x="975" y="1231"/>
                    </a:lnTo>
                    <a:cubicBezTo>
                      <a:pt x="985" y="1239"/>
                      <a:pt x="996" y="1248"/>
                      <a:pt x="1006" y="1256"/>
                    </a:cubicBezTo>
                    <a:lnTo>
                      <a:pt x="1006" y="1256"/>
                    </a:lnTo>
                    <a:lnTo>
                      <a:pt x="1005" y="1245"/>
                    </a:lnTo>
                    <a:lnTo>
                      <a:pt x="1005" y="1245"/>
                    </a:lnTo>
                    <a:cubicBezTo>
                      <a:pt x="1034" y="1269"/>
                      <a:pt x="1066" y="1295"/>
                      <a:pt x="1101" y="1325"/>
                    </a:cubicBezTo>
                    <a:lnTo>
                      <a:pt x="1101" y="1325"/>
                    </a:lnTo>
                    <a:cubicBezTo>
                      <a:pt x="1095" y="1305"/>
                      <a:pt x="1088" y="1284"/>
                      <a:pt x="1081" y="1260"/>
                    </a:cubicBezTo>
                    <a:lnTo>
                      <a:pt x="1081" y="1260"/>
                    </a:lnTo>
                    <a:cubicBezTo>
                      <a:pt x="1067" y="1259"/>
                      <a:pt x="1050" y="1252"/>
                      <a:pt x="1029" y="1238"/>
                    </a:cubicBezTo>
                    <a:lnTo>
                      <a:pt x="1029" y="1238"/>
                    </a:lnTo>
                    <a:cubicBezTo>
                      <a:pt x="1029" y="1247"/>
                      <a:pt x="1029" y="1255"/>
                      <a:pt x="1029" y="1260"/>
                    </a:cubicBezTo>
                    <a:cubicBezTo>
                      <a:pt x="1029" y="1252"/>
                      <a:pt x="1028" y="1244"/>
                      <a:pt x="1027" y="1237"/>
                    </a:cubicBezTo>
                    <a:lnTo>
                      <a:pt x="1027" y="1237"/>
                    </a:lnTo>
                    <a:cubicBezTo>
                      <a:pt x="1027" y="1237"/>
                      <a:pt x="1028" y="1237"/>
                      <a:pt x="1029" y="1238"/>
                    </a:cubicBezTo>
                    <a:lnTo>
                      <a:pt x="1029" y="1238"/>
                    </a:lnTo>
                    <a:cubicBezTo>
                      <a:pt x="1028" y="1231"/>
                      <a:pt x="1028" y="1224"/>
                      <a:pt x="1027" y="1216"/>
                    </a:cubicBezTo>
                    <a:lnTo>
                      <a:pt x="1027" y="1216"/>
                    </a:lnTo>
                    <a:cubicBezTo>
                      <a:pt x="1026" y="1216"/>
                      <a:pt x="1025" y="1215"/>
                      <a:pt x="1025" y="1215"/>
                    </a:cubicBezTo>
                    <a:close/>
                    <a:moveTo>
                      <a:pt x="1152" y="1400"/>
                    </a:moveTo>
                    <a:cubicBezTo>
                      <a:pt x="1152" y="1400"/>
                      <a:pt x="1158" y="1406"/>
                      <a:pt x="1176" y="1420"/>
                    </a:cubicBezTo>
                    <a:lnTo>
                      <a:pt x="1176" y="1420"/>
                    </a:lnTo>
                    <a:cubicBezTo>
                      <a:pt x="1164" y="1410"/>
                      <a:pt x="1153" y="1400"/>
                      <a:pt x="1152" y="1400"/>
                    </a:cubicBezTo>
                    <a:close/>
                    <a:moveTo>
                      <a:pt x="1001" y="758"/>
                    </a:moveTo>
                    <a:lnTo>
                      <a:pt x="1001" y="758"/>
                    </a:lnTo>
                    <a:cubicBezTo>
                      <a:pt x="1013" y="792"/>
                      <a:pt x="1026" y="832"/>
                      <a:pt x="1043" y="879"/>
                    </a:cubicBezTo>
                    <a:lnTo>
                      <a:pt x="1043" y="879"/>
                    </a:lnTo>
                    <a:cubicBezTo>
                      <a:pt x="1029" y="862"/>
                      <a:pt x="1014" y="844"/>
                      <a:pt x="999" y="825"/>
                    </a:cubicBezTo>
                    <a:lnTo>
                      <a:pt x="999" y="825"/>
                    </a:lnTo>
                    <a:cubicBezTo>
                      <a:pt x="999" y="829"/>
                      <a:pt x="999" y="832"/>
                      <a:pt x="1000" y="835"/>
                    </a:cubicBezTo>
                    <a:lnTo>
                      <a:pt x="1000" y="835"/>
                    </a:lnTo>
                    <a:lnTo>
                      <a:pt x="986" y="820"/>
                    </a:lnTo>
                    <a:lnTo>
                      <a:pt x="986" y="820"/>
                    </a:lnTo>
                    <a:cubicBezTo>
                      <a:pt x="987" y="822"/>
                      <a:pt x="987" y="824"/>
                      <a:pt x="987" y="826"/>
                    </a:cubicBezTo>
                    <a:lnTo>
                      <a:pt x="987" y="826"/>
                    </a:lnTo>
                    <a:cubicBezTo>
                      <a:pt x="991" y="831"/>
                      <a:pt x="996" y="836"/>
                      <a:pt x="1000" y="841"/>
                    </a:cubicBezTo>
                    <a:lnTo>
                      <a:pt x="1000" y="841"/>
                    </a:lnTo>
                    <a:cubicBezTo>
                      <a:pt x="1000" y="839"/>
                      <a:pt x="1000" y="837"/>
                      <a:pt x="1000" y="835"/>
                    </a:cubicBezTo>
                    <a:lnTo>
                      <a:pt x="1000" y="835"/>
                    </a:lnTo>
                    <a:lnTo>
                      <a:pt x="1046" y="888"/>
                    </a:lnTo>
                    <a:lnTo>
                      <a:pt x="1046" y="888"/>
                    </a:lnTo>
                    <a:cubicBezTo>
                      <a:pt x="1045" y="885"/>
                      <a:pt x="1044" y="882"/>
                      <a:pt x="1043" y="879"/>
                    </a:cubicBezTo>
                    <a:lnTo>
                      <a:pt x="1043" y="879"/>
                    </a:lnTo>
                    <a:cubicBezTo>
                      <a:pt x="1058" y="897"/>
                      <a:pt x="1071" y="915"/>
                      <a:pt x="1084" y="931"/>
                    </a:cubicBezTo>
                    <a:lnTo>
                      <a:pt x="1084" y="931"/>
                    </a:lnTo>
                    <a:cubicBezTo>
                      <a:pt x="1084" y="931"/>
                      <a:pt x="1083" y="931"/>
                      <a:pt x="1083" y="931"/>
                    </a:cubicBezTo>
                    <a:lnTo>
                      <a:pt x="1083" y="931"/>
                    </a:lnTo>
                    <a:lnTo>
                      <a:pt x="1046" y="888"/>
                    </a:lnTo>
                    <a:lnTo>
                      <a:pt x="1046" y="888"/>
                    </a:lnTo>
                    <a:cubicBezTo>
                      <a:pt x="1047" y="891"/>
                      <a:pt x="1048" y="894"/>
                      <a:pt x="1049" y="896"/>
                    </a:cubicBezTo>
                    <a:lnTo>
                      <a:pt x="1049" y="896"/>
                    </a:lnTo>
                    <a:cubicBezTo>
                      <a:pt x="1049" y="896"/>
                      <a:pt x="1048" y="895"/>
                      <a:pt x="1048" y="895"/>
                    </a:cubicBezTo>
                    <a:lnTo>
                      <a:pt x="1048" y="895"/>
                    </a:lnTo>
                    <a:cubicBezTo>
                      <a:pt x="1048" y="895"/>
                      <a:pt x="1049" y="896"/>
                      <a:pt x="1049" y="896"/>
                    </a:cubicBezTo>
                    <a:lnTo>
                      <a:pt x="1049" y="896"/>
                    </a:lnTo>
                    <a:cubicBezTo>
                      <a:pt x="1063" y="936"/>
                      <a:pt x="1079" y="980"/>
                      <a:pt x="1097" y="1029"/>
                    </a:cubicBezTo>
                    <a:lnTo>
                      <a:pt x="1097" y="1029"/>
                    </a:lnTo>
                    <a:cubicBezTo>
                      <a:pt x="1048" y="980"/>
                      <a:pt x="1015" y="948"/>
                      <a:pt x="1011" y="948"/>
                    </a:cubicBezTo>
                    <a:lnTo>
                      <a:pt x="1011" y="948"/>
                    </a:lnTo>
                    <a:cubicBezTo>
                      <a:pt x="1007" y="948"/>
                      <a:pt x="1028" y="976"/>
                      <a:pt x="1084" y="1041"/>
                    </a:cubicBezTo>
                    <a:lnTo>
                      <a:pt x="1110" y="1067"/>
                    </a:lnTo>
                    <a:lnTo>
                      <a:pt x="1110" y="1067"/>
                    </a:lnTo>
                    <a:cubicBezTo>
                      <a:pt x="1111" y="1069"/>
                      <a:pt x="1111" y="1070"/>
                      <a:pt x="1112" y="1072"/>
                    </a:cubicBezTo>
                    <a:lnTo>
                      <a:pt x="1112" y="1072"/>
                    </a:lnTo>
                    <a:cubicBezTo>
                      <a:pt x="1110" y="1070"/>
                      <a:pt x="1107" y="1068"/>
                      <a:pt x="1105" y="1066"/>
                    </a:cubicBezTo>
                    <a:lnTo>
                      <a:pt x="1105" y="1066"/>
                    </a:lnTo>
                    <a:cubicBezTo>
                      <a:pt x="1107" y="1068"/>
                      <a:pt x="1110" y="1070"/>
                      <a:pt x="1112" y="1072"/>
                    </a:cubicBezTo>
                    <a:lnTo>
                      <a:pt x="1112" y="1072"/>
                    </a:lnTo>
                    <a:cubicBezTo>
                      <a:pt x="1112" y="1072"/>
                      <a:pt x="1112" y="1072"/>
                      <a:pt x="1112" y="1072"/>
                    </a:cubicBezTo>
                    <a:lnTo>
                      <a:pt x="1112" y="1072"/>
                    </a:lnTo>
                    <a:cubicBezTo>
                      <a:pt x="1120" y="1079"/>
                      <a:pt x="1129" y="1088"/>
                      <a:pt x="1139" y="1096"/>
                    </a:cubicBezTo>
                    <a:cubicBezTo>
                      <a:pt x="1130" y="1088"/>
                      <a:pt x="1121" y="1080"/>
                      <a:pt x="1112" y="1072"/>
                    </a:cubicBezTo>
                    <a:lnTo>
                      <a:pt x="1112" y="1072"/>
                    </a:lnTo>
                    <a:cubicBezTo>
                      <a:pt x="1118" y="1090"/>
                      <a:pt x="1125" y="1108"/>
                      <a:pt x="1132" y="1127"/>
                    </a:cubicBezTo>
                    <a:lnTo>
                      <a:pt x="1132" y="1127"/>
                    </a:lnTo>
                    <a:cubicBezTo>
                      <a:pt x="1090" y="1082"/>
                      <a:pt x="1048" y="1038"/>
                      <a:pt x="1009" y="996"/>
                    </a:cubicBezTo>
                    <a:lnTo>
                      <a:pt x="1009" y="996"/>
                    </a:lnTo>
                    <a:cubicBezTo>
                      <a:pt x="1010" y="999"/>
                      <a:pt x="1011" y="1002"/>
                      <a:pt x="1012" y="1006"/>
                    </a:cubicBezTo>
                    <a:lnTo>
                      <a:pt x="1012" y="1006"/>
                    </a:lnTo>
                    <a:cubicBezTo>
                      <a:pt x="1008" y="1002"/>
                      <a:pt x="1005" y="998"/>
                      <a:pt x="1002" y="994"/>
                    </a:cubicBezTo>
                    <a:lnTo>
                      <a:pt x="1002" y="994"/>
                    </a:lnTo>
                    <a:cubicBezTo>
                      <a:pt x="1003" y="1002"/>
                      <a:pt x="1004" y="1009"/>
                      <a:pt x="1005" y="1017"/>
                    </a:cubicBezTo>
                    <a:lnTo>
                      <a:pt x="1005" y="1017"/>
                    </a:lnTo>
                    <a:cubicBezTo>
                      <a:pt x="1009" y="1021"/>
                      <a:pt x="1014" y="1025"/>
                      <a:pt x="1018" y="1030"/>
                    </a:cubicBezTo>
                    <a:lnTo>
                      <a:pt x="1018" y="1030"/>
                    </a:lnTo>
                    <a:cubicBezTo>
                      <a:pt x="1016" y="1022"/>
                      <a:pt x="1014" y="1014"/>
                      <a:pt x="1012" y="1006"/>
                    </a:cubicBezTo>
                    <a:lnTo>
                      <a:pt x="1012" y="1006"/>
                    </a:lnTo>
                    <a:cubicBezTo>
                      <a:pt x="1041" y="1040"/>
                      <a:pt x="1091" y="1094"/>
                      <a:pt x="1138" y="1143"/>
                    </a:cubicBezTo>
                    <a:lnTo>
                      <a:pt x="1138" y="1143"/>
                    </a:lnTo>
                    <a:cubicBezTo>
                      <a:pt x="1136" y="1137"/>
                      <a:pt x="1134" y="1132"/>
                      <a:pt x="1132" y="1127"/>
                    </a:cubicBezTo>
                    <a:lnTo>
                      <a:pt x="1132" y="1127"/>
                    </a:lnTo>
                    <a:cubicBezTo>
                      <a:pt x="1283" y="1288"/>
                      <a:pt x="1441" y="1453"/>
                      <a:pt x="1522" y="1534"/>
                    </a:cubicBezTo>
                    <a:cubicBezTo>
                      <a:pt x="1303" y="1260"/>
                      <a:pt x="1522" y="1534"/>
                      <a:pt x="1194" y="1151"/>
                    </a:cubicBezTo>
                    <a:lnTo>
                      <a:pt x="1194" y="1151"/>
                    </a:lnTo>
                    <a:lnTo>
                      <a:pt x="1577" y="1534"/>
                    </a:lnTo>
                    <a:cubicBezTo>
                      <a:pt x="1579" y="1536"/>
                      <a:pt x="1580" y="1537"/>
                      <a:pt x="1580" y="1537"/>
                    </a:cubicBezTo>
                    <a:cubicBezTo>
                      <a:pt x="1581" y="1537"/>
                      <a:pt x="1484" y="1434"/>
                      <a:pt x="1371" y="1314"/>
                    </a:cubicBezTo>
                    <a:lnTo>
                      <a:pt x="1371" y="1314"/>
                    </a:lnTo>
                    <a:cubicBezTo>
                      <a:pt x="1407" y="1334"/>
                      <a:pt x="1513" y="1442"/>
                      <a:pt x="1523" y="1442"/>
                    </a:cubicBezTo>
                    <a:cubicBezTo>
                      <a:pt x="1532" y="1442"/>
                      <a:pt x="1473" y="1365"/>
                      <a:pt x="1249" y="1096"/>
                    </a:cubicBezTo>
                    <a:cubicBezTo>
                      <a:pt x="1194" y="1005"/>
                      <a:pt x="1104" y="885"/>
                      <a:pt x="1001" y="758"/>
                    </a:cubicBezTo>
                    <a:close/>
                    <a:moveTo>
                      <a:pt x="1338" y="1540"/>
                    </a:moveTo>
                    <a:cubicBezTo>
                      <a:pt x="1368" y="1561"/>
                      <a:pt x="1386" y="1575"/>
                      <a:pt x="1397" y="1587"/>
                    </a:cubicBezTo>
                    <a:lnTo>
                      <a:pt x="1397" y="1587"/>
                    </a:lnTo>
                    <a:cubicBezTo>
                      <a:pt x="1374" y="1569"/>
                      <a:pt x="1354" y="1553"/>
                      <a:pt x="1338" y="1540"/>
                    </a:cubicBezTo>
                    <a:close/>
                    <a:moveTo>
                      <a:pt x="1363" y="1447"/>
                    </a:moveTo>
                    <a:lnTo>
                      <a:pt x="1363" y="1447"/>
                    </a:lnTo>
                    <a:cubicBezTo>
                      <a:pt x="1446" y="1526"/>
                      <a:pt x="1518" y="1591"/>
                      <a:pt x="1521" y="1591"/>
                    </a:cubicBezTo>
                    <a:cubicBezTo>
                      <a:pt x="1523" y="1591"/>
                      <a:pt x="1508" y="1574"/>
                      <a:pt x="1468" y="1534"/>
                    </a:cubicBezTo>
                    <a:cubicBezTo>
                      <a:pt x="1449" y="1515"/>
                      <a:pt x="1410" y="1483"/>
                      <a:pt x="1363" y="1447"/>
                    </a:cubicBezTo>
                    <a:close/>
                    <a:moveTo>
                      <a:pt x="1121" y="1420"/>
                    </a:moveTo>
                    <a:lnTo>
                      <a:pt x="1121" y="1420"/>
                    </a:lnTo>
                    <a:cubicBezTo>
                      <a:pt x="1122" y="1427"/>
                      <a:pt x="1123" y="1434"/>
                      <a:pt x="1124" y="1440"/>
                    </a:cubicBezTo>
                    <a:lnTo>
                      <a:pt x="1124" y="1440"/>
                    </a:lnTo>
                    <a:cubicBezTo>
                      <a:pt x="1189" y="1488"/>
                      <a:pt x="1245" y="1529"/>
                      <a:pt x="1294" y="1565"/>
                    </a:cubicBezTo>
                    <a:lnTo>
                      <a:pt x="1294" y="1565"/>
                    </a:lnTo>
                    <a:cubicBezTo>
                      <a:pt x="1285" y="1540"/>
                      <a:pt x="1276" y="1516"/>
                      <a:pt x="1267" y="1492"/>
                    </a:cubicBezTo>
                    <a:lnTo>
                      <a:pt x="1267" y="1492"/>
                    </a:lnTo>
                    <a:cubicBezTo>
                      <a:pt x="1291" y="1508"/>
                      <a:pt x="1310" y="1521"/>
                      <a:pt x="1327" y="1532"/>
                    </a:cubicBezTo>
                    <a:lnTo>
                      <a:pt x="1327" y="1532"/>
                    </a:lnTo>
                    <a:cubicBezTo>
                      <a:pt x="1305" y="1513"/>
                      <a:pt x="1285" y="1497"/>
                      <a:pt x="1274" y="1489"/>
                    </a:cubicBezTo>
                    <a:lnTo>
                      <a:pt x="1274" y="1489"/>
                    </a:lnTo>
                    <a:cubicBezTo>
                      <a:pt x="1285" y="1497"/>
                      <a:pt x="1305" y="1513"/>
                      <a:pt x="1338" y="1540"/>
                    </a:cubicBezTo>
                    <a:lnTo>
                      <a:pt x="1338" y="1540"/>
                    </a:lnTo>
                    <a:cubicBezTo>
                      <a:pt x="1334" y="1537"/>
                      <a:pt x="1331" y="1535"/>
                      <a:pt x="1327" y="1532"/>
                    </a:cubicBezTo>
                    <a:lnTo>
                      <a:pt x="1327" y="1532"/>
                    </a:lnTo>
                    <a:cubicBezTo>
                      <a:pt x="1352" y="1553"/>
                      <a:pt x="1381" y="1578"/>
                      <a:pt x="1407" y="1601"/>
                    </a:cubicBezTo>
                    <a:lnTo>
                      <a:pt x="1407" y="1601"/>
                    </a:lnTo>
                    <a:cubicBezTo>
                      <a:pt x="1404" y="1597"/>
                      <a:pt x="1401" y="1592"/>
                      <a:pt x="1397" y="1587"/>
                    </a:cubicBezTo>
                    <a:lnTo>
                      <a:pt x="1397" y="1587"/>
                    </a:lnTo>
                    <a:cubicBezTo>
                      <a:pt x="1418" y="1604"/>
                      <a:pt x="1441" y="1623"/>
                      <a:pt x="1468" y="1644"/>
                    </a:cubicBezTo>
                    <a:cubicBezTo>
                      <a:pt x="1476" y="1648"/>
                      <a:pt x="1481" y="1650"/>
                      <a:pt x="1483" y="1650"/>
                    </a:cubicBezTo>
                    <a:cubicBezTo>
                      <a:pt x="1499" y="1650"/>
                      <a:pt x="1397" y="1567"/>
                      <a:pt x="1252" y="1452"/>
                    </a:cubicBezTo>
                    <a:lnTo>
                      <a:pt x="1252" y="1452"/>
                    </a:lnTo>
                    <a:cubicBezTo>
                      <a:pt x="1257" y="1465"/>
                      <a:pt x="1262" y="1478"/>
                      <a:pt x="1267" y="1492"/>
                    </a:cubicBezTo>
                    <a:lnTo>
                      <a:pt x="1267" y="1492"/>
                    </a:lnTo>
                    <a:cubicBezTo>
                      <a:pt x="1261" y="1488"/>
                      <a:pt x="1255" y="1484"/>
                      <a:pt x="1249" y="1480"/>
                    </a:cubicBezTo>
                    <a:cubicBezTo>
                      <a:pt x="1214" y="1452"/>
                      <a:pt x="1191" y="1433"/>
                      <a:pt x="1176" y="1420"/>
                    </a:cubicBezTo>
                    <a:lnTo>
                      <a:pt x="1176" y="1420"/>
                    </a:lnTo>
                    <a:cubicBezTo>
                      <a:pt x="1190" y="1434"/>
                      <a:pt x="1203" y="1449"/>
                      <a:pt x="1191" y="1449"/>
                    </a:cubicBezTo>
                    <a:cubicBezTo>
                      <a:pt x="1183" y="1449"/>
                      <a:pt x="1163" y="1442"/>
                      <a:pt x="1121" y="1420"/>
                    </a:cubicBezTo>
                    <a:close/>
                    <a:moveTo>
                      <a:pt x="1407" y="1601"/>
                    </a:moveTo>
                    <a:cubicBezTo>
                      <a:pt x="1413" y="1613"/>
                      <a:pt x="1413" y="1625"/>
                      <a:pt x="1413" y="1644"/>
                    </a:cubicBezTo>
                    <a:cubicBezTo>
                      <a:pt x="1447" y="1664"/>
                      <a:pt x="1465" y="1673"/>
                      <a:pt x="1471" y="1673"/>
                    </a:cubicBezTo>
                    <a:cubicBezTo>
                      <a:pt x="1484" y="1673"/>
                      <a:pt x="1450" y="1640"/>
                      <a:pt x="1407" y="1601"/>
                    </a:cubicBezTo>
                    <a:close/>
                    <a:moveTo>
                      <a:pt x="1477" y="1680"/>
                    </a:moveTo>
                    <a:cubicBezTo>
                      <a:pt x="1477" y="1680"/>
                      <a:pt x="1488" y="1689"/>
                      <a:pt x="1518" y="1712"/>
                    </a:cubicBezTo>
                    <a:lnTo>
                      <a:pt x="1518" y="1712"/>
                    </a:lnTo>
                    <a:cubicBezTo>
                      <a:pt x="1496" y="1695"/>
                      <a:pt x="1477" y="1680"/>
                      <a:pt x="1477" y="1680"/>
                    </a:cubicBezTo>
                    <a:close/>
                    <a:moveTo>
                      <a:pt x="1294" y="1565"/>
                    </a:moveTo>
                    <a:cubicBezTo>
                      <a:pt x="1297" y="1573"/>
                      <a:pt x="1300" y="1581"/>
                      <a:pt x="1303" y="1589"/>
                    </a:cubicBezTo>
                    <a:cubicBezTo>
                      <a:pt x="1741" y="1918"/>
                      <a:pt x="1358" y="1644"/>
                      <a:pt x="1851" y="1972"/>
                    </a:cubicBezTo>
                    <a:cubicBezTo>
                      <a:pt x="1667" y="1829"/>
                      <a:pt x="1567" y="1751"/>
                      <a:pt x="1518" y="1712"/>
                    </a:cubicBezTo>
                    <a:lnTo>
                      <a:pt x="1518" y="1712"/>
                    </a:lnTo>
                    <a:cubicBezTo>
                      <a:pt x="1550" y="1738"/>
                      <a:pt x="1588" y="1770"/>
                      <a:pt x="1584" y="1770"/>
                    </a:cubicBezTo>
                    <a:cubicBezTo>
                      <a:pt x="1579" y="1770"/>
                      <a:pt x="1511" y="1724"/>
                      <a:pt x="1294" y="1565"/>
                    </a:cubicBezTo>
                    <a:close/>
                    <a:moveTo>
                      <a:pt x="328" y="862"/>
                    </a:moveTo>
                    <a:lnTo>
                      <a:pt x="328" y="862"/>
                    </a:lnTo>
                    <a:cubicBezTo>
                      <a:pt x="421" y="1069"/>
                      <a:pt x="771" y="1777"/>
                      <a:pt x="975" y="2188"/>
                    </a:cubicBezTo>
                    <a:lnTo>
                      <a:pt x="975" y="2188"/>
                    </a:lnTo>
                    <a:lnTo>
                      <a:pt x="975" y="2137"/>
                    </a:lnTo>
                    <a:lnTo>
                      <a:pt x="975" y="2082"/>
                    </a:lnTo>
                    <a:lnTo>
                      <a:pt x="975" y="1972"/>
                    </a:lnTo>
                    <a:lnTo>
                      <a:pt x="975" y="1918"/>
                    </a:lnTo>
                    <a:cubicBezTo>
                      <a:pt x="1029" y="1918"/>
                      <a:pt x="1029" y="1972"/>
                      <a:pt x="1029" y="2027"/>
                    </a:cubicBezTo>
                    <a:cubicBezTo>
                      <a:pt x="1029" y="2063"/>
                      <a:pt x="1035" y="2092"/>
                      <a:pt x="1041" y="2092"/>
                    </a:cubicBezTo>
                    <a:cubicBezTo>
                      <a:pt x="1053" y="2092"/>
                      <a:pt x="1067" y="1962"/>
                      <a:pt x="1029" y="1480"/>
                    </a:cubicBezTo>
                    <a:cubicBezTo>
                      <a:pt x="1029" y="1480"/>
                      <a:pt x="1012" y="1390"/>
                      <a:pt x="996" y="1324"/>
                    </a:cubicBezTo>
                    <a:lnTo>
                      <a:pt x="996" y="1324"/>
                    </a:lnTo>
                    <a:cubicBezTo>
                      <a:pt x="1003" y="1328"/>
                      <a:pt x="1009" y="1332"/>
                      <a:pt x="1016" y="1336"/>
                    </a:cubicBezTo>
                    <a:lnTo>
                      <a:pt x="1016" y="1336"/>
                    </a:lnTo>
                    <a:lnTo>
                      <a:pt x="1015" y="1333"/>
                    </a:lnTo>
                    <a:lnTo>
                      <a:pt x="1015" y="1333"/>
                    </a:lnTo>
                    <a:cubicBezTo>
                      <a:pt x="1022" y="1338"/>
                      <a:pt x="1029" y="1343"/>
                      <a:pt x="1036" y="1349"/>
                    </a:cubicBezTo>
                    <a:lnTo>
                      <a:pt x="1036" y="1349"/>
                    </a:lnTo>
                    <a:cubicBezTo>
                      <a:pt x="1030" y="1345"/>
                      <a:pt x="1023" y="1340"/>
                      <a:pt x="1016" y="1336"/>
                    </a:cubicBezTo>
                    <a:lnTo>
                      <a:pt x="1016" y="1336"/>
                    </a:lnTo>
                    <a:lnTo>
                      <a:pt x="1084" y="1918"/>
                    </a:lnTo>
                    <a:cubicBezTo>
                      <a:pt x="1114" y="2076"/>
                      <a:pt x="1129" y="2136"/>
                      <a:pt x="1136" y="2136"/>
                    </a:cubicBezTo>
                    <a:cubicBezTo>
                      <a:pt x="1157" y="2136"/>
                      <a:pt x="1089" y="1533"/>
                      <a:pt x="1108" y="1533"/>
                    </a:cubicBezTo>
                    <a:lnTo>
                      <a:pt x="1108" y="1533"/>
                    </a:lnTo>
                    <a:cubicBezTo>
                      <a:pt x="1115" y="1533"/>
                      <a:pt x="1139" y="1646"/>
                      <a:pt x="1194" y="1972"/>
                    </a:cubicBezTo>
                    <a:cubicBezTo>
                      <a:pt x="1194" y="1849"/>
                      <a:pt x="1163" y="1695"/>
                      <a:pt x="1124" y="1440"/>
                    </a:cubicBezTo>
                    <a:lnTo>
                      <a:pt x="1124" y="1440"/>
                    </a:lnTo>
                    <a:cubicBezTo>
                      <a:pt x="1095" y="1418"/>
                      <a:pt x="1063" y="1395"/>
                      <a:pt x="1029" y="1370"/>
                    </a:cubicBezTo>
                    <a:lnTo>
                      <a:pt x="1029" y="1370"/>
                    </a:lnTo>
                    <a:cubicBezTo>
                      <a:pt x="1068" y="1392"/>
                      <a:pt x="1098" y="1408"/>
                      <a:pt x="1121" y="1420"/>
                    </a:cubicBezTo>
                    <a:lnTo>
                      <a:pt x="1121" y="1420"/>
                    </a:lnTo>
                    <a:cubicBezTo>
                      <a:pt x="1121" y="1417"/>
                      <a:pt x="1120" y="1414"/>
                      <a:pt x="1120" y="1411"/>
                    </a:cubicBezTo>
                    <a:lnTo>
                      <a:pt x="1120" y="1411"/>
                    </a:lnTo>
                    <a:cubicBezTo>
                      <a:pt x="1126" y="1415"/>
                      <a:pt x="1133" y="1420"/>
                      <a:pt x="1139" y="1425"/>
                    </a:cubicBezTo>
                    <a:cubicBezTo>
                      <a:pt x="1133" y="1419"/>
                      <a:pt x="1127" y="1413"/>
                      <a:pt x="1119" y="1407"/>
                    </a:cubicBezTo>
                    <a:lnTo>
                      <a:pt x="1119" y="1407"/>
                    </a:lnTo>
                    <a:cubicBezTo>
                      <a:pt x="1117" y="1391"/>
                      <a:pt x="1115" y="1375"/>
                      <a:pt x="1112" y="1358"/>
                    </a:cubicBezTo>
                    <a:lnTo>
                      <a:pt x="1112" y="1358"/>
                    </a:lnTo>
                    <a:cubicBezTo>
                      <a:pt x="1122" y="1386"/>
                      <a:pt x="1131" y="1409"/>
                      <a:pt x="1139" y="1425"/>
                    </a:cubicBezTo>
                    <a:lnTo>
                      <a:pt x="1124" y="1350"/>
                    </a:lnTo>
                    <a:lnTo>
                      <a:pt x="1124" y="1350"/>
                    </a:lnTo>
                    <a:cubicBezTo>
                      <a:pt x="1169" y="1386"/>
                      <a:pt x="1212" y="1421"/>
                      <a:pt x="1252" y="1452"/>
                    </a:cubicBezTo>
                    <a:lnTo>
                      <a:pt x="1252" y="1452"/>
                    </a:lnTo>
                    <a:cubicBezTo>
                      <a:pt x="1252" y="1451"/>
                      <a:pt x="1251" y="1450"/>
                      <a:pt x="1251" y="1449"/>
                    </a:cubicBezTo>
                    <a:lnTo>
                      <a:pt x="1251" y="1449"/>
                    </a:lnTo>
                    <a:cubicBezTo>
                      <a:pt x="1352" y="1532"/>
                      <a:pt x="1475" y="1631"/>
                      <a:pt x="1632" y="1753"/>
                    </a:cubicBezTo>
                    <a:cubicBezTo>
                      <a:pt x="1298" y="1453"/>
                      <a:pt x="1269" y="1437"/>
                      <a:pt x="1236" y="1409"/>
                    </a:cubicBezTo>
                    <a:lnTo>
                      <a:pt x="1236" y="1409"/>
                    </a:lnTo>
                    <a:cubicBezTo>
                      <a:pt x="1241" y="1422"/>
                      <a:pt x="1246" y="1435"/>
                      <a:pt x="1251" y="1449"/>
                    </a:cubicBezTo>
                    <a:lnTo>
                      <a:pt x="1251" y="1449"/>
                    </a:lnTo>
                    <a:cubicBezTo>
                      <a:pt x="1203" y="1410"/>
                      <a:pt x="1161" y="1375"/>
                      <a:pt x="1123" y="1343"/>
                    </a:cubicBezTo>
                    <a:lnTo>
                      <a:pt x="1123" y="1343"/>
                    </a:lnTo>
                    <a:lnTo>
                      <a:pt x="1112" y="1288"/>
                    </a:lnTo>
                    <a:lnTo>
                      <a:pt x="1112" y="1288"/>
                    </a:lnTo>
                    <a:cubicBezTo>
                      <a:pt x="1195" y="1372"/>
                      <a:pt x="1217" y="1392"/>
                      <a:pt x="1236" y="1409"/>
                    </a:cubicBezTo>
                    <a:lnTo>
                      <a:pt x="1236" y="1409"/>
                    </a:lnTo>
                    <a:cubicBezTo>
                      <a:pt x="1232" y="1397"/>
                      <a:pt x="1227" y="1385"/>
                      <a:pt x="1223" y="1373"/>
                    </a:cubicBezTo>
                    <a:lnTo>
                      <a:pt x="1223" y="1373"/>
                    </a:lnTo>
                    <a:cubicBezTo>
                      <a:pt x="1358" y="1485"/>
                      <a:pt x="1425" y="1548"/>
                      <a:pt x="1427" y="1548"/>
                    </a:cubicBezTo>
                    <a:cubicBezTo>
                      <a:pt x="1427" y="1548"/>
                      <a:pt x="1422" y="1544"/>
                      <a:pt x="1413" y="1534"/>
                    </a:cubicBezTo>
                    <a:cubicBezTo>
                      <a:pt x="1338" y="1468"/>
                      <a:pt x="1275" y="1415"/>
                      <a:pt x="1222" y="1371"/>
                    </a:cubicBezTo>
                    <a:lnTo>
                      <a:pt x="1222" y="1371"/>
                    </a:lnTo>
                    <a:cubicBezTo>
                      <a:pt x="1218" y="1359"/>
                      <a:pt x="1213" y="1348"/>
                      <a:pt x="1209" y="1336"/>
                    </a:cubicBezTo>
                    <a:lnTo>
                      <a:pt x="1209" y="1336"/>
                    </a:lnTo>
                    <a:cubicBezTo>
                      <a:pt x="1261" y="1371"/>
                      <a:pt x="1316" y="1411"/>
                      <a:pt x="1363" y="1447"/>
                    </a:cubicBezTo>
                    <a:lnTo>
                      <a:pt x="1363" y="1447"/>
                    </a:lnTo>
                    <a:cubicBezTo>
                      <a:pt x="1304" y="1392"/>
                      <a:pt x="1240" y="1330"/>
                      <a:pt x="1188" y="1278"/>
                    </a:cubicBezTo>
                    <a:lnTo>
                      <a:pt x="1188" y="1278"/>
                    </a:lnTo>
                    <a:cubicBezTo>
                      <a:pt x="1195" y="1297"/>
                      <a:pt x="1202" y="1316"/>
                      <a:pt x="1209" y="1336"/>
                    </a:cubicBezTo>
                    <a:lnTo>
                      <a:pt x="1209" y="1336"/>
                    </a:lnTo>
                    <a:cubicBezTo>
                      <a:pt x="1173" y="1312"/>
                      <a:pt x="1138" y="1290"/>
                      <a:pt x="1109" y="1273"/>
                    </a:cubicBezTo>
                    <a:lnTo>
                      <a:pt x="1109" y="1273"/>
                    </a:lnTo>
                    <a:lnTo>
                      <a:pt x="1089" y="1176"/>
                    </a:lnTo>
                    <a:lnTo>
                      <a:pt x="1089" y="1176"/>
                    </a:lnTo>
                    <a:cubicBezTo>
                      <a:pt x="1101" y="1191"/>
                      <a:pt x="1139" y="1230"/>
                      <a:pt x="1188" y="1278"/>
                    </a:cubicBezTo>
                    <a:lnTo>
                      <a:pt x="1188" y="1278"/>
                    </a:lnTo>
                    <a:cubicBezTo>
                      <a:pt x="1183" y="1265"/>
                      <a:pt x="1178" y="1253"/>
                      <a:pt x="1173" y="1240"/>
                    </a:cubicBezTo>
                    <a:lnTo>
                      <a:pt x="1173" y="1240"/>
                    </a:lnTo>
                    <a:lnTo>
                      <a:pt x="1303" y="1370"/>
                    </a:lnTo>
                    <a:cubicBezTo>
                      <a:pt x="1246" y="1313"/>
                      <a:pt x="1202" y="1262"/>
                      <a:pt x="1165" y="1216"/>
                    </a:cubicBezTo>
                    <a:lnTo>
                      <a:pt x="1165" y="1216"/>
                    </a:lnTo>
                    <a:cubicBezTo>
                      <a:pt x="1167" y="1224"/>
                      <a:pt x="1170" y="1232"/>
                      <a:pt x="1173" y="1240"/>
                    </a:cubicBezTo>
                    <a:lnTo>
                      <a:pt x="1173" y="1240"/>
                    </a:lnTo>
                    <a:lnTo>
                      <a:pt x="1139" y="1206"/>
                    </a:lnTo>
                    <a:cubicBezTo>
                      <a:pt x="1110" y="1182"/>
                      <a:pt x="1093" y="1171"/>
                      <a:pt x="1088" y="1168"/>
                    </a:cubicBezTo>
                    <a:lnTo>
                      <a:pt x="1088" y="1168"/>
                    </a:lnTo>
                    <a:lnTo>
                      <a:pt x="1084" y="1151"/>
                    </a:lnTo>
                    <a:lnTo>
                      <a:pt x="1084" y="1151"/>
                    </a:lnTo>
                    <a:cubicBezTo>
                      <a:pt x="1085" y="1157"/>
                      <a:pt x="1086" y="1162"/>
                      <a:pt x="1086" y="1168"/>
                    </a:cubicBezTo>
                    <a:lnTo>
                      <a:pt x="1086" y="1168"/>
                    </a:lnTo>
                    <a:cubicBezTo>
                      <a:pt x="1086" y="1168"/>
                      <a:pt x="1086" y="1168"/>
                      <a:pt x="1086" y="1168"/>
                    </a:cubicBezTo>
                    <a:lnTo>
                      <a:pt x="1086" y="1168"/>
                    </a:lnTo>
                    <a:cubicBezTo>
                      <a:pt x="1085" y="1168"/>
                      <a:pt x="1085" y="1170"/>
                      <a:pt x="1087" y="1172"/>
                    </a:cubicBezTo>
                    <a:lnTo>
                      <a:pt x="1087" y="1172"/>
                    </a:lnTo>
                    <a:cubicBezTo>
                      <a:pt x="1091" y="1206"/>
                      <a:pt x="1095" y="1238"/>
                      <a:pt x="1100" y="1268"/>
                    </a:cubicBezTo>
                    <a:lnTo>
                      <a:pt x="1100" y="1268"/>
                    </a:lnTo>
                    <a:cubicBezTo>
                      <a:pt x="1094" y="1266"/>
                      <a:pt x="1089" y="1263"/>
                      <a:pt x="1084" y="1260"/>
                    </a:cubicBezTo>
                    <a:lnTo>
                      <a:pt x="1084" y="1260"/>
                    </a:lnTo>
                    <a:cubicBezTo>
                      <a:pt x="1084" y="1260"/>
                      <a:pt x="1084" y="1260"/>
                      <a:pt x="1084" y="1260"/>
                    </a:cubicBezTo>
                    <a:cubicBezTo>
                      <a:pt x="1084" y="1260"/>
                      <a:pt x="1084" y="1260"/>
                      <a:pt x="1084" y="1260"/>
                    </a:cubicBezTo>
                    <a:lnTo>
                      <a:pt x="1084" y="1260"/>
                    </a:lnTo>
                    <a:cubicBezTo>
                      <a:pt x="1084" y="1261"/>
                      <a:pt x="1085" y="1261"/>
                      <a:pt x="1085" y="1261"/>
                    </a:cubicBezTo>
                    <a:lnTo>
                      <a:pt x="1085" y="1261"/>
                    </a:lnTo>
                    <a:cubicBezTo>
                      <a:pt x="1085" y="1261"/>
                      <a:pt x="1085" y="1261"/>
                      <a:pt x="1084" y="1260"/>
                    </a:cubicBezTo>
                    <a:lnTo>
                      <a:pt x="1084" y="1260"/>
                    </a:lnTo>
                    <a:cubicBezTo>
                      <a:pt x="1087" y="1263"/>
                      <a:pt x="1091" y="1266"/>
                      <a:pt x="1094" y="1268"/>
                    </a:cubicBezTo>
                    <a:lnTo>
                      <a:pt x="1094" y="1268"/>
                    </a:lnTo>
                    <a:cubicBezTo>
                      <a:pt x="1091" y="1266"/>
                      <a:pt x="1088" y="1264"/>
                      <a:pt x="1085" y="1261"/>
                    </a:cubicBezTo>
                    <a:lnTo>
                      <a:pt x="1085" y="1261"/>
                    </a:lnTo>
                    <a:cubicBezTo>
                      <a:pt x="1090" y="1267"/>
                      <a:pt x="1096" y="1272"/>
                      <a:pt x="1101" y="1277"/>
                    </a:cubicBezTo>
                    <a:lnTo>
                      <a:pt x="1101" y="1277"/>
                    </a:lnTo>
                    <a:cubicBezTo>
                      <a:pt x="1103" y="1295"/>
                      <a:pt x="1106" y="1313"/>
                      <a:pt x="1108" y="1331"/>
                    </a:cubicBezTo>
                    <a:lnTo>
                      <a:pt x="1108" y="1331"/>
                    </a:lnTo>
                    <a:cubicBezTo>
                      <a:pt x="1106" y="1329"/>
                      <a:pt x="1103" y="1327"/>
                      <a:pt x="1101" y="1325"/>
                    </a:cubicBezTo>
                    <a:lnTo>
                      <a:pt x="1101" y="1325"/>
                    </a:lnTo>
                    <a:cubicBezTo>
                      <a:pt x="1102" y="1328"/>
                      <a:pt x="1103" y="1331"/>
                      <a:pt x="1104" y="1335"/>
                    </a:cubicBezTo>
                    <a:lnTo>
                      <a:pt x="1104" y="1335"/>
                    </a:lnTo>
                    <a:cubicBezTo>
                      <a:pt x="1106" y="1336"/>
                      <a:pt x="1108" y="1337"/>
                      <a:pt x="1109" y="1339"/>
                    </a:cubicBezTo>
                    <a:lnTo>
                      <a:pt x="1109" y="1339"/>
                    </a:lnTo>
                    <a:cubicBezTo>
                      <a:pt x="1110" y="1345"/>
                      <a:pt x="1111" y="1352"/>
                      <a:pt x="1112" y="1358"/>
                    </a:cubicBezTo>
                    <a:lnTo>
                      <a:pt x="1112" y="1358"/>
                    </a:lnTo>
                    <a:cubicBezTo>
                      <a:pt x="1110" y="1351"/>
                      <a:pt x="1107" y="1343"/>
                      <a:pt x="1104" y="1335"/>
                    </a:cubicBezTo>
                    <a:lnTo>
                      <a:pt x="1104" y="1335"/>
                    </a:lnTo>
                    <a:cubicBezTo>
                      <a:pt x="1072" y="1309"/>
                      <a:pt x="1039" y="1283"/>
                      <a:pt x="1006" y="1256"/>
                    </a:cubicBezTo>
                    <a:lnTo>
                      <a:pt x="1006" y="1256"/>
                    </a:lnTo>
                    <a:lnTo>
                      <a:pt x="1015" y="1333"/>
                    </a:lnTo>
                    <a:lnTo>
                      <a:pt x="1015" y="1333"/>
                    </a:lnTo>
                    <a:cubicBezTo>
                      <a:pt x="1009" y="1328"/>
                      <a:pt x="1002" y="1322"/>
                      <a:pt x="995" y="1317"/>
                    </a:cubicBezTo>
                    <a:lnTo>
                      <a:pt x="995" y="1317"/>
                    </a:lnTo>
                    <a:cubicBezTo>
                      <a:pt x="995" y="1319"/>
                      <a:pt x="996" y="1321"/>
                      <a:pt x="996" y="1324"/>
                    </a:cubicBezTo>
                    <a:lnTo>
                      <a:pt x="996" y="1324"/>
                    </a:lnTo>
                    <a:cubicBezTo>
                      <a:pt x="945" y="1292"/>
                      <a:pt x="883" y="1254"/>
                      <a:pt x="810" y="1206"/>
                    </a:cubicBezTo>
                    <a:lnTo>
                      <a:pt x="591" y="1041"/>
                    </a:lnTo>
                    <a:cubicBezTo>
                      <a:pt x="591" y="1010"/>
                      <a:pt x="465" y="907"/>
                      <a:pt x="451" y="907"/>
                    </a:cubicBezTo>
                    <a:lnTo>
                      <a:pt x="451" y="907"/>
                    </a:lnTo>
                    <a:cubicBezTo>
                      <a:pt x="442" y="907"/>
                      <a:pt x="474" y="945"/>
                      <a:pt x="600" y="1060"/>
                    </a:cubicBezTo>
                    <a:lnTo>
                      <a:pt x="600" y="1060"/>
                    </a:lnTo>
                    <a:cubicBezTo>
                      <a:pt x="513" y="993"/>
                      <a:pt x="403" y="912"/>
                      <a:pt x="328" y="862"/>
                    </a:cubicBezTo>
                    <a:close/>
                    <a:moveTo>
                      <a:pt x="975" y="2188"/>
                    </a:moveTo>
                    <a:lnTo>
                      <a:pt x="975" y="2192"/>
                    </a:lnTo>
                    <a:cubicBezTo>
                      <a:pt x="1081" y="2404"/>
                      <a:pt x="1124" y="2490"/>
                      <a:pt x="1124" y="2490"/>
                    </a:cubicBezTo>
                    <a:cubicBezTo>
                      <a:pt x="1124" y="2490"/>
                      <a:pt x="1063" y="2368"/>
                      <a:pt x="975" y="2188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4" name="Google Shape;4434;p32"/>
              <p:cNvSpPr/>
              <p:nvPr/>
            </p:nvSpPr>
            <p:spPr>
              <a:xfrm>
                <a:off x="7196897" y="2265992"/>
                <a:ext cx="4738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384" h="275" extrusionOk="0">
                    <a:moveTo>
                      <a:pt x="0" y="1"/>
                    </a:moveTo>
                    <a:lnTo>
                      <a:pt x="307" y="220"/>
                    </a:lnTo>
                    <a:lnTo>
                      <a:pt x="307" y="220"/>
                    </a:lnTo>
                    <a:cubicBezTo>
                      <a:pt x="313" y="220"/>
                      <a:pt x="320" y="220"/>
                      <a:pt x="329" y="220"/>
                    </a:cubicBezTo>
                    <a:lnTo>
                      <a:pt x="0" y="1"/>
                    </a:lnTo>
                    <a:close/>
                    <a:moveTo>
                      <a:pt x="307" y="220"/>
                    </a:moveTo>
                    <a:cubicBezTo>
                      <a:pt x="277" y="221"/>
                      <a:pt x="291" y="229"/>
                      <a:pt x="384" y="275"/>
                    </a:cubicBezTo>
                    <a:lnTo>
                      <a:pt x="307" y="22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5" name="Google Shape;4435;p32"/>
              <p:cNvSpPr/>
              <p:nvPr/>
            </p:nvSpPr>
            <p:spPr>
              <a:xfrm>
                <a:off x="7200931" y="2268656"/>
                <a:ext cx="1369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65" extrusionOk="0">
                    <a:moveTo>
                      <a:pt x="1" y="0"/>
                    </a:moveTo>
                    <a:lnTo>
                      <a:pt x="56" y="110"/>
                    </a:lnTo>
                    <a:cubicBezTo>
                      <a:pt x="63" y="110"/>
                      <a:pt x="70" y="111"/>
                      <a:pt x="76" y="113"/>
                    </a:cubicBezTo>
                    <a:lnTo>
                      <a:pt x="76" y="113"/>
                    </a:lnTo>
                    <a:lnTo>
                      <a:pt x="1" y="0"/>
                    </a:lnTo>
                    <a:close/>
                    <a:moveTo>
                      <a:pt x="76" y="113"/>
                    </a:moveTo>
                    <a:lnTo>
                      <a:pt x="110" y="164"/>
                    </a:lnTo>
                    <a:cubicBezTo>
                      <a:pt x="110" y="164"/>
                      <a:pt x="110" y="124"/>
                      <a:pt x="76" y="113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6" name="Google Shape;4436;p32"/>
              <p:cNvSpPr/>
              <p:nvPr/>
            </p:nvSpPr>
            <p:spPr>
              <a:xfrm>
                <a:off x="7209689" y="2278670"/>
                <a:ext cx="691" cy="1873"/>
              </a:xfrm>
              <a:custGeom>
                <a:avLst/>
                <a:gdLst/>
                <a:ahLst/>
                <a:cxnLst/>
                <a:rect l="l" t="t" r="r" b="b"/>
                <a:pathLst>
                  <a:path w="56" h="153" extrusionOk="0">
                    <a:moveTo>
                      <a:pt x="6" y="0"/>
                    </a:moveTo>
                    <a:cubicBezTo>
                      <a:pt x="1" y="0"/>
                      <a:pt x="1" y="30"/>
                      <a:pt x="1" y="104"/>
                    </a:cubicBezTo>
                    <a:cubicBezTo>
                      <a:pt x="37" y="104"/>
                      <a:pt x="49" y="153"/>
                      <a:pt x="54" y="153"/>
                    </a:cubicBezTo>
                    <a:cubicBezTo>
                      <a:pt x="56" y="153"/>
                      <a:pt x="56" y="141"/>
                      <a:pt x="56" y="104"/>
                    </a:cubicBezTo>
                    <a:cubicBezTo>
                      <a:pt x="25" y="44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7" name="Google Shape;4437;p32"/>
              <p:cNvSpPr/>
              <p:nvPr/>
            </p:nvSpPr>
            <p:spPr>
              <a:xfrm>
                <a:off x="7209012" y="2274613"/>
                <a:ext cx="12" cy="2032"/>
              </a:xfrm>
              <a:custGeom>
                <a:avLst/>
                <a:gdLst/>
                <a:ahLst/>
                <a:cxnLst/>
                <a:rect l="l" t="t" r="r" b="b"/>
                <a:pathLst>
                  <a:path w="1" h="166" extrusionOk="0">
                    <a:moveTo>
                      <a:pt x="1" y="165"/>
                    </a:moveTo>
                    <a:lnTo>
                      <a:pt x="1" y="1"/>
                    </a:lnTo>
                    <a:lnTo>
                      <a:pt x="1" y="11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8" name="Google Shape;4438;p32"/>
              <p:cNvSpPr/>
              <p:nvPr/>
            </p:nvSpPr>
            <p:spPr>
              <a:xfrm>
                <a:off x="7199591" y="2256051"/>
                <a:ext cx="12362" cy="23844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948" extrusionOk="0">
                    <a:moveTo>
                      <a:pt x="0" y="0"/>
                    </a:moveTo>
                    <a:cubicBezTo>
                      <a:pt x="38" y="64"/>
                      <a:pt x="56" y="86"/>
                      <a:pt x="65" y="92"/>
                    </a:cubicBezTo>
                    <a:lnTo>
                      <a:pt x="65" y="92"/>
                    </a:lnTo>
                    <a:cubicBezTo>
                      <a:pt x="45" y="64"/>
                      <a:pt x="24" y="33"/>
                      <a:pt x="0" y="0"/>
                    </a:cubicBezTo>
                    <a:close/>
                    <a:moveTo>
                      <a:pt x="201" y="147"/>
                    </a:moveTo>
                    <a:lnTo>
                      <a:pt x="201" y="147"/>
                    </a:lnTo>
                    <a:cubicBezTo>
                      <a:pt x="200" y="147"/>
                      <a:pt x="217" y="186"/>
                      <a:pt x="271" y="300"/>
                    </a:cubicBezTo>
                    <a:lnTo>
                      <a:pt x="271" y="300"/>
                    </a:lnTo>
                    <a:cubicBezTo>
                      <a:pt x="247" y="240"/>
                      <a:pt x="202" y="147"/>
                      <a:pt x="201" y="147"/>
                    </a:cubicBezTo>
                    <a:close/>
                    <a:moveTo>
                      <a:pt x="165" y="165"/>
                    </a:moveTo>
                    <a:lnTo>
                      <a:pt x="285" y="346"/>
                    </a:lnTo>
                    <a:lnTo>
                      <a:pt x="285" y="346"/>
                    </a:lnTo>
                    <a:cubicBezTo>
                      <a:pt x="285" y="348"/>
                      <a:pt x="285" y="349"/>
                      <a:pt x="284" y="349"/>
                    </a:cubicBezTo>
                    <a:cubicBezTo>
                      <a:pt x="277" y="349"/>
                      <a:pt x="245" y="302"/>
                      <a:pt x="165" y="165"/>
                    </a:cubicBezTo>
                    <a:close/>
                    <a:moveTo>
                      <a:pt x="409" y="440"/>
                    </a:moveTo>
                    <a:cubicBezTo>
                      <a:pt x="415" y="449"/>
                      <a:pt x="425" y="466"/>
                      <a:pt x="438" y="493"/>
                    </a:cubicBezTo>
                    <a:cubicBezTo>
                      <a:pt x="438" y="511"/>
                      <a:pt x="433" y="512"/>
                      <a:pt x="429" y="512"/>
                    </a:cubicBezTo>
                    <a:lnTo>
                      <a:pt x="429" y="512"/>
                    </a:lnTo>
                    <a:cubicBezTo>
                      <a:pt x="422" y="487"/>
                      <a:pt x="415" y="463"/>
                      <a:pt x="409" y="440"/>
                    </a:cubicBezTo>
                    <a:close/>
                    <a:moveTo>
                      <a:pt x="429" y="512"/>
                    </a:moveTo>
                    <a:cubicBezTo>
                      <a:pt x="433" y="525"/>
                      <a:pt x="437" y="540"/>
                      <a:pt x="442" y="554"/>
                    </a:cubicBezTo>
                    <a:lnTo>
                      <a:pt x="442" y="554"/>
                    </a:lnTo>
                    <a:cubicBezTo>
                      <a:pt x="420" y="510"/>
                      <a:pt x="423" y="512"/>
                      <a:pt x="429" y="512"/>
                    </a:cubicBezTo>
                    <a:close/>
                    <a:moveTo>
                      <a:pt x="309" y="382"/>
                    </a:moveTo>
                    <a:lnTo>
                      <a:pt x="329" y="411"/>
                    </a:lnTo>
                    <a:lnTo>
                      <a:pt x="377" y="516"/>
                    </a:lnTo>
                    <a:lnTo>
                      <a:pt x="420" y="585"/>
                    </a:lnTo>
                    <a:lnTo>
                      <a:pt x="420" y="585"/>
                    </a:lnTo>
                    <a:cubicBezTo>
                      <a:pt x="407" y="566"/>
                      <a:pt x="396" y="551"/>
                      <a:pt x="387" y="538"/>
                    </a:cubicBezTo>
                    <a:lnTo>
                      <a:pt x="387" y="538"/>
                    </a:lnTo>
                    <a:lnTo>
                      <a:pt x="377" y="516"/>
                    </a:lnTo>
                    <a:lnTo>
                      <a:pt x="359" y="487"/>
                    </a:lnTo>
                    <a:lnTo>
                      <a:pt x="359" y="487"/>
                    </a:lnTo>
                    <a:cubicBezTo>
                      <a:pt x="364" y="498"/>
                      <a:pt x="370" y="509"/>
                      <a:pt x="375" y="521"/>
                    </a:cubicBezTo>
                    <a:lnTo>
                      <a:pt x="375" y="521"/>
                    </a:lnTo>
                    <a:cubicBezTo>
                      <a:pt x="366" y="508"/>
                      <a:pt x="360" y="499"/>
                      <a:pt x="355" y="492"/>
                    </a:cubicBezTo>
                    <a:lnTo>
                      <a:pt x="355" y="492"/>
                    </a:lnTo>
                    <a:cubicBezTo>
                      <a:pt x="356" y="494"/>
                      <a:pt x="357" y="496"/>
                      <a:pt x="358" y="498"/>
                    </a:cubicBezTo>
                    <a:lnTo>
                      <a:pt x="358" y="498"/>
                    </a:lnTo>
                    <a:cubicBezTo>
                      <a:pt x="351" y="488"/>
                      <a:pt x="345" y="479"/>
                      <a:pt x="338" y="470"/>
                    </a:cubicBezTo>
                    <a:lnTo>
                      <a:pt x="338" y="470"/>
                    </a:lnTo>
                    <a:cubicBezTo>
                      <a:pt x="343" y="476"/>
                      <a:pt x="348" y="482"/>
                      <a:pt x="355" y="492"/>
                    </a:cubicBezTo>
                    <a:lnTo>
                      <a:pt x="355" y="492"/>
                    </a:lnTo>
                    <a:cubicBezTo>
                      <a:pt x="349" y="479"/>
                      <a:pt x="340" y="461"/>
                      <a:pt x="329" y="439"/>
                    </a:cubicBezTo>
                    <a:lnTo>
                      <a:pt x="329" y="439"/>
                    </a:lnTo>
                    <a:lnTo>
                      <a:pt x="359" y="487"/>
                    </a:lnTo>
                    <a:lnTo>
                      <a:pt x="359" y="487"/>
                    </a:lnTo>
                    <a:cubicBezTo>
                      <a:pt x="341" y="448"/>
                      <a:pt x="324" y="413"/>
                      <a:pt x="309" y="382"/>
                    </a:cubicBezTo>
                    <a:close/>
                    <a:moveTo>
                      <a:pt x="433" y="611"/>
                    </a:moveTo>
                    <a:lnTo>
                      <a:pt x="433" y="611"/>
                    </a:lnTo>
                    <a:cubicBezTo>
                      <a:pt x="438" y="617"/>
                      <a:pt x="444" y="624"/>
                      <a:pt x="450" y="632"/>
                    </a:cubicBezTo>
                    <a:lnTo>
                      <a:pt x="450" y="632"/>
                    </a:lnTo>
                    <a:cubicBezTo>
                      <a:pt x="450" y="633"/>
                      <a:pt x="451" y="634"/>
                      <a:pt x="451" y="635"/>
                    </a:cubicBezTo>
                    <a:lnTo>
                      <a:pt x="451" y="635"/>
                    </a:lnTo>
                    <a:cubicBezTo>
                      <a:pt x="452" y="637"/>
                      <a:pt x="453" y="639"/>
                      <a:pt x="454" y="641"/>
                    </a:cubicBezTo>
                    <a:lnTo>
                      <a:pt x="454" y="641"/>
                    </a:lnTo>
                    <a:cubicBezTo>
                      <a:pt x="447" y="631"/>
                      <a:pt x="440" y="621"/>
                      <a:pt x="433" y="611"/>
                    </a:cubicBezTo>
                    <a:close/>
                    <a:moveTo>
                      <a:pt x="466" y="647"/>
                    </a:moveTo>
                    <a:cubicBezTo>
                      <a:pt x="467" y="647"/>
                      <a:pt x="468" y="650"/>
                      <a:pt x="471" y="657"/>
                    </a:cubicBezTo>
                    <a:lnTo>
                      <a:pt x="471" y="657"/>
                    </a:lnTo>
                    <a:cubicBezTo>
                      <a:pt x="470" y="656"/>
                      <a:pt x="469" y="655"/>
                      <a:pt x="469" y="654"/>
                    </a:cubicBezTo>
                    <a:lnTo>
                      <a:pt x="469" y="654"/>
                    </a:lnTo>
                    <a:cubicBezTo>
                      <a:pt x="467" y="650"/>
                      <a:pt x="466" y="647"/>
                      <a:pt x="466" y="647"/>
                    </a:cubicBezTo>
                    <a:close/>
                    <a:moveTo>
                      <a:pt x="472" y="662"/>
                    </a:moveTo>
                    <a:lnTo>
                      <a:pt x="472" y="662"/>
                    </a:lnTo>
                    <a:cubicBezTo>
                      <a:pt x="472" y="663"/>
                      <a:pt x="473" y="664"/>
                      <a:pt x="474" y="665"/>
                    </a:cubicBezTo>
                    <a:lnTo>
                      <a:pt x="474" y="665"/>
                    </a:lnTo>
                    <a:cubicBezTo>
                      <a:pt x="476" y="670"/>
                      <a:pt x="478" y="675"/>
                      <a:pt x="481" y="682"/>
                    </a:cubicBezTo>
                    <a:lnTo>
                      <a:pt x="481" y="682"/>
                    </a:lnTo>
                    <a:lnTo>
                      <a:pt x="477" y="675"/>
                    </a:lnTo>
                    <a:lnTo>
                      <a:pt x="477" y="675"/>
                    </a:lnTo>
                    <a:cubicBezTo>
                      <a:pt x="475" y="670"/>
                      <a:pt x="473" y="666"/>
                      <a:pt x="472" y="662"/>
                    </a:cubicBezTo>
                    <a:close/>
                    <a:moveTo>
                      <a:pt x="442" y="554"/>
                    </a:moveTo>
                    <a:cubicBezTo>
                      <a:pt x="451" y="574"/>
                      <a:pt x="467" y="605"/>
                      <a:pt x="489" y="650"/>
                    </a:cubicBezTo>
                    <a:lnTo>
                      <a:pt x="489" y="650"/>
                    </a:lnTo>
                    <a:cubicBezTo>
                      <a:pt x="493" y="664"/>
                      <a:pt x="497" y="680"/>
                      <a:pt x="503" y="700"/>
                    </a:cubicBezTo>
                    <a:lnTo>
                      <a:pt x="503" y="700"/>
                    </a:lnTo>
                    <a:cubicBezTo>
                      <a:pt x="492" y="685"/>
                      <a:pt x="483" y="672"/>
                      <a:pt x="476" y="661"/>
                    </a:cubicBezTo>
                    <a:lnTo>
                      <a:pt x="476" y="661"/>
                    </a:lnTo>
                    <a:cubicBezTo>
                      <a:pt x="464" y="625"/>
                      <a:pt x="452" y="589"/>
                      <a:pt x="442" y="554"/>
                    </a:cubicBezTo>
                    <a:close/>
                    <a:moveTo>
                      <a:pt x="503" y="700"/>
                    </a:moveTo>
                    <a:lnTo>
                      <a:pt x="503" y="700"/>
                    </a:lnTo>
                    <a:cubicBezTo>
                      <a:pt x="503" y="701"/>
                      <a:pt x="504" y="701"/>
                      <a:pt x="504" y="702"/>
                    </a:cubicBezTo>
                    <a:lnTo>
                      <a:pt x="504" y="702"/>
                    </a:lnTo>
                    <a:cubicBezTo>
                      <a:pt x="505" y="704"/>
                      <a:pt x="505" y="705"/>
                      <a:pt x="505" y="706"/>
                    </a:cubicBezTo>
                    <a:lnTo>
                      <a:pt x="505" y="706"/>
                    </a:lnTo>
                    <a:cubicBezTo>
                      <a:pt x="505" y="706"/>
                      <a:pt x="505" y="705"/>
                      <a:pt x="504" y="705"/>
                    </a:cubicBezTo>
                    <a:lnTo>
                      <a:pt x="504" y="705"/>
                    </a:lnTo>
                    <a:cubicBezTo>
                      <a:pt x="504" y="703"/>
                      <a:pt x="503" y="702"/>
                      <a:pt x="503" y="700"/>
                    </a:cubicBezTo>
                    <a:close/>
                    <a:moveTo>
                      <a:pt x="505" y="706"/>
                    </a:moveTo>
                    <a:cubicBezTo>
                      <a:pt x="506" y="708"/>
                      <a:pt x="507" y="709"/>
                      <a:pt x="508" y="710"/>
                    </a:cubicBezTo>
                    <a:lnTo>
                      <a:pt x="508" y="710"/>
                    </a:lnTo>
                    <a:cubicBezTo>
                      <a:pt x="508" y="711"/>
                      <a:pt x="509" y="712"/>
                      <a:pt x="509" y="713"/>
                    </a:cubicBezTo>
                    <a:lnTo>
                      <a:pt x="509" y="713"/>
                    </a:lnTo>
                    <a:cubicBezTo>
                      <a:pt x="508" y="711"/>
                      <a:pt x="507" y="710"/>
                      <a:pt x="506" y="709"/>
                    </a:cubicBezTo>
                    <a:lnTo>
                      <a:pt x="506" y="709"/>
                    </a:lnTo>
                    <a:cubicBezTo>
                      <a:pt x="507" y="715"/>
                      <a:pt x="509" y="721"/>
                      <a:pt x="510" y="727"/>
                    </a:cubicBezTo>
                    <a:lnTo>
                      <a:pt x="510" y="727"/>
                    </a:lnTo>
                    <a:cubicBezTo>
                      <a:pt x="508" y="720"/>
                      <a:pt x="507" y="714"/>
                      <a:pt x="505" y="707"/>
                    </a:cubicBezTo>
                    <a:lnTo>
                      <a:pt x="505" y="707"/>
                    </a:lnTo>
                    <a:cubicBezTo>
                      <a:pt x="505" y="708"/>
                      <a:pt x="506" y="708"/>
                      <a:pt x="506" y="709"/>
                    </a:cubicBezTo>
                    <a:lnTo>
                      <a:pt x="506" y="709"/>
                    </a:lnTo>
                    <a:cubicBezTo>
                      <a:pt x="506" y="708"/>
                      <a:pt x="505" y="707"/>
                      <a:pt x="505" y="706"/>
                    </a:cubicBezTo>
                    <a:close/>
                    <a:moveTo>
                      <a:pt x="510" y="727"/>
                    </a:moveTo>
                    <a:cubicBezTo>
                      <a:pt x="510" y="727"/>
                      <a:pt x="510" y="727"/>
                      <a:pt x="511" y="727"/>
                    </a:cubicBezTo>
                    <a:lnTo>
                      <a:pt x="511" y="727"/>
                    </a:lnTo>
                    <a:cubicBezTo>
                      <a:pt x="511" y="727"/>
                      <a:pt x="511" y="727"/>
                      <a:pt x="510" y="727"/>
                    </a:cubicBezTo>
                    <a:lnTo>
                      <a:pt x="510" y="727"/>
                    </a:lnTo>
                    <a:cubicBezTo>
                      <a:pt x="510" y="727"/>
                      <a:pt x="510" y="727"/>
                      <a:pt x="510" y="727"/>
                    </a:cubicBezTo>
                    <a:close/>
                    <a:moveTo>
                      <a:pt x="511" y="727"/>
                    </a:moveTo>
                    <a:cubicBezTo>
                      <a:pt x="513" y="730"/>
                      <a:pt x="514" y="733"/>
                      <a:pt x="516" y="736"/>
                    </a:cubicBezTo>
                    <a:lnTo>
                      <a:pt x="516" y="736"/>
                    </a:lnTo>
                    <a:cubicBezTo>
                      <a:pt x="517" y="738"/>
                      <a:pt x="518" y="740"/>
                      <a:pt x="518" y="741"/>
                    </a:cubicBezTo>
                    <a:lnTo>
                      <a:pt x="518" y="741"/>
                    </a:lnTo>
                    <a:lnTo>
                      <a:pt x="512" y="731"/>
                    </a:lnTo>
                    <a:lnTo>
                      <a:pt x="512" y="731"/>
                    </a:lnTo>
                    <a:cubicBezTo>
                      <a:pt x="511" y="730"/>
                      <a:pt x="511" y="729"/>
                      <a:pt x="511" y="727"/>
                    </a:cubicBezTo>
                    <a:close/>
                    <a:moveTo>
                      <a:pt x="527" y="761"/>
                    </a:moveTo>
                    <a:lnTo>
                      <a:pt x="527" y="761"/>
                    </a:lnTo>
                    <a:cubicBezTo>
                      <a:pt x="531" y="769"/>
                      <a:pt x="536" y="776"/>
                      <a:pt x="541" y="784"/>
                    </a:cubicBezTo>
                    <a:lnTo>
                      <a:pt x="541" y="784"/>
                    </a:lnTo>
                    <a:cubicBezTo>
                      <a:pt x="536" y="777"/>
                      <a:pt x="532" y="771"/>
                      <a:pt x="528" y="765"/>
                    </a:cubicBezTo>
                    <a:lnTo>
                      <a:pt x="528" y="765"/>
                    </a:lnTo>
                    <a:cubicBezTo>
                      <a:pt x="528" y="764"/>
                      <a:pt x="527" y="763"/>
                      <a:pt x="527" y="761"/>
                    </a:cubicBezTo>
                    <a:close/>
                    <a:moveTo>
                      <a:pt x="541" y="784"/>
                    </a:moveTo>
                    <a:cubicBezTo>
                      <a:pt x="545" y="790"/>
                      <a:pt x="549" y="796"/>
                      <a:pt x="553" y="803"/>
                    </a:cubicBezTo>
                    <a:lnTo>
                      <a:pt x="553" y="803"/>
                    </a:lnTo>
                    <a:cubicBezTo>
                      <a:pt x="554" y="804"/>
                      <a:pt x="554" y="805"/>
                      <a:pt x="554" y="806"/>
                    </a:cubicBezTo>
                    <a:lnTo>
                      <a:pt x="554" y="806"/>
                    </a:lnTo>
                    <a:cubicBezTo>
                      <a:pt x="550" y="798"/>
                      <a:pt x="545" y="791"/>
                      <a:pt x="541" y="784"/>
                    </a:cubicBezTo>
                    <a:close/>
                    <a:moveTo>
                      <a:pt x="539" y="801"/>
                    </a:moveTo>
                    <a:cubicBezTo>
                      <a:pt x="543" y="812"/>
                      <a:pt x="547" y="823"/>
                      <a:pt x="552" y="835"/>
                    </a:cubicBezTo>
                    <a:lnTo>
                      <a:pt x="552" y="835"/>
                    </a:lnTo>
                    <a:cubicBezTo>
                      <a:pt x="549" y="832"/>
                      <a:pt x="547" y="828"/>
                      <a:pt x="546" y="826"/>
                    </a:cubicBezTo>
                    <a:lnTo>
                      <a:pt x="546" y="826"/>
                    </a:lnTo>
                    <a:cubicBezTo>
                      <a:pt x="544" y="820"/>
                      <a:pt x="542" y="812"/>
                      <a:pt x="539" y="801"/>
                    </a:cubicBezTo>
                    <a:close/>
                    <a:moveTo>
                      <a:pt x="548" y="822"/>
                    </a:moveTo>
                    <a:lnTo>
                      <a:pt x="548" y="822"/>
                    </a:lnTo>
                    <a:cubicBezTo>
                      <a:pt x="550" y="828"/>
                      <a:pt x="552" y="834"/>
                      <a:pt x="555" y="839"/>
                    </a:cubicBezTo>
                    <a:lnTo>
                      <a:pt x="555" y="839"/>
                    </a:lnTo>
                    <a:cubicBezTo>
                      <a:pt x="554" y="839"/>
                      <a:pt x="554" y="839"/>
                      <a:pt x="554" y="839"/>
                    </a:cubicBezTo>
                    <a:lnTo>
                      <a:pt x="554" y="839"/>
                    </a:lnTo>
                    <a:cubicBezTo>
                      <a:pt x="552" y="834"/>
                      <a:pt x="550" y="828"/>
                      <a:pt x="548" y="822"/>
                    </a:cubicBezTo>
                    <a:close/>
                    <a:moveTo>
                      <a:pt x="554" y="806"/>
                    </a:moveTo>
                    <a:lnTo>
                      <a:pt x="554" y="806"/>
                    </a:lnTo>
                    <a:cubicBezTo>
                      <a:pt x="561" y="817"/>
                      <a:pt x="568" y="828"/>
                      <a:pt x="575" y="839"/>
                    </a:cubicBezTo>
                    <a:lnTo>
                      <a:pt x="575" y="839"/>
                    </a:lnTo>
                    <a:cubicBezTo>
                      <a:pt x="581" y="859"/>
                      <a:pt x="587" y="880"/>
                      <a:pt x="594" y="902"/>
                    </a:cubicBezTo>
                    <a:lnTo>
                      <a:pt x="594" y="902"/>
                    </a:lnTo>
                    <a:cubicBezTo>
                      <a:pt x="587" y="891"/>
                      <a:pt x="581" y="881"/>
                      <a:pt x="575" y="872"/>
                    </a:cubicBezTo>
                    <a:lnTo>
                      <a:pt x="575" y="872"/>
                    </a:lnTo>
                    <a:cubicBezTo>
                      <a:pt x="570" y="854"/>
                      <a:pt x="562" y="831"/>
                      <a:pt x="554" y="806"/>
                    </a:cubicBezTo>
                    <a:close/>
                    <a:moveTo>
                      <a:pt x="603" y="986"/>
                    </a:moveTo>
                    <a:lnTo>
                      <a:pt x="629" y="1039"/>
                    </a:lnTo>
                    <a:lnTo>
                      <a:pt x="629" y="1039"/>
                    </a:lnTo>
                    <a:cubicBezTo>
                      <a:pt x="627" y="1033"/>
                      <a:pt x="625" y="1027"/>
                      <a:pt x="622" y="1021"/>
                    </a:cubicBezTo>
                    <a:lnTo>
                      <a:pt x="622" y="1021"/>
                    </a:lnTo>
                    <a:cubicBezTo>
                      <a:pt x="624" y="1025"/>
                      <a:pt x="627" y="1028"/>
                      <a:pt x="629" y="1032"/>
                    </a:cubicBezTo>
                    <a:lnTo>
                      <a:pt x="629" y="1032"/>
                    </a:lnTo>
                    <a:cubicBezTo>
                      <a:pt x="628" y="1029"/>
                      <a:pt x="627" y="1025"/>
                      <a:pt x="626" y="1022"/>
                    </a:cubicBezTo>
                    <a:lnTo>
                      <a:pt x="626" y="1022"/>
                    </a:lnTo>
                    <a:cubicBezTo>
                      <a:pt x="629" y="1029"/>
                      <a:pt x="631" y="1035"/>
                      <a:pt x="634" y="1042"/>
                    </a:cubicBezTo>
                    <a:lnTo>
                      <a:pt x="634" y="1042"/>
                    </a:lnTo>
                    <a:cubicBezTo>
                      <a:pt x="632" y="1038"/>
                      <a:pt x="630" y="1035"/>
                      <a:pt x="629" y="1032"/>
                    </a:cubicBezTo>
                    <a:lnTo>
                      <a:pt x="629" y="1032"/>
                    </a:lnTo>
                    <a:cubicBezTo>
                      <a:pt x="630" y="1036"/>
                      <a:pt x="631" y="1041"/>
                      <a:pt x="632" y="1045"/>
                    </a:cubicBezTo>
                    <a:lnTo>
                      <a:pt x="632" y="1045"/>
                    </a:lnTo>
                    <a:lnTo>
                      <a:pt x="629" y="1039"/>
                    </a:lnTo>
                    <a:lnTo>
                      <a:pt x="629" y="1039"/>
                    </a:lnTo>
                    <a:cubicBezTo>
                      <a:pt x="631" y="1044"/>
                      <a:pt x="632" y="1048"/>
                      <a:pt x="634" y="1052"/>
                    </a:cubicBezTo>
                    <a:lnTo>
                      <a:pt x="634" y="1052"/>
                    </a:lnTo>
                    <a:cubicBezTo>
                      <a:pt x="635" y="1056"/>
                      <a:pt x="636" y="1059"/>
                      <a:pt x="637" y="1063"/>
                    </a:cubicBezTo>
                    <a:lnTo>
                      <a:pt x="637" y="1063"/>
                    </a:lnTo>
                    <a:cubicBezTo>
                      <a:pt x="616" y="1015"/>
                      <a:pt x="603" y="986"/>
                      <a:pt x="603" y="986"/>
                    </a:cubicBezTo>
                    <a:close/>
                    <a:moveTo>
                      <a:pt x="637" y="1063"/>
                    </a:moveTo>
                    <a:lnTo>
                      <a:pt x="637" y="1063"/>
                    </a:lnTo>
                    <a:cubicBezTo>
                      <a:pt x="639" y="1067"/>
                      <a:pt x="641" y="1071"/>
                      <a:pt x="643" y="1076"/>
                    </a:cubicBezTo>
                    <a:lnTo>
                      <a:pt x="643" y="1076"/>
                    </a:lnTo>
                    <a:cubicBezTo>
                      <a:pt x="657" y="1115"/>
                      <a:pt x="669" y="1148"/>
                      <a:pt x="679" y="1177"/>
                    </a:cubicBezTo>
                    <a:lnTo>
                      <a:pt x="679" y="1177"/>
                    </a:lnTo>
                    <a:cubicBezTo>
                      <a:pt x="672" y="1165"/>
                      <a:pt x="665" y="1151"/>
                      <a:pt x="657" y="1137"/>
                    </a:cubicBezTo>
                    <a:lnTo>
                      <a:pt x="657" y="1137"/>
                    </a:lnTo>
                    <a:cubicBezTo>
                      <a:pt x="650" y="1113"/>
                      <a:pt x="644" y="1088"/>
                      <a:pt x="637" y="1063"/>
                    </a:cubicBezTo>
                    <a:close/>
                    <a:moveTo>
                      <a:pt x="702" y="1329"/>
                    </a:moveTo>
                    <a:cubicBezTo>
                      <a:pt x="709" y="1365"/>
                      <a:pt x="712" y="1396"/>
                      <a:pt x="712" y="1424"/>
                    </a:cubicBezTo>
                    <a:cubicBezTo>
                      <a:pt x="740" y="1508"/>
                      <a:pt x="754" y="1542"/>
                      <a:pt x="757" y="1542"/>
                    </a:cubicBezTo>
                    <a:cubicBezTo>
                      <a:pt x="762" y="1542"/>
                      <a:pt x="739" y="1448"/>
                      <a:pt x="702" y="1329"/>
                    </a:cubicBezTo>
                    <a:close/>
                    <a:moveTo>
                      <a:pt x="754" y="1321"/>
                    </a:moveTo>
                    <a:lnTo>
                      <a:pt x="754" y="1321"/>
                    </a:lnTo>
                    <a:cubicBezTo>
                      <a:pt x="816" y="1457"/>
                      <a:pt x="884" y="1603"/>
                      <a:pt x="931" y="1698"/>
                    </a:cubicBezTo>
                    <a:cubicBezTo>
                      <a:pt x="856" y="1472"/>
                      <a:pt x="832" y="1453"/>
                      <a:pt x="754" y="1321"/>
                    </a:cubicBezTo>
                    <a:close/>
                    <a:moveTo>
                      <a:pt x="162" y="29"/>
                    </a:moveTo>
                    <a:lnTo>
                      <a:pt x="162" y="29"/>
                    </a:lnTo>
                    <a:cubicBezTo>
                      <a:pt x="160" y="29"/>
                      <a:pt x="160" y="37"/>
                      <a:pt x="165" y="55"/>
                    </a:cubicBezTo>
                    <a:lnTo>
                      <a:pt x="318" y="388"/>
                    </a:lnTo>
                    <a:lnTo>
                      <a:pt x="318" y="388"/>
                    </a:lnTo>
                    <a:cubicBezTo>
                      <a:pt x="310" y="375"/>
                      <a:pt x="302" y="363"/>
                      <a:pt x="295" y="351"/>
                    </a:cubicBezTo>
                    <a:lnTo>
                      <a:pt x="295" y="351"/>
                    </a:lnTo>
                    <a:cubicBezTo>
                      <a:pt x="286" y="333"/>
                      <a:pt x="278" y="316"/>
                      <a:pt x="271" y="300"/>
                    </a:cubicBezTo>
                    <a:lnTo>
                      <a:pt x="271" y="300"/>
                    </a:lnTo>
                    <a:cubicBezTo>
                      <a:pt x="276" y="312"/>
                      <a:pt x="280" y="323"/>
                      <a:pt x="282" y="332"/>
                    </a:cubicBezTo>
                    <a:lnTo>
                      <a:pt x="282" y="332"/>
                    </a:lnTo>
                    <a:cubicBezTo>
                      <a:pt x="146" y="120"/>
                      <a:pt x="106" y="83"/>
                      <a:pt x="89" y="83"/>
                    </a:cubicBezTo>
                    <a:cubicBezTo>
                      <a:pt x="80" y="83"/>
                      <a:pt x="78" y="93"/>
                      <a:pt x="71" y="93"/>
                    </a:cubicBezTo>
                    <a:cubicBezTo>
                      <a:pt x="69" y="93"/>
                      <a:pt x="67" y="93"/>
                      <a:pt x="65" y="92"/>
                    </a:cubicBezTo>
                    <a:lnTo>
                      <a:pt x="65" y="92"/>
                    </a:lnTo>
                    <a:cubicBezTo>
                      <a:pt x="160" y="224"/>
                      <a:pt x="220" y="308"/>
                      <a:pt x="259" y="362"/>
                    </a:cubicBezTo>
                    <a:lnTo>
                      <a:pt x="259" y="362"/>
                    </a:lnTo>
                    <a:cubicBezTo>
                      <a:pt x="233" y="322"/>
                      <a:pt x="202" y="275"/>
                      <a:pt x="165" y="219"/>
                    </a:cubicBezTo>
                    <a:cubicBezTo>
                      <a:pt x="153" y="203"/>
                      <a:pt x="148" y="195"/>
                      <a:pt x="149" y="195"/>
                    </a:cubicBezTo>
                    <a:lnTo>
                      <a:pt x="149" y="195"/>
                    </a:lnTo>
                    <a:cubicBezTo>
                      <a:pt x="150" y="195"/>
                      <a:pt x="239" y="323"/>
                      <a:pt x="338" y="470"/>
                    </a:cubicBezTo>
                    <a:lnTo>
                      <a:pt x="338" y="470"/>
                    </a:lnTo>
                    <a:cubicBezTo>
                      <a:pt x="328" y="455"/>
                      <a:pt x="314" y="437"/>
                      <a:pt x="259" y="362"/>
                    </a:cubicBezTo>
                    <a:lnTo>
                      <a:pt x="259" y="362"/>
                    </a:lnTo>
                    <a:cubicBezTo>
                      <a:pt x="305" y="431"/>
                      <a:pt x="339" y="481"/>
                      <a:pt x="371" y="529"/>
                    </a:cubicBezTo>
                    <a:lnTo>
                      <a:pt x="371" y="529"/>
                    </a:lnTo>
                    <a:cubicBezTo>
                      <a:pt x="377" y="544"/>
                      <a:pt x="371" y="534"/>
                      <a:pt x="385" y="550"/>
                    </a:cubicBezTo>
                    <a:lnTo>
                      <a:pt x="385" y="550"/>
                    </a:lnTo>
                    <a:cubicBezTo>
                      <a:pt x="390" y="557"/>
                      <a:pt x="395" y="565"/>
                      <a:pt x="400" y="573"/>
                    </a:cubicBezTo>
                    <a:lnTo>
                      <a:pt x="400" y="573"/>
                    </a:lnTo>
                    <a:cubicBezTo>
                      <a:pt x="427" y="630"/>
                      <a:pt x="458" y="695"/>
                      <a:pt x="493" y="767"/>
                    </a:cubicBezTo>
                    <a:lnTo>
                      <a:pt x="411" y="589"/>
                    </a:lnTo>
                    <a:lnTo>
                      <a:pt x="411" y="589"/>
                    </a:lnTo>
                    <a:cubicBezTo>
                      <a:pt x="428" y="615"/>
                      <a:pt x="446" y="641"/>
                      <a:pt x="466" y="671"/>
                    </a:cubicBezTo>
                    <a:lnTo>
                      <a:pt x="466" y="671"/>
                    </a:lnTo>
                    <a:cubicBezTo>
                      <a:pt x="505" y="769"/>
                      <a:pt x="524" y="816"/>
                      <a:pt x="528" y="816"/>
                    </a:cubicBezTo>
                    <a:cubicBezTo>
                      <a:pt x="529" y="816"/>
                      <a:pt x="529" y="812"/>
                      <a:pt x="528" y="805"/>
                    </a:cubicBezTo>
                    <a:lnTo>
                      <a:pt x="528" y="805"/>
                    </a:lnTo>
                    <a:cubicBezTo>
                      <a:pt x="530" y="808"/>
                      <a:pt x="533" y="813"/>
                      <a:pt x="536" y="819"/>
                    </a:cubicBezTo>
                    <a:lnTo>
                      <a:pt x="536" y="819"/>
                    </a:lnTo>
                    <a:cubicBezTo>
                      <a:pt x="537" y="820"/>
                      <a:pt x="537" y="821"/>
                      <a:pt x="538" y="822"/>
                    </a:cubicBezTo>
                    <a:lnTo>
                      <a:pt x="538" y="822"/>
                    </a:lnTo>
                    <a:cubicBezTo>
                      <a:pt x="555" y="881"/>
                      <a:pt x="576" y="953"/>
                      <a:pt x="603" y="1041"/>
                    </a:cubicBezTo>
                    <a:cubicBezTo>
                      <a:pt x="603" y="1041"/>
                      <a:pt x="603" y="1041"/>
                      <a:pt x="603" y="1041"/>
                    </a:cubicBezTo>
                    <a:lnTo>
                      <a:pt x="603" y="1041"/>
                    </a:lnTo>
                    <a:cubicBezTo>
                      <a:pt x="638" y="1130"/>
                      <a:pt x="674" y="1237"/>
                      <a:pt x="702" y="1329"/>
                    </a:cubicBezTo>
                    <a:lnTo>
                      <a:pt x="702" y="1329"/>
                    </a:lnTo>
                    <a:cubicBezTo>
                      <a:pt x="693" y="1279"/>
                      <a:pt x="679" y="1221"/>
                      <a:pt x="662" y="1156"/>
                    </a:cubicBezTo>
                    <a:lnTo>
                      <a:pt x="662" y="1156"/>
                    </a:lnTo>
                    <a:cubicBezTo>
                      <a:pt x="672" y="1176"/>
                      <a:pt x="682" y="1195"/>
                      <a:pt x="691" y="1211"/>
                    </a:cubicBezTo>
                    <a:lnTo>
                      <a:pt x="691" y="1211"/>
                    </a:lnTo>
                    <a:cubicBezTo>
                      <a:pt x="688" y="1201"/>
                      <a:pt x="684" y="1189"/>
                      <a:pt x="679" y="1177"/>
                    </a:cubicBezTo>
                    <a:lnTo>
                      <a:pt x="679" y="1177"/>
                    </a:lnTo>
                    <a:cubicBezTo>
                      <a:pt x="690" y="1196"/>
                      <a:pt x="700" y="1213"/>
                      <a:pt x="709" y="1228"/>
                    </a:cubicBezTo>
                    <a:lnTo>
                      <a:pt x="709" y="1228"/>
                    </a:lnTo>
                    <a:cubicBezTo>
                      <a:pt x="705" y="1216"/>
                      <a:pt x="700" y="1204"/>
                      <a:pt x="695" y="1192"/>
                    </a:cubicBezTo>
                    <a:lnTo>
                      <a:pt x="695" y="1192"/>
                    </a:lnTo>
                    <a:cubicBezTo>
                      <a:pt x="703" y="1209"/>
                      <a:pt x="711" y="1227"/>
                      <a:pt x="719" y="1245"/>
                    </a:cubicBezTo>
                    <a:lnTo>
                      <a:pt x="719" y="1245"/>
                    </a:lnTo>
                    <a:cubicBezTo>
                      <a:pt x="716" y="1240"/>
                      <a:pt x="713" y="1234"/>
                      <a:pt x="709" y="1228"/>
                    </a:cubicBezTo>
                    <a:lnTo>
                      <a:pt x="709" y="1228"/>
                    </a:lnTo>
                    <a:cubicBezTo>
                      <a:pt x="715" y="1244"/>
                      <a:pt x="721" y="1260"/>
                      <a:pt x="727" y="1275"/>
                    </a:cubicBezTo>
                    <a:lnTo>
                      <a:pt x="727" y="1275"/>
                    </a:lnTo>
                    <a:cubicBezTo>
                      <a:pt x="716" y="1256"/>
                      <a:pt x="704" y="1235"/>
                      <a:pt x="691" y="1211"/>
                    </a:cubicBezTo>
                    <a:lnTo>
                      <a:pt x="691" y="1211"/>
                    </a:lnTo>
                    <a:cubicBezTo>
                      <a:pt x="724" y="1306"/>
                      <a:pt x="737" y="1360"/>
                      <a:pt x="767" y="1479"/>
                    </a:cubicBezTo>
                    <a:cubicBezTo>
                      <a:pt x="846" y="1663"/>
                      <a:pt x="874" y="1724"/>
                      <a:pt x="878" y="1724"/>
                    </a:cubicBezTo>
                    <a:cubicBezTo>
                      <a:pt x="884" y="1724"/>
                      <a:pt x="816" y="1540"/>
                      <a:pt x="808" y="1498"/>
                    </a:cubicBezTo>
                    <a:lnTo>
                      <a:pt x="808" y="1498"/>
                    </a:lnTo>
                    <a:cubicBezTo>
                      <a:pt x="821" y="1519"/>
                      <a:pt x="834" y="1538"/>
                      <a:pt x="847" y="1558"/>
                    </a:cubicBezTo>
                    <a:lnTo>
                      <a:pt x="847" y="1558"/>
                    </a:lnTo>
                    <a:cubicBezTo>
                      <a:pt x="823" y="1509"/>
                      <a:pt x="811" y="1490"/>
                      <a:pt x="808" y="1490"/>
                    </a:cubicBezTo>
                    <a:lnTo>
                      <a:pt x="808" y="1490"/>
                    </a:lnTo>
                    <a:cubicBezTo>
                      <a:pt x="807" y="1490"/>
                      <a:pt x="807" y="1493"/>
                      <a:pt x="808" y="1498"/>
                    </a:cubicBezTo>
                    <a:lnTo>
                      <a:pt x="808" y="1498"/>
                    </a:lnTo>
                    <a:cubicBezTo>
                      <a:pt x="794" y="1476"/>
                      <a:pt x="781" y="1452"/>
                      <a:pt x="767" y="1424"/>
                    </a:cubicBezTo>
                    <a:cubicBezTo>
                      <a:pt x="767" y="1395"/>
                      <a:pt x="751" y="1341"/>
                      <a:pt x="727" y="1275"/>
                    </a:cubicBezTo>
                    <a:lnTo>
                      <a:pt x="727" y="1275"/>
                    </a:lnTo>
                    <a:cubicBezTo>
                      <a:pt x="736" y="1292"/>
                      <a:pt x="745" y="1307"/>
                      <a:pt x="754" y="1321"/>
                    </a:cubicBezTo>
                    <a:lnTo>
                      <a:pt x="754" y="1321"/>
                    </a:lnTo>
                    <a:cubicBezTo>
                      <a:pt x="742" y="1295"/>
                      <a:pt x="730" y="1270"/>
                      <a:pt x="719" y="1245"/>
                    </a:cubicBezTo>
                    <a:lnTo>
                      <a:pt x="719" y="1245"/>
                    </a:lnTo>
                    <a:cubicBezTo>
                      <a:pt x="761" y="1316"/>
                      <a:pt x="783" y="1347"/>
                      <a:pt x="787" y="1347"/>
                    </a:cubicBezTo>
                    <a:cubicBezTo>
                      <a:pt x="796" y="1347"/>
                      <a:pt x="740" y="1231"/>
                      <a:pt x="641" y="1054"/>
                    </a:cubicBezTo>
                    <a:lnTo>
                      <a:pt x="641" y="1054"/>
                    </a:lnTo>
                    <a:cubicBezTo>
                      <a:pt x="680" y="1141"/>
                      <a:pt x="707" y="1195"/>
                      <a:pt x="767" y="1315"/>
                    </a:cubicBezTo>
                    <a:lnTo>
                      <a:pt x="651" y="1082"/>
                    </a:lnTo>
                    <a:lnTo>
                      <a:pt x="651" y="1082"/>
                    </a:lnTo>
                    <a:cubicBezTo>
                      <a:pt x="645" y="1069"/>
                      <a:pt x="640" y="1055"/>
                      <a:pt x="634" y="1042"/>
                    </a:cubicBezTo>
                    <a:lnTo>
                      <a:pt x="634" y="1042"/>
                    </a:lnTo>
                    <a:cubicBezTo>
                      <a:pt x="636" y="1046"/>
                      <a:pt x="639" y="1050"/>
                      <a:pt x="641" y="1054"/>
                    </a:cubicBezTo>
                    <a:lnTo>
                      <a:pt x="641" y="1054"/>
                    </a:lnTo>
                    <a:cubicBezTo>
                      <a:pt x="636" y="1043"/>
                      <a:pt x="631" y="1031"/>
                      <a:pt x="625" y="1018"/>
                    </a:cubicBezTo>
                    <a:lnTo>
                      <a:pt x="625" y="1018"/>
                    </a:lnTo>
                    <a:cubicBezTo>
                      <a:pt x="624" y="1016"/>
                      <a:pt x="624" y="1013"/>
                      <a:pt x="623" y="1011"/>
                    </a:cubicBezTo>
                    <a:lnTo>
                      <a:pt x="623" y="1011"/>
                    </a:lnTo>
                    <a:cubicBezTo>
                      <a:pt x="688" y="1098"/>
                      <a:pt x="825" y="1334"/>
                      <a:pt x="830" y="1334"/>
                    </a:cubicBezTo>
                    <a:cubicBezTo>
                      <a:pt x="831" y="1334"/>
                      <a:pt x="831" y="1334"/>
                      <a:pt x="830" y="1333"/>
                    </a:cubicBezTo>
                    <a:lnTo>
                      <a:pt x="830" y="1333"/>
                    </a:lnTo>
                    <a:cubicBezTo>
                      <a:pt x="834" y="1340"/>
                      <a:pt x="836" y="1344"/>
                      <a:pt x="836" y="1344"/>
                    </a:cubicBezTo>
                    <a:cubicBezTo>
                      <a:pt x="836" y="1344"/>
                      <a:pt x="832" y="1335"/>
                      <a:pt x="822" y="1315"/>
                    </a:cubicBezTo>
                    <a:lnTo>
                      <a:pt x="822" y="1315"/>
                    </a:lnTo>
                    <a:cubicBezTo>
                      <a:pt x="827" y="1325"/>
                      <a:pt x="830" y="1331"/>
                      <a:pt x="830" y="1333"/>
                    </a:cubicBezTo>
                    <a:lnTo>
                      <a:pt x="830" y="1333"/>
                    </a:lnTo>
                    <a:cubicBezTo>
                      <a:pt x="808" y="1291"/>
                      <a:pt x="719" y="1125"/>
                      <a:pt x="603" y="932"/>
                    </a:cubicBezTo>
                    <a:lnTo>
                      <a:pt x="603" y="932"/>
                    </a:lnTo>
                    <a:cubicBezTo>
                      <a:pt x="610" y="959"/>
                      <a:pt x="616" y="985"/>
                      <a:pt x="623" y="1011"/>
                    </a:cubicBezTo>
                    <a:lnTo>
                      <a:pt x="623" y="1011"/>
                    </a:lnTo>
                    <a:cubicBezTo>
                      <a:pt x="622" y="1010"/>
                      <a:pt x="621" y="1009"/>
                      <a:pt x="620" y="1007"/>
                    </a:cubicBezTo>
                    <a:lnTo>
                      <a:pt x="620" y="1007"/>
                    </a:lnTo>
                    <a:cubicBezTo>
                      <a:pt x="619" y="1004"/>
                      <a:pt x="618" y="1001"/>
                      <a:pt x="616" y="998"/>
                    </a:cubicBezTo>
                    <a:lnTo>
                      <a:pt x="616" y="998"/>
                    </a:lnTo>
                    <a:cubicBezTo>
                      <a:pt x="617" y="1001"/>
                      <a:pt x="619" y="1004"/>
                      <a:pt x="620" y="1006"/>
                    </a:cubicBezTo>
                    <a:lnTo>
                      <a:pt x="620" y="1006"/>
                    </a:lnTo>
                    <a:cubicBezTo>
                      <a:pt x="618" y="1004"/>
                      <a:pt x="616" y="1002"/>
                      <a:pt x="615" y="1000"/>
                    </a:cubicBezTo>
                    <a:lnTo>
                      <a:pt x="615" y="1000"/>
                    </a:lnTo>
                    <a:cubicBezTo>
                      <a:pt x="610" y="987"/>
                      <a:pt x="605" y="974"/>
                      <a:pt x="600" y="960"/>
                    </a:cubicBezTo>
                    <a:lnTo>
                      <a:pt x="600" y="960"/>
                    </a:lnTo>
                    <a:cubicBezTo>
                      <a:pt x="606" y="974"/>
                      <a:pt x="611" y="986"/>
                      <a:pt x="616" y="998"/>
                    </a:cubicBezTo>
                    <a:lnTo>
                      <a:pt x="616" y="998"/>
                    </a:lnTo>
                    <a:cubicBezTo>
                      <a:pt x="605" y="972"/>
                      <a:pt x="595" y="945"/>
                      <a:pt x="584" y="918"/>
                    </a:cubicBezTo>
                    <a:lnTo>
                      <a:pt x="584" y="918"/>
                    </a:lnTo>
                    <a:cubicBezTo>
                      <a:pt x="590" y="933"/>
                      <a:pt x="595" y="947"/>
                      <a:pt x="600" y="960"/>
                    </a:cubicBezTo>
                    <a:lnTo>
                      <a:pt x="600" y="960"/>
                    </a:lnTo>
                    <a:cubicBezTo>
                      <a:pt x="585" y="926"/>
                      <a:pt x="567" y="885"/>
                      <a:pt x="546" y="837"/>
                    </a:cubicBezTo>
                    <a:lnTo>
                      <a:pt x="546" y="837"/>
                    </a:lnTo>
                    <a:cubicBezTo>
                      <a:pt x="546" y="837"/>
                      <a:pt x="546" y="837"/>
                      <a:pt x="546" y="837"/>
                    </a:cubicBezTo>
                    <a:lnTo>
                      <a:pt x="546" y="837"/>
                    </a:lnTo>
                    <a:cubicBezTo>
                      <a:pt x="551" y="845"/>
                      <a:pt x="557" y="854"/>
                      <a:pt x="563" y="865"/>
                    </a:cubicBezTo>
                    <a:lnTo>
                      <a:pt x="563" y="865"/>
                    </a:lnTo>
                    <a:cubicBezTo>
                      <a:pt x="570" y="883"/>
                      <a:pt x="577" y="900"/>
                      <a:pt x="584" y="918"/>
                    </a:cubicBezTo>
                    <a:lnTo>
                      <a:pt x="584" y="918"/>
                    </a:lnTo>
                    <a:cubicBezTo>
                      <a:pt x="578" y="903"/>
                      <a:pt x="572" y="887"/>
                      <a:pt x="566" y="870"/>
                    </a:cubicBezTo>
                    <a:lnTo>
                      <a:pt x="566" y="870"/>
                    </a:lnTo>
                    <a:cubicBezTo>
                      <a:pt x="566" y="870"/>
                      <a:pt x="566" y="871"/>
                      <a:pt x="567" y="871"/>
                    </a:cubicBezTo>
                    <a:lnTo>
                      <a:pt x="567" y="871"/>
                    </a:lnTo>
                    <a:cubicBezTo>
                      <a:pt x="579" y="902"/>
                      <a:pt x="585" y="915"/>
                      <a:pt x="586" y="915"/>
                    </a:cubicBezTo>
                    <a:cubicBezTo>
                      <a:pt x="587" y="915"/>
                      <a:pt x="586" y="909"/>
                      <a:pt x="583" y="898"/>
                    </a:cubicBezTo>
                    <a:lnTo>
                      <a:pt x="583" y="898"/>
                    </a:lnTo>
                    <a:cubicBezTo>
                      <a:pt x="589" y="908"/>
                      <a:pt x="596" y="920"/>
                      <a:pt x="603" y="932"/>
                    </a:cubicBezTo>
                    <a:cubicBezTo>
                      <a:pt x="600" y="921"/>
                      <a:pt x="597" y="912"/>
                      <a:pt x="594" y="902"/>
                    </a:cubicBezTo>
                    <a:lnTo>
                      <a:pt x="594" y="902"/>
                    </a:lnTo>
                    <a:cubicBezTo>
                      <a:pt x="626" y="954"/>
                      <a:pt x="667" y="1021"/>
                      <a:pt x="712" y="1096"/>
                    </a:cubicBezTo>
                    <a:lnTo>
                      <a:pt x="617" y="906"/>
                    </a:lnTo>
                    <a:lnTo>
                      <a:pt x="617" y="906"/>
                    </a:lnTo>
                    <a:cubicBezTo>
                      <a:pt x="627" y="922"/>
                      <a:pt x="634" y="931"/>
                      <a:pt x="634" y="931"/>
                    </a:cubicBezTo>
                    <a:cubicBezTo>
                      <a:pt x="635" y="931"/>
                      <a:pt x="626" y="915"/>
                      <a:pt x="603" y="877"/>
                    </a:cubicBezTo>
                    <a:lnTo>
                      <a:pt x="603" y="877"/>
                    </a:lnTo>
                    <a:lnTo>
                      <a:pt x="561" y="794"/>
                    </a:lnTo>
                    <a:lnTo>
                      <a:pt x="561" y="794"/>
                    </a:lnTo>
                    <a:cubicBezTo>
                      <a:pt x="564" y="802"/>
                      <a:pt x="566" y="810"/>
                      <a:pt x="569" y="819"/>
                    </a:cubicBezTo>
                    <a:lnTo>
                      <a:pt x="569" y="819"/>
                    </a:lnTo>
                    <a:cubicBezTo>
                      <a:pt x="562" y="808"/>
                      <a:pt x="555" y="797"/>
                      <a:pt x="547" y="785"/>
                    </a:cubicBezTo>
                    <a:lnTo>
                      <a:pt x="547" y="785"/>
                    </a:lnTo>
                    <a:cubicBezTo>
                      <a:pt x="548" y="787"/>
                      <a:pt x="549" y="790"/>
                      <a:pt x="550" y="792"/>
                    </a:cubicBezTo>
                    <a:lnTo>
                      <a:pt x="550" y="792"/>
                    </a:lnTo>
                    <a:lnTo>
                      <a:pt x="523" y="750"/>
                    </a:lnTo>
                    <a:lnTo>
                      <a:pt x="523" y="750"/>
                    </a:lnTo>
                    <a:cubicBezTo>
                      <a:pt x="525" y="754"/>
                      <a:pt x="526" y="758"/>
                      <a:pt x="527" y="761"/>
                    </a:cubicBezTo>
                    <a:lnTo>
                      <a:pt x="527" y="761"/>
                    </a:lnTo>
                    <a:cubicBezTo>
                      <a:pt x="525" y="759"/>
                      <a:pt x="524" y="756"/>
                      <a:pt x="522" y="754"/>
                    </a:cubicBezTo>
                    <a:lnTo>
                      <a:pt x="522" y="754"/>
                    </a:lnTo>
                    <a:cubicBezTo>
                      <a:pt x="523" y="755"/>
                      <a:pt x="523" y="757"/>
                      <a:pt x="524" y="759"/>
                    </a:cubicBezTo>
                    <a:lnTo>
                      <a:pt x="524" y="759"/>
                    </a:lnTo>
                    <a:cubicBezTo>
                      <a:pt x="521" y="755"/>
                      <a:pt x="519" y="751"/>
                      <a:pt x="516" y="747"/>
                    </a:cubicBezTo>
                    <a:lnTo>
                      <a:pt x="516" y="747"/>
                    </a:lnTo>
                    <a:cubicBezTo>
                      <a:pt x="521" y="764"/>
                      <a:pt x="527" y="784"/>
                      <a:pt x="533" y="805"/>
                    </a:cubicBezTo>
                    <a:lnTo>
                      <a:pt x="533" y="805"/>
                    </a:lnTo>
                    <a:cubicBezTo>
                      <a:pt x="530" y="798"/>
                      <a:pt x="527" y="792"/>
                      <a:pt x="524" y="785"/>
                    </a:cubicBezTo>
                    <a:lnTo>
                      <a:pt x="524" y="785"/>
                    </a:lnTo>
                    <a:cubicBezTo>
                      <a:pt x="525" y="790"/>
                      <a:pt x="526" y="794"/>
                      <a:pt x="527" y="797"/>
                    </a:cubicBezTo>
                    <a:lnTo>
                      <a:pt x="527" y="797"/>
                    </a:lnTo>
                    <a:cubicBezTo>
                      <a:pt x="527" y="797"/>
                      <a:pt x="526" y="797"/>
                      <a:pt x="526" y="796"/>
                    </a:cubicBezTo>
                    <a:lnTo>
                      <a:pt x="526" y="796"/>
                    </a:lnTo>
                    <a:cubicBezTo>
                      <a:pt x="526" y="797"/>
                      <a:pt x="527" y="798"/>
                      <a:pt x="527" y="799"/>
                    </a:cubicBezTo>
                    <a:lnTo>
                      <a:pt x="527" y="799"/>
                    </a:lnTo>
                    <a:cubicBezTo>
                      <a:pt x="527" y="801"/>
                      <a:pt x="528" y="803"/>
                      <a:pt x="528" y="805"/>
                    </a:cubicBezTo>
                    <a:lnTo>
                      <a:pt x="528" y="805"/>
                    </a:lnTo>
                    <a:cubicBezTo>
                      <a:pt x="523" y="795"/>
                      <a:pt x="521" y="791"/>
                      <a:pt x="522" y="791"/>
                    </a:cubicBezTo>
                    <a:lnTo>
                      <a:pt x="522" y="791"/>
                    </a:lnTo>
                    <a:cubicBezTo>
                      <a:pt x="522" y="791"/>
                      <a:pt x="523" y="793"/>
                      <a:pt x="526" y="796"/>
                    </a:cubicBezTo>
                    <a:lnTo>
                      <a:pt x="526" y="796"/>
                    </a:lnTo>
                    <a:cubicBezTo>
                      <a:pt x="515" y="770"/>
                      <a:pt x="500" y="735"/>
                      <a:pt x="489" y="706"/>
                    </a:cubicBezTo>
                    <a:lnTo>
                      <a:pt x="489" y="706"/>
                    </a:lnTo>
                    <a:cubicBezTo>
                      <a:pt x="490" y="708"/>
                      <a:pt x="492" y="710"/>
                      <a:pt x="493" y="712"/>
                    </a:cubicBezTo>
                    <a:lnTo>
                      <a:pt x="493" y="712"/>
                    </a:lnTo>
                    <a:cubicBezTo>
                      <a:pt x="504" y="738"/>
                      <a:pt x="515" y="762"/>
                      <a:pt x="524" y="785"/>
                    </a:cubicBezTo>
                    <a:lnTo>
                      <a:pt x="524" y="785"/>
                    </a:lnTo>
                    <a:cubicBezTo>
                      <a:pt x="522" y="774"/>
                      <a:pt x="519" y="761"/>
                      <a:pt x="515" y="745"/>
                    </a:cubicBezTo>
                    <a:lnTo>
                      <a:pt x="515" y="745"/>
                    </a:lnTo>
                    <a:cubicBezTo>
                      <a:pt x="515" y="746"/>
                      <a:pt x="516" y="746"/>
                      <a:pt x="516" y="747"/>
                    </a:cubicBezTo>
                    <a:lnTo>
                      <a:pt x="516" y="747"/>
                    </a:lnTo>
                    <a:cubicBezTo>
                      <a:pt x="515" y="745"/>
                      <a:pt x="515" y="743"/>
                      <a:pt x="514" y="741"/>
                    </a:cubicBezTo>
                    <a:lnTo>
                      <a:pt x="514" y="741"/>
                    </a:lnTo>
                    <a:cubicBezTo>
                      <a:pt x="517" y="745"/>
                      <a:pt x="520" y="750"/>
                      <a:pt x="522" y="754"/>
                    </a:cubicBezTo>
                    <a:lnTo>
                      <a:pt x="522" y="754"/>
                    </a:lnTo>
                    <a:cubicBezTo>
                      <a:pt x="521" y="750"/>
                      <a:pt x="519" y="745"/>
                      <a:pt x="518" y="741"/>
                    </a:cubicBezTo>
                    <a:lnTo>
                      <a:pt x="518" y="741"/>
                    </a:lnTo>
                    <a:lnTo>
                      <a:pt x="523" y="750"/>
                    </a:lnTo>
                    <a:lnTo>
                      <a:pt x="523" y="750"/>
                    </a:lnTo>
                    <a:cubicBezTo>
                      <a:pt x="523" y="748"/>
                      <a:pt x="522" y="746"/>
                      <a:pt x="522" y="744"/>
                    </a:cubicBezTo>
                    <a:lnTo>
                      <a:pt x="522" y="744"/>
                    </a:lnTo>
                    <a:cubicBezTo>
                      <a:pt x="531" y="758"/>
                      <a:pt x="539" y="772"/>
                      <a:pt x="547" y="785"/>
                    </a:cubicBezTo>
                    <a:lnTo>
                      <a:pt x="547" y="785"/>
                    </a:lnTo>
                    <a:cubicBezTo>
                      <a:pt x="544" y="773"/>
                      <a:pt x="540" y="762"/>
                      <a:pt x="536" y="751"/>
                    </a:cubicBezTo>
                    <a:lnTo>
                      <a:pt x="536" y="751"/>
                    </a:lnTo>
                    <a:cubicBezTo>
                      <a:pt x="540" y="756"/>
                      <a:pt x="544" y="762"/>
                      <a:pt x="548" y="767"/>
                    </a:cubicBezTo>
                    <a:cubicBezTo>
                      <a:pt x="544" y="761"/>
                      <a:pt x="540" y="756"/>
                      <a:pt x="536" y="750"/>
                    </a:cubicBezTo>
                    <a:lnTo>
                      <a:pt x="536" y="750"/>
                    </a:lnTo>
                    <a:cubicBezTo>
                      <a:pt x="536" y="750"/>
                      <a:pt x="536" y="751"/>
                      <a:pt x="536" y="751"/>
                    </a:cubicBezTo>
                    <a:lnTo>
                      <a:pt x="536" y="751"/>
                    </a:lnTo>
                    <a:cubicBezTo>
                      <a:pt x="528" y="740"/>
                      <a:pt x="521" y="729"/>
                      <a:pt x="513" y="719"/>
                    </a:cubicBezTo>
                    <a:lnTo>
                      <a:pt x="513" y="719"/>
                    </a:lnTo>
                    <a:cubicBezTo>
                      <a:pt x="513" y="718"/>
                      <a:pt x="513" y="718"/>
                      <a:pt x="513" y="717"/>
                    </a:cubicBezTo>
                    <a:lnTo>
                      <a:pt x="513" y="717"/>
                    </a:lnTo>
                    <a:cubicBezTo>
                      <a:pt x="520" y="727"/>
                      <a:pt x="528" y="738"/>
                      <a:pt x="536" y="750"/>
                    </a:cubicBezTo>
                    <a:lnTo>
                      <a:pt x="536" y="750"/>
                    </a:lnTo>
                    <a:cubicBezTo>
                      <a:pt x="536" y="750"/>
                      <a:pt x="536" y="749"/>
                      <a:pt x="535" y="748"/>
                    </a:cubicBezTo>
                    <a:lnTo>
                      <a:pt x="535" y="748"/>
                    </a:lnTo>
                    <a:cubicBezTo>
                      <a:pt x="539" y="754"/>
                      <a:pt x="544" y="761"/>
                      <a:pt x="548" y="767"/>
                    </a:cubicBezTo>
                    <a:lnTo>
                      <a:pt x="561" y="794"/>
                    </a:lnTo>
                    <a:lnTo>
                      <a:pt x="561" y="794"/>
                    </a:lnTo>
                    <a:cubicBezTo>
                      <a:pt x="443" y="399"/>
                      <a:pt x="415" y="314"/>
                      <a:pt x="411" y="314"/>
                    </a:cubicBezTo>
                    <a:lnTo>
                      <a:pt x="411" y="314"/>
                    </a:lnTo>
                    <a:cubicBezTo>
                      <a:pt x="409" y="314"/>
                      <a:pt x="421" y="364"/>
                      <a:pt x="417" y="364"/>
                    </a:cubicBezTo>
                    <a:cubicBezTo>
                      <a:pt x="415" y="364"/>
                      <a:pt x="406" y="343"/>
                      <a:pt x="384" y="274"/>
                    </a:cubicBezTo>
                    <a:lnTo>
                      <a:pt x="384" y="274"/>
                    </a:lnTo>
                    <a:cubicBezTo>
                      <a:pt x="384" y="321"/>
                      <a:pt x="394" y="377"/>
                      <a:pt x="409" y="440"/>
                    </a:cubicBezTo>
                    <a:lnTo>
                      <a:pt x="409" y="440"/>
                    </a:lnTo>
                    <a:cubicBezTo>
                      <a:pt x="406" y="434"/>
                      <a:pt x="403" y="432"/>
                      <a:pt x="402" y="432"/>
                    </a:cubicBezTo>
                    <a:lnTo>
                      <a:pt x="402" y="432"/>
                    </a:lnTo>
                    <a:cubicBezTo>
                      <a:pt x="392" y="432"/>
                      <a:pt x="442" y="573"/>
                      <a:pt x="472" y="655"/>
                    </a:cubicBezTo>
                    <a:lnTo>
                      <a:pt x="472" y="655"/>
                    </a:lnTo>
                    <a:cubicBezTo>
                      <a:pt x="457" y="633"/>
                      <a:pt x="448" y="621"/>
                      <a:pt x="444" y="616"/>
                    </a:cubicBezTo>
                    <a:lnTo>
                      <a:pt x="444" y="616"/>
                    </a:lnTo>
                    <a:cubicBezTo>
                      <a:pt x="444" y="618"/>
                      <a:pt x="445" y="620"/>
                      <a:pt x="446" y="621"/>
                    </a:cubicBezTo>
                    <a:lnTo>
                      <a:pt x="446" y="621"/>
                    </a:lnTo>
                    <a:cubicBezTo>
                      <a:pt x="444" y="619"/>
                      <a:pt x="442" y="616"/>
                      <a:pt x="441" y="614"/>
                    </a:cubicBezTo>
                    <a:lnTo>
                      <a:pt x="441" y="614"/>
                    </a:lnTo>
                    <a:cubicBezTo>
                      <a:pt x="441" y="616"/>
                      <a:pt x="444" y="621"/>
                      <a:pt x="448" y="630"/>
                    </a:cubicBezTo>
                    <a:lnTo>
                      <a:pt x="448" y="630"/>
                    </a:lnTo>
                    <a:lnTo>
                      <a:pt x="420" y="585"/>
                    </a:lnTo>
                    <a:lnTo>
                      <a:pt x="420" y="585"/>
                    </a:lnTo>
                    <a:cubicBezTo>
                      <a:pt x="427" y="594"/>
                      <a:pt x="433" y="604"/>
                      <a:pt x="441" y="614"/>
                    </a:cubicBezTo>
                    <a:lnTo>
                      <a:pt x="441" y="614"/>
                    </a:lnTo>
                    <a:cubicBezTo>
                      <a:pt x="441" y="614"/>
                      <a:pt x="441" y="614"/>
                      <a:pt x="441" y="614"/>
                    </a:cubicBezTo>
                    <a:lnTo>
                      <a:pt x="441" y="614"/>
                    </a:lnTo>
                    <a:cubicBezTo>
                      <a:pt x="441" y="614"/>
                      <a:pt x="442" y="614"/>
                      <a:pt x="444" y="616"/>
                    </a:cubicBezTo>
                    <a:lnTo>
                      <a:pt x="444" y="616"/>
                    </a:lnTo>
                    <a:cubicBezTo>
                      <a:pt x="442" y="612"/>
                      <a:pt x="440" y="607"/>
                      <a:pt x="438" y="603"/>
                    </a:cubicBezTo>
                    <a:lnTo>
                      <a:pt x="400" y="506"/>
                    </a:lnTo>
                    <a:lnTo>
                      <a:pt x="400" y="506"/>
                    </a:lnTo>
                    <a:cubicBezTo>
                      <a:pt x="420" y="551"/>
                      <a:pt x="434" y="579"/>
                      <a:pt x="434" y="579"/>
                    </a:cubicBezTo>
                    <a:cubicBezTo>
                      <a:pt x="436" y="579"/>
                      <a:pt x="407" y="512"/>
                      <a:pt x="329" y="329"/>
                    </a:cubicBezTo>
                    <a:lnTo>
                      <a:pt x="329" y="329"/>
                    </a:lnTo>
                    <a:lnTo>
                      <a:pt x="400" y="506"/>
                    </a:lnTo>
                    <a:lnTo>
                      <a:pt x="400" y="506"/>
                    </a:lnTo>
                    <a:cubicBezTo>
                      <a:pt x="331" y="357"/>
                      <a:pt x="180" y="29"/>
                      <a:pt x="162" y="29"/>
                    </a:cubicBezTo>
                    <a:close/>
                    <a:moveTo>
                      <a:pt x="847" y="1558"/>
                    </a:moveTo>
                    <a:lnTo>
                      <a:pt x="847" y="1558"/>
                    </a:lnTo>
                    <a:cubicBezTo>
                      <a:pt x="867" y="1599"/>
                      <a:pt x="897" y="1663"/>
                      <a:pt x="938" y="1755"/>
                    </a:cubicBezTo>
                    <a:lnTo>
                      <a:pt x="938" y="1755"/>
                    </a:lnTo>
                    <a:cubicBezTo>
                      <a:pt x="934" y="1735"/>
                      <a:pt x="931" y="1715"/>
                      <a:pt x="931" y="1698"/>
                    </a:cubicBezTo>
                    <a:cubicBezTo>
                      <a:pt x="903" y="1642"/>
                      <a:pt x="875" y="1600"/>
                      <a:pt x="847" y="1558"/>
                    </a:cubicBezTo>
                    <a:close/>
                    <a:moveTo>
                      <a:pt x="938" y="1755"/>
                    </a:moveTo>
                    <a:cubicBezTo>
                      <a:pt x="949" y="1809"/>
                      <a:pt x="971" y="1869"/>
                      <a:pt x="986" y="1908"/>
                    </a:cubicBezTo>
                    <a:lnTo>
                      <a:pt x="986" y="1908"/>
                    </a:lnTo>
                    <a:lnTo>
                      <a:pt x="986" y="1863"/>
                    </a:lnTo>
                    <a:cubicBezTo>
                      <a:pt x="969" y="1823"/>
                      <a:pt x="953" y="1788"/>
                      <a:pt x="938" y="1755"/>
                    </a:cubicBezTo>
                    <a:close/>
                    <a:moveTo>
                      <a:pt x="986" y="1908"/>
                    </a:moveTo>
                    <a:lnTo>
                      <a:pt x="986" y="1917"/>
                    </a:lnTo>
                    <a:cubicBezTo>
                      <a:pt x="997" y="1938"/>
                      <a:pt x="1001" y="1947"/>
                      <a:pt x="1001" y="1947"/>
                    </a:cubicBezTo>
                    <a:cubicBezTo>
                      <a:pt x="1002" y="1947"/>
                      <a:pt x="995" y="1932"/>
                      <a:pt x="986" y="1908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9" name="Google Shape;4439;p32"/>
              <p:cNvSpPr/>
              <p:nvPr/>
            </p:nvSpPr>
            <p:spPr>
              <a:xfrm>
                <a:off x="7198914" y="2255288"/>
                <a:ext cx="6169" cy="8348"/>
              </a:xfrm>
              <a:custGeom>
                <a:avLst/>
                <a:gdLst/>
                <a:ahLst/>
                <a:cxnLst/>
                <a:rect l="l" t="t" r="r" b="b"/>
                <a:pathLst>
                  <a:path w="500" h="682" extrusionOk="0">
                    <a:moveTo>
                      <a:pt x="15" y="0"/>
                    </a:moveTo>
                    <a:cubicBezTo>
                      <a:pt x="11" y="0"/>
                      <a:pt x="21" y="21"/>
                      <a:pt x="16" y="21"/>
                    </a:cubicBezTo>
                    <a:cubicBezTo>
                      <a:pt x="14" y="21"/>
                      <a:pt x="9" y="17"/>
                      <a:pt x="0" y="9"/>
                    </a:cubicBezTo>
                    <a:lnTo>
                      <a:pt x="0" y="9"/>
                    </a:lnTo>
                    <a:cubicBezTo>
                      <a:pt x="149" y="256"/>
                      <a:pt x="476" y="682"/>
                      <a:pt x="498" y="682"/>
                    </a:cubicBezTo>
                    <a:cubicBezTo>
                      <a:pt x="500" y="682"/>
                      <a:pt x="499" y="677"/>
                      <a:pt x="493" y="666"/>
                    </a:cubicBezTo>
                    <a:lnTo>
                      <a:pt x="220" y="282"/>
                    </a:lnTo>
                    <a:cubicBezTo>
                      <a:pt x="220" y="290"/>
                      <a:pt x="217" y="294"/>
                      <a:pt x="214" y="294"/>
                    </a:cubicBezTo>
                    <a:cubicBezTo>
                      <a:pt x="191" y="294"/>
                      <a:pt x="110" y="165"/>
                      <a:pt x="110" y="118"/>
                    </a:cubicBezTo>
                    <a:cubicBezTo>
                      <a:pt x="39" y="23"/>
                      <a:pt x="19" y="0"/>
                      <a:pt x="15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0" name="Google Shape;4440;p32"/>
              <p:cNvSpPr/>
              <p:nvPr/>
            </p:nvSpPr>
            <p:spPr>
              <a:xfrm>
                <a:off x="7192813" y="2251171"/>
                <a:ext cx="14237" cy="14333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171" extrusionOk="0">
                    <a:moveTo>
                      <a:pt x="262" y="116"/>
                    </a:moveTo>
                    <a:cubicBezTo>
                      <a:pt x="258" y="116"/>
                      <a:pt x="288" y="157"/>
                      <a:pt x="336" y="218"/>
                    </a:cubicBezTo>
                    <a:lnTo>
                      <a:pt x="336" y="218"/>
                    </a:lnTo>
                    <a:cubicBezTo>
                      <a:pt x="320" y="193"/>
                      <a:pt x="300" y="164"/>
                      <a:pt x="277" y="130"/>
                    </a:cubicBezTo>
                    <a:cubicBezTo>
                      <a:pt x="268" y="121"/>
                      <a:pt x="263" y="116"/>
                      <a:pt x="262" y="116"/>
                    </a:cubicBezTo>
                    <a:close/>
                    <a:moveTo>
                      <a:pt x="657" y="600"/>
                    </a:moveTo>
                    <a:cubicBezTo>
                      <a:pt x="658" y="601"/>
                      <a:pt x="660" y="601"/>
                      <a:pt x="661" y="602"/>
                    </a:cubicBezTo>
                    <a:lnTo>
                      <a:pt x="661" y="602"/>
                    </a:lnTo>
                    <a:cubicBezTo>
                      <a:pt x="668" y="611"/>
                      <a:pt x="675" y="621"/>
                      <a:pt x="683" y="630"/>
                    </a:cubicBezTo>
                    <a:lnTo>
                      <a:pt x="683" y="630"/>
                    </a:lnTo>
                    <a:lnTo>
                      <a:pt x="657" y="600"/>
                    </a:lnTo>
                    <a:close/>
                    <a:moveTo>
                      <a:pt x="781" y="728"/>
                    </a:moveTo>
                    <a:cubicBezTo>
                      <a:pt x="795" y="746"/>
                      <a:pt x="809" y="766"/>
                      <a:pt x="825" y="787"/>
                    </a:cubicBezTo>
                    <a:cubicBezTo>
                      <a:pt x="829" y="791"/>
                      <a:pt x="832" y="793"/>
                      <a:pt x="832" y="793"/>
                    </a:cubicBezTo>
                    <a:cubicBezTo>
                      <a:pt x="834" y="793"/>
                      <a:pt x="811" y="763"/>
                      <a:pt x="781" y="728"/>
                    </a:cubicBezTo>
                    <a:close/>
                    <a:moveTo>
                      <a:pt x="811" y="814"/>
                    </a:moveTo>
                    <a:lnTo>
                      <a:pt x="811" y="814"/>
                    </a:lnTo>
                    <a:cubicBezTo>
                      <a:pt x="812" y="815"/>
                      <a:pt x="813" y="816"/>
                      <a:pt x="814" y="817"/>
                    </a:cubicBezTo>
                    <a:lnTo>
                      <a:pt x="814" y="817"/>
                    </a:lnTo>
                    <a:cubicBezTo>
                      <a:pt x="813" y="816"/>
                      <a:pt x="812" y="815"/>
                      <a:pt x="812" y="815"/>
                    </a:cubicBezTo>
                    <a:lnTo>
                      <a:pt x="812" y="815"/>
                    </a:lnTo>
                    <a:lnTo>
                      <a:pt x="811" y="814"/>
                    </a:lnTo>
                    <a:close/>
                    <a:moveTo>
                      <a:pt x="814" y="817"/>
                    </a:moveTo>
                    <a:lnTo>
                      <a:pt x="814" y="817"/>
                    </a:lnTo>
                    <a:cubicBezTo>
                      <a:pt x="822" y="827"/>
                      <a:pt x="831" y="837"/>
                      <a:pt x="841" y="848"/>
                    </a:cubicBezTo>
                    <a:lnTo>
                      <a:pt x="841" y="848"/>
                    </a:lnTo>
                    <a:cubicBezTo>
                      <a:pt x="832" y="838"/>
                      <a:pt x="823" y="827"/>
                      <a:pt x="814" y="817"/>
                    </a:cubicBezTo>
                    <a:close/>
                    <a:moveTo>
                      <a:pt x="991" y="985"/>
                    </a:moveTo>
                    <a:lnTo>
                      <a:pt x="991" y="985"/>
                    </a:lnTo>
                    <a:cubicBezTo>
                      <a:pt x="995" y="988"/>
                      <a:pt x="999" y="992"/>
                      <a:pt x="1004" y="996"/>
                    </a:cubicBezTo>
                    <a:lnTo>
                      <a:pt x="1004" y="996"/>
                    </a:lnTo>
                    <a:cubicBezTo>
                      <a:pt x="997" y="989"/>
                      <a:pt x="993" y="986"/>
                      <a:pt x="991" y="985"/>
                    </a:cubicBezTo>
                    <a:close/>
                    <a:moveTo>
                      <a:pt x="6" y="1"/>
                    </a:moveTo>
                    <a:cubicBezTo>
                      <a:pt x="0" y="1"/>
                      <a:pt x="15" y="23"/>
                      <a:pt x="58" y="75"/>
                    </a:cubicBezTo>
                    <a:cubicBezTo>
                      <a:pt x="202" y="218"/>
                      <a:pt x="512" y="528"/>
                      <a:pt x="770" y="787"/>
                    </a:cubicBezTo>
                    <a:cubicBezTo>
                      <a:pt x="667" y="683"/>
                      <a:pt x="585" y="601"/>
                      <a:pt x="497" y="500"/>
                    </a:cubicBezTo>
                    <a:lnTo>
                      <a:pt x="497" y="500"/>
                    </a:lnTo>
                    <a:cubicBezTo>
                      <a:pt x="561" y="564"/>
                      <a:pt x="639" y="637"/>
                      <a:pt x="722" y="712"/>
                    </a:cubicBezTo>
                    <a:lnTo>
                      <a:pt x="722" y="712"/>
                    </a:lnTo>
                    <a:cubicBezTo>
                      <a:pt x="722" y="712"/>
                      <a:pt x="721" y="712"/>
                      <a:pt x="721" y="712"/>
                    </a:cubicBezTo>
                    <a:lnTo>
                      <a:pt x="721" y="712"/>
                    </a:lnTo>
                    <a:cubicBezTo>
                      <a:pt x="719" y="712"/>
                      <a:pt x="738" y="732"/>
                      <a:pt x="770" y="768"/>
                    </a:cubicBezTo>
                    <a:lnTo>
                      <a:pt x="770" y="768"/>
                    </a:lnTo>
                    <a:lnTo>
                      <a:pt x="751" y="742"/>
                    </a:lnTo>
                    <a:lnTo>
                      <a:pt x="751" y="742"/>
                    </a:lnTo>
                    <a:cubicBezTo>
                      <a:pt x="769" y="765"/>
                      <a:pt x="789" y="788"/>
                      <a:pt x="808" y="810"/>
                    </a:cubicBezTo>
                    <a:lnTo>
                      <a:pt x="808" y="810"/>
                    </a:lnTo>
                    <a:cubicBezTo>
                      <a:pt x="786" y="784"/>
                      <a:pt x="764" y="758"/>
                      <a:pt x="743" y="732"/>
                    </a:cubicBezTo>
                    <a:lnTo>
                      <a:pt x="743" y="732"/>
                    </a:lnTo>
                    <a:lnTo>
                      <a:pt x="740" y="728"/>
                    </a:lnTo>
                    <a:lnTo>
                      <a:pt x="740" y="728"/>
                    </a:lnTo>
                    <a:cubicBezTo>
                      <a:pt x="757" y="743"/>
                      <a:pt x="774" y="758"/>
                      <a:pt x="791" y="773"/>
                    </a:cubicBezTo>
                    <a:lnTo>
                      <a:pt x="791" y="773"/>
                    </a:lnTo>
                    <a:lnTo>
                      <a:pt x="811" y="814"/>
                    </a:lnTo>
                    <a:lnTo>
                      <a:pt x="811" y="814"/>
                    </a:lnTo>
                    <a:cubicBezTo>
                      <a:pt x="810" y="813"/>
                      <a:pt x="809" y="812"/>
                      <a:pt x="808" y="810"/>
                    </a:cubicBezTo>
                    <a:lnTo>
                      <a:pt x="808" y="810"/>
                    </a:lnTo>
                    <a:cubicBezTo>
                      <a:pt x="808" y="811"/>
                      <a:pt x="809" y="812"/>
                      <a:pt x="810" y="812"/>
                    </a:cubicBezTo>
                    <a:lnTo>
                      <a:pt x="810" y="812"/>
                    </a:lnTo>
                    <a:cubicBezTo>
                      <a:pt x="795" y="796"/>
                      <a:pt x="782" y="781"/>
                      <a:pt x="770" y="768"/>
                    </a:cubicBezTo>
                    <a:lnTo>
                      <a:pt x="770" y="768"/>
                    </a:lnTo>
                    <a:lnTo>
                      <a:pt x="825" y="842"/>
                    </a:lnTo>
                    <a:lnTo>
                      <a:pt x="812" y="815"/>
                    </a:lnTo>
                    <a:lnTo>
                      <a:pt x="812" y="815"/>
                    </a:lnTo>
                    <a:cubicBezTo>
                      <a:pt x="924" y="950"/>
                      <a:pt x="1042" y="1094"/>
                      <a:pt x="1099" y="1170"/>
                    </a:cubicBezTo>
                    <a:cubicBezTo>
                      <a:pt x="1009" y="1045"/>
                      <a:pt x="914" y="931"/>
                      <a:pt x="841" y="848"/>
                    </a:cubicBezTo>
                    <a:lnTo>
                      <a:pt x="841" y="848"/>
                    </a:lnTo>
                    <a:cubicBezTo>
                      <a:pt x="876" y="887"/>
                      <a:pt x="909" y="922"/>
                      <a:pt x="934" y="949"/>
                    </a:cubicBezTo>
                    <a:lnTo>
                      <a:pt x="934" y="949"/>
                    </a:lnTo>
                    <a:cubicBezTo>
                      <a:pt x="1004" y="1037"/>
                      <a:pt x="1055" y="1099"/>
                      <a:pt x="1057" y="1099"/>
                    </a:cubicBezTo>
                    <a:cubicBezTo>
                      <a:pt x="1059" y="1099"/>
                      <a:pt x="1039" y="1072"/>
                      <a:pt x="989" y="1006"/>
                    </a:cubicBezTo>
                    <a:lnTo>
                      <a:pt x="989" y="1006"/>
                    </a:lnTo>
                    <a:cubicBezTo>
                      <a:pt x="996" y="1013"/>
                      <a:pt x="1000" y="1015"/>
                      <a:pt x="1001" y="1015"/>
                    </a:cubicBezTo>
                    <a:cubicBezTo>
                      <a:pt x="1005" y="1015"/>
                      <a:pt x="985" y="984"/>
                      <a:pt x="990" y="984"/>
                    </a:cubicBezTo>
                    <a:lnTo>
                      <a:pt x="990" y="984"/>
                    </a:lnTo>
                    <a:cubicBezTo>
                      <a:pt x="990" y="984"/>
                      <a:pt x="991" y="985"/>
                      <a:pt x="991" y="985"/>
                    </a:cubicBezTo>
                    <a:lnTo>
                      <a:pt x="991" y="985"/>
                    </a:lnTo>
                    <a:cubicBezTo>
                      <a:pt x="987" y="982"/>
                      <a:pt x="984" y="980"/>
                      <a:pt x="983" y="980"/>
                    </a:cubicBezTo>
                    <a:lnTo>
                      <a:pt x="983" y="980"/>
                    </a:lnTo>
                    <a:cubicBezTo>
                      <a:pt x="979" y="980"/>
                      <a:pt x="980" y="988"/>
                      <a:pt x="989" y="1006"/>
                    </a:cubicBezTo>
                    <a:lnTo>
                      <a:pt x="832" y="809"/>
                    </a:lnTo>
                    <a:lnTo>
                      <a:pt x="832" y="809"/>
                    </a:lnTo>
                    <a:cubicBezTo>
                      <a:pt x="866" y="838"/>
                      <a:pt x="900" y="868"/>
                      <a:pt x="935" y="896"/>
                    </a:cubicBezTo>
                    <a:cubicBezTo>
                      <a:pt x="890" y="858"/>
                      <a:pt x="854" y="826"/>
                      <a:pt x="824" y="800"/>
                    </a:cubicBezTo>
                    <a:lnTo>
                      <a:pt x="824" y="800"/>
                    </a:lnTo>
                    <a:lnTo>
                      <a:pt x="770" y="732"/>
                    </a:lnTo>
                    <a:cubicBezTo>
                      <a:pt x="759" y="720"/>
                      <a:pt x="742" y="703"/>
                      <a:pt x="723" y="681"/>
                    </a:cubicBezTo>
                    <a:lnTo>
                      <a:pt x="723" y="681"/>
                    </a:lnTo>
                    <a:cubicBezTo>
                      <a:pt x="743" y="706"/>
                      <a:pt x="763" y="732"/>
                      <a:pt x="783" y="758"/>
                    </a:cubicBezTo>
                    <a:lnTo>
                      <a:pt x="783" y="758"/>
                    </a:lnTo>
                    <a:lnTo>
                      <a:pt x="788" y="768"/>
                    </a:lnTo>
                    <a:lnTo>
                      <a:pt x="788" y="768"/>
                    </a:lnTo>
                    <a:cubicBezTo>
                      <a:pt x="764" y="746"/>
                      <a:pt x="747" y="732"/>
                      <a:pt x="736" y="723"/>
                    </a:cubicBezTo>
                    <a:lnTo>
                      <a:pt x="736" y="723"/>
                    </a:lnTo>
                    <a:lnTo>
                      <a:pt x="661" y="622"/>
                    </a:lnTo>
                    <a:lnTo>
                      <a:pt x="661" y="622"/>
                    </a:lnTo>
                    <a:cubicBezTo>
                      <a:pt x="680" y="652"/>
                      <a:pt x="704" y="683"/>
                      <a:pt x="728" y="715"/>
                    </a:cubicBezTo>
                    <a:lnTo>
                      <a:pt x="728" y="715"/>
                    </a:lnTo>
                    <a:cubicBezTo>
                      <a:pt x="681" y="658"/>
                      <a:pt x="639" y="607"/>
                      <a:pt x="606" y="568"/>
                    </a:cubicBezTo>
                    <a:lnTo>
                      <a:pt x="606" y="568"/>
                    </a:lnTo>
                    <a:cubicBezTo>
                      <a:pt x="608" y="569"/>
                      <a:pt x="608" y="570"/>
                      <a:pt x="608" y="570"/>
                    </a:cubicBezTo>
                    <a:lnTo>
                      <a:pt x="608" y="570"/>
                    </a:lnTo>
                    <a:cubicBezTo>
                      <a:pt x="608" y="570"/>
                      <a:pt x="608" y="570"/>
                      <a:pt x="606" y="568"/>
                    </a:cubicBezTo>
                    <a:lnTo>
                      <a:pt x="606" y="568"/>
                    </a:lnTo>
                    <a:cubicBezTo>
                      <a:pt x="606" y="568"/>
                      <a:pt x="606" y="568"/>
                      <a:pt x="606" y="568"/>
                    </a:cubicBezTo>
                    <a:lnTo>
                      <a:pt x="606" y="568"/>
                    </a:lnTo>
                    <a:cubicBezTo>
                      <a:pt x="589" y="551"/>
                      <a:pt x="471" y="433"/>
                      <a:pt x="344" y="310"/>
                    </a:cubicBezTo>
                    <a:lnTo>
                      <a:pt x="344" y="310"/>
                    </a:lnTo>
                    <a:cubicBezTo>
                      <a:pt x="340" y="304"/>
                      <a:pt x="336" y="299"/>
                      <a:pt x="332" y="294"/>
                    </a:cubicBezTo>
                    <a:lnTo>
                      <a:pt x="332" y="294"/>
                    </a:lnTo>
                    <a:lnTo>
                      <a:pt x="606" y="568"/>
                    </a:lnTo>
                    <a:cubicBezTo>
                      <a:pt x="606" y="568"/>
                      <a:pt x="606" y="568"/>
                      <a:pt x="606" y="568"/>
                    </a:cubicBezTo>
                    <a:lnTo>
                      <a:pt x="606" y="568"/>
                    </a:lnTo>
                    <a:cubicBezTo>
                      <a:pt x="566" y="520"/>
                      <a:pt x="541" y="490"/>
                      <a:pt x="543" y="490"/>
                    </a:cubicBezTo>
                    <a:lnTo>
                      <a:pt x="543" y="490"/>
                    </a:lnTo>
                    <a:cubicBezTo>
                      <a:pt x="544" y="490"/>
                      <a:pt x="578" y="528"/>
                      <a:pt x="661" y="622"/>
                    </a:cubicBezTo>
                    <a:cubicBezTo>
                      <a:pt x="655" y="611"/>
                      <a:pt x="653" y="605"/>
                      <a:pt x="654" y="602"/>
                    </a:cubicBezTo>
                    <a:lnTo>
                      <a:pt x="654" y="602"/>
                    </a:lnTo>
                    <a:cubicBezTo>
                      <a:pt x="589" y="527"/>
                      <a:pt x="511" y="433"/>
                      <a:pt x="442" y="349"/>
                    </a:cubicBezTo>
                    <a:lnTo>
                      <a:pt x="442" y="349"/>
                    </a:lnTo>
                    <a:lnTo>
                      <a:pt x="657" y="600"/>
                    </a:lnTo>
                    <a:lnTo>
                      <a:pt x="657" y="600"/>
                    </a:lnTo>
                    <a:cubicBezTo>
                      <a:pt x="657" y="600"/>
                      <a:pt x="656" y="600"/>
                      <a:pt x="656" y="600"/>
                    </a:cubicBezTo>
                    <a:lnTo>
                      <a:pt x="656" y="600"/>
                    </a:lnTo>
                    <a:cubicBezTo>
                      <a:pt x="654" y="600"/>
                      <a:pt x="654" y="601"/>
                      <a:pt x="654" y="602"/>
                    </a:cubicBezTo>
                    <a:lnTo>
                      <a:pt x="654" y="602"/>
                    </a:lnTo>
                    <a:cubicBezTo>
                      <a:pt x="679" y="632"/>
                      <a:pt x="703" y="659"/>
                      <a:pt x="723" y="681"/>
                    </a:cubicBezTo>
                    <a:lnTo>
                      <a:pt x="723" y="681"/>
                    </a:lnTo>
                    <a:cubicBezTo>
                      <a:pt x="709" y="664"/>
                      <a:pt x="696" y="647"/>
                      <a:pt x="683" y="630"/>
                    </a:cubicBezTo>
                    <a:lnTo>
                      <a:pt x="683" y="630"/>
                    </a:lnTo>
                    <a:lnTo>
                      <a:pt x="770" y="732"/>
                    </a:lnTo>
                    <a:lnTo>
                      <a:pt x="676" y="614"/>
                    </a:lnTo>
                    <a:lnTo>
                      <a:pt x="676" y="614"/>
                    </a:lnTo>
                    <a:cubicBezTo>
                      <a:pt x="702" y="637"/>
                      <a:pt x="746" y="687"/>
                      <a:pt x="781" y="728"/>
                    </a:cubicBezTo>
                    <a:lnTo>
                      <a:pt x="781" y="728"/>
                    </a:lnTo>
                    <a:cubicBezTo>
                      <a:pt x="574" y="451"/>
                      <a:pt x="537" y="403"/>
                      <a:pt x="531" y="403"/>
                    </a:cubicBezTo>
                    <a:lnTo>
                      <a:pt x="531" y="403"/>
                    </a:lnTo>
                    <a:cubicBezTo>
                      <a:pt x="527" y="403"/>
                      <a:pt x="532" y="417"/>
                      <a:pt x="525" y="417"/>
                    </a:cubicBezTo>
                    <a:cubicBezTo>
                      <a:pt x="517" y="417"/>
                      <a:pt x="496" y="403"/>
                      <a:pt x="442" y="349"/>
                    </a:cubicBezTo>
                    <a:lnTo>
                      <a:pt x="442" y="349"/>
                    </a:lnTo>
                    <a:cubicBezTo>
                      <a:pt x="402" y="301"/>
                      <a:pt x="366" y="255"/>
                      <a:pt x="336" y="218"/>
                    </a:cubicBezTo>
                    <a:lnTo>
                      <a:pt x="336" y="218"/>
                    </a:lnTo>
                    <a:cubicBezTo>
                      <a:pt x="397" y="309"/>
                      <a:pt x="413" y="335"/>
                      <a:pt x="407" y="335"/>
                    </a:cubicBezTo>
                    <a:cubicBezTo>
                      <a:pt x="401" y="335"/>
                      <a:pt x="360" y="294"/>
                      <a:pt x="332" y="294"/>
                    </a:cubicBezTo>
                    <a:lnTo>
                      <a:pt x="332" y="294"/>
                    </a:lnTo>
                    <a:cubicBezTo>
                      <a:pt x="332" y="294"/>
                      <a:pt x="332" y="294"/>
                      <a:pt x="332" y="294"/>
                    </a:cubicBezTo>
                    <a:cubicBezTo>
                      <a:pt x="331" y="294"/>
                      <a:pt x="329" y="294"/>
                      <a:pt x="329" y="295"/>
                    </a:cubicBezTo>
                    <a:lnTo>
                      <a:pt x="329" y="295"/>
                    </a:lnTo>
                    <a:cubicBezTo>
                      <a:pt x="179" y="149"/>
                      <a:pt x="23" y="1"/>
                      <a:pt x="6" y="1"/>
                    </a:cubicBezTo>
                    <a:close/>
                    <a:moveTo>
                      <a:pt x="1004" y="996"/>
                    </a:moveTo>
                    <a:cubicBezTo>
                      <a:pt x="1024" y="1017"/>
                      <a:pt x="1067" y="1066"/>
                      <a:pt x="1154" y="1170"/>
                    </a:cubicBezTo>
                    <a:cubicBezTo>
                      <a:pt x="1154" y="1170"/>
                      <a:pt x="1052" y="1043"/>
                      <a:pt x="1004" y="996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1" name="Google Shape;4441;p32"/>
              <p:cNvSpPr/>
              <p:nvPr/>
            </p:nvSpPr>
            <p:spPr>
              <a:xfrm>
                <a:off x="7195544" y="2252733"/>
                <a:ext cx="1369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65" extrusionOk="0">
                    <a:moveTo>
                      <a:pt x="1" y="1"/>
                    </a:moveTo>
                    <a:lnTo>
                      <a:pt x="55" y="110"/>
                    </a:lnTo>
                    <a:lnTo>
                      <a:pt x="110" y="16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2" name="Google Shape;4442;p32"/>
              <p:cNvSpPr/>
              <p:nvPr/>
            </p:nvSpPr>
            <p:spPr>
              <a:xfrm>
                <a:off x="6549629" y="2308446"/>
                <a:ext cx="16137" cy="18776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534" extrusionOk="0">
                    <a:moveTo>
                      <a:pt x="977" y="0"/>
                    </a:moveTo>
                    <a:cubicBezTo>
                      <a:pt x="989" y="40"/>
                      <a:pt x="1000" y="80"/>
                      <a:pt x="1012" y="119"/>
                    </a:cubicBezTo>
                    <a:lnTo>
                      <a:pt x="1012" y="119"/>
                    </a:lnTo>
                    <a:cubicBezTo>
                      <a:pt x="1071" y="80"/>
                      <a:pt x="1133" y="41"/>
                      <a:pt x="1196" y="0"/>
                    </a:cubicBezTo>
                    <a:close/>
                    <a:moveTo>
                      <a:pt x="1012" y="119"/>
                    </a:moveTo>
                    <a:cubicBezTo>
                      <a:pt x="356" y="542"/>
                      <a:pt x="0" y="831"/>
                      <a:pt x="703" y="1534"/>
                    </a:cubicBezTo>
                    <a:cubicBezTo>
                      <a:pt x="703" y="1534"/>
                      <a:pt x="489" y="721"/>
                      <a:pt x="629" y="721"/>
                    </a:cubicBezTo>
                    <a:cubicBezTo>
                      <a:pt x="647" y="721"/>
                      <a:pt x="671" y="735"/>
                      <a:pt x="703" y="767"/>
                    </a:cubicBezTo>
                    <a:cubicBezTo>
                      <a:pt x="916" y="904"/>
                      <a:pt x="1049" y="965"/>
                      <a:pt x="1125" y="965"/>
                    </a:cubicBezTo>
                    <a:cubicBezTo>
                      <a:pt x="1308" y="965"/>
                      <a:pt x="1160" y="612"/>
                      <a:pt x="1012" y="119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3" name="Google Shape;4443;p32"/>
              <p:cNvSpPr/>
              <p:nvPr/>
            </p:nvSpPr>
            <p:spPr>
              <a:xfrm>
                <a:off x="6562310" y="2307114"/>
                <a:ext cx="4750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385" h="111" extrusionOk="0">
                    <a:moveTo>
                      <a:pt x="384" y="1"/>
                    </a:moveTo>
                    <a:lnTo>
                      <a:pt x="110" y="55"/>
                    </a:lnTo>
                    <a:lnTo>
                      <a:pt x="1" y="110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4" name="Google Shape;4444;p32"/>
              <p:cNvSpPr/>
              <p:nvPr/>
            </p:nvSpPr>
            <p:spPr>
              <a:xfrm>
                <a:off x="6545472" y="2307114"/>
                <a:ext cx="22985" cy="7393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604" extrusionOk="0">
                    <a:moveTo>
                      <a:pt x="1863" y="1"/>
                    </a:moveTo>
                    <a:cubicBezTo>
                      <a:pt x="1699" y="1"/>
                      <a:pt x="1260" y="165"/>
                      <a:pt x="822" y="275"/>
                    </a:cubicBezTo>
                    <a:cubicBezTo>
                      <a:pt x="866" y="275"/>
                      <a:pt x="1155" y="204"/>
                      <a:pt x="1213" y="204"/>
                    </a:cubicBezTo>
                    <a:cubicBezTo>
                      <a:pt x="1228" y="204"/>
                      <a:pt x="1228" y="209"/>
                      <a:pt x="1206" y="220"/>
                    </a:cubicBezTo>
                    <a:cubicBezTo>
                      <a:pt x="1352" y="171"/>
                      <a:pt x="1487" y="126"/>
                      <a:pt x="1863" y="1"/>
                    </a:cubicBezTo>
                    <a:close/>
                    <a:moveTo>
                      <a:pt x="1206" y="220"/>
                    </a:moveTo>
                    <a:cubicBezTo>
                      <a:pt x="822" y="329"/>
                      <a:pt x="877" y="275"/>
                      <a:pt x="439" y="439"/>
                    </a:cubicBezTo>
                    <a:cubicBezTo>
                      <a:pt x="346" y="479"/>
                      <a:pt x="314" y="493"/>
                      <a:pt x="317" y="493"/>
                    </a:cubicBezTo>
                    <a:cubicBezTo>
                      <a:pt x="324" y="493"/>
                      <a:pt x="530" y="412"/>
                      <a:pt x="569" y="412"/>
                    </a:cubicBezTo>
                    <a:cubicBezTo>
                      <a:pt x="581" y="412"/>
                      <a:pt x="577" y="420"/>
                      <a:pt x="548" y="439"/>
                    </a:cubicBezTo>
                    <a:cubicBezTo>
                      <a:pt x="919" y="315"/>
                      <a:pt x="1067" y="266"/>
                      <a:pt x="1206" y="220"/>
                    </a:cubicBezTo>
                    <a:close/>
                    <a:moveTo>
                      <a:pt x="548" y="439"/>
                    </a:moveTo>
                    <a:lnTo>
                      <a:pt x="1" y="603"/>
                    </a:lnTo>
                    <a:lnTo>
                      <a:pt x="1" y="603"/>
                    </a:lnTo>
                    <a:lnTo>
                      <a:pt x="220" y="548"/>
                    </a:lnTo>
                    <a:cubicBezTo>
                      <a:pt x="346" y="506"/>
                      <a:pt x="454" y="470"/>
                      <a:pt x="548" y="439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5" name="Google Shape;4445;p32"/>
              <p:cNvSpPr/>
              <p:nvPr/>
            </p:nvSpPr>
            <p:spPr>
              <a:xfrm>
                <a:off x="6553553" y="2309766"/>
                <a:ext cx="6773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220" extrusionOk="0">
                    <a:moveTo>
                      <a:pt x="549" y="1"/>
                    </a:moveTo>
                    <a:lnTo>
                      <a:pt x="465" y="34"/>
                    </a:lnTo>
                    <a:lnTo>
                      <a:pt x="465" y="34"/>
                    </a:lnTo>
                    <a:cubicBezTo>
                      <a:pt x="498" y="23"/>
                      <a:pt x="527" y="12"/>
                      <a:pt x="549" y="1"/>
                    </a:cubicBezTo>
                    <a:close/>
                    <a:moveTo>
                      <a:pt x="465" y="34"/>
                    </a:moveTo>
                    <a:lnTo>
                      <a:pt x="465" y="34"/>
                    </a:lnTo>
                    <a:cubicBezTo>
                      <a:pt x="334" y="80"/>
                      <a:pt x="132" y="132"/>
                      <a:pt x="1" y="220"/>
                    </a:cubicBezTo>
                    <a:lnTo>
                      <a:pt x="465" y="34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6" name="Google Shape;4446;p32"/>
              <p:cNvSpPr/>
              <p:nvPr/>
            </p:nvSpPr>
            <p:spPr>
              <a:xfrm>
                <a:off x="6555582" y="2308446"/>
                <a:ext cx="9463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75" extrusionOk="0">
                    <a:moveTo>
                      <a:pt x="767" y="0"/>
                    </a:moveTo>
                    <a:lnTo>
                      <a:pt x="367" y="143"/>
                    </a:lnTo>
                    <a:lnTo>
                      <a:pt x="367" y="143"/>
                    </a:lnTo>
                    <a:cubicBezTo>
                      <a:pt x="439" y="123"/>
                      <a:pt x="493" y="110"/>
                      <a:pt x="493" y="110"/>
                    </a:cubicBezTo>
                    <a:lnTo>
                      <a:pt x="767" y="0"/>
                    </a:lnTo>
                    <a:close/>
                    <a:moveTo>
                      <a:pt x="367" y="143"/>
                    </a:moveTo>
                    <a:cubicBezTo>
                      <a:pt x="233" y="180"/>
                      <a:pt x="36" y="239"/>
                      <a:pt x="0" y="274"/>
                    </a:cubicBezTo>
                    <a:lnTo>
                      <a:pt x="367" y="143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7" name="Google Shape;4447;p32"/>
              <p:cNvSpPr/>
              <p:nvPr/>
            </p:nvSpPr>
            <p:spPr>
              <a:xfrm>
                <a:off x="6561646" y="2309935"/>
                <a:ext cx="1530" cy="514"/>
              </a:xfrm>
              <a:custGeom>
                <a:avLst/>
                <a:gdLst/>
                <a:ahLst/>
                <a:cxnLst/>
                <a:rect l="l" t="t" r="r" b="b"/>
                <a:pathLst>
                  <a:path w="124" h="42" extrusionOk="0">
                    <a:moveTo>
                      <a:pt x="110" y="0"/>
                    </a:moveTo>
                    <a:cubicBezTo>
                      <a:pt x="96" y="0"/>
                      <a:pt x="55" y="14"/>
                      <a:pt x="0" y="42"/>
                    </a:cubicBezTo>
                    <a:lnTo>
                      <a:pt x="55" y="42"/>
                    </a:lnTo>
                    <a:cubicBezTo>
                      <a:pt x="110" y="14"/>
                      <a:pt x="123" y="0"/>
                      <a:pt x="11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8" name="Google Shape;4448;p32"/>
              <p:cNvSpPr/>
              <p:nvPr/>
            </p:nvSpPr>
            <p:spPr>
              <a:xfrm>
                <a:off x="6549519" y="2309669"/>
                <a:ext cx="15089" cy="4810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393" extrusionOk="0">
                    <a:moveTo>
                      <a:pt x="545" y="190"/>
                    </a:moveTo>
                    <a:lnTo>
                      <a:pt x="545" y="190"/>
                    </a:lnTo>
                    <a:cubicBezTo>
                      <a:pt x="542" y="190"/>
                      <a:pt x="469" y="214"/>
                      <a:pt x="414" y="237"/>
                    </a:cubicBezTo>
                    <a:lnTo>
                      <a:pt x="414" y="237"/>
                    </a:lnTo>
                    <a:lnTo>
                      <a:pt x="438" y="228"/>
                    </a:lnTo>
                    <a:cubicBezTo>
                      <a:pt x="521" y="200"/>
                      <a:pt x="548" y="190"/>
                      <a:pt x="545" y="190"/>
                    </a:cubicBezTo>
                    <a:close/>
                    <a:moveTo>
                      <a:pt x="1218" y="0"/>
                    </a:moveTo>
                    <a:cubicBezTo>
                      <a:pt x="1212" y="0"/>
                      <a:pt x="1136" y="32"/>
                      <a:pt x="1041" y="64"/>
                    </a:cubicBezTo>
                    <a:lnTo>
                      <a:pt x="986" y="64"/>
                    </a:lnTo>
                    <a:cubicBezTo>
                      <a:pt x="818" y="106"/>
                      <a:pt x="455" y="245"/>
                      <a:pt x="371" y="282"/>
                    </a:cubicBezTo>
                    <a:lnTo>
                      <a:pt x="371" y="282"/>
                    </a:lnTo>
                    <a:cubicBezTo>
                      <a:pt x="329" y="279"/>
                      <a:pt x="364" y="258"/>
                      <a:pt x="414" y="237"/>
                    </a:cubicBezTo>
                    <a:lnTo>
                      <a:pt x="414" y="237"/>
                    </a:lnTo>
                    <a:lnTo>
                      <a:pt x="0" y="392"/>
                    </a:lnTo>
                    <a:cubicBezTo>
                      <a:pt x="23" y="392"/>
                      <a:pt x="172" y="347"/>
                      <a:pt x="356" y="289"/>
                    </a:cubicBezTo>
                    <a:lnTo>
                      <a:pt x="356" y="289"/>
                    </a:lnTo>
                    <a:cubicBezTo>
                      <a:pt x="354" y="291"/>
                      <a:pt x="353" y="291"/>
                      <a:pt x="354" y="291"/>
                    </a:cubicBezTo>
                    <a:cubicBezTo>
                      <a:pt x="356" y="291"/>
                      <a:pt x="366" y="289"/>
                      <a:pt x="384" y="283"/>
                    </a:cubicBezTo>
                    <a:cubicBezTo>
                      <a:pt x="382" y="283"/>
                      <a:pt x="379" y="283"/>
                      <a:pt x="378" y="283"/>
                    </a:cubicBezTo>
                    <a:lnTo>
                      <a:pt x="378" y="283"/>
                    </a:lnTo>
                    <a:cubicBezTo>
                      <a:pt x="642" y="200"/>
                      <a:pt x="969" y="95"/>
                      <a:pt x="1096" y="64"/>
                    </a:cubicBezTo>
                    <a:cubicBezTo>
                      <a:pt x="1188" y="17"/>
                      <a:pt x="1222" y="0"/>
                      <a:pt x="1218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9" name="Google Shape;4449;p32"/>
              <p:cNvSpPr/>
              <p:nvPr/>
            </p:nvSpPr>
            <p:spPr>
              <a:xfrm>
                <a:off x="6560674" y="2310431"/>
                <a:ext cx="987" cy="306"/>
              </a:xfrm>
              <a:custGeom>
                <a:avLst/>
                <a:gdLst/>
                <a:ahLst/>
                <a:cxnLst/>
                <a:rect l="l" t="t" r="r" b="b"/>
                <a:pathLst>
                  <a:path w="80" h="25" extrusionOk="0">
                    <a:moveTo>
                      <a:pt x="24" y="1"/>
                    </a:moveTo>
                    <a:cubicBezTo>
                      <a:pt x="6" y="19"/>
                      <a:pt x="0" y="25"/>
                      <a:pt x="2" y="25"/>
                    </a:cubicBezTo>
                    <a:cubicBezTo>
                      <a:pt x="6" y="25"/>
                      <a:pt x="43" y="1"/>
                      <a:pt x="79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0" name="Google Shape;4450;p32"/>
              <p:cNvSpPr/>
              <p:nvPr/>
            </p:nvSpPr>
            <p:spPr>
              <a:xfrm>
                <a:off x="6558276" y="2309766"/>
                <a:ext cx="4059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329" h="111" extrusionOk="0">
                    <a:moveTo>
                      <a:pt x="329" y="1"/>
                    </a:moveTo>
                    <a:lnTo>
                      <a:pt x="0" y="110"/>
                    </a:lnTo>
                    <a:lnTo>
                      <a:pt x="219" y="56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32"/>
              <p:cNvSpPr/>
              <p:nvPr/>
            </p:nvSpPr>
            <p:spPr>
              <a:xfrm>
                <a:off x="6546149" y="2310431"/>
                <a:ext cx="17581" cy="6047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494" extrusionOk="0">
                    <a:moveTo>
                      <a:pt x="1424" y="1"/>
                    </a:moveTo>
                    <a:cubicBezTo>
                      <a:pt x="1169" y="92"/>
                      <a:pt x="1090" y="116"/>
                      <a:pt x="1076" y="116"/>
                    </a:cubicBezTo>
                    <a:cubicBezTo>
                      <a:pt x="1059" y="116"/>
                      <a:pt x="1128" y="84"/>
                      <a:pt x="1115" y="84"/>
                    </a:cubicBezTo>
                    <a:cubicBezTo>
                      <a:pt x="1105" y="84"/>
                      <a:pt x="1049" y="102"/>
                      <a:pt x="877" y="165"/>
                    </a:cubicBezTo>
                    <a:cubicBezTo>
                      <a:pt x="932" y="165"/>
                      <a:pt x="384" y="329"/>
                      <a:pt x="0" y="493"/>
                    </a:cubicBezTo>
                    <a:lnTo>
                      <a:pt x="220" y="439"/>
                    </a:lnTo>
                    <a:cubicBezTo>
                      <a:pt x="493" y="329"/>
                      <a:pt x="1041" y="165"/>
                      <a:pt x="1424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2" name="Google Shape;4452;p32"/>
              <p:cNvSpPr/>
              <p:nvPr/>
            </p:nvSpPr>
            <p:spPr>
              <a:xfrm>
                <a:off x="6540085" y="2318387"/>
                <a:ext cx="2036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" extrusionOk="0">
                    <a:moveTo>
                      <a:pt x="1" y="1"/>
                    </a:move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3" name="Google Shape;4453;p32"/>
              <p:cNvSpPr/>
              <p:nvPr/>
            </p:nvSpPr>
            <p:spPr>
              <a:xfrm>
                <a:off x="6534820" y="2313084"/>
                <a:ext cx="23540" cy="8054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658" extrusionOk="0">
                    <a:moveTo>
                      <a:pt x="1907" y="1"/>
                    </a:moveTo>
                    <a:lnTo>
                      <a:pt x="1907" y="1"/>
                    </a:lnTo>
                    <a:cubicBezTo>
                      <a:pt x="1907" y="1"/>
                      <a:pt x="1865" y="1"/>
                      <a:pt x="1488" y="148"/>
                    </a:cubicBezTo>
                    <a:lnTo>
                      <a:pt x="1488" y="148"/>
                    </a:lnTo>
                    <a:cubicBezTo>
                      <a:pt x="1613" y="110"/>
                      <a:pt x="1620" y="110"/>
                      <a:pt x="1620" y="110"/>
                    </a:cubicBezTo>
                    <a:cubicBezTo>
                      <a:pt x="1620" y="110"/>
                      <a:pt x="1606" y="110"/>
                      <a:pt x="1907" y="1"/>
                    </a:cubicBezTo>
                    <a:close/>
                    <a:moveTo>
                      <a:pt x="1537" y="169"/>
                    </a:moveTo>
                    <a:lnTo>
                      <a:pt x="1360" y="220"/>
                    </a:lnTo>
                    <a:lnTo>
                      <a:pt x="1360" y="220"/>
                    </a:lnTo>
                    <a:cubicBezTo>
                      <a:pt x="1430" y="196"/>
                      <a:pt x="1490" y="177"/>
                      <a:pt x="1537" y="169"/>
                    </a:cubicBezTo>
                    <a:close/>
                    <a:moveTo>
                      <a:pt x="1743" y="1"/>
                    </a:moveTo>
                    <a:lnTo>
                      <a:pt x="976" y="274"/>
                    </a:lnTo>
                    <a:cubicBezTo>
                      <a:pt x="938" y="294"/>
                      <a:pt x="931" y="301"/>
                      <a:pt x="944" y="301"/>
                    </a:cubicBezTo>
                    <a:cubicBezTo>
                      <a:pt x="988" y="301"/>
                      <a:pt x="1242" y="221"/>
                      <a:pt x="1246" y="221"/>
                    </a:cubicBezTo>
                    <a:lnTo>
                      <a:pt x="1246" y="221"/>
                    </a:lnTo>
                    <a:cubicBezTo>
                      <a:pt x="1248" y="221"/>
                      <a:pt x="1205" y="235"/>
                      <a:pt x="1086" y="274"/>
                    </a:cubicBezTo>
                    <a:cubicBezTo>
                      <a:pt x="757" y="384"/>
                      <a:pt x="648" y="384"/>
                      <a:pt x="593" y="439"/>
                    </a:cubicBezTo>
                    <a:cubicBezTo>
                      <a:pt x="608" y="434"/>
                      <a:pt x="615" y="432"/>
                      <a:pt x="616" y="432"/>
                    </a:cubicBezTo>
                    <a:lnTo>
                      <a:pt x="616" y="432"/>
                    </a:lnTo>
                    <a:cubicBezTo>
                      <a:pt x="625" y="432"/>
                      <a:pt x="0" y="658"/>
                      <a:pt x="100" y="658"/>
                    </a:cubicBezTo>
                    <a:cubicBezTo>
                      <a:pt x="209" y="658"/>
                      <a:pt x="1414" y="220"/>
                      <a:pt x="1743" y="110"/>
                    </a:cubicBezTo>
                    <a:lnTo>
                      <a:pt x="1743" y="110"/>
                    </a:lnTo>
                    <a:lnTo>
                      <a:pt x="1591" y="154"/>
                    </a:lnTo>
                    <a:lnTo>
                      <a:pt x="1591" y="154"/>
                    </a:lnTo>
                    <a:cubicBezTo>
                      <a:pt x="1558" y="155"/>
                      <a:pt x="1314" y="231"/>
                      <a:pt x="1258" y="231"/>
                    </a:cubicBezTo>
                    <a:cubicBezTo>
                      <a:pt x="1246" y="231"/>
                      <a:pt x="1242" y="228"/>
                      <a:pt x="1250" y="220"/>
                    </a:cubicBezTo>
                    <a:cubicBezTo>
                      <a:pt x="1305" y="203"/>
                      <a:pt x="1351" y="189"/>
                      <a:pt x="1391" y="177"/>
                    </a:cubicBezTo>
                    <a:lnTo>
                      <a:pt x="1391" y="177"/>
                    </a:lnTo>
                    <a:lnTo>
                      <a:pt x="1305" y="220"/>
                    </a:lnTo>
                    <a:cubicBezTo>
                      <a:pt x="1373" y="192"/>
                      <a:pt x="1434" y="168"/>
                      <a:pt x="1488" y="148"/>
                    </a:cubicBezTo>
                    <a:lnTo>
                      <a:pt x="1488" y="148"/>
                    </a:lnTo>
                    <a:cubicBezTo>
                      <a:pt x="1461" y="155"/>
                      <a:pt x="1429" y="165"/>
                      <a:pt x="1391" y="177"/>
                    </a:cubicBezTo>
                    <a:lnTo>
                      <a:pt x="1391" y="177"/>
                    </a:lnTo>
                    <a:lnTo>
                      <a:pt x="1743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4" name="Google Shape;4454;p32"/>
              <p:cNvSpPr/>
              <p:nvPr/>
            </p:nvSpPr>
            <p:spPr>
              <a:xfrm>
                <a:off x="6542778" y="2317733"/>
                <a:ext cx="4738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384" h="110" extrusionOk="0">
                    <a:moveTo>
                      <a:pt x="274" y="0"/>
                    </a:moveTo>
                    <a:lnTo>
                      <a:pt x="1" y="110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5" name="Google Shape;4455;p32"/>
              <p:cNvSpPr/>
              <p:nvPr/>
            </p:nvSpPr>
            <p:spPr>
              <a:xfrm>
                <a:off x="6539568" y="2314415"/>
                <a:ext cx="20122" cy="6389"/>
              </a:xfrm>
              <a:custGeom>
                <a:avLst/>
                <a:gdLst/>
                <a:ahLst/>
                <a:cxnLst/>
                <a:rect l="l" t="t" r="r" b="b"/>
                <a:pathLst>
                  <a:path w="1631" h="522" extrusionOk="0">
                    <a:moveTo>
                      <a:pt x="1412" y="0"/>
                    </a:moveTo>
                    <a:cubicBezTo>
                      <a:pt x="1335" y="38"/>
                      <a:pt x="1232" y="77"/>
                      <a:pt x="1158" y="115"/>
                    </a:cubicBezTo>
                    <a:lnTo>
                      <a:pt x="1158" y="115"/>
                    </a:lnTo>
                    <a:cubicBezTo>
                      <a:pt x="1251" y="84"/>
                      <a:pt x="1342" y="47"/>
                      <a:pt x="1412" y="0"/>
                    </a:cubicBezTo>
                    <a:close/>
                    <a:moveTo>
                      <a:pt x="1576" y="0"/>
                    </a:moveTo>
                    <a:lnTo>
                      <a:pt x="1083" y="164"/>
                    </a:lnTo>
                    <a:cubicBezTo>
                      <a:pt x="1100" y="148"/>
                      <a:pt x="1126" y="131"/>
                      <a:pt x="1158" y="115"/>
                    </a:cubicBezTo>
                    <a:lnTo>
                      <a:pt x="1158" y="115"/>
                    </a:lnTo>
                    <a:cubicBezTo>
                      <a:pt x="1033" y="157"/>
                      <a:pt x="903" y="188"/>
                      <a:pt x="809" y="219"/>
                    </a:cubicBezTo>
                    <a:cubicBezTo>
                      <a:pt x="622" y="282"/>
                      <a:pt x="559" y="304"/>
                      <a:pt x="569" y="304"/>
                    </a:cubicBezTo>
                    <a:cubicBezTo>
                      <a:pt x="595" y="304"/>
                      <a:pt x="1075" y="164"/>
                      <a:pt x="1193" y="164"/>
                    </a:cubicBezTo>
                    <a:cubicBezTo>
                      <a:pt x="864" y="274"/>
                      <a:pt x="809" y="274"/>
                      <a:pt x="152" y="493"/>
                    </a:cubicBezTo>
                    <a:cubicBezTo>
                      <a:pt x="152" y="493"/>
                      <a:pt x="316" y="438"/>
                      <a:pt x="371" y="384"/>
                    </a:cubicBezTo>
                    <a:lnTo>
                      <a:pt x="371" y="384"/>
                    </a:lnTo>
                    <a:cubicBezTo>
                      <a:pt x="76" y="489"/>
                      <a:pt x="0" y="521"/>
                      <a:pt x="30" y="521"/>
                    </a:cubicBezTo>
                    <a:cubicBezTo>
                      <a:pt x="79" y="521"/>
                      <a:pt x="401" y="438"/>
                      <a:pt x="535" y="438"/>
                    </a:cubicBezTo>
                    <a:cubicBezTo>
                      <a:pt x="590" y="384"/>
                      <a:pt x="809" y="329"/>
                      <a:pt x="755" y="329"/>
                    </a:cubicBezTo>
                    <a:lnTo>
                      <a:pt x="974" y="274"/>
                    </a:lnTo>
                    <a:cubicBezTo>
                      <a:pt x="1521" y="55"/>
                      <a:pt x="1631" y="0"/>
                      <a:pt x="1576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6" name="Google Shape;4456;p32"/>
              <p:cNvSpPr/>
              <p:nvPr/>
            </p:nvSpPr>
            <p:spPr>
              <a:xfrm>
                <a:off x="6557599" y="2313640"/>
                <a:ext cx="2245" cy="796"/>
              </a:xfrm>
              <a:custGeom>
                <a:avLst/>
                <a:gdLst/>
                <a:ahLst/>
                <a:cxnLst/>
                <a:rect l="l" t="t" r="r" b="b"/>
                <a:pathLst>
                  <a:path w="182" h="65" extrusionOk="0">
                    <a:moveTo>
                      <a:pt x="178" y="1"/>
                    </a:moveTo>
                    <a:cubicBezTo>
                      <a:pt x="172" y="1"/>
                      <a:pt x="95" y="33"/>
                      <a:pt x="1" y="64"/>
                    </a:cubicBezTo>
                    <a:cubicBezTo>
                      <a:pt x="37" y="64"/>
                      <a:pt x="74" y="40"/>
                      <a:pt x="78" y="40"/>
                    </a:cubicBezTo>
                    <a:lnTo>
                      <a:pt x="78" y="40"/>
                    </a:lnTo>
                    <a:cubicBezTo>
                      <a:pt x="80" y="40"/>
                      <a:pt x="74" y="46"/>
                      <a:pt x="55" y="64"/>
                    </a:cubicBezTo>
                    <a:cubicBezTo>
                      <a:pt x="148" y="18"/>
                      <a:pt x="182" y="1"/>
                      <a:pt x="178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7" name="Google Shape;4457;p32"/>
              <p:cNvSpPr/>
              <p:nvPr/>
            </p:nvSpPr>
            <p:spPr>
              <a:xfrm>
                <a:off x="6545472" y="2319053"/>
                <a:ext cx="1369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11" h="56" extrusionOk="0">
                    <a:moveTo>
                      <a:pt x="55" y="55"/>
                    </a:moveTo>
                    <a:cubicBezTo>
                      <a:pt x="110" y="1"/>
                      <a:pt x="110" y="1"/>
                      <a:pt x="55" y="55"/>
                    </a:cubicBezTo>
                    <a:cubicBezTo>
                      <a:pt x="1" y="55"/>
                      <a:pt x="1" y="55"/>
                      <a:pt x="55" y="5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8" name="Google Shape;4458;p32"/>
              <p:cNvSpPr/>
              <p:nvPr/>
            </p:nvSpPr>
            <p:spPr>
              <a:xfrm>
                <a:off x="6555582" y="2315069"/>
                <a:ext cx="4059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329" h="111" extrusionOk="0">
                    <a:moveTo>
                      <a:pt x="329" y="1"/>
                    </a:moveTo>
                    <a:cubicBezTo>
                      <a:pt x="274" y="1"/>
                      <a:pt x="219" y="1"/>
                      <a:pt x="55" y="56"/>
                    </a:cubicBezTo>
                    <a:lnTo>
                      <a:pt x="0" y="110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9" name="Google Shape;4459;p32"/>
              <p:cNvSpPr/>
              <p:nvPr/>
            </p:nvSpPr>
            <p:spPr>
              <a:xfrm>
                <a:off x="6541081" y="2311098"/>
                <a:ext cx="23343" cy="10734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877" extrusionOk="0">
                    <a:moveTo>
                      <a:pt x="1594" y="323"/>
                    </a:moveTo>
                    <a:cubicBezTo>
                      <a:pt x="1590" y="323"/>
                      <a:pt x="1580" y="325"/>
                      <a:pt x="1563" y="329"/>
                    </a:cubicBezTo>
                    <a:cubicBezTo>
                      <a:pt x="1385" y="392"/>
                      <a:pt x="1271" y="434"/>
                      <a:pt x="1198" y="464"/>
                    </a:cubicBezTo>
                    <a:lnTo>
                      <a:pt x="1198" y="464"/>
                    </a:lnTo>
                    <a:cubicBezTo>
                      <a:pt x="1391" y="407"/>
                      <a:pt x="1621" y="323"/>
                      <a:pt x="1594" y="323"/>
                    </a:cubicBezTo>
                    <a:close/>
                    <a:moveTo>
                      <a:pt x="1718" y="467"/>
                    </a:moveTo>
                    <a:cubicBezTo>
                      <a:pt x="1709" y="467"/>
                      <a:pt x="1702" y="475"/>
                      <a:pt x="1701" y="493"/>
                    </a:cubicBezTo>
                    <a:lnTo>
                      <a:pt x="1672" y="493"/>
                    </a:lnTo>
                    <a:cubicBezTo>
                      <a:pt x="1683" y="493"/>
                      <a:pt x="1692" y="493"/>
                      <a:pt x="1701" y="493"/>
                    </a:cubicBezTo>
                    <a:lnTo>
                      <a:pt x="1701" y="493"/>
                    </a:lnTo>
                    <a:cubicBezTo>
                      <a:pt x="1700" y="497"/>
                      <a:pt x="1700" y="502"/>
                      <a:pt x="1701" y="506"/>
                    </a:cubicBezTo>
                    <a:lnTo>
                      <a:pt x="1701" y="506"/>
                    </a:lnTo>
                    <a:lnTo>
                      <a:pt x="1726" y="494"/>
                    </a:lnTo>
                    <a:lnTo>
                      <a:pt x="1726" y="494"/>
                    </a:lnTo>
                    <a:cubicBezTo>
                      <a:pt x="1738" y="494"/>
                      <a:pt x="1748" y="495"/>
                      <a:pt x="1756" y="496"/>
                    </a:cubicBezTo>
                    <a:lnTo>
                      <a:pt x="1756" y="496"/>
                    </a:lnTo>
                    <a:cubicBezTo>
                      <a:pt x="1743" y="477"/>
                      <a:pt x="1729" y="467"/>
                      <a:pt x="1718" y="467"/>
                    </a:cubicBezTo>
                    <a:close/>
                    <a:moveTo>
                      <a:pt x="1891" y="0"/>
                    </a:moveTo>
                    <a:lnTo>
                      <a:pt x="1891" y="0"/>
                    </a:lnTo>
                    <a:cubicBezTo>
                      <a:pt x="1852" y="118"/>
                      <a:pt x="1813" y="291"/>
                      <a:pt x="1774" y="500"/>
                    </a:cubicBezTo>
                    <a:lnTo>
                      <a:pt x="1774" y="500"/>
                    </a:lnTo>
                    <a:cubicBezTo>
                      <a:pt x="1769" y="498"/>
                      <a:pt x="1763" y="497"/>
                      <a:pt x="1756" y="496"/>
                    </a:cubicBezTo>
                    <a:lnTo>
                      <a:pt x="1756" y="496"/>
                    </a:lnTo>
                    <a:cubicBezTo>
                      <a:pt x="1761" y="503"/>
                      <a:pt x="1766" y="510"/>
                      <a:pt x="1770" y="519"/>
                    </a:cubicBezTo>
                    <a:lnTo>
                      <a:pt x="1770" y="519"/>
                    </a:lnTo>
                    <a:cubicBezTo>
                      <a:pt x="1772" y="513"/>
                      <a:pt x="1773" y="506"/>
                      <a:pt x="1774" y="500"/>
                    </a:cubicBezTo>
                    <a:lnTo>
                      <a:pt x="1774" y="500"/>
                    </a:lnTo>
                    <a:cubicBezTo>
                      <a:pt x="1784" y="503"/>
                      <a:pt x="1792" y="508"/>
                      <a:pt x="1801" y="515"/>
                    </a:cubicBezTo>
                    <a:lnTo>
                      <a:pt x="1801" y="515"/>
                    </a:lnTo>
                    <a:cubicBezTo>
                      <a:pt x="1801" y="514"/>
                      <a:pt x="1801" y="514"/>
                      <a:pt x="1802" y="513"/>
                    </a:cubicBezTo>
                    <a:lnTo>
                      <a:pt x="1802" y="513"/>
                    </a:lnTo>
                    <a:cubicBezTo>
                      <a:pt x="1811" y="522"/>
                      <a:pt x="1821" y="532"/>
                      <a:pt x="1828" y="539"/>
                    </a:cubicBezTo>
                    <a:lnTo>
                      <a:pt x="1828" y="539"/>
                    </a:lnTo>
                    <a:cubicBezTo>
                      <a:pt x="1833" y="511"/>
                      <a:pt x="1836" y="493"/>
                      <a:pt x="1836" y="493"/>
                    </a:cubicBezTo>
                    <a:lnTo>
                      <a:pt x="1807" y="493"/>
                    </a:lnTo>
                    <a:cubicBezTo>
                      <a:pt x="1806" y="499"/>
                      <a:pt x="1804" y="506"/>
                      <a:pt x="1802" y="513"/>
                    </a:cubicBezTo>
                    <a:lnTo>
                      <a:pt x="1802" y="513"/>
                    </a:lnTo>
                    <a:cubicBezTo>
                      <a:pt x="1791" y="502"/>
                      <a:pt x="1782" y="493"/>
                      <a:pt x="1782" y="493"/>
                    </a:cubicBezTo>
                    <a:lnTo>
                      <a:pt x="1807" y="493"/>
                    </a:lnTo>
                    <a:cubicBezTo>
                      <a:pt x="1816" y="464"/>
                      <a:pt x="1824" y="445"/>
                      <a:pt x="1829" y="445"/>
                    </a:cubicBezTo>
                    <a:cubicBezTo>
                      <a:pt x="1834" y="445"/>
                      <a:pt x="1836" y="459"/>
                      <a:pt x="1836" y="493"/>
                    </a:cubicBezTo>
                    <a:cubicBezTo>
                      <a:pt x="1836" y="456"/>
                      <a:pt x="1836" y="397"/>
                      <a:pt x="1836" y="329"/>
                    </a:cubicBezTo>
                    <a:cubicBezTo>
                      <a:pt x="1836" y="344"/>
                      <a:pt x="1838" y="351"/>
                      <a:pt x="1839" y="351"/>
                    </a:cubicBezTo>
                    <a:cubicBezTo>
                      <a:pt x="1851" y="351"/>
                      <a:pt x="1891" y="102"/>
                      <a:pt x="1891" y="55"/>
                    </a:cubicBezTo>
                    <a:lnTo>
                      <a:pt x="1891" y="55"/>
                    </a:lnTo>
                    <a:cubicBezTo>
                      <a:pt x="1891" y="56"/>
                      <a:pt x="1891" y="111"/>
                      <a:pt x="1836" y="219"/>
                    </a:cubicBezTo>
                    <a:cubicBezTo>
                      <a:pt x="1836" y="219"/>
                      <a:pt x="1891" y="55"/>
                      <a:pt x="1891" y="0"/>
                    </a:cubicBezTo>
                    <a:close/>
                    <a:moveTo>
                      <a:pt x="1124" y="548"/>
                    </a:moveTo>
                    <a:cubicBezTo>
                      <a:pt x="1091" y="554"/>
                      <a:pt x="1051" y="563"/>
                      <a:pt x="1006" y="574"/>
                    </a:cubicBezTo>
                    <a:lnTo>
                      <a:pt x="1006" y="574"/>
                    </a:lnTo>
                    <a:lnTo>
                      <a:pt x="1124" y="548"/>
                    </a:lnTo>
                    <a:close/>
                    <a:moveTo>
                      <a:pt x="1774" y="621"/>
                    </a:moveTo>
                    <a:cubicBezTo>
                      <a:pt x="1773" y="624"/>
                      <a:pt x="1772" y="626"/>
                      <a:pt x="1772" y="629"/>
                    </a:cubicBezTo>
                    <a:lnTo>
                      <a:pt x="1772" y="629"/>
                    </a:lnTo>
                    <a:cubicBezTo>
                      <a:pt x="1780" y="628"/>
                      <a:pt x="1783" y="626"/>
                      <a:pt x="1774" y="621"/>
                    </a:cubicBezTo>
                    <a:close/>
                    <a:moveTo>
                      <a:pt x="843" y="621"/>
                    </a:moveTo>
                    <a:lnTo>
                      <a:pt x="843" y="621"/>
                    </a:lnTo>
                    <a:cubicBezTo>
                      <a:pt x="837" y="623"/>
                      <a:pt x="831" y="625"/>
                      <a:pt x="825" y="627"/>
                    </a:cubicBezTo>
                    <a:lnTo>
                      <a:pt x="825" y="627"/>
                    </a:lnTo>
                    <a:cubicBezTo>
                      <a:pt x="808" y="629"/>
                      <a:pt x="786" y="633"/>
                      <a:pt x="758" y="637"/>
                    </a:cubicBezTo>
                    <a:lnTo>
                      <a:pt x="758" y="637"/>
                    </a:lnTo>
                    <a:cubicBezTo>
                      <a:pt x="771" y="633"/>
                      <a:pt x="784" y="630"/>
                      <a:pt x="795" y="626"/>
                    </a:cubicBezTo>
                    <a:lnTo>
                      <a:pt x="795" y="626"/>
                    </a:lnTo>
                    <a:cubicBezTo>
                      <a:pt x="811" y="625"/>
                      <a:pt x="826" y="623"/>
                      <a:pt x="843" y="621"/>
                    </a:cubicBezTo>
                    <a:close/>
                    <a:moveTo>
                      <a:pt x="1678" y="631"/>
                    </a:moveTo>
                    <a:cubicBezTo>
                      <a:pt x="1663" y="633"/>
                      <a:pt x="1648" y="635"/>
                      <a:pt x="1637" y="638"/>
                    </a:cubicBezTo>
                    <a:lnTo>
                      <a:pt x="1637" y="638"/>
                    </a:lnTo>
                    <a:cubicBezTo>
                      <a:pt x="1655" y="636"/>
                      <a:pt x="1669" y="634"/>
                      <a:pt x="1678" y="631"/>
                    </a:cubicBezTo>
                    <a:close/>
                    <a:moveTo>
                      <a:pt x="904" y="630"/>
                    </a:moveTo>
                    <a:lnTo>
                      <a:pt x="741" y="658"/>
                    </a:lnTo>
                    <a:cubicBezTo>
                      <a:pt x="784" y="658"/>
                      <a:pt x="793" y="658"/>
                      <a:pt x="904" y="630"/>
                    </a:cubicBezTo>
                    <a:close/>
                    <a:moveTo>
                      <a:pt x="1801" y="515"/>
                    </a:moveTo>
                    <a:cubicBezTo>
                      <a:pt x="1797" y="530"/>
                      <a:pt x="1793" y="546"/>
                      <a:pt x="1788" y="563"/>
                    </a:cubicBezTo>
                    <a:lnTo>
                      <a:pt x="1788" y="563"/>
                    </a:lnTo>
                    <a:cubicBezTo>
                      <a:pt x="1783" y="546"/>
                      <a:pt x="1777" y="532"/>
                      <a:pt x="1770" y="519"/>
                    </a:cubicBezTo>
                    <a:lnTo>
                      <a:pt x="1770" y="519"/>
                    </a:lnTo>
                    <a:cubicBezTo>
                      <a:pt x="1765" y="549"/>
                      <a:pt x="1759" y="580"/>
                      <a:pt x="1754" y="612"/>
                    </a:cubicBezTo>
                    <a:lnTo>
                      <a:pt x="1754" y="612"/>
                    </a:lnTo>
                    <a:cubicBezTo>
                      <a:pt x="1763" y="616"/>
                      <a:pt x="1770" y="619"/>
                      <a:pt x="1774" y="621"/>
                    </a:cubicBezTo>
                    <a:lnTo>
                      <a:pt x="1774" y="621"/>
                    </a:lnTo>
                    <a:cubicBezTo>
                      <a:pt x="1779" y="601"/>
                      <a:pt x="1784" y="582"/>
                      <a:pt x="1788" y="563"/>
                    </a:cubicBezTo>
                    <a:lnTo>
                      <a:pt x="1788" y="563"/>
                    </a:lnTo>
                    <a:cubicBezTo>
                      <a:pt x="1797" y="590"/>
                      <a:pt x="1804" y="622"/>
                      <a:pt x="1807" y="659"/>
                    </a:cubicBezTo>
                    <a:lnTo>
                      <a:pt x="1807" y="659"/>
                    </a:lnTo>
                    <a:cubicBezTo>
                      <a:pt x="1814" y="613"/>
                      <a:pt x="1822" y="570"/>
                      <a:pt x="1828" y="539"/>
                    </a:cubicBezTo>
                    <a:lnTo>
                      <a:pt x="1828" y="539"/>
                    </a:lnTo>
                    <a:cubicBezTo>
                      <a:pt x="1830" y="542"/>
                      <a:pt x="1833" y="545"/>
                      <a:pt x="1836" y="548"/>
                    </a:cubicBezTo>
                    <a:cubicBezTo>
                      <a:pt x="1836" y="548"/>
                      <a:pt x="1833" y="544"/>
                      <a:pt x="1828" y="539"/>
                    </a:cubicBezTo>
                    <a:lnTo>
                      <a:pt x="1828" y="539"/>
                    </a:lnTo>
                    <a:cubicBezTo>
                      <a:pt x="1828" y="539"/>
                      <a:pt x="1828" y="539"/>
                      <a:pt x="1828" y="539"/>
                    </a:cubicBezTo>
                    <a:lnTo>
                      <a:pt x="1828" y="539"/>
                    </a:lnTo>
                    <a:cubicBezTo>
                      <a:pt x="1817" y="529"/>
                      <a:pt x="1809" y="521"/>
                      <a:pt x="1801" y="515"/>
                    </a:cubicBezTo>
                    <a:close/>
                    <a:moveTo>
                      <a:pt x="387" y="692"/>
                    </a:moveTo>
                    <a:cubicBezTo>
                      <a:pt x="344" y="699"/>
                      <a:pt x="298" y="705"/>
                      <a:pt x="248" y="712"/>
                    </a:cubicBezTo>
                    <a:cubicBezTo>
                      <a:pt x="323" y="703"/>
                      <a:pt x="364" y="697"/>
                      <a:pt x="387" y="692"/>
                    </a:cubicBezTo>
                    <a:close/>
                    <a:moveTo>
                      <a:pt x="1701" y="506"/>
                    </a:moveTo>
                    <a:lnTo>
                      <a:pt x="1617" y="548"/>
                    </a:lnTo>
                    <a:lnTo>
                      <a:pt x="1617" y="603"/>
                    </a:lnTo>
                    <a:cubicBezTo>
                      <a:pt x="1691" y="615"/>
                      <a:pt x="1701" y="625"/>
                      <a:pt x="1678" y="631"/>
                    </a:cubicBezTo>
                    <a:lnTo>
                      <a:pt x="1678" y="631"/>
                    </a:lnTo>
                    <a:cubicBezTo>
                      <a:pt x="1697" y="630"/>
                      <a:pt x="1717" y="630"/>
                      <a:pt x="1734" y="630"/>
                    </a:cubicBezTo>
                    <a:cubicBezTo>
                      <a:pt x="1740" y="630"/>
                      <a:pt x="1745" y="630"/>
                      <a:pt x="1750" y="630"/>
                    </a:cubicBezTo>
                    <a:lnTo>
                      <a:pt x="1750" y="630"/>
                    </a:lnTo>
                    <a:cubicBezTo>
                      <a:pt x="1743" y="675"/>
                      <a:pt x="1735" y="720"/>
                      <a:pt x="1727" y="767"/>
                    </a:cubicBezTo>
                    <a:cubicBezTo>
                      <a:pt x="1727" y="776"/>
                      <a:pt x="1728" y="781"/>
                      <a:pt x="1729" y="781"/>
                    </a:cubicBezTo>
                    <a:cubicBezTo>
                      <a:pt x="1735" y="781"/>
                      <a:pt x="1753" y="707"/>
                      <a:pt x="1772" y="629"/>
                    </a:cubicBezTo>
                    <a:lnTo>
                      <a:pt x="1772" y="629"/>
                    </a:lnTo>
                    <a:cubicBezTo>
                      <a:pt x="1767" y="630"/>
                      <a:pt x="1759" y="630"/>
                      <a:pt x="1750" y="630"/>
                    </a:cubicBezTo>
                    <a:lnTo>
                      <a:pt x="1750" y="630"/>
                    </a:lnTo>
                    <a:cubicBezTo>
                      <a:pt x="1751" y="624"/>
                      <a:pt x="1752" y="618"/>
                      <a:pt x="1754" y="612"/>
                    </a:cubicBezTo>
                    <a:lnTo>
                      <a:pt x="1754" y="612"/>
                    </a:lnTo>
                    <a:cubicBezTo>
                      <a:pt x="1746" y="609"/>
                      <a:pt x="1738" y="606"/>
                      <a:pt x="1727" y="603"/>
                    </a:cubicBezTo>
                    <a:cubicBezTo>
                      <a:pt x="1710" y="560"/>
                      <a:pt x="1702" y="529"/>
                      <a:pt x="1701" y="506"/>
                    </a:cubicBezTo>
                    <a:close/>
                    <a:moveTo>
                      <a:pt x="1563" y="384"/>
                    </a:moveTo>
                    <a:cubicBezTo>
                      <a:pt x="1464" y="417"/>
                      <a:pt x="1209" y="508"/>
                      <a:pt x="996" y="577"/>
                    </a:cubicBezTo>
                    <a:lnTo>
                      <a:pt x="996" y="577"/>
                    </a:lnTo>
                    <a:lnTo>
                      <a:pt x="870" y="605"/>
                    </a:lnTo>
                    <a:lnTo>
                      <a:pt x="870" y="605"/>
                    </a:lnTo>
                    <a:cubicBezTo>
                      <a:pt x="1215" y="504"/>
                      <a:pt x="925" y="575"/>
                      <a:pt x="1198" y="464"/>
                    </a:cubicBezTo>
                    <a:lnTo>
                      <a:pt x="1198" y="464"/>
                    </a:lnTo>
                    <a:cubicBezTo>
                      <a:pt x="1099" y="493"/>
                      <a:pt x="1010" y="516"/>
                      <a:pt x="971" y="516"/>
                    </a:cubicBezTo>
                    <a:cubicBezTo>
                      <a:pt x="950" y="516"/>
                      <a:pt x="944" y="509"/>
                      <a:pt x="960" y="493"/>
                    </a:cubicBezTo>
                    <a:lnTo>
                      <a:pt x="960" y="493"/>
                    </a:lnTo>
                    <a:cubicBezTo>
                      <a:pt x="647" y="611"/>
                      <a:pt x="670" y="616"/>
                      <a:pt x="588" y="650"/>
                    </a:cubicBezTo>
                    <a:lnTo>
                      <a:pt x="588" y="650"/>
                    </a:lnTo>
                    <a:cubicBezTo>
                      <a:pt x="631" y="645"/>
                      <a:pt x="684" y="639"/>
                      <a:pt x="750" y="631"/>
                    </a:cubicBezTo>
                    <a:lnTo>
                      <a:pt x="750" y="631"/>
                    </a:lnTo>
                    <a:lnTo>
                      <a:pt x="643" y="655"/>
                    </a:lnTo>
                    <a:lnTo>
                      <a:pt x="643" y="655"/>
                    </a:lnTo>
                    <a:cubicBezTo>
                      <a:pt x="610" y="660"/>
                      <a:pt x="573" y="665"/>
                      <a:pt x="531" y="671"/>
                    </a:cubicBezTo>
                    <a:lnTo>
                      <a:pt x="531" y="671"/>
                    </a:lnTo>
                    <a:cubicBezTo>
                      <a:pt x="555" y="663"/>
                      <a:pt x="573" y="656"/>
                      <a:pt x="588" y="650"/>
                    </a:cubicBezTo>
                    <a:lnTo>
                      <a:pt x="588" y="650"/>
                    </a:lnTo>
                    <a:cubicBezTo>
                      <a:pt x="287" y="686"/>
                      <a:pt x="469" y="676"/>
                      <a:pt x="387" y="692"/>
                    </a:cubicBezTo>
                    <a:lnTo>
                      <a:pt x="387" y="692"/>
                    </a:lnTo>
                    <a:cubicBezTo>
                      <a:pt x="440" y="685"/>
                      <a:pt x="488" y="678"/>
                      <a:pt x="531" y="671"/>
                    </a:cubicBezTo>
                    <a:lnTo>
                      <a:pt x="531" y="671"/>
                    </a:lnTo>
                    <a:cubicBezTo>
                      <a:pt x="502" y="682"/>
                      <a:pt x="464" y="695"/>
                      <a:pt x="412" y="712"/>
                    </a:cubicBezTo>
                    <a:cubicBezTo>
                      <a:pt x="293" y="763"/>
                      <a:pt x="264" y="777"/>
                      <a:pt x="264" y="777"/>
                    </a:cubicBezTo>
                    <a:cubicBezTo>
                      <a:pt x="264" y="777"/>
                      <a:pt x="307" y="757"/>
                      <a:pt x="283" y="757"/>
                    </a:cubicBezTo>
                    <a:cubicBezTo>
                      <a:pt x="264" y="757"/>
                      <a:pt x="199" y="771"/>
                      <a:pt x="29" y="822"/>
                    </a:cubicBezTo>
                    <a:cubicBezTo>
                      <a:pt x="0" y="851"/>
                      <a:pt x="5" y="863"/>
                      <a:pt x="34" y="863"/>
                    </a:cubicBezTo>
                    <a:cubicBezTo>
                      <a:pt x="129" y="863"/>
                      <a:pt x="483" y="734"/>
                      <a:pt x="782" y="640"/>
                    </a:cubicBezTo>
                    <a:lnTo>
                      <a:pt x="782" y="640"/>
                    </a:lnTo>
                    <a:cubicBezTo>
                      <a:pt x="739" y="651"/>
                      <a:pt x="705" y="658"/>
                      <a:pt x="686" y="658"/>
                    </a:cubicBezTo>
                    <a:cubicBezTo>
                      <a:pt x="710" y="651"/>
                      <a:pt x="732" y="645"/>
                      <a:pt x="752" y="639"/>
                    </a:cubicBezTo>
                    <a:lnTo>
                      <a:pt x="752" y="639"/>
                    </a:lnTo>
                    <a:cubicBezTo>
                      <a:pt x="732" y="642"/>
                      <a:pt x="709" y="645"/>
                      <a:pt x="682" y="649"/>
                    </a:cubicBezTo>
                    <a:lnTo>
                      <a:pt x="682" y="649"/>
                    </a:lnTo>
                    <a:cubicBezTo>
                      <a:pt x="710" y="645"/>
                      <a:pt x="736" y="640"/>
                      <a:pt x="758" y="637"/>
                    </a:cubicBezTo>
                    <a:lnTo>
                      <a:pt x="758" y="637"/>
                    </a:lnTo>
                    <a:cubicBezTo>
                      <a:pt x="756" y="637"/>
                      <a:pt x="754" y="638"/>
                      <a:pt x="752" y="639"/>
                    </a:cubicBezTo>
                    <a:lnTo>
                      <a:pt x="752" y="639"/>
                    </a:lnTo>
                    <a:cubicBezTo>
                      <a:pt x="781" y="634"/>
                      <a:pt x="803" y="631"/>
                      <a:pt x="819" y="628"/>
                    </a:cubicBezTo>
                    <a:lnTo>
                      <a:pt x="819" y="628"/>
                    </a:lnTo>
                    <a:cubicBezTo>
                      <a:pt x="807" y="632"/>
                      <a:pt x="795" y="636"/>
                      <a:pt x="782" y="640"/>
                    </a:cubicBezTo>
                    <a:lnTo>
                      <a:pt x="782" y="640"/>
                    </a:lnTo>
                    <a:cubicBezTo>
                      <a:pt x="798" y="636"/>
                      <a:pt x="815" y="631"/>
                      <a:pt x="834" y="626"/>
                    </a:cubicBezTo>
                    <a:lnTo>
                      <a:pt x="834" y="626"/>
                    </a:lnTo>
                    <a:cubicBezTo>
                      <a:pt x="853" y="623"/>
                      <a:pt x="861" y="622"/>
                      <a:pt x="860" y="622"/>
                    </a:cubicBezTo>
                    <a:lnTo>
                      <a:pt x="860" y="622"/>
                    </a:lnTo>
                    <a:cubicBezTo>
                      <a:pt x="859" y="622"/>
                      <a:pt x="852" y="623"/>
                      <a:pt x="840" y="624"/>
                    </a:cubicBezTo>
                    <a:lnTo>
                      <a:pt x="840" y="624"/>
                    </a:lnTo>
                    <a:cubicBezTo>
                      <a:pt x="845" y="623"/>
                      <a:pt x="850" y="621"/>
                      <a:pt x="856" y="620"/>
                    </a:cubicBezTo>
                    <a:lnTo>
                      <a:pt x="856" y="620"/>
                    </a:lnTo>
                    <a:cubicBezTo>
                      <a:pt x="851" y="620"/>
                      <a:pt x="847" y="621"/>
                      <a:pt x="843" y="621"/>
                    </a:cubicBezTo>
                    <a:lnTo>
                      <a:pt x="843" y="621"/>
                    </a:lnTo>
                    <a:cubicBezTo>
                      <a:pt x="894" y="605"/>
                      <a:pt x="943" y="591"/>
                      <a:pt x="988" y="579"/>
                    </a:cubicBezTo>
                    <a:lnTo>
                      <a:pt x="988" y="579"/>
                    </a:lnTo>
                    <a:cubicBezTo>
                      <a:pt x="987" y="579"/>
                      <a:pt x="986" y="580"/>
                      <a:pt x="985" y="580"/>
                    </a:cubicBezTo>
                    <a:lnTo>
                      <a:pt x="985" y="580"/>
                    </a:lnTo>
                    <a:cubicBezTo>
                      <a:pt x="988" y="579"/>
                      <a:pt x="991" y="578"/>
                      <a:pt x="994" y="577"/>
                    </a:cubicBezTo>
                    <a:lnTo>
                      <a:pt x="994" y="577"/>
                    </a:lnTo>
                    <a:cubicBezTo>
                      <a:pt x="998" y="576"/>
                      <a:pt x="1002" y="575"/>
                      <a:pt x="1006" y="574"/>
                    </a:cubicBezTo>
                    <a:lnTo>
                      <a:pt x="1006" y="574"/>
                    </a:lnTo>
                    <a:lnTo>
                      <a:pt x="1002" y="575"/>
                    </a:lnTo>
                    <a:lnTo>
                      <a:pt x="1002" y="575"/>
                    </a:lnTo>
                    <a:cubicBezTo>
                      <a:pt x="1098" y="548"/>
                      <a:pt x="1100" y="548"/>
                      <a:pt x="1111" y="548"/>
                    </a:cubicBezTo>
                    <a:cubicBezTo>
                      <a:pt x="1119" y="548"/>
                      <a:pt x="1132" y="548"/>
                      <a:pt x="1191" y="537"/>
                    </a:cubicBezTo>
                    <a:lnTo>
                      <a:pt x="1191" y="537"/>
                    </a:lnTo>
                    <a:lnTo>
                      <a:pt x="934" y="596"/>
                    </a:lnTo>
                    <a:lnTo>
                      <a:pt x="934" y="596"/>
                    </a:lnTo>
                    <a:cubicBezTo>
                      <a:pt x="950" y="591"/>
                      <a:pt x="968" y="586"/>
                      <a:pt x="985" y="580"/>
                    </a:cubicBezTo>
                    <a:lnTo>
                      <a:pt x="985" y="580"/>
                    </a:lnTo>
                    <a:cubicBezTo>
                      <a:pt x="963" y="586"/>
                      <a:pt x="937" y="594"/>
                      <a:pt x="905" y="603"/>
                    </a:cubicBezTo>
                    <a:lnTo>
                      <a:pt x="934" y="596"/>
                    </a:lnTo>
                    <a:lnTo>
                      <a:pt x="934" y="596"/>
                    </a:lnTo>
                    <a:cubicBezTo>
                      <a:pt x="906" y="605"/>
                      <a:pt x="880" y="613"/>
                      <a:pt x="856" y="620"/>
                    </a:cubicBezTo>
                    <a:lnTo>
                      <a:pt x="856" y="620"/>
                    </a:lnTo>
                    <a:cubicBezTo>
                      <a:pt x="904" y="615"/>
                      <a:pt x="957" y="609"/>
                      <a:pt x="1015" y="603"/>
                    </a:cubicBezTo>
                    <a:lnTo>
                      <a:pt x="1015" y="603"/>
                    </a:lnTo>
                    <a:cubicBezTo>
                      <a:pt x="969" y="614"/>
                      <a:pt x="933" y="623"/>
                      <a:pt x="904" y="630"/>
                    </a:cubicBezTo>
                    <a:lnTo>
                      <a:pt x="904" y="630"/>
                    </a:lnTo>
                    <a:lnTo>
                      <a:pt x="1070" y="603"/>
                    </a:lnTo>
                    <a:lnTo>
                      <a:pt x="1070" y="603"/>
                    </a:lnTo>
                    <a:cubicBezTo>
                      <a:pt x="960" y="658"/>
                      <a:pt x="577" y="658"/>
                      <a:pt x="1015" y="658"/>
                    </a:cubicBezTo>
                    <a:cubicBezTo>
                      <a:pt x="741" y="658"/>
                      <a:pt x="1234" y="603"/>
                      <a:pt x="1508" y="603"/>
                    </a:cubicBezTo>
                    <a:cubicBezTo>
                      <a:pt x="1261" y="630"/>
                      <a:pt x="1371" y="644"/>
                      <a:pt x="1501" y="644"/>
                    </a:cubicBezTo>
                    <a:cubicBezTo>
                      <a:pt x="1540" y="644"/>
                      <a:pt x="1581" y="643"/>
                      <a:pt x="1615" y="640"/>
                    </a:cubicBezTo>
                    <a:lnTo>
                      <a:pt x="1615" y="640"/>
                    </a:lnTo>
                    <a:cubicBezTo>
                      <a:pt x="1617" y="646"/>
                      <a:pt x="1617" y="651"/>
                      <a:pt x="1617" y="658"/>
                    </a:cubicBezTo>
                    <a:cubicBezTo>
                      <a:pt x="1617" y="648"/>
                      <a:pt x="1625" y="642"/>
                      <a:pt x="1637" y="638"/>
                    </a:cubicBezTo>
                    <a:lnTo>
                      <a:pt x="1637" y="638"/>
                    </a:lnTo>
                    <a:cubicBezTo>
                      <a:pt x="1630" y="639"/>
                      <a:pt x="1623" y="640"/>
                      <a:pt x="1615" y="640"/>
                    </a:cubicBezTo>
                    <a:lnTo>
                      <a:pt x="1615" y="640"/>
                    </a:lnTo>
                    <a:cubicBezTo>
                      <a:pt x="1588" y="548"/>
                      <a:pt x="1359" y="542"/>
                      <a:pt x="1617" y="438"/>
                    </a:cubicBezTo>
                    <a:lnTo>
                      <a:pt x="1617" y="438"/>
                    </a:lnTo>
                    <a:lnTo>
                      <a:pt x="1380" y="493"/>
                    </a:lnTo>
                    <a:lnTo>
                      <a:pt x="1344" y="493"/>
                    </a:lnTo>
                    <a:cubicBezTo>
                      <a:pt x="1599" y="430"/>
                      <a:pt x="1647" y="415"/>
                      <a:pt x="1628" y="415"/>
                    </a:cubicBezTo>
                    <a:cubicBezTo>
                      <a:pt x="1612" y="415"/>
                      <a:pt x="1551" y="425"/>
                      <a:pt x="1518" y="425"/>
                    </a:cubicBezTo>
                    <a:cubicBezTo>
                      <a:pt x="1487" y="425"/>
                      <a:pt x="1481" y="416"/>
                      <a:pt x="1563" y="384"/>
                    </a:cubicBezTo>
                    <a:close/>
                    <a:moveTo>
                      <a:pt x="1807" y="659"/>
                    </a:moveTo>
                    <a:cubicBezTo>
                      <a:pt x="1794" y="738"/>
                      <a:pt x="1782" y="825"/>
                      <a:pt x="1782" y="877"/>
                    </a:cubicBezTo>
                    <a:cubicBezTo>
                      <a:pt x="1806" y="793"/>
                      <a:pt x="1811" y="720"/>
                      <a:pt x="1807" y="659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0" name="Google Shape;4460;p32"/>
              <p:cNvSpPr/>
              <p:nvPr/>
            </p:nvSpPr>
            <p:spPr>
              <a:xfrm>
                <a:off x="6562987" y="2317067"/>
                <a:ext cx="69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1" extrusionOk="0">
                    <a:moveTo>
                      <a:pt x="55" y="0"/>
                    </a:moveTo>
                    <a:lnTo>
                      <a:pt x="1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1" name="Google Shape;4461;p32"/>
              <p:cNvSpPr/>
              <p:nvPr/>
            </p:nvSpPr>
            <p:spPr>
              <a:xfrm>
                <a:off x="6564340" y="231176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2" name="Google Shape;4462;p32"/>
              <p:cNvSpPr/>
              <p:nvPr/>
            </p:nvSpPr>
            <p:spPr>
              <a:xfrm>
                <a:off x="6562310" y="2317733"/>
                <a:ext cx="691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56" h="55" extrusionOk="0">
                    <a:moveTo>
                      <a:pt x="1" y="0"/>
                    </a:moveTo>
                    <a:lnTo>
                      <a:pt x="1" y="55"/>
                    </a:lnTo>
                    <a:lnTo>
                      <a:pt x="56" y="5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3" name="Google Shape;4463;p32"/>
              <p:cNvSpPr/>
              <p:nvPr/>
            </p:nvSpPr>
            <p:spPr>
              <a:xfrm>
                <a:off x="6560969" y="2317733"/>
                <a:ext cx="12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1" h="55" extrusionOk="0">
                    <a:moveTo>
                      <a:pt x="0" y="0"/>
                    </a:move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4" name="Google Shape;4464;p32"/>
              <p:cNvSpPr/>
              <p:nvPr/>
            </p:nvSpPr>
            <p:spPr>
              <a:xfrm>
                <a:off x="6540761" y="2319719"/>
                <a:ext cx="271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" extrusionOk="0">
                    <a:moveTo>
                      <a:pt x="219" y="0"/>
                    </a:moveTo>
                    <a:cubicBezTo>
                      <a:pt x="165" y="0"/>
                      <a:pt x="0" y="0"/>
                      <a:pt x="55" y="0"/>
                    </a:cubicBezTo>
                    <a:cubicBezTo>
                      <a:pt x="219" y="0"/>
                      <a:pt x="55" y="0"/>
                      <a:pt x="219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5" name="Google Shape;4465;p32"/>
              <p:cNvSpPr/>
              <p:nvPr/>
            </p:nvSpPr>
            <p:spPr>
              <a:xfrm>
                <a:off x="6563663" y="2313749"/>
                <a:ext cx="12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1" h="220" extrusionOk="0">
                    <a:moveTo>
                      <a:pt x="0" y="219"/>
                    </a:move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6" name="Google Shape;4466;p32"/>
              <p:cNvSpPr/>
              <p:nvPr/>
            </p:nvSpPr>
            <p:spPr>
              <a:xfrm>
                <a:off x="6555730" y="2298759"/>
                <a:ext cx="13250" cy="25312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2068" extrusionOk="0">
                    <a:moveTo>
                      <a:pt x="918" y="247"/>
                    </a:moveTo>
                    <a:cubicBezTo>
                      <a:pt x="916" y="247"/>
                      <a:pt x="913" y="253"/>
                      <a:pt x="909" y="264"/>
                    </a:cubicBezTo>
                    <a:lnTo>
                      <a:pt x="909" y="264"/>
                    </a:lnTo>
                    <a:cubicBezTo>
                      <a:pt x="912" y="260"/>
                      <a:pt x="916" y="256"/>
                      <a:pt x="919" y="253"/>
                    </a:cubicBezTo>
                    <a:cubicBezTo>
                      <a:pt x="919" y="249"/>
                      <a:pt x="919" y="247"/>
                      <a:pt x="918" y="247"/>
                    </a:cubicBezTo>
                    <a:close/>
                    <a:moveTo>
                      <a:pt x="1068" y="1"/>
                    </a:moveTo>
                    <a:lnTo>
                      <a:pt x="1068" y="1"/>
                    </a:lnTo>
                    <a:cubicBezTo>
                      <a:pt x="1061" y="1"/>
                      <a:pt x="1022" y="85"/>
                      <a:pt x="974" y="198"/>
                    </a:cubicBezTo>
                    <a:lnTo>
                      <a:pt x="974" y="198"/>
                    </a:lnTo>
                    <a:cubicBezTo>
                      <a:pt x="974" y="215"/>
                      <a:pt x="952" y="282"/>
                      <a:pt x="925" y="357"/>
                    </a:cubicBezTo>
                    <a:lnTo>
                      <a:pt x="925" y="357"/>
                    </a:lnTo>
                    <a:cubicBezTo>
                      <a:pt x="960" y="281"/>
                      <a:pt x="1001" y="198"/>
                      <a:pt x="1029" y="143"/>
                    </a:cubicBezTo>
                    <a:cubicBezTo>
                      <a:pt x="1063" y="42"/>
                      <a:pt x="1073" y="1"/>
                      <a:pt x="1068" y="1"/>
                    </a:cubicBezTo>
                    <a:close/>
                    <a:moveTo>
                      <a:pt x="865" y="409"/>
                    </a:moveTo>
                    <a:cubicBezTo>
                      <a:pt x="863" y="414"/>
                      <a:pt x="862" y="420"/>
                      <a:pt x="860" y="425"/>
                    </a:cubicBezTo>
                    <a:lnTo>
                      <a:pt x="860" y="425"/>
                    </a:lnTo>
                    <a:cubicBezTo>
                      <a:pt x="862" y="422"/>
                      <a:pt x="863" y="420"/>
                      <a:pt x="865" y="417"/>
                    </a:cubicBezTo>
                    <a:cubicBezTo>
                      <a:pt x="865" y="414"/>
                      <a:pt x="865" y="411"/>
                      <a:pt x="865" y="409"/>
                    </a:cubicBezTo>
                    <a:close/>
                    <a:moveTo>
                      <a:pt x="974" y="199"/>
                    </a:moveTo>
                    <a:cubicBezTo>
                      <a:pt x="939" y="280"/>
                      <a:pt x="904" y="363"/>
                      <a:pt x="870" y="446"/>
                    </a:cubicBezTo>
                    <a:lnTo>
                      <a:pt x="870" y="446"/>
                    </a:lnTo>
                    <a:cubicBezTo>
                      <a:pt x="870" y="447"/>
                      <a:pt x="870" y="447"/>
                      <a:pt x="870" y="447"/>
                    </a:cubicBezTo>
                    <a:lnTo>
                      <a:pt x="870" y="447"/>
                    </a:lnTo>
                    <a:cubicBezTo>
                      <a:pt x="905" y="363"/>
                      <a:pt x="941" y="274"/>
                      <a:pt x="974" y="199"/>
                    </a:cubicBezTo>
                    <a:close/>
                    <a:moveTo>
                      <a:pt x="865" y="462"/>
                    </a:moveTo>
                    <a:lnTo>
                      <a:pt x="865" y="472"/>
                    </a:lnTo>
                    <a:cubicBezTo>
                      <a:pt x="859" y="482"/>
                      <a:pt x="855" y="488"/>
                      <a:pt x="853" y="491"/>
                    </a:cubicBezTo>
                    <a:lnTo>
                      <a:pt x="853" y="491"/>
                    </a:lnTo>
                    <a:cubicBezTo>
                      <a:pt x="857" y="481"/>
                      <a:pt x="861" y="471"/>
                      <a:pt x="865" y="462"/>
                    </a:cubicBezTo>
                    <a:close/>
                    <a:moveTo>
                      <a:pt x="925" y="357"/>
                    </a:moveTo>
                    <a:lnTo>
                      <a:pt x="925" y="357"/>
                    </a:lnTo>
                    <a:cubicBezTo>
                      <a:pt x="925" y="357"/>
                      <a:pt x="925" y="358"/>
                      <a:pt x="925" y="358"/>
                    </a:cubicBezTo>
                    <a:lnTo>
                      <a:pt x="925" y="358"/>
                    </a:lnTo>
                    <a:cubicBezTo>
                      <a:pt x="925" y="358"/>
                      <a:pt x="925" y="358"/>
                      <a:pt x="925" y="358"/>
                    </a:cubicBezTo>
                    <a:lnTo>
                      <a:pt x="925" y="358"/>
                    </a:lnTo>
                    <a:cubicBezTo>
                      <a:pt x="907" y="409"/>
                      <a:pt x="886" y="464"/>
                      <a:pt x="870" y="508"/>
                    </a:cubicBezTo>
                    <a:lnTo>
                      <a:pt x="870" y="508"/>
                    </a:lnTo>
                    <a:cubicBezTo>
                      <a:pt x="880" y="489"/>
                      <a:pt x="892" y="467"/>
                      <a:pt x="905" y="442"/>
                    </a:cubicBezTo>
                    <a:lnTo>
                      <a:pt x="905" y="442"/>
                    </a:lnTo>
                    <a:cubicBezTo>
                      <a:pt x="876" y="525"/>
                      <a:pt x="829" y="638"/>
                      <a:pt x="834" y="638"/>
                    </a:cubicBezTo>
                    <a:cubicBezTo>
                      <a:pt x="835" y="638"/>
                      <a:pt x="844" y="621"/>
                      <a:pt x="865" y="581"/>
                    </a:cubicBezTo>
                    <a:lnTo>
                      <a:pt x="919" y="417"/>
                    </a:lnTo>
                    <a:lnTo>
                      <a:pt x="919" y="417"/>
                    </a:lnTo>
                    <a:cubicBezTo>
                      <a:pt x="915" y="426"/>
                      <a:pt x="910" y="434"/>
                      <a:pt x="905" y="442"/>
                    </a:cubicBezTo>
                    <a:lnTo>
                      <a:pt x="905" y="442"/>
                    </a:lnTo>
                    <a:cubicBezTo>
                      <a:pt x="922" y="395"/>
                      <a:pt x="933" y="358"/>
                      <a:pt x="926" y="358"/>
                    </a:cubicBezTo>
                    <a:cubicBezTo>
                      <a:pt x="926" y="358"/>
                      <a:pt x="925" y="358"/>
                      <a:pt x="925" y="358"/>
                    </a:cubicBezTo>
                    <a:lnTo>
                      <a:pt x="925" y="358"/>
                    </a:lnTo>
                    <a:cubicBezTo>
                      <a:pt x="925" y="358"/>
                      <a:pt x="925" y="357"/>
                      <a:pt x="925" y="357"/>
                    </a:cubicBezTo>
                    <a:close/>
                    <a:moveTo>
                      <a:pt x="836" y="571"/>
                    </a:moveTo>
                    <a:lnTo>
                      <a:pt x="821" y="608"/>
                    </a:lnTo>
                    <a:lnTo>
                      <a:pt x="821" y="608"/>
                    </a:lnTo>
                    <a:cubicBezTo>
                      <a:pt x="810" y="626"/>
                      <a:pt x="801" y="640"/>
                      <a:pt x="801" y="640"/>
                    </a:cubicBezTo>
                    <a:cubicBezTo>
                      <a:pt x="799" y="640"/>
                      <a:pt x="809" y="622"/>
                      <a:pt x="836" y="571"/>
                    </a:cubicBezTo>
                    <a:close/>
                    <a:moveTo>
                      <a:pt x="909" y="264"/>
                    </a:moveTo>
                    <a:cubicBezTo>
                      <a:pt x="873" y="306"/>
                      <a:pt x="864" y="352"/>
                      <a:pt x="834" y="450"/>
                    </a:cubicBezTo>
                    <a:lnTo>
                      <a:pt x="834" y="450"/>
                    </a:lnTo>
                    <a:cubicBezTo>
                      <a:pt x="834" y="450"/>
                      <a:pt x="833" y="450"/>
                      <a:pt x="833" y="450"/>
                    </a:cubicBezTo>
                    <a:cubicBezTo>
                      <a:pt x="826" y="450"/>
                      <a:pt x="817" y="475"/>
                      <a:pt x="755" y="691"/>
                    </a:cubicBezTo>
                    <a:cubicBezTo>
                      <a:pt x="787" y="596"/>
                      <a:pt x="800" y="560"/>
                      <a:pt x="803" y="560"/>
                    </a:cubicBezTo>
                    <a:lnTo>
                      <a:pt x="803" y="560"/>
                    </a:lnTo>
                    <a:cubicBezTo>
                      <a:pt x="806" y="560"/>
                      <a:pt x="799" y="597"/>
                      <a:pt x="789" y="645"/>
                    </a:cubicBezTo>
                    <a:lnTo>
                      <a:pt x="789" y="645"/>
                    </a:lnTo>
                    <a:cubicBezTo>
                      <a:pt x="795" y="625"/>
                      <a:pt x="802" y="603"/>
                      <a:pt x="810" y="581"/>
                    </a:cubicBezTo>
                    <a:cubicBezTo>
                      <a:pt x="821" y="547"/>
                      <a:pt x="827" y="532"/>
                      <a:pt x="827" y="532"/>
                    </a:cubicBezTo>
                    <a:lnTo>
                      <a:pt x="827" y="532"/>
                    </a:lnTo>
                    <a:cubicBezTo>
                      <a:pt x="828" y="532"/>
                      <a:pt x="821" y="558"/>
                      <a:pt x="808" y="602"/>
                    </a:cubicBezTo>
                    <a:lnTo>
                      <a:pt x="808" y="602"/>
                    </a:lnTo>
                    <a:cubicBezTo>
                      <a:pt x="822" y="565"/>
                      <a:pt x="837" y="528"/>
                      <a:pt x="852" y="491"/>
                    </a:cubicBezTo>
                    <a:lnTo>
                      <a:pt x="852" y="491"/>
                    </a:lnTo>
                    <a:cubicBezTo>
                      <a:pt x="852" y="491"/>
                      <a:pt x="851" y="491"/>
                      <a:pt x="851" y="491"/>
                    </a:cubicBezTo>
                    <a:cubicBezTo>
                      <a:pt x="846" y="491"/>
                      <a:pt x="851" y="463"/>
                      <a:pt x="860" y="425"/>
                    </a:cubicBezTo>
                    <a:lnTo>
                      <a:pt x="860" y="425"/>
                    </a:lnTo>
                    <a:cubicBezTo>
                      <a:pt x="848" y="447"/>
                      <a:pt x="843" y="452"/>
                      <a:pt x="839" y="452"/>
                    </a:cubicBezTo>
                    <a:cubicBezTo>
                      <a:pt x="837" y="452"/>
                      <a:pt x="836" y="451"/>
                      <a:pt x="835" y="451"/>
                    </a:cubicBezTo>
                    <a:lnTo>
                      <a:pt x="835" y="451"/>
                    </a:lnTo>
                    <a:cubicBezTo>
                      <a:pt x="851" y="403"/>
                      <a:pt x="859" y="384"/>
                      <a:pt x="862" y="384"/>
                    </a:cubicBezTo>
                    <a:cubicBezTo>
                      <a:pt x="864" y="384"/>
                      <a:pt x="864" y="393"/>
                      <a:pt x="865" y="409"/>
                    </a:cubicBezTo>
                    <a:lnTo>
                      <a:pt x="865" y="409"/>
                    </a:lnTo>
                    <a:cubicBezTo>
                      <a:pt x="865" y="409"/>
                      <a:pt x="865" y="408"/>
                      <a:pt x="865" y="408"/>
                    </a:cubicBezTo>
                    <a:lnTo>
                      <a:pt x="865" y="408"/>
                    </a:lnTo>
                    <a:lnTo>
                      <a:pt x="865" y="461"/>
                    </a:lnTo>
                    <a:lnTo>
                      <a:pt x="865" y="461"/>
                    </a:lnTo>
                    <a:cubicBezTo>
                      <a:pt x="866" y="456"/>
                      <a:pt x="868" y="451"/>
                      <a:pt x="870" y="446"/>
                    </a:cubicBezTo>
                    <a:lnTo>
                      <a:pt x="870" y="446"/>
                    </a:lnTo>
                    <a:cubicBezTo>
                      <a:pt x="869" y="435"/>
                      <a:pt x="867" y="423"/>
                      <a:pt x="866" y="403"/>
                    </a:cubicBezTo>
                    <a:lnTo>
                      <a:pt x="866" y="403"/>
                    </a:lnTo>
                    <a:cubicBezTo>
                      <a:pt x="879" y="352"/>
                      <a:pt x="897" y="292"/>
                      <a:pt x="909" y="264"/>
                    </a:cubicBezTo>
                    <a:close/>
                    <a:moveTo>
                      <a:pt x="796" y="669"/>
                    </a:moveTo>
                    <a:lnTo>
                      <a:pt x="771" y="732"/>
                    </a:lnTo>
                    <a:lnTo>
                      <a:pt x="771" y="732"/>
                    </a:lnTo>
                    <a:cubicBezTo>
                      <a:pt x="773" y="724"/>
                      <a:pt x="775" y="715"/>
                      <a:pt x="776" y="707"/>
                    </a:cubicBezTo>
                    <a:lnTo>
                      <a:pt x="776" y="707"/>
                    </a:lnTo>
                    <a:cubicBezTo>
                      <a:pt x="776" y="707"/>
                      <a:pt x="775" y="708"/>
                      <a:pt x="775" y="709"/>
                    </a:cubicBezTo>
                    <a:lnTo>
                      <a:pt x="775" y="709"/>
                    </a:lnTo>
                    <a:cubicBezTo>
                      <a:pt x="776" y="706"/>
                      <a:pt x="776" y="704"/>
                      <a:pt x="777" y="702"/>
                    </a:cubicBezTo>
                    <a:lnTo>
                      <a:pt x="777" y="702"/>
                    </a:lnTo>
                    <a:cubicBezTo>
                      <a:pt x="777" y="704"/>
                      <a:pt x="776" y="705"/>
                      <a:pt x="776" y="707"/>
                    </a:cubicBezTo>
                    <a:lnTo>
                      <a:pt x="776" y="707"/>
                    </a:lnTo>
                    <a:cubicBezTo>
                      <a:pt x="783" y="693"/>
                      <a:pt x="790" y="681"/>
                      <a:pt x="796" y="669"/>
                    </a:cubicBezTo>
                    <a:close/>
                    <a:moveTo>
                      <a:pt x="804" y="614"/>
                    </a:moveTo>
                    <a:cubicBezTo>
                      <a:pt x="801" y="624"/>
                      <a:pt x="798" y="635"/>
                      <a:pt x="794" y="646"/>
                    </a:cubicBezTo>
                    <a:lnTo>
                      <a:pt x="794" y="646"/>
                    </a:lnTo>
                    <a:cubicBezTo>
                      <a:pt x="791" y="655"/>
                      <a:pt x="787" y="663"/>
                      <a:pt x="783" y="671"/>
                    </a:cubicBezTo>
                    <a:lnTo>
                      <a:pt x="783" y="671"/>
                    </a:lnTo>
                    <a:cubicBezTo>
                      <a:pt x="782" y="676"/>
                      <a:pt x="781" y="682"/>
                      <a:pt x="780" y="687"/>
                    </a:cubicBezTo>
                    <a:lnTo>
                      <a:pt x="780" y="687"/>
                    </a:lnTo>
                    <a:lnTo>
                      <a:pt x="786" y="673"/>
                    </a:lnTo>
                    <a:lnTo>
                      <a:pt x="786" y="673"/>
                    </a:lnTo>
                    <a:cubicBezTo>
                      <a:pt x="783" y="683"/>
                      <a:pt x="780" y="692"/>
                      <a:pt x="777" y="702"/>
                    </a:cubicBezTo>
                    <a:lnTo>
                      <a:pt x="777" y="702"/>
                    </a:lnTo>
                    <a:cubicBezTo>
                      <a:pt x="778" y="697"/>
                      <a:pt x="779" y="692"/>
                      <a:pt x="780" y="687"/>
                    </a:cubicBezTo>
                    <a:lnTo>
                      <a:pt x="780" y="687"/>
                    </a:lnTo>
                    <a:lnTo>
                      <a:pt x="760" y="734"/>
                    </a:lnTo>
                    <a:lnTo>
                      <a:pt x="760" y="734"/>
                    </a:lnTo>
                    <a:cubicBezTo>
                      <a:pt x="763" y="726"/>
                      <a:pt x="765" y="717"/>
                      <a:pt x="768" y="708"/>
                    </a:cubicBezTo>
                    <a:lnTo>
                      <a:pt x="768" y="708"/>
                    </a:lnTo>
                    <a:cubicBezTo>
                      <a:pt x="763" y="723"/>
                      <a:pt x="758" y="736"/>
                      <a:pt x="755" y="745"/>
                    </a:cubicBezTo>
                    <a:lnTo>
                      <a:pt x="760" y="734"/>
                    </a:lnTo>
                    <a:lnTo>
                      <a:pt x="760" y="734"/>
                    </a:lnTo>
                    <a:cubicBezTo>
                      <a:pt x="759" y="736"/>
                      <a:pt x="759" y="738"/>
                      <a:pt x="758" y="740"/>
                    </a:cubicBezTo>
                    <a:lnTo>
                      <a:pt x="758" y="740"/>
                    </a:lnTo>
                    <a:cubicBezTo>
                      <a:pt x="757" y="742"/>
                      <a:pt x="756" y="744"/>
                      <a:pt x="755" y="745"/>
                    </a:cubicBezTo>
                    <a:lnTo>
                      <a:pt x="745" y="761"/>
                    </a:lnTo>
                    <a:lnTo>
                      <a:pt x="745" y="761"/>
                    </a:lnTo>
                    <a:cubicBezTo>
                      <a:pt x="753" y="742"/>
                      <a:pt x="761" y="722"/>
                      <a:pt x="771" y="700"/>
                    </a:cubicBezTo>
                    <a:lnTo>
                      <a:pt x="771" y="700"/>
                    </a:lnTo>
                    <a:cubicBezTo>
                      <a:pt x="770" y="703"/>
                      <a:pt x="769" y="706"/>
                      <a:pt x="768" y="708"/>
                    </a:cubicBezTo>
                    <a:lnTo>
                      <a:pt x="768" y="708"/>
                    </a:lnTo>
                    <a:cubicBezTo>
                      <a:pt x="770" y="704"/>
                      <a:pt x="772" y="699"/>
                      <a:pt x="773" y="694"/>
                    </a:cubicBezTo>
                    <a:lnTo>
                      <a:pt x="773" y="694"/>
                    </a:lnTo>
                    <a:cubicBezTo>
                      <a:pt x="777" y="687"/>
                      <a:pt x="780" y="679"/>
                      <a:pt x="783" y="671"/>
                    </a:cubicBezTo>
                    <a:lnTo>
                      <a:pt x="783" y="671"/>
                    </a:lnTo>
                    <a:cubicBezTo>
                      <a:pt x="784" y="669"/>
                      <a:pt x="784" y="666"/>
                      <a:pt x="785" y="664"/>
                    </a:cubicBezTo>
                    <a:lnTo>
                      <a:pt x="785" y="664"/>
                    </a:lnTo>
                    <a:cubicBezTo>
                      <a:pt x="791" y="649"/>
                      <a:pt x="797" y="632"/>
                      <a:pt x="804" y="614"/>
                    </a:cubicBezTo>
                    <a:close/>
                    <a:moveTo>
                      <a:pt x="723" y="853"/>
                    </a:moveTo>
                    <a:cubicBezTo>
                      <a:pt x="723" y="853"/>
                      <a:pt x="723" y="853"/>
                      <a:pt x="723" y="853"/>
                    </a:cubicBezTo>
                    <a:lnTo>
                      <a:pt x="723" y="853"/>
                    </a:lnTo>
                    <a:cubicBezTo>
                      <a:pt x="716" y="871"/>
                      <a:pt x="708" y="890"/>
                      <a:pt x="700" y="910"/>
                    </a:cubicBezTo>
                    <a:lnTo>
                      <a:pt x="723" y="853"/>
                    </a:lnTo>
                    <a:close/>
                    <a:moveTo>
                      <a:pt x="743" y="765"/>
                    </a:moveTo>
                    <a:lnTo>
                      <a:pt x="743" y="765"/>
                    </a:lnTo>
                    <a:cubicBezTo>
                      <a:pt x="708" y="853"/>
                      <a:pt x="675" y="938"/>
                      <a:pt x="644" y="1019"/>
                    </a:cubicBezTo>
                    <a:lnTo>
                      <a:pt x="644" y="1019"/>
                    </a:lnTo>
                    <a:cubicBezTo>
                      <a:pt x="652" y="990"/>
                      <a:pt x="669" y="939"/>
                      <a:pt x="743" y="765"/>
                    </a:cubicBezTo>
                    <a:close/>
                    <a:moveTo>
                      <a:pt x="540" y="1134"/>
                    </a:moveTo>
                    <a:cubicBezTo>
                      <a:pt x="534" y="1147"/>
                      <a:pt x="528" y="1157"/>
                      <a:pt x="522" y="1164"/>
                    </a:cubicBezTo>
                    <a:lnTo>
                      <a:pt x="522" y="1164"/>
                    </a:lnTo>
                    <a:cubicBezTo>
                      <a:pt x="528" y="1154"/>
                      <a:pt x="534" y="1144"/>
                      <a:pt x="540" y="1134"/>
                    </a:cubicBezTo>
                    <a:close/>
                    <a:moveTo>
                      <a:pt x="925" y="358"/>
                    </a:moveTo>
                    <a:cubicBezTo>
                      <a:pt x="924" y="358"/>
                      <a:pt x="922" y="360"/>
                      <a:pt x="919" y="362"/>
                    </a:cubicBezTo>
                    <a:cubicBezTo>
                      <a:pt x="919" y="362"/>
                      <a:pt x="919" y="362"/>
                      <a:pt x="919" y="362"/>
                    </a:cubicBezTo>
                    <a:lnTo>
                      <a:pt x="919" y="362"/>
                    </a:lnTo>
                    <a:lnTo>
                      <a:pt x="919" y="362"/>
                    </a:lnTo>
                    <a:lnTo>
                      <a:pt x="849" y="539"/>
                    </a:lnTo>
                    <a:lnTo>
                      <a:pt x="849" y="539"/>
                    </a:lnTo>
                    <a:cubicBezTo>
                      <a:pt x="857" y="515"/>
                      <a:pt x="863" y="499"/>
                      <a:pt x="866" y="486"/>
                    </a:cubicBezTo>
                    <a:lnTo>
                      <a:pt x="866" y="486"/>
                    </a:lnTo>
                    <a:lnTo>
                      <a:pt x="919" y="362"/>
                    </a:lnTo>
                    <a:lnTo>
                      <a:pt x="919" y="362"/>
                    </a:lnTo>
                    <a:cubicBezTo>
                      <a:pt x="901" y="403"/>
                      <a:pt x="884" y="441"/>
                      <a:pt x="868" y="477"/>
                    </a:cubicBezTo>
                    <a:lnTo>
                      <a:pt x="868" y="477"/>
                    </a:lnTo>
                    <a:cubicBezTo>
                      <a:pt x="871" y="465"/>
                      <a:pt x="871" y="457"/>
                      <a:pt x="870" y="447"/>
                    </a:cubicBezTo>
                    <a:lnTo>
                      <a:pt x="870" y="447"/>
                    </a:lnTo>
                    <a:cubicBezTo>
                      <a:pt x="868" y="452"/>
                      <a:pt x="866" y="457"/>
                      <a:pt x="865" y="462"/>
                    </a:cubicBezTo>
                    <a:lnTo>
                      <a:pt x="865" y="462"/>
                    </a:lnTo>
                    <a:lnTo>
                      <a:pt x="865" y="461"/>
                    </a:lnTo>
                    <a:lnTo>
                      <a:pt x="865" y="461"/>
                    </a:lnTo>
                    <a:cubicBezTo>
                      <a:pt x="860" y="471"/>
                      <a:pt x="856" y="481"/>
                      <a:pt x="852" y="491"/>
                    </a:cubicBezTo>
                    <a:lnTo>
                      <a:pt x="852" y="491"/>
                    </a:lnTo>
                    <a:cubicBezTo>
                      <a:pt x="852" y="491"/>
                      <a:pt x="853" y="491"/>
                      <a:pt x="853" y="491"/>
                    </a:cubicBezTo>
                    <a:lnTo>
                      <a:pt x="853" y="491"/>
                    </a:lnTo>
                    <a:cubicBezTo>
                      <a:pt x="835" y="535"/>
                      <a:pt x="818" y="577"/>
                      <a:pt x="804" y="614"/>
                    </a:cubicBezTo>
                    <a:lnTo>
                      <a:pt x="804" y="614"/>
                    </a:lnTo>
                    <a:cubicBezTo>
                      <a:pt x="805" y="610"/>
                      <a:pt x="806" y="606"/>
                      <a:pt x="808" y="602"/>
                    </a:cubicBezTo>
                    <a:lnTo>
                      <a:pt x="808" y="602"/>
                    </a:lnTo>
                    <a:cubicBezTo>
                      <a:pt x="801" y="619"/>
                      <a:pt x="794" y="637"/>
                      <a:pt x="787" y="654"/>
                    </a:cubicBezTo>
                    <a:lnTo>
                      <a:pt x="787" y="654"/>
                    </a:lnTo>
                    <a:cubicBezTo>
                      <a:pt x="787" y="651"/>
                      <a:pt x="788" y="648"/>
                      <a:pt x="789" y="645"/>
                    </a:cubicBezTo>
                    <a:lnTo>
                      <a:pt x="789" y="645"/>
                    </a:lnTo>
                    <a:cubicBezTo>
                      <a:pt x="786" y="653"/>
                      <a:pt x="783" y="661"/>
                      <a:pt x="781" y="669"/>
                    </a:cubicBezTo>
                    <a:lnTo>
                      <a:pt x="781" y="669"/>
                    </a:lnTo>
                    <a:cubicBezTo>
                      <a:pt x="768" y="700"/>
                      <a:pt x="756" y="731"/>
                      <a:pt x="744" y="762"/>
                    </a:cubicBezTo>
                    <a:lnTo>
                      <a:pt x="744" y="762"/>
                    </a:lnTo>
                    <a:lnTo>
                      <a:pt x="645" y="910"/>
                    </a:lnTo>
                    <a:cubicBezTo>
                      <a:pt x="605" y="990"/>
                      <a:pt x="580" y="1048"/>
                      <a:pt x="561" y="1090"/>
                    </a:cubicBezTo>
                    <a:lnTo>
                      <a:pt x="561" y="1090"/>
                    </a:lnTo>
                    <a:cubicBezTo>
                      <a:pt x="577" y="1067"/>
                      <a:pt x="597" y="1037"/>
                      <a:pt x="627" y="992"/>
                    </a:cubicBezTo>
                    <a:lnTo>
                      <a:pt x="627" y="992"/>
                    </a:lnTo>
                    <a:cubicBezTo>
                      <a:pt x="624" y="997"/>
                      <a:pt x="621" y="1002"/>
                      <a:pt x="618" y="1008"/>
                    </a:cubicBezTo>
                    <a:lnTo>
                      <a:pt x="618" y="1008"/>
                    </a:lnTo>
                    <a:cubicBezTo>
                      <a:pt x="627" y="994"/>
                      <a:pt x="636" y="979"/>
                      <a:pt x="645" y="965"/>
                    </a:cubicBezTo>
                    <a:lnTo>
                      <a:pt x="645" y="965"/>
                    </a:lnTo>
                    <a:cubicBezTo>
                      <a:pt x="639" y="974"/>
                      <a:pt x="633" y="984"/>
                      <a:pt x="627" y="992"/>
                    </a:cubicBezTo>
                    <a:lnTo>
                      <a:pt x="627" y="992"/>
                    </a:lnTo>
                    <a:cubicBezTo>
                      <a:pt x="635" y="979"/>
                      <a:pt x="641" y="969"/>
                      <a:pt x="645" y="965"/>
                    </a:cubicBezTo>
                    <a:lnTo>
                      <a:pt x="645" y="965"/>
                    </a:lnTo>
                    <a:lnTo>
                      <a:pt x="645" y="965"/>
                    </a:lnTo>
                    <a:lnTo>
                      <a:pt x="645" y="965"/>
                    </a:lnTo>
                    <a:cubicBezTo>
                      <a:pt x="645" y="965"/>
                      <a:pt x="645" y="965"/>
                      <a:pt x="645" y="965"/>
                    </a:cubicBezTo>
                    <a:lnTo>
                      <a:pt x="645" y="965"/>
                    </a:lnTo>
                    <a:lnTo>
                      <a:pt x="153" y="2005"/>
                    </a:lnTo>
                    <a:cubicBezTo>
                      <a:pt x="165" y="1999"/>
                      <a:pt x="176" y="1997"/>
                      <a:pt x="186" y="1997"/>
                    </a:cubicBezTo>
                    <a:cubicBezTo>
                      <a:pt x="204" y="1997"/>
                      <a:pt x="220" y="2003"/>
                      <a:pt x="237" y="2003"/>
                    </a:cubicBezTo>
                    <a:cubicBezTo>
                      <a:pt x="280" y="2003"/>
                      <a:pt x="330" y="1964"/>
                      <a:pt x="444" y="1685"/>
                    </a:cubicBezTo>
                    <a:lnTo>
                      <a:pt x="444" y="1685"/>
                    </a:lnTo>
                    <a:lnTo>
                      <a:pt x="426" y="1731"/>
                    </a:lnTo>
                    <a:cubicBezTo>
                      <a:pt x="443" y="1715"/>
                      <a:pt x="496" y="1568"/>
                      <a:pt x="558" y="1384"/>
                    </a:cubicBezTo>
                    <a:lnTo>
                      <a:pt x="558" y="1384"/>
                    </a:lnTo>
                    <a:cubicBezTo>
                      <a:pt x="569" y="1355"/>
                      <a:pt x="580" y="1325"/>
                      <a:pt x="591" y="1293"/>
                    </a:cubicBezTo>
                    <a:lnTo>
                      <a:pt x="591" y="1293"/>
                    </a:lnTo>
                    <a:lnTo>
                      <a:pt x="572" y="1342"/>
                    </a:lnTo>
                    <a:lnTo>
                      <a:pt x="572" y="1342"/>
                    </a:lnTo>
                    <a:cubicBezTo>
                      <a:pt x="601" y="1256"/>
                      <a:pt x="631" y="1163"/>
                      <a:pt x="661" y="1072"/>
                    </a:cubicBezTo>
                    <a:lnTo>
                      <a:pt x="661" y="1072"/>
                    </a:lnTo>
                    <a:cubicBezTo>
                      <a:pt x="597" y="1313"/>
                      <a:pt x="572" y="1460"/>
                      <a:pt x="426" y="1896"/>
                    </a:cubicBezTo>
                    <a:lnTo>
                      <a:pt x="426" y="1950"/>
                    </a:lnTo>
                    <a:cubicBezTo>
                      <a:pt x="477" y="1900"/>
                      <a:pt x="574" y="1616"/>
                      <a:pt x="589" y="1616"/>
                    </a:cubicBezTo>
                    <a:cubicBezTo>
                      <a:pt x="590" y="1616"/>
                      <a:pt x="591" y="1618"/>
                      <a:pt x="591" y="1622"/>
                    </a:cubicBezTo>
                    <a:cubicBezTo>
                      <a:pt x="645" y="1348"/>
                      <a:pt x="755" y="855"/>
                      <a:pt x="755" y="855"/>
                    </a:cubicBezTo>
                    <a:cubicBezTo>
                      <a:pt x="755" y="827"/>
                      <a:pt x="762" y="781"/>
                      <a:pt x="771" y="734"/>
                    </a:cubicBezTo>
                    <a:lnTo>
                      <a:pt x="771" y="734"/>
                    </a:lnTo>
                    <a:cubicBezTo>
                      <a:pt x="766" y="746"/>
                      <a:pt x="761" y="759"/>
                      <a:pt x="755" y="773"/>
                    </a:cubicBezTo>
                    <a:lnTo>
                      <a:pt x="755" y="773"/>
                    </a:lnTo>
                    <a:cubicBezTo>
                      <a:pt x="755" y="772"/>
                      <a:pt x="756" y="771"/>
                      <a:pt x="756" y="771"/>
                    </a:cubicBezTo>
                    <a:lnTo>
                      <a:pt x="756" y="771"/>
                    </a:lnTo>
                    <a:lnTo>
                      <a:pt x="771" y="732"/>
                    </a:lnTo>
                    <a:lnTo>
                      <a:pt x="771" y="732"/>
                    </a:lnTo>
                    <a:cubicBezTo>
                      <a:pt x="771" y="733"/>
                      <a:pt x="771" y="733"/>
                      <a:pt x="771" y="734"/>
                    </a:cubicBezTo>
                    <a:lnTo>
                      <a:pt x="771" y="734"/>
                    </a:lnTo>
                    <a:cubicBezTo>
                      <a:pt x="781" y="709"/>
                      <a:pt x="790" y="686"/>
                      <a:pt x="799" y="665"/>
                    </a:cubicBezTo>
                    <a:lnTo>
                      <a:pt x="799" y="665"/>
                    </a:lnTo>
                    <a:cubicBezTo>
                      <a:pt x="814" y="637"/>
                      <a:pt x="827" y="613"/>
                      <a:pt x="837" y="594"/>
                    </a:cubicBezTo>
                    <a:lnTo>
                      <a:pt x="837" y="594"/>
                    </a:lnTo>
                    <a:cubicBezTo>
                      <a:pt x="835" y="600"/>
                      <a:pt x="834" y="603"/>
                      <a:pt x="834" y="603"/>
                    </a:cubicBezTo>
                    <a:cubicBezTo>
                      <a:pt x="834" y="603"/>
                      <a:pt x="835" y="599"/>
                      <a:pt x="839" y="591"/>
                    </a:cubicBezTo>
                    <a:lnTo>
                      <a:pt x="839" y="591"/>
                    </a:lnTo>
                    <a:cubicBezTo>
                      <a:pt x="866" y="540"/>
                      <a:pt x="875" y="522"/>
                      <a:pt x="874" y="522"/>
                    </a:cubicBezTo>
                    <a:lnTo>
                      <a:pt x="874" y="522"/>
                    </a:lnTo>
                    <a:cubicBezTo>
                      <a:pt x="873" y="522"/>
                      <a:pt x="864" y="536"/>
                      <a:pt x="854" y="554"/>
                    </a:cubicBezTo>
                    <a:lnTo>
                      <a:pt x="854" y="554"/>
                    </a:lnTo>
                    <a:cubicBezTo>
                      <a:pt x="857" y="546"/>
                      <a:pt x="860" y="537"/>
                      <a:pt x="865" y="526"/>
                    </a:cubicBezTo>
                    <a:cubicBezTo>
                      <a:pt x="865" y="525"/>
                      <a:pt x="865" y="523"/>
                      <a:pt x="865" y="521"/>
                    </a:cubicBezTo>
                    <a:lnTo>
                      <a:pt x="865" y="521"/>
                    </a:lnTo>
                    <a:cubicBezTo>
                      <a:pt x="859" y="535"/>
                      <a:pt x="855" y="548"/>
                      <a:pt x="850" y="559"/>
                    </a:cubicBezTo>
                    <a:lnTo>
                      <a:pt x="850" y="559"/>
                    </a:lnTo>
                    <a:cubicBezTo>
                      <a:pt x="841" y="574"/>
                      <a:pt x="831" y="591"/>
                      <a:pt x="823" y="605"/>
                    </a:cubicBezTo>
                    <a:lnTo>
                      <a:pt x="823" y="605"/>
                    </a:lnTo>
                    <a:cubicBezTo>
                      <a:pt x="828" y="591"/>
                      <a:pt x="833" y="579"/>
                      <a:pt x="838" y="568"/>
                    </a:cubicBezTo>
                    <a:lnTo>
                      <a:pt x="838" y="568"/>
                    </a:lnTo>
                    <a:cubicBezTo>
                      <a:pt x="845" y="553"/>
                      <a:pt x="855" y="536"/>
                      <a:pt x="866" y="516"/>
                    </a:cubicBezTo>
                    <a:lnTo>
                      <a:pt x="866" y="516"/>
                    </a:lnTo>
                    <a:cubicBezTo>
                      <a:pt x="865" y="518"/>
                      <a:pt x="865" y="519"/>
                      <a:pt x="865" y="521"/>
                    </a:cubicBezTo>
                    <a:lnTo>
                      <a:pt x="865" y="521"/>
                    </a:lnTo>
                    <a:cubicBezTo>
                      <a:pt x="866" y="517"/>
                      <a:pt x="868" y="513"/>
                      <a:pt x="870" y="508"/>
                    </a:cubicBezTo>
                    <a:lnTo>
                      <a:pt x="870" y="508"/>
                    </a:lnTo>
                    <a:cubicBezTo>
                      <a:pt x="868" y="511"/>
                      <a:pt x="867" y="513"/>
                      <a:pt x="866" y="516"/>
                    </a:cubicBezTo>
                    <a:lnTo>
                      <a:pt x="866" y="516"/>
                    </a:lnTo>
                    <a:cubicBezTo>
                      <a:pt x="871" y="484"/>
                      <a:pt x="895" y="424"/>
                      <a:pt x="925" y="358"/>
                    </a:cubicBezTo>
                    <a:close/>
                    <a:moveTo>
                      <a:pt x="618" y="1008"/>
                    </a:moveTo>
                    <a:cubicBezTo>
                      <a:pt x="590" y="1054"/>
                      <a:pt x="564" y="1096"/>
                      <a:pt x="540" y="1134"/>
                    </a:cubicBezTo>
                    <a:lnTo>
                      <a:pt x="540" y="1134"/>
                    </a:lnTo>
                    <a:cubicBezTo>
                      <a:pt x="546" y="1122"/>
                      <a:pt x="553" y="1108"/>
                      <a:pt x="561" y="1090"/>
                    </a:cubicBezTo>
                    <a:lnTo>
                      <a:pt x="561" y="1090"/>
                    </a:lnTo>
                    <a:cubicBezTo>
                      <a:pt x="529" y="1136"/>
                      <a:pt x="516" y="1149"/>
                      <a:pt x="481" y="1184"/>
                    </a:cubicBezTo>
                    <a:cubicBezTo>
                      <a:pt x="498" y="1184"/>
                      <a:pt x="510" y="1178"/>
                      <a:pt x="522" y="1164"/>
                    </a:cubicBezTo>
                    <a:lnTo>
                      <a:pt x="522" y="1164"/>
                    </a:lnTo>
                    <a:cubicBezTo>
                      <a:pt x="494" y="1209"/>
                      <a:pt x="469" y="1249"/>
                      <a:pt x="447" y="1285"/>
                    </a:cubicBezTo>
                    <a:lnTo>
                      <a:pt x="447" y="1285"/>
                    </a:lnTo>
                    <a:cubicBezTo>
                      <a:pt x="391" y="1363"/>
                      <a:pt x="332" y="1454"/>
                      <a:pt x="282" y="1537"/>
                    </a:cubicBezTo>
                    <a:lnTo>
                      <a:pt x="282" y="1537"/>
                    </a:lnTo>
                    <a:cubicBezTo>
                      <a:pt x="257" y="1568"/>
                      <a:pt x="234" y="1595"/>
                      <a:pt x="207" y="1622"/>
                    </a:cubicBezTo>
                    <a:cubicBezTo>
                      <a:pt x="207" y="1626"/>
                      <a:pt x="209" y="1628"/>
                      <a:pt x="211" y="1628"/>
                    </a:cubicBezTo>
                    <a:cubicBezTo>
                      <a:pt x="217" y="1628"/>
                      <a:pt x="229" y="1616"/>
                      <a:pt x="245" y="1597"/>
                    </a:cubicBezTo>
                    <a:lnTo>
                      <a:pt x="245" y="1597"/>
                    </a:lnTo>
                    <a:cubicBezTo>
                      <a:pt x="180" y="1707"/>
                      <a:pt x="136" y="1791"/>
                      <a:pt x="145" y="1791"/>
                    </a:cubicBezTo>
                    <a:cubicBezTo>
                      <a:pt x="147" y="1791"/>
                      <a:pt x="149" y="1790"/>
                      <a:pt x="153" y="1786"/>
                    </a:cubicBezTo>
                    <a:lnTo>
                      <a:pt x="153" y="1786"/>
                    </a:lnTo>
                    <a:cubicBezTo>
                      <a:pt x="5" y="2022"/>
                      <a:pt x="1" y="2068"/>
                      <a:pt x="28" y="2068"/>
                    </a:cubicBezTo>
                    <a:cubicBezTo>
                      <a:pt x="45" y="2068"/>
                      <a:pt x="74" y="2050"/>
                      <a:pt x="89" y="2050"/>
                    </a:cubicBezTo>
                    <a:cubicBezTo>
                      <a:pt x="94" y="2050"/>
                      <a:pt x="98" y="2053"/>
                      <a:pt x="98" y="2060"/>
                    </a:cubicBezTo>
                    <a:cubicBezTo>
                      <a:pt x="244" y="1865"/>
                      <a:pt x="521" y="1191"/>
                      <a:pt x="618" y="1008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7" name="Google Shape;4467;p32"/>
              <p:cNvSpPr/>
              <p:nvPr/>
            </p:nvSpPr>
            <p:spPr>
              <a:xfrm>
                <a:off x="6566357" y="2300490"/>
                <a:ext cx="1369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111" h="220" extrusionOk="0">
                    <a:moveTo>
                      <a:pt x="110" y="0"/>
                    </a:moveTo>
                    <a:lnTo>
                      <a:pt x="110" y="0"/>
                    </a:lnTo>
                    <a:cubicBezTo>
                      <a:pt x="55" y="110"/>
                      <a:pt x="1" y="164"/>
                      <a:pt x="1" y="219"/>
                    </a:cubicBez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8" name="Google Shape;4468;p32"/>
              <p:cNvSpPr/>
              <p:nvPr/>
            </p:nvSpPr>
            <p:spPr>
              <a:xfrm>
                <a:off x="6543455" y="2297172"/>
                <a:ext cx="29746" cy="28409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321" extrusionOk="0">
                    <a:moveTo>
                      <a:pt x="2234" y="89"/>
                    </a:moveTo>
                    <a:cubicBezTo>
                      <a:pt x="2227" y="89"/>
                      <a:pt x="2222" y="108"/>
                      <a:pt x="2236" y="152"/>
                    </a:cubicBezTo>
                    <a:lnTo>
                      <a:pt x="2236" y="152"/>
                    </a:lnTo>
                    <a:cubicBezTo>
                      <a:pt x="2251" y="113"/>
                      <a:pt x="2242" y="89"/>
                      <a:pt x="2234" y="89"/>
                    </a:cubicBezTo>
                    <a:close/>
                    <a:moveTo>
                      <a:pt x="2236" y="152"/>
                    </a:moveTo>
                    <a:lnTo>
                      <a:pt x="2236" y="152"/>
                    </a:lnTo>
                    <a:cubicBezTo>
                      <a:pt x="2224" y="184"/>
                      <a:pt x="2196" y="227"/>
                      <a:pt x="2136" y="274"/>
                    </a:cubicBezTo>
                    <a:cubicBezTo>
                      <a:pt x="2118" y="310"/>
                      <a:pt x="2102" y="341"/>
                      <a:pt x="2086" y="367"/>
                    </a:cubicBezTo>
                    <a:lnTo>
                      <a:pt x="2086" y="367"/>
                    </a:lnTo>
                    <a:cubicBezTo>
                      <a:pt x="2184" y="431"/>
                      <a:pt x="2239" y="440"/>
                      <a:pt x="2308" y="440"/>
                    </a:cubicBezTo>
                    <a:cubicBezTo>
                      <a:pt x="2338" y="440"/>
                      <a:pt x="2370" y="438"/>
                      <a:pt x="2410" y="438"/>
                    </a:cubicBezTo>
                    <a:cubicBezTo>
                      <a:pt x="2301" y="298"/>
                      <a:pt x="2254" y="206"/>
                      <a:pt x="2236" y="152"/>
                    </a:cubicBezTo>
                    <a:close/>
                    <a:moveTo>
                      <a:pt x="1643" y="0"/>
                    </a:moveTo>
                    <a:cubicBezTo>
                      <a:pt x="1424" y="329"/>
                      <a:pt x="1205" y="657"/>
                      <a:pt x="1151" y="1041"/>
                    </a:cubicBezTo>
                    <a:cubicBezTo>
                      <a:pt x="767" y="986"/>
                      <a:pt x="1315" y="548"/>
                      <a:pt x="712" y="438"/>
                    </a:cubicBezTo>
                    <a:lnTo>
                      <a:pt x="712" y="438"/>
                    </a:lnTo>
                    <a:cubicBezTo>
                      <a:pt x="439" y="931"/>
                      <a:pt x="1370" y="986"/>
                      <a:pt x="1151" y="1588"/>
                    </a:cubicBezTo>
                    <a:cubicBezTo>
                      <a:pt x="1110" y="1548"/>
                      <a:pt x="1086" y="1532"/>
                      <a:pt x="1075" y="1532"/>
                    </a:cubicBezTo>
                    <a:cubicBezTo>
                      <a:pt x="1047" y="1532"/>
                      <a:pt x="1097" y="1634"/>
                      <a:pt x="1154" y="1704"/>
                    </a:cubicBezTo>
                    <a:lnTo>
                      <a:pt x="1154" y="1704"/>
                    </a:lnTo>
                    <a:cubicBezTo>
                      <a:pt x="863" y="1559"/>
                      <a:pt x="419" y="1260"/>
                      <a:pt x="274" y="1260"/>
                    </a:cubicBezTo>
                    <a:cubicBezTo>
                      <a:pt x="384" y="1369"/>
                      <a:pt x="55" y="1424"/>
                      <a:pt x="0" y="1479"/>
                    </a:cubicBezTo>
                    <a:cubicBezTo>
                      <a:pt x="439" y="1479"/>
                      <a:pt x="219" y="1643"/>
                      <a:pt x="712" y="1643"/>
                    </a:cubicBezTo>
                    <a:cubicBezTo>
                      <a:pt x="938" y="1676"/>
                      <a:pt x="1126" y="1708"/>
                      <a:pt x="1175" y="1729"/>
                    </a:cubicBezTo>
                    <a:lnTo>
                      <a:pt x="1175" y="1729"/>
                    </a:lnTo>
                    <a:cubicBezTo>
                      <a:pt x="1175" y="1729"/>
                      <a:pt x="1176" y="1729"/>
                      <a:pt x="1176" y="1729"/>
                    </a:cubicBezTo>
                    <a:lnTo>
                      <a:pt x="1176" y="1729"/>
                    </a:lnTo>
                    <a:cubicBezTo>
                      <a:pt x="1176" y="1729"/>
                      <a:pt x="1176" y="1729"/>
                      <a:pt x="1176" y="1729"/>
                    </a:cubicBezTo>
                    <a:lnTo>
                      <a:pt x="1176" y="1729"/>
                    </a:lnTo>
                    <a:cubicBezTo>
                      <a:pt x="1186" y="1733"/>
                      <a:pt x="1189" y="1737"/>
                      <a:pt x="1187" y="1740"/>
                    </a:cubicBezTo>
                    <a:lnTo>
                      <a:pt x="1187" y="1740"/>
                    </a:lnTo>
                    <a:cubicBezTo>
                      <a:pt x="1183" y="1737"/>
                      <a:pt x="1179" y="1733"/>
                      <a:pt x="1176" y="1729"/>
                    </a:cubicBezTo>
                    <a:lnTo>
                      <a:pt x="1176" y="1729"/>
                    </a:lnTo>
                    <a:cubicBezTo>
                      <a:pt x="1170" y="1736"/>
                      <a:pt x="1165" y="1742"/>
                      <a:pt x="1160" y="1748"/>
                    </a:cubicBezTo>
                    <a:lnTo>
                      <a:pt x="1160" y="1748"/>
                    </a:lnTo>
                    <a:cubicBezTo>
                      <a:pt x="1176" y="1746"/>
                      <a:pt x="1184" y="1744"/>
                      <a:pt x="1187" y="1740"/>
                    </a:cubicBezTo>
                    <a:lnTo>
                      <a:pt x="1187" y="1740"/>
                    </a:lnTo>
                    <a:cubicBezTo>
                      <a:pt x="1205" y="1758"/>
                      <a:pt x="1223" y="1769"/>
                      <a:pt x="1237" y="1769"/>
                    </a:cubicBezTo>
                    <a:cubicBezTo>
                      <a:pt x="1247" y="1769"/>
                      <a:pt x="1254" y="1764"/>
                      <a:pt x="1260" y="1753"/>
                    </a:cubicBezTo>
                    <a:cubicBezTo>
                      <a:pt x="1237" y="1743"/>
                      <a:pt x="1212" y="1732"/>
                      <a:pt x="1185" y="1719"/>
                    </a:cubicBezTo>
                    <a:lnTo>
                      <a:pt x="1185" y="1719"/>
                    </a:lnTo>
                    <a:cubicBezTo>
                      <a:pt x="1191" y="1712"/>
                      <a:pt x="1198" y="1705"/>
                      <a:pt x="1205" y="1698"/>
                    </a:cubicBezTo>
                    <a:cubicBezTo>
                      <a:pt x="1370" y="1479"/>
                      <a:pt x="1479" y="1260"/>
                      <a:pt x="1589" y="1041"/>
                    </a:cubicBezTo>
                    <a:lnTo>
                      <a:pt x="1589" y="1041"/>
                    </a:lnTo>
                    <a:cubicBezTo>
                      <a:pt x="1643" y="1096"/>
                      <a:pt x="1753" y="1041"/>
                      <a:pt x="1534" y="1260"/>
                    </a:cubicBezTo>
                    <a:cubicBezTo>
                      <a:pt x="1808" y="1041"/>
                      <a:pt x="1972" y="931"/>
                      <a:pt x="2082" y="657"/>
                    </a:cubicBezTo>
                    <a:cubicBezTo>
                      <a:pt x="2016" y="525"/>
                      <a:pt x="1976" y="508"/>
                      <a:pt x="1967" y="507"/>
                    </a:cubicBezTo>
                    <a:lnTo>
                      <a:pt x="1967" y="507"/>
                    </a:lnTo>
                    <a:cubicBezTo>
                      <a:pt x="1976" y="505"/>
                      <a:pt x="2015" y="489"/>
                      <a:pt x="2086" y="367"/>
                    </a:cubicBezTo>
                    <a:lnTo>
                      <a:pt x="2086" y="367"/>
                    </a:lnTo>
                    <a:cubicBezTo>
                      <a:pt x="1993" y="306"/>
                      <a:pt x="1862" y="197"/>
                      <a:pt x="1643" y="0"/>
                    </a:cubicBezTo>
                    <a:close/>
                    <a:moveTo>
                      <a:pt x="55" y="1588"/>
                    </a:moveTo>
                    <a:cubicBezTo>
                      <a:pt x="515" y="1694"/>
                      <a:pt x="678" y="1755"/>
                      <a:pt x="1059" y="1799"/>
                    </a:cubicBezTo>
                    <a:lnTo>
                      <a:pt x="1059" y="1799"/>
                    </a:lnTo>
                    <a:cubicBezTo>
                      <a:pt x="1058" y="1792"/>
                      <a:pt x="1017" y="1783"/>
                      <a:pt x="1027" y="1783"/>
                    </a:cubicBezTo>
                    <a:cubicBezTo>
                      <a:pt x="1033" y="1783"/>
                      <a:pt x="1059" y="1787"/>
                      <a:pt x="1129" y="1797"/>
                    </a:cubicBezTo>
                    <a:lnTo>
                      <a:pt x="1129" y="1797"/>
                    </a:lnTo>
                    <a:cubicBezTo>
                      <a:pt x="1138" y="1780"/>
                      <a:pt x="1148" y="1764"/>
                      <a:pt x="1160" y="1748"/>
                    </a:cubicBezTo>
                    <a:lnTo>
                      <a:pt x="1160" y="1748"/>
                    </a:lnTo>
                    <a:cubicBezTo>
                      <a:pt x="1137" y="1751"/>
                      <a:pt x="1098" y="1753"/>
                      <a:pt x="1041" y="1753"/>
                    </a:cubicBezTo>
                    <a:cubicBezTo>
                      <a:pt x="767" y="1698"/>
                      <a:pt x="822" y="1698"/>
                      <a:pt x="822" y="1698"/>
                    </a:cubicBezTo>
                    <a:cubicBezTo>
                      <a:pt x="274" y="1588"/>
                      <a:pt x="548" y="1643"/>
                      <a:pt x="55" y="1588"/>
                    </a:cubicBezTo>
                    <a:close/>
                    <a:moveTo>
                      <a:pt x="1588" y="1850"/>
                    </a:moveTo>
                    <a:cubicBezTo>
                      <a:pt x="1639" y="1854"/>
                      <a:pt x="1691" y="1857"/>
                      <a:pt x="1740" y="1859"/>
                    </a:cubicBezTo>
                    <a:lnTo>
                      <a:pt x="1740" y="1859"/>
                    </a:lnTo>
                    <a:cubicBezTo>
                      <a:pt x="1728" y="1861"/>
                      <a:pt x="1714" y="1862"/>
                      <a:pt x="1698" y="1862"/>
                    </a:cubicBezTo>
                    <a:lnTo>
                      <a:pt x="1588" y="1850"/>
                    </a:lnTo>
                    <a:close/>
                    <a:moveTo>
                      <a:pt x="1129" y="1797"/>
                    </a:moveTo>
                    <a:cubicBezTo>
                      <a:pt x="1127" y="1800"/>
                      <a:pt x="1125" y="1803"/>
                      <a:pt x="1124" y="1806"/>
                    </a:cubicBezTo>
                    <a:lnTo>
                      <a:pt x="1124" y="1806"/>
                    </a:lnTo>
                    <a:cubicBezTo>
                      <a:pt x="1102" y="1804"/>
                      <a:pt x="1080" y="1802"/>
                      <a:pt x="1059" y="1799"/>
                    </a:cubicBezTo>
                    <a:lnTo>
                      <a:pt x="1059" y="1799"/>
                    </a:lnTo>
                    <a:cubicBezTo>
                      <a:pt x="1060" y="1804"/>
                      <a:pt x="1044" y="1808"/>
                      <a:pt x="986" y="1808"/>
                    </a:cubicBezTo>
                    <a:cubicBezTo>
                      <a:pt x="1026" y="1808"/>
                      <a:pt x="1072" y="1809"/>
                      <a:pt x="1121" y="1812"/>
                    </a:cubicBezTo>
                    <a:lnTo>
                      <a:pt x="1121" y="1812"/>
                    </a:lnTo>
                    <a:cubicBezTo>
                      <a:pt x="1088" y="1884"/>
                      <a:pt x="1076" y="1983"/>
                      <a:pt x="1041" y="2191"/>
                    </a:cubicBezTo>
                    <a:cubicBezTo>
                      <a:pt x="931" y="2191"/>
                      <a:pt x="877" y="2136"/>
                      <a:pt x="877" y="2136"/>
                    </a:cubicBezTo>
                    <a:lnTo>
                      <a:pt x="877" y="2136"/>
                    </a:lnTo>
                    <a:cubicBezTo>
                      <a:pt x="821" y="2266"/>
                      <a:pt x="929" y="2321"/>
                      <a:pt x="1091" y="2321"/>
                    </a:cubicBezTo>
                    <a:cubicBezTo>
                      <a:pt x="1404" y="2321"/>
                      <a:pt x="1916" y="2115"/>
                      <a:pt x="1808" y="1862"/>
                    </a:cubicBezTo>
                    <a:cubicBezTo>
                      <a:pt x="1808" y="1862"/>
                      <a:pt x="1808" y="1862"/>
                      <a:pt x="1808" y="1862"/>
                    </a:cubicBezTo>
                    <a:lnTo>
                      <a:pt x="1808" y="1862"/>
                    </a:lnTo>
                    <a:cubicBezTo>
                      <a:pt x="1826" y="1862"/>
                      <a:pt x="1845" y="1862"/>
                      <a:pt x="1863" y="1862"/>
                    </a:cubicBezTo>
                    <a:lnTo>
                      <a:pt x="1972" y="1862"/>
                    </a:lnTo>
                    <a:cubicBezTo>
                      <a:pt x="1915" y="1860"/>
                      <a:pt x="1860" y="1857"/>
                      <a:pt x="1808" y="1854"/>
                    </a:cubicBezTo>
                    <a:lnTo>
                      <a:pt x="1808" y="1854"/>
                    </a:lnTo>
                    <a:cubicBezTo>
                      <a:pt x="1808" y="1842"/>
                      <a:pt x="1807" y="1838"/>
                      <a:pt x="1804" y="1838"/>
                    </a:cubicBezTo>
                    <a:cubicBezTo>
                      <a:pt x="1799" y="1838"/>
                      <a:pt x="1789" y="1846"/>
                      <a:pt x="1769" y="1852"/>
                    </a:cubicBezTo>
                    <a:lnTo>
                      <a:pt x="1769" y="1852"/>
                    </a:lnTo>
                    <a:cubicBezTo>
                      <a:pt x="1639" y="1846"/>
                      <a:pt x="1525" y="1839"/>
                      <a:pt x="1425" y="1832"/>
                    </a:cubicBezTo>
                    <a:lnTo>
                      <a:pt x="1425" y="1832"/>
                    </a:lnTo>
                    <a:lnTo>
                      <a:pt x="1205" y="1808"/>
                    </a:lnTo>
                    <a:cubicBezTo>
                      <a:pt x="1175" y="1803"/>
                      <a:pt x="1150" y="1800"/>
                      <a:pt x="1129" y="1797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9" name="Google Shape;4469;p32"/>
              <p:cNvSpPr/>
              <p:nvPr/>
            </p:nvSpPr>
            <p:spPr>
              <a:xfrm>
                <a:off x="6563528" y="2306448"/>
                <a:ext cx="2171" cy="3244"/>
              </a:xfrm>
              <a:custGeom>
                <a:avLst/>
                <a:gdLst/>
                <a:ahLst/>
                <a:cxnLst/>
                <a:rect l="l" t="t" r="r" b="b"/>
                <a:pathLst>
                  <a:path w="176" h="265" extrusionOk="0">
                    <a:moveTo>
                      <a:pt x="176" y="1"/>
                    </a:moveTo>
                    <a:lnTo>
                      <a:pt x="0" y="264"/>
                    </a:lnTo>
                    <a:lnTo>
                      <a:pt x="66" y="165"/>
                    </a:lnTo>
                    <a:lnTo>
                      <a:pt x="176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0" name="Google Shape;4470;p32"/>
              <p:cNvSpPr/>
              <p:nvPr/>
            </p:nvSpPr>
            <p:spPr>
              <a:xfrm>
                <a:off x="6554229" y="2319368"/>
                <a:ext cx="2899" cy="505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13" extrusionOk="0">
                    <a:moveTo>
                      <a:pt x="234" y="1"/>
                    </a:moveTo>
                    <a:lnTo>
                      <a:pt x="234" y="1"/>
                    </a:lnTo>
                    <a:cubicBezTo>
                      <a:pt x="234" y="1"/>
                      <a:pt x="226" y="15"/>
                      <a:pt x="212" y="41"/>
                    </a:cubicBezTo>
                    <a:lnTo>
                      <a:pt x="212" y="41"/>
                    </a:lnTo>
                    <a:cubicBezTo>
                      <a:pt x="215" y="37"/>
                      <a:pt x="217" y="33"/>
                      <a:pt x="220" y="29"/>
                    </a:cubicBezTo>
                    <a:cubicBezTo>
                      <a:pt x="230" y="10"/>
                      <a:pt x="234" y="1"/>
                      <a:pt x="234" y="1"/>
                    </a:cubicBezTo>
                    <a:close/>
                    <a:moveTo>
                      <a:pt x="212" y="41"/>
                    </a:moveTo>
                    <a:lnTo>
                      <a:pt x="212" y="41"/>
                    </a:lnTo>
                    <a:cubicBezTo>
                      <a:pt x="152" y="133"/>
                      <a:pt x="126" y="190"/>
                      <a:pt x="94" y="254"/>
                    </a:cubicBezTo>
                    <a:lnTo>
                      <a:pt x="94" y="254"/>
                    </a:lnTo>
                    <a:cubicBezTo>
                      <a:pt x="147" y="161"/>
                      <a:pt x="188" y="85"/>
                      <a:pt x="212" y="41"/>
                    </a:cubicBezTo>
                    <a:close/>
                    <a:moveTo>
                      <a:pt x="94" y="254"/>
                    </a:moveTo>
                    <a:lnTo>
                      <a:pt x="94" y="254"/>
                    </a:lnTo>
                    <a:cubicBezTo>
                      <a:pt x="66" y="303"/>
                      <a:pt x="34" y="357"/>
                      <a:pt x="1" y="413"/>
                    </a:cubicBezTo>
                    <a:cubicBezTo>
                      <a:pt x="44" y="347"/>
                      <a:pt x="71" y="299"/>
                      <a:pt x="94" y="254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1" name="Google Shape;4471;p32"/>
              <p:cNvSpPr/>
              <p:nvPr/>
            </p:nvSpPr>
            <p:spPr>
              <a:xfrm>
                <a:off x="6543455" y="2317067"/>
                <a:ext cx="4059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329" h="56" extrusionOk="0">
                    <a:moveTo>
                      <a:pt x="0" y="0"/>
                    </a:moveTo>
                    <a:lnTo>
                      <a:pt x="165" y="55"/>
                    </a:lnTo>
                    <a:lnTo>
                      <a:pt x="329" y="55"/>
                    </a:lnTo>
                    <a:cubicBezTo>
                      <a:pt x="110" y="0"/>
                      <a:pt x="55" y="0"/>
                      <a:pt x="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32"/>
              <p:cNvSpPr/>
              <p:nvPr/>
            </p:nvSpPr>
            <p:spPr>
              <a:xfrm>
                <a:off x="6549519" y="2319053"/>
                <a:ext cx="18926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56" extrusionOk="0">
                    <a:moveTo>
                      <a:pt x="110" y="1"/>
                    </a:moveTo>
                    <a:cubicBezTo>
                      <a:pt x="0" y="1"/>
                      <a:pt x="877" y="55"/>
                      <a:pt x="1041" y="55"/>
                    </a:cubicBezTo>
                    <a:lnTo>
                      <a:pt x="1534" y="55"/>
                    </a:lnTo>
                    <a:cubicBezTo>
                      <a:pt x="1041" y="55"/>
                      <a:pt x="548" y="1"/>
                      <a:pt x="11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3" name="Google Shape;4473;p32"/>
              <p:cNvSpPr/>
              <p:nvPr/>
            </p:nvSpPr>
            <p:spPr>
              <a:xfrm>
                <a:off x="6533345" y="2319719"/>
                <a:ext cx="34483" cy="13831"/>
              </a:xfrm>
              <a:custGeom>
                <a:avLst/>
                <a:gdLst/>
                <a:ahLst/>
                <a:cxnLst/>
                <a:rect l="l" t="t" r="r" b="b"/>
                <a:pathLst>
                  <a:path w="2795" h="1130" extrusionOk="0">
                    <a:moveTo>
                      <a:pt x="2356" y="0"/>
                    </a:moveTo>
                    <a:lnTo>
                      <a:pt x="2182" y="44"/>
                    </a:lnTo>
                    <a:lnTo>
                      <a:pt x="2182" y="44"/>
                    </a:lnTo>
                    <a:cubicBezTo>
                      <a:pt x="2269" y="34"/>
                      <a:pt x="2354" y="23"/>
                      <a:pt x="2435" y="12"/>
                    </a:cubicBezTo>
                    <a:lnTo>
                      <a:pt x="2435" y="12"/>
                    </a:lnTo>
                    <a:cubicBezTo>
                      <a:pt x="2441" y="18"/>
                      <a:pt x="2435" y="25"/>
                      <a:pt x="2441" y="25"/>
                    </a:cubicBezTo>
                    <a:cubicBezTo>
                      <a:pt x="2447" y="25"/>
                      <a:pt x="2465" y="19"/>
                      <a:pt x="2520" y="0"/>
                    </a:cubicBezTo>
                    <a:lnTo>
                      <a:pt x="2520" y="0"/>
                    </a:lnTo>
                    <a:cubicBezTo>
                      <a:pt x="2493" y="4"/>
                      <a:pt x="2464" y="8"/>
                      <a:pt x="2435" y="12"/>
                    </a:cubicBezTo>
                    <a:lnTo>
                      <a:pt x="2435" y="12"/>
                    </a:lnTo>
                    <a:cubicBezTo>
                      <a:pt x="2428" y="6"/>
                      <a:pt x="2410" y="0"/>
                      <a:pt x="2356" y="0"/>
                    </a:cubicBezTo>
                    <a:close/>
                    <a:moveTo>
                      <a:pt x="2575" y="274"/>
                    </a:moveTo>
                    <a:cubicBezTo>
                      <a:pt x="2522" y="285"/>
                      <a:pt x="2462" y="297"/>
                      <a:pt x="2399" y="311"/>
                    </a:cubicBezTo>
                    <a:lnTo>
                      <a:pt x="2399" y="311"/>
                    </a:lnTo>
                    <a:cubicBezTo>
                      <a:pt x="2516" y="289"/>
                      <a:pt x="2575" y="274"/>
                      <a:pt x="2575" y="274"/>
                    </a:cubicBezTo>
                    <a:close/>
                    <a:moveTo>
                      <a:pt x="2265" y="319"/>
                    </a:moveTo>
                    <a:lnTo>
                      <a:pt x="2265" y="319"/>
                    </a:lnTo>
                    <a:cubicBezTo>
                      <a:pt x="2259" y="323"/>
                      <a:pt x="2253" y="329"/>
                      <a:pt x="2247" y="334"/>
                    </a:cubicBezTo>
                    <a:lnTo>
                      <a:pt x="2247" y="334"/>
                    </a:lnTo>
                    <a:cubicBezTo>
                      <a:pt x="2244" y="336"/>
                      <a:pt x="2242" y="337"/>
                      <a:pt x="2240" y="338"/>
                    </a:cubicBezTo>
                    <a:lnTo>
                      <a:pt x="2240" y="338"/>
                    </a:lnTo>
                    <a:cubicBezTo>
                      <a:pt x="2241" y="338"/>
                      <a:pt x="2242" y="338"/>
                      <a:pt x="2243" y="338"/>
                    </a:cubicBezTo>
                    <a:lnTo>
                      <a:pt x="2243" y="338"/>
                    </a:lnTo>
                    <a:cubicBezTo>
                      <a:pt x="2240" y="341"/>
                      <a:pt x="2236" y="344"/>
                      <a:pt x="2233" y="347"/>
                    </a:cubicBezTo>
                    <a:lnTo>
                      <a:pt x="2233" y="347"/>
                    </a:lnTo>
                    <a:cubicBezTo>
                      <a:pt x="2228" y="348"/>
                      <a:pt x="2223" y="349"/>
                      <a:pt x="2218" y="350"/>
                    </a:cubicBezTo>
                    <a:lnTo>
                      <a:pt x="2218" y="350"/>
                    </a:lnTo>
                    <a:cubicBezTo>
                      <a:pt x="2197" y="361"/>
                      <a:pt x="2177" y="372"/>
                      <a:pt x="2158" y="383"/>
                    </a:cubicBezTo>
                    <a:lnTo>
                      <a:pt x="2158" y="383"/>
                    </a:lnTo>
                    <a:lnTo>
                      <a:pt x="1918" y="438"/>
                    </a:lnTo>
                    <a:cubicBezTo>
                      <a:pt x="1849" y="438"/>
                      <a:pt x="2016" y="396"/>
                      <a:pt x="2218" y="350"/>
                    </a:cubicBezTo>
                    <a:lnTo>
                      <a:pt x="2218" y="350"/>
                    </a:lnTo>
                    <a:cubicBezTo>
                      <a:pt x="2225" y="346"/>
                      <a:pt x="2233" y="342"/>
                      <a:pt x="2240" y="338"/>
                    </a:cubicBezTo>
                    <a:lnTo>
                      <a:pt x="2240" y="338"/>
                    </a:lnTo>
                    <a:cubicBezTo>
                      <a:pt x="2151" y="352"/>
                      <a:pt x="2043" y="368"/>
                      <a:pt x="1918" y="384"/>
                    </a:cubicBezTo>
                    <a:lnTo>
                      <a:pt x="2265" y="319"/>
                    </a:lnTo>
                    <a:close/>
                    <a:moveTo>
                      <a:pt x="2639" y="431"/>
                    </a:moveTo>
                    <a:lnTo>
                      <a:pt x="2639" y="431"/>
                    </a:lnTo>
                    <a:cubicBezTo>
                      <a:pt x="2638" y="431"/>
                      <a:pt x="2633" y="434"/>
                      <a:pt x="2624" y="438"/>
                    </a:cubicBezTo>
                    <a:lnTo>
                      <a:pt x="2630" y="438"/>
                    </a:lnTo>
                    <a:cubicBezTo>
                      <a:pt x="2637" y="434"/>
                      <a:pt x="2640" y="431"/>
                      <a:pt x="2639" y="431"/>
                    </a:cubicBezTo>
                    <a:close/>
                    <a:moveTo>
                      <a:pt x="1973" y="493"/>
                    </a:moveTo>
                    <a:cubicBezTo>
                      <a:pt x="1964" y="495"/>
                      <a:pt x="1956" y="496"/>
                      <a:pt x="1948" y="498"/>
                    </a:cubicBezTo>
                    <a:lnTo>
                      <a:pt x="1948" y="498"/>
                    </a:lnTo>
                    <a:cubicBezTo>
                      <a:pt x="1946" y="499"/>
                      <a:pt x="1944" y="500"/>
                      <a:pt x="1942" y="501"/>
                    </a:cubicBezTo>
                    <a:lnTo>
                      <a:pt x="1942" y="501"/>
                    </a:lnTo>
                    <a:cubicBezTo>
                      <a:pt x="1952" y="498"/>
                      <a:pt x="1962" y="496"/>
                      <a:pt x="1973" y="493"/>
                    </a:cubicBezTo>
                    <a:close/>
                    <a:moveTo>
                      <a:pt x="2000" y="525"/>
                    </a:moveTo>
                    <a:cubicBezTo>
                      <a:pt x="1991" y="525"/>
                      <a:pt x="1923" y="538"/>
                      <a:pt x="1844" y="554"/>
                    </a:cubicBezTo>
                    <a:lnTo>
                      <a:pt x="1844" y="554"/>
                    </a:lnTo>
                    <a:cubicBezTo>
                      <a:pt x="1828" y="562"/>
                      <a:pt x="1814" y="570"/>
                      <a:pt x="1799" y="578"/>
                    </a:cubicBezTo>
                    <a:lnTo>
                      <a:pt x="1799" y="578"/>
                    </a:lnTo>
                    <a:cubicBezTo>
                      <a:pt x="1833" y="569"/>
                      <a:pt x="1872" y="560"/>
                      <a:pt x="1918" y="548"/>
                    </a:cubicBezTo>
                    <a:cubicBezTo>
                      <a:pt x="1985" y="531"/>
                      <a:pt x="2007" y="525"/>
                      <a:pt x="2000" y="525"/>
                    </a:cubicBezTo>
                    <a:close/>
                    <a:moveTo>
                      <a:pt x="1942" y="501"/>
                    </a:moveTo>
                    <a:lnTo>
                      <a:pt x="1942" y="501"/>
                    </a:lnTo>
                    <a:cubicBezTo>
                      <a:pt x="1627" y="580"/>
                      <a:pt x="1541" y="605"/>
                      <a:pt x="1562" y="605"/>
                    </a:cubicBezTo>
                    <a:cubicBezTo>
                      <a:pt x="1585" y="605"/>
                      <a:pt x="1727" y="577"/>
                      <a:pt x="1844" y="554"/>
                    </a:cubicBezTo>
                    <a:lnTo>
                      <a:pt x="1844" y="554"/>
                    </a:lnTo>
                    <a:cubicBezTo>
                      <a:pt x="1874" y="537"/>
                      <a:pt x="1907" y="520"/>
                      <a:pt x="1942" y="501"/>
                    </a:cubicBezTo>
                    <a:close/>
                    <a:moveTo>
                      <a:pt x="1799" y="578"/>
                    </a:moveTo>
                    <a:cubicBezTo>
                      <a:pt x="1517" y="648"/>
                      <a:pt x="1641" y="614"/>
                      <a:pt x="1151" y="712"/>
                    </a:cubicBezTo>
                    <a:cubicBezTo>
                      <a:pt x="1374" y="672"/>
                      <a:pt x="1454" y="661"/>
                      <a:pt x="1478" y="661"/>
                    </a:cubicBezTo>
                    <a:cubicBezTo>
                      <a:pt x="1505" y="661"/>
                      <a:pt x="1464" y="674"/>
                      <a:pt x="1467" y="674"/>
                    </a:cubicBezTo>
                    <a:cubicBezTo>
                      <a:pt x="1469" y="674"/>
                      <a:pt x="1485" y="670"/>
                      <a:pt x="1534" y="658"/>
                    </a:cubicBezTo>
                    <a:lnTo>
                      <a:pt x="1534" y="658"/>
                    </a:lnTo>
                    <a:cubicBezTo>
                      <a:pt x="932" y="822"/>
                      <a:pt x="1425" y="712"/>
                      <a:pt x="822" y="877"/>
                    </a:cubicBezTo>
                    <a:lnTo>
                      <a:pt x="1315" y="767"/>
                    </a:lnTo>
                    <a:cubicBezTo>
                      <a:pt x="1393" y="728"/>
                      <a:pt x="1426" y="715"/>
                      <a:pt x="1436" y="715"/>
                    </a:cubicBezTo>
                    <a:cubicBezTo>
                      <a:pt x="1457" y="715"/>
                      <a:pt x="1386" y="769"/>
                      <a:pt x="1408" y="769"/>
                    </a:cubicBezTo>
                    <a:cubicBezTo>
                      <a:pt x="1428" y="769"/>
                      <a:pt x="1517" y="728"/>
                      <a:pt x="1799" y="578"/>
                    </a:cubicBezTo>
                    <a:close/>
                    <a:moveTo>
                      <a:pt x="2356" y="0"/>
                    </a:moveTo>
                    <a:cubicBezTo>
                      <a:pt x="1808" y="0"/>
                      <a:pt x="1425" y="55"/>
                      <a:pt x="987" y="110"/>
                    </a:cubicBezTo>
                    <a:cubicBezTo>
                      <a:pt x="1973" y="110"/>
                      <a:pt x="1" y="274"/>
                      <a:pt x="439" y="329"/>
                    </a:cubicBezTo>
                    <a:cubicBezTo>
                      <a:pt x="768" y="329"/>
                      <a:pt x="932" y="274"/>
                      <a:pt x="1206" y="219"/>
                    </a:cubicBezTo>
                    <a:lnTo>
                      <a:pt x="1315" y="219"/>
                    </a:lnTo>
                    <a:cubicBezTo>
                      <a:pt x="1041" y="274"/>
                      <a:pt x="932" y="274"/>
                      <a:pt x="1041" y="274"/>
                    </a:cubicBezTo>
                    <a:cubicBezTo>
                      <a:pt x="1041" y="274"/>
                      <a:pt x="1041" y="274"/>
                      <a:pt x="1041" y="274"/>
                    </a:cubicBezTo>
                    <a:lnTo>
                      <a:pt x="1041" y="274"/>
                    </a:lnTo>
                    <a:cubicBezTo>
                      <a:pt x="875" y="302"/>
                      <a:pt x="800" y="316"/>
                      <a:pt x="773" y="322"/>
                    </a:cubicBezTo>
                    <a:lnTo>
                      <a:pt x="773" y="322"/>
                    </a:lnTo>
                    <a:cubicBezTo>
                      <a:pt x="756" y="324"/>
                      <a:pt x="736" y="326"/>
                      <a:pt x="713" y="329"/>
                    </a:cubicBezTo>
                    <a:cubicBezTo>
                      <a:pt x="768" y="329"/>
                      <a:pt x="877" y="329"/>
                      <a:pt x="1041" y="274"/>
                    </a:cubicBezTo>
                    <a:lnTo>
                      <a:pt x="1041" y="274"/>
                    </a:lnTo>
                    <a:cubicBezTo>
                      <a:pt x="996" y="304"/>
                      <a:pt x="1013" y="314"/>
                      <a:pt x="1055" y="314"/>
                    </a:cubicBezTo>
                    <a:cubicBezTo>
                      <a:pt x="1123" y="314"/>
                      <a:pt x="1255" y="289"/>
                      <a:pt x="1290" y="289"/>
                    </a:cubicBezTo>
                    <a:cubicBezTo>
                      <a:pt x="1312" y="289"/>
                      <a:pt x="1297" y="299"/>
                      <a:pt x="1206" y="329"/>
                    </a:cubicBezTo>
                    <a:cubicBezTo>
                      <a:pt x="1370" y="329"/>
                      <a:pt x="1370" y="329"/>
                      <a:pt x="1808" y="274"/>
                    </a:cubicBezTo>
                    <a:lnTo>
                      <a:pt x="1808" y="274"/>
                    </a:lnTo>
                    <a:cubicBezTo>
                      <a:pt x="1261" y="384"/>
                      <a:pt x="1261" y="384"/>
                      <a:pt x="822" y="493"/>
                    </a:cubicBezTo>
                    <a:cubicBezTo>
                      <a:pt x="1041" y="438"/>
                      <a:pt x="1589" y="329"/>
                      <a:pt x="2137" y="219"/>
                    </a:cubicBezTo>
                    <a:lnTo>
                      <a:pt x="2137" y="219"/>
                    </a:lnTo>
                    <a:cubicBezTo>
                      <a:pt x="1781" y="302"/>
                      <a:pt x="1808" y="302"/>
                      <a:pt x="1856" y="302"/>
                    </a:cubicBezTo>
                    <a:cubicBezTo>
                      <a:pt x="1904" y="302"/>
                      <a:pt x="1973" y="302"/>
                      <a:pt x="1699" y="384"/>
                    </a:cubicBezTo>
                    <a:lnTo>
                      <a:pt x="1589" y="384"/>
                    </a:lnTo>
                    <a:cubicBezTo>
                      <a:pt x="1326" y="424"/>
                      <a:pt x="1280" y="435"/>
                      <a:pt x="1318" y="435"/>
                    </a:cubicBezTo>
                    <a:cubicBezTo>
                      <a:pt x="1359" y="435"/>
                      <a:pt x="1502" y="422"/>
                      <a:pt x="1571" y="422"/>
                    </a:cubicBezTo>
                    <a:cubicBezTo>
                      <a:pt x="1610" y="422"/>
                      <a:pt x="1626" y="426"/>
                      <a:pt x="1589" y="438"/>
                    </a:cubicBezTo>
                    <a:lnTo>
                      <a:pt x="987" y="548"/>
                    </a:lnTo>
                    <a:cubicBezTo>
                      <a:pt x="1041" y="548"/>
                      <a:pt x="1165" y="534"/>
                      <a:pt x="1219" y="534"/>
                    </a:cubicBezTo>
                    <a:cubicBezTo>
                      <a:pt x="1274" y="534"/>
                      <a:pt x="1261" y="548"/>
                      <a:pt x="1041" y="603"/>
                    </a:cubicBezTo>
                    <a:lnTo>
                      <a:pt x="713" y="658"/>
                    </a:lnTo>
                    <a:cubicBezTo>
                      <a:pt x="877" y="639"/>
                      <a:pt x="962" y="633"/>
                      <a:pt x="1013" y="633"/>
                    </a:cubicBezTo>
                    <a:cubicBezTo>
                      <a:pt x="1114" y="633"/>
                      <a:pt x="1078" y="658"/>
                      <a:pt x="1261" y="658"/>
                    </a:cubicBezTo>
                    <a:lnTo>
                      <a:pt x="877" y="767"/>
                    </a:lnTo>
                    <a:cubicBezTo>
                      <a:pt x="1311" y="713"/>
                      <a:pt x="1046" y="659"/>
                      <a:pt x="1948" y="498"/>
                    </a:cubicBezTo>
                    <a:lnTo>
                      <a:pt x="1948" y="498"/>
                    </a:lnTo>
                    <a:cubicBezTo>
                      <a:pt x="1998" y="470"/>
                      <a:pt x="2053" y="440"/>
                      <a:pt x="2113" y="408"/>
                    </a:cubicBezTo>
                    <a:lnTo>
                      <a:pt x="2113" y="408"/>
                    </a:lnTo>
                    <a:cubicBezTo>
                      <a:pt x="2069" y="414"/>
                      <a:pt x="2006" y="424"/>
                      <a:pt x="1918" y="438"/>
                    </a:cubicBezTo>
                    <a:cubicBezTo>
                      <a:pt x="1992" y="424"/>
                      <a:pt x="2066" y="409"/>
                      <a:pt x="2138" y="394"/>
                    </a:cubicBezTo>
                    <a:lnTo>
                      <a:pt x="2138" y="394"/>
                    </a:lnTo>
                    <a:cubicBezTo>
                      <a:pt x="2130" y="399"/>
                      <a:pt x="2121" y="403"/>
                      <a:pt x="2113" y="408"/>
                    </a:cubicBezTo>
                    <a:lnTo>
                      <a:pt x="2113" y="408"/>
                    </a:lnTo>
                    <a:cubicBezTo>
                      <a:pt x="2141" y="404"/>
                      <a:pt x="2162" y="401"/>
                      <a:pt x="2177" y="399"/>
                    </a:cubicBezTo>
                    <a:lnTo>
                      <a:pt x="2177" y="399"/>
                    </a:lnTo>
                    <a:cubicBezTo>
                      <a:pt x="2164" y="411"/>
                      <a:pt x="2151" y="424"/>
                      <a:pt x="2137" y="438"/>
                    </a:cubicBezTo>
                    <a:lnTo>
                      <a:pt x="2191" y="398"/>
                    </a:lnTo>
                    <a:lnTo>
                      <a:pt x="2191" y="398"/>
                    </a:lnTo>
                    <a:cubicBezTo>
                      <a:pt x="2191" y="398"/>
                      <a:pt x="2192" y="398"/>
                      <a:pt x="2193" y="398"/>
                    </a:cubicBezTo>
                    <a:lnTo>
                      <a:pt x="2193" y="398"/>
                    </a:lnTo>
                    <a:cubicBezTo>
                      <a:pt x="2029" y="557"/>
                      <a:pt x="1720" y="829"/>
                      <a:pt x="1555" y="1008"/>
                    </a:cubicBezTo>
                    <a:lnTo>
                      <a:pt x="1555" y="1008"/>
                    </a:lnTo>
                    <a:cubicBezTo>
                      <a:pt x="1417" y="1094"/>
                      <a:pt x="1366" y="1130"/>
                      <a:pt x="1374" y="1130"/>
                    </a:cubicBezTo>
                    <a:cubicBezTo>
                      <a:pt x="1381" y="1130"/>
                      <a:pt x="1430" y="1105"/>
                      <a:pt x="1505" y="1064"/>
                    </a:cubicBezTo>
                    <a:lnTo>
                      <a:pt x="1505" y="1064"/>
                    </a:lnTo>
                    <a:cubicBezTo>
                      <a:pt x="1496" y="1075"/>
                      <a:pt x="1487" y="1086"/>
                      <a:pt x="1480" y="1096"/>
                    </a:cubicBezTo>
                    <a:lnTo>
                      <a:pt x="1589" y="1041"/>
                    </a:lnTo>
                    <a:lnTo>
                      <a:pt x="1589" y="1018"/>
                    </a:lnTo>
                    <a:lnTo>
                      <a:pt x="1589" y="1018"/>
                    </a:lnTo>
                    <a:cubicBezTo>
                      <a:pt x="1919" y="836"/>
                      <a:pt x="2520" y="492"/>
                      <a:pt x="2624" y="438"/>
                    </a:cubicBezTo>
                    <a:lnTo>
                      <a:pt x="2411" y="438"/>
                    </a:lnTo>
                    <a:cubicBezTo>
                      <a:pt x="2411" y="438"/>
                      <a:pt x="2411" y="384"/>
                      <a:pt x="2520" y="329"/>
                    </a:cubicBezTo>
                    <a:lnTo>
                      <a:pt x="2520" y="329"/>
                    </a:lnTo>
                    <a:cubicBezTo>
                      <a:pt x="2244" y="393"/>
                      <a:pt x="2190" y="407"/>
                      <a:pt x="2190" y="407"/>
                    </a:cubicBezTo>
                    <a:cubicBezTo>
                      <a:pt x="2189" y="407"/>
                      <a:pt x="2224" y="398"/>
                      <a:pt x="2203" y="398"/>
                    </a:cubicBezTo>
                    <a:cubicBezTo>
                      <a:pt x="2200" y="398"/>
                      <a:pt x="2197" y="398"/>
                      <a:pt x="2193" y="398"/>
                    </a:cubicBezTo>
                    <a:lnTo>
                      <a:pt x="2193" y="398"/>
                    </a:lnTo>
                    <a:cubicBezTo>
                      <a:pt x="2195" y="396"/>
                      <a:pt x="2197" y="394"/>
                      <a:pt x="2199" y="392"/>
                    </a:cubicBezTo>
                    <a:lnTo>
                      <a:pt x="2199" y="392"/>
                    </a:lnTo>
                    <a:lnTo>
                      <a:pt x="2219" y="377"/>
                    </a:lnTo>
                    <a:lnTo>
                      <a:pt x="2219" y="377"/>
                    </a:lnTo>
                    <a:cubicBezTo>
                      <a:pt x="2381" y="343"/>
                      <a:pt x="2527" y="309"/>
                      <a:pt x="2630" y="274"/>
                    </a:cubicBezTo>
                    <a:lnTo>
                      <a:pt x="2630" y="274"/>
                    </a:lnTo>
                    <a:lnTo>
                      <a:pt x="2234" y="365"/>
                    </a:lnTo>
                    <a:lnTo>
                      <a:pt x="2234" y="365"/>
                    </a:lnTo>
                    <a:lnTo>
                      <a:pt x="2270" y="339"/>
                    </a:lnTo>
                    <a:lnTo>
                      <a:pt x="2270" y="339"/>
                    </a:lnTo>
                    <a:cubicBezTo>
                      <a:pt x="2262" y="340"/>
                      <a:pt x="2255" y="342"/>
                      <a:pt x="2247" y="344"/>
                    </a:cubicBezTo>
                    <a:lnTo>
                      <a:pt x="2247" y="344"/>
                    </a:lnTo>
                    <a:cubicBezTo>
                      <a:pt x="2250" y="341"/>
                      <a:pt x="2252" y="338"/>
                      <a:pt x="2255" y="336"/>
                    </a:cubicBezTo>
                    <a:lnTo>
                      <a:pt x="2255" y="336"/>
                    </a:lnTo>
                    <a:cubicBezTo>
                      <a:pt x="2263" y="334"/>
                      <a:pt x="2271" y="333"/>
                      <a:pt x="2279" y="332"/>
                    </a:cubicBezTo>
                    <a:lnTo>
                      <a:pt x="2279" y="332"/>
                    </a:lnTo>
                    <a:lnTo>
                      <a:pt x="2270" y="339"/>
                    </a:lnTo>
                    <a:lnTo>
                      <a:pt x="2270" y="339"/>
                    </a:lnTo>
                    <a:cubicBezTo>
                      <a:pt x="2313" y="329"/>
                      <a:pt x="2356" y="320"/>
                      <a:pt x="2399" y="311"/>
                    </a:cubicBezTo>
                    <a:lnTo>
                      <a:pt x="2399" y="311"/>
                    </a:lnTo>
                    <a:cubicBezTo>
                      <a:pt x="2364" y="317"/>
                      <a:pt x="2324" y="324"/>
                      <a:pt x="2279" y="332"/>
                    </a:cubicBezTo>
                    <a:lnTo>
                      <a:pt x="2279" y="332"/>
                    </a:lnTo>
                    <a:lnTo>
                      <a:pt x="2307" y="311"/>
                    </a:lnTo>
                    <a:lnTo>
                      <a:pt x="2307" y="311"/>
                    </a:lnTo>
                    <a:lnTo>
                      <a:pt x="2281" y="316"/>
                    </a:lnTo>
                    <a:lnTo>
                      <a:pt x="2281" y="316"/>
                    </a:lnTo>
                    <a:cubicBezTo>
                      <a:pt x="2276" y="318"/>
                      <a:pt x="2271" y="321"/>
                      <a:pt x="2266" y="324"/>
                    </a:cubicBezTo>
                    <a:lnTo>
                      <a:pt x="2266" y="324"/>
                    </a:lnTo>
                    <a:cubicBezTo>
                      <a:pt x="2268" y="322"/>
                      <a:pt x="2270" y="320"/>
                      <a:pt x="2272" y="317"/>
                    </a:cubicBezTo>
                    <a:lnTo>
                      <a:pt x="2272" y="317"/>
                    </a:lnTo>
                    <a:lnTo>
                      <a:pt x="2265" y="319"/>
                    </a:lnTo>
                    <a:lnTo>
                      <a:pt x="2265" y="319"/>
                    </a:lnTo>
                    <a:cubicBezTo>
                      <a:pt x="2272" y="312"/>
                      <a:pt x="2279" y="307"/>
                      <a:pt x="2285" y="302"/>
                    </a:cubicBezTo>
                    <a:lnTo>
                      <a:pt x="2285" y="302"/>
                    </a:lnTo>
                    <a:cubicBezTo>
                      <a:pt x="2281" y="307"/>
                      <a:pt x="2277" y="312"/>
                      <a:pt x="2272" y="317"/>
                    </a:cubicBezTo>
                    <a:lnTo>
                      <a:pt x="2272" y="317"/>
                    </a:lnTo>
                    <a:lnTo>
                      <a:pt x="2281" y="316"/>
                    </a:lnTo>
                    <a:lnTo>
                      <a:pt x="2281" y="316"/>
                    </a:lnTo>
                    <a:cubicBezTo>
                      <a:pt x="2305" y="302"/>
                      <a:pt x="2330" y="288"/>
                      <a:pt x="2356" y="274"/>
                    </a:cubicBezTo>
                    <a:lnTo>
                      <a:pt x="2356" y="274"/>
                    </a:lnTo>
                    <a:lnTo>
                      <a:pt x="2307" y="311"/>
                    </a:lnTo>
                    <a:lnTo>
                      <a:pt x="2307" y="311"/>
                    </a:lnTo>
                    <a:lnTo>
                      <a:pt x="2794" y="219"/>
                    </a:lnTo>
                    <a:cubicBezTo>
                      <a:pt x="2520" y="219"/>
                      <a:pt x="1918" y="219"/>
                      <a:pt x="2411" y="110"/>
                    </a:cubicBezTo>
                    <a:lnTo>
                      <a:pt x="2411" y="110"/>
                    </a:lnTo>
                    <a:lnTo>
                      <a:pt x="1863" y="165"/>
                    </a:lnTo>
                    <a:cubicBezTo>
                      <a:pt x="1905" y="156"/>
                      <a:pt x="1906" y="153"/>
                      <a:pt x="1880" y="153"/>
                    </a:cubicBezTo>
                    <a:cubicBezTo>
                      <a:pt x="1800" y="153"/>
                      <a:pt x="1462" y="185"/>
                      <a:pt x="1381" y="185"/>
                    </a:cubicBezTo>
                    <a:cubicBezTo>
                      <a:pt x="1323" y="185"/>
                      <a:pt x="1400" y="168"/>
                      <a:pt x="1808" y="110"/>
                    </a:cubicBezTo>
                    <a:lnTo>
                      <a:pt x="1370" y="110"/>
                    </a:lnTo>
                    <a:cubicBezTo>
                      <a:pt x="1513" y="110"/>
                      <a:pt x="1797" y="86"/>
                      <a:pt x="2084" y="55"/>
                    </a:cubicBezTo>
                    <a:lnTo>
                      <a:pt x="2084" y="55"/>
                    </a:lnTo>
                    <a:cubicBezTo>
                      <a:pt x="2101" y="55"/>
                      <a:pt x="2118" y="55"/>
                      <a:pt x="2137" y="55"/>
                    </a:cubicBezTo>
                    <a:lnTo>
                      <a:pt x="2182" y="44"/>
                    </a:lnTo>
                    <a:lnTo>
                      <a:pt x="2182" y="44"/>
                    </a:lnTo>
                    <a:cubicBezTo>
                      <a:pt x="2150" y="48"/>
                      <a:pt x="2117" y="51"/>
                      <a:pt x="2084" y="55"/>
                    </a:cubicBezTo>
                    <a:lnTo>
                      <a:pt x="2084" y="55"/>
                    </a:lnTo>
                    <a:cubicBezTo>
                      <a:pt x="1665" y="51"/>
                      <a:pt x="1934" y="0"/>
                      <a:pt x="2356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32"/>
              <p:cNvSpPr/>
              <p:nvPr/>
            </p:nvSpPr>
            <p:spPr>
              <a:xfrm>
                <a:off x="6564340" y="2319719"/>
                <a:ext cx="1357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" extrusionOk="0">
                    <a:moveTo>
                      <a:pt x="11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32"/>
              <p:cNvSpPr/>
              <p:nvPr/>
            </p:nvSpPr>
            <p:spPr>
              <a:xfrm>
                <a:off x="6560355" y="2323037"/>
                <a:ext cx="1308" cy="95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78" extrusionOk="0">
                    <a:moveTo>
                      <a:pt x="105" y="0"/>
                    </a:moveTo>
                    <a:lnTo>
                      <a:pt x="105" y="0"/>
                    </a:lnTo>
                    <a:cubicBezTo>
                      <a:pt x="66" y="39"/>
                      <a:pt x="0" y="78"/>
                      <a:pt x="4" y="78"/>
                    </a:cubicBezTo>
                    <a:cubicBezTo>
                      <a:pt x="5" y="78"/>
                      <a:pt x="18" y="71"/>
                      <a:pt x="50" y="55"/>
                    </a:cubicBez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32"/>
              <p:cNvSpPr/>
              <p:nvPr/>
            </p:nvSpPr>
            <p:spPr>
              <a:xfrm>
                <a:off x="6562310" y="231971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32"/>
              <p:cNvSpPr/>
              <p:nvPr/>
            </p:nvSpPr>
            <p:spPr>
              <a:xfrm>
                <a:off x="6546149" y="2319719"/>
                <a:ext cx="2714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220" h="56" extrusionOk="0">
                    <a:moveTo>
                      <a:pt x="0" y="0"/>
                    </a:moveTo>
                    <a:lnTo>
                      <a:pt x="0" y="55"/>
                    </a:lnTo>
                    <a:lnTo>
                      <a:pt x="22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32"/>
              <p:cNvSpPr/>
              <p:nvPr/>
            </p:nvSpPr>
            <p:spPr>
              <a:xfrm>
                <a:off x="6564340" y="2317733"/>
                <a:ext cx="2714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5" extrusionOk="0">
                    <a:moveTo>
                      <a:pt x="219" y="0"/>
                    </a:move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32"/>
              <p:cNvSpPr/>
              <p:nvPr/>
            </p:nvSpPr>
            <p:spPr>
              <a:xfrm>
                <a:off x="6568374" y="2315735"/>
                <a:ext cx="691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6" h="56" extrusionOk="0">
                    <a:moveTo>
                      <a:pt x="1" y="55"/>
                    </a:moveTo>
                    <a:lnTo>
                      <a:pt x="1" y="55"/>
                    </a:lnTo>
                    <a:cubicBezTo>
                      <a:pt x="56" y="1"/>
                      <a:pt x="56" y="1"/>
                      <a:pt x="1" y="5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32"/>
              <p:cNvSpPr/>
              <p:nvPr/>
            </p:nvSpPr>
            <p:spPr>
              <a:xfrm>
                <a:off x="6535952" y="2305794"/>
                <a:ext cx="35236" cy="23770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1942" extrusionOk="0">
                    <a:moveTo>
                      <a:pt x="971" y="705"/>
                    </a:moveTo>
                    <a:cubicBezTo>
                      <a:pt x="1027" y="725"/>
                      <a:pt x="1064" y="735"/>
                      <a:pt x="1086" y="737"/>
                    </a:cubicBezTo>
                    <a:lnTo>
                      <a:pt x="1086" y="737"/>
                    </a:lnTo>
                    <a:cubicBezTo>
                      <a:pt x="1042" y="723"/>
                      <a:pt x="999" y="709"/>
                      <a:pt x="971" y="705"/>
                    </a:cubicBezTo>
                    <a:close/>
                    <a:moveTo>
                      <a:pt x="2755" y="802"/>
                    </a:moveTo>
                    <a:cubicBezTo>
                      <a:pt x="2750" y="805"/>
                      <a:pt x="2745" y="807"/>
                      <a:pt x="2739" y="810"/>
                    </a:cubicBezTo>
                    <a:lnTo>
                      <a:pt x="2739" y="810"/>
                    </a:lnTo>
                    <a:cubicBezTo>
                      <a:pt x="2745" y="807"/>
                      <a:pt x="2750" y="805"/>
                      <a:pt x="2755" y="802"/>
                    </a:cubicBezTo>
                    <a:close/>
                    <a:moveTo>
                      <a:pt x="2856" y="767"/>
                    </a:moveTo>
                    <a:cubicBezTo>
                      <a:pt x="2823" y="785"/>
                      <a:pt x="2794" y="801"/>
                      <a:pt x="2766" y="816"/>
                    </a:cubicBezTo>
                    <a:lnTo>
                      <a:pt x="2766" y="816"/>
                    </a:lnTo>
                    <a:cubicBezTo>
                      <a:pt x="2767" y="816"/>
                      <a:pt x="2768" y="815"/>
                      <a:pt x="2768" y="815"/>
                    </a:cubicBezTo>
                    <a:cubicBezTo>
                      <a:pt x="2768" y="815"/>
                      <a:pt x="2768" y="815"/>
                      <a:pt x="2768" y="816"/>
                    </a:cubicBezTo>
                    <a:lnTo>
                      <a:pt x="2768" y="816"/>
                    </a:lnTo>
                    <a:cubicBezTo>
                      <a:pt x="2794" y="801"/>
                      <a:pt x="2824" y="785"/>
                      <a:pt x="2856" y="767"/>
                    </a:cubicBezTo>
                    <a:close/>
                    <a:moveTo>
                      <a:pt x="2856" y="767"/>
                    </a:moveTo>
                    <a:cubicBezTo>
                      <a:pt x="2827" y="778"/>
                      <a:pt x="2796" y="792"/>
                      <a:pt x="2763" y="808"/>
                    </a:cubicBezTo>
                    <a:lnTo>
                      <a:pt x="2763" y="808"/>
                    </a:lnTo>
                    <a:cubicBezTo>
                      <a:pt x="2760" y="811"/>
                      <a:pt x="2757" y="813"/>
                      <a:pt x="2753" y="816"/>
                    </a:cubicBezTo>
                    <a:lnTo>
                      <a:pt x="2753" y="816"/>
                    </a:lnTo>
                    <a:cubicBezTo>
                      <a:pt x="2781" y="804"/>
                      <a:pt x="2813" y="788"/>
                      <a:pt x="2856" y="767"/>
                    </a:cubicBezTo>
                    <a:lnTo>
                      <a:pt x="2856" y="767"/>
                    </a:lnTo>
                    <a:cubicBezTo>
                      <a:pt x="2856" y="767"/>
                      <a:pt x="2856" y="767"/>
                      <a:pt x="2856" y="767"/>
                    </a:cubicBezTo>
                    <a:close/>
                    <a:moveTo>
                      <a:pt x="446" y="767"/>
                    </a:moveTo>
                    <a:lnTo>
                      <a:pt x="446" y="767"/>
                    </a:lnTo>
                    <a:cubicBezTo>
                      <a:pt x="534" y="791"/>
                      <a:pt x="599" y="807"/>
                      <a:pt x="649" y="817"/>
                    </a:cubicBezTo>
                    <a:lnTo>
                      <a:pt x="649" y="817"/>
                    </a:lnTo>
                    <a:cubicBezTo>
                      <a:pt x="593" y="802"/>
                      <a:pt x="526" y="785"/>
                      <a:pt x="446" y="767"/>
                    </a:cubicBezTo>
                    <a:close/>
                    <a:moveTo>
                      <a:pt x="2768" y="816"/>
                    </a:moveTo>
                    <a:cubicBezTo>
                      <a:pt x="2763" y="819"/>
                      <a:pt x="2757" y="822"/>
                      <a:pt x="2752" y="825"/>
                    </a:cubicBezTo>
                    <a:lnTo>
                      <a:pt x="2752" y="825"/>
                    </a:lnTo>
                    <a:cubicBezTo>
                      <a:pt x="2764" y="819"/>
                      <a:pt x="2770" y="816"/>
                      <a:pt x="2768" y="816"/>
                    </a:cubicBezTo>
                    <a:close/>
                    <a:moveTo>
                      <a:pt x="2746" y="822"/>
                    </a:moveTo>
                    <a:lnTo>
                      <a:pt x="2746" y="822"/>
                    </a:lnTo>
                    <a:cubicBezTo>
                      <a:pt x="2741" y="826"/>
                      <a:pt x="2735" y="830"/>
                      <a:pt x="2729" y="835"/>
                    </a:cubicBezTo>
                    <a:lnTo>
                      <a:pt x="2729" y="835"/>
                    </a:lnTo>
                    <a:cubicBezTo>
                      <a:pt x="2733" y="833"/>
                      <a:pt x="2737" y="831"/>
                      <a:pt x="2741" y="830"/>
                    </a:cubicBezTo>
                    <a:lnTo>
                      <a:pt x="2741" y="830"/>
                    </a:lnTo>
                    <a:cubicBezTo>
                      <a:pt x="2735" y="833"/>
                      <a:pt x="2730" y="836"/>
                      <a:pt x="2724" y="839"/>
                    </a:cubicBezTo>
                    <a:lnTo>
                      <a:pt x="2724" y="839"/>
                    </a:lnTo>
                    <a:cubicBezTo>
                      <a:pt x="2726" y="837"/>
                      <a:pt x="2728" y="836"/>
                      <a:pt x="2729" y="835"/>
                    </a:cubicBezTo>
                    <a:lnTo>
                      <a:pt x="2729" y="835"/>
                    </a:lnTo>
                    <a:cubicBezTo>
                      <a:pt x="2729" y="835"/>
                      <a:pt x="2729" y="835"/>
                      <a:pt x="2729" y="835"/>
                    </a:cubicBezTo>
                    <a:lnTo>
                      <a:pt x="2729" y="835"/>
                    </a:lnTo>
                    <a:cubicBezTo>
                      <a:pt x="2735" y="830"/>
                      <a:pt x="2741" y="826"/>
                      <a:pt x="2746" y="822"/>
                    </a:cubicBezTo>
                    <a:close/>
                    <a:moveTo>
                      <a:pt x="2723" y="828"/>
                    </a:moveTo>
                    <a:cubicBezTo>
                      <a:pt x="2720" y="830"/>
                      <a:pt x="2718" y="832"/>
                      <a:pt x="2716" y="833"/>
                    </a:cubicBezTo>
                    <a:lnTo>
                      <a:pt x="2716" y="833"/>
                    </a:lnTo>
                    <a:cubicBezTo>
                      <a:pt x="2696" y="842"/>
                      <a:pt x="2678" y="851"/>
                      <a:pt x="2659" y="861"/>
                    </a:cubicBezTo>
                    <a:lnTo>
                      <a:pt x="2659" y="861"/>
                    </a:lnTo>
                    <a:cubicBezTo>
                      <a:pt x="2661" y="860"/>
                      <a:pt x="2662" y="859"/>
                      <a:pt x="2664" y="858"/>
                    </a:cubicBezTo>
                    <a:lnTo>
                      <a:pt x="2664" y="858"/>
                    </a:lnTo>
                    <a:cubicBezTo>
                      <a:pt x="2684" y="848"/>
                      <a:pt x="2704" y="837"/>
                      <a:pt x="2723" y="828"/>
                    </a:cubicBezTo>
                    <a:close/>
                    <a:moveTo>
                      <a:pt x="2729" y="835"/>
                    </a:moveTo>
                    <a:lnTo>
                      <a:pt x="2729" y="835"/>
                    </a:lnTo>
                    <a:cubicBezTo>
                      <a:pt x="2727" y="836"/>
                      <a:pt x="2726" y="837"/>
                      <a:pt x="2724" y="839"/>
                    </a:cubicBezTo>
                    <a:lnTo>
                      <a:pt x="2724" y="839"/>
                    </a:lnTo>
                    <a:cubicBezTo>
                      <a:pt x="2709" y="847"/>
                      <a:pt x="2696" y="854"/>
                      <a:pt x="2683" y="861"/>
                    </a:cubicBezTo>
                    <a:lnTo>
                      <a:pt x="2683" y="861"/>
                    </a:lnTo>
                    <a:cubicBezTo>
                      <a:pt x="2687" y="857"/>
                      <a:pt x="2692" y="853"/>
                      <a:pt x="2698" y="848"/>
                    </a:cubicBezTo>
                    <a:lnTo>
                      <a:pt x="2698" y="848"/>
                    </a:lnTo>
                    <a:cubicBezTo>
                      <a:pt x="2688" y="853"/>
                      <a:pt x="2677" y="857"/>
                      <a:pt x="2665" y="862"/>
                    </a:cubicBezTo>
                    <a:lnTo>
                      <a:pt x="2665" y="862"/>
                    </a:lnTo>
                    <a:lnTo>
                      <a:pt x="2705" y="842"/>
                    </a:lnTo>
                    <a:lnTo>
                      <a:pt x="2705" y="842"/>
                    </a:lnTo>
                    <a:cubicBezTo>
                      <a:pt x="2702" y="845"/>
                      <a:pt x="2700" y="846"/>
                      <a:pt x="2698" y="848"/>
                    </a:cubicBezTo>
                    <a:lnTo>
                      <a:pt x="2698" y="848"/>
                    </a:lnTo>
                    <a:cubicBezTo>
                      <a:pt x="2709" y="843"/>
                      <a:pt x="2720" y="839"/>
                      <a:pt x="2729" y="835"/>
                    </a:cubicBezTo>
                    <a:close/>
                    <a:moveTo>
                      <a:pt x="2528" y="950"/>
                    </a:moveTo>
                    <a:cubicBezTo>
                      <a:pt x="2505" y="964"/>
                      <a:pt x="2477" y="980"/>
                      <a:pt x="2446" y="998"/>
                    </a:cubicBezTo>
                    <a:lnTo>
                      <a:pt x="2446" y="998"/>
                    </a:lnTo>
                    <a:cubicBezTo>
                      <a:pt x="2468" y="983"/>
                      <a:pt x="2487" y="970"/>
                      <a:pt x="2504" y="958"/>
                    </a:cubicBezTo>
                    <a:lnTo>
                      <a:pt x="2504" y="958"/>
                    </a:lnTo>
                    <a:cubicBezTo>
                      <a:pt x="2512" y="955"/>
                      <a:pt x="2520" y="952"/>
                      <a:pt x="2528" y="950"/>
                    </a:cubicBezTo>
                    <a:close/>
                    <a:moveTo>
                      <a:pt x="2253" y="986"/>
                    </a:moveTo>
                    <a:lnTo>
                      <a:pt x="2253" y="986"/>
                    </a:lnTo>
                    <a:cubicBezTo>
                      <a:pt x="2189" y="1008"/>
                      <a:pt x="2192" y="1012"/>
                      <a:pt x="2200" y="1016"/>
                    </a:cubicBezTo>
                    <a:lnTo>
                      <a:pt x="2200" y="1016"/>
                    </a:lnTo>
                    <a:cubicBezTo>
                      <a:pt x="2221" y="1009"/>
                      <a:pt x="2240" y="999"/>
                      <a:pt x="2253" y="986"/>
                    </a:cubicBezTo>
                    <a:close/>
                    <a:moveTo>
                      <a:pt x="2542" y="941"/>
                    </a:moveTo>
                    <a:cubicBezTo>
                      <a:pt x="2539" y="943"/>
                      <a:pt x="2536" y="946"/>
                      <a:pt x="2532" y="948"/>
                    </a:cubicBezTo>
                    <a:lnTo>
                      <a:pt x="2532" y="948"/>
                    </a:lnTo>
                    <a:cubicBezTo>
                      <a:pt x="2538" y="946"/>
                      <a:pt x="2543" y="944"/>
                      <a:pt x="2549" y="942"/>
                    </a:cubicBezTo>
                    <a:lnTo>
                      <a:pt x="2549" y="942"/>
                    </a:lnTo>
                    <a:lnTo>
                      <a:pt x="2484" y="991"/>
                    </a:lnTo>
                    <a:lnTo>
                      <a:pt x="2484" y="991"/>
                    </a:lnTo>
                    <a:cubicBezTo>
                      <a:pt x="2444" y="1018"/>
                      <a:pt x="2416" y="1034"/>
                      <a:pt x="2395" y="1045"/>
                    </a:cubicBezTo>
                    <a:lnTo>
                      <a:pt x="2395" y="1045"/>
                    </a:lnTo>
                    <a:cubicBezTo>
                      <a:pt x="2442" y="1012"/>
                      <a:pt x="2488" y="979"/>
                      <a:pt x="2532" y="948"/>
                    </a:cubicBezTo>
                    <a:lnTo>
                      <a:pt x="2532" y="948"/>
                    </a:lnTo>
                    <a:cubicBezTo>
                      <a:pt x="2531" y="949"/>
                      <a:pt x="2530" y="949"/>
                      <a:pt x="2528" y="950"/>
                    </a:cubicBezTo>
                    <a:lnTo>
                      <a:pt x="2528" y="950"/>
                    </a:lnTo>
                    <a:cubicBezTo>
                      <a:pt x="2533" y="947"/>
                      <a:pt x="2538" y="944"/>
                      <a:pt x="2542" y="941"/>
                    </a:cubicBezTo>
                    <a:close/>
                    <a:moveTo>
                      <a:pt x="2394" y="999"/>
                    </a:moveTo>
                    <a:cubicBezTo>
                      <a:pt x="2373" y="1009"/>
                      <a:pt x="2345" y="1023"/>
                      <a:pt x="2308" y="1041"/>
                    </a:cubicBezTo>
                    <a:cubicBezTo>
                      <a:pt x="2279" y="1055"/>
                      <a:pt x="2261" y="1062"/>
                      <a:pt x="2258" y="1062"/>
                    </a:cubicBezTo>
                    <a:cubicBezTo>
                      <a:pt x="2251" y="1062"/>
                      <a:pt x="2292" y="1039"/>
                      <a:pt x="2394" y="999"/>
                    </a:cubicBezTo>
                    <a:close/>
                    <a:moveTo>
                      <a:pt x="1322" y="1041"/>
                    </a:moveTo>
                    <a:cubicBezTo>
                      <a:pt x="1367" y="1041"/>
                      <a:pt x="1447" y="1041"/>
                      <a:pt x="1592" y="1070"/>
                    </a:cubicBezTo>
                    <a:lnTo>
                      <a:pt x="1592" y="1070"/>
                    </a:lnTo>
                    <a:cubicBezTo>
                      <a:pt x="1514" y="1062"/>
                      <a:pt x="1425" y="1052"/>
                      <a:pt x="1322" y="1041"/>
                    </a:cubicBezTo>
                    <a:close/>
                    <a:moveTo>
                      <a:pt x="2184" y="1041"/>
                    </a:moveTo>
                    <a:cubicBezTo>
                      <a:pt x="2180" y="1042"/>
                      <a:pt x="2176" y="1044"/>
                      <a:pt x="2172" y="1045"/>
                    </a:cubicBezTo>
                    <a:lnTo>
                      <a:pt x="2172" y="1045"/>
                    </a:lnTo>
                    <a:cubicBezTo>
                      <a:pt x="2156" y="1052"/>
                      <a:pt x="2134" y="1061"/>
                      <a:pt x="2102" y="1072"/>
                    </a:cubicBezTo>
                    <a:lnTo>
                      <a:pt x="2102" y="1072"/>
                    </a:lnTo>
                    <a:cubicBezTo>
                      <a:pt x="2130" y="1061"/>
                      <a:pt x="2154" y="1052"/>
                      <a:pt x="2172" y="1045"/>
                    </a:cubicBezTo>
                    <a:lnTo>
                      <a:pt x="2172" y="1045"/>
                    </a:lnTo>
                    <a:cubicBezTo>
                      <a:pt x="2176" y="1044"/>
                      <a:pt x="2179" y="1043"/>
                      <a:pt x="2181" y="1041"/>
                    </a:cubicBezTo>
                    <a:lnTo>
                      <a:pt x="2181" y="1041"/>
                    </a:lnTo>
                    <a:cubicBezTo>
                      <a:pt x="2182" y="1041"/>
                      <a:pt x="2183" y="1041"/>
                      <a:pt x="2184" y="1041"/>
                    </a:cubicBezTo>
                    <a:close/>
                    <a:moveTo>
                      <a:pt x="1784" y="1084"/>
                    </a:moveTo>
                    <a:cubicBezTo>
                      <a:pt x="1786" y="1084"/>
                      <a:pt x="1798" y="1087"/>
                      <a:pt x="1815" y="1092"/>
                    </a:cubicBezTo>
                    <a:lnTo>
                      <a:pt x="1815" y="1092"/>
                    </a:lnTo>
                    <a:cubicBezTo>
                      <a:pt x="1810" y="1091"/>
                      <a:pt x="1805" y="1091"/>
                      <a:pt x="1800" y="1090"/>
                    </a:cubicBezTo>
                    <a:lnTo>
                      <a:pt x="1800" y="1090"/>
                    </a:lnTo>
                    <a:cubicBezTo>
                      <a:pt x="1788" y="1086"/>
                      <a:pt x="1783" y="1084"/>
                      <a:pt x="1784" y="1084"/>
                    </a:cubicBezTo>
                    <a:close/>
                    <a:moveTo>
                      <a:pt x="2348" y="1067"/>
                    </a:moveTo>
                    <a:lnTo>
                      <a:pt x="2348" y="1067"/>
                    </a:lnTo>
                    <a:cubicBezTo>
                      <a:pt x="2334" y="1074"/>
                      <a:pt x="2323" y="1080"/>
                      <a:pt x="2308" y="1096"/>
                    </a:cubicBezTo>
                    <a:cubicBezTo>
                      <a:pt x="2322" y="1086"/>
                      <a:pt x="2335" y="1076"/>
                      <a:pt x="2348" y="1067"/>
                    </a:cubicBezTo>
                    <a:close/>
                    <a:moveTo>
                      <a:pt x="1740" y="973"/>
                    </a:moveTo>
                    <a:cubicBezTo>
                      <a:pt x="1740" y="973"/>
                      <a:pt x="1790" y="1006"/>
                      <a:pt x="1925" y="1096"/>
                    </a:cubicBezTo>
                    <a:lnTo>
                      <a:pt x="1925" y="1096"/>
                    </a:lnTo>
                    <a:cubicBezTo>
                      <a:pt x="1925" y="1096"/>
                      <a:pt x="1925" y="1096"/>
                      <a:pt x="1925" y="1096"/>
                    </a:cubicBezTo>
                    <a:lnTo>
                      <a:pt x="1925" y="1096"/>
                    </a:lnTo>
                    <a:cubicBezTo>
                      <a:pt x="1925" y="1096"/>
                      <a:pt x="1925" y="1096"/>
                      <a:pt x="1925" y="1096"/>
                    </a:cubicBezTo>
                    <a:lnTo>
                      <a:pt x="1925" y="1096"/>
                    </a:lnTo>
                    <a:cubicBezTo>
                      <a:pt x="1925" y="1096"/>
                      <a:pt x="1925" y="1096"/>
                      <a:pt x="1925" y="1096"/>
                    </a:cubicBezTo>
                    <a:lnTo>
                      <a:pt x="1925" y="1096"/>
                    </a:lnTo>
                    <a:cubicBezTo>
                      <a:pt x="1924" y="1096"/>
                      <a:pt x="1923" y="1096"/>
                      <a:pt x="1922" y="1096"/>
                    </a:cubicBezTo>
                    <a:lnTo>
                      <a:pt x="1922" y="1096"/>
                    </a:lnTo>
                    <a:cubicBezTo>
                      <a:pt x="1829" y="1033"/>
                      <a:pt x="1740" y="973"/>
                      <a:pt x="1740" y="973"/>
                    </a:cubicBezTo>
                    <a:close/>
                    <a:moveTo>
                      <a:pt x="1925" y="1096"/>
                    </a:moveTo>
                    <a:lnTo>
                      <a:pt x="1925" y="1096"/>
                    </a:lnTo>
                    <a:cubicBezTo>
                      <a:pt x="1928" y="1098"/>
                      <a:pt x="1931" y="1100"/>
                      <a:pt x="1935" y="1102"/>
                    </a:cubicBezTo>
                    <a:lnTo>
                      <a:pt x="1935" y="1102"/>
                    </a:lnTo>
                    <a:cubicBezTo>
                      <a:pt x="1933" y="1102"/>
                      <a:pt x="1931" y="1102"/>
                      <a:pt x="1930" y="1102"/>
                    </a:cubicBezTo>
                    <a:lnTo>
                      <a:pt x="1930" y="1102"/>
                    </a:lnTo>
                    <a:cubicBezTo>
                      <a:pt x="1927" y="1100"/>
                      <a:pt x="1925" y="1098"/>
                      <a:pt x="1922" y="1096"/>
                    </a:cubicBezTo>
                    <a:lnTo>
                      <a:pt x="1922" y="1096"/>
                    </a:lnTo>
                    <a:cubicBezTo>
                      <a:pt x="1918" y="1098"/>
                      <a:pt x="1913" y="1099"/>
                      <a:pt x="1909" y="1100"/>
                    </a:cubicBezTo>
                    <a:lnTo>
                      <a:pt x="1909" y="1100"/>
                    </a:lnTo>
                    <a:cubicBezTo>
                      <a:pt x="1908" y="1100"/>
                      <a:pt x="1906" y="1100"/>
                      <a:pt x="1904" y="1100"/>
                    </a:cubicBezTo>
                    <a:lnTo>
                      <a:pt x="1904" y="1100"/>
                    </a:lnTo>
                    <a:cubicBezTo>
                      <a:pt x="1910" y="1099"/>
                      <a:pt x="1916" y="1097"/>
                      <a:pt x="1922" y="1096"/>
                    </a:cubicBezTo>
                    <a:lnTo>
                      <a:pt x="1922" y="1096"/>
                    </a:lnTo>
                    <a:cubicBezTo>
                      <a:pt x="1922" y="1096"/>
                      <a:pt x="1922" y="1096"/>
                      <a:pt x="1922" y="1096"/>
                    </a:cubicBezTo>
                    <a:lnTo>
                      <a:pt x="1922" y="1096"/>
                    </a:lnTo>
                    <a:cubicBezTo>
                      <a:pt x="1923" y="1096"/>
                      <a:pt x="1924" y="1096"/>
                      <a:pt x="1925" y="1096"/>
                    </a:cubicBezTo>
                    <a:close/>
                    <a:moveTo>
                      <a:pt x="2034" y="1065"/>
                    </a:moveTo>
                    <a:lnTo>
                      <a:pt x="2034" y="1096"/>
                    </a:lnTo>
                    <a:lnTo>
                      <a:pt x="1980" y="1096"/>
                    </a:lnTo>
                    <a:cubicBezTo>
                      <a:pt x="1996" y="1096"/>
                      <a:pt x="2016" y="1097"/>
                      <a:pt x="2033" y="1099"/>
                    </a:cubicBezTo>
                    <a:lnTo>
                      <a:pt x="2033" y="1099"/>
                    </a:lnTo>
                    <a:cubicBezTo>
                      <a:pt x="2040" y="1095"/>
                      <a:pt x="2048" y="1092"/>
                      <a:pt x="2055" y="1089"/>
                    </a:cubicBezTo>
                    <a:lnTo>
                      <a:pt x="2055" y="1089"/>
                    </a:lnTo>
                    <a:cubicBezTo>
                      <a:pt x="2073" y="1083"/>
                      <a:pt x="2088" y="1077"/>
                      <a:pt x="2102" y="1072"/>
                    </a:cubicBezTo>
                    <a:lnTo>
                      <a:pt x="2102" y="1072"/>
                    </a:lnTo>
                    <a:cubicBezTo>
                      <a:pt x="2082" y="1080"/>
                      <a:pt x="2060" y="1089"/>
                      <a:pt x="2036" y="1099"/>
                    </a:cubicBezTo>
                    <a:lnTo>
                      <a:pt x="2036" y="1099"/>
                    </a:lnTo>
                    <a:cubicBezTo>
                      <a:pt x="2035" y="1099"/>
                      <a:pt x="2034" y="1099"/>
                      <a:pt x="2033" y="1099"/>
                    </a:cubicBezTo>
                    <a:lnTo>
                      <a:pt x="2033" y="1099"/>
                    </a:lnTo>
                    <a:cubicBezTo>
                      <a:pt x="2026" y="1102"/>
                      <a:pt x="2020" y="1105"/>
                      <a:pt x="2015" y="1107"/>
                    </a:cubicBezTo>
                    <a:lnTo>
                      <a:pt x="2015" y="1107"/>
                    </a:lnTo>
                    <a:cubicBezTo>
                      <a:pt x="2015" y="1107"/>
                      <a:pt x="2014" y="1108"/>
                      <a:pt x="2014" y="1108"/>
                    </a:cubicBezTo>
                    <a:lnTo>
                      <a:pt x="2014" y="1108"/>
                    </a:lnTo>
                    <a:cubicBezTo>
                      <a:pt x="2004" y="1107"/>
                      <a:pt x="1992" y="1106"/>
                      <a:pt x="1978" y="1105"/>
                    </a:cubicBezTo>
                    <a:lnTo>
                      <a:pt x="1978" y="1105"/>
                    </a:lnTo>
                    <a:cubicBezTo>
                      <a:pt x="1971" y="1099"/>
                      <a:pt x="1963" y="1093"/>
                      <a:pt x="1956" y="1086"/>
                    </a:cubicBezTo>
                    <a:lnTo>
                      <a:pt x="1956" y="1086"/>
                    </a:lnTo>
                    <a:cubicBezTo>
                      <a:pt x="1975" y="1080"/>
                      <a:pt x="2003" y="1072"/>
                      <a:pt x="2034" y="1065"/>
                    </a:cubicBezTo>
                    <a:close/>
                    <a:moveTo>
                      <a:pt x="1869" y="1107"/>
                    </a:moveTo>
                    <a:cubicBezTo>
                      <a:pt x="1868" y="1107"/>
                      <a:pt x="1867" y="1108"/>
                      <a:pt x="1865" y="1108"/>
                    </a:cubicBezTo>
                    <a:lnTo>
                      <a:pt x="1865" y="1108"/>
                    </a:lnTo>
                    <a:cubicBezTo>
                      <a:pt x="1868" y="1109"/>
                      <a:pt x="1871" y="1109"/>
                      <a:pt x="1874" y="1110"/>
                    </a:cubicBezTo>
                    <a:lnTo>
                      <a:pt x="1874" y="1110"/>
                    </a:lnTo>
                    <a:cubicBezTo>
                      <a:pt x="1875" y="1110"/>
                      <a:pt x="1876" y="1110"/>
                      <a:pt x="1877" y="1109"/>
                    </a:cubicBezTo>
                    <a:lnTo>
                      <a:pt x="1877" y="1109"/>
                    </a:lnTo>
                    <a:cubicBezTo>
                      <a:pt x="1874" y="1109"/>
                      <a:pt x="1872" y="1108"/>
                      <a:pt x="1869" y="1107"/>
                    </a:cubicBezTo>
                    <a:close/>
                    <a:moveTo>
                      <a:pt x="1866" y="1110"/>
                    </a:moveTo>
                    <a:cubicBezTo>
                      <a:pt x="1867" y="1111"/>
                      <a:pt x="1868" y="1111"/>
                      <a:pt x="1868" y="1112"/>
                    </a:cubicBezTo>
                    <a:lnTo>
                      <a:pt x="1868" y="1112"/>
                    </a:lnTo>
                    <a:cubicBezTo>
                      <a:pt x="1869" y="1112"/>
                      <a:pt x="1870" y="1111"/>
                      <a:pt x="1870" y="1111"/>
                    </a:cubicBezTo>
                    <a:lnTo>
                      <a:pt x="1870" y="1111"/>
                    </a:lnTo>
                    <a:cubicBezTo>
                      <a:pt x="1869" y="1111"/>
                      <a:pt x="1867" y="1111"/>
                      <a:pt x="1866" y="1110"/>
                    </a:cubicBezTo>
                    <a:close/>
                    <a:moveTo>
                      <a:pt x="2066" y="1103"/>
                    </a:moveTo>
                    <a:cubicBezTo>
                      <a:pt x="2083" y="1106"/>
                      <a:pt x="2087" y="1109"/>
                      <a:pt x="2062" y="1109"/>
                    </a:cubicBezTo>
                    <a:cubicBezTo>
                      <a:pt x="2059" y="1109"/>
                      <a:pt x="2055" y="1109"/>
                      <a:pt x="2051" y="1109"/>
                    </a:cubicBezTo>
                    <a:lnTo>
                      <a:pt x="2051" y="1109"/>
                    </a:lnTo>
                    <a:cubicBezTo>
                      <a:pt x="2036" y="1115"/>
                      <a:pt x="2020" y="1121"/>
                      <a:pt x="2004" y="1127"/>
                    </a:cubicBezTo>
                    <a:lnTo>
                      <a:pt x="2004" y="1127"/>
                    </a:lnTo>
                    <a:cubicBezTo>
                      <a:pt x="2001" y="1125"/>
                      <a:pt x="1998" y="1122"/>
                      <a:pt x="1994" y="1119"/>
                    </a:cubicBezTo>
                    <a:lnTo>
                      <a:pt x="1994" y="1119"/>
                    </a:lnTo>
                    <a:cubicBezTo>
                      <a:pt x="1994" y="1119"/>
                      <a:pt x="1994" y="1119"/>
                      <a:pt x="1994" y="1119"/>
                    </a:cubicBezTo>
                    <a:cubicBezTo>
                      <a:pt x="1994" y="1119"/>
                      <a:pt x="1994" y="1119"/>
                      <a:pt x="1994" y="1118"/>
                    </a:cubicBezTo>
                    <a:lnTo>
                      <a:pt x="1994" y="1118"/>
                    </a:lnTo>
                    <a:cubicBezTo>
                      <a:pt x="1993" y="1118"/>
                      <a:pt x="1992" y="1117"/>
                      <a:pt x="1992" y="1117"/>
                    </a:cubicBezTo>
                    <a:lnTo>
                      <a:pt x="1992" y="1117"/>
                    </a:lnTo>
                    <a:cubicBezTo>
                      <a:pt x="1999" y="1114"/>
                      <a:pt x="2007" y="1111"/>
                      <a:pt x="2014" y="1108"/>
                    </a:cubicBezTo>
                    <a:lnTo>
                      <a:pt x="2014" y="1108"/>
                    </a:lnTo>
                    <a:cubicBezTo>
                      <a:pt x="2014" y="1108"/>
                      <a:pt x="2014" y="1108"/>
                      <a:pt x="2014" y="1108"/>
                    </a:cubicBezTo>
                    <a:lnTo>
                      <a:pt x="2014" y="1108"/>
                    </a:lnTo>
                    <a:cubicBezTo>
                      <a:pt x="2003" y="1113"/>
                      <a:pt x="1995" y="1117"/>
                      <a:pt x="1994" y="1118"/>
                    </a:cubicBezTo>
                    <a:lnTo>
                      <a:pt x="1994" y="1118"/>
                    </a:lnTo>
                    <a:cubicBezTo>
                      <a:pt x="1994" y="1119"/>
                      <a:pt x="1994" y="1119"/>
                      <a:pt x="1994" y="1119"/>
                    </a:cubicBezTo>
                    <a:lnTo>
                      <a:pt x="1994" y="1119"/>
                    </a:lnTo>
                    <a:cubicBezTo>
                      <a:pt x="1997" y="1119"/>
                      <a:pt x="2007" y="1116"/>
                      <a:pt x="2027" y="1108"/>
                    </a:cubicBezTo>
                    <a:lnTo>
                      <a:pt x="2027" y="1108"/>
                    </a:lnTo>
                    <a:cubicBezTo>
                      <a:pt x="2036" y="1109"/>
                      <a:pt x="2044" y="1109"/>
                      <a:pt x="2051" y="1109"/>
                    </a:cubicBezTo>
                    <a:lnTo>
                      <a:pt x="2051" y="1109"/>
                    </a:lnTo>
                    <a:cubicBezTo>
                      <a:pt x="2056" y="1107"/>
                      <a:pt x="2061" y="1105"/>
                      <a:pt x="2066" y="1103"/>
                    </a:cubicBezTo>
                    <a:close/>
                    <a:moveTo>
                      <a:pt x="1970" y="1126"/>
                    </a:moveTo>
                    <a:lnTo>
                      <a:pt x="1970" y="1126"/>
                    </a:lnTo>
                    <a:cubicBezTo>
                      <a:pt x="1974" y="1129"/>
                      <a:pt x="1979" y="1132"/>
                      <a:pt x="1983" y="1135"/>
                    </a:cubicBezTo>
                    <a:lnTo>
                      <a:pt x="1983" y="1135"/>
                    </a:lnTo>
                    <a:cubicBezTo>
                      <a:pt x="1981" y="1134"/>
                      <a:pt x="1978" y="1134"/>
                      <a:pt x="1976" y="1133"/>
                    </a:cubicBezTo>
                    <a:lnTo>
                      <a:pt x="1976" y="1133"/>
                    </a:lnTo>
                    <a:cubicBezTo>
                      <a:pt x="1973" y="1131"/>
                      <a:pt x="1970" y="1129"/>
                      <a:pt x="1967" y="1127"/>
                    </a:cubicBezTo>
                    <a:lnTo>
                      <a:pt x="1967" y="1127"/>
                    </a:lnTo>
                    <a:cubicBezTo>
                      <a:pt x="1968" y="1127"/>
                      <a:pt x="1969" y="1126"/>
                      <a:pt x="1970" y="1126"/>
                    </a:cubicBezTo>
                    <a:close/>
                    <a:moveTo>
                      <a:pt x="1987" y="1141"/>
                    </a:moveTo>
                    <a:cubicBezTo>
                      <a:pt x="1990" y="1142"/>
                      <a:pt x="1993" y="1142"/>
                      <a:pt x="1997" y="1143"/>
                    </a:cubicBezTo>
                    <a:lnTo>
                      <a:pt x="1997" y="1143"/>
                    </a:lnTo>
                    <a:cubicBezTo>
                      <a:pt x="1997" y="1143"/>
                      <a:pt x="1997" y="1144"/>
                      <a:pt x="1997" y="1144"/>
                    </a:cubicBezTo>
                    <a:lnTo>
                      <a:pt x="1997" y="1144"/>
                    </a:lnTo>
                    <a:cubicBezTo>
                      <a:pt x="1996" y="1144"/>
                      <a:pt x="1995" y="1145"/>
                      <a:pt x="1995" y="1146"/>
                    </a:cubicBezTo>
                    <a:lnTo>
                      <a:pt x="1995" y="1146"/>
                    </a:lnTo>
                    <a:cubicBezTo>
                      <a:pt x="1992" y="1144"/>
                      <a:pt x="1989" y="1142"/>
                      <a:pt x="1987" y="1141"/>
                    </a:cubicBezTo>
                    <a:close/>
                    <a:moveTo>
                      <a:pt x="2012" y="1134"/>
                    </a:moveTo>
                    <a:lnTo>
                      <a:pt x="2012" y="1134"/>
                    </a:lnTo>
                    <a:cubicBezTo>
                      <a:pt x="2041" y="1134"/>
                      <a:pt x="2078" y="1147"/>
                      <a:pt x="2059" y="1147"/>
                    </a:cubicBezTo>
                    <a:cubicBezTo>
                      <a:pt x="2053" y="1147"/>
                      <a:pt x="2041" y="1145"/>
                      <a:pt x="2021" y="1142"/>
                    </a:cubicBezTo>
                    <a:lnTo>
                      <a:pt x="2021" y="1142"/>
                    </a:lnTo>
                    <a:cubicBezTo>
                      <a:pt x="2018" y="1139"/>
                      <a:pt x="2015" y="1137"/>
                      <a:pt x="2012" y="1134"/>
                    </a:cubicBezTo>
                    <a:close/>
                    <a:moveTo>
                      <a:pt x="1739" y="1150"/>
                    </a:moveTo>
                    <a:cubicBezTo>
                      <a:pt x="1721" y="1151"/>
                      <a:pt x="1704" y="1151"/>
                      <a:pt x="1686" y="1151"/>
                    </a:cubicBezTo>
                    <a:lnTo>
                      <a:pt x="1686" y="1151"/>
                    </a:lnTo>
                    <a:cubicBezTo>
                      <a:pt x="1684" y="1152"/>
                      <a:pt x="1683" y="1152"/>
                      <a:pt x="1681" y="1153"/>
                    </a:cubicBezTo>
                    <a:lnTo>
                      <a:pt x="1681" y="1153"/>
                    </a:lnTo>
                    <a:cubicBezTo>
                      <a:pt x="1700" y="1152"/>
                      <a:pt x="1719" y="1151"/>
                      <a:pt x="1738" y="1151"/>
                    </a:cubicBezTo>
                    <a:lnTo>
                      <a:pt x="1738" y="1151"/>
                    </a:lnTo>
                    <a:cubicBezTo>
                      <a:pt x="1739" y="1150"/>
                      <a:pt x="1739" y="1150"/>
                      <a:pt x="1739" y="1150"/>
                    </a:cubicBezTo>
                    <a:close/>
                    <a:moveTo>
                      <a:pt x="2340" y="1040"/>
                    </a:moveTo>
                    <a:cubicBezTo>
                      <a:pt x="2227" y="1107"/>
                      <a:pt x="2129" y="1165"/>
                      <a:pt x="2074" y="1191"/>
                    </a:cubicBezTo>
                    <a:lnTo>
                      <a:pt x="2074" y="1191"/>
                    </a:lnTo>
                    <a:cubicBezTo>
                      <a:pt x="2073" y="1189"/>
                      <a:pt x="2071" y="1188"/>
                      <a:pt x="2069" y="1186"/>
                    </a:cubicBezTo>
                    <a:lnTo>
                      <a:pt x="2069" y="1186"/>
                    </a:lnTo>
                    <a:cubicBezTo>
                      <a:pt x="2195" y="1118"/>
                      <a:pt x="2279" y="1072"/>
                      <a:pt x="2340" y="1040"/>
                    </a:cubicBezTo>
                    <a:close/>
                    <a:moveTo>
                      <a:pt x="2065" y="1189"/>
                    </a:moveTo>
                    <a:cubicBezTo>
                      <a:pt x="2066" y="1190"/>
                      <a:pt x="2068" y="1191"/>
                      <a:pt x="2070" y="1193"/>
                    </a:cubicBezTo>
                    <a:lnTo>
                      <a:pt x="2070" y="1193"/>
                    </a:lnTo>
                    <a:cubicBezTo>
                      <a:pt x="2069" y="1193"/>
                      <a:pt x="2067" y="1194"/>
                      <a:pt x="2065" y="1195"/>
                    </a:cubicBezTo>
                    <a:lnTo>
                      <a:pt x="2065" y="1195"/>
                    </a:lnTo>
                    <a:cubicBezTo>
                      <a:pt x="2064" y="1194"/>
                      <a:pt x="2062" y="1192"/>
                      <a:pt x="2060" y="1191"/>
                    </a:cubicBezTo>
                    <a:lnTo>
                      <a:pt x="2060" y="1191"/>
                    </a:lnTo>
                    <a:cubicBezTo>
                      <a:pt x="2062" y="1190"/>
                      <a:pt x="2063" y="1190"/>
                      <a:pt x="2065" y="1189"/>
                    </a:cubicBezTo>
                    <a:close/>
                    <a:moveTo>
                      <a:pt x="2051" y="1196"/>
                    </a:moveTo>
                    <a:lnTo>
                      <a:pt x="2051" y="1196"/>
                    </a:lnTo>
                    <a:cubicBezTo>
                      <a:pt x="2053" y="1197"/>
                      <a:pt x="2055" y="1198"/>
                      <a:pt x="2056" y="1199"/>
                    </a:cubicBezTo>
                    <a:lnTo>
                      <a:pt x="2056" y="1199"/>
                    </a:lnTo>
                    <a:cubicBezTo>
                      <a:pt x="2046" y="1203"/>
                      <a:pt x="2039" y="1205"/>
                      <a:pt x="2034" y="1205"/>
                    </a:cubicBezTo>
                    <a:cubicBezTo>
                      <a:pt x="2040" y="1202"/>
                      <a:pt x="2046" y="1199"/>
                      <a:pt x="2051" y="1196"/>
                    </a:cubicBezTo>
                    <a:close/>
                    <a:moveTo>
                      <a:pt x="2446" y="998"/>
                    </a:moveTo>
                    <a:cubicBezTo>
                      <a:pt x="2418" y="1018"/>
                      <a:pt x="2385" y="1041"/>
                      <a:pt x="2348" y="1067"/>
                    </a:cubicBezTo>
                    <a:lnTo>
                      <a:pt x="2348" y="1067"/>
                    </a:lnTo>
                    <a:cubicBezTo>
                      <a:pt x="2360" y="1061"/>
                      <a:pt x="2374" y="1056"/>
                      <a:pt x="2395" y="1045"/>
                    </a:cubicBezTo>
                    <a:lnTo>
                      <a:pt x="2395" y="1045"/>
                    </a:lnTo>
                    <a:cubicBezTo>
                      <a:pt x="2302" y="1112"/>
                      <a:pt x="2207" y="1180"/>
                      <a:pt x="2124" y="1237"/>
                    </a:cubicBezTo>
                    <a:lnTo>
                      <a:pt x="2124" y="1237"/>
                    </a:lnTo>
                    <a:cubicBezTo>
                      <a:pt x="2122" y="1236"/>
                      <a:pt x="2121" y="1235"/>
                      <a:pt x="2120" y="1234"/>
                    </a:cubicBezTo>
                    <a:lnTo>
                      <a:pt x="2120" y="1234"/>
                    </a:lnTo>
                    <a:cubicBezTo>
                      <a:pt x="2155" y="1203"/>
                      <a:pt x="2164" y="1190"/>
                      <a:pt x="2155" y="1190"/>
                    </a:cubicBezTo>
                    <a:cubicBezTo>
                      <a:pt x="2147" y="1190"/>
                      <a:pt x="2126" y="1199"/>
                      <a:pt x="2094" y="1215"/>
                    </a:cubicBezTo>
                    <a:lnTo>
                      <a:pt x="2094" y="1215"/>
                    </a:lnTo>
                    <a:cubicBezTo>
                      <a:pt x="2092" y="1213"/>
                      <a:pt x="2089" y="1212"/>
                      <a:pt x="2086" y="1210"/>
                    </a:cubicBezTo>
                    <a:lnTo>
                      <a:pt x="2086" y="1210"/>
                    </a:lnTo>
                    <a:cubicBezTo>
                      <a:pt x="2237" y="1120"/>
                      <a:pt x="2357" y="1050"/>
                      <a:pt x="2446" y="998"/>
                    </a:cubicBezTo>
                    <a:close/>
                    <a:moveTo>
                      <a:pt x="2117" y="1236"/>
                    </a:moveTo>
                    <a:lnTo>
                      <a:pt x="2117" y="1236"/>
                    </a:lnTo>
                    <a:cubicBezTo>
                      <a:pt x="2119" y="1237"/>
                      <a:pt x="2120" y="1238"/>
                      <a:pt x="2121" y="1238"/>
                    </a:cubicBezTo>
                    <a:lnTo>
                      <a:pt x="2121" y="1238"/>
                    </a:lnTo>
                    <a:cubicBezTo>
                      <a:pt x="2110" y="1246"/>
                      <a:pt x="2100" y="1253"/>
                      <a:pt x="2089" y="1260"/>
                    </a:cubicBezTo>
                    <a:cubicBezTo>
                      <a:pt x="2100" y="1251"/>
                      <a:pt x="2109" y="1243"/>
                      <a:pt x="2117" y="1236"/>
                    </a:cubicBezTo>
                    <a:close/>
                    <a:moveTo>
                      <a:pt x="2080" y="1214"/>
                    </a:moveTo>
                    <a:lnTo>
                      <a:pt x="2080" y="1214"/>
                    </a:lnTo>
                    <a:cubicBezTo>
                      <a:pt x="2083" y="1215"/>
                      <a:pt x="2085" y="1217"/>
                      <a:pt x="2088" y="1218"/>
                    </a:cubicBezTo>
                    <a:lnTo>
                      <a:pt x="2088" y="1218"/>
                    </a:lnTo>
                    <a:cubicBezTo>
                      <a:pt x="2033" y="1247"/>
                      <a:pt x="1949" y="1295"/>
                      <a:pt x="1854" y="1352"/>
                    </a:cubicBezTo>
                    <a:lnTo>
                      <a:pt x="1854" y="1352"/>
                    </a:lnTo>
                    <a:cubicBezTo>
                      <a:pt x="1935" y="1301"/>
                      <a:pt x="2011" y="1255"/>
                      <a:pt x="2080" y="1214"/>
                    </a:cubicBezTo>
                    <a:close/>
                    <a:moveTo>
                      <a:pt x="1825" y="1370"/>
                    </a:moveTo>
                    <a:lnTo>
                      <a:pt x="1825" y="1370"/>
                    </a:lnTo>
                    <a:cubicBezTo>
                      <a:pt x="1808" y="1384"/>
                      <a:pt x="1756" y="1417"/>
                      <a:pt x="1651" y="1479"/>
                    </a:cubicBezTo>
                    <a:cubicBezTo>
                      <a:pt x="1712" y="1440"/>
                      <a:pt x="1770" y="1404"/>
                      <a:pt x="1825" y="1370"/>
                    </a:cubicBezTo>
                    <a:close/>
                    <a:moveTo>
                      <a:pt x="1280" y="1481"/>
                    </a:moveTo>
                    <a:cubicBezTo>
                      <a:pt x="1250" y="1494"/>
                      <a:pt x="1210" y="1511"/>
                      <a:pt x="1158" y="1534"/>
                    </a:cubicBezTo>
                    <a:lnTo>
                      <a:pt x="1280" y="1481"/>
                    </a:lnTo>
                    <a:close/>
                    <a:moveTo>
                      <a:pt x="2719" y="843"/>
                    </a:moveTo>
                    <a:cubicBezTo>
                      <a:pt x="2492" y="1017"/>
                      <a:pt x="2080" y="1376"/>
                      <a:pt x="1870" y="1534"/>
                    </a:cubicBezTo>
                    <a:lnTo>
                      <a:pt x="2308" y="1150"/>
                    </a:lnTo>
                    <a:lnTo>
                      <a:pt x="2308" y="1150"/>
                    </a:lnTo>
                    <a:cubicBezTo>
                      <a:pt x="1980" y="1424"/>
                      <a:pt x="1815" y="1534"/>
                      <a:pt x="1541" y="1753"/>
                    </a:cubicBezTo>
                    <a:cubicBezTo>
                      <a:pt x="1501" y="1777"/>
                      <a:pt x="1482" y="1787"/>
                      <a:pt x="1478" y="1787"/>
                    </a:cubicBezTo>
                    <a:cubicBezTo>
                      <a:pt x="1459" y="1787"/>
                      <a:pt x="1788" y="1554"/>
                      <a:pt x="1769" y="1554"/>
                    </a:cubicBezTo>
                    <a:cubicBezTo>
                      <a:pt x="1765" y="1554"/>
                      <a:pt x="1746" y="1564"/>
                      <a:pt x="1706" y="1588"/>
                    </a:cubicBezTo>
                    <a:lnTo>
                      <a:pt x="1706" y="1588"/>
                    </a:lnTo>
                    <a:cubicBezTo>
                      <a:pt x="2121" y="1266"/>
                      <a:pt x="2225" y="1215"/>
                      <a:pt x="2477" y="1011"/>
                    </a:cubicBezTo>
                    <a:lnTo>
                      <a:pt x="2477" y="1011"/>
                    </a:lnTo>
                    <a:cubicBezTo>
                      <a:pt x="2586" y="952"/>
                      <a:pt x="2604" y="928"/>
                      <a:pt x="2678" y="865"/>
                    </a:cubicBezTo>
                    <a:lnTo>
                      <a:pt x="2678" y="865"/>
                    </a:lnTo>
                    <a:cubicBezTo>
                      <a:pt x="2691" y="858"/>
                      <a:pt x="2704" y="851"/>
                      <a:pt x="2719" y="843"/>
                    </a:cubicBezTo>
                    <a:close/>
                    <a:moveTo>
                      <a:pt x="501" y="0"/>
                    </a:moveTo>
                    <a:lnTo>
                      <a:pt x="501" y="0"/>
                    </a:lnTo>
                    <a:cubicBezTo>
                      <a:pt x="551" y="101"/>
                      <a:pt x="1293" y="616"/>
                      <a:pt x="1246" y="616"/>
                    </a:cubicBezTo>
                    <a:cubicBezTo>
                      <a:pt x="1242" y="616"/>
                      <a:pt x="1231" y="612"/>
                      <a:pt x="1213" y="603"/>
                    </a:cubicBezTo>
                    <a:cubicBezTo>
                      <a:pt x="1213" y="603"/>
                      <a:pt x="994" y="438"/>
                      <a:pt x="829" y="329"/>
                    </a:cubicBezTo>
                    <a:cubicBezTo>
                      <a:pt x="729" y="329"/>
                      <a:pt x="1270" y="695"/>
                      <a:pt x="1447" y="800"/>
                    </a:cubicBezTo>
                    <a:lnTo>
                      <a:pt x="1447" y="800"/>
                    </a:lnTo>
                    <a:cubicBezTo>
                      <a:pt x="932" y="512"/>
                      <a:pt x="757" y="419"/>
                      <a:pt x="739" y="419"/>
                    </a:cubicBezTo>
                    <a:cubicBezTo>
                      <a:pt x="706" y="419"/>
                      <a:pt x="1208" y="737"/>
                      <a:pt x="1094" y="737"/>
                    </a:cubicBezTo>
                    <a:cubicBezTo>
                      <a:pt x="1091" y="737"/>
                      <a:pt x="1089" y="737"/>
                      <a:pt x="1086" y="737"/>
                    </a:cubicBezTo>
                    <a:lnTo>
                      <a:pt x="1086" y="737"/>
                    </a:lnTo>
                    <a:cubicBezTo>
                      <a:pt x="1143" y="755"/>
                      <a:pt x="1202" y="774"/>
                      <a:pt x="1231" y="774"/>
                    </a:cubicBezTo>
                    <a:cubicBezTo>
                      <a:pt x="1258" y="774"/>
                      <a:pt x="1259" y="759"/>
                      <a:pt x="1213" y="712"/>
                    </a:cubicBezTo>
                    <a:lnTo>
                      <a:pt x="1213" y="712"/>
                    </a:lnTo>
                    <a:cubicBezTo>
                      <a:pt x="1399" y="852"/>
                      <a:pt x="1664" y="991"/>
                      <a:pt x="1873" y="1097"/>
                    </a:cubicBezTo>
                    <a:lnTo>
                      <a:pt x="1873" y="1097"/>
                    </a:lnTo>
                    <a:cubicBezTo>
                      <a:pt x="1862" y="1096"/>
                      <a:pt x="1850" y="1095"/>
                      <a:pt x="1837" y="1094"/>
                    </a:cubicBezTo>
                    <a:lnTo>
                      <a:pt x="1837" y="1094"/>
                    </a:lnTo>
                    <a:cubicBezTo>
                      <a:pt x="1788" y="1066"/>
                      <a:pt x="1727" y="1030"/>
                      <a:pt x="1651" y="986"/>
                    </a:cubicBezTo>
                    <a:cubicBezTo>
                      <a:pt x="1607" y="986"/>
                      <a:pt x="1458" y="916"/>
                      <a:pt x="1428" y="916"/>
                    </a:cubicBezTo>
                    <a:cubicBezTo>
                      <a:pt x="1421" y="916"/>
                      <a:pt x="1421" y="920"/>
                      <a:pt x="1432" y="931"/>
                    </a:cubicBezTo>
                    <a:cubicBezTo>
                      <a:pt x="1268" y="876"/>
                      <a:pt x="994" y="767"/>
                      <a:pt x="939" y="712"/>
                    </a:cubicBezTo>
                    <a:cubicBezTo>
                      <a:pt x="939" y="706"/>
                      <a:pt x="945" y="703"/>
                      <a:pt x="955" y="703"/>
                    </a:cubicBezTo>
                    <a:cubicBezTo>
                      <a:pt x="960" y="703"/>
                      <a:pt x="965" y="704"/>
                      <a:pt x="971" y="705"/>
                    </a:cubicBezTo>
                    <a:lnTo>
                      <a:pt x="971" y="705"/>
                    </a:lnTo>
                    <a:cubicBezTo>
                      <a:pt x="911" y="683"/>
                      <a:pt x="829" y="650"/>
                      <a:pt x="720" y="603"/>
                    </a:cubicBezTo>
                    <a:lnTo>
                      <a:pt x="720" y="603"/>
                    </a:lnTo>
                    <a:cubicBezTo>
                      <a:pt x="884" y="712"/>
                      <a:pt x="720" y="712"/>
                      <a:pt x="1103" y="876"/>
                    </a:cubicBezTo>
                    <a:cubicBezTo>
                      <a:pt x="950" y="825"/>
                      <a:pt x="887" y="811"/>
                      <a:pt x="854" y="811"/>
                    </a:cubicBezTo>
                    <a:cubicBezTo>
                      <a:pt x="815" y="811"/>
                      <a:pt x="821" y="832"/>
                      <a:pt x="766" y="832"/>
                    </a:cubicBezTo>
                    <a:cubicBezTo>
                      <a:pt x="741" y="832"/>
                      <a:pt x="706" y="828"/>
                      <a:pt x="649" y="817"/>
                    </a:cubicBezTo>
                    <a:lnTo>
                      <a:pt x="649" y="817"/>
                    </a:lnTo>
                    <a:cubicBezTo>
                      <a:pt x="1432" y="1027"/>
                      <a:pt x="0" y="942"/>
                      <a:pt x="1432" y="1096"/>
                    </a:cubicBezTo>
                    <a:cubicBezTo>
                      <a:pt x="994" y="1096"/>
                      <a:pt x="1541" y="1096"/>
                      <a:pt x="1158" y="1150"/>
                    </a:cubicBezTo>
                    <a:cubicBezTo>
                      <a:pt x="994" y="1150"/>
                      <a:pt x="994" y="1096"/>
                      <a:pt x="939" y="1096"/>
                    </a:cubicBezTo>
                    <a:cubicBezTo>
                      <a:pt x="610" y="1150"/>
                      <a:pt x="1596" y="1150"/>
                      <a:pt x="884" y="1205"/>
                    </a:cubicBezTo>
                    <a:cubicBezTo>
                      <a:pt x="862" y="1216"/>
                      <a:pt x="867" y="1220"/>
                      <a:pt x="891" y="1220"/>
                    </a:cubicBezTo>
                    <a:cubicBezTo>
                      <a:pt x="983" y="1220"/>
                      <a:pt x="1353" y="1160"/>
                      <a:pt x="1686" y="1151"/>
                    </a:cubicBezTo>
                    <a:lnTo>
                      <a:pt x="1686" y="1151"/>
                    </a:lnTo>
                    <a:cubicBezTo>
                      <a:pt x="1736" y="1137"/>
                      <a:pt x="1794" y="1123"/>
                      <a:pt x="1860" y="1109"/>
                    </a:cubicBezTo>
                    <a:lnTo>
                      <a:pt x="1860" y="1109"/>
                    </a:lnTo>
                    <a:cubicBezTo>
                      <a:pt x="1862" y="1109"/>
                      <a:pt x="1864" y="1110"/>
                      <a:pt x="1866" y="1110"/>
                    </a:cubicBezTo>
                    <a:lnTo>
                      <a:pt x="1866" y="1110"/>
                    </a:lnTo>
                    <a:cubicBezTo>
                      <a:pt x="1865" y="1110"/>
                      <a:pt x="1864" y="1109"/>
                      <a:pt x="1863" y="1108"/>
                    </a:cubicBezTo>
                    <a:lnTo>
                      <a:pt x="1863" y="1108"/>
                    </a:lnTo>
                    <a:cubicBezTo>
                      <a:pt x="1863" y="1108"/>
                      <a:pt x="1864" y="1108"/>
                      <a:pt x="1865" y="1108"/>
                    </a:cubicBezTo>
                    <a:lnTo>
                      <a:pt x="1865" y="1108"/>
                    </a:lnTo>
                    <a:cubicBezTo>
                      <a:pt x="1863" y="1107"/>
                      <a:pt x="1861" y="1107"/>
                      <a:pt x="1859" y="1106"/>
                    </a:cubicBezTo>
                    <a:lnTo>
                      <a:pt x="1859" y="1106"/>
                    </a:lnTo>
                    <a:cubicBezTo>
                      <a:pt x="1856" y="1105"/>
                      <a:pt x="1854" y="1103"/>
                      <a:pt x="1851" y="1102"/>
                    </a:cubicBezTo>
                    <a:lnTo>
                      <a:pt x="1851" y="1102"/>
                    </a:lnTo>
                    <a:cubicBezTo>
                      <a:pt x="1857" y="1104"/>
                      <a:pt x="1863" y="1105"/>
                      <a:pt x="1869" y="1107"/>
                    </a:cubicBezTo>
                    <a:lnTo>
                      <a:pt x="1869" y="1107"/>
                    </a:lnTo>
                    <a:cubicBezTo>
                      <a:pt x="1875" y="1106"/>
                      <a:pt x="1880" y="1105"/>
                      <a:pt x="1886" y="1103"/>
                    </a:cubicBezTo>
                    <a:lnTo>
                      <a:pt x="1886" y="1103"/>
                    </a:lnTo>
                    <a:cubicBezTo>
                      <a:pt x="1887" y="1104"/>
                      <a:pt x="1889" y="1105"/>
                      <a:pt x="1890" y="1106"/>
                    </a:cubicBezTo>
                    <a:lnTo>
                      <a:pt x="1890" y="1106"/>
                    </a:lnTo>
                    <a:cubicBezTo>
                      <a:pt x="1886" y="1107"/>
                      <a:pt x="1881" y="1108"/>
                      <a:pt x="1877" y="1109"/>
                    </a:cubicBezTo>
                    <a:lnTo>
                      <a:pt x="1877" y="1109"/>
                    </a:lnTo>
                    <a:cubicBezTo>
                      <a:pt x="1886" y="1112"/>
                      <a:pt x="1896" y="1115"/>
                      <a:pt x="1906" y="1117"/>
                    </a:cubicBezTo>
                    <a:lnTo>
                      <a:pt x="1906" y="1117"/>
                    </a:lnTo>
                    <a:cubicBezTo>
                      <a:pt x="1896" y="1115"/>
                      <a:pt x="1885" y="1113"/>
                      <a:pt x="1874" y="1110"/>
                    </a:cubicBezTo>
                    <a:lnTo>
                      <a:pt x="1874" y="1110"/>
                    </a:lnTo>
                    <a:cubicBezTo>
                      <a:pt x="1873" y="1110"/>
                      <a:pt x="1872" y="1111"/>
                      <a:pt x="1870" y="1111"/>
                    </a:cubicBezTo>
                    <a:lnTo>
                      <a:pt x="1870" y="1111"/>
                    </a:lnTo>
                    <a:cubicBezTo>
                      <a:pt x="1895" y="1117"/>
                      <a:pt x="1920" y="1125"/>
                      <a:pt x="1947" y="1135"/>
                    </a:cubicBezTo>
                    <a:lnTo>
                      <a:pt x="1947" y="1135"/>
                    </a:lnTo>
                    <a:cubicBezTo>
                      <a:pt x="1947" y="1135"/>
                      <a:pt x="1948" y="1135"/>
                      <a:pt x="1948" y="1135"/>
                    </a:cubicBezTo>
                    <a:lnTo>
                      <a:pt x="1948" y="1135"/>
                    </a:lnTo>
                    <a:cubicBezTo>
                      <a:pt x="1954" y="1137"/>
                      <a:pt x="1959" y="1140"/>
                      <a:pt x="1964" y="1143"/>
                    </a:cubicBezTo>
                    <a:lnTo>
                      <a:pt x="1964" y="1143"/>
                    </a:lnTo>
                    <a:cubicBezTo>
                      <a:pt x="1964" y="1143"/>
                      <a:pt x="1964" y="1143"/>
                      <a:pt x="1964" y="1143"/>
                    </a:cubicBezTo>
                    <a:lnTo>
                      <a:pt x="1964" y="1143"/>
                    </a:lnTo>
                    <a:cubicBezTo>
                      <a:pt x="1958" y="1140"/>
                      <a:pt x="1952" y="1138"/>
                      <a:pt x="1947" y="1135"/>
                    </a:cubicBezTo>
                    <a:lnTo>
                      <a:pt x="1947" y="1135"/>
                    </a:lnTo>
                    <a:cubicBezTo>
                      <a:pt x="1940" y="1138"/>
                      <a:pt x="1933" y="1141"/>
                      <a:pt x="1926" y="1144"/>
                    </a:cubicBezTo>
                    <a:lnTo>
                      <a:pt x="1926" y="1144"/>
                    </a:lnTo>
                    <a:cubicBezTo>
                      <a:pt x="1931" y="1147"/>
                      <a:pt x="1936" y="1150"/>
                      <a:pt x="1940" y="1152"/>
                    </a:cubicBezTo>
                    <a:lnTo>
                      <a:pt x="1940" y="1152"/>
                    </a:lnTo>
                    <a:cubicBezTo>
                      <a:pt x="1948" y="1149"/>
                      <a:pt x="1956" y="1146"/>
                      <a:pt x="1964" y="1143"/>
                    </a:cubicBezTo>
                    <a:lnTo>
                      <a:pt x="1964" y="1143"/>
                    </a:lnTo>
                    <a:cubicBezTo>
                      <a:pt x="1969" y="1145"/>
                      <a:pt x="1974" y="1148"/>
                      <a:pt x="1980" y="1150"/>
                    </a:cubicBezTo>
                    <a:cubicBezTo>
                      <a:pt x="1989" y="1157"/>
                      <a:pt x="1999" y="1163"/>
                      <a:pt x="2008" y="1168"/>
                    </a:cubicBezTo>
                    <a:lnTo>
                      <a:pt x="2008" y="1168"/>
                    </a:lnTo>
                    <a:cubicBezTo>
                      <a:pt x="2019" y="1181"/>
                      <a:pt x="2033" y="1194"/>
                      <a:pt x="2026" y="1194"/>
                    </a:cubicBezTo>
                    <a:cubicBezTo>
                      <a:pt x="2020" y="1194"/>
                      <a:pt x="1997" y="1184"/>
                      <a:pt x="1940" y="1152"/>
                    </a:cubicBezTo>
                    <a:lnTo>
                      <a:pt x="1940" y="1152"/>
                    </a:lnTo>
                    <a:cubicBezTo>
                      <a:pt x="1837" y="1193"/>
                      <a:pt x="1709" y="1245"/>
                      <a:pt x="1541" y="1315"/>
                    </a:cubicBezTo>
                    <a:cubicBezTo>
                      <a:pt x="1635" y="1268"/>
                      <a:pt x="1789" y="1201"/>
                      <a:pt x="1926" y="1144"/>
                    </a:cubicBezTo>
                    <a:lnTo>
                      <a:pt x="1926" y="1144"/>
                    </a:lnTo>
                    <a:cubicBezTo>
                      <a:pt x="1909" y="1135"/>
                      <a:pt x="1890" y="1124"/>
                      <a:pt x="1868" y="1112"/>
                    </a:cubicBezTo>
                    <a:lnTo>
                      <a:pt x="1868" y="1112"/>
                    </a:lnTo>
                    <a:cubicBezTo>
                      <a:pt x="1818" y="1126"/>
                      <a:pt x="1776" y="1139"/>
                      <a:pt x="1739" y="1150"/>
                    </a:cubicBezTo>
                    <a:lnTo>
                      <a:pt x="1739" y="1150"/>
                    </a:lnTo>
                    <a:cubicBezTo>
                      <a:pt x="1746" y="1150"/>
                      <a:pt x="1753" y="1150"/>
                      <a:pt x="1761" y="1150"/>
                    </a:cubicBezTo>
                    <a:cubicBezTo>
                      <a:pt x="1753" y="1150"/>
                      <a:pt x="1746" y="1150"/>
                      <a:pt x="1738" y="1151"/>
                    </a:cubicBezTo>
                    <a:lnTo>
                      <a:pt x="1738" y="1151"/>
                    </a:lnTo>
                    <a:cubicBezTo>
                      <a:pt x="1648" y="1178"/>
                      <a:pt x="1588" y="1199"/>
                      <a:pt x="1508" y="1225"/>
                    </a:cubicBezTo>
                    <a:lnTo>
                      <a:pt x="1508" y="1225"/>
                    </a:lnTo>
                    <a:cubicBezTo>
                      <a:pt x="1537" y="1201"/>
                      <a:pt x="1597" y="1177"/>
                      <a:pt x="1681" y="1153"/>
                    </a:cubicBezTo>
                    <a:lnTo>
                      <a:pt x="1681" y="1153"/>
                    </a:lnTo>
                    <a:cubicBezTo>
                      <a:pt x="1483" y="1165"/>
                      <a:pt x="1250" y="1225"/>
                      <a:pt x="720" y="1369"/>
                    </a:cubicBezTo>
                    <a:cubicBezTo>
                      <a:pt x="1076" y="1287"/>
                      <a:pt x="1172" y="1274"/>
                      <a:pt x="1227" y="1274"/>
                    </a:cubicBezTo>
                    <a:cubicBezTo>
                      <a:pt x="1254" y="1274"/>
                      <a:pt x="1271" y="1277"/>
                      <a:pt x="1305" y="1277"/>
                    </a:cubicBezTo>
                    <a:cubicBezTo>
                      <a:pt x="1319" y="1277"/>
                      <a:pt x="1335" y="1276"/>
                      <a:pt x="1356" y="1275"/>
                    </a:cubicBezTo>
                    <a:lnTo>
                      <a:pt x="1356" y="1275"/>
                    </a:lnTo>
                    <a:cubicBezTo>
                      <a:pt x="1279" y="1299"/>
                      <a:pt x="1181" y="1330"/>
                      <a:pt x="1049" y="1369"/>
                    </a:cubicBezTo>
                    <a:cubicBezTo>
                      <a:pt x="1026" y="1392"/>
                      <a:pt x="1041" y="1405"/>
                      <a:pt x="1089" y="1405"/>
                    </a:cubicBezTo>
                    <a:cubicBezTo>
                      <a:pt x="1158" y="1405"/>
                      <a:pt x="1294" y="1379"/>
                      <a:pt x="1487" y="1315"/>
                    </a:cubicBezTo>
                    <a:lnTo>
                      <a:pt x="1487" y="1315"/>
                    </a:lnTo>
                    <a:cubicBezTo>
                      <a:pt x="1377" y="1369"/>
                      <a:pt x="1103" y="1479"/>
                      <a:pt x="1049" y="1479"/>
                    </a:cubicBezTo>
                    <a:cubicBezTo>
                      <a:pt x="987" y="1520"/>
                      <a:pt x="977" y="1536"/>
                      <a:pt x="1000" y="1536"/>
                    </a:cubicBezTo>
                    <a:cubicBezTo>
                      <a:pt x="1082" y="1536"/>
                      <a:pt x="1571" y="1335"/>
                      <a:pt x="1600" y="1335"/>
                    </a:cubicBezTo>
                    <a:cubicBezTo>
                      <a:pt x="1606" y="1335"/>
                      <a:pt x="1590" y="1345"/>
                      <a:pt x="1541" y="1369"/>
                    </a:cubicBezTo>
                    <a:lnTo>
                      <a:pt x="1280" y="1481"/>
                    </a:lnTo>
                    <a:lnTo>
                      <a:pt x="1280" y="1481"/>
                    </a:lnTo>
                    <a:cubicBezTo>
                      <a:pt x="1324" y="1464"/>
                      <a:pt x="1347" y="1457"/>
                      <a:pt x="1356" y="1457"/>
                    </a:cubicBezTo>
                    <a:cubicBezTo>
                      <a:pt x="1391" y="1457"/>
                      <a:pt x="1230" y="1557"/>
                      <a:pt x="1285" y="1557"/>
                    </a:cubicBezTo>
                    <a:cubicBezTo>
                      <a:pt x="1299" y="1557"/>
                      <a:pt x="1328" y="1550"/>
                      <a:pt x="1377" y="1534"/>
                    </a:cubicBezTo>
                    <a:cubicBezTo>
                      <a:pt x="1541" y="1424"/>
                      <a:pt x="1706" y="1369"/>
                      <a:pt x="1815" y="1315"/>
                    </a:cubicBezTo>
                    <a:lnTo>
                      <a:pt x="1815" y="1315"/>
                    </a:lnTo>
                    <a:cubicBezTo>
                      <a:pt x="1556" y="1452"/>
                      <a:pt x="1479" y="1496"/>
                      <a:pt x="1490" y="1496"/>
                    </a:cubicBezTo>
                    <a:cubicBezTo>
                      <a:pt x="1508" y="1496"/>
                      <a:pt x="1795" y="1360"/>
                      <a:pt x="1828" y="1360"/>
                    </a:cubicBezTo>
                    <a:cubicBezTo>
                      <a:pt x="1832" y="1360"/>
                      <a:pt x="1832" y="1362"/>
                      <a:pt x="1827" y="1367"/>
                    </a:cubicBezTo>
                    <a:lnTo>
                      <a:pt x="1827" y="1367"/>
                    </a:lnTo>
                    <a:cubicBezTo>
                      <a:pt x="1600" y="1501"/>
                      <a:pt x="1313" y="1676"/>
                      <a:pt x="1158" y="1753"/>
                    </a:cubicBezTo>
                    <a:cubicBezTo>
                      <a:pt x="1281" y="1691"/>
                      <a:pt x="1320" y="1683"/>
                      <a:pt x="1343" y="1683"/>
                    </a:cubicBezTo>
                    <a:cubicBezTo>
                      <a:pt x="1351" y="1683"/>
                      <a:pt x="1357" y="1684"/>
                      <a:pt x="1363" y="1684"/>
                    </a:cubicBezTo>
                    <a:cubicBezTo>
                      <a:pt x="1391" y="1684"/>
                      <a:pt x="1432" y="1671"/>
                      <a:pt x="1651" y="1534"/>
                    </a:cubicBezTo>
                    <a:lnTo>
                      <a:pt x="1651" y="1534"/>
                    </a:lnTo>
                    <a:lnTo>
                      <a:pt x="1158" y="1862"/>
                    </a:lnTo>
                    <a:cubicBezTo>
                      <a:pt x="1158" y="1864"/>
                      <a:pt x="1160" y="1865"/>
                      <a:pt x="1162" y="1865"/>
                    </a:cubicBezTo>
                    <a:cubicBezTo>
                      <a:pt x="1197" y="1865"/>
                      <a:pt x="1434" y="1715"/>
                      <a:pt x="1624" y="1588"/>
                    </a:cubicBezTo>
                    <a:lnTo>
                      <a:pt x="1624" y="1588"/>
                    </a:lnTo>
                    <a:lnTo>
                      <a:pt x="1487" y="1698"/>
                    </a:lnTo>
                    <a:cubicBezTo>
                      <a:pt x="1523" y="1698"/>
                      <a:pt x="1316" y="1941"/>
                      <a:pt x="1385" y="1941"/>
                    </a:cubicBezTo>
                    <a:cubicBezTo>
                      <a:pt x="1420" y="1941"/>
                      <a:pt x="1523" y="1881"/>
                      <a:pt x="1761" y="1698"/>
                    </a:cubicBezTo>
                    <a:cubicBezTo>
                      <a:pt x="1971" y="1488"/>
                      <a:pt x="2485" y="1024"/>
                      <a:pt x="2719" y="843"/>
                    </a:cubicBezTo>
                    <a:lnTo>
                      <a:pt x="2719" y="843"/>
                    </a:lnTo>
                    <a:cubicBezTo>
                      <a:pt x="2730" y="837"/>
                      <a:pt x="2740" y="831"/>
                      <a:pt x="2752" y="825"/>
                    </a:cubicBezTo>
                    <a:lnTo>
                      <a:pt x="2752" y="825"/>
                    </a:lnTo>
                    <a:cubicBezTo>
                      <a:pt x="2749" y="826"/>
                      <a:pt x="2745" y="828"/>
                      <a:pt x="2741" y="830"/>
                    </a:cubicBezTo>
                    <a:lnTo>
                      <a:pt x="2741" y="830"/>
                    </a:lnTo>
                    <a:cubicBezTo>
                      <a:pt x="2749" y="825"/>
                      <a:pt x="2758" y="820"/>
                      <a:pt x="2766" y="816"/>
                    </a:cubicBezTo>
                    <a:lnTo>
                      <a:pt x="2766" y="816"/>
                    </a:lnTo>
                    <a:cubicBezTo>
                      <a:pt x="2763" y="816"/>
                      <a:pt x="2757" y="818"/>
                      <a:pt x="2746" y="822"/>
                    </a:cubicBezTo>
                    <a:cubicBezTo>
                      <a:pt x="2749" y="820"/>
                      <a:pt x="2751" y="818"/>
                      <a:pt x="2753" y="816"/>
                    </a:cubicBezTo>
                    <a:lnTo>
                      <a:pt x="2753" y="816"/>
                    </a:lnTo>
                    <a:cubicBezTo>
                      <a:pt x="2749" y="818"/>
                      <a:pt x="2745" y="820"/>
                      <a:pt x="2741" y="822"/>
                    </a:cubicBezTo>
                    <a:lnTo>
                      <a:pt x="2735" y="822"/>
                    </a:lnTo>
                    <a:cubicBezTo>
                      <a:pt x="2745" y="817"/>
                      <a:pt x="2754" y="812"/>
                      <a:pt x="2763" y="808"/>
                    </a:cubicBezTo>
                    <a:lnTo>
                      <a:pt x="2763" y="808"/>
                    </a:lnTo>
                    <a:cubicBezTo>
                      <a:pt x="2785" y="790"/>
                      <a:pt x="2796" y="780"/>
                      <a:pt x="2800" y="775"/>
                    </a:cubicBezTo>
                    <a:lnTo>
                      <a:pt x="2800" y="775"/>
                    </a:lnTo>
                    <a:cubicBezTo>
                      <a:pt x="2806" y="770"/>
                      <a:pt x="2808" y="767"/>
                      <a:pt x="2801" y="767"/>
                    </a:cubicBezTo>
                    <a:cubicBezTo>
                      <a:pt x="2801" y="767"/>
                      <a:pt x="2801" y="767"/>
                      <a:pt x="2801" y="767"/>
                    </a:cubicBezTo>
                    <a:lnTo>
                      <a:pt x="2801" y="767"/>
                    </a:lnTo>
                    <a:cubicBezTo>
                      <a:pt x="2801" y="767"/>
                      <a:pt x="2798" y="770"/>
                      <a:pt x="2793" y="775"/>
                    </a:cubicBezTo>
                    <a:lnTo>
                      <a:pt x="2793" y="775"/>
                    </a:lnTo>
                    <a:cubicBezTo>
                      <a:pt x="2791" y="775"/>
                      <a:pt x="2790" y="776"/>
                      <a:pt x="2788" y="777"/>
                    </a:cubicBezTo>
                    <a:lnTo>
                      <a:pt x="2788" y="777"/>
                    </a:lnTo>
                    <a:cubicBezTo>
                      <a:pt x="2792" y="774"/>
                      <a:pt x="2797" y="770"/>
                      <a:pt x="2801" y="767"/>
                    </a:cubicBezTo>
                    <a:lnTo>
                      <a:pt x="2801" y="767"/>
                    </a:lnTo>
                    <a:cubicBezTo>
                      <a:pt x="2793" y="772"/>
                      <a:pt x="2785" y="777"/>
                      <a:pt x="2778" y="782"/>
                    </a:cubicBezTo>
                    <a:lnTo>
                      <a:pt x="2778" y="782"/>
                    </a:lnTo>
                    <a:cubicBezTo>
                      <a:pt x="2782" y="780"/>
                      <a:pt x="2785" y="779"/>
                      <a:pt x="2788" y="777"/>
                    </a:cubicBezTo>
                    <a:lnTo>
                      <a:pt x="2788" y="777"/>
                    </a:lnTo>
                    <a:cubicBezTo>
                      <a:pt x="2777" y="785"/>
                      <a:pt x="2767" y="793"/>
                      <a:pt x="2757" y="800"/>
                    </a:cubicBezTo>
                    <a:lnTo>
                      <a:pt x="2757" y="800"/>
                    </a:lnTo>
                    <a:cubicBezTo>
                      <a:pt x="2757" y="801"/>
                      <a:pt x="2756" y="801"/>
                      <a:pt x="2755" y="802"/>
                    </a:cubicBezTo>
                    <a:lnTo>
                      <a:pt x="2755" y="802"/>
                    </a:lnTo>
                    <a:cubicBezTo>
                      <a:pt x="2755" y="802"/>
                      <a:pt x="2756" y="801"/>
                      <a:pt x="2757" y="801"/>
                    </a:cubicBezTo>
                    <a:lnTo>
                      <a:pt x="2757" y="801"/>
                    </a:lnTo>
                    <a:cubicBezTo>
                      <a:pt x="2747" y="808"/>
                      <a:pt x="2739" y="815"/>
                      <a:pt x="2730" y="822"/>
                    </a:cubicBezTo>
                    <a:lnTo>
                      <a:pt x="2719" y="822"/>
                    </a:lnTo>
                    <a:cubicBezTo>
                      <a:pt x="2722" y="820"/>
                      <a:pt x="2725" y="818"/>
                      <a:pt x="2728" y="816"/>
                    </a:cubicBezTo>
                    <a:lnTo>
                      <a:pt x="2728" y="816"/>
                    </a:lnTo>
                    <a:cubicBezTo>
                      <a:pt x="2732" y="814"/>
                      <a:pt x="2736" y="812"/>
                      <a:pt x="2739" y="810"/>
                    </a:cubicBezTo>
                    <a:lnTo>
                      <a:pt x="2739" y="810"/>
                    </a:lnTo>
                    <a:cubicBezTo>
                      <a:pt x="2737" y="811"/>
                      <a:pt x="2734" y="812"/>
                      <a:pt x="2732" y="813"/>
                    </a:cubicBezTo>
                    <a:lnTo>
                      <a:pt x="2732" y="813"/>
                    </a:lnTo>
                    <a:cubicBezTo>
                      <a:pt x="2746" y="804"/>
                      <a:pt x="2761" y="793"/>
                      <a:pt x="2778" y="782"/>
                    </a:cubicBezTo>
                    <a:lnTo>
                      <a:pt x="2778" y="782"/>
                    </a:lnTo>
                    <a:cubicBezTo>
                      <a:pt x="2764" y="791"/>
                      <a:pt x="2744" y="803"/>
                      <a:pt x="2721" y="817"/>
                    </a:cubicBezTo>
                    <a:lnTo>
                      <a:pt x="2721" y="817"/>
                    </a:lnTo>
                    <a:cubicBezTo>
                      <a:pt x="2712" y="820"/>
                      <a:pt x="2702" y="822"/>
                      <a:pt x="2692" y="822"/>
                    </a:cubicBezTo>
                    <a:cubicBezTo>
                      <a:pt x="2602" y="867"/>
                      <a:pt x="2573" y="883"/>
                      <a:pt x="2578" y="883"/>
                    </a:cubicBezTo>
                    <a:cubicBezTo>
                      <a:pt x="2583" y="883"/>
                      <a:pt x="2624" y="865"/>
                      <a:pt x="2669" y="844"/>
                    </a:cubicBezTo>
                    <a:lnTo>
                      <a:pt x="2669" y="844"/>
                    </a:lnTo>
                    <a:lnTo>
                      <a:pt x="2650" y="863"/>
                    </a:lnTo>
                    <a:lnTo>
                      <a:pt x="2650" y="863"/>
                    </a:lnTo>
                    <a:cubicBezTo>
                      <a:pt x="2645" y="867"/>
                      <a:pt x="2639" y="871"/>
                      <a:pt x="2633" y="874"/>
                    </a:cubicBezTo>
                    <a:lnTo>
                      <a:pt x="2633" y="874"/>
                    </a:lnTo>
                    <a:cubicBezTo>
                      <a:pt x="2637" y="872"/>
                      <a:pt x="2641" y="870"/>
                      <a:pt x="2646" y="868"/>
                    </a:cubicBezTo>
                    <a:lnTo>
                      <a:pt x="2646" y="868"/>
                    </a:lnTo>
                    <a:lnTo>
                      <a:pt x="2644" y="870"/>
                    </a:lnTo>
                    <a:lnTo>
                      <a:pt x="2644" y="870"/>
                    </a:lnTo>
                    <a:cubicBezTo>
                      <a:pt x="2640" y="872"/>
                      <a:pt x="2635" y="874"/>
                      <a:pt x="2631" y="877"/>
                    </a:cubicBezTo>
                    <a:lnTo>
                      <a:pt x="2631" y="877"/>
                    </a:lnTo>
                    <a:cubicBezTo>
                      <a:pt x="2634" y="875"/>
                      <a:pt x="2638" y="874"/>
                      <a:pt x="2641" y="873"/>
                    </a:cubicBezTo>
                    <a:lnTo>
                      <a:pt x="2641" y="873"/>
                    </a:lnTo>
                    <a:lnTo>
                      <a:pt x="2639" y="875"/>
                    </a:lnTo>
                    <a:lnTo>
                      <a:pt x="2639" y="875"/>
                    </a:lnTo>
                    <a:cubicBezTo>
                      <a:pt x="2640" y="874"/>
                      <a:pt x="2642" y="873"/>
                      <a:pt x="2644" y="871"/>
                    </a:cubicBezTo>
                    <a:lnTo>
                      <a:pt x="2644" y="871"/>
                    </a:lnTo>
                    <a:cubicBezTo>
                      <a:pt x="2651" y="868"/>
                      <a:pt x="2658" y="865"/>
                      <a:pt x="2665" y="862"/>
                    </a:cubicBezTo>
                    <a:lnTo>
                      <a:pt x="2665" y="862"/>
                    </a:lnTo>
                    <a:lnTo>
                      <a:pt x="2637" y="876"/>
                    </a:lnTo>
                    <a:lnTo>
                      <a:pt x="2639" y="875"/>
                    </a:lnTo>
                    <a:lnTo>
                      <a:pt x="2639" y="875"/>
                    </a:lnTo>
                    <a:cubicBezTo>
                      <a:pt x="2577" y="916"/>
                      <a:pt x="2552" y="931"/>
                      <a:pt x="2551" y="931"/>
                    </a:cubicBezTo>
                    <a:cubicBezTo>
                      <a:pt x="2549" y="931"/>
                      <a:pt x="2579" y="910"/>
                      <a:pt x="2619" y="884"/>
                    </a:cubicBezTo>
                    <a:lnTo>
                      <a:pt x="2619" y="884"/>
                    </a:lnTo>
                    <a:cubicBezTo>
                      <a:pt x="2623" y="881"/>
                      <a:pt x="2627" y="879"/>
                      <a:pt x="2631" y="877"/>
                    </a:cubicBezTo>
                    <a:lnTo>
                      <a:pt x="2631" y="877"/>
                    </a:lnTo>
                    <a:cubicBezTo>
                      <a:pt x="2630" y="877"/>
                      <a:pt x="2628" y="878"/>
                      <a:pt x="2627" y="878"/>
                    </a:cubicBezTo>
                    <a:lnTo>
                      <a:pt x="2627" y="878"/>
                    </a:lnTo>
                    <a:cubicBezTo>
                      <a:pt x="2629" y="877"/>
                      <a:pt x="2631" y="876"/>
                      <a:pt x="2633" y="874"/>
                    </a:cubicBezTo>
                    <a:lnTo>
                      <a:pt x="2633" y="874"/>
                    </a:lnTo>
                    <a:cubicBezTo>
                      <a:pt x="2629" y="877"/>
                      <a:pt x="2625" y="879"/>
                      <a:pt x="2620" y="881"/>
                    </a:cubicBezTo>
                    <a:lnTo>
                      <a:pt x="2620" y="881"/>
                    </a:lnTo>
                    <a:cubicBezTo>
                      <a:pt x="2514" y="926"/>
                      <a:pt x="2390" y="978"/>
                      <a:pt x="2397" y="978"/>
                    </a:cubicBezTo>
                    <a:cubicBezTo>
                      <a:pt x="2401" y="978"/>
                      <a:pt x="2438" y="965"/>
                      <a:pt x="2527" y="931"/>
                    </a:cubicBezTo>
                    <a:lnTo>
                      <a:pt x="2527" y="931"/>
                    </a:lnTo>
                    <a:cubicBezTo>
                      <a:pt x="2355" y="1000"/>
                      <a:pt x="2270" y="1026"/>
                      <a:pt x="2066" y="1103"/>
                    </a:cubicBezTo>
                    <a:lnTo>
                      <a:pt x="2066" y="1103"/>
                    </a:lnTo>
                    <a:cubicBezTo>
                      <a:pt x="2061" y="1102"/>
                      <a:pt x="2055" y="1101"/>
                      <a:pt x="2047" y="1100"/>
                    </a:cubicBezTo>
                    <a:lnTo>
                      <a:pt x="2047" y="1100"/>
                    </a:lnTo>
                    <a:cubicBezTo>
                      <a:pt x="2080" y="1088"/>
                      <a:pt x="2128" y="1069"/>
                      <a:pt x="2199" y="1041"/>
                    </a:cubicBezTo>
                    <a:cubicBezTo>
                      <a:pt x="2194" y="1041"/>
                      <a:pt x="2189" y="1041"/>
                      <a:pt x="2184" y="1041"/>
                    </a:cubicBezTo>
                    <a:lnTo>
                      <a:pt x="2184" y="1041"/>
                    </a:lnTo>
                    <a:cubicBezTo>
                      <a:pt x="2185" y="1041"/>
                      <a:pt x="2187" y="1040"/>
                      <a:pt x="2188" y="1040"/>
                    </a:cubicBezTo>
                    <a:lnTo>
                      <a:pt x="2188" y="1040"/>
                    </a:lnTo>
                    <a:cubicBezTo>
                      <a:pt x="2190" y="1040"/>
                      <a:pt x="2194" y="1041"/>
                      <a:pt x="2199" y="1041"/>
                    </a:cubicBezTo>
                    <a:cubicBezTo>
                      <a:pt x="2211" y="1035"/>
                      <a:pt x="2215" y="1032"/>
                      <a:pt x="2212" y="1032"/>
                    </a:cubicBezTo>
                    <a:cubicBezTo>
                      <a:pt x="2210" y="1032"/>
                      <a:pt x="2202" y="1035"/>
                      <a:pt x="2188" y="1040"/>
                    </a:cubicBezTo>
                    <a:lnTo>
                      <a:pt x="2188" y="1040"/>
                    </a:lnTo>
                    <a:cubicBezTo>
                      <a:pt x="2187" y="1040"/>
                      <a:pt x="2186" y="1039"/>
                      <a:pt x="2186" y="1039"/>
                    </a:cubicBezTo>
                    <a:lnTo>
                      <a:pt x="2186" y="1039"/>
                    </a:lnTo>
                    <a:cubicBezTo>
                      <a:pt x="2217" y="1024"/>
                      <a:pt x="2206" y="1020"/>
                      <a:pt x="2200" y="1016"/>
                    </a:cubicBezTo>
                    <a:lnTo>
                      <a:pt x="2200" y="1016"/>
                    </a:lnTo>
                    <a:cubicBezTo>
                      <a:pt x="2187" y="1021"/>
                      <a:pt x="2174" y="1024"/>
                      <a:pt x="2161" y="1027"/>
                    </a:cubicBezTo>
                    <a:lnTo>
                      <a:pt x="2161" y="1027"/>
                    </a:lnTo>
                    <a:cubicBezTo>
                      <a:pt x="2154" y="1028"/>
                      <a:pt x="2143" y="1030"/>
                      <a:pt x="2126" y="1034"/>
                    </a:cubicBezTo>
                    <a:lnTo>
                      <a:pt x="2126" y="1034"/>
                    </a:lnTo>
                    <a:cubicBezTo>
                      <a:pt x="2077" y="1041"/>
                      <a:pt x="2034" y="1041"/>
                      <a:pt x="2034" y="1041"/>
                    </a:cubicBezTo>
                    <a:lnTo>
                      <a:pt x="2034" y="1060"/>
                    </a:lnTo>
                    <a:lnTo>
                      <a:pt x="2034" y="1060"/>
                    </a:lnTo>
                    <a:cubicBezTo>
                      <a:pt x="2012" y="1067"/>
                      <a:pt x="1986" y="1075"/>
                      <a:pt x="1955" y="1086"/>
                    </a:cubicBezTo>
                    <a:lnTo>
                      <a:pt x="1955" y="1086"/>
                    </a:lnTo>
                    <a:cubicBezTo>
                      <a:pt x="1850" y="997"/>
                      <a:pt x="1704" y="875"/>
                      <a:pt x="1487" y="658"/>
                    </a:cubicBezTo>
                    <a:lnTo>
                      <a:pt x="1487" y="658"/>
                    </a:lnTo>
                    <a:lnTo>
                      <a:pt x="1706" y="876"/>
                    </a:lnTo>
                    <a:lnTo>
                      <a:pt x="1706" y="876"/>
                    </a:lnTo>
                    <a:cubicBezTo>
                      <a:pt x="1596" y="767"/>
                      <a:pt x="1268" y="438"/>
                      <a:pt x="884" y="164"/>
                    </a:cubicBezTo>
                    <a:lnTo>
                      <a:pt x="884" y="164"/>
                    </a:lnTo>
                    <a:lnTo>
                      <a:pt x="1049" y="329"/>
                    </a:lnTo>
                    <a:cubicBezTo>
                      <a:pt x="1114" y="383"/>
                      <a:pt x="1138" y="405"/>
                      <a:pt x="1134" y="405"/>
                    </a:cubicBezTo>
                    <a:cubicBezTo>
                      <a:pt x="1117" y="405"/>
                      <a:pt x="633" y="44"/>
                      <a:pt x="50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32"/>
              <p:cNvSpPr/>
              <p:nvPr/>
            </p:nvSpPr>
            <p:spPr>
              <a:xfrm>
                <a:off x="6560969" y="231971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2" name="Google Shape;4482;p32"/>
              <p:cNvSpPr/>
              <p:nvPr/>
            </p:nvSpPr>
            <p:spPr>
              <a:xfrm>
                <a:off x="6560293" y="2319416"/>
                <a:ext cx="691" cy="318"/>
              </a:xfrm>
              <a:custGeom>
                <a:avLst/>
                <a:gdLst/>
                <a:ahLst/>
                <a:cxnLst/>
                <a:rect l="l" t="t" r="r" b="b"/>
                <a:pathLst>
                  <a:path w="56" h="26" extrusionOk="0">
                    <a:moveTo>
                      <a:pt x="3" y="1"/>
                    </a:moveTo>
                    <a:cubicBezTo>
                      <a:pt x="1" y="1"/>
                      <a:pt x="1" y="7"/>
                      <a:pt x="1" y="25"/>
                    </a:cubicBezTo>
                    <a:lnTo>
                      <a:pt x="55" y="25"/>
                    </a:lnTo>
                    <a:cubicBezTo>
                      <a:pt x="19" y="25"/>
                      <a:pt x="7" y="1"/>
                      <a:pt x="3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32"/>
              <p:cNvSpPr/>
              <p:nvPr/>
            </p:nvSpPr>
            <p:spPr>
              <a:xfrm>
                <a:off x="6559408" y="2317951"/>
                <a:ext cx="1752" cy="1297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06" extrusionOk="0">
                    <a:moveTo>
                      <a:pt x="16" y="1"/>
                    </a:moveTo>
                    <a:cubicBezTo>
                      <a:pt x="1" y="1"/>
                      <a:pt x="8" y="27"/>
                      <a:pt x="73" y="92"/>
                    </a:cubicBezTo>
                    <a:cubicBezTo>
                      <a:pt x="100" y="92"/>
                      <a:pt x="127" y="105"/>
                      <a:pt x="134" y="105"/>
                    </a:cubicBezTo>
                    <a:cubicBezTo>
                      <a:pt x="141" y="105"/>
                      <a:pt x="127" y="92"/>
                      <a:pt x="73" y="37"/>
                    </a:cubicBezTo>
                    <a:cubicBezTo>
                      <a:pt x="50" y="14"/>
                      <a:pt x="27" y="1"/>
                      <a:pt x="16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4" name="Google Shape;4484;p32"/>
              <p:cNvSpPr/>
              <p:nvPr/>
            </p:nvSpPr>
            <p:spPr>
              <a:xfrm>
                <a:off x="6556259" y="2315735"/>
                <a:ext cx="2036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56" extrusionOk="0">
                    <a:moveTo>
                      <a:pt x="0" y="1"/>
                    </a:moveTo>
                    <a:lnTo>
                      <a:pt x="110" y="55"/>
                    </a:lnTo>
                    <a:lnTo>
                      <a:pt x="164" y="5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5" name="Google Shape;4485;p32"/>
              <p:cNvSpPr/>
              <p:nvPr/>
            </p:nvSpPr>
            <p:spPr>
              <a:xfrm>
                <a:off x="6544636" y="2293188"/>
                <a:ext cx="16878" cy="25263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2064" extrusionOk="0">
                    <a:moveTo>
                      <a:pt x="363" y="955"/>
                    </a:moveTo>
                    <a:cubicBezTo>
                      <a:pt x="365" y="956"/>
                      <a:pt x="366" y="956"/>
                      <a:pt x="367" y="956"/>
                    </a:cubicBezTo>
                    <a:cubicBezTo>
                      <a:pt x="367" y="956"/>
                      <a:pt x="367" y="956"/>
                      <a:pt x="367" y="956"/>
                    </a:cubicBezTo>
                    <a:lnTo>
                      <a:pt x="367" y="956"/>
                    </a:lnTo>
                    <a:lnTo>
                      <a:pt x="397" y="986"/>
                    </a:lnTo>
                    <a:cubicBezTo>
                      <a:pt x="397" y="986"/>
                      <a:pt x="382" y="971"/>
                      <a:pt x="363" y="955"/>
                    </a:cubicBezTo>
                    <a:close/>
                    <a:moveTo>
                      <a:pt x="726" y="1260"/>
                    </a:moveTo>
                    <a:cubicBezTo>
                      <a:pt x="743" y="1281"/>
                      <a:pt x="760" y="1300"/>
                      <a:pt x="775" y="1317"/>
                    </a:cubicBezTo>
                    <a:lnTo>
                      <a:pt x="775" y="1317"/>
                    </a:lnTo>
                    <a:cubicBezTo>
                      <a:pt x="746" y="1283"/>
                      <a:pt x="727" y="1262"/>
                      <a:pt x="726" y="1260"/>
                    </a:cubicBezTo>
                    <a:close/>
                    <a:moveTo>
                      <a:pt x="1008" y="1412"/>
                    </a:moveTo>
                    <a:cubicBezTo>
                      <a:pt x="1046" y="1472"/>
                      <a:pt x="1068" y="1508"/>
                      <a:pt x="1068" y="1508"/>
                    </a:cubicBezTo>
                    <a:cubicBezTo>
                      <a:pt x="1069" y="1508"/>
                      <a:pt x="1064" y="1499"/>
                      <a:pt x="1055" y="1479"/>
                    </a:cubicBezTo>
                    <a:lnTo>
                      <a:pt x="1055" y="1479"/>
                    </a:lnTo>
                    <a:cubicBezTo>
                      <a:pt x="1059" y="1484"/>
                      <a:pt x="1061" y="1485"/>
                      <a:pt x="1062" y="1485"/>
                    </a:cubicBezTo>
                    <a:cubicBezTo>
                      <a:pt x="1064" y="1485"/>
                      <a:pt x="1041" y="1455"/>
                      <a:pt x="1008" y="1412"/>
                    </a:cubicBezTo>
                    <a:close/>
                    <a:moveTo>
                      <a:pt x="775" y="1317"/>
                    </a:moveTo>
                    <a:lnTo>
                      <a:pt x="775" y="1317"/>
                    </a:lnTo>
                    <a:cubicBezTo>
                      <a:pt x="873" y="1430"/>
                      <a:pt x="1094" y="1683"/>
                      <a:pt x="1219" y="1808"/>
                    </a:cubicBezTo>
                    <a:cubicBezTo>
                      <a:pt x="1011" y="1549"/>
                      <a:pt x="1050" y="1633"/>
                      <a:pt x="775" y="1317"/>
                    </a:cubicBezTo>
                    <a:close/>
                    <a:moveTo>
                      <a:pt x="69" y="877"/>
                    </a:moveTo>
                    <a:lnTo>
                      <a:pt x="69" y="877"/>
                    </a:lnTo>
                    <a:cubicBezTo>
                      <a:pt x="132" y="956"/>
                      <a:pt x="122" y="971"/>
                      <a:pt x="97" y="971"/>
                    </a:cubicBezTo>
                    <a:cubicBezTo>
                      <a:pt x="82" y="971"/>
                      <a:pt x="61" y="965"/>
                      <a:pt x="47" y="965"/>
                    </a:cubicBezTo>
                    <a:cubicBezTo>
                      <a:pt x="8" y="965"/>
                      <a:pt x="41" y="1017"/>
                      <a:pt x="507" y="1425"/>
                    </a:cubicBezTo>
                    <a:cubicBezTo>
                      <a:pt x="671" y="1589"/>
                      <a:pt x="781" y="1698"/>
                      <a:pt x="890" y="1753"/>
                    </a:cubicBezTo>
                    <a:cubicBezTo>
                      <a:pt x="954" y="1804"/>
                      <a:pt x="985" y="1825"/>
                      <a:pt x="992" y="1825"/>
                    </a:cubicBezTo>
                    <a:cubicBezTo>
                      <a:pt x="1017" y="1825"/>
                      <a:pt x="785" y="1593"/>
                      <a:pt x="616" y="1425"/>
                    </a:cubicBezTo>
                    <a:cubicBezTo>
                      <a:pt x="360" y="1185"/>
                      <a:pt x="279" y="1111"/>
                      <a:pt x="282" y="1111"/>
                    </a:cubicBezTo>
                    <a:lnTo>
                      <a:pt x="282" y="1111"/>
                    </a:lnTo>
                    <a:cubicBezTo>
                      <a:pt x="284" y="1111"/>
                      <a:pt x="334" y="1154"/>
                      <a:pt x="391" y="1199"/>
                    </a:cubicBezTo>
                    <a:lnTo>
                      <a:pt x="391" y="1199"/>
                    </a:lnTo>
                    <a:cubicBezTo>
                      <a:pt x="230" y="1038"/>
                      <a:pt x="123" y="931"/>
                      <a:pt x="69" y="877"/>
                    </a:cubicBezTo>
                    <a:close/>
                    <a:moveTo>
                      <a:pt x="397" y="55"/>
                    </a:moveTo>
                    <a:cubicBezTo>
                      <a:pt x="507" y="384"/>
                      <a:pt x="69" y="1"/>
                      <a:pt x="507" y="713"/>
                    </a:cubicBezTo>
                    <a:lnTo>
                      <a:pt x="288" y="439"/>
                    </a:lnTo>
                    <a:lnTo>
                      <a:pt x="288" y="439"/>
                    </a:lnTo>
                    <a:cubicBezTo>
                      <a:pt x="387" y="575"/>
                      <a:pt x="410" y="619"/>
                      <a:pt x="397" y="619"/>
                    </a:cubicBezTo>
                    <a:cubicBezTo>
                      <a:pt x="374" y="619"/>
                      <a:pt x="235" y="480"/>
                      <a:pt x="204" y="480"/>
                    </a:cubicBezTo>
                    <a:cubicBezTo>
                      <a:pt x="176" y="480"/>
                      <a:pt x="238" y="596"/>
                      <a:pt x="562" y="1041"/>
                    </a:cubicBezTo>
                    <a:lnTo>
                      <a:pt x="69" y="439"/>
                    </a:lnTo>
                    <a:cubicBezTo>
                      <a:pt x="60" y="433"/>
                      <a:pt x="55" y="431"/>
                      <a:pt x="51" y="431"/>
                    </a:cubicBezTo>
                    <a:cubicBezTo>
                      <a:pt x="0" y="431"/>
                      <a:pt x="401" y="956"/>
                      <a:pt x="367" y="956"/>
                    </a:cubicBezTo>
                    <a:lnTo>
                      <a:pt x="367" y="956"/>
                    </a:lnTo>
                    <a:lnTo>
                      <a:pt x="178" y="767"/>
                    </a:lnTo>
                    <a:lnTo>
                      <a:pt x="178" y="767"/>
                    </a:lnTo>
                    <a:cubicBezTo>
                      <a:pt x="259" y="857"/>
                      <a:pt x="310" y="910"/>
                      <a:pt x="339" y="936"/>
                    </a:cubicBezTo>
                    <a:lnTo>
                      <a:pt x="339" y="936"/>
                    </a:lnTo>
                    <a:cubicBezTo>
                      <a:pt x="347" y="942"/>
                      <a:pt x="355" y="948"/>
                      <a:pt x="363" y="955"/>
                    </a:cubicBezTo>
                    <a:lnTo>
                      <a:pt x="363" y="955"/>
                    </a:lnTo>
                    <a:cubicBezTo>
                      <a:pt x="358" y="952"/>
                      <a:pt x="350" y="946"/>
                      <a:pt x="339" y="936"/>
                    </a:cubicBezTo>
                    <a:lnTo>
                      <a:pt x="339" y="936"/>
                    </a:lnTo>
                    <a:cubicBezTo>
                      <a:pt x="324" y="925"/>
                      <a:pt x="309" y="916"/>
                      <a:pt x="299" y="916"/>
                    </a:cubicBezTo>
                    <a:cubicBezTo>
                      <a:pt x="292" y="916"/>
                      <a:pt x="288" y="921"/>
                      <a:pt x="288" y="932"/>
                    </a:cubicBezTo>
                    <a:lnTo>
                      <a:pt x="343" y="986"/>
                    </a:lnTo>
                    <a:cubicBezTo>
                      <a:pt x="466" y="1141"/>
                      <a:pt x="502" y="1208"/>
                      <a:pt x="481" y="1208"/>
                    </a:cubicBezTo>
                    <a:cubicBezTo>
                      <a:pt x="465" y="1208"/>
                      <a:pt x="414" y="1168"/>
                      <a:pt x="343" y="1096"/>
                    </a:cubicBezTo>
                    <a:cubicBezTo>
                      <a:pt x="281" y="1034"/>
                      <a:pt x="258" y="1011"/>
                      <a:pt x="250" y="1004"/>
                    </a:cubicBezTo>
                    <a:lnTo>
                      <a:pt x="250" y="1004"/>
                    </a:lnTo>
                    <a:cubicBezTo>
                      <a:pt x="250" y="1004"/>
                      <a:pt x="247" y="1000"/>
                      <a:pt x="233" y="986"/>
                    </a:cubicBezTo>
                    <a:cubicBezTo>
                      <a:pt x="204" y="957"/>
                      <a:pt x="190" y="945"/>
                      <a:pt x="188" y="945"/>
                    </a:cubicBezTo>
                    <a:lnTo>
                      <a:pt x="188" y="945"/>
                    </a:lnTo>
                    <a:cubicBezTo>
                      <a:pt x="175" y="945"/>
                      <a:pt x="366" y="1169"/>
                      <a:pt x="394" y="1201"/>
                    </a:cubicBezTo>
                    <a:lnTo>
                      <a:pt x="394" y="1201"/>
                    </a:lnTo>
                    <a:cubicBezTo>
                      <a:pt x="393" y="1201"/>
                      <a:pt x="392" y="1200"/>
                      <a:pt x="391" y="1199"/>
                    </a:cubicBezTo>
                    <a:lnTo>
                      <a:pt x="391" y="1199"/>
                    </a:lnTo>
                    <a:cubicBezTo>
                      <a:pt x="393" y="1201"/>
                      <a:pt x="395" y="1203"/>
                      <a:pt x="397" y="1205"/>
                    </a:cubicBezTo>
                    <a:cubicBezTo>
                      <a:pt x="397" y="1205"/>
                      <a:pt x="396" y="1204"/>
                      <a:pt x="394" y="1201"/>
                    </a:cubicBezTo>
                    <a:lnTo>
                      <a:pt x="394" y="1201"/>
                    </a:lnTo>
                    <a:cubicBezTo>
                      <a:pt x="456" y="1251"/>
                      <a:pt x="526" y="1302"/>
                      <a:pt x="549" y="1302"/>
                    </a:cubicBezTo>
                    <a:cubicBezTo>
                      <a:pt x="565" y="1302"/>
                      <a:pt x="558" y="1276"/>
                      <a:pt x="507" y="1205"/>
                    </a:cubicBezTo>
                    <a:lnTo>
                      <a:pt x="507" y="1205"/>
                    </a:lnTo>
                    <a:cubicBezTo>
                      <a:pt x="781" y="1534"/>
                      <a:pt x="781" y="1589"/>
                      <a:pt x="945" y="1753"/>
                    </a:cubicBezTo>
                    <a:cubicBezTo>
                      <a:pt x="1095" y="1878"/>
                      <a:pt x="1156" y="1920"/>
                      <a:pt x="1171" y="1920"/>
                    </a:cubicBezTo>
                    <a:cubicBezTo>
                      <a:pt x="1203" y="1920"/>
                      <a:pt x="1027" y="1733"/>
                      <a:pt x="1032" y="1733"/>
                    </a:cubicBezTo>
                    <a:lnTo>
                      <a:pt x="1032" y="1733"/>
                    </a:lnTo>
                    <a:cubicBezTo>
                      <a:pt x="1034" y="1733"/>
                      <a:pt x="1104" y="1803"/>
                      <a:pt x="1328" y="2027"/>
                    </a:cubicBezTo>
                    <a:cubicBezTo>
                      <a:pt x="1354" y="2052"/>
                      <a:pt x="1365" y="2063"/>
                      <a:pt x="1365" y="2063"/>
                    </a:cubicBezTo>
                    <a:cubicBezTo>
                      <a:pt x="1367" y="2063"/>
                      <a:pt x="1261" y="1947"/>
                      <a:pt x="1219" y="1863"/>
                    </a:cubicBezTo>
                    <a:cubicBezTo>
                      <a:pt x="1109" y="1753"/>
                      <a:pt x="1055" y="1698"/>
                      <a:pt x="1000" y="1644"/>
                    </a:cubicBezTo>
                    <a:cubicBezTo>
                      <a:pt x="890" y="1589"/>
                      <a:pt x="562" y="1205"/>
                      <a:pt x="452" y="1041"/>
                    </a:cubicBezTo>
                    <a:lnTo>
                      <a:pt x="452" y="1041"/>
                    </a:lnTo>
                    <a:cubicBezTo>
                      <a:pt x="452" y="1041"/>
                      <a:pt x="452" y="1041"/>
                      <a:pt x="452" y="1041"/>
                    </a:cubicBezTo>
                    <a:lnTo>
                      <a:pt x="452" y="1041"/>
                    </a:lnTo>
                    <a:cubicBezTo>
                      <a:pt x="535" y="1138"/>
                      <a:pt x="566" y="1172"/>
                      <a:pt x="568" y="1172"/>
                    </a:cubicBezTo>
                    <a:cubicBezTo>
                      <a:pt x="569" y="1172"/>
                      <a:pt x="546" y="1142"/>
                      <a:pt x="517" y="1107"/>
                    </a:cubicBezTo>
                    <a:lnTo>
                      <a:pt x="517" y="1107"/>
                    </a:lnTo>
                    <a:cubicBezTo>
                      <a:pt x="774" y="1371"/>
                      <a:pt x="738" y="1382"/>
                      <a:pt x="890" y="1534"/>
                    </a:cubicBezTo>
                    <a:lnTo>
                      <a:pt x="726" y="1260"/>
                    </a:lnTo>
                    <a:lnTo>
                      <a:pt x="726" y="1260"/>
                    </a:lnTo>
                    <a:cubicBezTo>
                      <a:pt x="726" y="1260"/>
                      <a:pt x="726" y="1260"/>
                      <a:pt x="726" y="1260"/>
                    </a:cubicBezTo>
                    <a:lnTo>
                      <a:pt x="726" y="1260"/>
                    </a:lnTo>
                    <a:cubicBezTo>
                      <a:pt x="887" y="1444"/>
                      <a:pt x="971" y="1522"/>
                      <a:pt x="997" y="1522"/>
                    </a:cubicBezTo>
                    <a:cubicBezTo>
                      <a:pt x="1028" y="1522"/>
                      <a:pt x="985" y="1423"/>
                      <a:pt x="900" y="1266"/>
                    </a:cubicBezTo>
                    <a:lnTo>
                      <a:pt x="900" y="1266"/>
                    </a:lnTo>
                    <a:cubicBezTo>
                      <a:pt x="934" y="1315"/>
                      <a:pt x="976" y="1370"/>
                      <a:pt x="1008" y="1412"/>
                    </a:cubicBezTo>
                    <a:lnTo>
                      <a:pt x="1008" y="1412"/>
                    </a:lnTo>
                    <a:cubicBezTo>
                      <a:pt x="975" y="1361"/>
                      <a:pt x="929" y="1292"/>
                      <a:pt x="871" y="1214"/>
                    </a:cubicBezTo>
                    <a:lnTo>
                      <a:pt x="871" y="1214"/>
                    </a:lnTo>
                    <a:cubicBezTo>
                      <a:pt x="860" y="1193"/>
                      <a:pt x="848" y="1172"/>
                      <a:pt x="835" y="1151"/>
                    </a:cubicBezTo>
                    <a:lnTo>
                      <a:pt x="835" y="1151"/>
                    </a:lnTo>
                    <a:cubicBezTo>
                      <a:pt x="835" y="1157"/>
                      <a:pt x="839" y="1167"/>
                      <a:pt x="845" y="1179"/>
                    </a:cubicBezTo>
                    <a:lnTo>
                      <a:pt x="845" y="1179"/>
                    </a:lnTo>
                    <a:cubicBezTo>
                      <a:pt x="825" y="1152"/>
                      <a:pt x="803" y="1124"/>
                      <a:pt x="781" y="1096"/>
                    </a:cubicBezTo>
                    <a:cubicBezTo>
                      <a:pt x="721" y="997"/>
                      <a:pt x="705" y="955"/>
                      <a:pt x="718" y="955"/>
                    </a:cubicBezTo>
                    <a:cubicBezTo>
                      <a:pt x="742" y="955"/>
                      <a:pt x="860" y="1085"/>
                      <a:pt x="1000" y="1260"/>
                    </a:cubicBezTo>
                    <a:lnTo>
                      <a:pt x="781" y="932"/>
                    </a:lnTo>
                    <a:cubicBezTo>
                      <a:pt x="702" y="813"/>
                      <a:pt x="676" y="771"/>
                      <a:pt x="682" y="771"/>
                    </a:cubicBezTo>
                    <a:lnTo>
                      <a:pt x="682" y="771"/>
                    </a:lnTo>
                    <a:cubicBezTo>
                      <a:pt x="694" y="771"/>
                      <a:pt x="902" y="1044"/>
                      <a:pt x="918" y="1044"/>
                    </a:cubicBezTo>
                    <a:cubicBezTo>
                      <a:pt x="922" y="1044"/>
                      <a:pt x="915" y="1027"/>
                      <a:pt x="890" y="986"/>
                    </a:cubicBezTo>
                    <a:cubicBezTo>
                      <a:pt x="839" y="936"/>
                      <a:pt x="411" y="318"/>
                      <a:pt x="437" y="318"/>
                    </a:cubicBezTo>
                    <a:lnTo>
                      <a:pt x="437" y="318"/>
                    </a:lnTo>
                    <a:cubicBezTo>
                      <a:pt x="440" y="318"/>
                      <a:pt x="444" y="321"/>
                      <a:pt x="452" y="329"/>
                    </a:cubicBezTo>
                    <a:cubicBezTo>
                      <a:pt x="726" y="713"/>
                      <a:pt x="671" y="658"/>
                      <a:pt x="945" y="986"/>
                    </a:cubicBezTo>
                    <a:lnTo>
                      <a:pt x="617" y="548"/>
                    </a:lnTo>
                    <a:lnTo>
                      <a:pt x="617" y="548"/>
                    </a:lnTo>
                    <a:cubicBezTo>
                      <a:pt x="781" y="767"/>
                      <a:pt x="616" y="494"/>
                      <a:pt x="890" y="877"/>
                    </a:cubicBezTo>
                    <a:cubicBezTo>
                      <a:pt x="507" y="329"/>
                      <a:pt x="945" y="822"/>
                      <a:pt x="397" y="5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6" name="Google Shape;4486;p32"/>
              <p:cNvSpPr/>
              <p:nvPr/>
            </p:nvSpPr>
            <p:spPr>
              <a:xfrm>
                <a:off x="6548842" y="2293188"/>
                <a:ext cx="6255" cy="8776"/>
              </a:xfrm>
              <a:custGeom>
                <a:avLst/>
                <a:gdLst/>
                <a:ahLst/>
                <a:cxnLst/>
                <a:rect l="l" t="t" r="r" b="b"/>
                <a:pathLst>
                  <a:path w="507" h="717" extrusionOk="0">
                    <a:moveTo>
                      <a:pt x="1" y="1"/>
                    </a:moveTo>
                    <a:cubicBezTo>
                      <a:pt x="17" y="21"/>
                      <a:pt x="33" y="42"/>
                      <a:pt x="50" y="64"/>
                    </a:cubicBezTo>
                    <a:lnTo>
                      <a:pt x="50" y="64"/>
                    </a:lnTo>
                    <a:cubicBezTo>
                      <a:pt x="21" y="14"/>
                      <a:pt x="14" y="1"/>
                      <a:pt x="14" y="1"/>
                    </a:cubicBezTo>
                    <a:lnTo>
                      <a:pt x="14" y="1"/>
                    </a:lnTo>
                    <a:cubicBezTo>
                      <a:pt x="14" y="1"/>
                      <a:pt x="20" y="13"/>
                      <a:pt x="16" y="13"/>
                    </a:cubicBezTo>
                    <a:cubicBezTo>
                      <a:pt x="14" y="13"/>
                      <a:pt x="10" y="10"/>
                      <a:pt x="1" y="1"/>
                    </a:cubicBezTo>
                    <a:close/>
                    <a:moveTo>
                      <a:pt x="50" y="64"/>
                    </a:moveTo>
                    <a:cubicBezTo>
                      <a:pt x="64" y="88"/>
                      <a:pt x="84" y="121"/>
                      <a:pt x="110" y="165"/>
                    </a:cubicBezTo>
                    <a:cubicBezTo>
                      <a:pt x="154" y="209"/>
                      <a:pt x="199" y="289"/>
                      <a:pt x="214" y="289"/>
                    </a:cubicBezTo>
                    <a:cubicBezTo>
                      <a:pt x="215" y="289"/>
                      <a:pt x="216" y="289"/>
                      <a:pt x="216" y="289"/>
                    </a:cubicBezTo>
                    <a:lnTo>
                      <a:pt x="216" y="289"/>
                    </a:lnTo>
                    <a:cubicBezTo>
                      <a:pt x="161" y="211"/>
                      <a:pt x="104" y="133"/>
                      <a:pt x="50" y="64"/>
                    </a:cubicBezTo>
                    <a:close/>
                    <a:moveTo>
                      <a:pt x="220" y="274"/>
                    </a:moveTo>
                    <a:cubicBezTo>
                      <a:pt x="220" y="282"/>
                      <a:pt x="218" y="287"/>
                      <a:pt x="216" y="289"/>
                    </a:cubicBezTo>
                    <a:lnTo>
                      <a:pt x="216" y="289"/>
                    </a:lnTo>
                    <a:cubicBezTo>
                      <a:pt x="256" y="344"/>
                      <a:pt x="295" y="400"/>
                      <a:pt x="330" y="451"/>
                    </a:cubicBezTo>
                    <a:lnTo>
                      <a:pt x="330" y="451"/>
                    </a:lnTo>
                    <a:lnTo>
                      <a:pt x="220" y="274"/>
                    </a:lnTo>
                    <a:close/>
                    <a:moveTo>
                      <a:pt x="330" y="451"/>
                    </a:moveTo>
                    <a:lnTo>
                      <a:pt x="493" y="713"/>
                    </a:lnTo>
                    <a:cubicBezTo>
                      <a:pt x="496" y="715"/>
                      <a:pt x="498" y="717"/>
                      <a:pt x="499" y="717"/>
                    </a:cubicBezTo>
                    <a:cubicBezTo>
                      <a:pt x="507" y="717"/>
                      <a:pt x="432" y="600"/>
                      <a:pt x="330" y="45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7" name="Google Shape;4487;p32"/>
              <p:cNvSpPr/>
              <p:nvPr/>
            </p:nvSpPr>
            <p:spPr>
              <a:xfrm>
                <a:off x="6547612" y="2285148"/>
                <a:ext cx="10709" cy="17528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432" extrusionOk="0">
                    <a:moveTo>
                      <a:pt x="363" y="472"/>
                    </a:moveTo>
                    <a:lnTo>
                      <a:pt x="363" y="472"/>
                    </a:lnTo>
                    <a:cubicBezTo>
                      <a:pt x="458" y="640"/>
                      <a:pt x="553" y="741"/>
                      <a:pt x="648" y="884"/>
                    </a:cubicBezTo>
                    <a:cubicBezTo>
                      <a:pt x="687" y="961"/>
                      <a:pt x="753" y="1039"/>
                      <a:pt x="769" y="1039"/>
                    </a:cubicBezTo>
                    <a:cubicBezTo>
                      <a:pt x="776" y="1039"/>
                      <a:pt x="774" y="1025"/>
                      <a:pt x="758" y="993"/>
                    </a:cubicBezTo>
                    <a:cubicBezTo>
                      <a:pt x="641" y="847"/>
                      <a:pt x="492" y="654"/>
                      <a:pt x="363" y="472"/>
                    </a:cubicBezTo>
                    <a:close/>
                    <a:moveTo>
                      <a:pt x="651" y="949"/>
                    </a:moveTo>
                    <a:lnTo>
                      <a:pt x="651" y="949"/>
                    </a:lnTo>
                    <a:cubicBezTo>
                      <a:pt x="685" y="1000"/>
                      <a:pt x="721" y="1051"/>
                      <a:pt x="758" y="1103"/>
                    </a:cubicBezTo>
                    <a:cubicBezTo>
                      <a:pt x="713" y="1036"/>
                      <a:pt x="678" y="986"/>
                      <a:pt x="651" y="949"/>
                    </a:cubicBezTo>
                    <a:close/>
                    <a:moveTo>
                      <a:pt x="348" y="681"/>
                    </a:moveTo>
                    <a:cubicBezTo>
                      <a:pt x="352" y="681"/>
                      <a:pt x="539" y="995"/>
                      <a:pt x="706" y="1230"/>
                    </a:cubicBezTo>
                    <a:lnTo>
                      <a:pt x="706" y="1230"/>
                    </a:lnTo>
                    <a:cubicBezTo>
                      <a:pt x="632" y="1149"/>
                      <a:pt x="514" y="956"/>
                      <a:pt x="429" y="829"/>
                    </a:cubicBezTo>
                    <a:cubicBezTo>
                      <a:pt x="371" y="723"/>
                      <a:pt x="347" y="681"/>
                      <a:pt x="348" y="681"/>
                    </a:cubicBezTo>
                    <a:close/>
                    <a:moveTo>
                      <a:pt x="728" y="1241"/>
                    </a:moveTo>
                    <a:cubicBezTo>
                      <a:pt x="730" y="1241"/>
                      <a:pt x="740" y="1249"/>
                      <a:pt x="758" y="1267"/>
                    </a:cubicBezTo>
                    <a:cubicBezTo>
                      <a:pt x="751" y="1267"/>
                      <a:pt x="744" y="1263"/>
                      <a:pt x="735" y="1257"/>
                    </a:cubicBezTo>
                    <a:lnTo>
                      <a:pt x="735" y="1257"/>
                    </a:lnTo>
                    <a:cubicBezTo>
                      <a:pt x="728" y="1247"/>
                      <a:pt x="726" y="1241"/>
                      <a:pt x="728" y="1241"/>
                    </a:cubicBezTo>
                    <a:close/>
                    <a:moveTo>
                      <a:pt x="685" y="1246"/>
                    </a:moveTo>
                    <a:cubicBezTo>
                      <a:pt x="674" y="1246"/>
                      <a:pt x="691" y="1276"/>
                      <a:pt x="699" y="1276"/>
                    </a:cubicBezTo>
                    <a:cubicBezTo>
                      <a:pt x="701" y="1276"/>
                      <a:pt x="703" y="1274"/>
                      <a:pt x="703" y="1267"/>
                    </a:cubicBezTo>
                    <a:lnTo>
                      <a:pt x="686" y="1246"/>
                    </a:lnTo>
                    <a:lnTo>
                      <a:pt x="686" y="1246"/>
                    </a:lnTo>
                    <a:cubicBezTo>
                      <a:pt x="686" y="1246"/>
                      <a:pt x="685" y="1246"/>
                      <a:pt x="685" y="1246"/>
                    </a:cubicBezTo>
                    <a:close/>
                    <a:moveTo>
                      <a:pt x="155" y="610"/>
                    </a:moveTo>
                    <a:lnTo>
                      <a:pt x="155" y="610"/>
                    </a:lnTo>
                    <a:cubicBezTo>
                      <a:pt x="210" y="701"/>
                      <a:pt x="210" y="713"/>
                      <a:pt x="202" y="713"/>
                    </a:cubicBezTo>
                    <a:cubicBezTo>
                      <a:pt x="199" y="713"/>
                      <a:pt x="195" y="712"/>
                      <a:pt x="192" y="712"/>
                    </a:cubicBezTo>
                    <a:cubicBezTo>
                      <a:pt x="179" y="712"/>
                      <a:pt x="190" y="744"/>
                      <a:pt x="429" y="1103"/>
                    </a:cubicBezTo>
                    <a:cubicBezTo>
                      <a:pt x="433" y="1106"/>
                      <a:pt x="435" y="1108"/>
                      <a:pt x="437" y="1108"/>
                    </a:cubicBezTo>
                    <a:cubicBezTo>
                      <a:pt x="444" y="1108"/>
                      <a:pt x="418" y="1053"/>
                      <a:pt x="387" y="996"/>
                    </a:cubicBezTo>
                    <a:lnTo>
                      <a:pt x="387" y="996"/>
                    </a:lnTo>
                    <a:lnTo>
                      <a:pt x="484" y="1157"/>
                    </a:lnTo>
                    <a:lnTo>
                      <a:pt x="429" y="1048"/>
                    </a:lnTo>
                    <a:lnTo>
                      <a:pt x="648" y="1322"/>
                    </a:lnTo>
                    <a:cubicBezTo>
                      <a:pt x="696" y="1385"/>
                      <a:pt x="717" y="1412"/>
                      <a:pt x="719" y="1412"/>
                    </a:cubicBezTo>
                    <a:cubicBezTo>
                      <a:pt x="726" y="1412"/>
                      <a:pt x="535" y="1137"/>
                      <a:pt x="390" y="925"/>
                    </a:cubicBezTo>
                    <a:lnTo>
                      <a:pt x="390" y="925"/>
                    </a:lnTo>
                    <a:cubicBezTo>
                      <a:pt x="408" y="955"/>
                      <a:pt x="422" y="979"/>
                      <a:pt x="429" y="993"/>
                    </a:cubicBezTo>
                    <a:lnTo>
                      <a:pt x="155" y="610"/>
                    </a:lnTo>
                    <a:close/>
                    <a:moveTo>
                      <a:pt x="40" y="0"/>
                    </a:moveTo>
                    <a:cubicBezTo>
                      <a:pt x="0" y="0"/>
                      <a:pt x="495" y="776"/>
                      <a:pt x="436" y="776"/>
                    </a:cubicBezTo>
                    <a:cubicBezTo>
                      <a:pt x="434" y="776"/>
                      <a:pt x="432" y="775"/>
                      <a:pt x="429" y="774"/>
                    </a:cubicBezTo>
                    <a:lnTo>
                      <a:pt x="210" y="391"/>
                    </a:lnTo>
                    <a:lnTo>
                      <a:pt x="210" y="391"/>
                    </a:lnTo>
                    <a:cubicBezTo>
                      <a:pt x="210" y="452"/>
                      <a:pt x="227" y="530"/>
                      <a:pt x="204" y="530"/>
                    </a:cubicBezTo>
                    <a:cubicBezTo>
                      <a:pt x="186" y="530"/>
                      <a:pt x="143" y="481"/>
                      <a:pt x="46" y="336"/>
                    </a:cubicBezTo>
                    <a:cubicBezTo>
                      <a:pt x="37" y="328"/>
                      <a:pt x="32" y="324"/>
                      <a:pt x="30" y="324"/>
                    </a:cubicBezTo>
                    <a:cubicBezTo>
                      <a:pt x="13" y="324"/>
                      <a:pt x="137" y="520"/>
                      <a:pt x="252" y="703"/>
                    </a:cubicBezTo>
                    <a:lnTo>
                      <a:pt x="252" y="703"/>
                    </a:lnTo>
                    <a:cubicBezTo>
                      <a:pt x="239" y="688"/>
                      <a:pt x="233" y="681"/>
                      <a:pt x="231" y="681"/>
                    </a:cubicBezTo>
                    <a:lnTo>
                      <a:pt x="231" y="681"/>
                    </a:lnTo>
                    <a:cubicBezTo>
                      <a:pt x="225" y="681"/>
                      <a:pt x="299" y="791"/>
                      <a:pt x="390" y="925"/>
                    </a:cubicBezTo>
                    <a:lnTo>
                      <a:pt x="390" y="925"/>
                    </a:lnTo>
                    <a:cubicBezTo>
                      <a:pt x="355" y="868"/>
                      <a:pt x="304" y="787"/>
                      <a:pt x="252" y="703"/>
                    </a:cubicBezTo>
                    <a:lnTo>
                      <a:pt x="252" y="703"/>
                    </a:lnTo>
                    <a:cubicBezTo>
                      <a:pt x="256" y="708"/>
                      <a:pt x="260" y="713"/>
                      <a:pt x="265" y="719"/>
                    </a:cubicBezTo>
                    <a:lnTo>
                      <a:pt x="686" y="1246"/>
                    </a:lnTo>
                    <a:lnTo>
                      <a:pt x="686" y="1246"/>
                    </a:lnTo>
                    <a:cubicBezTo>
                      <a:pt x="696" y="1247"/>
                      <a:pt x="723" y="1267"/>
                      <a:pt x="784" y="1335"/>
                    </a:cubicBezTo>
                    <a:lnTo>
                      <a:pt x="784" y="1335"/>
                    </a:lnTo>
                    <a:cubicBezTo>
                      <a:pt x="814" y="1374"/>
                      <a:pt x="843" y="1407"/>
                      <a:pt x="867" y="1431"/>
                    </a:cubicBezTo>
                    <a:cubicBezTo>
                      <a:pt x="685" y="1139"/>
                      <a:pt x="551" y="871"/>
                      <a:pt x="579" y="871"/>
                    </a:cubicBezTo>
                    <a:cubicBezTo>
                      <a:pt x="588" y="871"/>
                      <a:pt x="611" y="895"/>
                      <a:pt x="651" y="949"/>
                    </a:cubicBezTo>
                    <a:lnTo>
                      <a:pt x="651" y="949"/>
                    </a:lnTo>
                    <a:cubicBezTo>
                      <a:pt x="484" y="703"/>
                      <a:pt x="353" y="483"/>
                      <a:pt x="319" y="410"/>
                    </a:cubicBezTo>
                    <a:lnTo>
                      <a:pt x="319" y="410"/>
                    </a:lnTo>
                    <a:cubicBezTo>
                      <a:pt x="334" y="431"/>
                      <a:pt x="348" y="451"/>
                      <a:pt x="363" y="472"/>
                    </a:cubicBezTo>
                    <a:lnTo>
                      <a:pt x="363" y="472"/>
                    </a:lnTo>
                    <a:cubicBezTo>
                      <a:pt x="348" y="446"/>
                      <a:pt x="334" y="420"/>
                      <a:pt x="320" y="391"/>
                    </a:cubicBezTo>
                    <a:cubicBezTo>
                      <a:pt x="316" y="387"/>
                      <a:pt x="314" y="385"/>
                      <a:pt x="312" y="385"/>
                    </a:cubicBezTo>
                    <a:lnTo>
                      <a:pt x="312" y="385"/>
                    </a:lnTo>
                    <a:cubicBezTo>
                      <a:pt x="309" y="385"/>
                      <a:pt x="312" y="394"/>
                      <a:pt x="319" y="410"/>
                    </a:cubicBezTo>
                    <a:lnTo>
                      <a:pt x="319" y="410"/>
                    </a:lnTo>
                    <a:cubicBezTo>
                      <a:pt x="225" y="275"/>
                      <a:pt x="145" y="151"/>
                      <a:pt x="101" y="62"/>
                    </a:cubicBezTo>
                    <a:cubicBezTo>
                      <a:pt x="65" y="19"/>
                      <a:pt x="46" y="0"/>
                      <a:pt x="4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8" name="Google Shape;4488;p32"/>
              <p:cNvSpPr/>
              <p:nvPr/>
            </p:nvSpPr>
            <p:spPr>
              <a:xfrm>
                <a:off x="6548842" y="2288551"/>
                <a:ext cx="1369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10" extrusionOk="0">
                    <a:moveTo>
                      <a:pt x="1" y="0"/>
                    </a:moveTo>
                    <a:lnTo>
                      <a:pt x="110" y="110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9" name="Google Shape;4489;p32"/>
              <p:cNvSpPr/>
              <p:nvPr/>
            </p:nvSpPr>
            <p:spPr>
              <a:xfrm>
                <a:off x="6589259" y="2246751"/>
                <a:ext cx="9475" cy="4051"/>
              </a:xfrm>
              <a:custGeom>
                <a:avLst/>
                <a:gdLst/>
                <a:ahLst/>
                <a:cxnLst/>
                <a:rect l="l" t="t" r="r" b="b"/>
                <a:pathLst>
                  <a:path w="768" h="331" extrusionOk="0">
                    <a:moveTo>
                      <a:pt x="543" y="0"/>
                    </a:moveTo>
                    <a:cubicBezTo>
                      <a:pt x="440" y="0"/>
                      <a:pt x="370" y="45"/>
                      <a:pt x="311" y="102"/>
                    </a:cubicBezTo>
                    <a:lnTo>
                      <a:pt x="311" y="102"/>
                    </a:lnTo>
                    <a:cubicBezTo>
                      <a:pt x="397" y="209"/>
                      <a:pt x="446" y="262"/>
                      <a:pt x="501" y="262"/>
                    </a:cubicBezTo>
                    <a:cubicBezTo>
                      <a:pt x="562" y="262"/>
                      <a:pt x="631" y="193"/>
                      <a:pt x="768" y="56"/>
                    </a:cubicBezTo>
                    <a:cubicBezTo>
                      <a:pt x="678" y="17"/>
                      <a:pt x="605" y="0"/>
                      <a:pt x="543" y="0"/>
                    </a:cubicBezTo>
                    <a:close/>
                    <a:moveTo>
                      <a:pt x="275" y="56"/>
                    </a:moveTo>
                    <a:lnTo>
                      <a:pt x="1" y="330"/>
                    </a:lnTo>
                    <a:cubicBezTo>
                      <a:pt x="142" y="330"/>
                      <a:pt x="210" y="199"/>
                      <a:pt x="311" y="102"/>
                    </a:cubicBezTo>
                    <a:lnTo>
                      <a:pt x="311" y="102"/>
                    </a:lnTo>
                    <a:cubicBezTo>
                      <a:pt x="300" y="88"/>
                      <a:pt x="288" y="73"/>
                      <a:pt x="275" y="56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0" name="Google Shape;4490;p32"/>
              <p:cNvSpPr/>
              <p:nvPr/>
            </p:nvSpPr>
            <p:spPr>
              <a:xfrm>
                <a:off x="6593232" y="2243445"/>
                <a:ext cx="3467" cy="3439"/>
              </a:xfrm>
              <a:custGeom>
                <a:avLst/>
                <a:gdLst/>
                <a:ahLst/>
                <a:cxnLst/>
                <a:rect l="l" t="t" r="r" b="b"/>
                <a:pathLst>
                  <a:path w="281" h="281" extrusionOk="0">
                    <a:moveTo>
                      <a:pt x="280" y="1"/>
                    </a:moveTo>
                    <a:lnTo>
                      <a:pt x="1" y="280"/>
                    </a:lnTo>
                    <a:lnTo>
                      <a:pt x="61" y="220"/>
                    </a:lnTo>
                    <a:lnTo>
                      <a:pt x="28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1" name="Google Shape;4491;p32"/>
              <p:cNvSpPr/>
              <p:nvPr/>
            </p:nvSpPr>
            <p:spPr>
              <a:xfrm>
                <a:off x="6581178" y="2242125"/>
                <a:ext cx="16224" cy="18115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480" extrusionOk="0">
                    <a:moveTo>
                      <a:pt x="1315" y="0"/>
                    </a:moveTo>
                    <a:lnTo>
                      <a:pt x="1315" y="0"/>
                    </a:lnTo>
                    <a:cubicBezTo>
                      <a:pt x="1225" y="107"/>
                      <a:pt x="1154" y="192"/>
                      <a:pt x="1096" y="261"/>
                    </a:cubicBezTo>
                    <a:lnTo>
                      <a:pt x="1096" y="261"/>
                    </a:lnTo>
                    <a:cubicBezTo>
                      <a:pt x="1194" y="155"/>
                      <a:pt x="1272" y="65"/>
                      <a:pt x="1315" y="0"/>
                    </a:cubicBezTo>
                    <a:close/>
                    <a:moveTo>
                      <a:pt x="1096" y="261"/>
                    </a:moveTo>
                    <a:lnTo>
                      <a:pt x="1096" y="261"/>
                    </a:lnTo>
                    <a:cubicBezTo>
                      <a:pt x="946" y="424"/>
                      <a:pt x="747" y="623"/>
                      <a:pt x="548" y="822"/>
                    </a:cubicBezTo>
                    <a:cubicBezTo>
                      <a:pt x="558" y="822"/>
                      <a:pt x="578" y="809"/>
                      <a:pt x="602" y="788"/>
                    </a:cubicBezTo>
                    <a:lnTo>
                      <a:pt x="602" y="788"/>
                    </a:lnTo>
                    <a:cubicBezTo>
                      <a:pt x="529" y="877"/>
                      <a:pt x="468" y="957"/>
                      <a:pt x="274" y="1150"/>
                    </a:cubicBezTo>
                    <a:lnTo>
                      <a:pt x="274" y="1150"/>
                    </a:lnTo>
                    <a:cubicBezTo>
                      <a:pt x="315" y="1110"/>
                      <a:pt x="360" y="1064"/>
                      <a:pt x="384" y="1041"/>
                    </a:cubicBezTo>
                    <a:lnTo>
                      <a:pt x="384" y="1041"/>
                    </a:lnTo>
                    <a:lnTo>
                      <a:pt x="0" y="1479"/>
                    </a:lnTo>
                    <a:lnTo>
                      <a:pt x="165" y="1369"/>
                    </a:lnTo>
                    <a:cubicBezTo>
                      <a:pt x="863" y="578"/>
                      <a:pt x="770" y="657"/>
                      <a:pt x="1096" y="26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2" name="Google Shape;4492;p32"/>
              <p:cNvSpPr/>
              <p:nvPr/>
            </p:nvSpPr>
            <p:spPr>
              <a:xfrm>
                <a:off x="6586565" y="2248749"/>
                <a:ext cx="5416" cy="6047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94" extrusionOk="0">
                    <a:moveTo>
                      <a:pt x="439" y="1"/>
                    </a:moveTo>
                    <a:cubicBezTo>
                      <a:pt x="395" y="45"/>
                      <a:pt x="342" y="106"/>
                      <a:pt x="285" y="174"/>
                    </a:cubicBezTo>
                    <a:lnTo>
                      <a:pt x="285" y="174"/>
                    </a:lnTo>
                    <a:lnTo>
                      <a:pt x="439" y="1"/>
                    </a:lnTo>
                    <a:close/>
                    <a:moveTo>
                      <a:pt x="285" y="174"/>
                    </a:moveTo>
                    <a:lnTo>
                      <a:pt x="1" y="494"/>
                    </a:lnTo>
                    <a:cubicBezTo>
                      <a:pt x="99" y="395"/>
                      <a:pt x="198" y="277"/>
                      <a:pt x="285" y="174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3" name="Google Shape;4493;p32"/>
              <p:cNvSpPr/>
              <p:nvPr/>
            </p:nvSpPr>
            <p:spPr>
              <a:xfrm>
                <a:off x="6588582" y="2245443"/>
                <a:ext cx="6773" cy="7381"/>
              </a:xfrm>
              <a:custGeom>
                <a:avLst/>
                <a:gdLst/>
                <a:ahLst/>
                <a:cxnLst/>
                <a:rect l="l" t="t" r="r" b="b"/>
                <a:pathLst>
                  <a:path w="549" h="603" extrusionOk="0">
                    <a:moveTo>
                      <a:pt x="549" y="0"/>
                    </a:moveTo>
                    <a:lnTo>
                      <a:pt x="330" y="219"/>
                    </a:lnTo>
                    <a:cubicBezTo>
                      <a:pt x="330" y="219"/>
                      <a:pt x="149" y="436"/>
                      <a:pt x="52" y="547"/>
                    </a:cubicBezTo>
                    <a:lnTo>
                      <a:pt x="52" y="547"/>
                    </a:lnTo>
                    <a:lnTo>
                      <a:pt x="549" y="0"/>
                    </a:lnTo>
                    <a:close/>
                    <a:moveTo>
                      <a:pt x="52" y="547"/>
                    </a:moveTo>
                    <a:lnTo>
                      <a:pt x="1" y="603"/>
                    </a:lnTo>
                    <a:cubicBezTo>
                      <a:pt x="11" y="592"/>
                      <a:pt x="29" y="572"/>
                      <a:pt x="52" y="547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4" name="Google Shape;4494;p32"/>
              <p:cNvSpPr/>
              <p:nvPr/>
            </p:nvSpPr>
            <p:spPr>
              <a:xfrm>
                <a:off x="6592629" y="2247163"/>
                <a:ext cx="999" cy="1616"/>
              </a:xfrm>
              <a:custGeom>
                <a:avLst/>
                <a:gdLst/>
                <a:ahLst/>
                <a:cxnLst/>
                <a:rect l="l" t="t" r="r" b="b"/>
                <a:pathLst>
                  <a:path w="81" h="132" extrusionOk="0">
                    <a:moveTo>
                      <a:pt x="78" y="1"/>
                    </a:moveTo>
                    <a:cubicBezTo>
                      <a:pt x="77" y="1"/>
                      <a:pt x="70" y="8"/>
                      <a:pt x="55" y="22"/>
                    </a:cubicBezTo>
                    <a:lnTo>
                      <a:pt x="1" y="132"/>
                    </a:lnTo>
                    <a:cubicBezTo>
                      <a:pt x="41" y="52"/>
                      <a:pt x="81" y="1"/>
                      <a:pt x="78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5" name="Google Shape;4495;p32"/>
              <p:cNvSpPr/>
              <p:nvPr/>
            </p:nvSpPr>
            <p:spPr>
              <a:xfrm>
                <a:off x="6584548" y="2246085"/>
                <a:ext cx="9895" cy="12093"/>
              </a:xfrm>
              <a:custGeom>
                <a:avLst/>
                <a:gdLst/>
                <a:ahLst/>
                <a:cxnLst/>
                <a:rect l="l" t="t" r="r" b="b"/>
                <a:pathLst>
                  <a:path w="802" h="988" extrusionOk="0">
                    <a:moveTo>
                      <a:pt x="799" y="1"/>
                    </a:moveTo>
                    <a:cubicBezTo>
                      <a:pt x="797" y="1"/>
                      <a:pt x="774" y="29"/>
                      <a:pt x="712" y="111"/>
                    </a:cubicBezTo>
                    <a:cubicBezTo>
                      <a:pt x="746" y="77"/>
                      <a:pt x="802" y="1"/>
                      <a:pt x="799" y="1"/>
                    </a:cubicBezTo>
                    <a:close/>
                    <a:moveTo>
                      <a:pt x="712" y="111"/>
                    </a:moveTo>
                    <a:lnTo>
                      <a:pt x="658" y="166"/>
                    </a:lnTo>
                    <a:cubicBezTo>
                      <a:pt x="571" y="340"/>
                      <a:pt x="312" y="651"/>
                      <a:pt x="263" y="718"/>
                    </a:cubicBezTo>
                    <a:lnTo>
                      <a:pt x="263" y="718"/>
                    </a:lnTo>
                    <a:cubicBezTo>
                      <a:pt x="262" y="719"/>
                      <a:pt x="260" y="719"/>
                      <a:pt x="260" y="719"/>
                    </a:cubicBezTo>
                    <a:cubicBezTo>
                      <a:pt x="221" y="719"/>
                      <a:pt x="390" y="514"/>
                      <a:pt x="374" y="514"/>
                    </a:cubicBezTo>
                    <a:lnTo>
                      <a:pt x="374" y="514"/>
                    </a:lnTo>
                    <a:cubicBezTo>
                      <a:pt x="368" y="514"/>
                      <a:pt x="340" y="538"/>
                      <a:pt x="274" y="604"/>
                    </a:cubicBezTo>
                    <a:lnTo>
                      <a:pt x="0" y="988"/>
                    </a:lnTo>
                    <a:cubicBezTo>
                      <a:pt x="23" y="988"/>
                      <a:pt x="132" y="874"/>
                      <a:pt x="258" y="724"/>
                    </a:cubicBezTo>
                    <a:lnTo>
                      <a:pt x="258" y="724"/>
                    </a:lnTo>
                    <a:cubicBezTo>
                      <a:pt x="255" y="729"/>
                      <a:pt x="254" y="731"/>
                      <a:pt x="255" y="731"/>
                    </a:cubicBezTo>
                    <a:cubicBezTo>
                      <a:pt x="256" y="731"/>
                      <a:pt x="262" y="726"/>
                      <a:pt x="274" y="714"/>
                    </a:cubicBezTo>
                    <a:lnTo>
                      <a:pt x="274" y="714"/>
                    </a:lnTo>
                    <a:cubicBezTo>
                      <a:pt x="270" y="716"/>
                      <a:pt x="267" y="717"/>
                      <a:pt x="264" y="718"/>
                    </a:cubicBezTo>
                    <a:lnTo>
                      <a:pt x="264" y="718"/>
                    </a:lnTo>
                    <a:cubicBezTo>
                      <a:pt x="440" y="510"/>
                      <a:pt x="649" y="238"/>
                      <a:pt x="712" y="11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6" name="Google Shape;4496;p32"/>
              <p:cNvSpPr/>
              <p:nvPr/>
            </p:nvSpPr>
            <p:spPr>
              <a:xfrm>
                <a:off x="6591620" y="2248749"/>
                <a:ext cx="1024" cy="526"/>
              </a:xfrm>
              <a:custGeom>
                <a:avLst/>
                <a:gdLst/>
                <a:ahLst/>
                <a:cxnLst/>
                <a:rect l="l" t="t" r="r" b="b"/>
                <a:pathLst>
                  <a:path w="83" h="43" extrusionOk="0">
                    <a:moveTo>
                      <a:pt x="28" y="1"/>
                    </a:moveTo>
                    <a:cubicBezTo>
                      <a:pt x="0" y="28"/>
                      <a:pt x="0" y="42"/>
                      <a:pt x="14" y="42"/>
                    </a:cubicBezTo>
                    <a:cubicBezTo>
                      <a:pt x="28" y="42"/>
                      <a:pt x="55" y="28"/>
                      <a:pt x="83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7" name="Google Shape;4497;p32"/>
              <p:cNvSpPr/>
              <p:nvPr/>
            </p:nvSpPr>
            <p:spPr>
              <a:xfrm>
                <a:off x="6589935" y="2247429"/>
                <a:ext cx="2714" cy="4039"/>
              </a:xfrm>
              <a:custGeom>
                <a:avLst/>
                <a:gdLst/>
                <a:ahLst/>
                <a:cxnLst/>
                <a:rect l="l" t="t" r="r" b="b"/>
                <a:pathLst>
                  <a:path w="220" h="330" extrusionOk="0">
                    <a:moveTo>
                      <a:pt x="220" y="0"/>
                    </a:moveTo>
                    <a:lnTo>
                      <a:pt x="0" y="329"/>
                    </a:lnTo>
                    <a:lnTo>
                      <a:pt x="165" y="110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8" name="Google Shape;4498;p32"/>
              <p:cNvSpPr/>
              <p:nvPr/>
            </p:nvSpPr>
            <p:spPr>
              <a:xfrm>
                <a:off x="6583195" y="2247429"/>
                <a:ext cx="10832" cy="14761"/>
              </a:xfrm>
              <a:custGeom>
                <a:avLst/>
                <a:gdLst/>
                <a:ahLst/>
                <a:cxnLst/>
                <a:rect l="l" t="t" r="r" b="b"/>
                <a:pathLst>
                  <a:path w="878" h="1206" extrusionOk="0">
                    <a:moveTo>
                      <a:pt x="877" y="0"/>
                    </a:moveTo>
                    <a:cubicBezTo>
                      <a:pt x="710" y="205"/>
                      <a:pt x="656" y="258"/>
                      <a:pt x="645" y="258"/>
                    </a:cubicBezTo>
                    <a:cubicBezTo>
                      <a:pt x="634" y="258"/>
                      <a:pt x="671" y="197"/>
                      <a:pt x="671" y="197"/>
                    </a:cubicBezTo>
                    <a:lnTo>
                      <a:pt x="671" y="197"/>
                    </a:lnTo>
                    <a:cubicBezTo>
                      <a:pt x="671" y="197"/>
                      <a:pt x="646" y="238"/>
                      <a:pt x="548" y="384"/>
                    </a:cubicBezTo>
                    <a:cubicBezTo>
                      <a:pt x="548" y="384"/>
                      <a:pt x="220" y="877"/>
                      <a:pt x="1" y="1205"/>
                    </a:cubicBezTo>
                    <a:lnTo>
                      <a:pt x="165" y="1041"/>
                    </a:lnTo>
                    <a:cubicBezTo>
                      <a:pt x="329" y="767"/>
                      <a:pt x="658" y="274"/>
                      <a:pt x="877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9" name="Google Shape;4499;p32"/>
              <p:cNvSpPr/>
              <p:nvPr/>
            </p:nvSpPr>
            <p:spPr>
              <a:xfrm>
                <a:off x="6580501" y="2265992"/>
                <a:ext cx="1369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11" extrusionOk="0">
                    <a:moveTo>
                      <a:pt x="1" y="111"/>
                    </a:moveTo>
                    <a:lnTo>
                      <a:pt x="11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0" name="Google Shape;4500;p32"/>
              <p:cNvSpPr/>
              <p:nvPr/>
            </p:nvSpPr>
            <p:spPr>
              <a:xfrm>
                <a:off x="6578890" y="2252067"/>
                <a:ext cx="12449" cy="2083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702" extrusionOk="0">
                    <a:moveTo>
                      <a:pt x="953" y="165"/>
                    </a:moveTo>
                    <a:cubicBezTo>
                      <a:pt x="920" y="216"/>
                      <a:pt x="877" y="286"/>
                      <a:pt x="828" y="368"/>
                    </a:cubicBezTo>
                    <a:lnTo>
                      <a:pt x="828" y="368"/>
                    </a:lnTo>
                    <a:lnTo>
                      <a:pt x="953" y="165"/>
                    </a:lnTo>
                    <a:close/>
                    <a:moveTo>
                      <a:pt x="595" y="604"/>
                    </a:moveTo>
                    <a:cubicBezTo>
                      <a:pt x="556" y="656"/>
                      <a:pt x="439" y="848"/>
                      <a:pt x="442" y="848"/>
                    </a:cubicBezTo>
                    <a:cubicBezTo>
                      <a:pt x="443" y="848"/>
                      <a:pt x="449" y="840"/>
                      <a:pt x="460" y="822"/>
                    </a:cubicBezTo>
                    <a:lnTo>
                      <a:pt x="595" y="604"/>
                    </a:lnTo>
                    <a:close/>
                    <a:moveTo>
                      <a:pt x="1008" y="1"/>
                    </a:moveTo>
                    <a:cubicBezTo>
                      <a:pt x="1008" y="1"/>
                      <a:pt x="959" y="50"/>
                      <a:pt x="677" y="470"/>
                    </a:cubicBezTo>
                    <a:lnTo>
                      <a:pt x="677" y="470"/>
                    </a:lnTo>
                    <a:lnTo>
                      <a:pt x="898" y="110"/>
                    </a:lnTo>
                    <a:lnTo>
                      <a:pt x="625" y="548"/>
                    </a:lnTo>
                    <a:cubicBezTo>
                      <a:pt x="643" y="521"/>
                      <a:pt x="661" y="495"/>
                      <a:pt x="677" y="470"/>
                    </a:cubicBezTo>
                    <a:lnTo>
                      <a:pt x="677" y="470"/>
                    </a:lnTo>
                    <a:lnTo>
                      <a:pt x="595" y="604"/>
                    </a:lnTo>
                    <a:lnTo>
                      <a:pt x="595" y="604"/>
                    </a:lnTo>
                    <a:cubicBezTo>
                      <a:pt x="601" y="596"/>
                      <a:pt x="605" y="591"/>
                      <a:pt x="606" y="591"/>
                    </a:cubicBezTo>
                    <a:lnTo>
                      <a:pt x="606" y="591"/>
                    </a:lnTo>
                    <a:cubicBezTo>
                      <a:pt x="610" y="591"/>
                      <a:pt x="588" y="637"/>
                      <a:pt x="515" y="768"/>
                    </a:cubicBezTo>
                    <a:cubicBezTo>
                      <a:pt x="296" y="1041"/>
                      <a:pt x="296" y="1096"/>
                      <a:pt x="241" y="1151"/>
                    </a:cubicBezTo>
                    <a:cubicBezTo>
                      <a:pt x="249" y="1143"/>
                      <a:pt x="254" y="1139"/>
                      <a:pt x="258" y="1139"/>
                    </a:cubicBezTo>
                    <a:cubicBezTo>
                      <a:pt x="297" y="1139"/>
                      <a:pt x="1" y="1702"/>
                      <a:pt x="67" y="1702"/>
                    </a:cubicBezTo>
                    <a:cubicBezTo>
                      <a:pt x="69" y="1702"/>
                      <a:pt x="73" y="1701"/>
                      <a:pt x="77" y="1699"/>
                    </a:cubicBezTo>
                    <a:cubicBezTo>
                      <a:pt x="123" y="1652"/>
                      <a:pt x="562" y="822"/>
                      <a:pt x="828" y="368"/>
                    </a:cubicBezTo>
                    <a:lnTo>
                      <a:pt x="828" y="368"/>
                    </a:lnTo>
                    <a:lnTo>
                      <a:pt x="515" y="877"/>
                    </a:lnTo>
                    <a:cubicBezTo>
                      <a:pt x="625" y="658"/>
                      <a:pt x="789" y="439"/>
                      <a:pt x="844" y="329"/>
                    </a:cubicBezTo>
                    <a:cubicBezTo>
                      <a:pt x="844" y="317"/>
                      <a:pt x="841" y="312"/>
                      <a:pt x="836" y="312"/>
                    </a:cubicBezTo>
                    <a:cubicBezTo>
                      <a:pt x="800" y="312"/>
                      <a:pt x="647" y="608"/>
                      <a:pt x="627" y="608"/>
                    </a:cubicBezTo>
                    <a:cubicBezTo>
                      <a:pt x="625" y="608"/>
                      <a:pt x="625" y="607"/>
                      <a:pt x="625" y="603"/>
                    </a:cubicBezTo>
                    <a:cubicBezTo>
                      <a:pt x="816" y="275"/>
                      <a:pt x="830" y="261"/>
                      <a:pt x="837" y="261"/>
                    </a:cubicBezTo>
                    <a:cubicBezTo>
                      <a:pt x="838" y="261"/>
                      <a:pt x="838" y="261"/>
                      <a:pt x="839" y="261"/>
                    </a:cubicBezTo>
                    <a:cubicBezTo>
                      <a:pt x="845" y="261"/>
                      <a:pt x="859" y="250"/>
                      <a:pt x="1008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1" name="Google Shape;4501;p32"/>
              <p:cNvSpPr/>
              <p:nvPr/>
            </p:nvSpPr>
            <p:spPr>
              <a:xfrm>
                <a:off x="6583871" y="2262686"/>
                <a:ext cx="2036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165" h="384" extrusionOk="0">
                    <a:moveTo>
                      <a:pt x="165" y="0"/>
                    </a:moveTo>
                    <a:lnTo>
                      <a:pt x="110" y="110"/>
                    </a:lnTo>
                    <a:lnTo>
                      <a:pt x="1" y="384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2" name="Google Shape;4502;p32"/>
              <p:cNvSpPr/>
              <p:nvPr/>
            </p:nvSpPr>
            <p:spPr>
              <a:xfrm>
                <a:off x="6583465" y="2252575"/>
                <a:ext cx="8957" cy="18678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526" extrusionOk="0">
                    <a:moveTo>
                      <a:pt x="581" y="123"/>
                    </a:moveTo>
                    <a:cubicBezTo>
                      <a:pt x="548" y="190"/>
                      <a:pt x="514" y="278"/>
                      <a:pt x="481" y="348"/>
                    </a:cubicBezTo>
                    <a:lnTo>
                      <a:pt x="481" y="348"/>
                    </a:lnTo>
                    <a:cubicBezTo>
                      <a:pt x="522" y="267"/>
                      <a:pt x="560" y="187"/>
                      <a:pt x="581" y="123"/>
                    </a:cubicBezTo>
                    <a:close/>
                    <a:moveTo>
                      <a:pt x="708" y="1"/>
                    </a:moveTo>
                    <a:cubicBezTo>
                      <a:pt x="705" y="1"/>
                      <a:pt x="699" y="5"/>
                      <a:pt x="691" y="14"/>
                    </a:cubicBezTo>
                    <a:lnTo>
                      <a:pt x="477" y="355"/>
                    </a:lnTo>
                    <a:lnTo>
                      <a:pt x="477" y="355"/>
                    </a:lnTo>
                    <a:cubicBezTo>
                      <a:pt x="478" y="353"/>
                      <a:pt x="480" y="350"/>
                      <a:pt x="481" y="348"/>
                    </a:cubicBezTo>
                    <a:lnTo>
                      <a:pt x="481" y="348"/>
                    </a:lnTo>
                    <a:cubicBezTo>
                      <a:pt x="479" y="351"/>
                      <a:pt x="478" y="354"/>
                      <a:pt x="476" y="357"/>
                    </a:cubicBezTo>
                    <a:lnTo>
                      <a:pt x="476" y="357"/>
                    </a:lnTo>
                    <a:lnTo>
                      <a:pt x="417" y="452"/>
                    </a:lnTo>
                    <a:cubicBezTo>
                      <a:pt x="428" y="440"/>
                      <a:pt x="439" y="425"/>
                      <a:pt x="451" y="406"/>
                    </a:cubicBezTo>
                    <a:lnTo>
                      <a:pt x="451" y="406"/>
                    </a:lnTo>
                    <a:cubicBezTo>
                      <a:pt x="394" y="513"/>
                      <a:pt x="336" y="614"/>
                      <a:pt x="307" y="671"/>
                    </a:cubicBezTo>
                    <a:cubicBezTo>
                      <a:pt x="215" y="855"/>
                      <a:pt x="188" y="923"/>
                      <a:pt x="197" y="923"/>
                    </a:cubicBezTo>
                    <a:cubicBezTo>
                      <a:pt x="221" y="923"/>
                      <a:pt x="487" y="476"/>
                      <a:pt x="526" y="397"/>
                    </a:cubicBezTo>
                    <a:lnTo>
                      <a:pt x="526" y="397"/>
                    </a:lnTo>
                    <a:cubicBezTo>
                      <a:pt x="417" y="726"/>
                      <a:pt x="362" y="726"/>
                      <a:pt x="88" y="1383"/>
                    </a:cubicBezTo>
                    <a:cubicBezTo>
                      <a:pt x="88" y="1383"/>
                      <a:pt x="143" y="1219"/>
                      <a:pt x="143" y="1164"/>
                    </a:cubicBezTo>
                    <a:lnTo>
                      <a:pt x="143" y="1164"/>
                    </a:lnTo>
                    <a:cubicBezTo>
                      <a:pt x="28" y="1431"/>
                      <a:pt x="0" y="1525"/>
                      <a:pt x="17" y="1525"/>
                    </a:cubicBezTo>
                    <a:cubicBezTo>
                      <a:pt x="49" y="1525"/>
                      <a:pt x="236" y="1197"/>
                      <a:pt x="307" y="1054"/>
                    </a:cubicBezTo>
                    <a:cubicBezTo>
                      <a:pt x="307" y="1005"/>
                      <a:pt x="394" y="826"/>
                      <a:pt x="375" y="826"/>
                    </a:cubicBezTo>
                    <a:cubicBezTo>
                      <a:pt x="372" y="826"/>
                      <a:pt x="368" y="829"/>
                      <a:pt x="362" y="835"/>
                    </a:cubicBezTo>
                    <a:lnTo>
                      <a:pt x="472" y="616"/>
                    </a:lnTo>
                    <a:cubicBezTo>
                      <a:pt x="658" y="150"/>
                      <a:pt x="726" y="1"/>
                      <a:pt x="708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3" name="Google Shape;4503;p32"/>
              <p:cNvSpPr/>
              <p:nvPr/>
            </p:nvSpPr>
            <p:spPr>
              <a:xfrm>
                <a:off x="6590612" y="2252478"/>
                <a:ext cx="999" cy="1616"/>
              </a:xfrm>
              <a:custGeom>
                <a:avLst/>
                <a:gdLst/>
                <a:ahLst/>
                <a:cxnLst/>
                <a:rect l="l" t="t" r="r" b="b"/>
                <a:pathLst>
                  <a:path w="81" h="132" extrusionOk="0">
                    <a:moveTo>
                      <a:pt x="78" y="0"/>
                    </a:moveTo>
                    <a:cubicBezTo>
                      <a:pt x="77" y="0"/>
                      <a:pt x="70" y="7"/>
                      <a:pt x="55" y="22"/>
                    </a:cubicBezTo>
                    <a:lnTo>
                      <a:pt x="55" y="22"/>
                    </a:lnTo>
                    <a:cubicBezTo>
                      <a:pt x="39" y="53"/>
                      <a:pt x="21" y="90"/>
                      <a:pt x="0" y="131"/>
                    </a:cubicBezTo>
                    <a:cubicBezTo>
                      <a:pt x="40" y="51"/>
                      <a:pt x="80" y="0"/>
                      <a:pt x="78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4" name="Google Shape;4504;p32"/>
              <p:cNvSpPr/>
              <p:nvPr/>
            </p:nvSpPr>
            <p:spPr>
              <a:xfrm>
                <a:off x="6586565" y="2264672"/>
                <a:ext cx="691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56" h="110" extrusionOk="0">
                    <a:moveTo>
                      <a:pt x="55" y="55"/>
                    </a:moveTo>
                    <a:cubicBezTo>
                      <a:pt x="55" y="0"/>
                      <a:pt x="55" y="0"/>
                      <a:pt x="55" y="55"/>
                    </a:cubicBezTo>
                    <a:cubicBezTo>
                      <a:pt x="1" y="110"/>
                      <a:pt x="1" y="110"/>
                      <a:pt x="55" y="5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5" name="Google Shape;4505;p32"/>
              <p:cNvSpPr/>
              <p:nvPr/>
            </p:nvSpPr>
            <p:spPr>
              <a:xfrm>
                <a:off x="6590759" y="2252733"/>
                <a:ext cx="1888" cy="373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05" extrusionOk="0">
                    <a:moveTo>
                      <a:pt x="153" y="1"/>
                    </a:moveTo>
                    <a:cubicBezTo>
                      <a:pt x="98" y="1"/>
                      <a:pt x="98" y="55"/>
                      <a:pt x="43" y="220"/>
                    </a:cubicBezTo>
                    <a:lnTo>
                      <a:pt x="43" y="220"/>
                    </a:lnTo>
                    <a:lnTo>
                      <a:pt x="153" y="1"/>
                    </a:lnTo>
                    <a:close/>
                    <a:moveTo>
                      <a:pt x="43" y="220"/>
                    </a:moveTo>
                    <a:lnTo>
                      <a:pt x="1" y="304"/>
                    </a:lnTo>
                    <a:lnTo>
                      <a:pt x="43" y="22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6" name="Google Shape;4506;p32"/>
              <p:cNvSpPr/>
              <p:nvPr/>
            </p:nvSpPr>
            <p:spPr>
              <a:xfrm>
                <a:off x="6585889" y="2248095"/>
                <a:ext cx="12856" cy="26157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2137" extrusionOk="0">
                    <a:moveTo>
                      <a:pt x="823" y="51"/>
                    </a:moveTo>
                    <a:cubicBezTo>
                      <a:pt x="823" y="51"/>
                      <a:pt x="822" y="52"/>
                      <a:pt x="822" y="55"/>
                    </a:cubicBezTo>
                    <a:cubicBezTo>
                      <a:pt x="826" y="77"/>
                      <a:pt x="829" y="99"/>
                      <a:pt x="831" y="120"/>
                    </a:cubicBezTo>
                    <a:lnTo>
                      <a:pt x="831" y="120"/>
                    </a:lnTo>
                    <a:cubicBezTo>
                      <a:pt x="827" y="79"/>
                      <a:pt x="824" y="51"/>
                      <a:pt x="823" y="51"/>
                    </a:cubicBezTo>
                    <a:close/>
                    <a:moveTo>
                      <a:pt x="624" y="262"/>
                    </a:moveTo>
                    <a:cubicBezTo>
                      <a:pt x="622" y="262"/>
                      <a:pt x="608" y="311"/>
                      <a:pt x="570" y="463"/>
                    </a:cubicBezTo>
                    <a:lnTo>
                      <a:pt x="570" y="463"/>
                    </a:lnTo>
                    <a:cubicBezTo>
                      <a:pt x="581" y="435"/>
                      <a:pt x="590" y="412"/>
                      <a:pt x="597" y="396"/>
                    </a:cubicBezTo>
                    <a:lnTo>
                      <a:pt x="597" y="396"/>
                    </a:lnTo>
                    <a:cubicBezTo>
                      <a:pt x="594" y="414"/>
                      <a:pt x="591" y="427"/>
                      <a:pt x="592" y="427"/>
                    </a:cubicBezTo>
                    <a:cubicBezTo>
                      <a:pt x="592" y="427"/>
                      <a:pt x="596" y="415"/>
                      <a:pt x="603" y="384"/>
                    </a:cubicBezTo>
                    <a:lnTo>
                      <a:pt x="603" y="384"/>
                    </a:lnTo>
                    <a:cubicBezTo>
                      <a:pt x="602" y="387"/>
                      <a:pt x="600" y="391"/>
                      <a:pt x="597" y="396"/>
                    </a:cubicBezTo>
                    <a:lnTo>
                      <a:pt x="597" y="396"/>
                    </a:lnTo>
                    <a:cubicBezTo>
                      <a:pt x="607" y="348"/>
                      <a:pt x="626" y="262"/>
                      <a:pt x="624" y="262"/>
                    </a:cubicBezTo>
                    <a:close/>
                    <a:moveTo>
                      <a:pt x="571" y="280"/>
                    </a:moveTo>
                    <a:cubicBezTo>
                      <a:pt x="569" y="280"/>
                      <a:pt x="562" y="295"/>
                      <a:pt x="549" y="329"/>
                    </a:cubicBezTo>
                    <a:cubicBezTo>
                      <a:pt x="523" y="417"/>
                      <a:pt x="502" y="489"/>
                      <a:pt x="485" y="549"/>
                    </a:cubicBezTo>
                    <a:lnTo>
                      <a:pt x="485" y="549"/>
                    </a:lnTo>
                    <a:cubicBezTo>
                      <a:pt x="534" y="409"/>
                      <a:pt x="575" y="280"/>
                      <a:pt x="571" y="280"/>
                    </a:cubicBezTo>
                    <a:close/>
                    <a:moveTo>
                      <a:pt x="674" y="1295"/>
                    </a:moveTo>
                    <a:lnTo>
                      <a:pt x="674" y="1295"/>
                    </a:lnTo>
                    <a:cubicBezTo>
                      <a:pt x="669" y="1335"/>
                      <a:pt x="664" y="1378"/>
                      <a:pt x="658" y="1424"/>
                    </a:cubicBezTo>
                    <a:cubicBezTo>
                      <a:pt x="658" y="1427"/>
                      <a:pt x="658" y="1428"/>
                      <a:pt x="659" y="1428"/>
                    </a:cubicBezTo>
                    <a:cubicBezTo>
                      <a:pt x="660" y="1428"/>
                      <a:pt x="668" y="1370"/>
                      <a:pt x="674" y="1295"/>
                    </a:cubicBezTo>
                    <a:close/>
                    <a:moveTo>
                      <a:pt x="822" y="0"/>
                    </a:moveTo>
                    <a:cubicBezTo>
                      <a:pt x="822" y="199"/>
                      <a:pt x="822" y="455"/>
                      <a:pt x="801" y="455"/>
                    </a:cubicBezTo>
                    <a:cubicBezTo>
                      <a:pt x="794" y="455"/>
                      <a:pt x="783" y="419"/>
                      <a:pt x="768" y="329"/>
                    </a:cubicBezTo>
                    <a:cubicBezTo>
                      <a:pt x="768" y="385"/>
                      <a:pt x="768" y="472"/>
                      <a:pt x="768" y="548"/>
                    </a:cubicBezTo>
                    <a:cubicBezTo>
                      <a:pt x="754" y="492"/>
                      <a:pt x="736" y="475"/>
                      <a:pt x="718" y="475"/>
                    </a:cubicBezTo>
                    <a:cubicBezTo>
                      <a:pt x="693" y="475"/>
                      <a:pt x="668" y="509"/>
                      <a:pt x="654" y="509"/>
                    </a:cubicBezTo>
                    <a:cubicBezTo>
                      <a:pt x="640" y="509"/>
                      <a:pt x="637" y="473"/>
                      <a:pt x="658" y="329"/>
                    </a:cubicBezTo>
                    <a:lnTo>
                      <a:pt x="658" y="329"/>
                    </a:lnTo>
                    <a:lnTo>
                      <a:pt x="439" y="1041"/>
                    </a:lnTo>
                    <a:cubicBezTo>
                      <a:pt x="549" y="657"/>
                      <a:pt x="439" y="1041"/>
                      <a:pt x="549" y="548"/>
                    </a:cubicBezTo>
                    <a:cubicBezTo>
                      <a:pt x="556" y="517"/>
                      <a:pt x="563" y="489"/>
                      <a:pt x="570" y="463"/>
                    </a:cubicBezTo>
                    <a:lnTo>
                      <a:pt x="570" y="463"/>
                    </a:lnTo>
                    <a:cubicBezTo>
                      <a:pt x="488" y="674"/>
                      <a:pt x="321" y="1166"/>
                      <a:pt x="275" y="1260"/>
                    </a:cubicBezTo>
                    <a:cubicBezTo>
                      <a:pt x="523" y="516"/>
                      <a:pt x="322" y="1119"/>
                      <a:pt x="485" y="549"/>
                    </a:cubicBezTo>
                    <a:lnTo>
                      <a:pt x="485" y="549"/>
                    </a:lnTo>
                    <a:cubicBezTo>
                      <a:pt x="426" y="714"/>
                      <a:pt x="355" y="895"/>
                      <a:pt x="335" y="895"/>
                    </a:cubicBezTo>
                    <a:cubicBezTo>
                      <a:pt x="331" y="895"/>
                      <a:pt x="329" y="889"/>
                      <a:pt x="329" y="876"/>
                    </a:cubicBezTo>
                    <a:cubicBezTo>
                      <a:pt x="165" y="1369"/>
                      <a:pt x="275" y="1096"/>
                      <a:pt x="165" y="1479"/>
                    </a:cubicBezTo>
                    <a:cubicBezTo>
                      <a:pt x="115" y="1595"/>
                      <a:pt x="96" y="1626"/>
                      <a:pt x="88" y="1626"/>
                    </a:cubicBezTo>
                    <a:cubicBezTo>
                      <a:pt x="79" y="1626"/>
                      <a:pt x="86" y="1588"/>
                      <a:pt x="81" y="1588"/>
                    </a:cubicBezTo>
                    <a:lnTo>
                      <a:pt x="81" y="1588"/>
                    </a:lnTo>
                    <a:cubicBezTo>
                      <a:pt x="76" y="1588"/>
                      <a:pt x="60" y="1631"/>
                      <a:pt x="1" y="1808"/>
                    </a:cubicBezTo>
                    <a:cubicBezTo>
                      <a:pt x="1" y="1841"/>
                      <a:pt x="7" y="1855"/>
                      <a:pt x="19" y="1855"/>
                    </a:cubicBezTo>
                    <a:cubicBezTo>
                      <a:pt x="102" y="1855"/>
                      <a:pt x="452" y="1069"/>
                      <a:pt x="549" y="876"/>
                    </a:cubicBezTo>
                    <a:lnTo>
                      <a:pt x="549" y="876"/>
                    </a:lnTo>
                    <a:lnTo>
                      <a:pt x="439" y="1315"/>
                    </a:lnTo>
                    <a:cubicBezTo>
                      <a:pt x="482" y="1185"/>
                      <a:pt x="509" y="1106"/>
                      <a:pt x="521" y="1106"/>
                    </a:cubicBezTo>
                    <a:cubicBezTo>
                      <a:pt x="540" y="1106"/>
                      <a:pt x="527" y="1289"/>
                      <a:pt x="494" y="1753"/>
                    </a:cubicBezTo>
                    <a:cubicBezTo>
                      <a:pt x="511" y="1613"/>
                      <a:pt x="523" y="1590"/>
                      <a:pt x="535" y="1590"/>
                    </a:cubicBezTo>
                    <a:cubicBezTo>
                      <a:pt x="540" y="1590"/>
                      <a:pt x="546" y="1596"/>
                      <a:pt x="552" y="1596"/>
                    </a:cubicBezTo>
                    <a:cubicBezTo>
                      <a:pt x="573" y="1596"/>
                      <a:pt x="601" y="1533"/>
                      <a:pt x="658" y="986"/>
                    </a:cubicBezTo>
                    <a:cubicBezTo>
                      <a:pt x="691" y="986"/>
                      <a:pt x="684" y="1165"/>
                      <a:pt x="674" y="1295"/>
                    </a:cubicBezTo>
                    <a:lnTo>
                      <a:pt x="674" y="1295"/>
                    </a:lnTo>
                    <a:cubicBezTo>
                      <a:pt x="713" y="960"/>
                      <a:pt x="713" y="836"/>
                      <a:pt x="713" y="493"/>
                    </a:cubicBezTo>
                    <a:cubicBezTo>
                      <a:pt x="713" y="986"/>
                      <a:pt x="768" y="1424"/>
                      <a:pt x="768" y="1862"/>
                    </a:cubicBezTo>
                    <a:cubicBezTo>
                      <a:pt x="768" y="1826"/>
                      <a:pt x="768" y="1789"/>
                      <a:pt x="768" y="1753"/>
                    </a:cubicBezTo>
                    <a:cubicBezTo>
                      <a:pt x="772" y="1765"/>
                      <a:pt x="775" y="1771"/>
                      <a:pt x="779" y="1771"/>
                    </a:cubicBezTo>
                    <a:cubicBezTo>
                      <a:pt x="816" y="1771"/>
                      <a:pt x="821" y="1141"/>
                      <a:pt x="822" y="1141"/>
                    </a:cubicBezTo>
                    <a:cubicBezTo>
                      <a:pt x="822" y="1141"/>
                      <a:pt x="822" y="1160"/>
                      <a:pt x="822" y="1205"/>
                    </a:cubicBezTo>
                    <a:lnTo>
                      <a:pt x="822" y="767"/>
                    </a:lnTo>
                    <a:cubicBezTo>
                      <a:pt x="822" y="756"/>
                      <a:pt x="823" y="751"/>
                      <a:pt x="824" y="751"/>
                    </a:cubicBezTo>
                    <a:cubicBezTo>
                      <a:pt x="832" y="751"/>
                      <a:pt x="864" y="1020"/>
                      <a:pt x="874" y="1020"/>
                    </a:cubicBezTo>
                    <a:cubicBezTo>
                      <a:pt x="876" y="1020"/>
                      <a:pt x="877" y="1010"/>
                      <a:pt x="877" y="986"/>
                    </a:cubicBezTo>
                    <a:cubicBezTo>
                      <a:pt x="987" y="1589"/>
                      <a:pt x="932" y="1534"/>
                      <a:pt x="932" y="1808"/>
                    </a:cubicBezTo>
                    <a:cubicBezTo>
                      <a:pt x="932" y="1917"/>
                      <a:pt x="932" y="1972"/>
                      <a:pt x="987" y="2136"/>
                    </a:cubicBezTo>
                    <a:cubicBezTo>
                      <a:pt x="987" y="1808"/>
                      <a:pt x="932" y="1424"/>
                      <a:pt x="932" y="1096"/>
                    </a:cubicBezTo>
                    <a:lnTo>
                      <a:pt x="932" y="1096"/>
                    </a:lnTo>
                    <a:cubicBezTo>
                      <a:pt x="987" y="1808"/>
                      <a:pt x="1042" y="1753"/>
                      <a:pt x="1042" y="1808"/>
                    </a:cubicBezTo>
                    <a:cubicBezTo>
                      <a:pt x="1042" y="1569"/>
                      <a:pt x="1000" y="1414"/>
                      <a:pt x="989" y="1414"/>
                    </a:cubicBezTo>
                    <a:cubicBezTo>
                      <a:pt x="988" y="1414"/>
                      <a:pt x="987" y="1417"/>
                      <a:pt x="987" y="1424"/>
                    </a:cubicBezTo>
                    <a:cubicBezTo>
                      <a:pt x="932" y="1041"/>
                      <a:pt x="987" y="1096"/>
                      <a:pt x="932" y="876"/>
                    </a:cubicBezTo>
                    <a:cubicBezTo>
                      <a:pt x="880" y="670"/>
                      <a:pt x="877" y="464"/>
                      <a:pt x="831" y="120"/>
                    </a:cubicBezTo>
                    <a:lnTo>
                      <a:pt x="831" y="120"/>
                    </a:lnTo>
                    <a:cubicBezTo>
                      <a:pt x="843" y="234"/>
                      <a:pt x="858" y="453"/>
                      <a:pt x="835" y="453"/>
                    </a:cubicBezTo>
                    <a:cubicBezTo>
                      <a:pt x="832" y="453"/>
                      <a:pt x="827" y="448"/>
                      <a:pt x="822" y="438"/>
                    </a:cubicBezTo>
                    <a:cubicBezTo>
                      <a:pt x="822" y="329"/>
                      <a:pt x="822" y="164"/>
                      <a:pt x="822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7" name="Google Shape;4507;p32"/>
              <p:cNvSpPr/>
              <p:nvPr/>
            </p:nvSpPr>
            <p:spPr>
              <a:xfrm>
                <a:off x="6598016" y="2273960"/>
                <a:ext cx="12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1" h="275" extrusionOk="0">
                    <a:moveTo>
                      <a:pt x="1" y="0"/>
                    </a:moveTo>
                    <a:lnTo>
                      <a:pt x="1" y="274"/>
                    </a:lnTo>
                    <a:cubicBezTo>
                      <a:pt x="1" y="219"/>
                      <a:pt x="1" y="165"/>
                      <a:pt x="1" y="219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8" name="Google Shape;4508;p32"/>
              <p:cNvSpPr/>
              <p:nvPr/>
            </p:nvSpPr>
            <p:spPr>
              <a:xfrm>
                <a:off x="6598693" y="2269976"/>
                <a:ext cx="691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6" h="56" extrusionOk="0">
                    <a:moveTo>
                      <a:pt x="1" y="1"/>
                    </a:moveTo>
                    <a:lnTo>
                      <a:pt x="55" y="5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9" name="Google Shape;4509;p32"/>
              <p:cNvSpPr/>
              <p:nvPr/>
            </p:nvSpPr>
            <p:spPr>
              <a:xfrm>
                <a:off x="6595322" y="2251413"/>
                <a:ext cx="12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1" h="55" extrusionOk="0">
                    <a:moveTo>
                      <a:pt x="1" y="0"/>
                    </a:moveTo>
                    <a:lnTo>
                      <a:pt x="1" y="55"/>
                    </a:lnTo>
                    <a:lnTo>
                      <a:pt x="1" y="5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0" name="Google Shape;4510;p32"/>
              <p:cNvSpPr/>
              <p:nvPr/>
            </p:nvSpPr>
            <p:spPr>
              <a:xfrm>
                <a:off x="6595322" y="2270642"/>
                <a:ext cx="691" cy="6047"/>
              </a:xfrm>
              <a:custGeom>
                <a:avLst/>
                <a:gdLst/>
                <a:ahLst/>
                <a:cxnLst/>
                <a:rect l="l" t="t" r="r" b="b"/>
                <a:pathLst>
                  <a:path w="56" h="494" extrusionOk="0">
                    <a:moveTo>
                      <a:pt x="1" y="0"/>
                    </a:moveTo>
                    <a:cubicBezTo>
                      <a:pt x="1" y="219"/>
                      <a:pt x="1" y="329"/>
                      <a:pt x="55" y="49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1" name="Google Shape;4511;p32"/>
              <p:cNvSpPr/>
              <p:nvPr/>
            </p:nvSpPr>
            <p:spPr>
              <a:xfrm>
                <a:off x="6591952" y="2269988"/>
                <a:ext cx="691" cy="4149"/>
              </a:xfrm>
              <a:custGeom>
                <a:avLst/>
                <a:gdLst/>
                <a:ahLst/>
                <a:cxnLst/>
                <a:rect l="l" t="t" r="r" b="b"/>
                <a:pathLst>
                  <a:path w="56" h="339" extrusionOk="0">
                    <a:moveTo>
                      <a:pt x="56" y="1"/>
                    </a:moveTo>
                    <a:lnTo>
                      <a:pt x="56" y="1"/>
                    </a:lnTo>
                    <a:cubicBezTo>
                      <a:pt x="56" y="57"/>
                      <a:pt x="55" y="219"/>
                      <a:pt x="1" y="328"/>
                    </a:cubicBezTo>
                    <a:cubicBezTo>
                      <a:pt x="8" y="335"/>
                      <a:pt x="14" y="339"/>
                      <a:pt x="20" y="339"/>
                    </a:cubicBezTo>
                    <a:cubicBezTo>
                      <a:pt x="56" y="339"/>
                      <a:pt x="56" y="190"/>
                      <a:pt x="56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2" name="Google Shape;4512;p32"/>
              <p:cNvSpPr/>
              <p:nvPr/>
            </p:nvSpPr>
            <p:spPr>
              <a:xfrm>
                <a:off x="6598693" y="2271962"/>
                <a:ext cx="12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1" h="275" extrusionOk="0">
                    <a:moveTo>
                      <a:pt x="1" y="275"/>
                    </a:moveTo>
                    <a:lnTo>
                      <a:pt x="1" y="16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3" name="Google Shape;4513;p32"/>
              <p:cNvSpPr/>
              <p:nvPr/>
            </p:nvSpPr>
            <p:spPr>
              <a:xfrm>
                <a:off x="6594486" y="2242792"/>
                <a:ext cx="9290" cy="27222"/>
              </a:xfrm>
              <a:custGeom>
                <a:avLst/>
                <a:gdLst/>
                <a:ahLst/>
                <a:cxnLst/>
                <a:rect l="l" t="t" r="r" b="b"/>
                <a:pathLst>
                  <a:path w="753" h="2224" extrusionOk="0">
                    <a:moveTo>
                      <a:pt x="14" y="0"/>
                    </a:moveTo>
                    <a:cubicBezTo>
                      <a:pt x="18" y="9"/>
                      <a:pt x="21" y="19"/>
                      <a:pt x="25" y="29"/>
                    </a:cubicBezTo>
                    <a:lnTo>
                      <a:pt x="25" y="29"/>
                    </a:lnTo>
                    <a:cubicBezTo>
                      <a:pt x="27" y="28"/>
                      <a:pt x="25" y="21"/>
                      <a:pt x="14" y="0"/>
                    </a:cubicBezTo>
                    <a:close/>
                    <a:moveTo>
                      <a:pt x="180" y="433"/>
                    </a:moveTo>
                    <a:cubicBezTo>
                      <a:pt x="179" y="433"/>
                      <a:pt x="178" y="435"/>
                      <a:pt x="178" y="438"/>
                    </a:cubicBezTo>
                    <a:cubicBezTo>
                      <a:pt x="186" y="450"/>
                      <a:pt x="194" y="462"/>
                      <a:pt x="201" y="473"/>
                    </a:cubicBezTo>
                    <a:lnTo>
                      <a:pt x="201" y="473"/>
                    </a:lnTo>
                    <a:cubicBezTo>
                      <a:pt x="196" y="462"/>
                      <a:pt x="192" y="451"/>
                      <a:pt x="188" y="440"/>
                    </a:cubicBezTo>
                    <a:lnTo>
                      <a:pt x="188" y="440"/>
                    </a:lnTo>
                    <a:cubicBezTo>
                      <a:pt x="189" y="442"/>
                      <a:pt x="191" y="444"/>
                      <a:pt x="192" y="447"/>
                    </a:cubicBezTo>
                    <a:lnTo>
                      <a:pt x="192" y="447"/>
                    </a:lnTo>
                    <a:cubicBezTo>
                      <a:pt x="190" y="442"/>
                      <a:pt x="188" y="438"/>
                      <a:pt x="186" y="434"/>
                    </a:cubicBezTo>
                    <a:lnTo>
                      <a:pt x="186" y="434"/>
                    </a:lnTo>
                    <a:cubicBezTo>
                      <a:pt x="186" y="436"/>
                      <a:pt x="187" y="438"/>
                      <a:pt x="188" y="440"/>
                    </a:cubicBezTo>
                    <a:lnTo>
                      <a:pt x="188" y="440"/>
                    </a:lnTo>
                    <a:cubicBezTo>
                      <a:pt x="185" y="435"/>
                      <a:pt x="182" y="433"/>
                      <a:pt x="180" y="433"/>
                    </a:cubicBezTo>
                    <a:close/>
                    <a:moveTo>
                      <a:pt x="192" y="447"/>
                    </a:moveTo>
                    <a:cubicBezTo>
                      <a:pt x="207" y="474"/>
                      <a:pt x="223" y="504"/>
                      <a:pt x="239" y="536"/>
                    </a:cubicBezTo>
                    <a:lnTo>
                      <a:pt x="239" y="536"/>
                    </a:lnTo>
                    <a:cubicBezTo>
                      <a:pt x="220" y="496"/>
                      <a:pt x="203" y="464"/>
                      <a:pt x="192" y="447"/>
                    </a:cubicBezTo>
                    <a:close/>
                    <a:moveTo>
                      <a:pt x="123" y="493"/>
                    </a:moveTo>
                    <a:lnTo>
                      <a:pt x="151" y="565"/>
                    </a:lnTo>
                    <a:lnTo>
                      <a:pt x="151" y="565"/>
                    </a:lnTo>
                    <a:cubicBezTo>
                      <a:pt x="149" y="559"/>
                      <a:pt x="148" y="553"/>
                      <a:pt x="147" y="547"/>
                    </a:cubicBezTo>
                    <a:lnTo>
                      <a:pt x="147" y="547"/>
                    </a:lnTo>
                    <a:cubicBezTo>
                      <a:pt x="137" y="517"/>
                      <a:pt x="129" y="498"/>
                      <a:pt x="123" y="493"/>
                    </a:cubicBezTo>
                    <a:close/>
                    <a:moveTo>
                      <a:pt x="69" y="274"/>
                    </a:moveTo>
                    <a:lnTo>
                      <a:pt x="69" y="274"/>
                    </a:lnTo>
                    <a:cubicBezTo>
                      <a:pt x="97" y="331"/>
                      <a:pt x="126" y="448"/>
                      <a:pt x="147" y="547"/>
                    </a:cubicBezTo>
                    <a:lnTo>
                      <a:pt x="147" y="547"/>
                    </a:lnTo>
                    <a:cubicBezTo>
                      <a:pt x="151" y="559"/>
                      <a:pt x="155" y="574"/>
                      <a:pt x="160" y="590"/>
                    </a:cubicBezTo>
                    <a:lnTo>
                      <a:pt x="160" y="590"/>
                    </a:lnTo>
                    <a:cubicBezTo>
                      <a:pt x="149" y="530"/>
                      <a:pt x="136" y="462"/>
                      <a:pt x="123" y="383"/>
                    </a:cubicBezTo>
                    <a:lnTo>
                      <a:pt x="69" y="274"/>
                    </a:lnTo>
                    <a:close/>
                    <a:moveTo>
                      <a:pt x="160" y="590"/>
                    </a:moveTo>
                    <a:lnTo>
                      <a:pt x="160" y="590"/>
                    </a:lnTo>
                    <a:cubicBezTo>
                      <a:pt x="161" y="591"/>
                      <a:pt x="161" y="592"/>
                      <a:pt x="161" y="593"/>
                    </a:cubicBezTo>
                    <a:lnTo>
                      <a:pt x="161" y="593"/>
                    </a:lnTo>
                    <a:lnTo>
                      <a:pt x="162" y="597"/>
                    </a:lnTo>
                    <a:lnTo>
                      <a:pt x="162" y="597"/>
                    </a:lnTo>
                    <a:cubicBezTo>
                      <a:pt x="162" y="595"/>
                      <a:pt x="161" y="592"/>
                      <a:pt x="160" y="590"/>
                    </a:cubicBezTo>
                    <a:close/>
                    <a:moveTo>
                      <a:pt x="422" y="957"/>
                    </a:moveTo>
                    <a:cubicBezTo>
                      <a:pt x="446" y="1013"/>
                      <a:pt x="474" y="1076"/>
                      <a:pt x="507" y="1150"/>
                    </a:cubicBezTo>
                    <a:cubicBezTo>
                      <a:pt x="462" y="1015"/>
                      <a:pt x="454" y="991"/>
                      <a:pt x="422" y="957"/>
                    </a:cubicBezTo>
                    <a:close/>
                    <a:moveTo>
                      <a:pt x="639" y="1534"/>
                    </a:moveTo>
                    <a:cubicBezTo>
                      <a:pt x="651" y="1568"/>
                      <a:pt x="677" y="1635"/>
                      <a:pt x="726" y="1753"/>
                    </a:cubicBezTo>
                    <a:lnTo>
                      <a:pt x="671" y="1588"/>
                    </a:lnTo>
                    <a:cubicBezTo>
                      <a:pt x="655" y="1556"/>
                      <a:pt x="645" y="1539"/>
                      <a:pt x="639" y="1534"/>
                    </a:cubicBezTo>
                    <a:close/>
                    <a:moveTo>
                      <a:pt x="471" y="1790"/>
                    </a:moveTo>
                    <a:cubicBezTo>
                      <a:pt x="480" y="1819"/>
                      <a:pt x="483" y="1815"/>
                      <a:pt x="507" y="1862"/>
                    </a:cubicBezTo>
                    <a:lnTo>
                      <a:pt x="471" y="1790"/>
                    </a:lnTo>
                    <a:close/>
                    <a:moveTo>
                      <a:pt x="397" y="1479"/>
                    </a:moveTo>
                    <a:lnTo>
                      <a:pt x="562" y="1917"/>
                    </a:lnTo>
                    <a:lnTo>
                      <a:pt x="409" y="1499"/>
                    </a:lnTo>
                    <a:lnTo>
                      <a:pt x="409" y="1499"/>
                    </a:lnTo>
                    <a:cubicBezTo>
                      <a:pt x="405" y="1491"/>
                      <a:pt x="401" y="1485"/>
                      <a:pt x="397" y="1479"/>
                    </a:cubicBezTo>
                    <a:close/>
                    <a:moveTo>
                      <a:pt x="9" y="20"/>
                    </a:moveTo>
                    <a:cubicBezTo>
                      <a:pt x="0" y="20"/>
                      <a:pt x="3" y="50"/>
                      <a:pt x="75" y="218"/>
                    </a:cubicBezTo>
                    <a:lnTo>
                      <a:pt x="75" y="218"/>
                    </a:lnTo>
                    <a:cubicBezTo>
                      <a:pt x="55" y="151"/>
                      <a:pt x="69" y="192"/>
                      <a:pt x="69" y="164"/>
                    </a:cubicBezTo>
                    <a:lnTo>
                      <a:pt x="69" y="164"/>
                    </a:lnTo>
                    <a:lnTo>
                      <a:pt x="133" y="338"/>
                    </a:lnTo>
                    <a:lnTo>
                      <a:pt x="133" y="338"/>
                    </a:lnTo>
                    <a:cubicBezTo>
                      <a:pt x="122" y="320"/>
                      <a:pt x="116" y="310"/>
                      <a:pt x="115" y="309"/>
                    </a:cubicBezTo>
                    <a:lnTo>
                      <a:pt x="115" y="309"/>
                    </a:lnTo>
                    <a:cubicBezTo>
                      <a:pt x="100" y="275"/>
                      <a:pt x="87" y="245"/>
                      <a:pt x="75" y="218"/>
                    </a:cubicBezTo>
                    <a:lnTo>
                      <a:pt x="75" y="218"/>
                    </a:lnTo>
                    <a:cubicBezTo>
                      <a:pt x="96" y="286"/>
                      <a:pt x="150" y="464"/>
                      <a:pt x="288" y="931"/>
                    </a:cubicBezTo>
                    <a:lnTo>
                      <a:pt x="162" y="597"/>
                    </a:lnTo>
                    <a:lnTo>
                      <a:pt x="162" y="597"/>
                    </a:lnTo>
                    <a:cubicBezTo>
                      <a:pt x="252" y="899"/>
                      <a:pt x="440" y="1745"/>
                      <a:pt x="418" y="1745"/>
                    </a:cubicBezTo>
                    <a:cubicBezTo>
                      <a:pt x="415" y="1745"/>
                      <a:pt x="408" y="1731"/>
                      <a:pt x="397" y="1698"/>
                    </a:cubicBezTo>
                    <a:cubicBezTo>
                      <a:pt x="301" y="1072"/>
                      <a:pt x="247" y="1039"/>
                      <a:pt x="161" y="593"/>
                    </a:cubicBezTo>
                    <a:lnTo>
                      <a:pt x="161" y="593"/>
                    </a:lnTo>
                    <a:lnTo>
                      <a:pt x="151" y="565"/>
                    </a:lnTo>
                    <a:lnTo>
                      <a:pt x="151" y="565"/>
                    </a:lnTo>
                    <a:cubicBezTo>
                      <a:pt x="167" y="647"/>
                      <a:pt x="178" y="712"/>
                      <a:pt x="178" y="712"/>
                    </a:cubicBezTo>
                    <a:cubicBezTo>
                      <a:pt x="178" y="986"/>
                      <a:pt x="288" y="1424"/>
                      <a:pt x="288" y="1424"/>
                    </a:cubicBezTo>
                    <a:cubicBezTo>
                      <a:pt x="288" y="1479"/>
                      <a:pt x="343" y="1807"/>
                      <a:pt x="397" y="2081"/>
                    </a:cubicBezTo>
                    <a:cubicBezTo>
                      <a:pt x="343" y="1753"/>
                      <a:pt x="397" y="1972"/>
                      <a:pt x="343" y="1588"/>
                    </a:cubicBezTo>
                    <a:lnTo>
                      <a:pt x="343" y="1588"/>
                    </a:lnTo>
                    <a:cubicBezTo>
                      <a:pt x="452" y="1972"/>
                      <a:pt x="343" y="1698"/>
                      <a:pt x="452" y="2081"/>
                    </a:cubicBezTo>
                    <a:lnTo>
                      <a:pt x="397" y="1753"/>
                    </a:lnTo>
                    <a:lnTo>
                      <a:pt x="397" y="1753"/>
                    </a:lnTo>
                    <a:cubicBezTo>
                      <a:pt x="452" y="1807"/>
                      <a:pt x="452" y="2081"/>
                      <a:pt x="507" y="2191"/>
                    </a:cubicBezTo>
                    <a:cubicBezTo>
                      <a:pt x="462" y="2012"/>
                      <a:pt x="454" y="1797"/>
                      <a:pt x="452" y="1753"/>
                    </a:cubicBezTo>
                    <a:lnTo>
                      <a:pt x="452" y="1753"/>
                    </a:lnTo>
                    <a:lnTo>
                      <a:pt x="471" y="1790"/>
                    </a:lnTo>
                    <a:lnTo>
                      <a:pt x="471" y="1790"/>
                    </a:lnTo>
                    <a:cubicBezTo>
                      <a:pt x="459" y="1753"/>
                      <a:pt x="436" y="1659"/>
                      <a:pt x="343" y="1314"/>
                    </a:cubicBezTo>
                    <a:lnTo>
                      <a:pt x="343" y="1314"/>
                    </a:lnTo>
                    <a:lnTo>
                      <a:pt x="409" y="1499"/>
                    </a:lnTo>
                    <a:lnTo>
                      <a:pt x="409" y="1499"/>
                    </a:lnTo>
                    <a:cubicBezTo>
                      <a:pt x="504" y="1662"/>
                      <a:pt x="711" y="2224"/>
                      <a:pt x="744" y="2224"/>
                    </a:cubicBezTo>
                    <a:cubicBezTo>
                      <a:pt x="752" y="2224"/>
                      <a:pt x="748" y="2183"/>
                      <a:pt x="726" y="2081"/>
                    </a:cubicBezTo>
                    <a:cubicBezTo>
                      <a:pt x="671" y="1972"/>
                      <a:pt x="616" y="1753"/>
                      <a:pt x="562" y="1643"/>
                    </a:cubicBezTo>
                    <a:cubicBezTo>
                      <a:pt x="541" y="1593"/>
                      <a:pt x="532" y="1572"/>
                      <a:pt x="531" y="1572"/>
                    </a:cubicBezTo>
                    <a:lnTo>
                      <a:pt x="531" y="1572"/>
                    </a:lnTo>
                    <a:cubicBezTo>
                      <a:pt x="525" y="1572"/>
                      <a:pt x="671" y="1982"/>
                      <a:pt x="671" y="2027"/>
                    </a:cubicBezTo>
                    <a:cubicBezTo>
                      <a:pt x="542" y="1725"/>
                      <a:pt x="447" y="1356"/>
                      <a:pt x="359" y="1106"/>
                    </a:cubicBezTo>
                    <a:lnTo>
                      <a:pt x="359" y="1106"/>
                    </a:lnTo>
                    <a:cubicBezTo>
                      <a:pt x="406" y="1201"/>
                      <a:pt x="374" y="1043"/>
                      <a:pt x="671" y="1807"/>
                    </a:cubicBezTo>
                    <a:cubicBezTo>
                      <a:pt x="674" y="1810"/>
                      <a:pt x="676" y="1812"/>
                      <a:pt x="678" y="1812"/>
                    </a:cubicBezTo>
                    <a:cubicBezTo>
                      <a:pt x="703" y="1812"/>
                      <a:pt x="616" y="1532"/>
                      <a:pt x="635" y="1532"/>
                    </a:cubicBezTo>
                    <a:lnTo>
                      <a:pt x="635" y="1532"/>
                    </a:lnTo>
                    <a:cubicBezTo>
                      <a:pt x="636" y="1532"/>
                      <a:pt x="638" y="1533"/>
                      <a:pt x="639" y="1534"/>
                    </a:cubicBezTo>
                    <a:lnTo>
                      <a:pt x="639" y="1534"/>
                    </a:lnTo>
                    <a:cubicBezTo>
                      <a:pt x="632" y="1513"/>
                      <a:pt x="630" y="1504"/>
                      <a:pt x="633" y="1504"/>
                    </a:cubicBezTo>
                    <a:lnTo>
                      <a:pt x="633" y="1504"/>
                    </a:lnTo>
                    <a:cubicBezTo>
                      <a:pt x="641" y="1504"/>
                      <a:pt x="701" y="1618"/>
                      <a:pt x="710" y="1618"/>
                    </a:cubicBezTo>
                    <a:cubicBezTo>
                      <a:pt x="716" y="1618"/>
                      <a:pt x="696" y="1561"/>
                      <a:pt x="616" y="1369"/>
                    </a:cubicBezTo>
                    <a:lnTo>
                      <a:pt x="507" y="1205"/>
                    </a:lnTo>
                    <a:cubicBezTo>
                      <a:pt x="397" y="986"/>
                      <a:pt x="397" y="931"/>
                      <a:pt x="397" y="931"/>
                    </a:cubicBezTo>
                    <a:lnTo>
                      <a:pt x="397" y="931"/>
                    </a:lnTo>
                    <a:cubicBezTo>
                      <a:pt x="407" y="941"/>
                      <a:pt x="415" y="949"/>
                      <a:pt x="422" y="957"/>
                    </a:cubicBezTo>
                    <a:lnTo>
                      <a:pt x="422" y="957"/>
                    </a:lnTo>
                    <a:cubicBezTo>
                      <a:pt x="360" y="812"/>
                      <a:pt x="323" y="721"/>
                      <a:pt x="293" y="651"/>
                    </a:cubicBezTo>
                    <a:lnTo>
                      <a:pt x="293" y="651"/>
                    </a:lnTo>
                    <a:cubicBezTo>
                      <a:pt x="333" y="739"/>
                      <a:pt x="375" y="831"/>
                      <a:pt x="397" y="876"/>
                    </a:cubicBezTo>
                    <a:cubicBezTo>
                      <a:pt x="354" y="768"/>
                      <a:pt x="293" y="641"/>
                      <a:pt x="239" y="536"/>
                    </a:cubicBezTo>
                    <a:lnTo>
                      <a:pt x="239" y="536"/>
                    </a:lnTo>
                    <a:cubicBezTo>
                      <a:pt x="243" y="544"/>
                      <a:pt x="247" y="552"/>
                      <a:pt x="251" y="561"/>
                    </a:cubicBezTo>
                    <a:lnTo>
                      <a:pt x="251" y="561"/>
                    </a:lnTo>
                    <a:cubicBezTo>
                      <a:pt x="236" y="531"/>
                      <a:pt x="220" y="503"/>
                      <a:pt x="201" y="473"/>
                    </a:cubicBezTo>
                    <a:lnTo>
                      <a:pt x="201" y="473"/>
                    </a:lnTo>
                    <a:cubicBezTo>
                      <a:pt x="324" y="790"/>
                      <a:pt x="452" y="1137"/>
                      <a:pt x="452" y="1205"/>
                    </a:cubicBezTo>
                    <a:lnTo>
                      <a:pt x="133" y="338"/>
                    </a:lnTo>
                    <a:lnTo>
                      <a:pt x="133" y="338"/>
                    </a:lnTo>
                    <a:cubicBezTo>
                      <a:pt x="145" y="360"/>
                      <a:pt x="164" y="393"/>
                      <a:pt x="186" y="434"/>
                    </a:cubicBezTo>
                    <a:lnTo>
                      <a:pt x="186" y="434"/>
                    </a:lnTo>
                    <a:cubicBezTo>
                      <a:pt x="124" y="275"/>
                      <a:pt x="64" y="127"/>
                      <a:pt x="25" y="29"/>
                    </a:cubicBezTo>
                    <a:lnTo>
                      <a:pt x="25" y="29"/>
                    </a:lnTo>
                    <a:cubicBezTo>
                      <a:pt x="25" y="29"/>
                      <a:pt x="25" y="29"/>
                      <a:pt x="25" y="29"/>
                    </a:cubicBezTo>
                    <a:cubicBezTo>
                      <a:pt x="23" y="29"/>
                      <a:pt x="14" y="20"/>
                      <a:pt x="9" y="2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4" name="Google Shape;4514;p32"/>
              <p:cNvSpPr/>
              <p:nvPr/>
            </p:nvSpPr>
            <p:spPr>
              <a:xfrm>
                <a:off x="6600710" y="2265338"/>
                <a:ext cx="12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1" h="275" extrusionOk="0">
                    <a:moveTo>
                      <a:pt x="1" y="274"/>
                    </a:moveTo>
                    <a:lnTo>
                      <a:pt x="1" y="0"/>
                    </a:lnTo>
                    <a:cubicBezTo>
                      <a:pt x="1" y="55"/>
                      <a:pt x="1" y="110"/>
                      <a:pt x="1" y="274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5" name="Google Shape;4515;p32"/>
              <p:cNvSpPr/>
              <p:nvPr/>
            </p:nvSpPr>
            <p:spPr>
              <a:xfrm>
                <a:off x="6590796" y="2239389"/>
                <a:ext cx="17593" cy="30257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2472" extrusionOk="0">
                    <a:moveTo>
                      <a:pt x="4" y="1"/>
                    </a:moveTo>
                    <a:cubicBezTo>
                      <a:pt x="1" y="1"/>
                      <a:pt x="10" y="17"/>
                      <a:pt x="40" y="62"/>
                    </a:cubicBezTo>
                    <a:cubicBezTo>
                      <a:pt x="91" y="124"/>
                      <a:pt x="139" y="182"/>
                      <a:pt x="183" y="236"/>
                    </a:cubicBezTo>
                    <a:lnTo>
                      <a:pt x="183" y="236"/>
                    </a:lnTo>
                    <a:cubicBezTo>
                      <a:pt x="189" y="249"/>
                      <a:pt x="196" y="264"/>
                      <a:pt x="204" y="281"/>
                    </a:cubicBezTo>
                    <a:lnTo>
                      <a:pt x="360" y="468"/>
                    </a:lnTo>
                    <a:lnTo>
                      <a:pt x="360" y="468"/>
                    </a:lnTo>
                    <a:cubicBezTo>
                      <a:pt x="351" y="452"/>
                      <a:pt x="340" y="434"/>
                      <a:pt x="329" y="414"/>
                    </a:cubicBezTo>
                    <a:lnTo>
                      <a:pt x="329" y="414"/>
                    </a:lnTo>
                    <a:cubicBezTo>
                      <a:pt x="362" y="454"/>
                      <a:pt x="392" y="491"/>
                      <a:pt x="420" y="526"/>
                    </a:cubicBezTo>
                    <a:lnTo>
                      <a:pt x="420" y="526"/>
                    </a:lnTo>
                    <a:cubicBezTo>
                      <a:pt x="379" y="471"/>
                      <a:pt x="338" y="414"/>
                      <a:pt x="298" y="357"/>
                    </a:cubicBezTo>
                    <a:lnTo>
                      <a:pt x="298" y="357"/>
                    </a:lnTo>
                    <a:cubicBezTo>
                      <a:pt x="286" y="334"/>
                      <a:pt x="273" y="309"/>
                      <a:pt x="259" y="281"/>
                    </a:cubicBezTo>
                    <a:cubicBezTo>
                      <a:pt x="230" y="193"/>
                      <a:pt x="185" y="137"/>
                      <a:pt x="166" y="137"/>
                    </a:cubicBezTo>
                    <a:cubicBezTo>
                      <a:pt x="164" y="137"/>
                      <a:pt x="162" y="137"/>
                      <a:pt x="161" y="139"/>
                    </a:cubicBezTo>
                    <a:lnTo>
                      <a:pt x="161" y="139"/>
                    </a:lnTo>
                    <a:cubicBezTo>
                      <a:pt x="157" y="131"/>
                      <a:pt x="153" y="124"/>
                      <a:pt x="150" y="117"/>
                    </a:cubicBezTo>
                    <a:cubicBezTo>
                      <a:pt x="110" y="117"/>
                      <a:pt x="12" y="1"/>
                      <a:pt x="4" y="1"/>
                    </a:cubicBezTo>
                    <a:close/>
                    <a:moveTo>
                      <a:pt x="624" y="822"/>
                    </a:moveTo>
                    <a:cubicBezTo>
                      <a:pt x="700" y="926"/>
                      <a:pt x="709" y="944"/>
                      <a:pt x="705" y="944"/>
                    </a:cubicBezTo>
                    <a:cubicBezTo>
                      <a:pt x="704" y="944"/>
                      <a:pt x="702" y="943"/>
                      <a:pt x="701" y="941"/>
                    </a:cubicBezTo>
                    <a:lnTo>
                      <a:pt x="701" y="941"/>
                    </a:lnTo>
                    <a:cubicBezTo>
                      <a:pt x="673" y="898"/>
                      <a:pt x="647" y="858"/>
                      <a:pt x="624" y="822"/>
                    </a:cubicBezTo>
                    <a:close/>
                    <a:moveTo>
                      <a:pt x="751" y="1019"/>
                    </a:moveTo>
                    <a:lnTo>
                      <a:pt x="751" y="1019"/>
                    </a:lnTo>
                    <a:cubicBezTo>
                      <a:pt x="777" y="1056"/>
                      <a:pt x="799" y="1089"/>
                      <a:pt x="818" y="1117"/>
                    </a:cubicBezTo>
                    <a:lnTo>
                      <a:pt x="818" y="1117"/>
                    </a:lnTo>
                    <a:cubicBezTo>
                      <a:pt x="815" y="1112"/>
                      <a:pt x="811" y="1107"/>
                      <a:pt x="807" y="1103"/>
                    </a:cubicBezTo>
                    <a:cubicBezTo>
                      <a:pt x="788" y="1074"/>
                      <a:pt x="769" y="1046"/>
                      <a:pt x="751" y="1019"/>
                    </a:cubicBezTo>
                    <a:close/>
                    <a:moveTo>
                      <a:pt x="807" y="1267"/>
                    </a:moveTo>
                    <a:cubicBezTo>
                      <a:pt x="880" y="1413"/>
                      <a:pt x="880" y="1413"/>
                      <a:pt x="888" y="1413"/>
                    </a:cubicBezTo>
                    <a:cubicBezTo>
                      <a:pt x="889" y="1413"/>
                      <a:pt x="889" y="1413"/>
                      <a:pt x="890" y="1413"/>
                    </a:cubicBezTo>
                    <a:lnTo>
                      <a:pt x="890" y="1413"/>
                    </a:lnTo>
                    <a:cubicBezTo>
                      <a:pt x="865" y="1367"/>
                      <a:pt x="838" y="1319"/>
                      <a:pt x="807" y="1267"/>
                    </a:cubicBezTo>
                    <a:close/>
                    <a:moveTo>
                      <a:pt x="360" y="468"/>
                    </a:moveTo>
                    <a:cubicBezTo>
                      <a:pt x="450" y="619"/>
                      <a:pt x="491" y="649"/>
                      <a:pt x="533" y="774"/>
                    </a:cubicBezTo>
                    <a:lnTo>
                      <a:pt x="916" y="1431"/>
                    </a:lnTo>
                    <a:cubicBezTo>
                      <a:pt x="901" y="1416"/>
                      <a:pt x="895" y="1413"/>
                      <a:pt x="890" y="1413"/>
                    </a:cubicBezTo>
                    <a:lnTo>
                      <a:pt x="890" y="1413"/>
                    </a:lnTo>
                    <a:cubicBezTo>
                      <a:pt x="996" y="1607"/>
                      <a:pt x="1057" y="1757"/>
                      <a:pt x="1190" y="1979"/>
                    </a:cubicBezTo>
                    <a:cubicBezTo>
                      <a:pt x="1202" y="2002"/>
                      <a:pt x="1203" y="2008"/>
                      <a:pt x="1201" y="2008"/>
                    </a:cubicBezTo>
                    <a:cubicBezTo>
                      <a:pt x="1199" y="2008"/>
                      <a:pt x="1190" y="1999"/>
                      <a:pt x="1185" y="1999"/>
                    </a:cubicBezTo>
                    <a:cubicBezTo>
                      <a:pt x="1175" y="1999"/>
                      <a:pt x="1181" y="2041"/>
                      <a:pt x="1300" y="2308"/>
                    </a:cubicBezTo>
                    <a:cubicBezTo>
                      <a:pt x="1372" y="2427"/>
                      <a:pt x="1402" y="2471"/>
                      <a:pt x="1408" y="2471"/>
                    </a:cubicBezTo>
                    <a:cubicBezTo>
                      <a:pt x="1425" y="2471"/>
                      <a:pt x="1266" y="2142"/>
                      <a:pt x="1306" y="2142"/>
                    </a:cubicBezTo>
                    <a:cubicBezTo>
                      <a:pt x="1318" y="2142"/>
                      <a:pt x="1349" y="2173"/>
                      <a:pt x="1409" y="2253"/>
                    </a:cubicBezTo>
                    <a:lnTo>
                      <a:pt x="862" y="1322"/>
                    </a:lnTo>
                    <a:lnTo>
                      <a:pt x="862" y="1322"/>
                    </a:lnTo>
                    <a:cubicBezTo>
                      <a:pt x="971" y="1431"/>
                      <a:pt x="1081" y="1705"/>
                      <a:pt x="1245" y="1869"/>
                    </a:cubicBezTo>
                    <a:cubicBezTo>
                      <a:pt x="1091" y="1613"/>
                      <a:pt x="889" y="1308"/>
                      <a:pt x="639" y="911"/>
                    </a:cubicBezTo>
                    <a:lnTo>
                      <a:pt x="639" y="911"/>
                    </a:lnTo>
                    <a:cubicBezTo>
                      <a:pt x="640" y="911"/>
                      <a:pt x="640" y="912"/>
                      <a:pt x="640" y="912"/>
                    </a:cubicBezTo>
                    <a:cubicBezTo>
                      <a:pt x="646" y="912"/>
                      <a:pt x="478" y="610"/>
                      <a:pt x="478" y="610"/>
                    </a:cubicBezTo>
                    <a:lnTo>
                      <a:pt x="478" y="610"/>
                    </a:lnTo>
                    <a:cubicBezTo>
                      <a:pt x="639" y="877"/>
                      <a:pt x="957" y="1407"/>
                      <a:pt x="1073" y="1533"/>
                    </a:cubicBezTo>
                    <a:lnTo>
                      <a:pt x="1073" y="1533"/>
                    </a:lnTo>
                    <a:cubicBezTo>
                      <a:pt x="1107" y="1581"/>
                      <a:pt x="1163" y="1650"/>
                      <a:pt x="1190" y="1650"/>
                    </a:cubicBezTo>
                    <a:cubicBezTo>
                      <a:pt x="993" y="1414"/>
                      <a:pt x="1023" y="1404"/>
                      <a:pt x="953" y="1296"/>
                    </a:cubicBezTo>
                    <a:lnTo>
                      <a:pt x="953" y="1296"/>
                    </a:lnTo>
                    <a:cubicBezTo>
                      <a:pt x="1007" y="1357"/>
                      <a:pt x="1043" y="1390"/>
                      <a:pt x="1190" y="1595"/>
                    </a:cubicBezTo>
                    <a:cubicBezTo>
                      <a:pt x="842" y="1073"/>
                      <a:pt x="805" y="1001"/>
                      <a:pt x="420" y="526"/>
                    </a:cubicBezTo>
                    <a:lnTo>
                      <a:pt x="420" y="526"/>
                    </a:lnTo>
                    <a:cubicBezTo>
                      <a:pt x="493" y="624"/>
                      <a:pt x="564" y="716"/>
                      <a:pt x="614" y="788"/>
                    </a:cubicBezTo>
                    <a:lnTo>
                      <a:pt x="614" y="788"/>
                    </a:lnTo>
                    <a:cubicBezTo>
                      <a:pt x="619" y="795"/>
                      <a:pt x="625" y="805"/>
                      <a:pt x="623" y="805"/>
                    </a:cubicBezTo>
                    <a:cubicBezTo>
                      <a:pt x="621" y="805"/>
                      <a:pt x="608" y="788"/>
                      <a:pt x="563" y="728"/>
                    </a:cubicBezTo>
                    <a:lnTo>
                      <a:pt x="563" y="728"/>
                    </a:lnTo>
                    <a:cubicBezTo>
                      <a:pt x="537" y="686"/>
                      <a:pt x="521" y="662"/>
                      <a:pt x="521" y="662"/>
                    </a:cubicBezTo>
                    <a:lnTo>
                      <a:pt x="521" y="662"/>
                    </a:lnTo>
                    <a:cubicBezTo>
                      <a:pt x="521" y="662"/>
                      <a:pt x="528" y="674"/>
                      <a:pt x="545" y="702"/>
                    </a:cubicBezTo>
                    <a:lnTo>
                      <a:pt x="545" y="702"/>
                    </a:lnTo>
                    <a:cubicBezTo>
                      <a:pt x="527" y="677"/>
                      <a:pt x="505" y="647"/>
                      <a:pt x="478" y="610"/>
                    </a:cubicBezTo>
                    <a:lnTo>
                      <a:pt x="478" y="610"/>
                    </a:lnTo>
                    <a:cubicBezTo>
                      <a:pt x="478" y="610"/>
                      <a:pt x="478" y="610"/>
                      <a:pt x="478" y="610"/>
                    </a:cubicBezTo>
                    <a:lnTo>
                      <a:pt x="360" y="468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6" name="Google Shape;4516;p32"/>
              <p:cNvSpPr/>
              <p:nvPr/>
            </p:nvSpPr>
            <p:spPr>
              <a:xfrm>
                <a:off x="6601386" y="2256051"/>
                <a:ext cx="2036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165" h="384" extrusionOk="0">
                    <a:moveTo>
                      <a:pt x="1" y="0"/>
                    </a:moveTo>
                    <a:lnTo>
                      <a:pt x="55" y="219"/>
                    </a:lnTo>
                    <a:lnTo>
                      <a:pt x="165" y="38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7" name="Google Shape;4517;p32"/>
              <p:cNvSpPr/>
              <p:nvPr/>
            </p:nvSpPr>
            <p:spPr>
              <a:xfrm>
                <a:off x="6593305" y="2241460"/>
                <a:ext cx="2887" cy="505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413" extrusionOk="0">
                    <a:moveTo>
                      <a:pt x="0" y="0"/>
                    </a:moveTo>
                    <a:cubicBezTo>
                      <a:pt x="135" y="225"/>
                      <a:pt x="233" y="413"/>
                      <a:pt x="234" y="413"/>
                    </a:cubicBezTo>
                    <a:cubicBezTo>
                      <a:pt x="234" y="413"/>
                      <a:pt x="229" y="404"/>
                      <a:pt x="219" y="384"/>
                    </a:cubicBezTo>
                    <a:cubicBezTo>
                      <a:pt x="165" y="220"/>
                      <a:pt x="110" y="165"/>
                      <a:pt x="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8" name="Google Shape;4518;p32"/>
              <p:cNvSpPr/>
              <p:nvPr/>
            </p:nvSpPr>
            <p:spPr>
              <a:xfrm>
                <a:off x="6604092" y="2256075"/>
                <a:ext cx="2023" cy="2668"/>
              </a:xfrm>
              <a:custGeom>
                <a:avLst/>
                <a:gdLst/>
                <a:ahLst/>
                <a:cxnLst/>
                <a:rect l="l" t="t" r="r" b="b"/>
                <a:pathLst>
                  <a:path w="164" h="218" extrusionOk="0">
                    <a:moveTo>
                      <a:pt x="1" y="1"/>
                    </a:moveTo>
                    <a:lnTo>
                      <a:pt x="54" y="108"/>
                    </a:lnTo>
                    <a:lnTo>
                      <a:pt x="60" y="113"/>
                    </a:lnTo>
                    <a:lnTo>
                      <a:pt x="60" y="113"/>
                    </a:lnTo>
                    <a:cubicBezTo>
                      <a:pt x="40" y="79"/>
                      <a:pt x="20" y="40"/>
                      <a:pt x="1" y="1"/>
                    </a:cubicBezTo>
                    <a:close/>
                    <a:moveTo>
                      <a:pt x="60" y="113"/>
                    </a:moveTo>
                    <a:lnTo>
                      <a:pt x="60" y="113"/>
                    </a:lnTo>
                    <a:cubicBezTo>
                      <a:pt x="95" y="173"/>
                      <a:pt x="129" y="217"/>
                      <a:pt x="164" y="217"/>
                    </a:cubicBezTo>
                    <a:lnTo>
                      <a:pt x="60" y="113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9" name="Google Shape;4519;p32"/>
              <p:cNvSpPr/>
              <p:nvPr/>
            </p:nvSpPr>
            <p:spPr>
              <a:xfrm>
                <a:off x="6589935" y="2238807"/>
                <a:ext cx="12498" cy="14223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162" extrusionOk="0">
                    <a:moveTo>
                      <a:pt x="0" y="0"/>
                    </a:moveTo>
                    <a:lnTo>
                      <a:pt x="371" y="424"/>
                    </a:lnTo>
                    <a:lnTo>
                      <a:pt x="371" y="424"/>
                    </a:lnTo>
                    <a:cubicBezTo>
                      <a:pt x="267" y="302"/>
                      <a:pt x="161" y="179"/>
                      <a:pt x="55" y="55"/>
                    </a:cubicBezTo>
                    <a:lnTo>
                      <a:pt x="55" y="55"/>
                    </a:lnTo>
                    <a:cubicBezTo>
                      <a:pt x="144" y="162"/>
                      <a:pt x="175" y="199"/>
                      <a:pt x="175" y="199"/>
                    </a:cubicBezTo>
                    <a:cubicBezTo>
                      <a:pt x="174" y="199"/>
                      <a:pt x="37" y="37"/>
                      <a:pt x="0" y="0"/>
                    </a:cubicBezTo>
                    <a:close/>
                    <a:moveTo>
                      <a:pt x="371" y="424"/>
                    </a:moveTo>
                    <a:lnTo>
                      <a:pt x="371" y="424"/>
                    </a:lnTo>
                    <a:cubicBezTo>
                      <a:pt x="590" y="680"/>
                      <a:pt x="801" y="928"/>
                      <a:pt x="986" y="1151"/>
                    </a:cubicBezTo>
                    <a:cubicBezTo>
                      <a:pt x="994" y="1158"/>
                      <a:pt x="998" y="1162"/>
                      <a:pt x="999" y="1162"/>
                    </a:cubicBezTo>
                    <a:cubicBezTo>
                      <a:pt x="1013" y="1162"/>
                      <a:pt x="486" y="540"/>
                      <a:pt x="384" y="439"/>
                    </a:cubicBezTo>
                    <a:lnTo>
                      <a:pt x="371" y="424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0" name="Google Shape;4520;p32"/>
              <p:cNvSpPr/>
              <p:nvPr/>
            </p:nvSpPr>
            <p:spPr>
              <a:xfrm>
                <a:off x="6593305" y="2230574"/>
                <a:ext cx="14879" cy="28336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2315" extrusionOk="0">
                    <a:moveTo>
                      <a:pt x="380" y="559"/>
                    </a:moveTo>
                    <a:lnTo>
                      <a:pt x="380" y="559"/>
                    </a:lnTo>
                    <a:cubicBezTo>
                      <a:pt x="379" y="566"/>
                      <a:pt x="379" y="574"/>
                      <a:pt x="378" y="581"/>
                    </a:cubicBezTo>
                    <a:lnTo>
                      <a:pt x="378" y="581"/>
                    </a:lnTo>
                    <a:cubicBezTo>
                      <a:pt x="379" y="572"/>
                      <a:pt x="380" y="565"/>
                      <a:pt x="380" y="559"/>
                    </a:cubicBezTo>
                    <a:close/>
                    <a:moveTo>
                      <a:pt x="603" y="407"/>
                    </a:moveTo>
                    <a:lnTo>
                      <a:pt x="547" y="612"/>
                    </a:lnTo>
                    <a:lnTo>
                      <a:pt x="547" y="612"/>
                    </a:lnTo>
                    <a:cubicBezTo>
                      <a:pt x="573" y="551"/>
                      <a:pt x="603" y="453"/>
                      <a:pt x="603" y="407"/>
                    </a:cubicBezTo>
                    <a:close/>
                    <a:moveTo>
                      <a:pt x="360" y="944"/>
                    </a:moveTo>
                    <a:lnTo>
                      <a:pt x="360" y="944"/>
                    </a:lnTo>
                    <a:cubicBezTo>
                      <a:pt x="360" y="944"/>
                      <a:pt x="353" y="981"/>
                      <a:pt x="335" y="1075"/>
                    </a:cubicBezTo>
                    <a:lnTo>
                      <a:pt x="335" y="1075"/>
                    </a:lnTo>
                    <a:cubicBezTo>
                      <a:pt x="350" y="1002"/>
                      <a:pt x="361" y="944"/>
                      <a:pt x="360" y="944"/>
                    </a:cubicBezTo>
                    <a:close/>
                    <a:moveTo>
                      <a:pt x="0" y="1009"/>
                    </a:moveTo>
                    <a:lnTo>
                      <a:pt x="0" y="1009"/>
                    </a:lnTo>
                    <a:cubicBezTo>
                      <a:pt x="35" y="1044"/>
                      <a:pt x="72" y="1081"/>
                      <a:pt x="110" y="1119"/>
                    </a:cubicBezTo>
                    <a:cubicBezTo>
                      <a:pt x="55" y="1064"/>
                      <a:pt x="69" y="1064"/>
                      <a:pt x="76" y="1064"/>
                    </a:cubicBezTo>
                    <a:cubicBezTo>
                      <a:pt x="83" y="1064"/>
                      <a:pt x="83" y="1064"/>
                      <a:pt x="0" y="1009"/>
                    </a:cubicBezTo>
                    <a:close/>
                    <a:moveTo>
                      <a:pt x="110" y="1119"/>
                    </a:moveTo>
                    <a:lnTo>
                      <a:pt x="110" y="1119"/>
                    </a:lnTo>
                    <a:cubicBezTo>
                      <a:pt x="110" y="1119"/>
                      <a:pt x="110" y="1119"/>
                      <a:pt x="110" y="1119"/>
                    </a:cubicBezTo>
                    <a:lnTo>
                      <a:pt x="110" y="1119"/>
                    </a:lnTo>
                    <a:cubicBezTo>
                      <a:pt x="110" y="1119"/>
                      <a:pt x="110" y="1119"/>
                      <a:pt x="110" y="1119"/>
                    </a:cubicBezTo>
                    <a:close/>
                    <a:moveTo>
                      <a:pt x="384" y="133"/>
                    </a:moveTo>
                    <a:lnTo>
                      <a:pt x="274" y="1173"/>
                    </a:lnTo>
                    <a:cubicBezTo>
                      <a:pt x="274" y="1101"/>
                      <a:pt x="274" y="1048"/>
                      <a:pt x="274" y="1009"/>
                    </a:cubicBezTo>
                    <a:cubicBezTo>
                      <a:pt x="274" y="1009"/>
                      <a:pt x="267" y="1116"/>
                      <a:pt x="255" y="1266"/>
                    </a:cubicBezTo>
                    <a:lnTo>
                      <a:pt x="255" y="1266"/>
                    </a:lnTo>
                    <a:cubicBezTo>
                      <a:pt x="208" y="1218"/>
                      <a:pt x="160" y="1169"/>
                      <a:pt x="110" y="1119"/>
                    </a:cubicBezTo>
                    <a:lnTo>
                      <a:pt x="110" y="1119"/>
                    </a:lnTo>
                    <a:cubicBezTo>
                      <a:pt x="161" y="1180"/>
                      <a:pt x="210" y="1235"/>
                      <a:pt x="254" y="1283"/>
                    </a:cubicBezTo>
                    <a:lnTo>
                      <a:pt x="254" y="1283"/>
                    </a:lnTo>
                    <a:cubicBezTo>
                      <a:pt x="254" y="1277"/>
                      <a:pt x="255" y="1272"/>
                      <a:pt x="255" y="1266"/>
                    </a:cubicBezTo>
                    <a:lnTo>
                      <a:pt x="255" y="1266"/>
                    </a:lnTo>
                    <a:cubicBezTo>
                      <a:pt x="262" y="1273"/>
                      <a:pt x="268" y="1279"/>
                      <a:pt x="274" y="1286"/>
                    </a:cubicBezTo>
                    <a:lnTo>
                      <a:pt x="274" y="1286"/>
                    </a:lnTo>
                    <a:cubicBezTo>
                      <a:pt x="274" y="1285"/>
                      <a:pt x="274" y="1284"/>
                      <a:pt x="274" y="1283"/>
                    </a:cubicBezTo>
                    <a:lnTo>
                      <a:pt x="274" y="1283"/>
                    </a:lnTo>
                    <a:cubicBezTo>
                      <a:pt x="274" y="1283"/>
                      <a:pt x="274" y="1283"/>
                      <a:pt x="274" y="1283"/>
                    </a:cubicBezTo>
                    <a:cubicBezTo>
                      <a:pt x="315" y="955"/>
                      <a:pt x="326" y="995"/>
                      <a:pt x="351" y="806"/>
                    </a:cubicBezTo>
                    <a:lnTo>
                      <a:pt x="351" y="806"/>
                    </a:lnTo>
                    <a:cubicBezTo>
                      <a:pt x="351" y="805"/>
                      <a:pt x="350" y="805"/>
                      <a:pt x="349" y="805"/>
                    </a:cubicBezTo>
                    <a:cubicBezTo>
                      <a:pt x="345" y="805"/>
                      <a:pt x="339" y="815"/>
                      <a:pt x="329" y="845"/>
                    </a:cubicBezTo>
                    <a:cubicBezTo>
                      <a:pt x="355" y="716"/>
                      <a:pt x="368" y="645"/>
                      <a:pt x="375" y="602"/>
                    </a:cubicBezTo>
                    <a:lnTo>
                      <a:pt x="375" y="602"/>
                    </a:lnTo>
                    <a:cubicBezTo>
                      <a:pt x="365" y="692"/>
                      <a:pt x="358" y="757"/>
                      <a:pt x="351" y="806"/>
                    </a:cubicBezTo>
                    <a:lnTo>
                      <a:pt x="351" y="806"/>
                    </a:lnTo>
                    <a:cubicBezTo>
                      <a:pt x="357" y="812"/>
                      <a:pt x="356" y="847"/>
                      <a:pt x="356" y="847"/>
                    </a:cubicBezTo>
                    <a:cubicBezTo>
                      <a:pt x="357" y="847"/>
                      <a:pt x="359" y="796"/>
                      <a:pt x="378" y="581"/>
                    </a:cubicBezTo>
                    <a:lnTo>
                      <a:pt x="378" y="581"/>
                    </a:lnTo>
                    <a:cubicBezTo>
                      <a:pt x="377" y="587"/>
                      <a:pt x="376" y="594"/>
                      <a:pt x="375" y="602"/>
                    </a:cubicBezTo>
                    <a:lnTo>
                      <a:pt x="375" y="602"/>
                    </a:lnTo>
                    <a:cubicBezTo>
                      <a:pt x="377" y="587"/>
                      <a:pt x="378" y="570"/>
                      <a:pt x="380" y="553"/>
                    </a:cubicBezTo>
                    <a:lnTo>
                      <a:pt x="380" y="553"/>
                    </a:lnTo>
                    <a:cubicBezTo>
                      <a:pt x="380" y="555"/>
                      <a:pt x="380" y="557"/>
                      <a:pt x="380" y="559"/>
                    </a:cubicBezTo>
                    <a:lnTo>
                      <a:pt x="380" y="559"/>
                    </a:lnTo>
                    <a:cubicBezTo>
                      <a:pt x="381" y="545"/>
                      <a:pt x="382" y="531"/>
                      <a:pt x="384" y="516"/>
                    </a:cubicBezTo>
                    <a:lnTo>
                      <a:pt x="384" y="516"/>
                    </a:lnTo>
                    <a:cubicBezTo>
                      <a:pt x="382" y="529"/>
                      <a:pt x="381" y="541"/>
                      <a:pt x="380" y="553"/>
                    </a:cubicBezTo>
                    <a:lnTo>
                      <a:pt x="380" y="553"/>
                    </a:lnTo>
                    <a:cubicBezTo>
                      <a:pt x="380" y="504"/>
                      <a:pt x="349" y="547"/>
                      <a:pt x="384" y="133"/>
                    </a:cubicBezTo>
                    <a:close/>
                    <a:moveTo>
                      <a:pt x="328" y="1342"/>
                    </a:moveTo>
                    <a:cubicBezTo>
                      <a:pt x="328" y="1342"/>
                      <a:pt x="328" y="1342"/>
                      <a:pt x="328" y="1342"/>
                    </a:cubicBezTo>
                    <a:lnTo>
                      <a:pt x="328" y="1342"/>
                    </a:lnTo>
                    <a:lnTo>
                      <a:pt x="324" y="1357"/>
                    </a:lnTo>
                    <a:lnTo>
                      <a:pt x="324" y="1357"/>
                    </a:lnTo>
                    <a:cubicBezTo>
                      <a:pt x="324" y="1357"/>
                      <a:pt x="324" y="1357"/>
                      <a:pt x="324" y="1357"/>
                    </a:cubicBezTo>
                    <a:lnTo>
                      <a:pt x="324" y="1357"/>
                    </a:lnTo>
                    <a:cubicBezTo>
                      <a:pt x="325" y="1352"/>
                      <a:pt x="326" y="1347"/>
                      <a:pt x="328" y="1342"/>
                    </a:cubicBezTo>
                    <a:close/>
                    <a:moveTo>
                      <a:pt x="326" y="1351"/>
                    </a:moveTo>
                    <a:lnTo>
                      <a:pt x="324" y="1357"/>
                    </a:lnTo>
                    <a:lnTo>
                      <a:pt x="324" y="1357"/>
                    </a:lnTo>
                    <a:cubicBezTo>
                      <a:pt x="325" y="1355"/>
                      <a:pt x="325" y="1353"/>
                      <a:pt x="326" y="1351"/>
                    </a:cubicBezTo>
                    <a:close/>
                    <a:moveTo>
                      <a:pt x="294" y="1307"/>
                    </a:moveTo>
                    <a:lnTo>
                      <a:pt x="294" y="1307"/>
                    </a:lnTo>
                    <a:cubicBezTo>
                      <a:pt x="302" y="1315"/>
                      <a:pt x="310" y="1323"/>
                      <a:pt x="318" y="1331"/>
                    </a:cubicBezTo>
                    <a:lnTo>
                      <a:pt x="318" y="1331"/>
                    </a:lnTo>
                    <a:cubicBezTo>
                      <a:pt x="316" y="1335"/>
                      <a:pt x="314" y="1339"/>
                      <a:pt x="312" y="1344"/>
                    </a:cubicBezTo>
                    <a:lnTo>
                      <a:pt x="312" y="1344"/>
                    </a:lnTo>
                    <a:cubicBezTo>
                      <a:pt x="305" y="1337"/>
                      <a:pt x="298" y="1330"/>
                      <a:pt x="291" y="1322"/>
                    </a:cubicBezTo>
                    <a:lnTo>
                      <a:pt x="291" y="1322"/>
                    </a:lnTo>
                    <a:cubicBezTo>
                      <a:pt x="285" y="1345"/>
                      <a:pt x="280" y="1368"/>
                      <a:pt x="274" y="1392"/>
                    </a:cubicBezTo>
                    <a:cubicBezTo>
                      <a:pt x="279" y="1367"/>
                      <a:pt x="284" y="1342"/>
                      <a:pt x="288" y="1319"/>
                    </a:cubicBezTo>
                    <a:lnTo>
                      <a:pt x="288" y="1319"/>
                    </a:lnTo>
                    <a:cubicBezTo>
                      <a:pt x="289" y="1320"/>
                      <a:pt x="290" y="1321"/>
                      <a:pt x="291" y="1322"/>
                    </a:cubicBezTo>
                    <a:lnTo>
                      <a:pt x="291" y="1322"/>
                    </a:lnTo>
                    <a:cubicBezTo>
                      <a:pt x="292" y="1317"/>
                      <a:pt x="293" y="1312"/>
                      <a:pt x="294" y="1307"/>
                    </a:cubicBezTo>
                    <a:close/>
                    <a:moveTo>
                      <a:pt x="328" y="1342"/>
                    </a:moveTo>
                    <a:lnTo>
                      <a:pt x="328" y="1342"/>
                    </a:lnTo>
                    <a:cubicBezTo>
                      <a:pt x="345" y="1360"/>
                      <a:pt x="362" y="1377"/>
                      <a:pt x="378" y="1395"/>
                    </a:cubicBezTo>
                    <a:lnTo>
                      <a:pt x="378" y="1395"/>
                    </a:lnTo>
                    <a:cubicBezTo>
                      <a:pt x="379" y="1393"/>
                      <a:pt x="379" y="1392"/>
                      <a:pt x="379" y="1391"/>
                    </a:cubicBezTo>
                    <a:lnTo>
                      <a:pt x="379" y="1391"/>
                    </a:lnTo>
                    <a:cubicBezTo>
                      <a:pt x="381" y="1392"/>
                      <a:pt x="382" y="1393"/>
                      <a:pt x="383" y="1394"/>
                    </a:cubicBezTo>
                    <a:lnTo>
                      <a:pt x="383" y="1394"/>
                    </a:lnTo>
                    <a:cubicBezTo>
                      <a:pt x="382" y="1395"/>
                      <a:pt x="382" y="1397"/>
                      <a:pt x="381" y="1398"/>
                    </a:cubicBezTo>
                    <a:lnTo>
                      <a:pt x="381" y="1398"/>
                    </a:lnTo>
                    <a:cubicBezTo>
                      <a:pt x="380" y="1397"/>
                      <a:pt x="379" y="1396"/>
                      <a:pt x="378" y="1395"/>
                    </a:cubicBezTo>
                    <a:lnTo>
                      <a:pt x="378" y="1395"/>
                    </a:lnTo>
                    <a:cubicBezTo>
                      <a:pt x="377" y="1399"/>
                      <a:pt x="376" y="1403"/>
                      <a:pt x="375" y="1407"/>
                    </a:cubicBezTo>
                    <a:lnTo>
                      <a:pt x="375" y="1407"/>
                    </a:lnTo>
                    <a:cubicBezTo>
                      <a:pt x="360" y="1393"/>
                      <a:pt x="343" y="1376"/>
                      <a:pt x="325" y="1358"/>
                    </a:cubicBezTo>
                    <a:lnTo>
                      <a:pt x="325" y="1358"/>
                    </a:lnTo>
                    <a:cubicBezTo>
                      <a:pt x="326" y="1352"/>
                      <a:pt x="327" y="1347"/>
                      <a:pt x="328" y="1342"/>
                    </a:cubicBezTo>
                    <a:close/>
                    <a:moveTo>
                      <a:pt x="652" y="899"/>
                    </a:moveTo>
                    <a:cubicBezTo>
                      <a:pt x="667" y="899"/>
                      <a:pt x="634" y="1046"/>
                      <a:pt x="493" y="1502"/>
                    </a:cubicBezTo>
                    <a:cubicBezTo>
                      <a:pt x="464" y="1473"/>
                      <a:pt x="435" y="1443"/>
                      <a:pt x="405" y="1413"/>
                    </a:cubicBezTo>
                    <a:lnTo>
                      <a:pt x="405" y="1413"/>
                    </a:lnTo>
                    <a:lnTo>
                      <a:pt x="439" y="1338"/>
                    </a:lnTo>
                    <a:lnTo>
                      <a:pt x="439" y="1338"/>
                    </a:lnTo>
                    <a:cubicBezTo>
                      <a:pt x="428" y="1370"/>
                      <a:pt x="424" y="1384"/>
                      <a:pt x="425" y="1384"/>
                    </a:cubicBezTo>
                    <a:cubicBezTo>
                      <a:pt x="433" y="1384"/>
                      <a:pt x="623" y="899"/>
                      <a:pt x="652" y="899"/>
                    </a:cubicBezTo>
                    <a:close/>
                    <a:moveTo>
                      <a:pt x="381" y="1398"/>
                    </a:moveTo>
                    <a:cubicBezTo>
                      <a:pt x="388" y="1405"/>
                      <a:pt x="395" y="1412"/>
                      <a:pt x="402" y="1420"/>
                    </a:cubicBezTo>
                    <a:lnTo>
                      <a:pt x="402" y="1420"/>
                    </a:lnTo>
                    <a:lnTo>
                      <a:pt x="403" y="1417"/>
                    </a:lnTo>
                    <a:lnTo>
                      <a:pt x="403" y="1417"/>
                    </a:lnTo>
                    <a:cubicBezTo>
                      <a:pt x="421" y="1436"/>
                      <a:pt x="431" y="1449"/>
                      <a:pt x="436" y="1456"/>
                    </a:cubicBezTo>
                    <a:lnTo>
                      <a:pt x="436" y="1456"/>
                    </a:lnTo>
                    <a:cubicBezTo>
                      <a:pt x="425" y="1444"/>
                      <a:pt x="414" y="1432"/>
                      <a:pt x="402" y="1420"/>
                    </a:cubicBezTo>
                    <a:lnTo>
                      <a:pt x="402" y="1420"/>
                    </a:lnTo>
                    <a:lnTo>
                      <a:pt x="398" y="1429"/>
                    </a:lnTo>
                    <a:lnTo>
                      <a:pt x="398" y="1429"/>
                    </a:lnTo>
                    <a:cubicBezTo>
                      <a:pt x="392" y="1423"/>
                      <a:pt x="385" y="1417"/>
                      <a:pt x="377" y="1410"/>
                    </a:cubicBezTo>
                    <a:lnTo>
                      <a:pt x="377" y="1410"/>
                    </a:lnTo>
                    <a:cubicBezTo>
                      <a:pt x="361" y="1459"/>
                      <a:pt x="345" y="1508"/>
                      <a:pt x="329" y="1557"/>
                    </a:cubicBezTo>
                    <a:cubicBezTo>
                      <a:pt x="348" y="1496"/>
                      <a:pt x="363" y="1447"/>
                      <a:pt x="375" y="1407"/>
                    </a:cubicBezTo>
                    <a:lnTo>
                      <a:pt x="375" y="1407"/>
                    </a:lnTo>
                    <a:cubicBezTo>
                      <a:pt x="376" y="1408"/>
                      <a:pt x="376" y="1409"/>
                      <a:pt x="377" y="1410"/>
                    </a:cubicBezTo>
                    <a:lnTo>
                      <a:pt x="377" y="1410"/>
                    </a:lnTo>
                    <a:cubicBezTo>
                      <a:pt x="379" y="1406"/>
                      <a:pt x="380" y="1402"/>
                      <a:pt x="381" y="1398"/>
                    </a:cubicBezTo>
                    <a:close/>
                    <a:moveTo>
                      <a:pt x="159" y="1974"/>
                    </a:moveTo>
                    <a:cubicBezTo>
                      <a:pt x="139" y="2038"/>
                      <a:pt x="121" y="2103"/>
                      <a:pt x="110" y="2159"/>
                    </a:cubicBezTo>
                    <a:lnTo>
                      <a:pt x="159" y="1974"/>
                    </a:lnTo>
                    <a:close/>
                    <a:moveTo>
                      <a:pt x="1075" y="0"/>
                    </a:moveTo>
                    <a:cubicBezTo>
                      <a:pt x="1068" y="0"/>
                      <a:pt x="1057" y="7"/>
                      <a:pt x="1041" y="23"/>
                    </a:cubicBezTo>
                    <a:cubicBezTo>
                      <a:pt x="877" y="297"/>
                      <a:pt x="877" y="516"/>
                      <a:pt x="712" y="735"/>
                    </a:cubicBezTo>
                    <a:cubicBezTo>
                      <a:pt x="712" y="735"/>
                      <a:pt x="683" y="794"/>
                      <a:pt x="658" y="845"/>
                    </a:cubicBezTo>
                    <a:cubicBezTo>
                      <a:pt x="743" y="632"/>
                      <a:pt x="795" y="552"/>
                      <a:pt x="788" y="552"/>
                    </a:cubicBezTo>
                    <a:lnTo>
                      <a:pt x="788" y="552"/>
                    </a:lnTo>
                    <a:cubicBezTo>
                      <a:pt x="786" y="552"/>
                      <a:pt x="779" y="559"/>
                      <a:pt x="767" y="571"/>
                    </a:cubicBezTo>
                    <a:cubicBezTo>
                      <a:pt x="858" y="370"/>
                      <a:pt x="883" y="315"/>
                      <a:pt x="881" y="315"/>
                    </a:cubicBezTo>
                    <a:lnTo>
                      <a:pt x="881" y="315"/>
                    </a:lnTo>
                    <a:cubicBezTo>
                      <a:pt x="879" y="315"/>
                      <a:pt x="864" y="343"/>
                      <a:pt x="851" y="366"/>
                    </a:cubicBezTo>
                    <a:lnTo>
                      <a:pt x="851" y="366"/>
                    </a:lnTo>
                    <a:cubicBezTo>
                      <a:pt x="867" y="326"/>
                      <a:pt x="877" y="289"/>
                      <a:pt x="877" y="242"/>
                    </a:cubicBezTo>
                    <a:lnTo>
                      <a:pt x="877" y="242"/>
                    </a:lnTo>
                    <a:cubicBezTo>
                      <a:pt x="833" y="359"/>
                      <a:pt x="824" y="394"/>
                      <a:pt x="830" y="394"/>
                    </a:cubicBezTo>
                    <a:cubicBezTo>
                      <a:pt x="833" y="394"/>
                      <a:pt x="842" y="381"/>
                      <a:pt x="851" y="366"/>
                    </a:cubicBezTo>
                    <a:lnTo>
                      <a:pt x="851" y="366"/>
                    </a:lnTo>
                    <a:cubicBezTo>
                      <a:pt x="830" y="419"/>
                      <a:pt x="798" y="477"/>
                      <a:pt x="767" y="571"/>
                    </a:cubicBezTo>
                    <a:cubicBezTo>
                      <a:pt x="773" y="552"/>
                      <a:pt x="775" y="544"/>
                      <a:pt x="774" y="544"/>
                    </a:cubicBezTo>
                    <a:lnTo>
                      <a:pt x="774" y="544"/>
                    </a:lnTo>
                    <a:cubicBezTo>
                      <a:pt x="767" y="544"/>
                      <a:pt x="654" y="802"/>
                      <a:pt x="634" y="802"/>
                    </a:cubicBezTo>
                    <a:cubicBezTo>
                      <a:pt x="627" y="802"/>
                      <a:pt x="632" y="770"/>
                      <a:pt x="658" y="680"/>
                    </a:cubicBezTo>
                    <a:lnTo>
                      <a:pt x="658" y="680"/>
                    </a:lnTo>
                    <a:cubicBezTo>
                      <a:pt x="603" y="845"/>
                      <a:pt x="603" y="845"/>
                      <a:pt x="439" y="1228"/>
                    </a:cubicBezTo>
                    <a:cubicBezTo>
                      <a:pt x="603" y="735"/>
                      <a:pt x="603" y="735"/>
                      <a:pt x="767" y="297"/>
                    </a:cubicBezTo>
                    <a:lnTo>
                      <a:pt x="767" y="297"/>
                    </a:lnTo>
                    <a:cubicBezTo>
                      <a:pt x="670" y="492"/>
                      <a:pt x="529" y="947"/>
                      <a:pt x="383" y="1392"/>
                    </a:cubicBezTo>
                    <a:lnTo>
                      <a:pt x="383" y="1392"/>
                    </a:lnTo>
                    <a:cubicBezTo>
                      <a:pt x="382" y="1391"/>
                      <a:pt x="381" y="1390"/>
                      <a:pt x="380" y="1389"/>
                    </a:cubicBezTo>
                    <a:lnTo>
                      <a:pt x="380" y="1389"/>
                    </a:lnTo>
                    <a:cubicBezTo>
                      <a:pt x="412" y="1281"/>
                      <a:pt x="420" y="1248"/>
                      <a:pt x="418" y="1248"/>
                    </a:cubicBezTo>
                    <a:lnTo>
                      <a:pt x="418" y="1248"/>
                    </a:lnTo>
                    <a:cubicBezTo>
                      <a:pt x="414" y="1248"/>
                      <a:pt x="387" y="1320"/>
                      <a:pt x="383" y="1320"/>
                    </a:cubicBezTo>
                    <a:cubicBezTo>
                      <a:pt x="380" y="1320"/>
                      <a:pt x="391" y="1276"/>
                      <a:pt x="439" y="1119"/>
                    </a:cubicBezTo>
                    <a:cubicBezTo>
                      <a:pt x="439" y="1119"/>
                      <a:pt x="469" y="1026"/>
                      <a:pt x="462" y="1026"/>
                    </a:cubicBezTo>
                    <a:lnTo>
                      <a:pt x="462" y="1026"/>
                    </a:lnTo>
                    <a:cubicBezTo>
                      <a:pt x="459" y="1026"/>
                      <a:pt x="452" y="1036"/>
                      <a:pt x="439" y="1064"/>
                    </a:cubicBezTo>
                    <a:cubicBezTo>
                      <a:pt x="507" y="841"/>
                      <a:pt x="527" y="769"/>
                      <a:pt x="525" y="769"/>
                    </a:cubicBezTo>
                    <a:lnTo>
                      <a:pt x="525" y="769"/>
                    </a:lnTo>
                    <a:cubicBezTo>
                      <a:pt x="519" y="769"/>
                      <a:pt x="431" y="1031"/>
                      <a:pt x="431" y="1031"/>
                    </a:cubicBezTo>
                    <a:cubicBezTo>
                      <a:pt x="431" y="1031"/>
                      <a:pt x="433" y="1025"/>
                      <a:pt x="439" y="1009"/>
                    </a:cubicBezTo>
                    <a:lnTo>
                      <a:pt x="547" y="612"/>
                    </a:lnTo>
                    <a:lnTo>
                      <a:pt x="547" y="612"/>
                    </a:lnTo>
                    <a:cubicBezTo>
                      <a:pt x="533" y="644"/>
                      <a:pt x="521" y="666"/>
                      <a:pt x="515" y="666"/>
                    </a:cubicBezTo>
                    <a:cubicBezTo>
                      <a:pt x="505" y="666"/>
                      <a:pt x="510" y="613"/>
                      <a:pt x="548" y="461"/>
                    </a:cubicBezTo>
                    <a:lnTo>
                      <a:pt x="657" y="133"/>
                    </a:lnTo>
                    <a:lnTo>
                      <a:pt x="657" y="133"/>
                    </a:lnTo>
                    <a:cubicBezTo>
                      <a:pt x="493" y="626"/>
                      <a:pt x="493" y="407"/>
                      <a:pt x="439" y="626"/>
                    </a:cubicBezTo>
                    <a:lnTo>
                      <a:pt x="493" y="242"/>
                    </a:lnTo>
                    <a:lnTo>
                      <a:pt x="493" y="242"/>
                    </a:lnTo>
                    <a:cubicBezTo>
                      <a:pt x="387" y="666"/>
                      <a:pt x="486" y="475"/>
                      <a:pt x="295" y="1304"/>
                    </a:cubicBezTo>
                    <a:lnTo>
                      <a:pt x="295" y="1304"/>
                    </a:lnTo>
                    <a:cubicBezTo>
                      <a:pt x="294" y="1303"/>
                      <a:pt x="293" y="1301"/>
                      <a:pt x="292" y="1300"/>
                    </a:cubicBezTo>
                    <a:lnTo>
                      <a:pt x="292" y="1300"/>
                    </a:lnTo>
                    <a:cubicBezTo>
                      <a:pt x="310" y="1203"/>
                      <a:pt x="324" y="1130"/>
                      <a:pt x="335" y="1075"/>
                    </a:cubicBezTo>
                    <a:lnTo>
                      <a:pt x="335" y="1075"/>
                    </a:lnTo>
                    <a:cubicBezTo>
                      <a:pt x="320" y="1149"/>
                      <a:pt x="302" y="1237"/>
                      <a:pt x="288" y="1297"/>
                    </a:cubicBezTo>
                    <a:lnTo>
                      <a:pt x="288" y="1297"/>
                    </a:lnTo>
                    <a:cubicBezTo>
                      <a:pt x="284" y="1292"/>
                      <a:pt x="279" y="1288"/>
                      <a:pt x="275" y="1283"/>
                    </a:cubicBezTo>
                    <a:lnTo>
                      <a:pt x="275" y="1283"/>
                    </a:lnTo>
                    <a:cubicBezTo>
                      <a:pt x="279" y="1288"/>
                      <a:pt x="284" y="1292"/>
                      <a:pt x="288" y="1297"/>
                    </a:cubicBezTo>
                    <a:lnTo>
                      <a:pt x="288" y="1297"/>
                    </a:lnTo>
                    <a:cubicBezTo>
                      <a:pt x="288" y="1298"/>
                      <a:pt x="288" y="1299"/>
                      <a:pt x="287" y="1300"/>
                    </a:cubicBezTo>
                    <a:lnTo>
                      <a:pt x="287" y="1300"/>
                    </a:lnTo>
                    <a:cubicBezTo>
                      <a:pt x="289" y="1301"/>
                      <a:pt x="290" y="1302"/>
                      <a:pt x="291" y="1304"/>
                    </a:cubicBezTo>
                    <a:lnTo>
                      <a:pt x="291" y="1304"/>
                    </a:lnTo>
                    <a:cubicBezTo>
                      <a:pt x="291" y="1303"/>
                      <a:pt x="292" y="1301"/>
                      <a:pt x="292" y="1300"/>
                    </a:cubicBezTo>
                    <a:lnTo>
                      <a:pt x="292" y="1300"/>
                    </a:lnTo>
                    <a:cubicBezTo>
                      <a:pt x="293" y="1302"/>
                      <a:pt x="294" y="1303"/>
                      <a:pt x="295" y="1304"/>
                    </a:cubicBezTo>
                    <a:lnTo>
                      <a:pt x="295" y="1304"/>
                    </a:lnTo>
                    <a:cubicBezTo>
                      <a:pt x="295" y="1305"/>
                      <a:pt x="294" y="1306"/>
                      <a:pt x="294" y="1307"/>
                    </a:cubicBezTo>
                    <a:lnTo>
                      <a:pt x="294" y="1307"/>
                    </a:lnTo>
                    <a:cubicBezTo>
                      <a:pt x="293" y="1306"/>
                      <a:pt x="292" y="1305"/>
                      <a:pt x="291" y="1304"/>
                    </a:cubicBezTo>
                    <a:lnTo>
                      <a:pt x="291" y="1304"/>
                    </a:lnTo>
                    <a:cubicBezTo>
                      <a:pt x="290" y="1309"/>
                      <a:pt x="289" y="1314"/>
                      <a:pt x="288" y="1319"/>
                    </a:cubicBezTo>
                    <a:lnTo>
                      <a:pt x="288" y="1319"/>
                    </a:lnTo>
                    <a:cubicBezTo>
                      <a:pt x="287" y="1318"/>
                      <a:pt x="285" y="1316"/>
                      <a:pt x="284" y="1315"/>
                    </a:cubicBezTo>
                    <a:lnTo>
                      <a:pt x="284" y="1315"/>
                    </a:lnTo>
                    <a:cubicBezTo>
                      <a:pt x="276" y="1347"/>
                      <a:pt x="270" y="1367"/>
                      <a:pt x="268" y="1367"/>
                    </a:cubicBezTo>
                    <a:cubicBezTo>
                      <a:pt x="266" y="1367"/>
                      <a:pt x="266" y="1348"/>
                      <a:pt x="272" y="1302"/>
                    </a:cubicBezTo>
                    <a:lnTo>
                      <a:pt x="272" y="1302"/>
                    </a:lnTo>
                    <a:cubicBezTo>
                      <a:pt x="276" y="1306"/>
                      <a:pt x="280" y="1311"/>
                      <a:pt x="284" y="1315"/>
                    </a:cubicBezTo>
                    <a:lnTo>
                      <a:pt x="284" y="1315"/>
                    </a:lnTo>
                    <a:cubicBezTo>
                      <a:pt x="285" y="1310"/>
                      <a:pt x="286" y="1305"/>
                      <a:pt x="287" y="1300"/>
                    </a:cubicBezTo>
                    <a:lnTo>
                      <a:pt x="287" y="1300"/>
                    </a:lnTo>
                    <a:cubicBezTo>
                      <a:pt x="283" y="1295"/>
                      <a:pt x="278" y="1290"/>
                      <a:pt x="274" y="1286"/>
                    </a:cubicBezTo>
                    <a:lnTo>
                      <a:pt x="274" y="1286"/>
                    </a:lnTo>
                    <a:cubicBezTo>
                      <a:pt x="273" y="1291"/>
                      <a:pt x="272" y="1297"/>
                      <a:pt x="272" y="1302"/>
                    </a:cubicBezTo>
                    <a:lnTo>
                      <a:pt x="272" y="1302"/>
                    </a:lnTo>
                    <a:cubicBezTo>
                      <a:pt x="266" y="1296"/>
                      <a:pt x="260" y="1289"/>
                      <a:pt x="254" y="1283"/>
                    </a:cubicBezTo>
                    <a:lnTo>
                      <a:pt x="254" y="1283"/>
                    </a:lnTo>
                    <a:cubicBezTo>
                      <a:pt x="244" y="1404"/>
                      <a:pt x="232" y="1551"/>
                      <a:pt x="218" y="1691"/>
                    </a:cubicBezTo>
                    <a:lnTo>
                      <a:pt x="218" y="1691"/>
                    </a:lnTo>
                    <a:cubicBezTo>
                      <a:pt x="239" y="1594"/>
                      <a:pt x="245" y="1570"/>
                      <a:pt x="246" y="1570"/>
                    </a:cubicBezTo>
                    <a:lnTo>
                      <a:pt x="246" y="1570"/>
                    </a:lnTo>
                    <a:cubicBezTo>
                      <a:pt x="247" y="1570"/>
                      <a:pt x="247" y="1573"/>
                      <a:pt x="247" y="1576"/>
                    </a:cubicBezTo>
                    <a:lnTo>
                      <a:pt x="247" y="1576"/>
                    </a:lnTo>
                    <a:cubicBezTo>
                      <a:pt x="237" y="1615"/>
                      <a:pt x="227" y="1656"/>
                      <a:pt x="218" y="1697"/>
                    </a:cubicBezTo>
                    <a:lnTo>
                      <a:pt x="218" y="1697"/>
                    </a:lnTo>
                    <a:cubicBezTo>
                      <a:pt x="218" y="1695"/>
                      <a:pt x="218" y="1693"/>
                      <a:pt x="218" y="1691"/>
                    </a:cubicBezTo>
                    <a:lnTo>
                      <a:pt x="218" y="1691"/>
                    </a:lnTo>
                    <a:cubicBezTo>
                      <a:pt x="214" y="1708"/>
                      <a:pt x="210" y="1728"/>
                      <a:pt x="205" y="1751"/>
                    </a:cubicBezTo>
                    <a:lnTo>
                      <a:pt x="205" y="1751"/>
                    </a:lnTo>
                    <a:cubicBezTo>
                      <a:pt x="209" y="1733"/>
                      <a:pt x="213" y="1715"/>
                      <a:pt x="218" y="1697"/>
                    </a:cubicBezTo>
                    <a:lnTo>
                      <a:pt x="218" y="1697"/>
                    </a:lnTo>
                    <a:cubicBezTo>
                      <a:pt x="214" y="1730"/>
                      <a:pt x="211" y="1762"/>
                      <a:pt x="208" y="1793"/>
                    </a:cubicBezTo>
                    <a:lnTo>
                      <a:pt x="208" y="1793"/>
                    </a:lnTo>
                    <a:lnTo>
                      <a:pt x="205" y="1803"/>
                    </a:lnTo>
                    <a:lnTo>
                      <a:pt x="205" y="1803"/>
                    </a:lnTo>
                    <a:cubicBezTo>
                      <a:pt x="204" y="1801"/>
                      <a:pt x="204" y="1799"/>
                      <a:pt x="203" y="1799"/>
                    </a:cubicBezTo>
                    <a:lnTo>
                      <a:pt x="203" y="1799"/>
                    </a:lnTo>
                    <a:cubicBezTo>
                      <a:pt x="199" y="1799"/>
                      <a:pt x="191" y="1820"/>
                      <a:pt x="180" y="1867"/>
                    </a:cubicBezTo>
                    <a:lnTo>
                      <a:pt x="180" y="1867"/>
                    </a:lnTo>
                    <a:cubicBezTo>
                      <a:pt x="190" y="1822"/>
                      <a:pt x="198" y="1783"/>
                      <a:pt x="205" y="1751"/>
                    </a:cubicBezTo>
                    <a:lnTo>
                      <a:pt x="205" y="1751"/>
                    </a:lnTo>
                    <a:cubicBezTo>
                      <a:pt x="190" y="1817"/>
                      <a:pt x="176" y="1882"/>
                      <a:pt x="165" y="1940"/>
                    </a:cubicBezTo>
                    <a:cubicBezTo>
                      <a:pt x="165" y="1945"/>
                      <a:pt x="165" y="1948"/>
                      <a:pt x="166" y="1948"/>
                    </a:cubicBezTo>
                    <a:lnTo>
                      <a:pt x="166" y="1948"/>
                    </a:lnTo>
                    <a:lnTo>
                      <a:pt x="159" y="1974"/>
                    </a:lnTo>
                    <a:lnTo>
                      <a:pt x="159" y="1974"/>
                    </a:lnTo>
                    <a:cubicBezTo>
                      <a:pt x="162" y="1965"/>
                      <a:pt x="165" y="1956"/>
                      <a:pt x="168" y="1947"/>
                    </a:cubicBezTo>
                    <a:lnTo>
                      <a:pt x="168" y="1947"/>
                    </a:lnTo>
                    <a:cubicBezTo>
                      <a:pt x="172" y="1942"/>
                      <a:pt x="179" y="1919"/>
                      <a:pt x="190" y="1880"/>
                    </a:cubicBezTo>
                    <a:lnTo>
                      <a:pt x="190" y="1880"/>
                    </a:lnTo>
                    <a:cubicBezTo>
                      <a:pt x="194" y="1870"/>
                      <a:pt x="197" y="1860"/>
                      <a:pt x="201" y="1850"/>
                    </a:cubicBezTo>
                    <a:lnTo>
                      <a:pt x="201" y="1850"/>
                    </a:lnTo>
                    <a:lnTo>
                      <a:pt x="165" y="1995"/>
                    </a:lnTo>
                    <a:cubicBezTo>
                      <a:pt x="175" y="1964"/>
                      <a:pt x="185" y="1930"/>
                      <a:pt x="196" y="1895"/>
                    </a:cubicBezTo>
                    <a:lnTo>
                      <a:pt x="196" y="1895"/>
                    </a:lnTo>
                    <a:cubicBezTo>
                      <a:pt x="186" y="1979"/>
                      <a:pt x="175" y="2052"/>
                      <a:pt x="165" y="2104"/>
                    </a:cubicBezTo>
                    <a:cubicBezTo>
                      <a:pt x="183" y="2011"/>
                      <a:pt x="196" y="1931"/>
                      <a:pt x="202" y="1876"/>
                    </a:cubicBezTo>
                    <a:lnTo>
                      <a:pt x="202" y="1876"/>
                    </a:lnTo>
                    <a:cubicBezTo>
                      <a:pt x="212" y="1841"/>
                      <a:pt x="222" y="1805"/>
                      <a:pt x="232" y="1767"/>
                    </a:cubicBezTo>
                    <a:lnTo>
                      <a:pt x="232" y="1767"/>
                    </a:lnTo>
                    <a:cubicBezTo>
                      <a:pt x="257" y="1701"/>
                      <a:pt x="276" y="1656"/>
                      <a:pt x="279" y="1656"/>
                    </a:cubicBezTo>
                    <a:lnTo>
                      <a:pt x="279" y="1656"/>
                    </a:lnTo>
                    <a:cubicBezTo>
                      <a:pt x="282" y="1656"/>
                      <a:pt x="266" y="1705"/>
                      <a:pt x="219" y="1831"/>
                    </a:cubicBezTo>
                    <a:lnTo>
                      <a:pt x="398" y="1429"/>
                    </a:lnTo>
                    <a:lnTo>
                      <a:pt x="398" y="1429"/>
                    </a:lnTo>
                    <a:cubicBezTo>
                      <a:pt x="421" y="1450"/>
                      <a:pt x="435" y="1462"/>
                      <a:pt x="439" y="1462"/>
                    </a:cubicBezTo>
                    <a:cubicBezTo>
                      <a:pt x="440" y="1462"/>
                      <a:pt x="439" y="1460"/>
                      <a:pt x="436" y="1456"/>
                    </a:cubicBezTo>
                    <a:lnTo>
                      <a:pt x="436" y="1456"/>
                    </a:lnTo>
                    <a:cubicBezTo>
                      <a:pt x="666" y="1698"/>
                      <a:pt x="868" y="1914"/>
                      <a:pt x="1096" y="2104"/>
                    </a:cubicBezTo>
                    <a:lnTo>
                      <a:pt x="1096" y="2104"/>
                    </a:lnTo>
                    <a:cubicBezTo>
                      <a:pt x="1113" y="2122"/>
                      <a:pt x="1132" y="2140"/>
                      <a:pt x="1151" y="2159"/>
                    </a:cubicBezTo>
                    <a:cubicBezTo>
                      <a:pt x="1134" y="2044"/>
                      <a:pt x="1130" y="2002"/>
                      <a:pt x="1133" y="2002"/>
                    </a:cubicBezTo>
                    <a:lnTo>
                      <a:pt x="1133" y="2002"/>
                    </a:lnTo>
                    <a:cubicBezTo>
                      <a:pt x="1141" y="2002"/>
                      <a:pt x="1201" y="2314"/>
                      <a:pt x="1203" y="2314"/>
                    </a:cubicBezTo>
                    <a:cubicBezTo>
                      <a:pt x="1205" y="2314"/>
                      <a:pt x="1142" y="1954"/>
                      <a:pt x="877" y="461"/>
                    </a:cubicBezTo>
                    <a:lnTo>
                      <a:pt x="931" y="461"/>
                    </a:lnTo>
                    <a:lnTo>
                      <a:pt x="931" y="407"/>
                    </a:lnTo>
                    <a:lnTo>
                      <a:pt x="986" y="297"/>
                    </a:lnTo>
                    <a:lnTo>
                      <a:pt x="1041" y="78"/>
                    </a:lnTo>
                    <a:cubicBezTo>
                      <a:pt x="1080" y="39"/>
                      <a:pt x="1091" y="0"/>
                      <a:pt x="1075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1" name="Google Shape;4521;p32"/>
              <p:cNvSpPr/>
              <p:nvPr/>
            </p:nvSpPr>
            <p:spPr>
              <a:xfrm>
                <a:off x="6591952" y="2241460"/>
                <a:ext cx="1369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11" extrusionOk="0">
                    <a:moveTo>
                      <a:pt x="1" y="0"/>
                    </a:move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2" name="Google Shape;4522;p32"/>
              <p:cNvSpPr/>
              <p:nvPr/>
            </p:nvSpPr>
            <p:spPr>
              <a:xfrm>
                <a:off x="6596355" y="2242792"/>
                <a:ext cx="333" cy="1065"/>
              </a:xfrm>
              <a:custGeom>
                <a:avLst/>
                <a:gdLst/>
                <a:ahLst/>
                <a:cxnLst/>
                <a:rect l="l" t="t" r="r" b="b"/>
                <a:pathLst>
                  <a:path w="27" h="87" extrusionOk="0">
                    <a:moveTo>
                      <a:pt x="26" y="0"/>
                    </a:moveTo>
                    <a:lnTo>
                      <a:pt x="26" y="0"/>
                    </a:lnTo>
                    <a:cubicBezTo>
                      <a:pt x="5" y="64"/>
                      <a:pt x="0" y="87"/>
                      <a:pt x="2" y="87"/>
                    </a:cubicBezTo>
                    <a:cubicBezTo>
                      <a:pt x="6" y="87"/>
                      <a:pt x="26" y="33"/>
                      <a:pt x="26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3" name="Google Shape;4523;p32"/>
              <p:cNvSpPr/>
              <p:nvPr/>
            </p:nvSpPr>
            <p:spPr>
              <a:xfrm>
                <a:off x="6594646" y="2244111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4" name="Google Shape;4524;p32"/>
              <p:cNvSpPr/>
              <p:nvPr/>
            </p:nvSpPr>
            <p:spPr>
              <a:xfrm>
                <a:off x="6603403" y="2254065"/>
                <a:ext cx="2048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65" extrusionOk="0">
                    <a:moveTo>
                      <a:pt x="165" y="164"/>
                    </a:moveTo>
                    <a:lnTo>
                      <a:pt x="165" y="16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5" name="Google Shape;4525;p32"/>
              <p:cNvSpPr/>
              <p:nvPr/>
            </p:nvSpPr>
            <p:spPr>
              <a:xfrm>
                <a:off x="6595999" y="2234170"/>
                <a:ext cx="12" cy="4027"/>
              </a:xfrm>
              <a:custGeom>
                <a:avLst/>
                <a:gdLst/>
                <a:ahLst/>
                <a:cxnLst/>
                <a:rect l="l" t="t" r="r" b="b"/>
                <a:pathLst>
                  <a:path w="1" h="329" extrusionOk="0">
                    <a:moveTo>
                      <a:pt x="0" y="0"/>
                    </a:moveTo>
                    <a:lnTo>
                      <a:pt x="0" y="329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6" name="Google Shape;4526;p32"/>
              <p:cNvSpPr/>
              <p:nvPr/>
            </p:nvSpPr>
            <p:spPr>
              <a:xfrm>
                <a:off x="6591952" y="2232172"/>
                <a:ext cx="12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" h="56" extrusionOk="0">
                    <a:moveTo>
                      <a:pt x="1" y="55"/>
                    </a:moveTo>
                    <a:lnTo>
                      <a:pt x="1" y="55"/>
                    </a:lnTo>
                    <a:cubicBezTo>
                      <a:pt x="1" y="1"/>
                      <a:pt x="1" y="1"/>
                      <a:pt x="1" y="5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7" name="Google Shape;4527;p32"/>
              <p:cNvSpPr/>
              <p:nvPr/>
            </p:nvSpPr>
            <p:spPr>
              <a:xfrm>
                <a:off x="6585815" y="2229423"/>
                <a:ext cx="18334" cy="30955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2529" extrusionOk="0">
                    <a:moveTo>
                      <a:pt x="390" y="447"/>
                    </a:moveTo>
                    <a:cubicBezTo>
                      <a:pt x="414" y="525"/>
                      <a:pt x="429" y="570"/>
                      <a:pt x="439" y="589"/>
                    </a:cubicBezTo>
                    <a:lnTo>
                      <a:pt x="439" y="589"/>
                    </a:lnTo>
                    <a:cubicBezTo>
                      <a:pt x="427" y="546"/>
                      <a:pt x="412" y="501"/>
                      <a:pt x="390" y="447"/>
                    </a:cubicBezTo>
                    <a:close/>
                    <a:moveTo>
                      <a:pt x="699" y="492"/>
                    </a:moveTo>
                    <a:lnTo>
                      <a:pt x="699" y="492"/>
                    </a:lnTo>
                    <a:cubicBezTo>
                      <a:pt x="719" y="616"/>
                      <a:pt x="719" y="627"/>
                      <a:pt x="719" y="666"/>
                    </a:cubicBezTo>
                    <a:cubicBezTo>
                      <a:pt x="711" y="597"/>
                      <a:pt x="705" y="540"/>
                      <a:pt x="699" y="492"/>
                    </a:cubicBezTo>
                    <a:close/>
                    <a:moveTo>
                      <a:pt x="570" y="699"/>
                    </a:moveTo>
                    <a:cubicBezTo>
                      <a:pt x="575" y="711"/>
                      <a:pt x="578" y="717"/>
                      <a:pt x="577" y="717"/>
                    </a:cubicBezTo>
                    <a:cubicBezTo>
                      <a:pt x="577" y="717"/>
                      <a:pt x="575" y="711"/>
                      <a:pt x="570" y="699"/>
                    </a:cubicBezTo>
                    <a:close/>
                    <a:moveTo>
                      <a:pt x="281" y="392"/>
                    </a:moveTo>
                    <a:cubicBezTo>
                      <a:pt x="281" y="397"/>
                      <a:pt x="281" y="402"/>
                      <a:pt x="281" y="408"/>
                    </a:cubicBezTo>
                    <a:lnTo>
                      <a:pt x="281" y="408"/>
                    </a:lnTo>
                    <a:cubicBezTo>
                      <a:pt x="353" y="636"/>
                      <a:pt x="318" y="481"/>
                      <a:pt x="398" y="770"/>
                    </a:cubicBezTo>
                    <a:lnTo>
                      <a:pt x="398" y="770"/>
                    </a:lnTo>
                    <a:cubicBezTo>
                      <a:pt x="397" y="741"/>
                      <a:pt x="373" y="650"/>
                      <a:pt x="281" y="392"/>
                    </a:cubicBezTo>
                    <a:close/>
                    <a:moveTo>
                      <a:pt x="664" y="283"/>
                    </a:moveTo>
                    <a:lnTo>
                      <a:pt x="664" y="283"/>
                    </a:lnTo>
                    <a:cubicBezTo>
                      <a:pt x="664" y="502"/>
                      <a:pt x="719" y="775"/>
                      <a:pt x="719" y="940"/>
                    </a:cubicBezTo>
                    <a:cubicBezTo>
                      <a:pt x="711" y="884"/>
                      <a:pt x="706" y="859"/>
                      <a:pt x="705" y="859"/>
                    </a:cubicBezTo>
                    <a:lnTo>
                      <a:pt x="705" y="859"/>
                    </a:lnTo>
                    <a:cubicBezTo>
                      <a:pt x="703" y="859"/>
                      <a:pt x="705" y="897"/>
                      <a:pt x="710" y="958"/>
                    </a:cubicBezTo>
                    <a:lnTo>
                      <a:pt x="710" y="958"/>
                    </a:lnTo>
                    <a:cubicBezTo>
                      <a:pt x="664" y="549"/>
                      <a:pt x="664" y="324"/>
                      <a:pt x="664" y="283"/>
                    </a:cubicBezTo>
                    <a:close/>
                    <a:moveTo>
                      <a:pt x="697" y="1428"/>
                    </a:moveTo>
                    <a:cubicBezTo>
                      <a:pt x="698" y="1428"/>
                      <a:pt x="705" y="1445"/>
                      <a:pt x="719" y="1487"/>
                    </a:cubicBezTo>
                    <a:cubicBezTo>
                      <a:pt x="719" y="1487"/>
                      <a:pt x="719" y="1487"/>
                      <a:pt x="719" y="1487"/>
                    </a:cubicBezTo>
                    <a:lnTo>
                      <a:pt x="719" y="1487"/>
                    </a:lnTo>
                    <a:lnTo>
                      <a:pt x="719" y="1487"/>
                    </a:lnTo>
                    <a:lnTo>
                      <a:pt x="719" y="1487"/>
                    </a:lnTo>
                    <a:cubicBezTo>
                      <a:pt x="719" y="1507"/>
                      <a:pt x="722" y="1532"/>
                      <a:pt x="728" y="1560"/>
                    </a:cubicBezTo>
                    <a:lnTo>
                      <a:pt x="728" y="1560"/>
                    </a:lnTo>
                    <a:cubicBezTo>
                      <a:pt x="708" y="1483"/>
                      <a:pt x="694" y="1428"/>
                      <a:pt x="697" y="1428"/>
                    </a:cubicBezTo>
                    <a:close/>
                    <a:moveTo>
                      <a:pt x="500" y="1268"/>
                    </a:moveTo>
                    <a:lnTo>
                      <a:pt x="500" y="1268"/>
                    </a:lnTo>
                    <a:cubicBezTo>
                      <a:pt x="556" y="1353"/>
                      <a:pt x="613" y="1437"/>
                      <a:pt x="691" y="1582"/>
                    </a:cubicBezTo>
                    <a:lnTo>
                      <a:pt x="691" y="1582"/>
                    </a:lnTo>
                    <a:cubicBezTo>
                      <a:pt x="692" y="1583"/>
                      <a:pt x="692" y="1584"/>
                      <a:pt x="693" y="1585"/>
                    </a:cubicBezTo>
                    <a:lnTo>
                      <a:pt x="693" y="1585"/>
                    </a:lnTo>
                    <a:cubicBezTo>
                      <a:pt x="683" y="1571"/>
                      <a:pt x="674" y="1557"/>
                      <a:pt x="664" y="1542"/>
                    </a:cubicBezTo>
                    <a:lnTo>
                      <a:pt x="664" y="1542"/>
                    </a:lnTo>
                    <a:cubicBezTo>
                      <a:pt x="679" y="1568"/>
                      <a:pt x="692" y="1591"/>
                      <a:pt x="702" y="1610"/>
                    </a:cubicBezTo>
                    <a:lnTo>
                      <a:pt x="702" y="1610"/>
                    </a:lnTo>
                    <a:cubicBezTo>
                      <a:pt x="704" y="1613"/>
                      <a:pt x="705" y="1617"/>
                      <a:pt x="707" y="1621"/>
                    </a:cubicBezTo>
                    <a:lnTo>
                      <a:pt x="707" y="1621"/>
                    </a:lnTo>
                    <a:cubicBezTo>
                      <a:pt x="640" y="1510"/>
                      <a:pt x="567" y="1387"/>
                      <a:pt x="500" y="1268"/>
                    </a:cubicBezTo>
                    <a:close/>
                    <a:moveTo>
                      <a:pt x="883" y="173"/>
                    </a:moveTo>
                    <a:lnTo>
                      <a:pt x="883" y="173"/>
                    </a:lnTo>
                    <a:cubicBezTo>
                      <a:pt x="828" y="447"/>
                      <a:pt x="828" y="1049"/>
                      <a:pt x="828" y="1323"/>
                    </a:cubicBezTo>
                    <a:lnTo>
                      <a:pt x="828" y="721"/>
                    </a:lnTo>
                    <a:cubicBezTo>
                      <a:pt x="828" y="1079"/>
                      <a:pt x="781" y="1341"/>
                      <a:pt x="819" y="1642"/>
                    </a:cubicBezTo>
                    <a:lnTo>
                      <a:pt x="819" y="1642"/>
                    </a:lnTo>
                    <a:cubicBezTo>
                      <a:pt x="822" y="1597"/>
                      <a:pt x="825" y="1545"/>
                      <a:pt x="828" y="1487"/>
                    </a:cubicBezTo>
                    <a:cubicBezTo>
                      <a:pt x="828" y="1214"/>
                      <a:pt x="883" y="447"/>
                      <a:pt x="883" y="173"/>
                    </a:cubicBezTo>
                    <a:close/>
                    <a:moveTo>
                      <a:pt x="720" y="1215"/>
                    </a:moveTo>
                    <a:cubicBezTo>
                      <a:pt x="722" y="1215"/>
                      <a:pt x="730" y="1238"/>
                      <a:pt x="743" y="1297"/>
                    </a:cubicBezTo>
                    <a:lnTo>
                      <a:pt x="743" y="1297"/>
                    </a:lnTo>
                    <a:cubicBezTo>
                      <a:pt x="753" y="1384"/>
                      <a:pt x="763" y="1477"/>
                      <a:pt x="774" y="1567"/>
                    </a:cubicBezTo>
                    <a:lnTo>
                      <a:pt x="774" y="1567"/>
                    </a:lnTo>
                    <a:lnTo>
                      <a:pt x="774" y="1679"/>
                    </a:lnTo>
                    <a:lnTo>
                      <a:pt x="785" y="1718"/>
                    </a:lnTo>
                    <a:lnTo>
                      <a:pt x="785" y="1718"/>
                    </a:lnTo>
                    <a:cubicBezTo>
                      <a:pt x="783" y="1713"/>
                      <a:pt x="780" y="1710"/>
                      <a:pt x="778" y="1708"/>
                    </a:cubicBezTo>
                    <a:lnTo>
                      <a:pt x="778" y="1708"/>
                    </a:lnTo>
                    <a:cubicBezTo>
                      <a:pt x="779" y="1711"/>
                      <a:pt x="780" y="1715"/>
                      <a:pt x="782" y="1719"/>
                    </a:cubicBezTo>
                    <a:lnTo>
                      <a:pt x="782" y="1719"/>
                    </a:lnTo>
                    <a:cubicBezTo>
                      <a:pt x="779" y="1715"/>
                      <a:pt x="776" y="1711"/>
                      <a:pt x="774" y="1707"/>
                    </a:cubicBezTo>
                    <a:lnTo>
                      <a:pt x="774" y="1707"/>
                    </a:lnTo>
                    <a:cubicBezTo>
                      <a:pt x="774" y="1707"/>
                      <a:pt x="774" y="1707"/>
                      <a:pt x="774" y="1706"/>
                    </a:cubicBezTo>
                    <a:lnTo>
                      <a:pt x="774" y="1706"/>
                    </a:lnTo>
                    <a:cubicBezTo>
                      <a:pt x="775" y="1706"/>
                      <a:pt x="777" y="1707"/>
                      <a:pt x="778" y="1708"/>
                    </a:cubicBezTo>
                    <a:lnTo>
                      <a:pt x="778" y="1708"/>
                    </a:lnTo>
                    <a:cubicBezTo>
                      <a:pt x="776" y="1703"/>
                      <a:pt x="775" y="1699"/>
                      <a:pt x="774" y="1695"/>
                    </a:cubicBezTo>
                    <a:lnTo>
                      <a:pt x="774" y="1695"/>
                    </a:lnTo>
                    <a:lnTo>
                      <a:pt x="774" y="1706"/>
                    </a:lnTo>
                    <a:cubicBezTo>
                      <a:pt x="771" y="1694"/>
                      <a:pt x="768" y="1681"/>
                      <a:pt x="765" y="1669"/>
                    </a:cubicBezTo>
                    <a:lnTo>
                      <a:pt x="765" y="1669"/>
                    </a:lnTo>
                    <a:cubicBezTo>
                      <a:pt x="767" y="1676"/>
                      <a:pt x="770" y="1685"/>
                      <a:pt x="774" y="1695"/>
                    </a:cubicBezTo>
                    <a:lnTo>
                      <a:pt x="774" y="1695"/>
                    </a:lnTo>
                    <a:lnTo>
                      <a:pt x="774" y="1679"/>
                    </a:lnTo>
                    <a:lnTo>
                      <a:pt x="748" y="1589"/>
                    </a:lnTo>
                    <a:lnTo>
                      <a:pt x="748" y="1589"/>
                    </a:lnTo>
                    <a:cubicBezTo>
                      <a:pt x="753" y="1615"/>
                      <a:pt x="758" y="1641"/>
                      <a:pt x="765" y="1669"/>
                    </a:cubicBezTo>
                    <a:lnTo>
                      <a:pt x="765" y="1669"/>
                    </a:lnTo>
                    <a:cubicBezTo>
                      <a:pt x="759" y="1652"/>
                      <a:pt x="755" y="1645"/>
                      <a:pt x="754" y="1645"/>
                    </a:cubicBezTo>
                    <a:lnTo>
                      <a:pt x="754" y="1645"/>
                    </a:lnTo>
                    <a:cubicBezTo>
                      <a:pt x="753" y="1645"/>
                      <a:pt x="753" y="1646"/>
                      <a:pt x="753" y="1647"/>
                    </a:cubicBezTo>
                    <a:lnTo>
                      <a:pt x="753" y="1647"/>
                    </a:lnTo>
                    <a:cubicBezTo>
                      <a:pt x="741" y="1601"/>
                      <a:pt x="729" y="1548"/>
                      <a:pt x="719" y="1487"/>
                    </a:cubicBezTo>
                    <a:lnTo>
                      <a:pt x="719" y="1487"/>
                    </a:lnTo>
                    <a:lnTo>
                      <a:pt x="748" y="1589"/>
                    </a:lnTo>
                    <a:lnTo>
                      <a:pt x="748" y="1589"/>
                    </a:lnTo>
                    <a:cubicBezTo>
                      <a:pt x="746" y="1577"/>
                      <a:pt x="744" y="1566"/>
                      <a:pt x="742" y="1555"/>
                    </a:cubicBezTo>
                    <a:lnTo>
                      <a:pt x="742" y="1555"/>
                    </a:lnTo>
                    <a:cubicBezTo>
                      <a:pt x="747" y="1572"/>
                      <a:pt x="750" y="1580"/>
                      <a:pt x="752" y="1580"/>
                    </a:cubicBezTo>
                    <a:cubicBezTo>
                      <a:pt x="764" y="1580"/>
                      <a:pt x="708" y="1215"/>
                      <a:pt x="720" y="1215"/>
                    </a:cubicBezTo>
                    <a:close/>
                    <a:moveTo>
                      <a:pt x="785" y="1718"/>
                    </a:moveTo>
                    <a:cubicBezTo>
                      <a:pt x="786" y="1721"/>
                      <a:pt x="787" y="1725"/>
                      <a:pt x="789" y="1730"/>
                    </a:cubicBezTo>
                    <a:lnTo>
                      <a:pt x="789" y="1730"/>
                    </a:lnTo>
                    <a:cubicBezTo>
                      <a:pt x="788" y="1729"/>
                      <a:pt x="788" y="1729"/>
                      <a:pt x="788" y="1728"/>
                    </a:cubicBezTo>
                    <a:lnTo>
                      <a:pt x="788" y="1728"/>
                    </a:lnTo>
                    <a:lnTo>
                      <a:pt x="791" y="1739"/>
                    </a:lnTo>
                    <a:lnTo>
                      <a:pt x="791" y="1739"/>
                    </a:lnTo>
                    <a:cubicBezTo>
                      <a:pt x="792" y="1745"/>
                      <a:pt x="793" y="1751"/>
                      <a:pt x="794" y="1758"/>
                    </a:cubicBezTo>
                    <a:lnTo>
                      <a:pt x="794" y="1758"/>
                    </a:lnTo>
                    <a:cubicBezTo>
                      <a:pt x="789" y="1743"/>
                      <a:pt x="785" y="1730"/>
                      <a:pt x="782" y="1719"/>
                    </a:cubicBezTo>
                    <a:lnTo>
                      <a:pt x="782" y="1719"/>
                    </a:lnTo>
                    <a:cubicBezTo>
                      <a:pt x="784" y="1722"/>
                      <a:pt x="786" y="1725"/>
                      <a:pt x="788" y="1728"/>
                    </a:cubicBezTo>
                    <a:lnTo>
                      <a:pt x="788" y="1728"/>
                    </a:lnTo>
                    <a:lnTo>
                      <a:pt x="785" y="1718"/>
                    </a:lnTo>
                    <a:close/>
                    <a:moveTo>
                      <a:pt x="609" y="1597"/>
                    </a:moveTo>
                    <a:lnTo>
                      <a:pt x="609" y="1597"/>
                    </a:lnTo>
                    <a:cubicBezTo>
                      <a:pt x="654" y="1627"/>
                      <a:pt x="699" y="1665"/>
                      <a:pt x="740" y="1705"/>
                    </a:cubicBezTo>
                    <a:lnTo>
                      <a:pt x="740" y="1705"/>
                    </a:lnTo>
                    <a:cubicBezTo>
                      <a:pt x="740" y="1705"/>
                      <a:pt x="741" y="1706"/>
                      <a:pt x="741" y="1706"/>
                    </a:cubicBezTo>
                    <a:lnTo>
                      <a:pt x="741" y="1706"/>
                    </a:lnTo>
                    <a:cubicBezTo>
                      <a:pt x="745" y="1718"/>
                      <a:pt x="750" y="1730"/>
                      <a:pt x="755" y="1743"/>
                    </a:cubicBezTo>
                    <a:lnTo>
                      <a:pt x="755" y="1743"/>
                    </a:lnTo>
                    <a:cubicBezTo>
                      <a:pt x="711" y="1699"/>
                      <a:pt x="663" y="1651"/>
                      <a:pt x="611" y="1598"/>
                    </a:cubicBezTo>
                    <a:lnTo>
                      <a:pt x="611" y="1598"/>
                    </a:lnTo>
                    <a:lnTo>
                      <a:pt x="755" y="1743"/>
                    </a:lnTo>
                    <a:lnTo>
                      <a:pt x="755" y="1743"/>
                    </a:lnTo>
                    <a:cubicBezTo>
                      <a:pt x="755" y="1743"/>
                      <a:pt x="755" y="1743"/>
                      <a:pt x="755" y="1743"/>
                    </a:cubicBezTo>
                    <a:lnTo>
                      <a:pt x="755" y="1743"/>
                    </a:lnTo>
                    <a:cubicBezTo>
                      <a:pt x="761" y="1749"/>
                      <a:pt x="767" y="1755"/>
                      <a:pt x="773" y="1761"/>
                    </a:cubicBezTo>
                    <a:lnTo>
                      <a:pt x="773" y="1761"/>
                    </a:lnTo>
                    <a:cubicBezTo>
                      <a:pt x="773" y="1761"/>
                      <a:pt x="774" y="1761"/>
                      <a:pt x="774" y="1761"/>
                    </a:cubicBezTo>
                    <a:lnTo>
                      <a:pt x="755" y="1743"/>
                    </a:lnTo>
                    <a:lnTo>
                      <a:pt x="755" y="1743"/>
                    </a:lnTo>
                    <a:cubicBezTo>
                      <a:pt x="758" y="1750"/>
                      <a:pt x="761" y="1756"/>
                      <a:pt x="763" y="1763"/>
                    </a:cubicBezTo>
                    <a:lnTo>
                      <a:pt x="763" y="1763"/>
                    </a:lnTo>
                    <a:cubicBezTo>
                      <a:pt x="687" y="1680"/>
                      <a:pt x="626" y="1614"/>
                      <a:pt x="609" y="1597"/>
                    </a:cubicBezTo>
                    <a:lnTo>
                      <a:pt x="609" y="1597"/>
                    </a:lnTo>
                    <a:cubicBezTo>
                      <a:pt x="609" y="1597"/>
                      <a:pt x="609" y="1597"/>
                      <a:pt x="609" y="1597"/>
                    </a:cubicBezTo>
                    <a:lnTo>
                      <a:pt x="609" y="1597"/>
                    </a:lnTo>
                    <a:cubicBezTo>
                      <a:pt x="609" y="1597"/>
                      <a:pt x="609" y="1597"/>
                      <a:pt x="609" y="1597"/>
                    </a:cubicBezTo>
                    <a:close/>
                    <a:moveTo>
                      <a:pt x="783" y="1758"/>
                    </a:moveTo>
                    <a:lnTo>
                      <a:pt x="783" y="1758"/>
                    </a:lnTo>
                    <a:cubicBezTo>
                      <a:pt x="785" y="1763"/>
                      <a:pt x="786" y="1767"/>
                      <a:pt x="787" y="1771"/>
                    </a:cubicBezTo>
                    <a:lnTo>
                      <a:pt x="787" y="1771"/>
                    </a:lnTo>
                    <a:cubicBezTo>
                      <a:pt x="786" y="1769"/>
                      <a:pt x="785" y="1766"/>
                      <a:pt x="784" y="1764"/>
                    </a:cubicBezTo>
                    <a:lnTo>
                      <a:pt x="784" y="1764"/>
                    </a:lnTo>
                    <a:cubicBezTo>
                      <a:pt x="784" y="1762"/>
                      <a:pt x="784" y="1760"/>
                      <a:pt x="783" y="1758"/>
                    </a:cubicBezTo>
                    <a:close/>
                    <a:moveTo>
                      <a:pt x="787" y="1774"/>
                    </a:moveTo>
                    <a:cubicBezTo>
                      <a:pt x="787" y="1775"/>
                      <a:pt x="788" y="1775"/>
                      <a:pt x="789" y="1776"/>
                    </a:cubicBezTo>
                    <a:lnTo>
                      <a:pt x="789" y="1776"/>
                    </a:lnTo>
                    <a:cubicBezTo>
                      <a:pt x="789" y="1776"/>
                      <a:pt x="789" y="1777"/>
                      <a:pt x="789" y="1777"/>
                    </a:cubicBezTo>
                    <a:lnTo>
                      <a:pt x="789" y="1777"/>
                    </a:lnTo>
                    <a:lnTo>
                      <a:pt x="787" y="1774"/>
                    </a:lnTo>
                    <a:lnTo>
                      <a:pt x="787" y="1774"/>
                    </a:lnTo>
                    <a:cubicBezTo>
                      <a:pt x="787" y="1774"/>
                      <a:pt x="787" y="1774"/>
                      <a:pt x="787" y="1774"/>
                    </a:cubicBezTo>
                    <a:close/>
                    <a:moveTo>
                      <a:pt x="801" y="1775"/>
                    </a:moveTo>
                    <a:lnTo>
                      <a:pt x="801" y="1775"/>
                    </a:lnTo>
                    <a:cubicBezTo>
                      <a:pt x="801" y="1775"/>
                      <a:pt x="801" y="1776"/>
                      <a:pt x="801" y="1776"/>
                    </a:cubicBezTo>
                    <a:lnTo>
                      <a:pt x="801" y="1776"/>
                    </a:lnTo>
                    <a:lnTo>
                      <a:pt x="802" y="1777"/>
                    </a:lnTo>
                    <a:lnTo>
                      <a:pt x="802" y="1777"/>
                    </a:lnTo>
                    <a:cubicBezTo>
                      <a:pt x="801" y="1776"/>
                      <a:pt x="801" y="1776"/>
                      <a:pt x="801" y="1775"/>
                    </a:cubicBezTo>
                    <a:lnTo>
                      <a:pt x="801" y="1775"/>
                    </a:lnTo>
                    <a:cubicBezTo>
                      <a:pt x="801" y="1775"/>
                      <a:pt x="801" y="1775"/>
                      <a:pt x="801" y="1775"/>
                    </a:cubicBezTo>
                    <a:close/>
                    <a:moveTo>
                      <a:pt x="790" y="1764"/>
                    </a:moveTo>
                    <a:cubicBezTo>
                      <a:pt x="790" y="1764"/>
                      <a:pt x="791" y="1765"/>
                      <a:pt x="792" y="1765"/>
                    </a:cubicBezTo>
                    <a:lnTo>
                      <a:pt x="792" y="1765"/>
                    </a:lnTo>
                    <a:cubicBezTo>
                      <a:pt x="793" y="1767"/>
                      <a:pt x="794" y="1769"/>
                      <a:pt x="795" y="1771"/>
                    </a:cubicBezTo>
                    <a:lnTo>
                      <a:pt x="795" y="1771"/>
                    </a:lnTo>
                    <a:cubicBezTo>
                      <a:pt x="796" y="1775"/>
                      <a:pt x="796" y="1779"/>
                      <a:pt x="797" y="1783"/>
                    </a:cubicBezTo>
                    <a:lnTo>
                      <a:pt x="797" y="1783"/>
                    </a:lnTo>
                    <a:cubicBezTo>
                      <a:pt x="794" y="1777"/>
                      <a:pt x="792" y="1771"/>
                      <a:pt x="790" y="1764"/>
                    </a:cubicBezTo>
                    <a:close/>
                    <a:moveTo>
                      <a:pt x="788" y="1768"/>
                    </a:moveTo>
                    <a:cubicBezTo>
                      <a:pt x="791" y="1773"/>
                      <a:pt x="793" y="1778"/>
                      <a:pt x="796" y="1783"/>
                    </a:cubicBezTo>
                    <a:lnTo>
                      <a:pt x="796" y="1783"/>
                    </a:lnTo>
                    <a:cubicBezTo>
                      <a:pt x="795" y="1782"/>
                      <a:pt x="793" y="1781"/>
                      <a:pt x="792" y="1779"/>
                    </a:cubicBezTo>
                    <a:lnTo>
                      <a:pt x="792" y="1779"/>
                    </a:lnTo>
                    <a:cubicBezTo>
                      <a:pt x="792" y="1779"/>
                      <a:pt x="792" y="1780"/>
                      <a:pt x="792" y="1780"/>
                    </a:cubicBezTo>
                    <a:lnTo>
                      <a:pt x="792" y="1780"/>
                    </a:lnTo>
                    <a:lnTo>
                      <a:pt x="790" y="1778"/>
                    </a:lnTo>
                    <a:lnTo>
                      <a:pt x="790" y="1778"/>
                    </a:lnTo>
                    <a:cubicBezTo>
                      <a:pt x="790" y="1778"/>
                      <a:pt x="790" y="1777"/>
                      <a:pt x="790" y="1777"/>
                    </a:cubicBezTo>
                    <a:lnTo>
                      <a:pt x="790" y="1777"/>
                    </a:lnTo>
                    <a:cubicBezTo>
                      <a:pt x="791" y="1778"/>
                      <a:pt x="791" y="1779"/>
                      <a:pt x="792" y="1779"/>
                    </a:cubicBezTo>
                    <a:lnTo>
                      <a:pt x="792" y="1779"/>
                    </a:lnTo>
                    <a:cubicBezTo>
                      <a:pt x="790" y="1774"/>
                      <a:pt x="789" y="1771"/>
                      <a:pt x="788" y="1768"/>
                    </a:cubicBezTo>
                    <a:close/>
                    <a:moveTo>
                      <a:pt x="797" y="1784"/>
                    </a:moveTo>
                    <a:lnTo>
                      <a:pt x="797" y="1784"/>
                    </a:lnTo>
                    <a:cubicBezTo>
                      <a:pt x="798" y="1786"/>
                      <a:pt x="800" y="1787"/>
                      <a:pt x="801" y="1788"/>
                    </a:cubicBezTo>
                    <a:lnTo>
                      <a:pt x="801" y="1788"/>
                    </a:lnTo>
                    <a:cubicBezTo>
                      <a:pt x="801" y="1788"/>
                      <a:pt x="801" y="1788"/>
                      <a:pt x="801" y="1788"/>
                    </a:cubicBezTo>
                    <a:lnTo>
                      <a:pt x="801" y="1788"/>
                    </a:lnTo>
                    <a:lnTo>
                      <a:pt x="797" y="1785"/>
                    </a:lnTo>
                    <a:lnTo>
                      <a:pt x="797" y="1785"/>
                    </a:lnTo>
                    <a:cubicBezTo>
                      <a:pt x="797" y="1785"/>
                      <a:pt x="797" y="1785"/>
                      <a:pt x="797" y="1784"/>
                    </a:cubicBezTo>
                    <a:close/>
                    <a:moveTo>
                      <a:pt x="801" y="1778"/>
                    </a:moveTo>
                    <a:lnTo>
                      <a:pt x="801" y="1778"/>
                    </a:lnTo>
                    <a:cubicBezTo>
                      <a:pt x="801" y="1779"/>
                      <a:pt x="802" y="1780"/>
                      <a:pt x="803" y="1781"/>
                    </a:cubicBezTo>
                    <a:lnTo>
                      <a:pt x="803" y="1781"/>
                    </a:lnTo>
                    <a:lnTo>
                      <a:pt x="803" y="1782"/>
                    </a:lnTo>
                    <a:lnTo>
                      <a:pt x="804" y="1790"/>
                    </a:lnTo>
                    <a:lnTo>
                      <a:pt x="804" y="1790"/>
                    </a:lnTo>
                    <a:cubicBezTo>
                      <a:pt x="803" y="1787"/>
                      <a:pt x="802" y="1783"/>
                      <a:pt x="801" y="1780"/>
                    </a:cubicBezTo>
                    <a:lnTo>
                      <a:pt x="801" y="1780"/>
                    </a:lnTo>
                    <a:cubicBezTo>
                      <a:pt x="801" y="1780"/>
                      <a:pt x="801" y="1779"/>
                      <a:pt x="801" y="1778"/>
                    </a:cubicBezTo>
                    <a:close/>
                    <a:moveTo>
                      <a:pt x="801" y="1788"/>
                    </a:moveTo>
                    <a:lnTo>
                      <a:pt x="801" y="1788"/>
                    </a:lnTo>
                    <a:cubicBezTo>
                      <a:pt x="802" y="1789"/>
                      <a:pt x="803" y="1790"/>
                      <a:pt x="804" y="1791"/>
                    </a:cubicBezTo>
                    <a:lnTo>
                      <a:pt x="804" y="1791"/>
                    </a:lnTo>
                    <a:lnTo>
                      <a:pt x="804" y="1792"/>
                    </a:lnTo>
                    <a:lnTo>
                      <a:pt x="801" y="1789"/>
                    </a:lnTo>
                    <a:lnTo>
                      <a:pt x="801" y="1789"/>
                    </a:lnTo>
                    <a:cubicBezTo>
                      <a:pt x="801" y="1788"/>
                      <a:pt x="801" y="1788"/>
                      <a:pt x="801" y="1788"/>
                    </a:cubicBezTo>
                    <a:close/>
                    <a:moveTo>
                      <a:pt x="804" y="1792"/>
                    </a:moveTo>
                    <a:lnTo>
                      <a:pt x="804" y="1792"/>
                    </a:lnTo>
                    <a:cubicBezTo>
                      <a:pt x="804" y="1792"/>
                      <a:pt x="805" y="1792"/>
                      <a:pt x="805" y="1792"/>
                    </a:cubicBezTo>
                    <a:lnTo>
                      <a:pt x="805" y="1792"/>
                    </a:lnTo>
                    <a:lnTo>
                      <a:pt x="804" y="1792"/>
                    </a:lnTo>
                    <a:lnTo>
                      <a:pt x="804" y="1792"/>
                    </a:lnTo>
                    <a:cubicBezTo>
                      <a:pt x="804" y="1792"/>
                      <a:pt x="804" y="1792"/>
                      <a:pt x="804" y="1792"/>
                    </a:cubicBezTo>
                    <a:close/>
                    <a:moveTo>
                      <a:pt x="792" y="1780"/>
                    </a:moveTo>
                    <a:lnTo>
                      <a:pt x="796" y="1784"/>
                    </a:lnTo>
                    <a:lnTo>
                      <a:pt x="796" y="1784"/>
                    </a:lnTo>
                    <a:cubicBezTo>
                      <a:pt x="796" y="1784"/>
                      <a:pt x="796" y="1783"/>
                      <a:pt x="796" y="1783"/>
                    </a:cubicBezTo>
                    <a:lnTo>
                      <a:pt x="796" y="1783"/>
                    </a:lnTo>
                    <a:cubicBezTo>
                      <a:pt x="796" y="1783"/>
                      <a:pt x="796" y="1784"/>
                      <a:pt x="797" y="1784"/>
                    </a:cubicBezTo>
                    <a:lnTo>
                      <a:pt x="797" y="1784"/>
                    </a:lnTo>
                    <a:cubicBezTo>
                      <a:pt x="797" y="1784"/>
                      <a:pt x="797" y="1784"/>
                      <a:pt x="797" y="1784"/>
                    </a:cubicBezTo>
                    <a:lnTo>
                      <a:pt x="797" y="1784"/>
                    </a:lnTo>
                    <a:lnTo>
                      <a:pt x="796" y="1784"/>
                    </a:lnTo>
                    <a:lnTo>
                      <a:pt x="796" y="1784"/>
                    </a:lnTo>
                    <a:cubicBezTo>
                      <a:pt x="796" y="1784"/>
                      <a:pt x="797" y="1785"/>
                      <a:pt x="797" y="1785"/>
                    </a:cubicBezTo>
                    <a:lnTo>
                      <a:pt x="797" y="1785"/>
                    </a:lnTo>
                    <a:cubicBezTo>
                      <a:pt x="797" y="1787"/>
                      <a:pt x="797" y="1790"/>
                      <a:pt x="797" y="1792"/>
                    </a:cubicBezTo>
                    <a:lnTo>
                      <a:pt x="797" y="1792"/>
                    </a:lnTo>
                    <a:cubicBezTo>
                      <a:pt x="795" y="1788"/>
                      <a:pt x="794" y="1783"/>
                      <a:pt x="792" y="1780"/>
                    </a:cubicBezTo>
                    <a:close/>
                    <a:moveTo>
                      <a:pt x="799" y="1789"/>
                    </a:moveTo>
                    <a:cubicBezTo>
                      <a:pt x="800" y="1791"/>
                      <a:pt x="800" y="1792"/>
                      <a:pt x="801" y="1793"/>
                    </a:cubicBezTo>
                    <a:lnTo>
                      <a:pt x="801" y="1793"/>
                    </a:lnTo>
                    <a:cubicBezTo>
                      <a:pt x="801" y="1792"/>
                      <a:pt x="801" y="1791"/>
                      <a:pt x="801" y="1790"/>
                    </a:cubicBezTo>
                    <a:lnTo>
                      <a:pt x="801" y="1790"/>
                    </a:lnTo>
                    <a:cubicBezTo>
                      <a:pt x="801" y="1791"/>
                      <a:pt x="801" y="1793"/>
                      <a:pt x="802" y="1795"/>
                    </a:cubicBezTo>
                    <a:lnTo>
                      <a:pt x="802" y="1795"/>
                    </a:lnTo>
                    <a:cubicBezTo>
                      <a:pt x="801" y="1794"/>
                      <a:pt x="801" y="1794"/>
                      <a:pt x="801" y="1793"/>
                    </a:cubicBezTo>
                    <a:lnTo>
                      <a:pt x="801" y="1793"/>
                    </a:lnTo>
                    <a:cubicBezTo>
                      <a:pt x="801" y="1794"/>
                      <a:pt x="801" y="1794"/>
                      <a:pt x="801" y="1795"/>
                    </a:cubicBezTo>
                    <a:lnTo>
                      <a:pt x="801" y="1795"/>
                    </a:lnTo>
                    <a:cubicBezTo>
                      <a:pt x="800" y="1793"/>
                      <a:pt x="800" y="1791"/>
                      <a:pt x="799" y="1789"/>
                    </a:cubicBezTo>
                    <a:close/>
                    <a:moveTo>
                      <a:pt x="790" y="1786"/>
                    </a:moveTo>
                    <a:cubicBezTo>
                      <a:pt x="791" y="1787"/>
                      <a:pt x="792" y="1789"/>
                      <a:pt x="794" y="1791"/>
                    </a:cubicBezTo>
                    <a:lnTo>
                      <a:pt x="794" y="1791"/>
                    </a:lnTo>
                    <a:cubicBezTo>
                      <a:pt x="794" y="1794"/>
                      <a:pt x="795" y="1796"/>
                      <a:pt x="796" y="1798"/>
                    </a:cubicBezTo>
                    <a:lnTo>
                      <a:pt x="796" y="1798"/>
                    </a:lnTo>
                    <a:cubicBezTo>
                      <a:pt x="795" y="1797"/>
                      <a:pt x="794" y="1796"/>
                      <a:pt x="792" y="1795"/>
                    </a:cubicBezTo>
                    <a:lnTo>
                      <a:pt x="792" y="1795"/>
                    </a:lnTo>
                    <a:cubicBezTo>
                      <a:pt x="792" y="1792"/>
                      <a:pt x="791" y="1789"/>
                      <a:pt x="790" y="1786"/>
                    </a:cubicBezTo>
                    <a:close/>
                    <a:moveTo>
                      <a:pt x="807" y="1794"/>
                    </a:moveTo>
                    <a:lnTo>
                      <a:pt x="809" y="1804"/>
                    </a:lnTo>
                    <a:lnTo>
                      <a:pt x="809" y="1804"/>
                    </a:lnTo>
                    <a:cubicBezTo>
                      <a:pt x="810" y="1802"/>
                      <a:pt x="810" y="1800"/>
                      <a:pt x="810" y="1797"/>
                    </a:cubicBezTo>
                    <a:lnTo>
                      <a:pt x="810" y="1797"/>
                    </a:lnTo>
                    <a:lnTo>
                      <a:pt x="807" y="1794"/>
                    </a:lnTo>
                    <a:close/>
                    <a:moveTo>
                      <a:pt x="801" y="1802"/>
                    </a:moveTo>
                    <a:lnTo>
                      <a:pt x="801" y="1802"/>
                    </a:lnTo>
                    <a:cubicBezTo>
                      <a:pt x="802" y="1803"/>
                      <a:pt x="802" y="1804"/>
                      <a:pt x="803" y="1805"/>
                    </a:cubicBezTo>
                    <a:lnTo>
                      <a:pt x="803" y="1805"/>
                    </a:lnTo>
                    <a:cubicBezTo>
                      <a:pt x="803" y="1806"/>
                      <a:pt x="803" y="1806"/>
                      <a:pt x="803" y="1806"/>
                    </a:cubicBezTo>
                    <a:lnTo>
                      <a:pt x="803" y="1806"/>
                    </a:lnTo>
                    <a:cubicBezTo>
                      <a:pt x="803" y="1806"/>
                      <a:pt x="803" y="1806"/>
                      <a:pt x="802" y="1805"/>
                    </a:cubicBezTo>
                    <a:lnTo>
                      <a:pt x="802" y="1805"/>
                    </a:lnTo>
                    <a:cubicBezTo>
                      <a:pt x="802" y="1805"/>
                      <a:pt x="801" y="1804"/>
                      <a:pt x="801" y="1803"/>
                    </a:cubicBezTo>
                    <a:lnTo>
                      <a:pt x="801" y="1803"/>
                    </a:lnTo>
                    <a:cubicBezTo>
                      <a:pt x="801" y="1803"/>
                      <a:pt x="801" y="1803"/>
                      <a:pt x="801" y="1802"/>
                    </a:cubicBezTo>
                    <a:close/>
                    <a:moveTo>
                      <a:pt x="802" y="1795"/>
                    </a:moveTo>
                    <a:lnTo>
                      <a:pt x="802" y="1795"/>
                    </a:lnTo>
                    <a:cubicBezTo>
                      <a:pt x="803" y="1797"/>
                      <a:pt x="804" y="1799"/>
                      <a:pt x="805" y="1802"/>
                    </a:cubicBezTo>
                    <a:lnTo>
                      <a:pt x="805" y="1802"/>
                    </a:lnTo>
                    <a:lnTo>
                      <a:pt x="806" y="1806"/>
                    </a:lnTo>
                    <a:lnTo>
                      <a:pt x="806" y="1806"/>
                    </a:lnTo>
                    <a:cubicBezTo>
                      <a:pt x="804" y="1803"/>
                      <a:pt x="803" y="1800"/>
                      <a:pt x="802" y="1797"/>
                    </a:cubicBezTo>
                    <a:lnTo>
                      <a:pt x="802" y="1797"/>
                    </a:lnTo>
                    <a:cubicBezTo>
                      <a:pt x="802" y="1800"/>
                      <a:pt x="803" y="1802"/>
                      <a:pt x="803" y="1805"/>
                    </a:cubicBezTo>
                    <a:lnTo>
                      <a:pt x="803" y="1805"/>
                    </a:lnTo>
                    <a:cubicBezTo>
                      <a:pt x="802" y="1803"/>
                      <a:pt x="802" y="1802"/>
                      <a:pt x="801" y="1800"/>
                    </a:cubicBezTo>
                    <a:lnTo>
                      <a:pt x="801" y="1800"/>
                    </a:lnTo>
                    <a:cubicBezTo>
                      <a:pt x="801" y="1799"/>
                      <a:pt x="801" y="1797"/>
                      <a:pt x="801" y="1795"/>
                    </a:cubicBezTo>
                    <a:lnTo>
                      <a:pt x="801" y="1795"/>
                    </a:lnTo>
                    <a:cubicBezTo>
                      <a:pt x="801" y="1796"/>
                      <a:pt x="802" y="1796"/>
                      <a:pt x="802" y="1797"/>
                    </a:cubicBezTo>
                    <a:lnTo>
                      <a:pt x="802" y="1797"/>
                    </a:lnTo>
                    <a:cubicBezTo>
                      <a:pt x="802" y="1796"/>
                      <a:pt x="802" y="1795"/>
                      <a:pt x="802" y="1795"/>
                    </a:cubicBezTo>
                    <a:close/>
                    <a:moveTo>
                      <a:pt x="804" y="1807"/>
                    </a:moveTo>
                    <a:lnTo>
                      <a:pt x="804" y="1807"/>
                    </a:lnTo>
                    <a:cubicBezTo>
                      <a:pt x="804" y="1807"/>
                      <a:pt x="805" y="1808"/>
                      <a:pt x="805" y="1809"/>
                    </a:cubicBezTo>
                    <a:lnTo>
                      <a:pt x="805" y="1809"/>
                    </a:lnTo>
                    <a:cubicBezTo>
                      <a:pt x="805" y="1808"/>
                      <a:pt x="805" y="1808"/>
                      <a:pt x="804" y="1808"/>
                    </a:cubicBezTo>
                    <a:lnTo>
                      <a:pt x="804" y="1808"/>
                    </a:lnTo>
                    <a:cubicBezTo>
                      <a:pt x="804" y="1807"/>
                      <a:pt x="804" y="1807"/>
                      <a:pt x="804" y="1807"/>
                    </a:cubicBezTo>
                    <a:close/>
                    <a:moveTo>
                      <a:pt x="805" y="1802"/>
                    </a:moveTo>
                    <a:lnTo>
                      <a:pt x="805" y="1802"/>
                    </a:lnTo>
                    <a:cubicBezTo>
                      <a:pt x="807" y="1805"/>
                      <a:pt x="808" y="1807"/>
                      <a:pt x="809" y="1810"/>
                    </a:cubicBezTo>
                    <a:lnTo>
                      <a:pt x="809" y="1810"/>
                    </a:lnTo>
                    <a:cubicBezTo>
                      <a:pt x="809" y="1809"/>
                      <a:pt x="809" y="1808"/>
                      <a:pt x="809" y="1807"/>
                    </a:cubicBezTo>
                    <a:lnTo>
                      <a:pt x="809" y="1807"/>
                    </a:lnTo>
                    <a:cubicBezTo>
                      <a:pt x="810" y="1810"/>
                      <a:pt x="811" y="1812"/>
                      <a:pt x="811" y="1814"/>
                    </a:cubicBezTo>
                    <a:lnTo>
                      <a:pt x="811" y="1814"/>
                    </a:lnTo>
                    <a:cubicBezTo>
                      <a:pt x="811" y="1813"/>
                      <a:pt x="810" y="1811"/>
                      <a:pt x="809" y="1810"/>
                    </a:cubicBezTo>
                    <a:lnTo>
                      <a:pt x="809" y="1810"/>
                    </a:lnTo>
                    <a:cubicBezTo>
                      <a:pt x="809" y="1811"/>
                      <a:pt x="809" y="1812"/>
                      <a:pt x="809" y="1813"/>
                    </a:cubicBezTo>
                    <a:lnTo>
                      <a:pt x="809" y="1813"/>
                    </a:lnTo>
                    <a:cubicBezTo>
                      <a:pt x="808" y="1812"/>
                      <a:pt x="808" y="1811"/>
                      <a:pt x="807" y="1811"/>
                    </a:cubicBezTo>
                    <a:lnTo>
                      <a:pt x="807" y="1811"/>
                    </a:lnTo>
                    <a:cubicBezTo>
                      <a:pt x="807" y="1810"/>
                      <a:pt x="806" y="1808"/>
                      <a:pt x="806" y="1807"/>
                    </a:cubicBezTo>
                    <a:lnTo>
                      <a:pt x="806" y="1807"/>
                    </a:lnTo>
                    <a:cubicBezTo>
                      <a:pt x="806" y="1805"/>
                      <a:pt x="805" y="1804"/>
                      <a:pt x="805" y="1802"/>
                    </a:cubicBezTo>
                    <a:close/>
                    <a:moveTo>
                      <a:pt x="809" y="1813"/>
                    </a:moveTo>
                    <a:lnTo>
                      <a:pt x="809" y="1813"/>
                    </a:lnTo>
                    <a:cubicBezTo>
                      <a:pt x="810" y="1814"/>
                      <a:pt x="811" y="1815"/>
                      <a:pt x="812" y="1816"/>
                    </a:cubicBezTo>
                    <a:lnTo>
                      <a:pt x="812" y="1816"/>
                    </a:lnTo>
                    <a:cubicBezTo>
                      <a:pt x="812" y="1818"/>
                      <a:pt x="813" y="1819"/>
                      <a:pt x="813" y="1821"/>
                    </a:cubicBezTo>
                    <a:lnTo>
                      <a:pt x="813" y="1821"/>
                    </a:lnTo>
                    <a:cubicBezTo>
                      <a:pt x="812" y="1819"/>
                      <a:pt x="810" y="1816"/>
                      <a:pt x="809" y="1814"/>
                    </a:cubicBezTo>
                    <a:lnTo>
                      <a:pt x="809" y="1814"/>
                    </a:lnTo>
                    <a:cubicBezTo>
                      <a:pt x="809" y="1814"/>
                      <a:pt x="809" y="1814"/>
                      <a:pt x="809" y="1815"/>
                    </a:cubicBezTo>
                    <a:lnTo>
                      <a:pt x="809" y="1815"/>
                    </a:lnTo>
                    <a:cubicBezTo>
                      <a:pt x="809" y="1814"/>
                      <a:pt x="808" y="1814"/>
                      <a:pt x="808" y="1813"/>
                    </a:cubicBezTo>
                    <a:lnTo>
                      <a:pt x="808" y="1813"/>
                    </a:lnTo>
                    <a:cubicBezTo>
                      <a:pt x="808" y="1813"/>
                      <a:pt x="809" y="1814"/>
                      <a:pt x="809" y="1814"/>
                    </a:cubicBezTo>
                    <a:lnTo>
                      <a:pt x="809" y="1814"/>
                    </a:lnTo>
                    <a:cubicBezTo>
                      <a:pt x="809" y="1814"/>
                      <a:pt x="809" y="1813"/>
                      <a:pt x="809" y="1813"/>
                    </a:cubicBezTo>
                    <a:close/>
                    <a:moveTo>
                      <a:pt x="809" y="1815"/>
                    </a:moveTo>
                    <a:cubicBezTo>
                      <a:pt x="811" y="1819"/>
                      <a:pt x="812" y="1824"/>
                      <a:pt x="814" y="1828"/>
                    </a:cubicBezTo>
                    <a:lnTo>
                      <a:pt x="814" y="1828"/>
                    </a:lnTo>
                    <a:cubicBezTo>
                      <a:pt x="812" y="1824"/>
                      <a:pt x="810" y="1820"/>
                      <a:pt x="809" y="1817"/>
                    </a:cubicBezTo>
                    <a:lnTo>
                      <a:pt x="809" y="1817"/>
                    </a:lnTo>
                    <a:cubicBezTo>
                      <a:pt x="809" y="1816"/>
                      <a:pt x="809" y="1815"/>
                      <a:pt x="809" y="1815"/>
                    </a:cubicBezTo>
                    <a:close/>
                    <a:moveTo>
                      <a:pt x="814" y="1819"/>
                    </a:moveTo>
                    <a:cubicBezTo>
                      <a:pt x="815" y="1822"/>
                      <a:pt x="817" y="1825"/>
                      <a:pt x="818" y="1829"/>
                    </a:cubicBezTo>
                    <a:lnTo>
                      <a:pt x="818" y="1829"/>
                    </a:lnTo>
                    <a:cubicBezTo>
                      <a:pt x="817" y="1827"/>
                      <a:pt x="816" y="1825"/>
                      <a:pt x="815" y="1823"/>
                    </a:cubicBezTo>
                    <a:lnTo>
                      <a:pt x="815" y="1823"/>
                    </a:lnTo>
                    <a:lnTo>
                      <a:pt x="814" y="1819"/>
                    </a:lnTo>
                    <a:close/>
                    <a:moveTo>
                      <a:pt x="814" y="1828"/>
                    </a:moveTo>
                    <a:cubicBezTo>
                      <a:pt x="815" y="1830"/>
                      <a:pt x="817" y="1833"/>
                      <a:pt x="818" y="1836"/>
                    </a:cubicBezTo>
                    <a:lnTo>
                      <a:pt x="818" y="1836"/>
                    </a:lnTo>
                    <a:cubicBezTo>
                      <a:pt x="819" y="1838"/>
                      <a:pt x="819" y="1840"/>
                      <a:pt x="820" y="1843"/>
                    </a:cubicBezTo>
                    <a:lnTo>
                      <a:pt x="820" y="1843"/>
                    </a:lnTo>
                    <a:cubicBezTo>
                      <a:pt x="818" y="1838"/>
                      <a:pt x="816" y="1833"/>
                      <a:pt x="814" y="1828"/>
                    </a:cubicBezTo>
                    <a:close/>
                    <a:moveTo>
                      <a:pt x="807" y="1838"/>
                    </a:moveTo>
                    <a:lnTo>
                      <a:pt x="807" y="1838"/>
                    </a:lnTo>
                    <a:cubicBezTo>
                      <a:pt x="808" y="1842"/>
                      <a:pt x="808" y="1845"/>
                      <a:pt x="809" y="1849"/>
                    </a:cubicBezTo>
                    <a:lnTo>
                      <a:pt x="809" y="1849"/>
                    </a:lnTo>
                    <a:cubicBezTo>
                      <a:pt x="808" y="1848"/>
                      <a:pt x="808" y="1848"/>
                      <a:pt x="807" y="1847"/>
                    </a:cubicBezTo>
                    <a:lnTo>
                      <a:pt x="807" y="1847"/>
                    </a:lnTo>
                    <a:cubicBezTo>
                      <a:pt x="807" y="1847"/>
                      <a:pt x="807" y="1847"/>
                      <a:pt x="807" y="1847"/>
                    </a:cubicBezTo>
                    <a:lnTo>
                      <a:pt x="807" y="1847"/>
                    </a:lnTo>
                    <a:cubicBezTo>
                      <a:pt x="807" y="1844"/>
                      <a:pt x="807" y="1841"/>
                      <a:pt x="807" y="1838"/>
                    </a:cubicBezTo>
                    <a:close/>
                    <a:moveTo>
                      <a:pt x="809" y="1841"/>
                    </a:moveTo>
                    <a:lnTo>
                      <a:pt x="809" y="1841"/>
                    </a:lnTo>
                    <a:cubicBezTo>
                      <a:pt x="809" y="1841"/>
                      <a:pt x="809" y="1842"/>
                      <a:pt x="809" y="1842"/>
                    </a:cubicBezTo>
                    <a:lnTo>
                      <a:pt x="809" y="1842"/>
                    </a:lnTo>
                    <a:lnTo>
                      <a:pt x="810" y="1849"/>
                    </a:lnTo>
                    <a:lnTo>
                      <a:pt x="810" y="1849"/>
                    </a:lnTo>
                    <a:cubicBezTo>
                      <a:pt x="810" y="1849"/>
                      <a:pt x="810" y="1849"/>
                      <a:pt x="810" y="1849"/>
                    </a:cubicBezTo>
                    <a:lnTo>
                      <a:pt x="810" y="1849"/>
                    </a:lnTo>
                    <a:cubicBezTo>
                      <a:pt x="809" y="1846"/>
                      <a:pt x="809" y="1844"/>
                      <a:pt x="809" y="1841"/>
                    </a:cubicBezTo>
                    <a:close/>
                    <a:moveTo>
                      <a:pt x="808" y="1849"/>
                    </a:moveTo>
                    <a:cubicBezTo>
                      <a:pt x="808" y="1850"/>
                      <a:pt x="809" y="1850"/>
                      <a:pt x="809" y="1851"/>
                    </a:cubicBezTo>
                    <a:lnTo>
                      <a:pt x="809" y="1851"/>
                    </a:lnTo>
                    <a:cubicBezTo>
                      <a:pt x="810" y="1854"/>
                      <a:pt x="810" y="1856"/>
                      <a:pt x="810" y="1859"/>
                    </a:cubicBezTo>
                    <a:lnTo>
                      <a:pt x="810" y="1859"/>
                    </a:lnTo>
                    <a:cubicBezTo>
                      <a:pt x="809" y="1856"/>
                      <a:pt x="808" y="1853"/>
                      <a:pt x="808" y="1849"/>
                    </a:cubicBezTo>
                    <a:close/>
                    <a:moveTo>
                      <a:pt x="810" y="1852"/>
                    </a:moveTo>
                    <a:cubicBezTo>
                      <a:pt x="810" y="1852"/>
                      <a:pt x="810" y="1852"/>
                      <a:pt x="810" y="1852"/>
                    </a:cubicBezTo>
                    <a:lnTo>
                      <a:pt x="810" y="1852"/>
                    </a:lnTo>
                    <a:lnTo>
                      <a:pt x="811" y="1862"/>
                    </a:lnTo>
                    <a:lnTo>
                      <a:pt x="811" y="1862"/>
                    </a:lnTo>
                    <a:cubicBezTo>
                      <a:pt x="811" y="1861"/>
                      <a:pt x="811" y="1861"/>
                      <a:pt x="811" y="1860"/>
                    </a:cubicBezTo>
                    <a:lnTo>
                      <a:pt x="811" y="1860"/>
                    </a:lnTo>
                    <a:cubicBezTo>
                      <a:pt x="810" y="1857"/>
                      <a:pt x="810" y="1854"/>
                      <a:pt x="810" y="1852"/>
                    </a:cubicBezTo>
                    <a:close/>
                    <a:moveTo>
                      <a:pt x="804" y="1784"/>
                    </a:moveTo>
                    <a:lnTo>
                      <a:pt x="806" y="1794"/>
                    </a:lnTo>
                    <a:lnTo>
                      <a:pt x="806" y="1794"/>
                    </a:lnTo>
                    <a:cubicBezTo>
                      <a:pt x="808" y="1795"/>
                      <a:pt x="809" y="1796"/>
                      <a:pt x="810" y="1797"/>
                    </a:cubicBezTo>
                    <a:lnTo>
                      <a:pt x="810" y="1797"/>
                    </a:lnTo>
                    <a:cubicBezTo>
                      <a:pt x="810" y="1795"/>
                      <a:pt x="810" y="1793"/>
                      <a:pt x="810" y="1791"/>
                    </a:cubicBezTo>
                    <a:lnTo>
                      <a:pt x="810" y="1791"/>
                    </a:lnTo>
                    <a:cubicBezTo>
                      <a:pt x="811" y="1793"/>
                      <a:pt x="812" y="1794"/>
                      <a:pt x="813" y="1795"/>
                    </a:cubicBezTo>
                    <a:lnTo>
                      <a:pt x="813" y="1795"/>
                    </a:lnTo>
                    <a:cubicBezTo>
                      <a:pt x="812" y="1794"/>
                      <a:pt x="811" y="1792"/>
                      <a:pt x="810" y="1791"/>
                    </a:cubicBezTo>
                    <a:lnTo>
                      <a:pt x="810" y="1791"/>
                    </a:lnTo>
                    <a:cubicBezTo>
                      <a:pt x="810" y="1790"/>
                      <a:pt x="810" y="1789"/>
                      <a:pt x="810" y="1788"/>
                    </a:cubicBezTo>
                    <a:lnTo>
                      <a:pt x="810" y="1788"/>
                    </a:lnTo>
                    <a:cubicBezTo>
                      <a:pt x="817" y="1796"/>
                      <a:pt x="824" y="1807"/>
                      <a:pt x="834" y="1821"/>
                    </a:cubicBezTo>
                    <a:lnTo>
                      <a:pt x="834" y="1821"/>
                    </a:lnTo>
                    <a:cubicBezTo>
                      <a:pt x="832" y="1819"/>
                      <a:pt x="829" y="1816"/>
                      <a:pt x="827" y="1814"/>
                    </a:cubicBezTo>
                    <a:lnTo>
                      <a:pt x="827" y="1814"/>
                    </a:lnTo>
                    <a:cubicBezTo>
                      <a:pt x="822" y="1807"/>
                      <a:pt x="817" y="1801"/>
                      <a:pt x="813" y="1795"/>
                    </a:cubicBezTo>
                    <a:lnTo>
                      <a:pt x="813" y="1795"/>
                    </a:lnTo>
                    <a:cubicBezTo>
                      <a:pt x="816" y="1799"/>
                      <a:pt x="818" y="1804"/>
                      <a:pt x="821" y="1808"/>
                    </a:cubicBezTo>
                    <a:lnTo>
                      <a:pt x="821" y="1808"/>
                    </a:lnTo>
                    <a:cubicBezTo>
                      <a:pt x="817" y="1804"/>
                      <a:pt x="814" y="1801"/>
                      <a:pt x="810" y="1797"/>
                    </a:cubicBezTo>
                    <a:lnTo>
                      <a:pt x="810" y="1797"/>
                    </a:lnTo>
                    <a:cubicBezTo>
                      <a:pt x="810" y="1797"/>
                      <a:pt x="810" y="1797"/>
                      <a:pt x="810" y="1797"/>
                    </a:cubicBezTo>
                    <a:lnTo>
                      <a:pt x="810" y="1797"/>
                    </a:lnTo>
                    <a:lnTo>
                      <a:pt x="822" y="1809"/>
                    </a:lnTo>
                    <a:lnTo>
                      <a:pt x="822" y="1809"/>
                    </a:lnTo>
                    <a:cubicBezTo>
                      <a:pt x="834" y="1829"/>
                      <a:pt x="845" y="1847"/>
                      <a:pt x="856" y="1864"/>
                    </a:cubicBezTo>
                    <a:lnTo>
                      <a:pt x="856" y="1864"/>
                    </a:lnTo>
                    <a:cubicBezTo>
                      <a:pt x="841" y="1848"/>
                      <a:pt x="827" y="1833"/>
                      <a:pt x="813" y="1817"/>
                    </a:cubicBezTo>
                    <a:lnTo>
                      <a:pt x="813" y="1817"/>
                    </a:lnTo>
                    <a:lnTo>
                      <a:pt x="814" y="1819"/>
                    </a:lnTo>
                    <a:lnTo>
                      <a:pt x="814" y="1819"/>
                    </a:lnTo>
                    <a:cubicBezTo>
                      <a:pt x="813" y="1818"/>
                      <a:pt x="813" y="1817"/>
                      <a:pt x="813" y="1817"/>
                    </a:cubicBezTo>
                    <a:lnTo>
                      <a:pt x="813" y="1817"/>
                    </a:lnTo>
                    <a:cubicBezTo>
                      <a:pt x="813" y="1817"/>
                      <a:pt x="813" y="1817"/>
                      <a:pt x="813" y="1817"/>
                    </a:cubicBezTo>
                    <a:lnTo>
                      <a:pt x="813" y="1817"/>
                    </a:lnTo>
                    <a:lnTo>
                      <a:pt x="809" y="1804"/>
                    </a:lnTo>
                    <a:lnTo>
                      <a:pt x="809" y="1804"/>
                    </a:lnTo>
                    <a:cubicBezTo>
                      <a:pt x="809" y="1805"/>
                      <a:pt x="809" y="1806"/>
                      <a:pt x="809" y="1807"/>
                    </a:cubicBezTo>
                    <a:lnTo>
                      <a:pt x="809" y="1807"/>
                    </a:lnTo>
                    <a:cubicBezTo>
                      <a:pt x="808" y="1802"/>
                      <a:pt x="806" y="1797"/>
                      <a:pt x="805" y="1792"/>
                    </a:cubicBezTo>
                    <a:lnTo>
                      <a:pt x="805" y="1792"/>
                    </a:lnTo>
                    <a:lnTo>
                      <a:pt x="807" y="1794"/>
                    </a:lnTo>
                    <a:lnTo>
                      <a:pt x="806" y="1794"/>
                    </a:lnTo>
                    <a:lnTo>
                      <a:pt x="806" y="1794"/>
                    </a:lnTo>
                    <a:cubicBezTo>
                      <a:pt x="806" y="1793"/>
                      <a:pt x="805" y="1792"/>
                      <a:pt x="804" y="1792"/>
                    </a:cubicBezTo>
                    <a:lnTo>
                      <a:pt x="804" y="1792"/>
                    </a:lnTo>
                    <a:cubicBezTo>
                      <a:pt x="804" y="1792"/>
                      <a:pt x="804" y="1792"/>
                      <a:pt x="804" y="1792"/>
                    </a:cubicBezTo>
                    <a:lnTo>
                      <a:pt x="804" y="1792"/>
                    </a:lnTo>
                    <a:cubicBezTo>
                      <a:pt x="804" y="1792"/>
                      <a:pt x="804" y="1792"/>
                      <a:pt x="804" y="1792"/>
                    </a:cubicBezTo>
                    <a:lnTo>
                      <a:pt x="804" y="1792"/>
                    </a:lnTo>
                    <a:cubicBezTo>
                      <a:pt x="804" y="1792"/>
                      <a:pt x="804" y="1792"/>
                      <a:pt x="804" y="1792"/>
                    </a:cubicBezTo>
                    <a:lnTo>
                      <a:pt x="804" y="1792"/>
                    </a:lnTo>
                    <a:cubicBezTo>
                      <a:pt x="804" y="1789"/>
                      <a:pt x="804" y="1787"/>
                      <a:pt x="804" y="1784"/>
                    </a:cubicBezTo>
                    <a:close/>
                    <a:moveTo>
                      <a:pt x="819" y="1839"/>
                    </a:moveTo>
                    <a:cubicBezTo>
                      <a:pt x="825" y="1849"/>
                      <a:pt x="830" y="1861"/>
                      <a:pt x="836" y="1872"/>
                    </a:cubicBezTo>
                    <a:lnTo>
                      <a:pt x="836" y="1872"/>
                    </a:lnTo>
                    <a:cubicBezTo>
                      <a:pt x="834" y="1871"/>
                      <a:pt x="832" y="1869"/>
                      <a:pt x="831" y="1868"/>
                    </a:cubicBezTo>
                    <a:lnTo>
                      <a:pt x="831" y="1868"/>
                    </a:lnTo>
                    <a:cubicBezTo>
                      <a:pt x="829" y="1863"/>
                      <a:pt x="827" y="1859"/>
                      <a:pt x="825" y="1856"/>
                    </a:cubicBezTo>
                    <a:lnTo>
                      <a:pt x="825" y="1856"/>
                    </a:lnTo>
                    <a:cubicBezTo>
                      <a:pt x="824" y="1853"/>
                      <a:pt x="823" y="1850"/>
                      <a:pt x="821" y="1846"/>
                    </a:cubicBezTo>
                    <a:lnTo>
                      <a:pt x="821" y="1846"/>
                    </a:lnTo>
                    <a:lnTo>
                      <a:pt x="822" y="1850"/>
                    </a:lnTo>
                    <a:lnTo>
                      <a:pt x="822" y="1850"/>
                    </a:lnTo>
                    <a:cubicBezTo>
                      <a:pt x="822" y="1849"/>
                      <a:pt x="822" y="1848"/>
                      <a:pt x="821" y="1848"/>
                    </a:cubicBezTo>
                    <a:lnTo>
                      <a:pt x="821" y="1848"/>
                    </a:lnTo>
                    <a:cubicBezTo>
                      <a:pt x="821" y="1846"/>
                      <a:pt x="820" y="1844"/>
                      <a:pt x="820" y="1843"/>
                    </a:cubicBezTo>
                    <a:lnTo>
                      <a:pt x="820" y="1843"/>
                    </a:lnTo>
                    <a:cubicBezTo>
                      <a:pt x="821" y="1844"/>
                      <a:pt x="821" y="1845"/>
                      <a:pt x="821" y="1846"/>
                    </a:cubicBezTo>
                    <a:lnTo>
                      <a:pt x="821" y="1846"/>
                    </a:lnTo>
                    <a:lnTo>
                      <a:pt x="819" y="1839"/>
                    </a:lnTo>
                    <a:close/>
                    <a:moveTo>
                      <a:pt x="817" y="1883"/>
                    </a:moveTo>
                    <a:lnTo>
                      <a:pt x="817" y="1883"/>
                    </a:lnTo>
                    <a:cubicBezTo>
                      <a:pt x="819" y="1885"/>
                      <a:pt x="820" y="1887"/>
                      <a:pt x="822" y="1888"/>
                    </a:cubicBezTo>
                    <a:lnTo>
                      <a:pt x="822" y="1888"/>
                    </a:lnTo>
                    <a:cubicBezTo>
                      <a:pt x="826" y="1903"/>
                      <a:pt x="828" y="1916"/>
                      <a:pt x="828" y="1924"/>
                    </a:cubicBezTo>
                    <a:lnTo>
                      <a:pt x="828" y="1924"/>
                    </a:lnTo>
                    <a:cubicBezTo>
                      <a:pt x="825" y="1911"/>
                      <a:pt x="821" y="1898"/>
                      <a:pt x="817" y="1883"/>
                    </a:cubicBezTo>
                    <a:close/>
                    <a:moveTo>
                      <a:pt x="845" y="1884"/>
                    </a:moveTo>
                    <a:lnTo>
                      <a:pt x="845" y="1884"/>
                    </a:lnTo>
                    <a:cubicBezTo>
                      <a:pt x="850" y="1887"/>
                      <a:pt x="855" y="1892"/>
                      <a:pt x="861" y="1896"/>
                    </a:cubicBezTo>
                    <a:lnTo>
                      <a:pt x="861" y="1896"/>
                    </a:lnTo>
                    <a:cubicBezTo>
                      <a:pt x="875" y="1920"/>
                      <a:pt x="880" y="1934"/>
                      <a:pt x="882" y="1949"/>
                    </a:cubicBezTo>
                    <a:lnTo>
                      <a:pt x="882" y="1949"/>
                    </a:lnTo>
                    <a:cubicBezTo>
                      <a:pt x="878" y="1945"/>
                      <a:pt x="875" y="1941"/>
                      <a:pt x="871" y="1938"/>
                    </a:cubicBezTo>
                    <a:lnTo>
                      <a:pt x="871" y="1938"/>
                    </a:lnTo>
                    <a:cubicBezTo>
                      <a:pt x="862" y="1919"/>
                      <a:pt x="854" y="1901"/>
                      <a:pt x="845" y="1884"/>
                    </a:cubicBezTo>
                    <a:close/>
                    <a:moveTo>
                      <a:pt x="883" y="1978"/>
                    </a:moveTo>
                    <a:cubicBezTo>
                      <a:pt x="883" y="1978"/>
                      <a:pt x="883" y="1979"/>
                      <a:pt x="883" y="1980"/>
                    </a:cubicBezTo>
                    <a:cubicBezTo>
                      <a:pt x="886" y="1985"/>
                      <a:pt x="888" y="1988"/>
                      <a:pt x="890" y="1992"/>
                    </a:cubicBezTo>
                    <a:lnTo>
                      <a:pt x="890" y="1992"/>
                    </a:lnTo>
                    <a:cubicBezTo>
                      <a:pt x="888" y="1987"/>
                      <a:pt x="886" y="1982"/>
                      <a:pt x="883" y="1978"/>
                    </a:cubicBezTo>
                    <a:close/>
                    <a:moveTo>
                      <a:pt x="896" y="1927"/>
                    </a:moveTo>
                    <a:cubicBezTo>
                      <a:pt x="902" y="1933"/>
                      <a:pt x="909" y="1940"/>
                      <a:pt x="916" y="1946"/>
                    </a:cubicBezTo>
                    <a:lnTo>
                      <a:pt x="916" y="1946"/>
                    </a:lnTo>
                    <a:cubicBezTo>
                      <a:pt x="914" y="1943"/>
                      <a:pt x="912" y="1940"/>
                      <a:pt x="911" y="1937"/>
                    </a:cubicBezTo>
                    <a:lnTo>
                      <a:pt x="911" y="1937"/>
                    </a:lnTo>
                    <a:cubicBezTo>
                      <a:pt x="917" y="1943"/>
                      <a:pt x="925" y="1949"/>
                      <a:pt x="932" y="1956"/>
                    </a:cubicBezTo>
                    <a:lnTo>
                      <a:pt x="932" y="1956"/>
                    </a:lnTo>
                    <a:cubicBezTo>
                      <a:pt x="933" y="1959"/>
                      <a:pt x="934" y="1961"/>
                      <a:pt x="935" y="1964"/>
                    </a:cubicBezTo>
                    <a:lnTo>
                      <a:pt x="935" y="1964"/>
                    </a:lnTo>
                    <a:cubicBezTo>
                      <a:pt x="928" y="1958"/>
                      <a:pt x="922" y="1952"/>
                      <a:pt x="916" y="1946"/>
                    </a:cubicBezTo>
                    <a:lnTo>
                      <a:pt x="916" y="1946"/>
                    </a:lnTo>
                    <a:cubicBezTo>
                      <a:pt x="923" y="1957"/>
                      <a:pt x="930" y="1968"/>
                      <a:pt x="938" y="1980"/>
                    </a:cubicBezTo>
                    <a:cubicBezTo>
                      <a:pt x="944" y="1992"/>
                      <a:pt x="946" y="1997"/>
                      <a:pt x="945" y="1997"/>
                    </a:cubicBezTo>
                    <a:cubicBezTo>
                      <a:pt x="942" y="1997"/>
                      <a:pt x="924" y="1972"/>
                      <a:pt x="896" y="1927"/>
                    </a:cubicBezTo>
                    <a:close/>
                    <a:moveTo>
                      <a:pt x="938" y="1955"/>
                    </a:moveTo>
                    <a:lnTo>
                      <a:pt x="938" y="1955"/>
                    </a:lnTo>
                    <a:cubicBezTo>
                      <a:pt x="939" y="1956"/>
                      <a:pt x="941" y="1957"/>
                      <a:pt x="942" y="1959"/>
                    </a:cubicBezTo>
                    <a:lnTo>
                      <a:pt x="942" y="1959"/>
                    </a:lnTo>
                    <a:cubicBezTo>
                      <a:pt x="945" y="1964"/>
                      <a:pt x="949" y="1969"/>
                      <a:pt x="952" y="1974"/>
                    </a:cubicBezTo>
                    <a:lnTo>
                      <a:pt x="952" y="1974"/>
                    </a:lnTo>
                    <a:cubicBezTo>
                      <a:pt x="949" y="1971"/>
                      <a:pt x="947" y="1969"/>
                      <a:pt x="944" y="1967"/>
                    </a:cubicBezTo>
                    <a:lnTo>
                      <a:pt x="944" y="1967"/>
                    </a:lnTo>
                    <a:cubicBezTo>
                      <a:pt x="947" y="1972"/>
                      <a:pt x="950" y="1976"/>
                      <a:pt x="953" y="1981"/>
                    </a:cubicBezTo>
                    <a:lnTo>
                      <a:pt x="953" y="1981"/>
                    </a:lnTo>
                    <a:cubicBezTo>
                      <a:pt x="957" y="1984"/>
                      <a:pt x="960" y="1987"/>
                      <a:pt x="963" y="1990"/>
                    </a:cubicBezTo>
                    <a:lnTo>
                      <a:pt x="963" y="1990"/>
                    </a:lnTo>
                    <a:cubicBezTo>
                      <a:pt x="967" y="1996"/>
                      <a:pt x="970" y="2001"/>
                      <a:pt x="974" y="2005"/>
                    </a:cubicBezTo>
                    <a:lnTo>
                      <a:pt x="974" y="2005"/>
                    </a:lnTo>
                    <a:cubicBezTo>
                      <a:pt x="986" y="2016"/>
                      <a:pt x="1010" y="2044"/>
                      <a:pt x="1054" y="2096"/>
                    </a:cubicBezTo>
                    <a:lnTo>
                      <a:pt x="1054" y="2096"/>
                    </a:lnTo>
                    <a:cubicBezTo>
                      <a:pt x="1054" y="2096"/>
                      <a:pt x="1053" y="2096"/>
                      <a:pt x="1053" y="2096"/>
                    </a:cubicBezTo>
                    <a:lnTo>
                      <a:pt x="1053" y="2096"/>
                    </a:lnTo>
                    <a:lnTo>
                      <a:pt x="1048" y="2090"/>
                    </a:lnTo>
                    <a:cubicBezTo>
                      <a:pt x="1035" y="2079"/>
                      <a:pt x="1024" y="2070"/>
                      <a:pt x="1014" y="2062"/>
                    </a:cubicBezTo>
                    <a:lnTo>
                      <a:pt x="1014" y="2062"/>
                    </a:lnTo>
                    <a:cubicBezTo>
                      <a:pt x="1004" y="2049"/>
                      <a:pt x="991" y="2031"/>
                      <a:pt x="974" y="2005"/>
                    </a:cubicBezTo>
                    <a:lnTo>
                      <a:pt x="974" y="2005"/>
                    </a:lnTo>
                    <a:cubicBezTo>
                      <a:pt x="970" y="2002"/>
                      <a:pt x="967" y="2000"/>
                      <a:pt x="965" y="2000"/>
                    </a:cubicBezTo>
                    <a:lnTo>
                      <a:pt x="965" y="2000"/>
                    </a:lnTo>
                    <a:cubicBezTo>
                      <a:pt x="962" y="1994"/>
                      <a:pt x="958" y="1988"/>
                      <a:pt x="953" y="1981"/>
                    </a:cubicBezTo>
                    <a:lnTo>
                      <a:pt x="953" y="1981"/>
                    </a:lnTo>
                    <a:cubicBezTo>
                      <a:pt x="950" y="1978"/>
                      <a:pt x="947" y="1975"/>
                      <a:pt x="944" y="1972"/>
                    </a:cubicBezTo>
                    <a:lnTo>
                      <a:pt x="944" y="1972"/>
                    </a:lnTo>
                    <a:cubicBezTo>
                      <a:pt x="944" y="1970"/>
                      <a:pt x="943" y="1968"/>
                      <a:pt x="943" y="1965"/>
                    </a:cubicBezTo>
                    <a:lnTo>
                      <a:pt x="943" y="1965"/>
                    </a:lnTo>
                    <a:cubicBezTo>
                      <a:pt x="943" y="1966"/>
                      <a:pt x="944" y="1966"/>
                      <a:pt x="944" y="1967"/>
                    </a:cubicBezTo>
                    <a:lnTo>
                      <a:pt x="944" y="1967"/>
                    </a:lnTo>
                    <a:cubicBezTo>
                      <a:pt x="943" y="1966"/>
                      <a:pt x="943" y="1964"/>
                      <a:pt x="942" y="1963"/>
                    </a:cubicBezTo>
                    <a:lnTo>
                      <a:pt x="942" y="1963"/>
                    </a:lnTo>
                    <a:cubicBezTo>
                      <a:pt x="941" y="1961"/>
                      <a:pt x="940" y="1958"/>
                      <a:pt x="938" y="1955"/>
                    </a:cubicBezTo>
                    <a:close/>
                    <a:moveTo>
                      <a:pt x="890" y="1978"/>
                    </a:moveTo>
                    <a:cubicBezTo>
                      <a:pt x="899" y="1996"/>
                      <a:pt x="907" y="2014"/>
                      <a:pt x="916" y="2033"/>
                    </a:cubicBezTo>
                    <a:lnTo>
                      <a:pt x="916" y="2033"/>
                    </a:lnTo>
                    <a:cubicBezTo>
                      <a:pt x="913" y="2029"/>
                      <a:pt x="905" y="2016"/>
                      <a:pt x="890" y="1992"/>
                    </a:cubicBezTo>
                    <a:lnTo>
                      <a:pt x="890" y="1992"/>
                    </a:lnTo>
                    <a:cubicBezTo>
                      <a:pt x="918" y="2048"/>
                      <a:pt x="951" y="2117"/>
                      <a:pt x="993" y="2199"/>
                    </a:cubicBezTo>
                    <a:cubicBezTo>
                      <a:pt x="966" y="2140"/>
                      <a:pt x="940" y="2085"/>
                      <a:pt x="916" y="2033"/>
                    </a:cubicBezTo>
                    <a:lnTo>
                      <a:pt x="916" y="2033"/>
                    </a:lnTo>
                    <a:cubicBezTo>
                      <a:pt x="917" y="2034"/>
                      <a:pt x="918" y="2035"/>
                      <a:pt x="918" y="2035"/>
                    </a:cubicBezTo>
                    <a:cubicBezTo>
                      <a:pt x="919" y="2035"/>
                      <a:pt x="907" y="2011"/>
                      <a:pt x="890" y="1978"/>
                    </a:cubicBezTo>
                    <a:close/>
                    <a:moveTo>
                      <a:pt x="384" y="1"/>
                    </a:moveTo>
                    <a:lnTo>
                      <a:pt x="384" y="1"/>
                    </a:lnTo>
                    <a:cubicBezTo>
                      <a:pt x="362" y="1"/>
                      <a:pt x="475" y="601"/>
                      <a:pt x="448" y="601"/>
                    </a:cubicBezTo>
                    <a:cubicBezTo>
                      <a:pt x="446" y="601"/>
                      <a:pt x="443" y="597"/>
                      <a:pt x="439" y="589"/>
                    </a:cubicBezTo>
                    <a:lnTo>
                      <a:pt x="439" y="589"/>
                    </a:lnTo>
                    <a:cubicBezTo>
                      <a:pt x="466" y="686"/>
                      <a:pt x="478" y="771"/>
                      <a:pt x="513" y="915"/>
                    </a:cubicBezTo>
                    <a:lnTo>
                      <a:pt x="513" y="915"/>
                    </a:lnTo>
                    <a:cubicBezTo>
                      <a:pt x="483" y="825"/>
                      <a:pt x="458" y="761"/>
                      <a:pt x="449" y="761"/>
                    </a:cubicBezTo>
                    <a:cubicBezTo>
                      <a:pt x="446" y="761"/>
                      <a:pt x="445" y="766"/>
                      <a:pt x="445" y="775"/>
                    </a:cubicBezTo>
                    <a:cubicBezTo>
                      <a:pt x="492" y="931"/>
                      <a:pt x="503" y="980"/>
                      <a:pt x="498" y="980"/>
                    </a:cubicBezTo>
                    <a:cubicBezTo>
                      <a:pt x="489" y="980"/>
                      <a:pt x="429" y="827"/>
                      <a:pt x="420" y="827"/>
                    </a:cubicBezTo>
                    <a:lnTo>
                      <a:pt x="420" y="827"/>
                    </a:lnTo>
                    <a:cubicBezTo>
                      <a:pt x="417" y="827"/>
                      <a:pt x="419" y="840"/>
                      <a:pt x="427" y="874"/>
                    </a:cubicBezTo>
                    <a:lnTo>
                      <a:pt x="427" y="874"/>
                    </a:lnTo>
                    <a:cubicBezTo>
                      <a:pt x="416" y="834"/>
                      <a:pt x="407" y="800"/>
                      <a:pt x="398" y="770"/>
                    </a:cubicBezTo>
                    <a:lnTo>
                      <a:pt x="398" y="770"/>
                    </a:lnTo>
                    <a:cubicBezTo>
                      <a:pt x="399" y="780"/>
                      <a:pt x="397" y="783"/>
                      <a:pt x="394" y="783"/>
                    </a:cubicBezTo>
                    <a:cubicBezTo>
                      <a:pt x="390" y="783"/>
                      <a:pt x="385" y="778"/>
                      <a:pt x="383" y="778"/>
                    </a:cubicBezTo>
                    <a:lnTo>
                      <a:pt x="383" y="778"/>
                    </a:lnTo>
                    <a:cubicBezTo>
                      <a:pt x="379" y="778"/>
                      <a:pt x="386" y="797"/>
                      <a:pt x="437" y="910"/>
                    </a:cubicBezTo>
                    <a:lnTo>
                      <a:pt x="437" y="910"/>
                    </a:lnTo>
                    <a:cubicBezTo>
                      <a:pt x="439" y="919"/>
                      <a:pt x="442" y="929"/>
                      <a:pt x="445" y="940"/>
                    </a:cubicBezTo>
                    <a:cubicBezTo>
                      <a:pt x="442" y="930"/>
                      <a:pt x="440" y="920"/>
                      <a:pt x="437" y="911"/>
                    </a:cubicBezTo>
                    <a:lnTo>
                      <a:pt x="437" y="911"/>
                    </a:lnTo>
                    <a:cubicBezTo>
                      <a:pt x="453" y="947"/>
                      <a:pt x="474" y="992"/>
                      <a:pt x="500" y="1049"/>
                    </a:cubicBezTo>
                    <a:cubicBezTo>
                      <a:pt x="550" y="1201"/>
                      <a:pt x="578" y="1283"/>
                      <a:pt x="614" y="1381"/>
                    </a:cubicBezTo>
                    <a:lnTo>
                      <a:pt x="614" y="1381"/>
                    </a:lnTo>
                    <a:cubicBezTo>
                      <a:pt x="572" y="1311"/>
                      <a:pt x="508" y="1208"/>
                      <a:pt x="445" y="1049"/>
                    </a:cubicBezTo>
                    <a:lnTo>
                      <a:pt x="445" y="1049"/>
                    </a:lnTo>
                    <a:cubicBezTo>
                      <a:pt x="455" y="1059"/>
                      <a:pt x="462" y="1064"/>
                      <a:pt x="466" y="1064"/>
                    </a:cubicBezTo>
                    <a:cubicBezTo>
                      <a:pt x="507" y="1064"/>
                      <a:pt x="292" y="615"/>
                      <a:pt x="281" y="408"/>
                    </a:cubicBezTo>
                    <a:lnTo>
                      <a:pt x="281" y="408"/>
                    </a:lnTo>
                    <a:cubicBezTo>
                      <a:pt x="267" y="364"/>
                      <a:pt x="249" y="306"/>
                      <a:pt x="226" y="228"/>
                    </a:cubicBezTo>
                    <a:cubicBezTo>
                      <a:pt x="209" y="186"/>
                      <a:pt x="200" y="168"/>
                      <a:pt x="197" y="168"/>
                    </a:cubicBezTo>
                    <a:lnTo>
                      <a:pt x="197" y="168"/>
                    </a:lnTo>
                    <a:cubicBezTo>
                      <a:pt x="178" y="168"/>
                      <a:pt x="315" y="669"/>
                      <a:pt x="285" y="669"/>
                    </a:cubicBezTo>
                    <a:cubicBezTo>
                      <a:pt x="284" y="669"/>
                      <a:pt x="283" y="668"/>
                      <a:pt x="281" y="666"/>
                    </a:cubicBezTo>
                    <a:lnTo>
                      <a:pt x="116" y="228"/>
                    </a:lnTo>
                    <a:lnTo>
                      <a:pt x="116" y="228"/>
                    </a:lnTo>
                    <a:cubicBezTo>
                      <a:pt x="154" y="379"/>
                      <a:pt x="270" y="634"/>
                      <a:pt x="267" y="634"/>
                    </a:cubicBezTo>
                    <a:cubicBezTo>
                      <a:pt x="265" y="634"/>
                      <a:pt x="239" y="583"/>
                      <a:pt x="171" y="447"/>
                    </a:cubicBezTo>
                    <a:lnTo>
                      <a:pt x="171" y="447"/>
                    </a:lnTo>
                    <a:lnTo>
                      <a:pt x="335" y="830"/>
                    </a:lnTo>
                    <a:cubicBezTo>
                      <a:pt x="226" y="611"/>
                      <a:pt x="281" y="775"/>
                      <a:pt x="7" y="337"/>
                    </a:cubicBezTo>
                    <a:lnTo>
                      <a:pt x="7" y="337"/>
                    </a:lnTo>
                    <a:lnTo>
                      <a:pt x="390" y="1104"/>
                    </a:lnTo>
                    <a:cubicBezTo>
                      <a:pt x="254" y="865"/>
                      <a:pt x="192" y="770"/>
                      <a:pt x="184" y="770"/>
                    </a:cubicBezTo>
                    <a:lnTo>
                      <a:pt x="184" y="770"/>
                    </a:lnTo>
                    <a:cubicBezTo>
                      <a:pt x="167" y="770"/>
                      <a:pt x="417" y="1237"/>
                      <a:pt x="719" y="1652"/>
                    </a:cubicBezTo>
                    <a:cubicBezTo>
                      <a:pt x="664" y="1597"/>
                      <a:pt x="609" y="1487"/>
                      <a:pt x="500" y="1378"/>
                    </a:cubicBezTo>
                    <a:cubicBezTo>
                      <a:pt x="445" y="1323"/>
                      <a:pt x="390" y="1214"/>
                      <a:pt x="335" y="1104"/>
                    </a:cubicBezTo>
                    <a:cubicBezTo>
                      <a:pt x="304" y="1104"/>
                      <a:pt x="197" y="974"/>
                      <a:pt x="190" y="974"/>
                    </a:cubicBezTo>
                    <a:lnTo>
                      <a:pt x="190" y="974"/>
                    </a:lnTo>
                    <a:cubicBezTo>
                      <a:pt x="185" y="974"/>
                      <a:pt x="231" y="1040"/>
                      <a:pt x="390" y="1268"/>
                    </a:cubicBezTo>
                    <a:cubicBezTo>
                      <a:pt x="406" y="1291"/>
                      <a:pt x="411" y="1302"/>
                      <a:pt x="409" y="1302"/>
                    </a:cubicBezTo>
                    <a:cubicBezTo>
                      <a:pt x="397" y="1302"/>
                      <a:pt x="101" y="924"/>
                      <a:pt x="7" y="830"/>
                    </a:cubicBezTo>
                    <a:lnTo>
                      <a:pt x="7" y="830"/>
                    </a:lnTo>
                    <a:cubicBezTo>
                      <a:pt x="170" y="1023"/>
                      <a:pt x="205" y="1079"/>
                      <a:pt x="188" y="1079"/>
                    </a:cubicBezTo>
                    <a:cubicBezTo>
                      <a:pt x="164" y="1079"/>
                      <a:pt x="42" y="971"/>
                      <a:pt x="28" y="971"/>
                    </a:cubicBezTo>
                    <a:cubicBezTo>
                      <a:pt x="16" y="971"/>
                      <a:pt x="98" y="1066"/>
                      <a:pt x="445" y="1433"/>
                    </a:cubicBezTo>
                    <a:lnTo>
                      <a:pt x="171" y="1159"/>
                    </a:lnTo>
                    <a:cubicBezTo>
                      <a:pt x="48" y="1036"/>
                      <a:pt x="2" y="989"/>
                      <a:pt x="2" y="989"/>
                    </a:cubicBezTo>
                    <a:lnTo>
                      <a:pt x="2" y="989"/>
                    </a:lnTo>
                    <a:cubicBezTo>
                      <a:pt x="0" y="989"/>
                      <a:pt x="420" y="1413"/>
                      <a:pt x="402" y="1413"/>
                    </a:cubicBezTo>
                    <a:cubicBezTo>
                      <a:pt x="394" y="1413"/>
                      <a:pt x="304" y="1333"/>
                      <a:pt x="62" y="1104"/>
                    </a:cubicBezTo>
                    <a:lnTo>
                      <a:pt x="62" y="1104"/>
                    </a:lnTo>
                    <a:cubicBezTo>
                      <a:pt x="183" y="1225"/>
                      <a:pt x="274" y="1316"/>
                      <a:pt x="445" y="1488"/>
                    </a:cubicBezTo>
                    <a:lnTo>
                      <a:pt x="445" y="1488"/>
                    </a:lnTo>
                    <a:cubicBezTo>
                      <a:pt x="510" y="1552"/>
                      <a:pt x="632" y="1694"/>
                      <a:pt x="801" y="1866"/>
                    </a:cubicBezTo>
                    <a:lnTo>
                      <a:pt x="801" y="1866"/>
                    </a:lnTo>
                    <a:cubicBezTo>
                      <a:pt x="801" y="1909"/>
                      <a:pt x="801" y="1943"/>
                      <a:pt x="801" y="1943"/>
                    </a:cubicBezTo>
                    <a:cubicBezTo>
                      <a:pt x="802" y="1943"/>
                      <a:pt x="803" y="1923"/>
                      <a:pt x="806" y="1872"/>
                    </a:cubicBezTo>
                    <a:lnTo>
                      <a:pt x="806" y="1872"/>
                    </a:lnTo>
                    <a:cubicBezTo>
                      <a:pt x="806" y="1872"/>
                      <a:pt x="807" y="1873"/>
                      <a:pt x="808" y="1874"/>
                    </a:cubicBezTo>
                    <a:lnTo>
                      <a:pt x="808" y="1874"/>
                    </a:lnTo>
                    <a:cubicBezTo>
                      <a:pt x="809" y="1878"/>
                      <a:pt x="811" y="1882"/>
                      <a:pt x="813" y="1887"/>
                    </a:cubicBezTo>
                    <a:lnTo>
                      <a:pt x="813" y="1887"/>
                    </a:lnTo>
                    <a:cubicBezTo>
                      <a:pt x="812" y="1883"/>
                      <a:pt x="812" y="1880"/>
                      <a:pt x="811" y="1877"/>
                    </a:cubicBezTo>
                    <a:lnTo>
                      <a:pt x="811" y="1877"/>
                    </a:lnTo>
                    <a:cubicBezTo>
                      <a:pt x="812" y="1878"/>
                      <a:pt x="812" y="1878"/>
                      <a:pt x="812" y="1878"/>
                    </a:cubicBezTo>
                    <a:lnTo>
                      <a:pt x="812" y="1878"/>
                    </a:lnTo>
                    <a:cubicBezTo>
                      <a:pt x="812" y="1873"/>
                      <a:pt x="811" y="1868"/>
                      <a:pt x="811" y="1863"/>
                    </a:cubicBezTo>
                    <a:lnTo>
                      <a:pt x="811" y="1863"/>
                    </a:lnTo>
                    <a:cubicBezTo>
                      <a:pt x="811" y="1866"/>
                      <a:pt x="812" y="1869"/>
                      <a:pt x="812" y="1872"/>
                    </a:cubicBezTo>
                    <a:lnTo>
                      <a:pt x="812" y="1872"/>
                    </a:lnTo>
                    <a:lnTo>
                      <a:pt x="813" y="1879"/>
                    </a:lnTo>
                    <a:lnTo>
                      <a:pt x="813" y="1879"/>
                    </a:lnTo>
                    <a:cubicBezTo>
                      <a:pt x="813" y="1879"/>
                      <a:pt x="812" y="1879"/>
                      <a:pt x="812" y="1878"/>
                    </a:cubicBezTo>
                    <a:lnTo>
                      <a:pt x="812" y="1878"/>
                    </a:lnTo>
                    <a:cubicBezTo>
                      <a:pt x="813" y="1881"/>
                      <a:pt x="813" y="1884"/>
                      <a:pt x="813" y="1887"/>
                    </a:cubicBezTo>
                    <a:lnTo>
                      <a:pt x="813" y="1887"/>
                    </a:lnTo>
                    <a:cubicBezTo>
                      <a:pt x="813" y="1887"/>
                      <a:pt x="813" y="1887"/>
                      <a:pt x="813" y="1887"/>
                    </a:cubicBezTo>
                    <a:lnTo>
                      <a:pt x="813" y="1887"/>
                    </a:lnTo>
                    <a:cubicBezTo>
                      <a:pt x="813" y="1887"/>
                      <a:pt x="813" y="1888"/>
                      <a:pt x="813" y="1888"/>
                    </a:cubicBezTo>
                    <a:lnTo>
                      <a:pt x="813" y="1888"/>
                    </a:lnTo>
                    <a:cubicBezTo>
                      <a:pt x="821" y="1977"/>
                      <a:pt x="827" y="2037"/>
                      <a:pt x="828" y="2037"/>
                    </a:cubicBezTo>
                    <a:cubicBezTo>
                      <a:pt x="828" y="2037"/>
                      <a:pt x="828" y="2036"/>
                      <a:pt x="828" y="2035"/>
                    </a:cubicBezTo>
                    <a:lnTo>
                      <a:pt x="815" y="1898"/>
                    </a:lnTo>
                    <a:lnTo>
                      <a:pt x="815" y="1898"/>
                    </a:lnTo>
                    <a:cubicBezTo>
                      <a:pt x="818" y="1919"/>
                      <a:pt x="823" y="1946"/>
                      <a:pt x="828" y="1980"/>
                    </a:cubicBezTo>
                    <a:cubicBezTo>
                      <a:pt x="824" y="1955"/>
                      <a:pt x="820" y="1925"/>
                      <a:pt x="815" y="1892"/>
                    </a:cubicBezTo>
                    <a:lnTo>
                      <a:pt x="815" y="1892"/>
                    </a:lnTo>
                    <a:cubicBezTo>
                      <a:pt x="815" y="1891"/>
                      <a:pt x="814" y="1890"/>
                      <a:pt x="814" y="1889"/>
                    </a:cubicBezTo>
                    <a:lnTo>
                      <a:pt x="814" y="1889"/>
                    </a:lnTo>
                    <a:lnTo>
                      <a:pt x="813" y="1879"/>
                    </a:lnTo>
                    <a:lnTo>
                      <a:pt x="813" y="1879"/>
                    </a:lnTo>
                    <a:cubicBezTo>
                      <a:pt x="813" y="1879"/>
                      <a:pt x="813" y="1879"/>
                      <a:pt x="813" y="1879"/>
                    </a:cubicBezTo>
                    <a:lnTo>
                      <a:pt x="813" y="1879"/>
                    </a:lnTo>
                    <a:cubicBezTo>
                      <a:pt x="814" y="1883"/>
                      <a:pt x="814" y="1888"/>
                      <a:pt x="815" y="1892"/>
                    </a:cubicBezTo>
                    <a:lnTo>
                      <a:pt x="815" y="1892"/>
                    </a:lnTo>
                    <a:cubicBezTo>
                      <a:pt x="819" y="1903"/>
                      <a:pt x="824" y="1914"/>
                      <a:pt x="828" y="1926"/>
                    </a:cubicBezTo>
                    <a:cubicBezTo>
                      <a:pt x="844" y="1982"/>
                      <a:pt x="851" y="2005"/>
                      <a:pt x="851" y="2005"/>
                    </a:cubicBezTo>
                    <a:cubicBezTo>
                      <a:pt x="851" y="2005"/>
                      <a:pt x="842" y="1974"/>
                      <a:pt x="829" y="1926"/>
                    </a:cubicBezTo>
                    <a:lnTo>
                      <a:pt x="829" y="1926"/>
                    </a:lnTo>
                    <a:cubicBezTo>
                      <a:pt x="840" y="1925"/>
                      <a:pt x="844" y="1921"/>
                      <a:pt x="843" y="1910"/>
                    </a:cubicBezTo>
                    <a:lnTo>
                      <a:pt x="843" y="1910"/>
                    </a:lnTo>
                    <a:cubicBezTo>
                      <a:pt x="848" y="1915"/>
                      <a:pt x="853" y="1919"/>
                      <a:pt x="858" y="1924"/>
                    </a:cubicBezTo>
                    <a:lnTo>
                      <a:pt x="858" y="1924"/>
                    </a:lnTo>
                    <a:cubicBezTo>
                      <a:pt x="849" y="1906"/>
                      <a:pt x="841" y="1890"/>
                      <a:pt x="834" y="1875"/>
                    </a:cubicBezTo>
                    <a:lnTo>
                      <a:pt x="834" y="1875"/>
                    </a:lnTo>
                    <a:cubicBezTo>
                      <a:pt x="836" y="1876"/>
                      <a:pt x="838" y="1878"/>
                      <a:pt x="840" y="1879"/>
                    </a:cubicBezTo>
                    <a:lnTo>
                      <a:pt x="840" y="1879"/>
                    </a:lnTo>
                    <a:cubicBezTo>
                      <a:pt x="838" y="1877"/>
                      <a:pt x="837" y="1875"/>
                      <a:pt x="836" y="1872"/>
                    </a:cubicBezTo>
                    <a:lnTo>
                      <a:pt x="836" y="1872"/>
                    </a:lnTo>
                    <a:cubicBezTo>
                      <a:pt x="838" y="1874"/>
                      <a:pt x="840" y="1876"/>
                      <a:pt x="843" y="1878"/>
                    </a:cubicBezTo>
                    <a:lnTo>
                      <a:pt x="843" y="1878"/>
                    </a:lnTo>
                    <a:cubicBezTo>
                      <a:pt x="834" y="1861"/>
                      <a:pt x="826" y="1845"/>
                      <a:pt x="818" y="1829"/>
                    </a:cubicBezTo>
                    <a:lnTo>
                      <a:pt x="818" y="1829"/>
                    </a:lnTo>
                    <a:cubicBezTo>
                      <a:pt x="837" y="1857"/>
                      <a:pt x="850" y="1878"/>
                      <a:pt x="860" y="1894"/>
                    </a:cubicBezTo>
                    <a:lnTo>
                      <a:pt x="860" y="1894"/>
                    </a:lnTo>
                    <a:cubicBezTo>
                      <a:pt x="854" y="1888"/>
                      <a:pt x="848" y="1883"/>
                      <a:pt x="843" y="1878"/>
                    </a:cubicBezTo>
                    <a:lnTo>
                      <a:pt x="843" y="1878"/>
                    </a:lnTo>
                    <a:cubicBezTo>
                      <a:pt x="844" y="1880"/>
                      <a:pt x="844" y="1882"/>
                      <a:pt x="845" y="1884"/>
                    </a:cubicBezTo>
                    <a:lnTo>
                      <a:pt x="845" y="1884"/>
                    </a:lnTo>
                    <a:cubicBezTo>
                      <a:pt x="843" y="1882"/>
                      <a:pt x="841" y="1881"/>
                      <a:pt x="840" y="1879"/>
                    </a:cubicBezTo>
                    <a:lnTo>
                      <a:pt x="840" y="1879"/>
                    </a:lnTo>
                    <a:cubicBezTo>
                      <a:pt x="849" y="1898"/>
                      <a:pt x="859" y="1917"/>
                      <a:pt x="868" y="1935"/>
                    </a:cubicBezTo>
                    <a:lnTo>
                      <a:pt x="868" y="1935"/>
                    </a:lnTo>
                    <a:cubicBezTo>
                      <a:pt x="864" y="1931"/>
                      <a:pt x="861" y="1928"/>
                      <a:pt x="858" y="1924"/>
                    </a:cubicBezTo>
                    <a:lnTo>
                      <a:pt x="858" y="1924"/>
                    </a:lnTo>
                    <a:cubicBezTo>
                      <a:pt x="865" y="1941"/>
                      <a:pt x="874" y="1958"/>
                      <a:pt x="883" y="1978"/>
                    </a:cubicBezTo>
                    <a:lnTo>
                      <a:pt x="883" y="1978"/>
                    </a:lnTo>
                    <a:cubicBezTo>
                      <a:pt x="883" y="1973"/>
                      <a:pt x="883" y="1968"/>
                      <a:pt x="883" y="1964"/>
                    </a:cubicBezTo>
                    <a:lnTo>
                      <a:pt x="883" y="1964"/>
                    </a:lnTo>
                    <a:cubicBezTo>
                      <a:pt x="885" y="1969"/>
                      <a:pt x="888" y="1973"/>
                      <a:pt x="890" y="1978"/>
                    </a:cubicBezTo>
                    <a:lnTo>
                      <a:pt x="890" y="1978"/>
                    </a:lnTo>
                    <a:cubicBezTo>
                      <a:pt x="888" y="1973"/>
                      <a:pt x="885" y="1968"/>
                      <a:pt x="883" y="1963"/>
                    </a:cubicBezTo>
                    <a:lnTo>
                      <a:pt x="883" y="1963"/>
                    </a:lnTo>
                    <a:cubicBezTo>
                      <a:pt x="883" y="1958"/>
                      <a:pt x="883" y="1953"/>
                      <a:pt x="882" y="1949"/>
                    </a:cubicBezTo>
                    <a:lnTo>
                      <a:pt x="882" y="1949"/>
                    </a:lnTo>
                    <a:cubicBezTo>
                      <a:pt x="907" y="1973"/>
                      <a:pt x="933" y="1999"/>
                      <a:pt x="959" y="2024"/>
                    </a:cubicBezTo>
                    <a:lnTo>
                      <a:pt x="959" y="2024"/>
                    </a:lnTo>
                    <a:cubicBezTo>
                      <a:pt x="965" y="2032"/>
                      <a:pt x="980" y="2047"/>
                      <a:pt x="1000" y="2067"/>
                    </a:cubicBezTo>
                    <a:lnTo>
                      <a:pt x="1000" y="2067"/>
                    </a:lnTo>
                    <a:cubicBezTo>
                      <a:pt x="1019" y="2095"/>
                      <a:pt x="1037" y="2121"/>
                      <a:pt x="1039" y="2121"/>
                    </a:cubicBezTo>
                    <a:cubicBezTo>
                      <a:pt x="1041" y="2121"/>
                      <a:pt x="1035" y="2111"/>
                      <a:pt x="1020" y="2086"/>
                    </a:cubicBezTo>
                    <a:lnTo>
                      <a:pt x="1020" y="2086"/>
                    </a:lnTo>
                    <a:cubicBezTo>
                      <a:pt x="1051" y="2116"/>
                      <a:pt x="1091" y="2155"/>
                      <a:pt x="1135" y="2196"/>
                    </a:cubicBezTo>
                    <a:lnTo>
                      <a:pt x="1135" y="2196"/>
                    </a:lnTo>
                    <a:cubicBezTo>
                      <a:pt x="1126" y="2185"/>
                      <a:pt x="1117" y="2174"/>
                      <a:pt x="1109" y="2164"/>
                    </a:cubicBezTo>
                    <a:lnTo>
                      <a:pt x="1109" y="2164"/>
                    </a:lnTo>
                    <a:cubicBezTo>
                      <a:pt x="1114" y="2168"/>
                      <a:pt x="1119" y="2173"/>
                      <a:pt x="1124" y="2177"/>
                    </a:cubicBezTo>
                    <a:lnTo>
                      <a:pt x="1124" y="2177"/>
                    </a:lnTo>
                    <a:cubicBezTo>
                      <a:pt x="1130" y="2186"/>
                      <a:pt x="1137" y="2195"/>
                      <a:pt x="1145" y="2206"/>
                    </a:cubicBezTo>
                    <a:lnTo>
                      <a:pt x="1145" y="2206"/>
                    </a:lnTo>
                    <a:cubicBezTo>
                      <a:pt x="1142" y="2203"/>
                      <a:pt x="1138" y="2199"/>
                      <a:pt x="1135" y="2196"/>
                    </a:cubicBezTo>
                    <a:lnTo>
                      <a:pt x="1135" y="2196"/>
                    </a:lnTo>
                    <a:cubicBezTo>
                      <a:pt x="1171" y="2242"/>
                      <a:pt x="1215" y="2297"/>
                      <a:pt x="1267" y="2364"/>
                    </a:cubicBezTo>
                    <a:cubicBezTo>
                      <a:pt x="1214" y="2296"/>
                      <a:pt x="1175" y="2245"/>
                      <a:pt x="1145" y="2206"/>
                    </a:cubicBezTo>
                    <a:lnTo>
                      <a:pt x="1145" y="2206"/>
                    </a:lnTo>
                    <a:cubicBezTo>
                      <a:pt x="1277" y="2330"/>
                      <a:pt x="1436" y="2479"/>
                      <a:pt x="1486" y="2528"/>
                    </a:cubicBezTo>
                    <a:cubicBezTo>
                      <a:pt x="1459" y="2474"/>
                      <a:pt x="1259" y="2274"/>
                      <a:pt x="1083" y="2104"/>
                    </a:cubicBezTo>
                    <a:lnTo>
                      <a:pt x="1083" y="2104"/>
                    </a:lnTo>
                    <a:cubicBezTo>
                      <a:pt x="1083" y="2104"/>
                      <a:pt x="1083" y="2104"/>
                      <a:pt x="1083" y="2104"/>
                    </a:cubicBezTo>
                    <a:lnTo>
                      <a:pt x="1083" y="2104"/>
                    </a:lnTo>
                    <a:cubicBezTo>
                      <a:pt x="1108" y="2133"/>
                      <a:pt x="1132" y="2163"/>
                      <a:pt x="1152" y="2193"/>
                    </a:cubicBezTo>
                    <a:lnTo>
                      <a:pt x="1152" y="2193"/>
                    </a:lnTo>
                    <a:cubicBezTo>
                      <a:pt x="1139" y="2177"/>
                      <a:pt x="1109" y="2143"/>
                      <a:pt x="1070" y="2100"/>
                    </a:cubicBezTo>
                    <a:lnTo>
                      <a:pt x="1070" y="2100"/>
                    </a:lnTo>
                    <a:cubicBezTo>
                      <a:pt x="1069" y="2100"/>
                      <a:pt x="1069" y="2100"/>
                      <a:pt x="1068" y="2100"/>
                    </a:cubicBezTo>
                    <a:lnTo>
                      <a:pt x="1068" y="2100"/>
                    </a:lnTo>
                    <a:cubicBezTo>
                      <a:pt x="1074" y="2108"/>
                      <a:pt x="1082" y="2120"/>
                      <a:pt x="1093" y="2136"/>
                    </a:cubicBezTo>
                    <a:lnTo>
                      <a:pt x="1093" y="2136"/>
                    </a:lnTo>
                    <a:lnTo>
                      <a:pt x="1054" y="2097"/>
                    </a:lnTo>
                    <a:lnTo>
                      <a:pt x="1054" y="2097"/>
                    </a:lnTo>
                    <a:cubicBezTo>
                      <a:pt x="1054" y="2096"/>
                      <a:pt x="1054" y="2096"/>
                      <a:pt x="1054" y="2096"/>
                    </a:cubicBezTo>
                    <a:lnTo>
                      <a:pt x="1054" y="2096"/>
                    </a:lnTo>
                    <a:cubicBezTo>
                      <a:pt x="1058" y="2097"/>
                      <a:pt x="1063" y="2098"/>
                      <a:pt x="1068" y="2100"/>
                    </a:cubicBezTo>
                    <a:lnTo>
                      <a:pt x="1068" y="2100"/>
                    </a:lnTo>
                    <a:cubicBezTo>
                      <a:pt x="1067" y="2098"/>
                      <a:pt x="1066" y="2096"/>
                      <a:pt x="1065" y="2095"/>
                    </a:cubicBezTo>
                    <a:lnTo>
                      <a:pt x="1065" y="2095"/>
                    </a:lnTo>
                    <a:cubicBezTo>
                      <a:pt x="1067" y="2096"/>
                      <a:pt x="1068" y="2098"/>
                      <a:pt x="1070" y="2100"/>
                    </a:cubicBezTo>
                    <a:lnTo>
                      <a:pt x="1070" y="2100"/>
                    </a:lnTo>
                    <a:cubicBezTo>
                      <a:pt x="1074" y="2101"/>
                      <a:pt x="1078" y="2102"/>
                      <a:pt x="1083" y="2104"/>
                    </a:cubicBezTo>
                    <a:lnTo>
                      <a:pt x="1083" y="2104"/>
                    </a:lnTo>
                    <a:cubicBezTo>
                      <a:pt x="1083" y="2104"/>
                      <a:pt x="1082" y="2104"/>
                      <a:pt x="1082" y="2104"/>
                    </a:cubicBezTo>
                    <a:lnTo>
                      <a:pt x="1082" y="2104"/>
                    </a:lnTo>
                    <a:cubicBezTo>
                      <a:pt x="1083" y="2104"/>
                      <a:pt x="1083" y="2104"/>
                      <a:pt x="1083" y="2104"/>
                    </a:cubicBezTo>
                    <a:lnTo>
                      <a:pt x="1083" y="2104"/>
                    </a:lnTo>
                    <a:cubicBezTo>
                      <a:pt x="1099" y="2110"/>
                      <a:pt x="1121" y="2121"/>
                      <a:pt x="1157" y="2145"/>
                    </a:cubicBezTo>
                    <a:cubicBezTo>
                      <a:pt x="1135" y="2121"/>
                      <a:pt x="1114" y="2099"/>
                      <a:pt x="1095" y="2079"/>
                    </a:cubicBezTo>
                    <a:lnTo>
                      <a:pt x="1095" y="2079"/>
                    </a:lnTo>
                    <a:cubicBezTo>
                      <a:pt x="1171" y="2153"/>
                      <a:pt x="1202" y="2181"/>
                      <a:pt x="1204" y="2181"/>
                    </a:cubicBezTo>
                    <a:cubicBezTo>
                      <a:pt x="1213" y="2181"/>
                      <a:pt x="889" y="1848"/>
                      <a:pt x="883" y="1848"/>
                    </a:cubicBezTo>
                    <a:lnTo>
                      <a:pt x="883" y="1848"/>
                    </a:lnTo>
                    <a:cubicBezTo>
                      <a:pt x="880" y="1848"/>
                      <a:pt x="934" y="1908"/>
                      <a:pt x="1095" y="2079"/>
                    </a:cubicBezTo>
                    <a:lnTo>
                      <a:pt x="1095" y="2079"/>
                    </a:lnTo>
                    <a:cubicBezTo>
                      <a:pt x="1046" y="2031"/>
                      <a:pt x="977" y="1963"/>
                      <a:pt x="885" y="1871"/>
                    </a:cubicBezTo>
                    <a:lnTo>
                      <a:pt x="885" y="1871"/>
                    </a:lnTo>
                    <a:cubicBezTo>
                      <a:pt x="887" y="1874"/>
                      <a:pt x="888" y="1876"/>
                      <a:pt x="890" y="1879"/>
                    </a:cubicBezTo>
                    <a:lnTo>
                      <a:pt x="890" y="1879"/>
                    </a:lnTo>
                    <a:cubicBezTo>
                      <a:pt x="888" y="1876"/>
                      <a:pt x="886" y="1873"/>
                      <a:pt x="883" y="1871"/>
                    </a:cubicBezTo>
                    <a:lnTo>
                      <a:pt x="883" y="1871"/>
                    </a:lnTo>
                    <a:cubicBezTo>
                      <a:pt x="903" y="1901"/>
                      <a:pt x="921" y="1927"/>
                      <a:pt x="936" y="1950"/>
                    </a:cubicBezTo>
                    <a:lnTo>
                      <a:pt x="936" y="1950"/>
                    </a:lnTo>
                    <a:cubicBezTo>
                      <a:pt x="937" y="1951"/>
                      <a:pt x="938" y="1953"/>
                      <a:pt x="938" y="1955"/>
                    </a:cubicBezTo>
                    <a:lnTo>
                      <a:pt x="938" y="1955"/>
                    </a:lnTo>
                    <a:cubicBezTo>
                      <a:pt x="936" y="1952"/>
                      <a:pt x="934" y="1950"/>
                      <a:pt x="931" y="1947"/>
                    </a:cubicBezTo>
                    <a:lnTo>
                      <a:pt x="931" y="1947"/>
                    </a:lnTo>
                    <a:cubicBezTo>
                      <a:pt x="926" y="1939"/>
                      <a:pt x="921" y="1931"/>
                      <a:pt x="916" y="1923"/>
                    </a:cubicBezTo>
                    <a:lnTo>
                      <a:pt x="916" y="1923"/>
                    </a:lnTo>
                    <a:cubicBezTo>
                      <a:pt x="919" y="1929"/>
                      <a:pt x="922" y="1934"/>
                      <a:pt x="925" y="1940"/>
                    </a:cubicBezTo>
                    <a:lnTo>
                      <a:pt x="925" y="1940"/>
                    </a:lnTo>
                    <a:cubicBezTo>
                      <a:pt x="910" y="1924"/>
                      <a:pt x="895" y="1908"/>
                      <a:pt x="881" y="1892"/>
                    </a:cubicBezTo>
                    <a:lnTo>
                      <a:pt x="881" y="1892"/>
                    </a:lnTo>
                    <a:cubicBezTo>
                      <a:pt x="890" y="1906"/>
                      <a:pt x="900" y="1921"/>
                      <a:pt x="911" y="1937"/>
                    </a:cubicBezTo>
                    <a:lnTo>
                      <a:pt x="911" y="1937"/>
                    </a:lnTo>
                    <a:cubicBezTo>
                      <a:pt x="904" y="1932"/>
                      <a:pt x="898" y="1927"/>
                      <a:pt x="893" y="1922"/>
                    </a:cubicBezTo>
                    <a:lnTo>
                      <a:pt x="893" y="1922"/>
                    </a:lnTo>
                    <a:cubicBezTo>
                      <a:pt x="894" y="1924"/>
                      <a:pt x="895" y="1926"/>
                      <a:pt x="896" y="1927"/>
                    </a:cubicBezTo>
                    <a:lnTo>
                      <a:pt x="896" y="1927"/>
                    </a:lnTo>
                    <a:cubicBezTo>
                      <a:pt x="888" y="1920"/>
                      <a:pt x="880" y="1912"/>
                      <a:pt x="872" y="1905"/>
                    </a:cubicBezTo>
                    <a:lnTo>
                      <a:pt x="872" y="1905"/>
                    </a:lnTo>
                    <a:cubicBezTo>
                      <a:pt x="879" y="1911"/>
                      <a:pt x="885" y="1916"/>
                      <a:pt x="893" y="1922"/>
                    </a:cubicBezTo>
                    <a:lnTo>
                      <a:pt x="893" y="1922"/>
                    </a:lnTo>
                    <a:cubicBezTo>
                      <a:pt x="882" y="1905"/>
                      <a:pt x="869" y="1886"/>
                      <a:pt x="856" y="1864"/>
                    </a:cubicBezTo>
                    <a:lnTo>
                      <a:pt x="856" y="1864"/>
                    </a:lnTo>
                    <a:cubicBezTo>
                      <a:pt x="864" y="1873"/>
                      <a:pt x="872" y="1882"/>
                      <a:pt x="881" y="1892"/>
                    </a:cubicBezTo>
                    <a:lnTo>
                      <a:pt x="881" y="1892"/>
                    </a:lnTo>
                    <a:cubicBezTo>
                      <a:pt x="862" y="1863"/>
                      <a:pt x="847" y="1839"/>
                      <a:pt x="834" y="1821"/>
                    </a:cubicBezTo>
                    <a:lnTo>
                      <a:pt x="834" y="1821"/>
                    </a:lnTo>
                    <a:cubicBezTo>
                      <a:pt x="849" y="1836"/>
                      <a:pt x="863" y="1850"/>
                      <a:pt x="877" y="1864"/>
                    </a:cubicBezTo>
                    <a:lnTo>
                      <a:pt x="877" y="1864"/>
                    </a:lnTo>
                    <a:cubicBezTo>
                      <a:pt x="876" y="1863"/>
                      <a:pt x="876" y="1861"/>
                      <a:pt x="875" y="1860"/>
                    </a:cubicBezTo>
                    <a:lnTo>
                      <a:pt x="875" y="1860"/>
                    </a:lnTo>
                    <a:cubicBezTo>
                      <a:pt x="876" y="1862"/>
                      <a:pt x="877" y="1863"/>
                      <a:pt x="878" y="1865"/>
                    </a:cubicBezTo>
                    <a:lnTo>
                      <a:pt x="878" y="1865"/>
                    </a:lnTo>
                    <a:cubicBezTo>
                      <a:pt x="878" y="1865"/>
                      <a:pt x="877" y="1864"/>
                      <a:pt x="877" y="1864"/>
                    </a:cubicBezTo>
                    <a:lnTo>
                      <a:pt x="877" y="1864"/>
                    </a:lnTo>
                    <a:cubicBezTo>
                      <a:pt x="891" y="1885"/>
                      <a:pt x="904" y="1905"/>
                      <a:pt x="916" y="1923"/>
                    </a:cubicBezTo>
                    <a:lnTo>
                      <a:pt x="916" y="1923"/>
                    </a:lnTo>
                    <a:cubicBezTo>
                      <a:pt x="906" y="1906"/>
                      <a:pt x="893" y="1886"/>
                      <a:pt x="878" y="1865"/>
                    </a:cubicBezTo>
                    <a:lnTo>
                      <a:pt x="878" y="1865"/>
                    </a:lnTo>
                    <a:cubicBezTo>
                      <a:pt x="880" y="1867"/>
                      <a:pt x="883" y="1869"/>
                      <a:pt x="885" y="1871"/>
                    </a:cubicBezTo>
                    <a:lnTo>
                      <a:pt x="885" y="1871"/>
                    </a:lnTo>
                    <a:cubicBezTo>
                      <a:pt x="878" y="1862"/>
                      <a:pt x="871" y="1853"/>
                      <a:pt x="864" y="1844"/>
                    </a:cubicBezTo>
                    <a:lnTo>
                      <a:pt x="864" y="1844"/>
                    </a:lnTo>
                    <a:cubicBezTo>
                      <a:pt x="848" y="1820"/>
                      <a:pt x="831" y="1793"/>
                      <a:pt x="812" y="1764"/>
                    </a:cubicBezTo>
                    <a:lnTo>
                      <a:pt x="812" y="1764"/>
                    </a:lnTo>
                    <a:cubicBezTo>
                      <a:pt x="813" y="1747"/>
                      <a:pt x="814" y="1727"/>
                      <a:pt x="815" y="1706"/>
                    </a:cubicBezTo>
                    <a:lnTo>
                      <a:pt x="815" y="1706"/>
                    </a:lnTo>
                    <a:cubicBezTo>
                      <a:pt x="819" y="1740"/>
                      <a:pt x="823" y="1763"/>
                      <a:pt x="825" y="1763"/>
                    </a:cubicBezTo>
                    <a:cubicBezTo>
                      <a:pt x="827" y="1763"/>
                      <a:pt x="828" y="1747"/>
                      <a:pt x="828" y="1706"/>
                    </a:cubicBezTo>
                    <a:cubicBezTo>
                      <a:pt x="825" y="1685"/>
                      <a:pt x="822" y="1663"/>
                      <a:pt x="819" y="1642"/>
                    </a:cubicBezTo>
                    <a:lnTo>
                      <a:pt x="819" y="1642"/>
                    </a:lnTo>
                    <a:cubicBezTo>
                      <a:pt x="818" y="1665"/>
                      <a:pt x="816" y="1686"/>
                      <a:pt x="815" y="1706"/>
                    </a:cubicBezTo>
                    <a:lnTo>
                      <a:pt x="815" y="1706"/>
                    </a:lnTo>
                    <a:cubicBezTo>
                      <a:pt x="803" y="1605"/>
                      <a:pt x="786" y="1408"/>
                      <a:pt x="778" y="1408"/>
                    </a:cubicBezTo>
                    <a:cubicBezTo>
                      <a:pt x="776" y="1408"/>
                      <a:pt x="775" y="1418"/>
                      <a:pt x="774" y="1439"/>
                    </a:cubicBezTo>
                    <a:lnTo>
                      <a:pt x="774" y="1439"/>
                    </a:lnTo>
                    <a:cubicBezTo>
                      <a:pt x="764" y="1308"/>
                      <a:pt x="756" y="1208"/>
                      <a:pt x="759" y="1208"/>
                    </a:cubicBezTo>
                    <a:lnTo>
                      <a:pt x="759" y="1208"/>
                    </a:lnTo>
                    <a:cubicBezTo>
                      <a:pt x="760" y="1208"/>
                      <a:pt x="765" y="1242"/>
                      <a:pt x="774" y="1323"/>
                    </a:cubicBezTo>
                    <a:cubicBezTo>
                      <a:pt x="774" y="970"/>
                      <a:pt x="774" y="809"/>
                      <a:pt x="774" y="556"/>
                    </a:cubicBezTo>
                    <a:cubicBezTo>
                      <a:pt x="774" y="337"/>
                      <a:pt x="719" y="337"/>
                      <a:pt x="719" y="118"/>
                    </a:cubicBezTo>
                    <a:cubicBezTo>
                      <a:pt x="719" y="334"/>
                      <a:pt x="715" y="407"/>
                      <a:pt x="708" y="407"/>
                    </a:cubicBezTo>
                    <a:cubicBezTo>
                      <a:pt x="696" y="407"/>
                      <a:pt x="675" y="107"/>
                      <a:pt x="667" y="107"/>
                    </a:cubicBezTo>
                    <a:cubicBezTo>
                      <a:pt x="665" y="107"/>
                      <a:pt x="664" y="126"/>
                      <a:pt x="664" y="173"/>
                    </a:cubicBezTo>
                    <a:lnTo>
                      <a:pt x="664" y="262"/>
                    </a:lnTo>
                    <a:lnTo>
                      <a:pt x="664" y="262"/>
                    </a:lnTo>
                    <a:cubicBezTo>
                      <a:pt x="650" y="200"/>
                      <a:pt x="637" y="173"/>
                      <a:pt x="609" y="63"/>
                    </a:cubicBezTo>
                    <a:lnTo>
                      <a:pt x="609" y="63"/>
                    </a:lnTo>
                    <a:cubicBezTo>
                      <a:pt x="609" y="261"/>
                      <a:pt x="638" y="630"/>
                      <a:pt x="654" y="820"/>
                    </a:cubicBezTo>
                    <a:lnTo>
                      <a:pt x="654" y="820"/>
                    </a:lnTo>
                    <a:cubicBezTo>
                      <a:pt x="609" y="322"/>
                      <a:pt x="602" y="571"/>
                      <a:pt x="500" y="9"/>
                    </a:cubicBezTo>
                    <a:lnTo>
                      <a:pt x="500" y="9"/>
                    </a:lnTo>
                    <a:cubicBezTo>
                      <a:pt x="606" y="644"/>
                      <a:pt x="507" y="307"/>
                      <a:pt x="550" y="630"/>
                    </a:cubicBezTo>
                    <a:lnTo>
                      <a:pt x="550" y="630"/>
                    </a:lnTo>
                    <a:cubicBezTo>
                      <a:pt x="536" y="577"/>
                      <a:pt x="518" y="499"/>
                      <a:pt x="500" y="392"/>
                    </a:cubicBezTo>
                    <a:lnTo>
                      <a:pt x="500" y="282"/>
                    </a:lnTo>
                    <a:lnTo>
                      <a:pt x="445" y="228"/>
                    </a:lnTo>
                    <a:lnTo>
                      <a:pt x="445" y="228"/>
                    </a:lnTo>
                    <a:cubicBezTo>
                      <a:pt x="445" y="228"/>
                      <a:pt x="445" y="228"/>
                      <a:pt x="445" y="228"/>
                    </a:cubicBezTo>
                    <a:cubicBezTo>
                      <a:pt x="445" y="173"/>
                      <a:pt x="445" y="118"/>
                      <a:pt x="445" y="118"/>
                    </a:cubicBezTo>
                    <a:cubicBezTo>
                      <a:pt x="442" y="115"/>
                      <a:pt x="440" y="114"/>
                      <a:pt x="438" y="114"/>
                    </a:cubicBezTo>
                    <a:cubicBezTo>
                      <a:pt x="427" y="114"/>
                      <a:pt x="428" y="148"/>
                      <a:pt x="432" y="189"/>
                    </a:cubicBezTo>
                    <a:lnTo>
                      <a:pt x="432" y="189"/>
                    </a:lnTo>
                    <a:cubicBezTo>
                      <a:pt x="390" y="63"/>
                      <a:pt x="390" y="59"/>
                      <a:pt x="390" y="9"/>
                    </a:cubicBezTo>
                    <a:cubicBezTo>
                      <a:pt x="388" y="3"/>
                      <a:pt x="386" y="1"/>
                      <a:pt x="384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8" name="Google Shape;4528;p32"/>
              <p:cNvSpPr/>
              <p:nvPr/>
            </p:nvSpPr>
            <p:spPr>
              <a:xfrm>
                <a:off x="6585889" y="2236822"/>
                <a:ext cx="3393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384" extrusionOk="0">
                    <a:moveTo>
                      <a:pt x="1" y="0"/>
                    </a:moveTo>
                    <a:lnTo>
                      <a:pt x="220" y="329"/>
                    </a:lnTo>
                    <a:cubicBezTo>
                      <a:pt x="234" y="343"/>
                      <a:pt x="252" y="361"/>
                      <a:pt x="275" y="38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9" name="Google Shape;4529;p32"/>
              <p:cNvSpPr/>
              <p:nvPr/>
            </p:nvSpPr>
            <p:spPr>
              <a:xfrm>
                <a:off x="6588582" y="2240793"/>
                <a:ext cx="1369" cy="2032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66" extrusionOk="0">
                    <a:moveTo>
                      <a:pt x="1" y="1"/>
                    </a:moveTo>
                    <a:lnTo>
                      <a:pt x="56" y="110"/>
                    </a:lnTo>
                    <a:cubicBezTo>
                      <a:pt x="110" y="165"/>
                      <a:pt x="110" y="165"/>
                      <a:pt x="110" y="16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0" name="Google Shape;4530;p32"/>
              <p:cNvSpPr/>
              <p:nvPr/>
            </p:nvSpPr>
            <p:spPr>
              <a:xfrm>
                <a:off x="6587586" y="2244014"/>
                <a:ext cx="1184" cy="1285"/>
              </a:xfrm>
              <a:custGeom>
                <a:avLst/>
                <a:gdLst/>
                <a:ahLst/>
                <a:cxnLst/>
                <a:rect l="l" t="t" r="r" b="b"/>
                <a:pathLst>
                  <a:path w="96" h="105" extrusionOk="0">
                    <a:moveTo>
                      <a:pt x="4" y="0"/>
                    </a:moveTo>
                    <a:cubicBezTo>
                      <a:pt x="0" y="0"/>
                      <a:pt x="4" y="17"/>
                      <a:pt x="27" y="63"/>
                    </a:cubicBezTo>
                    <a:cubicBezTo>
                      <a:pt x="27" y="32"/>
                      <a:pt x="9" y="0"/>
                      <a:pt x="4" y="0"/>
                    </a:cubicBezTo>
                    <a:close/>
                    <a:moveTo>
                      <a:pt x="27" y="63"/>
                    </a:moveTo>
                    <a:lnTo>
                      <a:pt x="27" y="63"/>
                    </a:lnTo>
                    <a:cubicBezTo>
                      <a:pt x="55" y="91"/>
                      <a:pt x="82" y="104"/>
                      <a:pt x="89" y="104"/>
                    </a:cubicBezTo>
                    <a:cubicBezTo>
                      <a:pt x="96" y="104"/>
                      <a:pt x="82" y="91"/>
                      <a:pt x="27" y="63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1" name="Google Shape;4531;p32"/>
              <p:cNvSpPr/>
              <p:nvPr/>
            </p:nvSpPr>
            <p:spPr>
              <a:xfrm>
                <a:off x="6590612" y="2246763"/>
                <a:ext cx="1357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11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110" y="110"/>
                    </a:lnTo>
                    <a:lnTo>
                      <a:pt x="110" y="11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2" name="Google Shape;4532;p32"/>
              <p:cNvSpPr/>
              <p:nvPr/>
            </p:nvSpPr>
            <p:spPr>
              <a:xfrm>
                <a:off x="6587918" y="2245443"/>
                <a:ext cx="19345" cy="22803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863" extrusionOk="0">
                    <a:moveTo>
                      <a:pt x="0" y="0"/>
                    </a:moveTo>
                    <a:cubicBezTo>
                      <a:pt x="35" y="34"/>
                      <a:pt x="84" y="84"/>
                      <a:pt x="110" y="110"/>
                    </a:cubicBezTo>
                    <a:lnTo>
                      <a:pt x="167" y="156"/>
                    </a:lnTo>
                    <a:lnTo>
                      <a:pt x="167" y="156"/>
                    </a:lnTo>
                    <a:cubicBezTo>
                      <a:pt x="123" y="115"/>
                      <a:pt x="68" y="64"/>
                      <a:pt x="0" y="0"/>
                    </a:cubicBezTo>
                    <a:close/>
                    <a:moveTo>
                      <a:pt x="110" y="164"/>
                    </a:moveTo>
                    <a:cubicBezTo>
                      <a:pt x="144" y="192"/>
                      <a:pt x="173" y="215"/>
                      <a:pt x="198" y="235"/>
                    </a:cubicBezTo>
                    <a:lnTo>
                      <a:pt x="198" y="235"/>
                    </a:lnTo>
                    <a:cubicBezTo>
                      <a:pt x="167" y="209"/>
                      <a:pt x="137" y="185"/>
                      <a:pt x="110" y="164"/>
                    </a:cubicBezTo>
                    <a:close/>
                    <a:moveTo>
                      <a:pt x="139" y="107"/>
                    </a:moveTo>
                    <a:cubicBezTo>
                      <a:pt x="134" y="107"/>
                      <a:pt x="195" y="167"/>
                      <a:pt x="247" y="219"/>
                    </a:cubicBezTo>
                    <a:lnTo>
                      <a:pt x="247" y="219"/>
                    </a:lnTo>
                    <a:lnTo>
                      <a:pt x="167" y="156"/>
                    </a:lnTo>
                    <a:lnTo>
                      <a:pt x="167" y="156"/>
                    </a:lnTo>
                    <a:cubicBezTo>
                      <a:pt x="278" y="258"/>
                      <a:pt x="318" y="294"/>
                      <a:pt x="320" y="294"/>
                    </a:cubicBezTo>
                    <a:cubicBezTo>
                      <a:pt x="321" y="294"/>
                      <a:pt x="286" y="259"/>
                      <a:pt x="247" y="219"/>
                    </a:cubicBezTo>
                    <a:lnTo>
                      <a:pt x="247" y="219"/>
                    </a:lnTo>
                    <a:lnTo>
                      <a:pt x="349" y="301"/>
                    </a:lnTo>
                    <a:lnTo>
                      <a:pt x="349" y="301"/>
                    </a:lnTo>
                    <a:cubicBezTo>
                      <a:pt x="343" y="293"/>
                      <a:pt x="336" y="283"/>
                      <a:pt x="329" y="274"/>
                    </a:cubicBezTo>
                    <a:cubicBezTo>
                      <a:pt x="191" y="149"/>
                      <a:pt x="142" y="107"/>
                      <a:pt x="139" y="107"/>
                    </a:cubicBezTo>
                    <a:close/>
                    <a:moveTo>
                      <a:pt x="1078" y="1024"/>
                    </a:moveTo>
                    <a:cubicBezTo>
                      <a:pt x="1078" y="1024"/>
                      <a:pt x="1082" y="1027"/>
                      <a:pt x="1096" y="1041"/>
                    </a:cubicBezTo>
                    <a:cubicBezTo>
                      <a:pt x="1115" y="1060"/>
                      <a:pt x="1126" y="1072"/>
                      <a:pt x="1132" y="1079"/>
                    </a:cubicBezTo>
                    <a:lnTo>
                      <a:pt x="1132" y="1079"/>
                    </a:lnTo>
                    <a:cubicBezTo>
                      <a:pt x="1115" y="1063"/>
                      <a:pt x="1095" y="1045"/>
                      <a:pt x="1074" y="1027"/>
                    </a:cubicBezTo>
                    <a:lnTo>
                      <a:pt x="1074" y="1027"/>
                    </a:lnTo>
                    <a:cubicBezTo>
                      <a:pt x="1074" y="1027"/>
                      <a:pt x="1075" y="1027"/>
                      <a:pt x="1075" y="1027"/>
                    </a:cubicBezTo>
                    <a:cubicBezTo>
                      <a:pt x="1078" y="1027"/>
                      <a:pt x="1077" y="1024"/>
                      <a:pt x="1078" y="1024"/>
                    </a:cubicBezTo>
                    <a:close/>
                    <a:moveTo>
                      <a:pt x="603" y="986"/>
                    </a:moveTo>
                    <a:cubicBezTo>
                      <a:pt x="640" y="1061"/>
                      <a:pt x="668" y="1113"/>
                      <a:pt x="689" y="1150"/>
                    </a:cubicBezTo>
                    <a:lnTo>
                      <a:pt x="689" y="1150"/>
                    </a:lnTo>
                    <a:cubicBezTo>
                      <a:pt x="668" y="1107"/>
                      <a:pt x="640" y="1054"/>
                      <a:pt x="603" y="986"/>
                    </a:cubicBezTo>
                    <a:close/>
                    <a:moveTo>
                      <a:pt x="303" y="225"/>
                    </a:moveTo>
                    <a:cubicBezTo>
                      <a:pt x="301" y="225"/>
                      <a:pt x="324" y="255"/>
                      <a:pt x="384" y="329"/>
                    </a:cubicBezTo>
                    <a:lnTo>
                      <a:pt x="349" y="301"/>
                    </a:lnTo>
                    <a:lnTo>
                      <a:pt x="349" y="301"/>
                    </a:lnTo>
                    <a:cubicBezTo>
                      <a:pt x="493" y="492"/>
                      <a:pt x="507" y="507"/>
                      <a:pt x="816" y="815"/>
                    </a:cubicBezTo>
                    <a:lnTo>
                      <a:pt x="816" y="815"/>
                    </a:lnTo>
                    <a:cubicBezTo>
                      <a:pt x="747" y="746"/>
                      <a:pt x="698" y="698"/>
                      <a:pt x="658" y="658"/>
                    </a:cubicBezTo>
                    <a:lnTo>
                      <a:pt x="658" y="658"/>
                    </a:lnTo>
                    <a:cubicBezTo>
                      <a:pt x="661" y="661"/>
                      <a:pt x="663" y="663"/>
                      <a:pt x="663" y="663"/>
                    </a:cubicBezTo>
                    <a:cubicBezTo>
                      <a:pt x="663" y="663"/>
                      <a:pt x="563" y="564"/>
                      <a:pt x="439" y="449"/>
                    </a:cubicBezTo>
                    <a:lnTo>
                      <a:pt x="439" y="449"/>
                    </a:lnTo>
                    <a:cubicBezTo>
                      <a:pt x="482" y="486"/>
                      <a:pt x="553" y="553"/>
                      <a:pt x="657" y="657"/>
                    </a:cubicBezTo>
                    <a:cubicBezTo>
                      <a:pt x="370" y="370"/>
                      <a:pt x="376" y="376"/>
                      <a:pt x="198" y="235"/>
                    </a:cubicBezTo>
                    <a:lnTo>
                      <a:pt x="198" y="235"/>
                    </a:lnTo>
                    <a:cubicBezTo>
                      <a:pt x="276" y="300"/>
                      <a:pt x="362" y="377"/>
                      <a:pt x="439" y="449"/>
                    </a:cubicBezTo>
                    <a:lnTo>
                      <a:pt x="439" y="449"/>
                    </a:lnTo>
                    <a:cubicBezTo>
                      <a:pt x="412" y="425"/>
                      <a:pt x="396" y="414"/>
                      <a:pt x="392" y="414"/>
                    </a:cubicBezTo>
                    <a:cubicBezTo>
                      <a:pt x="376" y="414"/>
                      <a:pt x="475" y="529"/>
                      <a:pt x="657" y="712"/>
                    </a:cubicBezTo>
                    <a:cubicBezTo>
                      <a:pt x="613" y="668"/>
                      <a:pt x="423" y="478"/>
                      <a:pt x="384" y="438"/>
                    </a:cubicBezTo>
                    <a:cubicBezTo>
                      <a:pt x="369" y="431"/>
                      <a:pt x="360" y="428"/>
                      <a:pt x="354" y="428"/>
                    </a:cubicBezTo>
                    <a:cubicBezTo>
                      <a:pt x="319" y="428"/>
                      <a:pt x="474" y="577"/>
                      <a:pt x="712" y="767"/>
                    </a:cubicBezTo>
                    <a:cubicBezTo>
                      <a:pt x="796" y="851"/>
                      <a:pt x="824" y="886"/>
                      <a:pt x="814" y="886"/>
                    </a:cubicBezTo>
                    <a:cubicBezTo>
                      <a:pt x="798" y="886"/>
                      <a:pt x="683" y="793"/>
                      <a:pt x="548" y="658"/>
                    </a:cubicBezTo>
                    <a:lnTo>
                      <a:pt x="548" y="658"/>
                    </a:lnTo>
                    <a:lnTo>
                      <a:pt x="767" y="876"/>
                    </a:lnTo>
                    <a:cubicBezTo>
                      <a:pt x="862" y="985"/>
                      <a:pt x="890" y="1023"/>
                      <a:pt x="881" y="1023"/>
                    </a:cubicBezTo>
                    <a:cubicBezTo>
                      <a:pt x="861" y="1023"/>
                      <a:pt x="639" y="812"/>
                      <a:pt x="617" y="812"/>
                    </a:cubicBezTo>
                    <a:cubicBezTo>
                      <a:pt x="610" y="812"/>
                      <a:pt x="620" y="830"/>
                      <a:pt x="657" y="876"/>
                    </a:cubicBezTo>
                    <a:cubicBezTo>
                      <a:pt x="708" y="927"/>
                      <a:pt x="1137" y="1545"/>
                      <a:pt x="1066" y="1545"/>
                    </a:cubicBezTo>
                    <a:cubicBezTo>
                      <a:pt x="1061" y="1545"/>
                      <a:pt x="1053" y="1541"/>
                      <a:pt x="1041" y="1534"/>
                    </a:cubicBezTo>
                    <a:cubicBezTo>
                      <a:pt x="822" y="1150"/>
                      <a:pt x="822" y="1205"/>
                      <a:pt x="603" y="876"/>
                    </a:cubicBezTo>
                    <a:lnTo>
                      <a:pt x="603" y="876"/>
                    </a:lnTo>
                    <a:lnTo>
                      <a:pt x="877" y="1315"/>
                    </a:lnTo>
                    <a:cubicBezTo>
                      <a:pt x="822" y="1242"/>
                      <a:pt x="797" y="1229"/>
                      <a:pt x="781" y="1229"/>
                    </a:cubicBezTo>
                    <a:cubicBezTo>
                      <a:pt x="773" y="1229"/>
                      <a:pt x="767" y="1232"/>
                      <a:pt x="760" y="1232"/>
                    </a:cubicBezTo>
                    <a:cubicBezTo>
                      <a:pt x="747" y="1232"/>
                      <a:pt x="730" y="1221"/>
                      <a:pt x="689" y="1150"/>
                    </a:cubicBezTo>
                    <a:lnTo>
                      <a:pt x="689" y="1150"/>
                    </a:lnTo>
                    <a:cubicBezTo>
                      <a:pt x="856" y="1482"/>
                      <a:pt x="604" y="1134"/>
                      <a:pt x="1041" y="1862"/>
                    </a:cubicBezTo>
                    <a:cubicBezTo>
                      <a:pt x="1041" y="1568"/>
                      <a:pt x="1568" y="1669"/>
                      <a:pt x="1206" y="1261"/>
                    </a:cubicBezTo>
                    <a:lnTo>
                      <a:pt x="1206" y="1261"/>
                    </a:lnTo>
                    <a:lnTo>
                      <a:pt x="1315" y="1369"/>
                    </a:lnTo>
                    <a:cubicBezTo>
                      <a:pt x="1266" y="1321"/>
                      <a:pt x="1231" y="1285"/>
                      <a:pt x="1206" y="1261"/>
                    </a:cubicBezTo>
                    <a:lnTo>
                      <a:pt x="1206" y="1261"/>
                    </a:lnTo>
                    <a:cubicBezTo>
                      <a:pt x="1200" y="1254"/>
                      <a:pt x="1194" y="1247"/>
                      <a:pt x="1188" y="1241"/>
                    </a:cubicBezTo>
                    <a:lnTo>
                      <a:pt x="1188" y="1241"/>
                    </a:lnTo>
                    <a:cubicBezTo>
                      <a:pt x="1235" y="1286"/>
                      <a:pt x="1323" y="1370"/>
                      <a:pt x="1331" y="1370"/>
                    </a:cubicBezTo>
                    <a:cubicBezTo>
                      <a:pt x="1339" y="1370"/>
                      <a:pt x="1245" y="1264"/>
                      <a:pt x="877" y="876"/>
                    </a:cubicBezTo>
                    <a:lnTo>
                      <a:pt x="877" y="876"/>
                    </a:lnTo>
                    <a:lnTo>
                      <a:pt x="877" y="876"/>
                    </a:lnTo>
                    <a:lnTo>
                      <a:pt x="877" y="876"/>
                    </a:lnTo>
                    <a:cubicBezTo>
                      <a:pt x="877" y="876"/>
                      <a:pt x="877" y="877"/>
                      <a:pt x="877" y="877"/>
                    </a:cubicBezTo>
                    <a:lnTo>
                      <a:pt x="877" y="877"/>
                    </a:lnTo>
                    <a:cubicBezTo>
                      <a:pt x="877" y="877"/>
                      <a:pt x="877" y="877"/>
                      <a:pt x="877" y="877"/>
                    </a:cubicBezTo>
                    <a:lnTo>
                      <a:pt x="877" y="877"/>
                    </a:lnTo>
                    <a:cubicBezTo>
                      <a:pt x="877" y="876"/>
                      <a:pt x="877" y="876"/>
                      <a:pt x="877" y="876"/>
                    </a:cubicBezTo>
                    <a:lnTo>
                      <a:pt x="877" y="876"/>
                    </a:lnTo>
                    <a:cubicBezTo>
                      <a:pt x="853" y="853"/>
                      <a:pt x="832" y="832"/>
                      <a:pt x="822" y="822"/>
                    </a:cubicBezTo>
                    <a:lnTo>
                      <a:pt x="822" y="822"/>
                    </a:lnTo>
                    <a:cubicBezTo>
                      <a:pt x="821" y="821"/>
                      <a:pt x="820" y="820"/>
                      <a:pt x="819" y="819"/>
                    </a:cubicBezTo>
                    <a:lnTo>
                      <a:pt x="819" y="819"/>
                    </a:lnTo>
                    <a:cubicBezTo>
                      <a:pt x="839" y="839"/>
                      <a:pt x="858" y="858"/>
                      <a:pt x="877" y="877"/>
                    </a:cubicBezTo>
                    <a:lnTo>
                      <a:pt x="877" y="877"/>
                    </a:lnTo>
                    <a:cubicBezTo>
                      <a:pt x="881" y="880"/>
                      <a:pt x="886" y="883"/>
                      <a:pt x="891" y="886"/>
                    </a:cubicBezTo>
                    <a:lnTo>
                      <a:pt x="891" y="886"/>
                    </a:lnTo>
                    <a:cubicBezTo>
                      <a:pt x="847" y="837"/>
                      <a:pt x="832" y="814"/>
                      <a:pt x="836" y="814"/>
                    </a:cubicBezTo>
                    <a:lnTo>
                      <a:pt x="836" y="814"/>
                    </a:lnTo>
                    <a:cubicBezTo>
                      <a:pt x="841" y="814"/>
                      <a:pt x="869" y="843"/>
                      <a:pt x="909" y="898"/>
                    </a:cubicBezTo>
                    <a:lnTo>
                      <a:pt x="909" y="898"/>
                    </a:lnTo>
                    <a:cubicBezTo>
                      <a:pt x="903" y="894"/>
                      <a:pt x="897" y="890"/>
                      <a:pt x="891" y="886"/>
                    </a:cubicBezTo>
                    <a:lnTo>
                      <a:pt x="891" y="886"/>
                    </a:lnTo>
                    <a:cubicBezTo>
                      <a:pt x="894" y="890"/>
                      <a:pt x="897" y="893"/>
                      <a:pt x="901" y="897"/>
                    </a:cubicBezTo>
                    <a:lnTo>
                      <a:pt x="901" y="897"/>
                    </a:lnTo>
                    <a:cubicBezTo>
                      <a:pt x="888" y="886"/>
                      <a:pt x="879" y="878"/>
                      <a:pt x="877" y="877"/>
                    </a:cubicBezTo>
                    <a:lnTo>
                      <a:pt x="877" y="877"/>
                    </a:lnTo>
                    <a:cubicBezTo>
                      <a:pt x="896" y="896"/>
                      <a:pt x="915" y="915"/>
                      <a:pt x="931" y="931"/>
                    </a:cubicBezTo>
                    <a:lnTo>
                      <a:pt x="986" y="986"/>
                    </a:lnTo>
                    <a:lnTo>
                      <a:pt x="986" y="986"/>
                    </a:lnTo>
                    <a:cubicBezTo>
                      <a:pt x="967" y="967"/>
                      <a:pt x="951" y="950"/>
                      <a:pt x="936" y="934"/>
                    </a:cubicBezTo>
                    <a:lnTo>
                      <a:pt x="936" y="934"/>
                    </a:lnTo>
                    <a:cubicBezTo>
                      <a:pt x="965" y="956"/>
                      <a:pt x="988" y="973"/>
                      <a:pt x="1006" y="986"/>
                    </a:cubicBezTo>
                    <a:lnTo>
                      <a:pt x="1006" y="986"/>
                    </a:lnTo>
                    <a:cubicBezTo>
                      <a:pt x="974" y="959"/>
                      <a:pt x="942" y="932"/>
                      <a:pt x="918" y="912"/>
                    </a:cubicBezTo>
                    <a:lnTo>
                      <a:pt x="918" y="912"/>
                    </a:lnTo>
                    <a:cubicBezTo>
                      <a:pt x="921" y="917"/>
                      <a:pt x="925" y="922"/>
                      <a:pt x="928" y="927"/>
                    </a:cubicBezTo>
                    <a:lnTo>
                      <a:pt x="928" y="927"/>
                    </a:lnTo>
                    <a:cubicBezTo>
                      <a:pt x="918" y="916"/>
                      <a:pt x="909" y="906"/>
                      <a:pt x="901" y="897"/>
                    </a:cubicBezTo>
                    <a:lnTo>
                      <a:pt x="901" y="897"/>
                    </a:lnTo>
                    <a:cubicBezTo>
                      <a:pt x="906" y="902"/>
                      <a:pt x="912" y="906"/>
                      <a:pt x="918" y="912"/>
                    </a:cubicBezTo>
                    <a:lnTo>
                      <a:pt x="918" y="912"/>
                    </a:lnTo>
                    <a:cubicBezTo>
                      <a:pt x="915" y="907"/>
                      <a:pt x="912" y="903"/>
                      <a:pt x="909" y="898"/>
                    </a:cubicBezTo>
                    <a:lnTo>
                      <a:pt x="909" y="898"/>
                    </a:lnTo>
                    <a:cubicBezTo>
                      <a:pt x="973" y="943"/>
                      <a:pt x="1028" y="987"/>
                      <a:pt x="1074" y="1027"/>
                    </a:cubicBezTo>
                    <a:lnTo>
                      <a:pt x="1074" y="1027"/>
                    </a:lnTo>
                    <a:cubicBezTo>
                      <a:pt x="1068" y="1026"/>
                      <a:pt x="1051" y="1018"/>
                      <a:pt x="1006" y="986"/>
                    </a:cubicBezTo>
                    <a:lnTo>
                      <a:pt x="1006" y="986"/>
                    </a:lnTo>
                    <a:cubicBezTo>
                      <a:pt x="1067" y="1037"/>
                      <a:pt x="1129" y="1087"/>
                      <a:pt x="1136" y="1087"/>
                    </a:cubicBezTo>
                    <a:cubicBezTo>
                      <a:pt x="1137" y="1087"/>
                      <a:pt x="1136" y="1084"/>
                      <a:pt x="1132" y="1079"/>
                    </a:cubicBezTo>
                    <a:lnTo>
                      <a:pt x="1132" y="1079"/>
                    </a:lnTo>
                    <a:cubicBezTo>
                      <a:pt x="1163" y="1108"/>
                      <a:pt x="1187" y="1132"/>
                      <a:pt x="1205" y="1150"/>
                    </a:cubicBezTo>
                    <a:cubicBezTo>
                      <a:pt x="1162" y="1107"/>
                      <a:pt x="1151" y="1094"/>
                      <a:pt x="1154" y="1094"/>
                    </a:cubicBezTo>
                    <a:lnTo>
                      <a:pt x="1154" y="1094"/>
                    </a:lnTo>
                    <a:cubicBezTo>
                      <a:pt x="1160" y="1094"/>
                      <a:pt x="1205" y="1130"/>
                      <a:pt x="1214" y="1130"/>
                    </a:cubicBezTo>
                    <a:cubicBezTo>
                      <a:pt x="1227" y="1130"/>
                      <a:pt x="1160" y="1051"/>
                      <a:pt x="767" y="657"/>
                    </a:cubicBezTo>
                    <a:cubicBezTo>
                      <a:pt x="620" y="560"/>
                      <a:pt x="517" y="418"/>
                      <a:pt x="419" y="350"/>
                    </a:cubicBezTo>
                    <a:lnTo>
                      <a:pt x="419" y="350"/>
                    </a:lnTo>
                    <a:cubicBezTo>
                      <a:pt x="488" y="425"/>
                      <a:pt x="576" y="521"/>
                      <a:pt x="657" y="603"/>
                    </a:cubicBezTo>
                    <a:cubicBezTo>
                      <a:pt x="915" y="860"/>
                      <a:pt x="995" y="940"/>
                      <a:pt x="993" y="940"/>
                    </a:cubicBezTo>
                    <a:cubicBezTo>
                      <a:pt x="991" y="940"/>
                      <a:pt x="772" y="729"/>
                      <a:pt x="753" y="729"/>
                    </a:cubicBezTo>
                    <a:cubicBezTo>
                      <a:pt x="747" y="729"/>
                      <a:pt x="763" y="754"/>
                      <a:pt x="819" y="819"/>
                    </a:cubicBezTo>
                    <a:lnTo>
                      <a:pt x="819" y="819"/>
                    </a:lnTo>
                    <a:cubicBezTo>
                      <a:pt x="649" y="647"/>
                      <a:pt x="428" y="417"/>
                      <a:pt x="384" y="329"/>
                    </a:cubicBezTo>
                    <a:lnTo>
                      <a:pt x="384" y="329"/>
                    </a:lnTo>
                    <a:cubicBezTo>
                      <a:pt x="395" y="335"/>
                      <a:pt x="407" y="342"/>
                      <a:pt x="419" y="350"/>
                    </a:cubicBezTo>
                    <a:lnTo>
                      <a:pt x="419" y="350"/>
                    </a:lnTo>
                    <a:cubicBezTo>
                      <a:pt x="353" y="277"/>
                      <a:pt x="306" y="225"/>
                      <a:pt x="303" y="22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3" name="Google Shape;4533;p32"/>
              <p:cNvSpPr/>
              <p:nvPr/>
            </p:nvSpPr>
            <p:spPr>
              <a:xfrm>
                <a:off x="6595187" y="2259865"/>
                <a:ext cx="5206" cy="9559"/>
              </a:xfrm>
              <a:custGeom>
                <a:avLst/>
                <a:gdLst/>
                <a:ahLst/>
                <a:cxnLst/>
                <a:rect l="l" t="t" r="r" b="b"/>
                <a:pathLst>
                  <a:path w="422" h="781" extrusionOk="0">
                    <a:moveTo>
                      <a:pt x="47" y="1"/>
                    </a:moveTo>
                    <a:cubicBezTo>
                      <a:pt x="1" y="1"/>
                      <a:pt x="244" y="529"/>
                      <a:pt x="395" y="781"/>
                    </a:cubicBezTo>
                    <a:cubicBezTo>
                      <a:pt x="382" y="755"/>
                      <a:pt x="381" y="747"/>
                      <a:pt x="386" y="747"/>
                    </a:cubicBezTo>
                    <a:cubicBezTo>
                      <a:pt x="392" y="747"/>
                      <a:pt x="407" y="762"/>
                      <a:pt x="413" y="762"/>
                    </a:cubicBezTo>
                    <a:cubicBezTo>
                      <a:pt x="421" y="762"/>
                      <a:pt x="412" y="736"/>
                      <a:pt x="340" y="617"/>
                    </a:cubicBezTo>
                    <a:cubicBezTo>
                      <a:pt x="340" y="569"/>
                      <a:pt x="259" y="441"/>
                      <a:pt x="237" y="441"/>
                    </a:cubicBezTo>
                    <a:cubicBezTo>
                      <a:pt x="233" y="441"/>
                      <a:pt x="231" y="445"/>
                      <a:pt x="231" y="452"/>
                    </a:cubicBezTo>
                    <a:lnTo>
                      <a:pt x="66" y="14"/>
                    </a:lnTo>
                    <a:cubicBezTo>
                      <a:pt x="57" y="5"/>
                      <a:pt x="51" y="1"/>
                      <a:pt x="47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4" name="Google Shape;4534;p32"/>
              <p:cNvSpPr/>
              <p:nvPr/>
            </p:nvSpPr>
            <p:spPr>
              <a:xfrm>
                <a:off x="6589259" y="2258703"/>
                <a:ext cx="12177" cy="20551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679" extrusionOk="0">
                    <a:moveTo>
                      <a:pt x="110" y="384"/>
                    </a:moveTo>
                    <a:cubicBezTo>
                      <a:pt x="113" y="408"/>
                      <a:pt x="115" y="430"/>
                      <a:pt x="118" y="450"/>
                    </a:cubicBezTo>
                    <a:lnTo>
                      <a:pt x="118" y="450"/>
                    </a:lnTo>
                    <a:cubicBezTo>
                      <a:pt x="115" y="428"/>
                      <a:pt x="113" y="406"/>
                      <a:pt x="110" y="384"/>
                    </a:cubicBezTo>
                    <a:close/>
                    <a:moveTo>
                      <a:pt x="275" y="220"/>
                    </a:moveTo>
                    <a:cubicBezTo>
                      <a:pt x="275" y="220"/>
                      <a:pt x="329" y="493"/>
                      <a:pt x="384" y="713"/>
                    </a:cubicBezTo>
                    <a:cubicBezTo>
                      <a:pt x="396" y="833"/>
                      <a:pt x="400" y="882"/>
                      <a:pt x="398" y="882"/>
                    </a:cubicBezTo>
                    <a:cubicBezTo>
                      <a:pt x="392" y="882"/>
                      <a:pt x="338" y="503"/>
                      <a:pt x="274" y="237"/>
                    </a:cubicBezTo>
                    <a:lnTo>
                      <a:pt x="274" y="237"/>
                    </a:lnTo>
                    <a:cubicBezTo>
                      <a:pt x="274" y="233"/>
                      <a:pt x="275" y="228"/>
                      <a:pt x="275" y="220"/>
                    </a:cubicBezTo>
                    <a:close/>
                    <a:moveTo>
                      <a:pt x="220" y="0"/>
                    </a:moveTo>
                    <a:lnTo>
                      <a:pt x="220" y="0"/>
                    </a:lnTo>
                    <a:cubicBezTo>
                      <a:pt x="220" y="1"/>
                      <a:pt x="229" y="54"/>
                      <a:pt x="239" y="111"/>
                    </a:cubicBezTo>
                    <a:lnTo>
                      <a:pt x="239" y="111"/>
                    </a:lnTo>
                    <a:cubicBezTo>
                      <a:pt x="233" y="90"/>
                      <a:pt x="226" y="72"/>
                      <a:pt x="220" y="55"/>
                    </a:cubicBezTo>
                    <a:lnTo>
                      <a:pt x="220" y="55"/>
                    </a:lnTo>
                    <a:cubicBezTo>
                      <a:pt x="256" y="347"/>
                      <a:pt x="220" y="639"/>
                      <a:pt x="175" y="639"/>
                    </a:cubicBezTo>
                    <a:cubicBezTo>
                      <a:pt x="156" y="639"/>
                      <a:pt x="135" y="584"/>
                      <a:pt x="118" y="450"/>
                    </a:cubicBezTo>
                    <a:lnTo>
                      <a:pt x="118" y="450"/>
                    </a:lnTo>
                    <a:cubicBezTo>
                      <a:pt x="157" y="840"/>
                      <a:pt x="113" y="1210"/>
                      <a:pt x="65" y="1210"/>
                    </a:cubicBezTo>
                    <a:cubicBezTo>
                      <a:pt x="62" y="1210"/>
                      <a:pt x="59" y="1209"/>
                      <a:pt x="55" y="1205"/>
                    </a:cubicBezTo>
                    <a:cubicBezTo>
                      <a:pt x="55" y="986"/>
                      <a:pt x="55" y="822"/>
                      <a:pt x="55" y="603"/>
                    </a:cubicBezTo>
                    <a:cubicBezTo>
                      <a:pt x="55" y="559"/>
                      <a:pt x="55" y="408"/>
                      <a:pt x="27" y="408"/>
                    </a:cubicBezTo>
                    <a:cubicBezTo>
                      <a:pt x="20" y="408"/>
                      <a:pt x="11" y="417"/>
                      <a:pt x="1" y="439"/>
                    </a:cubicBezTo>
                    <a:cubicBezTo>
                      <a:pt x="55" y="822"/>
                      <a:pt x="55" y="1370"/>
                      <a:pt x="1" y="1589"/>
                    </a:cubicBezTo>
                    <a:cubicBezTo>
                      <a:pt x="24" y="1652"/>
                      <a:pt x="45" y="1679"/>
                      <a:pt x="62" y="1679"/>
                    </a:cubicBezTo>
                    <a:cubicBezTo>
                      <a:pt x="162" y="1679"/>
                      <a:pt x="179" y="816"/>
                      <a:pt x="262" y="816"/>
                    </a:cubicBezTo>
                    <a:cubicBezTo>
                      <a:pt x="266" y="816"/>
                      <a:pt x="270" y="818"/>
                      <a:pt x="275" y="822"/>
                    </a:cubicBezTo>
                    <a:cubicBezTo>
                      <a:pt x="275" y="932"/>
                      <a:pt x="275" y="1096"/>
                      <a:pt x="329" y="1260"/>
                    </a:cubicBezTo>
                    <a:cubicBezTo>
                      <a:pt x="396" y="1194"/>
                      <a:pt x="462" y="1087"/>
                      <a:pt x="541" y="1087"/>
                    </a:cubicBezTo>
                    <a:cubicBezTo>
                      <a:pt x="592" y="1087"/>
                      <a:pt x="648" y="1131"/>
                      <a:pt x="713" y="1260"/>
                    </a:cubicBezTo>
                    <a:cubicBezTo>
                      <a:pt x="720" y="1268"/>
                      <a:pt x="726" y="1272"/>
                      <a:pt x="730" y="1272"/>
                    </a:cubicBezTo>
                    <a:cubicBezTo>
                      <a:pt x="785" y="1272"/>
                      <a:pt x="548" y="646"/>
                      <a:pt x="548" y="493"/>
                    </a:cubicBezTo>
                    <a:lnTo>
                      <a:pt x="548" y="493"/>
                    </a:lnTo>
                    <a:lnTo>
                      <a:pt x="768" y="932"/>
                    </a:lnTo>
                    <a:cubicBezTo>
                      <a:pt x="658" y="658"/>
                      <a:pt x="987" y="1096"/>
                      <a:pt x="603" y="384"/>
                    </a:cubicBezTo>
                    <a:cubicBezTo>
                      <a:pt x="600" y="381"/>
                      <a:pt x="597" y="379"/>
                      <a:pt x="596" y="379"/>
                    </a:cubicBezTo>
                    <a:cubicBezTo>
                      <a:pt x="580" y="379"/>
                      <a:pt x="618" y="501"/>
                      <a:pt x="646" y="578"/>
                    </a:cubicBezTo>
                    <a:lnTo>
                      <a:pt x="646" y="578"/>
                    </a:lnTo>
                    <a:lnTo>
                      <a:pt x="548" y="384"/>
                    </a:lnTo>
                    <a:lnTo>
                      <a:pt x="548" y="493"/>
                    </a:lnTo>
                    <a:lnTo>
                      <a:pt x="439" y="165"/>
                    </a:lnTo>
                    <a:cubicBezTo>
                      <a:pt x="407" y="93"/>
                      <a:pt x="392" y="63"/>
                      <a:pt x="387" y="63"/>
                    </a:cubicBezTo>
                    <a:lnTo>
                      <a:pt x="387" y="63"/>
                    </a:lnTo>
                    <a:cubicBezTo>
                      <a:pt x="365" y="63"/>
                      <a:pt x="665" y="911"/>
                      <a:pt x="589" y="911"/>
                    </a:cubicBezTo>
                    <a:cubicBezTo>
                      <a:pt x="580" y="911"/>
                      <a:pt x="567" y="900"/>
                      <a:pt x="548" y="877"/>
                    </a:cubicBezTo>
                    <a:lnTo>
                      <a:pt x="329" y="165"/>
                    </a:lnTo>
                    <a:cubicBezTo>
                      <a:pt x="300" y="165"/>
                      <a:pt x="302" y="227"/>
                      <a:pt x="294" y="227"/>
                    </a:cubicBezTo>
                    <a:cubicBezTo>
                      <a:pt x="286" y="227"/>
                      <a:pt x="271" y="179"/>
                      <a:pt x="22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5" name="Google Shape;4535;p32"/>
              <p:cNvSpPr/>
              <p:nvPr/>
            </p:nvSpPr>
            <p:spPr>
              <a:xfrm>
                <a:off x="6592629" y="2273960"/>
                <a:ext cx="691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56" h="165" extrusionOk="0">
                    <a:moveTo>
                      <a:pt x="1" y="0"/>
                    </a:moveTo>
                    <a:lnTo>
                      <a:pt x="55" y="165"/>
                    </a:lnTo>
                    <a:cubicBezTo>
                      <a:pt x="55" y="110"/>
                      <a:pt x="55" y="55"/>
                      <a:pt x="55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6" name="Google Shape;4536;p32"/>
              <p:cNvSpPr/>
              <p:nvPr/>
            </p:nvSpPr>
            <p:spPr>
              <a:xfrm>
                <a:off x="6388517" y="2271962"/>
                <a:ext cx="27710" cy="24823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028" extrusionOk="0">
                    <a:moveTo>
                      <a:pt x="2246" y="1"/>
                    </a:moveTo>
                    <a:lnTo>
                      <a:pt x="2246" y="1"/>
                    </a:lnTo>
                    <a:cubicBezTo>
                      <a:pt x="1815" y="121"/>
                      <a:pt x="1280" y="324"/>
                      <a:pt x="878" y="602"/>
                    </a:cubicBezTo>
                    <a:lnTo>
                      <a:pt x="878" y="602"/>
                    </a:lnTo>
                    <a:lnTo>
                      <a:pt x="2246" y="1"/>
                    </a:lnTo>
                    <a:close/>
                    <a:moveTo>
                      <a:pt x="878" y="602"/>
                    </a:moveTo>
                    <a:lnTo>
                      <a:pt x="0" y="987"/>
                    </a:lnTo>
                    <a:cubicBezTo>
                      <a:pt x="214" y="903"/>
                      <a:pt x="406" y="864"/>
                      <a:pt x="570" y="858"/>
                    </a:cubicBezTo>
                    <a:lnTo>
                      <a:pt x="570" y="858"/>
                    </a:lnTo>
                    <a:cubicBezTo>
                      <a:pt x="263" y="1179"/>
                      <a:pt x="157" y="1571"/>
                      <a:pt x="493" y="2027"/>
                    </a:cubicBezTo>
                    <a:cubicBezTo>
                      <a:pt x="1522" y="1625"/>
                      <a:pt x="1382" y="857"/>
                      <a:pt x="610" y="857"/>
                    </a:cubicBezTo>
                    <a:cubicBezTo>
                      <a:pt x="597" y="857"/>
                      <a:pt x="584" y="858"/>
                      <a:pt x="570" y="858"/>
                    </a:cubicBezTo>
                    <a:lnTo>
                      <a:pt x="570" y="858"/>
                    </a:lnTo>
                    <a:cubicBezTo>
                      <a:pt x="658" y="767"/>
                      <a:pt x="762" y="681"/>
                      <a:pt x="878" y="602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7" name="Google Shape;4537;p32"/>
              <p:cNvSpPr/>
              <p:nvPr/>
            </p:nvSpPr>
            <p:spPr>
              <a:xfrm>
                <a:off x="6386500" y="2278597"/>
                <a:ext cx="2036" cy="537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39" extrusionOk="0">
                    <a:moveTo>
                      <a:pt x="0" y="1"/>
                    </a:moveTo>
                    <a:lnTo>
                      <a:pt x="55" y="274"/>
                    </a:lnTo>
                    <a:lnTo>
                      <a:pt x="164" y="4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8" name="Google Shape;4538;p32"/>
              <p:cNvSpPr/>
              <p:nvPr/>
            </p:nvSpPr>
            <p:spPr>
              <a:xfrm>
                <a:off x="6386500" y="2277278"/>
                <a:ext cx="8118" cy="22803"/>
              </a:xfrm>
              <a:custGeom>
                <a:avLst/>
                <a:gdLst/>
                <a:ahLst/>
                <a:cxnLst/>
                <a:rect l="l" t="t" r="r" b="b"/>
                <a:pathLst>
                  <a:path w="658" h="1863" extrusionOk="0">
                    <a:moveTo>
                      <a:pt x="493" y="1314"/>
                    </a:moveTo>
                    <a:cubicBezTo>
                      <a:pt x="493" y="1315"/>
                      <a:pt x="493" y="1316"/>
                      <a:pt x="494" y="1317"/>
                    </a:cubicBezTo>
                    <a:lnTo>
                      <a:pt x="494" y="1317"/>
                    </a:lnTo>
                    <a:lnTo>
                      <a:pt x="493" y="1315"/>
                    </a:lnTo>
                    <a:cubicBezTo>
                      <a:pt x="493" y="1314"/>
                      <a:pt x="493" y="1314"/>
                      <a:pt x="493" y="1314"/>
                    </a:cubicBezTo>
                    <a:close/>
                    <a:moveTo>
                      <a:pt x="0" y="0"/>
                    </a:moveTo>
                    <a:cubicBezTo>
                      <a:pt x="55" y="164"/>
                      <a:pt x="164" y="603"/>
                      <a:pt x="329" y="1041"/>
                    </a:cubicBezTo>
                    <a:cubicBezTo>
                      <a:pt x="329" y="994"/>
                      <a:pt x="212" y="675"/>
                      <a:pt x="241" y="675"/>
                    </a:cubicBezTo>
                    <a:cubicBezTo>
                      <a:pt x="246" y="675"/>
                      <a:pt x="257" y="686"/>
                      <a:pt x="274" y="712"/>
                    </a:cubicBezTo>
                    <a:cubicBezTo>
                      <a:pt x="383" y="1041"/>
                      <a:pt x="329" y="986"/>
                      <a:pt x="493" y="1424"/>
                    </a:cubicBezTo>
                    <a:cubicBezTo>
                      <a:pt x="531" y="1513"/>
                      <a:pt x="546" y="1546"/>
                      <a:pt x="547" y="1546"/>
                    </a:cubicBezTo>
                    <a:cubicBezTo>
                      <a:pt x="550" y="1546"/>
                      <a:pt x="448" y="1288"/>
                      <a:pt x="469" y="1288"/>
                    </a:cubicBezTo>
                    <a:cubicBezTo>
                      <a:pt x="473" y="1288"/>
                      <a:pt x="480" y="1296"/>
                      <a:pt x="493" y="1314"/>
                    </a:cubicBezTo>
                    <a:lnTo>
                      <a:pt x="493" y="1314"/>
                    </a:lnTo>
                    <a:cubicBezTo>
                      <a:pt x="238" y="551"/>
                      <a:pt x="293" y="731"/>
                      <a:pt x="0" y="0"/>
                    </a:cubicBezTo>
                    <a:close/>
                    <a:moveTo>
                      <a:pt x="494" y="1317"/>
                    </a:moveTo>
                    <a:lnTo>
                      <a:pt x="657" y="1862"/>
                    </a:lnTo>
                    <a:lnTo>
                      <a:pt x="602" y="1643"/>
                    </a:lnTo>
                    <a:cubicBezTo>
                      <a:pt x="561" y="1518"/>
                      <a:pt x="525" y="1410"/>
                      <a:pt x="494" y="1317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9" name="Google Shape;4539;p32"/>
              <p:cNvSpPr/>
              <p:nvPr/>
            </p:nvSpPr>
            <p:spPr>
              <a:xfrm>
                <a:off x="6389857" y="2285233"/>
                <a:ext cx="2714" cy="6708"/>
              </a:xfrm>
              <a:custGeom>
                <a:avLst/>
                <a:gdLst/>
                <a:ahLst/>
                <a:cxnLst/>
                <a:rect l="l" t="t" r="r" b="b"/>
                <a:pathLst>
                  <a:path w="220" h="548" extrusionOk="0">
                    <a:moveTo>
                      <a:pt x="1" y="0"/>
                    </a:moveTo>
                    <a:lnTo>
                      <a:pt x="34" y="84"/>
                    </a:lnTo>
                    <a:lnTo>
                      <a:pt x="34" y="84"/>
                    </a:lnTo>
                    <a:cubicBezTo>
                      <a:pt x="23" y="51"/>
                      <a:pt x="12" y="22"/>
                      <a:pt x="1" y="0"/>
                    </a:cubicBezTo>
                    <a:close/>
                    <a:moveTo>
                      <a:pt x="34" y="84"/>
                    </a:moveTo>
                    <a:lnTo>
                      <a:pt x="34" y="84"/>
                    </a:lnTo>
                    <a:cubicBezTo>
                      <a:pt x="80" y="215"/>
                      <a:pt x="132" y="417"/>
                      <a:pt x="220" y="548"/>
                    </a:cubicBezTo>
                    <a:lnTo>
                      <a:pt x="34" y="84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0" name="Google Shape;4540;p32"/>
              <p:cNvSpPr/>
              <p:nvPr/>
            </p:nvSpPr>
            <p:spPr>
              <a:xfrm>
                <a:off x="6389193" y="2280583"/>
                <a:ext cx="2714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220" h="768" extrusionOk="0">
                    <a:moveTo>
                      <a:pt x="0" y="1"/>
                    </a:moveTo>
                    <a:lnTo>
                      <a:pt x="55" y="275"/>
                    </a:lnTo>
                    <a:cubicBezTo>
                      <a:pt x="55" y="275"/>
                      <a:pt x="164" y="713"/>
                      <a:pt x="219" y="768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1" name="Google Shape;4541;p32"/>
              <p:cNvSpPr/>
              <p:nvPr/>
            </p:nvSpPr>
            <p:spPr>
              <a:xfrm>
                <a:off x="6390214" y="2282678"/>
                <a:ext cx="333" cy="1248"/>
              </a:xfrm>
              <a:custGeom>
                <a:avLst/>
                <a:gdLst/>
                <a:ahLst/>
                <a:cxnLst/>
                <a:rect l="l" t="t" r="r" b="b"/>
                <a:pathLst>
                  <a:path w="27" h="102" extrusionOk="0">
                    <a:moveTo>
                      <a:pt x="2" y="0"/>
                    </a:moveTo>
                    <a:cubicBezTo>
                      <a:pt x="1" y="0"/>
                      <a:pt x="27" y="64"/>
                      <a:pt x="27" y="102"/>
                    </a:cubicBezTo>
                    <a:lnTo>
                      <a:pt x="27" y="47"/>
                    </a:lnTo>
                    <a:cubicBezTo>
                      <a:pt x="10" y="13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2" name="Google Shape;4542;p32"/>
              <p:cNvSpPr/>
              <p:nvPr/>
            </p:nvSpPr>
            <p:spPr>
              <a:xfrm>
                <a:off x="6390214" y="2280801"/>
                <a:ext cx="3714" cy="1521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1243" extrusionOk="0">
                    <a:moveTo>
                      <a:pt x="3" y="1"/>
                    </a:moveTo>
                    <a:cubicBezTo>
                      <a:pt x="1" y="1"/>
                      <a:pt x="5" y="37"/>
                      <a:pt x="24" y="133"/>
                    </a:cubicBezTo>
                    <a:lnTo>
                      <a:pt x="24" y="133"/>
                    </a:lnTo>
                    <a:cubicBezTo>
                      <a:pt x="18" y="60"/>
                      <a:pt x="5" y="1"/>
                      <a:pt x="3" y="1"/>
                    </a:cubicBezTo>
                    <a:close/>
                    <a:moveTo>
                      <a:pt x="24" y="133"/>
                    </a:moveTo>
                    <a:cubicBezTo>
                      <a:pt x="25" y="155"/>
                      <a:pt x="27" y="178"/>
                      <a:pt x="27" y="202"/>
                    </a:cubicBezTo>
                    <a:lnTo>
                      <a:pt x="27" y="257"/>
                    </a:lnTo>
                    <a:cubicBezTo>
                      <a:pt x="62" y="328"/>
                      <a:pt x="98" y="434"/>
                      <a:pt x="128" y="538"/>
                    </a:cubicBezTo>
                    <a:lnTo>
                      <a:pt x="128" y="538"/>
                    </a:lnTo>
                    <a:cubicBezTo>
                      <a:pt x="85" y="373"/>
                      <a:pt x="46" y="224"/>
                      <a:pt x="27" y="147"/>
                    </a:cubicBezTo>
                    <a:cubicBezTo>
                      <a:pt x="26" y="142"/>
                      <a:pt x="25" y="137"/>
                      <a:pt x="24" y="133"/>
                    </a:cubicBezTo>
                    <a:close/>
                    <a:moveTo>
                      <a:pt x="128" y="538"/>
                    </a:moveTo>
                    <a:lnTo>
                      <a:pt x="128" y="538"/>
                    </a:lnTo>
                    <a:cubicBezTo>
                      <a:pt x="143" y="598"/>
                      <a:pt x="159" y="659"/>
                      <a:pt x="175" y="720"/>
                    </a:cubicBezTo>
                    <a:lnTo>
                      <a:pt x="175" y="720"/>
                    </a:lnTo>
                    <a:cubicBezTo>
                      <a:pt x="162" y="665"/>
                      <a:pt x="146" y="602"/>
                      <a:pt x="128" y="538"/>
                    </a:cubicBezTo>
                    <a:close/>
                    <a:moveTo>
                      <a:pt x="153" y="697"/>
                    </a:moveTo>
                    <a:cubicBezTo>
                      <a:pt x="149" y="697"/>
                      <a:pt x="196" y="861"/>
                      <a:pt x="202" y="887"/>
                    </a:cubicBezTo>
                    <a:lnTo>
                      <a:pt x="202" y="887"/>
                    </a:lnTo>
                    <a:cubicBezTo>
                      <a:pt x="200" y="883"/>
                      <a:pt x="196" y="874"/>
                      <a:pt x="191" y="859"/>
                    </a:cubicBezTo>
                    <a:lnTo>
                      <a:pt x="191" y="859"/>
                    </a:lnTo>
                    <a:cubicBezTo>
                      <a:pt x="198" y="882"/>
                      <a:pt x="202" y="891"/>
                      <a:pt x="202" y="891"/>
                    </a:cubicBezTo>
                    <a:cubicBezTo>
                      <a:pt x="203" y="891"/>
                      <a:pt x="202" y="889"/>
                      <a:pt x="202" y="887"/>
                    </a:cubicBezTo>
                    <a:lnTo>
                      <a:pt x="202" y="887"/>
                    </a:lnTo>
                    <a:cubicBezTo>
                      <a:pt x="203" y="889"/>
                      <a:pt x="204" y="890"/>
                      <a:pt x="204" y="890"/>
                    </a:cubicBezTo>
                    <a:cubicBezTo>
                      <a:pt x="207" y="890"/>
                      <a:pt x="205" y="871"/>
                      <a:pt x="200" y="840"/>
                    </a:cubicBezTo>
                    <a:lnTo>
                      <a:pt x="200" y="840"/>
                    </a:lnTo>
                    <a:lnTo>
                      <a:pt x="300" y="1243"/>
                    </a:lnTo>
                    <a:cubicBezTo>
                      <a:pt x="300" y="1214"/>
                      <a:pt x="240" y="974"/>
                      <a:pt x="175" y="720"/>
                    </a:cubicBezTo>
                    <a:lnTo>
                      <a:pt x="175" y="720"/>
                    </a:lnTo>
                    <a:cubicBezTo>
                      <a:pt x="186" y="768"/>
                      <a:pt x="194" y="810"/>
                      <a:pt x="200" y="840"/>
                    </a:cubicBezTo>
                    <a:lnTo>
                      <a:pt x="200" y="840"/>
                    </a:lnTo>
                    <a:lnTo>
                      <a:pt x="191" y="804"/>
                    </a:lnTo>
                    <a:cubicBezTo>
                      <a:pt x="165" y="726"/>
                      <a:pt x="154" y="697"/>
                      <a:pt x="153" y="697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3" name="Google Shape;4543;p32"/>
              <p:cNvSpPr/>
              <p:nvPr/>
            </p:nvSpPr>
            <p:spPr>
              <a:xfrm>
                <a:off x="6390534" y="2283901"/>
                <a:ext cx="592" cy="1420"/>
              </a:xfrm>
              <a:custGeom>
                <a:avLst/>
                <a:gdLst/>
                <a:ahLst/>
                <a:cxnLst/>
                <a:rect l="l" t="t" r="r" b="b"/>
                <a:pathLst>
                  <a:path w="48" h="116" extrusionOk="0">
                    <a:moveTo>
                      <a:pt x="1" y="1"/>
                    </a:moveTo>
                    <a:lnTo>
                      <a:pt x="1" y="56"/>
                    </a:lnTo>
                    <a:cubicBezTo>
                      <a:pt x="22" y="97"/>
                      <a:pt x="34" y="115"/>
                      <a:pt x="39" y="115"/>
                    </a:cubicBezTo>
                    <a:cubicBezTo>
                      <a:pt x="47" y="115"/>
                      <a:pt x="34" y="68"/>
                      <a:pt x="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4" name="Google Shape;4544;p32"/>
              <p:cNvSpPr/>
              <p:nvPr/>
            </p:nvSpPr>
            <p:spPr>
              <a:xfrm>
                <a:off x="6389857" y="2283235"/>
                <a:ext cx="1369" cy="4712"/>
              </a:xfrm>
              <a:custGeom>
                <a:avLst/>
                <a:gdLst/>
                <a:ahLst/>
                <a:cxnLst/>
                <a:rect l="l" t="t" r="r" b="b"/>
                <a:pathLst>
                  <a:path w="111" h="385" extrusionOk="0">
                    <a:moveTo>
                      <a:pt x="1" y="1"/>
                    </a:moveTo>
                    <a:lnTo>
                      <a:pt x="110" y="384"/>
                    </a:lnTo>
                    <a:lnTo>
                      <a:pt x="56" y="1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5" name="Google Shape;4545;p32"/>
              <p:cNvSpPr/>
              <p:nvPr/>
            </p:nvSpPr>
            <p:spPr>
              <a:xfrm>
                <a:off x="6391210" y="2281927"/>
                <a:ext cx="4738" cy="18103"/>
              </a:xfrm>
              <a:custGeom>
                <a:avLst/>
                <a:gdLst/>
                <a:ahLst/>
                <a:cxnLst/>
                <a:rect l="l" t="t" r="r" b="b"/>
                <a:pathLst>
                  <a:path w="384" h="1479" extrusionOk="0">
                    <a:moveTo>
                      <a:pt x="1" y="0"/>
                    </a:moveTo>
                    <a:cubicBezTo>
                      <a:pt x="82" y="286"/>
                      <a:pt x="95" y="351"/>
                      <a:pt x="88" y="351"/>
                    </a:cubicBezTo>
                    <a:cubicBezTo>
                      <a:pt x="82" y="351"/>
                      <a:pt x="63" y="308"/>
                      <a:pt x="56" y="308"/>
                    </a:cubicBezTo>
                    <a:lnTo>
                      <a:pt x="56" y="308"/>
                    </a:lnTo>
                    <a:cubicBezTo>
                      <a:pt x="50" y="308"/>
                      <a:pt x="57" y="355"/>
                      <a:pt x="110" y="547"/>
                    </a:cubicBezTo>
                    <a:cubicBezTo>
                      <a:pt x="110" y="545"/>
                      <a:pt x="110" y="543"/>
                      <a:pt x="111" y="543"/>
                    </a:cubicBezTo>
                    <a:cubicBezTo>
                      <a:pt x="125" y="543"/>
                      <a:pt x="279" y="1061"/>
                      <a:pt x="384" y="1478"/>
                    </a:cubicBezTo>
                    <a:lnTo>
                      <a:pt x="329" y="1204"/>
                    </a:lnTo>
                    <a:cubicBezTo>
                      <a:pt x="274" y="931"/>
                      <a:pt x="110" y="383"/>
                      <a:pt x="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6" name="Google Shape;4546;p32"/>
              <p:cNvSpPr/>
              <p:nvPr/>
            </p:nvSpPr>
            <p:spPr>
              <a:xfrm>
                <a:off x="6396597" y="2303796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7" name="Google Shape;4547;p32"/>
              <p:cNvSpPr/>
              <p:nvPr/>
            </p:nvSpPr>
            <p:spPr>
              <a:xfrm>
                <a:off x="6393227" y="2286783"/>
                <a:ext cx="3393" cy="1720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406" extrusionOk="0">
                    <a:moveTo>
                      <a:pt x="112" y="404"/>
                    </a:moveTo>
                    <a:cubicBezTo>
                      <a:pt x="111" y="404"/>
                      <a:pt x="110" y="409"/>
                      <a:pt x="110" y="420"/>
                    </a:cubicBezTo>
                    <a:cubicBezTo>
                      <a:pt x="110" y="450"/>
                      <a:pt x="127" y="547"/>
                      <a:pt x="151" y="664"/>
                    </a:cubicBezTo>
                    <a:lnTo>
                      <a:pt x="151" y="664"/>
                    </a:lnTo>
                    <a:cubicBezTo>
                      <a:pt x="137" y="560"/>
                      <a:pt x="117" y="404"/>
                      <a:pt x="112" y="404"/>
                    </a:cubicBezTo>
                    <a:close/>
                    <a:moveTo>
                      <a:pt x="127" y="729"/>
                    </a:moveTo>
                    <a:cubicBezTo>
                      <a:pt x="127" y="729"/>
                      <a:pt x="131" y="748"/>
                      <a:pt x="137" y="776"/>
                    </a:cubicBezTo>
                    <a:lnTo>
                      <a:pt x="137" y="776"/>
                    </a:lnTo>
                    <a:cubicBezTo>
                      <a:pt x="130" y="743"/>
                      <a:pt x="127" y="729"/>
                      <a:pt x="127" y="729"/>
                    </a:cubicBezTo>
                    <a:close/>
                    <a:moveTo>
                      <a:pt x="55" y="37"/>
                    </a:moveTo>
                    <a:cubicBezTo>
                      <a:pt x="55" y="37"/>
                      <a:pt x="17" y="75"/>
                      <a:pt x="68" y="438"/>
                    </a:cubicBezTo>
                    <a:lnTo>
                      <a:pt x="68" y="438"/>
                    </a:lnTo>
                    <a:lnTo>
                      <a:pt x="1" y="201"/>
                    </a:lnTo>
                    <a:lnTo>
                      <a:pt x="110" y="694"/>
                    </a:lnTo>
                    <a:cubicBezTo>
                      <a:pt x="92" y="594"/>
                      <a:pt x="79" y="510"/>
                      <a:pt x="68" y="438"/>
                    </a:cubicBezTo>
                    <a:lnTo>
                      <a:pt x="68" y="438"/>
                    </a:lnTo>
                    <a:lnTo>
                      <a:pt x="220" y="968"/>
                    </a:lnTo>
                    <a:cubicBezTo>
                      <a:pt x="195" y="869"/>
                      <a:pt x="170" y="759"/>
                      <a:pt x="151" y="664"/>
                    </a:cubicBezTo>
                    <a:lnTo>
                      <a:pt x="151" y="664"/>
                    </a:lnTo>
                    <a:cubicBezTo>
                      <a:pt x="153" y="683"/>
                      <a:pt x="156" y="701"/>
                      <a:pt x="158" y="716"/>
                    </a:cubicBezTo>
                    <a:lnTo>
                      <a:pt x="158" y="716"/>
                    </a:lnTo>
                    <a:cubicBezTo>
                      <a:pt x="5" y="1"/>
                      <a:pt x="163" y="630"/>
                      <a:pt x="55" y="37"/>
                    </a:cubicBezTo>
                    <a:close/>
                    <a:moveTo>
                      <a:pt x="110" y="201"/>
                    </a:moveTo>
                    <a:lnTo>
                      <a:pt x="220" y="968"/>
                    </a:lnTo>
                    <a:cubicBezTo>
                      <a:pt x="220" y="1006"/>
                      <a:pt x="216" y="1022"/>
                      <a:pt x="211" y="1022"/>
                    </a:cubicBezTo>
                    <a:cubicBezTo>
                      <a:pt x="194" y="1022"/>
                      <a:pt x="156" y="859"/>
                      <a:pt x="137" y="776"/>
                    </a:cubicBezTo>
                    <a:lnTo>
                      <a:pt x="137" y="776"/>
                    </a:lnTo>
                    <a:cubicBezTo>
                      <a:pt x="143" y="805"/>
                      <a:pt x="152" y="849"/>
                      <a:pt x="165" y="913"/>
                    </a:cubicBezTo>
                    <a:cubicBezTo>
                      <a:pt x="275" y="1242"/>
                      <a:pt x="275" y="1296"/>
                      <a:pt x="275" y="1406"/>
                    </a:cubicBezTo>
                    <a:lnTo>
                      <a:pt x="275" y="1242"/>
                    </a:lnTo>
                    <a:cubicBezTo>
                      <a:pt x="275" y="1214"/>
                      <a:pt x="275" y="1214"/>
                      <a:pt x="275" y="1214"/>
                    </a:cubicBezTo>
                    <a:cubicBezTo>
                      <a:pt x="275" y="1214"/>
                      <a:pt x="275" y="1214"/>
                      <a:pt x="275" y="1187"/>
                    </a:cubicBezTo>
                    <a:cubicBezTo>
                      <a:pt x="220" y="803"/>
                      <a:pt x="165" y="365"/>
                      <a:pt x="110" y="20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8" name="Google Shape;4548;p32"/>
              <p:cNvSpPr/>
              <p:nvPr/>
            </p:nvSpPr>
            <p:spPr>
              <a:xfrm>
                <a:off x="6395921" y="2298492"/>
                <a:ext cx="691" cy="2460"/>
              </a:xfrm>
              <a:custGeom>
                <a:avLst/>
                <a:gdLst/>
                <a:ahLst/>
                <a:cxnLst/>
                <a:rect l="l" t="t" r="r" b="b"/>
                <a:pathLst>
                  <a:path w="56" h="201" extrusionOk="0">
                    <a:moveTo>
                      <a:pt x="56" y="165"/>
                    </a:moveTo>
                    <a:cubicBezTo>
                      <a:pt x="53" y="165"/>
                      <a:pt x="51" y="165"/>
                      <a:pt x="49" y="166"/>
                    </a:cubicBezTo>
                    <a:lnTo>
                      <a:pt x="49" y="166"/>
                    </a:lnTo>
                    <a:cubicBezTo>
                      <a:pt x="52" y="179"/>
                      <a:pt x="54" y="186"/>
                      <a:pt x="55" y="186"/>
                    </a:cubicBezTo>
                    <a:cubicBezTo>
                      <a:pt x="56" y="186"/>
                      <a:pt x="56" y="179"/>
                      <a:pt x="56" y="165"/>
                    </a:cubicBezTo>
                    <a:close/>
                    <a:moveTo>
                      <a:pt x="1" y="1"/>
                    </a:moveTo>
                    <a:lnTo>
                      <a:pt x="1" y="110"/>
                    </a:lnTo>
                    <a:cubicBezTo>
                      <a:pt x="24" y="181"/>
                      <a:pt x="28" y="201"/>
                      <a:pt x="28" y="201"/>
                    </a:cubicBezTo>
                    <a:cubicBezTo>
                      <a:pt x="29" y="201"/>
                      <a:pt x="25" y="170"/>
                      <a:pt x="49" y="166"/>
                    </a:cubicBezTo>
                    <a:lnTo>
                      <a:pt x="49" y="166"/>
                    </a:lnTo>
                    <a:cubicBezTo>
                      <a:pt x="42" y="138"/>
                      <a:pt x="28" y="83"/>
                      <a:pt x="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9" name="Google Shape;4549;p32"/>
              <p:cNvSpPr/>
              <p:nvPr/>
            </p:nvSpPr>
            <p:spPr>
              <a:xfrm>
                <a:off x="6394580" y="2286831"/>
                <a:ext cx="1579" cy="13036"/>
              </a:xfrm>
              <a:custGeom>
                <a:avLst/>
                <a:gdLst/>
                <a:ahLst/>
                <a:cxnLst/>
                <a:rect l="l" t="t" r="r" b="b"/>
                <a:pathLst>
                  <a:path w="128" h="1065" extrusionOk="0">
                    <a:moveTo>
                      <a:pt x="0" y="142"/>
                    </a:moveTo>
                    <a:cubicBezTo>
                      <a:pt x="27" y="222"/>
                      <a:pt x="41" y="342"/>
                      <a:pt x="54" y="462"/>
                    </a:cubicBezTo>
                    <a:lnTo>
                      <a:pt x="54" y="462"/>
                    </a:lnTo>
                    <a:cubicBezTo>
                      <a:pt x="51" y="385"/>
                      <a:pt x="41" y="264"/>
                      <a:pt x="0" y="142"/>
                    </a:cubicBezTo>
                    <a:close/>
                    <a:moveTo>
                      <a:pt x="55" y="416"/>
                    </a:moveTo>
                    <a:lnTo>
                      <a:pt x="55" y="471"/>
                    </a:lnTo>
                    <a:lnTo>
                      <a:pt x="55" y="471"/>
                    </a:lnTo>
                    <a:cubicBezTo>
                      <a:pt x="55" y="468"/>
                      <a:pt x="54" y="465"/>
                      <a:pt x="54" y="462"/>
                    </a:cubicBezTo>
                    <a:lnTo>
                      <a:pt x="54" y="462"/>
                    </a:lnTo>
                    <a:cubicBezTo>
                      <a:pt x="55" y="489"/>
                      <a:pt x="55" y="511"/>
                      <a:pt x="55" y="526"/>
                    </a:cubicBezTo>
                    <a:lnTo>
                      <a:pt x="55" y="471"/>
                    </a:lnTo>
                    <a:lnTo>
                      <a:pt x="55" y="471"/>
                    </a:lnTo>
                    <a:cubicBezTo>
                      <a:pt x="57" y="486"/>
                      <a:pt x="58" y="502"/>
                      <a:pt x="60" y="518"/>
                    </a:cubicBezTo>
                    <a:lnTo>
                      <a:pt x="60" y="518"/>
                    </a:lnTo>
                    <a:cubicBezTo>
                      <a:pt x="57" y="474"/>
                      <a:pt x="55" y="438"/>
                      <a:pt x="55" y="416"/>
                    </a:cubicBezTo>
                    <a:close/>
                    <a:moveTo>
                      <a:pt x="60" y="1"/>
                    </a:moveTo>
                    <a:cubicBezTo>
                      <a:pt x="57" y="1"/>
                      <a:pt x="55" y="12"/>
                      <a:pt x="55" y="33"/>
                    </a:cubicBezTo>
                    <a:lnTo>
                      <a:pt x="55" y="416"/>
                    </a:lnTo>
                    <a:lnTo>
                      <a:pt x="55" y="416"/>
                    </a:lnTo>
                    <a:cubicBezTo>
                      <a:pt x="75" y="517"/>
                      <a:pt x="88" y="640"/>
                      <a:pt x="96" y="750"/>
                    </a:cubicBezTo>
                    <a:lnTo>
                      <a:pt x="96" y="750"/>
                    </a:lnTo>
                    <a:cubicBezTo>
                      <a:pt x="80" y="684"/>
                      <a:pt x="70" y="602"/>
                      <a:pt x="60" y="518"/>
                    </a:cubicBezTo>
                    <a:lnTo>
                      <a:pt x="60" y="518"/>
                    </a:lnTo>
                    <a:cubicBezTo>
                      <a:pt x="70" y="651"/>
                      <a:pt x="92" y="857"/>
                      <a:pt x="108" y="974"/>
                    </a:cubicBezTo>
                    <a:lnTo>
                      <a:pt x="108" y="974"/>
                    </a:lnTo>
                    <a:cubicBezTo>
                      <a:pt x="106" y="922"/>
                      <a:pt x="103" y="841"/>
                      <a:pt x="96" y="750"/>
                    </a:cubicBezTo>
                    <a:lnTo>
                      <a:pt x="96" y="750"/>
                    </a:lnTo>
                    <a:cubicBezTo>
                      <a:pt x="100" y="768"/>
                      <a:pt x="105" y="784"/>
                      <a:pt x="110" y="799"/>
                    </a:cubicBezTo>
                    <a:lnTo>
                      <a:pt x="110" y="690"/>
                    </a:lnTo>
                    <a:cubicBezTo>
                      <a:pt x="110" y="201"/>
                      <a:pt x="74" y="1"/>
                      <a:pt x="60" y="1"/>
                    </a:cubicBezTo>
                    <a:close/>
                    <a:moveTo>
                      <a:pt x="110" y="799"/>
                    </a:moveTo>
                    <a:lnTo>
                      <a:pt x="110" y="909"/>
                    </a:lnTo>
                    <a:lnTo>
                      <a:pt x="110" y="989"/>
                    </a:lnTo>
                    <a:lnTo>
                      <a:pt x="110" y="989"/>
                    </a:lnTo>
                    <a:cubicBezTo>
                      <a:pt x="109" y="984"/>
                      <a:pt x="108" y="979"/>
                      <a:pt x="108" y="974"/>
                    </a:cubicBezTo>
                    <a:lnTo>
                      <a:pt x="108" y="974"/>
                    </a:lnTo>
                    <a:cubicBezTo>
                      <a:pt x="109" y="1013"/>
                      <a:pt x="110" y="1036"/>
                      <a:pt x="110" y="1036"/>
                    </a:cubicBezTo>
                    <a:cubicBezTo>
                      <a:pt x="110" y="1036"/>
                      <a:pt x="110" y="1030"/>
                      <a:pt x="110" y="1018"/>
                    </a:cubicBezTo>
                    <a:lnTo>
                      <a:pt x="110" y="989"/>
                    </a:lnTo>
                    <a:lnTo>
                      <a:pt x="110" y="989"/>
                    </a:lnTo>
                    <a:cubicBezTo>
                      <a:pt x="116" y="1035"/>
                      <a:pt x="121" y="1064"/>
                      <a:pt x="124" y="1064"/>
                    </a:cubicBezTo>
                    <a:cubicBezTo>
                      <a:pt x="127" y="1064"/>
                      <a:pt x="125" y="992"/>
                      <a:pt x="110" y="799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32"/>
              <p:cNvSpPr/>
              <p:nvPr/>
            </p:nvSpPr>
            <p:spPr>
              <a:xfrm>
                <a:off x="6394580" y="2284567"/>
                <a:ext cx="12" cy="4039"/>
              </a:xfrm>
              <a:custGeom>
                <a:avLst/>
                <a:gdLst/>
                <a:ahLst/>
                <a:cxnLst/>
                <a:rect l="l" t="t" r="r" b="b"/>
                <a:pathLst>
                  <a:path w="1" h="330" extrusionOk="0">
                    <a:moveTo>
                      <a:pt x="0" y="220"/>
                    </a:moveTo>
                    <a:cubicBezTo>
                      <a:pt x="0" y="165"/>
                      <a:pt x="0" y="220"/>
                      <a:pt x="0" y="329"/>
                    </a:cubicBezTo>
                    <a:cubicBezTo>
                      <a:pt x="0" y="110"/>
                      <a:pt x="0" y="1"/>
                      <a:pt x="0" y="22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1" name="Google Shape;4551;p32"/>
              <p:cNvSpPr/>
              <p:nvPr/>
            </p:nvSpPr>
            <p:spPr>
              <a:xfrm>
                <a:off x="6395921" y="2297826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2" name="Google Shape;4552;p32"/>
              <p:cNvSpPr/>
              <p:nvPr/>
            </p:nvSpPr>
            <p:spPr>
              <a:xfrm>
                <a:off x="6395257" y="2286553"/>
                <a:ext cx="679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55" h="275" extrusionOk="0">
                    <a:moveTo>
                      <a:pt x="55" y="1"/>
                    </a:moveTo>
                    <a:cubicBezTo>
                      <a:pt x="55" y="56"/>
                      <a:pt x="0" y="110"/>
                      <a:pt x="55" y="275"/>
                    </a:cubicBez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3" name="Google Shape;4553;p32"/>
              <p:cNvSpPr/>
              <p:nvPr/>
            </p:nvSpPr>
            <p:spPr>
              <a:xfrm>
                <a:off x="6395626" y="2285088"/>
                <a:ext cx="9093" cy="12228"/>
              </a:xfrm>
              <a:custGeom>
                <a:avLst/>
                <a:gdLst/>
                <a:ahLst/>
                <a:cxnLst/>
                <a:rect l="l" t="t" r="r" b="b"/>
                <a:pathLst>
                  <a:path w="737" h="999" extrusionOk="0">
                    <a:moveTo>
                      <a:pt x="25" y="67"/>
                    </a:move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lose/>
                    <a:moveTo>
                      <a:pt x="737" y="67"/>
                    </a:moveTo>
                    <a:cubicBezTo>
                      <a:pt x="550" y="104"/>
                      <a:pt x="337" y="193"/>
                      <a:pt x="308" y="193"/>
                    </a:cubicBezTo>
                    <a:cubicBezTo>
                      <a:pt x="295" y="193"/>
                      <a:pt x="321" y="174"/>
                      <a:pt x="408" y="122"/>
                    </a:cubicBezTo>
                    <a:cubicBezTo>
                      <a:pt x="440" y="90"/>
                      <a:pt x="449" y="76"/>
                      <a:pt x="442" y="76"/>
                    </a:cubicBezTo>
                    <a:cubicBezTo>
                      <a:pt x="427" y="76"/>
                      <a:pt x="327" y="150"/>
                      <a:pt x="250" y="226"/>
                    </a:cubicBezTo>
                    <a:lnTo>
                      <a:pt x="250" y="226"/>
                    </a:lnTo>
                    <a:cubicBezTo>
                      <a:pt x="263" y="224"/>
                      <a:pt x="282" y="221"/>
                      <a:pt x="308" y="219"/>
                    </a:cubicBezTo>
                    <a:lnTo>
                      <a:pt x="308" y="219"/>
                    </a:lnTo>
                    <a:cubicBezTo>
                      <a:pt x="282" y="226"/>
                      <a:pt x="275" y="231"/>
                      <a:pt x="299" y="231"/>
                    </a:cubicBezTo>
                    <a:cubicBezTo>
                      <a:pt x="309" y="226"/>
                      <a:pt x="320" y="221"/>
                      <a:pt x="331" y="216"/>
                    </a:cubicBezTo>
                    <a:lnTo>
                      <a:pt x="331" y="216"/>
                    </a:lnTo>
                    <a:cubicBezTo>
                      <a:pt x="402" y="208"/>
                      <a:pt x="513" y="195"/>
                      <a:pt x="682" y="177"/>
                    </a:cubicBezTo>
                    <a:cubicBezTo>
                      <a:pt x="693" y="166"/>
                      <a:pt x="680" y="161"/>
                      <a:pt x="653" y="161"/>
                    </a:cubicBezTo>
                    <a:cubicBezTo>
                      <a:pt x="586" y="161"/>
                      <a:pt x="435" y="188"/>
                      <a:pt x="349" y="208"/>
                    </a:cubicBezTo>
                    <a:lnTo>
                      <a:pt x="349" y="208"/>
                    </a:lnTo>
                    <a:cubicBezTo>
                      <a:pt x="455" y="161"/>
                      <a:pt x="596" y="114"/>
                      <a:pt x="737" y="67"/>
                    </a:cubicBezTo>
                    <a:close/>
                    <a:moveTo>
                      <a:pt x="144" y="0"/>
                    </a:moveTo>
                    <a:lnTo>
                      <a:pt x="144" y="0"/>
                    </a:lnTo>
                    <a:cubicBezTo>
                      <a:pt x="132" y="0"/>
                      <a:pt x="99" y="165"/>
                      <a:pt x="85" y="165"/>
                    </a:cubicBezTo>
                    <a:cubicBezTo>
                      <a:pt x="82" y="165"/>
                      <a:pt x="80" y="153"/>
                      <a:pt x="80" y="122"/>
                    </a:cubicBezTo>
                    <a:cubicBezTo>
                      <a:pt x="80" y="143"/>
                      <a:pt x="71" y="288"/>
                      <a:pt x="61" y="448"/>
                    </a:cubicBezTo>
                    <a:lnTo>
                      <a:pt x="61" y="448"/>
                    </a:lnTo>
                    <a:cubicBezTo>
                      <a:pt x="65" y="408"/>
                      <a:pt x="71" y="355"/>
                      <a:pt x="80" y="286"/>
                    </a:cubicBezTo>
                    <a:cubicBezTo>
                      <a:pt x="80" y="323"/>
                      <a:pt x="86" y="335"/>
                      <a:pt x="94" y="335"/>
                    </a:cubicBezTo>
                    <a:cubicBezTo>
                      <a:pt x="107" y="335"/>
                      <a:pt x="127" y="301"/>
                      <a:pt x="133" y="290"/>
                    </a:cubicBezTo>
                    <a:lnTo>
                      <a:pt x="133" y="290"/>
                    </a:lnTo>
                    <a:cubicBezTo>
                      <a:pt x="127" y="324"/>
                      <a:pt x="121" y="358"/>
                      <a:pt x="116" y="391"/>
                    </a:cubicBezTo>
                    <a:lnTo>
                      <a:pt x="116" y="391"/>
                    </a:lnTo>
                    <a:cubicBezTo>
                      <a:pt x="121" y="384"/>
                      <a:pt x="125" y="380"/>
                      <a:pt x="129" y="380"/>
                    </a:cubicBezTo>
                    <a:cubicBezTo>
                      <a:pt x="132" y="380"/>
                      <a:pt x="134" y="385"/>
                      <a:pt x="134" y="396"/>
                    </a:cubicBezTo>
                    <a:lnTo>
                      <a:pt x="189" y="341"/>
                    </a:lnTo>
                    <a:lnTo>
                      <a:pt x="189" y="309"/>
                    </a:lnTo>
                    <a:lnTo>
                      <a:pt x="189" y="309"/>
                    </a:lnTo>
                    <a:cubicBezTo>
                      <a:pt x="190" y="308"/>
                      <a:pt x="192" y="306"/>
                      <a:pt x="193" y="304"/>
                    </a:cubicBezTo>
                    <a:lnTo>
                      <a:pt x="193" y="304"/>
                    </a:lnTo>
                    <a:cubicBezTo>
                      <a:pt x="193" y="304"/>
                      <a:pt x="193" y="304"/>
                      <a:pt x="193" y="304"/>
                    </a:cubicBezTo>
                    <a:cubicBezTo>
                      <a:pt x="195" y="304"/>
                      <a:pt x="207" y="286"/>
                      <a:pt x="244" y="232"/>
                    </a:cubicBezTo>
                    <a:lnTo>
                      <a:pt x="244" y="232"/>
                    </a:lnTo>
                    <a:cubicBezTo>
                      <a:pt x="220" y="268"/>
                      <a:pt x="203" y="291"/>
                      <a:pt x="193" y="304"/>
                    </a:cubicBezTo>
                    <a:lnTo>
                      <a:pt x="193" y="304"/>
                    </a:lnTo>
                    <a:cubicBezTo>
                      <a:pt x="191" y="302"/>
                      <a:pt x="225" y="231"/>
                      <a:pt x="189" y="231"/>
                    </a:cubicBezTo>
                    <a:lnTo>
                      <a:pt x="244" y="231"/>
                    </a:lnTo>
                    <a:cubicBezTo>
                      <a:pt x="218" y="231"/>
                      <a:pt x="205" y="231"/>
                      <a:pt x="247" y="226"/>
                    </a:cubicBezTo>
                    <a:lnTo>
                      <a:pt x="247" y="226"/>
                    </a:lnTo>
                    <a:cubicBezTo>
                      <a:pt x="246" y="228"/>
                      <a:pt x="245" y="230"/>
                      <a:pt x="244" y="231"/>
                    </a:cubicBezTo>
                    <a:cubicBezTo>
                      <a:pt x="246" y="229"/>
                      <a:pt x="248" y="227"/>
                      <a:pt x="250" y="226"/>
                    </a:cubicBezTo>
                    <a:lnTo>
                      <a:pt x="250" y="226"/>
                    </a:lnTo>
                    <a:cubicBezTo>
                      <a:pt x="249" y="226"/>
                      <a:pt x="248" y="226"/>
                      <a:pt x="247" y="226"/>
                    </a:cubicBezTo>
                    <a:lnTo>
                      <a:pt x="247" y="226"/>
                    </a:lnTo>
                    <a:cubicBezTo>
                      <a:pt x="272" y="174"/>
                      <a:pt x="278" y="159"/>
                      <a:pt x="273" y="159"/>
                    </a:cubicBezTo>
                    <a:cubicBezTo>
                      <a:pt x="266" y="159"/>
                      <a:pt x="236" y="192"/>
                      <a:pt x="212" y="192"/>
                    </a:cubicBezTo>
                    <a:cubicBezTo>
                      <a:pt x="187" y="192"/>
                      <a:pt x="168" y="157"/>
                      <a:pt x="189" y="12"/>
                    </a:cubicBezTo>
                    <a:lnTo>
                      <a:pt x="189" y="12"/>
                    </a:lnTo>
                    <a:cubicBezTo>
                      <a:pt x="170" y="87"/>
                      <a:pt x="152" y="180"/>
                      <a:pt x="135" y="273"/>
                    </a:cubicBezTo>
                    <a:lnTo>
                      <a:pt x="135" y="273"/>
                    </a:lnTo>
                    <a:cubicBezTo>
                      <a:pt x="153" y="64"/>
                      <a:pt x="152" y="0"/>
                      <a:pt x="144" y="0"/>
                    </a:cubicBezTo>
                    <a:close/>
                    <a:moveTo>
                      <a:pt x="55" y="541"/>
                    </a:moveTo>
                    <a:cubicBezTo>
                      <a:pt x="55" y="577"/>
                      <a:pt x="60" y="584"/>
                      <a:pt x="65" y="591"/>
                    </a:cubicBezTo>
                    <a:lnTo>
                      <a:pt x="65" y="591"/>
                    </a:lnTo>
                    <a:cubicBezTo>
                      <a:pt x="69" y="583"/>
                      <a:pt x="73" y="572"/>
                      <a:pt x="80" y="560"/>
                    </a:cubicBezTo>
                    <a:lnTo>
                      <a:pt x="80" y="560"/>
                    </a:lnTo>
                    <a:cubicBezTo>
                      <a:pt x="80" y="578"/>
                      <a:pt x="78" y="597"/>
                      <a:pt x="76" y="615"/>
                    </a:cubicBezTo>
                    <a:lnTo>
                      <a:pt x="76" y="615"/>
                    </a:lnTo>
                    <a:cubicBezTo>
                      <a:pt x="73" y="601"/>
                      <a:pt x="69" y="596"/>
                      <a:pt x="65" y="591"/>
                    </a:cubicBezTo>
                    <a:lnTo>
                      <a:pt x="65" y="591"/>
                    </a:lnTo>
                    <a:cubicBezTo>
                      <a:pt x="52" y="620"/>
                      <a:pt x="52" y="628"/>
                      <a:pt x="52" y="628"/>
                    </a:cubicBezTo>
                    <a:cubicBezTo>
                      <a:pt x="52" y="628"/>
                      <a:pt x="52" y="626"/>
                      <a:pt x="50" y="623"/>
                    </a:cubicBezTo>
                    <a:lnTo>
                      <a:pt x="50" y="623"/>
                    </a:lnTo>
                    <a:cubicBezTo>
                      <a:pt x="49" y="627"/>
                      <a:pt x="49" y="631"/>
                      <a:pt x="49" y="635"/>
                    </a:cubicBezTo>
                    <a:lnTo>
                      <a:pt x="49" y="635"/>
                    </a:lnTo>
                    <a:cubicBezTo>
                      <a:pt x="49" y="630"/>
                      <a:pt x="49" y="626"/>
                      <a:pt x="49" y="622"/>
                    </a:cubicBezTo>
                    <a:lnTo>
                      <a:pt x="49" y="622"/>
                    </a:lnTo>
                    <a:cubicBezTo>
                      <a:pt x="49" y="622"/>
                      <a:pt x="50" y="622"/>
                      <a:pt x="50" y="623"/>
                    </a:cubicBezTo>
                    <a:lnTo>
                      <a:pt x="50" y="623"/>
                    </a:lnTo>
                    <a:cubicBezTo>
                      <a:pt x="52" y="596"/>
                      <a:pt x="53" y="569"/>
                      <a:pt x="55" y="541"/>
                    </a:cubicBezTo>
                    <a:close/>
                    <a:moveTo>
                      <a:pt x="25" y="67"/>
                    </a:moveTo>
                    <a:cubicBezTo>
                      <a:pt x="25" y="181"/>
                      <a:pt x="25" y="477"/>
                      <a:pt x="25" y="615"/>
                    </a:cubicBezTo>
                    <a:lnTo>
                      <a:pt x="40" y="570"/>
                    </a:lnTo>
                    <a:lnTo>
                      <a:pt x="40" y="570"/>
                    </a:lnTo>
                    <a:cubicBezTo>
                      <a:pt x="44" y="604"/>
                      <a:pt x="48" y="606"/>
                      <a:pt x="49" y="622"/>
                    </a:cubicBezTo>
                    <a:lnTo>
                      <a:pt x="49" y="622"/>
                    </a:lnTo>
                    <a:cubicBezTo>
                      <a:pt x="46" y="618"/>
                      <a:pt x="39" y="615"/>
                      <a:pt x="25" y="615"/>
                    </a:cubicBezTo>
                    <a:cubicBezTo>
                      <a:pt x="25" y="659"/>
                      <a:pt x="25" y="687"/>
                      <a:pt x="25" y="687"/>
                    </a:cubicBezTo>
                    <a:cubicBezTo>
                      <a:pt x="25" y="743"/>
                      <a:pt x="25" y="789"/>
                      <a:pt x="25" y="826"/>
                    </a:cubicBezTo>
                    <a:lnTo>
                      <a:pt x="25" y="826"/>
                    </a:lnTo>
                    <a:cubicBezTo>
                      <a:pt x="28" y="813"/>
                      <a:pt x="31" y="801"/>
                      <a:pt x="35" y="788"/>
                    </a:cubicBezTo>
                    <a:lnTo>
                      <a:pt x="35" y="788"/>
                    </a:lnTo>
                    <a:cubicBezTo>
                      <a:pt x="32" y="816"/>
                      <a:pt x="29" y="849"/>
                      <a:pt x="25" y="889"/>
                    </a:cubicBezTo>
                    <a:cubicBezTo>
                      <a:pt x="25" y="903"/>
                      <a:pt x="25" y="909"/>
                      <a:pt x="26" y="909"/>
                    </a:cubicBezTo>
                    <a:cubicBezTo>
                      <a:pt x="28" y="909"/>
                      <a:pt x="33" y="854"/>
                      <a:pt x="39" y="773"/>
                    </a:cubicBezTo>
                    <a:lnTo>
                      <a:pt x="39" y="773"/>
                    </a:lnTo>
                    <a:cubicBezTo>
                      <a:pt x="38" y="778"/>
                      <a:pt x="36" y="783"/>
                      <a:pt x="35" y="788"/>
                    </a:cubicBezTo>
                    <a:lnTo>
                      <a:pt x="35" y="788"/>
                    </a:lnTo>
                    <a:cubicBezTo>
                      <a:pt x="41" y="727"/>
                      <a:pt x="45" y="688"/>
                      <a:pt x="47" y="663"/>
                    </a:cubicBezTo>
                    <a:lnTo>
                      <a:pt x="47" y="663"/>
                    </a:lnTo>
                    <a:cubicBezTo>
                      <a:pt x="44" y="703"/>
                      <a:pt x="42" y="740"/>
                      <a:pt x="39" y="773"/>
                    </a:cubicBezTo>
                    <a:lnTo>
                      <a:pt x="39" y="773"/>
                    </a:lnTo>
                    <a:cubicBezTo>
                      <a:pt x="53" y="722"/>
                      <a:pt x="69" y="669"/>
                      <a:pt x="76" y="615"/>
                    </a:cubicBezTo>
                    <a:lnTo>
                      <a:pt x="76" y="615"/>
                    </a:lnTo>
                    <a:cubicBezTo>
                      <a:pt x="78" y="626"/>
                      <a:pt x="80" y="643"/>
                      <a:pt x="80" y="670"/>
                    </a:cubicBezTo>
                    <a:cubicBezTo>
                      <a:pt x="80" y="641"/>
                      <a:pt x="94" y="526"/>
                      <a:pt x="116" y="391"/>
                    </a:cubicBezTo>
                    <a:lnTo>
                      <a:pt x="116" y="391"/>
                    </a:lnTo>
                    <a:cubicBezTo>
                      <a:pt x="100" y="410"/>
                      <a:pt x="80" y="450"/>
                      <a:pt x="80" y="450"/>
                    </a:cubicBezTo>
                    <a:lnTo>
                      <a:pt x="57" y="519"/>
                    </a:lnTo>
                    <a:lnTo>
                      <a:pt x="57" y="519"/>
                    </a:lnTo>
                    <a:cubicBezTo>
                      <a:pt x="58" y="495"/>
                      <a:pt x="60" y="472"/>
                      <a:pt x="61" y="448"/>
                    </a:cubicBezTo>
                    <a:lnTo>
                      <a:pt x="61" y="448"/>
                    </a:lnTo>
                    <a:cubicBezTo>
                      <a:pt x="58" y="479"/>
                      <a:pt x="57" y="503"/>
                      <a:pt x="56" y="522"/>
                    </a:cubicBezTo>
                    <a:lnTo>
                      <a:pt x="56" y="522"/>
                    </a:lnTo>
                    <a:lnTo>
                      <a:pt x="40" y="570"/>
                    </a:lnTo>
                    <a:lnTo>
                      <a:pt x="40" y="570"/>
                    </a:lnTo>
                    <a:cubicBezTo>
                      <a:pt x="33" y="521"/>
                      <a:pt x="25" y="402"/>
                      <a:pt x="25" y="67"/>
                    </a:cubicBezTo>
                    <a:close/>
                    <a:moveTo>
                      <a:pt x="25" y="826"/>
                    </a:moveTo>
                    <a:cubicBezTo>
                      <a:pt x="8" y="891"/>
                      <a:pt x="1" y="950"/>
                      <a:pt x="25" y="998"/>
                    </a:cubicBezTo>
                    <a:lnTo>
                      <a:pt x="25" y="971"/>
                    </a:lnTo>
                    <a:cubicBezTo>
                      <a:pt x="25" y="971"/>
                      <a:pt x="25" y="941"/>
                      <a:pt x="25" y="826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4" name="Google Shape;4554;p32"/>
              <p:cNvSpPr/>
              <p:nvPr/>
            </p:nvSpPr>
            <p:spPr>
              <a:xfrm>
                <a:off x="6398615" y="228788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5" name="Google Shape;4555;p32"/>
              <p:cNvSpPr/>
              <p:nvPr/>
            </p:nvSpPr>
            <p:spPr>
              <a:xfrm>
                <a:off x="6398615" y="228788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6" name="Google Shape;4556;p32"/>
              <p:cNvSpPr/>
              <p:nvPr/>
            </p:nvSpPr>
            <p:spPr>
              <a:xfrm>
                <a:off x="6400644" y="2285899"/>
                <a:ext cx="679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55" h="55" extrusionOk="0">
                    <a:moveTo>
                      <a:pt x="55" y="0"/>
                    </a:moveTo>
                    <a:lnTo>
                      <a:pt x="0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7" name="Google Shape;4557;p32"/>
              <p:cNvSpPr/>
              <p:nvPr/>
            </p:nvSpPr>
            <p:spPr>
              <a:xfrm>
                <a:off x="6397950" y="2287885"/>
                <a:ext cx="679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5" h="1" extrusionOk="0">
                    <a:moveTo>
                      <a:pt x="55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8" name="Google Shape;4558;p32"/>
              <p:cNvSpPr/>
              <p:nvPr/>
            </p:nvSpPr>
            <p:spPr>
              <a:xfrm>
                <a:off x="6397274" y="2289871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9" name="Google Shape;4559;p32"/>
              <p:cNvSpPr/>
              <p:nvPr/>
            </p:nvSpPr>
            <p:spPr>
              <a:xfrm>
                <a:off x="6398615" y="228788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0" name="Google Shape;4560;p32"/>
              <p:cNvSpPr/>
              <p:nvPr/>
            </p:nvSpPr>
            <p:spPr>
              <a:xfrm>
                <a:off x="6393227" y="2284567"/>
                <a:ext cx="16236" cy="11420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933" extrusionOk="0">
                    <a:moveTo>
                      <a:pt x="165" y="165"/>
                    </a:moveTo>
                    <a:cubicBezTo>
                      <a:pt x="193" y="182"/>
                      <a:pt x="221" y="199"/>
                      <a:pt x="250" y="217"/>
                    </a:cubicBezTo>
                    <a:lnTo>
                      <a:pt x="250" y="217"/>
                    </a:lnTo>
                    <a:cubicBezTo>
                      <a:pt x="244" y="214"/>
                      <a:pt x="238" y="211"/>
                      <a:pt x="233" y="209"/>
                    </a:cubicBezTo>
                    <a:lnTo>
                      <a:pt x="233" y="209"/>
                    </a:lnTo>
                    <a:cubicBezTo>
                      <a:pt x="235" y="211"/>
                      <a:pt x="238" y="212"/>
                      <a:pt x="240" y="214"/>
                    </a:cubicBezTo>
                    <a:lnTo>
                      <a:pt x="240" y="214"/>
                    </a:lnTo>
                    <a:cubicBezTo>
                      <a:pt x="227" y="208"/>
                      <a:pt x="215" y="203"/>
                      <a:pt x="205" y="200"/>
                    </a:cubicBezTo>
                    <a:lnTo>
                      <a:pt x="205" y="200"/>
                    </a:lnTo>
                    <a:cubicBezTo>
                      <a:pt x="201" y="197"/>
                      <a:pt x="197" y="195"/>
                      <a:pt x="193" y="193"/>
                    </a:cubicBezTo>
                    <a:lnTo>
                      <a:pt x="193" y="193"/>
                    </a:lnTo>
                    <a:lnTo>
                      <a:pt x="196" y="196"/>
                    </a:lnTo>
                    <a:lnTo>
                      <a:pt x="196" y="196"/>
                    </a:lnTo>
                    <a:cubicBezTo>
                      <a:pt x="162" y="182"/>
                      <a:pt x="152" y="179"/>
                      <a:pt x="151" y="179"/>
                    </a:cubicBezTo>
                    <a:lnTo>
                      <a:pt x="151" y="179"/>
                    </a:lnTo>
                    <a:cubicBezTo>
                      <a:pt x="152" y="179"/>
                      <a:pt x="162" y="182"/>
                      <a:pt x="168" y="182"/>
                    </a:cubicBezTo>
                    <a:cubicBezTo>
                      <a:pt x="175" y="182"/>
                      <a:pt x="179" y="179"/>
                      <a:pt x="165" y="165"/>
                    </a:cubicBezTo>
                    <a:lnTo>
                      <a:pt x="165" y="165"/>
                    </a:lnTo>
                    <a:lnTo>
                      <a:pt x="191" y="190"/>
                    </a:lnTo>
                    <a:lnTo>
                      <a:pt x="191" y="190"/>
                    </a:lnTo>
                    <a:cubicBezTo>
                      <a:pt x="180" y="186"/>
                      <a:pt x="176" y="184"/>
                      <a:pt x="176" y="184"/>
                    </a:cubicBezTo>
                    <a:lnTo>
                      <a:pt x="176" y="184"/>
                    </a:lnTo>
                    <a:cubicBezTo>
                      <a:pt x="176" y="184"/>
                      <a:pt x="183" y="188"/>
                      <a:pt x="193" y="193"/>
                    </a:cubicBezTo>
                    <a:lnTo>
                      <a:pt x="193" y="193"/>
                    </a:lnTo>
                    <a:lnTo>
                      <a:pt x="191" y="190"/>
                    </a:lnTo>
                    <a:lnTo>
                      <a:pt x="191" y="190"/>
                    </a:lnTo>
                    <a:cubicBezTo>
                      <a:pt x="200" y="194"/>
                      <a:pt x="213" y="200"/>
                      <a:pt x="233" y="209"/>
                    </a:cubicBezTo>
                    <a:lnTo>
                      <a:pt x="233" y="209"/>
                    </a:lnTo>
                    <a:cubicBezTo>
                      <a:pt x="190" y="181"/>
                      <a:pt x="165" y="165"/>
                      <a:pt x="165" y="165"/>
                    </a:cubicBezTo>
                    <a:close/>
                    <a:moveTo>
                      <a:pt x="519" y="274"/>
                    </a:moveTo>
                    <a:cubicBezTo>
                      <a:pt x="615" y="297"/>
                      <a:pt x="763" y="332"/>
                      <a:pt x="987" y="384"/>
                    </a:cubicBezTo>
                    <a:lnTo>
                      <a:pt x="1041" y="384"/>
                    </a:lnTo>
                    <a:cubicBezTo>
                      <a:pt x="987" y="329"/>
                      <a:pt x="658" y="274"/>
                      <a:pt x="658" y="274"/>
                    </a:cubicBezTo>
                    <a:close/>
                    <a:moveTo>
                      <a:pt x="1" y="1"/>
                    </a:moveTo>
                    <a:cubicBezTo>
                      <a:pt x="1" y="1"/>
                      <a:pt x="1" y="55"/>
                      <a:pt x="55" y="110"/>
                    </a:cubicBezTo>
                    <a:cubicBezTo>
                      <a:pt x="101" y="144"/>
                      <a:pt x="137" y="171"/>
                      <a:pt x="167" y="193"/>
                    </a:cubicBezTo>
                    <a:lnTo>
                      <a:pt x="167" y="193"/>
                    </a:lnTo>
                    <a:cubicBezTo>
                      <a:pt x="151" y="185"/>
                      <a:pt x="133" y="176"/>
                      <a:pt x="110" y="165"/>
                    </a:cubicBezTo>
                    <a:lnTo>
                      <a:pt x="110" y="165"/>
                    </a:lnTo>
                    <a:cubicBezTo>
                      <a:pt x="494" y="493"/>
                      <a:pt x="548" y="548"/>
                      <a:pt x="658" y="658"/>
                    </a:cubicBezTo>
                    <a:cubicBezTo>
                      <a:pt x="618" y="618"/>
                      <a:pt x="419" y="419"/>
                      <a:pt x="330" y="329"/>
                    </a:cubicBezTo>
                    <a:lnTo>
                      <a:pt x="330" y="329"/>
                    </a:lnTo>
                    <a:cubicBezTo>
                      <a:pt x="529" y="529"/>
                      <a:pt x="820" y="774"/>
                      <a:pt x="828" y="774"/>
                    </a:cubicBezTo>
                    <a:cubicBezTo>
                      <a:pt x="829" y="774"/>
                      <a:pt x="827" y="772"/>
                      <a:pt x="822" y="767"/>
                    </a:cubicBezTo>
                    <a:lnTo>
                      <a:pt x="822" y="767"/>
                    </a:lnTo>
                    <a:cubicBezTo>
                      <a:pt x="993" y="896"/>
                      <a:pt x="1064" y="932"/>
                      <a:pt x="1094" y="932"/>
                    </a:cubicBezTo>
                    <a:cubicBezTo>
                      <a:pt x="1132" y="932"/>
                      <a:pt x="1099" y="869"/>
                      <a:pt x="1127" y="869"/>
                    </a:cubicBezTo>
                    <a:cubicBezTo>
                      <a:pt x="1133" y="869"/>
                      <a:pt x="1140" y="872"/>
                      <a:pt x="1151" y="877"/>
                    </a:cubicBezTo>
                    <a:cubicBezTo>
                      <a:pt x="974" y="700"/>
                      <a:pt x="439" y="344"/>
                      <a:pt x="240" y="214"/>
                    </a:cubicBezTo>
                    <a:lnTo>
                      <a:pt x="240" y="214"/>
                    </a:lnTo>
                    <a:cubicBezTo>
                      <a:pt x="245" y="216"/>
                      <a:pt x="251" y="218"/>
                      <a:pt x="256" y="220"/>
                    </a:cubicBezTo>
                    <a:lnTo>
                      <a:pt x="256" y="220"/>
                    </a:lnTo>
                    <a:cubicBezTo>
                      <a:pt x="254" y="219"/>
                      <a:pt x="252" y="218"/>
                      <a:pt x="250" y="217"/>
                    </a:cubicBezTo>
                    <a:lnTo>
                      <a:pt x="250" y="217"/>
                    </a:lnTo>
                    <a:cubicBezTo>
                      <a:pt x="270" y="225"/>
                      <a:pt x="294" y="236"/>
                      <a:pt x="324" y="249"/>
                    </a:cubicBezTo>
                    <a:lnTo>
                      <a:pt x="324" y="249"/>
                    </a:lnTo>
                    <a:cubicBezTo>
                      <a:pt x="324" y="249"/>
                      <a:pt x="324" y="249"/>
                      <a:pt x="325" y="249"/>
                    </a:cubicBezTo>
                    <a:lnTo>
                      <a:pt x="325" y="249"/>
                    </a:lnTo>
                    <a:cubicBezTo>
                      <a:pt x="298" y="238"/>
                      <a:pt x="276" y="228"/>
                      <a:pt x="256" y="220"/>
                    </a:cubicBezTo>
                    <a:lnTo>
                      <a:pt x="256" y="220"/>
                    </a:lnTo>
                    <a:cubicBezTo>
                      <a:pt x="510" y="376"/>
                      <a:pt x="797" y="566"/>
                      <a:pt x="1041" y="713"/>
                    </a:cubicBezTo>
                    <a:cubicBezTo>
                      <a:pt x="1041" y="658"/>
                      <a:pt x="1315" y="548"/>
                      <a:pt x="384" y="274"/>
                    </a:cubicBezTo>
                    <a:lnTo>
                      <a:pt x="384" y="274"/>
                    </a:lnTo>
                    <a:lnTo>
                      <a:pt x="822" y="384"/>
                    </a:lnTo>
                    <a:cubicBezTo>
                      <a:pt x="685" y="332"/>
                      <a:pt x="574" y="297"/>
                      <a:pt x="492" y="274"/>
                    </a:cubicBezTo>
                    <a:lnTo>
                      <a:pt x="384" y="274"/>
                    </a:lnTo>
                    <a:lnTo>
                      <a:pt x="355" y="245"/>
                    </a:lnTo>
                    <a:lnTo>
                      <a:pt x="355" y="245"/>
                    </a:lnTo>
                    <a:cubicBezTo>
                      <a:pt x="355" y="245"/>
                      <a:pt x="355" y="244"/>
                      <a:pt x="355" y="243"/>
                    </a:cubicBezTo>
                    <a:lnTo>
                      <a:pt x="355" y="243"/>
                    </a:lnTo>
                    <a:cubicBezTo>
                      <a:pt x="383" y="247"/>
                      <a:pt x="429" y="257"/>
                      <a:pt x="492" y="274"/>
                    </a:cubicBezTo>
                    <a:lnTo>
                      <a:pt x="519" y="274"/>
                    </a:lnTo>
                    <a:cubicBezTo>
                      <a:pt x="421" y="251"/>
                      <a:pt x="377" y="242"/>
                      <a:pt x="362" y="242"/>
                    </a:cubicBezTo>
                    <a:cubicBezTo>
                      <a:pt x="358" y="242"/>
                      <a:pt x="356" y="242"/>
                      <a:pt x="355" y="243"/>
                    </a:cubicBezTo>
                    <a:lnTo>
                      <a:pt x="355" y="243"/>
                    </a:lnTo>
                    <a:cubicBezTo>
                      <a:pt x="354" y="243"/>
                      <a:pt x="354" y="243"/>
                      <a:pt x="353" y="243"/>
                    </a:cubicBezTo>
                    <a:lnTo>
                      <a:pt x="353" y="243"/>
                    </a:lnTo>
                    <a:lnTo>
                      <a:pt x="329" y="220"/>
                    </a:lnTo>
                    <a:lnTo>
                      <a:pt x="275" y="220"/>
                    </a:lnTo>
                    <a:lnTo>
                      <a:pt x="165" y="165"/>
                    </a:lnTo>
                    <a:lnTo>
                      <a:pt x="165" y="165"/>
                    </a:lnTo>
                    <a:cubicBezTo>
                      <a:pt x="165" y="165"/>
                      <a:pt x="165" y="165"/>
                      <a:pt x="165" y="165"/>
                    </a:cubicBezTo>
                    <a:lnTo>
                      <a:pt x="165" y="165"/>
                    </a:lnTo>
                    <a:lnTo>
                      <a:pt x="165" y="165"/>
                    </a:lnTo>
                    <a:lnTo>
                      <a:pt x="165" y="165"/>
                    </a:lnTo>
                    <a:cubicBezTo>
                      <a:pt x="165" y="165"/>
                      <a:pt x="165" y="165"/>
                      <a:pt x="165" y="165"/>
                    </a:cubicBezTo>
                    <a:lnTo>
                      <a:pt x="55" y="5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1" name="Google Shape;4561;p32"/>
              <p:cNvSpPr/>
              <p:nvPr/>
            </p:nvSpPr>
            <p:spPr>
              <a:xfrm>
                <a:off x="6397274" y="228721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2" name="Google Shape;4562;p32"/>
              <p:cNvSpPr/>
              <p:nvPr/>
            </p:nvSpPr>
            <p:spPr>
              <a:xfrm>
                <a:off x="6390300" y="2281915"/>
                <a:ext cx="15113" cy="22485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1837" extrusionOk="0">
                    <a:moveTo>
                      <a:pt x="74" y="55"/>
                    </a:moveTo>
                    <a:cubicBezTo>
                      <a:pt x="74" y="99"/>
                      <a:pt x="216" y="250"/>
                      <a:pt x="215" y="250"/>
                    </a:cubicBezTo>
                    <a:cubicBezTo>
                      <a:pt x="214" y="250"/>
                      <a:pt x="206" y="241"/>
                      <a:pt x="186" y="222"/>
                    </a:cubicBezTo>
                    <a:lnTo>
                      <a:pt x="186" y="222"/>
                    </a:lnTo>
                    <a:cubicBezTo>
                      <a:pt x="214" y="249"/>
                      <a:pt x="245" y="281"/>
                      <a:pt x="279" y="315"/>
                    </a:cubicBezTo>
                    <a:lnTo>
                      <a:pt x="279" y="315"/>
                    </a:lnTo>
                    <a:cubicBezTo>
                      <a:pt x="242" y="260"/>
                      <a:pt x="196" y="201"/>
                      <a:pt x="74" y="55"/>
                    </a:cubicBezTo>
                    <a:close/>
                    <a:moveTo>
                      <a:pt x="138" y="195"/>
                    </a:moveTo>
                    <a:cubicBezTo>
                      <a:pt x="183" y="246"/>
                      <a:pt x="239" y="312"/>
                      <a:pt x="311" y="395"/>
                    </a:cubicBezTo>
                    <a:lnTo>
                      <a:pt x="311" y="395"/>
                    </a:lnTo>
                    <a:cubicBezTo>
                      <a:pt x="273" y="347"/>
                      <a:pt x="241" y="305"/>
                      <a:pt x="218" y="273"/>
                    </a:cubicBezTo>
                    <a:lnTo>
                      <a:pt x="218" y="273"/>
                    </a:lnTo>
                    <a:cubicBezTo>
                      <a:pt x="255" y="322"/>
                      <a:pt x="289" y="368"/>
                      <a:pt x="315" y="400"/>
                    </a:cubicBezTo>
                    <a:lnTo>
                      <a:pt x="315" y="400"/>
                    </a:lnTo>
                    <a:cubicBezTo>
                      <a:pt x="314" y="398"/>
                      <a:pt x="312" y="397"/>
                      <a:pt x="311" y="395"/>
                    </a:cubicBezTo>
                    <a:lnTo>
                      <a:pt x="311" y="395"/>
                    </a:lnTo>
                    <a:cubicBezTo>
                      <a:pt x="352" y="447"/>
                      <a:pt x="400" y="506"/>
                      <a:pt x="450" y="569"/>
                    </a:cubicBezTo>
                    <a:lnTo>
                      <a:pt x="450" y="569"/>
                    </a:lnTo>
                    <a:cubicBezTo>
                      <a:pt x="416" y="521"/>
                      <a:pt x="391" y="483"/>
                      <a:pt x="370" y="452"/>
                    </a:cubicBezTo>
                    <a:lnTo>
                      <a:pt x="370" y="452"/>
                    </a:lnTo>
                    <a:cubicBezTo>
                      <a:pt x="480" y="583"/>
                      <a:pt x="606" y="730"/>
                      <a:pt x="732" y="877"/>
                    </a:cubicBezTo>
                    <a:cubicBezTo>
                      <a:pt x="684" y="829"/>
                      <a:pt x="662" y="810"/>
                      <a:pt x="657" y="810"/>
                    </a:cubicBezTo>
                    <a:lnTo>
                      <a:pt x="657" y="810"/>
                    </a:lnTo>
                    <a:cubicBezTo>
                      <a:pt x="641" y="810"/>
                      <a:pt x="841" y="1053"/>
                      <a:pt x="841" y="1096"/>
                    </a:cubicBezTo>
                    <a:cubicBezTo>
                      <a:pt x="755" y="952"/>
                      <a:pt x="592" y="747"/>
                      <a:pt x="450" y="569"/>
                    </a:cubicBezTo>
                    <a:lnTo>
                      <a:pt x="450" y="569"/>
                    </a:lnTo>
                    <a:cubicBezTo>
                      <a:pt x="468" y="596"/>
                      <a:pt x="489" y="625"/>
                      <a:pt x="513" y="658"/>
                    </a:cubicBezTo>
                    <a:cubicBezTo>
                      <a:pt x="670" y="895"/>
                      <a:pt x="771" y="1074"/>
                      <a:pt x="754" y="1074"/>
                    </a:cubicBezTo>
                    <a:cubicBezTo>
                      <a:pt x="747" y="1074"/>
                      <a:pt x="723" y="1047"/>
                      <a:pt x="677" y="986"/>
                    </a:cubicBezTo>
                    <a:cubicBezTo>
                      <a:pt x="559" y="791"/>
                      <a:pt x="554" y="763"/>
                      <a:pt x="560" y="763"/>
                    </a:cubicBezTo>
                    <a:cubicBezTo>
                      <a:pt x="563" y="763"/>
                      <a:pt x="567" y="767"/>
                      <a:pt x="567" y="767"/>
                    </a:cubicBezTo>
                    <a:cubicBezTo>
                      <a:pt x="262" y="361"/>
                      <a:pt x="382" y="520"/>
                      <a:pt x="138" y="195"/>
                    </a:cubicBezTo>
                    <a:close/>
                    <a:moveTo>
                      <a:pt x="821" y="1385"/>
                    </a:moveTo>
                    <a:lnTo>
                      <a:pt x="821" y="1385"/>
                    </a:lnTo>
                    <a:cubicBezTo>
                      <a:pt x="854" y="1441"/>
                      <a:pt x="888" y="1495"/>
                      <a:pt x="922" y="1543"/>
                    </a:cubicBezTo>
                    <a:lnTo>
                      <a:pt x="922" y="1543"/>
                    </a:lnTo>
                    <a:cubicBezTo>
                      <a:pt x="885" y="1487"/>
                      <a:pt x="852" y="1434"/>
                      <a:pt x="821" y="1385"/>
                    </a:cubicBezTo>
                    <a:close/>
                    <a:moveTo>
                      <a:pt x="20" y="0"/>
                    </a:moveTo>
                    <a:lnTo>
                      <a:pt x="20" y="0"/>
                    </a:lnTo>
                    <a:cubicBezTo>
                      <a:pt x="38" y="37"/>
                      <a:pt x="87" y="104"/>
                      <a:pt x="156" y="191"/>
                    </a:cubicBezTo>
                    <a:lnTo>
                      <a:pt x="156" y="191"/>
                    </a:lnTo>
                    <a:cubicBezTo>
                      <a:pt x="146" y="182"/>
                      <a:pt x="137" y="173"/>
                      <a:pt x="129" y="165"/>
                    </a:cubicBezTo>
                    <a:lnTo>
                      <a:pt x="129" y="165"/>
                    </a:lnTo>
                    <a:lnTo>
                      <a:pt x="74" y="110"/>
                    </a:lnTo>
                    <a:cubicBezTo>
                      <a:pt x="61" y="96"/>
                      <a:pt x="47" y="83"/>
                      <a:pt x="20" y="55"/>
                    </a:cubicBezTo>
                    <a:cubicBezTo>
                      <a:pt x="8" y="44"/>
                      <a:pt x="2" y="37"/>
                      <a:pt x="1" y="37"/>
                    </a:cubicBezTo>
                    <a:lnTo>
                      <a:pt x="1" y="37"/>
                    </a:lnTo>
                    <a:cubicBezTo>
                      <a:pt x="0" y="37"/>
                      <a:pt x="30" y="71"/>
                      <a:pt x="107" y="159"/>
                    </a:cubicBezTo>
                    <a:lnTo>
                      <a:pt x="107" y="159"/>
                    </a:lnTo>
                    <a:cubicBezTo>
                      <a:pt x="448" y="678"/>
                      <a:pt x="435" y="772"/>
                      <a:pt x="821" y="1385"/>
                    </a:cubicBezTo>
                    <a:lnTo>
                      <a:pt x="821" y="1385"/>
                    </a:lnTo>
                    <a:cubicBezTo>
                      <a:pt x="724" y="1219"/>
                      <a:pt x="635" y="1033"/>
                      <a:pt x="567" y="932"/>
                    </a:cubicBezTo>
                    <a:lnTo>
                      <a:pt x="567" y="932"/>
                    </a:lnTo>
                    <a:cubicBezTo>
                      <a:pt x="593" y="970"/>
                      <a:pt x="604" y="981"/>
                      <a:pt x="608" y="981"/>
                    </a:cubicBezTo>
                    <a:cubicBezTo>
                      <a:pt x="614" y="981"/>
                      <a:pt x="605" y="955"/>
                      <a:pt x="610" y="955"/>
                    </a:cubicBezTo>
                    <a:lnTo>
                      <a:pt x="610" y="955"/>
                    </a:lnTo>
                    <a:cubicBezTo>
                      <a:pt x="616" y="955"/>
                      <a:pt x="641" y="992"/>
                      <a:pt x="732" y="1151"/>
                    </a:cubicBezTo>
                    <a:lnTo>
                      <a:pt x="951" y="1534"/>
                    </a:lnTo>
                    <a:cubicBezTo>
                      <a:pt x="1004" y="1574"/>
                      <a:pt x="1048" y="1591"/>
                      <a:pt x="1083" y="1591"/>
                    </a:cubicBezTo>
                    <a:cubicBezTo>
                      <a:pt x="1193" y="1591"/>
                      <a:pt x="1225" y="1426"/>
                      <a:pt x="1225" y="1260"/>
                    </a:cubicBezTo>
                    <a:lnTo>
                      <a:pt x="1225" y="1260"/>
                    </a:lnTo>
                    <a:lnTo>
                      <a:pt x="1170" y="1315"/>
                    </a:lnTo>
                    <a:cubicBezTo>
                      <a:pt x="951" y="1041"/>
                      <a:pt x="951" y="1041"/>
                      <a:pt x="841" y="877"/>
                    </a:cubicBezTo>
                    <a:lnTo>
                      <a:pt x="458" y="493"/>
                    </a:lnTo>
                    <a:cubicBezTo>
                      <a:pt x="396" y="432"/>
                      <a:pt x="335" y="370"/>
                      <a:pt x="279" y="315"/>
                    </a:cubicBezTo>
                    <a:lnTo>
                      <a:pt x="279" y="315"/>
                    </a:lnTo>
                    <a:cubicBezTo>
                      <a:pt x="306" y="353"/>
                      <a:pt x="328" y="390"/>
                      <a:pt x="370" y="452"/>
                    </a:cubicBezTo>
                    <a:lnTo>
                      <a:pt x="370" y="452"/>
                    </a:lnTo>
                    <a:cubicBezTo>
                      <a:pt x="307" y="378"/>
                      <a:pt x="250" y="309"/>
                      <a:pt x="200" y="247"/>
                    </a:cubicBezTo>
                    <a:lnTo>
                      <a:pt x="200" y="247"/>
                    </a:lnTo>
                    <a:cubicBezTo>
                      <a:pt x="205" y="255"/>
                      <a:pt x="211" y="263"/>
                      <a:pt x="218" y="273"/>
                    </a:cubicBezTo>
                    <a:lnTo>
                      <a:pt x="218" y="273"/>
                    </a:lnTo>
                    <a:cubicBezTo>
                      <a:pt x="206" y="257"/>
                      <a:pt x="194" y="241"/>
                      <a:pt x="182" y="225"/>
                    </a:cubicBezTo>
                    <a:lnTo>
                      <a:pt x="182" y="225"/>
                    </a:lnTo>
                    <a:cubicBezTo>
                      <a:pt x="188" y="232"/>
                      <a:pt x="194" y="240"/>
                      <a:pt x="200" y="247"/>
                    </a:cubicBezTo>
                    <a:lnTo>
                      <a:pt x="200" y="247"/>
                    </a:lnTo>
                    <a:cubicBezTo>
                      <a:pt x="193" y="236"/>
                      <a:pt x="188" y="227"/>
                      <a:pt x="184" y="220"/>
                    </a:cubicBezTo>
                    <a:lnTo>
                      <a:pt x="184" y="220"/>
                    </a:lnTo>
                    <a:cubicBezTo>
                      <a:pt x="184" y="220"/>
                      <a:pt x="184" y="220"/>
                      <a:pt x="184" y="220"/>
                    </a:cubicBezTo>
                    <a:lnTo>
                      <a:pt x="184" y="220"/>
                    </a:lnTo>
                    <a:cubicBezTo>
                      <a:pt x="177" y="212"/>
                      <a:pt x="170" y="206"/>
                      <a:pt x="163" y="199"/>
                    </a:cubicBezTo>
                    <a:lnTo>
                      <a:pt x="163" y="199"/>
                    </a:lnTo>
                    <a:cubicBezTo>
                      <a:pt x="88" y="96"/>
                      <a:pt x="20" y="1"/>
                      <a:pt x="20" y="0"/>
                    </a:cubicBezTo>
                    <a:close/>
                    <a:moveTo>
                      <a:pt x="922" y="1543"/>
                    </a:moveTo>
                    <a:cubicBezTo>
                      <a:pt x="964" y="1608"/>
                      <a:pt x="1010" y="1678"/>
                      <a:pt x="1060" y="1753"/>
                    </a:cubicBezTo>
                    <a:cubicBezTo>
                      <a:pt x="1091" y="1814"/>
                      <a:pt x="1104" y="1837"/>
                      <a:pt x="1107" y="1837"/>
                    </a:cubicBezTo>
                    <a:cubicBezTo>
                      <a:pt x="1113" y="1837"/>
                      <a:pt x="1045" y="1683"/>
                      <a:pt x="1005" y="1644"/>
                    </a:cubicBezTo>
                    <a:cubicBezTo>
                      <a:pt x="978" y="1616"/>
                      <a:pt x="950" y="1581"/>
                      <a:pt x="922" y="1543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3" name="Google Shape;4563;p32"/>
              <p:cNvSpPr/>
              <p:nvPr/>
            </p:nvSpPr>
            <p:spPr>
              <a:xfrm>
                <a:off x="6391210" y="2283235"/>
                <a:ext cx="3393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5" extrusionOk="0">
                    <a:moveTo>
                      <a:pt x="55" y="56"/>
                    </a:moveTo>
                    <a:cubicBezTo>
                      <a:pt x="0" y="1"/>
                      <a:pt x="219" y="220"/>
                      <a:pt x="274" y="275"/>
                    </a:cubicBezTo>
                    <a:lnTo>
                      <a:pt x="110" y="111"/>
                    </a:lnTo>
                    <a:cubicBezTo>
                      <a:pt x="55" y="56"/>
                      <a:pt x="55" y="56"/>
                      <a:pt x="55" y="56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4" name="Google Shape;4564;p32"/>
              <p:cNvSpPr/>
              <p:nvPr/>
            </p:nvSpPr>
            <p:spPr>
              <a:xfrm>
                <a:off x="6402095" y="2294157"/>
                <a:ext cx="3960" cy="372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04" extrusionOk="0">
                    <a:moveTo>
                      <a:pt x="12" y="1"/>
                    </a:moveTo>
                    <a:lnTo>
                      <a:pt x="12" y="1"/>
                    </a:lnTo>
                    <a:cubicBezTo>
                      <a:pt x="0" y="1"/>
                      <a:pt x="142" y="170"/>
                      <a:pt x="320" y="304"/>
                    </a:cubicBezTo>
                    <a:cubicBezTo>
                      <a:pt x="211" y="194"/>
                      <a:pt x="156" y="140"/>
                      <a:pt x="46" y="30"/>
                    </a:cubicBezTo>
                    <a:cubicBezTo>
                      <a:pt x="26" y="10"/>
                      <a:pt x="15" y="1"/>
                      <a:pt x="12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5" name="Google Shape;4565;p32"/>
              <p:cNvSpPr/>
              <p:nvPr/>
            </p:nvSpPr>
            <p:spPr>
              <a:xfrm>
                <a:off x="6391210" y="2283235"/>
                <a:ext cx="2036" cy="270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21" extrusionOk="0">
                    <a:moveTo>
                      <a:pt x="0" y="1"/>
                    </a:moveTo>
                    <a:cubicBezTo>
                      <a:pt x="0" y="31"/>
                      <a:pt x="17" y="61"/>
                      <a:pt x="50" y="101"/>
                    </a:cubicBezTo>
                    <a:lnTo>
                      <a:pt x="50" y="101"/>
                    </a:lnTo>
                    <a:lnTo>
                      <a:pt x="0" y="1"/>
                    </a:lnTo>
                    <a:close/>
                    <a:moveTo>
                      <a:pt x="50" y="101"/>
                    </a:moveTo>
                    <a:lnTo>
                      <a:pt x="55" y="111"/>
                    </a:lnTo>
                    <a:lnTo>
                      <a:pt x="165" y="220"/>
                    </a:lnTo>
                    <a:cubicBezTo>
                      <a:pt x="115" y="171"/>
                      <a:pt x="77" y="133"/>
                      <a:pt x="50" y="10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6" name="Google Shape;4566;p32"/>
              <p:cNvSpPr/>
              <p:nvPr/>
            </p:nvSpPr>
            <p:spPr>
              <a:xfrm>
                <a:off x="6393670" y="2289169"/>
                <a:ext cx="9710" cy="16818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374" extrusionOk="0">
                    <a:moveTo>
                      <a:pt x="65" y="1"/>
                    </a:moveTo>
                    <a:cubicBezTo>
                      <a:pt x="0" y="1"/>
                      <a:pt x="460" y="667"/>
                      <a:pt x="512" y="825"/>
                    </a:cubicBezTo>
                    <a:cubicBezTo>
                      <a:pt x="450" y="716"/>
                      <a:pt x="423" y="678"/>
                      <a:pt x="415" y="678"/>
                    </a:cubicBezTo>
                    <a:cubicBezTo>
                      <a:pt x="397" y="678"/>
                      <a:pt x="482" y="885"/>
                      <a:pt x="464" y="885"/>
                    </a:cubicBezTo>
                    <a:cubicBezTo>
                      <a:pt x="463" y="885"/>
                      <a:pt x="461" y="883"/>
                      <a:pt x="458" y="880"/>
                    </a:cubicBezTo>
                    <a:lnTo>
                      <a:pt x="458" y="880"/>
                    </a:lnTo>
                    <a:lnTo>
                      <a:pt x="731" y="1373"/>
                    </a:lnTo>
                    <a:cubicBezTo>
                      <a:pt x="731" y="1298"/>
                      <a:pt x="655" y="1121"/>
                      <a:pt x="676" y="1121"/>
                    </a:cubicBezTo>
                    <a:cubicBezTo>
                      <a:pt x="686" y="1121"/>
                      <a:pt x="717" y="1159"/>
                      <a:pt x="786" y="1264"/>
                    </a:cubicBezTo>
                    <a:cubicBezTo>
                      <a:pt x="567" y="825"/>
                      <a:pt x="293" y="442"/>
                      <a:pt x="74" y="4"/>
                    </a:cubicBezTo>
                    <a:cubicBezTo>
                      <a:pt x="70" y="2"/>
                      <a:pt x="67" y="1"/>
                      <a:pt x="65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7" name="Google Shape;4567;p32"/>
              <p:cNvSpPr/>
              <p:nvPr/>
            </p:nvSpPr>
            <p:spPr>
              <a:xfrm>
                <a:off x="6383129" y="2278585"/>
                <a:ext cx="22985" cy="23489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1919" extrusionOk="0">
                    <a:moveTo>
                      <a:pt x="493" y="330"/>
                    </a:moveTo>
                    <a:cubicBezTo>
                      <a:pt x="493" y="342"/>
                      <a:pt x="495" y="355"/>
                      <a:pt x="500" y="371"/>
                    </a:cubicBezTo>
                    <a:lnTo>
                      <a:pt x="500" y="371"/>
                    </a:lnTo>
                    <a:cubicBezTo>
                      <a:pt x="494" y="359"/>
                      <a:pt x="489" y="350"/>
                      <a:pt x="489" y="350"/>
                    </a:cubicBezTo>
                    <a:lnTo>
                      <a:pt x="489" y="350"/>
                    </a:lnTo>
                    <a:cubicBezTo>
                      <a:pt x="488" y="350"/>
                      <a:pt x="493" y="360"/>
                      <a:pt x="504" y="387"/>
                    </a:cubicBezTo>
                    <a:lnTo>
                      <a:pt x="504" y="387"/>
                    </a:lnTo>
                    <a:cubicBezTo>
                      <a:pt x="503" y="381"/>
                      <a:pt x="501" y="376"/>
                      <a:pt x="500" y="371"/>
                    </a:cubicBezTo>
                    <a:lnTo>
                      <a:pt x="500" y="371"/>
                    </a:lnTo>
                    <a:cubicBezTo>
                      <a:pt x="514" y="400"/>
                      <a:pt x="539" y="450"/>
                      <a:pt x="541" y="450"/>
                    </a:cubicBezTo>
                    <a:cubicBezTo>
                      <a:pt x="543" y="450"/>
                      <a:pt x="532" y="421"/>
                      <a:pt x="493" y="330"/>
                    </a:cubicBezTo>
                    <a:close/>
                    <a:moveTo>
                      <a:pt x="657" y="549"/>
                    </a:moveTo>
                    <a:cubicBezTo>
                      <a:pt x="661" y="558"/>
                      <a:pt x="665" y="566"/>
                      <a:pt x="669" y="575"/>
                    </a:cubicBezTo>
                    <a:lnTo>
                      <a:pt x="669" y="575"/>
                    </a:lnTo>
                    <a:cubicBezTo>
                      <a:pt x="665" y="567"/>
                      <a:pt x="661" y="558"/>
                      <a:pt x="657" y="549"/>
                    </a:cubicBezTo>
                    <a:close/>
                    <a:moveTo>
                      <a:pt x="348" y="1"/>
                    </a:moveTo>
                    <a:cubicBezTo>
                      <a:pt x="338" y="1"/>
                      <a:pt x="508" y="347"/>
                      <a:pt x="631" y="583"/>
                    </a:cubicBezTo>
                    <a:lnTo>
                      <a:pt x="631" y="583"/>
                    </a:lnTo>
                    <a:cubicBezTo>
                      <a:pt x="549" y="407"/>
                      <a:pt x="466" y="263"/>
                      <a:pt x="384" y="56"/>
                    </a:cubicBezTo>
                    <a:cubicBezTo>
                      <a:pt x="361" y="18"/>
                      <a:pt x="350" y="1"/>
                      <a:pt x="348" y="1"/>
                    </a:cubicBezTo>
                    <a:close/>
                    <a:moveTo>
                      <a:pt x="504" y="387"/>
                    </a:moveTo>
                    <a:cubicBezTo>
                      <a:pt x="523" y="445"/>
                      <a:pt x="563" y="525"/>
                      <a:pt x="603" y="604"/>
                    </a:cubicBezTo>
                    <a:cubicBezTo>
                      <a:pt x="593" y="594"/>
                      <a:pt x="586" y="589"/>
                      <a:pt x="583" y="589"/>
                    </a:cubicBezTo>
                    <a:cubicBezTo>
                      <a:pt x="568" y="589"/>
                      <a:pt x="613" y="679"/>
                      <a:pt x="657" y="768"/>
                    </a:cubicBezTo>
                    <a:cubicBezTo>
                      <a:pt x="662" y="770"/>
                      <a:pt x="667" y="771"/>
                      <a:pt x="671" y="773"/>
                    </a:cubicBezTo>
                    <a:lnTo>
                      <a:pt x="671" y="773"/>
                    </a:lnTo>
                    <a:cubicBezTo>
                      <a:pt x="621" y="638"/>
                      <a:pt x="607" y="585"/>
                      <a:pt x="604" y="585"/>
                    </a:cubicBezTo>
                    <a:cubicBezTo>
                      <a:pt x="603" y="585"/>
                      <a:pt x="603" y="592"/>
                      <a:pt x="603" y="604"/>
                    </a:cubicBezTo>
                    <a:cubicBezTo>
                      <a:pt x="551" y="490"/>
                      <a:pt x="520" y="423"/>
                      <a:pt x="504" y="387"/>
                    </a:cubicBezTo>
                    <a:close/>
                    <a:moveTo>
                      <a:pt x="669" y="575"/>
                    </a:moveTo>
                    <a:cubicBezTo>
                      <a:pt x="738" y="735"/>
                      <a:pt x="761" y="798"/>
                      <a:pt x="755" y="798"/>
                    </a:cubicBezTo>
                    <a:cubicBezTo>
                      <a:pt x="747" y="798"/>
                      <a:pt x="695" y="705"/>
                      <a:pt x="631" y="583"/>
                    </a:cubicBezTo>
                    <a:lnTo>
                      <a:pt x="631" y="583"/>
                    </a:lnTo>
                    <a:cubicBezTo>
                      <a:pt x="658" y="640"/>
                      <a:pt x="685" y="701"/>
                      <a:pt x="712" y="768"/>
                    </a:cubicBezTo>
                    <a:cubicBezTo>
                      <a:pt x="712" y="768"/>
                      <a:pt x="715" y="776"/>
                      <a:pt x="719" y="788"/>
                    </a:cubicBezTo>
                    <a:lnTo>
                      <a:pt x="719" y="788"/>
                    </a:lnTo>
                    <a:cubicBezTo>
                      <a:pt x="742" y="796"/>
                      <a:pt x="765" y="803"/>
                      <a:pt x="788" y="811"/>
                    </a:cubicBezTo>
                    <a:lnTo>
                      <a:pt x="788" y="811"/>
                    </a:lnTo>
                    <a:cubicBezTo>
                      <a:pt x="744" y="733"/>
                      <a:pt x="704" y="655"/>
                      <a:pt x="669" y="575"/>
                    </a:cubicBezTo>
                    <a:close/>
                    <a:moveTo>
                      <a:pt x="1862" y="768"/>
                    </a:moveTo>
                    <a:cubicBezTo>
                      <a:pt x="1831" y="789"/>
                      <a:pt x="1787" y="819"/>
                      <a:pt x="1734" y="854"/>
                    </a:cubicBezTo>
                    <a:lnTo>
                      <a:pt x="1734" y="854"/>
                    </a:lnTo>
                    <a:cubicBezTo>
                      <a:pt x="1735" y="854"/>
                      <a:pt x="1736" y="854"/>
                      <a:pt x="1737" y="854"/>
                    </a:cubicBezTo>
                    <a:cubicBezTo>
                      <a:pt x="1738" y="854"/>
                      <a:pt x="1739" y="854"/>
                      <a:pt x="1740" y="854"/>
                    </a:cubicBezTo>
                    <a:lnTo>
                      <a:pt x="1740" y="854"/>
                    </a:lnTo>
                    <a:cubicBezTo>
                      <a:pt x="1776" y="829"/>
                      <a:pt x="1816" y="801"/>
                      <a:pt x="1862" y="768"/>
                    </a:cubicBezTo>
                    <a:close/>
                    <a:moveTo>
                      <a:pt x="1734" y="854"/>
                    </a:moveTo>
                    <a:cubicBezTo>
                      <a:pt x="1726" y="855"/>
                      <a:pt x="1715" y="861"/>
                      <a:pt x="1699" y="877"/>
                    </a:cubicBezTo>
                    <a:lnTo>
                      <a:pt x="1699" y="877"/>
                    </a:lnTo>
                    <a:cubicBezTo>
                      <a:pt x="1711" y="869"/>
                      <a:pt x="1723" y="861"/>
                      <a:pt x="1734" y="854"/>
                    </a:cubicBezTo>
                    <a:close/>
                    <a:moveTo>
                      <a:pt x="1699" y="877"/>
                    </a:moveTo>
                    <a:cubicBezTo>
                      <a:pt x="1698" y="878"/>
                      <a:pt x="1698" y="878"/>
                      <a:pt x="1697" y="878"/>
                    </a:cubicBezTo>
                    <a:lnTo>
                      <a:pt x="1697" y="878"/>
                    </a:lnTo>
                    <a:cubicBezTo>
                      <a:pt x="1697" y="878"/>
                      <a:pt x="1698" y="878"/>
                      <a:pt x="1698" y="878"/>
                    </a:cubicBezTo>
                    <a:cubicBezTo>
                      <a:pt x="1698" y="878"/>
                      <a:pt x="1698" y="877"/>
                      <a:pt x="1699" y="877"/>
                    </a:cubicBezTo>
                    <a:close/>
                    <a:moveTo>
                      <a:pt x="1740" y="854"/>
                    </a:moveTo>
                    <a:lnTo>
                      <a:pt x="1740" y="854"/>
                    </a:lnTo>
                    <a:cubicBezTo>
                      <a:pt x="1722" y="866"/>
                      <a:pt x="1706" y="877"/>
                      <a:pt x="1690" y="887"/>
                    </a:cubicBezTo>
                    <a:lnTo>
                      <a:pt x="1690" y="887"/>
                    </a:lnTo>
                    <a:cubicBezTo>
                      <a:pt x="1714" y="881"/>
                      <a:pt x="1737" y="878"/>
                      <a:pt x="1753" y="878"/>
                    </a:cubicBezTo>
                    <a:cubicBezTo>
                      <a:pt x="1753" y="878"/>
                      <a:pt x="1753" y="857"/>
                      <a:pt x="1740" y="854"/>
                    </a:cubicBezTo>
                    <a:close/>
                    <a:moveTo>
                      <a:pt x="1541" y="919"/>
                    </a:moveTo>
                    <a:cubicBezTo>
                      <a:pt x="1536" y="919"/>
                      <a:pt x="1511" y="925"/>
                      <a:pt x="1510" y="929"/>
                    </a:cubicBezTo>
                    <a:lnTo>
                      <a:pt x="1510" y="929"/>
                    </a:lnTo>
                    <a:cubicBezTo>
                      <a:pt x="1537" y="922"/>
                      <a:pt x="1544" y="919"/>
                      <a:pt x="1541" y="919"/>
                    </a:cubicBezTo>
                    <a:close/>
                    <a:moveTo>
                      <a:pt x="788" y="811"/>
                    </a:moveTo>
                    <a:cubicBezTo>
                      <a:pt x="811" y="852"/>
                      <a:pt x="835" y="893"/>
                      <a:pt x="859" y="935"/>
                    </a:cubicBezTo>
                    <a:lnTo>
                      <a:pt x="859" y="935"/>
                    </a:lnTo>
                    <a:cubicBezTo>
                      <a:pt x="998" y="933"/>
                      <a:pt x="1096" y="933"/>
                      <a:pt x="1096" y="933"/>
                    </a:cubicBezTo>
                    <a:lnTo>
                      <a:pt x="1153" y="933"/>
                    </a:lnTo>
                    <a:cubicBezTo>
                      <a:pt x="1055" y="899"/>
                      <a:pt x="935" y="859"/>
                      <a:pt x="788" y="811"/>
                    </a:cubicBezTo>
                    <a:close/>
                    <a:moveTo>
                      <a:pt x="671" y="773"/>
                    </a:moveTo>
                    <a:cubicBezTo>
                      <a:pt x="683" y="804"/>
                      <a:pt x="696" y="838"/>
                      <a:pt x="712" y="878"/>
                    </a:cubicBezTo>
                    <a:cubicBezTo>
                      <a:pt x="726" y="906"/>
                      <a:pt x="737" y="925"/>
                      <a:pt x="744" y="937"/>
                    </a:cubicBezTo>
                    <a:lnTo>
                      <a:pt x="744" y="937"/>
                    </a:lnTo>
                    <a:cubicBezTo>
                      <a:pt x="750" y="937"/>
                      <a:pt x="755" y="937"/>
                      <a:pt x="760" y="937"/>
                    </a:cubicBezTo>
                    <a:lnTo>
                      <a:pt x="760" y="937"/>
                    </a:lnTo>
                    <a:cubicBezTo>
                      <a:pt x="755" y="903"/>
                      <a:pt x="730" y="825"/>
                      <a:pt x="719" y="788"/>
                    </a:cubicBezTo>
                    <a:lnTo>
                      <a:pt x="719" y="788"/>
                    </a:lnTo>
                    <a:cubicBezTo>
                      <a:pt x="703" y="783"/>
                      <a:pt x="687" y="778"/>
                      <a:pt x="671" y="773"/>
                    </a:cubicBezTo>
                    <a:close/>
                    <a:moveTo>
                      <a:pt x="1279" y="977"/>
                    </a:moveTo>
                    <a:lnTo>
                      <a:pt x="1279" y="977"/>
                    </a:lnTo>
                    <a:cubicBezTo>
                      <a:pt x="1279" y="977"/>
                      <a:pt x="1279" y="977"/>
                      <a:pt x="1280" y="977"/>
                    </a:cubicBezTo>
                    <a:lnTo>
                      <a:pt x="1280" y="977"/>
                    </a:lnTo>
                    <a:cubicBezTo>
                      <a:pt x="1279" y="977"/>
                      <a:pt x="1278" y="977"/>
                      <a:pt x="1278" y="977"/>
                    </a:cubicBezTo>
                    <a:lnTo>
                      <a:pt x="1278" y="977"/>
                    </a:lnTo>
                    <a:cubicBezTo>
                      <a:pt x="1278" y="977"/>
                      <a:pt x="1279" y="977"/>
                      <a:pt x="1279" y="977"/>
                    </a:cubicBezTo>
                    <a:close/>
                    <a:moveTo>
                      <a:pt x="822" y="878"/>
                    </a:moveTo>
                    <a:lnTo>
                      <a:pt x="843" y="935"/>
                    </a:lnTo>
                    <a:lnTo>
                      <a:pt x="843" y="935"/>
                    </a:lnTo>
                    <a:cubicBezTo>
                      <a:pt x="845" y="935"/>
                      <a:pt x="848" y="935"/>
                      <a:pt x="850" y="935"/>
                    </a:cubicBezTo>
                    <a:lnTo>
                      <a:pt x="850" y="935"/>
                    </a:lnTo>
                    <a:cubicBezTo>
                      <a:pt x="864" y="965"/>
                      <a:pt x="880" y="998"/>
                      <a:pt x="896" y="1033"/>
                    </a:cubicBezTo>
                    <a:lnTo>
                      <a:pt x="896" y="1033"/>
                    </a:lnTo>
                    <a:cubicBezTo>
                      <a:pt x="903" y="1032"/>
                      <a:pt x="910" y="1031"/>
                      <a:pt x="917" y="1030"/>
                    </a:cubicBezTo>
                    <a:lnTo>
                      <a:pt x="917" y="1030"/>
                    </a:lnTo>
                    <a:cubicBezTo>
                      <a:pt x="917" y="1031"/>
                      <a:pt x="917" y="1031"/>
                      <a:pt x="918" y="1032"/>
                    </a:cubicBezTo>
                    <a:lnTo>
                      <a:pt x="918" y="1032"/>
                    </a:lnTo>
                    <a:cubicBezTo>
                      <a:pt x="929" y="1030"/>
                      <a:pt x="940" y="1028"/>
                      <a:pt x="951" y="1026"/>
                    </a:cubicBezTo>
                    <a:lnTo>
                      <a:pt x="951" y="1026"/>
                    </a:lnTo>
                    <a:cubicBezTo>
                      <a:pt x="940" y="1027"/>
                      <a:pt x="928" y="1029"/>
                      <a:pt x="917" y="1030"/>
                    </a:cubicBezTo>
                    <a:lnTo>
                      <a:pt x="917" y="1030"/>
                    </a:lnTo>
                    <a:cubicBezTo>
                      <a:pt x="897" y="998"/>
                      <a:pt x="878" y="966"/>
                      <a:pt x="859" y="935"/>
                    </a:cubicBezTo>
                    <a:lnTo>
                      <a:pt x="859" y="935"/>
                    </a:lnTo>
                    <a:cubicBezTo>
                      <a:pt x="856" y="935"/>
                      <a:pt x="853" y="935"/>
                      <a:pt x="850" y="935"/>
                    </a:cubicBezTo>
                    <a:lnTo>
                      <a:pt x="850" y="935"/>
                    </a:lnTo>
                    <a:cubicBezTo>
                      <a:pt x="840" y="914"/>
                      <a:pt x="830" y="895"/>
                      <a:pt x="822" y="878"/>
                    </a:cubicBezTo>
                    <a:close/>
                    <a:moveTo>
                      <a:pt x="1463" y="1016"/>
                    </a:moveTo>
                    <a:cubicBezTo>
                      <a:pt x="1467" y="1016"/>
                      <a:pt x="1459" y="1021"/>
                      <a:pt x="1435" y="1034"/>
                    </a:cubicBezTo>
                    <a:lnTo>
                      <a:pt x="1435" y="1034"/>
                    </a:lnTo>
                    <a:cubicBezTo>
                      <a:pt x="1431" y="1033"/>
                      <a:pt x="1427" y="1031"/>
                      <a:pt x="1422" y="1029"/>
                    </a:cubicBezTo>
                    <a:lnTo>
                      <a:pt x="1422" y="1029"/>
                    </a:lnTo>
                    <a:cubicBezTo>
                      <a:pt x="1444" y="1021"/>
                      <a:pt x="1459" y="1016"/>
                      <a:pt x="1463" y="1016"/>
                    </a:cubicBezTo>
                    <a:close/>
                    <a:moveTo>
                      <a:pt x="1753" y="878"/>
                    </a:moveTo>
                    <a:lnTo>
                      <a:pt x="1674" y="898"/>
                    </a:lnTo>
                    <a:lnTo>
                      <a:pt x="1674" y="898"/>
                    </a:lnTo>
                    <a:cubicBezTo>
                      <a:pt x="1679" y="894"/>
                      <a:pt x="1684" y="891"/>
                      <a:pt x="1690" y="887"/>
                    </a:cubicBezTo>
                    <a:lnTo>
                      <a:pt x="1690" y="887"/>
                    </a:lnTo>
                    <a:cubicBezTo>
                      <a:pt x="1687" y="888"/>
                      <a:pt x="1684" y="889"/>
                      <a:pt x="1681" y="889"/>
                    </a:cubicBezTo>
                    <a:lnTo>
                      <a:pt x="1681" y="889"/>
                    </a:lnTo>
                    <a:cubicBezTo>
                      <a:pt x="1686" y="886"/>
                      <a:pt x="1692" y="882"/>
                      <a:pt x="1697" y="878"/>
                    </a:cubicBezTo>
                    <a:lnTo>
                      <a:pt x="1697" y="878"/>
                    </a:lnTo>
                    <a:cubicBezTo>
                      <a:pt x="1674" y="887"/>
                      <a:pt x="1653" y="895"/>
                      <a:pt x="1634" y="902"/>
                    </a:cubicBezTo>
                    <a:lnTo>
                      <a:pt x="1634" y="902"/>
                    </a:lnTo>
                    <a:cubicBezTo>
                      <a:pt x="1650" y="897"/>
                      <a:pt x="1666" y="893"/>
                      <a:pt x="1681" y="889"/>
                    </a:cubicBezTo>
                    <a:lnTo>
                      <a:pt x="1681" y="889"/>
                    </a:lnTo>
                    <a:cubicBezTo>
                      <a:pt x="1675" y="893"/>
                      <a:pt x="1670" y="896"/>
                      <a:pt x="1664" y="900"/>
                    </a:cubicBezTo>
                    <a:lnTo>
                      <a:pt x="1664" y="900"/>
                    </a:lnTo>
                    <a:lnTo>
                      <a:pt x="1584" y="920"/>
                    </a:lnTo>
                    <a:lnTo>
                      <a:pt x="1584" y="920"/>
                    </a:lnTo>
                    <a:cubicBezTo>
                      <a:pt x="1598" y="915"/>
                      <a:pt x="1615" y="909"/>
                      <a:pt x="1634" y="902"/>
                    </a:cubicBezTo>
                    <a:lnTo>
                      <a:pt x="1634" y="902"/>
                    </a:lnTo>
                    <a:cubicBezTo>
                      <a:pt x="1605" y="910"/>
                      <a:pt x="1575" y="920"/>
                      <a:pt x="1551" y="928"/>
                    </a:cubicBezTo>
                    <a:lnTo>
                      <a:pt x="1551" y="928"/>
                    </a:lnTo>
                    <a:lnTo>
                      <a:pt x="1534" y="933"/>
                    </a:lnTo>
                    <a:cubicBezTo>
                      <a:pt x="1515" y="933"/>
                      <a:pt x="1509" y="931"/>
                      <a:pt x="1510" y="929"/>
                    </a:cubicBezTo>
                    <a:lnTo>
                      <a:pt x="1510" y="929"/>
                    </a:lnTo>
                    <a:cubicBezTo>
                      <a:pt x="1505" y="930"/>
                      <a:pt x="1501" y="931"/>
                      <a:pt x="1495" y="933"/>
                    </a:cubicBezTo>
                    <a:lnTo>
                      <a:pt x="1479" y="933"/>
                    </a:lnTo>
                    <a:cubicBezTo>
                      <a:pt x="1479" y="933"/>
                      <a:pt x="1503" y="927"/>
                      <a:pt x="1501" y="927"/>
                    </a:cubicBezTo>
                    <a:lnTo>
                      <a:pt x="1501" y="927"/>
                    </a:lnTo>
                    <a:cubicBezTo>
                      <a:pt x="1500" y="927"/>
                      <a:pt x="1493" y="928"/>
                      <a:pt x="1472" y="933"/>
                    </a:cubicBezTo>
                    <a:lnTo>
                      <a:pt x="1153" y="933"/>
                    </a:lnTo>
                    <a:cubicBezTo>
                      <a:pt x="1195" y="947"/>
                      <a:pt x="1232" y="960"/>
                      <a:pt x="1266" y="972"/>
                    </a:cubicBezTo>
                    <a:lnTo>
                      <a:pt x="1266" y="972"/>
                    </a:lnTo>
                    <a:cubicBezTo>
                      <a:pt x="1273" y="971"/>
                      <a:pt x="1280" y="969"/>
                      <a:pt x="1288" y="968"/>
                    </a:cubicBezTo>
                    <a:lnTo>
                      <a:pt x="1288" y="968"/>
                    </a:lnTo>
                    <a:cubicBezTo>
                      <a:pt x="1287" y="970"/>
                      <a:pt x="1284" y="973"/>
                      <a:pt x="1279" y="977"/>
                    </a:cubicBezTo>
                    <a:lnTo>
                      <a:pt x="1279" y="977"/>
                    </a:lnTo>
                    <a:cubicBezTo>
                      <a:pt x="1275" y="975"/>
                      <a:pt x="1270" y="974"/>
                      <a:pt x="1266" y="972"/>
                    </a:cubicBezTo>
                    <a:lnTo>
                      <a:pt x="1266" y="972"/>
                    </a:lnTo>
                    <a:cubicBezTo>
                      <a:pt x="1229" y="980"/>
                      <a:pt x="1200" y="986"/>
                      <a:pt x="1163" y="993"/>
                    </a:cubicBezTo>
                    <a:lnTo>
                      <a:pt x="1163" y="993"/>
                    </a:lnTo>
                    <a:cubicBezTo>
                      <a:pt x="1180" y="987"/>
                      <a:pt x="1184" y="985"/>
                      <a:pt x="1177" y="985"/>
                    </a:cubicBezTo>
                    <a:cubicBezTo>
                      <a:pt x="1158" y="985"/>
                      <a:pt x="1053" y="1005"/>
                      <a:pt x="951" y="1026"/>
                    </a:cubicBezTo>
                    <a:lnTo>
                      <a:pt x="951" y="1026"/>
                    </a:lnTo>
                    <a:cubicBezTo>
                      <a:pt x="1055" y="1012"/>
                      <a:pt x="1115" y="1002"/>
                      <a:pt x="1163" y="993"/>
                    </a:cubicBezTo>
                    <a:lnTo>
                      <a:pt x="1163" y="993"/>
                    </a:lnTo>
                    <a:cubicBezTo>
                      <a:pt x="1133" y="1003"/>
                      <a:pt x="1062" y="1022"/>
                      <a:pt x="932" y="1055"/>
                    </a:cubicBezTo>
                    <a:lnTo>
                      <a:pt x="932" y="1055"/>
                    </a:lnTo>
                    <a:cubicBezTo>
                      <a:pt x="927" y="1048"/>
                      <a:pt x="922" y="1040"/>
                      <a:pt x="918" y="1032"/>
                    </a:cubicBezTo>
                    <a:lnTo>
                      <a:pt x="918" y="1032"/>
                    </a:lnTo>
                    <a:cubicBezTo>
                      <a:pt x="911" y="1033"/>
                      <a:pt x="905" y="1035"/>
                      <a:pt x="898" y="1036"/>
                    </a:cubicBezTo>
                    <a:lnTo>
                      <a:pt x="898" y="1036"/>
                    </a:lnTo>
                    <a:cubicBezTo>
                      <a:pt x="897" y="1035"/>
                      <a:pt x="897" y="1034"/>
                      <a:pt x="896" y="1033"/>
                    </a:cubicBezTo>
                    <a:lnTo>
                      <a:pt x="896" y="1033"/>
                    </a:lnTo>
                    <a:cubicBezTo>
                      <a:pt x="891" y="1033"/>
                      <a:pt x="886" y="1034"/>
                      <a:pt x="881" y="1035"/>
                    </a:cubicBezTo>
                    <a:lnTo>
                      <a:pt x="881" y="1035"/>
                    </a:lnTo>
                    <a:lnTo>
                      <a:pt x="843" y="935"/>
                    </a:lnTo>
                    <a:lnTo>
                      <a:pt x="843" y="935"/>
                    </a:lnTo>
                    <a:cubicBezTo>
                      <a:pt x="829" y="935"/>
                      <a:pt x="815" y="936"/>
                      <a:pt x="800" y="936"/>
                    </a:cubicBezTo>
                    <a:lnTo>
                      <a:pt x="800" y="936"/>
                    </a:lnTo>
                    <a:cubicBezTo>
                      <a:pt x="793" y="925"/>
                      <a:pt x="790" y="920"/>
                      <a:pt x="788" y="920"/>
                    </a:cubicBezTo>
                    <a:lnTo>
                      <a:pt x="788" y="920"/>
                    </a:lnTo>
                    <a:cubicBezTo>
                      <a:pt x="787" y="920"/>
                      <a:pt x="788" y="926"/>
                      <a:pt x="791" y="936"/>
                    </a:cubicBezTo>
                    <a:lnTo>
                      <a:pt x="791" y="936"/>
                    </a:lnTo>
                    <a:cubicBezTo>
                      <a:pt x="794" y="936"/>
                      <a:pt x="797" y="936"/>
                      <a:pt x="800" y="936"/>
                    </a:cubicBezTo>
                    <a:lnTo>
                      <a:pt x="800" y="936"/>
                    </a:lnTo>
                    <a:cubicBezTo>
                      <a:pt x="810" y="954"/>
                      <a:pt x="827" y="986"/>
                      <a:pt x="853" y="1038"/>
                    </a:cubicBezTo>
                    <a:lnTo>
                      <a:pt x="853" y="1038"/>
                    </a:lnTo>
                    <a:cubicBezTo>
                      <a:pt x="862" y="1037"/>
                      <a:pt x="871" y="1036"/>
                      <a:pt x="881" y="1035"/>
                    </a:cubicBezTo>
                    <a:lnTo>
                      <a:pt x="881" y="1035"/>
                    </a:lnTo>
                    <a:lnTo>
                      <a:pt x="882" y="1039"/>
                    </a:lnTo>
                    <a:lnTo>
                      <a:pt x="882" y="1039"/>
                    </a:lnTo>
                    <a:cubicBezTo>
                      <a:pt x="887" y="1038"/>
                      <a:pt x="893" y="1037"/>
                      <a:pt x="898" y="1036"/>
                    </a:cubicBezTo>
                    <a:lnTo>
                      <a:pt x="898" y="1036"/>
                    </a:lnTo>
                    <a:cubicBezTo>
                      <a:pt x="902" y="1044"/>
                      <a:pt x="906" y="1053"/>
                      <a:pt x="910" y="1061"/>
                    </a:cubicBezTo>
                    <a:lnTo>
                      <a:pt x="910" y="1061"/>
                    </a:lnTo>
                    <a:cubicBezTo>
                      <a:pt x="917" y="1059"/>
                      <a:pt x="925" y="1057"/>
                      <a:pt x="932" y="1055"/>
                    </a:cubicBezTo>
                    <a:lnTo>
                      <a:pt x="932" y="1055"/>
                    </a:lnTo>
                    <a:cubicBezTo>
                      <a:pt x="932" y="1056"/>
                      <a:pt x="933" y="1057"/>
                      <a:pt x="933" y="1058"/>
                    </a:cubicBezTo>
                    <a:lnTo>
                      <a:pt x="933" y="1058"/>
                    </a:lnTo>
                    <a:cubicBezTo>
                      <a:pt x="1084" y="1023"/>
                      <a:pt x="1195" y="996"/>
                      <a:pt x="1278" y="977"/>
                    </a:cubicBezTo>
                    <a:lnTo>
                      <a:pt x="1278" y="977"/>
                    </a:lnTo>
                    <a:cubicBezTo>
                      <a:pt x="1274" y="980"/>
                      <a:pt x="1268" y="984"/>
                      <a:pt x="1260" y="987"/>
                    </a:cubicBezTo>
                    <a:cubicBezTo>
                      <a:pt x="1270" y="985"/>
                      <a:pt x="1281" y="983"/>
                      <a:pt x="1290" y="981"/>
                    </a:cubicBezTo>
                    <a:lnTo>
                      <a:pt x="1290" y="981"/>
                    </a:lnTo>
                    <a:cubicBezTo>
                      <a:pt x="1331" y="995"/>
                      <a:pt x="1366" y="1008"/>
                      <a:pt x="1396" y="1019"/>
                    </a:cubicBezTo>
                    <a:lnTo>
                      <a:pt x="1396" y="1019"/>
                    </a:lnTo>
                    <a:cubicBezTo>
                      <a:pt x="1390" y="1005"/>
                      <a:pt x="1409" y="993"/>
                      <a:pt x="1475" y="989"/>
                    </a:cubicBezTo>
                    <a:lnTo>
                      <a:pt x="1475" y="989"/>
                    </a:lnTo>
                    <a:lnTo>
                      <a:pt x="1614" y="934"/>
                    </a:lnTo>
                    <a:lnTo>
                      <a:pt x="1614" y="934"/>
                    </a:lnTo>
                    <a:cubicBezTo>
                      <a:pt x="1596" y="945"/>
                      <a:pt x="1578" y="957"/>
                      <a:pt x="1560" y="969"/>
                    </a:cubicBezTo>
                    <a:lnTo>
                      <a:pt x="1560" y="969"/>
                    </a:lnTo>
                    <a:cubicBezTo>
                      <a:pt x="1580" y="957"/>
                      <a:pt x="1601" y="944"/>
                      <a:pt x="1624" y="929"/>
                    </a:cubicBezTo>
                    <a:lnTo>
                      <a:pt x="1624" y="929"/>
                    </a:lnTo>
                    <a:lnTo>
                      <a:pt x="1753" y="878"/>
                    </a:lnTo>
                    <a:close/>
                    <a:moveTo>
                      <a:pt x="1009" y="1274"/>
                    </a:moveTo>
                    <a:lnTo>
                      <a:pt x="1009" y="1274"/>
                    </a:lnTo>
                    <a:cubicBezTo>
                      <a:pt x="1010" y="1276"/>
                      <a:pt x="1010" y="1277"/>
                      <a:pt x="1011" y="1278"/>
                    </a:cubicBezTo>
                    <a:lnTo>
                      <a:pt x="1011" y="1278"/>
                    </a:lnTo>
                    <a:cubicBezTo>
                      <a:pt x="1011" y="1276"/>
                      <a:pt x="1010" y="1275"/>
                      <a:pt x="1009" y="1274"/>
                    </a:cubicBezTo>
                    <a:close/>
                    <a:moveTo>
                      <a:pt x="822" y="1152"/>
                    </a:moveTo>
                    <a:lnTo>
                      <a:pt x="164" y="1371"/>
                    </a:lnTo>
                    <a:cubicBezTo>
                      <a:pt x="329" y="1371"/>
                      <a:pt x="548" y="1261"/>
                      <a:pt x="822" y="1152"/>
                    </a:cubicBezTo>
                    <a:close/>
                    <a:moveTo>
                      <a:pt x="951" y="1364"/>
                    </a:moveTo>
                    <a:lnTo>
                      <a:pt x="951" y="1364"/>
                    </a:lnTo>
                    <a:cubicBezTo>
                      <a:pt x="945" y="1368"/>
                      <a:pt x="940" y="1372"/>
                      <a:pt x="934" y="1375"/>
                    </a:cubicBezTo>
                    <a:lnTo>
                      <a:pt x="934" y="1375"/>
                    </a:lnTo>
                    <a:cubicBezTo>
                      <a:pt x="933" y="1374"/>
                      <a:pt x="932" y="1372"/>
                      <a:pt x="931" y="1371"/>
                    </a:cubicBezTo>
                    <a:lnTo>
                      <a:pt x="931" y="1371"/>
                    </a:lnTo>
                    <a:lnTo>
                      <a:pt x="933" y="1376"/>
                    </a:lnTo>
                    <a:lnTo>
                      <a:pt x="933" y="1376"/>
                    </a:lnTo>
                    <a:cubicBezTo>
                      <a:pt x="933" y="1375"/>
                      <a:pt x="934" y="1375"/>
                      <a:pt x="934" y="1375"/>
                    </a:cubicBezTo>
                    <a:lnTo>
                      <a:pt x="934" y="1375"/>
                    </a:lnTo>
                    <a:cubicBezTo>
                      <a:pt x="948" y="1398"/>
                      <a:pt x="956" y="1408"/>
                      <a:pt x="959" y="1408"/>
                    </a:cubicBezTo>
                    <a:cubicBezTo>
                      <a:pt x="963" y="1408"/>
                      <a:pt x="959" y="1391"/>
                      <a:pt x="951" y="1364"/>
                    </a:cubicBezTo>
                    <a:close/>
                    <a:moveTo>
                      <a:pt x="791" y="936"/>
                    </a:moveTo>
                    <a:cubicBezTo>
                      <a:pt x="781" y="936"/>
                      <a:pt x="771" y="937"/>
                      <a:pt x="760" y="937"/>
                    </a:cubicBezTo>
                    <a:lnTo>
                      <a:pt x="760" y="937"/>
                    </a:lnTo>
                    <a:cubicBezTo>
                      <a:pt x="761" y="947"/>
                      <a:pt x="761" y="953"/>
                      <a:pt x="758" y="953"/>
                    </a:cubicBezTo>
                    <a:cubicBezTo>
                      <a:pt x="756" y="953"/>
                      <a:pt x="751" y="948"/>
                      <a:pt x="744" y="937"/>
                    </a:cubicBezTo>
                    <a:lnTo>
                      <a:pt x="744" y="937"/>
                    </a:lnTo>
                    <a:cubicBezTo>
                      <a:pt x="486" y="943"/>
                      <a:pt x="155" y="956"/>
                      <a:pt x="0" y="987"/>
                    </a:cubicBezTo>
                    <a:cubicBezTo>
                      <a:pt x="274" y="1042"/>
                      <a:pt x="493" y="1152"/>
                      <a:pt x="219" y="1261"/>
                    </a:cubicBezTo>
                    <a:cubicBezTo>
                      <a:pt x="458" y="1210"/>
                      <a:pt x="548" y="1196"/>
                      <a:pt x="577" y="1196"/>
                    </a:cubicBezTo>
                    <a:cubicBezTo>
                      <a:pt x="612" y="1196"/>
                      <a:pt x="558" y="1217"/>
                      <a:pt x="570" y="1217"/>
                    </a:cubicBezTo>
                    <a:cubicBezTo>
                      <a:pt x="579" y="1217"/>
                      <a:pt x="634" y="1203"/>
                      <a:pt x="822" y="1152"/>
                    </a:cubicBezTo>
                    <a:lnTo>
                      <a:pt x="822" y="1152"/>
                    </a:lnTo>
                    <a:lnTo>
                      <a:pt x="822" y="1152"/>
                    </a:lnTo>
                    <a:cubicBezTo>
                      <a:pt x="931" y="1152"/>
                      <a:pt x="493" y="1316"/>
                      <a:pt x="274" y="1426"/>
                    </a:cubicBezTo>
                    <a:cubicBezTo>
                      <a:pt x="264" y="1435"/>
                      <a:pt x="263" y="1440"/>
                      <a:pt x="270" y="1440"/>
                    </a:cubicBezTo>
                    <a:cubicBezTo>
                      <a:pt x="273" y="1440"/>
                      <a:pt x="277" y="1439"/>
                      <a:pt x="283" y="1438"/>
                    </a:cubicBezTo>
                    <a:lnTo>
                      <a:pt x="283" y="1438"/>
                    </a:lnTo>
                    <a:lnTo>
                      <a:pt x="55" y="1535"/>
                    </a:lnTo>
                    <a:cubicBezTo>
                      <a:pt x="155" y="1553"/>
                      <a:pt x="231" y="1559"/>
                      <a:pt x="292" y="1559"/>
                    </a:cubicBezTo>
                    <a:cubicBezTo>
                      <a:pt x="413" y="1559"/>
                      <a:pt x="473" y="1535"/>
                      <a:pt x="541" y="1535"/>
                    </a:cubicBezTo>
                    <a:cubicBezTo>
                      <a:pt x="644" y="1535"/>
                      <a:pt x="767" y="1590"/>
                      <a:pt x="1150" y="1864"/>
                    </a:cubicBezTo>
                    <a:lnTo>
                      <a:pt x="933" y="1376"/>
                    </a:lnTo>
                    <a:lnTo>
                      <a:pt x="933" y="1376"/>
                    </a:lnTo>
                    <a:cubicBezTo>
                      <a:pt x="877" y="1411"/>
                      <a:pt x="822" y="1446"/>
                      <a:pt x="767" y="1480"/>
                    </a:cubicBezTo>
                    <a:cubicBezTo>
                      <a:pt x="850" y="1420"/>
                      <a:pt x="907" y="1377"/>
                      <a:pt x="945" y="1345"/>
                    </a:cubicBezTo>
                    <a:lnTo>
                      <a:pt x="945" y="1345"/>
                    </a:lnTo>
                    <a:cubicBezTo>
                      <a:pt x="940" y="1332"/>
                      <a:pt x="935" y="1317"/>
                      <a:pt x="929" y="1300"/>
                    </a:cubicBezTo>
                    <a:lnTo>
                      <a:pt x="929" y="1300"/>
                    </a:lnTo>
                    <a:cubicBezTo>
                      <a:pt x="924" y="1303"/>
                      <a:pt x="920" y="1304"/>
                      <a:pt x="920" y="1304"/>
                    </a:cubicBezTo>
                    <a:cubicBezTo>
                      <a:pt x="920" y="1304"/>
                      <a:pt x="922" y="1303"/>
                      <a:pt x="928" y="1299"/>
                    </a:cubicBezTo>
                    <a:lnTo>
                      <a:pt x="928" y="1299"/>
                    </a:lnTo>
                    <a:cubicBezTo>
                      <a:pt x="905" y="1234"/>
                      <a:pt x="872" y="1151"/>
                      <a:pt x="844" y="1079"/>
                    </a:cubicBezTo>
                    <a:lnTo>
                      <a:pt x="844" y="1079"/>
                    </a:lnTo>
                    <a:cubicBezTo>
                      <a:pt x="819" y="1085"/>
                      <a:pt x="794" y="1091"/>
                      <a:pt x="767" y="1097"/>
                    </a:cubicBezTo>
                    <a:cubicBezTo>
                      <a:pt x="794" y="1090"/>
                      <a:pt x="820" y="1084"/>
                      <a:pt x="844" y="1078"/>
                    </a:cubicBezTo>
                    <a:lnTo>
                      <a:pt x="844" y="1078"/>
                    </a:lnTo>
                    <a:cubicBezTo>
                      <a:pt x="844" y="1078"/>
                      <a:pt x="844" y="1078"/>
                      <a:pt x="844" y="1079"/>
                    </a:cubicBezTo>
                    <a:lnTo>
                      <a:pt x="844" y="1079"/>
                    </a:lnTo>
                    <a:cubicBezTo>
                      <a:pt x="853" y="1077"/>
                      <a:pt x="861" y="1075"/>
                      <a:pt x="869" y="1073"/>
                    </a:cubicBezTo>
                    <a:lnTo>
                      <a:pt x="869" y="1073"/>
                    </a:lnTo>
                    <a:cubicBezTo>
                      <a:pt x="895" y="1125"/>
                      <a:pt x="927" y="1192"/>
                      <a:pt x="968" y="1277"/>
                    </a:cubicBezTo>
                    <a:lnTo>
                      <a:pt x="968" y="1277"/>
                    </a:lnTo>
                    <a:cubicBezTo>
                      <a:pt x="969" y="1277"/>
                      <a:pt x="970" y="1276"/>
                      <a:pt x="971" y="1276"/>
                    </a:cubicBezTo>
                    <a:lnTo>
                      <a:pt x="971" y="1276"/>
                    </a:lnTo>
                    <a:lnTo>
                      <a:pt x="973" y="1282"/>
                    </a:lnTo>
                    <a:lnTo>
                      <a:pt x="973" y="1282"/>
                    </a:lnTo>
                    <a:cubicBezTo>
                      <a:pt x="986" y="1277"/>
                      <a:pt x="997" y="1273"/>
                      <a:pt x="1004" y="1273"/>
                    </a:cubicBezTo>
                    <a:cubicBezTo>
                      <a:pt x="1006" y="1273"/>
                      <a:pt x="1008" y="1274"/>
                      <a:pt x="1009" y="1274"/>
                    </a:cubicBezTo>
                    <a:lnTo>
                      <a:pt x="1009" y="1274"/>
                    </a:lnTo>
                    <a:cubicBezTo>
                      <a:pt x="1007" y="1269"/>
                      <a:pt x="1004" y="1264"/>
                      <a:pt x="1002" y="1258"/>
                    </a:cubicBezTo>
                    <a:lnTo>
                      <a:pt x="1002" y="1258"/>
                    </a:lnTo>
                    <a:cubicBezTo>
                      <a:pt x="990" y="1265"/>
                      <a:pt x="980" y="1271"/>
                      <a:pt x="971" y="1276"/>
                    </a:cubicBezTo>
                    <a:lnTo>
                      <a:pt x="971" y="1276"/>
                    </a:lnTo>
                    <a:lnTo>
                      <a:pt x="893" y="1067"/>
                    </a:lnTo>
                    <a:lnTo>
                      <a:pt x="893" y="1067"/>
                    </a:lnTo>
                    <a:cubicBezTo>
                      <a:pt x="885" y="1069"/>
                      <a:pt x="877" y="1071"/>
                      <a:pt x="869" y="1073"/>
                    </a:cubicBezTo>
                    <a:lnTo>
                      <a:pt x="869" y="1073"/>
                    </a:lnTo>
                    <a:cubicBezTo>
                      <a:pt x="869" y="1072"/>
                      <a:pt x="869" y="1072"/>
                      <a:pt x="869" y="1071"/>
                    </a:cubicBezTo>
                    <a:lnTo>
                      <a:pt x="869" y="1071"/>
                    </a:lnTo>
                    <a:cubicBezTo>
                      <a:pt x="861" y="1073"/>
                      <a:pt x="852" y="1076"/>
                      <a:pt x="844" y="1078"/>
                    </a:cubicBezTo>
                    <a:lnTo>
                      <a:pt x="844" y="1078"/>
                    </a:lnTo>
                    <a:cubicBezTo>
                      <a:pt x="840" y="1068"/>
                      <a:pt x="836" y="1058"/>
                      <a:pt x="833" y="1049"/>
                    </a:cubicBezTo>
                    <a:lnTo>
                      <a:pt x="833" y="1049"/>
                    </a:lnTo>
                    <a:cubicBezTo>
                      <a:pt x="783" y="1059"/>
                      <a:pt x="746" y="1065"/>
                      <a:pt x="739" y="1065"/>
                    </a:cubicBezTo>
                    <a:cubicBezTo>
                      <a:pt x="733" y="1065"/>
                      <a:pt x="755" y="1059"/>
                      <a:pt x="822" y="1042"/>
                    </a:cubicBezTo>
                    <a:cubicBezTo>
                      <a:pt x="824" y="1042"/>
                      <a:pt x="827" y="1042"/>
                      <a:pt x="830" y="1041"/>
                    </a:cubicBezTo>
                    <a:lnTo>
                      <a:pt x="830" y="1041"/>
                    </a:lnTo>
                    <a:cubicBezTo>
                      <a:pt x="831" y="1044"/>
                      <a:pt x="832" y="1046"/>
                      <a:pt x="833" y="1049"/>
                    </a:cubicBezTo>
                    <a:lnTo>
                      <a:pt x="833" y="1049"/>
                    </a:lnTo>
                    <a:cubicBezTo>
                      <a:pt x="840" y="1047"/>
                      <a:pt x="848" y="1046"/>
                      <a:pt x="856" y="1044"/>
                    </a:cubicBezTo>
                    <a:lnTo>
                      <a:pt x="856" y="1044"/>
                    </a:lnTo>
                    <a:cubicBezTo>
                      <a:pt x="860" y="1053"/>
                      <a:pt x="864" y="1062"/>
                      <a:pt x="869" y="1071"/>
                    </a:cubicBezTo>
                    <a:lnTo>
                      <a:pt x="869" y="1071"/>
                    </a:lnTo>
                    <a:cubicBezTo>
                      <a:pt x="877" y="1069"/>
                      <a:pt x="884" y="1067"/>
                      <a:pt x="892" y="1066"/>
                    </a:cubicBezTo>
                    <a:lnTo>
                      <a:pt x="892" y="1066"/>
                    </a:lnTo>
                    <a:lnTo>
                      <a:pt x="893" y="1067"/>
                    </a:lnTo>
                    <a:lnTo>
                      <a:pt x="893" y="1067"/>
                    </a:lnTo>
                    <a:cubicBezTo>
                      <a:pt x="899" y="1066"/>
                      <a:pt x="905" y="1065"/>
                      <a:pt x="911" y="1063"/>
                    </a:cubicBezTo>
                    <a:lnTo>
                      <a:pt x="911" y="1063"/>
                    </a:lnTo>
                    <a:cubicBezTo>
                      <a:pt x="939" y="1123"/>
                      <a:pt x="970" y="1189"/>
                      <a:pt x="1002" y="1258"/>
                    </a:cubicBezTo>
                    <a:lnTo>
                      <a:pt x="1002" y="1258"/>
                    </a:lnTo>
                    <a:cubicBezTo>
                      <a:pt x="1013" y="1252"/>
                      <a:pt x="1027" y="1245"/>
                      <a:pt x="1041" y="1237"/>
                    </a:cubicBezTo>
                    <a:lnTo>
                      <a:pt x="1041" y="1237"/>
                    </a:lnTo>
                    <a:cubicBezTo>
                      <a:pt x="1005" y="1175"/>
                      <a:pt x="969" y="1116"/>
                      <a:pt x="933" y="1058"/>
                    </a:cubicBezTo>
                    <a:lnTo>
                      <a:pt x="933" y="1058"/>
                    </a:lnTo>
                    <a:cubicBezTo>
                      <a:pt x="926" y="1060"/>
                      <a:pt x="918" y="1061"/>
                      <a:pt x="911" y="1063"/>
                    </a:cubicBezTo>
                    <a:lnTo>
                      <a:pt x="911" y="1063"/>
                    </a:lnTo>
                    <a:cubicBezTo>
                      <a:pt x="910" y="1062"/>
                      <a:pt x="910" y="1062"/>
                      <a:pt x="910" y="1061"/>
                    </a:cubicBezTo>
                    <a:lnTo>
                      <a:pt x="910" y="1061"/>
                    </a:lnTo>
                    <a:cubicBezTo>
                      <a:pt x="904" y="1062"/>
                      <a:pt x="898" y="1064"/>
                      <a:pt x="892" y="1066"/>
                    </a:cubicBezTo>
                    <a:lnTo>
                      <a:pt x="892" y="1066"/>
                    </a:lnTo>
                    <a:lnTo>
                      <a:pt x="882" y="1039"/>
                    </a:lnTo>
                    <a:lnTo>
                      <a:pt x="882" y="1039"/>
                    </a:lnTo>
                    <a:cubicBezTo>
                      <a:pt x="873" y="1041"/>
                      <a:pt x="864" y="1043"/>
                      <a:pt x="856" y="1044"/>
                    </a:cubicBezTo>
                    <a:lnTo>
                      <a:pt x="856" y="1044"/>
                    </a:lnTo>
                    <a:cubicBezTo>
                      <a:pt x="855" y="1042"/>
                      <a:pt x="854" y="1040"/>
                      <a:pt x="853" y="1038"/>
                    </a:cubicBezTo>
                    <a:lnTo>
                      <a:pt x="853" y="1038"/>
                    </a:lnTo>
                    <a:cubicBezTo>
                      <a:pt x="845" y="1039"/>
                      <a:pt x="838" y="1040"/>
                      <a:pt x="830" y="1041"/>
                    </a:cubicBezTo>
                    <a:lnTo>
                      <a:pt x="830" y="1041"/>
                    </a:lnTo>
                    <a:cubicBezTo>
                      <a:pt x="812" y="995"/>
                      <a:pt x="798" y="957"/>
                      <a:pt x="791" y="936"/>
                    </a:cubicBezTo>
                    <a:close/>
                    <a:moveTo>
                      <a:pt x="1560" y="969"/>
                    </a:moveTo>
                    <a:cubicBezTo>
                      <a:pt x="1550" y="975"/>
                      <a:pt x="1539" y="981"/>
                      <a:pt x="1529" y="987"/>
                    </a:cubicBezTo>
                    <a:lnTo>
                      <a:pt x="1529" y="987"/>
                    </a:lnTo>
                    <a:cubicBezTo>
                      <a:pt x="1508" y="988"/>
                      <a:pt x="1490" y="988"/>
                      <a:pt x="1475" y="989"/>
                    </a:cubicBezTo>
                    <a:lnTo>
                      <a:pt x="1475" y="989"/>
                    </a:lnTo>
                    <a:lnTo>
                      <a:pt x="1398" y="1020"/>
                    </a:lnTo>
                    <a:lnTo>
                      <a:pt x="1398" y="1020"/>
                    </a:lnTo>
                    <a:cubicBezTo>
                      <a:pt x="1397" y="1020"/>
                      <a:pt x="1397" y="1019"/>
                      <a:pt x="1396" y="1019"/>
                    </a:cubicBezTo>
                    <a:lnTo>
                      <a:pt x="1396" y="1019"/>
                    </a:lnTo>
                    <a:cubicBezTo>
                      <a:pt x="1396" y="1020"/>
                      <a:pt x="1396" y="1020"/>
                      <a:pt x="1396" y="1020"/>
                    </a:cubicBezTo>
                    <a:lnTo>
                      <a:pt x="1396" y="1020"/>
                    </a:lnTo>
                    <a:lnTo>
                      <a:pt x="1205" y="1097"/>
                    </a:lnTo>
                    <a:cubicBezTo>
                      <a:pt x="1183" y="1112"/>
                      <a:pt x="1179" y="1117"/>
                      <a:pt x="1186" y="1117"/>
                    </a:cubicBezTo>
                    <a:cubicBezTo>
                      <a:pt x="1208" y="1117"/>
                      <a:pt x="1335" y="1064"/>
                      <a:pt x="1410" y="1034"/>
                    </a:cubicBezTo>
                    <a:lnTo>
                      <a:pt x="1410" y="1034"/>
                    </a:lnTo>
                    <a:cubicBezTo>
                      <a:pt x="1413" y="1037"/>
                      <a:pt x="1417" y="1039"/>
                      <a:pt x="1421" y="1042"/>
                    </a:cubicBezTo>
                    <a:lnTo>
                      <a:pt x="1421" y="1042"/>
                    </a:lnTo>
                    <a:cubicBezTo>
                      <a:pt x="1382" y="1063"/>
                      <a:pt x="1314" y="1098"/>
                      <a:pt x="1205" y="1152"/>
                    </a:cubicBezTo>
                    <a:cubicBezTo>
                      <a:pt x="1221" y="1136"/>
                      <a:pt x="1223" y="1129"/>
                      <a:pt x="1216" y="1129"/>
                    </a:cubicBezTo>
                    <a:cubicBezTo>
                      <a:pt x="1200" y="1129"/>
                      <a:pt x="1134" y="1168"/>
                      <a:pt x="1096" y="1207"/>
                    </a:cubicBezTo>
                    <a:cubicBezTo>
                      <a:pt x="1075" y="1218"/>
                      <a:pt x="1057" y="1228"/>
                      <a:pt x="1041" y="1237"/>
                    </a:cubicBezTo>
                    <a:lnTo>
                      <a:pt x="1041" y="1237"/>
                    </a:lnTo>
                    <a:cubicBezTo>
                      <a:pt x="1051" y="1253"/>
                      <a:pt x="1061" y="1270"/>
                      <a:pt x="1071" y="1287"/>
                    </a:cubicBezTo>
                    <a:lnTo>
                      <a:pt x="1071" y="1287"/>
                    </a:lnTo>
                    <a:cubicBezTo>
                      <a:pt x="1093" y="1274"/>
                      <a:pt x="1114" y="1260"/>
                      <a:pt x="1135" y="1246"/>
                    </a:cubicBezTo>
                    <a:lnTo>
                      <a:pt x="1135" y="1246"/>
                    </a:lnTo>
                    <a:cubicBezTo>
                      <a:pt x="1116" y="1260"/>
                      <a:pt x="1095" y="1275"/>
                      <a:pt x="1074" y="1291"/>
                    </a:cubicBezTo>
                    <a:lnTo>
                      <a:pt x="1074" y="1291"/>
                    </a:lnTo>
                    <a:cubicBezTo>
                      <a:pt x="1073" y="1290"/>
                      <a:pt x="1072" y="1289"/>
                      <a:pt x="1071" y="1287"/>
                    </a:cubicBezTo>
                    <a:lnTo>
                      <a:pt x="1071" y="1287"/>
                    </a:lnTo>
                    <a:cubicBezTo>
                      <a:pt x="1057" y="1297"/>
                      <a:pt x="1043" y="1306"/>
                      <a:pt x="1028" y="1315"/>
                    </a:cubicBezTo>
                    <a:lnTo>
                      <a:pt x="1028" y="1315"/>
                    </a:lnTo>
                    <a:cubicBezTo>
                      <a:pt x="1022" y="1303"/>
                      <a:pt x="1017" y="1290"/>
                      <a:pt x="1011" y="1278"/>
                    </a:cubicBezTo>
                    <a:lnTo>
                      <a:pt x="1011" y="1278"/>
                    </a:lnTo>
                    <a:cubicBezTo>
                      <a:pt x="1010" y="1283"/>
                      <a:pt x="1003" y="1293"/>
                      <a:pt x="984" y="1311"/>
                    </a:cubicBezTo>
                    <a:lnTo>
                      <a:pt x="984" y="1311"/>
                    </a:lnTo>
                    <a:lnTo>
                      <a:pt x="973" y="1282"/>
                    </a:lnTo>
                    <a:lnTo>
                      <a:pt x="973" y="1282"/>
                    </a:lnTo>
                    <a:cubicBezTo>
                      <a:pt x="972" y="1282"/>
                      <a:pt x="971" y="1282"/>
                      <a:pt x="970" y="1283"/>
                    </a:cubicBezTo>
                    <a:lnTo>
                      <a:pt x="970" y="1283"/>
                    </a:lnTo>
                    <a:cubicBezTo>
                      <a:pt x="969" y="1281"/>
                      <a:pt x="968" y="1279"/>
                      <a:pt x="968" y="1277"/>
                    </a:cubicBezTo>
                    <a:lnTo>
                      <a:pt x="968" y="1277"/>
                    </a:lnTo>
                    <a:cubicBezTo>
                      <a:pt x="948" y="1288"/>
                      <a:pt x="936" y="1295"/>
                      <a:pt x="928" y="1299"/>
                    </a:cubicBezTo>
                    <a:lnTo>
                      <a:pt x="928" y="1299"/>
                    </a:lnTo>
                    <a:cubicBezTo>
                      <a:pt x="928" y="1299"/>
                      <a:pt x="929" y="1300"/>
                      <a:pt x="929" y="1300"/>
                    </a:cubicBezTo>
                    <a:lnTo>
                      <a:pt x="929" y="1300"/>
                    </a:lnTo>
                    <a:cubicBezTo>
                      <a:pt x="938" y="1296"/>
                      <a:pt x="955" y="1289"/>
                      <a:pt x="970" y="1283"/>
                    </a:cubicBezTo>
                    <a:lnTo>
                      <a:pt x="970" y="1283"/>
                    </a:lnTo>
                    <a:cubicBezTo>
                      <a:pt x="975" y="1292"/>
                      <a:pt x="979" y="1302"/>
                      <a:pt x="984" y="1311"/>
                    </a:cubicBezTo>
                    <a:lnTo>
                      <a:pt x="984" y="1311"/>
                    </a:lnTo>
                    <a:cubicBezTo>
                      <a:pt x="984" y="1311"/>
                      <a:pt x="984" y="1311"/>
                      <a:pt x="984" y="1311"/>
                    </a:cubicBezTo>
                    <a:lnTo>
                      <a:pt x="984" y="1311"/>
                    </a:lnTo>
                    <a:lnTo>
                      <a:pt x="986" y="1316"/>
                    </a:lnTo>
                    <a:cubicBezTo>
                      <a:pt x="985" y="1314"/>
                      <a:pt x="984" y="1313"/>
                      <a:pt x="984" y="1311"/>
                    </a:cubicBezTo>
                    <a:lnTo>
                      <a:pt x="984" y="1311"/>
                    </a:lnTo>
                    <a:cubicBezTo>
                      <a:pt x="974" y="1320"/>
                      <a:pt x="961" y="1332"/>
                      <a:pt x="945" y="1345"/>
                    </a:cubicBezTo>
                    <a:lnTo>
                      <a:pt x="945" y="1345"/>
                    </a:lnTo>
                    <a:cubicBezTo>
                      <a:pt x="947" y="1352"/>
                      <a:pt x="949" y="1358"/>
                      <a:pt x="951" y="1364"/>
                    </a:cubicBezTo>
                    <a:lnTo>
                      <a:pt x="951" y="1364"/>
                    </a:lnTo>
                    <a:cubicBezTo>
                      <a:pt x="977" y="1348"/>
                      <a:pt x="1002" y="1332"/>
                      <a:pt x="1028" y="1315"/>
                    </a:cubicBezTo>
                    <a:lnTo>
                      <a:pt x="1028" y="1315"/>
                    </a:lnTo>
                    <a:cubicBezTo>
                      <a:pt x="1122" y="1518"/>
                      <a:pt x="1226" y="1742"/>
                      <a:pt x="1315" y="1919"/>
                    </a:cubicBezTo>
                    <a:cubicBezTo>
                      <a:pt x="1287" y="1836"/>
                      <a:pt x="1301" y="1836"/>
                      <a:pt x="1315" y="1836"/>
                    </a:cubicBezTo>
                    <a:cubicBezTo>
                      <a:pt x="1328" y="1836"/>
                      <a:pt x="1342" y="1836"/>
                      <a:pt x="1315" y="1754"/>
                    </a:cubicBezTo>
                    <a:lnTo>
                      <a:pt x="1150" y="1535"/>
                    </a:lnTo>
                    <a:cubicBezTo>
                      <a:pt x="1090" y="1394"/>
                      <a:pt x="1067" y="1335"/>
                      <a:pt x="1072" y="1335"/>
                    </a:cubicBezTo>
                    <a:lnTo>
                      <a:pt x="1072" y="1335"/>
                    </a:lnTo>
                    <a:cubicBezTo>
                      <a:pt x="1081" y="1335"/>
                      <a:pt x="1176" y="1512"/>
                      <a:pt x="1315" y="1754"/>
                    </a:cubicBezTo>
                    <a:cubicBezTo>
                      <a:pt x="1239" y="1584"/>
                      <a:pt x="1157" y="1433"/>
                      <a:pt x="1075" y="1293"/>
                    </a:cubicBezTo>
                    <a:lnTo>
                      <a:pt x="1075" y="1293"/>
                    </a:lnTo>
                    <a:cubicBezTo>
                      <a:pt x="1064" y="1301"/>
                      <a:pt x="1053" y="1308"/>
                      <a:pt x="1041" y="1316"/>
                    </a:cubicBezTo>
                    <a:cubicBezTo>
                      <a:pt x="1052" y="1308"/>
                      <a:pt x="1063" y="1299"/>
                      <a:pt x="1074" y="1291"/>
                    </a:cubicBezTo>
                    <a:lnTo>
                      <a:pt x="1074" y="1291"/>
                    </a:lnTo>
                    <a:cubicBezTo>
                      <a:pt x="1074" y="1292"/>
                      <a:pt x="1074" y="1293"/>
                      <a:pt x="1075" y="1293"/>
                    </a:cubicBezTo>
                    <a:lnTo>
                      <a:pt x="1075" y="1293"/>
                    </a:lnTo>
                    <a:cubicBezTo>
                      <a:pt x="1297" y="1145"/>
                      <a:pt x="1355" y="1107"/>
                      <a:pt x="1438" y="1051"/>
                    </a:cubicBezTo>
                    <a:lnTo>
                      <a:pt x="1438" y="1051"/>
                    </a:lnTo>
                    <a:cubicBezTo>
                      <a:pt x="1476" y="1070"/>
                      <a:pt x="1526" y="1085"/>
                      <a:pt x="1540" y="1085"/>
                    </a:cubicBezTo>
                    <a:cubicBezTo>
                      <a:pt x="1551" y="1085"/>
                      <a:pt x="1534" y="1073"/>
                      <a:pt x="1453" y="1041"/>
                    </a:cubicBezTo>
                    <a:lnTo>
                      <a:pt x="1453" y="1041"/>
                    </a:lnTo>
                    <a:cubicBezTo>
                      <a:pt x="1476" y="1026"/>
                      <a:pt x="1502" y="1009"/>
                      <a:pt x="1534" y="987"/>
                    </a:cubicBezTo>
                    <a:cubicBezTo>
                      <a:pt x="1533" y="987"/>
                      <a:pt x="1533" y="987"/>
                      <a:pt x="1532" y="987"/>
                    </a:cubicBezTo>
                    <a:lnTo>
                      <a:pt x="1532" y="987"/>
                    </a:lnTo>
                    <a:cubicBezTo>
                      <a:pt x="1541" y="981"/>
                      <a:pt x="1551" y="975"/>
                      <a:pt x="1560" y="969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8" name="Google Shape;4568;p32"/>
              <p:cNvSpPr/>
              <p:nvPr/>
            </p:nvSpPr>
            <p:spPr>
              <a:xfrm>
                <a:off x="6399291" y="2301810"/>
                <a:ext cx="691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56" h="111" extrusionOk="0">
                    <a:moveTo>
                      <a:pt x="55" y="110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9" name="Google Shape;4569;p32"/>
              <p:cNvSpPr/>
              <p:nvPr/>
            </p:nvSpPr>
            <p:spPr>
              <a:xfrm>
                <a:off x="6394580" y="2289871"/>
                <a:ext cx="2036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" extrusionOk="0">
                    <a:moveTo>
                      <a:pt x="165" y="1"/>
                    </a:moveTo>
                    <a:lnTo>
                      <a:pt x="165" y="1"/>
                    </a:lnTo>
                    <a:cubicBezTo>
                      <a:pt x="0" y="1"/>
                      <a:pt x="110" y="1"/>
                      <a:pt x="165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32"/>
              <p:cNvSpPr/>
              <p:nvPr/>
            </p:nvSpPr>
            <p:spPr>
              <a:xfrm>
                <a:off x="6399291" y="2299824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1" name="Google Shape;4571;p32"/>
              <p:cNvSpPr/>
              <p:nvPr/>
            </p:nvSpPr>
            <p:spPr>
              <a:xfrm>
                <a:off x="6391210" y="2285233"/>
                <a:ext cx="2036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20" extrusionOk="0">
                    <a:moveTo>
                      <a:pt x="0" y="0"/>
                    </a:moveTo>
                    <a:lnTo>
                      <a:pt x="165" y="219"/>
                    </a:lnTo>
                    <a:lnTo>
                      <a:pt x="55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2" name="Google Shape;4572;p32"/>
              <p:cNvSpPr/>
              <p:nvPr/>
            </p:nvSpPr>
            <p:spPr>
              <a:xfrm>
                <a:off x="6401308" y="2289871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3" name="Google Shape;4573;p32"/>
              <p:cNvSpPr/>
              <p:nvPr/>
            </p:nvSpPr>
            <p:spPr>
              <a:xfrm>
                <a:off x="6405355" y="2291856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4" name="Google Shape;4574;p32"/>
              <p:cNvSpPr/>
              <p:nvPr/>
            </p:nvSpPr>
            <p:spPr>
              <a:xfrm>
                <a:off x="6381100" y="2263340"/>
                <a:ext cx="27414" cy="31236"/>
              </a:xfrm>
              <a:custGeom>
                <a:avLst/>
                <a:gdLst/>
                <a:ahLst/>
                <a:cxnLst/>
                <a:rect l="l" t="t" r="r" b="b"/>
                <a:pathLst>
                  <a:path w="2222" h="2552" extrusionOk="0">
                    <a:moveTo>
                      <a:pt x="822" y="494"/>
                    </a:moveTo>
                    <a:cubicBezTo>
                      <a:pt x="891" y="596"/>
                      <a:pt x="935" y="659"/>
                      <a:pt x="966" y="697"/>
                    </a:cubicBezTo>
                    <a:lnTo>
                      <a:pt x="966" y="697"/>
                    </a:lnTo>
                    <a:cubicBezTo>
                      <a:pt x="930" y="644"/>
                      <a:pt x="883" y="577"/>
                      <a:pt x="822" y="494"/>
                    </a:cubicBezTo>
                    <a:close/>
                    <a:moveTo>
                      <a:pt x="941" y="980"/>
                    </a:moveTo>
                    <a:cubicBezTo>
                      <a:pt x="939" y="980"/>
                      <a:pt x="951" y="997"/>
                      <a:pt x="987" y="1042"/>
                    </a:cubicBezTo>
                    <a:cubicBezTo>
                      <a:pt x="991" y="1042"/>
                      <a:pt x="994" y="1042"/>
                      <a:pt x="997" y="1042"/>
                    </a:cubicBezTo>
                    <a:lnTo>
                      <a:pt x="997" y="1042"/>
                    </a:lnTo>
                    <a:cubicBezTo>
                      <a:pt x="967" y="1007"/>
                      <a:pt x="943" y="980"/>
                      <a:pt x="941" y="980"/>
                    </a:cubicBezTo>
                    <a:close/>
                    <a:moveTo>
                      <a:pt x="997" y="1042"/>
                    </a:moveTo>
                    <a:cubicBezTo>
                      <a:pt x="1006" y="1052"/>
                      <a:pt x="1015" y="1062"/>
                      <a:pt x="1025" y="1073"/>
                    </a:cubicBezTo>
                    <a:lnTo>
                      <a:pt x="1025" y="1073"/>
                    </a:lnTo>
                    <a:cubicBezTo>
                      <a:pt x="1015" y="1046"/>
                      <a:pt x="1017" y="1042"/>
                      <a:pt x="997" y="1042"/>
                    </a:cubicBezTo>
                    <a:close/>
                    <a:moveTo>
                      <a:pt x="1207" y="831"/>
                    </a:moveTo>
                    <a:cubicBezTo>
                      <a:pt x="1252" y="889"/>
                      <a:pt x="1276" y="913"/>
                      <a:pt x="1285" y="913"/>
                    </a:cubicBezTo>
                    <a:cubicBezTo>
                      <a:pt x="1287" y="913"/>
                      <a:pt x="1288" y="912"/>
                      <a:pt x="1288" y="910"/>
                    </a:cubicBezTo>
                    <a:lnTo>
                      <a:pt x="1288" y="910"/>
                    </a:lnTo>
                    <a:cubicBezTo>
                      <a:pt x="1336" y="975"/>
                      <a:pt x="1387" y="1049"/>
                      <a:pt x="1395" y="1049"/>
                    </a:cubicBezTo>
                    <a:cubicBezTo>
                      <a:pt x="1399" y="1049"/>
                      <a:pt x="1392" y="1031"/>
                      <a:pt x="1370" y="987"/>
                    </a:cubicBezTo>
                    <a:lnTo>
                      <a:pt x="1370" y="987"/>
                    </a:lnTo>
                    <a:lnTo>
                      <a:pt x="1567" y="1293"/>
                    </a:lnTo>
                    <a:lnTo>
                      <a:pt x="1567" y="1293"/>
                    </a:lnTo>
                    <a:cubicBezTo>
                      <a:pt x="1533" y="1259"/>
                      <a:pt x="1496" y="1222"/>
                      <a:pt x="1480" y="1206"/>
                    </a:cubicBezTo>
                    <a:cubicBezTo>
                      <a:pt x="1375" y="1101"/>
                      <a:pt x="1220" y="897"/>
                      <a:pt x="1207" y="831"/>
                    </a:cubicBezTo>
                    <a:close/>
                    <a:moveTo>
                      <a:pt x="713" y="1425"/>
                    </a:moveTo>
                    <a:lnTo>
                      <a:pt x="866" y="1552"/>
                    </a:lnTo>
                    <a:lnTo>
                      <a:pt x="866" y="1552"/>
                    </a:lnTo>
                    <a:cubicBezTo>
                      <a:pt x="846" y="1529"/>
                      <a:pt x="800" y="1490"/>
                      <a:pt x="713" y="1425"/>
                    </a:cubicBezTo>
                    <a:close/>
                    <a:moveTo>
                      <a:pt x="549" y="1589"/>
                    </a:moveTo>
                    <a:cubicBezTo>
                      <a:pt x="564" y="1605"/>
                      <a:pt x="584" y="1621"/>
                      <a:pt x="606" y="1639"/>
                    </a:cubicBezTo>
                    <a:lnTo>
                      <a:pt x="606" y="1639"/>
                    </a:lnTo>
                    <a:cubicBezTo>
                      <a:pt x="591" y="1624"/>
                      <a:pt x="572" y="1608"/>
                      <a:pt x="549" y="1589"/>
                    </a:cubicBezTo>
                    <a:close/>
                    <a:moveTo>
                      <a:pt x="1151" y="1644"/>
                    </a:moveTo>
                    <a:cubicBezTo>
                      <a:pt x="1190" y="1673"/>
                      <a:pt x="1233" y="1709"/>
                      <a:pt x="1279" y="1747"/>
                    </a:cubicBezTo>
                    <a:lnTo>
                      <a:pt x="1279" y="1747"/>
                    </a:lnTo>
                    <a:cubicBezTo>
                      <a:pt x="1240" y="1715"/>
                      <a:pt x="1197" y="1681"/>
                      <a:pt x="1151" y="1644"/>
                    </a:cubicBezTo>
                    <a:close/>
                    <a:moveTo>
                      <a:pt x="1983" y="1682"/>
                    </a:moveTo>
                    <a:lnTo>
                      <a:pt x="1983" y="1682"/>
                    </a:lnTo>
                    <a:cubicBezTo>
                      <a:pt x="1997" y="1706"/>
                      <a:pt x="2012" y="1730"/>
                      <a:pt x="2027" y="1754"/>
                    </a:cubicBezTo>
                    <a:cubicBezTo>
                      <a:pt x="2012" y="1728"/>
                      <a:pt x="1997" y="1704"/>
                      <a:pt x="1983" y="1682"/>
                    </a:cubicBezTo>
                    <a:close/>
                    <a:moveTo>
                      <a:pt x="439" y="1699"/>
                    </a:moveTo>
                    <a:cubicBezTo>
                      <a:pt x="383" y="1699"/>
                      <a:pt x="670" y="1813"/>
                      <a:pt x="899" y="1903"/>
                    </a:cubicBezTo>
                    <a:lnTo>
                      <a:pt x="899" y="1903"/>
                    </a:lnTo>
                    <a:lnTo>
                      <a:pt x="439" y="1699"/>
                    </a:lnTo>
                    <a:close/>
                    <a:moveTo>
                      <a:pt x="903" y="1724"/>
                    </a:moveTo>
                    <a:cubicBezTo>
                      <a:pt x="900" y="1724"/>
                      <a:pt x="971" y="1771"/>
                      <a:pt x="1191" y="1909"/>
                    </a:cubicBezTo>
                    <a:lnTo>
                      <a:pt x="1191" y="1909"/>
                    </a:lnTo>
                    <a:cubicBezTo>
                      <a:pt x="1107" y="1847"/>
                      <a:pt x="908" y="1724"/>
                      <a:pt x="903" y="1724"/>
                    </a:cubicBezTo>
                    <a:close/>
                    <a:moveTo>
                      <a:pt x="1743" y="2077"/>
                    </a:moveTo>
                    <a:cubicBezTo>
                      <a:pt x="1746" y="2079"/>
                      <a:pt x="1748" y="2081"/>
                      <a:pt x="1748" y="2081"/>
                    </a:cubicBezTo>
                    <a:cubicBezTo>
                      <a:pt x="1748" y="2081"/>
                      <a:pt x="1747" y="2080"/>
                      <a:pt x="1743" y="2077"/>
                    </a:cubicBezTo>
                    <a:close/>
                    <a:moveTo>
                      <a:pt x="637" y="1941"/>
                    </a:moveTo>
                    <a:cubicBezTo>
                      <a:pt x="669" y="1941"/>
                      <a:pt x="921" y="2004"/>
                      <a:pt x="953" y="2004"/>
                    </a:cubicBezTo>
                    <a:cubicBezTo>
                      <a:pt x="965" y="2004"/>
                      <a:pt x="947" y="1996"/>
                      <a:pt x="877" y="1973"/>
                    </a:cubicBezTo>
                    <a:lnTo>
                      <a:pt x="877" y="1973"/>
                    </a:lnTo>
                    <a:cubicBezTo>
                      <a:pt x="1180" y="2064"/>
                      <a:pt x="1416" y="2138"/>
                      <a:pt x="1548" y="2177"/>
                    </a:cubicBezTo>
                    <a:lnTo>
                      <a:pt x="1548" y="2177"/>
                    </a:lnTo>
                    <a:cubicBezTo>
                      <a:pt x="1214" y="2119"/>
                      <a:pt x="963" y="2023"/>
                      <a:pt x="713" y="1973"/>
                    </a:cubicBezTo>
                    <a:cubicBezTo>
                      <a:pt x="643" y="1949"/>
                      <a:pt x="625" y="1941"/>
                      <a:pt x="637" y="1941"/>
                    </a:cubicBezTo>
                    <a:close/>
                    <a:moveTo>
                      <a:pt x="1689" y="2191"/>
                    </a:moveTo>
                    <a:cubicBezTo>
                      <a:pt x="1689" y="2191"/>
                      <a:pt x="1690" y="2191"/>
                      <a:pt x="1690" y="2192"/>
                    </a:cubicBezTo>
                    <a:lnTo>
                      <a:pt x="1690" y="2192"/>
                    </a:lnTo>
                    <a:cubicBezTo>
                      <a:pt x="1696" y="2192"/>
                      <a:pt x="1695" y="2191"/>
                      <a:pt x="1689" y="2191"/>
                    </a:cubicBezTo>
                    <a:close/>
                    <a:moveTo>
                      <a:pt x="1660" y="2192"/>
                    </a:moveTo>
                    <a:cubicBezTo>
                      <a:pt x="1655" y="2192"/>
                      <a:pt x="1650" y="2192"/>
                      <a:pt x="1644" y="2192"/>
                    </a:cubicBezTo>
                    <a:lnTo>
                      <a:pt x="1660" y="2192"/>
                    </a:lnTo>
                    <a:cubicBezTo>
                      <a:pt x="1660" y="2192"/>
                      <a:pt x="1660" y="2192"/>
                      <a:pt x="1660" y="2192"/>
                    </a:cubicBezTo>
                    <a:close/>
                    <a:moveTo>
                      <a:pt x="1656" y="2190"/>
                    </a:moveTo>
                    <a:cubicBezTo>
                      <a:pt x="1657" y="2191"/>
                      <a:pt x="1659" y="2191"/>
                      <a:pt x="1660" y="2192"/>
                    </a:cubicBezTo>
                    <a:lnTo>
                      <a:pt x="1660" y="2192"/>
                    </a:lnTo>
                    <a:cubicBezTo>
                      <a:pt x="1662" y="2192"/>
                      <a:pt x="1664" y="2192"/>
                      <a:pt x="1667" y="2192"/>
                    </a:cubicBezTo>
                    <a:lnTo>
                      <a:pt x="1667" y="2192"/>
                    </a:lnTo>
                    <a:cubicBezTo>
                      <a:pt x="1667" y="2192"/>
                      <a:pt x="1667" y="2192"/>
                      <a:pt x="1667" y="2192"/>
                    </a:cubicBezTo>
                    <a:lnTo>
                      <a:pt x="1690" y="2192"/>
                    </a:lnTo>
                    <a:cubicBezTo>
                      <a:pt x="1690" y="2192"/>
                      <a:pt x="1690" y="2192"/>
                      <a:pt x="1690" y="2192"/>
                    </a:cubicBezTo>
                    <a:lnTo>
                      <a:pt x="1690" y="2192"/>
                    </a:lnTo>
                    <a:cubicBezTo>
                      <a:pt x="1686" y="2192"/>
                      <a:pt x="1678" y="2192"/>
                      <a:pt x="1667" y="2192"/>
                    </a:cubicBezTo>
                    <a:lnTo>
                      <a:pt x="1667" y="2192"/>
                    </a:lnTo>
                    <a:cubicBezTo>
                      <a:pt x="1666" y="2191"/>
                      <a:pt x="1665" y="2191"/>
                      <a:pt x="1664" y="2190"/>
                    </a:cubicBezTo>
                    <a:lnTo>
                      <a:pt x="1664" y="2190"/>
                    </a:lnTo>
                    <a:cubicBezTo>
                      <a:pt x="1661" y="2190"/>
                      <a:pt x="1659" y="2190"/>
                      <a:pt x="1656" y="2190"/>
                    </a:cubicBezTo>
                    <a:close/>
                    <a:moveTo>
                      <a:pt x="606" y="1639"/>
                    </a:moveTo>
                    <a:lnTo>
                      <a:pt x="606" y="1639"/>
                    </a:lnTo>
                    <a:cubicBezTo>
                      <a:pt x="770" y="1790"/>
                      <a:pt x="537" y="1719"/>
                      <a:pt x="916" y="1910"/>
                    </a:cubicBezTo>
                    <a:lnTo>
                      <a:pt x="916" y="1910"/>
                    </a:lnTo>
                    <a:cubicBezTo>
                      <a:pt x="911" y="1908"/>
                      <a:pt x="905" y="1906"/>
                      <a:pt x="899" y="1903"/>
                    </a:cubicBezTo>
                    <a:lnTo>
                      <a:pt x="899" y="1903"/>
                    </a:lnTo>
                    <a:lnTo>
                      <a:pt x="932" y="1918"/>
                    </a:lnTo>
                    <a:cubicBezTo>
                      <a:pt x="927" y="1915"/>
                      <a:pt x="921" y="1913"/>
                      <a:pt x="916" y="1910"/>
                    </a:cubicBezTo>
                    <a:lnTo>
                      <a:pt x="916" y="1910"/>
                    </a:lnTo>
                    <a:cubicBezTo>
                      <a:pt x="1057" y="1965"/>
                      <a:pt x="1170" y="2009"/>
                      <a:pt x="1160" y="2009"/>
                    </a:cubicBezTo>
                    <a:cubicBezTo>
                      <a:pt x="1155" y="2009"/>
                      <a:pt x="1119" y="1999"/>
                      <a:pt x="1041" y="1973"/>
                    </a:cubicBezTo>
                    <a:lnTo>
                      <a:pt x="658" y="1863"/>
                    </a:lnTo>
                    <a:lnTo>
                      <a:pt x="658" y="1863"/>
                    </a:lnTo>
                    <a:cubicBezTo>
                      <a:pt x="713" y="1918"/>
                      <a:pt x="1" y="2027"/>
                      <a:pt x="877" y="2137"/>
                    </a:cubicBezTo>
                    <a:cubicBezTo>
                      <a:pt x="1090" y="2163"/>
                      <a:pt x="1328" y="2177"/>
                      <a:pt x="1492" y="2184"/>
                    </a:cubicBezTo>
                    <a:lnTo>
                      <a:pt x="1492" y="2184"/>
                    </a:lnTo>
                    <a:cubicBezTo>
                      <a:pt x="1454" y="2177"/>
                      <a:pt x="1410" y="2168"/>
                      <a:pt x="1363" y="2157"/>
                    </a:cubicBezTo>
                    <a:lnTo>
                      <a:pt x="1363" y="2157"/>
                    </a:lnTo>
                    <a:cubicBezTo>
                      <a:pt x="1428" y="2170"/>
                      <a:pt x="1490" y="2181"/>
                      <a:pt x="1548" y="2186"/>
                    </a:cubicBezTo>
                    <a:lnTo>
                      <a:pt x="1548" y="2186"/>
                    </a:lnTo>
                    <a:cubicBezTo>
                      <a:pt x="1531" y="2186"/>
                      <a:pt x="1512" y="2185"/>
                      <a:pt x="1492" y="2184"/>
                    </a:cubicBezTo>
                    <a:lnTo>
                      <a:pt x="1492" y="2184"/>
                    </a:lnTo>
                    <a:cubicBezTo>
                      <a:pt x="1587" y="2203"/>
                      <a:pt x="1653" y="2213"/>
                      <a:pt x="1677" y="2213"/>
                    </a:cubicBezTo>
                    <a:cubicBezTo>
                      <a:pt x="1682" y="2213"/>
                      <a:pt x="1686" y="2213"/>
                      <a:pt x="1687" y="2212"/>
                    </a:cubicBezTo>
                    <a:lnTo>
                      <a:pt x="1687" y="2212"/>
                    </a:lnTo>
                    <a:cubicBezTo>
                      <a:pt x="1724" y="2228"/>
                      <a:pt x="1751" y="2237"/>
                      <a:pt x="1765" y="2241"/>
                    </a:cubicBezTo>
                    <a:lnTo>
                      <a:pt x="1765" y="2241"/>
                    </a:lnTo>
                    <a:cubicBezTo>
                      <a:pt x="1747" y="2233"/>
                      <a:pt x="1720" y="2223"/>
                      <a:pt x="1684" y="2208"/>
                    </a:cubicBezTo>
                    <a:lnTo>
                      <a:pt x="1684" y="2208"/>
                    </a:lnTo>
                    <a:cubicBezTo>
                      <a:pt x="1679" y="2204"/>
                      <a:pt x="1666" y="2199"/>
                      <a:pt x="1644" y="2192"/>
                    </a:cubicBezTo>
                    <a:lnTo>
                      <a:pt x="1644" y="2192"/>
                    </a:lnTo>
                    <a:cubicBezTo>
                      <a:pt x="1644" y="2192"/>
                      <a:pt x="1644" y="2192"/>
                      <a:pt x="1644" y="2192"/>
                    </a:cubicBezTo>
                    <a:lnTo>
                      <a:pt x="1644" y="2192"/>
                    </a:lnTo>
                    <a:cubicBezTo>
                      <a:pt x="1663" y="2201"/>
                      <a:pt x="1669" y="2206"/>
                      <a:pt x="1662" y="2206"/>
                    </a:cubicBezTo>
                    <a:cubicBezTo>
                      <a:pt x="1655" y="2206"/>
                      <a:pt x="1632" y="2200"/>
                      <a:pt x="1596" y="2190"/>
                    </a:cubicBezTo>
                    <a:lnTo>
                      <a:pt x="1596" y="2190"/>
                    </a:lnTo>
                    <a:cubicBezTo>
                      <a:pt x="1580" y="2189"/>
                      <a:pt x="1564" y="2188"/>
                      <a:pt x="1548" y="2186"/>
                    </a:cubicBezTo>
                    <a:lnTo>
                      <a:pt x="1548" y="2186"/>
                    </a:lnTo>
                    <a:cubicBezTo>
                      <a:pt x="1562" y="2187"/>
                      <a:pt x="1575" y="2187"/>
                      <a:pt x="1587" y="2188"/>
                    </a:cubicBezTo>
                    <a:lnTo>
                      <a:pt x="1587" y="2188"/>
                    </a:lnTo>
                    <a:cubicBezTo>
                      <a:pt x="1590" y="2189"/>
                      <a:pt x="1593" y="2189"/>
                      <a:pt x="1596" y="2190"/>
                    </a:cubicBezTo>
                    <a:lnTo>
                      <a:pt x="1596" y="2190"/>
                    </a:lnTo>
                    <a:cubicBezTo>
                      <a:pt x="1612" y="2191"/>
                      <a:pt x="1628" y="2192"/>
                      <a:pt x="1644" y="2192"/>
                    </a:cubicBezTo>
                    <a:cubicBezTo>
                      <a:pt x="1638" y="2191"/>
                      <a:pt x="1633" y="2190"/>
                      <a:pt x="1627" y="2189"/>
                    </a:cubicBezTo>
                    <a:lnTo>
                      <a:pt x="1627" y="2189"/>
                    </a:lnTo>
                    <a:cubicBezTo>
                      <a:pt x="1638" y="2190"/>
                      <a:pt x="1648" y="2190"/>
                      <a:pt x="1656" y="2190"/>
                    </a:cubicBezTo>
                    <a:lnTo>
                      <a:pt x="1656" y="2190"/>
                    </a:lnTo>
                    <a:cubicBezTo>
                      <a:pt x="1585" y="2159"/>
                      <a:pt x="1502" y="2121"/>
                      <a:pt x="1425" y="2082"/>
                    </a:cubicBezTo>
                    <a:lnTo>
                      <a:pt x="1425" y="2082"/>
                    </a:lnTo>
                    <a:cubicBezTo>
                      <a:pt x="1522" y="2126"/>
                      <a:pt x="1600" y="2162"/>
                      <a:pt x="1664" y="2190"/>
                    </a:cubicBezTo>
                    <a:lnTo>
                      <a:pt x="1664" y="2190"/>
                    </a:lnTo>
                    <a:cubicBezTo>
                      <a:pt x="1676" y="2191"/>
                      <a:pt x="1684" y="2191"/>
                      <a:pt x="1689" y="2191"/>
                    </a:cubicBezTo>
                    <a:lnTo>
                      <a:pt x="1689" y="2191"/>
                    </a:lnTo>
                    <a:cubicBezTo>
                      <a:pt x="1586" y="2143"/>
                      <a:pt x="1468" y="2090"/>
                      <a:pt x="1432" y="2083"/>
                    </a:cubicBezTo>
                    <a:lnTo>
                      <a:pt x="1432" y="2083"/>
                    </a:lnTo>
                    <a:cubicBezTo>
                      <a:pt x="1252" y="2000"/>
                      <a:pt x="805" y="1789"/>
                      <a:pt x="606" y="1639"/>
                    </a:cubicBezTo>
                    <a:close/>
                    <a:moveTo>
                      <a:pt x="1765" y="2241"/>
                    </a:moveTo>
                    <a:cubicBezTo>
                      <a:pt x="1767" y="2242"/>
                      <a:pt x="1770" y="2243"/>
                      <a:pt x="1772" y="2244"/>
                    </a:cubicBezTo>
                    <a:lnTo>
                      <a:pt x="1772" y="2244"/>
                    </a:lnTo>
                    <a:cubicBezTo>
                      <a:pt x="1771" y="2244"/>
                      <a:pt x="1771" y="2243"/>
                      <a:pt x="1770" y="2243"/>
                    </a:cubicBezTo>
                    <a:lnTo>
                      <a:pt x="1770" y="2243"/>
                    </a:lnTo>
                    <a:cubicBezTo>
                      <a:pt x="1769" y="2242"/>
                      <a:pt x="1767" y="2242"/>
                      <a:pt x="1765" y="2241"/>
                    </a:cubicBezTo>
                    <a:close/>
                    <a:moveTo>
                      <a:pt x="1802" y="2246"/>
                    </a:moveTo>
                    <a:cubicBezTo>
                      <a:pt x="1803" y="2247"/>
                      <a:pt x="1803" y="2247"/>
                      <a:pt x="1803" y="2247"/>
                    </a:cubicBezTo>
                    <a:lnTo>
                      <a:pt x="1803" y="2247"/>
                    </a:lnTo>
                    <a:cubicBezTo>
                      <a:pt x="1804" y="2247"/>
                      <a:pt x="1805" y="2247"/>
                      <a:pt x="1806" y="2246"/>
                    </a:cubicBezTo>
                    <a:lnTo>
                      <a:pt x="1806" y="2246"/>
                    </a:lnTo>
                    <a:cubicBezTo>
                      <a:pt x="1806" y="2246"/>
                      <a:pt x="1806" y="2246"/>
                      <a:pt x="1806" y="2246"/>
                    </a:cubicBezTo>
                    <a:close/>
                    <a:moveTo>
                      <a:pt x="1789" y="2246"/>
                    </a:moveTo>
                    <a:lnTo>
                      <a:pt x="1789" y="2246"/>
                    </a:lnTo>
                    <a:cubicBezTo>
                      <a:pt x="1791" y="2248"/>
                      <a:pt x="1794" y="2249"/>
                      <a:pt x="1796" y="2250"/>
                    </a:cubicBezTo>
                    <a:lnTo>
                      <a:pt x="1796" y="2250"/>
                    </a:lnTo>
                    <a:cubicBezTo>
                      <a:pt x="1796" y="2249"/>
                      <a:pt x="1796" y="2249"/>
                      <a:pt x="1796" y="2249"/>
                    </a:cubicBezTo>
                    <a:lnTo>
                      <a:pt x="1796" y="2249"/>
                    </a:lnTo>
                    <a:cubicBezTo>
                      <a:pt x="1795" y="2248"/>
                      <a:pt x="1792" y="2247"/>
                      <a:pt x="1790" y="2246"/>
                    </a:cubicBezTo>
                    <a:close/>
                    <a:moveTo>
                      <a:pt x="1803" y="2247"/>
                    </a:moveTo>
                    <a:cubicBezTo>
                      <a:pt x="1799" y="2247"/>
                      <a:pt x="1797" y="2248"/>
                      <a:pt x="1796" y="2249"/>
                    </a:cubicBezTo>
                    <a:lnTo>
                      <a:pt x="1796" y="2249"/>
                    </a:lnTo>
                    <a:cubicBezTo>
                      <a:pt x="1806" y="2253"/>
                      <a:pt x="1815" y="2256"/>
                      <a:pt x="1821" y="2258"/>
                    </a:cubicBezTo>
                    <a:lnTo>
                      <a:pt x="1821" y="2258"/>
                    </a:lnTo>
                    <a:cubicBezTo>
                      <a:pt x="1814" y="2254"/>
                      <a:pt x="1809" y="2250"/>
                      <a:pt x="1803" y="2247"/>
                    </a:cubicBezTo>
                    <a:close/>
                    <a:moveTo>
                      <a:pt x="1753" y="2217"/>
                    </a:moveTo>
                    <a:lnTo>
                      <a:pt x="1753" y="2217"/>
                    </a:lnTo>
                    <a:cubicBezTo>
                      <a:pt x="1819" y="2246"/>
                      <a:pt x="1853" y="2260"/>
                      <a:pt x="1850" y="2260"/>
                    </a:cubicBezTo>
                    <a:cubicBezTo>
                      <a:pt x="1849" y="2260"/>
                      <a:pt x="1835" y="2255"/>
                      <a:pt x="1808" y="2246"/>
                    </a:cubicBezTo>
                    <a:lnTo>
                      <a:pt x="1808" y="2246"/>
                    </a:lnTo>
                    <a:cubicBezTo>
                      <a:pt x="1808" y="2246"/>
                      <a:pt x="1808" y="2246"/>
                      <a:pt x="1808" y="2246"/>
                    </a:cubicBezTo>
                    <a:cubicBezTo>
                      <a:pt x="1807" y="2246"/>
                      <a:pt x="1807" y="2246"/>
                      <a:pt x="1806" y="2246"/>
                    </a:cubicBezTo>
                    <a:lnTo>
                      <a:pt x="1806" y="2246"/>
                    </a:lnTo>
                    <a:cubicBezTo>
                      <a:pt x="1815" y="2251"/>
                      <a:pt x="1823" y="2255"/>
                      <a:pt x="1830" y="2258"/>
                    </a:cubicBezTo>
                    <a:lnTo>
                      <a:pt x="1830" y="2258"/>
                    </a:lnTo>
                    <a:cubicBezTo>
                      <a:pt x="1826" y="2256"/>
                      <a:pt x="1819" y="2252"/>
                      <a:pt x="1808" y="2247"/>
                    </a:cubicBezTo>
                    <a:lnTo>
                      <a:pt x="1808" y="2247"/>
                    </a:lnTo>
                    <a:cubicBezTo>
                      <a:pt x="1821" y="2253"/>
                      <a:pt x="1831" y="2258"/>
                      <a:pt x="1839" y="2262"/>
                    </a:cubicBezTo>
                    <a:lnTo>
                      <a:pt x="1839" y="2262"/>
                    </a:lnTo>
                    <a:cubicBezTo>
                      <a:pt x="1835" y="2258"/>
                      <a:pt x="1833" y="2256"/>
                      <a:pt x="1834" y="2256"/>
                    </a:cubicBezTo>
                    <a:lnTo>
                      <a:pt x="1834" y="2256"/>
                    </a:lnTo>
                    <a:cubicBezTo>
                      <a:pt x="1835" y="2256"/>
                      <a:pt x="1843" y="2260"/>
                      <a:pt x="1858" y="2271"/>
                    </a:cubicBezTo>
                    <a:lnTo>
                      <a:pt x="1858" y="2271"/>
                    </a:lnTo>
                    <a:cubicBezTo>
                      <a:pt x="1855" y="2270"/>
                      <a:pt x="1849" y="2267"/>
                      <a:pt x="1839" y="2262"/>
                    </a:cubicBezTo>
                    <a:lnTo>
                      <a:pt x="1839" y="2262"/>
                    </a:lnTo>
                    <a:cubicBezTo>
                      <a:pt x="1839" y="2262"/>
                      <a:pt x="1839" y="2262"/>
                      <a:pt x="1840" y="2263"/>
                    </a:cubicBezTo>
                    <a:lnTo>
                      <a:pt x="1840" y="2263"/>
                    </a:lnTo>
                    <a:cubicBezTo>
                      <a:pt x="1850" y="2268"/>
                      <a:pt x="1856" y="2271"/>
                      <a:pt x="1859" y="2272"/>
                    </a:cubicBezTo>
                    <a:lnTo>
                      <a:pt x="1859" y="2272"/>
                    </a:lnTo>
                    <a:cubicBezTo>
                      <a:pt x="1858" y="2272"/>
                      <a:pt x="1858" y="2272"/>
                      <a:pt x="1858" y="2271"/>
                    </a:cubicBezTo>
                    <a:lnTo>
                      <a:pt x="1858" y="2271"/>
                    </a:lnTo>
                    <a:cubicBezTo>
                      <a:pt x="1859" y="2272"/>
                      <a:pt x="1860" y="2272"/>
                      <a:pt x="1860" y="2272"/>
                    </a:cubicBezTo>
                    <a:cubicBezTo>
                      <a:pt x="1860" y="2272"/>
                      <a:pt x="1859" y="2272"/>
                      <a:pt x="1859" y="2272"/>
                    </a:cubicBezTo>
                    <a:lnTo>
                      <a:pt x="1859" y="2272"/>
                    </a:lnTo>
                    <a:cubicBezTo>
                      <a:pt x="1864" y="2276"/>
                      <a:pt x="1871" y="2281"/>
                      <a:pt x="1879" y="2286"/>
                    </a:cubicBezTo>
                    <a:lnTo>
                      <a:pt x="1879" y="2286"/>
                    </a:lnTo>
                    <a:cubicBezTo>
                      <a:pt x="1872" y="2283"/>
                      <a:pt x="1863" y="2280"/>
                      <a:pt x="1854" y="2275"/>
                    </a:cubicBezTo>
                    <a:lnTo>
                      <a:pt x="1854" y="2275"/>
                    </a:lnTo>
                    <a:cubicBezTo>
                      <a:pt x="1858" y="2279"/>
                      <a:pt x="1862" y="2283"/>
                      <a:pt x="1867" y="2287"/>
                    </a:cubicBezTo>
                    <a:lnTo>
                      <a:pt x="1867" y="2287"/>
                    </a:lnTo>
                    <a:cubicBezTo>
                      <a:pt x="1857" y="2280"/>
                      <a:pt x="1847" y="2274"/>
                      <a:pt x="1837" y="2268"/>
                    </a:cubicBezTo>
                    <a:lnTo>
                      <a:pt x="1837" y="2268"/>
                    </a:lnTo>
                    <a:cubicBezTo>
                      <a:pt x="1843" y="2271"/>
                      <a:pt x="1849" y="2273"/>
                      <a:pt x="1854" y="2275"/>
                    </a:cubicBezTo>
                    <a:lnTo>
                      <a:pt x="1854" y="2275"/>
                    </a:lnTo>
                    <a:cubicBezTo>
                      <a:pt x="1848" y="2270"/>
                      <a:pt x="1843" y="2266"/>
                      <a:pt x="1840" y="2263"/>
                    </a:cubicBezTo>
                    <a:lnTo>
                      <a:pt x="1840" y="2263"/>
                    </a:lnTo>
                    <a:cubicBezTo>
                      <a:pt x="1837" y="2261"/>
                      <a:pt x="1834" y="2260"/>
                      <a:pt x="1830" y="2258"/>
                    </a:cubicBezTo>
                    <a:lnTo>
                      <a:pt x="1830" y="2258"/>
                    </a:lnTo>
                    <a:cubicBezTo>
                      <a:pt x="1833" y="2260"/>
                      <a:pt x="1834" y="2261"/>
                      <a:pt x="1833" y="2261"/>
                    </a:cubicBezTo>
                    <a:cubicBezTo>
                      <a:pt x="1831" y="2261"/>
                      <a:pt x="1827" y="2260"/>
                      <a:pt x="1821" y="2258"/>
                    </a:cubicBezTo>
                    <a:lnTo>
                      <a:pt x="1821" y="2258"/>
                    </a:lnTo>
                    <a:cubicBezTo>
                      <a:pt x="1826" y="2261"/>
                      <a:pt x="1831" y="2265"/>
                      <a:pt x="1837" y="2268"/>
                    </a:cubicBezTo>
                    <a:lnTo>
                      <a:pt x="1837" y="2268"/>
                    </a:lnTo>
                    <a:cubicBezTo>
                      <a:pt x="1825" y="2263"/>
                      <a:pt x="1811" y="2257"/>
                      <a:pt x="1796" y="2250"/>
                    </a:cubicBezTo>
                    <a:lnTo>
                      <a:pt x="1796" y="2250"/>
                    </a:lnTo>
                    <a:cubicBezTo>
                      <a:pt x="1796" y="2254"/>
                      <a:pt x="1808" y="2260"/>
                      <a:pt x="1808" y="2260"/>
                    </a:cubicBezTo>
                    <a:cubicBezTo>
                      <a:pt x="1808" y="2260"/>
                      <a:pt x="1801" y="2257"/>
                      <a:pt x="1777" y="2246"/>
                    </a:cubicBezTo>
                    <a:lnTo>
                      <a:pt x="1789" y="2246"/>
                    </a:lnTo>
                    <a:cubicBezTo>
                      <a:pt x="1784" y="2244"/>
                      <a:pt x="1779" y="2242"/>
                      <a:pt x="1774" y="2240"/>
                    </a:cubicBezTo>
                    <a:lnTo>
                      <a:pt x="1774" y="2240"/>
                    </a:lnTo>
                    <a:cubicBezTo>
                      <a:pt x="1780" y="2242"/>
                      <a:pt x="1785" y="2244"/>
                      <a:pt x="1790" y="2246"/>
                    </a:cubicBezTo>
                    <a:lnTo>
                      <a:pt x="1802" y="2246"/>
                    </a:lnTo>
                    <a:cubicBezTo>
                      <a:pt x="1798" y="2244"/>
                      <a:pt x="1794" y="2242"/>
                      <a:pt x="1791" y="2239"/>
                    </a:cubicBezTo>
                    <a:lnTo>
                      <a:pt x="1791" y="2239"/>
                    </a:lnTo>
                    <a:cubicBezTo>
                      <a:pt x="1796" y="2242"/>
                      <a:pt x="1801" y="2244"/>
                      <a:pt x="1806" y="2246"/>
                    </a:cubicBezTo>
                    <a:lnTo>
                      <a:pt x="1808" y="2246"/>
                    </a:lnTo>
                    <a:lnTo>
                      <a:pt x="1776" y="2230"/>
                    </a:lnTo>
                    <a:lnTo>
                      <a:pt x="1776" y="2230"/>
                    </a:lnTo>
                    <a:cubicBezTo>
                      <a:pt x="1768" y="2225"/>
                      <a:pt x="1760" y="2221"/>
                      <a:pt x="1753" y="2217"/>
                    </a:cubicBezTo>
                    <a:close/>
                    <a:moveTo>
                      <a:pt x="1898" y="2295"/>
                    </a:moveTo>
                    <a:cubicBezTo>
                      <a:pt x="1903" y="2299"/>
                      <a:pt x="1908" y="2303"/>
                      <a:pt x="1913" y="2308"/>
                    </a:cubicBezTo>
                    <a:lnTo>
                      <a:pt x="1913" y="2308"/>
                    </a:lnTo>
                    <a:cubicBezTo>
                      <a:pt x="1916" y="2306"/>
                      <a:pt x="1917" y="2304"/>
                      <a:pt x="1917" y="2303"/>
                    </a:cubicBezTo>
                    <a:lnTo>
                      <a:pt x="1917" y="2303"/>
                    </a:lnTo>
                    <a:cubicBezTo>
                      <a:pt x="1923" y="2305"/>
                      <a:pt x="1925" y="2306"/>
                      <a:pt x="1925" y="2306"/>
                    </a:cubicBezTo>
                    <a:cubicBezTo>
                      <a:pt x="1927" y="2306"/>
                      <a:pt x="1918" y="2301"/>
                      <a:pt x="1918" y="2301"/>
                    </a:cubicBezTo>
                    <a:cubicBezTo>
                      <a:pt x="1918" y="2301"/>
                      <a:pt x="1918" y="2302"/>
                      <a:pt x="1917" y="2303"/>
                    </a:cubicBezTo>
                    <a:lnTo>
                      <a:pt x="1917" y="2303"/>
                    </a:lnTo>
                    <a:cubicBezTo>
                      <a:pt x="1913" y="2301"/>
                      <a:pt x="1907" y="2298"/>
                      <a:pt x="1898" y="2295"/>
                    </a:cubicBezTo>
                    <a:close/>
                    <a:moveTo>
                      <a:pt x="1979" y="2383"/>
                    </a:moveTo>
                    <a:cubicBezTo>
                      <a:pt x="1975" y="2383"/>
                      <a:pt x="1974" y="2384"/>
                      <a:pt x="1987" y="2391"/>
                    </a:cubicBezTo>
                    <a:lnTo>
                      <a:pt x="1987" y="2391"/>
                    </a:lnTo>
                    <a:cubicBezTo>
                      <a:pt x="1985" y="2388"/>
                      <a:pt x="1982" y="2386"/>
                      <a:pt x="1979" y="2383"/>
                    </a:cubicBezTo>
                    <a:close/>
                    <a:moveTo>
                      <a:pt x="1987" y="2391"/>
                    </a:moveTo>
                    <a:cubicBezTo>
                      <a:pt x="1995" y="2398"/>
                      <a:pt x="2003" y="2404"/>
                      <a:pt x="2010" y="2411"/>
                    </a:cubicBezTo>
                    <a:lnTo>
                      <a:pt x="2027" y="2411"/>
                    </a:lnTo>
                    <a:cubicBezTo>
                      <a:pt x="2008" y="2401"/>
                      <a:pt x="1995" y="2395"/>
                      <a:pt x="1987" y="2391"/>
                    </a:cubicBezTo>
                    <a:close/>
                    <a:moveTo>
                      <a:pt x="1041" y="1"/>
                    </a:moveTo>
                    <a:cubicBezTo>
                      <a:pt x="1091" y="99"/>
                      <a:pt x="1491" y="856"/>
                      <a:pt x="1456" y="856"/>
                    </a:cubicBezTo>
                    <a:cubicBezTo>
                      <a:pt x="1452" y="856"/>
                      <a:pt x="1442" y="845"/>
                      <a:pt x="1425" y="822"/>
                    </a:cubicBezTo>
                    <a:lnTo>
                      <a:pt x="1425" y="822"/>
                    </a:lnTo>
                    <a:cubicBezTo>
                      <a:pt x="1430" y="827"/>
                      <a:pt x="1433" y="830"/>
                      <a:pt x="1434" y="830"/>
                    </a:cubicBezTo>
                    <a:cubicBezTo>
                      <a:pt x="1451" y="830"/>
                      <a:pt x="1306" y="589"/>
                      <a:pt x="1206" y="439"/>
                    </a:cubicBezTo>
                    <a:cubicBezTo>
                      <a:pt x="1204" y="437"/>
                      <a:pt x="1202" y="436"/>
                      <a:pt x="1201" y="436"/>
                    </a:cubicBezTo>
                    <a:lnTo>
                      <a:pt x="1201" y="436"/>
                    </a:lnTo>
                    <a:cubicBezTo>
                      <a:pt x="1184" y="436"/>
                      <a:pt x="1403" y="849"/>
                      <a:pt x="1522" y="1048"/>
                    </a:cubicBezTo>
                    <a:lnTo>
                      <a:pt x="1522" y="1048"/>
                    </a:lnTo>
                    <a:cubicBezTo>
                      <a:pt x="1231" y="608"/>
                      <a:pt x="1126" y="467"/>
                      <a:pt x="1109" y="467"/>
                    </a:cubicBezTo>
                    <a:cubicBezTo>
                      <a:pt x="1079" y="467"/>
                      <a:pt x="1301" y="873"/>
                      <a:pt x="1288" y="910"/>
                    </a:cubicBezTo>
                    <a:lnTo>
                      <a:pt x="1288" y="910"/>
                    </a:lnTo>
                    <a:cubicBezTo>
                      <a:pt x="1252" y="861"/>
                      <a:pt x="1218" y="818"/>
                      <a:pt x="1209" y="818"/>
                    </a:cubicBezTo>
                    <a:cubicBezTo>
                      <a:pt x="1207" y="818"/>
                      <a:pt x="1206" y="819"/>
                      <a:pt x="1206" y="822"/>
                    </a:cubicBezTo>
                    <a:cubicBezTo>
                      <a:pt x="1206" y="825"/>
                      <a:pt x="1206" y="828"/>
                      <a:pt x="1207" y="831"/>
                    </a:cubicBezTo>
                    <a:lnTo>
                      <a:pt x="1207" y="831"/>
                    </a:lnTo>
                    <a:cubicBezTo>
                      <a:pt x="1168" y="782"/>
                      <a:pt x="1115" y="708"/>
                      <a:pt x="1041" y="603"/>
                    </a:cubicBezTo>
                    <a:lnTo>
                      <a:pt x="1041" y="603"/>
                    </a:lnTo>
                    <a:cubicBezTo>
                      <a:pt x="1140" y="751"/>
                      <a:pt x="1018" y="678"/>
                      <a:pt x="1150" y="898"/>
                    </a:cubicBezTo>
                    <a:lnTo>
                      <a:pt x="1150" y="898"/>
                    </a:lnTo>
                    <a:cubicBezTo>
                      <a:pt x="1005" y="677"/>
                      <a:pt x="1070" y="828"/>
                      <a:pt x="966" y="697"/>
                    </a:cubicBezTo>
                    <a:lnTo>
                      <a:pt x="966" y="697"/>
                    </a:lnTo>
                    <a:cubicBezTo>
                      <a:pt x="1063" y="839"/>
                      <a:pt x="1080" y="880"/>
                      <a:pt x="1065" y="880"/>
                    </a:cubicBezTo>
                    <a:cubicBezTo>
                      <a:pt x="1043" y="880"/>
                      <a:pt x="958" y="799"/>
                      <a:pt x="936" y="799"/>
                    </a:cubicBezTo>
                    <a:cubicBezTo>
                      <a:pt x="912" y="799"/>
                      <a:pt x="973" y="907"/>
                      <a:pt x="1315" y="1370"/>
                    </a:cubicBezTo>
                    <a:cubicBezTo>
                      <a:pt x="1224" y="1261"/>
                      <a:pt x="1200" y="1230"/>
                      <a:pt x="1198" y="1230"/>
                    </a:cubicBezTo>
                    <a:lnTo>
                      <a:pt x="1198" y="1230"/>
                    </a:lnTo>
                    <a:cubicBezTo>
                      <a:pt x="1195" y="1230"/>
                      <a:pt x="1227" y="1278"/>
                      <a:pt x="1207" y="1278"/>
                    </a:cubicBezTo>
                    <a:cubicBezTo>
                      <a:pt x="1196" y="1278"/>
                      <a:pt x="1165" y="1261"/>
                      <a:pt x="1096" y="1206"/>
                    </a:cubicBezTo>
                    <a:cubicBezTo>
                      <a:pt x="1065" y="1159"/>
                      <a:pt x="1047" y="1126"/>
                      <a:pt x="1037" y="1102"/>
                    </a:cubicBezTo>
                    <a:lnTo>
                      <a:pt x="1037" y="1102"/>
                    </a:lnTo>
                    <a:cubicBezTo>
                      <a:pt x="1095" y="1166"/>
                      <a:pt x="1118" y="1189"/>
                      <a:pt x="1120" y="1189"/>
                    </a:cubicBezTo>
                    <a:cubicBezTo>
                      <a:pt x="1123" y="1189"/>
                      <a:pt x="1073" y="1129"/>
                      <a:pt x="1025" y="1073"/>
                    </a:cubicBezTo>
                    <a:lnTo>
                      <a:pt x="1025" y="1073"/>
                    </a:lnTo>
                    <a:cubicBezTo>
                      <a:pt x="1028" y="1081"/>
                      <a:pt x="1031" y="1090"/>
                      <a:pt x="1037" y="1102"/>
                    </a:cubicBezTo>
                    <a:lnTo>
                      <a:pt x="1037" y="1102"/>
                    </a:lnTo>
                    <a:cubicBezTo>
                      <a:pt x="1010" y="1073"/>
                      <a:pt x="975" y="1035"/>
                      <a:pt x="932" y="987"/>
                    </a:cubicBezTo>
                    <a:cubicBezTo>
                      <a:pt x="925" y="983"/>
                      <a:pt x="920" y="981"/>
                      <a:pt x="917" y="981"/>
                    </a:cubicBezTo>
                    <a:cubicBezTo>
                      <a:pt x="872" y="981"/>
                      <a:pt x="1224" y="1337"/>
                      <a:pt x="1480" y="1644"/>
                    </a:cubicBezTo>
                    <a:cubicBezTo>
                      <a:pt x="1315" y="1534"/>
                      <a:pt x="1206" y="1370"/>
                      <a:pt x="713" y="932"/>
                    </a:cubicBezTo>
                    <a:lnTo>
                      <a:pt x="713" y="932"/>
                    </a:lnTo>
                    <a:cubicBezTo>
                      <a:pt x="1206" y="1480"/>
                      <a:pt x="987" y="1261"/>
                      <a:pt x="1206" y="1534"/>
                    </a:cubicBezTo>
                    <a:cubicBezTo>
                      <a:pt x="1261" y="1534"/>
                      <a:pt x="1370" y="1644"/>
                      <a:pt x="1534" y="1863"/>
                    </a:cubicBezTo>
                    <a:cubicBezTo>
                      <a:pt x="1527" y="1859"/>
                      <a:pt x="1522" y="1858"/>
                      <a:pt x="1520" y="1858"/>
                    </a:cubicBezTo>
                    <a:cubicBezTo>
                      <a:pt x="1501" y="1858"/>
                      <a:pt x="1581" y="1936"/>
                      <a:pt x="1685" y="2034"/>
                    </a:cubicBezTo>
                    <a:lnTo>
                      <a:pt x="1685" y="2034"/>
                    </a:lnTo>
                    <a:cubicBezTo>
                      <a:pt x="1653" y="2010"/>
                      <a:pt x="1605" y="1973"/>
                      <a:pt x="1534" y="1918"/>
                    </a:cubicBezTo>
                    <a:cubicBezTo>
                      <a:pt x="1261" y="1644"/>
                      <a:pt x="1315" y="1644"/>
                      <a:pt x="877" y="1206"/>
                    </a:cubicBezTo>
                    <a:cubicBezTo>
                      <a:pt x="822" y="1206"/>
                      <a:pt x="877" y="1370"/>
                      <a:pt x="1096" y="1589"/>
                    </a:cubicBezTo>
                    <a:cubicBezTo>
                      <a:pt x="1041" y="1534"/>
                      <a:pt x="822" y="1315"/>
                      <a:pt x="768" y="1315"/>
                    </a:cubicBezTo>
                    <a:cubicBezTo>
                      <a:pt x="726" y="1288"/>
                      <a:pt x="705" y="1276"/>
                      <a:pt x="698" y="1276"/>
                    </a:cubicBezTo>
                    <a:cubicBezTo>
                      <a:pt x="660" y="1276"/>
                      <a:pt x="1186" y="1722"/>
                      <a:pt x="1104" y="1722"/>
                    </a:cubicBezTo>
                    <a:cubicBezTo>
                      <a:pt x="1094" y="1722"/>
                      <a:pt x="1074" y="1715"/>
                      <a:pt x="1041" y="1699"/>
                    </a:cubicBezTo>
                    <a:lnTo>
                      <a:pt x="866" y="1552"/>
                    </a:lnTo>
                    <a:lnTo>
                      <a:pt x="866" y="1552"/>
                    </a:lnTo>
                    <a:cubicBezTo>
                      <a:pt x="885" y="1574"/>
                      <a:pt x="880" y="1581"/>
                      <a:pt x="865" y="1581"/>
                    </a:cubicBezTo>
                    <a:cubicBezTo>
                      <a:pt x="839" y="1581"/>
                      <a:pt x="785" y="1562"/>
                      <a:pt x="760" y="1562"/>
                    </a:cubicBezTo>
                    <a:cubicBezTo>
                      <a:pt x="737" y="1562"/>
                      <a:pt x="741" y="1579"/>
                      <a:pt x="822" y="1644"/>
                    </a:cubicBezTo>
                    <a:cubicBezTo>
                      <a:pt x="987" y="1754"/>
                      <a:pt x="1096" y="1808"/>
                      <a:pt x="1206" y="1918"/>
                    </a:cubicBezTo>
                    <a:cubicBezTo>
                      <a:pt x="1201" y="1915"/>
                      <a:pt x="1196" y="1912"/>
                      <a:pt x="1191" y="1909"/>
                    </a:cubicBezTo>
                    <a:lnTo>
                      <a:pt x="1191" y="1909"/>
                    </a:lnTo>
                    <a:cubicBezTo>
                      <a:pt x="1219" y="1929"/>
                      <a:pt x="1234" y="1943"/>
                      <a:pt x="1224" y="1943"/>
                    </a:cubicBezTo>
                    <a:cubicBezTo>
                      <a:pt x="1211" y="1943"/>
                      <a:pt x="1158" y="1921"/>
                      <a:pt x="1041" y="1863"/>
                    </a:cubicBezTo>
                    <a:lnTo>
                      <a:pt x="1041" y="1863"/>
                    </a:lnTo>
                    <a:cubicBezTo>
                      <a:pt x="1332" y="2021"/>
                      <a:pt x="1559" y="2129"/>
                      <a:pt x="1697" y="2192"/>
                    </a:cubicBezTo>
                    <a:lnTo>
                      <a:pt x="1699" y="2192"/>
                    </a:lnTo>
                    <a:cubicBezTo>
                      <a:pt x="1662" y="2173"/>
                      <a:pt x="1644" y="2161"/>
                      <a:pt x="1648" y="2161"/>
                    </a:cubicBezTo>
                    <a:cubicBezTo>
                      <a:pt x="1653" y="2161"/>
                      <a:pt x="1686" y="2177"/>
                      <a:pt x="1753" y="2217"/>
                    </a:cubicBezTo>
                    <a:lnTo>
                      <a:pt x="1753" y="2217"/>
                    </a:lnTo>
                    <a:cubicBezTo>
                      <a:pt x="1741" y="2211"/>
                      <a:pt x="1727" y="2205"/>
                      <a:pt x="1712" y="2199"/>
                    </a:cubicBezTo>
                    <a:lnTo>
                      <a:pt x="1712" y="2199"/>
                    </a:lnTo>
                    <a:lnTo>
                      <a:pt x="1699" y="2192"/>
                    </a:lnTo>
                    <a:lnTo>
                      <a:pt x="1699" y="2192"/>
                    </a:lnTo>
                    <a:cubicBezTo>
                      <a:pt x="1699" y="2192"/>
                      <a:pt x="1700" y="2193"/>
                      <a:pt x="1701" y="2193"/>
                    </a:cubicBezTo>
                    <a:lnTo>
                      <a:pt x="1701" y="2193"/>
                    </a:lnTo>
                    <a:cubicBezTo>
                      <a:pt x="1700" y="2193"/>
                      <a:pt x="1698" y="2192"/>
                      <a:pt x="1697" y="2192"/>
                    </a:cubicBezTo>
                    <a:lnTo>
                      <a:pt x="1690" y="2192"/>
                    </a:lnTo>
                    <a:cubicBezTo>
                      <a:pt x="1698" y="2195"/>
                      <a:pt x="1706" y="2199"/>
                      <a:pt x="1713" y="2203"/>
                    </a:cubicBezTo>
                    <a:lnTo>
                      <a:pt x="1713" y="2203"/>
                    </a:lnTo>
                    <a:cubicBezTo>
                      <a:pt x="1727" y="2212"/>
                      <a:pt x="1739" y="2221"/>
                      <a:pt x="1751" y="2229"/>
                    </a:cubicBezTo>
                    <a:lnTo>
                      <a:pt x="1751" y="2229"/>
                    </a:lnTo>
                    <a:cubicBezTo>
                      <a:pt x="1726" y="2218"/>
                      <a:pt x="1698" y="2206"/>
                      <a:pt x="1667" y="2192"/>
                    </a:cubicBezTo>
                    <a:lnTo>
                      <a:pt x="1660" y="2192"/>
                    </a:lnTo>
                    <a:cubicBezTo>
                      <a:pt x="1695" y="2207"/>
                      <a:pt x="1727" y="2221"/>
                      <a:pt x="1754" y="2232"/>
                    </a:cubicBezTo>
                    <a:lnTo>
                      <a:pt x="1754" y="2232"/>
                    </a:lnTo>
                    <a:cubicBezTo>
                      <a:pt x="1759" y="2236"/>
                      <a:pt x="1765" y="2239"/>
                      <a:pt x="1770" y="2243"/>
                    </a:cubicBezTo>
                    <a:lnTo>
                      <a:pt x="1770" y="2243"/>
                    </a:lnTo>
                    <a:cubicBezTo>
                      <a:pt x="1773" y="2244"/>
                      <a:pt x="1775" y="2245"/>
                      <a:pt x="1775" y="2245"/>
                    </a:cubicBezTo>
                    <a:lnTo>
                      <a:pt x="1775" y="2245"/>
                    </a:lnTo>
                    <a:cubicBezTo>
                      <a:pt x="1774" y="2245"/>
                      <a:pt x="1773" y="2244"/>
                      <a:pt x="1772" y="2244"/>
                    </a:cubicBezTo>
                    <a:lnTo>
                      <a:pt x="1772" y="2244"/>
                    </a:lnTo>
                    <a:cubicBezTo>
                      <a:pt x="1773" y="2245"/>
                      <a:pt x="1773" y="2245"/>
                      <a:pt x="1774" y="2246"/>
                    </a:cubicBezTo>
                    <a:lnTo>
                      <a:pt x="1774" y="2246"/>
                    </a:lnTo>
                    <a:cubicBezTo>
                      <a:pt x="1772" y="2246"/>
                      <a:pt x="1766" y="2246"/>
                      <a:pt x="1753" y="2246"/>
                    </a:cubicBezTo>
                    <a:lnTo>
                      <a:pt x="1775" y="2246"/>
                    </a:lnTo>
                    <a:cubicBezTo>
                      <a:pt x="1837" y="2288"/>
                      <a:pt x="1872" y="2304"/>
                      <a:pt x="1892" y="2308"/>
                    </a:cubicBezTo>
                    <a:lnTo>
                      <a:pt x="1892" y="2308"/>
                    </a:lnTo>
                    <a:cubicBezTo>
                      <a:pt x="1919" y="2331"/>
                      <a:pt x="1950" y="2358"/>
                      <a:pt x="1979" y="2383"/>
                    </a:cubicBezTo>
                    <a:lnTo>
                      <a:pt x="1979" y="2383"/>
                    </a:lnTo>
                    <a:cubicBezTo>
                      <a:pt x="1979" y="2383"/>
                      <a:pt x="1979" y="2383"/>
                      <a:pt x="1979" y="2383"/>
                    </a:cubicBezTo>
                    <a:cubicBezTo>
                      <a:pt x="1986" y="2383"/>
                      <a:pt x="2000" y="2383"/>
                      <a:pt x="1973" y="2356"/>
                    </a:cubicBezTo>
                    <a:cubicBezTo>
                      <a:pt x="1948" y="2339"/>
                      <a:pt x="1924" y="2324"/>
                      <a:pt x="1903" y="2310"/>
                    </a:cubicBezTo>
                    <a:lnTo>
                      <a:pt x="1903" y="2310"/>
                    </a:lnTo>
                    <a:cubicBezTo>
                      <a:pt x="1903" y="2310"/>
                      <a:pt x="1903" y="2310"/>
                      <a:pt x="1904" y="2310"/>
                    </a:cubicBezTo>
                    <a:cubicBezTo>
                      <a:pt x="1906" y="2310"/>
                      <a:pt x="1908" y="2310"/>
                      <a:pt x="1910" y="2309"/>
                    </a:cubicBezTo>
                    <a:lnTo>
                      <a:pt x="1910" y="2309"/>
                    </a:lnTo>
                    <a:cubicBezTo>
                      <a:pt x="1927" y="2322"/>
                      <a:pt x="1948" y="2338"/>
                      <a:pt x="1973" y="2356"/>
                    </a:cubicBezTo>
                    <a:cubicBezTo>
                      <a:pt x="1951" y="2339"/>
                      <a:pt x="1932" y="2323"/>
                      <a:pt x="1913" y="2308"/>
                    </a:cubicBezTo>
                    <a:lnTo>
                      <a:pt x="1913" y="2308"/>
                    </a:lnTo>
                    <a:cubicBezTo>
                      <a:pt x="1913" y="2308"/>
                      <a:pt x="1911" y="2309"/>
                      <a:pt x="1910" y="2309"/>
                    </a:cubicBezTo>
                    <a:lnTo>
                      <a:pt x="1910" y="2309"/>
                    </a:lnTo>
                    <a:cubicBezTo>
                      <a:pt x="1898" y="2300"/>
                      <a:pt x="1888" y="2293"/>
                      <a:pt x="1879" y="2286"/>
                    </a:cubicBezTo>
                    <a:lnTo>
                      <a:pt x="1879" y="2286"/>
                    </a:lnTo>
                    <a:cubicBezTo>
                      <a:pt x="1886" y="2290"/>
                      <a:pt x="1892" y="2292"/>
                      <a:pt x="1898" y="2295"/>
                    </a:cubicBezTo>
                    <a:lnTo>
                      <a:pt x="1898" y="2295"/>
                    </a:lnTo>
                    <a:cubicBezTo>
                      <a:pt x="1805" y="2216"/>
                      <a:pt x="1744" y="2156"/>
                      <a:pt x="1659" y="2077"/>
                    </a:cubicBezTo>
                    <a:lnTo>
                      <a:pt x="1659" y="2077"/>
                    </a:lnTo>
                    <a:cubicBezTo>
                      <a:pt x="1679" y="2093"/>
                      <a:pt x="1694" y="2102"/>
                      <a:pt x="1700" y="2102"/>
                    </a:cubicBezTo>
                    <a:cubicBezTo>
                      <a:pt x="1706" y="2102"/>
                      <a:pt x="1705" y="2095"/>
                      <a:pt x="1699" y="2082"/>
                    </a:cubicBezTo>
                    <a:cubicBezTo>
                      <a:pt x="1686" y="2071"/>
                      <a:pt x="1674" y="2061"/>
                      <a:pt x="1663" y="2051"/>
                    </a:cubicBezTo>
                    <a:lnTo>
                      <a:pt x="1663" y="2051"/>
                    </a:lnTo>
                    <a:cubicBezTo>
                      <a:pt x="1660" y="2045"/>
                      <a:pt x="1639" y="2023"/>
                      <a:pt x="1589" y="1973"/>
                    </a:cubicBezTo>
                    <a:lnTo>
                      <a:pt x="1589" y="1973"/>
                    </a:lnTo>
                    <a:cubicBezTo>
                      <a:pt x="1741" y="2108"/>
                      <a:pt x="1815" y="2170"/>
                      <a:pt x="1858" y="2204"/>
                    </a:cubicBezTo>
                    <a:lnTo>
                      <a:pt x="1858" y="2204"/>
                    </a:lnTo>
                    <a:cubicBezTo>
                      <a:pt x="1854" y="2199"/>
                      <a:pt x="1851" y="2196"/>
                      <a:pt x="1850" y="2193"/>
                    </a:cubicBezTo>
                    <a:lnTo>
                      <a:pt x="1850" y="2193"/>
                    </a:lnTo>
                    <a:cubicBezTo>
                      <a:pt x="1798" y="2144"/>
                      <a:pt x="1769" y="2114"/>
                      <a:pt x="1753" y="2097"/>
                    </a:cubicBezTo>
                    <a:lnTo>
                      <a:pt x="1753" y="2097"/>
                    </a:lnTo>
                    <a:cubicBezTo>
                      <a:pt x="1785" y="2127"/>
                      <a:pt x="1818" y="2158"/>
                      <a:pt x="1851" y="2188"/>
                    </a:cubicBezTo>
                    <a:lnTo>
                      <a:pt x="1851" y="2188"/>
                    </a:lnTo>
                    <a:cubicBezTo>
                      <a:pt x="1851" y="2188"/>
                      <a:pt x="1851" y="2188"/>
                      <a:pt x="1852" y="2188"/>
                    </a:cubicBezTo>
                    <a:cubicBezTo>
                      <a:pt x="1854" y="2188"/>
                      <a:pt x="1858" y="2189"/>
                      <a:pt x="1863" y="2192"/>
                    </a:cubicBezTo>
                    <a:lnTo>
                      <a:pt x="2027" y="2356"/>
                    </a:lnTo>
                    <a:lnTo>
                      <a:pt x="2027" y="2356"/>
                    </a:lnTo>
                    <a:lnTo>
                      <a:pt x="1753" y="2027"/>
                    </a:lnTo>
                    <a:lnTo>
                      <a:pt x="1753" y="2027"/>
                    </a:lnTo>
                    <a:cubicBezTo>
                      <a:pt x="1918" y="2192"/>
                      <a:pt x="1808" y="2082"/>
                      <a:pt x="2137" y="2411"/>
                    </a:cubicBezTo>
                    <a:lnTo>
                      <a:pt x="1644" y="1808"/>
                    </a:lnTo>
                    <a:lnTo>
                      <a:pt x="1644" y="1808"/>
                    </a:lnTo>
                    <a:cubicBezTo>
                      <a:pt x="1813" y="2011"/>
                      <a:pt x="1883" y="2094"/>
                      <a:pt x="1887" y="2094"/>
                    </a:cubicBezTo>
                    <a:cubicBezTo>
                      <a:pt x="1898" y="2094"/>
                      <a:pt x="1580" y="1677"/>
                      <a:pt x="1315" y="1261"/>
                    </a:cubicBezTo>
                    <a:lnTo>
                      <a:pt x="1315" y="1261"/>
                    </a:lnTo>
                    <a:cubicBezTo>
                      <a:pt x="1315" y="1261"/>
                      <a:pt x="1425" y="1370"/>
                      <a:pt x="1534" y="1534"/>
                    </a:cubicBezTo>
                    <a:cubicBezTo>
                      <a:pt x="1589" y="1589"/>
                      <a:pt x="1644" y="1699"/>
                      <a:pt x="1699" y="1754"/>
                    </a:cubicBezTo>
                    <a:cubicBezTo>
                      <a:pt x="1729" y="1784"/>
                      <a:pt x="1829" y="1901"/>
                      <a:pt x="1843" y="1901"/>
                    </a:cubicBezTo>
                    <a:cubicBezTo>
                      <a:pt x="1854" y="1901"/>
                      <a:pt x="1812" y="1830"/>
                      <a:pt x="1644" y="1589"/>
                    </a:cubicBezTo>
                    <a:cubicBezTo>
                      <a:pt x="1630" y="1568"/>
                      <a:pt x="1624" y="1559"/>
                      <a:pt x="1624" y="1559"/>
                    </a:cubicBezTo>
                    <a:lnTo>
                      <a:pt x="1624" y="1559"/>
                    </a:lnTo>
                    <a:cubicBezTo>
                      <a:pt x="1628" y="1559"/>
                      <a:pt x="1925" y="1980"/>
                      <a:pt x="1973" y="2027"/>
                    </a:cubicBezTo>
                    <a:cubicBezTo>
                      <a:pt x="1846" y="1830"/>
                      <a:pt x="1813" y="1770"/>
                      <a:pt x="1822" y="1770"/>
                    </a:cubicBezTo>
                    <a:cubicBezTo>
                      <a:pt x="1835" y="1770"/>
                      <a:pt x="1942" y="1907"/>
                      <a:pt x="1959" y="1907"/>
                    </a:cubicBezTo>
                    <a:cubicBezTo>
                      <a:pt x="1963" y="1907"/>
                      <a:pt x="1961" y="1895"/>
                      <a:pt x="1945" y="1864"/>
                    </a:cubicBezTo>
                    <a:lnTo>
                      <a:pt x="1945" y="1864"/>
                    </a:lnTo>
                    <a:cubicBezTo>
                      <a:pt x="1987" y="1918"/>
                      <a:pt x="2010" y="1940"/>
                      <a:pt x="2018" y="1940"/>
                    </a:cubicBezTo>
                    <a:cubicBezTo>
                      <a:pt x="2063" y="1940"/>
                      <a:pt x="1757" y="1376"/>
                      <a:pt x="1779" y="1376"/>
                    </a:cubicBezTo>
                    <a:lnTo>
                      <a:pt x="1779" y="1376"/>
                    </a:lnTo>
                    <a:cubicBezTo>
                      <a:pt x="1787" y="1376"/>
                      <a:pt x="1843" y="1457"/>
                      <a:pt x="1983" y="1682"/>
                    </a:cubicBezTo>
                    <a:lnTo>
                      <a:pt x="1983" y="1682"/>
                    </a:lnTo>
                    <a:cubicBezTo>
                      <a:pt x="1899" y="1536"/>
                      <a:pt x="1832" y="1362"/>
                      <a:pt x="1644" y="987"/>
                    </a:cubicBezTo>
                    <a:lnTo>
                      <a:pt x="1644" y="987"/>
                    </a:lnTo>
                    <a:lnTo>
                      <a:pt x="1808" y="1261"/>
                    </a:lnTo>
                    <a:cubicBezTo>
                      <a:pt x="1753" y="1151"/>
                      <a:pt x="1589" y="713"/>
                      <a:pt x="1315" y="275"/>
                    </a:cubicBezTo>
                    <a:lnTo>
                      <a:pt x="1315" y="275"/>
                    </a:lnTo>
                    <a:lnTo>
                      <a:pt x="1425" y="494"/>
                    </a:lnTo>
                    <a:cubicBezTo>
                      <a:pt x="1457" y="569"/>
                      <a:pt x="1466" y="600"/>
                      <a:pt x="1459" y="600"/>
                    </a:cubicBezTo>
                    <a:cubicBezTo>
                      <a:pt x="1429" y="600"/>
                      <a:pt x="1129" y="89"/>
                      <a:pt x="1041" y="1"/>
                    </a:cubicBezTo>
                    <a:close/>
                    <a:moveTo>
                      <a:pt x="1973" y="2411"/>
                    </a:moveTo>
                    <a:cubicBezTo>
                      <a:pt x="2025" y="2446"/>
                      <a:pt x="2050" y="2460"/>
                      <a:pt x="2056" y="2460"/>
                    </a:cubicBezTo>
                    <a:cubicBezTo>
                      <a:pt x="2063" y="2460"/>
                      <a:pt x="2042" y="2439"/>
                      <a:pt x="2010" y="2411"/>
                    </a:cubicBezTo>
                    <a:close/>
                    <a:moveTo>
                      <a:pt x="1851" y="2188"/>
                    </a:moveTo>
                    <a:cubicBezTo>
                      <a:pt x="1849" y="2189"/>
                      <a:pt x="1849" y="2190"/>
                      <a:pt x="1850" y="2193"/>
                    </a:cubicBezTo>
                    <a:lnTo>
                      <a:pt x="1850" y="2193"/>
                    </a:lnTo>
                    <a:cubicBezTo>
                      <a:pt x="1863" y="2204"/>
                      <a:pt x="1876" y="2217"/>
                      <a:pt x="1891" y="2231"/>
                    </a:cubicBezTo>
                    <a:lnTo>
                      <a:pt x="1891" y="2231"/>
                    </a:lnTo>
                    <a:cubicBezTo>
                      <a:pt x="1882" y="2224"/>
                      <a:pt x="1872" y="2216"/>
                      <a:pt x="1858" y="2204"/>
                    </a:cubicBezTo>
                    <a:lnTo>
                      <a:pt x="1858" y="2204"/>
                    </a:lnTo>
                    <a:cubicBezTo>
                      <a:pt x="1911" y="2275"/>
                      <a:pt x="2212" y="2551"/>
                      <a:pt x="2220" y="2551"/>
                    </a:cubicBezTo>
                    <a:cubicBezTo>
                      <a:pt x="2222" y="2551"/>
                      <a:pt x="2213" y="2542"/>
                      <a:pt x="2192" y="2520"/>
                    </a:cubicBezTo>
                    <a:cubicBezTo>
                      <a:pt x="2115" y="2444"/>
                      <a:pt x="2062" y="2391"/>
                      <a:pt x="2024" y="2353"/>
                    </a:cubicBezTo>
                    <a:lnTo>
                      <a:pt x="2024" y="2353"/>
                    </a:lnTo>
                    <a:cubicBezTo>
                      <a:pt x="2025" y="2354"/>
                      <a:pt x="2026" y="2355"/>
                      <a:pt x="2027" y="2356"/>
                    </a:cubicBezTo>
                    <a:cubicBezTo>
                      <a:pt x="2016" y="2345"/>
                      <a:pt x="2004" y="2333"/>
                      <a:pt x="1991" y="2321"/>
                    </a:cubicBezTo>
                    <a:lnTo>
                      <a:pt x="1991" y="2321"/>
                    </a:lnTo>
                    <a:cubicBezTo>
                      <a:pt x="1963" y="2293"/>
                      <a:pt x="1947" y="2277"/>
                      <a:pt x="1933" y="2265"/>
                    </a:cubicBezTo>
                    <a:lnTo>
                      <a:pt x="1933" y="2265"/>
                    </a:lnTo>
                    <a:cubicBezTo>
                      <a:pt x="1907" y="2241"/>
                      <a:pt x="1879" y="2215"/>
                      <a:pt x="1851" y="2188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5" name="Google Shape;4575;p32"/>
              <p:cNvSpPr/>
              <p:nvPr/>
            </p:nvSpPr>
            <p:spPr>
              <a:xfrm>
                <a:off x="6402661" y="2285899"/>
                <a:ext cx="4071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84" extrusionOk="0">
                    <a:moveTo>
                      <a:pt x="0" y="0"/>
                    </a:moveTo>
                    <a:lnTo>
                      <a:pt x="329" y="383"/>
                    </a:lnTo>
                    <a:lnTo>
                      <a:pt x="55" y="55"/>
                    </a:lnTo>
                    <a:lnTo>
                      <a:pt x="55" y="55"/>
                    </a:lnTo>
                    <a:cubicBezTo>
                      <a:pt x="41" y="41"/>
                      <a:pt x="23" y="23"/>
                      <a:pt x="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6" name="Google Shape;4576;p32"/>
              <p:cNvSpPr/>
              <p:nvPr/>
            </p:nvSpPr>
            <p:spPr>
              <a:xfrm>
                <a:off x="6401985" y="2284567"/>
                <a:ext cx="1369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65" extrusionOk="0">
                    <a:moveTo>
                      <a:pt x="1" y="1"/>
                    </a:moveTo>
                    <a:cubicBezTo>
                      <a:pt x="1" y="1"/>
                      <a:pt x="1" y="2"/>
                      <a:pt x="55" y="110"/>
                    </a:cubicBezTo>
                    <a:lnTo>
                      <a:pt x="110" y="16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7" name="Google Shape;4577;p32"/>
              <p:cNvSpPr/>
              <p:nvPr/>
            </p:nvSpPr>
            <p:spPr>
              <a:xfrm>
                <a:off x="6405023" y="2281249"/>
                <a:ext cx="1357" cy="1518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24" extrusionOk="0">
                    <a:moveTo>
                      <a:pt x="14" y="1"/>
                    </a:moveTo>
                    <a:cubicBezTo>
                      <a:pt x="0" y="1"/>
                      <a:pt x="0" y="28"/>
                      <a:pt x="28" y="110"/>
                    </a:cubicBezTo>
                    <a:cubicBezTo>
                      <a:pt x="55" y="110"/>
                      <a:pt x="82" y="124"/>
                      <a:pt x="96" y="124"/>
                    </a:cubicBezTo>
                    <a:cubicBezTo>
                      <a:pt x="110" y="124"/>
                      <a:pt x="110" y="110"/>
                      <a:pt x="82" y="55"/>
                    </a:cubicBezTo>
                    <a:cubicBezTo>
                      <a:pt x="55" y="28"/>
                      <a:pt x="28" y="1"/>
                      <a:pt x="14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8" name="Google Shape;4578;p32"/>
              <p:cNvSpPr/>
              <p:nvPr/>
            </p:nvSpPr>
            <p:spPr>
              <a:xfrm>
                <a:off x="6403337" y="2277931"/>
                <a:ext cx="691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56" h="111" extrusionOk="0">
                    <a:moveTo>
                      <a:pt x="0" y="1"/>
                    </a:moveTo>
                    <a:lnTo>
                      <a:pt x="55" y="110"/>
                    </a:lnTo>
                    <a:lnTo>
                      <a:pt x="55" y="5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9" name="Google Shape;4579;p32"/>
              <p:cNvSpPr/>
              <p:nvPr/>
            </p:nvSpPr>
            <p:spPr>
              <a:xfrm>
                <a:off x="6396290" y="2252733"/>
                <a:ext cx="12486" cy="28972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367" extrusionOk="0">
                    <a:moveTo>
                      <a:pt x="159" y="930"/>
                    </a:moveTo>
                    <a:lnTo>
                      <a:pt x="159" y="930"/>
                    </a:lnTo>
                    <a:cubicBezTo>
                      <a:pt x="157" y="930"/>
                      <a:pt x="172" y="968"/>
                      <a:pt x="194" y="1018"/>
                    </a:cubicBezTo>
                    <a:lnTo>
                      <a:pt x="194" y="1018"/>
                    </a:lnTo>
                    <a:cubicBezTo>
                      <a:pt x="194" y="1005"/>
                      <a:pt x="200" y="1005"/>
                      <a:pt x="204" y="1005"/>
                    </a:cubicBezTo>
                    <a:cubicBezTo>
                      <a:pt x="208" y="1005"/>
                      <a:pt x="208" y="1005"/>
                      <a:pt x="190" y="986"/>
                    </a:cubicBezTo>
                    <a:cubicBezTo>
                      <a:pt x="170" y="947"/>
                      <a:pt x="161" y="930"/>
                      <a:pt x="159" y="930"/>
                    </a:cubicBezTo>
                    <a:close/>
                    <a:moveTo>
                      <a:pt x="683" y="110"/>
                    </a:moveTo>
                    <a:cubicBezTo>
                      <a:pt x="683" y="439"/>
                      <a:pt x="245" y="1"/>
                      <a:pt x="464" y="822"/>
                    </a:cubicBezTo>
                    <a:lnTo>
                      <a:pt x="354" y="493"/>
                    </a:lnTo>
                    <a:lnTo>
                      <a:pt x="354" y="493"/>
                    </a:lnTo>
                    <a:cubicBezTo>
                      <a:pt x="403" y="654"/>
                      <a:pt x="408" y="706"/>
                      <a:pt x="393" y="706"/>
                    </a:cubicBezTo>
                    <a:cubicBezTo>
                      <a:pt x="363" y="706"/>
                      <a:pt x="264" y="528"/>
                      <a:pt x="243" y="528"/>
                    </a:cubicBezTo>
                    <a:cubicBezTo>
                      <a:pt x="226" y="528"/>
                      <a:pt x="267" y="660"/>
                      <a:pt x="464" y="1151"/>
                    </a:cubicBezTo>
                    <a:lnTo>
                      <a:pt x="464" y="1151"/>
                    </a:lnTo>
                    <a:lnTo>
                      <a:pt x="135" y="439"/>
                    </a:lnTo>
                    <a:cubicBezTo>
                      <a:pt x="128" y="428"/>
                      <a:pt x="124" y="423"/>
                      <a:pt x="122" y="423"/>
                    </a:cubicBezTo>
                    <a:lnTo>
                      <a:pt x="122" y="423"/>
                    </a:lnTo>
                    <a:cubicBezTo>
                      <a:pt x="100" y="423"/>
                      <a:pt x="352" y="994"/>
                      <a:pt x="326" y="994"/>
                    </a:cubicBezTo>
                    <a:cubicBezTo>
                      <a:pt x="318" y="994"/>
                      <a:pt x="279" y="932"/>
                      <a:pt x="190" y="767"/>
                    </a:cubicBezTo>
                    <a:lnTo>
                      <a:pt x="190" y="767"/>
                    </a:lnTo>
                    <a:lnTo>
                      <a:pt x="299" y="1041"/>
                    </a:lnTo>
                    <a:cubicBezTo>
                      <a:pt x="357" y="1215"/>
                      <a:pt x="369" y="1281"/>
                      <a:pt x="352" y="1281"/>
                    </a:cubicBezTo>
                    <a:cubicBezTo>
                      <a:pt x="338" y="1281"/>
                      <a:pt x="306" y="1241"/>
                      <a:pt x="263" y="1178"/>
                    </a:cubicBezTo>
                    <a:lnTo>
                      <a:pt x="263" y="1178"/>
                    </a:lnTo>
                    <a:cubicBezTo>
                      <a:pt x="284" y="1225"/>
                      <a:pt x="299" y="1260"/>
                      <a:pt x="299" y="1260"/>
                    </a:cubicBezTo>
                    <a:cubicBezTo>
                      <a:pt x="279" y="1220"/>
                      <a:pt x="261" y="1184"/>
                      <a:pt x="245" y="1151"/>
                    </a:cubicBezTo>
                    <a:lnTo>
                      <a:pt x="245" y="1151"/>
                    </a:lnTo>
                    <a:cubicBezTo>
                      <a:pt x="251" y="1160"/>
                      <a:pt x="257" y="1169"/>
                      <a:pt x="263" y="1178"/>
                    </a:cubicBezTo>
                    <a:lnTo>
                      <a:pt x="263" y="1178"/>
                    </a:lnTo>
                    <a:cubicBezTo>
                      <a:pt x="242" y="1129"/>
                      <a:pt x="215" y="1068"/>
                      <a:pt x="194" y="1018"/>
                    </a:cubicBezTo>
                    <a:lnTo>
                      <a:pt x="194" y="1018"/>
                    </a:lnTo>
                    <a:cubicBezTo>
                      <a:pt x="194" y="1034"/>
                      <a:pt x="204" y="1070"/>
                      <a:pt x="245" y="1151"/>
                    </a:cubicBezTo>
                    <a:lnTo>
                      <a:pt x="245" y="1151"/>
                    </a:lnTo>
                    <a:cubicBezTo>
                      <a:pt x="170" y="1001"/>
                      <a:pt x="125" y="912"/>
                      <a:pt x="80" y="822"/>
                    </a:cubicBezTo>
                    <a:lnTo>
                      <a:pt x="80" y="822"/>
                    </a:lnTo>
                    <a:cubicBezTo>
                      <a:pt x="105" y="897"/>
                      <a:pt x="102" y="918"/>
                      <a:pt x="88" y="918"/>
                    </a:cubicBezTo>
                    <a:cubicBezTo>
                      <a:pt x="71" y="918"/>
                      <a:pt x="36" y="883"/>
                      <a:pt x="23" y="883"/>
                    </a:cubicBezTo>
                    <a:cubicBezTo>
                      <a:pt x="0" y="883"/>
                      <a:pt x="35" y="978"/>
                      <a:pt x="299" y="1479"/>
                    </a:cubicBezTo>
                    <a:cubicBezTo>
                      <a:pt x="354" y="1698"/>
                      <a:pt x="464" y="1863"/>
                      <a:pt x="518" y="1918"/>
                    </a:cubicBezTo>
                    <a:cubicBezTo>
                      <a:pt x="560" y="2001"/>
                      <a:pt x="581" y="2035"/>
                      <a:pt x="586" y="2035"/>
                    </a:cubicBezTo>
                    <a:cubicBezTo>
                      <a:pt x="603" y="2035"/>
                      <a:pt x="491" y="1739"/>
                      <a:pt x="409" y="1534"/>
                    </a:cubicBezTo>
                    <a:cubicBezTo>
                      <a:pt x="257" y="1230"/>
                      <a:pt x="209" y="1135"/>
                      <a:pt x="211" y="1135"/>
                    </a:cubicBezTo>
                    <a:lnTo>
                      <a:pt x="211" y="1135"/>
                    </a:lnTo>
                    <a:cubicBezTo>
                      <a:pt x="214" y="1135"/>
                      <a:pt x="361" y="1415"/>
                      <a:pt x="381" y="1415"/>
                    </a:cubicBezTo>
                    <a:cubicBezTo>
                      <a:pt x="388" y="1415"/>
                      <a:pt x="381" y="1387"/>
                      <a:pt x="354" y="1315"/>
                    </a:cubicBezTo>
                    <a:lnTo>
                      <a:pt x="354" y="1315"/>
                    </a:lnTo>
                    <a:cubicBezTo>
                      <a:pt x="518" y="1698"/>
                      <a:pt x="518" y="1698"/>
                      <a:pt x="628" y="1972"/>
                    </a:cubicBezTo>
                    <a:cubicBezTo>
                      <a:pt x="727" y="2133"/>
                      <a:pt x="770" y="2187"/>
                      <a:pt x="783" y="2187"/>
                    </a:cubicBezTo>
                    <a:cubicBezTo>
                      <a:pt x="812" y="2187"/>
                      <a:pt x="700" y="1929"/>
                      <a:pt x="709" y="1929"/>
                    </a:cubicBezTo>
                    <a:lnTo>
                      <a:pt x="709" y="1929"/>
                    </a:lnTo>
                    <a:cubicBezTo>
                      <a:pt x="714" y="1929"/>
                      <a:pt x="761" y="2018"/>
                      <a:pt x="902" y="2301"/>
                    </a:cubicBezTo>
                    <a:lnTo>
                      <a:pt x="902" y="2356"/>
                    </a:lnTo>
                    <a:cubicBezTo>
                      <a:pt x="909" y="2363"/>
                      <a:pt x="915" y="2367"/>
                      <a:pt x="918" y="2367"/>
                    </a:cubicBezTo>
                    <a:cubicBezTo>
                      <a:pt x="942" y="2367"/>
                      <a:pt x="894" y="2231"/>
                      <a:pt x="847" y="2137"/>
                    </a:cubicBezTo>
                    <a:cubicBezTo>
                      <a:pt x="792" y="2027"/>
                      <a:pt x="738" y="1972"/>
                      <a:pt x="683" y="1863"/>
                    </a:cubicBezTo>
                    <a:cubicBezTo>
                      <a:pt x="635" y="1767"/>
                      <a:pt x="504" y="1423"/>
                      <a:pt x="399" y="1191"/>
                    </a:cubicBezTo>
                    <a:lnTo>
                      <a:pt x="399" y="1191"/>
                    </a:lnTo>
                    <a:cubicBezTo>
                      <a:pt x="375" y="1128"/>
                      <a:pt x="350" y="1053"/>
                      <a:pt x="366" y="1053"/>
                    </a:cubicBezTo>
                    <a:cubicBezTo>
                      <a:pt x="373" y="1053"/>
                      <a:pt x="386" y="1065"/>
                      <a:pt x="409" y="1096"/>
                    </a:cubicBezTo>
                    <a:cubicBezTo>
                      <a:pt x="481" y="1287"/>
                      <a:pt x="521" y="1384"/>
                      <a:pt x="548" y="1452"/>
                    </a:cubicBezTo>
                    <a:lnTo>
                      <a:pt x="548" y="1452"/>
                    </a:lnTo>
                    <a:cubicBezTo>
                      <a:pt x="534" y="1432"/>
                      <a:pt x="525" y="1420"/>
                      <a:pt x="521" y="1420"/>
                    </a:cubicBezTo>
                    <a:cubicBezTo>
                      <a:pt x="519" y="1420"/>
                      <a:pt x="518" y="1422"/>
                      <a:pt x="518" y="1425"/>
                    </a:cubicBezTo>
                    <a:lnTo>
                      <a:pt x="628" y="1698"/>
                    </a:lnTo>
                    <a:cubicBezTo>
                      <a:pt x="597" y="1575"/>
                      <a:pt x="584" y="1538"/>
                      <a:pt x="548" y="1452"/>
                    </a:cubicBezTo>
                    <a:lnTo>
                      <a:pt x="548" y="1452"/>
                    </a:lnTo>
                    <a:cubicBezTo>
                      <a:pt x="622" y="1558"/>
                      <a:pt x="814" y="1907"/>
                      <a:pt x="902" y="2082"/>
                    </a:cubicBezTo>
                    <a:cubicBezTo>
                      <a:pt x="738" y="1753"/>
                      <a:pt x="792" y="1863"/>
                      <a:pt x="573" y="1425"/>
                    </a:cubicBezTo>
                    <a:lnTo>
                      <a:pt x="573" y="1425"/>
                    </a:lnTo>
                    <a:cubicBezTo>
                      <a:pt x="691" y="1636"/>
                      <a:pt x="758" y="1726"/>
                      <a:pt x="783" y="1726"/>
                    </a:cubicBezTo>
                    <a:cubicBezTo>
                      <a:pt x="817" y="1726"/>
                      <a:pt x="777" y="1565"/>
                      <a:pt x="683" y="1315"/>
                    </a:cubicBezTo>
                    <a:lnTo>
                      <a:pt x="683" y="1315"/>
                    </a:lnTo>
                    <a:cubicBezTo>
                      <a:pt x="732" y="1364"/>
                      <a:pt x="867" y="1716"/>
                      <a:pt x="858" y="1716"/>
                    </a:cubicBezTo>
                    <a:cubicBezTo>
                      <a:pt x="857" y="1716"/>
                      <a:pt x="853" y="1711"/>
                      <a:pt x="848" y="1699"/>
                    </a:cubicBezTo>
                    <a:lnTo>
                      <a:pt x="848" y="1699"/>
                    </a:lnTo>
                    <a:cubicBezTo>
                      <a:pt x="857" y="1718"/>
                      <a:pt x="863" y="1727"/>
                      <a:pt x="866" y="1727"/>
                    </a:cubicBezTo>
                    <a:cubicBezTo>
                      <a:pt x="879" y="1727"/>
                      <a:pt x="818" y="1531"/>
                      <a:pt x="683" y="1260"/>
                    </a:cubicBezTo>
                    <a:cubicBezTo>
                      <a:pt x="643" y="1161"/>
                      <a:pt x="639" y="1120"/>
                      <a:pt x="656" y="1120"/>
                    </a:cubicBezTo>
                    <a:cubicBezTo>
                      <a:pt x="685" y="1120"/>
                      <a:pt x="777" y="1250"/>
                      <a:pt x="847" y="1425"/>
                    </a:cubicBezTo>
                    <a:lnTo>
                      <a:pt x="738" y="1096"/>
                    </a:lnTo>
                    <a:cubicBezTo>
                      <a:pt x="686" y="966"/>
                      <a:pt x="671" y="919"/>
                      <a:pt x="677" y="919"/>
                    </a:cubicBezTo>
                    <a:lnTo>
                      <a:pt x="677" y="919"/>
                    </a:lnTo>
                    <a:cubicBezTo>
                      <a:pt x="692" y="919"/>
                      <a:pt x="843" y="1223"/>
                      <a:pt x="863" y="1223"/>
                    </a:cubicBezTo>
                    <a:cubicBezTo>
                      <a:pt x="868" y="1223"/>
                      <a:pt x="864" y="1202"/>
                      <a:pt x="847" y="1151"/>
                    </a:cubicBezTo>
                    <a:cubicBezTo>
                      <a:pt x="847" y="1101"/>
                      <a:pt x="621" y="417"/>
                      <a:pt x="621" y="417"/>
                    </a:cubicBezTo>
                    <a:lnTo>
                      <a:pt x="621" y="417"/>
                    </a:lnTo>
                    <a:cubicBezTo>
                      <a:pt x="621" y="417"/>
                      <a:pt x="623" y="424"/>
                      <a:pt x="628" y="439"/>
                    </a:cubicBezTo>
                    <a:cubicBezTo>
                      <a:pt x="792" y="822"/>
                      <a:pt x="738" y="822"/>
                      <a:pt x="902" y="1206"/>
                    </a:cubicBezTo>
                    <a:lnTo>
                      <a:pt x="738" y="658"/>
                    </a:lnTo>
                    <a:lnTo>
                      <a:pt x="738" y="658"/>
                    </a:lnTo>
                    <a:cubicBezTo>
                      <a:pt x="847" y="932"/>
                      <a:pt x="792" y="603"/>
                      <a:pt x="957" y="1041"/>
                    </a:cubicBezTo>
                    <a:cubicBezTo>
                      <a:pt x="738" y="384"/>
                      <a:pt x="1011" y="986"/>
                      <a:pt x="683" y="11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0" name="Google Shape;4580;p32"/>
              <p:cNvSpPr/>
              <p:nvPr/>
            </p:nvSpPr>
            <p:spPr>
              <a:xfrm>
                <a:off x="6404678" y="2253399"/>
                <a:ext cx="3060" cy="9559"/>
              </a:xfrm>
              <a:custGeom>
                <a:avLst/>
                <a:gdLst/>
                <a:ahLst/>
                <a:cxnLst/>
                <a:rect l="l" t="t" r="r" b="b"/>
                <a:pathLst>
                  <a:path w="248" h="781" extrusionOk="0">
                    <a:moveTo>
                      <a:pt x="8" y="0"/>
                    </a:moveTo>
                    <a:cubicBezTo>
                      <a:pt x="6" y="0"/>
                      <a:pt x="5" y="1"/>
                      <a:pt x="5" y="4"/>
                    </a:cubicBezTo>
                    <a:lnTo>
                      <a:pt x="5" y="4"/>
                    </a:lnTo>
                    <a:cubicBezTo>
                      <a:pt x="4" y="3"/>
                      <a:pt x="2" y="2"/>
                      <a:pt x="1" y="0"/>
                    </a:cubicBezTo>
                    <a:lnTo>
                      <a:pt x="1" y="0"/>
                    </a:lnTo>
                    <a:cubicBezTo>
                      <a:pt x="2" y="4"/>
                      <a:pt x="3" y="7"/>
                      <a:pt x="5" y="10"/>
                    </a:cubicBezTo>
                    <a:lnTo>
                      <a:pt x="5" y="10"/>
                    </a:lnTo>
                    <a:cubicBezTo>
                      <a:pt x="4" y="8"/>
                      <a:pt x="5" y="6"/>
                      <a:pt x="5" y="4"/>
                    </a:cubicBezTo>
                    <a:lnTo>
                      <a:pt x="5" y="4"/>
                    </a:lnTo>
                    <a:cubicBezTo>
                      <a:pt x="11" y="10"/>
                      <a:pt x="15" y="13"/>
                      <a:pt x="16" y="13"/>
                    </a:cubicBezTo>
                    <a:cubicBezTo>
                      <a:pt x="20" y="13"/>
                      <a:pt x="12" y="0"/>
                      <a:pt x="8" y="0"/>
                    </a:cubicBezTo>
                    <a:close/>
                    <a:moveTo>
                      <a:pt x="5" y="10"/>
                    </a:moveTo>
                    <a:cubicBezTo>
                      <a:pt x="6" y="27"/>
                      <a:pt x="17" y="69"/>
                      <a:pt x="56" y="165"/>
                    </a:cubicBezTo>
                    <a:cubicBezTo>
                      <a:pt x="56" y="212"/>
                      <a:pt x="96" y="340"/>
                      <a:pt x="107" y="340"/>
                    </a:cubicBezTo>
                    <a:cubicBezTo>
                      <a:pt x="109" y="340"/>
                      <a:pt x="110" y="337"/>
                      <a:pt x="110" y="329"/>
                    </a:cubicBezTo>
                    <a:lnTo>
                      <a:pt x="220" y="767"/>
                    </a:lnTo>
                    <a:cubicBezTo>
                      <a:pt x="224" y="776"/>
                      <a:pt x="227" y="780"/>
                      <a:pt x="229" y="780"/>
                    </a:cubicBezTo>
                    <a:cubicBezTo>
                      <a:pt x="248" y="780"/>
                      <a:pt x="105" y="265"/>
                      <a:pt x="5" y="1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1" name="Google Shape;4581;p32"/>
              <p:cNvSpPr/>
              <p:nvPr/>
            </p:nvSpPr>
            <p:spPr>
              <a:xfrm>
                <a:off x="6405207" y="2244559"/>
                <a:ext cx="7600" cy="20343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662" extrusionOk="0">
                    <a:moveTo>
                      <a:pt x="13" y="676"/>
                    </a:moveTo>
                    <a:lnTo>
                      <a:pt x="45" y="761"/>
                    </a:lnTo>
                    <a:lnTo>
                      <a:pt x="45" y="761"/>
                    </a:lnTo>
                    <a:cubicBezTo>
                      <a:pt x="42" y="750"/>
                      <a:pt x="33" y="726"/>
                      <a:pt x="13" y="676"/>
                    </a:cubicBezTo>
                    <a:close/>
                    <a:moveTo>
                      <a:pt x="388" y="452"/>
                    </a:moveTo>
                    <a:cubicBezTo>
                      <a:pt x="390" y="452"/>
                      <a:pt x="393" y="453"/>
                      <a:pt x="396" y="456"/>
                    </a:cubicBezTo>
                    <a:cubicBezTo>
                      <a:pt x="451" y="675"/>
                      <a:pt x="505" y="839"/>
                      <a:pt x="505" y="1058"/>
                    </a:cubicBezTo>
                    <a:lnTo>
                      <a:pt x="505" y="1058"/>
                    </a:lnTo>
                    <a:cubicBezTo>
                      <a:pt x="424" y="730"/>
                      <a:pt x="360" y="452"/>
                      <a:pt x="388" y="452"/>
                    </a:cubicBezTo>
                    <a:close/>
                    <a:moveTo>
                      <a:pt x="161" y="1197"/>
                    </a:moveTo>
                    <a:lnTo>
                      <a:pt x="177" y="1278"/>
                    </a:lnTo>
                    <a:lnTo>
                      <a:pt x="177" y="1223"/>
                    </a:lnTo>
                    <a:cubicBezTo>
                      <a:pt x="177" y="1227"/>
                      <a:pt x="176" y="1229"/>
                      <a:pt x="175" y="1229"/>
                    </a:cubicBezTo>
                    <a:cubicBezTo>
                      <a:pt x="173" y="1229"/>
                      <a:pt x="167" y="1216"/>
                      <a:pt x="161" y="1197"/>
                    </a:cubicBezTo>
                    <a:close/>
                    <a:moveTo>
                      <a:pt x="257" y="780"/>
                    </a:moveTo>
                    <a:cubicBezTo>
                      <a:pt x="266" y="780"/>
                      <a:pt x="364" y="1168"/>
                      <a:pt x="447" y="1434"/>
                    </a:cubicBezTo>
                    <a:lnTo>
                      <a:pt x="447" y="1434"/>
                    </a:lnTo>
                    <a:cubicBezTo>
                      <a:pt x="441" y="1424"/>
                      <a:pt x="438" y="1420"/>
                      <a:pt x="437" y="1420"/>
                    </a:cubicBezTo>
                    <a:lnTo>
                      <a:pt x="437" y="1420"/>
                    </a:lnTo>
                    <a:cubicBezTo>
                      <a:pt x="435" y="1420"/>
                      <a:pt x="435" y="1426"/>
                      <a:pt x="437" y="1437"/>
                    </a:cubicBezTo>
                    <a:lnTo>
                      <a:pt x="437" y="1437"/>
                    </a:lnTo>
                    <a:cubicBezTo>
                      <a:pt x="387" y="1399"/>
                      <a:pt x="337" y="1151"/>
                      <a:pt x="286" y="949"/>
                    </a:cubicBezTo>
                    <a:cubicBezTo>
                      <a:pt x="262" y="829"/>
                      <a:pt x="254" y="780"/>
                      <a:pt x="257" y="780"/>
                    </a:cubicBezTo>
                    <a:close/>
                    <a:moveTo>
                      <a:pt x="297" y="0"/>
                    </a:moveTo>
                    <a:cubicBezTo>
                      <a:pt x="244" y="0"/>
                      <a:pt x="427" y="896"/>
                      <a:pt x="348" y="896"/>
                    </a:cubicBezTo>
                    <a:cubicBezTo>
                      <a:pt x="346" y="896"/>
                      <a:pt x="344" y="896"/>
                      <a:pt x="341" y="895"/>
                    </a:cubicBezTo>
                    <a:cubicBezTo>
                      <a:pt x="341" y="785"/>
                      <a:pt x="286" y="566"/>
                      <a:pt x="232" y="456"/>
                    </a:cubicBezTo>
                    <a:cubicBezTo>
                      <a:pt x="199" y="489"/>
                      <a:pt x="186" y="579"/>
                      <a:pt x="147" y="579"/>
                    </a:cubicBezTo>
                    <a:cubicBezTo>
                      <a:pt x="119" y="579"/>
                      <a:pt x="80" y="536"/>
                      <a:pt x="13" y="402"/>
                    </a:cubicBezTo>
                    <a:cubicBezTo>
                      <a:pt x="7" y="385"/>
                      <a:pt x="4" y="377"/>
                      <a:pt x="4" y="377"/>
                    </a:cubicBezTo>
                    <a:lnTo>
                      <a:pt x="4" y="377"/>
                    </a:lnTo>
                    <a:cubicBezTo>
                      <a:pt x="0" y="377"/>
                      <a:pt x="177" y="966"/>
                      <a:pt x="177" y="1114"/>
                    </a:cubicBezTo>
                    <a:lnTo>
                      <a:pt x="45" y="761"/>
                    </a:lnTo>
                    <a:lnTo>
                      <a:pt x="45" y="761"/>
                    </a:lnTo>
                    <a:cubicBezTo>
                      <a:pt x="46" y="768"/>
                      <a:pt x="46" y="770"/>
                      <a:pt x="45" y="770"/>
                    </a:cubicBezTo>
                    <a:cubicBezTo>
                      <a:pt x="43" y="770"/>
                      <a:pt x="38" y="764"/>
                      <a:pt x="35" y="764"/>
                    </a:cubicBezTo>
                    <a:cubicBezTo>
                      <a:pt x="26" y="764"/>
                      <a:pt x="30" y="802"/>
                      <a:pt x="123" y="1070"/>
                    </a:cubicBezTo>
                    <a:lnTo>
                      <a:pt x="123" y="1070"/>
                    </a:lnTo>
                    <a:cubicBezTo>
                      <a:pt x="111" y="1023"/>
                      <a:pt x="103" y="984"/>
                      <a:pt x="109" y="984"/>
                    </a:cubicBezTo>
                    <a:lnTo>
                      <a:pt x="109" y="984"/>
                    </a:lnTo>
                    <a:cubicBezTo>
                      <a:pt x="111" y="984"/>
                      <a:pt x="115" y="990"/>
                      <a:pt x="122" y="1004"/>
                    </a:cubicBezTo>
                    <a:lnTo>
                      <a:pt x="152" y="1153"/>
                    </a:lnTo>
                    <a:lnTo>
                      <a:pt x="152" y="1153"/>
                    </a:lnTo>
                    <a:cubicBezTo>
                      <a:pt x="141" y="1123"/>
                      <a:pt x="132" y="1095"/>
                      <a:pt x="123" y="1070"/>
                    </a:cubicBezTo>
                    <a:lnTo>
                      <a:pt x="123" y="1070"/>
                    </a:lnTo>
                    <a:cubicBezTo>
                      <a:pt x="134" y="1114"/>
                      <a:pt x="149" y="1165"/>
                      <a:pt x="161" y="1197"/>
                    </a:cubicBezTo>
                    <a:lnTo>
                      <a:pt x="161" y="1197"/>
                    </a:lnTo>
                    <a:lnTo>
                      <a:pt x="152" y="1153"/>
                    </a:lnTo>
                    <a:lnTo>
                      <a:pt x="152" y="1153"/>
                    </a:lnTo>
                    <a:cubicBezTo>
                      <a:pt x="160" y="1175"/>
                      <a:pt x="168" y="1198"/>
                      <a:pt x="177" y="1223"/>
                    </a:cubicBezTo>
                    <a:lnTo>
                      <a:pt x="177" y="1168"/>
                    </a:lnTo>
                    <a:lnTo>
                      <a:pt x="286" y="1497"/>
                    </a:lnTo>
                    <a:cubicBezTo>
                      <a:pt x="318" y="1568"/>
                      <a:pt x="335" y="1599"/>
                      <a:pt x="341" y="1599"/>
                    </a:cubicBezTo>
                    <a:cubicBezTo>
                      <a:pt x="373" y="1599"/>
                      <a:pt x="101" y="751"/>
                      <a:pt x="148" y="751"/>
                    </a:cubicBezTo>
                    <a:cubicBezTo>
                      <a:pt x="153" y="751"/>
                      <a:pt x="163" y="762"/>
                      <a:pt x="177" y="785"/>
                    </a:cubicBezTo>
                    <a:lnTo>
                      <a:pt x="341" y="1442"/>
                    </a:lnTo>
                    <a:cubicBezTo>
                      <a:pt x="348" y="1449"/>
                      <a:pt x="353" y="1452"/>
                      <a:pt x="357" y="1452"/>
                    </a:cubicBezTo>
                    <a:cubicBezTo>
                      <a:pt x="369" y="1452"/>
                      <a:pt x="372" y="1429"/>
                      <a:pt x="382" y="1429"/>
                    </a:cubicBezTo>
                    <a:cubicBezTo>
                      <a:pt x="396" y="1429"/>
                      <a:pt x="423" y="1470"/>
                      <a:pt x="505" y="1661"/>
                    </a:cubicBezTo>
                    <a:cubicBezTo>
                      <a:pt x="505" y="1661"/>
                      <a:pt x="449" y="1492"/>
                      <a:pt x="437" y="1437"/>
                    </a:cubicBezTo>
                    <a:lnTo>
                      <a:pt x="437" y="1437"/>
                    </a:lnTo>
                    <a:cubicBezTo>
                      <a:pt x="441" y="1440"/>
                      <a:pt x="445" y="1442"/>
                      <a:pt x="449" y="1442"/>
                    </a:cubicBezTo>
                    <a:lnTo>
                      <a:pt x="449" y="1442"/>
                    </a:lnTo>
                    <a:cubicBezTo>
                      <a:pt x="448" y="1440"/>
                      <a:pt x="447" y="1437"/>
                      <a:pt x="447" y="1434"/>
                    </a:cubicBezTo>
                    <a:lnTo>
                      <a:pt x="447" y="1434"/>
                    </a:lnTo>
                    <a:cubicBezTo>
                      <a:pt x="448" y="1437"/>
                      <a:pt x="449" y="1439"/>
                      <a:pt x="451" y="1442"/>
                    </a:cubicBezTo>
                    <a:cubicBezTo>
                      <a:pt x="450" y="1442"/>
                      <a:pt x="450" y="1442"/>
                      <a:pt x="449" y="1442"/>
                    </a:cubicBezTo>
                    <a:lnTo>
                      <a:pt x="449" y="1442"/>
                    </a:lnTo>
                    <a:cubicBezTo>
                      <a:pt x="469" y="1507"/>
                      <a:pt x="489" y="1565"/>
                      <a:pt x="505" y="1607"/>
                    </a:cubicBezTo>
                    <a:cubicBezTo>
                      <a:pt x="432" y="1315"/>
                      <a:pt x="408" y="1022"/>
                      <a:pt x="449" y="1022"/>
                    </a:cubicBezTo>
                    <a:cubicBezTo>
                      <a:pt x="469" y="1022"/>
                      <a:pt x="505" y="1095"/>
                      <a:pt x="560" y="1278"/>
                    </a:cubicBezTo>
                    <a:cubicBezTo>
                      <a:pt x="542" y="1204"/>
                      <a:pt x="523" y="1131"/>
                      <a:pt x="506" y="1059"/>
                    </a:cubicBezTo>
                    <a:lnTo>
                      <a:pt x="506" y="1059"/>
                    </a:lnTo>
                    <a:cubicBezTo>
                      <a:pt x="553" y="1107"/>
                      <a:pt x="600" y="1234"/>
                      <a:pt x="612" y="1234"/>
                    </a:cubicBezTo>
                    <a:cubicBezTo>
                      <a:pt x="614" y="1234"/>
                      <a:pt x="615" y="1231"/>
                      <a:pt x="615" y="1223"/>
                    </a:cubicBezTo>
                    <a:cubicBezTo>
                      <a:pt x="505" y="840"/>
                      <a:pt x="341" y="292"/>
                      <a:pt x="341" y="73"/>
                    </a:cubicBezTo>
                    <a:cubicBezTo>
                      <a:pt x="319" y="22"/>
                      <a:pt x="305" y="0"/>
                      <a:pt x="297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2" name="Google Shape;4582;p32"/>
              <p:cNvSpPr/>
              <p:nvPr/>
            </p:nvSpPr>
            <p:spPr>
              <a:xfrm>
                <a:off x="6408048" y="2248095"/>
                <a:ext cx="691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56" h="165" extrusionOk="0">
                    <a:moveTo>
                      <a:pt x="1" y="0"/>
                    </a:moveTo>
                    <a:cubicBezTo>
                      <a:pt x="1" y="0"/>
                      <a:pt x="1" y="110"/>
                      <a:pt x="1" y="164"/>
                    </a:cubicBezTo>
                    <a:lnTo>
                      <a:pt x="55" y="1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3" name="Google Shape;4583;p32"/>
              <p:cNvSpPr/>
              <p:nvPr/>
            </p:nvSpPr>
            <p:spPr>
              <a:xfrm>
                <a:off x="6465315" y="2417873"/>
                <a:ext cx="15545" cy="1877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53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7" y="276"/>
                      <a:pt x="387" y="488"/>
                      <a:pt x="527" y="670"/>
                    </a:cubicBezTo>
                    <a:lnTo>
                      <a:pt x="527" y="670"/>
                    </a:lnTo>
                    <a:cubicBezTo>
                      <a:pt x="539" y="627"/>
                      <a:pt x="548" y="587"/>
                      <a:pt x="548" y="548"/>
                    </a:cubicBezTo>
                    <a:cubicBezTo>
                      <a:pt x="588" y="548"/>
                      <a:pt x="627" y="548"/>
                      <a:pt x="663" y="548"/>
                    </a:cubicBezTo>
                    <a:lnTo>
                      <a:pt x="663" y="548"/>
                    </a:lnTo>
                    <a:lnTo>
                      <a:pt x="0" y="0"/>
                    </a:lnTo>
                    <a:close/>
                    <a:moveTo>
                      <a:pt x="663" y="548"/>
                    </a:moveTo>
                    <a:lnTo>
                      <a:pt x="1260" y="1041"/>
                    </a:lnTo>
                    <a:cubicBezTo>
                      <a:pt x="1260" y="588"/>
                      <a:pt x="1075" y="551"/>
                      <a:pt x="663" y="548"/>
                    </a:cubicBezTo>
                    <a:close/>
                    <a:moveTo>
                      <a:pt x="527" y="670"/>
                    </a:moveTo>
                    <a:lnTo>
                      <a:pt x="527" y="670"/>
                    </a:lnTo>
                    <a:cubicBezTo>
                      <a:pt x="468" y="870"/>
                      <a:pt x="322" y="1128"/>
                      <a:pt x="548" y="1534"/>
                    </a:cubicBezTo>
                    <a:cubicBezTo>
                      <a:pt x="863" y="1218"/>
                      <a:pt x="775" y="993"/>
                      <a:pt x="527" y="67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4" name="Google Shape;4584;p32"/>
              <p:cNvSpPr/>
              <p:nvPr/>
            </p:nvSpPr>
            <p:spPr>
              <a:xfrm>
                <a:off x="6465979" y="2415222"/>
                <a:ext cx="4750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385" h="220" extrusionOk="0">
                    <a:moveTo>
                      <a:pt x="384" y="0"/>
                    </a:moveTo>
                    <a:lnTo>
                      <a:pt x="110" y="110"/>
                    </a:lnTo>
                    <a:lnTo>
                      <a:pt x="1" y="219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5" name="Google Shape;4585;p32"/>
              <p:cNvSpPr/>
              <p:nvPr/>
            </p:nvSpPr>
            <p:spPr>
              <a:xfrm>
                <a:off x="6451835" y="2414556"/>
                <a:ext cx="20283" cy="13415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96" extrusionOk="0">
                    <a:moveTo>
                      <a:pt x="442" y="781"/>
                    </a:moveTo>
                    <a:cubicBezTo>
                      <a:pt x="373" y="823"/>
                      <a:pt x="275" y="891"/>
                      <a:pt x="278" y="891"/>
                    </a:cubicBezTo>
                    <a:cubicBezTo>
                      <a:pt x="279" y="891"/>
                      <a:pt x="309" y="872"/>
                      <a:pt x="384" y="822"/>
                    </a:cubicBezTo>
                    <a:cubicBezTo>
                      <a:pt x="405" y="807"/>
                      <a:pt x="424" y="794"/>
                      <a:pt x="442" y="781"/>
                    </a:cubicBezTo>
                    <a:close/>
                    <a:moveTo>
                      <a:pt x="1644" y="0"/>
                    </a:moveTo>
                    <a:cubicBezTo>
                      <a:pt x="1498" y="98"/>
                      <a:pt x="1180" y="281"/>
                      <a:pt x="842" y="513"/>
                    </a:cubicBezTo>
                    <a:lnTo>
                      <a:pt x="842" y="513"/>
                    </a:lnTo>
                    <a:cubicBezTo>
                      <a:pt x="867" y="497"/>
                      <a:pt x="893" y="480"/>
                      <a:pt x="918" y="465"/>
                    </a:cubicBezTo>
                    <a:lnTo>
                      <a:pt x="918" y="465"/>
                    </a:lnTo>
                    <a:cubicBezTo>
                      <a:pt x="879" y="490"/>
                      <a:pt x="847" y="510"/>
                      <a:pt x="819" y="528"/>
                    </a:cubicBezTo>
                    <a:lnTo>
                      <a:pt x="819" y="528"/>
                    </a:lnTo>
                    <a:cubicBezTo>
                      <a:pt x="827" y="523"/>
                      <a:pt x="834" y="518"/>
                      <a:pt x="842" y="513"/>
                    </a:cubicBezTo>
                    <a:lnTo>
                      <a:pt x="842" y="513"/>
                    </a:lnTo>
                    <a:cubicBezTo>
                      <a:pt x="819" y="527"/>
                      <a:pt x="798" y="541"/>
                      <a:pt x="778" y="554"/>
                    </a:cubicBezTo>
                    <a:lnTo>
                      <a:pt x="778" y="554"/>
                    </a:lnTo>
                    <a:cubicBezTo>
                      <a:pt x="791" y="546"/>
                      <a:pt x="805" y="537"/>
                      <a:pt x="819" y="528"/>
                    </a:cubicBezTo>
                    <a:lnTo>
                      <a:pt x="819" y="528"/>
                    </a:lnTo>
                    <a:cubicBezTo>
                      <a:pt x="784" y="553"/>
                      <a:pt x="748" y="578"/>
                      <a:pt x="713" y="603"/>
                    </a:cubicBezTo>
                    <a:cubicBezTo>
                      <a:pt x="724" y="592"/>
                      <a:pt x="748" y="574"/>
                      <a:pt x="778" y="554"/>
                    </a:cubicBezTo>
                    <a:lnTo>
                      <a:pt x="778" y="554"/>
                    </a:lnTo>
                    <a:cubicBezTo>
                      <a:pt x="695" y="606"/>
                      <a:pt x="627" y="649"/>
                      <a:pt x="442" y="781"/>
                    </a:cubicBezTo>
                    <a:lnTo>
                      <a:pt x="442" y="781"/>
                    </a:lnTo>
                    <a:cubicBezTo>
                      <a:pt x="474" y="761"/>
                      <a:pt x="499" y="747"/>
                      <a:pt x="506" y="747"/>
                    </a:cubicBezTo>
                    <a:cubicBezTo>
                      <a:pt x="511" y="747"/>
                      <a:pt x="508" y="753"/>
                      <a:pt x="494" y="767"/>
                    </a:cubicBezTo>
                    <a:lnTo>
                      <a:pt x="1" y="1096"/>
                    </a:lnTo>
                    <a:lnTo>
                      <a:pt x="1" y="1096"/>
                    </a:lnTo>
                    <a:lnTo>
                      <a:pt x="165" y="1041"/>
                    </a:lnTo>
                    <a:cubicBezTo>
                      <a:pt x="1206" y="274"/>
                      <a:pt x="932" y="493"/>
                      <a:pt x="1644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32"/>
              <p:cNvSpPr/>
              <p:nvPr/>
            </p:nvSpPr>
            <p:spPr>
              <a:xfrm>
                <a:off x="6458575" y="2419859"/>
                <a:ext cx="6095" cy="4039"/>
              </a:xfrm>
              <a:custGeom>
                <a:avLst/>
                <a:gdLst/>
                <a:ahLst/>
                <a:cxnLst/>
                <a:rect l="l" t="t" r="r" b="b"/>
                <a:pathLst>
                  <a:path w="494" h="330" extrusionOk="0">
                    <a:moveTo>
                      <a:pt x="493" y="1"/>
                    </a:moveTo>
                    <a:lnTo>
                      <a:pt x="0" y="329"/>
                    </a:lnTo>
                    <a:cubicBezTo>
                      <a:pt x="219" y="220"/>
                      <a:pt x="439" y="55"/>
                      <a:pt x="493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32"/>
              <p:cNvSpPr/>
              <p:nvPr/>
            </p:nvSpPr>
            <p:spPr>
              <a:xfrm>
                <a:off x="6461269" y="2417208"/>
                <a:ext cx="8118" cy="5373"/>
              </a:xfrm>
              <a:custGeom>
                <a:avLst/>
                <a:gdLst/>
                <a:ahLst/>
                <a:cxnLst/>
                <a:rect l="l" t="t" r="r" b="b"/>
                <a:pathLst>
                  <a:path w="658" h="439" extrusionOk="0">
                    <a:moveTo>
                      <a:pt x="658" y="1"/>
                    </a:moveTo>
                    <a:lnTo>
                      <a:pt x="439" y="110"/>
                    </a:lnTo>
                    <a:cubicBezTo>
                      <a:pt x="384" y="165"/>
                      <a:pt x="55" y="384"/>
                      <a:pt x="0" y="439"/>
                    </a:cubicBezTo>
                    <a:lnTo>
                      <a:pt x="658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32"/>
              <p:cNvSpPr/>
              <p:nvPr/>
            </p:nvSpPr>
            <p:spPr>
              <a:xfrm>
                <a:off x="6465979" y="2418927"/>
                <a:ext cx="1592" cy="95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78" extrusionOk="0">
                    <a:moveTo>
                      <a:pt x="112" y="0"/>
                    </a:moveTo>
                    <a:cubicBezTo>
                      <a:pt x="106" y="0"/>
                      <a:pt x="88" y="7"/>
                      <a:pt x="56" y="23"/>
                    </a:cubicBezTo>
                    <a:lnTo>
                      <a:pt x="1" y="78"/>
                    </a:lnTo>
                    <a:cubicBezTo>
                      <a:pt x="78" y="39"/>
                      <a:pt x="128" y="0"/>
                      <a:pt x="112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9" name="Google Shape;4589;p32"/>
              <p:cNvSpPr/>
              <p:nvPr/>
            </p:nvSpPr>
            <p:spPr>
              <a:xfrm>
                <a:off x="6455882" y="2418152"/>
                <a:ext cx="13016" cy="8446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690" extrusionOk="0">
                    <a:moveTo>
                      <a:pt x="1054" y="0"/>
                    </a:moveTo>
                    <a:cubicBezTo>
                      <a:pt x="1053" y="0"/>
                      <a:pt x="1045" y="5"/>
                      <a:pt x="1026" y="18"/>
                    </a:cubicBezTo>
                    <a:lnTo>
                      <a:pt x="1026" y="18"/>
                    </a:lnTo>
                    <a:cubicBezTo>
                      <a:pt x="1044" y="7"/>
                      <a:pt x="1055" y="0"/>
                      <a:pt x="1054" y="0"/>
                    </a:cubicBezTo>
                    <a:close/>
                    <a:moveTo>
                      <a:pt x="1026" y="18"/>
                    </a:moveTo>
                    <a:cubicBezTo>
                      <a:pt x="994" y="37"/>
                      <a:pt x="939" y="66"/>
                      <a:pt x="877" y="87"/>
                    </a:cubicBezTo>
                    <a:lnTo>
                      <a:pt x="877" y="124"/>
                    </a:lnTo>
                    <a:lnTo>
                      <a:pt x="877" y="124"/>
                    </a:lnTo>
                    <a:cubicBezTo>
                      <a:pt x="899" y="109"/>
                      <a:pt x="917" y="96"/>
                      <a:pt x="931" y="87"/>
                    </a:cubicBezTo>
                    <a:cubicBezTo>
                      <a:pt x="975" y="54"/>
                      <a:pt x="1006" y="32"/>
                      <a:pt x="1026" y="18"/>
                    </a:cubicBezTo>
                    <a:close/>
                    <a:moveTo>
                      <a:pt x="877" y="124"/>
                    </a:moveTo>
                    <a:cubicBezTo>
                      <a:pt x="829" y="156"/>
                      <a:pt x="765" y="199"/>
                      <a:pt x="694" y="248"/>
                    </a:cubicBezTo>
                    <a:lnTo>
                      <a:pt x="694" y="248"/>
                    </a:lnTo>
                    <a:cubicBezTo>
                      <a:pt x="760" y="206"/>
                      <a:pt x="825" y="168"/>
                      <a:pt x="877" y="142"/>
                    </a:cubicBezTo>
                    <a:lnTo>
                      <a:pt x="877" y="124"/>
                    </a:lnTo>
                    <a:close/>
                    <a:moveTo>
                      <a:pt x="694" y="248"/>
                    </a:moveTo>
                    <a:cubicBezTo>
                      <a:pt x="520" y="358"/>
                      <a:pt x="331" y="492"/>
                      <a:pt x="313" y="492"/>
                    </a:cubicBezTo>
                    <a:cubicBezTo>
                      <a:pt x="309" y="492"/>
                      <a:pt x="314" y="486"/>
                      <a:pt x="329" y="470"/>
                    </a:cubicBezTo>
                    <a:lnTo>
                      <a:pt x="329" y="470"/>
                    </a:lnTo>
                    <a:cubicBezTo>
                      <a:pt x="319" y="475"/>
                      <a:pt x="313" y="478"/>
                      <a:pt x="311" y="478"/>
                    </a:cubicBezTo>
                    <a:cubicBezTo>
                      <a:pt x="299" y="478"/>
                      <a:pt x="477" y="362"/>
                      <a:pt x="451" y="362"/>
                    </a:cubicBezTo>
                    <a:cubicBezTo>
                      <a:pt x="441" y="362"/>
                      <a:pt x="407" y="377"/>
                      <a:pt x="329" y="415"/>
                    </a:cubicBezTo>
                    <a:lnTo>
                      <a:pt x="0" y="689"/>
                    </a:lnTo>
                    <a:cubicBezTo>
                      <a:pt x="40" y="689"/>
                      <a:pt x="423" y="432"/>
                      <a:pt x="694" y="248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0" name="Google Shape;4590;p32"/>
              <p:cNvSpPr/>
              <p:nvPr/>
            </p:nvSpPr>
            <p:spPr>
              <a:xfrm>
                <a:off x="6465082" y="2419859"/>
                <a:ext cx="913" cy="306"/>
              </a:xfrm>
              <a:custGeom>
                <a:avLst/>
                <a:gdLst/>
                <a:ahLst/>
                <a:cxnLst/>
                <a:rect l="l" t="t" r="r" b="b"/>
                <a:pathLst>
                  <a:path w="74" h="25" extrusionOk="0">
                    <a:moveTo>
                      <a:pt x="74" y="1"/>
                    </a:moveTo>
                    <a:cubicBezTo>
                      <a:pt x="37" y="1"/>
                      <a:pt x="1" y="25"/>
                      <a:pt x="13" y="25"/>
                    </a:cubicBezTo>
                    <a:cubicBezTo>
                      <a:pt x="19" y="25"/>
                      <a:pt x="37" y="19"/>
                      <a:pt x="74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32"/>
              <p:cNvSpPr/>
              <p:nvPr/>
            </p:nvSpPr>
            <p:spPr>
              <a:xfrm>
                <a:off x="6463286" y="2419193"/>
                <a:ext cx="3393" cy="2032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66" extrusionOk="0">
                    <a:moveTo>
                      <a:pt x="275" y="1"/>
                    </a:moveTo>
                    <a:lnTo>
                      <a:pt x="165" y="56"/>
                    </a:lnTo>
                    <a:lnTo>
                      <a:pt x="1" y="165"/>
                    </a:lnTo>
                    <a:lnTo>
                      <a:pt x="27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32"/>
              <p:cNvSpPr/>
              <p:nvPr/>
            </p:nvSpPr>
            <p:spPr>
              <a:xfrm>
                <a:off x="6453188" y="2419193"/>
                <a:ext cx="14879" cy="10747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878" extrusionOk="0">
                    <a:moveTo>
                      <a:pt x="1205" y="1"/>
                    </a:moveTo>
                    <a:cubicBezTo>
                      <a:pt x="974" y="155"/>
                      <a:pt x="912" y="194"/>
                      <a:pt x="908" y="194"/>
                    </a:cubicBezTo>
                    <a:cubicBezTo>
                      <a:pt x="903" y="194"/>
                      <a:pt x="959" y="153"/>
                      <a:pt x="955" y="153"/>
                    </a:cubicBezTo>
                    <a:lnTo>
                      <a:pt x="955" y="153"/>
                    </a:lnTo>
                    <a:cubicBezTo>
                      <a:pt x="951" y="153"/>
                      <a:pt x="910" y="180"/>
                      <a:pt x="767" y="275"/>
                    </a:cubicBezTo>
                    <a:cubicBezTo>
                      <a:pt x="822" y="275"/>
                      <a:pt x="329" y="603"/>
                      <a:pt x="0" y="877"/>
                    </a:cubicBezTo>
                    <a:lnTo>
                      <a:pt x="219" y="768"/>
                    </a:lnTo>
                    <a:cubicBezTo>
                      <a:pt x="438" y="603"/>
                      <a:pt x="931" y="220"/>
                      <a:pt x="1205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32"/>
              <p:cNvSpPr/>
              <p:nvPr/>
            </p:nvSpPr>
            <p:spPr>
              <a:xfrm>
                <a:off x="6448465" y="2432465"/>
                <a:ext cx="1369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10" extrusionOk="0">
                    <a:moveTo>
                      <a:pt x="1" y="110"/>
                    </a:move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32"/>
              <p:cNvSpPr/>
              <p:nvPr/>
            </p:nvSpPr>
            <p:spPr>
              <a:xfrm>
                <a:off x="6444615" y="2423177"/>
                <a:ext cx="19419" cy="14137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155" extrusionOk="0">
                    <a:moveTo>
                      <a:pt x="1574" y="0"/>
                    </a:moveTo>
                    <a:cubicBezTo>
                      <a:pt x="1574" y="0"/>
                      <a:pt x="1541" y="1"/>
                      <a:pt x="1302" y="175"/>
                    </a:cubicBezTo>
                    <a:lnTo>
                      <a:pt x="1302" y="175"/>
                    </a:lnTo>
                    <a:cubicBezTo>
                      <a:pt x="1309" y="171"/>
                      <a:pt x="1313" y="170"/>
                      <a:pt x="1316" y="170"/>
                    </a:cubicBezTo>
                    <a:cubicBezTo>
                      <a:pt x="1321" y="170"/>
                      <a:pt x="1321" y="175"/>
                      <a:pt x="1326" y="175"/>
                    </a:cubicBezTo>
                    <a:cubicBezTo>
                      <a:pt x="1338" y="175"/>
                      <a:pt x="1380" y="151"/>
                      <a:pt x="1574" y="0"/>
                    </a:cubicBezTo>
                    <a:close/>
                    <a:moveTo>
                      <a:pt x="1302" y="175"/>
                    </a:moveTo>
                    <a:lnTo>
                      <a:pt x="1302" y="175"/>
                    </a:lnTo>
                    <a:cubicBezTo>
                      <a:pt x="1276" y="188"/>
                      <a:pt x="1210" y="237"/>
                      <a:pt x="1026" y="384"/>
                    </a:cubicBezTo>
                    <a:cubicBezTo>
                      <a:pt x="1140" y="295"/>
                      <a:pt x="1230" y="227"/>
                      <a:pt x="1302" y="175"/>
                    </a:cubicBezTo>
                    <a:close/>
                    <a:moveTo>
                      <a:pt x="815" y="501"/>
                    </a:moveTo>
                    <a:lnTo>
                      <a:pt x="752" y="548"/>
                    </a:lnTo>
                    <a:cubicBezTo>
                      <a:pt x="735" y="560"/>
                      <a:pt x="727" y="564"/>
                      <a:pt x="727" y="564"/>
                    </a:cubicBezTo>
                    <a:cubicBezTo>
                      <a:pt x="726" y="564"/>
                      <a:pt x="766" y="536"/>
                      <a:pt x="815" y="501"/>
                    </a:cubicBezTo>
                    <a:close/>
                    <a:moveTo>
                      <a:pt x="443" y="763"/>
                    </a:moveTo>
                    <a:cubicBezTo>
                      <a:pt x="438" y="763"/>
                      <a:pt x="432" y="764"/>
                      <a:pt x="423" y="767"/>
                    </a:cubicBezTo>
                    <a:cubicBezTo>
                      <a:pt x="431" y="767"/>
                      <a:pt x="439" y="766"/>
                      <a:pt x="447" y="764"/>
                    </a:cubicBezTo>
                    <a:lnTo>
                      <a:pt x="447" y="764"/>
                    </a:lnTo>
                    <a:cubicBezTo>
                      <a:pt x="446" y="763"/>
                      <a:pt x="445" y="763"/>
                      <a:pt x="443" y="763"/>
                    </a:cubicBezTo>
                    <a:close/>
                    <a:moveTo>
                      <a:pt x="1409" y="55"/>
                    </a:moveTo>
                    <a:lnTo>
                      <a:pt x="957" y="394"/>
                    </a:lnTo>
                    <a:lnTo>
                      <a:pt x="957" y="394"/>
                    </a:lnTo>
                    <a:cubicBezTo>
                      <a:pt x="931" y="411"/>
                      <a:pt x="883" y="442"/>
                      <a:pt x="807" y="493"/>
                    </a:cubicBezTo>
                    <a:cubicBezTo>
                      <a:pt x="571" y="682"/>
                      <a:pt x="498" y="749"/>
                      <a:pt x="447" y="764"/>
                    </a:cubicBezTo>
                    <a:lnTo>
                      <a:pt x="447" y="764"/>
                    </a:lnTo>
                    <a:cubicBezTo>
                      <a:pt x="491" y="782"/>
                      <a:pt x="0" y="1155"/>
                      <a:pt x="29" y="1155"/>
                    </a:cubicBezTo>
                    <a:cubicBezTo>
                      <a:pt x="31" y="1155"/>
                      <a:pt x="34" y="1154"/>
                      <a:pt x="40" y="1151"/>
                    </a:cubicBezTo>
                    <a:cubicBezTo>
                      <a:pt x="149" y="1096"/>
                      <a:pt x="1135" y="384"/>
                      <a:pt x="1464" y="165"/>
                    </a:cubicBezTo>
                    <a:lnTo>
                      <a:pt x="1464" y="165"/>
                    </a:lnTo>
                    <a:lnTo>
                      <a:pt x="807" y="603"/>
                    </a:lnTo>
                    <a:cubicBezTo>
                      <a:pt x="1026" y="439"/>
                      <a:pt x="1190" y="274"/>
                      <a:pt x="1300" y="274"/>
                    </a:cubicBezTo>
                    <a:cubicBezTo>
                      <a:pt x="1309" y="256"/>
                      <a:pt x="1306" y="248"/>
                      <a:pt x="1294" y="248"/>
                    </a:cubicBezTo>
                    <a:cubicBezTo>
                      <a:pt x="1243" y="248"/>
                      <a:pt x="1035" y="391"/>
                      <a:pt x="1021" y="391"/>
                    </a:cubicBezTo>
                    <a:cubicBezTo>
                      <a:pt x="1019" y="391"/>
                      <a:pt x="1021" y="389"/>
                      <a:pt x="1026" y="384"/>
                    </a:cubicBezTo>
                    <a:lnTo>
                      <a:pt x="1409" y="5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32"/>
              <p:cNvSpPr/>
              <p:nvPr/>
            </p:nvSpPr>
            <p:spPr>
              <a:xfrm>
                <a:off x="6450494" y="2430467"/>
                <a:ext cx="4738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384" h="275" extrusionOk="0">
                    <a:moveTo>
                      <a:pt x="384" y="1"/>
                    </a:moveTo>
                    <a:lnTo>
                      <a:pt x="274" y="56"/>
                    </a:lnTo>
                    <a:lnTo>
                      <a:pt x="0" y="275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6" name="Google Shape;4596;p32"/>
              <p:cNvSpPr/>
              <p:nvPr/>
            </p:nvSpPr>
            <p:spPr>
              <a:xfrm>
                <a:off x="6448711" y="2424340"/>
                <a:ext cx="16606" cy="12191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996" extrusionOk="0">
                    <a:moveTo>
                      <a:pt x="1327" y="1"/>
                    </a:moveTo>
                    <a:cubicBezTo>
                      <a:pt x="1323" y="1"/>
                      <a:pt x="1313" y="5"/>
                      <a:pt x="1295" y="14"/>
                    </a:cubicBezTo>
                    <a:lnTo>
                      <a:pt x="989" y="205"/>
                    </a:lnTo>
                    <a:lnTo>
                      <a:pt x="989" y="205"/>
                    </a:lnTo>
                    <a:cubicBezTo>
                      <a:pt x="1059" y="156"/>
                      <a:pt x="1126" y="109"/>
                      <a:pt x="1186" y="69"/>
                    </a:cubicBezTo>
                    <a:lnTo>
                      <a:pt x="1186" y="69"/>
                    </a:lnTo>
                    <a:cubicBezTo>
                      <a:pt x="1076" y="124"/>
                      <a:pt x="912" y="233"/>
                      <a:pt x="857" y="288"/>
                    </a:cubicBezTo>
                    <a:lnTo>
                      <a:pt x="989" y="205"/>
                    </a:lnTo>
                    <a:lnTo>
                      <a:pt x="989" y="205"/>
                    </a:lnTo>
                    <a:cubicBezTo>
                      <a:pt x="869" y="291"/>
                      <a:pt x="742" y="383"/>
                      <a:pt x="638" y="452"/>
                    </a:cubicBezTo>
                    <a:cubicBezTo>
                      <a:pt x="486" y="574"/>
                      <a:pt x="435" y="620"/>
                      <a:pt x="444" y="620"/>
                    </a:cubicBezTo>
                    <a:cubicBezTo>
                      <a:pt x="466" y="620"/>
                      <a:pt x="887" y="312"/>
                      <a:pt x="967" y="233"/>
                    </a:cubicBezTo>
                    <a:lnTo>
                      <a:pt x="967" y="233"/>
                    </a:lnTo>
                    <a:cubicBezTo>
                      <a:pt x="774" y="426"/>
                      <a:pt x="666" y="492"/>
                      <a:pt x="269" y="766"/>
                    </a:cubicBezTo>
                    <a:lnTo>
                      <a:pt x="269" y="766"/>
                    </a:lnTo>
                    <a:cubicBezTo>
                      <a:pt x="284" y="751"/>
                      <a:pt x="298" y="737"/>
                      <a:pt x="309" y="726"/>
                    </a:cubicBezTo>
                    <a:lnTo>
                      <a:pt x="309" y="726"/>
                    </a:lnTo>
                    <a:cubicBezTo>
                      <a:pt x="279" y="751"/>
                      <a:pt x="252" y="774"/>
                      <a:pt x="227" y="795"/>
                    </a:cubicBezTo>
                    <a:lnTo>
                      <a:pt x="227" y="795"/>
                    </a:lnTo>
                    <a:cubicBezTo>
                      <a:pt x="185" y="825"/>
                      <a:pt x="139" y="856"/>
                      <a:pt x="90" y="890"/>
                    </a:cubicBezTo>
                    <a:cubicBezTo>
                      <a:pt x="102" y="890"/>
                      <a:pt x="115" y="886"/>
                      <a:pt x="130" y="878"/>
                    </a:cubicBezTo>
                    <a:lnTo>
                      <a:pt x="130" y="878"/>
                    </a:lnTo>
                    <a:cubicBezTo>
                      <a:pt x="31" y="964"/>
                      <a:pt x="1" y="996"/>
                      <a:pt x="11" y="996"/>
                    </a:cubicBezTo>
                    <a:cubicBezTo>
                      <a:pt x="36" y="996"/>
                      <a:pt x="315" y="795"/>
                      <a:pt x="419" y="726"/>
                    </a:cubicBezTo>
                    <a:cubicBezTo>
                      <a:pt x="466" y="679"/>
                      <a:pt x="635" y="551"/>
                      <a:pt x="646" y="551"/>
                    </a:cubicBezTo>
                    <a:lnTo>
                      <a:pt x="646" y="551"/>
                    </a:lnTo>
                    <a:cubicBezTo>
                      <a:pt x="648" y="551"/>
                      <a:pt x="646" y="554"/>
                      <a:pt x="638" y="562"/>
                    </a:cubicBezTo>
                    <a:lnTo>
                      <a:pt x="802" y="452"/>
                    </a:lnTo>
                    <a:cubicBezTo>
                      <a:pt x="1171" y="129"/>
                      <a:pt x="1346" y="1"/>
                      <a:pt x="1327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32"/>
              <p:cNvSpPr/>
              <p:nvPr/>
            </p:nvSpPr>
            <p:spPr>
              <a:xfrm>
                <a:off x="6463286" y="2423153"/>
                <a:ext cx="2356" cy="2044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67" extrusionOk="0">
                    <a:moveTo>
                      <a:pt x="177" y="0"/>
                    </a:moveTo>
                    <a:cubicBezTo>
                      <a:pt x="170" y="0"/>
                      <a:pt x="133" y="18"/>
                      <a:pt x="56" y="57"/>
                    </a:cubicBezTo>
                    <a:cubicBezTo>
                      <a:pt x="110" y="57"/>
                      <a:pt x="110" y="57"/>
                      <a:pt x="1" y="167"/>
                    </a:cubicBezTo>
                    <a:cubicBezTo>
                      <a:pt x="107" y="61"/>
                      <a:pt x="190" y="0"/>
                      <a:pt x="177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8" name="Google Shape;4598;p32"/>
              <p:cNvSpPr/>
              <p:nvPr/>
            </p:nvSpPr>
            <p:spPr>
              <a:xfrm>
                <a:off x="6453852" y="2432622"/>
                <a:ext cx="691" cy="514"/>
              </a:xfrm>
              <a:custGeom>
                <a:avLst/>
                <a:gdLst/>
                <a:ahLst/>
                <a:cxnLst/>
                <a:rect l="l" t="t" r="r" b="b"/>
                <a:pathLst>
                  <a:path w="56" h="42" extrusionOk="0">
                    <a:moveTo>
                      <a:pt x="49" y="1"/>
                    </a:moveTo>
                    <a:cubicBezTo>
                      <a:pt x="42" y="1"/>
                      <a:pt x="28" y="15"/>
                      <a:pt x="1" y="42"/>
                    </a:cubicBezTo>
                    <a:lnTo>
                      <a:pt x="56" y="42"/>
                    </a:lnTo>
                    <a:cubicBezTo>
                      <a:pt x="56" y="15"/>
                      <a:pt x="56" y="1"/>
                      <a:pt x="49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9" name="Google Shape;4599;p32"/>
              <p:cNvSpPr/>
              <p:nvPr/>
            </p:nvSpPr>
            <p:spPr>
              <a:xfrm>
                <a:off x="6461945" y="2424497"/>
                <a:ext cx="3393" cy="270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1" extrusionOk="0">
                    <a:moveTo>
                      <a:pt x="274" y="1"/>
                    </a:moveTo>
                    <a:lnTo>
                      <a:pt x="122" y="123"/>
                    </a:lnTo>
                    <a:lnTo>
                      <a:pt x="122" y="123"/>
                    </a:lnTo>
                    <a:cubicBezTo>
                      <a:pt x="235" y="55"/>
                      <a:pt x="274" y="48"/>
                      <a:pt x="274" y="1"/>
                    </a:cubicBezTo>
                    <a:close/>
                    <a:moveTo>
                      <a:pt x="122" y="123"/>
                    </a:moveTo>
                    <a:lnTo>
                      <a:pt x="122" y="123"/>
                    </a:lnTo>
                    <a:cubicBezTo>
                      <a:pt x="102" y="135"/>
                      <a:pt x="80" y="149"/>
                      <a:pt x="55" y="165"/>
                    </a:cubicBezTo>
                    <a:lnTo>
                      <a:pt x="0" y="220"/>
                    </a:lnTo>
                    <a:lnTo>
                      <a:pt x="122" y="123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0" name="Google Shape;4600;p32"/>
              <p:cNvSpPr/>
              <p:nvPr/>
            </p:nvSpPr>
            <p:spPr>
              <a:xfrm>
                <a:off x="6450174" y="2424158"/>
                <a:ext cx="23306" cy="16451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44" extrusionOk="0">
                    <a:moveTo>
                      <a:pt x="840" y="680"/>
                    </a:moveTo>
                    <a:lnTo>
                      <a:pt x="807" y="700"/>
                    </a:lnTo>
                    <a:lnTo>
                      <a:pt x="807" y="700"/>
                    </a:lnTo>
                    <a:cubicBezTo>
                      <a:pt x="816" y="695"/>
                      <a:pt x="826" y="689"/>
                      <a:pt x="840" y="680"/>
                    </a:cubicBezTo>
                    <a:close/>
                    <a:moveTo>
                      <a:pt x="807" y="700"/>
                    </a:moveTo>
                    <a:cubicBezTo>
                      <a:pt x="779" y="714"/>
                      <a:pt x="766" y="714"/>
                      <a:pt x="738" y="741"/>
                    </a:cubicBezTo>
                    <a:lnTo>
                      <a:pt x="807" y="700"/>
                    </a:lnTo>
                    <a:close/>
                    <a:moveTo>
                      <a:pt x="808" y="744"/>
                    </a:moveTo>
                    <a:lnTo>
                      <a:pt x="808" y="744"/>
                    </a:lnTo>
                    <a:cubicBezTo>
                      <a:pt x="755" y="777"/>
                      <a:pt x="696" y="812"/>
                      <a:pt x="629" y="851"/>
                    </a:cubicBezTo>
                    <a:cubicBezTo>
                      <a:pt x="629" y="855"/>
                      <a:pt x="631" y="857"/>
                      <a:pt x="635" y="857"/>
                    </a:cubicBezTo>
                    <a:cubicBezTo>
                      <a:pt x="657" y="857"/>
                      <a:pt x="731" y="804"/>
                      <a:pt x="808" y="744"/>
                    </a:cubicBezTo>
                    <a:close/>
                    <a:moveTo>
                      <a:pt x="576" y="852"/>
                    </a:moveTo>
                    <a:cubicBezTo>
                      <a:pt x="496" y="907"/>
                      <a:pt x="475" y="919"/>
                      <a:pt x="471" y="919"/>
                    </a:cubicBezTo>
                    <a:cubicBezTo>
                      <a:pt x="469" y="919"/>
                      <a:pt x="475" y="913"/>
                      <a:pt x="475" y="913"/>
                    </a:cubicBezTo>
                    <a:lnTo>
                      <a:pt x="475" y="913"/>
                    </a:lnTo>
                    <a:cubicBezTo>
                      <a:pt x="475" y="913"/>
                      <a:pt x="457" y="929"/>
                      <a:pt x="355" y="1015"/>
                    </a:cubicBezTo>
                    <a:cubicBezTo>
                      <a:pt x="442" y="952"/>
                      <a:pt x="515" y="897"/>
                      <a:pt x="576" y="852"/>
                    </a:cubicBezTo>
                    <a:close/>
                    <a:moveTo>
                      <a:pt x="694" y="962"/>
                    </a:moveTo>
                    <a:lnTo>
                      <a:pt x="694" y="962"/>
                    </a:lnTo>
                    <a:cubicBezTo>
                      <a:pt x="371" y="1163"/>
                      <a:pt x="400" y="1134"/>
                      <a:pt x="355" y="1179"/>
                    </a:cubicBezTo>
                    <a:cubicBezTo>
                      <a:pt x="603" y="1030"/>
                      <a:pt x="717" y="971"/>
                      <a:pt x="694" y="962"/>
                    </a:cubicBezTo>
                    <a:close/>
                    <a:moveTo>
                      <a:pt x="1362" y="0"/>
                    </a:moveTo>
                    <a:cubicBezTo>
                      <a:pt x="1334" y="0"/>
                      <a:pt x="852" y="371"/>
                      <a:pt x="796" y="371"/>
                    </a:cubicBezTo>
                    <a:cubicBezTo>
                      <a:pt x="790" y="371"/>
                      <a:pt x="788" y="367"/>
                      <a:pt x="793" y="358"/>
                    </a:cubicBezTo>
                    <a:lnTo>
                      <a:pt x="793" y="358"/>
                    </a:lnTo>
                    <a:cubicBezTo>
                      <a:pt x="410" y="686"/>
                      <a:pt x="629" y="522"/>
                      <a:pt x="355" y="796"/>
                    </a:cubicBezTo>
                    <a:cubicBezTo>
                      <a:pt x="273" y="851"/>
                      <a:pt x="238" y="868"/>
                      <a:pt x="226" y="868"/>
                    </a:cubicBezTo>
                    <a:cubicBezTo>
                      <a:pt x="206" y="868"/>
                      <a:pt x="248" y="820"/>
                      <a:pt x="233" y="820"/>
                    </a:cubicBezTo>
                    <a:cubicBezTo>
                      <a:pt x="221" y="820"/>
                      <a:pt x="172" y="851"/>
                      <a:pt x="26" y="960"/>
                    </a:cubicBezTo>
                    <a:cubicBezTo>
                      <a:pt x="1" y="993"/>
                      <a:pt x="0" y="1008"/>
                      <a:pt x="17" y="1008"/>
                    </a:cubicBezTo>
                    <a:cubicBezTo>
                      <a:pt x="114" y="1008"/>
                      <a:pt x="780" y="560"/>
                      <a:pt x="1012" y="467"/>
                    </a:cubicBezTo>
                    <a:lnTo>
                      <a:pt x="1012" y="467"/>
                    </a:lnTo>
                    <a:lnTo>
                      <a:pt x="629" y="741"/>
                    </a:lnTo>
                    <a:cubicBezTo>
                      <a:pt x="733" y="679"/>
                      <a:pt x="805" y="640"/>
                      <a:pt x="822" y="640"/>
                    </a:cubicBezTo>
                    <a:cubicBezTo>
                      <a:pt x="843" y="640"/>
                      <a:pt x="777" y="701"/>
                      <a:pt x="576" y="852"/>
                    </a:cubicBezTo>
                    <a:lnTo>
                      <a:pt x="576" y="852"/>
                    </a:lnTo>
                    <a:cubicBezTo>
                      <a:pt x="647" y="802"/>
                      <a:pt x="764" y="718"/>
                      <a:pt x="957" y="577"/>
                    </a:cubicBezTo>
                    <a:lnTo>
                      <a:pt x="957" y="577"/>
                    </a:lnTo>
                    <a:cubicBezTo>
                      <a:pt x="902" y="631"/>
                      <a:pt x="866" y="662"/>
                      <a:pt x="840" y="680"/>
                    </a:cubicBezTo>
                    <a:lnTo>
                      <a:pt x="840" y="680"/>
                    </a:lnTo>
                    <a:lnTo>
                      <a:pt x="1012" y="577"/>
                    </a:lnTo>
                    <a:lnTo>
                      <a:pt x="1012" y="577"/>
                    </a:lnTo>
                    <a:cubicBezTo>
                      <a:pt x="1012" y="577"/>
                      <a:pt x="907" y="666"/>
                      <a:pt x="808" y="744"/>
                    </a:cubicBezTo>
                    <a:lnTo>
                      <a:pt x="808" y="744"/>
                    </a:lnTo>
                    <a:cubicBezTo>
                      <a:pt x="1056" y="590"/>
                      <a:pt x="1170" y="483"/>
                      <a:pt x="1395" y="303"/>
                    </a:cubicBezTo>
                    <a:lnTo>
                      <a:pt x="1395" y="303"/>
                    </a:lnTo>
                    <a:cubicBezTo>
                      <a:pt x="1283" y="399"/>
                      <a:pt x="1175" y="491"/>
                      <a:pt x="1071" y="578"/>
                    </a:cubicBezTo>
                    <a:lnTo>
                      <a:pt x="1071" y="578"/>
                    </a:lnTo>
                    <a:cubicBezTo>
                      <a:pt x="1077" y="588"/>
                      <a:pt x="998" y="648"/>
                      <a:pt x="890" y="727"/>
                    </a:cubicBezTo>
                    <a:lnTo>
                      <a:pt x="890" y="727"/>
                    </a:lnTo>
                    <a:cubicBezTo>
                      <a:pt x="949" y="679"/>
                      <a:pt x="1009" y="629"/>
                      <a:pt x="1071" y="578"/>
                    </a:cubicBezTo>
                    <a:lnTo>
                      <a:pt x="1071" y="578"/>
                    </a:lnTo>
                    <a:cubicBezTo>
                      <a:pt x="1070" y="577"/>
                      <a:pt x="1069" y="577"/>
                      <a:pt x="1067" y="577"/>
                    </a:cubicBezTo>
                    <a:cubicBezTo>
                      <a:pt x="1006" y="637"/>
                      <a:pt x="880" y="730"/>
                      <a:pt x="796" y="793"/>
                    </a:cubicBezTo>
                    <a:lnTo>
                      <a:pt x="796" y="793"/>
                    </a:lnTo>
                    <a:cubicBezTo>
                      <a:pt x="829" y="770"/>
                      <a:pt x="860" y="748"/>
                      <a:pt x="890" y="727"/>
                    </a:cubicBezTo>
                    <a:lnTo>
                      <a:pt x="890" y="727"/>
                    </a:lnTo>
                    <a:cubicBezTo>
                      <a:pt x="834" y="771"/>
                      <a:pt x="779" y="815"/>
                      <a:pt x="725" y="857"/>
                    </a:cubicBezTo>
                    <a:lnTo>
                      <a:pt x="725" y="857"/>
                    </a:lnTo>
                    <a:cubicBezTo>
                      <a:pt x="721" y="858"/>
                      <a:pt x="718" y="859"/>
                      <a:pt x="717" y="859"/>
                    </a:cubicBezTo>
                    <a:cubicBezTo>
                      <a:pt x="709" y="859"/>
                      <a:pt x="745" y="832"/>
                      <a:pt x="796" y="793"/>
                    </a:cubicBezTo>
                    <a:lnTo>
                      <a:pt x="796" y="793"/>
                    </a:lnTo>
                    <a:cubicBezTo>
                      <a:pt x="662" y="889"/>
                      <a:pt x="508" y="996"/>
                      <a:pt x="410" y="1070"/>
                    </a:cubicBezTo>
                    <a:cubicBezTo>
                      <a:pt x="396" y="1079"/>
                      <a:pt x="390" y="1083"/>
                      <a:pt x="390" y="1083"/>
                    </a:cubicBezTo>
                    <a:cubicBezTo>
                      <a:pt x="391" y="1083"/>
                      <a:pt x="488" y="1021"/>
                      <a:pt x="598" y="951"/>
                    </a:cubicBezTo>
                    <a:lnTo>
                      <a:pt x="598" y="951"/>
                    </a:lnTo>
                    <a:lnTo>
                      <a:pt x="355" y="1124"/>
                    </a:lnTo>
                    <a:cubicBezTo>
                      <a:pt x="442" y="1066"/>
                      <a:pt x="530" y="1004"/>
                      <a:pt x="619" y="937"/>
                    </a:cubicBezTo>
                    <a:lnTo>
                      <a:pt x="619" y="937"/>
                    </a:lnTo>
                    <a:cubicBezTo>
                      <a:pt x="612" y="942"/>
                      <a:pt x="605" y="946"/>
                      <a:pt x="598" y="951"/>
                    </a:cubicBezTo>
                    <a:lnTo>
                      <a:pt x="598" y="951"/>
                    </a:lnTo>
                    <a:lnTo>
                      <a:pt x="660" y="906"/>
                    </a:lnTo>
                    <a:lnTo>
                      <a:pt x="660" y="906"/>
                    </a:lnTo>
                    <a:cubicBezTo>
                      <a:pt x="647" y="917"/>
                      <a:pt x="633" y="927"/>
                      <a:pt x="619" y="937"/>
                    </a:cubicBezTo>
                    <a:lnTo>
                      <a:pt x="619" y="937"/>
                    </a:lnTo>
                    <a:cubicBezTo>
                      <a:pt x="733" y="864"/>
                      <a:pt x="857" y="785"/>
                      <a:pt x="901" y="758"/>
                    </a:cubicBezTo>
                    <a:lnTo>
                      <a:pt x="901" y="758"/>
                    </a:lnTo>
                    <a:lnTo>
                      <a:pt x="848" y="796"/>
                    </a:lnTo>
                    <a:cubicBezTo>
                      <a:pt x="899" y="762"/>
                      <a:pt x="920" y="747"/>
                      <a:pt x="918" y="747"/>
                    </a:cubicBezTo>
                    <a:lnTo>
                      <a:pt x="918" y="747"/>
                    </a:lnTo>
                    <a:cubicBezTo>
                      <a:pt x="918" y="747"/>
                      <a:pt x="912" y="751"/>
                      <a:pt x="901" y="758"/>
                    </a:cubicBezTo>
                    <a:lnTo>
                      <a:pt x="901" y="758"/>
                    </a:lnTo>
                    <a:lnTo>
                      <a:pt x="1231" y="522"/>
                    </a:lnTo>
                    <a:cubicBezTo>
                      <a:pt x="1240" y="518"/>
                      <a:pt x="1245" y="516"/>
                      <a:pt x="1248" y="516"/>
                    </a:cubicBezTo>
                    <a:cubicBezTo>
                      <a:pt x="1278" y="516"/>
                      <a:pt x="1057" y="709"/>
                      <a:pt x="1047" y="709"/>
                    </a:cubicBezTo>
                    <a:cubicBezTo>
                      <a:pt x="1045" y="709"/>
                      <a:pt x="1051" y="702"/>
                      <a:pt x="1067" y="686"/>
                    </a:cubicBezTo>
                    <a:lnTo>
                      <a:pt x="1067" y="686"/>
                    </a:lnTo>
                    <a:cubicBezTo>
                      <a:pt x="574" y="1015"/>
                      <a:pt x="629" y="960"/>
                      <a:pt x="410" y="1124"/>
                    </a:cubicBezTo>
                    <a:cubicBezTo>
                      <a:pt x="300" y="1179"/>
                      <a:pt x="245" y="1234"/>
                      <a:pt x="81" y="1343"/>
                    </a:cubicBezTo>
                    <a:cubicBezTo>
                      <a:pt x="293" y="1217"/>
                      <a:pt x="570" y="1024"/>
                      <a:pt x="786" y="893"/>
                    </a:cubicBezTo>
                    <a:lnTo>
                      <a:pt x="786" y="893"/>
                    </a:lnTo>
                    <a:cubicBezTo>
                      <a:pt x="756" y="912"/>
                      <a:pt x="723" y="934"/>
                      <a:pt x="683" y="960"/>
                    </a:cubicBezTo>
                    <a:cubicBezTo>
                      <a:pt x="688" y="960"/>
                      <a:pt x="692" y="961"/>
                      <a:pt x="694" y="962"/>
                    </a:cubicBezTo>
                    <a:lnTo>
                      <a:pt x="694" y="962"/>
                    </a:lnTo>
                    <a:cubicBezTo>
                      <a:pt x="764" y="918"/>
                      <a:pt x="850" y="864"/>
                      <a:pt x="957" y="796"/>
                    </a:cubicBezTo>
                    <a:lnTo>
                      <a:pt x="957" y="796"/>
                    </a:lnTo>
                    <a:cubicBezTo>
                      <a:pt x="907" y="821"/>
                      <a:pt x="849" y="854"/>
                      <a:pt x="786" y="893"/>
                    </a:cubicBezTo>
                    <a:lnTo>
                      <a:pt x="786" y="893"/>
                    </a:lnTo>
                    <a:cubicBezTo>
                      <a:pt x="1003" y="752"/>
                      <a:pt x="983" y="783"/>
                      <a:pt x="1176" y="686"/>
                    </a:cubicBezTo>
                    <a:cubicBezTo>
                      <a:pt x="1395" y="577"/>
                      <a:pt x="1560" y="467"/>
                      <a:pt x="1888" y="248"/>
                    </a:cubicBezTo>
                    <a:cubicBezTo>
                      <a:pt x="1888" y="243"/>
                      <a:pt x="1885" y="241"/>
                      <a:pt x="1878" y="241"/>
                    </a:cubicBezTo>
                    <a:cubicBezTo>
                      <a:pt x="1849" y="241"/>
                      <a:pt x="1761" y="286"/>
                      <a:pt x="1683" y="330"/>
                    </a:cubicBezTo>
                    <a:lnTo>
                      <a:pt x="1683" y="330"/>
                    </a:lnTo>
                    <a:lnTo>
                      <a:pt x="1888" y="193"/>
                    </a:lnTo>
                    <a:lnTo>
                      <a:pt x="1888" y="193"/>
                    </a:lnTo>
                    <a:cubicBezTo>
                      <a:pt x="1748" y="263"/>
                      <a:pt x="1563" y="356"/>
                      <a:pt x="1520" y="356"/>
                    </a:cubicBezTo>
                    <a:cubicBezTo>
                      <a:pt x="1495" y="356"/>
                      <a:pt x="1516" y="327"/>
                      <a:pt x="1614" y="248"/>
                    </a:cubicBezTo>
                    <a:cubicBezTo>
                      <a:pt x="1644" y="233"/>
                      <a:pt x="1654" y="227"/>
                      <a:pt x="1649" y="227"/>
                    </a:cubicBezTo>
                    <a:cubicBezTo>
                      <a:pt x="1636" y="227"/>
                      <a:pt x="1516" y="277"/>
                      <a:pt x="1395" y="358"/>
                    </a:cubicBezTo>
                    <a:cubicBezTo>
                      <a:pt x="1560" y="193"/>
                      <a:pt x="1176" y="358"/>
                      <a:pt x="1450" y="84"/>
                    </a:cubicBezTo>
                    <a:lnTo>
                      <a:pt x="1450" y="84"/>
                    </a:lnTo>
                    <a:lnTo>
                      <a:pt x="793" y="522"/>
                    </a:lnTo>
                    <a:cubicBezTo>
                      <a:pt x="1122" y="303"/>
                      <a:pt x="793" y="522"/>
                      <a:pt x="1176" y="248"/>
                    </a:cubicBezTo>
                    <a:cubicBezTo>
                      <a:pt x="1373" y="91"/>
                      <a:pt x="1421" y="47"/>
                      <a:pt x="1410" y="47"/>
                    </a:cubicBezTo>
                    <a:cubicBezTo>
                      <a:pt x="1396" y="47"/>
                      <a:pt x="1280" y="123"/>
                      <a:pt x="1260" y="123"/>
                    </a:cubicBezTo>
                    <a:cubicBezTo>
                      <a:pt x="1252" y="123"/>
                      <a:pt x="1257" y="112"/>
                      <a:pt x="1286" y="84"/>
                    </a:cubicBezTo>
                    <a:lnTo>
                      <a:pt x="1286" y="84"/>
                    </a:lnTo>
                    <a:cubicBezTo>
                      <a:pt x="1176" y="139"/>
                      <a:pt x="683" y="577"/>
                      <a:pt x="574" y="631"/>
                    </a:cubicBezTo>
                    <a:cubicBezTo>
                      <a:pt x="1231" y="139"/>
                      <a:pt x="519" y="631"/>
                      <a:pt x="1341" y="29"/>
                    </a:cubicBezTo>
                    <a:cubicBezTo>
                      <a:pt x="1361" y="9"/>
                      <a:pt x="1367" y="0"/>
                      <a:pt x="1362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32"/>
              <p:cNvSpPr/>
              <p:nvPr/>
            </p:nvSpPr>
            <p:spPr>
              <a:xfrm>
                <a:off x="6448465" y="2440420"/>
                <a:ext cx="2714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11" extrusionOk="0">
                    <a:moveTo>
                      <a:pt x="220" y="0"/>
                    </a:moveTo>
                    <a:lnTo>
                      <a:pt x="1" y="110"/>
                    </a:lnTo>
                    <a:cubicBezTo>
                      <a:pt x="37" y="110"/>
                      <a:pt x="74" y="86"/>
                      <a:pt x="78" y="86"/>
                    </a:cubicBezTo>
                    <a:lnTo>
                      <a:pt x="78" y="86"/>
                    </a:lnTo>
                    <a:cubicBezTo>
                      <a:pt x="80" y="86"/>
                      <a:pt x="74" y="92"/>
                      <a:pt x="56" y="110"/>
                    </a:cubicBez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32"/>
              <p:cNvSpPr/>
              <p:nvPr/>
            </p:nvSpPr>
            <p:spPr>
              <a:xfrm>
                <a:off x="6453852" y="2438434"/>
                <a:ext cx="691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56" h="55" extrusionOk="0">
                    <a:moveTo>
                      <a:pt x="56" y="0"/>
                    </a:moveTo>
                    <a:lnTo>
                      <a:pt x="1" y="5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32"/>
              <p:cNvSpPr/>
              <p:nvPr/>
            </p:nvSpPr>
            <p:spPr>
              <a:xfrm>
                <a:off x="6470026" y="2427161"/>
                <a:ext cx="691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56" h="55" extrusionOk="0">
                    <a:moveTo>
                      <a:pt x="55" y="0"/>
                    </a:moveTo>
                    <a:lnTo>
                      <a:pt x="0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4" name="Google Shape;4604;p32"/>
              <p:cNvSpPr/>
              <p:nvPr/>
            </p:nvSpPr>
            <p:spPr>
              <a:xfrm>
                <a:off x="6449818" y="2437768"/>
                <a:ext cx="4738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384" h="275" extrusionOk="0">
                    <a:moveTo>
                      <a:pt x="384" y="0"/>
                    </a:moveTo>
                    <a:cubicBezTo>
                      <a:pt x="219" y="110"/>
                      <a:pt x="55" y="219"/>
                      <a:pt x="0" y="274"/>
                    </a:cubicBez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5" name="Google Shape;4605;p32"/>
              <p:cNvSpPr/>
              <p:nvPr/>
            </p:nvSpPr>
            <p:spPr>
              <a:xfrm>
                <a:off x="6450494" y="2437102"/>
                <a:ext cx="4059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329" h="220" extrusionOk="0">
                    <a:moveTo>
                      <a:pt x="329" y="1"/>
                    </a:moveTo>
                    <a:lnTo>
                      <a:pt x="329" y="1"/>
                    </a:lnTo>
                    <a:cubicBezTo>
                      <a:pt x="219" y="55"/>
                      <a:pt x="110" y="110"/>
                      <a:pt x="0" y="220"/>
                    </a:cubicBezTo>
                    <a:lnTo>
                      <a:pt x="0" y="220"/>
                    </a:lnTo>
                    <a:cubicBezTo>
                      <a:pt x="0" y="219"/>
                      <a:pt x="110" y="110"/>
                      <a:pt x="329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6" name="Google Shape;4606;p32"/>
              <p:cNvSpPr/>
              <p:nvPr/>
            </p:nvSpPr>
            <p:spPr>
              <a:xfrm>
                <a:off x="6449818" y="2439088"/>
                <a:ext cx="3393" cy="2032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66" extrusionOk="0">
                    <a:moveTo>
                      <a:pt x="274" y="1"/>
                    </a:moveTo>
                    <a:lnTo>
                      <a:pt x="0" y="165"/>
                    </a:lnTo>
                    <a:lnTo>
                      <a:pt x="0" y="165"/>
                    </a:lnTo>
                    <a:lnTo>
                      <a:pt x="165" y="110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7" name="Google Shape;4607;p32"/>
              <p:cNvSpPr/>
              <p:nvPr/>
            </p:nvSpPr>
            <p:spPr>
              <a:xfrm>
                <a:off x="6455205" y="2426507"/>
                <a:ext cx="27722" cy="12069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986" extrusionOk="0">
                    <a:moveTo>
                      <a:pt x="1153" y="382"/>
                    </a:moveTo>
                    <a:cubicBezTo>
                      <a:pt x="1153" y="382"/>
                      <a:pt x="1152" y="382"/>
                      <a:pt x="1151" y="383"/>
                    </a:cubicBezTo>
                    <a:lnTo>
                      <a:pt x="1096" y="383"/>
                    </a:lnTo>
                    <a:cubicBezTo>
                      <a:pt x="1114" y="383"/>
                      <a:pt x="1134" y="382"/>
                      <a:pt x="1153" y="382"/>
                    </a:cubicBezTo>
                    <a:close/>
                    <a:moveTo>
                      <a:pt x="1096" y="383"/>
                    </a:moveTo>
                    <a:lnTo>
                      <a:pt x="1096" y="383"/>
                    </a:lnTo>
                    <a:cubicBezTo>
                      <a:pt x="1054" y="399"/>
                      <a:pt x="1017" y="413"/>
                      <a:pt x="983" y="425"/>
                    </a:cubicBezTo>
                    <a:lnTo>
                      <a:pt x="983" y="425"/>
                    </a:lnTo>
                    <a:cubicBezTo>
                      <a:pt x="996" y="418"/>
                      <a:pt x="1010" y="411"/>
                      <a:pt x="1023" y="404"/>
                    </a:cubicBezTo>
                    <a:lnTo>
                      <a:pt x="1023" y="404"/>
                    </a:lnTo>
                    <a:cubicBezTo>
                      <a:pt x="1004" y="409"/>
                      <a:pt x="986" y="415"/>
                      <a:pt x="968" y="420"/>
                    </a:cubicBezTo>
                    <a:lnTo>
                      <a:pt x="968" y="420"/>
                    </a:lnTo>
                    <a:cubicBezTo>
                      <a:pt x="974" y="417"/>
                      <a:pt x="980" y="413"/>
                      <a:pt x="986" y="410"/>
                    </a:cubicBezTo>
                    <a:lnTo>
                      <a:pt x="986" y="410"/>
                    </a:lnTo>
                    <a:cubicBezTo>
                      <a:pt x="1002" y="406"/>
                      <a:pt x="1019" y="402"/>
                      <a:pt x="1033" y="398"/>
                    </a:cubicBezTo>
                    <a:lnTo>
                      <a:pt x="1033" y="398"/>
                    </a:lnTo>
                    <a:cubicBezTo>
                      <a:pt x="1030" y="400"/>
                      <a:pt x="1026" y="402"/>
                      <a:pt x="1023" y="404"/>
                    </a:cubicBezTo>
                    <a:lnTo>
                      <a:pt x="1023" y="404"/>
                    </a:lnTo>
                    <a:cubicBezTo>
                      <a:pt x="1046" y="397"/>
                      <a:pt x="1070" y="390"/>
                      <a:pt x="1096" y="383"/>
                    </a:cubicBezTo>
                    <a:close/>
                    <a:moveTo>
                      <a:pt x="773" y="487"/>
                    </a:moveTo>
                    <a:lnTo>
                      <a:pt x="767" y="492"/>
                    </a:lnTo>
                    <a:cubicBezTo>
                      <a:pt x="747" y="492"/>
                      <a:pt x="749" y="492"/>
                      <a:pt x="773" y="487"/>
                    </a:cubicBezTo>
                    <a:close/>
                    <a:moveTo>
                      <a:pt x="713" y="492"/>
                    </a:moveTo>
                    <a:lnTo>
                      <a:pt x="689" y="516"/>
                    </a:lnTo>
                    <a:lnTo>
                      <a:pt x="713" y="492"/>
                    </a:lnTo>
                    <a:close/>
                    <a:moveTo>
                      <a:pt x="689" y="516"/>
                    </a:moveTo>
                    <a:lnTo>
                      <a:pt x="689" y="516"/>
                    </a:lnTo>
                    <a:cubicBezTo>
                      <a:pt x="641" y="537"/>
                      <a:pt x="634" y="547"/>
                      <a:pt x="658" y="547"/>
                    </a:cubicBezTo>
                    <a:lnTo>
                      <a:pt x="689" y="516"/>
                    </a:lnTo>
                    <a:close/>
                    <a:moveTo>
                      <a:pt x="1696" y="0"/>
                    </a:moveTo>
                    <a:lnTo>
                      <a:pt x="1696" y="0"/>
                    </a:lnTo>
                    <a:cubicBezTo>
                      <a:pt x="1600" y="48"/>
                      <a:pt x="1347" y="175"/>
                      <a:pt x="1313" y="175"/>
                    </a:cubicBezTo>
                    <a:cubicBezTo>
                      <a:pt x="1307" y="175"/>
                      <a:pt x="1307" y="171"/>
                      <a:pt x="1315" y="164"/>
                    </a:cubicBezTo>
                    <a:lnTo>
                      <a:pt x="1315" y="164"/>
                    </a:lnTo>
                    <a:cubicBezTo>
                      <a:pt x="1198" y="251"/>
                      <a:pt x="1034" y="355"/>
                      <a:pt x="898" y="432"/>
                    </a:cubicBezTo>
                    <a:lnTo>
                      <a:pt x="898" y="432"/>
                    </a:lnTo>
                    <a:cubicBezTo>
                      <a:pt x="905" y="430"/>
                      <a:pt x="913" y="428"/>
                      <a:pt x="921" y="426"/>
                    </a:cubicBezTo>
                    <a:lnTo>
                      <a:pt x="921" y="426"/>
                    </a:lnTo>
                    <a:cubicBezTo>
                      <a:pt x="917" y="430"/>
                      <a:pt x="916" y="433"/>
                      <a:pt x="919" y="435"/>
                    </a:cubicBezTo>
                    <a:lnTo>
                      <a:pt x="919" y="435"/>
                    </a:lnTo>
                    <a:cubicBezTo>
                      <a:pt x="935" y="430"/>
                      <a:pt x="951" y="425"/>
                      <a:pt x="968" y="420"/>
                    </a:cubicBezTo>
                    <a:lnTo>
                      <a:pt x="968" y="420"/>
                    </a:lnTo>
                    <a:cubicBezTo>
                      <a:pt x="959" y="425"/>
                      <a:pt x="950" y="431"/>
                      <a:pt x="940" y="436"/>
                    </a:cubicBezTo>
                    <a:lnTo>
                      <a:pt x="940" y="436"/>
                    </a:lnTo>
                    <a:cubicBezTo>
                      <a:pt x="937" y="437"/>
                      <a:pt x="934" y="437"/>
                      <a:pt x="932" y="437"/>
                    </a:cubicBezTo>
                    <a:cubicBezTo>
                      <a:pt x="925" y="437"/>
                      <a:pt x="921" y="437"/>
                      <a:pt x="919" y="435"/>
                    </a:cubicBezTo>
                    <a:lnTo>
                      <a:pt x="919" y="435"/>
                    </a:lnTo>
                    <a:cubicBezTo>
                      <a:pt x="897" y="442"/>
                      <a:pt x="877" y="448"/>
                      <a:pt x="859" y="454"/>
                    </a:cubicBezTo>
                    <a:lnTo>
                      <a:pt x="859" y="454"/>
                    </a:lnTo>
                    <a:cubicBezTo>
                      <a:pt x="872" y="447"/>
                      <a:pt x="885" y="440"/>
                      <a:pt x="898" y="432"/>
                    </a:cubicBezTo>
                    <a:lnTo>
                      <a:pt x="898" y="432"/>
                    </a:lnTo>
                    <a:cubicBezTo>
                      <a:pt x="885" y="435"/>
                      <a:pt x="877" y="437"/>
                      <a:pt x="877" y="437"/>
                    </a:cubicBezTo>
                    <a:lnTo>
                      <a:pt x="822" y="437"/>
                    </a:lnTo>
                    <a:lnTo>
                      <a:pt x="778" y="482"/>
                    </a:lnTo>
                    <a:lnTo>
                      <a:pt x="778" y="482"/>
                    </a:lnTo>
                    <a:cubicBezTo>
                      <a:pt x="740" y="495"/>
                      <a:pt x="710" y="506"/>
                      <a:pt x="689" y="516"/>
                    </a:cubicBezTo>
                    <a:lnTo>
                      <a:pt x="689" y="516"/>
                    </a:lnTo>
                    <a:lnTo>
                      <a:pt x="689" y="516"/>
                    </a:lnTo>
                    <a:lnTo>
                      <a:pt x="658" y="547"/>
                    </a:lnTo>
                    <a:lnTo>
                      <a:pt x="658" y="547"/>
                    </a:lnTo>
                    <a:cubicBezTo>
                      <a:pt x="677" y="547"/>
                      <a:pt x="739" y="519"/>
                      <a:pt x="820" y="476"/>
                    </a:cubicBezTo>
                    <a:lnTo>
                      <a:pt x="820" y="476"/>
                    </a:lnTo>
                    <a:cubicBezTo>
                      <a:pt x="846" y="469"/>
                      <a:pt x="881" y="459"/>
                      <a:pt x="923" y="445"/>
                    </a:cubicBezTo>
                    <a:lnTo>
                      <a:pt x="923" y="445"/>
                    </a:lnTo>
                    <a:cubicBezTo>
                      <a:pt x="918" y="448"/>
                      <a:pt x="913" y="451"/>
                      <a:pt x="907" y="454"/>
                    </a:cubicBezTo>
                    <a:lnTo>
                      <a:pt x="907" y="454"/>
                    </a:lnTo>
                    <a:cubicBezTo>
                      <a:pt x="924" y="449"/>
                      <a:pt x="942" y="443"/>
                      <a:pt x="962" y="436"/>
                    </a:cubicBezTo>
                    <a:lnTo>
                      <a:pt x="962" y="436"/>
                    </a:lnTo>
                    <a:cubicBezTo>
                      <a:pt x="965" y="435"/>
                      <a:pt x="969" y="433"/>
                      <a:pt x="972" y="431"/>
                    </a:cubicBezTo>
                    <a:lnTo>
                      <a:pt x="972" y="431"/>
                    </a:lnTo>
                    <a:cubicBezTo>
                      <a:pt x="969" y="431"/>
                      <a:pt x="966" y="432"/>
                      <a:pt x="962" y="432"/>
                    </a:cubicBezTo>
                    <a:lnTo>
                      <a:pt x="962" y="432"/>
                    </a:lnTo>
                    <a:cubicBezTo>
                      <a:pt x="969" y="430"/>
                      <a:pt x="976" y="428"/>
                      <a:pt x="983" y="425"/>
                    </a:cubicBezTo>
                    <a:lnTo>
                      <a:pt x="983" y="425"/>
                    </a:lnTo>
                    <a:cubicBezTo>
                      <a:pt x="979" y="427"/>
                      <a:pt x="976" y="429"/>
                      <a:pt x="972" y="431"/>
                    </a:cubicBezTo>
                    <a:lnTo>
                      <a:pt x="972" y="431"/>
                    </a:lnTo>
                    <a:cubicBezTo>
                      <a:pt x="978" y="430"/>
                      <a:pt x="983" y="429"/>
                      <a:pt x="989" y="428"/>
                    </a:cubicBezTo>
                    <a:lnTo>
                      <a:pt x="989" y="428"/>
                    </a:lnTo>
                    <a:cubicBezTo>
                      <a:pt x="979" y="431"/>
                      <a:pt x="970" y="434"/>
                      <a:pt x="962" y="436"/>
                    </a:cubicBezTo>
                    <a:lnTo>
                      <a:pt x="962" y="436"/>
                    </a:lnTo>
                    <a:cubicBezTo>
                      <a:pt x="944" y="446"/>
                      <a:pt x="927" y="455"/>
                      <a:pt x="909" y="465"/>
                    </a:cubicBezTo>
                    <a:lnTo>
                      <a:pt x="909" y="465"/>
                    </a:lnTo>
                    <a:lnTo>
                      <a:pt x="1057" y="418"/>
                    </a:lnTo>
                    <a:lnTo>
                      <a:pt x="1057" y="418"/>
                    </a:lnTo>
                    <a:cubicBezTo>
                      <a:pt x="1305" y="383"/>
                      <a:pt x="1447" y="383"/>
                      <a:pt x="1589" y="383"/>
                    </a:cubicBezTo>
                    <a:lnTo>
                      <a:pt x="1169" y="383"/>
                    </a:lnTo>
                    <a:lnTo>
                      <a:pt x="1173" y="381"/>
                    </a:lnTo>
                    <a:lnTo>
                      <a:pt x="1173" y="381"/>
                    </a:lnTo>
                    <a:cubicBezTo>
                      <a:pt x="1444" y="373"/>
                      <a:pt x="1803" y="328"/>
                      <a:pt x="1753" y="328"/>
                    </a:cubicBezTo>
                    <a:cubicBezTo>
                      <a:pt x="2246" y="273"/>
                      <a:pt x="1917" y="273"/>
                      <a:pt x="2027" y="218"/>
                    </a:cubicBezTo>
                    <a:cubicBezTo>
                      <a:pt x="1873" y="218"/>
                      <a:pt x="1530" y="287"/>
                      <a:pt x="1248" y="358"/>
                    </a:cubicBezTo>
                    <a:lnTo>
                      <a:pt x="1248" y="358"/>
                    </a:lnTo>
                    <a:lnTo>
                      <a:pt x="1863" y="164"/>
                    </a:lnTo>
                    <a:cubicBezTo>
                      <a:pt x="1835" y="164"/>
                      <a:pt x="1863" y="109"/>
                      <a:pt x="1787" y="109"/>
                    </a:cubicBezTo>
                    <a:cubicBezTo>
                      <a:pt x="1712" y="109"/>
                      <a:pt x="1534" y="164"/>
                      <a:pt x="1096" y="383"/>
                    </a:cubicBezTo>
                    <a:lnTo>
                      <a:pt x="1534" y="164"/>
                    </a:lnTo>
                    <a:lnTo>
                      <a:pt x="1534" y="164"/>
                    </a:lnTo>
                    <a:cubicBezTo>
                      <a:pt x="1449" y="185"/>
                      <a:pt x="1259" y="279"/>
                      <a:pt x="1059" y="385"/>
                    </a:cubicBezTo>
                    <a:lnTo>
                      <a:pt x="1059" y="385"/>
                    </a:lnTo>
                    <a:cubicBezTo>
                      <a:pt x="1046" y="386"/>
                      <a:pt x="1033" y="388"/>
                      <a:pt x="1021" y="390"/>
                    </a:cubicBezTo>
                    <a:lnTo>
                      <a:pt x="1021" y="390"/>
                    </a:lnTo>
                    <a:cubicBezTo>
                      <a:pt x="1170" y="306"/>
                      <a:pt x="1307" y="223"/>
                      <a:pt x="1589" y="54"/>
                    </a:cubicBezTo>
                    <a:lnTo>
                      <a:pt x="1696" y="0"/>
                    </a:lnTo>
                    <a:close/>
                    <a:moveTo>
                      <a:pt x="907" y="454"/>
                    </a:moveTo>
                    <a:cubicBezTo>
                      <a:pt x="861" y="470"/>
                      <a:pt x="831" y="483"/>
                      <a:pt x="822" y="492"/>
                    </a:cubicBezTo>
                    <a:lnTo>
                      <a:pt x="861" y="480"/>
                    </a:lnTo>
                    <a:lnTo>
                      <a:pt x="861" y="480"/>
                    </a:lnTo>
                    <a:cubicBezTo>
                      <a:pt x="808" y="509"/>
                      <a:pt x="749" y="542"/>
                      <a:pt x="678" y="580"/>
                    </a:cubicBezTo>
                    <a:lnTo>
                      <a:pt x="678" y="580"/>
                    </a:lnTo>
                    <a:cubicBezTo>
                      <a:pt x="693" y="575"/>
                      <a:pt x="711" y="569"/>
                      <a:pt x="733" y="561"/>
                    </a:cubicBezTo>
                    <a:lnTo>
                      <a:pt x="733" y="561"/>
                    </a:lnTo>
                    <a:cubicBezTo>
                      <a:pt x="732" y="561"/>
                      <a:pt x="731" y="561"/>
                      <a:pt x="730" y="562"/>
                    </a:cubicBezTo>
                    <a:lnTo>
                      <a:pt x="730" y="562"/>
                    </a:lnTo>
                    <a:cubicBezTo>
                      <a:pt x="742" y="557"/>
                      <a:pt x="754" y="552"/>
                      <a:pt x="767" y="547"/>
                    </a:cubicBezTo>
                    <a:lnTo>
                      <a:pt x="767" y="547"/>
                    </a:lnTo>
                    <a:cubicBezTo>
                      <a:pt x="755" y="552"/>
                      <a:pt x="743" y="557"/>
                      <a:pt x="733" y="561"/>
                    </a:cubicBezTo>
                    <a:lnTo>
                      <a:pt x="733" y="561"/>
                    </a:lnTo>
                    <a:cubicBezTo>
                      <a:pt x="788" y="530"/>
                      <a:pt x="848" y="498"/>
                      <a:pt x="909" y="465"/>
                    </a:cubicBezTo>
                    <a:lnTo>
                      <a:pt x="909" y="465"/>
                    </a:lnTo>
                    <a:lnTo>
                      <a:pt x="861" y="480"/>
                    </a:lnTo>
                    <a:lnTo>
                      <a:pt x="861" y="480"/>
                    </a:lnTo>
                    <a:cubicBezTo>
                      <a:pt x="877" y="471"/>
                      <a:pt x="893" y="463"/>
                      <a:pt x="907" y="454"/>
                    </a:cubicBezTo>
                    <a:close/>
                    <a:moveTo>
                      <a:pt x="614" y="585"/>
                    </a:moveTo>
                    <a:cubicBezTo>
                      <a:pt x="616" y="585"/>
                      <a:pt x="616" y="589"/>
                      <a:pt x="607" y="598"/>
                    </a:cubicBezTo>
                    <a:lnTo>
                      <a:pt x="607" y="598"/>
                    </a:lnTo>
                    <a:cubicBezTo>
                      <a:pt x="596" y="596"/>
                      <a:pt x="610" y="585"/>
                      <a:pt x="614" y="585"/>
                    </a:cubicBezTo>
                    <a:close/>
                    <a:moveTo>
                      <a:pt x="656" y="593"/>
                    </a:moveTo>
                    <a:cubicBezTo>
                      <a:pt x="639" y="602"/>
                      <a:pt x="621" y="612"/>
                      <a:pt x="603" y="622"/>
                    </a:cubicBezTo>
                    <a:lnTo>
                      <a:pt x="603" y="622"/>
                    </a:lnTo>
                    <a:cubicBezTo>
                      <a:pt x="604" y="617"/>
                      <a:pt x="616" y="610"/>
                      <a:pt x="656" y="593"/>
                    </a:cubicBezTo>
                    <a:close/>
                    <a:moveTo>
                      <a:pt x="658" y="547"/>
                    </a:moveTo>
                    <a:cubicBezTo>
                      <a:pt x="603" y="602"/>
                      <a:pt x="329" y="766"/>
                      <a:pt x="110" y="930"/>
                    </a:cubicBezTo>
                    <a:lnTo>
                      <a:pt x="110" y="930"/>
                    </a:lnTo>
                    <a:cubicBezTo>
                      <a:pt x="68" y="951"/>
                      <a:pt x="30" y="970"/>
                      <a:pt x="1" y="985"/>
                    </a:cubicBezTo>
                    <a:cubicBezTo>
                      <a:pt x="217" y="898"/>
                      <a:pt x="57" y="983"/>
                      <a:pt x="306" y="832"/>
                    </a:cubicBezTo>
                    <a:lnTo>
                      <a:pt x="306" y="832"/>
                    </a:lnTo>
                    <a:lnTo>
                      <a:pt x="306" y="832"/>
                    </a:lnTo>
                    <a:lnTo>
                      <a:pt x="306" y="832"/>
                    </a:lnTo>
                    <a:cubicBezTo>
                      <a:pt x="372" y="793"/>
                      <a:pt x="466" y="737"/>
                      <a:pt x="603" y="657"/>
                    </a:cubicBezTo>
                    <a:cubicBezTo>
                      <a:pt x="621" y="638"/>
                      <a:pt x="615" y="632"/>
                      <a:pt x="609" y="628"/>
                    </a:cubicBezTo>
                    <a:lnTo>
                      <a:pt x="609" y="628"/>
                    </a:lnTo>
                    <a:cubicBezTo>
                      <a:pt x="574" y="647"/>
                      <a:pt x="543" y="663"/>
                      <a:pt x="518" y="677"/>
                    </a:cubicBezTo>
                    <a:lnTo>
                      <a:pt x="518" y="677"/>
                    </a:lnTo>
                    <a:cubicBezTo>
                      <a:pt x="527" y="670"/>
                      <a:pt x="537" y="664"/>
                      <a:pt x="548" y="657"/>
                    </a:cubicBezTo>
                    <a:lnTo>
                      <a:pt x="548" y="657"/>
                    </a:lnTo>
                    <a:cubicBezTo>
                      <a:pt x="537" y="664"/>
                      <a:pt x="527" y="671"/>
                      <a:pt x="517" y="677"/>
                    </a:cubicBezTo>
                    <a:lnTo>
                      <a:pt x="517" y="677"/>
                    </a:lnTo>
                    <a:cubicBezTo>
                      <a:pt x="472" y="701"/>
                      <a:pt x="443" y="715"/>
                      <a:pt x="437" y="715"/>
                    </a:cubicBezTo>
                    <a:cubicBezTo>
                      <a:pt x="436" y="715"/>
                      <a:pt x="436" y="714"/>
                      <a:pt x="439" y="711"/>
                    </a:cubicBezTo>
                    <a:cubicBezTo>
                      <a:pt x="499" y="678"/>
                      <a:pt x="554" y="649"/>
                      <a:pt x="603" y="622"/>
                    </a:cubicBezTo>
                    <a:lnTo>
                      <a:pt x="603" y="622"/>
                    </a:lnTo>
                    <a:cubicBezTo>
                      <a:pt x="602" y="624"/>
                      <a:pt x="606" y="626"/>
                      <a:pt x="609" y="628"/>
                    </a:cubicBezTo>
                    <a:lnTo>
                      <a:pt x="609" y="628"/>
                    </a:lnTo>
                    <a:cubicBezTo>
                      <a:pt x="645" y="608"/>
                      <a:pt x="686" y="586"/>
                      <a:pt x="730" y="562"/>
                    </a:cubicBezTo>
                    <a:lnTo>
                      <a:pt x="730" y="562"/>
                    </a:lnTo>
                    <a:cubicBezTo>
                      <a:pt x="698" y="575"/>
                      <a:pt x="674" y="585"/>
                      <a:pt x="656" y="593"/>
                    </a:cubicBezTo>
                    <a:lnTo>
                      <a:pt x="656" y="593"/>
                    </a:lnTo>
                    <a:cubicBezTo>
                      <a:pt x="663" y="589"/>
                      <a:pt x="671" y="585"/>
                      <a:pt x="678" y="580"/>
                    </a:cubicBezTo>
                    <a:lnTo>
                      <a:pt x="678" y="580"/>
                    </a:lnTo>
                    <a:cubicBezTo>
                      <a:pt x="639" y="594"/>
                      <a:pt x="619" y="598"/>
                      <a:pt x="610" y="598"/>
                    </a:cubicBezTo>
                    <a:cubicBezTo>
                      <a:pt x="609" y="598"/>
                      <a:pt x="608" y="598"/>
                      <a:pt x="607" y="598"/>
                    </a:cubicBezTo>
                    <a:lnTo>
                      <a:pt x="607" y="598"/>
                    </a:lnTo>
                    <a:lnTo>
                      <a:pt x="658" y="547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32"/>
              <p:cNvSpPr/>
              <p:nvPr/>
            </p:nvSpPr>
            <p:spPr>
              <a:xfrm>
                <a:off x="6462609" y="243445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32"/>
              <p:cNvSpPr/>
              <p:nvPr/>
            </p:nvSpPr>
            <p:spPr>
              <a:xfrm>
                <a:off x="6466668" y="2431036"/>
                <a:ext cx="18358" cy="6328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517" extrusionOk="0">
                    <a:moveTo>
                      <a:pt x="164" y="9"/>
                    </a:moveTo>
                    <a:cubicBezTo>
                      <a:pt x="114" y="9"/>
                      <a:pt x="144" y="20"/>
                      <a:pt x="219" y="33"/>
                    </a:cubicBezTo>
                    <a:lnTo>
                      <a:pt x="219" y="33"/>
                    </a:lnTo>
                    <a:lnTo>
                      <a:pt x="219" y="9"/>
                    </a:lnTo>
                    <a:close/>
                    <a:moveTo>
                      <a:pt x="12" y="0"/>
                    </a:moveTo>
                    <a:cubicBezTo>
                      <a:pt x="0" y="0"/>
                      <a:pt x="24" y="12"/>
                      <a:pt x="79" y="34"/>
                    </a:cubicBezTo>
                    <a:lnTo>
                      <a:pt x="79" y="34"/>
                    </a:lnTo>
                    <a:cubicBezTo>
                      <a:pt x="86" y="32"/>
                      <a:pt x="87" y="25"/>
                      <a:pt x="54" y="9"/>
                    </a:cubicBezTo>
                    <a:cubicBezTo>
                      <a:pt x="32" y="3"/>
                      <a:pt x="18" y="0"/>
                      <a:pt x="12" y="0"/>
                    </a:cubicBezTo>
                    <a:close/>
                    <a:moveTo>
                      <a:pt x="79" y="34"/>
                    </a:moveTo>
                    <a:cubicBezTo>
                      <a:pt x="75" y="36"/>
                      <a:pt x="68" y="36"/>
                      <a:pt x="68" y="36"/>
                    </a:cubicBezTo>
                    <a:cubicBezTo>
                      <a:pt x="68" y="36"/>
                      <a:pt x="72" y="36"/>
                      <a:pt x="86" y="37"/>
                    </a:cubicBezTo>
                    <a:lnTo>
                      <a:pt x="86" y="37"/>
                    </a:lnTo>
                    <a:cubicBezTo>
                      <a:pt x="83" y="36"/>
                      <a:pt x="81" y="35"/>
                      <a:pt x="79" y="34"/>
                    </a:cubicBezTo>
                    <a:close/>
                    <a:moveTo>
                      <a:pt x="207" y="39"/>
                    </a:moveTo>
                    <a:cubicBezTo>
                      <a:pt x="197" y="39"/>
                      <a:pt x="193" y="40"/>
                      <a:pt x="194" y="41"/>
                    </a:cubicBezTo>
                    <a:lnTo>
                      <a:pt x="194" y="41"/>
                    </a:lnTo>
                    <a:cubicBezTo>
                      <a:pt x="194" y="41"/>
                      <a:pt x="194" y="41"/>
                      <a:pt x="194" y="41"/>
                    </a:cubicBezTo>
                    <a:cubicBezTo>
                      <a:pt x="200" y="41"/>
                      <a:pt x="208" y="42"/>
                      <a:pt x="219" y="43"/>
                    </a:cubicBezTo>
                    <a:lnTo>
                      <a:pt x="219" y="43"/>
                    </a:lnTo>
                    <a:lnTo>
                      <a:pt x="219" y="39"/>
                    </a:lnTo>
                    <a:lnTo>
                      <a:pt x="219" y="39"/>
                    </a:lnTo>
                    <a:cubicBezTo>
                      <a:pt x="214" y="39"/>
                      <a:pt x="210" y="39"/>
                      <a:pt x="207" y="39"/>
                    </a:cubicBezTo>
                    <a:close/>
                    <a:moveTo>
                      <a:pt x="219" y="33"/>
                    </a:moveTo>
                    <a:lnTo>
                      <a:pt x="219" y="39"/>
                    </a:lnTo>
                    <a:lnTo>
                      <a:pt x="219" y="39"/>
                    </a:lnTo>
                    <a:cubicBezTo>
                      <a:pt x="234" y="40"/>
                      <a:pt x="258" y="41"/>
                      <a:pt x="293" y="44"/>
                    </a:cubicBezTo>
                    <a:lnTo>
                      <a:pt x="293" y="44"/>
                    </a:lnTo>
                    <a:cubicBezTo>
                      <a:pt x="265" y="40"/>
                      <a:pt x="240" y="36"/>
                      <a:pt x="219" y="33"/>
                    </a:cubicBezTo>
                    <a:close/>
                    <a:moveTo>
                      <a:pt x="293" y="44"/>
                    </a:moveTo>
                    <a:cubicBezTo>
                      <a:pt x="361" y="52"/>
                      <a:pt x="446" y="60"/>
                      <a:pt x="535" y="62"/>
                    </a:cubicBezTo>
                    <a:lnTo>
                      <a:pt x="535" y="62"/>
                    </a:lnTo>
                    <a:cubicBezTo>
                      <a:pt x="422" y="53"/>
                      <a:pt x="345" y="47"/>
                      <a:pt x="293" y="44"/>
                    </a:cubicBezTo>
                    <a:close/>
                    <a:moveTo>
                      <a:pt x="478" y="184"/>
                    </a:moveTo>
                    <a:cubicBezTo>
                      <a:pt x="579" y="221"/>
                      <a:pt x="695" y="262"/>
                      <a:pt x="822" y="308"/>
                    </a:cubicBezTo>
                    <a:lnTo>
                      <a:pt x="822" y="308"/>
                    </a:lnTo>
                    <a:cubicBezTo>
                      <a:pt x="698" y="260"/>
                      <a:pt x="578" y="213"/>
                      <a:pt x="478" y="184"/>
                    </a:cubicBezTo>
                    <a:close/>
                    <a:moveTo>
                      <a:pt x="86" y="37"/>
                    </a:moveTo>
                    <a:cubicBezTo>
                      <a:pt x="162" y="68"/>
                      <a:pt x="293" y="117"/>
                      <a:pt x="466" y="180"/>
                    </a:cubicBezTo>
                    <a:lnTo>
                      <a:pt x="466" y="180"/>
                    </a:lnTo>
                    <a:cubicBezTo>
                      <a:pt x="458" y="178"/>
                      <a:pt x="449" y="176"/>
                      <a:pt x="438" y="173"/>
                    </a:cubicBezTo>
                    <a:lnTo>
                      <a:pt x="438" y="173"/>
                    </a:lnTo>
                    <a:cubicBezTo>
                      <a:pt x="451" y="176"/>
                      <a:pt x="464" y="180"/>
                      <a:pt x="478" y="184"/>
                    </a:cubicBezTo>
                    <a:lnTo>
                      <a:pt x="478" y="184"/>
                    </a:lnTo>
                    <a:cubicBezTo>
                      <a:pt x="474" y="182"/>
                      <a:pt x="470" y="181"/>
                      <a:pt x="466" y="180"/>
                    </a:cubicBezTo>
                    <a:lnTo>
                      <a:pt x="466" y="180"/>
                    </a:lnTo>
                    <a:cubicBezTo>
                      <a:pt x="483" y="183"/>
                      <a:pt x="495" y="185"/>
                      <a:pt x="502" y="185"/>
                    </a:cubicBezTo>
                    <a:cubicBezTo>
                      <a:pt x="534" y="185"/>
                      <a:pt x="475" y="153"/>
                      <a:pt x="492" y="153"/>
                    </a:cubicBezTo>
                    <a:cubicBezTo>
                      <a:pt x="504" y="153"/>
                      <a:pt x="556" y="169"/>
                      <a:pt x="712" y="228"/>
                    </a:cubicBezTo>
                    <a:lnTo>
                      <a:pt x="1095" y="337"/>
                    </a:lnTo>
                    <a:cubicBezTo>
                      <a:pt x="1369" y="337"/>
                      <a:pt x="1369" y="173"/>
                      <a:pt x="1150" y="63"/>
                    </a:cubicBezTo>
                    <a:lnTo>
                      <a:pt x="1150" y="63"/>
                    </a:lnTo>
                    <a:lnTo>
                      <a:pt x="1150" y="118"/>
                    </a:lnTo>
                    <a:cubicBezTo>
                      <a:pt x="821" y="63"/>
                      <a:pt x="766" y="63"/>
                      <a:pt x="602" y="63"/>
                    </a:cubicBezTo>
                    <a:cubicBezTo>
                      <a:pt x="580" y="63"/>
                      <a:pt x="557" y="63"/>
                      <a:pt x="535" y="62"/>
                    </a:cubicBezTo>
                    <a:lnTo>
                      <a:pt x="535" y="62"/>
                    </a:lnTo>
                    <a:cubicBezTo>
                      <a:pt x="539" y="63"/>
                      <a:pt x="543" y="63"/>
                      <a:pt x="547" y="63"/>
                    </a:cubicBezTo>
                    <a:cubicBezTo>
                      <a:pt x="421" y="63"/>
                      <a:pt x="424" y="72"/>
                      <a:pt x="476" y="82"/>
                    </a:cubicBezTo>
                    <a:lnTo>
                      <a:pt x="476" y="82"/>
                    </a:lnTo>
                    <a:cubicBezTo>
                      <a:pt x="346" y="63"/>
                      <a:pt x="261" y="48"/>
                      <a:pt x="219" y="43"/>
                    </a:cubicBezTo>
                    <a:lnTo>
                      <a:pt x="219" y="43"/>
                    </a:lnTo>
                    <a:lnTo>
                      <a:pt x="219" y="48"/>
                    </a:lnTo>
                    <a:lnTo>
                      <a:pt x="219" y="48"/>
                    </a:lnTo>
                    <a:cubicBezTo>
                      <a:pt x="206" y="45"/>
                      <a:pt x="195" y="42"/>
                      <a:pt x="194" y="41"/>
                    </a:cubicBezTo>
                    <a:lnTo>
                      <a:pt x="194" y="41"/>
                    </a:lnTo>
                    <a:cubicBezTo>
                      <a:pt x="185" y="41"/>
                      <a:pt x="184" y="43"/>
                      <a:pt x="189" y="47"/>
                    </a:cubicBezTo>
                    <a:lnTo>
                      <a:pt x="189" y="47"/>
                    </a:lnTo>
                    <a:cubicBezTo>
                      <a:pt x="178" y="46"/>
                      <a:pt x="168" y="45"/>
                      <a:pt x="159" y="44"/>
                    </a:cubicBezTo>
                    <a:lnTo>
                      <a:pt x="159" y="44"/>
                    </a:lnTo>
                    <a:cubicBezTo>
                      <a:pt x="171" y="48"/>
                      <a:pt x="190" y="54"/>
                      <a:pt x="219" y="63"/>
                    </a:cubicBezTo>
                    <a:lnTo>
                      <a:pt x="164" y="63"/>
                    </a:lnTo>
                    <a:cubicBezTo>
                      <a:pt x="191" y="63"/>
                      <a:pt x="164" y="50"/>
                      <a:pt x="150" y="43"/>
                    </a:cubicBezTo>
                    <a:lnTo>
                      <a:pt x="150" y="43"/>
                    </a:lnTo>
                    <a:cubicBezTo>
                      <a:pt x="153" y="43"/>
                      <a:pt x="156" y="43"/>
                      <a:pt x="159" y="44"/>
                    </a:cubicBezTo>
                    <a:lnTo>
                      <a:pt x="159" y="44"/>
                    </a:lnTo>
                    <a:cubicBezTo>
                      <a:pt x="149" y="40"/>
                      <a:pt x="145" y="39"/>
                      <a:pt x="144" y="39"/>
                    </a:cubicBezTo>
                    <a:lnTo>
                      <a:pt x="144" y="39"/>
                    </a:lnTo>
                    <a:cubicBezTo>
                      <a:pt x="143" y="39"/>
                      <a:pt x="146" y="41"/>
                      <a:pt x="150" y="43"/>
                    </a:cubicBezTo>
                    <a:lnTo>
                      <a:pt x="150" y="43"/>
                    </a:lnTo>
                    <a:cubicBezTo>
                      <a:pt x="118" y="40"/>
                      <a:pt x="98" y="38"/>
                      <a:pt x="86" y="37"/>
                    </a:cubicBezTo>
                    <a:close/>
                    <a:moveTo>
                      <a:pt x="822" y="308"/>
                    </a:moveTo>
                    <a:lnTo>
                      <a:pt x="822" y="308"/>
                    </a:lnTo>
                    <a:cubicBezTo>
                      <a:pt x="908" y="340"/>
                      <a:pt x="996" y="373"/>
                      <a:pt x="1083" y="400"/>
                    </a:cubicBezTo>
                    <a:lnTo>
                      <a:pt x="1083" y="400"/>
                    </a:lnTo>
                    <a:cubicBezTo>
                      <a:pt x="991" y="368"/>
                      <a:pt x="904" y="337"/>
                      <a:pt x="822" y="308"/>
                    </a:cubicBezTo>
                    <a:close/>
                    <a:moveTo>
                      <a:pt x="1083" y="400"/>
                    </a:moveTo>
                    <a:lnTo>
                      <a:pt x="1083" y="400"/>
                    </a:lnTo>
                    <a:cubicBezTo>
                      <a:pt x="1174" y="433"/>
                      <a:pt x="1270" y="467"/>
                      <a:pt x="1369" y="502"/>
                    </a:cubicBezTo>
                    <a:cubicBezTo>
                      <a:pt x="1413" y="513"/>
                      <a:pt x="1437" y="517"/>
                      <a:pt x="1447" y="517"/>
                    </a:cubicBezTo>
                    <a:cubicBezTo>
                      <a:pt x="1487" y="517"/>
                      <a:pt x="1303" y="447"/>
                      <a:pt x="1259" y="447"/>
                    </a:cubicBezTo>
                    <a:cubicBezTo>
                      <a:pt x="1202" y="435"/>
                      <a:pt x="1143" y="419"/>
                      <a:pt x="1083" y="40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32"/>
              <p:cNvSpPr/>
              <p:nvPr/>
            </p:nvSpPr>
            <p:spPr>
              <a:xfrm>
                <a:off x="6467333" y="243113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32"/>
              <p:cNvSpPr/>
              <p:nvPr/>
            </p:nvSpPr>
            <p:spPr>
              <a:xfrm>
                <a:off x="6476090" y="2431133"/>
                <a:ext cx="6095" cy="51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2" extrusionOk="0">
                    <a:moveTo>
                      <a:pt x="55" y="1"/>
                    </a:moveTo>
                    <a:cubicBezTo>
                      <a:pt x="0" y="28"/>
                      <a:pt x="28" y="42"/>
                      <a:pt x="110" y="42"/>
                    </a:cubicBezTo>
                    <a:cubicBezTo>
                      <a:pt x="192" y="42"/>
                      <a:pt x="329" y="28"/>
                      <a:pt x="493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32"/>
              <p:cNvSpPr/>
              <p:nvPr/>
            </p:nvSpPr>
            <p:spPr>
              <a:xfrm>
                <a:off x="6465979" y="2431133"/>
                <a:ext cx="69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1" extrusionOk="0">
                    <a:moveTo>
                      <a:pt x="56" y="1"/>
                    </a:moveTo>
                    <a:lnTo>
                      <a:pt x="1" y="1"/>
                    </a:ln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32"/>
              <p:cNvSpPr/>
              <p:nvPr/>
            </p:nvSpPr>
            <p:spPr>
              <a:xfrm>
                <a:off x="6466140" y="2431133"/>
                <a:ext cx="18099" cy="8727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713" extrusionOk="0">
                    <a:moveTo>
                      <a:pt x="97" y="1"/>
                    </a:moveTo>
                    <a:cubicBezTo>
                      <a:pt x="0" y="1"/>
                      <a:pt x="633" y="258"/>
                      <a:pt x="894" y="355"/>
                    </a:cubicBezTo>
                    <a:lnTo>
                      <a:pt x="894" y="355"/>
                    </a:lnTo>
                    <a:cubicBezTo>
                      <a:pt x="842" y="338"/>
                      <a:pt x="813" y="331"/>
                      <a:pt x="799" y="331"/>
                    </a:cubicBezTo>
                    <a:cubicBezTo>
                      <a:pt x="743" y="331"/>
                      <a:pt x="942" y="446"/>
                      <a:pt x="935" y="446"/>
                    </a:cubicBezTo>
                    <a:cubicBezTo>
                      <a:pt x="934" y="446"/>
                      <a:pt x="929" y="444"/>
                      <a:pt x="919" y="439"/>
                    </a:cubicBezTo>
                    <a:lnTo>
                      <a:pt x="919" y="439"/>
                    </a:lnTo>
                    <a:lnTo>
                      <a:pt x="1412" y="713"/>
                    </a:lnTo>
                    <a:cubicBezTo>
                      <a:pt x="1412" y="629"/>
                      <a:pt x="1218" y="512"/>
                      <a:pt x="1302" y="512"/>
                    </a:cubicBezTo>
                    <a:cubicBezTo>
                      <a:pt x="1327" y="512"/>
                      <a:pt x="1378" y="523"/>
                      <a:pt x="1467" y="548"/>
                    </a:cubicBezTo>
                    <a:cubicBezTo>
                      <a:pt x="974" y="329"/>
                      <a:pt x="536" y="220"/>
                      <a:pt x="97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32"/>
              <p:cNvSpPr/>
              <p:nvPr/>
            </p:nvSpPr>
            <p:spPr>
              <a:xfrm>
                <a:off x="6459682" y="2426495"/>
                <a:ext cx="25699" cy="12742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041" extrusionOk="0">
                    <a:moveTo>
                      <a:pt x="270" y="152"/>
                    </a:moveTo>
                    <a:cubicBezTo>
                      <a:pt x="275" y="153"/>
                      <a:pt x="279" y="153"/>
                      <a:pt x="284" y="154"/>
                    </a:cubicBezTo>
                    <a:lnTo>
                      <a:pt x="284" y="154"/>
                    </a:lnTo>
                    <a:cubicBezTo>
                      <a:pt x="286" y="157"/>
                      <a:pt x="289" y="160"/>
                      <a:pt x="294" y="165"/>
                    </a:cubicBezTo>
                    <a:cubicBezTo>
                      <a:pt x="286" y="161"/>
                      <a:pt x="278" y="156"/>
                      <a:pt x="270" y="152"/>
                    </a:cubicBezTo>
                    <a:close/>
                    <a:moveTo>
                      <a:pt x="290" y="155"/>
                    </a:moveTo>
                    <a:cubicBezTo>
                      <a:pt x="308" y="158"/>
                      <a:pt x="328" y="161"/>
                      <a:pt x="349" y="165"/>
                    </a:cubicBezTo>
                    <a:lnTo>
                      <a:pt x="403" y="246"/>
                    </a:lnTo>
                    <a:lnTo>
                      <a:pt x="403" y="246"/>
                    </a:lnTo>
                    <a:cubicBezTo>
                      <a:pt x="396" y="242"/>
                      <a:pt x="389" y="239"/>
                      <a:pt x="382" y="235"/>
                    </a:cubicBezTo>
                    <a:lnTo>
                      <a:pt x="382" y="235"/>
                    </a:lnTo>
                    <a:cubicBezTo>
                      <a:pt x="345" y="202"/>
                      <a:pt x="308" y="170"/>
                      <a:pt x="290" y="155"/>
                    </a:cubicBezTo>
                    <a:close/>
                    <a:moveTo>
                      <a:pt x="1916" y="361"/>
                    </a:moveTo>
                    <a:lnTo>
                      <a:pt x="1882" y="384"/>
                    </a:lnTo>
                    <a:cubicBezTo>
                      <a:pt x="1912" y="369"/>
                      <a:pt x="1922" y="362"/>
                      <a:pt x="1916" y="361"/>
                    </a:cubicBezTo>
                    <a:close/>
                    <a:moveTo>
                      <a:pt x="1812" y="389"/>
                    </a:moveTo>
                    <a:cubicBezTo>
                      <a:pt x="1768" y="403"/>
                      <a:pt x="1716" y="421"/>
                      <a:pt x="1663" y="438"/>
                    </a:cubicBezTo>
                    <a:cubicBezTo>
                      <a:pt x="1749" y="417"/>
                      <a:pt x="1784" y="404"/>
                      <a:pt x="1812" y="389"/>
                    </a:cubicBezTo>
                    <a:close/>
                    <a:moveTo>
                      <a:pt x="1188" y="471"/>
                    </a:moveTo>
                    <a:lnTo>
                      <a:pt x="1188" y="471"/>
                    </a:lnTo>
                    <a:cubicBezTo>
                      <a:pt x="1144" y="479"/>
                      <a:pt x="1100" y="487"/>
                      <a:pt x="1061" y="493"/>
                    </a:cubicBezTo>
                    <a:cubicBezTo>
                      <a:pt x="1112" y="485"/>
                      <a:pt x="1154" y="477"/>
                      <a:pt x="1188" y="471"/>
                    </a:cubicBezTo>
                    <a:close/>
                    <a:moveTo>
                      <a:pt x="2046" y="274"/>
                    </a:moveTo>
                    <a:cubicBezTo>
                      <a:pt x="2046" y="274"/>
                      <a:pt x="2046" y="274"/>
                      <a:pt x="2046" y="274"/>
                    </a:cubicBezTo>
                    <a:lnTo>
                      <a:pt x="2046" y="274"/>
                    </a:lnTo>
                    <a:cubicBezTo>
                      <a:pt x="1919" y="325"/>
                      <a:pt x="1875" y="352"/>
                      <a:pt x="1842" y="372"/>
                    </a:cubicBezTo>
                    <a:lnTo>
                      <a:pt x="1842" y="372"/>
                    </a:lnTo>
                    <a:cubicBezTo>
                      <a:pt x="1841" y="370"/>
                      <a:pt x="1835" y="369"/>
                      <a:pt x="1824" y="369"/>
                    </a:cubicBezTo>
                    <a:cubicBezTo>
                      <a:pt x="1810" y="369"/>
                      <a:pt x="1787" y="371"/>
                      <a:pt x="1758" y="375"/>
                    </a:cubicBezTo>
                    <a:lnTo>
                      <a:pt x="1758" y="375"/>
                    </a:lnTo>
                    <a:cubicBezTo>
                      <a:pt x="1784" y="378"/>
                      <a:pt x="1805" y="381"/>
                      <a:pt x="1820" y="384"/>
                    </a:cubicBezTo>
                    <a:lnTo>
                      <a:pt x="1820" y="384"/>
                    </a:lnTo>
                    <a:cubicBezTo>
                      <a:pt x="1821" y="384"/>
                      <a:pt x="1822" y="384"/>
                      <a:pt x="1822" y="384"/>
                    </a:cubicBezTo>
                    <a:lnTo>
                      <a:pt x="1822" y="384"/>
                    </a:lnTo>
                    <a:cubicBezTo>
                      <a:pt x="1822" y="384"/>
                      <a:pt x="1822" y="384"/>
                      <a:pt x="1822" y="384"/>
                    </a:cubicBezTo>
                    <a:lnTo>
                      <a:pt x="1822" y="384"/>
                    </a:lnTo>
                    <a:cubicBezTo>
                      <a:pt x="1823" y="384"/>
                      <a:pt x="1823" y="384"/>
                      <a:pt x="1824" y="384"/>
                    </a:cubicBezTo>
                    <a:lnTo>
                      <a:pt x="1824" y="384"/>
                    </a:lnTo>
                    <a:cubicBezTo>
                      <a:pt x="1823" y="384"/>
                      <a:pt x="1822" y="384"/>
                      <a:pt x="1821" y="384"/>
                    </a:cubicBezTo>
                    <a:lnTo>
                      <a:pt x="1821" y="384"/>
                    </a:lnTo>
                    <a:cubicBezTo>
                      <a:pt x="1818" y="386"/>
                      <a:pt x="1815" y="388"/>
                      <a:pt x="1812" y="389"/>
                    </a:cubicBezTo>
                    <a:lnTo>
                      <a:pt x="1812" y="389"/>
                    </a:lnTo>
                    <a:cubicBezTo>
                      <a:pt x="1816" y="388"/>
                      <a:pt x="1819" y="387"/>
                      <a:pt x="1823" y="386"/>
                    </a:cubicBezTo>
                    <a:lnTo>
                      <a:pt x="1823" y="386"/>
                    </a:lnTo>
                    <a:cubicBezTo>
                      <a:pt x="1795" y="400"/>
                      <a:pt x="1765" y="415"/>
                      <a:pt x="1734" y="430"/>
                    </a:cubicBezTo>
                    <a:lnTo>
                      <a:pt x="1734" y="430"/>
                    </a:lnTo>
                    <a:cubicBezTo>
                      <a:pt x="1698" y="445"/>
                      <a:pt x="1670" y="457"/>
                      <a:pt x="1675" y="457"/>
                    </a:cubicBezTo>
                    <a:cubicBezTo>
                      <a:pt x="1677" y="457"/>
                      <a:pt x="1680" y="456"/>
                      <a:pt x="1687" y="454"/>
                    </a:cubicBezTo>
                    <a:lnTo>
                      <a:pt x="1687" y="454"/>
                    </a:lnTo>
                    <a:cubicBezTo>
                      <a:pt x="1662" y="467"/>
                      <a:pt x="1635" y="480"/>
                      <a:pt x="1608" y="493"/>
                    </a:cubicBezTo>
                    <a:lnTo>
                      <a:pt x="1882" y="384"/>
                    </a:lnTo>
                    <a:cubicBezTo>
                      <a:pt x="1862" y="384"/>
                      <a:pt x="1845" y="384"/>
                      <a:pt x="1830" y="384"/>
                    </a:cubicBezTo>
                    <a:lnTo>
                      <a:pt x="1830" y="384"/>
                    </a:lnTo>
                    <a:cubicBezTo>
                      <a:pt x="1829" y="384"/>
                      <a:pt x="1829" y="384"/>
                      <a:pt x="1829" y="384"/>
                    </a:cubicBezTo>
                    <a:lnTo>
                      <a:pt x="1829" y="384"/>
                    </a:lnTo>
                    <a:cubicBezTo>
                      <a:pt x="1829" y="384"/>
                      <a:pt x="1830" y="384"/>
                      <a:pt x="1830" y="384"/>
                    </a:cubicBezTo>
                    <a:lnTo>
                      <a:pt x="1882" y="384"/>
                    </a:lnTo>
                    <a:cubicBezTo>
                      <a:pt x="1890" y="376"/>
                      <a:pt x="1899" y="369"/>
                      <a:pt x="1910" y="362"/>
                    </a:cubicBezTo>
                    <a:lnTo>
                      <a:pt x="1910" y="362"/>
                    </a:lnTo>
                    <a:cubicBezTo>
                      <a:pt x="1912" y="361"/>
                      <a:pt x="1913" y="361"/>
                      <a:pt x="1915" y="361"/>
                    </a:cubicBezTo>
                    <a:cubicBezTo>
                      <a:pt x="1915" y="361"/>
                      <a:pt x="1916" y="361"/>
                      <a:pt x="1916" y="361"/>
                    </a:cubicBezTo>
                    <a:lnTo>
                      <a:pt x="1916" y="361"/>
                    </a:lnTo>
                    <a:lnTo>
                      <a:pt x="1961" y="331"/>
                    </a:lnTo>
                    <a:lnTo>
                      <a:pt x="1961" y="331"/>
                    </a:lnTo>
                    <a:cubicBezTo>
                      <a:pt x="2022" y="298"/>
                      <a:pt x="2083" y="274"/>
                      <a:pt x="2046" y="274"/>
                    </a:cubicBezTo>
                    <a:close/>
                    <a:moveTo>
                      <a:pt x="1364" y="501"/>
                    </a:moveTo>
                    <a:cubicBezTo>
                      <a:pt x="1364" y="501"/>
                      <a:pt x="1332" y="508"/>
                      <a:pt x="1253" y="528"/>
                    </a:cubicBezTo>
                    <a:lnTo>
                      <a:pt x="1253" y="528"/>
                    </a:lnTo>
                    <a:cubicBezTo>
                      <a:pt x="1317" y="513"/>
                      <a:pt x="1365" y="501"/>
                      <a:pt x="1364" y="501"/>
                    </a:cubicBezTo>
                    <a:close/>
                    <a:moveTo>
                      <a:pt x="792" y="502"/>
                    </a:moveTo>
                    <a:cubicBezTo>
                      <a:pt x="836" y="526"/>
                      <a:pt x="883" y="553"/>
                      <a:pt x="931" y="580"/>
                    </a:cubicBezTo>
                    <a:lnTo>
                      <a:pt x="931" y="580"/>
                    </a:lnTo>
                    <a:cubicBezTo>
                      <a:pt x="936" y="577"/>
                      <a:pt x="944" y="573"/>
                      <a:pt x="955" y="568"/>
                    </a:cubicBezTo>
                    <a:lnTo>
                      <a:pt x="955" y="568"/>
                    </a:lnTo>
                    <a:cubicBezTo>
                      <a:pt x="967" y="573"/>
                      <a:pt x="978" y="578"/>
                      <a:pt x="990" y="584"/>
                    </a:cubicBezTo>
                    <a:lnTo>
                      <a:pt x="990" y="584"/>
                    </a:lnTo>
                    <a:cubicBezTo>
                      <a:pt x="1024" y="578"/>
                      <a:pt x="1068" y="569"/>
                      <a:pt x="1114" y="559"/>
                    </a:cubicBezTo>
                    <a:lnTo>
                      <a:pt x="1114" y="559"/>
                    </a:lnTo>
                    <a:cubicBezTo>
                      <a:pt x="1079" y="569"/>
                      <a:pt x="1042" y="579"/>
                      <a:pt x="1002" y="589"/>
                    </a:cubicBezTo>
                    <a:lnTo>
                      <a:pt x="1002" y="589"/>
                    </a:lnTo>
                    <a:cubicBezTo>
                      <a:pt x="998" y="587"/>
                      <a:pt x="994" y="585"/>
                      <a:pt x="990" y="584"/>
                    </a:cubicBezTo>
                    <a:lnTo>
                      <a:pt x="990" y="584"/>
                    </a:lnTo>
                    <a:cubicBezTo>
                      <a:pt x="973" y="587"/>
                      <a:pt x="959" y="589"/>
                      <a:pt x="947" y="590"/>
                    </a:cubicBezTo>
                    <a:lnTo>
                      <a:pt x="947" y="590"/>
                    </a:lnTo>
                    <a:cubicBezTo>
                      <a:pt x="942" y="586"/>
                      <a:pt x="936" y="583"/>
                      <a:pt x="931" y="580"/>
                    </a:cubicBezTo>
                    <a:lnTo>
                      <a:pt x="931" y="580"/>
                    </a:lnTo>
                    <a:cubicBezTo>
                      <a:pt x="927" y="582"/>
                      <a:pt x="924" y="584"/>
                      <a:pt x="923" y="586"/>
                    </a:cubicBezTo>
                    <a:lnTo>
                      <a:pt x="923" y="586"/>
                    </a:lnTo>
                    <a:cubicBezTo>
                      <a:pt x="871" y="554"/>
                      <a:pt x="826" y="527"/>
                      <a:pt x="787" y="503"/>
                    </a:cubicBezTo>
                    <a:lnTo>
                      <a:pt x="787" y="503"/>
                    </a:lnTo>
                    <a:cubicBezTo>
                      <a:pt x="788" y="503"/>
                      <a:pt x="790" y="503"/>
                      <a:pt x="792" y="502"/>
                    </a:cubicBezTo>
                    <a:close/>
                    <a:moveTo>
                      <a:pt x="1593" y="492"/>
                    </a:moveTo>
                    <a:lnTo>
                      <a:pt x="1593" y="492"/>
                    </a:lnTo>
                    <a:cubicBezTo>
                      <a:pt x="1586" y="492"/>
                      <a:pt x="1298" y="609"/>
                      <a:pt x="1313" y="609"/>
                    </a:cubicBezTo>
                    <a:cubicBezTo>
                      <a:pt x="1314" y="609"/>
                      <a:pt x="1321" y="607"/>
                      <a:pt x="1334" y="603"/>
                    </a:cubicBezTo>
                    <a:cubicBezTo>
                      <a:pt x="1533" y="520"/>
                      <a:pt x="1596" y="492"/>
                      <a:pt x="1593" y="492"/>
                    </a:cubicBezTo>
                    <a:close/>
                    <a:moveTo>
                      <a:pt x="1006" y="658"/>
                    </a:moveTo>
                    <a:cubicBezTo>
                      <a:pt x="985" y="663"/>
                      <a:pt x="966" y="668"/>
                      <a:pt x="948" y="673"/>
                    </a:cubicBezTo>
                    <a:lnTo>
                      <a:pt x="948" y="673"/>
                    </a:lnTo>
                    <a:cubicBezTo>
                      <a:pt x="948" y="674"/>
                      <a:pt x="949" y="674"/>
                      <a:pt x="950" y="675"/>
                    </a:cubicBezTo>
                    <a:lnTo>
                      <a:pt x="950" y="675"/>
                    </a:lnTo>
                    <a:lnTo>
                      <a:pt x="1006" y="658"/>
                    </a:lnTo>
                    <a:close/>
                    <a:moveTo>
                      <a:pt x="1006" y="658"/>
                    </a:moveTo>
                    <a:cubicBezTo>
                      <a:pt x="988" y="664"/>
                      <a:pt x="970" y="671"/>
                      <a:pt x="953" y="678"/>
                    </a:cubicBezTo>
                    <a:lnTo>
                      <a:pt x="953" y="678"/>
                    </a:lnTo>
                    <a:cubicBezTo>
                      <a:pt x="953" y="678"/>
                      <a:pt x="953" y="678"/>
                      <a:pt x="954" y="678"/>
                    </a:cubicBezTo>
                    <a:lnTo>
                      <a:pt x="954" y="678"/>
                    </a:lnTo>
                    <a:lnTo>
                      <a:pt x="1006" y="658"/>
                    </a:lnTo>
                    <a:close/>
                    <a:moveTo>
                      <a:pt x="492" y="816"/>
                    </a:moveTo>
                    <a:lnTo>
                      <a:pt x="294" y="877"/>
                    </a:lnTo>
                    <a:cubicBezTo>
                      <a:pt x="359" y="860"/>
                      <a:pt x="425" y="839"/>
                      <a:pt x="492" y="816"/>
                    </a:cubicBezTo>
                    <a:close/>
                    <a:moveTo>
                      <a:pt x="75" y="0"/>
                    </a:moveTo>
                    <a:cubicBezTo>
                      <a:pt x="140" y="65"/>
                      <a:pt x="147" y="82"/>
                      <a:pt x="136" y="82"/>
                    </a:cubicBezTo>
                    <a:cubicBezTo>
                      <a:pt x="125" y="82"/>
                      <a:pt x="93" y="63"/>
                      <a:pt x="90" y="63"/>
                    </a:cubicBezTo>
                    <a:lnTo>
                      <a:pt x="90" y="63"/>
                    </a:lnTo>
                    <a:cubicBezTo>
                      <a:pt x="89" y="63"/>
                      <a:pt x="90" y="64"/>
                      <a:pt x="93" y="67"/>
                    </a:cubicBezTo>
                    <a:lnTo>
                      <a:pt x="93" y="67"/>
                    </a:lnTo>
                    <a:cubicBezTo>
                      <a:pt x="91" y="66"/>
                      <a:pt x="90" y="66"/>
                      <a:pt x="89" y="66"/>
                    </a:cubicBezTo>
                    <a:lnTo>
                      <a:pt x="89" y="66"/>
                    </a:lnTo>
                    <a:cubicBezTo>
                      <a:pt x="85" y="66"/>
                      <a:pt x="99" y="79"/>
                      <a:pt x="129" y="110"/>
                    </a:cubicBezTo>
                    <a:lnTo>
                      <a:pt x="149" y="129"/>
                    </a:lnTo>
                    <a:lnTo>
                      <a:pt x="149" y="129"/>
                    </a:lnTo>
                    <a:cubicBezTo>
                      <a:pt x="62" y="116"/>
                      <a:pt x="8" y="108"/>
                      <a:pt x="4" y="108"/>
                    </a:cubicBezTo>
                    <a:cubicBezTo>
                      <a:pt x="1" y="108"/>
                      <a:pt x="45" y="116"/>
                      <a:pt x="153" y="133"/>
                    </a:cubicBezTo>
                    <a:lnTo>
                      <a:pt x="153" y="133"/>
                    </a:lnTo>
                    <a:lnTo>
                      <a:pt x="184" y="165"/>
                    </a:lnTo>
                    <a:cubicBezTo>
                      <a:pt x="349" y="263"/>
                      <a:pt x="473" y="342"/>
                      <a:pt x="464" y="342"/>
                    </a:cubicBezTo>
                    <a:cubicBezTo>
                      <a:pt x="458" y="342"/>
                      <a:pt x="392" y="307"/>
                      <a:pt x="239" y="219"/>
                    </a:cubicBezTo>
                    <a:lnTo>
                      <a:pt x="239" y="219"/>
                    </a:lnTo>
                    <a:cubicBezTo>
                      <a:pt x="337" y="284"/>
                      <a:pt x="444" y="340"/>
                      <a:pt x="558" y="393"/>
                    </a:cubicBezTo>
                    <a:lnTo>
                      <a:pt x="558" y="393"/>
                    </a:lnTo>
                    <a:cubicBezTo>
                      <a:pt x="601" y="426"/>
                      <a:pt x="647" y="467"/>
                      <a:pt x="698" y="516"/>
                    </a:cubicBezTo>
                    <a:lnTo>
                      <a:pt x="698" y="516"/>
                    </a:lnTo>
                    <a:cubicBezTo>
                      <a:pt x="698" y="516"/>
                      <a:pt x="699" y="516"/>
                      <a:pt x="699" y="516"/>
                    </a:cubicBezTo>
                    <a:lnTo>
                      <a:pt x="699" y="516"/>
                    </a:lnTo>
                    <a:cubicBezTo>
                      <a:pt x="737" y="553"/>
                      <a:pt x="783" y="599"/>
                      <a:pt x="841" y="658"/>
                    </a:cubicBezTo>
                    <a:cubicBezTo>
                      <a:pt x="789" y="605"/>
                      <a:pt x="741" y="557"/>
                      <a:pt x="698" y="516"/>
                    </a:cubicBezTo>
                    <a:lnTo>
                      <a:pt x="698" y="516"/>
                    </a:lnTo>
                    <a:cubicBezTo>
                      <a:pt x="489" y="546"/>
                      <a:pt x="277" y="579"/>
                      <a:pt x="184" y="603"/>
                    </a:cubicBezTo>
                    <a:cubicBezTo>
                      <a:pt x="458" y="658"/>
                      <a:pt x="677" y="658"/>
                      <a:pt x="403" y="767"/>
                    </a:cubicBezTo>
                    <a:cubicBezTo>
                      <a:pt x="629" y="698"/>
                      <a:pt x="712" y="678"/>
                      <a:pt x="738" y="678"/>
                    </a:cubicBezTo>
                    <a:cubicBezTo>
                      <a:pt x="774" y="678"/>
                      <a:pt x="710" y="713"/>
                      <a:pt x="755" y="713"/>
                    </a:cubicBezTo>
                    <a:cubicBezTo>
                      <a:pt x="767" y="713"/>
                      <a:pt x="789" y="710"/>
                      <a:pt x="823" y="703"/>
                    </a:cubicBezTo>
                    <a:lnTo>
                      <a:pt x="823" y="703"/>
                    </a:lnTo>
                    <a:cubicBezTo>
                      <a:pt x="705" y="738"/>
                      <a:pt x="597" y="779"/>
                      <a:pt x="492" y="816"/>
                    </a:cubicBezTo>
                    <a:lnTo>
                      <a:pt x="492" y="816"/>
                    </a:lnTo>
                    <a:lnTo>
                      <a:pt x="840" y="709"/>
                    </a:lnTo>
                    <a:lnTo>
                      <a:pt x="840" y="709"/>
                    </a:lnTo>
                    <a:cubicBezTo>
                      <a:pt x="710" y="756"/>
                      <a:pt x="537" y="823"/>
                      <a:pt x="403" y="877"/>
                    </a:cubicBezTo>
                    <a:cubicBezTo>
                      <a:pt x="394" y="886"/>
                      <a:pt x="392" y="891"/>
                      <a:pt x="400" y="891"/>
                    </a:cubicBezTo>
                    <a:cubicBezTo>
                      <a:pt x="431" y="891"/>
                      <a:pt x="624" y="802"/>
                      <a:pt x="953" y="678"/>
                    </a:cubicBezTo>
                    <a:lnTo>
                      <a:pt x="953" y="678"/>
                    </a:lnTo>
                    <a:cubicBezTo>
                      <a:pt x="952" y="677"/>
                      <a:pt x="951" y="676"/>
                      <a:pt x="950" y="675"/>
                    </a:cubicBezTo>
                    <a:lnTo>
                      <a:pt x="950" y="675"/>
                    </a:lnTo>
                    <a:lnTo>
                      <a:pt x="840" y="709"/>
                    </a:lnTo>
                    <a:lnTo>
                      <a:pt x="840" y="709"/>
                    </a:lnTo>
                    <a:cubicBezTo>
                      <a:pt x="866" y="699"/>
                      <a:pt x="890" y="690"/>
                      <a:pt x="912" y="682"/>
                    </a:cubicBezTo>
                    <a:lnTo>
                      <a:pt x="912" y="682"/>
                    </a:lnTo>
                    <a:cubicBezTo>
                      <a:pt x="875" y="692"/>
                      <a:pt x="846" y="698"/>
                      <a:pt x="823" y="703"/>
                    </a:cubicBezTo>
                    <a:lnTo>
                      <a:pt x="823" y="703"/>
                    </a:lnTo>
                    <a:cubicBezTo>
                      <a:pt x="862" y="692"/>
                      <a:pt x="902" y="681"/>
                      <a:pt x="943" y="671"/>
                    </a:cubicBezTo>
                    <a:lnTo>
                      <a:pt x="943" y="671"/>
                    </a:lnTo>
                    <a:cubicBezTo>
                      <a:pt x="933" y="675"/>
                      <a:pt x="923" y="678"/>
                      <a:pt x="912" y="682"/>
                    </a:cubicBezTo>
                    <a:lnTo>
                      <a:pt x="912" y="682"/>
                    </a:lnTo>
                    <a:cubicBezTo>
                      <a:pt x="923" y="680"/>
                      <a:pt x="935" y="676"/>
                      <a:pt x="948" y="673"/>
                    </a:cubicBezTo>
                    <a:lnTo>
                      <a:pt x="948" y="673"/>
                    </a:lnTo>
                    <a:cubicBezTo>
                      <a:pt x="947" y="672"/>
                      <a:pt x="946" y="672"/>
                      <a:pt x="945" y="671"/>
                    </a:cubicBezTo>
                    <a:lnTo>
                      <a:pt x="945" y="671"/>
                    </a:lnTo>
                    <a:cubicBezTo>
                      <a:pt x="965" y="666"/>
                      <a:pt x="985" y="662"/>
                      <a:pt x="1006" y="658"/>
                    </a:cubicBezTo>
                    <a:lnTo>
                      <a:pt x="1006" y="658"/>
                    </a:lnTo>
                    <a:lnTo>
                      <a:pt x="1006" y="658"/>
                    </a:lnTo>
                    <a:lnTo>
                      <a:pt x="1006" y="658"/>
                    </a:lnTo>
                    <a:lnTo>
                      <a:pt x="1006" y="658"/>
                    </a:lnTo>
                    <a:cubicBezTo>
                      <a:pt x="1021" y="650"/>
                      <a:pt x="1025" y="647"/>
                      <a:pt x="1022" y="647"/>
                    </a:cubicBezTo>
                    <a:cubicBezTo>
                      <a:pt x="1016" y="647"/>
                      <a:pt x="988" y="656"/>
                      <a:pt x="945" y="671"/>
                    </a:cubicBezTo>
                    <a:lnTo>
                      <a:pt x="945" y="671"/>
                    </a:lnTo>
                    <a:cubicBezTo>
                      <a:pt x="894" y="628"/>
                      <a:pt x="811" y="566"/>
                      <a:pt x="735" y="510"/>
                    </a:cubicBezTo>
                    <a:lnTo>
                      <a:pt x="735" y="510"/>
                    </a:lnTo>
                    <a:cubicBezTo>
                      <a:pt x="723" y="512"/>
                      <a:pt x="711" y="514"/>
                      <a:pt x="699" y="516"/>
                    </a:cubicBezTo>
                    <a:lnTo>
                      <a:pt x="699" y="516"/>
                    </a:lnTo>
                    <a:cubicBezTo>
                      <a:pt x="648" y="465"/>
                      <a:pt x="611" y="430"/>
                      <a:pt x="580" y="403"/>
                    </a:cubicBezTo>
                    <a:lnTo>
                      <a:pt x="580" y="403"/>
                    </a:lnTo>
                    <a:cubicBezTo>
                      <a:pt x="589" y="407"/>
                      <a:pt x="598" y="411"/>
                      <a:pt x="608" y="416"/>
                    </a:cubicBezTo>
                    <a:lnTo>
                      <a:pt x="608" y="416"/>
                    </a:lnTo>
                    <a:cubicBezTo>
                      <a:pt x="639" y="440"/>
                      <a:pt x="685" y="474"/>
                      <a:pt x="735" y="510"/>
                    </a:cubicBezTo>
                    <a:lnTo>
                      <a:pt x="735" y="510"/>
                    </a:lnTo>
                    <a:cubicBezTo>
                      <a:pt x="750" y="508"/>
                      <a:pt x="764" y="506"/>
                      <a:pt x="778" y="504"/>
                    </a:cubicBezTo>
                    <a:lnTo>
                      <a:pt x="778" y="504"/>
                    </a:lnTo>
                    <a:lnTo>
                      <a:pt x="922" y="586"/>
                    </a:lnTo>
                    <a:lnTo>
                      <a:pt x="922" y="586"/>
                    </a:lnTo>
                    <a:cubicBezTo>
                      <a:pt x="921" y="589"/>
                      <a:pt x="924" y="590"/>
                      <a:pt x="930" y="591"/>
                    </a:cubicBezTo>
                    <a:lnTo>
                      <a:pt x="930" y="591"/>
                    </a:lnTo>
                    <a:lnTo>
                      <a:pt x="951" y="603"/>
                    </a:lnTo>
                    <a:cubicBezTo>
                      <a:pt x="944" y="599"/>
                      <a:pt x="938" y="595"/>
                      <a:pt x="931" y="591"/>
                    </a:cubicBezTo>
                    <a:lnTo>
                      <a:pt x="931" y="591"/>
                    </a:lnTo>
                    <a:cubicBezTo>
                      <a:pt x="932" y="591"/>
                      <a:pt x="932" y="591"/>
                      <a:pt x="933" y="591"/>
                    </a:cubicBezTo>
                    <a:cubicBezTo>
                      <a:pt x="937" y="591"/>
                      <a:pt x="942" y="590"/>
                      <a:pt x="947" y="590"/>
                    </a:cubicBezTo>
                    <a:lnTo>
                      <a:pt x="947" y="590"/>
                    </a:lnTo>
                    <a:cubicBezTo>
                      <a:pt x="953" y="593"/>
                      <a:pt x="958" y="596"/>
                      <a:pt x="964" y="599"/>
                    </a:cubicBezTo>
                    <a:lnTo>
                      <a:pt x="964" y="599"/>
                    </a:lnTo>
                    <a:cubicBezTo>
                      <a:pt x="960" y="600"/>
                      <a:pt x="955" y="602"/>
                      <a:pt x="951" y="603"/>
                    </a:cubicBezTo>
                    <a:cubicBezTo>
                      <a:pt x="955" y="602"/>
                      <a:pt x="960" y="601"/>
                      <a:pt x="964" y="599"/>
                    </a:cubicBezTo>
                    <a:lnTo>
                      <a:pt x="964" y="599"/>
                    </a:lnTo>
                    <a:cubicBezTo>
                      <a:pt x="990" y="614"/>
                      <a:pt x="1015" y="629"/>
                      <a:pt x="1041" y="644"/>
                    </a:cubicBezTo>
                    <a:lnTo>
                      <a:pt x="1041" y="644"/>
                    </a:lnTo>
                    <a:cubicBezTo>
                      <a:pt x="1041" y="644"/>
                      <a:pt x="1041" y="644"/>
                      <a:pt x="1042" y="644"/>
                    </a:cubicBezTo>
                    <a:cubicBezTo>
                      <a:pt x="1054" y="644"/>
                      <a:pt x="1097" y="660"/>
                      <a:pt x="1159" y="687"/>
                    </a:cubicBezTo>
                    <a:lnTo>
                      <a:pt x="1159" y="687"/>
                    </a:lnTo>
                    <a:cubicBezTo>
                      <a:pt x="1166" y="684"/>
                      <a:pt x="1175" y="680"/>
                      <a:pt x="1184" y="676"/>
                    </a:cubicBezTo>
                    <a:lnTo>
                      <a:pt x="1184" y="676"/>
                    </a:lnTo>
                    <a:cubicBezTo>
                      <a:pt x="1193" y="681"/>
                      <a:pt x="1203" y="686"/>
                      <a:pt x="1213" y="691"/>
                    </a:cubicBezTo>
                    <a:lnTo>
                      <a:pt x="1213" y="691"/>
                    </a:lnTo>
                    <a:cubicBezTo>
                      <a:pt x="1349" y="623"/>
                      <a:pt x="1485" y="555"/>
                      <a:pt x="1608" y="493"/>
                    </a:cubicBezTo>
                    <a:lnTo>
                      <a:pt x="1608" y="493"/>
                    </a:lnTo>
                    <a:lnTo>
                      <a:pt x="1334" y="603"/>
                    </a:lnTo>
                    <a:cubicBezTo>
                      <a:pt x="1389" y="603"/>
                      <a:pt x="1280" y="658"/>
                      <a:pt x="1225" y="658"/>
                    </a:cubicBezTo>
                    <a:cubicBezTo>
                      <a:pt x="1210" y="664"/>
                      <a:pt x="1196" y="670"/>
                      <a:pt x="1184" y="676"/>
                    </a:cubicBezTo>
                    <a:lnTo>
                      <a:pt x="1184" y="676"/>
                    </a:lnTo>
                    <a:cubicBezTo>
                      <a:pt x="1123" y="645"/>
                      <a:pt x="1063" y="617"/>
                      <a:pt x="1003" y="590"/>
                    </a:cubicBezTo>
                    <a:lnTo>
                      <a:pt x="1003" y="590"/>
                    </a:lnTo>
                    <a:cubicBezTo>
                      <a:pt x="1115" y="562"/>
                      <a:pt x="1196" y="542"/>
                      <a:pt x="1253" y="528"/>
                    </a:cubicBezTo>
                    <a:lnTo>
                      <a:pt x="1253" y="528"/>
                    </a:lnTo>
                    <a:cubicBezTo>
                      <a:pt x="1211" y="538"/>
                      <a:pt x="1161" y="549"/>
                      <a:pt x="1114" y="559"/>
                    </a:cubicBezTo>
                    <a:lnTo>
                      <a:pt x="1114" y="559"/>
                    </a:lnTo>
                    <a:cubicBezTo>
                      <a:pt x="1250" y="523"/>
                      <a:pt x="1355" y="494"/>
                      <a:pt x="1439" y="471"/>
                    </a:cubicBezTo>
                    <a:lnTo>
                      <a:pt x="1439" y="471"/>
                    </a:lnTo>
                    <a:cubicBezTo>
                      <a:pt x="1437" y="473"/>
                      <a:pt x="1435" y="474"/>
                      <a:pt x="1438" y="474"/>
                    </a:cubicBezTo>
                    <a:cubicBezTo>
                      <a:pt x="1447" y="474"/>
                      <a:pt x="1506" y="457"/>
                      <a:pt x="1725" y="397"/>
                    </a:cubicBezTo>
                    <a:lnTo>
                      <a:pt x="1725" y="397"/>
                    </a:lnTo>
                    <a:cubicBezTo>
                      <a:pt x="1764" y="388"/>
                      <a:pt x="1791" y="385"/>
                      <a:pt x="1821" y="384"/>
                    </a:cubicBezTo>
                    <a:lnTo>
                      <a:pt x="1821" y="384"/>
                    </a:lnTo>
                    <a:cubicBezTo>
                      <a:pt x="1822" y="384"/>
                      <a:pt x="1822" y="384"/>
                      <a:pt x="1822" y="384"/>
                    </a:cubicBezTo>
                    <a:lnTo>
                      <a:pt x="1822" y="384"/>
                    </a:lnTo>
                    <a:cubicBezTo>
                      <a:pt x="1821" y="384"/>
                      <a:pt x="1821" y="384"/>
                      <a:pt x="1820" y="384"/>
                    </a:cubicBezTo>
                    <a:lnTo>
                      <a:pt x="1820" y="384"/>
                    </a:lnTo>
                    <a:cubicBezTo>
                      <a:pt x="1798" y="384"/>
                      <a:pt x="1795" y="384"/>
                      <a:pt x="1742" y="392"/>
                    </a:cubicBezTo>
                    <a:lnTo>
                      <a:pt x="1742" y="392"/>
                    </a:lnTo>
                    <a:cubicBezTo>
                      <a:pt x="1752" y="389"/>
                      <a:pt x="1762" y="387"/>
                      <a:pt x="1773" y="384"/>
                    </a:cubicBezTo>
                    <a:lnTo>
                      <a:pt x="1773" y="384"/>
                    </a:lnTo>
                    <a:cubicBezTo>
                      <a:pt x="1748" y="389"/>
                      <a:pt x="1726" y="393"/>
                      <a:pt x="1704" y="397"/>
                    </a:cubicBezTo>
                    <a:lnTo>
                      <a:pt x="1704" y="397"/>
                    </a:lnTo>
                    <a:cubicBezTo>
                      <a:pt x="1647" y="405"/>
                      <a:pt x="1552" y="418"/>
                      <a:pt x="1389" y="438"/>
                    </a:cubicBezTo>
                    <a:cubicBezTo>
                      <a:pt x="1426" y="438"/>
                      <a:pt x="1445" y="442"/>
                      <a:pt x="1452" y="446"/>
                    </a:cubicBezTo>
                    <a:lnTo>
                      <a:pt x="1452" y="446"/>
                    </a:lnTo>
                    <a:cubicBezTo>
                      <a:pt x="1297" y="475"/>
                      <a:pt x="1315" y="471"/>
                      <a:pt x="1006" y="548"/>
                    </a:cubicBezTo>
                    <a:cubicBezTo>
                      <a:pt x="985" y="556"/>
                      <a:pt x="968" y="563"/>
                      <a:pt x="955" y="568"/>
                    </a:cubicBezTo>
                    <a:lnTo>
                      <a:pt x="955" y="568"/>
                    </a:lnTo>
                    <a:cubicBezTo>
                      <a:pt x="904" y="545"/>
                      <a:pt x="852" y="523"/>
                      <a:pt x="802" y="501"/>
                    </a:cubicBezTo>
                    <a:lnTo>
                      <a:pt x="802" y="501"/>
                    </a:lnTo>
                    <a:cubicBezTo>
                      <a:pt x="799" y="501"/>
                      <a:pt x="795" y="502"/>
                      <a:pt x="792" y="502"/>
                    </a:cubicBezTo>
                    <a:lnTo>
                      <a:pt x="792" y="502"/>
                    </a:lnTo>
                    <a:cubicBezTo>
                      <a:pt x="774" y="493"/>
                      <a:pt x="757" y="483"/>
                      <a:pt x="740" y="474"/>
                    </a:cubicBezTo>
                    <a:lnTo>
                      <a:pt x="740" y="474"/>
                    </a:lnTo>
                    <a:cubicBezTo>
                      <a:pt x="761" y="483"/>
                      <a:pt x="781" y="492"/>
                      <a:pt x="802" y="501"/>
                    </a:cubicBezTo>
                    <a:lnTo>
                      <a:pt x="802" y="501"/>
                    </a:lnTo>
                    <a:cubicBezTo>
                      <a:pt x="1044" y="466"/>
                      <a:pt x="1252" y="438"/>
                      <a:pt x="1225" y="438"/>
                    </a:cubicBezTo>
                    <a:cubicBezTo>
                      <a:pt x="1317" y="438"/>
                      <a:pt x="1371" y="438"/>
                      <a:pt x="1188" y="471"/>
                    </a:cubicBezTo>
                    <a:lnTo>
                      <a:pt x="1188" y="471"/>
                    </a:lnTo>
                    <a:cubicBezTo>
                      <a:pt x="1394" y="435"/>
                      <a:pt x="1635" y="390"/>
                      <a:pt x="1758" y="375"/>
                    </a:cubicBezTo>
                    <a:lnTo>
                      <a:pt x="1758" y="375"/>
                    </a:lnTo>
                    <a:cubicBezTo>
                      <a:pt x="1490" y="334"/>
                      <a:pt x="705" y="213"/>
                      <a:pt x="282" y="149"/>
                    </a:cubicBezTo>
                    <a:lnTo>
                      <a:pt x="282" y="149"/>
                    </a:lnTo>
                    <a:cubicBezTo>
                      <a:pt x="280" y="148"/>
                      <a:pt x="278" y="147"/>
                      <a:pt x="278" y="147"/>
                    </a:cubicBezTo>
                    <a:lnTo>
                      <a:pt x="278" y="147"/>
                    </a:lnTo>
                    <a:cubicBezTo>
                      <a:pt x="277" y="147"/>
                      <a:pt x="278" y="147"/>
                      <a:pt x="279" y="149"/>
                    </a:cubicBezTo>
                    <a:lnTo>
                      <a:pt x="279" y="149"/>
                    </a:lnTo>
                    <a:cubicBezTo>
                      <a:pt x="272" y="148"/>
                      <a:pt x="266" y="147"/>
                      <a:pt x="259" y="146"/>
                    </a:cubicBezTo>
                    <a:lnTo>
                      <a:pt x="259" y="146"/>
                    </a:lnTo>
                    <a:cubicBezTo>
                      <a:pt x="163" y="88"/>
                      <a:pt x="76" y="2"/>
                      <a:pt x="75" y="0"/>
                    </a:cubicBezTo>
                    <a:close/>
                    <a:moveTo>
                      <a:pt x="1296" y="802"/>
                    </a:moveTo>
                    <a:cubicBezTo>
                      <a:pt x="1391" y="865"/>
                      <a:pt x="1480" y="927"/>
                      <a:pt x="1553" y="986"/>
                    </a:cubicBezTo>
                    <a:cubicBezTo>
                      <a:pt x="1444" y="877"/>
                      <a:pt x="1608" y="931"/>
                      <a:pt x="1444" y="877"/>
                    </a:cubicBezTo>
                    <a:lnTo>
                      <a:pt x="1296" y="802"/>
                    </a:lnTo>
                    <a:close/>
                    <a:moveTo>
                      <a:pt x="1041" y="644"/>
                    </a:moveTo>
                    <a:cubicBezTo>
                      <a:pt x="1029" y="645"/>
                      <a:pt x="1051" y="663"/>
                      <a:pt x="1119" y="705"/>
                    </a:cubicBezTo>
                    <a:lnTo>
                      <a:pt x="1119" y="705"/>
                    </a:lnTo>
                    <a:cubicBezTo>
                      <a:pt x="1061" y="731"/>
                      <a:pt x="1045" y="739"/>
                      <a:pt x="1049" y="739"/>
                    </a:cubicBezTo>
                    <a:cubicBezTo>
                      <a:pt x="1055" y="739"/>
                      <a:pt x="1106" y="721"/>
                      <a:pt x="1120" y="721"/>
                    </a:cubicBezTo>
                    <a:cubicBezTo>
                      <a:pt x="1131" y="721"/>
                      <a:pt x="1118" y="733"/>
                      <a:pt x="1037" y="776"/>
                    </a:cubicBezTo>
                    <a:lnTo>
                      <a:pt x="1037" y="776"/>
                    </a:lnTo>
                    <a:lnTo>
                      <a:pt x="951" y="712"/>
                    </a:lnTo>
                    <a:lnTo>
                      <a:pt x="951" y="712"/>
                    </a:lnTo>
                    <a:cubicBezTo>
                      <a:pt x="969" y="719"/>
                      <a:pt x="980" y="723"/>
                      <a:pt x="986" y="723"/>
                    </a:cubicBezTo>
                    <a:cubicBezTo>
                      <a:pt x="1000" y="723"/>
                      <a:pt x="985" y="705"/>
                      <a:pt x="954" y="678"/>
                    </a:cubicBezTo>
                    <a:lnTo>
                      <a:pt x="954" y="678"/>
                    </a:lnTo>
                    <a:lnTo>
                      <a:pt x="184" y="986"/>
                    </a:lnTo>
                    <a:cubicBezTo>
                      <a:pt x="349" y="986"/>
                      <a:pt x="568" y="931"/>
                      <a:pt x="677" y="931"/>
                    </a:cubicBezTo>
                    <a:cubicBezTo>
                      <a:pt x="1001" y="982"/>
                      <a:pt x="1144" y="997"/>
                      <a:pt x="1203" y="997"/>
                    </a:cubicBezTo>
                    <a:cubicBezTo>
                      <a:pt x="1234" y="997"/>
                      <a:pt x="1242" y="993"/>
                      <a:pt x="1240" y="988"/>
                    </a:cubicBezTo>
                    <a:lnTo>
                      <a:pt x="1240" y="988"/>
                    </a:lnTo>
                    <a:cubicBezTo>
                      <a:pt x="1264" y="998"/>
                      <a:pt x="1310" y="1014"/>
                      <a:pt x="1389" y="1041"/>
                    </a:cubicBezTo>
                    <a:lnTo>
                      <a:pt x="1039" y="778"/>
                    </a:lnTo>
                    <a:lnTo>
                      <a:pt x="1039" y="778"/>
                    </a:lnTo>
                    <a:cubicBezTo>
                      <a:pt x="971" y="812"/>
                      <a:pt x="905" y="845"/>
                      <a:pt x="841" y="877"/>
                    </a:cubicBezTo>
                    <a:cubicBezTo>
                      <a:pt x="930" y="832"/>
                      <a:pt x="993" y="800"/>
                      <a:pt x="1037" y="776"/>
                    </a:cubicBezTo>
                    <a:lnTo>
                      <a:pt x="1037" y="776"/>
                    </a:lnTo>
                    <a:lnTo>
                      <a:pt x="1039" y="778"/>
                    </a:lnTo>
                    <a:lnTo>
                      <a:pt x="1039" y="778"/>
                    </a:lnTo>
                    <a:cubicBezTo>
                      <a:pt x="1075" y="760"/>
                      <a:pt x="1112" y="741"/>
                      <a:pt x="1149" y="723"/>
                    </a:cubicBezTo>
                    <a:lnTo>
                      <a:pt x="1149" y="723"/>
                    </a:lnTo>
                    <a:cubicBezTo>
                      <a:pt x="1171" y="736"/>
                      <a:pt x="1196" y="751"/>
                      <a:pt x="1225" y="767"/>
                    </a:cubicBezTo>
                    <a:lnTo>
                      <a:pt x="1296" y="802"/>
                    </a:lnTo>
                    <a:lnTo>
                      <a:pt x="1296" y="802"/>
                    </a:lnTo>
                    <a:cubicBezTo>
                      <a:pt x="1252" y="774"/>
                      <a:pt x="1206" y="745"/>
                      <a:pt x="1161" y="717"/>
                    </a:cubicBezTo>
                    <a:lnTo>
                      <a:pt x="1161" y="717"/>
                    </a:lnTo>
                    <a:cubicBezTo>
                      <a:pt x="1171" y="712"/>
                      <a:pt x="1181" y="707"/>
                      <a:pt x="1191" y="702"/>
                    </a:cubicBezTo>
                    <a:lnTo>
                      <a:pt x="1191" y="702"/>
                    </a:lnTo>
                    <a:cubicBezTo>
                      <a:pt x="1262" y="733"/>
                      <a:pt x="1351" y="775"/>
                      <a:pt x="1444" y="822"/>
                    </a:cubicBezTo>
                    <a:cubicBezTo>
                      <a:pt x="1367" y="774"/>
                      <a:pt x="1290" y="730"/>
                      <a:pt x="1213" y="691"/>
                    </a:cubicBezTo>
                    <a:lnTo>
                      <a:pt x="1213" y="691"/>
                    </a:lnTo>
                    <a:cubicBezTo>
                      <a:pt x="1206" y="694"/>
                      <a:pt x="1199" y="698"/>
                      <a:pt x="1191" y="702"/>
                    </a:cubicBezTo>
                    <a:lnTo>
                      <a:pt x="1191" y="702"/>
                    </a:lnTo>
                    <a:cubicBezTo>
                      <a:pt x="1180" y="696"/>
                      <a:pt x="1169" y="692"/>
                      <a:pt x="1159" y="687"/>
                    </a:cubicBezTo>
                    <a:lnTo>
                      <a:pt x="1159" y="687"/>
                    </a:lnTo>
                    <a:cubicBezTo>
                      <a:pt x="1149" y="691"/>
                      <a:pt x="1140" y="695"/>
                      <a:pt x="1132" y="699"/>
                    </a:cubicBezTo>
                    <a:lnTo>
                      <a:pt x="1132" y="699"/>
                    </a:lnTo>
                    <a:cubicBezTo>
                      <a:pt x="1102" y="681"/>
                      <a:pt x="1071" y="662"/>
                      <a:pt x="1041" y="644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32"/>
              <p:cNvSpPr/>
              <p:nvPr/>
            </p:nvSpPr>
            <p:spPr>
              <a:xfrm>
                <a:off x="6478783" y="2438434"/>
                <a:ext cx="1357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5" extrusionOk="0">
                    <a:moveTo>
                      <a:pt x="110" y="55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32"/>
              <p:cNvSpPr/>
              <p:nvPr/>
            </p:nvSpPr>
            <p:spPr>
              <a:xfrm>
                <a:off x="6472720" y="2431799"/>
                <a:ext cx="2036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" extrusionOk="0">
                    <a:moveTo>
                      <a:pt x="165" y="0"/>
                    </a:moveTo>
                    <a:lnTo>
                      <a:pt x="165" y="0"/>
                    </a:lnTo>
                    <a:cubicBezTo>
                      <a:pt x="1" y="0"/>
                      <a:pt x="110" y="0"/>
                      <a:pt x="165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32"/>
              <p:cNvSpPr/>
              <p:nvPr/>
            </p:nvSpPr>
            <p:spPr>
              <a:xfrm>
                <a:off x="6477430" y="2436436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32"/>
              <p:cNvSpPr/>
              <p:nvPr/>
            </p:nvSpPr>
            <p:spPr>
              <a:xfrm>
                <a:off x="6463286" y="2429813"/>
                <a:ext cx="2714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55" extrusionOk="0">
                    <a:moveTo>
                      <a:pt x="1" y="0"/>
                    </a:moveTo>
                    <a:cubicBezTo>
                      <a:pt x="1" y="0"/>
                      <a:pt x="110" y="55"/>
                      <a:pt x="220" y="55"/>
                    </a:cubicBezTo>
                    <a:cubicBezTo>
                      <a:pt x="165" y="5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32"/>
              <p:cNvSpPr/>
              <p:nvPr/>
            </p:nvSpPr>
            <p:spPr>
              <a:xfrm>
                <a:off x="6480137" y="2431133"/>
                <a:ext cx="1357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" extrusionOk="0">
                    <a:moveTo>
                      <a:pt x="110" y="1"/>
                    </a:moveTo>
                    <a:cubicBezTo>
                      <a:pt x="110" y="1"/>
                      <a:pt x="110" y="1"/>
                      <a:pt x="0" y="1"/>
                    </a:cubicBezTo>
                    <a:cubicBezTo>
                      <a:pt x="110" y="1"/>
                      <a:pt x="110" y="1"/>
                      <a:pt x="11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32"/>
              <p:cNvSpPr/>
              <p:nvPr/>
            </p:nvSpPr>
            <p:spPr>
              <a:xfrm>
                <a:off x="6484847" y="2431799"/>
                <a:ext cx="69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1" extrusionOk="0">
                    <a:moveTo>
                      <a:pt x="55" y="0"/>
                    </a:moveTo>
                    <a:lnTo>
                      <a:pt x="0" y="0"/>
                    </a:lnTo>
                    <a:cubicBezTo>
                      <a:pt x="55" y="0"/>
                      <a:pt x="55" y="0"/>
                      <a:pt x="55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32"/>
              <p:cNvSpPr/>
              <p:nvPr/>
            </p:nvSpPr>
            <p:spPr>
              <a:xfrm>
                <a:off x="6459252" y="2407920"/>
                <a:ext cx="30141" cy="27503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2247" extrusionOk="0">
                    <a:moveTo>
                      <a:pt x="1369" y="384"/>
                    </a:moveTo>
                    <a:cubicBezTo>
                      <a:pt x="1369" y="496"/>
                      <a:pt x="1367" y="605"/>
                      <a:pt x="1362" y="709"/>
                    </a:cubicBezTo>
                    <a:lnTo>
                      <a:pt x="1362" y="709"/>
                    </a:lnTo>
                    <a:cubicBezTo>
                      <a:pt x="1364" y="695"/>
                      <a:pt x="1366" y="678"/>
                      <a:pt x="1369" y="658"/>
                    </a:cubicBezTo>
                    <a:lnTo>
                      <a:pt x="1369" y="384"/>
                    </a:lnTo>
                    <a:close/>
                    <a:moveTo>
                      <a:pt x="444" y="1310"/>
                    </a:moveTo>
                    <a:cubicBezTo>
                      <a:pt x="443" y="1310"/>
                      <a:pt x="434" y="1320"/>
                      <a:pt x="408" y="1346"/>
                    </a:cubicBezTo>
                    <a:lnTo>
                      <a:pt x="408" y="1346"/>
                    </a:lnTo>
                    <a:cubicBezTo>
                      <a:pt x="409" y="1346"/>
                      <a:pt x="409" y="1346"/>
                      <a:pt x="410" y="1346"/>
                    </a:cubicBezTo>
                    <a:lnTo>
                      <a:pt x="410" y="1346"/>
                    </a:lnTo>
                    <a:cubicBezTo>
                      <a:pt x="428" y="1327"/>
                      <a:pt x="444" y="1310"/>
                      <a:pt x="444" y="1310"/>
                    </a:cubicBezTo>
                    <a:close/>
                    <a:moveTo>
                      <a:pt x="432" y="1354"/>
                    </a:moveTo>
                    <a:cubicBezTo>
                      <a:pt x="413" y="1354"/>
                      <a:pt x="424" y="1358"/>
                      <a:pt x="493" y="1370"/>
                    </a:cubicBezTo>
                    <a:lnTo>
                      <a:pt x="609" y="1370"/>
                    </a:lnTo>
                    <a:cubicBezTo>
                      <a:pt x="542" y="1362"/>
                      <a:pt x="459" y="1354"/>
                      <a:pt x="432" y="1354"/>
                    </a:cubicBezTo>
                    <a:close/>
                    <a:moveTo>
                      <a:pt x="1096" y="548"/>
                    </a:moveTo>
                    <a:cubicBezTo>
                      <a:pt x="1096" y="713"/>
                      <a:pt x="1096" y="494"/>
                      <a:pt x="1041" y="932"/>
                    </a:cubicBezTo>
                    <a:cubicBezTo>
                      <a:pt x="1041" y="861"/>
                      <a:pt x="1041" y="808"/>
                      <a:pt x="1041" y="768"/>
                    </a:cubicBezTo>
                    <a:cubicBezTo>
                      <a:pt x="691" y="1101"/>
                      <a:pt x="512" y="1269"/>
                      <a:pt x="427" y="1346"/>
                    </a:cubicBezTo>
                    <a:lnTo>
                      <a:pt x="427" y="1346"/>
                    </a:lnTo>
                    <a:cubicBezTo>
                      <a:pt x="530" y="1346"/>
                      <a:pt x="690" y="1353"/>
                      <a:pt x="931" y="1370"/>
                    </a:cubicBezTo>
                    <a:lnTo>
                      <a:pt x="1127" y="1370"/>
                    </a:lnTo>
                    <a:cubicBezTo>
                      <a:pt x="1115" y="1312"/>
                      <a:pt x="1101" y="1253"/>
                      <a:pt x="1097" y="1253"/>
                    </a:cubicBezTo>
                    <a:cubicBezTo>
                      <a:pt x="1096" y="1253"/>
                      <a:pt x="1096" y="1255"/>
                      <a:pt x="1096" y="1260"/>
                    </a:cubicBezTo>
                    <a:cubicBezTo>
                      <a:pt x="1096" y="1096"/>
                      <a:pt x="1096" y="822"/>
                      <a:pt x="1096" y="768"/>
                    </a:cubicBezTo>
                    <a:cubicBezTo>
                      <a:pt x="1096" y="767"/>
                      <a:pt x="1097" y="766"/>
                      <a:pt x="1098" y="766"/>
                    </a:cubicBezTo>
                    <a:lnTo>
                      <a:pt x="1098" y="766"/>
                    </a:lnTo>
                    <a:cubicBezTo>
                      <a:pt x="1096" y="710"/>
                      <a:pt x="1096" y="639"/>
                      <a:pt x="1096" y="548"/>
                    </a:cubicBezTo>
                    <a:close/>
                    <a:moveTo>
                      <a:pt x="876" y="1370"/>
                    </a:moveTo>
                    <a:cubicBezTo>
                      <a:pt x="885" y="1370"/>
                      <a:pt x="893" y="1370"/>
                      <a:pt x="902" y="1370"/>
                    </a:cubicBezTo>
                    <a:lnTo>
                      <a:pt x="902" y="1370"/>
                    </a:lnTo>
                    <a:cubicBezTo>
                      <a:pt x="911" y="1370"/>
                      <a:pt x="921" y="1370"/>
                      <a:pt x="931" y="1370"/>
                    </a:cubicBezTo>
                    <a:close/>
                    <a:moveTo>
                      <a:pt x="1127" y="1370"/>
                    </a:moveTo>
                    <a:cubicBezTo>
                      <a:pt x="1128" y="1373"/>
                      <a:pt x="1129" y="1376"/>
                      <a:pt x="1129" y="1378"/>
                    </a:cubicBezTo>
                    <a:lnTo>
                      <a:pt x="1129" y="1378"/>
                    </a:lnTo>
                    <a:cubicBezTo>
                      <a:pt x="1136" y="1379"/>
                      <a:pt x="1143" y="1379"/>
                      <a:pt x="1150" y="1380"/>
                    </a:cubicBezTo>
                    <a:lnTo>
                      <a:pt x="1150" y="1380"/>
                    </a:lnTo>
                    <a:lnTo>
                      <a:pt x="1150" y="1370"/>
                    </a:lnTo>
                    <a:close/>
                    <a:moveTo>
                      <a:pt x="219" y="1315"/>
                    </a:moveTo>
                    <a:cubicBezTo>
                      <a:pt x="264" y="1326"/>
                      <a:pt x="307" y="1337"/>
                      <a:pt x="347" y="1347"/>
                    </a:cubicBezTo>
                    <a:lnTo>
                      <a:pt x="347" y="1347"/>
                    </a:lnTo>
                    <a:cubicBezTo>
                      <a:pt x="219" y="1351"/>
                      <a:pt x="265" y="1370"/>
                      <a:pt x="329" y="1370"/>
                    </a:cubicBezTo>
                    <a:lnTo>
                      <a:pt x="384" y="1370"/>
                    </a:lnTo>
                    <a:cubicBezTo>
                      <a:pt x="388" y="1366"/>
                      <a:pt x="392" y="1362"/>
                      <a:pt x="395" y="1358"/>
                    </a:cubicBezTo>
                    <a:lnTo>
                      <a:pt x="395" y="1358"/>
                    </a:lnTo>
                    <a:cubicBezTo>
                      <a:pt x="396" y="1358"/>
                      <a:pt x="397" y="1359"/>
                      <a:pt x="397" y="1359"/>
                    </a:cubicBezTo>
                    <a:lnTo>
                      <a:pt x="397" y="1359"/>
                    </a:lnTo>
                    <a:cubicBezTo>
                      <a:pt x="377" y="1381"/>
                      <a:pt x="358" y="1402"/>
                      <a:pt x="361" y="1402"/>
                    </a:cubicBezTo>
                    <a:cubicBezTo>
                      <a:pt x="363" y="1402"/>
                      <a:pt x="377" y="1391"/>
                      <a:pt x="410" y="1362"/>
                    </a:cubicBezTo>
                    <a:lnTo>
                      <a:pt x="410" y="1362"/>
                    </a:lnTo>
                    <a:cubicBezTo>
                      <a:pt x="423" y="1365"/>
                      <a:pt x="436" y="1368"/>
                      <a:pt x="449" y="1371"/>
                    </a:cubicBezTo>
                    <a:lnTo>
                      <a:pt x="449" y="1371"/>
                    </a:lnTo>
                    <a:cubicBezTo>
                      <a:pt x="445" y="1371"/>
                      <a:pt x="442" y="1370"/>
                      <a:pt x="438" y="1370"/>
                    </a:cubicBezTo>
                    <a:cubicBezTo>
                      <a:pt x="391" y="1370"/>
                      <a:pt x="456" y="1380"/>
                      <a:pt x="580" y="1401"/>
                    </a:cubicBezTo>
                    <a:lnTo>
                      <a:pt x="580" y="1401"/>
                    </a:lnTo>
                    <a:cubicBezTo>
                      <a:pt x="539" y="1392"/>
                      <a:pt x="496" y="1382"/>
                      <a:pt x="449" y="1371"/>
                    </a:cubicBezTo>
                    <a:lnTo>
                      <a:pt x="449" y="1371"/>
                    </a:lnTo>
                    <a:cubicBezTo>
                      <a:pt x="461" y="1372"/>
                      <a:pt x="472" y="1373"/>
                      <a:pt x="483" y="1373"/>
                    </a:cubicBezTo>
                    <a:lnTo>
                      <a:pt x="483" y="1373"/>
                    </a:lnTo>
                    <a:cubicBezTo>
                      <a:pt x="462" y="1369"/>
                      <a:pt x="439" y="1363"/>
                      <a:pt x="414" y="1358"/>
                    </a:cubicBezTo>
                    <a:lnTo>
                      <a:pt x="414" y="1358"/>
                    </a:lnTo>
                    <a:cubicBezTo>
                      <a:pt x="418" y="1354"/>
                      <a:pt x="423" y="1350"/>
                      <a:pt x="427" y="1346"/>
                    </a:cubicBezTo>
                    <a:lnTo>
                      <a:pt x="427" y="1346"/>
                    </a:lnTo>
                    <a:cubicBezTo>
                      <a:pt x="421" y="1346"/>
                      <a:pt x="416" y="1346"/>
                      <a:pt x="410" y="1346"/>
                    </a:cubicBezTo>
                    <a:lnTo>
                      <a:pt x="410" y="1346"/>
                    </a:lnTo>
                    <a:cubicBezTo>
                      <a:pt x="407" y="1349"/>
                      <a:pt x="404" y="1352"/>
                      <a:pt x="401" y="1355"/>
                    </a:cubicBezTo>
                    <a:lnTo>
                      <a:pt x="401" y="1355"/>
                    </a:lnTo>
                    <a:cubicBezTo>
                      <a:pt x="400" y="1355"/>
                      <a:pt x="400" y="1355"/>
                      <a:pt x="399" y="1354"/>
                    </a:cubicBezTo>
                    <a:lnTo>
                      <a:pt x="399" y="1354"/>
                    </a:lnTo>
                    <a:cubicBezTo>
                      <a:pt x="402" y="1351"/>
                      <a:pt x="405" y="1348"/>
                      <a:pt x="408" y="1346"/>
                    </a:cubicBezTo>
                    <a:lnTo>
                      <a:pt x="408" y="1346"/>
                    </a:lnTo>
                    <a:cubicBezTo>
                      <a:pt x="391" y="1346"/>
                      <a:pt x="376" y="1346"/>
                      <a:pt x="362" y="1346"/>
                    </a:cubicBezTo>
                    <a:lnTo>
                      <a:pt x="362" y="1346"/>
                    </a:lnTo>
                    <a:cubicBezTo>
                      <a:pt x="319" y="1337"/>
                      <a:pt x="272" y="1327"/>
                      <a:pt x="219" y="1315"/>
                    </a:cubicBezTo>
                    <a:close/>
                    <a:moveTo>
                      <a:pt x="1292" y="1370"/>
                    </a:moveTo>
                    <a:lnTo>
                      <a:pt x="1292" y="1370"/>
                    </a:lnTo>
                    <a:cubicBezTo>
                      <a:pt x="1291" y="1377"/>
                      <a:pt x="1290" y="1384"/>
                      <a:pt x="1289" y="1392"/>
                    </a:cubicBezTo>
                    <a:lnTo>
                      <a:pt x="1289" y="1392"/>
                    </a:lnTo>
                    <a:cubicBezTo>
                      <a:pt x="1396" y="1402"/>
                      <a:pt x="1496" y="1416"/>
                      <a:pt x="1582" y="1431"/>
                    </a:cubicBezTo>
                    <a:lnTo>
                      <a:pt x="1582" y="1431"/>
                    </a:lnTo>
                    <a:cubicBezTo>
                      <a:pt x="1606" y="1407"/>
                      <a:pt x="1626" y="1387"/>
                      <a:pt x="1643" y="1370"/>
                    </a:cubicBezTo>
                    <a:close/>
                    <a:moveTo>
                      <a:pt x="535" y="1410"/>
                    </a:moveTo>
                    <a:cubicBezTo>
                      <a:pt x="533" y="1410"/>
                      <a:pt x="538" y="1415"/>
                      <a:pt x="548" y="1425"/>
                    </a:cubicBezTo>
                    <a:cubicBezTo>
                      <a:pt x="556" y="1427"/>
                      <a:pt x="565" y="1430"/>
                      <a:pt x="573" y="1432"/>
                    </a:cubicBezTo>
                    <a:lnTo>
                      <a:pt x="573" y="1432"/>
                    </a:lnTo>
                    <a:cubicBezTo>
                      <a:pt x="549" y="1418"/>
                      <a:pt x="536" y="1410"/>
                      <a:pt x="535" y="1410"/>
                    </a:cubicBezTo>
                    <a:close/>
                    <a:moveTo>
                      <a:pt x="609" y="1370"/>
                    </a:moveTo>
                    <a:cubicBezTo>
                      <a:pt x="677" y="1378"/>
                      <a:pt x="728" y="1386"/>
                      <a:pt x="691" y="1386"/>
                    </a:cubicBezTo>
                    <a:cubicBezTo>
                      <a:pt x="666" y="1386"/>
                      <a:pt x="604" y="1382"/>
                      <a:pt x="483" y="1373"/>
                    </a:cubicBezTo>
                    <a:lnTo>
                      <a:pt x="483" y="1373"/>
                    </a:lnTo>
                    <a:cubicBezTo>
                      <a:pt x="545" y="1388"/>
                      <a:pt x="593" y="1399"/>
                      <a:pt x="629" y="1409"/>
                    </a:cubicBezTo>
                    <a:lnTo>
                      <a:pt x="629" y="1409"/>
                    </a:lnTo>
                    <a:cubicBezTo>
                      <a:pt x="612" y="1406"/>
                      <a:pt x="596" y="1403"/>
                      <a:pt x="580" y="1401"/>
                    </a:cubicBezTo>
                    <a:lnTo>
                      <a:pt x="580" y="1401"/>
                    </a:lnTo>
                    <a:cubicBezTo>
                      <a:pt x="613" y="1408"/>
                      <a:pt x="644" y="1415"/>
                      <a:pt x="674" y="1421"/>
                    </a:cubicBezTo>
                    <a:lnTo>
                      <a:pt x="674" y="1421"/>
                    </a:lnTo>
                    <a:cubicBezTo>
                      <a:pt x="661" y="1417"/>
                      <a:pt x="646" y="1413"/>
                      <a:pt x="629" y="1409"/>
                    </a:cubicBezTo>
                    <a:lnTo>
                      <a:pt x="629" y="1409"/>
                    </a:lnTo>
                    <a:cubicBezTo>
                      <a:pt x="767" y="1432"/>
                      <a:pt x="958" y="1465"/>
                      <a:pt x="1149" y="1508"/>
                    </a:cubicBezTo>
                    <a:lnTo>
                      <a:pt x="1149" y="1508"/>
                    </a:lnTo>
                    <a:cubicBezTo>
                      <a:pt x="1150" y="1499"/>
                      <a:pt x="1150" y="1489"/>
                      <a:pt x="1150" y="1480"/>
                    </a:cubicBezTo>
                    <a:cubicBezTo>
                      <a:pt x="1150" y="1480"/>
                      <a:pt x="1141" y="1431"/>
                      <a:pt x="1129" y="1378"/>
                    </a:cubicBezTo>
                    <a:lnTo>
                      <a:pt x="1129" y="1378"/>
                    </a:lnTo>
                    <a:cubicBezTo>
                      <a:pt x="1054" y="1374"/>
                      <a:pt x="978" y="1371"/>
                      <a:pt x="902" y="1370"/>
                    </a:cubicBezTo>
                    <a:lnTo>
                      <a:pt x="902" y="1370"/>
                    </a:lnTo>
                    <a:cubicBezTo>
                      <a:pt x="764" y="1371"/>
                      <a:pt x="742" y="1378"/>
                      <a:pt x="753" y="1384"/>
                    </a:cubicBezTo>
                    <a:lnTo>
                      <a:pt x="753" y="1384"/>
                    </a:lnTo>
                    <a:cubicBezTo>
                      <a:pt x="731" y="1381"/>
                      <a:pt x="700" y="1376"/>
                      <a:pt x="657" y="1370"/>
                    </a:cubicBezTo>
                    <a:close/>
                    <a:moveTo>
                      <a:pt x="1149" y="1508"/>
                    </a:moveTo>
                    <a:lnTo>
                      <a:pt x="1149" y="1508"/>
                    </a:lnTo>
                    <a:cubicBezTo>
                      <a:pt x="1149" y="1509"/>
                      <a:pt x="1149" y="1509"/>
                      <a:pt x="1149" y="1510"/>
                    </a:cubicBezTo>
                    <a:lnTo>
                      <a:pt x="1149" y="1510"/>
                    </a:lnTo>
                    <a:cubicBezTo>
                      <a:pt x="1150" y="1510"/>
                      <a:pt x="1150" y="1510"/>
                      <a:pt x="1150" y="1510"/>
                    </a:cubicBezTo>
                    <a:lnTo>
                      <a:pt x="1150" y="1510"/>
                    </a:lnTo>
                    <a:lnTo>
                      <a:pt x="1150" y="1508"/>
                    </a:lnTo>
                    <a:lnTo>
                      <a:pt x="1150" y="1508"/>
                    </a:lnTo>
                    <a:cubicBezTo>
                      <a:pt x="1150" y="1508"/>
                      <a:pt x="1150" y="1508"/>
                      <a:pt x="1149" y="1508"/>
                    </a:cubicBezTo>
                    <a:close/>
                    <a:moveTo>
                      <a:pt x="1582" y="1431"/>
                    </a:moveTo>
                    <a:cubicBezTo>
                      <a:pt x="1553" y="1460"/>
                      <a:pt x="1519" y="1494"/>
                      <a:pt x="1479" y="1534"/>
                    </a:cubicBezTo>
                    <a:lnTo>
                      <a:pt x="1479" y="1534"/>
                    </a:lnTo>
                    <a:cubicBezTo>
                      <a:pt x="1576" y="1540"/>
                      <a:pt x="1653" y="1543"/>
                      <a:pt x="1713" y="1543"/>
                    </a:cubicBezTo>
                    <a:cubicBezTo>
                      <a:pt x="1996" y="1543"/>
                      <a:pt x="1867" y="1481"/>
                      <a:pt x="1582" y="1431"/>
                    </a:cubicBezTo>
                    <a:close/>
                    <a:moveTo>
                      <a:pt x="674" y="1421"/>
                    </a:moveTo>
                    <a:cubicBezTo>
                      <a:pt x="816" y="1461"/>
                      <a:pt x="730" y="1461"/>
                      <a:pt x="986" y="1534"/>
                    </a:cubicBezTo>
                    <a:cubicBezTo>
                      <a:pt x="986" y="1534"/>
                      <a:pt x="1044" y="1534"/>
                      <a:pt x="1147" y="1557"/>
                    </a:cubicBezTo>
                    <a:lnTo>
                      <a:pt x="1147" y="1557"/>
                    </a:lnTo>
                    <a:cubicBezTo>
                      <a:pt x="1148" y="1542"/>
                      <a:pt x="1149" y="1526"/>
                      <a:pt x="1149" y="1510"/>
                    </a:cubicBezTo>
                    <a:lnTo>
                      <a:pt x="1149" y="1510"/>
                    </a:lnTo>
                    <a:cubicBezTo>
                      <a:pt x="1032" y="1487"/>
                      <a:pt x="902" y="1469"/>
                      <a:pt x="674" y="1421"/>
                    </a:cubicBezTo>
                    <a:close/>
                    <a:moveTo>
                      <a:pt x="1369" y="1"/>
                    </a:moveTo>
                    <a:cubicBezTo>
                      <a:pt x="1320" y="100"/>
                      <a:pt x="1270" y="962"/>
                      <a:pt x="1261" y="962"/>
                    </a:cubicBezTo>
                    <a:cubicBezTo>
                      <a:pt x="1260" y="962"/>
                      <a:pt x="1260" y="953"/>
                      <a:pt x="1260" y="932"/>
                    </a:cubicBezTo>
                    <a:cubicBezTo>
                      <a:pt x="1205" y="932"/>
                      <a:pt x="1260" y="658"/>
                      <a:pt x="1260" y="439"/>
                    </a:cubicBezTo>
                    <a:cubicBezTo>
                      <a:pt x="1260" y="437"/>
                      <a:pt x="1260" y="436"/>
                      <a:pt x="1260" y="436"/>
                    </a:cubicBezTo>
                    <a:cubicBezTo>
                      <a:pt x="1257" y="436"/>
                      <a:pt x="1213" y="1087"/>
                      <a:pt x="1206" y="1276"/>
                    </a:cubicBezTo>
                    <a:lnTo>
                      <a:pt x="1206" y="1276"/>
                    </a:lnTo>
                    <a:cubicBezTo>
                      <a:pt x="1222" y="648"/>
                      <a:pt x="1218" y="456"/>
                      <a:pt x="1204" y="456"/>
                    </a:cubicBezTo>
                    <a:cubicBezTo>
                      <a:pt x="1188" y="456"/>
                      <a:pt x="1159" y="735"/>
                      <a:pt x="1135" y="865"/>
                    </a:cubicBezTo>
                    <a:lnTo>
                      <a:pt x="1135" y="865"/>
                    </a:lnTo>
                    <a:cubicBezTo>
                      <a:pt x="1128" y="809"/>
                      <a:pt x="1118" y="764"/>
                      <a:pt x="1103" y="764"/>
                    </a:cubicBezTo>
                    <a:cubicBezTo>
                      <a:pt x="1101" y="764"/>
                      <a:pt x="1100" y="764"/>
                      <a:pt x="1098" y="766"/>
                    </a:cubicBezTo>
                    <a:lnTo>
                      <a:pt x="1098" y="766"/>
                    </a:lnTo>
                    <a:cubicBezTo>
                      <a:pt x="1101" y="884"/>
                      <a:pt x="1107" y="929"/>
                      <a:pt x="1115" y="929"/>
                    </a:cubicBezTo>
                    <a:cubicBezTo>
                      <a:pt x="1120" y="929"/>
                      <a:pt x="1127" y="904"/>
                      <a:pt x="1135" y="865"/>
                    </a:cubicBezTo>
                    <a:lnTo>
                      <a:pt x="1135" y="865"/>
                    </a:lnTo>
                    <a:cubicBezTo>
                      <a:pt x="1146" y="952"/>
                      <a:pt x="1149" y="1064"/>
                      <a:pt x="1150" y="1064"/>
                    </a:cubicBezTo>
                    <a:cubicBezTo>
                      <a:pt x="1150" y="1064"/>
                      <a:pt x="1150" y="1042"/>
                      <a:pt x="1150" y="987"/>
                    </a:cubicBezTo>
                    <a:lnTo>
                      <a:pt x="1150" y="1370"/>
                    </a:lnTo>
                    <a:lnTo>
                      <a:pt x="1282" y="1370"/>
                    </a:lnTo>
                    <a:lnTo>
                      <a:pt x="1278" y="1390"/>
                    </a:lnTo>
                    <a:lnTo>
                      <a:pt x="1278" y="1390"/>
                    </a:lnTo>
                    <a:cubicBezTo>
                      <a:pt x="1236" y="1386"/>
                      <a:pt x="1194" y="1383"/>
                      <a:pt x="1150" y="1380"/>
                    </a:cubicBezTo>
                    <a:lnTo>
                      <a:pt x="1150" y="1380"/>
                    </a:lnTo>
                    <a:lnTo>
                      <a:pt x="1150" y="1508"/>
                    </a:lnTo>
                    <a:lnTo>
                      <a:pt x="1150" y="1508"/>
                    </a:lnTo>
                    <a:cubicBezTo>
                      <a:pt x="1187" y="1517"/>
                      <a:pt x="1224" y="1525"/>
                      <a:pt x="1260" y="1534"/>
                    </a:cubicBezTo>
                    <a:cubicBezTo>
                      <a:pt x="1223" y="1525"/>
                      <a:pt x="1187" y="1517"/>
                      <a:pt x="1150" y="1510"/>
                    </a:cubicBezTo>
                    <a:lnTo>
                      <a:pt x="1150" y="1510"/>
                    </a:lnTo>
                    <a:lnTo>
                      <a:pt x="1150" y="1558"/>
                    </a:lnTo>
                    <a:lnTo>
                      <a:pt x="1150" y="1558"/>
                    </a:lnTo>
                    <a:cubicBezTo>
                      <a:pt x="1149" y="1557"/>
                      <a:pt x="1148" y="1557"/>
                      <a:pt x="1147" y="1557"/>
                    </a:cubicBezTo>
                    <a:lnTo>
                      <a:pt x="1147" y="1557"/>
                    </a:lnTo>
                    <a:cubicBezTo>
                      <a:pt x="1147" y="1577"/>
                      <a:pt x="1146" y="1596"/>
                      <a:pt x="1145" y="1614"/>
                    </a:cubicBezTo>
                    <a:lnTo>
                      <a:pt x="1145" y="1614"/>
                    </a:lnTo>
                    <a:cubicBezTo>
                      <a:pt x="1147" y="1615"/>
                      <a:pt x="1149" y="1616"/>
                      <a:pt x="1150" y="1616"/>
                    </a:cubicBezTo>
                    <a:lnTo>
                      <a:pt x="1150" y="1616"/>
                    </a:lnTo>
                    <a:lnTo>
                      <a:pt x="1150" y="1558"/>
                    </a:lnTo>
                    <a:lnTo>
                      <a:pt x="1150" y="1558"/>
                    </a:lnTo>
                    <a:cubicBezTo>
                      <a:pt x="1167" y="1561"/>
                      <a:pt x="1185" y="1566"/>
                      <a:pt x="1205" y="1571"/>
                    </a:cubicBezTo>
                    <a:lnTo>
                      <a:pt x="1205" y="1571"/>
                    </a:lnTo>
                    <a:cubicBezTo>
                      <a:pt x="1208" y="1551"/>
                      <a:pt x="1210" y="1540"/>
                      <a:pt x="1212" y="1540"/>
                    </a:cubicBezTo>
                    <a:lnTo>
                      <a:pt x="1212" y="1540"/>
                    </a:lnTo>
                    <a:cubicBezTo>
                      <a:pt x="1214" y="1540"/>
                      <a:pt x="1216" y="1550"/>
                      <a:pt x="1216" y="1574"/>
                    </a:cubicBezTo>
                    <a:lnTo>
                      <a:pt x="1216" y="1574"/>
                    </a:lnTo>
                    <a:cubicBezTo>
                      <a:pt x="1212" y="1573"/>
                      <a:pt x="1208" y="1572"/>
                      <a:pt x="1205" y="1571"/>
                    </a:cubicBezTo>
                    <a:lnTo>
                      <a:pt x="1205" y="1571"/>
                    </a:lnTo>
                    <a:cubicBezTo>
                      <a:pt x="1202" y="1586"/>
                      <a:pt x="1199" y="1607"/>
                      <a:pt x="1196" y="1631"/>
                    </a:cubicBezTo>
                    <a:lnTo>
                      <a:pt x="1196" y="1631"/>
                    </a:lnTo>
                    <a:cubicBezTo>
                      <a:pt x="1180" y="1626"/>
                      <a:pt x="1165" y="1621"/>
                      <a:pt x="1150" y="1616"/>
                    </a:cubicBezTo>
                    <a:lnTo>
                      <a:pt x="1150" y="1616"/>
                    </a:lnTo>
                    <a:lnTo>
                      <a:pt x="1150" y="1678"/>
                    </a:lnTo>
                    <a:lnTo>
                      <a:pt x="1150" y="1678"/>
                    </a:lnTo>
                    <a:cubicBezTo>
                      <a:pt x="1148" y="1677"/>
                      <a:pt x="1145" y="1677"/>
                      <a:pt x="1143" y="1676"/>
                    </a:cubicBezTo>
                    <a:lnTo>
                      <a:pt x="1143" y="1676"/>
                    </a:lnTo>
                    <a:cubicBezTo>
                      <a:pt x="1143" y="1677"/>
                      <a:pt x="1142" y="1679"/>
                      <a:pt x="1142" y="1680"/>
                    </a:cubicBezTo>
                    <a:lnTo>
                      <a:pt x="1142" y="1680"/>
                    </a:lnTo>
                    <a:cubicBezTo>
                      <a:pt x="1145" y="1681"/>
                      <a:pt x="1148" y="1681"/>
                      <a:pt x="1150" y="1682"/>
                    </a:cubicBezTo>
                    <a:lnTo>
                      <a:pt x="1150" y="1682"/>
                    </a:lnTo>
                    <a:lnTo>
                      <a:pt x="1150" y="1678"/>
                    </a:lnTo>
                    <a:lnTo>
                      <a:pt x="1150" y="1678"/>
                    </a:lnTo>
                    <a:cubicBezTo>
                      <a:pt x="1163" y="1680"/>
                      <a:pt x="1177" y="1683"/>
                      <a:pt x="1190" y="1686"/>
                    </a:cubicBezTo>
                    <a:lnTo>
                      <a:pt x="1190" y="1686"/>
                    </a:lnTo>
                    <a:cubicBezTo>
                      <a:pt x="1192" y="1666"/>
                      <a:pt x="1194" y="1648"/>
                      <a:pt x="1196" y="1631"/>
                    </a:cubicBezTo>
                    <a:lnTo>
                      <a:pt x="1196" y="1631"/>
                    </a:lnTo>
                    <a:cubicBezTo>
                      <a:pt x="1203" y="1633"/>
                      <a:pt x="1209" y="1635"/>
                      <a:pt x="1216" y="1637"/>
                    </a:cubicBezTo>
                    <a:lnTo>
                      <a:pt x="1216" y="1637"/>
                    </a:lnTo>
                    <a:cubicBezTo>
                      <a:pt x="1217" y="1610"/>
                      <a:pt x="1217" y="1589"/>
                      <a:pt x="1216" y="1574"/>
                    </a:cubicBezTo>
                    <a:lnTo>
                      <a:pt x="1216" y="1574"/>
                    </a:lnTo>
                    <a:cubicBezTo>
                      <a:pt x="1230" y="1577"/>
                      <a:pt x="1244" y="1581"/>
                      <a:pt x="1258" y="1586"/>
                    </a:cubicBezTo>
                    <a:lnTo>
                      <a:pt x="1258" y="1586"/>
                    </a:lnTo>
                    <a:cubicBezTo>
                      <a:pt x="1268" y="1529"/>
                      <a:pt x="1278" y="1465"/>
                      <a:pt x="1289" y="1392"/>
                    </a:cubicBezTo>
                    <a:lnTo>
                      <a:pt x="1289" y="1392"/>
                    </a:lnTo>
                    <a:cubicBezTo>
                      <a:pt x="1287" y="1391"/>
                      <a:pt x="1285" y="1391"/>
                      <a:pt x="1284" y="1391"/>
                    </a:cubicBezTo>
                    <a:lnTo>
                      <a:pt x="1284" y="1391"/>
                    </a:lnTo>
                    <a:cubicBezTo>
                      <a:pt x="1285" y="1384"/>
                      <a:pt x="1287" y="1377"/>
                      <a:pt x="1288" y="1370"/>
                    </a:cubicBezTo>
                    <a:lnTo>
                      <a:pt x="1292" y="1370"/>
                    </a:lnTo>
                    <a:cubicBezTo>
                      <a:pt x="1297" y="1341"/>
                      <a:pt x="1301" y="1311"/>
                      <a:pt x="1305" y="1279"/>
                    </a:cubicBezTo>
                    <a:lnTo>
                      <a:pt x="1305" y="1279"/>
                    </a:lnTo>
                    <a:cubicBezTo>
                      <a:pt x="1330" y="1131"/>
                      <a:pt x="1351" y="933"/>
                      <a:pt x="1362" y="709"/>
                    </a:cubicBezTo>
                    <a:lnTo>
                      <a:pt x="1362" y="709"/>
                    </a:lnTo>
                    <a:cubicBezTo>
                      <a:pt x="1356" y="740"/>
                      <a:pt x="1352" y="754"/>
                      <a:pt x="1350" y="754"/>
                    </a:cubicBezTo>
                    <a:cubicBezTo>
                      <a:pt x="1332" y="754"/>
                      <a:pt x="1369" y="136"/>
                      <a:pt x="1369" y="1"/>
                    </a:cubicBezTo>
                    <a:close/>
                    <a:moveTo>
                      <a:pt x="384" y="1699"/>
                    </a:moveTo>
                    <a:cubicBezTo>
                      <a:pt x="414" y="1704"/>
                      <a:pt x="450" y="1710"/>
                      <a:pt x="491" y="1716"/>
                    </a:cubicBezTo>
                    <a:lnTo>
                      <a:pt x="491" y="1716"/>
                    </a:lnTo>
                    <a:cubicBezTo>
                      <a:pt x="464" y="1711"/>
                      <a:pt x="429" y="1705"/>
                      <a:pt x="384" y="1699"/>
                    </a:cubicBezTo>
                    <a:close/>
                    <a:moveTo>
                      <a:pt x="1339" y="1674"/>
                    </a:moveTo>
                    <a:lnTo>
                      <a:pt x="1339" y="1674"/>
                    </a:lnTo>
                    <a:cubicBezTo>
                      <a:pt x="1327" y="1686"/>
                      <a:pt x="1315" y="1698"/>
                      <a:pt x="1303" y="1710"/>
                    </a:cubicBezTo>
                    <a:lnTo>
                      <a:pt x="1303" y="1710"/>
                    </a:lnTo>
                    <a:cubicBezTo>
                      <a:pt x="1281" y="1706"/>
                      <a:pt x="1260" y="1701"/>
                      <a:pt x="1238" y="1696"/>
                    </a:cubicBezTo>
                    <a:lnTo>
                      <a:pt x="1238" y="1696"/>
                    </a:lnTo>
                    <a:cubicBezTo>
                      <a:pt x="1238" y="1698"/>
                      <a:pt x="1238" y="1700"/>
                      <a:pt x="1238" y="1702"/>
                    </a:cubicBezTo>
                    <a:lnTo>
                      <a:pt x="1238" y="1702"/>
                    </a:lnTo>
                    <a:cubicBezTo>
                      <a:pt x="1258" y="1707"/>
                      <a:pt x="1278" y="1711"/>
                      <a:pt x="1297" y="1716"/>
                    </a:cubicBezTo>
                    <a:lnTo>
                      <a:pt x="1297" y="1716"/>
                    </a:lnTo>
                    <a:cubicBezTo>
                      <a:pt x="1299" y="1714"/>
                      <a:pt x="1301" y="1712"/>
                      <a:pt x="1303" y="1710"/>
                    </a:cubicBezTo>
                    <a:lnTo>
                      <a:pt x="1303" y="1710"/>
                    </a:lnTo>
                    <a:cubicBezTo>
                      <a:pt x="1394" y="1730"/>
                      <a:pt x="1483" y="1750"/>
                      <a:pt x="1553" y="1767"/>
                    </a:cubicBezTo>
                    <a:lnTo>
                      <a:pt x="1553" y="1767"/>
                    </a:lnTo>
                    <a:cubicBezTo>
                      <a:pt x="1458" y="1738"/>
                      <a:pt x="1456" y="1730"/>
                      <a:pt x="1486" y="1730"/>
                    </a:cubicBezTo>
                    <a:cubicBezTo>
                      <a:pt x="1508" y="1730"/>
                      <a:pt x="1545" y="1734"/>
                      <a:pt x="1578" y="1737"/>
                    </a:cubicBezTo>
                    <a:lnTo>
                      <a:pt x="1578" y="1737"/>
                    </a:lnTo>
                    <a:cubicBezTo>
                      <a:pt x="1539" y="1727"/>
                      <a:pt x="1489" y="1715"/>
                      <a:pt x="1424" y="1699"/>
                    </a:cubicBezTo>
                    <a:cubicBezTo>
                      <a:pt x="1393" y="1690"/>
                      <a:pt x="1365" y="1682"/>
                      <a:pt x="1339" y="1674"/>
                    </a:cubicBezTo>
                    <a:close/>
                    <a:moveTo>
                      <a:pt x="1578" y="1737"/>
                    </a:moveTo>
                    <a:lnTo>
                      <a:pt x="1578" y="1737"/>
                    </a:lnTo>
                    <a:cubicBezTo>
                      <a:pt x="1671" y="1759"/>
                      <a:pt x="1700" y="1766"/>
                      <a:pt x="1704" y="1766"/>
                    </a:cubicBezTo>
                    <a:cubicBezTo>
                      <a:pt x="1709" y="1766"/>
                      <a:pt x="1683" y="1758"/>
                      <a:pt x="1684" y="1758"/>
                    </a:cubicBezTo>
                    <a:lnTo>
                      <a:pt x="1684" y="1758"/>
                    </a:lnTo>
                    <a:cubicBezTo>
                      <a:pt x="1685" y="1758"/>
                      <a:pt x="1696" y="1760"/>
                      <a:pt x="1728" y="1769"/>
                    </a:cubicBezTo>
                    <a:lnTo>
                      <a:pt x="1728" y="1769"/>
                    </a:lnTo>
                    <a:cubicBezTo>
                      <a:pt x="1702" y="1760"/>
                      <a:pt x="1674" y="1749"/>
                      <a:pt x="1640" y="1737"/>
                    </a:cubicBezTo>
                    <a:lnTo>
                      <a:pt x="1640" y="1737"/>
                    </a:lnTo>
                    <a:cubicBezTo>
                      <a:pt x="1639" y="1739"/>
                      <a:pt x="1634" y="1740"/>
                      <a:pt x="1625" y="1740"/>
                    </a:cubicBezTo>
                    <a:cubicBezTo>
                      <a:pt x="1614" y="1740"/>
                      <a:pt x="1597" y="1738"/>
                      <a:pt x="1578" y="1737"/>
                    </a:cubicBezTo>
                    <a:close/>
                    <a:moveTo>
                      <a:pt x="573" y="1432"/>
                    </a:moveTo>
                    <a:cubicBezTo>
                      <a:pt x="628" y="1464"/>
                      <a:pt x="744" y="1527"/>
                      <a:pt x="931" y="1589"/>
                    </a:cubicBezTo>
                    <a:cubicBezTo>
                      <a:pt x="822" y="1589"/>
                      <a:pt x="548" y="1480"/>
                      <a:pt x="493" y="1480"/>
                    </a:cubicBezTo>
                    <a:cubicBezTo>
                      <a:pt x="458" y="1475"/>
                      <a:pt x="436" y="1472"/>
                      <a:pt x="424" y="1472"/>
                    </a:cubicBezTo>
                    <a:cubicBezTo>
                      <a:pt x="320" y="1472"/>
                      <a:pt x="1054" y="1651"/>
                      <a:pt x="987" y="1651"/>
                    </a:cubicBezTo>
                    <a:cubicBezTo>
                      <a:pt x="979" y="1651"/>
                      <a:pt x="961" y="1649"/>
                      <a:pt x="931" y="1644"/>
                    </a:cubicBezTo>
                    <a:lnTo>
                      <a:pt x="493" y="1534"/>
                    </a:lnTo>
                    <a:lnTo>
                      <a:pt x="493" y="1534"/>
                    </a:lnTo>
                    <a:cubicBezTo>
                      <a:pt x="1041" y="1699"/>
                      <a:pt x="384" y="1589"/>
                      <a:pt x="657" y="1699"/>
                    </a:cubicBezTo>
                    <a:cubicBezTo>
                      <a:pt x="730" y="1699"/>
                      <a:pt x="797" y="1705"/>
                      <a:pt x="858" y="1713"/>
                    </a:cubicBezTo>
                    <a:lnTo>
                      <a:pt x="858" y="1713"/>
                    </a:lnTo>
                    <a:cubicBezTo>
                      <a:pt x="941" y="1739"/>
                      <a:pt x="1072" y="1777"/>
                      <a:pt x="1137" y="1803"/>
                    </a:cubicBezTo>
                    <a:lnTo>
                      <a:pt x="1137" y="1803"/>
                    </a:lnTo>
                    <a:cubicBezTo>
                      <a:pt x="1138" y="1787"/>
                      <a:pt x="1138" y="1770"/>
                      <a:pt x="1139" y="1753"/>
                    </a:cubicBezTo>
                    <a:lnTo>
                      <a:pt x="1139" y="1753"/>
                    </a:lnTo>
                    <a:cubicBezTo>
                      <a:pt x="1143" y="1753"/>
                      <a:pt x="1147" y="1753"/>
                      <a:pt x="1150" y="1753"/>
                    </a:cubicBezTo>
                    <a:cubicBezTo>
                      <a:pt x="1147" y="1753"/>
                      <a:pt x="1143" y="1752"/>
                      <a:pt x="1139" y="1751"/>
                    </a:cubicBezTo>
                    <a:lnTo>
                      <a:pt x="1139" y="1751"/>
                    </a:lnTo>
                    <a:cubicBezTo>
                      <a:pt x="1140" y="1729"/>
                      <a:pt x="1141" y="1705"/>
                      <a:pt x="1142" y="1680"/>
                    </a:cubicBezTo>
                    <a:lnTo>
                      <a:pt x="1142" y="1680"/>
                    </a:lnTo>
                    <a:cubicBezTo>
                      <a:pt x="1094" y="1669"/>
                      <a:pt x="1042" y="1657"/>
                      <a:pt x="986" y="1644"/>
                    </a:cubicBezTo>
                    <a:lnTo>
                      <a:pt x="986" y="1644"/>
                    </a:lnTo>
                    <a:cubicBezTo>
                      <a:pt x="1033" y="1653"/>
                      <a:pt x="1087" y="1664"/>
                      <a:pt x="1143" y="1676"/>
                    </a:cubicBezTo>
                    <a:lnTo>
                      <a:pt x="1143" y="1676"/>
                    </a:lnTo>
                    <a:cubicBezTo>
                      <a:pt x="1143" y="1656"/>
                      <a:pt x="1144" y="1636"/>
                      <a:pt x="1145" y="1614"/>
                    </a:cubicBezTo>
                    <a:lnTo>
                      <a:pt x="1145" y="1614"/>
                    </a:lnTo>
                    <a:cubicBezTo>
                      <a:pt x="1012" y="1571"/>
                      <a:pt x="915" y="1535"/>
                      <a:pt x="573" y="1432"/>
                    </a:cubicBezTo>
                    <a:close/>
                    <a:moveTo>
                      <a:pt x="1553" y="1767"/>
                    </a:moveTo>
                    <a:cubicBezTo>
                      <a:pt x="1588" y="1778"/>
                      <a:pt x="1635" y="1791"/>
                      <a:pt x="1698" y="1808"/>
                    </a:cubicBezTo>
                    <a:cubicBezTo>
                      <a:pt x="1720" y="1808"/>
                      <a:pt x="1656" y="1791"/>
                      <a:pt x="1553" y="1767"/>
                    </a:cubicBezTo>
                    <a:close/>
                    <a:moveTo>
                      <a:pt x="1137" y="1803"/>
                    </a:moveTo>
                    <a:cubicBezTo>
                      <a:pt x="1137" y="1807"/>
                      <a:pt x="1137" y="1812"/>
                      <a:pt x="1136" y="1817"/>
                    </a:cubicBezTo>
                    <a:lnTo>
                      <a:pt x="1136" y="1817"/>
                    </a:lnTo>
                    <a:cubicBezTo>
                      <a:pt x="1141" y="1817"/>
                      <a:pt x="1146" y="1818"/>
                      <a:pt x="1150" y="1819"/>
                    </a:cubicBezTo>
                    <a:lnTo>
                      <a:pt x="1150" y="1819"/>
                    </a:lnTo>
                    <a:lnTo>
                      <a:pt x="1150" y="1808"/>
                    </a:lnTo>
                    <a:lnTo>
                      <a:pt x="1150" y="1808"/>
                    </a:lnTo>
                    <a:cubicBezTo>
                      <a:pt x="1146" y="1806"/>
                      <a:pt x="1142" y="1804"/>
                      <a:pt x="1137" y="1803"/>
                    </a:cubicBezTo>
                    <a:close/>
                    <a:moveTo>
                      <a:pt x="1174" y="1839"/>
                    </a:moveTo>
                    <a:cubicBezTo>
                      <a:pt x="1174" y="1839"/>
                      <a:pt x="1174" y="1839"/>
                      <a:pt x="1174" y="1839"/>
                    </a:cubicBezTo>
                    <a:lnTo>
                      <a:pt x="1174" y="1839"/>
                    </a:lnTo>
                    <a:cubicBezTo>
                      <a:pt x="1174" y="1839"/>
                      <a:pt x="1174" y="1839"/>
                      <a:pt x="1174" y="1839"/>
                    </a:cubicBezTo>
                    <a:lnTo>
                      <a:pt x="1174" y="1839"/>
                    </a:lnTo>
                    <a:cubicBezTo>
                      <a:pt x="1174" y="1839"/>
                      <a:pt x="1174" y="1839"/>
                      <a:pt x="1174" y="1839"/>
                    </a:cubicBezTo>
                    <a:close/>
                    <a:moveTo>
                      <a:pt x="1136" y="1833"/>
                    </a:moveTo>
                    <a:cubicBezTo>
                      <a:pt x="1140" y="1834"/>
                      <a:pt x="1145" y="1835"/>
                      <a:pt x="1150" y="1835"/>
                    </a:cubicBezTo>
                    <a:lnTo>
                      <a:pt x="1150" y="1835"/>
                    </a:lnTo>
                    <a:lnTo>
                      <a:pt x="1150" y="1863"/>
                    </a:lnTo>
                    <a:lnTo>
                      <a:pt x="1150" y="1863"/>
                    </a:lnTo>
                    <a:cubicBezTo>
                      <a:pt x="1146" y="1867"/>
                      <a:pt x="1143" y="1871"/>
                      <a:pt x="1139" y="1875"/>
                    </a:cubicBezTo>
                    <a:lnTo>
                      <a:pt x="1139" y="1875"/>
                    </a:lnTo>
                    <a:cubicBezTo>
                      <a:pt x="1137" y="1874"/>
                      <a:pt x="1135" y="1874"/>
                      <a:pt x="1133" y="1874"/>
                    </a:cubicBezTo>
                    <a:lnTo>
                      <a:pt x="1133" y="1874"/>
                    </a:lnTo>
                    <a:cubicBezTo>
                      <a:pt x="1134" y="1861"/>
                      <a:pt x="1135" y="1847"/>
                      <a:pt x="1136" y="1833"/>
                    </a:cubicBezTo>
                    <a:close/>
                    <a:moveTo>
                      <a:pt x="1133" y="1877"/>
                    </a:moveTo>
                    <a:lnTo>
                      <a:pt x="1133" y="1877"/>
                    </a:lnTo>
                    <a:cubicBezTo>
                      <a:pt x="1134" y="1877"/>
                      <a:pt x="1135" y="1877"/>
                      <a:pt x="1136" y="1877"/>
                    </a:cubicBezTo>
                    <a:lnTo>
                      <a:pt x="1136" y="1877"/>
                    </a:lnTo>
                    <a:cubicBezTo>
                      <a:pt x="1135" y="1878"/>
                      <a:pt x="1134" y="1879"/>
                      <a:pt x="1133" y="1880"/>
                    </a:cubicBezTo>
                    <a:lnTo>
                      <a:pt x="1133" y="1880"/>
                    </a:lnTo>
                    <a:cubicBezTo>
                      <a:pt x="1133" y="1879"/>
                      <a:pt x="1133" y="1878"/>
                      <a:pt x="1133" y="1877"/>
                    </a:cubicBezTo>
                    <a:close/>
                    <a:moveTo>
                      <a:pt x="1479" y="1534"/>
                    </a:moveTo>
                    <a:cubicBezTo>
                      <a:pt x="1451" y="1563"/>
                      <a:pt x="1419" y="1594"/>
                      <a:pt x="1385" y="1629"/>
                    </a:cubicBezTo>
                    <a:lnTo>
                      <a:pt x="1385" y="1629"/>
                    </a:lnTo>
                    <a:cubicBezTo>
                      <a:pt x="1339" y="1611"/>
                      <a:pt x="1297" y="1597"/>
                      <a:pt x="1258" y="1586"/>
                    </a:cubicBezTo>
                    <a:lnTo>
                      <a:pt x="1258" y="1586"/>
                    </a:lnTo>
                    <a:cubicBezTo>
                      <a:pt x="1254" y="1607"/>
                      <a:pt x="1251" y="1627"/>
                      <a:pt x="1247" y="1647"/>
                    </a:cubicBezTo>
                    <a:lnTo>
                      <a:pt x="1247" y="1647"/>
                    </a:lnTo>
                    <a:cubicBezTo>
                      <a:pt x="1237" y="1643"/>
                      <a:pt x="1226" y="1640"/>
                      <a:pt x="1216" y="1637"/>
                    </a:cubicBezTo>
                    <a:lnTo>
                      <a:pt x="1216" y="1637"/>
                    </a:lnTo>
                    <a:cubicBezTo>
                      <a:pt x="1216" y="1653"/>
                      <a:pt x="1216" y="1671"/>
                      <a:pt x="1215" y="1691"/>
                    </a:cubicBezTo>
                    <a:lnTo>
                      <a:pt x="1215" y="1691"/>
                    </a:lnTo>
                    <a:cubicBezTo>
                      <a:pt x="1207" y="1690"/>
                      <a:pt x="1198" y="1688"/>
                      <a:pt x="1190" y="1686"/>
                    </a:cubicBezTo>
                    <a:lnTo>
                      <a:pt x="1190" y="1686"/>
                    </a:lnTo>
                    <a:cubicBezTo>
                      <a:pt x="1190" y="1688"/>
                      <a:pt x="1190" y="1689"/>
                      <a:pt x="1189" y="1691"/>
                    </a:cubicBezTo>
                    <a:lnTo>
                      <a:pt x="1189" y="1691"/>
                    </a:lnTo>
                    <a:cubicBezTo>
                      <a:pt x="1177" y="1688"/>
                      <a:pt x="1164" y="1685"/>
                      <a:pt x="1150" y="1682"/>
                    </a:cubicBezTo>
                    <a:lnTo>
                      <a:pt x="1150" y="1682"/>
                    </a:lnTo>
                    <a:lnTo>
                      <a:pt x="1150" y="1808"/>
                    </a:lnTo>
                    <a:lnTo>
                      <a:pt x="1150" y="1808"/>
                    </a:lnTo>
                    <a:cubicBezTo>
                      <a:pt x="1164" y="1814"/>
                      <a:pt x="1173" y="1818"/>
                      <a:pt x="1176" y="1822"/>
                    </a:cubicBezTo>
                    <a:lnTo>
                      <a:pt x="1176" y="1822"/>
                    </a:lnTo>
                    <a:cubicBezTo>
                      <a:pt x="1180" y="1776"/>
                      <a:pt x="1185" y="1731"/>
                      <a:pt x="1189" y="1691"/>
                    </a:cubicBezTo>
                    <a:lnTo>
                      <a:pt x="1189" y="1691"/>
                    </a:lnTo>
                    <a:cubicBezTo>
                      <a:pt x="1198" y="1693"/>
                      <a:pt x="1207" y="1695"/>
                      <a:pt x="1215" y="1697"/>
                    </a:cubicBezTo>
                    <a:lnTo>
                      <a:pt x="1215" y="1697"/>
                    </a:lnTo>
                    <a:cubicBezTo>
                      <a:pt x="1215" y="1695"/>
                      <a:pt x="1215" y="1693"/>
                      <a:pt x="1215" y="1691"/>
                    </a:cubicBezTo>
                    <a:lnTo>
                      <a:pt x="1215" y="1691"/>
                    </a:lnTo>
                    <a:cubicBezTo>
                      <a:pt x="1223" y="1693"/>
                      <a:pt x="1231" y="1695"/>
                      <a:pt x="1238" y="1696"/>
                    </a:cubicBezTo>
                    <a:lnTo>
                      <a:pt x="1238" y="1696"/>
                    </a:lnTo>
                    <a:cubicBezTo>
                      <a:pt x="1241" y="1681"/>
                      <a:pt x="1244" y="1664"/>
                      <a:pt x="1247" y="1647"/>
                    </a:cubicBezTo>
                    <a:lnTo>
                      <a:pt x="1247" y="1647"/>
                    </a:lnTo>
                    <a:cubicBezTo>
                      <a:pt x="1275" y="1655"/>
                      <a:pt x="1305" y="1664"/>
                      <a:pt x="1339" y="1674"/>
                    </a:cubicBezTo>
                    <a:lnTo>
                      <a:pt x="1339" y="1674"/>
                    </a:lnTo>
                    <a:cubicBezTo>
                      <a:pt x="1355" y="1658"/>
                      <a:pt x="1370" y="1643"/>
                      <a:pt x="1385" y="1629"/>
                    </a:cubicBezTo>
                    <a:lnTo>
                      <a:pt x="1385" y="1629"/>
                    </a:lnTo>
                    <a:cubicBezTo>
                      <a:pt x="1398" y="1633"/>
                      <a:pt x="1411" y="1638"/>
                      <a:pt x="1424" y="1644"/>
                    </a:cubicBezTo>
                    <a:cubicBezTo>
                      <a:pt x="1371" y="1644"/>
                      <a:pt x="1473" y="1683"/>
                      <a:pt x="1616" y="1729"/>
                    </a:cubicBezTo>
                    <a:lnTo>
                      <a:pt x="1616" y="1729"/>
                    </a:lnTo>
                    <a:cubicBezTo>
                      <a:pt x="1625" y="1732"/>
                      <a:pt x="1632" y="1734"/>
                      <a:pt x="1640" y="1737"/>
                    </a:cubicBezTo>
                    <a:lnTo>
                      <a:pt x="1640" y="1737"/>
                    </a:lnTo>
                    <a:cubicBezTo>
                      <a:pt x="1640" y="1737"/>
                      <a:pt x="1640" y="1737"/>
                      <a:pt x="1640" y="1736"/>
                    </a:cubicBezTo>
                    <a:lnTo>
                      <a:pt x="1640" y="1736"/>
                    </a:lnTo>
                    <a:cubicBezTo>
                      <a:pt x="1737" y="1767"/>
                      <a:pt x="1849" y="1800"/>
                      <a:pt x="1945" y="1827"/>
                    </a:cubicBezTo>
                    <a:lnTo>
                      <a:pt x="1945" y="1827"/>
                    </a:lnTo>
                    <a:cubicBezTo>
                      <a:pt x="1831" y="1796"/>
                      <a:pt x="1765" y="1779"/>
                      <a:pt x="1728" y="1769"/>
                    </a:cubicBezTo>
                    <a:lnTo>
                      <a:pt x="1728" y="1769"/>
                    </a:lnTo>
                    <a:cubicBezTo>
                      <a:pt x="1949" y="1848"/>
                      <a:pt x="1879" y="1817"/>
                      <a:pt x="2016" y="1846"/>
                    </a:cubicBezTo>
                    <a:lnTo>
                      <a:pt x="2016" y="1846"/>
                    </a:lnTo>
                    <a:cubicBezTo>
                      <a:pt x="2019" y="1847"/>
                      <a:pt x="2021" y="1847"/>
                      <a:pt x="2024" y="1848"/>
                    </a:cubicBezTo>
                    <a:lnTo>
                      <a:pt x="2024" y="1848"/>
                    </a:lnTo>
                    <a:cubicBezTo>
                      <a:pt x="2022" y="1848"/>
                      <a:pt x="2021" y="1847"/>
                      <a:pt x="2020" y="1847"/>
                    </a:cubicBezTo>
                    <a:lnTo>
                      <a:pt x="2020" y="1847"/>
                    </a:lnTo>
                    <a:cubicBezTo>
                      <a:pt x="2021" y="1847"/>
                      <a:pt x="2023" y="1848"/>
                      <a:pt x="2025" y="1848"/>
                    </a:cubicBezTo>
                    <a:lnTo>
                      <a:pt x="2025" y="1848"/>
                    </a:lnTo>
                    <a:cubicBezTo>
                      <a:pt x="2021" y="1847"/>
                      <a:pt x="2018" y="1846"/>
                      <a:pt x="2014" y="1845"/>
                    </a:cubicBezTo>
                    <a:lnTo>
                      <a:pt x="2014" y="1845"/>
                    </a:lnTo>
                    <a:cubicBezTo>
                      <a:pt x="1905" y="1811"/>
                      <a:pt x="1821" y="1774"/>
                      <a:pt x="1862" y="1753"/>
                    </a:cubicBezTo>
                    <a:lnTo>
                      <a:pt x="1862" y="1753"/>
                    </a:lnTo>
                    <a:lnTo>
                      <a:pt x="2300" y="1918"/>
                    </a:lnTo>
                    <a:cubicBezTo>
                      <a:pt x="2122" y="1828"/>
                      <a:pt x="1797" y="1739"/>
                      <a:pt x="1952" y="1739"/>
                    </a:cubicBezTo>
                    <a:cubicBezTo>
                      <a:pt x="1987" y="1739"/>
                      <a:pt x="2046" y="1743"/>
                      <a:pt x="2136" y="1753"/>
                    </a:cubicBezTo>
                    <a:lnTo>
                      <a:pt x="1698" y="1699"/>
                    </a:lnTo>
                    <a:cubicBezTo>
                      <a:pt x="1844" y="1699"/>
                      <a:pt x="1844" y="1674"/>
                      <a:pt x="1958" y="1674"/>
                    </a:cubicBezTo>
                    <a:cubicBezTo>
                      <a:pt x="2014" y="1674"/>
                      <a:pt x="2100" y="1680"/>
                      <a:pt x="2246" y="1699"/>
                    </a:cubicBezTo>
                    <a:lnTo>
                      <a:pt x="1479" y="1534"/>
                    </a:lnTo>
                    <a:close/>
                    <a:moveTo>
                      <a:pt x="2025" y="1848"/>
                    </a:moveTo>
                    <a:cubicBezTo>
                      <a:pt x="2043" y="1853"/>
                      <a:pt x="2062" y="1858"/>
                      <a:pt x="2081" y="1863"/>
                    </a:cubicBezTo>
                    <a:cubicBezTo>
                      <a:pt x="2064" y="1859"/>
                      <a:pt x="2045" y="1854"/>
                      <a:pt x="2024" y="1848"/>
                    </a:cubicBezTo>
                    <a:lnTo>
                      <a:pt x="2024" y="1848"/>
                    </a:lnTo>
                    <a:cubicBezTo>
                      <a:pt x="2160" y="1890"/>
                      <a:pt x="2330" y="1929"/>
                      <a:pt x="2340" y="1929"/>
                    </a:cubicBezTo>
                    <a:cubicBezTo>
                      <a:pt x="2342" y="1929"/>
                      <a:pt x="2331" y="1925"/>
                      <a:pt x="2300" y="1918"/>
                    </a:cubicBezTo>
                    <a:cubicBezTo>
                      <a:pt x="2162" y="1880"/>
                      <a:pt x="2079" y="1860"/>
                      <a:pt x="2025" y="1848"/>
                    </a:cubicBezTo>
                    <a:close/>
                    <a:moveTo>
                      <a:pt x="1618" y="1908"/>
                    </a:moveTo>
                    <a:cubicBezTo>
                      <a:pt x="1670" y="1916"/>
                      <a:pt x="1717" y="1922"/>
                      <a:pt x="1757" y="1927"/>
                    </a:cubicBezTo>
                    <a:lnTo>
                      <a:pt x="1757" y="1927"/>
                    </a:lnTo>
                    <a:cubicBezTo>
                      <a:pt x="1758" y="1927"/>
                      <a:pt x="1759" y="1927"/>
                      <a:pt x="1760" y="1926"/>
                    </a:cubicBezTo>
                    <a:lnTo>
                      <a:pt x="1760" y="1926"/>
                    </a:lnTo>
                    <a:cubicBezTo>
                      <a:pt x="1774" y="1928"/>
                      <a:pt x="1786" y="1930"/>
                      <a:pt x="1797" y="1931"/>
                    </a:cubicBezTo>
                    <a:lnTo>
                      <a:pt x="1797" y="1931"/>
                    </a:lnTo>
                    <a:cubicBezTo>
                      <a:pt x="1785" y="1930"/>
                      <a:pt x="1771" y="1928"/>
                      <a:pt x="1757" y="1927"/>
                    </a:cubicBezTo>
                    <a:lnTo>
                      <a:pt x="1757" y="1927"/>
                    </a:lnTo>
                    <a:cubicBezTo>
                      <a:pt x="1754" y="1927"/>
                      <a:pt x="1750" y="1928"/>
                      <a:pt x="1747" y="1928"/>
                    </a:cubicBezTo>
                    <a:lnTo>
                      <a:pt x="1747" y="1928"/>
                    </a:lnTo>
                    <a:cubicBezTo>
                      <a:pt x="1705" y="1923"/>
                      <a:pt x="1661" y="1916"/>
                      <a:pt x="1618" y="1908"/>
                    </a:cubicBezTo>
                    <a:close/>
                    <a:moveTo>
                      <a:pt x="1926" y="1938"/>
                    </a:moveTo>
                    <a:lnTo>
                      <a:pt x="1926" y="1938"/>
                    </a:lnTo>
                    <a:cubicBezTo>
                      <a:pt x="1922" y="1938"/>
                      <a:pt x="1917" y="1939"/>
                      <a:pt x="1911" y="1939"/>
                    </a:cubicBezTo>
                    <a:lnTo>
                      <a:pt x="1911" y="1939"/>
                    </a:lnTo>
                    <a:cubicBezTo>
                      <a:pt x="1911" y="1939"/>
                      <a:pt x="1911" y="1940"/>
                      <a:pt x="1911" y="1940"/>
                    </a:cubicBezTo>
                    <a:lnTo>
                      <a:pt x="1911" y="1940"/>
                    </a:lnTo>
                    <a:cubicBezTo>
                      <a:pt x="1917" y="1939"/>
                      <a:pt x="1922" y="1939"/>
                      <a:pt x="1926" y="1938"/>
                    </a:cubicBezTo>
                    <a:close/>
                    <a:moveTo>
                      <a:pt x="1208" y="1908"/>
                    </a:moveTo>
                    <a:cubicBezTo>
                      <a:pt x="1207" y="1929"/>
                      <a:pt x="1206" y="1950"/>
                      <a:pt x="1205" y="1972"/>
                    </a:cubicBezTo>
                    <a:cubicBezTo>
                      <a:pt x="1205" y="1951"/>
                      <a:pt x="1206" y="1930"/>
                      <a:pt x="1208" y="1908"/>
                    </a:cubicBezTo>
                    <a:close/>
                    <a:moveTo>
                      <a:pt x="1929" y="1950"/>
                    </a:moveTo>
                    <a:cubicBezTo>
                      <a:pt x="1962" y="1963"/>
                      <a:pt x="2038" y="1979"/>
                      <a:pt x="2300" y="2027"/>
                    </a:cubicBezTo>
                    <a:cubicBezTo>
                      <a:pt x="2061" y="1979"/>
                      <a:pt x="1989" y="1963"/>
                      <a:pt x="1929" y="1950"/>
                    </a:cubicBezTo>
                    <a:close/>
                    <a:moveTo>
                      <a:pt x="1215" y="1697"/>
                    </a:moveTo>
                    <a:lnTo>
                      <a:pt x="1215" y="1697"/>
                    </a:lnTo>
                    <a:cubicBezTo>
                      <a:pt x="1214" y="1727"/>
                      <a:pt x="1213" y="1761"/>
                      <a:pt x="1212" y="1802"/>
                    </a:cubicBezTo>
                    <a:lnTo>
                      <a:pt x="1212" y="1802"/>
                    </a:lnTo>
                    <a:cubicBezTo>
                      <a:pt x="1204" y="1809"/>
                      <a:pt x="1196" y="1817"/>
                      <a:pt x="1189" y="1825"/>
                    </a:cubicBezTo>
                    <a:lnTo>
                      <a:pt x="1189" y="1825"/>
                    </a:lnTo>
                    <a:cubicBezTo>
                      <a:pt x="1185" y="1824"/>
                      <a:pt x="1180" y="1823"/>
                      <a:pt x="1176" y="1823"/>
                    </a:cubicBezTo>
                    <a:lnTo>
                      <a:pt x="1176" y="1823"/>
                    </a:lnTo>
                    <a:cubicBezTo>
                      <a:pt x="1177" y="1824"/>
                      <a:pt x="1177" y="1825"/>
                      <a:pt x="1175" y="1826"/>
                    </a:cubicBezTo>
                    <a:lnTo>
                      <a:pt x="1175" y="1826"/>
                    </a:lnTo>
                    <a:cubicBezTo>
                      <a:pt x="1175" y="1825"/>
                      <a:pt x="1175" y="1824"/>
                      <a:pt x="1176" y="1823"/>
                    </a:cubicBezTo>
                    <a:lnTo>
                      <a:pt x="1176" y="1823"/>
                    </a:lnTo>
                    <a:cubicBezTo>
                      <a:pt x="1176" y="1823"/>
                      <a:pt x="1176" y="1823"/>
                      <a:pt x="1176" y="1823"/>
                    </a:cubicBezTo>
                    <a:lnTo>
                      <a:pt x="1176" y="1823"/>
                    </a:lnTo>
                    <a:cubicBezTo>
                      <a:pt x="1176" y="1822"/>
                      <a:pt x="1176" y="1822"/>
                      <a:pt x="1176" y="1822"/>
                    </a:cubicBezTo>
                    <a:lnTo>
                      <a:pt x="1176" y="1822"/>
                    </a:lnTo>
                    <a:cubicBezTo>
                      <a:pt x="1176" y="1822"/>
                      <a:pt x="1176" y="1822"/>
                      <a:pt x="1176" y="1823"/>
                    </a:cubicBezTo>
                    <a:lnTo>
                      <a:pt x="1176" y="1823"/>
                    </a:lnTo>
                    <a:cubicBezTo>
                      <a:pt x="1167" y="1821"/>
                      <a:pt x="1159" y="1820"/>
                      <a:pt x="1150" y="1819"/>
                    </a:cubicBezTo>
                    <a:lnTo>
                      <a:pt x="1150" y="1819"/>
                    </a:lnTo>
                    <a:lnTo>
                      <a:pt x="1150" y="1828"/>
                    </a:lnTo>
                    <a:lnTo>
                      <a:pt x="1150" y="1828"/>
                    </a:lnTo>
                    <a:cubicBezTo>
                      <a:pt x="1146" y="1828"/>
                      <a:pt x="1141" y="1828"/>
                      <a:pt x="1136" y="1827"/>
                    </a:cubicBezTo>
                    <a:lnTo>
                      <a:pt x="1136" y="1827"/>
                    </a:lnTo>
                    <a:cubicBezTo>
                      <a:pt x="1136" y="1824"/>
                      <a:pt x="1136" y="1820"/>
                      <a:pt x="1136" y="1817"/>
                    </a:cubicBezTo>
                    <a:lnTo>
                      <a:pt x="1136" y="1817"/>
                    </a:lnTo>
                    <a:cubicBezTo>
                      <a:pt x="924" y="1784"/>
                      <a:pt x="665" y="1744"/>
                      <a:pt x="491" y="1716"/>
                    </a:cubicBezTo>
                    <a:lnTo>
                      <a:pt x="491" y="1716"/>
                    </a:lnTo>
                    <a:cubicBezTo>
                      <a:pt x="688" y="1754"/>
                      <a:pt x="443" y="1760"/>
                      <a:pt x="876" y="1808"/>
                    </a:cubicBezTo>
                    <a:lnTo>
                      <a:pt x="329" y="1753"/>
                    </a:lnTo>
                    <a:lnTo>
                      <a:pt x="329" y="1753"/>
                    </a:lnTo>
                    <a:cubicBezTo>
                      <a:pt x="296" y="1786"/>
                      <a:pt x="726" y="1838"/>
                      <a:pt x="979" y="1863"/>
                    </a:cubicBezTo>
                    <a:lnTo>
                      <a:pt x="657" y="1863"/>
                    </a:lnTo>
                    <a:cubicBezTo>
                      <a:pt x="712" y="1863"/>
                      <a:pt x="0" y="2027"/>
                      <a:pt x="876" y="2027"/>
                    </a:cubicBezTo>
                    <a:cubicBezTo>
                      <a:pt x="924" y="2019"/>
                      <a:pt x="980" y="2012"/>
                      <a:pt x="1041" y="2004"/>
                    </a:cubicBezTo>
                    <a:lnTo>
                      <a:pt x="1041" y="2004"/>
                    </a:lnTo>
                    <a:cubicBezTo>
                      <a:pt x="1041" y="2112"/>
                      <a:pt x="1041" y="2210"/>
                      <a:pt x="1041" y="2246"/>
                    </a:cubicBezTo>
                    <a:cubicBezTo>
                      <a:pt x="1048" y="2126"/>
                      <a:pt x="1054" y="2048"/>
                      <a:pt x="1060" y="2001"/>
                    </a:cubicBezTo>
                    <a:lnTo>
                      <a:pt x="1060" y="2001"/>
                    </a:lnTo>
                    <a:cubicBezTo>
                      <a:pt x="1069" y="2000"/>
                      <a:pt x="1078" y="1999"/>
                      <a:pt x="1087" y="1998"/>
                    </a:cubicBezTo>
                    <a:lnTo>
                      <a:pt x="1087" y="1998"/>
                    </a:lnTo>
                    <a:cubicBezTo>
                      <a:pt x="1094" y="2053"/>
                      <a:pt x="1101" y="2129"/>
                      <a:pt x="1109" y="2129"/>
                    </a:cubicBezTo>
                    <a:cubicBezTo>
                      <a:pt x="1114" y="2129"/>
                      <a:pt x="1120" y="2094"/>
                      <a:pt x="1126" y="1993"/>
                    </a:cubicBezTo>
                    <a:lnTo>
                      <a:pt x="1126" y="1993"/>
                    </a:lnTo>
                    <a:cubicBezTo>
                      <a:pt x="1133" y="1993"/>
                      <a:pt x="1140" y="1992"/>
                      <a:pt x="1146" y="1991"/>
                    </a:cubicBezTo>
                    <a:lnTo>
                      <a:pt x="1146" y="1991"/>
                    </a:lnTo>
                    <a:cubicBezTo>
                      <a:pt x="1139" y="2109"/>
                      <a:pt x="1138" y="2156"/>
                      <a:pt x="1140" y="2156"/>
                    </a:cubicBezTo>
                    <a:cubicBezTo>
                      <a:pt x="1142" y="2156"/>
                      <a:pt x="1149" y="2084"/>
                      <a:pt x="1159" y="1990"/>
                    </a:cubicBezTo>
                    <a:lnTo>
                      <a:pt x="1159" y="1990"/>
                    </a:lnTo>
                    <a:cubicBezTo>
                      <a:pt x="1388" y="1964"/>
                      <a:pt x="1645" y="1941"/>
                      <a:pt x="1747" y="1928"/>
                    </a:cubicBezTo>
                    <a:lnTo>
                      <a:pt x="1747" y="1928"/>
                    </a:lnTo>
                    <a:cubicBezTo>
                      <a:pt x="1792" y="1934"/>
                      <a:pt x="1834" y="1938"/>
                      <a:pt x="1866" y="1940"/>
                    </a:cubicBezTo>
                    <a:lnTo>
                      <a:pt x="1866" y="1940"/>
                    </a:lnTo>
                    <a:cubicBezTo>
                      <a:pt x="1850" y="1938"/>
                      <a:pt x="1827" y="1935"/>
                      <a:pt x="1797" y="1931"/>
                    </a:cubicBezTo>
                    <a:lnTo>
                      <a:pt x="1797" y="1931"/>
                    </a:lnTo>
                    <a:cubicBezTo>
                      <a:pt x="1823" y="1934"/>
                      <a:pt x="1846" y="1936"/>
                      <a:pt x="1865" y="1938"/>
                    </a:cubicBezTo>
                    <a:lnTo>
                      <a:pt x="1865" y="1938"/>
                    </a:lnTo>
                    <a:cubicBezTo>
                      <a:pt x="1869" y="1938"/>
                      <a:pt x="1874" y="1939"/>
                      <a:pt x="1878" y="1940"/>
                    </a:cubicBezTo>
                    <a:lnTo>
                      <a:pt x="1878" y="1940"/>
                    </a:lnTo>
                    <a:cubicBezTo>
                      <a:pt x="1874" y="1940"/>
                      <a:pt x="1870" y="1940"/>
                      <a:pt x="1866" y="1940"/>
                    </a:cubicBezTo>
                    <a:lnTo>
                      <a:pt x="1866" y="1940"/>
                    </a:lnTo>
                    <a:cubicBezTo>
                      <a:pt x="1873" y="1940"/>
                      <a:pt x="1879" y="1941"/>
                      <a:pt x="1884" y="1941"/>
                    </a:cubicBezTo>
                    <a:lnTo>
                      <a:pt x="1884" y="1941"/>
                    </a:lnTo>
                    <a:cubicBezTo>
                      <a:pt x="1900" y="1944"/>
                      <a:pt x="1914" y="1947"/>
                      <a:pt x="1929" y="1950"/>
                    </a:cubicBezTo>
                    <a:lnTo>
                      <a:pt x="1929" y="1950"/>
                    </a:lnTo>
                    <a:cubicBezTo>
                      <a:pt x="1921" y="1947"/>
                      <a:pt x="1915" y="1944"/>
                      <a:pt x="1910" y="1941"/>
                    </a:cubicBezTo>
                    <a:lnTo>
                      <a:pt x="1910" y="1941"/>
                    </a:lnTo>
                    <a:cubicBezTo>
                      <a:pt x="1911" y="1941"/>
                      <a:pt x="1911" y="1940"/>
                      <a:pt x="1911" y="1940"/>
                    </a:cubicBezTo>
                    <a:lnTo>
                      <a:pt x="1911" y="1940"/>
                    </a:lnTo>
                    <a:cubicBezTo>
                      <a:pt x="1910" y="1940"/>
                      <a:pt x="1909" y="1940"/>
                      <a:pt x="1908" y="1940"/>
                    </a:cubicBezTo>
                    <a:lnTo>
                      <a:pt x="1908" y="1940"/>
                    </a:lnTo>
                    <a:cubicBezTo>
                      <a:pt x="1907" y="1940"/>
                      <a:pt x="1907" y="1939"/>
                      <a:pt x="1907" y="1939"/>
                    </a:cubicBezTo>
                    <a:lnTo>
                      <a:pt x="1907" y="1939"/>
                    </a:lnTo>
                    <a:cubicBezTo>
                      <a:pt x="1908" y="1939"/>
                      <a:pt x="1910" y="1939"/>
                      <a:pt x="1911" y="1939"/>
                    </a:cubicBezTo>
                    <a:lnTo>
                      <a:pt x="1911" y="1939"/>
                    </a:lnTo>
                    <a:cubicBezTo>
                      <a:pt x="1909" y="1936"/>
                      <a:pt x="1901" y="1933"/>
                      <a:pt x="1895" y="1929"/>
                    </a:cubicBezTo>
                    <a:lnTo>
                      <a:pt x="1895" y="1929"/>
                    </a:lnTo>
                    <a:cubicBezTo>
                      <a:pt x="1911" y="1930"/>
                      <a:pt x="1924" y="1932"/>
                      <a:pt x="1934" y="1932"/>
                    </a:cubicBezTo>
                    <a:lnTo>
                      <a:pt x="1934" y="1932"/>
                    </a:lnTo>
                    <a:cubicBezTo>
                      <a:pt x="1935" y="1929"/>
                      <a:pt x="1930" y="1924"/>
                      <a:pt x="1917" y="1918"/>
                    </a:cubicBezTo>
                    <a:lnTo>
                      <a:pt x="1917" y="1918"/>
                    </a:lnTo>
                    <a:cubicBezTo>
                      <a:pt x="1930" y="1924"/>
                      <a:pt x="1936" y="1929"/>
                      <a:pt x="1936" y="1932"/>
                    </a:cubicBezTo>
                    <a:lnTo>
                      <a:pt x="1936" y="1932"/>
                    </a:lnTo>
                    <a:cubicBezTo>
                      <a:pt x="1935" y="1932"/>
                      <a:pt x="1935" y="1932"/>
                      <a:pt x="1934" y="1932"/>
                    </a:cubicBezTo>
                    <a:lnTo>
                      <a:pt x="1934" y="1932"/>
                    </a:lnTo>
                    <a:cubicBezTo>
                      <a:pt x="1934" y="1935"/>
                      <a:pt x="1931" y="1936"/>
                      <a:pt x="1926" y="1938"/>
                    </a:cubicBezTo>
                    <a:lnTo>
                      <a:pt x="1926" y="1938"/>
                    </a:lnTo>
                    <a:cubicBezTo>
                      <a:pt x="1932" y="1937"/>
                      <a:pt x="1935" y="1935"/>
                      <a:pt x="1936" y="1932"/>
                    </a:cubicBezTo>
                    <a:lnTo>
                      <a:pt x="1936" y="1932"/>
                    </a:lnTo>
                    <a:cubicBezTo>
                      <a:pt x="1941" y="1933"/>
                      <a:pt x="1946" y="1933"/>
                      <a:pt x="1950" y="1933"/>
                    </a:cubicBezTo>
                    <a:cubicBezTo>
                      <a:pt x="1967" y="1933"/>
                      <a:pt x="1961" y="1929"/>
                      <a:pt x="1917" y="1918"/>
                    </a:cubicBezTo>
                    <a:lnTo>
                      <a:pt x="1917" y="1918"/>
                    </a:lnTo>
                    <a:cubicBezTo>
                      <a:pt x="1917" y="1918"/>
                      <a:pt x="1917" y="1918"/>
                      <a:pt x="1917" y="1918"/>
                    </a:cubicBezTo>
                    <a:cubicBezTo>
                      <a:pt x="1883" y="1918"/>
                      <a:pt x="1886" y="1923"/>
                      <a:pt x="1895" y="1929"/>
                    </a:cubicBezTo>
                    <a:lnTo>
                      <a:pt x="1895" y="1929"/>
                    </a:lnTo>
                    <a:cubicBezTo>
                      <a:pt x="1892" y="1928"/>
                      <a:pt x="1890" y="1928"/>
                      <a:pt x="1887" y="1928"/>
                    </a:cubicBezTo>
                    <a:lnTo>
                      <a:pt x="1887" y="1928"/>
                    </a:lnTo>
                    <a:cubicBezTo>
                      <a:pt x="1868" y="1918"/>
                      <a:pt x="1835" y="1904"/>
                      <a:pt x="1758" y="1881"/>
                    </a:cubicBezTo>
                    <a:lnTo>
                      <a:pt x="1758" y="1881"/>
                    </a:lnTo>
                    <a:cubicBezTo>
                      <a:pt x="1819" y="1889"/>
                      <a:pt x="1907" y="1901"/>
                      <a:pt x="2027" y="1918"/>
                    </a:cubicBezTo>
                    <a:lnTo>
                      <a:pt x="2039" y="1924"/>
                    </a:lnTo>
                    <a:lnTo>
                      <a:pt x="2039" y="1924"/>
                    </a:lnTo>
                    <a:cubicBezTo>
                      <a:pt x="2037" y="1924"/>
                      <a:pt x="2035" y="1924"/>
                      <a:pt x="2033" y="1924"/>
                    </a:cubicBezTo>
                    <a:cubicBezTo>
                      <a:pt x="2008" y="1924"/>
                      <a:pt x="2027" y="1936"/>
                      <a:pt x="2136" y="1972"/>
                    </a:cubicBezTo>
                    <a:cubicBezTo>
                      <a:pt x="2300" y="2027"/>
                      <a:pt x="2300" y="2027"/>
                      <a:pt x="2410" y="2027"/>
                    </a:cubicBezTo>
                    <a:cubicBezTo>
                      <a:pt x="2443" y="2027"/>
                      <a:pt x="2367" y="2003"/>
                      <a:pt x="2261" y="1972"/>
                    </a:cubicBezTo>
                    <a:lnTo>
                      <a:pt x="2300" y="1972"/>
                    </a:lnTo>
                    <a:cubicBezTo>
                      <a:pt x="2300" y="1972"/>
                      <a:pt x="2220" y="1955"/>
                      <a:pt x="2145" y="1940"/>
                    </a:cubicBezTo>
                    <a:lnTo>
                      <a:pt x="2145" y="1940"/>
                    </a:lnTo>
                    <a:cubicBezTo>
                      <a:pt x="2062" y="1918"/>
                      <a:pt x="1976" y="1896"/>
                      <a:pt x="1918" y="1882"/>
                    </a:cubicBezTo>
                    <a:lnTo>
                      <a:pt x="1918" y="1882"/>
                    </a:lnTo>
                    <a:cubicBezTo>
                      <a:pt x="1733" y="1821"/>
                      <a:pt x="1646" y="1797"/>
                      <a:pt x="1297" y="1716"/>
                    </a:cubicBezTo>
                    <a:lnTo>
                      <a:pt x="1297" y="1716"/>
                    </a:lnTo>
                    <a:cubicBezTo>
                      <a:pt x="1274" y="1740"/>
                      <a:pt x="1249" y="1765"/>
                      <a:pt x="1222" y="1791"/>
                    </a:cubicBezTo>
                    <a:lnTo>
                      <a:pt x="1222" y="1791"/>
                    </a:lnTo>
                    <a:cubicBezTo>
                      <a:pt x="1227" y="1763"/>
                      <a:pt x="1232" y="1734"/>
                      <a:pt x="1238" y="1702"/>
                    </a:cubicBezTo>
                    <a:lnTo>
                      <a:pt x="1238" y="1702"/>
                    </a:lnTo>
                    <a:cubicBezTo>
                      <a:pt x="1230" y="1700"/>
                      <a:pt x="1223" y="1698"/>
                      <a:pt x="1215" y="1697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32"/>
              <p:cNvSpPr/>
              <p:nvPr/>
            </p:nvSpPr>
            <p:spPr>
              <a:xfrm>
                <a:off x="6479460" y="2424497"/>
                <a:ext cx="5416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439" h="56" extrusionOk="0">
                    <a:moveTo>
                      <a:pt x="55" y="1"/>
                    </a:moveTo>
                    <a:lnTo>
                      <a:pt x="55" y="1"/>
                    </a:lnTo>
                    <a:cubicBezTo>
                      <a:pt x="110" y="56"/>
                      <a:pt x="110" y="56"/>
                      <a:pt x="0" y="56"/>
                    </a:cubicBezTo>
                    <a:lnTo>
                      <a:pt x="438" y="56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32"/>
              <p:cNvSpPr/>
              <p:nvPr/>
            </p:nvSpPr>
            <p:spPr>
              <a:xfrm>
                <a:off x="6477430" y="2424497"/>
                <a:ext cx="271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" extrusionOk="0">
                    <a:moveTo>
                      <a:pt x="220" y="1"/>
                    </a:moveTo>
                    <a:lnTo>
                      <a:pt x="56" y="1"/>
                    </a:lnTo>
                    <a:cubicBezTo>
                      <a:pt x="1" y="1"/>
                      <a:pt x="56" y="1"/>
                      <a:pt x="11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32"/>
              <p:cNvSpPr/>
              <p:nvPr/>
            </p:nvSpPr>
            <p:spPr>
              <a:xfrm>
                <a:off x="6474737" y="2428481"/>
                <a:ext cx="12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1" h="220" extrusionOk="0">
                    <a:moveTo>
                      <a:pt x="1" y="110"/>
                    </a:moveTo>
                    <a:cubicBezTo>
                      <a:pt x="1" y="165"/>
                      <a:pt x="1" y="220"/>
                      <a:pt x="1" y="165"/>
                    </a:cubicBezTo>
                    <a:cubicBezTo>
                      <a:pt x="1" y="55"/>
                      <a:pt x="1" y="1"/>
                      <a:pt x="1" y="11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32"/>
              <p:cNvSpPr/>
              <p:nvPr/>
            </p:nvSpPr>
            <p:spPr>
              <a:xfrm>
                <a:off x="6475413" y="2425163"/>
                <a:ext cx="12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1" h="111" extrusionOk="0">
                    <a:moveTo>
                      <a:pt x="1" y="110"/>
                    </a:moveTo>
                    <a:lnTo>
                      <a:pt x="1" y="1"/>
                    </a:lnTo>
                    <a:lnTo>
                      <a:pt x="1" y="11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6" name="Google Shape;4626;p32"/>
              <p:cNvSpPr/>
              <p:nvPr/>
            </p:nvSpPr>
            <p:spPr>
              <a:xfrm>
                <a:off x="6475413" y="2406285"/>
                <a:ext cx="24342" cy="24162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1974" extrusionOk="0">
                    <a:moveTo>
                      <a:pt x="274" y="1012"/>
                    </a:moveTo>
                    <a:lnTo>
                      <a:pt x="165" y="1341"/>
                    </a:lnTo>
                    <a:cubicBezTo>
                      <a:pt x="227" y="1186"/>
                      <a:pt x="254" y="1136"/>
                      <a:pt x="285" y="1042"/>
                    </a:cubicBezTo>
                    <a:lnTo>
                      <a:pt x="285" y="1042"/>
                    </a:lnTo>
                    <a:cubicBezTo>
                      <a:pt x="286" y="1023"/>
                      <a:pt x="283" y="1012"/>
                      <a:pt x="274" y="1012"/>
                    </a:cubicBezTo>
                    <a:close/>
                    <a:moveTo>
                      <a:pt x="321" y="1432"/>
                    </a:moveTo>
                    <a:cubicBezTo>
                      <a:pt x="315" y="1449"/>
                      <a:pt x="313" y="1459"/>
                      <a:pt x="317" y="1459"/>
                    </a:cubicBezTo>
                    <a:cubicBezTo>
                      <a:pt x="320" y="1459"/>
                      <a:pt x="324" y="1456"/>
                      <a:pt x="329" y="1450"/>
                    </a:cubicBezTo>
                    <a:lnTo>
                      <a:pt x="329" y="1450"/>
                    </a:lnTo>
                    <a:cubicBezTo>
                      <a:pt x="326" y="1454"/>
                      <a:pt x="323" y="1456"/>
                      <a:pt x="321" y="1456"/>
                    </a:cubicBezTo>
                    <a:cubicBezTo>
                      <a:pt x="317" y="1456"/>
                      <a:pt x="317" y="1447"/>
                      <a:pt x="321" y="1432"/>
                    </a:cubicBezTo>
                    <a:close/>
                    <a:moveTo>
                      <a:pt x="651" y="0"/>
                    </a:moveTo>
                    <a:cubicBezTo>
                      <a:pt x="612" y="0"/>
                      <a:pt x="432" y="550"/>
                      <a:pt x="402" y="550"/>
                    </a:cubicBezTo>
                    <a:cubicBezTo>
                      <a:pt x="392" y="550"/>
                      <a:pt x="400" y="483"/>
                      <a:pt x="439" y="300"/>
                    </a:cubicBezTo>
                    <a:lnTo>
                      <a:pt x="439" y="300"/>
                    </a:lnTo>
                    <a:lnTo>
                      <a:pt x="341" y="543"/>
                    </a:lnTo>
                    <a:lnTo>
                      <a:pt x="341" y="543"/>
                    </a:lnTo>
                    <a:cubicBezTo>
                      <a:pt x="354" y="507"/>
                      <a:pt x="366" y="446"/>
                      <a:pt x="329" y="410"/>
                    </a:cubicBezTo>
                    <a:lnTo>
                      <a:pt x="329" y="574"/>
                    </a:lnTo>
                    <a:cubicBezTo>
                      <a:pt x="271" y="718"/>
                      <a:pt x="244" y="787"/>
                      <a:pt x="231" y="787"/>
                    </a:cubicBezTo>
                    <a:cubicBezTo>
                      <a:pt x="220" y="787"/>
                      <a:pt x="220" y="732"/>
                      <a:pt x="220" y="629"/>
                    </a:cubicBezTo>
                    <a:cubicBezTo>
                      <a:pt x="247" y="492"/>
                      <a:pt x="261" y="464"/>
                      <a:pt x="268" y="464"/>
                    </a:cubicBezTo>
                    <a:cubicBezTo>
                      <a:pt x="272" y="464"/>
                      <a:pt x="274" y="477"/>
                      <a:pt x="274" y="477"/>
                    </a:cubicBezTo>
                    <a:cubicBezTo>
                      <a:pt x="274" y="477"/>
                      <a:pt x="274" y="473"/>
                      <a:pt x="274" y="464"/>
                    </a:cubicBezTo>
                    <a:cubicBezTo>
                      <a:pt x="286" y="409"/>
                      <a:pt x="288" y="387"/>
                      <a:pt x="284" y="387"/>
                    </a:cubicBezTo>
                    <a:lnTo>
                      <a:pt x="284" y="387"/>
                    </a:lnTo>
                    <a:cubicBezTo>
                      <a:pt x="274" y="387"/>
                      <a:pt x="219" y="557"/>
                      <a:pt x="187" y="641"/>
                    </a:cubicBezTo>
                    <a:lnTo>
                      <a:pt x="187" y="641"/>
                    </a:lnTo>
                    <a:cubicBezTo>
                      <a:pt x="189" y="602"/>
                      <a:pt x="189" y="575"/>
                      <a:pt x="186" y="575"/>
                    </a:cubicBezTo>
                    <a:lnTo>
                      <a:pt x="186" y="575"/>
                    </a:lnTo>
                    <a:cubicBezTo>
                      <a:pt x="183" y="575"/>
                      <a:pt x="176" y="600"/>
                      <a:pt x="165" y="665"/>
                    </a:cubicBezTo>
                    <a:lnTo>
                      <a:pt x="165" y="665"/>
                    </a:lnTo>
                    <a:cubicBezTo>
                      <a:pt x="168" y="458"/>
                      <a:pt x="220" y="352"/>
                      <a:pt x="220" y="245"/>
                    </a:cubicBezTo>
                    <a:lnTo>
                      <a:pt x="220" y="245"/>
                    </a:lnTo>
                    <a:cubicBezTo>
                      <a:pt x="198" y="309"/>
                      <a:pt x="183" y="329"/>
                      <a:pt x="172" y="329"/>
                    </a:cubicBezTo>
                    <a:cubicBezTo>
                      <a:pt x="152" y="329"/>
                      <a:pt x="144" y="263"/>
                      <a:pt x="134" y="263"/>
                    </a:cubicBezTo>
                    <a:cubicBezTo>
                      <a:pt x="121" y="263"/>
                      <a:pt x="105" y="377"/>
                      <a:pt x="55" y="903"/>
                    </a:cubicBezTo>
                    <a:cubicBezTo>
                      <a:pt x="1" y="1122"/>
                      <a:pt x="1" y="1286"/>
                      <a:pt x="1" y="1395"/>
                    </a:cubicBezTo>
                    <a:cubicBezTo>
                      <a:pt x="1" y="1496"/>
                      <a:pt x="4" y="1536"/>
                      <a:pt x="11" y="1536"/>
                    </a:cubicBezTo>
                    <a:cubicBezTo>
                      <a:pt x="29" y="1536"/>
                      <a:pt x="70" y="1214"/>
                      <a:pt x="110" y="1012"/>
                    </a:cubicBezTo>
                    <a:cubicBezTo>
                      <a:pt x="136" y="843"/>
                      <a:pt x="153" y="732"/>
                      <a:pt x="165" y="665"/>
                    </a:cubicBezTo>
                    <a:lnTo>
                      <a:pt x="165" y="665"/>
                    </a:lnTo>
                    <a:cubicBezTo>
                      <a:pt x="165" y="671"/>
                      <a:pt x="165" y="677"/>
                      <a:pt x="165" y="683"/>
                    </a:cubicBezTo>
                    <a:cubicBezTo>
                      <a:pt x="165" y="686"/>
                      <a:pt x="165" y="687"/>
                      <a:pt x="166" y="687"/>
                    </a:cubicBezTo>
                    <a:cubicBezTo>
                      <a:pt x="169" y="687"/>
                      <a:pt x="177" y="669"/>
                      <a:pt x="187" y="641"/>
                    </a:cubicBezTo>
                    <a:lnTo>
                      <a:pt x="187" y="641"/>
                    </a:lnTo>
                    <a:cubicBezTo>
                      <a:pt x="183" y="737"/>
                      <a:pt x="172" y="904"/>
                      <a:pt x="185" y="904"/>
                    </a:cubicBezTo>
                    <a:cubicBezTo>
                      <a:pt x="188" y="904"/>
                      <a:pt x="193" y="896"/>
                      <a:pt x="199" y="875"/>
                    </a:cubicBezTo>
                    <a:lnTo>
                      <a:pt x="199" y="875"/>
                    </a:lnTo>
                    <a:cubicBezTo>
                      <a:pt x="110" y="1232"/>
                      <a:pt x="106" y="1246"/>
                      <a:pt x="55" y="1450"/>
                    </a:cubicBezTo>
                    <a:cubicBezTo>
                      <a:pt x="28" y="1672"/>
                      <a:pt x="25" y="1743"/>
                      <a:pt x="32" y="1743"/>
                    </a:cubicBezTo>
                    <a:cubicBezTo>
                      <a:pt x="36" y="1743"/>
                      <a:pt x="45" y="1713"/>
                      <a:pt x="55" y="1676"/>
                    </a:cubicBezTo>
                    <a:lnTo>
                      <a:pt x="55" y="1676"/>
                    </a:lnTo>
                    <a:cubicBezTo>
                      <a:pt x="42" y="1740"/>
                      <a:pt x="24" y="1827"/>
                      <a:pt x="1" y="1943"/>
                    </a:cubicBezTo>
                    <a:cubicBezTo>
                      <a:pt x="1" y="1965"/>
                      <a:pt x="3" y="1973"/>
                      <a:pt x="6" y="1973"/>
                    </a:cubicBezTo>
                    <a:cubicBezTo>
                      <a:pt x="20" y="1973"/>
                      <a:pt x="55" y="1823"/>
                      <a:pt x="55" y="1779"/>
                    </a:cubicBezTo>
                    <a:cubicBezTo>
                      <a:pt x="110" y="1615"/>
                      <a:pt x="110" y="1560"/>
                      <a:pt x="110" y="1450"/>
                    </a:cubicBezTo>
                    <a:cubicBezTo>
                      <a:pt x="165" y="1341"/>
                      <a:pt x="274" y="848"/>
                      <a:pt x="329" y="683"/>
                    </a:cubicBezTo>
                    <a:lnTo>
                      <a:pt x="329" y="683"/>
                    </a:lnTo>
                    <a:cubicBezTo>
                      <a:pt x="302" y="792"/>
                      <a:pt x="295" y="830"/>
                      <a:pt x="299" y="830"/>
                    </a:cubicBezTo>
                    <a:cubicBezTo>
                      <a:pt x="309" y="830"/>
                      <a:pt x="379" y="619"/>
                      <a:pt x="391" y="619"/>
                    </a:cubicBezTo>
                    <a:lnTo>
                      <a:pt x="391" y="619"/>
                    </a:lnTo>
                    <a:cubicBezTo>
                      <a:pt x="395" y="619"/>
                      <a:pt x="393" y="637"/>
                      <a:pt x="384" y="683"/>
                    </a:cubicBezTo>
                    <a:cubicBezTo>
                      <a:pt x="337" y="873"/>
                      <a:pt x="310" y="971"/>
                      <a:pt x="285" y="1042"/>
                    </a:cubicBezTo>
                    <a:lnTo>
                      <a:pt x="285" y="1042"/>
                    </a:lnTo>
                    <a:cubicBezTo>
                      <a:pt x="283" y="1153"/>
                      <a:pt x="157" y="1538"/>
                      <a:pt x="110" y="1724"/>
                    </a:cubicBezTo>
                    <a:cubicBezTo>
                      <a:pt x="220" y="1395"/>
                      <a:pt x="165" y="1505"/>
                      <a:pt x="329" y="1012"/>
                    </a:cubicBezTo>
                    <a:lnTo>
                      <a:pt x="329" y="1012"/>
                    </a:lnTo>
                    <a:cubicBezTo>
                      <a:pt x="252" y="1297"/>
                      <a:pt x="235" y="1410"/>
                      <a:pt x="262" y="1410"/>
                    </a:cubicBezTo>
                    <a:cubicBezTo>
                      <a:pt x="285" y="1410"/>
                      <a:pt x="339" y="1331"/>
                      <a:pt x="413" y="1206"/>
                    </a:cubicBezTo>
                    <a:lnTo>
                      <a:pt x="413" y="1206"/>
                    </a:lnTo>
                    <a:cubicBezTo>
                      <a:pt x="372" y="1290"/>
                      <a:pt x="332" y="1388"/>
                      <a:pt x="321" y="1432"/>
                    </a:cubicBezTo>
                    <a:lnTo>
                      <a:pt x="321" y="1432"/>
                    </a:lnTo>
                    <a:cubicBezTo>
                      <a:pt x="344" y="1370"/>
                      <a:pt x="433" y="1205"/>
                      <a:pt x="548" y="1012"/>
                    </a:cubicBezTo>
                    <a:cubicBezTo>
                      <a:pt x="612" y="932"/>
                      <a:pt x="653" y="899"/>
                      <a:pt x="674" y="899"/>
                    </a:cubicBezTo>
                    <a:cubicBezTo>
                      <a:pt x="726" y="899"/>
                      <a:pt x="665" y="1092"/>
                      <a:pt x="548" y="1286"/>
                    </a:cubicBezTo>
                    <a:lnTo>
                      <a:pt x="767" y="1012"/>
                    </a:lnTo>
                    <a:cubicBezTo>
                      <a:pt x="862" y="918"/>
                      <a:pt x="905" y="882"/>
                      <a:pt x="918" y="882"/>
                    </a:cubicBezTo>
                    <a:cubicBezTo>
                      <a:pt x="960" y="882"/>
                      <a:pt x="687" y="1253"/>
                      <a:pt x="768" y="1253"/>
                    </a:cubicBezTo>
                    <a:cubicBezTo>
                      <a:pt x="779" y="1253"/>
                      <a:pt x="797" y="1246"/>
                      <a:pt x="822" y="1231"/>
                    </a:cubicBezTo>
                    <a:lnTo>
                      <a:pt x="877" y="1231"/>
                    </a:lnTo>
                    <a:cubicBezTo>
                      <a:pt x="924" y="1184"/>
                      <a:pt x="1455" y="814"/>
                      <a:pt x="1535" y="814"/>
                    </a:cubicBezTo>
                    <a:cubicBezTo>
                      <a:pt x="1549" y="814"/>
                      <a:pt x="1550" y="824"/>
                      <a:pt x="1534" y="848"/>
                    </a:cubicBezTo>
                    <a:cubicBezTo>
                      <a:pt x="1206" y="1067"/>
                      <a:pt x="1206" y="1067"/>
                      <a:pt x="877" y="1286"/>
                    </a:cubicBezTo>
                    <a:lnTo>
                      <a:pt x="1370" y="1067"/>
                    </a:lnTo>
                    <a:lnTo>
                      <a:pt x="1370" y="1067"/>
                    </a:lnTo>
                    <a:cubicBezTo>
                      <a:pt x="1151" y="1231"/>
                      <a:pt x="1479" y="1122"/>
                      <a:pt x="1041" y="1341"/>
                    </a:cubicBezTo>
                    <a:cubicBezTo>
                      <a:pt x="1246" y="1272"/>
                      <a:pt x="1329" y="1257"/>
                      <a:pt x="1372" y="1257"/>
                    </a:cubicBezTo>
                    <a:cubicBezTo>
                      <a:pt x="1406" y="1257"/>
                      <a:pt x="1415" y="1267"/>
                      <a:pt x="1440" y="1267"/>
                    </a:cubicBezTo>
                    <a:cubicBezTo>
                      <a:pt x="1486" y="1267"/>
                      <a:pt x="1585" y="1236"/>
                      <a:pt x="1972" y="1067"/>
                    </a:cubicBezTo>
                    <a:cubicBezTo>
                      <a:pt x="1722" y="983"/>
                      <a:pt x="1503" y="358"/>
                      <a:pt x="1121" y="358"/>
                    </a:cubicBezTo>
                    <a:cubicBezTo>
                      <a:pt x="1003" y="358"/>
                      <a:pt x="868" y="418"/>
                      <a:pt x="713" y="574"/>
                    </a:cubicBezTo>
                    <a:lnTo>
                      <a:pt x="877" y="245"/>
                    </a:lnTo>
                    <a:lnTo>
                      <a:pt x="877" y="245"/>
                    </a:lnTo>
                    <a:cubicBezTo>
                      <a:pt x="802" y="373"/>
                      <a:pt x="761" y="418"/>
                      <a:pt x="739" y="418"/>
                    </a:cubicBezTo>
                    <a:cubicBezTo>
                      <a:pt x="685" y="418"/>
                      <a:pt x="740" y="164"/>
                      <a:pt x="712" y="164"/>
                    </a:cubicBezTo>
                    <a:cubicBezTo>
                      <a:pt x="692" y="164"/>
                      <a:pt x="627" y="304"/>
                      <a:pt x="439" y="793"/>
                    </a:cubicBezTo>
                    <a:lnTo>
                      <a:pt x="658" y="26"/>
                    </a:lnTo>
                    <a:cubicBezTo>
                      <a:pt x="658" y="8"/>
                      <a:pt x="655" y="0"/>
                      <a:pt x="65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7" name="Google Shape;4627;p32"/>
              <p:cNvSpPr/>
              <p:nvPr/>
            </p:nvSpPr>
            <p:spPr>
              <a:xfrm>
                <a:off x="6490702" y="2419266"/>
                <a:ext cx="10351" cy="3427"/>
              </a:xfrm>
              <a:custGeom>
                <a:avLst/>
                <a:gdLst/>
                <a:ahLst/>
                <a:cxnLst/>
                <a:rect l="l" t="t" r="r" b="b"/>
                <a:pathLst>
                  <a:path w="839" h="280" extrusionOk="0">
                    <a:moveTo>
                      <a:pt x="774" y="1"/>
                    </a:moveTo>
                    <a:cubicBezTo>
                      <a:pt x="754" y="1"/>
                      <a:pt x="711" y="13"/>
                      <a:pt x="620" y="50"/>
                    </a:cubicBezTo>
                    <a:cubicBezTo>
                      <a:pt x="582" y="50"/>
                      <a:pt x="494" y="101"/>
                      <a:pt x="476" y="116"/>
                    </a:cubicBezTo>
                    <a:lnTo>
                      <a:pt x="476" y="116"/>
                    </a:lnTo>
                    <a:lnTo>
                      <a:pt x="17" y="269"/>
                    </a:lnTo>
                    <a:cubicBezTo>
                      <a:pt x="2" y="276"/>
                      <a:pt x="1" y="280"/>
                      <a:pt x="10" y="280"/>
                    </a:cubicBezTo>
                    <a:cubicBezTo>
                      <a:pt x="67" y="280"/>
                      <a:pt x="555" y="144"/>
                      <a:pt x="839" y="50"/>
                    </a:cubicBezTo>
                    <a:cubicBezTo>
                      <a:pt x="766" y="50"/>
                      <a:pt x="815" y="1"/>
                      <a:pt x="774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8" name="Google Shape;4628;p32"/>
              <p:cNvSpPr/>
              <p:nvPr/>
            </p:nvSpPr>
            <p:spPr>
              <a:xfrm>
                <a:off x="6488894" y="2420513"/>
                <a:ext cx="25687" cy="10074"/>
              </a:xfrm>
              <a:custGeom>
                <a:avLst/>
                <a:gdLst/>
                <a:ahLst/>
                <a:cxnLst/>
                <a:rect l="l" t="t" r="r" b="b"/>
                <a:pathLst>
                  <a:path w="2082" h="823" extrusionOk="0">
                    <a:moveTo>
                      <a:pt x="485" y="146"/>
                    </a:moveTo>
                    <a:cubicBezTo>
                      <a:pt x="447" y="157"/>
                      <a:pt x="423" y="166"/>
                      <a:pt x="438" y="166"/>
                    </a:cubicBezTo>
                    <a:cubicBezTo>
                      <a:pt x="454" y="159"/>
                      <a:pt x="470" y="152"/>
                      <a:pt x="485" y="146"/>
                    </a:cubicBezTo>
                    <a:close/>
                    <a:moveTo>
                      <a:pt x="767" y="385"/>
                    </a:moveTo>
                    <a:cubicBezTo>
                      <a:pt x="1218" y="385"/>
                      <a:pt x="629" y="422"/>
                      <a:pt x="254" y="496"/>
                    </a:cubicBezTo>
                    <a:lnTo>
                      <a:pt x="254" y="496"/>
                    </a:lnTo>
                    <a:cubicBezTo>
                      <a:pt x="248" y="495"/>
                      <a:pt x="237" y="494"/>
                      <a:pt x="219" y="494"/>
                    </a:cubicBezTo>
                    <a:cubicBezTo>
                      <a:pt x="274" y="494"/>
                      <a:pt x="548" y="440"/>
                      <a:pt x="767" y="385"/>
                    </a:cubicBezTo>
                    <a:close/>
                    <a:moveTo>
                      <a:pt x="490" y="701"/>
                    </a:moveTo>
                    <a:cubicBezTo>
                      <a:pt x="455" y="705"/>
                      <a:pt x="419" y="709"/>
                      <a:pt x="383" y="713"/>
                    </a:cubicBezTo>
                    <a:cubicBezTo>
                      <a:pt x="423" y="710"/>
                      <a:pt x="459" y="706"/>
                      <a:pt x="490" y="701"/>
                    </a:cubicBezTo>
                    <a:close/>
                    <a:moveTo>
                      <a:pt x="884" y="1"/>
                    </a:moveTo>
                    <a:cubicBezTo>
                      <a:pt x="847" y="1"/>
                      <a:pt x="749" y="33"/>
                      <a:pt x="485" y="146"/>
                    </a:cubicBezTo>
                    <a:lnTo>
                      <a:pt x="485" y="146"/>
                    </a:lnTo>
                    <a:cubicBezTo>
                      <a:pt x="556" y="125"/>
                      <a:pt x="675" y="96"/>
                      <a:pt x="692" y="96"/>
                    </a:cubicBezTo>
                    <a:cubicBezTo>
                      <a:pt x="699" y="96"/>
                      <a:pt x="690" y="100"/>
                      <a:pt x="657" y="111"/>
                    </a:cubicBezTo>
                    <a:lnTo>
                      <a:pt x="438" y="220"/>
                    </a:lnTo>
                    <a:lnTo>
                      <a:pt x="493" y="220"/>
                    </a:lnTo>
                    <a:lnTo>
                      <a:pt x="164" y="330"/>
                    </a:lnTo>
                    <a:cubicBezTo>
                      <a:pt x="93" y="357"/>
                      <a:pt x="72" y="368"/>
                      <a:pt x="87" y="368"/>
                    </a:cubicBezTo>
                    <a:cubicBezTo>
                      <a:pt x="147" y="368"/>
                      <a:pt x="807" y="183"/>
                      <a:pt x="941" y="183"/>
                    </a:cubicBezTo>
                    <a:cubicBezTo>
                      <a:pt x="974" y="183"/>
                      <a:pt x="976" y="194"/>
                      <a:pt x="931" y="220"/>
                    </a:cubicBezTo>
                    <a:lnTo>
                      <a:pt x="219" y="385"/>
                    </a:lnTo>
                    <a:cubicBezTo>
                      <a:pt x="219" y="440"/>
                      <a:pt x="438" y="440"/>
                      <a:pt x="0" y="549"/>
                    </a:cubicBezTo>
                    <a:cubicBezTo>
                      <a:pt x="0" y="549"/>
                      <a:pt x="45" y="543"/>
                      <a:pt x="97" y="534"/>
                    </a:cubicBezTo>
                    <a:lnTo>
                      <a:pt x="97" y="534"/>
                    </a:lnTo>
                    <a:cubicBezTo>
                      <a:pt x="81" y="539"/>
                      <a:pt x="67" y="544"/>
                      <a:pt x="55" y="549"/>
                    </a:cubicBezTo>
                    <a:cubicBezTo>
                      <a:pt x="124" y="541"/>
                      <a:pt x="191" y="538"/>
                      <a:pt x="255" y="538"/>
                    </a:cubicBezTo>
                    <a:cubicBezTo>
                      <a:pt x="619" y="538"/>
                      <a:pt x="862" y="647"/>
                      <a:pt x="490" y="701"/>
                    </a:cubicBezTo>
                    <a:lnTo>
                      <a:pt x="490" y="701"/>
                    </a:lnTo>
                    <a:cubicBezTo>
                      <a:pt x="672" y="682"/>
                      <a:pt x="848" y="672"/>
                      <a:pt x="986" y="672"/>
                    </a:cubicBezTo>
                    <a:cubicBezTo>
                      <a:pt x="1150" y="672"/>
                      <a:pt x="1260" y="686"/>
                      <a:pt x="1260" y="713"/>
                    </a:cubicBezTo>
                    <a:cubicBezTo>
                      <a:pt x="1168" y="732"/>
                      <a:pt x="1089" y="738"/>
                      <a:pt x="1016" y="738"/>
                    </a:cubicBezTo>
                    <a:cubicBezTo>
                      <a:pt x="870" y="738"/>
                      <a:pt x="749" y="713"/>
                      <a:pt x="602" y="713"/>
                    </a:cubicBezTo>
                    <a:cubicBezTo>
                      <a:pt x="548" y="768"/>
                      <a:pt x="383" y="768"/>
                      <a:pt x="493" y="768"/>
                    </a:cubicBezTo>
                    <a:cubicBezTo>
                      <a:pt x="876" y="768"/>
                      <a:pt x="1369" y="768"/>
                      <a:pt x="1643" y="823"/>
                    </a:cubicBezTo>
                    <a:cubicBezTo>
                      <a:pt x="2081" y="659"/>
                      <a:pt x="767" y="604"/>
                      <a:pt x="822" y="549"/>
                    </a:cubicBezTo>
                    <a:cubicBezTo>
                      <a:pt x="931" y="549"/>
                      <a:pt x="1150" y="494"/>
                      <a:pt x="1260" y="494"/>
                    </a:cubicBezTo>
                    <a:cubicBezTo>
                      <a:pt x="1205" y="330"/>
                      <a:pt x="931" y="220"/>
                      <a:pt x="1314" y="111"/>
                    </a:cubicBezTo>
                    <a:cubicBezTo>
                      <a:pt x="1336" y="89"/>
                      <a:pt x="1325" y="80"/>
                      <a:pt x="1293" y="80"/>
                    </a:cubicBezTo>
                    <a:cubicBezTo>
                      <a:pt x="1161" y="80"/>
                      <a:pt x="679" y="220"/>
                      <a:pt x="548" y="220"/>
                    </a:cubicBezTo>
                    <a:lnTo>
                      <a:pt x="1041" y="56"/>
                    </a:lnTo>
                    <a:lnTo>
                      <a:pt x="1041" y="56"/>
                    </a:lnTo>
                    <a:cubicBezTo>
                      <a:pt x="1009" y="61"/>
                      <a:pt x="985" y="64"/>
                      <a:pt x="967" y="64"/>
                    </a:cubicBezTo>
                    <a:cubicBezTo>
                      <a:pt x="869" y="64"/>
                      <a:pt x="936" y="1"/>
                      <a:pt x="884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9" name="Google Shape;4629;p32"/>
              <p:cNvSpPr/>
              <p:nvPr/>
            </p:nvSpPr>
            <p:spPr>
              <a:xfrm>
                <a:off x="6504379" y="2426495"/>
                <a:ext cx="2048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66" h="56" extrusionOk="0">
                    <a:moveTo>
                      <a:pt x="1" y="0"/>
                    </a:moveTo>
                    <a:lnTo>
                      <a:pt x="1" y="55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0" name="Google Shape;4630;p32"/>
              <p:cNvSpPr/>
              <p:nvPr/>
            </p:nvSpPr>
            <p:spPr>
              <a:xfrm>
                <a:off x="6315764" y="2585666"/>
                <a:ext cx="16902" cy="13586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110" extrusionOk="0">
                    <a:moveTo>
                      <a:pt x="110" y="0"/>
                    </a:moveTo>
                    <a:cubicBezTo>
                      <a:pt x="0" y="739"/>
                      <a:pt x="315" y="1109"/>
                      <a:pt x="657" y="1109"/>
                    </a:cubicBezTo>
                    <a:cubicBezTo>
                      <a:pt x="1000" y="1109"/>
                      <a:pt x="1369" y="739"/>
                      <a:pt x="1369" y="0"/>
                    </a:cubicBezTo>
                    <a:cubicBezTo>
                      <a:pt x="1058" y="0"/>
                      <a:pt x="834" y="197"/>
                      <a:pt x="780" y="273"/>
                    </a:cubicBezTo>
                    <a:lnTo>
                      <a:pt x="780" y="273"/>
                    </a:lnTo>
                    <a:lnTo>
                      <a:pt x="384" y="493"/>
                    </a:lnTo>
                    <a:cubicBezTo>
                      <a:pt x="384" y="219"/>
                      <a:pt x="384" y="0"/>
                      <a:pt x="11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1" name="Google Shape;4631;p32"/>
              <p:cNvSpPr/>
              <p:nvPr/>
            </p:nvSpPr>
            <p:spPr>
              <a:xfrm>
                <a:off x="6326539" y="2588972"/>
                <a:ext cx="3393" cy="403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330" extrusionOk="0">
                    <a:moveTo>
                      <a:pt x="0" y="1"/>
                    </a:moveTo>
                    <a:lnTo>
                      <a:pt x="274" y="330"/>
                    </a:lnTo>
                    <a:lnTo>
                      <a:pt x="110" y="11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2" name="Google Shape;4632;p32"/>
              <p:cNvSpPr/>
              <p:nvPr/>
            </p:nvSpPr>
            <p:spPr>
              <a:xfrm>
                <a:off x="6321151" y="2579696"/>
                <a:ext cx="7834" cy="1676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370" extrusionOk="0">
                    <a:moveTo>
                      <a:pt x="624" y="452"/>
                    </a:moveTo>
                    <a:cubicBezTo>
                      <a:pt x="619" y="452"/>
                      <a:pt x="611" y="454"/>
                      <a:pt x="601" y="460"/>
                    </a:cubicBezTo>
                    <a:lnTo>
                      <a:pt x="601" y="460"/>
                    </a:lnTo>
                    <a:cubicBezTo>
                      <a:pt x="602" y="471"/>
                      <a:pt x="603" y="482"/>
                      <a:pt x="603" y="493"/>
                    </a:cubicBezTo>
                    <a:cubicBezTo>
                      <a:pt x="631" y="465"/>
                      <a:pt x="635" y="452"/>
                      <a:pt x="624" y="452"/>
                    </a:cubicBezTo>
                    <a:close/>
                    <a:moveTo>
                      <a:pt x="0" y="0"/>
                    </a:moveTo>
                    <a:cubicBezTo>
                      <a:pt x="165" y="274"/>
                      <a:pt x="329" y="274"/>
                      <a:pt x="384" y="603"/>
                    </a:cubicBezTo>
                    <a:cubicBezTo>
                      <a:pt x="392" y="629"/>
                      <a:pt x="394" y="640"/>
                      <a:pt x="391" y="640"/>
                    </a:cubicBezTo>
                    <a:cubicBezTo>
                      <a:pt x="372" y="640"/>
                      <a:pt x="202" y="329"/>
                      <a:pt x="110" y="329"/>
                    </a:cubicBezTo>
                    <a:cubicBezTo>
                      <a:pt x="223" y="460"/>
                      <a:pt x="322" y="592"/>
                      <a:pt x="396" y="719"/>
                    </a:cubicBezTo>
                    <a:lnTo>
                      <a:pt x="396" y="719"/>
                    </a:lnTo>
                    <a:cubicBezTo>
                      <a:pt x="456" y="575"/>
                      <a:pt x="553" y="487"/>
                      <a:pt x="601" y="460"/>
                    </a:cubicBezTo>
                    <a:lnTo>
                      <a:pt x="601" y="460"/>
                    </a:lnTo>
                    <a:cubicBezTo>
                      <a:pt x="592" y="362"/>
                      <a:pt x="543" y="269"/>
                      <a:pt x="493" y="219"/>
                    </a:cubicBezTo>
                    <a:cubicBezTo>
                      <a:pt x="165" y="0"/>
                      <a:pt x="274" y="110"/>
                      <a:pt x="0" y="0"/>
                    </a:cubicBezTo>
                    <a:close/>
                    <a:moveTo>
                      <a:pt x="396" y="719"/>
                    </a:moveTo>
                    <a:cubicBezTo>
                      <a:pt x="332" y="873"/>
                      <a:pt x="311" y="1092"/>
                      <a:pt x="438" y="1369"/>
                    </a:cubicBezTo>
                    <a:cubicBezTo>
                      <a:pt x="582" y="1190"/>
                      <a:pt x="537" y="962"/>
                      <a:pt x="396" y="719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3" name="Google Shape;4633;p32"/>
              <p:cNvSpPr/>
              <p:nvPr/>
            </p:nvSpPr>
            <p:spPr>
              <a:xfrm>
                <a:off x="6326539" y="2585666"/>
                <a:ext cx="2270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184" h="220" extrusionOk="0">
                    <a:moveTo>
                      <a:pt x="165" y="0"/>
                    </a:moveTo>
                    <a:cubicBezTo>
                      <a:pt x="165" y="0"/>
                      <a:pt x="165" y="17"/>
                      <a:pt x="154" y="45"/>
                    </a:cubicBezTo>
                    <a:lnTo>
                      <a:pt x="154" y="45"/>
                    </a:lnTo>
                    <a:cubicBezTo>
                      <a:pt x="184" y="0"/>
                      <a:pt x="165" y="0"/>
                      <a:pt x="165" y="0"/>
                    </a:cubicBezTo>
                    <a:close/>
                    <a:moveTo>
                      <a:pt x="154" y="45"/>
                    </a:moveTo>
                    <a:lnTo>
                      <a:pt x="154" y="45"/>
                    </a:lnTo>
                    <a:cubicBezTo>
                      <a:pt x="134" y="76"/>
                      <a:pt x="90" y="129"/>
                      <a:pt x="0" y="219"/>
                    </a:cubicBezTo>
                    <a:cubicBezTo>
                      <a:pt x="100" y="153"/>
                      <a:pt x="139" y="87"/>
                      <a:pt x="154" y="4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4" name="Google Shape;4634;p32"/>
              <p:cNvSpPr/>
              <p:nvPr/>
            </p:nvSpPr>
            <p:spPr>
              <a:xfrm>
                <a:off x="6321828" y="2587652"/>
                <a:ext cx="6255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507" h="275" extrusionOk="0">
                    <a:moveTo>
                      <a:pt x="493" y="0"/>
                    </a:moveTo>
                    <a:cubicBezTo>
                      <a:pt x="500" y="0"/>
                      <a:pt x="502" y="3"/>
                      <a:pt x="501" y="7"/>
                    </a:cubicBezTo>
                    <a:lnTo>
                      <a:pt x="501" y="7"/>
                    </a:lnTo>
                    <a:cubicBezTo>
                      <a:pt x="506" y="3"/>
                      <a:pt x="504" y="0"/>
                      <a:pt x="493" y="0"/>
                    </a:cubicBezTo>
                    <a:close/>
                    <a:moveTo>
                      <a:pt x="501" y="7"/>
                    </a:moveTo>
                    <a:cubicBezTo>
                      <a:pt x="482" y="23"/>
                      <a:pt x="361" y="67"/>
                      <a:pt x="274" y="110"/>
                    </a:cubicBezTo>
                    <a:lnTo>
                      <a:pt x="0" y="274"/>
                    </a:lnTo>
                    <a:cubicBezTo>
                      <a:pt x="290" y="178"/>
                      <a:pt x="494" y="39"/>
                      <a:pt x="501" y="7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5" name="Google Shape;4635;p32"/>
              <p:cNvSpPr/>
              <p:nvPr/>
            </p:nvSpPr>
            <p:spPr>
              <a:xfrm>
                <a:off x="6323169" y="2588972"/>
                <a:ext cx="271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" extrusionOk="0">
                    <a:moveTo>
                      <a:pt x="220" y="1"/>
                    </a:moveTo>
                    <a:lnTo>
                      <a:pt x="165" y="1"/>
                    </a:lnTo>
                    <a:cubicBezTo>
                      <a:pt x="1" y="1"/>
                      <a:pt x="110" y="1"/>
                      <a:pt x="22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6" name="Google Shape;4636;p32"/>
              <p:cNvSpPr/>
              <p:nvPr/>
            </p:nvSpPr>
            <p:spPr>
              <a:xfrm>
                <a:off x="6322800" y="2588681"/>
                <a:ext cx="6243" cy="502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1" extrusionOk="0">
                    <a:moveTo>
                      <a:pt x="37" y="1"/>
                    </a:moveTo>
                    <a:cubicBezTo>
                      <a:pt x="0" y="1"/>
                      <a:pt x="85" y="25"/>
                      <a:pt x="195" y="25"/>
                    </a:cubicBezTo>
                    <a:cubicBezTo>
                      <a:pt x="104" y="7"/>
                      <a:pt x="55" y="1"/>
                      <a:pt x="37" y="1"/>
                    </a:cubicBezTo>
                    <a:close/>
                    <a:moveTo>
                      <a:pt x="344" y="9"/>
                    </a:moveTo>
                    <a:cubicBezTo>
                      <a:pt x="322" y="9"/>
                      <a:pt x="304" y="13"/>
                      <a:pt x="304" y="25"/>
                    </a:cubicBezTo>
                    <a:lnTo>
                      <a:pt x="195" y="25"/>
                    </a:lnTo>
                    <a:cubicBezTo>
                      <a:pt x="299" y="37"/>
                      <a:pt x="364" y="41"/>
                      <a:pt x="402" y="41"/>
                    </a:cubicBezTo>
                    <a:cubicBezTo>
                      <a:pt x="505" y="41"/>
                      <a:pt x="405" y="9"/>
                      <a:pt x="344" y="9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7" name="Google Shape;4637;p32"/>
              <p:cNvSpPr/>
              <p:nvPr/>
            </p:nvSpPr>
            <p:spPr>
              <a:xfrm>
                <a:off x="6325862" y="2588972"/>
                <a:ext cx="1369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" extrusionOk="0">
                    <a:moveTo>
                      <a:pt x="1" y="1"/>
                    </a:moveTo>
                    <a:lnTo>
                      <a:pt x="55" y="1"/>
                    </a:lnTo>
                    <a:cubicBezTo>
                      <a:pt x="110" y="1"/>
                      <a:pt x="55" y="1"/>
                      <a:pt x="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8" name="Google Shape;4638;p32"/>
              <p:cNvSpPr/>
              <p:nvPr/>
            </p:nvSpPr>
            <p:spPr>
              <a:xfrm>
                <a:off x="6325186" y="2588972"/>
                <a:ext cx="691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6" h="56" extrusionOk="0">
                    <a:moveTo>
                      <a:pt x="1" y="56"/>
                    </a:moveTo>
                    <a:lnTo>
                      <a:pt x="56" y="1"/>
                    </a:lnTo>
                    <a:lnTo>
                      <a:pt x="56" y="1"/>
                    </a:lnTo>
                    <a:cubicBezTo>
                      <a:pt x="1" y="56"/>
                      <a:pt x="56" y="1"/>
                      <a:pt x="1" y="56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9" name="Google Shape;4639;p32"/>
              <p:cNvSpPr/>
              <p:nvPr/>
            </p:nvSpPr>
            <p:spPr>
              <a:xfrm>
                <a:off x="6325186" y="2587652"/>
                <a:ext cx="6465" cy="5912"/>
              </a:xfrm>
              <a:custGeom>
                <a:avLst/>
                <a:gdLst/>
                <a:ahLst/>
                <a:cxnLst/>
                <a:rect l="l" t="t" r="r" b="b"/>
                <a:pathLst>
                  <a:path w="524" h="483" extrusionOk="0">
                    <a:moveTo>
                      <a:pt x="1" y="0"/>
                    </a:moveTo>
                    <a:cubicBezTo>
                      <a:pt x="313" y="223"/>
                      <a:pt x="516" y="483"/>
                      <a:pt x="522" y="483"/>
                    </a:cubicBezTo>
                    <a:cubicBezTo>
                      <a:pt x="523" y="483"/>
                      <a:pt x="514" y="469"/>
                      <a:pt x="494" y="439"/>
                    </a:cubicBezTo>
                    <a:lnTo>
                      <a:pt x="439" y="329"/>
                    </a:lnTo>
                    <a:cubicBezTo>
                      <a:pt x="439" y="329"/>
                      <a:pt x="439" y="274"/>
                      <a:pt x="384" y="165"/>
                    </a:cubicBezTo>
                    <a:cubicBezTo>
                      <a:pt x="309" y="132"/>
                      <a:pt x="272" y="121"/>
                      <a:pt x="256" y="121"/>
                    </a:cubicBezTo>
                    <a:cubicBezTo>
                      <a:pt x="220" y="121"/>
                      <a:pt x="293" y="178"/>
                      <a:pt x="285" y="178"/>
                    </a:cubicBezTo>
                    <a:cubicBezTo>
                      <a:pt x="280" y="178"/>
                      <a:pt x="220" y="140"/>
                      <a:pt x="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0" name="Google Shape;4640;p32"/>
              <p:cNvSpPr/>
              <p:nvPr/>
            </p:nvSpPr>
            <p:spPr>
              <a:xfrm>
                <a:off x="6331250" y="259362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1" name="Google Shape;4641;p32"/>
              <p:cNvSpPr/>
              <p:nvPr/>
            </p:nvSpPr>
            <p:spPr>
              <a:xfrm>
                <a:off x="6329134" y="2590727"/>
                <a:ext cx="3282" cy="3537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89" extrusionOk="0">
                    <a:moveTo>
                      <a:pt x="4" y="0"/>
                    </a:moveTo>
                    <a:cubicBezTo>
                      <a:pt x="1" y="0"/>
                      <a:pt x="2" y="6"/>
                      <a:pt x="9" y="20"/>
                    </a:cubicBezTo>
                    <a:cubicBezTo>
                      <a:pt x="109" y="135"/>
                      <a:pt x="164" y="197"/>
                      <a:pt x="193" y="228"/>
                    </a:cubicBezTo>
                    <a:lnTo>
                      <a:pt x="193" y="228"/>
                    </a:lnTo>
                    <a:cubicBezTo>
                      <a:pt x="172" y="173"/>
                      <a:pt x="24" y="0"/>
                      <a:pt x="4" y="0"/>
                    </a:cubicBezTo>
                    <a:close/>
                    <a:moveTo>
                      <a:pt x="193" y="228"/>
                    </a:moveTo>
                    <a:cubicBezTo>
                      <a:pt x="195" y="233"/>
                      <a:pt x="196" y="237"/>
                      <a:pt x="195" y="239"/>
                    </a:cubicBezTo>
                    <a:lnTo>
                      <a:pt x="204" y="239"/>
                    </a:lnTo>
                    <a:cubicBezTo>
                      <a:pt x="200" y="236"/>
                      <a:pt x="197" y="232"/>
                      <a:pt x="193" y="228"/>
                    </a:cubicBezTo>
                    <a:close/>
                    <a:moveTo>
                      <a:pt x="200" y="215"/>
                    </a:moveTo>
                    <a:lnTo>
                      <a:pt x="200" y="215"/>
                    </a:lnTo>
                    <a:cubicBezTo>
                      <a:pt x="197" y="215"/>
                      <a:pt x="205" y="228"/>
                      <a:pt x="213" y="239"/>
                    </a:cubicBezTo>
                    <a:lnTo>
                      <a:pt x="220" y="239"/>
                    </a:lnTo>
                    <a:cubicBezTo>
                      <a:pt x="217" y="234"/>
                      <a:pt x="215" y="230"/>
                      <a:pt x="216" y="230"/>
                    </a:cubicBezTo>
                    <a:lnTo>
                      <a:pt x="216" y="230"/>
                    </a:lnTo>
                    <a:cubicBezTo>
                      <a:pt x="218" y="230"/>
                      <a:pt x="221" y="233"/>
                      <a:pt x="228" y="239"/>
                    </a:cubicBezTo>
                    <a:cubicBezTo>
                      <a:pt x="210" y="222"/>
                      <a:pt x="202" y="215"/>
                      <a:pt x="200" y="215"/>
                    </a:cubicBezTo>
                    <a:close/>
                    <a:moveTo>
                      <a:pt x="173" y="239"/>
                    </a:moveTo>
                    <a:cubicBezTo>
                      <a:pt x="180" y="243"/>
                      <a:pt x="186" y="245"/>
                      <a:pt x="189" y="245"/>
                    </a:cubicBezTo>
                    <a:cubicBezTo>
                      <a:pt x="193" y="245"/>
                      <a:pt x="195" y="243"/>
                      <a:pt x="195" y="239"/>
                    </a:cubicBezTo>
                    <a:close/>
                    <a:moveTo>
                      <a:pt x="204" y="239"/>
                    </a:moveTo>
                    <a:cubicBezTo>
                      <a:pt x="215" y="251"/>
                      <a:pt x="220" y="256"/>
                      <a:pt x="221" y="256"/>
                    </a:cubicBezTo>
                    <a:cubicBezTo>
                      <a:pt x="223" y="256"/>
                      <a:pt x="218" y="248"/>
                      <a:pt x="213" y="239"/>
                    </a:cubicBezTo>
                    <a:close/>
                    <a:moveTo>
                      <a:pt x="173" y="130"/>
                    </a:moveTo>
                    <a:cubicBezTo>
                      <a:pt x="231" y="226"/>
                      <a:pt x="248" y="262"/>
                      <a:pt x="248" y="269"/>
                    </a:cubicBezTo>
                    <a:lnTo>
                      <a:pt x="248" y="269"/>
                    </a:lnTo>
                    <a:cubicBezTo>
                      <a:pt x="238" y="255"/>
                      <a:pt x="228" y="239"/>
                      <a:pt x="228" y="239"/>
                    </a:cubicBezTo>
                    <a:lnTo>
                      <a:pt x="220" y="239"/>
                    </a:lnTo>
                    <a:cubicBezTo>
                      <a:pt x="228" y="251"/>
                      <a:pt x="243" y="271"/>
                      <a:pt x="247" y="271"/>
                    </a:cubicBezTo>
                    <a:cubicBezTo>
                      <a:pt x="248" y="271"/>
                      <a:pt x="248" y="270"/>
                      <a:pt x="248" y="269"/>
                    </a:cubicBezTo>
                    <a:lnTo>
                      <a:pt x="248" y="269"/>
                    </a:lnTo>
                    <a:cubicBezTo>
                      <a:pt x="255" y="279"/>
                      <a:pt x="262" y="288"/>
                      <a:pt x="263" y="288"/>
                    </a:cubicBezTo>
                    <a:cubicBezTo>
                      <a:pt x="266" y="288"/>
                      <a:pt x="248" y="254"/>
                      <a:pt x="173" y="13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2" name="Google Shape;4642;p32"/>
              <p:cNvSpPr/>
              <p:nvPr/>
            </p:nvSpPr>
            <p:spPr>
              <a:xfrm>
                <a:off x="6331926" y="2594287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3" name="Google Shape;4643;p32"/>
              <p:cNvSpPr/>
              <p:nvPr/>
            </p:nvSpPr>
            <p:spPr>
              <a:xfrm>
                <a:off x="6329774" y="2590231"/>
                <a:ext cx="3023" cy="4774"/>
              </a:xfrm>
              <a:custGeom>
                <a:avLst/>
                <a:gdLst/>
                <a:ahLst/>
                <a:cxnLst/>
                <a:rect l="l" t="t" r="r" b="b"/>
                <a:pathLst>
                  <a:path w="245" h="390" extrusionOk="0">
                    <a:moveTo>
                      <a:pt x="12" y="1"/>
                    </a:moveTo>
                    <a:cubicBezTo>
                      <a:pt x="2" y="1"/>
                      <a:pt x="1" y="18"/>
                      <a:pt x="11" y="61"/>
                    </a:cubicBezTo>
                    <a:cubicBezTo>
                      <a:pt x="71" y="121"/>
                      <a:pt x="147" y="214"/>
                      <a:pt x="195" y="276"/>
                    </a:cubicBezTo>
                    <a:lnTo>
                      <a:pt x="195" y="276"/>
                    </a:lnTo>
                    <a:cubicBezTo>
                      <a:pt x="141" y="156"/>
                      <a:pt x="42" y="1"/>
                      <a:pt x="12" y="1"/>
                    </a:cubicBezTo>
                    <a:close/>
                    <a:moveTo>
                      <a:pt x="66" y="171"/>
                    </a:moveTo>
                    <a:cubicBezTo>
                      <a:pt x="176" y="280"/>
                      <a:pt x="212" y="341"/>
                      <a:pt x="224" y="353"/>
                    </a:cubicBezTo>
                    <a:lnTo>
                      <a:pt x="224" y="353"/>
                    </a:lnTo>
                    <a:cubicBezTo>
                      <a:pt x="228" y="368"/>
                      <a:pt x="230" y="380"/>
                      <a:pt x="230" y="390"/>
                    </a:cubicBezTo>
                    <a:lnTo>
                      <a:pt x="230" y="335"/>
                    </a:lnTo>
                    <a:cubicBezTo>
                      <a:pt x="236" y="341"/>
                      <a:pt x="240" y="344"/>
                      <a:pt x="241" y="344"/>
                    </a:cubicBezTo>
                    <a:cubicBezTo>
                      <a:pt x="244" y="344"/>
                      <a:pt x="226" y="316"/>
                      <a:pt x="195" y="276"/>
                    </a:cubicBezTo>
                    <a:lnTo>
                      <a:pt x="195" y="276"/>
                    </a:lnTo>
                    <a:cubicBezTo>
                      <a:pt x="202" y="290"/>
                      <a:pt x="207" y="304"/>
                      <a:pt x="212" y="317"/>
                    </a:cubicBezTo>
                    <a:lnTo>
                      <a:pt x="212" y="317"/>
                    </a:lnTo>
                    <a:cubicBezTo>
                      <a:pt x="212" y="316"/>
                      <a:pt x="203" y="308"/>
                      <a:pt x="66" y="17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4" name="Google Shape;4644;p32"/>
              <p:cNvSpPr/>
              <p:nvPr/>
            </p:nvSpPr>
            <p:spPr>
              <a:xfrm>
                <a:off x="6329109" y="2589977"/>
                <a:ext cx="1493" cy="235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92" extrusionOk="0">
                    <a:moveTo>
                      <a:pt x="6" y="1"/>
                    </a:moveTo>
                    <a:cubicBezTo>
                      <a:pt x="1" y="1"/>
                      <a:pt x="49" y="85"/>
                      <a:pt x="120" y="192"/>
                    </a:cubicBezTo>
                    <a:cubicBezTo>
                      <a:pt x="80" y="112"/>
                      <a:pt x="69" y="61"/>
                      <a:pt x="66" y="61"/>
                    </a:cubicBezTo>
                    <a:cubicBezTo>
                      <a:pt x="65" y="61"/>
                      <a:pt x="65" y="68"/>
                      <a:pt x="65" y="82"/>
                    </a:cubicBezTo>
                    <a:cubicBezTo>
                      <a:pt x="27" y="25"/>
                      <a:pt x="9" y="1"/>
                      <a:pt x="6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5" name="Google Shape;4645;p32"/>
              <p:cNvSpPr/>
              <p:nvPr/>
            </p:nvSpPr>
            <p:spPr>
              <a:xfrm>
                <a:off x="6332602" y="2594941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6" name="Google Shape;4646;p32"/>
              <p:cNvSpPr/>
              <p:nvPr/>
            </p:nvSpPr>
            <p:spPr>
              <a:xfrm>
                <a:off x="6330585" y="2590304"/>
                <a:ext cx="1357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110" h="275" extrusionOk="0">
                    <a:moveTo>
                      <a:pt x="0" y="0"/>
                    </a:moveTo>
                    <a:cubicBezTo>
                      <a:pt x="0" y="1"/>
                      <a:pt x="0" y="31"/>
                      <a:pt x="46" y="116"/>
                    </a:cubicBezTo>
                    <a:lnTo>
                      <a:pt x="46" y="116"/>
                    </a:lnTo>
                    <a:lnTo>
                      <a:pt x="0" y="0"/>
                    </a:lnTo>
                    <a:close/>
                    <a:moveTo>
                      <a:pt x="46" y="116"/>
                    </a:moveTo>
                    <a:lnTo>
                      <a:pt x="110" y="274"/>
                    </a:lnTo>
                    <a:lnTo>
                      <a:pt x="110" y="220"/>
                    </a:lnTo>
                    <a:cubicBezTo>
                      <a:pt x="82" y="178"/>
                      <a:pt x="62" y="144"/>
                      <a:pt x="46" y="116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7" name="Google Shape;4647;p32"/>
              <p:cNvSpPr/>
              <p:nvPr/>
            </p:nvSpPr>
            <p:spPr>
              <a:xfrm>
                <a:off x="6308348" y="2585000"/>
                <a:ext cx="25687" cy="10661"/>
              </a:xfrm>
              <a:custGeom>
                <a:avLst/>
                <a:gdLst/>
                <a:ahLst/>
                <a:cxnLst/>
                <a:rect l="l" t="t" r="r" b="b"/>
                <a:pathLst>
                  <a:path w="2082" h="871" extrusionOk="0">
                    <a:moveTo>
                      <a:pt x="767" y="55"/>
                    </a:moveTo>
                    <a:cubicBezTo>
                      <a:pt x="694" y="55"/>
                      <a:pt x="741" y="55"/>
                      <a:pt x="830" y="60"/>
                    </a:cubicBezTo>
                    <a:lnTo>
                      <a:pt x="830" y="60"/>
                    </a:lnTo>
                    <a:cubicBezTo>
                      <a:pt x="827" y="58"/>
                      <a:pt x="825" y="57"/>
                      <a:pt x="822" y="55"/>
                    </a:cubicBezTo>
                    <a:close/>
                    <a:moveTo>
                      <a:pt x="885" y="97"/>
                    </a:moveTo>
                    <a:lnTo>
                      <a:pt x="885" y="97"/>
                    </a:lnTo>
                    <a:cubicBezTo>
                      <a:pt x="891" y="101"/>
                      <a:pt x="898" y="105"/>
                      <a:pt x="904" y="110"/>
                    </a:cubicBezTo>
                    <a:lnTo>
                      <a:pt x="904" y="110"/>
                    </a:lnTo>
                    <a:cubicBezTo>
                      <a:pt x="993" y="109"/>
                      <a:pt x="965" y="104"/>
                      <a:pt x="885" y="97"/>
                    </a:cubicBezTo>
                    <a:close/>
                    <a:moveTo>
                      <a:pt x="904" y="110"/>
                    </a:moveTo>
                    <a:lnTo>
                      <a:pt x="904" y="110"/>
                    </a:lnTo>
                    <a:cubicBezTo>
                      <a:pt x="896" y="110"/>
                      <a:pt x="887" y="110"/>
                      <a:pt x="877" y="110"/>
                    </a:cubicBezTo>
                    <a:lnTo>
                      <a:pt x="904" y="110"/>
                    </a:lnTo>
                    <a:cubicBezTo>
                      <a:pt x="904" y="110"/>
                      <a:pt x="904" y="110"/>
                      <a:pt x="904" y="110"/>
                    </a:cubicBezTo>
                    <a:close/>
                    <a:moveTo>
                      <a:pt x="614" y="105"/>
                    </a:moveTo>
                    <a:lnTo>
                      <a:pt x="614" y="105"/>
                    </a:lnTo>
                    <a:cubicBezTo>
                      <a:pt x="664" y="110"/>
                      <a:pt x="682" y="110"/>
                      <a:pt x="658" y="110"/>
                    </a:cubicBezTo>
                    <a:cubicBezTo>
                      <a:pt x="867" y="140"/>
                      <a:pt x="930" y="153"/>
                      <a:pt x="979" y="160"/>
                    </a:cubicBezTo>
                    <a:lnTo>
                      <a:pt x="979" y="160"/>
                    </a:lnTo>
                    <a:cubicBezTo>
                      <a:pt x="967" y="152"/>
                      <a:pt x="956" y="144"/>
                      <a:pt x="945" y="137"/>
                    </a:cubicBezTo>
                    <a:lnTo>
                      <a:pt x="945" y="137"/>
                    </a:lnTo>
                    <a:cubicBezTo>
                      <a:pt x="990" y="145"/>
                      <a:pt x="1040" y="154"/>
                      <a:pt x="1096" y="165"/>
                    </a:cubicBezTo>
                    <a:lnTo>
                      <a:pt x="1096" y="165"/>
                    </a:lnTo>
                    <a:cubicBezTo>
                      <a:pt x="1038" y="164"/>
                      <a:pt x="1011" y="164"/>
                      <a:pt x="979" y="160"/>
                    </a:cubicBezTo>
                    <a:lnTo>
                      <a:pt x="979" y="160"/>
                    </a:lnTo>
                    <a:cubicBezTo>
                      <a:pt x="981" y="161"/>
                      <a:pt x="984" y="163"/>
                      <a:pt x="987" y="165"/>
                    </a:cubicBezTo>
                    <a:lnTo>
                      <a:pt x="987" y="165"/>
                    </a:lnTo>
                    <a:cubicBezTo>
                      <a:pt x="888" y="145"/>
                      <a:pt x="753" y="125"/>
                      <a:pt x="614" y="105"/>
                    </a:cubicBezTo>
                    <a:close/>
                    <a:moveTo>
                      <a:pt x="1589" y="110"/>
                    </a:moveTo>
                    <a:cubicBezTo>
                      <a:pt x="1626" y="131"/>
                      <a:pt x="1660" y="151"/>
                      <a:pt x="1690" y="170"/>
                    </a:cubicBezTo>
                    <a:lnTo>
                      <a:pt x="1690" y="170"/>
                    </a:lnTo>
                    <a:cubicBezTo>
                      <a:pt x="1711" y="166"/>
                      <a:pt x="1749" y="165"/>
                      <a:pt x="1808" y="165"/>
                    </a:cubicBezTo>
                    <a:cubicBezTo>
                      <a:pt x="1972" y="165"/>
                      <a:pt x="1753" y="110"/>
                      <a:pt x="1589" y="110"/>
                    </a:cubicBezTo>
                    <a:close/>
                    <a:moveTo>
                      <a:pt x="1690" y="170"/>
                    </a:moveTo>
                    <a:cubicBezTo>
                      <a:pt x="1647" y="176"/>
                      <a:pt x="1679" y="190"/>
                      <a:pt x="1749" y="206"/>
                    </a:cubicBezTo>
                    <a:lnTo>
                      <a:pt x="1749" y="206"/>
                    </a:lnTo>
                    <a:cubicBezTo>
                      <a:pt x="1731" y="195"/>
                      <a:pt x="1711" y="182"/>
                      <a:pt x="1690" y="170"/>
                    </a:cubicBezTo>
                    <a:close/>
                    <a:moveTo>
                      <a:pt x="1644" y="219"/>
                    </a:moveTo>
                    <a:cubicBezTo>
                      <a:pt x="1583" y="219"/>
                      <a:pt x="1706" y="236"/>
                      <a:pt x="1828" y="260"/>
                    </a:cubicBezTo>
                    <a:lnTo>
                      <a:pt x="1828" y="260"/>
                    </a:lnTo>
                    <a:cubicBezTo>
                      <a:pt x="1819" y="253"/>
                      <a:pt x="1808" y="246"/>
                      <a:pt x="1797" y="239"/>
                    </a:cubicBezTo>
                    <a:lnTo>
                      <a:pt x="1797" y="239"/>
                    </a:lnTo>
                    <a:cubicBezTo>
                      <a:pt x="1740" y="228"/>
                      <a:pt x="1687" y="219"/>
                      <a:pt x="1644" y="219"/>
                    </a:cubicBezTo>
                    <a:close/>
                    <a:moveTo>
                      <a:pt x="1749" y="206"/>
                    </a:moveTo>
                    <a:cubicBezTo>
                      <a:pt x="1766" y="218"/>
                      <a:pt x="1782" y="228"/>
                      <a:pt x="1797" y="239"/>
                    </a:cubicBezTo>
                    <a:lnTo>
                      <a:pt x="1797" y="239"/>
                    </a:lnTo>
                    <a:cubicBezTo>
                      <a:pt x="1884" y="254"/>
                      <a:pt x="1983" y="274"/>
                      <a:pt x="2082" y="274"/>
                    </a:cubicBezTo>
                    <a:cubicBezTo>
                      <a:pt x="1961" y="250"/>
                      <a:pt x="1830" y="226"/>
                      <a:pt x="1749" y="206"/>
                    </a:cubicBezTo>
                    <a:close/>
                    <a:moveTo>
                      <a:pt x="1828" y="260"/>
                    </a:moveTo>
                    <a:cubicBezTo>
                      <a:pt x="1839" y="268"/>
                      <a:pt x="1849" y="275"/>
                      <a:pt x="1859" y="283"/>
                    </a:cubicBezTo>
                    <a:lnTo>
                      <a:pt x="1859" y="283"/>
                    </a:lnTo>
                    <a:cubicBezTo>
                      <a:pt x="1860" y="280"/>
                      <a:pt x="1861" y="277"/>
                      <a:pt x="1863" y="274"/>
                    </a:cubicBezTo>
                    <a:lnTo>
                      <a:pt x="1863" y="274"/>
                    </a:lnTo>
                    <a:cubicBezTo>
                      <a:pt x="1863" y="278"/>
                      <a:pt x="1863" y="282"/>
                      <a:pt x="1863" y="286"/>
                    </a:cubicBezTo>
                    <a:lnTo>
                      <a:pt x="1863" y="286"/>
                    </a:lnTo>
                    <a:cubicBezTo>
                      <a:pt x="1874" y="294"/>
                      <a:pt x="1883" y="301"/>
                      <a:pt x="1892" y="309"/>
                    </a:cubicBezTo>
                    <a:lnTo>
                      <a:pt x="1892" y="309"/>
                    </a:lnTo>
                    <a:cubicBezTo>
                      <a:pt x="1935" y="315"/>
                      <a:pt x="1980" y="322"/>
                      <a:pt x="2027" y="329"/>
                    </a:cubicBezTo>
                    <a:cubicBezTo>
                      <a:pt x="2027" y="304"/>
                      <a:pt x="1928" y="280"/>
                      <a:pt x="1828" y="260"/>
                    </a:cubicBezTo>
                    <a:close/>
                    <a:moveTo>
                      <a:pt x="1737" y="297"/>
                    </a:moveTo>
                    <a:cubicBezTo>
                      <a:pt x="1737" y="297"/>
                      <a:pt x="1742" y="307"/>
                      <a:pt x="1753" y="329"/>
                    </a:cubicBezTo>
                    <a:cubicBezTo>
                      <a:pt x="1755" y="332"/>
                      <a:pt x="1756" y="336"/>
                      <a:pt x="1758" y="339"/>
                    </a:cubicBezTo>
                    <a:lnTo>
                      <a:pt x="1758" y="339"/>
                    </a:lnTo>
                    <a:cubicBezTo>
                      <a:pt x="1745" y="313"/>
                      <a:pt x="1737" y="297"/>
                      <a:pt x="1737" y="297"/>
                    </a:cubicBezTo>
                    <a:close/>
                    <a:moveTo>
                      <a:pt x="1859" y="283"/>
                    </a:moveTo>
                    <a:cubicBezTo>
                      <a:pt x="1856" y="289"/>
                      <a:pt x="1854" y="296"/>
                      <a:pt x="1852" y="302"/>
                    </a:cubicBezTo>
                    <a:lnTo>
                      <a:pt x="1852" y="302"/>
                    </a:lnTo>
                    <a:cubicBezTo>
                      <a:pt x="1846" y="301"/>
                      <a:pt x="1839" y="300"/>
                      <a:pt x="1832" y="299"/>
                    </a:cubicBezTo>
                    <a:lnTo>
                      <a:pt x="1832" y="299"/>
                    </a:lnTo>
                    <a:cubicBezTo>
                      <a:pt x="1845" y="332"/>
                      <a:pt x="1865" y="391"/>
                      <a:pt x="1897" y="487"/>
                    </a:cubicBezTo>
                    <a:lnTo>
                      <a:pt x="1897" y="487"/>
                    </a:lnTo>
                    <a:cubicBezTo>
                      <a:pt x="1890" y="457"/>
                      <a:pt x="1884" y="427"/>
                      <a:pt x="1878" y="399"/>
                    </a:cubicBezTo>
                    <a:lnTo>
                      <a:pt x="1878" y="399"/>
                    </a:lnTo>
                    <a:cubicBezTo>
                      <a:pt x="1903" y="425"/>
                      <a:pt x="1937" y="440"/>
                      <a:pt x="1960" y="440"/>
                    </a:cubicBezTo>
                    <a:cubicBezTo>
                      <a:pt x="1998" y="440"/>
                      <a:pt x="2005" y="401"/>
                      <a:pt x="1892" y="309"/>
                    </a:cubicBezTo>
                    <a:lnTo>
                      <a:pt x="1892" y="309"/>
                    </a:lnTo>
                    <a:cubicBezTo>
                      <a:pt x="1883" y="307"/>
                      <a:pt x="1874" y="306"/>
                      <a:pt x="1864" y="304"/>
                    </a:cubicBezTo>
                    <a:lnTo>
                      <a:pt x="1864" y="304"/>
                    </a:lnTo>
                    <a:cubicBezTo>
                      <a:pt x="1864" y="298"/>
                      <a:pt x="1863" y="292"/>
                      <a:pt x="1863" y="286"/>
                    </a:cubicBezTo>
                    <a:lnTo>
                      <a:pt x="1863" y="286"/>
                    </a:lnTo>
                    <a:cubicBezTo>
                      <a:pt x="1862" y="285"/>
                      <a:pt x="1860" y="284"/>
                      <a:pt x="1859" y="283"/>
                    </a:cubicBezTo>
                    <a:close/>
                    <a:moveTo>
                      <a:pt x="1897" y="487"/>
                    </a:moveTo>
                    <a:cubicBezTo>
                      <a:pt x="1924" y="601"/>
                      <a:pt x="1958" y="724"/>
                      <a:pt x="1975" y="790"/>
                    </a:cubicBezTo>
                    <a:lnTo>
                      <a:pt x="1975" y="790"/>
                    </a:lnTo>
                    <a:cubicBezTo>
                      <a:pt x="1977" y="795"/>
                      <a:pt x="1979" y="800"/>
                      <a:pt x="1981" y="805"/>
                    </a:cubicBezTo>
                    <a:lnTo>
                      <a:pt x="1981" y="805"/>
                    </a:lnTo>
                    <a:cubicBezTo>
                      <a:pt x="1973" y="771"/>
                      <a:pt x="1955" y="698"/>
                      <a:pt x="1918" y="548"/>
                    </a:cubicBezTo>
                    <a:cubicBezTo>
                      <a:pt x="1910" y="526"/>
                      <a:pt x="1903" y="506"/>
                      <a:pt x="1897" y="487"/>
                    </a:cubicBezTo>
                    <a:close/>
                    <a:moveTo>
                      <a:pt x="1939" y="732"/>
                    </a:moveTo>
                    <a:cubicBezTo>
                      <a:pt x="1956" y="769"/>
                      <a:pt x="1967" y="795"/>
                      <a:pt x="1975" y="812"/>
                    </a:cubicBezTo>
                    <a:lnTo>
                      <a:pt x="1975" y="812"/>
                    </a:lnTo>
                    <a:cubicBezTo>
                      <a:pt x="1975" y="812"/>
                      <a:pt x="1975" y="812"/>
                      <a:pt x="1975" y="812"/>
                    </a:cubicBezTo>
                    <a:cubicBezTo>
                      <a:pt x="1973" y="812"/>
                      <a:pt x="1973" y="815"/>
                      <a:pt x="1972" y="821"/>
                    </a:cubicBezTo>
                    <a:lnTo>
                      <a:pt x="1972" y="821"/>
                    </a:lnTo>
                    <a:cubicBezTo>
                      <a:pt x="1971" y="818"/>
                      <a:pt x="1969" y="815"/>
                      <a:pt x="1968" y="812"/>
                    </a:cubicBezTo>
                    <a:lnTo>
                      <a:pt x="1968" y="812"/>
                    </a:lnTo>
                    <a:cubicBezTo>
                      <a:pt x="1960" y="790"/>
                      <a:pt x="1951" y="763"/>
                      <a:pt x="1939" y="732"/>
                    </a:cubicBezTo>
                    <a:close/>
                    <a:moveTo>
                      <a:pt x="1984" y="834"/>
                    </a:moveTo>
                    <a:lnTo>
                      <a:pt x="1984" y="834"/>
                    </a:lnTo>
                    <a:cubicBezTo>
                      <a:pt x="1986" y="840"/>
                      <a:pt x="1986" y="843"/>
                      <a:pt x="1986" y="843"/>
                    </a:cubicBezTo>
                    <a:cubicBezTo>
                      <a:pt x="1985" y="843"/>
                      <a:pt x="1984" y="841"/>
                      <a:pt x="1982" y="837"/>
                    </a:cubicBezTo>
                    <a:lnTo>
                      <a:pt x="1982" y="837"/>
                    </a:lnTo>
                    <a:cubicBezTo>
                      <a:pt x="1982" y="838"/>
                      <a:pt x="1982" y="838"/>
                      <a:pt x="1983" y="838"/>
                    </a:cubicBezTo>
                    <a:cubicBezTo>
                      <a:pt x="1983" y="838"/>
                      <a:pt x="1984" y="836"/>
                      <a:pt x="1984" y="834"/>
                    </a:cubicBezTo>
                    <a:close/>
                    <a:moveTo>
                      <a:pt x="1" y="0"/>
                    </a:moveTo>
                    <a:cubicBezTo>
                      <a:pt x="60" y="20"/>
                      <a:pt x="169" y="40"/>
                      <a:pt x="298" y="60"/>
                    </a:cubicBezTo>
                    <a:lnTo>
                      <a:pt x="298" y="60"/>
                    </a:lnTo>
                    <a:cubicBezTo>
                      <a:pt x="417" y="83"/>
                      <a:pt x="515" y="95"/>
                      <a:pt x="579" y="102"/>
                    </a:cubicBezTo>
                    <a:lnTo>
                      <a:pt x="579" y="102"/>
                    </a:lnTo>
                    <a:cubicBezTo>
                      <a:pt x="529" y="94"/>
                      <a:pt x="487" y="88"/>
                      <a:pt x="453" y="82"/>
                    </a:cubicBezTo>
                    <a:lnTo>
                      <a:pt x="453" y="82"/>
                    </a:lnTo>
                    <a:cubicBezTo>
                      <a:pt x="506" y="90"/>
                      <a:pt x="560" y="98"/>
                      <a:pt x="614" y="105"/>
                    </a:cubicBezTo>
                    <a:lnTo>
                      <a:pt x="614" y="105"/>
                    </a:lnTo>
                    <a:cubicBezTo>
                      <a:pt x="604" y="104"/>
                      <a:pt x="592" y="103"/>
                      <a:pt x="579" y="102"/>
                    </a:cubicBezTo>
                    <a:lnTo>
                      <a:pt x="579" y="102"/>
                    </a:lnTo>
                    <a:cubicBezTo>
                      <a:pt x="679" y="117"/>
                      <a:pt x="811" y="138"/>
                      <a:pt x="987" y="165"/>
                    </a:cubicBezTo>
                    <a:lnTo>
                      <a:pt x="987" y="165"/>
                    </a:lnTo>
                    <a:cubicBezTo>
                      <a:pt x="1178" y="292"/>
                      <a:pt x="1487" y="498"/>
                      <a:pt x="1971" y="821"/>
                    </a:cubicBezTo>
                    <a:lnTo>
                      <a:pt x="1971" y="821"/>
                    </a:lnTo>
                    <a:cubicBezTo>
                      <a:pt x="1970" y="819"/>
                      <a:pt x="1970" y="817"/>
                      <a:pt x="1969" y="815"/>
                    </a:cubicBezTo>
                    <a:lnTo>
                      <a:pt x="1969" y="815"/>
                    </a:lnTo>
                    <a:cubicBezTo>
                      <a:pt x="1970" y="817"/>
                      <a:pt x="1971" y="819"/>
                      <a:pt x="1972" y="822"/>
                    </a:cubicBezTo>
                    <a:cubicBezTo>
                      <a:pt x="1972" y="822"/>
                      <a:pt x="1971" y="821"/>
                      <a:pt x="1971" y="821"/>
                    </a:cubicBezTo>
                    <a:lnTo>
                      <a:pt x="1971" y="821"/>
                    </a:lnTo>
                    <a:cubicBezTo>
                      <a:pt x="1981" y="849"/>
                      <a:pt x="1987" y="866"/>
                      <a:pt x="1987" y="866"/>
                    </a:cubicBezTo>
                    <a:cubicBezTo>
                      <a:pt x="1987" y="866"/>
                      <a:pt x="1983" y="852"/>
                      <a:pt x="1972" y="822"/>
                    </a:cubicBezTo>
                    <a:lnTo>
                      <a:pt x="1972" y="822"/>
                    </a:lnTo>
                    <a:cubicBezTo>
                      <a:pt x="1972" y="822"/>
                      <a:pt x="1972" y="822"/>
                      <a:pt x="1972" y="822"/>
                    </a:cubicBezTo>
                    <a:lnTo>
                      <a:pt x="1972" y="822"/>
                    </a:lnTo>
                    <a:cubicBezTo>
                      <a:pt x="1977" y="831"/>
                      <a:pt x="1980" y="836"/>
                      <a:pt x="1982" y="837"/>
                    </a:cubicBezTo>
                    <a:lnTo>
                      <a:pt x="1982" y="837"/>
                    </a:lnTo>
                    <a:cubicBezTo>
                      <a:pt x="1996" y="860"/>
                      <a:pt x="2003" y="870"/>
                      <a:pt x="2006" y="870"/>
                    </a:cubicBezTo>
                    <a:cubicBezTo>
                      <a:pt x="2009" y="870"/>
                      <a:pt x="1999" y="845"/>
                      <a:pt x="1981" y="805"/>
                    </a:cubicBezTo>
                    <a:lnTo>
                      <a:pt x="1981" y="805"/>
                    </a:lnTo>
                    <a:cubicBezTo>
                      <a:pt x="1986" y="824"/>
                      <a:pt x="1987" y="830"/>
                      <a:pt x="1986" y="830"/>
                    </a:cubicBezTo>
                    <a:cubicBezTo>
                      <a:pt x="1985" y="830"/>
                      <a:pt x="1984" y="826"/>
                      <a:pt x="1982" y="823"/>
                    </a:cubicBezTo>
                    <a:lnTo>
                      <a:pt x="1982" y="823"/>
                    </a:lnTo>
                    <a:cubicBezTo>
                      <a:pt x="1981" y="815"/>
                      <a:pt x="1978" y="804"/>
                      <a:pt x="1975" y="790"/>
                    </a:cubicBezTo>
                    <a:lnTo>
                      <a:pt x="1975" y="790"/>
                    </a:lnTo>
                    <a:cubicBezTo>
                      <a:pt x="1957" y="752"/>
                      <a:pt x="1935" y="703"/>
                      <a:pt x="1910" y="652"/>
                    </a:cubicBezTo>
                    <a:lnTo>
                      <a:pt x="1910" y="652"/>
                    </a:lnTo>
                    <a:cubicBezTo>
                      <a:pt x="1880" y="570"/>
                      <a:pt x="1844" y="474"/>
                      <a:pt x="1808" y="384"/>
                    </a:cubicBezTo>
                    <a:lnTo>
                      <a:pt x="1808" y="384"/>
                    </a:lnTo>
                    <a:cubicBezTo>
                      <a:pt x="1824" y="415"/>
                      <a:pt x="1833" y="427"/>
                      <a:pt x="1837" y="427"/>
                    </a:cubicBezTo>
                    <a:cubicBezTo>
                      <a:pt x="1849" y="427"/>
                      <a:pt x="1830" y="346"/>
                      <a:pt x="1821" y="297"/>
                    </a:cubicBezTo>
                    <a:lnTo>
                      <a:pt x="1821" y="297"/>
                    </a:lnTo>
                    <a:cubicBezTo>
                      <a:pt x="1825" y="298"/>
                      <a:pt x="1829" y="298"/>
                      <a:pt x="1832" y="299"/>
                    </a:cubicBezTo>
                    <a:lnTo>
                      <a:pt x="1832" y="299"/>
                    </a:lnTo>
                    <a:cubicBezTo>
                      <a:pt x="1823" y="273"/>
                      <a:pt x="1818" y="262"/>
                      <a:pt x="1816" y="262"/>
                    </a:cubicBezTo>
                    <a:lnTo>
                      <a:pt x="1816" y="262"/>
                    </a:lnTo>
                    <a:cubicBezTo>
                      <a:pt x="1814" y="262"/>
                      <a:pt x="1817" y="277"/>
                      <a:pt x="1821" y="297"/>
                    </a:cubicBezTo>
                    <a:lnTo>
                      <a:pt x="1821" y="297"/>
                    </a:lnTo>
                    <a:cubicBezTo>
                      <a:pt x="1557" y="253"/>
                      <a:pt x="1372" y="209"/>
                      <a:pt x="1151" y="165"/>
                    </a:cubicBezTo>
                    <a:cubicBezTo>
                      <a:pt x="1130" y="165"/>
                      <a:pt x="1112" y="165"/>
                      <a:pt x="1096" y="165"/>
                    </a:cubicBezTo>
                    <a:lnTo>
                      <a:pt x="1096" y="165"/>
                    </a:lnTo>
                    <a:cubicBezTo>
                      <a:pt x="1014" y="137"/>
                      <a:pt x="1096" y="137"/>
                      <a:pt x="1185" y="137"/>
                    </a:cubicBezTo>
                    <a:cubicBezTo>
                      <a:pt x="1274" y="137"/>
                      <a:pt x="1370" y="137"/>
                      <a:pt x="1315" y="110"/>
                    </a:cubicBezTo>
                    <a:lnTo>
                      <a:pt x="904" y="110"/>
                    </a:lnTo>
                    <a:cubicBezTo>
                      <a:pt x="917" y="118"/>
                      <a:pt x="931" y="127"/>
                      <a:pt x="945" y="137"/>
                    </a:cubicBezTo>
                    <a:lnTo>
                      <a:pt x="945" y="137"/>
                    </a:lnTo>
                    <a:cubicBezTo>
                      <a:pt x="795" y="109"/>
                      <a:pt x="698" y="91"/>
                      <a:pt x="629" y="79"/>
                    </a:cubicBezTo>
                    <a:lnTo>
                      <a:pt x="629" y="79"/>
                    </a:lnTo>
                    <a:cubicBezTo>
                      <a:pt x="725" y="85"/>
                      <a:pt x="821" y="92"/>
                      <a:pt x="885" y="97"/>
                    </a:cubicBezTo>
                    <a:lnTo>
                      <a:pt x="885" y="97"/>
                    </a:lnTo>
                    <a:cubicBezTo>
                      <a:pt x="876" y="91"/>
                      <a:pt x="868" y="86"/>
                      <a:pt x="860" y="80"/>
                    </a:cubicBezTo>
                    <a:lnTo>
                      <a:pt x="860" y="80"/>
                    </a:lnTo>
                    <a:cubicBezTo>
                      <a:pt x="1053" y="95"/>
                      <a:pt x="1206" y="110"/>
                      <a:pt x="1206" y="110"/>
                    </a:cubicBezTo>
                    <a:cubicBezTo>
                      <a:pt x="1115" y="80"/>
                      <a:pt x="940" y="66"/>
                      <a:pt x="830" y="60"/>
                    </a:cubicBezTo>
                    <a:lnTo>
                      <a:pt x="830" y="60"/>
                    </a:lnTo>
                    <a:cubicBezTo>
                      <a:pt x="839" y="66"/>
                      <a:pt x="849" y="73"/>
                      <a:pt x="860" y="80"/>
                    </a:cubicBezTo>
                    <a:lnTo>
                      <a:pt x="860" y="80"/>
                    </a:lnTo>
                    <a:cubicBezTo>
                      <a:pt x="738" y="71"/>
                      <a:pt x="601" y="62"/>
                      <a:pt x="476" y="58"/>
                    </a:cubicBezTo>
                    <a:lnTo>
                      <a:pt x="476" y="58"/>
                    </a:lnTo>
                    <a:cubicBezTo>
                      <a:pt x="435" y="55"/>
                      <a:pt x="394" y="55"/>
                      <a:pt x="329" y="55"/>
                    </a:cubicBezTo>
                    <a:cubicBezTo>
                      <a:pt x="220" y="55"/>
                      <a:pt x="55" y="0"/>
                      <a:pt x="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8" name="Google Shape;4648;p32"/>
              <p:cNvSpPr/>
              <p:nvPr/>
            </p:nvSpPr>
            <p:spPr>
              <a:xfrm>
                <a:off x="6308348" y="258500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9" name="Google Shape;4649;p32"/>
              <p:cNvSpPr/>
              <p:nvPr/>
            </p:nvSpPr>
            <p:spPr>
              <a:xfrm>
                <a:off x="6310377" y="2585666"/>
                <a:ext cx="1357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" extrusionOk="0">
                    <a:moveTo>
                      <a:pt x="11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0" name="Google Shape;4650;p32"/>
              <p:cNvSpPr/>
              <p:nvPr/>
            </p:nvSpPr>
            <p:spPr>
              <a:xfrm>
                <a:off x="6329909" y="2586986"/>
                <a:ext cx="1357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" extrusionOk="0">
                    <a:moveTo>
                      <a:pt x="110" y="1"/>
                    </a:moveTo>
                    <a:lnTo>
                      <a:pt x="55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1" name="Google Shape;4651;p32"/>
              <p:cNvSpPr/>
              <p:nvPr/>
            </p:nvSpPr>
            <p:spPr>
              <a:xfrm>
                <a:off x="6306330" y="2585000"/>
                <a:ext cx="5416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439" h="56" extrusionOk="0">
                    <a:moveTo>
                      <a:pt x="55" y="0"/>
                    </a:moveTo>
                    <a:cubicBezTo>
                      <a:pt x="1" y="0"/>
                      <a:pt x="274" y="55"/>
                      <a:pt x="439" y="55"/>
                    </a:cubicBezTo>
                    <a:cubicBezTo>
                      <a:pt x="329" y="55"/>
                      <a:pt x="1" y="0"/>
                      <a:pt x="55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2" name="Google Shape;4652;p32"/>
              <p:cNvSpPr/>
              <p:nvPr/>
            </p:nvSpPr>
            <p:spPr>
              <a:xfrm>
                <a:off x="6332602" y="2594941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3" name="Google Shape;4653;p32"/>
              <p:cNvSpPr/>
              <p:nvPr/>
            </p:nvSpPr>
            <p:spPr>
              <a:xfrm>
                <a:off x="6309024" y="2585000"/>
                <a:ext cx="691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6" h="56" extrusionOk="0">
                    <a:moveTo>
                      <a:pt x="0" y="0"/>
                    </a:moveTo>
                    <a:lnTo>
                      <a:pt x="55" y="55"/>
                    </a:lnTo>
                    <a:lnTo>
                      <a:pt x="55" y="5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4" name="Google Shape;4654;p32"/>
              <p:cNvSpPr/>
              <p:nvPr/>
            </p:nvSpPr>
            <p:spPr>
              <a:xfrm>
                <a:off x="6312394" y="2585666"/>
                <a:ext cx="25983" cy="8947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731" extrusionOk="0">
                    <a:moveTo>
                      <a:pt x="56" y="0"/>
                    </a:moveTo>
                    <a:lnTo>
                      <a:pt x="56" y="0"/>
                    </a:lnTo>
                    <a:cubicBezTo>
                      <a:pt x="74" y="6"/>
                      <a:pt x="91" y="10"/>
                      <a:pt x="107" y="15"/>
                    </a:cubicBezTo>
                    <a:lnTo>
                      <a:pt x="107" y="15"/>
                    </a:lnTo>
                    <a:cubicBezTo>
                      <a:pt x="107" y="15"/>
                      <a:pt x="108" y="15"/>
                      <a:pt x="108" y="15"/>
                    </a:cubicBezTo>
                    <a:lnTo>
                      <a:pt x="108" y="15"/>
                    </a:lnTo>
                    <a:lnTo>
                      <a:pt x="56" y="0"/>
                    </a:lnTo>
                    <a:close/>
                    <a:moveTo>
                      <a:pt x="55" y="0"/>
                    </a:moveTo>
                    <a:cubicBezTo>
                      <a:pt x="102" y="9"/>
                      <a:pt x="150" y="19"/>
                      <a:pt x="198" y="28"/>
                    </a:cubicBezTo>
                    <a:lnTo>
                      <a:pt x="198" y="28"/>
                    </a:lnTo>
                    <a:cubicBezTo>
                      <a:pt x="166" y="20"/>
                      <a:pt x="122" y="11"/>
                      <a:pt x="55" y="0"/>
                    </a:cubicBezTo>
                    <a:close/>
                    <a:moveTo>
                      <a:pt x="357" y="77"/>
                    </a:moveTo>
                    <a:cubicBezTo>
                      <a:pt x="372" y="81"/>
                      <a:pt x="392" y="85"/>
                      <a:pt x="415" y="89"/>
                    </a:cubicBezTo>
                    <a:lnTo>
                      <a:pt x="415" y="89"/>
                    </a:lnTo>
                    <a:cubicBezTo>
                      <a:pt x="398" y="86"/>
                      <a:pt x="385" y="85"/>
                      <a:pt x="374" y="83"/>
                    </a:cubicBezTo>
                    <a:lnTo>
                      <a:pt x="374" y="83"/>
                    </a:lnTo>
                    <a:cubicBezTo>
                      <a:pt x="368" y="81"/>
                      <a:pt x="362" y="79"/>
                      <a:pt x="357" y="77"/>
                    </a:cubicBezTo>
                    <a:close/>
                    <a:moveTo>
                      <a:pt x="395" y="103"/>
                    </a:moveTo>
                    <a:cubicBezTo>
                      <a:pt x="402" y="104"/>
                      <a:pt x="416" y="106"/>
                      <a:pt x="438" y="110"/>
                    </a:cubicBezTo>
                    <a:cubicBezTo>
                      <a:pt x="488" y="121"/>
                      <a:pt x="534" y="131"/>
                      <a:pt x="577" y="141"/>
                    </a:cubicBezTo>
                    <a:lnTo>
                      <a:pt x="577" y="141"/>
                    </a:lnTo>
                    <a:cubicBezTo>
                      <a:pt x="503" y="126"/>
                      <a:pt x="445" y="115"/>
                      <a:pt x="415" y="108"/>
                    </a:cubicBezTo>
                    <a:lnTo>
                      <a:pt x="415" y="108"/>
                    </a:lnTo>
                    <a:lnTo>
                      <a:pt x="395" y="103"/>
                    </a:lnTo>
                    <a:close/>
                    <a:moveTo>
                      <a:pt x="362" y="132"/>
                    </a:moveTo>
                    <a:lnTo>
                      <a:pt x="362" y="132"/>
                    </a:lnTo>
                    <a:cubicBezTo>
                      <a:pt x="390" y="139"/>
                      <a:pt x="415" y="147"/>
                      <a:pt x="437" y="153"/>
                    </a:cubicBezTo>
                    <a:lnTo>
                      <a:pt x="437" y="153"/>
                    </a:lnTo>
                    <a:cubicBezTo>
                      <a:pt x="453" y="159"/>
                      <a:pt x="473" y="167"/>
                      <a:pt x="490" y="174"/>
                    </a:cubicBezTo>
                    <a:lnTo>
                      <a:pt x="490" y="174"/>
                    </a:lnTo>
                    <a:cubicBezTo>
                      <a:pt x="480" y="172"/>
                      <a:pt x="464" y="170"/>
                      <a:pt x="444" y="165"/>
                    </a:cubicBezTo>
                    <a:lnTo>
                      <a:pt x="444" y="165"/>
                    </a:lnTo>
                    <a:cubicBezTo>
                      <a:pt x="441" y="165"/>
                      <a:pt x="438" y="164"/>
                      <a:pt x="435" y="163"/>
                    </a:cubicBezTo>
                    <a:lnTo>
                      <a:pt x="435" y="163"/>
                    </a:lnTo>
                    <a:cubicBezTo>
                      <a:pt x="414" y="152"/>
                      <a:pt x="389" y="142"/>
                      <a:pt x="362" y="132"/>
                    </a:cubicBezTo>
                    <a:close/>
                    <a:moveTo>
                      <a:pt x="454" y="158"/>
                    </a:moveTo>
                    <a:cubicBezTo>
                      <a:pt x="491" y="169"/>
                      <a:pt x="512" y="176"/>
                      <a:pt x="504" y="176"/>
                    </a:cubicBezTo>
                    <a:cubicBezTo>
                      <a:pt x="502" y="176"/>
                      <a:pt x="499" y="175"/>
                      <a:pt x="495" y="175"/>
                    </a:cubicBezTo>
                    <a:lnTo>
                      <a:pt x="495" y="175"/>
                    </a:lnTo>
                    <a:cubicBezTo>
                      <a:pt x="493" y="172"/>
                      <a:pt x="477" y="166"/>
                      <a:pt x="454" y="158"/>
                    </a:cubicBezTo>
                    <a:close/>
                    <a:moveTo>
                      <a:pt x="493" y="181"/>
                    </a:moveTo>
                    <a:cubicBezTo>
                      <a:pt x="511" y="187"/>
                      <a:pt x="520" y="189"/>
                      <a:pt x="522" y="189"/>
                    </a:cubicBezTo>
                    <a:cubicBezTo>
                      <a:pt x="523" y="189"/>
                      <a:pt x="523" y="189"/>
                      <a:pt x="523" y="189"/>
                    </a:cubicBezTo>
                    <a:lnTo>
                      <a:pt x="523" y="189"/>
                    </a:lnTo>
                    <a:cubicBezTo>
                      <a:pt x="513" y="186"/>
                      <a:pt x="503" y="184"/>
                      <a:pt x="493" y="181"/>
                    </a:cubicBezTo>
                    <a:close/>
                    <a:moveTo>
                      <a:pt x="110" y="55"/>
                    </a:moveTo>
                    <a:cubicBezTo>
                      <a:pt x="90" y="55"/>
                      <a:pt x="163" y="76"/>
                      <a:pt x="251" y="101"/>
                    </a:cubicBezTo>
                    <a:lnTo>
                      <a:pt x="251" y="101"/>
                    </a:lnTo>
                    <a:cubicBezTo>
                      <a:pt x="241" y="99"/>
                      <a:pt x="233" y="98"/>
                      <a:pt x="227" y="98"/>
                    </a:cubicBezTo>
                    <a:cubicBezTo>
                      <a:pt x="215" y="98"/>
                      <a:pt x="211" y="102"/>
                      <a:pt x="219" y="110"/>
                    </a:cubicBezTo>
                    <a:cubicBezTo>
                      <a:pt x="326" y="138"/>
                      <a:pt x="417" y="161"/>
                      <a:pt x="493" y="181"/>
                    </a:cubicBezTo>
                    <a:lnTo>
                      <a:pt x="493" y="181"/>
                    </a:lnTo>
                    <a:cubicBezTo>
                      <a:pt x="481" y="178"/>
                      <a:pt x="466" y="173"/>
                      <a:pt x="447" y="166"/>
                    </a:cubicBezTo>
                    <a:lnTo>
                      <a:pt x="447" y="166"/>
                    </a:lnTo>
                    <a:cubicBezTo>
                      <a:pt x="474" y="173"/>
                      <a:pt x="488" y="176"/>
                      <a:pt x="493" y="176"/>
                    </a:cubicBezTo>
                    <a:cubicBezTo>
                      <a:pt x="493" y="176"/>
                      <a:pt x="494" y="176"/>
                      <a:pt x="494" y="176"/>
                    </a:cubicBezTo>
                    <a:lnTo>
                      <a:pt x="494" y="176"/>
                    </a:lnTo>
                    <a:cubicBezTo>
                      <a:pt x="510" y="182"/>
                      <a:pt x="522" y="188"/>
                      <a:pt x="523" y="189"/>
                    </a:cubicBezTo>
                    <a:lnTo>
                      <a:pt x="523" y="189"/>
                    </a:lnTo>
                    <a:cubicBezTo>
                      <a:pt x="595" y="207"/>
                      <a:pt x="653" y="222"/>
                      <a:pt x="702" y="234"/>
                    </a:cubicBezTo>
                    <a:lnTo>
                      <a:pt x="702" y="234"/>
                    </a:lnTo>
                    <a:lnTo>
                      <a:pt x="658" y="219"/>
                    </a:lnTo>
                    <a:cubicBezTo>
                      <a:pt x="476" y="159"/>
                      <a:pt x="416" y="140"/>
                      <a:pt x="410" y="140"/>
                    </a:cubicBezTo>
                    <a:cubicBezTo>
                      <a:pt x="407" y="140"/>
                      <a:pt x="414" y="143"/>
                      <a:pt x="426" y="148"/>
                    </a:cubicBezTo>
                    <a:lnTo>
                      <a:pt x="426" y="148"/>
                    </a:lnTo>
                    <a:cubicBezTo>
                      <a:pt x="395" y="138"/>
                      <a:pt x="358" y="127"/>
                      <a:pt x="324" y="118"/>
                    </a:cubicBezTo>
                    <a:lnTo>
                      <a:pt x="324" y="118"/>
                    </a:lnTo>
                    <a:cubicBezTo>
                      <a:pt x="272" y="99"/>
                      <a:pt x="220" y="83"/>
                      <a:pt x="188" y="71"/>
                    </a:cubicBezTo>
                    <a:lnTo>
                      <a:pt x="188" y="71"/>
                    </a:lnTo>
                    <a:cubicBezTo>
                      <a:pt x="160" y="65"/>
                      <a:pt x="134" y="60"/>
                      <a:pt x="110" y="55"/>
                    </a:cubicBezTo>
                    <a:close/>
                    <a:moveTo>
                      <a:pt x="877" y="274"/>
                    </a:moveTo>
                    <a:cubicBezTo>
                      <a:pt x="877" y="274"/>
                      <a:pt x="877" y="274"/>
                      <a:pt x="877" y="274"/>
                    </a:cubicBezTo>
                    <a:lnTo>
                      <a:pt x="877" y="274"/>
                    </a:lnTo>
                    <a:cubicBezTo>
                      <a:pt x="877" y="274"/>
                      <a:pt x="877" y="274"/>
                      <a:pt x="877" y="274"/>
                    </a:cubicBezTo>
                    <a:lnTo>
                      <a:pt x="877" y="274"/>
                    </a:lnTo>
                    <a:lnTo>
                      <a:pt x="877" y="274"/>
                    </a:lnTo>
                    <a:close/>
                    <a:moveTo>
                      <a:pt x="1691" y="318"/>
                    </a:moveTo>
                    <a:cubicBezTo>
                      <a:pt x="1729" y="329"/>
                      <a:pt x="1767" y="340"/>
                      <a:pt x="1798" y="351"/>
                    </a:cubicBezTo>
                    <a:lnTo>
                      <a:pt x="1798" y="351"/>
                    </a:lnTo>
                    <a:lnTo>
                      <a:pt x="1753" y="329"/>
                    </a:lnTo>
                    <a:cubicBezTo>
                      <a:pt x="1731" y="325"/>
                      <a:pt x="1711" y="322"/>
                      <a:pt x="1691" y="318"/>
                    </a:cubicBezTo>
                    <a:close/>
                    <a:moveTo>
                      <a:pt x="1798" y="351"/>
                    </a:moveTo>
                    <a:lnTo>
                      <a:pt x="1862" y="383"/>
                    </a:lnTo>
                    <a:cubicBezTo>
                      <a:pt x="1852" y="373"/>
                      <a:pt x="1828" y="362"/>
                      <a:pt x="1798" y="351"/>
                    </a:cubicBezTo>
                    <a:close/>
                    <a:moveTo>
                      <a:pt x="0" y="0"/>
                    </a:moveTo>
                    <a:cubicBezTo>
                      <a:pt x="92" y="31"/>
                      <a:pt x="218" y="61"/>
                      <a:pt x="302" y="82"/>
                    </a:cubicBezTo>
                    <a:lnTo>
                      <a:pt x="302" y="82"/>
                    </a:lnTo>
                    <a:lnTo>
                      <a:pt x="222" y="56"/>
                    </a:lnTo>
                    <a:lnTo>
                      <a:pt x="222" y="56"/>
                    </a:lnTo>
                    <a:cubicBezTo>
                      <a:pt x="323" y="89"/>
                      <a:pt x="297" y="81"/>
                      <a:pt x="415" y="111"/>
                    </a:cubicBezTo>
                    <a:lnTo>
                      <a:pt x="415" y="111"/>
                    </a:lnTo>
                    <a:lnTo>
                      <a:pt x="603" y="164"/>
                    </a:lnTo>
                    <a:cubicBezTo>
                      <a:pt x="523" y="142"/>
                      <a:pt x="448" y="121"/>
                      <a:pt x="381" y="104"/>
                    </a:cubicBezTo>
                    <a:lnTo>
                      <a:pt x="381" y="104"/>
                    </a:lnTo>
                    <a:cubicBezTo>
                      <a:pt x="392" y="107"/>
                      <a:pt x="395" y="110"/>
                      <a:pt x="384" y="110"/>
                    </a:cubicBezTo>
                    <a:lnTo>
                      <a:pt x="312" y="86"/>
                    </a:lnTo>
                    <a:lnTo>
                      <a:pt x="312" y="86"/>
                    </a:lnTo>
                    <a:cubicBezTo>
                      <a:pt x="334" y="91"/>
                      <a:pt x="357" y="97"/>
                      <a:pt x="381" y="104"/>
                    </a:cubicBezTo>
                    <a:lnTo>
                      <a:pt x="381" y="104"/>
                    </a:lnTo>
                    <a:cubicBezTo>
                      <a:pt x="366" y="99"/>
                      <a:pt x="338" y="91"/>
                      <a:pt x="302" y="82"/>
                    </a:cubicBezTo>
                    <a:lnTo>
                      <a:pt x="302" y="82"/>
                    </a:lnTo>
                    <a:lnTo>
                      <a:pt x="312" y="86"/>
                    </a:lnTo>
                    <a:lnTo>
                      <a:pt x="312" y="86"/>
                    </a:lnTo>
                    <a:cubicBezTo>
                      <a:pt x="182" y="52"/>
                      <a:pt x="95" y="33"/>
                      <a:pt x="87" y="33"/>
                    </a:cubicBezTo>
                    <a:cubicBezTo>
                      <a:pt x="83" y="33"/>
                      <a:pt x="106" y="40"/>
                      <a:pt x="165" y="55"/>
                    </a:cubicBezTo>
                    <a:cubicBezTo>
                      <a:pt x="146" y="55"/>
                      <a:pt x="159" y="61"/>
                      <a:pt x="188" y="71"/>
                    </a:cubicBezTo>
                    <a:lnTo>
                      <a:pt x="188" y="71"/>
                    </a:lnTo>
                    <a:cubicBezTo>
                      <a:pt x="485" y="137"/>
                      <a:pt x="1005" y="279"/>
                      <a:pt x="1205" y="329"/>
                    </a:cubicBezTo>
                    <a:cubicBezTo>
                      <a:pt x="912" y="264"/>
                      <a:pt x="987" y="295"/>
                      <a:pt x="877" y="274"/>
                    </a:cubicBezTo>
                    <a:lnTo>
                      <a:pt x="877" y="274"/>
                    </a:lnTo>
                    <a:lnTo>
                      <a:pt x="1972" y="603"/>
                    </a:lnTo>
                    <a:cubicBezTo>
                      <a:pt x="1924" y="554"/>
                      <a:pt x="2088" y="506"/>
                      <a:pt x="1490" y="345"/>
                    </a:cubicBezTo>
                    <a:lnTo>
                      <a:pt x="1490" y="345"/>
                    </a:lnTo>
                    <a:lnTo>
                      <a:pt x="1643" y="383"/>
                    </a:lnTo>
                    <a:cubicBezTo>
                      <a:pt x="1617" y="357"/>
                      <a:pt x="1248" y="277"/>
                      <a:pt x="918" y="210"/>
                    </a:cubicBezTo>
                    <a:lnTo>
                      <a:pt x="918" y="210"/>
                    </a:lnTo>
                    <a:cubicBezTo>
                      <a:pt x="1171" y="254"/>
                      <a:pt x="1285" y="253"/>
                      <a:pt x="1691" y="318"/>
                    </a:cubicBezTo>
                    <a:lnTo>
                      <a:pt x="1691" y="318"/>
                    </a:lnTo>
                    <a:cubicBezTo>
                      <a:pt x="1573" y="285"/>
                      <a:pt x="1446" y="252"/>
                      <a:pt x="1479" y="219"/>
                    </a:cubicBezTo>
                    <a:cubicBezTo>
                      <a:pt x="1205" y="219"/>
                      <a:pt x="767" y="110"/>
                      <a:pt x="712" y="110"/>
                    </a:cubicBezTo>
                    <a:cubicBezTo>
                      <a:pt x="667" y="110"/>
                      <a:pt x="433" y="72"/>
                      <a:pt x="198" y="28"/>
                    </a:cubicBezTo>
                    <a:lnTo>
                      <a:pt x="198" y="28"/>
                    </a:lnTo>
                    <a:cubicBezTo>
                      <a:pt x="243" y="39"/>
                      <a:pt x="261" y="47"/>
                      <a:pt x="281" y="55"/>
                    </a:cubicBezTo>
                    <a:lnTo>
                      <a:pt x="281" y="55"/>
                    </a:lnTo>
                    <a:cubicBezTo>
                      <a:pt x="222" y="39"/>
                      <a:pt x="160" y="25"/>
                      <a:pt x="108" y="15"/>
                    </a:cubicBezTo>
                    <a:lnTo>
                      <a:pt x="108" y="15"/>
                    </a:lnTo>
                    <a:lnTo>
                      <a:pt x="307" y="72"/>
                    </a:lnTo>
                    <a:lnTo>
                      <a:pt x="307" y="72"/>
                    </a:lnTo>
                    <a:cubicBezTo>
                      <a:pt x="277" y="65"/>
                      <a:pt x="231" y="51"/>
                      <a:pt x="107" y="15"/>
                    </a:cubicBezTo>
                    <a:lnTo>
                      <a:pt x="107" y="15"/>
                    </a:lnTo>
                    <a:cubicBezTo>
                      <a:pt x="58" y="6"/>
                      <a:pt x="18" y="0"/>
                      <a:pt x="0" y="0"/>
                    </a:cubicBezTo>
                    <a:close/>
                    <a:moveTo>
                      <a:pt x="702" y="234"/>
                    </a:moveTo>
                    <a:lnTo>
                      <a:pt x="822" y="274"/>
                    </a:lnTo>
                    <a:cubicBezTo>
                      <a:pt x="1096" y="383"/>
                      <a:pt x="1096" y="383"/>
                      <a:pt x="1150" y="383"/>
                    </a:cubicBezTo>
                    <a:cubicBezTo>
                      <a:pt x="1041" y="383"/>
                      <a:pt x="1041" y="383"/>
                      <a:pt x="877" y="329"/>
                    </a:cubicBezTo>
                    <a:lnTo>
                      <a:pt x="877" y="329"/>
                    </a:lnTo>
                    <a:cubicBezTo>
                      <a:pt x="1370" y="493"/>
                      <a:pt x="1424" y="548"/>
                      <a:pt x="1589" y="603"/>
                    </a:cubicBezTo>
                    <a:cubicBezTo>
                      <a:pt x="1643" y="603"/>
                      <a:pt x="1260" y="438"/>
                      <a:pt x="1150" y="383"/>
                    </a:cubicBezTo>
                    <a:lnTo>
                      <a:pt x="1150" y="383"/>
                    </a:lnTo>
                    <a:cubicBezTo>
                      <a:pt x="1424" y="493"/>
                      <a:pt x="1808" y="657"/>
                      <a:pt x="1753" y="657"/>
                    </a:cubicBezTo>
                    <a:cubicBezTo>
                      <a:pt x="1917" y="712"/>
                      <a:pt x="1996" y="730"/>
                      <a:pt x="2033" y="730"/>
                    </a:cubicBezTo>
                    <a:cubicBezTo>
                      <a:pt x="2106" y="730"/>
                      <a:pt x="2009" y="657"/>
                      <a:pt x="2082" y="657"/>
                    </a:cubicBezTo>
                    <a:cubicBezTo>
                      <a:pt x="1808" y="548"/>
                      <a:pt x="932" y="329"/>
                      <a:pt x="877" y="274"/>
                    </a:cubicBezTo>
                    <a:lnTo>
                      <a:pt x="877" y="274"/>
                    </a:lnTo>
                    <a:cubicBezTo>
                      <a:pt x="842" y="267"/>
                      <a:pt x="789" y="256"/>
                      <a:pt x="702" y="234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5" name="Google Shape;4655;p32"/>
              <p:cNvSpPr/>
              <p:nvPr/>
            </p:nvSpPr>
            <p:spPr>
              <a:xfrm>
                <a:off x="6312394" y="2585666"/>
                <a:ext cx="2714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55" extrusionOk="0">
                    <a:moveTo>
                      <a:pt x="0" y="0"/>
                    </a:moveTo>
                    <a:cubicBezTo>
                      <a:pt x="110" y="55"/>
                      <a:pt x="219" y="55"/>
                      <a:pt x="219" y="5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6" name="Google Shape;4656;p32"/>
              <p:cNvSpPr/>
              <p:nvPr/>
            </p:nvSpPr>
            <p:spPr>
              <a:xfrm>
                <a:off x="6317105" y="2586986"/>
                <a:ext cx="22393" cy="14835"/>
              </a:xfrm>
              <a:custGeom>
                <a:avLst/>
                <a:gdLst/>
                <a:ahLst/>
                <a:cxnLst/>
                <a:rect l="l" t="t" r="r" b="b"/>
                <a:pathLst>
                  <a:path w="1815" h="1212" extrusionOk="0">
                    <a:moveTo>
                      <a:pt x="80" y="47"/>
                    </a:moveTo>
                    <a:cubicBezTo>
                      <a:pt x="83" y="47"/>
                      <a:pt x="92" y="49"/>
                      <a:pt x="110" y="55"/>
                    </a:cubicBezTo>
                    <a:cubicBezTo>
                      <a:pt x="104" y="55"/>
                      <a:pt x="107" y="60"/>
                      <a:pt x="118" y="67"/>
                    </a:cubicBezTo>
                    <a:lnTo>
                      <a:pt x="118" y="67"/>
                    </a:lnTo>
                    <a:cubicBezTo>
                      <a:pt x="91" y="54"/>
                      <a:pt x="76" y="47"/>
                      <a:pt x="80" y="47"/>
                    </a:cubicBezTo>
                    <a:close/>
                    <a:moveTo>
                      <a:pt x="275" y="110"/>
                    </a:moveTo>
                    <a:cubicBezTo>
                      <a:pt x="280" y="116"/>
                      <a:pt x="288" y="122"/>
                      <a:pt x="296" y="129"/>
                    </a:cubicBezTo>
                    <a:lnTo>
                      <a:pt x="296" y="129"/>
                    </a:lnTo>
                    <a:cubicBezTo>
                      <a:pt x="301" y="131"/>
                      <a:pt x="306" y="133"/>
                      <a:pt x="310" y="136"/>
                    </a:cubicBezTo>
                    <a:lnTo>
                      <a:pt x="310" y="136"/>
                    </a:lnTo>
                    <a:cubicBezTo>
                      <a:pt x="303" y="130"/>
                      <a:pt x="291" y="121"/>
                      <a:pt x="275" y="110"/>
                    </a:cubicBezTo>
                    <a:close/>
                    <a:moveTo>
                      <a:pt x="462" y="206"/>
                    </a:moveTo>
                    <a:cubicBezTo>
                      <a:pt x="512" y="230"/>
                      <a:pt x="561" y="253"/>
                      <a:pt x="603" y="274"/>
                    </a:cubicBezTo>
                    <a:cubicBezTo>
                      <a:pt x="505" y="225"/>
                      <a:pt x="473" y="209"/>
                      <a:pt x="462" y="206"/>
                    </a:cubicBezTo>
                    <a:close/>
                    <a:moveTo>
                      <a:pt x="165" y="110"/>
                    </a:moveTo>
                    <a:cubicBezTo>
                      <a:pt x="533" y="321"/>
                      <a:pt x="396" y="228"/>
                      <a:pt x="773" y="463"/>
                    </a:cubicBezTo>
                    <a:lnTo>
                      <a:pt x="773" y="463"/>
                    </a:lnTo>
                    <a:cubicBezTo>
                      <a:pt x="609" y="348"/>
                      <a:pt x="457" y="256"/>
                      <a:pt x="165" y="110"/>
                    </a:cubicBezTo>
                    <a:close/>
                    <a:moveTo>
                      <a:pt x="482" y="245"/>
                    </a:moveTo>
                    <a:cubicBezTo>
                      <a:pt x="661" y="328"/>
                      <a:pt x="872" y="421"/>
                      <a:pt x="1041" y="494"/>
                    </a:cubicBezTo>
                    <a:cubicBezTo>
                      <a:pt x="988" y="472"/>
                      <a:pt x="962" y="463"/>
                      <a:pt x="954" y="463"/>
                    </a:cubicBezTo>
                    <a:cubicBezTo>
                      <a:pt x="922" y="463"/>
                      <a:pt x="1206" y="614"/>
                      <a:pt x="1206" y="658"/>
                    </a:cubicBezTo>
                    <a:cubicBezTo>
                      <a:pt x="1052" y="543"/>
                      <a:pt x="710" y="374"/>
                      <a:pt x="482" y="245"/>
                    </a:cubicBezTo>
                    <a:close/>
                    <a:moveTo>
                      <a:pt x="1" y="1"/>
                    </a:moveTo>
                    <a:lnTo>
                      <a:pt x="55" y="55"/>
                    </a:lnTo>
                    <a:cubicBezTo>
                      <a:pt x="43" y="42"/>
                      <a:pt x="36" y="36"/>
                      <a:pt x="39" y="36"/>
                    </a:cubicBezTo>
                    <a:cubicBezTo>
                      <a:pt x="48" y="36"/>
                      <a:pt x="159" y="107"/>
                      <a:pt x="494" y="274"/>
                    </a:cubicBezTo>
                    <a:cubicBezTo>
                      <a:pt x="494" y="263"/>
                      <a:pt x="471" y="245"/>
                      <a:pt x="436" y="224"/>
                    </a:cubicBezTo>
                    <a:lnTo>
                      <a:pt x="436" y="224"/>
                    </a:lnTo>
                    <a:cubicBezTo>
                      <a:pt x="439" y="226"/>
                      <a:pt x="443" y="227"/>
                      <a:pt x="446" y="229"/>
                    </a:cubicBezTo>
                    <a:lnTo>
                      <a:pt x="446" y="229"/>
                    </a:lnTo>
                    <a:cubicBezTo>
                      <a:pt x="497" y="260"/>
                      <a:pt x="572" y="303"/>
                      <a:pt x="713" y="384"/>
                    </a:cubicBezTo>
                    <a:cubicBezTo>
                      <a:pt x="987" y="541"/>
                      <a:pt x="1178" y="670"/>
                      <a:pt x="1163" y="670"/>
                    </a:cubicBezTo>
                    <a:cubicBezTo>
                      <a:pt x="1157" y="670"/>
                      <a:pt x="1119" y="650"/>
                      <a:pt x="1041" y="603"/>
                    </a:cubicBezTo>
                    <a:cubicBezTo>
                      <a:pt x="910" y="505"/>
                      <a:pt x="877" y="485"/>
                      <a:pt x="860" y="485"/>
                    </a:cubicBezTo>
                    <a:cubicBezTo>
                      <a:pt x="849" y="485"/>
                      <a:pt x="844" y="494"/>
                      <a:pt x="822" y="494"/>
                    </a:cubicBezTo>
                    <a:cubicBezTo>
                      <a:pt x="805" y="483"/>
                      <a:pt x="789" y="473"/>
                      <a:pt x="773" y="463"/>
                    </a:cubicBezTo>
                    <a:lnTo>
                      <a:pt x="773" y="463"/>
                    </a:lnTo>
                    <a:cubicBezTo>
                      <a:pt x="846" y="514"/>
                      <a:pt x="921" y="569"/>
                      <a:pt x="1013" y="635"/>
                    </a:cubicBezTo>
                    <a:lnTo>
                      <a:pt x="1013" y="635"/>
                    </a:lnTo>
                    <a:cubicBezTo>
                      <a:pt x="1018" y="632"/>
                      <a:pt x="992" y="611"/>
                      <a:pt x="995" y="611"/>
                    </a:cubicBezTo>
                    <a:lnTo>
                      <a:pt x="995" y="611"/>
                    </a:lnTo>
                    <a:cubicBezTo>
                      <a:pt x="998" y="611"/>
                      <a:pt x="1029" y="632"/>
                      <a:pt x="1151" y="713"/>
                    </a:cubicBezTo>
                    <a:lnTo>
                      <a:pt x="1534" y="987"/>
                    </a:lnTo>
                    <a:cubicBezTo>
                      <a:pt x="1564" y="994"/>
                      <a:pt x="1589" y="997"/>
                      <a:pt x="1611" y="997"/>
                    </a:cubicBezTo>
                    <a:cubicBezTo>
                      <a:pt x="1751" y="997"/>
                      <a:pt x="1739" y="855"/>
                      <a:pt x="1644" y="713"/>
                    </a:cubicBezTo>
                    <a:lnTo>
                      <a:pt x="1644" y="713"/>
                    </a:lnTo>
                    <a:lnTo>
                      <a:pt x="1589" y="767"/>
                    </a:lnTo>
                    <a:cubicBezTo>
                      <a:pt x="1315" y="603"/>
                      <a:pt x="1260" y="603"/>
                      <a:pt x="1151" y="494"/>
                    </a:cubicBezTo>
                    <a:lnTo>
                      <a:pt x="439" y="220"/>
                    </a:lnTo>
                    <a:cubicBezTo>
                      <a:pt x="466" y="220"/>
                      <a:pt x="453" y="206"/>
                      <a:pt x="459" y="206"/>
                    </a:cubicBezTo>
                    <a:cubicBezTo>
                      <a:pt x="460" y="206"/>
                      <a:pt x="461" y="206"/>
                      <a:pt x="462" y="206"/>
                    </a:cubicBezTo>
                    <a:lnTo>
                      <a:pt x="462" y="206"/>
                    </a:lnTo>
                    <a:cubicBezTo>
                      <a:pt x="412" y="183"/>
                      <a:pt x="360" y="159"/>
                      <a:pt x="310" y="136"/>
                    </a:cubicBezTo>
                    <a:lnTo>
                      <a:pt x="310" y="136"/>
                    </a:lnTo>
                    <a:cubicBezTo>
                      <a:pt x="319" y="142"/>
                      <a:pt x="322" y="146"/>
                      <a:pt x="321" y="147"/>
                    </a:cubicBezTo>
                    <a:lnTo>
                      <a:pt x="321" y="147"/>
                    </a:lnTo>
                    <a:cubicBezTo>
                      <a:pt x="312" y="141"/>
                      <a:pt x="303" y="135"/>
                      <a:pt x="296" y="129"/>
                    </a:cubicBezTo>
                    <a:lnTo>
                      <a:pt x="296" y="129"/>
                    </a:lnTo>
                    <a:cubicBezTo>
                      <a:pt x="282" y="122"/>
                      <a:pt x="268" y="116"/>
                      <a:pt x="254" y="109"/>
                    </a:cubicBezTo>
                    <a:lnTo>
                      <a:pt x="254" y="109"/>
                    </a:lnTo>
                    <a:cubicBezTo>
                      <a:pt x="279" y="124"/>
                      <a:pt x="298" y="137"/>
                      <a:pt x="315" y="147"/>
                    </a:cubicBezTo>
                    <a:lnTo>
                      <a:pt x="315" y="147"/>
                    </a:lnTo>
                    <a:cubicBezTo>
                      <a:pt x="291" y="142"/>
                      <a:pt x="195" y="92"/>
                      <a:pt x="166" y="68"/>
                    </a:cubicBezTo>
                    <a:lnTo>
                      <a:pt x="166" y="68"/>
                    </a:lnTo>
                    <a:cubicBezTo>
                      <a:pt x="193" y="81"/>
                      <a:pt x="223" y="95"/>
                      <a:pt x="254" y="109"/>
                    </a:cubicBezTo>
                    <a:lnTo>
                      <a:pt x="254" y="109"/>
                    </a:lnTo>
                    <a:cubicBezTo>
                      <a:pt x="230" y="94"/>
                      <a:pt x="201" y="77"/>
                      <a:pt x="165" y="55"/>
                    </a:cubicBezTo>
                    <a:cubicBezTo>
                      <a:pt x="156" y="55"/>
                      <a:pt x="158" y="60"/>
                      <a:pt x="166" y="68"/>
                    </a:cubicBezTo>
                    <a:lnTo>
                      <a:pt x="166" y="68"/>
                    </a:lnTo>
                    <a:cubicBezTo>
                      <a:pt x="84" y="28"/>
                      <a:pt x="33" y="1"/>
                      <a:pt x="55" y="1"/>
                    </a:cubicBezTo>
                    <a:close/>
                    <a:moveTo>
                      <a:pt x="932" y="603"/>
                    </a:moveTo>
                    <a:lnTo>
                      <a:pt x="932" y="603"/>
                    </a:lnTo>
                    <a:cubicBezTo>
                      <a:pt x="1151" y="713"/>
                      <a:pt x="1425" y="987"/>
                      <a:pt x="1644" y="1096"/>
                    </a:cubicBezTo>
                    <a:cubicBezTo>
                      <a:pt x="1684" y="1096"/>
                      <a:pt x="1810" y="1212"/>
                      <a:pt x="1813" y="1212"/>
                    </a:cubicBezTo>
                    <a:cubicBezTo>
                      <a:pt x="1814" y="1212"/>
                      <a:pt x="1798" y="1196"/>
                      <a:pt x="1753" y="1151"/>
                    </a:cubicBezTo>
                    <a:cubicBezTo>
                      <a:pt x="1399" y="915"/>
                      <a:pt x="1180" y="757"/>
                      <a:pt x="1013" y="635"/>
                    </a:cubicBezTo>
                    <a:lnTo>
                      <a:pt x="1013" y="635"/>
                    </a:lnTo>
                    <a:cubicBezTo>
                      <a:pt x="1012" y="636"/>
                      <a:pt x="1011" y="636"/>
                      <a:pt x="1010" y="636"/>
                    </a:cubicBezTo>
                    <a:cubicBezTo>
                      <a:pt x="1003" y="636"/>
                      <a:pt x="981" y="628"/>
                      <a:pt x="932" y="603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7" name="Google Shape;4657;p32"/>
              <p:cNvSpPr/>
              <p:nvPr/>
            </p:nvSpPr>
            <p:spPr>
              <a:xfrm>
                <a:off x="6318458" y="2587652"/>
                <a:ext cx="4738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165" extrusionOk="0">
                    <a:moveTo>
                      <a:pt x="0" y="0"/>
                    </a:moveTo>
                    <a:lnTo>
                      <a:pt x="219" y="110"/>
                    </a:lnTo>
                    <a:lnTo>
                      <a:pt x="384" y="1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8" name="Google Shape;4658;p32"/>
              <p:cNvSpPr/>
              <p:nvPr/>
            </p:nvSpPr>
            <p:spPr>
              <a:xfrm>
                <a:off x="6331926" y="2593622"/>
                <a:ext cx="6773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220" extrusionOk="0">
                    <a:moveTo>
                      <a:pt x="110" y="0"/>
                    </a:moveTo>
                    <a:cubicBezTo>
                      <a:pt x="1" y="0"/>
                      <a:pt x="274" y="110"/>
                      <a:pt x="548" y="219"/>
                    </a:cubicBezTo>
                    <a:cubicBezTo>
                      <a:pt x="384" y="110"/>
                      <a:pt x="274" y="110"/>
                      <a:pt x="11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9" name="Google Shape;4659;p32"/>
              <p:cNvSpPr/>
              <p:nvPr/>
            </p:nvSpPr>
            <p:spPr>
              <a:xfrm>
                <a:off x="6319380" y="2588318"/>
                <a:ext cx="2468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200" h="110" extrusionOk="0">
                    <a:moveTo>
                      <a:pt x="35" y="0"/>
                    </a:moveTo>
                    <a:cubicBezTo>
                      <a:pt x="0" y="0"/>
                      <a:pt x="9" y="0"/>
                      <a:pt x="63" y="28"/>
                    </a:cubicBezTo>
                    <a:lnTo>
                      <a:pt x="63" y="28"/>
                    </a:lnTo>
                    <a:cubicBezTo>
                      <a:pt x="35" y="0"/>
                      <a:pt x="35" y="0"/>
                      <a:pt x="35" y="0"/>
                    </a:cubicBezTo>
                    <a:close/>
                    <a:moveTo>
                      <a:pt x="63" y="28"/>
                    </a:moveTo>
                    <a:cubicBezTo>
                      <a:pt x="70" y="35"/>
                      <a:pt x="79" y="44"/>
                      <a:pt x="90" y="55"/>
                    </a:cubicBezTo>
                    <a:lnTo>
                      <a:pt x="199" y="110"/>
                    </a:lnTo>
                    <a:cubicBezTo>
                      <a:pt x="139" y="70"/>
                      <a:pt x="93" y="44"/>
                      <a:pt x="63" y="28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0" name="Google Shape;4660;p32"/>
              <p:cNvSpPr/>
              <p:nvPr/>
            </p:nvSpPr>
            <p:spPr>
              <a:xfrm>
                <a:off x="6324472" y="2591587"/>
                <a:ext cx="14928" cy="12118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990" extrusionOk="0">
                    <a:moveTo>
                      <a:pt x="1" y="0"/>
                    </a:moveTo>
                    <a:cubicBezTo>
                      <a:pt x="1" y="0"/>
                      <a:pt x="2" y="1"/>
                      <a:pt x="4" y="4"/>
                    </a:cubicBezTo>
                    <a:cubicBezTo>
                      <a:pt x="175" y="150"/>
                      <a:pt x="345" y="274"/>
                      <a:pt x="520" y="396"/>
                    </a:cubicBezTo>
                    <a:lnTo>
                      <a:pt x="520" y="396"/>
                    </a:lnTo>
                    <a:cubicBezTo>
                      <a:pt x="296" y="218"/>
                      <a:pt x="11" y="0"/>
                      <a:pt x="1" y="0"/>
                    </a:cubicBezTo>
                    <a:close/>
                    <a:moveTo>
                      <a:pt x="520" y="396"/>
                    </a:moveTo>
                    <a:cubicBezTo>
                      <a:pt x="636" y="489"/>
                      <a:pt x="735" y="571"/>
                      <a:pt x="771" y="607"/>
                    </a:cubicBezTo>
                    <a:cubicBezTo>
                      <a:pt x="658" y="526"/>
                      <a:pt x="616" y="498"/>
                      <a:pt x="611" y="498"/>
                    </a:cubicBezTo>
                    <a:lnTo>
                      <a:pt x="611" y="498"/>
                    </a:lnTo>
                    <a:cubicBezTo>
                      <a:pt x="598" y="498"/>
                      <a:pt x="794" y="661"/>
                      <a:pt x="716" y="661"/>
                    </a:cubicBezTo>
                    <a:lnTo>
                      <a:pt x="1154" y="990"/>
                    </a:lnTo>
                    <a:cubicBezTo>
                      <a:pt x="1154" y="914"/>
                      <a:pt x="1024" y="787"/>
                      <a:pt x="1051" y="787"/>
                    </a:cubicBezTo>
                    <a:cubicBezTo>
                      <a:pt x="1063" y="787"/>
                      <a:pt x="1107" y="812"/>
                      <a:pt x="1209" y="880"/>
                    </a:cubicBezTo>
                    <a:cubicBezTo>
                      <a:pt x="966" y="698"/>
                      <a:pt x="739" y="549"/>
                      <a:pt x="520" y="396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1" name="Google Shape;4661;p32"/>
              <p:cNvSpPr/>
              <p:nvPr/>
            </p:nvSpPr>
            <p:spPr>
              <a:xfrm>
                <a:off x="6321151" y="2589638"/>
                <a:ext cx="13522" cy="1811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480" extrusionOk="0">
                    <a:moveTo>
                      <a:pt x="82" y="41"/>
                    </a:moveTo>
                    <a:cubicBezTo>
                      <a:pt x="87" y="46"/>
                      <a:pt x="92" y="51"/>
                      <a:pt x="96" y="55"/>
                    </a:cubicBezTo>
                    <a:lnTo>
                      <a:pt x="79" y="55"/>
                    </a:lnTo>
                    <a:cubicBezTo>
                      <a:pt x="82" y="59"/>
                      <a:pt x="86" y="63"/>
                      <a:pt x="90" y="68"/>
                    </a:cubicBezTo>
                    <a:lnTo>
                      <a:pt x="90" y="68"/>
                    </a:lnTo>
                    <a:cubicBezTo>
                      <a:pt x="85" y="65"/>
                      <a:pt x="79" y="61"/>
                      <a:pt x="72" y="55"/>
                    </a:cubicBezTo>
                    <a:lnTo>
                      <a:pt x="70" y="55"/>
                    </a:lnTo>
                    <a:cubicBezTo>
                      <a:pt x="70" y="55"/>
                      <a:pt x="70" y="55"/>
                      <a:pt x="70" y="54"/>
                    </a:cubicBezTo>
                    <a:lnTo>
                      <a:pt x="70" y="54"/>
                    </a:lnTo>
                    <a:cubicBezTo>
                      <a:pt x="70" y="55"/>
                      <a:pt x="71" y="55"/>
                      <a:pt x="72" y="55"/>
                    </a:cubicBezTo>
                    <a:lnTo>
                      <a:pt x="79" y="55"/>
                    </a:lnTo>
                    <a:cubicBezTo>
                      <a:pt x="78" y="54"/>
                      <a:pt x="76" y="52"/>
                      <a:pt x="75" y="51"/>
                    </a:cubicBezTo>
                    <a:lnTo>
                      <a:pt x="75" y="51"/>
                    </a:lnTo>
                    <a:cubicBezTo>
                      <a:pt x="79" y="49"/>
                      <a:pt x="81" y="45"/>
                      <a:pt x="82" y="41"/>
                    </a:cubicBezTo>
                    <a:close/>
                    <a:moveTo>
                      <a:pt x="98" y="58"/>
                    </a:moveTo>
                    <a:cubicBezTo>
                      <a:pt x="109" y="70"/>
                      <a:pt x="115" y="79"/>
                      <a:pt x="111" y="79"/>
                    </a:cubicBezTo>
                    <a:cubicBezTo>
                      <a:pt x="108" y="79"/>
                      <a:pt x="103" y="77"/>
                      <a:pt x="94" y="71"/>
                    </a:cubicBezTo>
                    <a:lnTo>
                      <a:pt x="94" y="71"/>
                    </a:lnTo>
                    <a:cubicBezTo>
                      <a:pt x="93" y="65"/>
                      <a:pt x="94" y="61"/>
                      <a:pt x="98" y="58"/>
                    </a:cubicBezTo>
                    <a:close/>
                    <a:moveTo>
                      <a:pt x="110" y="110"/>
                    </a:moveTo>
                    <a:cubicBezTo>
                      <a:pt x="121" y="121"/>
                      <a:pt x="125" y="126"/>
                      <a:pt x="126" y="126"/>
                    </a:cubicBezTo>
                    <a:cubicBezTo>
                      <a:pt x="126" y="126"/>
                      <a:pt x="121" y="119"/>
                      <a:pt x="115" y="111"/>
                    </a:cubicBezTo>
                    <a:lnTo>
                      <a:pt x="115" y="111"/>
                    </a:lnTo>
                    <a:cubicBezTo>
                      <a:pt x="113" y="110"/>
                      <a:pt x="112" y="110"/>
                      <a:pt x="110" y="110"/>
                    </a:cubicBezTo>
                    <a:close/>
                    <a:moveTo>
                      <a:pt x="182" y="215"/>
                    </a:moveTo>
                    <a:cubicBezTo>
                      <a:pt x="178" y="218"/>
                      <a:pt x="172" y="220"/>
                      <a:pt x="165" y="220"/>
                    </a:cubicBezTo>
                    <a:lnTo>
                      <a:pt x="184" y="220"/>
                    </a:lnTo>
                    <a:cubicBezTo>
                      <a:pt x="184" y="218"/>
                      <a:pt x="183" y="216"/>
                      <a:pt x="182" y="215"/>
                    </a:cubicBezTo>
                    <a:close/>
                    <a:moveTo>
                      <a:pt x="209" y="220"/>
                    </a:moveTo>
                    <a:lnTo>
                      <a:pt x="209" y="220"/>
                    </a:lnTo>
                    <a:cubicBezTo>
                      <a:pt x="212" y="226"/>
                      <a:pt x="215" y="235"/>
                      <a:pt x="219" y="245"/>
                    </a:cubicBezTo>
                    <a:lnTo>
                      <a:pt x="219" y="245"/>
                    </a:lnTo>
                    <a:lnTo>
                      <a:pt x="219" y="220"/>
                    </a:lnTo>
                    <a:close/>
                    <a:moveTo>
                      <a:pt x="247" y="317"/>
                    </a:moveTo>
                    <a:cubicBezTo>
                      <a:pt x="255" y="336"/>
                      <a:pt x="264" y="358"/>
                      <a:pt x="274" y="384"/>
                    </a:cubicBezTo>
                    <a:cubicBezTo>
                      <a:pt x="274" y="379"/>
                      <a:pt x="275" y="375"/>
                      <a:pt x="276" y="372"/>
                    </a:cubicBezTo>
                    <a:lnTo>
                      <a:pt x="276" y="372"/>
                    </a:lnTo>
                    <a:cubicBezTo>
                      <a:pt x="270" y="359"/>
                      <a:pt x="260" y="339"/>
                      <a:pt x="247" y="317"/>
                    </a:cubicBezTo>
                    <a:close/>
                    <a:moveTo>
                      <a:pt x="220" y="165"/>
                    </a:moveTo>
                    <a:lnTo>
                      <a:pt x="297" y="243"/>
                    </a:lnTo>
                    <a:lnTo>
                      <a:pt x="297" y="243"/>
                    </a:lnTo>
                    <a:cubicBezTo>
                      <a:pt x="292" y="239"/>
                      <a:pt x="287" y="235"/>
                      <a:pt x="282" y="231"/>
                    </a:cubicBezTo>
                    <a:lnTo>
                      <a:pt x="282" y="231"/>
                    </a:lnTo>
                    <a:cubicBezTo>
                      <a:pt x="330" y="277"/>
                      <a:pt x="415" y="360"/>
                      <a:pt x="548" y="494"/>
                    </a:cubicBezTo>
                    <a:lnTo>
                      <a:pt x="297" y="243"/>
                    </a:lnTo>
                    <a:lnTo>
                      <a:pt x="297" y="243"/>
                    </a:lnTo>
                    <a:cubicBezTo>
                      <a:pt x="302" y="247"/>
                      <a:pt x="307" y="250"/>
                      <a:pt x="312" y="254"/>
                    </a:cubicBezTo>
                    <a:lnTo>
                      <a:pt x="312" y="254"/>
                    </a:lnTo>
                    <a:cubicBezTo>
                      <a:pt x="276" y="220"/>
                      <a:pt x="245" y="190"/>
                      <a:pt x="220" y="165"/>
                    </a:cubicBezTo>
                    <a:close/>
                    <a:moveTo>
                      <a:pt x="229" y="230"/>
                    </a:moveTo>
                    <a:cubicBezTo>
                      <a:pt x="276" y="299"/>
                      <a:pt x="341" y="402"/>
                      <a:pt x="438" y="548"/>
                    </a:cubicBezTo>
                    <a:cubicBezTo>
                      <a:pt x="343" y="425"/>
                      <a:pt x="278" y="336"/>
                      <a:pt x="234" y="273"/>
                    </a:cubicBezTo>
                    <a:lnTo>
                      <a:pt x="234" y="273"/>
                    </a:lnTo>
                    <a:cubicBezTo>
                      <a:pt x="233" y="258"/>
                      <a:pt x="231" y="243"/>
                      <a:pt x="229" y="230"/>
                    </a:cubicBezTo>
                    <a:close/>
                    <a:moveTo>
                      <a:pt x="610" y="522"/>
                    </a:moveTo>
                    <a:cubicBezTo>
                      <a:pt x="624" y="537"/>
                      <a:pt x="669" y="576"/>
                      <a:pt x="754" y="647"/>
                    </a:cubicBezTo>
                    <a:lnTo>
                      <a:pt x="754" y="647"/>
                    </a:lnTo>
                    <a:cubicBezTo>
                      <a:pt x="705" y="605"/>
                      <a:pt x="657" y="563"/>
                      <a:pt x="610" y="522"/>
                    </a:cubicBezTo>
                    <a:close/>
                    <a:moveTo>
                      <a:pt x="219" y="408"/>
                    </a:moveTo>
                    <a:cubicBezTo>
                      <a:pt x="234" y="532"/>
                      <a:pt x="260" y="759"/>
                      <a:pt x="249" y="759"/>
                    </a:cubicBezTo>
                    <a:cubicBezTo>
                      <a:pt x="244" y="759"/>
                      <a:pt x="235" y="730"/>
                      <a:pt x="219" y="658"/>
                    </a:cubicBezTo>
                    <a:cubicBezTo>
                      <a:pt x="219" y="544"/>
                      <a:pt x="219" y="464"/>
                      <a:pt x="219" y="408"/>
                    </a:cubicBezTo>
                    <a:close/>
                    <a:moveTo>
                      <a:pt x="312" y="254"/>
                    </a:moveTo>
                    <a:cubicBezTo>
                      <a:pt x="393" y="330"/>
                      <a:pt x="498" y="424"/>
                      <a:pt x="610" y="522"/>
                    </a:cubicBezTo>
                    <a:lnTo>
                      <a:pt x="610" y="522"/>
                    </a:lnTo>
                    <a:cubicBezTo>
                      <a:pt x="605" y="517"/>
                      <a:pt x="604" y="515"/>
                      <a:pt x="605" y="515"/>
                    </a:cubicBezTo>
                    <a:cubicBezTo>
                      <a:pt x="617" y="515"/>
                      <a:pt x="780" y="630"/>
                      <a:pt x="986" y="768"/>
                    </a:cubicBezTo>
                    <a:cubicBezTo>
                      <a:pt x="785" y="600"/>
                      <a:pt x="523" y="412"/>
                      <a:pt x="312" y="254"/>
                    </a:cubicBezTo>
                    <a:close/>
                    <a:moveTo>
                      <a:pt x="235" y="282"/>
                    </a:moveTo>
                    <a:cubicBezTo>
                      <a:pt x="314" y="403"/>
                      <a:pt x="438" y="587"/>
                      <a:pt x="603" y="822"/>
                    </a:cubicBezTo>
                    <a:cubicBezTo>
                      <a:pt x="457" y="621"/>
                      <a:pt x="408" y="567"/>
                      <a:pt x="398" y="567"/>
                    </a:cubicBezTo>
                    <a:cubicBezTo>
                      <a:pt x="386" y="567"/>
                      <a:pt x="429" y="646"/>
                      <a:pt x="426" y="646"/>
                    </a:cubicBezTo>
                    <a:cubicBezTo>
                      <a:pt x="424" y="646"/>
                      <a:pt x="402" y="610"/>
                      <a:pt x="329" y="494"/>
                    </a:cubicBezTo>
                    <a:cubicBezTo>
                      <a:pt x="329" y="449"/>
                      <a:pt x="293" y="369"/>
                      <a:pt x="279" y="369"/>
                    </a:cubicBezTo>
                    <a:cubicBezTo>
                      <a:pt x="278" y="369"/>
                      <a:pt x="277" y="370"/>
                      <a:pt x="276" y="372"/>
                    </a:cubicBezTo>
                    <a:lnTo>
                      <a:pt x="276" y="372"/>
                    </a:lnTo>
                    <a:cubicBezTo>
                      <a:pt x="280" y="382"/>
                      <a:pt x="282" y="388"/>
                      <a:pt x="280" y="388"/>
                    </a:cubicBezTo>
                    <a:cubicBezTo>
                      <a:pt x="279" y="388"/>
                      <a:pt x="277" y="387"/>
                      <a:pt x="274" y="384"/>
                    </a:cubicBezTo>
                    <a:cubicBezTo>
                      <a:pt x="260" y="358"/>
                      <a:pt x="247" y="334"/>
                      <a:pt x="235" y="314"/>
                    </a:cubicBezTo>
                    <a:lnTo>
                      <a:pt x="235" y="314"/>
                    </a:lnTo>
                    <a:cubicBezTo>
                      <a:pt x="236" y="310"/>
                      <a:pt x="236" y="303"/>
                      <a:pt x="236" y="295"/>
                    </a:cubicBezTo>
                    <a:lnTo>
                      <a:pt x="236" y="295"/>
                    </a:lnTo>
                    <a:cubicBezTo>
                      <a:pt x="240" y="302"/>
                      <a:pt x="244" y="310"/>
                      <a:pt x="247" y="317"/>
                    </a:cubicBezTo>
                    <a:lnTo>
                      <a:pt x="247" y="317"/>
                    </a:lnTo>
                    <a:cubicBezTo>
                      <a:pt x="243" y="305"/>
                      <a:pt x="239" y="294"/>
                      <a:pt x="235" y="285"/>
                    </a:cubicBezTo>
                    <a:lnTo>
                      <a:pt x="235" y="285"/>
                    </a:lnTo>
                    <a:cubicBezTo>
                      <a:pt x="235" y="284"/>
                      <a:pt x="235" y="283"/>
                      <a:pt x="235" y="282"/>
                    </a:cubicBezTo>
                    <a:close/>
                    <a:moveTo>
                      <a:pt x="754" y="647"/>
                    </a:moveTo>
                    <a:cubicBezTo>
                      <a:pt x="848" y="728"/>
                      <a:pt x="942" y="807"/>
                      <a:pt x="1026" y="876"/>
                    </a:cubicBezTo>
                    <a:lnTo>
                      <a:pt x="1026" y="876"/>
                    </a:lnTo>
                    <a:cubicBezTo>
                      <a:pt x="1029" y="872"/>
                      <a:pt x="1025" y="861"/>
                      <a:pt x="986" y="822"/>
                    </a:cubicBezTo>
                    <a:lnTo>
                      <a:pt x="767" y="658"/>
                    </a:lnTo>
                    <a:cubicBezTo>
                      <a:pt x="762" y="654"/>
                      <a:pt x="758" y="650"/>
                      <a:pt x="754" y="647"/>
                    </a:cubicBezTo>
                    <a:close/>
                    <a:moveTo>
                      <a:pt x="1026" y="876"/>
                    </a:moveTo>
                    <a:cubicBezTo>
                      <a:pt x="1025" y="877"/>
                      <a:pt x="1022" y="877"/>
                      <a:pt x="1020" y="877"/>
                    </a:cubicBezTo>
                    <a:cubicBezTo>
                      <a:pt x="1014" y="877"/>
                      <a:pt x="1014" y="877"/>
                      <a:pt x="1096" y="932"/>
                    </a:cubicBezTo>
                    <a:cubicBezTo>
                      <a:pt x="1074" y="914"/>
                      <a:pt x="1050" y="895"/>
                      <a:pt x="1026" y="876"/>
                    </a:cubicBezTo>
                    <a:close/>
                    <a:moveTo>
                      <a:pt x="354" y="813"/>
                    </a:moveTo>
                    <a:lnTo>
                      <a:pt x="493" y="1370"/>
                    </a:lnTo>
                    <a:cubicBezTo>
                      <a:pt x="541" y="1226"/>
                      <a:pt x="421" y="1040"/>
                      <a:pt x="354" y="813"/>
                    </a:cubicBezTo>
                    <a:close/>
                    <a:moveTo>
                      <a:pt x="0" y="1"/>
                    </a:moveTo>
                    <a:cubicBezTo>
                      <a:pt x="14" y="15"/>
                      <a:pt x="30" y="30"/>
                      <a:pt x="49" y="46"/>
                    </a:cubicBezTo>
                    <a:lnTo>
                      <a:pt x="49" y="46"/>
                    </a:lnTo>
                    <a:cubicBezTo>
                      <a:pt x="46" y="41"/>
                      <a:pt x="43" y="36"/>
                      <a:pt x="41" y="32"/>
                    </a:cubicBezTo>
                    <a:lnTo>
                      <a:pt x="41" y="32"/>
                    </a:lnTo>
                    <a:cubicBezTo>
                      <a:pt x="52" y="41"/>
                      <a:pt x="61" y="48"/>
                      <a:pt x="69" y="54"/>
                    </a:cubicBezTo>
                    <a:lnTo>
                      <a:pt x="69" y="54"/>
                    </a:lnTo>
                    <a:cubicBezTo>
                      <a:pt x="69" y="54"/>
                      <a:pt x="70" y="54"/>
                      <a:pt x="70" y="54"/>
                    </a:cubicBezTo>
                    <a:lnTo>
                      <a:pt x="70" y="54"/>
                    </a:lnTo>
                    <a:cubicBezTo>
                      <a:pt x="70" y="54"/>
                      <a:pt x="70" y="54"/>
                      <a:pt x="70" y="54"/>
                    </a:cubicBezTo>
                    <a:lnTo>
                      <a:pt x="70" y="54"/>
                    </a:lnTo>
                    <a:cubicBezTo>
                      <a:pt x="70" y="54"/>
                      <a:pt x="69" y="54"/>
                      <a:pt x="69" y="54"/>
                    </a:cubicBezTo>
                    <a:lnTo>
                      <a:pt x="69" y="54"/>
                    </a:lnTo>
                    <a:cubicBezTo>
                      <a:pt x="67" y="55"/>
                      <a:pt x="63" y="55"/>
                      <a:pt x="60" y="55"/>
                    </a:cubicBezTo>
                    <a:lnTo>
                      <a:pt x="60" y="55"/>
                    </a:lnTo>
                    <a:cubicBezTo>
                      <a:pt x="56" y="52"/>
                      <a:pt x="52" y="49"/>
                      <a:pt x="49" y="46"/>
                    </a:cubicBezTo>
                    <a:lnTo>
                      <a:pt x="49" y="46"/>
                    </a:lnTo>
                    <a:cubicBezTo>
                      <a:pt x="51" y="49"/>
                      <a:pt x="53" y="52"/>
                      <a:pt x="55" y="55"/>
                    </a:cubicBezTo>
                    <a:cubicBezTo>
                      <a:pt x="57" y="55"/>
                      <a:pt x="58" y="55"/>
                      <a:pt x="60" y="55"/>
                    </a:cubicBezTo>
                    <a:lnTo>
                      <a:pt x="60" y="55"/>
                    </a:lnTo>
                    <a:cubicBezTo>
                      <a:pt x="60" y="55"/>
                      <a:pt x="60" y="55"/>
                      <a:pt x="60" y="55"/>
                    </a:cubicBezTo>
                    <a:lnTo>
                      <a:pt x="55" y="55"/>
                    </a:lnTo>
                    <a:cubicBezTo>
                      <a:pt x="64" y="64"/>
                      <a:pt x="68" y="67"/>
                      <a:pt x="71" y="67"/>
                    </a:cubicBezTo>
                    <a:cubicBezTo>
                      <a:pt x="71" y="67"/>
                      <a:pt x="72" y="67"/>
                      <a:pt x="72" y="66"/>
                    </a:cubicBezTo>
                    <a:lnTo>
                      <a:pt x="72" y="66"/>
                    </a:lnTo>
                    <a:cubicBezTo>
                      <a:pt x="82" y="74"/>
                      <a:pt x="92" y="83"/>
                      <a:pt x="102" y="91"/>
                    </a:cubicBezTo>
                    <a:lnTo>
                      <a:pt x="102" y="91"/>
                    </a:lnTo>
                    <a:cubicBezTo>
                      <a:pt x="99" y="85"/>
                      <a:pt x="96" y="80"/>
                      <a:pt x="95" y="74"/>
                    </a:cubicBezTo>
                    <a:lnTo>
                      <a:pt x="95" y="74"/>
                    </a:lnTo>
                    <a:cubicBezTo>
                      <a:pt x="101" y="82"/>
                      <a:pt x="109" y="92"/>
                      <a:pt x="119" y="105"/>
                    </a:cubicBezTo>
                    <a:lnTo>
                      <a:pt x="119" y="105"/>
                    </a:lnTo>
                    <a:cubicBezTo>
                      <a:pt x="113" y="100"/>
                      <a:pt x="108" y="96"/>
                      <a:pt x="102" y="91"/>
                    </a:cubicBezTo>
                    <a:lnTo>
                      <a:pt x="102" y="91"/>
                    </a:lnTo>
                    <a:cubicBezTo>
                      <a:pt x="106" y="98"/>
                      <a:pt x="111" y="105"/>
                      <a:pt x="115" y="111"/>
                    </a:cubicBezTo>
                    <a:lnTo>
                      <a:pt x="115" y="111"/>
                    </a:lnTo>
                    <a:cubicBezTo>
                      <a:pt x="118" y="111"/>
                      <a:pt x="122" y="112"/>
                      <a:pt x="125" y="113"/>
                    </a:cubicBezTo>
                    <a:lnTo>
                      <a:pt x="125" y="113"/>
                    </a:lnTo>
                    <a:cubicBezTo>
                      <a:pt x="123" y="110"/>
                      <a:pt x="121" y="108"/>
                      <a:pt x="119" y="105"/>
                    </a:cubicBezTo>
                    <a:lnTo>
                      <a:pt x="119" y="105"/>
                    </a:lnTo>
                    <a:cubicBezTo>
                      <a:pt x="125" y="109"/>
                      <a:pt x="130" y="114"/>
                      <a:pt x="136" y="119"/>
                    </a:cubicBezTo>
                    <a:lnTo>
                      <a:pt x="136" y="119"/>
                    </a:lnTo>
                    <a:cubicBezTo>
                      <a:pt x="133" y="116"/>
                      <a:pt x="129" y="115"/>
                      <a:pt x="125" y="113"/>
                    </a:cubicBezTo>
                    <a:lnTo>
                      <a:pt x="125" y="113"/>
                    </a:lnTo>
                    <a:cubicBezTo>
                      <a:pt x="129" y="118"/>
                      <a:pt x="133" y="123"/>
                      <a:pt x="137" y="128"/>
                    </a:cubicBezTo>
                    <a:lnTo>
                      <a:pt x="137" y="128"/>
                    </a:lnTo>
                    <a:cubicBezTo>
                      <a:pt x="133" y="121"/>
                      <a:pt x="131" y="118"/>
                      <a:pt x="131" y="118"/>
                    </a:cubicBezTo>
                    <a:lnTo>
                      <a:pt x="131" y="118"/>
                    </a:lnTo>
                    <a:cubicBezTo>
                      <a:pt x="132" y="118"/>
                      <a:pt x="143" y="133"/>
                      <a:pt x="165" y="165"/>
                    </a:cubicBezTo>
                    <a:cubicBezTo>
                      <a:pt x="165" y="165"/>
                      <a:pt x="165" y="165"/>
                      <a:pt x="165" y="164"/>
                    </a:cubicBezTo>
                    <a:lnTo>
                      <a:pt x="165" y="164"/>
                    </a:lnTo>
                    <a:cubicBezTo>
                      <a:pt x="165" y="165"/>
                      <a:pt x="165" y="165"/>
                      <a:pt x="166" y="166"/>
                    </a:cubicBezTo>
                    <a:lnTo>
                      <a:pt x="166" y="166"/>
                    </a:lnTo>
                    <a:cubicBezTo>
                      <a:pt x="165" y="166"/>
                      <a:pt x="165" y="165"/>
                      <a:pt x="165" y="165"/>
                    </a:cubicBezTo>
                    <a:cubicBezTo>
                      <a:pt x="154" y="151"/>
                      <a:pt x="145" y="139"/>
                      <a:pt x="137" y="128"/>
                    </a:cubicBezTo>
                    <a:lnTo>
                      <a:pt x="137" y="128"/>
                    </a:lnTo>
                    <a:cubicBezTo>
                      <a:pt x="145" y="142"/>
                      <a:pt x="162" y="169"/>
                      <a:pt x="188" y="209"/>
                    </a:cubicBezTo>
                    <a:lnTo>
                      <a:pt x="188" y="209"/>
                    </a:lnTo>
                    <a:cubicBezTo>
                      <a:pt x="187" y="210"/>
                      <a:pt x="187" y="210"/>
                      <a:pt x="186" y="211"/>
                    </a:cubicBezTo>
                    <a:lnTo>
                      <a:pt x="186" y="211"/>
                    </a:lnTo>
                    <a:cubicBezTo>
                      <a:pt x="174" y="190"/>
                      <a:pt x="165" y="177"/>
                      <a:pt x="164" y="177"/>
                    </a:cubicBezTo>
                    <a:lnTo>
                      <a:pt x="164" y="177"/>
                    </a:lnTo>
                    <a:cubicBezTo>
                      <a:pt x="163" y="177"/>
                      <a:pt x="168" y="188"/>
                      <a:pt x="182" y="215"/>
                    </a:cubicBezTo>
                    <a:lnTo>
                      <a:pt x="182" y="215"/>
                    </a:lnTo>
                    <a:cubicBezTo>
                      <a:pt x="184" y="214"/>
                      <a:pt x="185" y="212"/>
                      <a:pt x="186" y="211"/>
                    </a:cubicBezTo>
                    <a:lnTo>
                      <a:pt x="186" y="211"/>
                    </a:lnTo>
                    <a:cubicBezTo>
                      <a:pt x="188" y="214"/>
                      <a:pt x="190" y="217"/>
                      <a:pt x="192" y="220"/>
                    </a:cubicBezTo>
                    <a:lnTo>
                      <a:pt x="194" y="220"/>
                    </a:lnTo>
                    <a:cubicBezTo>
                      <a:pt x="202" y="232"/>
                      <a:pt x="210" y="244"/>
                      <a:pt x="219" y="258"/>
                    </a:cubicBezTo>
                    <a:lnTo>
                      <a:pt x="219" y="258"/>
                    </a:lnTo>
                    <a:lnTo>
                      <a:pt x="219" y="267"/>
                    </a:lnTo>
                    <a:lnTo>
                      <a:pt x="219" y="267"/>
                    </a:lnTo>
                    <a:cubicBezTo>
                      <a:pt x="210" y="250"/>
                      <a:pt x="200" y="234"/>
                      <a:pt x="192" y="220"/>
                    </a:cubicBezTo>
                    <a:lnTo>
                      <a:pt x="184" y="220"/>
                    </a:lnTo>
                    <a:cubicBezTo>
                      <a:pt x="194" y="238"/>
                      <a:pt x="207" y="262"/>
                      <a:pt x="225" y="294"/>
                    </a:cubicBezTo>
                    <a:lnTo>
                      <a:pt x="225" y="294"/>
                    </a:lnTo>
                    <a:cubicBezTo>
                      <a:pt x="223" y="289"/>
                      <a:pt x="221" y="282"/>
                      <a:pt x="219" y="275"/>
                    </a:cubicBezTo>
                    <a:lnTo>
                      <a:pt x="219" y="267"/>
                    </a:lnTo>
                    <a:lnTo>
                      <a:pt x="219" y="267"/>
                    </a:lnTo>
                    <a:cubicBezTo>
                      <a:pt x="222" y="271"/>
                      <a:pt x="224" y="275"/>
                      <a:pt x="227" y="280"/>
                    </a:cubicBezTo>
                    <a:lnTo>
                      <a:pt x="227" y="280"/>
                    </a:lnTo>
                    <a:cubicBezTo>
                      <a:pt x="227" y="287"/>
                      <a:pt x="228" y="294"/>
                      <a:pt x="229" y="302"/>
                    </a:cubicBezTo>
                    <a:lnTo>
                      <a:pt x="229" y="302"/>
                    </a:lnTo>
                    <a:cubicBezTo>
                      <a:pt x="227" y="299"/>
                      <a:pt x="226" y="297"/>
                      <a:pt x="225" y="294"/>
                    </a:cubicBezTo>
                    <a:lnTo>
                      <a:pt x="225" y="294"/>
                    </a:lnTo>
                    <a:cubicBezTo>
                      <a:pt x="226" y="301"/>
                      <a:pt x="228" y="305"/>
                      <a:pt x="229" y="309"/>
                    </a:cubicBezTo>
                    <a:lnTo>
                      <a:pt x="229" y="309"/>
                    </a:lnTo>
                    <a:cubicBezTo>
                      <a:pt x="236" y="392"/>
                      <a:pt x="250" y="534"/>
                      <a:pt x="274" y="768"/>
                    </a:cubicBezTo>
                    <a:cubicBezTo>
                      <a:pt x="246" y="567"/>
                      <a:pt x="229" y="448"/>
                      <a:pt x="219" y="386"/>
                    </a:cubicBezTo>
                    <a:lnTo>
                      <a:pt x="219" y="386"/>
                    </a:lnTo>
                    <a:cubicBezTo>
                      <a:pt x="219" y="385"/>
                      <a:pt x="219" y="385"/>
                      <a:pt x="219" y="384"/>
                    </a:cubicBezTo>
                    <a:cubicBezTo>
                      <a:pt x="219" y="384"/>
                      <a:pt x="219" y="384"/>
                      <a:pt x="219" y="385"/>
                    </a:cubicBezTo>
                    <a:lnTo>
                      <a:pt x="219" y="385"/>
                    </a:lnTo>
                    <a:cubicBezTo>
                      <a:pt x="214" y="345"/>
                      <a:pt x="211" y="329"/>
                      <a:pt x="211" y="329"/>
                    </a:cubicBezTo>
                    <a:lnTo>
                      <a:pt x="211" y="329"/>
                    </a:lnTo>
                    <a:cubicBezTo>
                      <a:pt x="210" y="329"/>
                      <a:pt x="213" y="354"/>
                      <a:pt x="218" y="393"/>
                    </a:cubicBezTo>
                    <a:lnTo>
                      <a:pt x="218" y="393"/>
                    </a:lnTo>
                    <a:cubicBezTo>
                      <a:pt x="200" y="482"/>
                      <a:pt x="58" y="1222"/>
                      <a:pt x="110" y="1480"/>
                    </a:cubicBezTo>
                    <a:cubicBezTo>
                      <a:pt x="183" y="1333"/>
                      <a:pt x="232" y="1187"/>
                      <a:pt x="288" y="1187"/>
                    </a:cubicBezTo>
                    <a:cubicBezTo>
                      <a:pt x="317" y="1187"/>
                      <a:pt x="347" y="1224"/>
                      <a:pt x="384" y="1315"/>
                    </a:cubicBezTo>
                    <a:cubicBezTo>
                      <a:pt x="339" y="1004"/>
                      <a:pt x="340" y="945"/>
                      <a:pt x="349" y="945"/>
                    </a:cubicBezTo>
                    <a:cubicBezTo>
                      <a:pt x="355" y="945"/>
                      <a:pt x="363" y="967"/>
                      <a:pt x="367" y="967"/>
                    </a:cubicBezTo>
                    <a:cubicBezTo>
                      <a:pt x="372" y="967"/>
                      <a:pt x="367" y="923"/>
                      <a:pt x="329" y="713"/>
                    </a:cubicBezTo>
                    <a:lnTo>
                      <a:pt x="329" y="713"/>
                    </a:lnTo>
                    <a:cubicBezTo>
                      <a:pt x="336" y="747"/>
                      <a:pt x="344" y="780"/>
                      <a:pt x="354" y="813"/>
                    </a:cubicBezTo>
                    <a:lnTo>
                      <a:pt x="354" y="813"/>
                    </a:lnTo>
                    <a:lnTo>
                      <a:pt x="329" y="713"/>
                    </a:lnTo>
                    <a:lnTo>
                      <a:pt x="329" y="713"/>
                    </a:lnTo>
                    <a:cubicBezTo>
                      <a:pt x="329" y="713"/>
                      <a:pt x="329" y="713"/>
                      <a:pt x="329" y="713"/>
                    </a:cubicBezTo>
                    <a:lnTo>
                      <a:pt x="329" y="713"/>
                    </a:lnTo>
                    <a:lnTo>
                      <a:pt x="329" y="713"/>
                    </a:lnTo>
                    <a:cubicBezTo>
                      <a:pt x="329" y="701"/>
                      <a:pt x="330" y="696"/>
                      <a:pt x="333" y="696"/>
                    </a:cubicBezTo>
                    <a:cubicBezTo>
                      <a:pt x="352" y="696"/>
                      <a:pt x="450" y="1071"/>
                      <a:pt x="548" y="1315"/>
                    </a:cubicBezTo>
                    <a:cubicBezTo>
                      <a:pt x="603" y="1315"/>
                      <a:pt x="493" y="1096"/>
                      <a:pt x="384" y="713"/>
                    </a:cubicBezTo>
                    <a:lnTo>
                      <a:pt x="384" y="713"/>
                    </a:lnTo>
                    <a:lnTo>
                      <a:pt x="658" y="1480"/>
                    </a:lnTo>
                    <a:cubicBezTo>
                      <a:pt x="743" y="1266"/>
                      <a:pt x="595" y="885"/>
                      <a:pt x="708" y="885"/>
                    </a:cubicBezTo>
                    <a:cubicBezTo>
                      <a:pt x="740" y="885"/>
                      <a:pt x="793" y="915"/>
                      <a:pt x="877" y="987"/>
                    </a:cubicBezTo>
                    <a:lnTo>
                      <a:pt x="548" y="548"/>
                    </a:lnTo>
                    <a:lnTo>
                      <a:pt x="548" y="548"/>
                    </a:lnTo>
                    <a:cubicBezTo>
                      <a:pt x="569" y="569"/>
                      <a:pt x="578" y="578"/>
                      <a:pt x="579" y="578"/>
                    </a:cubicBezTo>
                    <a:cubicBezTo>
                      <a:pt x="584" y="578"/>
                      <a:pt x="287" y="262"/>
                      <a:pt x="235" y="196"/>
                    </a:cubicBezTo>
                    <a:lnTo>
                      <a:pt x="235" y="196"/>
                    </a:lnTo>
                    <a:cubicBezTo>
                      <a:pt x="250" y="207"/>
                      <a:pt x="266" y="219"/>
                      <a:pt x="282" y="231"/>
                    </a:cubicBezTo>
                    <a:lnTo>
                      <a:pt x="282" y="231"/>
                    </a:lnTo>
                    <a:cubicBezTo>
                      <a:pt x="246" y="198"/>
                      <a:pt x="230" y="183"/>
                      <a:pt x="227" y="183"/>
                    </a:cubicBezTo>
                    <a:lnTo>
                      <a:pt x="227" y="183"/>
                    </a:lnTo>
                    <a:cubicBezTo>
                      <a:pt x="226" y="183"/>
                      <a:pt x="229" y="188"/>
                      <a:pt x="235" y="196"/>
                    </a:cubicBezTo>
                    <a:lnTo>
                      <a:pt x="235" y="196"/>
                    </a:lnTo>
                    <a:cubicBezTo>
                      <a:pt x="220" y="185"/>
                      <a:pt x="206" y="174"/>
                      <a:pt x="192" y="163"/>
                    </a:cubicBezTo>
                    <a:lnTo>
                      <a:pt x="192" y="163"/>
                    </a:lnTo>
                    <a:cubicBezTo>
                      <a:pt x="207" y="182"/>
                      <a:pt x="218" y="200"/>
                      <a:pt x="223" y="209"/>
                    </a:cubicBezTo>
                    <a:lnTo>
                      <a:pt x="223" y="209"/>
                    </a:lnTo>
                    <a:cubicBezTo>
                      <a:pt x="223" y="211"/>
                      <a:pt x="223" y="214"/>
                      <a:pt x="223" y="217"/>
                    </a:cubicBezTo>
                    <a:lnTo>
                      <a:pt x="223" y="217"/>
                    </a:lnTo>
                    <a:cubicBezTo>
                      <a:pt x="222" y="217"/>
                      <a:pt x="220" y="216"/>
                      <a:pt x="218" y="215"/>
                    </a:cubicBezTo>
                    <a:lnTo>
                      <a:pt x="218" y="215"/>
                    </a:lnTo>
                    <a:cubicBezTo>
                      <a:pt x="220" y="217"/>
                      <a:pt x="222" y="219"/>
                      <a:pt x="223" y="222"/>
                    </a:cubicBezTo>
                    <a:lnTo>
                      <a:pt x="223" y="222"/>
                    </a:lnTo>
                    <a:cubicBezTo>
                      <a:pt x="224" y="230"/>
                      <a:pt x="224" y="243"/>
                      <a:pt x="226" y="261"/>
                    </a:cubicBezTo>
                    <a:lnTo>
                      <a:pt x="226" y="261"/>
                    </a:lnTo>
                    <a:cubicBezTo>
                      <a:pt x="225" y="260"/>
                      <a:pt x="225" y="260"/>
                      <a:pt x="225" y="260"/>
                    </a:cubicBezTo>
                    <a:lnTo>
                      <a:pt x="225" y="260"/>
                    </a:lnTo>
                    <a:cubicBezTo>
                      <a:pt x="223" y="255"/>
                      <a:pt x="221" y="250"/>
                      <a:pt x="219" y="245"/>
                    </a:cubicBezTo>
                    <a:lnTo>
                      <a:pt x="219" y="245"/>
                    </a:lnTo>
                    <a:lnTo>
                      <a:pt x="219" y="252"/>
                    </a:lnTo>
                    <a:lnTo>
                      <a:pt x="219" y="252"/>
                    </a:lnTo>
                    <a:cubicBezTo>
                      <a:pt x="212" y="240"/>
                      <a:pt x="205" y="229"/>
                      <a:pt x="198" y="220"/>
                    </a:cubicBezTo>
                    <a:lnTo>
                      <a:pt x="209" y="220"/>
                    </a:lnTo>
                    <a:cubicBezTo>
                      <a:pt x="202" y="204"/>
                      <a:pt x="199" y="198"/>
                      <a:pt x="197" y="198"/>
                    </a:cubicBezTo>
                    <a:cubicBezTo>
                      <a:pt x="195" y="198"/>
                      <a:pt x="193" y="202"/>
                      <a:pt x="190" y="206"/>
                    </a:cubicBezTo>
                    <a:lnTo>
                      <a:pt x="190" y="206"/>
                    </a:lnTo>
                    <a:cubicBezTo>
                      <a:pt x="179" y="190"/>
                      <a:pt x="171" y="177"/>
                      <a:pt x="166" y="166"/>
                    </a:cubicBezTo>
                    <a:lnTo>
                      <a:pt x="166" y="166"/>
                    </a:lnTo>
                    <a:cubicBezTo>
                      <a:pt x="193" y="194"/>
                      <a:pt x="210" y="209"/>
                      <a:pt x="218" y="215"/>
                    </a:cubicBezTo>
                    <a:lnTo>
                      <a:pt x="218" y="215"/>
                    </a:lnTo>
                    <a:cubicBezTo>
                      <a:pt x="192" y="176"/>
                      <a:pt x="171" y="149"/>
                      <a:pt x="154" y="133"/>
                    </a:cubicBezTo>
                    <a:lnTo>
                      <a:pt x="154" y="133"/>
                    </a:lnTo>
                    <a:cubicBezTo>
                      <a:pt x="153" y="132"/>
                      <a:pt x="153" y="132"/>
                      <a:pt x="153" y="132"/>
                    </a:cubicBezTo>
                    <a:lnTo>
                      <a:pt x="153" y="132"/>
                    </a:lnTo>
                    <a:cubicBezTo>
                      <a:pt x="166" y="142"/>
                      <a:pt x="179" y="153"/>
                      <a:pt x="192" y="163"/>
                    </a:cubicBezTo>
                    <a:lnTo>
                      <a:pt x="192" y="163"/>
                    </a:lnTo>
                    <a:cubicBezTo>
                      <a:pt x="158" y="116"/>
                      <a:pt x="110" y="55"/>
                      <a:pt x="110" y="55"/>
                    </a:cubicBezTo>
                    <a:cubicBezTo>
                      <a:pt x="92" y="37"/>
                      <a:pt x="86" y="31"/>
                      <a:pt x="83" y="31"/>
                    </a:cubicBezTo>
                    <a:lnTo>
                      <a:pt x="83" y="31"/>
                    </a:lnTo>
                    <a:cubicBezTo>
                      <a:pt x="82" y="31"/>
                      <a:pt x="83" y="36"/>
                      <a:pt x="82" y="41"/>
                    </a:cubicBezTo>
                    <a:lnTo>
                      <a:pt x="82" y="41"/>
                    </a:lnTo>
                    <a:cubicBezTo>
                      <a:pt x="64" y="24"/>
                      <a:pt x="43" y="8"/>
                      <a:pt x="35" y="8"/>
                    </a:cubicBezTo>
                    <a:cubicBezTo>
                      <a:pt x="30" y="8"/>
                      <a:pt x="30" y="14"/>
                      <a:pt x="41" y="32"/>
                    </a:cubicBezTo>
                    <a:lnTo>
                      <a:pt x="41" y="32"/>
                    </a:lnTo>
                    <a:cubicBezTo>
                      <a:pt x="29" y="23"/>
                      <a:pt x="16" y="13"/>
                      <a:pt x="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2" name="Google Shape;4662;p32"/>
              <p:cNvSpPr/>
              <p:nvPr/>
            </p:nvSpPr>
            <p:spPr>
              <a:xfrm>
                <a:off x="6334620" y="2600911"/>
                <a:ext cx="691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56" h="111" extrusionOk="0">
                    <a:moveTo>
                      <a:pt x="55" y="110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3" name="Google Shape;4663;p32"/>
              <p:cNvSpPr/>
              <p:nvPr/>
            </p:nvSpPr>
            <p:spPr>
              <a:xfrm>
                <a:off x="6323267" y="2594287"/>
                <a:ext cx="592" cy="1408"/>
              </a:xfrm>
              <a:custGeom>
                <a:avLst/>
                <a:gdLst/>
                <a:ahLst/>
                <a:cxnLst/>
                <a:rect l="l" t="t" r="r" b="b"/>
                <a:pathLst>
                  <a:path w="48" h="115" extrusionOk="0">
                    <a:moveTo>
                      <a:pt x="47" y="0"/>
                    </a:moveTo>
                    <a:cubicBezTo>
                      <a:pt x="14" y="68"/>
                      <a:pt x="1" y="115"/>
                      <a:pt x="9" y="115"/>
                    </a:cubicBezTo>
                    <a:cubicBezTo>
                      <a:pt x="14" y="115"/>
                      <a:pt x="26" y="97"/>
                      <a:pt x="47" y="55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4" name="Google Shape;4664;p32"/>
              <p:cNvSpPr/>
              <p:nvPr/>
            </p:nvSpPr>
            <p:spPr>
              <a:xfrm>
                <a:off x="6333279" y="2598925"/>
                <a:ext cx="12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" h="56" extrusionOk="0">
                    <a:moveTo>
                      <a:pt x="0" y="55"/>
                    </a:moveTo>
                    <a:lnTo>
                      <a:pt x="0" y="1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5" name="Google Shape;4665;p32"/>
              <p:cNvSpPr/>
              <p:nvPr/>
            </p:nvSpPr>
            <p:spPr>
              <a:xfrm>
                <a:off x="6321151" y="2589638"/>
                <a:ext cx="2036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11" extrusionOk="0">
                    <a:moveTo>
                      <a:pt x="0" y="1"/>
                    </a:moveTo>
                    <a:lnTo>
                      <a:pt x="165" y="110"/>
                    </a:lnTo>
                    <a:cubicBezTo>
                      <a:pt x="110" y="56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6" name="Google Shape;4666;p32"/>
              <p:cNvSpPr/>
              <p:nvPr/>
            </p:nvSpPr>
            <p:spPr>
              <a:xfrm>
                <a:off x="6323845" y="259295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7" name="Google Shape;4667;p32"/>
              <p:cNvSpPr/>
              <p:nvPr/>
            </p:nvSpPr>
            <p:spPr>
              <a:xfrm>
                <a:off x="6325186" y="2591636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8" name="Google Shape;4668;p32"/>
              <p:cNvSpPr/>
              <p:nvPr/>
            </p:nvSpPr>
            <p:spPr>
              <a:xfrm>
                <a:off x="6300267" y="2588318"/>
                <a:ext cx="28944" cy="16255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1328" extrusionOk="0">
                    <a:moveTo>
                      <a:pt x="384" y="0"/>
                    </a:moveTo>
                    <a:cubicBezTo>
                      <a:pt x="490" y="0"/>
                      <a:pt x="597" y="3"/>
                      <a:pt x="699" y="7"/>
                    </a:cubicBezTo>
                    <a:lnTo>
                      <a:pt x="699" y="7"/>
                    </a:lnTo>
                    <a:cubicBezTo>
                      <a:pt x="687" y="5"/>
                      <a:pt x="674" y="2"/>
                      <a:pt x="658" y="0"/>
                    </a:cubicBezTo>
                    <a:close/>
                    <a:moveTo>
                      <a:pt x="2053" y="209"/>
                    </a:moveTo>
                    <a:cubicBezTo>
                      <a:pt x="2050" y="210"/>
                      <a:pt x="2045" y="211"/>
                      <a:pt x="2037" y="213"/>
                    </a:cubicBezTo>
                    <a:lnTo>
                      <a:pt x="2037" y="213"/>
                    </a:lnTo>
                    <a:cubicBezTo>
                      <a:pt x="2042" y="212"/>
                      <a:pt x="2048" y="210"/>
                      <a:pt x="2053" y="209"/>
                    </a:cubicBezTo>
                    <a:close/>
                    <a:moveTo>
                      <a:pt x="699" y="7"/>
                    </a:moveTo>
                    <a:cubicBezTo>
                      <a:pt x="969" y="55"/>
                      <a:pt x="158" y="55"/>
                      <a:pt x="0" y="55"/>
                    </a:cubicBezTo>
                    <a:cubicBezTo>
                      <a:pt x="110" y="110"/>
                      <a:pt x="1205" y="110"/>
                      <a:pt x="932" y="110"/>
                    </a:cubicBezTo>
                    <a:cubicBezTo>
                      <a:pt x="986" y="164"/>
                      <a:pt x="712" y="164"/>
                      <a:pt x="493" y="164"/>
                    </a:cubicBezTo>
                    <a:lnTo>
                      <a:pt x="1315" y="164"/>
                    </a:lnTo>
                    <a:cubicBezTo>
                      <a:pt x="247" y="247"/>
                      <a:pt x="384" y="247"/>
                      <a:pt x="623" y="247"/>
                    </a:cubicBezTo>
                    <a:cubicBezTo>
                      <a:pt x="755" y="247"/>
                      <a:pt x="916" y="247"/>
                      <a:pt x="928" y="260"/>
                    </a:cubicBezTo>
                    <a:lnTo>
                      <a:pt x="928" y="260"/>
                    </a:lnTo>
                    <a:cubicBezTo>
                      <a:pt x="1038" y="236"/>
                      <a:pt x="1137" y="219"/>
                      <a:pt x="986" y="219"/>
                    </a:cubicBezTo>
                    <a:lnTo>
                      <a:pt x="1917" y="164"/>
                    </a:lnTo>
                    <a:cubicBezTo>
                      <a:pt x="2261" y="124"/>
                      <a:pt x="2179" y="113"/>
                      <a:pt x="2005" y="113"/>
                    </a:cubicBezTo>
                    <a:cubicBezTo>
                      <a:pt x="1947" y="113"/>
                      <a:pt x="1878" y="115"/>
                      <a:pt x="1812" y="116"/>
                    </a:cubicBezTo>
                    <a:lnTo>
                      <a:pt x="1812" y="116"/>
                    </a:lnTo>
                    <a:cubicBezTo>
                      <a:pt x="1858" y="114"/>
                      <a:pt x="1912" y="112"/>
                      <a:pt x="1972" y="110"/>
                    </a:cubicBezTo>
                    <a:cubicBezTo>
                      <a:pt x="1808" y="55"/>
                      <a:pt x="1644" y="55"/>
                      <a:pt x="1205" y="55"/>
                    </a:cubicBezTo>
                    <a:lnTo>
                      <a:pt x="1479" y="55"/>
                    </a:lnTo>
                    <a:cubicBezTo>
                      <a:pt x="1393" y="55"/>
                      <a:pt x="1072" y="21"/>
                      <a:pt x="699" y="7"/>
                    </a:cubicBezTo>
                    <a:close/>
                    <a:moveTo>
                      <a:pt x="2136" y="219"/>
                    </a:moveTo>
                    <a:cubicBezTo>
                      <a:pt x="2118" y="228"/>
                      <a:pt x="2111" y="231"/>
                      <a:pt x="2109" y="231"/>
                    </a:cubicBezTo>
                    <a:cubicBezTo>
                      <a:pt x="2105" y="231"/>
                      <a:pt x="2122" y="220"/>
                      <a:pt x="2123" y="219"/>
                    </a:cubicBezTo>
                    <a:lnTo>
                      <a:pt x="2123" y="219"/>
                    </a:lnTo>
                    <a:cubicBezTo>
                      <a:pt x="2122" y="220"/>
                      <a:pt x="2105" y="231"/>
                      <a:pt x="2037" y="274"/>
                    </a:cubicBezTo>
                    <a:lnTo>
                      <a:pt x="2045" y="274"/>
                    </a:lnTo>
                    <a:cubicBezTo>
                      <a:pt x="2049" y="272"/>
                      <a:pt x="2053" y="270"/>
                      <a:pt x="2057" y="268"/>
                    </a:cubicBezTo>
                    <a:lnTo>
                      <a:pt x="2057" y="268"/>
                    </a:lnTo>
                    <a:cubicBezTo>
                      <a:pt x="2054" y="270"/>
                      <a:pt x="2051" y="272"/>
                      <a:pt x="2047" y="274"/>
                    </a:cubicBezTo>
                    <a:lnTo>
                      <a:pt x="2082" y="274"/>
                    </a:lnTo>
                    <a:cubicBezTo>
                      <a:pt x="2082" y="274"/>
                      <a:pt x="2082" y="274"/>
                      <a:pt x="2082" y="274"/>
                    </a:cubicBezTo>
                    <a:lnTo>
                      <a:pt x="2082" y="274"/>
                    </a:lnTo>
                    <a:cubicBezTo>
                      <a:pt x="2082" y="274"/>
                      <a:pt x="2082" y="274"/>
                      <a:pt x="2082" y="274"/>
                    </a:cubicBezTo>
                    <a:cubicBezTo>
                      <a:pt x="2082" y="274"/>
                      <a:pt x="2082" y="274"/>
                      <a:pt x="2082" y="274"/>
                    </a:cubicBezTo>
                    <a:lnTo>
                      <a:pt x="2082" y="274"/>
                    </a:lnTo>
                    <a:cubicBezTo>
                      <a:pt x="2082" y="274"/>
                      <a:pt x="2082" y="274"/>
                      <a:pt x="2082" y="274"/>
                    </a:cubicBezTo>
                    <a:lnTo>
                      <a:pt x="2082" y="274"/>
                    </a:lnTo>
                    <a:cubicBezTo>
                      <a:pt x="2082" y="266"/>
                      <a:pt x="2084" y="259"/>
                      <a:pt x="2086" y="254"/>
                    </a:cubicBezTo>
                    <a:lnTo>
                      <a:pt x="2086" y="254"/>
                    </a:lnTo>
                    <a:cubicBezTo>
                      <a:pt x="2090" y="253"/>
                      <a:pt x="2093" y="252"/>
                      <a:pt x="2095" y="252"/>
                    </a:cubicBezTo>
                    <a:cubicBezTo>
                      <a:pt x="2101" y="252"/>
                      <a:pt x="2097" y="259"/>
                      <a:pt x="2082" y="274"/>
                    </a:cubicBezTo>
                    <a:lnTo>
                      <a:pt x="2082" y="274"/>
                    </a:lnTo>
                    <a:cubicBezTo>
                      <a:pt x="2149" y="240"/>
                      <a:pt x="2162" y="233"/>
                      <a:pt x="2157" y="233"/>
                    </a:cubicBezTo>
                    <a:cubicBezTo>
                      <a:pt x="2154" y="233"/>
                      <a:pt x="2142" y="236"/>
                      <a:pt x="2134" y="236"/>
                    </a:cubicBezTo>
                    <a:cubicBezTo>
                      <a:pt x="2126" y="236"/>
                      <a:pt x="2123" y="233"/>
                      <a:pt x="2136" y="219"/>
                    </a:cubicBezTo>
                    <a:close/>
                    <a:moveTo>
                      <a:pt x="2082" y="274"/>
                    </a:moveTo>
                    <a:lnTo>
                      <a:pt x="2082" y="274"/>
                    </a:lnTo>
                    <a:cubicBezTo>
                      <a:pt x="2081" y="274"/>
                      <a:pt x="2081" y="274"/>
                      <a:pt x="2080" y="275"/>
                    </a:cubicBezTo>
                    <a:lnTo>
                      <a:pt x="2080" y="275"/>
                    </a:lnTo>
                    <a:cubicBezTo>
                      <a:pt x="2081" y="274"/>
                      <a:pt x="2081" y="274"/>
                      <a:pt x="2082" y="274"/>
                    </a:cubicBezTo>
                    <a:close/>
                    <a:moveTo>
                      <a:pt x="2027" y="274"/>
                    </a:moveTo>
                    <a:lnTo>
                      <a:pt x="2010" y="291"/>
                    </a:lnTo>
                    <a:lnTo>
                      <a:pt x="2010" y="291"/>
                    </a:lnTo>
                    <a:cubicBezTo>
                      <a:pt x="2020" y="285"/>
                      <a:pt x="2029" y="279"/>
                      <a:pt x="2037" y="274"/>
                    </a:cubicBezTo>
                    <a:close/>
                    <a:moveTo>
                      <a:pt x="928" y="260"/>
                    </a:moveTo>
                    <a:lnTo>
                      <a:pt x="928" y="260"/>
                    </a:lnTo>
                    <a:cubicBezTo>
                      <a:pt x="883" y="270"/>
                      <a:pt x="835" y="282"/>
                      <a:pt x="803" y="294"/>
                    </a:cubicBezTo>
                    <a:lnTo>
                      <a:pt x="803" y="294"/>
                    </a:lnTo>
                    <a:cubicBezTo>
                      <a:pt x="901" y="278"/>
                      <a:pt x="935" y="267"/>
                      <a:pt x="928" y="260"/>
                    </a:cubicBezTo>
                    <a:close/>
                    <a:moveTo>
                      <a:pt x="1925" y="370"/>
                    </a:moveTo>
                    <a:cubicBezTo>
                      <a:pt x="1925" y="370"/>
                      <a:pt x="1925" y="370"/>
                      <a:pt x="1925" y="370"/>
                    </a:cubicBezTo>
                    <a:lnTo>
                      <a:pt x="1925" y="370"/>
                    </a:lnTo>
                    <a:cubicBezTo>
                      <a:pt x="1924" y="371"/>
                      <a:pt x="1924" y="371"/>
                      <a:pt x="1923" y="372"/>
                    </a:cubicBezTo>
                    <a:lnTo>
                      <a:pt x="1923" y="372"/>
                    </a:lnTo>
                    <a:cubicBezTo>
                      <a:pt x="1924" y="371"/>
                      <a:pt x="1924" y="370"/>
                      <a:pt x="1925" y="370"/>
                    </a:cubicBezTo>
                    <a:close/>
                    <a:moveTo>
                      <a:pt x="1950" y="352"/>
                    </a:moveTo>
                    <a:cubicBezTo>
                      <a:pt x="1945" y="358"/>
                      <a:pt x="1940" y="365"/>
                      <a:pt x="1934" y="373"/>
                    </a:cubicBezTo>
                    <a:lnTo>
                      <a:pt x="1934" y="373"/>
                    </a:lnTo>
                    <a:cubicBezTo>
                      <a:pt x="1934" y="373"/>
                      <a:pt x="1934" y="373"/>
                      <a:pt x="1933" y="373"/>
                    </a:cubicBezTo>
                    <a:cubicBezTo>
                      <a:pt x="1931" y="373"/>
                      <a:pt x="1926" y="375"/>
                      <a:pt x="1921" y="380"/>
                    </a:cubicBezTo>
                    <a:lnTo>
                      <a:pt x="1921" y="380"/>
                    </a:lnTo>
                    <a:cubicBezTo>
                      <a:pt x="1921" y="380"/>
                      <a:pt x="1921" y="380"/>
                      <a:pt x="1921" y="380"/>
                    </a:cubicBezTo>
                    <a:lnTo>
                      <a:pt x="1921" y="380"/>
                    </a:lnTo>
                    <a:cubicBezTo>
                      <a:pt x="1933" y="368"/>
                      <a:pt x="1943" y="358"/>
                      <a:pt x="1950" y="352"/>
                    </a:cubicBezTo>
                    <a:close/>
                    <a:moveTo>
                      <a:pt x="1557" y="329"/>
                    </a:moveTo>
                    <a:cubicBezTo>
                      <a:pt x="1461" y="349"/>
                      <a:pt x="1361" y="368"/>
                      <a:pt x="1260" y="384"/>
                    </a:cubicBezTo>
                    <a:cubicBezTo>
                      <a:pt x="1260" y="384"/>
                      <a:pt x="1404" y="336"/>
                      <a:pt x="1557" y="329"/>
                    </a:cubicBezTo>
                    <a:close/>
                    <a:moveTo>
                      <a:pt x="1926" y="384"/>
                    </a:moveTo>
                    <a:lnTo>
                      <a:pt x="1926" y="384"/>
                    </a:lnTo>
                    <a:cubicBezTo>
                      <a:pt x="1926" y="384"/>
                      <a:pt x="1925" y="385"/>
                      <a:pt x="1925" y="386"/>
                    </a:cubicBezTo>
                    <a:lnTo>
                      <a:pt x="1925" y="386"/>
                    </a:lnTo>
                    <a:cubicBezTo>
                      <a:pt x="1925" y="385"/>
                      <a:pt x="1925" y="384"/>
                      <a:pt x="1926" y="384"/>
                    </a:cubicBezTo>
                    <a:close/>
                    <a:moveTo>
                      <a:pt x="1917" y="367"/>
                    </a:moveTo>
                    <a:cubicBezTo>
                      <a:pt x="1917" y="367"/>
                      <a:pt x="1917" y="372"/>
                      <a:pt x="1917" y="380"/>
                    </a:cubicBezTo>
                    <a:lnTo>
                      <a:pt x="1917" y="380"/>
                    </a:lnTo>
                    <a:cubicBezTo>
                      <a:pt x="1915" y="383"/>
                      <a:pt x="1913" y="386"/>
                      <a:pt x="1912" y="387"/>
                    </a:cubicBezTo>
                    <a:lnTo>
                      <a:pt x="1912" y="387"/>
                    </a:lnTo>
                    <a:cubicBezTo>
                      <a:pt x="1915" y="373"/>
                      <a:pt x="1916" y="367"/>
                      <a:pt x="1917" y="367"/>
                    </a:cubicBezTo>
                    <a:close/>
                    <a:moveTo>
                      <a:pt x="1912" y="389"/>
                    </a:moveTo>
                    <a:cubicBezTo>
                      <a:pt x="1912" y="389"/>
                      <a:pt x="1912" y="389"/>
                      <a:pt x="1911" y="389"/>
                    </a:cubicBezTo>
                    <a:lnTo>
                      <a:pt x="1911" y="389"/>
                    </a:lnTo>
                    <a:cubicBezTo>
                      <a:pt x="1912" y="389"/>
                      <a:pt x="1912" y="389"/>
                      <a:pt x="1912" y="389"/>
                    </a:cubicBezTo>
                    <a:lnTo>
                      <a:pt x="1912" y="389"/>
                    </a:lnTo>
                    <a:cubicBezTo>
                      <a:pt x="1912" y="389"/>
                      <a:pt x="1912" y="389"/>
                      <a:pt x="1912" y="389"/>
                    </a:cubicBezTo>
                    <a:close/>
                    <a:moveTo>
                      <a:pt x="1918" y="388"/>
                    </a:moveTo>
                    <a:lnTo>
                      <a:pt x="1918" y="388"/>
                    </a:lnTo>
                    <a:cubicBezTo>
                      <a:pt x="1918" y="391"/>
                      <a:pt x="1919" y="393"/>
                      <a:pt x="1919" y="393"/>
                    </a:cubicBezTo>
                    <a:lnTo>
                      <a:pt x="1919" y="393"/>
                    </a:lnTo>
                    <a:cubicBezTo>
                      <a:pt x="1917" y="397"/>
                      <a:pt x="1914" y="401"/>
                      <a:pt x="1911" y="405"/>
                    </a:cubicBezTo>
                    <a:lnTo>
                      <a:pt x="1911" y="405"/>
                    </a:lnTo>
                    <a:cubicBezTo>
                      <a:pt x="1913" y="398"/>
                      <a:pt x="1916" y="393"/>
                      <a:pt x="1918" y="388"/>
                    </a:cubicBezTo>
                    <a:close/>
                    <a:moveTo>
                      <a:pt x="670" y="440"/>
                    </a:moveTo>
                    <a:lnTo>
                      <a:pt x="670" y="440"/>
                    </a:lnTo>
                    <a:cubicBezTo>
                      <a:pt x="598" y="447"/>
                      <a:pt x="489" y="464"/>
                      <a:pt x="329" y="493"/>
                    </a:cubicBezTo>
                    <a:cubicBezTo>
                      <a:pt x="620" y="467"/>
                      <a:pt x="655" y="453"/>
                      <a:pt x="670" y="440"/>
                    </a:cubicBezTo>
                    <a:close/>
                    <a:moveTo>
                      <a:pt x="2345" y="150"/>
                    </a:moveTo>
                    <a:lnTo>
                      <a:pt x="2345" y="150"/>
                    </a:lnTo>
                    <a:cubicBezTo>
                      <a:pt x="2344" y="150"/>
                      <a:pt x="2302" y="162"/>
                      <a:pt x="2239" y="180"/>
                    </a:cubicBezTo>
                    <a:lnTo>
                      <a:pt x="2239" y="180"/>
                    </a:lnTo>
                    <a:cubicBezTo>
                      <a:pt x="2270" y="164"/>
                      <a:pt x="2246" y="164"/>
                      <a:pt x="2246" y="164"/>
                    </a:cubicBezTo>
                    <a:lnTo>
                      <a:pt x="2205" y="164"/>
                    </a:lnTo>
                    <a:cubicBezTo>
                      <a:pt x="2222" y="159"/>
                      <a:pt x="2231" y="156"/>
                      <a:pt x="2230" y="156"/>
                    </a:cubicBezTo>
                    <a:lnTo>
                      <a:pt x="2230" y="156"/>
                    </a:lnTo>
                    <a:cubicBezTo>
                      <a:pt x="2230" y="156"/>
                      <a:pt x="2220" y="159"/>
                      <a:pt x="2201" y="164"/>
                    </a:cubicBezTo>
                    <a:lnTo>
                      <a:pt x="2191" y="164"/>
                    </a:lnTo>
                    <a:lnTo>
                      <a:pt x="2187" y="169"/>
                    </a:lnTo>
                    <a:lnTo>
                      <a:pt x="2187" y="169"/>
                    </a:lnTo>
                    <a:cubicBezTo>
                      <a:pt x="2147" y="173"/>
                      <a:pt x="2093" y="180"/>
                      <a:pt x="2036" y="188"/>
                    </a:cubicBezTo>
                    <a:lnTo>
                      <a:pt x="2036" y="188"/>
                    </a:lnTo>
                    <a:cubicBezTo>
                      <a:pt x="2070" y="185"/>
                      <a:pt x="2115" y="180"/>
                      <a:pt x="2173" y="173"/>
                    </a:cubicBezTo>
                    <a:lnTo>
                      <a:pt x="2173" y="173"/>
                    </a:lnTo>
                    <a:cubicBezTo>
                      <a:pt x="2159" y="178"/>
                      <a:pt x="2141" y="183"/>
                      <a:pt x="2120" y="190"/>
                    </a:cubicBezTo>
                    <a:lnTo>
                      <a:pt x="2120" y="190"/>
                    </a:lnTo>
                    <a:cubicBezTo>
                      <a:pt x="2143" y="183"/>
                      <a:pt x="2163" y="177"/>
                      <a:pt x="2180" y="172"/>
                    </a:cubicBezTo>
                    <a:lnTo>
                      <a:pt x="2180" y="172"/>
                    </a:lnTo>
                    <a:cubicBezTo>
                      <a:pt x="2181" y="172"/>
                      <a:pt x="2183" y="172"/>
                      <a:pt x="2184" y="172"/>
                    </a:cubicBezTo>
                    <a:lnTo>
                      <a:pt x="2184" y="172"/>
                    </a:lnTo>
                    <a:lnTo>
                      <a:pt x="2151" y="205"/>
                    </a:lnTo>
                    <a:lnTo>
                      <a:pt x="2151" y="205"/>
                    </a:lnTo>
                    <a:cubicBezTo>
                      <a:pt x="2154" y="204"/>
                      <a:pt x="2157" y="203"/>
                      <a:pt x="2160" y="202"/>
                    </a:cubicBezTo>
                    <a:lnTo>
                      <a:pt x="2160" y="202"/>
                    </a:lnTo>
                    <a:cubicBezTo>
                      <a:pt x="2156" y="204"/>
                      <a:pt x="2153" y="205"/>
                      <a:pt x="2149" y="207"/>
                    </a:cubicBezTo>
                    <a:lnTo>
                      <a:pt x="2149" y="207"/>
                    </a:lnTo>
                    <a:lnTo>
                      <a:pt x="2151" y="205"/>
                    </a:lnTo>
                    <a:lnTo>
                      <a:pt x="2151" y="205"/>
                    </a:lnTo>
                    <a:cubicBezTo>
                      <a:pt x="2064" y="228"/>
                      <a:pt x="1960" y="255"/>
                      <a:pt x="1863" y="274"/>
                    </a:cubicBezTo>
                    <a:cubicBezTo>
                      <a:pt x="1977" y="236"/>
                      <a:pt x="2061" y="209"/>
                      <a:pt x="2120" y="190"/>
                    </a:cubicBezTo>
                    <a:lnTo>
                      <a:pt x="2120" y="190"/>
                    </a:lnTo>
                    <a:cubicBezTo>
                      <a:pt x="2100" y="196"/>
                      <a:pt x="2078" y="202"/>
                      <a:pt x="2053" y="209"/>
                    </a:cubicBezTo>
                    <a:lnTo>
                      <a:pt x="2053" y="209"/>
                    </a:lnTo>
                    <a:cubicBezTo>
                      <a:pt x="2059" y="206"/>
                      <a:pt x="2056" y="206"/>
                      <a:pt x="2047" y="206"/>
                    </a:cubicBezTo>
                    <a:cubicBezTo>
                      <a:pt x="2013" y="206"/>
                      <a:pt x="1890" y="219"/>
                      <a:pt x="1863" y="219"/>
                    </a:cubicBezTo>
                    <a:cubicBezTo>
                      <a:pt x="1812" y="245"/>
                      <a:pt x="1760" y="258"/>
                      <a:pt x="1715" y="271"/>
                    </a:cubicBezTo>
                    <a:lnTo>
                      <a:pt x="1715" y="271"/>
                    </a:lnTo>
                    <a:cubicBezTo>
                      <a:pt x="1906" y="239"/>
                      <a:pt x="2000" y="222"/>
                      <a:pt x="2037" y="213"/>
                    </a:cubicBezTo>
                    <a:lnTo>
                      <a:pt x="2037" y="213"/>
                    </a:lnTo>
                    <a:cubicBezTo>
                      <a:pt x="1923" y="245"/>
                      <a:pt x="1768" y="284"/>
                      <a:pt x="1598" y="321"/>
                    </a:cubicBezTo>
                    <a:lnTo>
                      <a:pt x="1598" y="321"/>
                    </a:lnTo>
                    <a:cubicBezTo>
                      <a:pt x="1627" y="297"/>
                      <a:pt x="1668" y="285"/>
                      <a:pt x="1715" y="271"/>
                    </a:cubicBezTo>
                    <a:lnTo>
                      <a:pt x="1715" y="271"/>
                    </a:lnTo>
                    <a:cubicBezTo>
                      <a:pt x="1710" y="272"/>
                      <a:pt x="1704" y="273"/>
                      <a:pt x="1698" y="274"/>
                    </a:cubicBezTo>
                    <a:cubicBezTo>
                      <a:pt x="1545" y="274"/>
                      <a:pt x="1819" y="221"/>
                      <a:pt x="2036" y="188"/>
                    </a:cubicBezTo>
                    <a:lnTo>
                      <a:pt x="2036" y="188"/>
                    </a:lnTo>
                    <a:cubicBezTo>
                      <a:pt x="1982" y="194"/>
                      <a:pt x="1954" y="197"/>
                      <a:pt x="1945" y="197"/>
                    </a:cubicBezTo>
                    <a:cubicBezTo>
                      <a:pt x="1907" y="197"/>
                      <a:pt x="2183" y="156"/>
                      <a:pt x="2119" y="156"/>
                    </a:cubicBezTo>
                    <a:cubicBezTo>
                      <a:pt x="2080" y="156"/>
                      <a:pt x="1916" y="171"/>
                      <a:pt x="1479" y="219"/>
                    </a:cubicBezTo>
                    <a:cubicBezTo>
                      <a:pt x="1479" y="219"/>
                      <a:pt x="1205" y="274"/>
                      <a:pt x="1260" y="274"/>
                    </a:cubicBezTo>
                    <a:cubicBezTo>
                      <a:pt x="1096" y="274"/>
                      <a:pt x="822" y="329"/>
                      <a:pt x="767" y="329"/>
                    </a:cubicBezTo>
                    <a:cubicBezTo>
                      <a:pt x="755" y="317"/>
                      <a:pt x="772" y="305"/>
                      <a:pt x="803" y="294"/>
                    </a:cubicBezTo>
                    <a:lnTo>
                      <a:pt x="803" y="294"/>
                    </a:lnTo>
                    <a:cubicBezTo>
                      <a:pt x="743" y="303"/>
                      <a:pt x="660" y="315"/>
                      <a:pt x="548" y="329"/>
                    </a:cubicBezTo>
                    <a:cubicBezTo>
                      <a:pt x="680" y="329"/>
                      <a:pt x="601" y="399"/>
                      <a:pt x="760" y="399"/>
                    </a:cubicBezTo>
                    <a:cubicBezTo>
                      <a:pt x="781" y="399"/>
                      <a:pt x="807" y="398"/>
                      <a:pt x="838" y="395"/>
                    </a:cubicBezTo>
                    <a:lnTo>
                      <a:pt x="838" y="395"/>
                    </a:lnTo>
                    <a:cubicBezTo>
                      <a:pt x="679" y="416"/>
                      <a:pt x="683" y="428"/>
                      <a:pt x="670" y="440"/>
                    </a:cubicBezTo>
                    <a:lnTo>
                      <a:pt x="670" y="440"/>
                    </a:lnTo>
                    <a:cubicBezTo>
                      <a:pt x="705" y="436"/>
                      <a:pt x="731" y="434"/>
                      <a:pt x="750" y="434"/>
                    </a:cubicBezTo>
                    <a:cubicBezTo>
                      <a:pt x="899" y="434"/>
                      <a:pt x="618" y="535"/>
                      <a:pt x="677" y="535"/>
                    </a:cubicBezTo>
                    <a:cubicBezTo>
                      <a:pt x="713" y="535"/>
                      <a:pt x="870" y="499"/>
                      <a:pt x="1315" y="384"/>
                    </a:cubicBezTo>
                    <a:lnTo>
                      <a:pt x="1315" y="384"/>
                    </a:lnTo>
                    <a:cubicBezTo>
                      <a:pt x="1166" y="447"/>
                      <a:pt x="1149" y="462"/>
                      <a:pt x="1165" y="462"/>
                    </a:cubicBezTo>
                    <a:cubicBezTo>
                      <a:pt x="1178" y="462"/>
                      <a:pt x="1213" y="452"/>
                      <a:pt x="1216" y="452"/>
                    </a:cubicBezTo>
                    <a:lnTo>
                      <a:pt x="1216" y="452"/>
                    </a:lnTo>
                    <a:cubicBezTo>
                      <a:pt x="1219" y="452"/>
                      <a:pt x="1193" y="461"/>
                      <a:pt x="1096" y="493"/>
                    </a:cubicBezTo>
                    <a:cubicBezTo>
                      <a:pt x="932" y="548"/>
                      <a:pt x="932" y="548"/>
                      <a:pt x="877" y="548"/>
                    </a:cubicBezTo>
                    <a:cubicBezTo>
                      <a:pt x="828" y="568"/>
                      <a:pt x="817" y="575"/>
                      <a:pt x="830" y="575"/>
                    </a:cubicBezTo>
                    <a:cubicBezTo>
                      <a:pt x="865" y="575"/>
                      <a:pt x="1088" y="515"/>
                      <a:pt x="1114" y="515"/>
                    </a:cubicBezTo>
                    <a:cubicBezTo>
                      <a:pt x="1130" y="515"/>
                      <a:pt x="1077" y="536"/>
                      <a:pt x="877" y="603"/>
                    </a:cubicBezTo>
                    <a:cubicBezTo>
                      <a:pt x="856" y="624"/>
                      <a:pt x="857" y="633"/>
                      <a:pt x="875" y="633"/>
                    </a:cubicBezTo>
                    <a:cubicBezTo>
                      <a:pt x="952" y="633"/>
                      <a:pt x="1333" y="472"/>
                      <a:pt x="1644" y="384"/>
                    </a:cubicBezTo>
                    <a:lnTo>
                      <a:pt x="1644" y="384"/>
                    </a:lnTo>
                    <a:cubicBezTo>
                      <a:pt x="1504" y="430"/>
                      <a:pt x="1364" y="516"/>
                      <a:pt x="956" y="675"/>
                    </a:cubicBezTo>
                    <a:lnTo>
                      <a:pt x="956" y="675"/>
                    </a:lnTo>
                    <a:cubicBezTo>
                      <a:pt x="1345" y="534"/>
                      <a:pt x="1142" y="642"/>
                      <a:pt x="1424" y="548"/>
                    </a:cubicBezTo>
                    <a:cubicBezTo>
                      <a:pt x="1479" y="493"/>
                      <a:pt x="1589" y="438"/>
                      <a:pt x="1863" y="329"/>
                    </a:cubicBezTo>
                    <a:lnTo>
                      <a:pt x="1863" y="329"/>
                    </a:lnTo>
                    <a:cubicBezTo>
                      <a:pt x="1852" y="334"/>
                      <a:pt x="1848" y="336"/>
                      <a:pt x="1849" y="336"/>
                    </a:cubicBezTo>
                    <a:cubicBezTo>
                      <a:pt x="1855" y="336"/>
                      <a:pt x="2064" y="242"/>
                      <a:pt x="2149" y="207"/>
                    </a:cubicBezTo>
                    <a:lnTo>
                      <a:pt x="2149" y="207"/>
                    </a:lnTo>
                    <a:lnTo>
                      <a:pt x="2136" y="219"/>
                    </a:lnTo>
                    <a:cubicBezTo>
                      <a:pt x="2159" y="208"/>
                      <a:pt x="2173" y="201"/>
                      <a:pt x="2180" y="197"/>
                    </a:cubicBezTo>
                    <a:lnTo>
                      <a:pt x="2180" y="197"/>
                    </a:lnTo>
                    <a:cubicBezTo>
                      <a:pt x="2201" y="191"/>
                      <a:pt x="2221" y="185"/>
                      <a:pt x="2239" y="180"/>
                    </a:cubicBezTo>
                    <a:lnTo>
                      <a:pt x="2239" y="180"/>
                    </a:lnTo>
                    <a:cubicBezTo>
                      <a:pt x="2223" y="188"/>
                      <a:pt x="2192" y="201"/>
                      <a:pt x="2136" y="219"/>
                    </a:cubicBezTo>
                    <a:cubicBezTo>
                      <a:pt x="2301" y="164"/>
                      <a:pt x="2301" y="164"/>
                      <a:pt x="2301" y="164"/>
                    </a:cubicBezTo>
                    <a:cubicBezTo>
                      <a:pt x="2332" y="154"/>
                      <a:pt x="2346" y="150"/>
                      <a:pt x="2345" y="150"/>
                    </a:cubicBezTo>
                    <a:close/>
                    <a:moveTo>
                      <a:pt x="1771" y="559"/>
                    </a:moveTo>
                    <a:cubicBezTo>
                      <a:pt x="1735" y="602"/>
                      <a:pt x="1693" y="653"/>
                      <a:pt x="1644" y="712"/>
                    </a:cubicBezTo>
                    <a:cubicBezTo>
                      <a:pt x="1738" y="608"/>
                      <a:pt x="1772" y="565"/>
                      <a:pt x="1771" y="559"/>
                    </a:cubicBezTo>
                    <a:close/>
                    <a:moveTo>
                      <a:pt x="956" y="675"/>
                    </a:moveTo>
                    <a:lnTo>
                      <a:pt x="956" y="675"/>
                    </a:lnTo>
                    <a:cubicBezTo>
                      <a:pt x="892" y="699"/>
                      <a:pt x="813" y="728"/>
                      <a:pt x="712" y="767"/>
                    </a:cubicBezTo>
                    <a:cubicBezTo>
                      <a:pt x="803" y="734"/>
                      <a:pt x="884" y="704"/>
                      <a:pt x="956" y="675"/>
                    </a:cubicBezTo>
                    <a:close/>
                    <a:moveTo>
                      <a:pt x="1757" y="759"/>
                    </a:moveTo>
                    <a:cubicBezTo>
                      <a:pt x="1708" y="874"/>
                      <a:pt x="1663" y="984"/>
                      <a:pt x="1644" y="1041"/>
                    </a:cubicBezTo>
                    <a:cubicBezTo>
                      <a:pt x="1618" y="1084"/>
                      <a:pt x="1605" y="1101"/>
                      <a:pt x="1602" y="1101"/>
                    </a:cubicBezTo>
                    <a:cubicBezTo>
                      <a:pt x="1590" y="1101"/>
                      <a:pt x="1741" y="793"/>
                      <a:pt x="1740" y="793"/>
                    </a:cubicBezTo>
                    <a:lnTo>
                      <a:pt x="1740" y="793"/>
                    </a:lnTo>
                    <a:cubicBezTo>
                      <a:pt x="1740" y="793"/>
                      <a:pt x="1728" y="817"/>
                      <a:pt x="1698" y="877"/>
                    </a:cubicBezTo>
                    <a:cubicBezTo>
                      <a:pt x="1720" y="834"/>
                      <a:pt x="1739" y="795"/>
                      <a:pt x="1757" y="759"/>
                    </a:cubicBezTo>
                    <a:close/>
                    <a:moveTo>
                      <a:pt x="2045" y="274"/>
                    </a:moveTo>
                    <a:lnTo>
                      <a:pt x="2045" y="274"/>
                    </a:lnTo>
                    <a:cubicBezTo>
                      <a:pt x="2033" y="280"/>
                      <a:pt x="2019" y="288"/>
                      <a:pt x="2004" y="297"/>
                    </a:cubicBezTo>
                    <a:lnTo>
                      <a:pt x="2004" y="297"/>
                    </a:lnTo>
                    <a:lnTo>
                      <a:pt x="2010" y="291"/>
                    </a:lnTo>
                    <a:lnTo>
                      <a:pt x="2010" y="291"/>
                    </a:lnTo>
                    <a:cubicBezTo>
                      <a:pt x="1995" y="301"/>
                      <a:pt x="1978" y="311"/>
                      <a:pt x="1959" y="323"/>
                    </a:cubicBezTo>
                    <a:lnTo>
                      <a:pt x="1959" y="323"/>
                    </a:lnTo>
                    <a:cubicBezTo>
                      <a:pt x="1975" y="314"/>
                      <a:pt x="1990" y="305"/>
                      <a:pt x="2004" y="297"/>
                    </a:cubicBezTo>
                    <a:lnTo>
                      <a:pt x="2004" y="297"/>
                    </a:lnTo>
                    <a:lnTo>
                      <a:pt x="1990" y="311"/>
                    </a:lnTo>
                    <a:lnTo>
                      <a:pt x="1990" y="311"/>
                    </a:lnTo>
                    <a:cubicBezTo>
                      <a:pt x="1982" y="314"/>
                      <a:pt x="1974" y="318"/>
                      <a:pt x="1966" y="322"/>
                    </a:cubicBezTo>
                    <a:lnTo>
                      <a:pt x="1966" y="322"/>
                    </a:lnTo>
                    <a:cubicBezTo>
                      <a:pt x="1966" y="322"/>
                      <a:pt x="1966" y="322"/>
                      <a:pt x="1966" y="322"/>
                    </a:cubicBezTo>
                    <a:lnTo>
                      <a:pt x="1966" y="322"/>
                    </a:lnTo>
                    <a:cubicBezTo>
                      <a:pt x="1966" y="322"/>
                      <a:pt x="1966" y="322"/>
                      <a:pt x="1965" y="322"/>
                    </a:cubicBezTo>
                    <a:lnTo>
                      <a:pt x="1965" y="322"/>
                    </a:lnTo>
                    <a:cubicBezTo>
                      <a:pt x="1965" y="322"/>
                      <a:pt x="1966" y="322"/>
                      <a:pt x="1966" y="322"/>
                    </a:cubicBezTo>
                    <a:lnTo>
                      <a:pt x="1966" y="322"/>
                    </a:lnTo>
                    <a:cubicBezTo>
                      <a:pt x="1965" y="322"/>
                      <a:pt x="1964" y="324"/>
                      <a:pt x="1962" y="327"/>
                    </a:cubicBezTo>
                    <a:lnTo>
                      <a:pt x="1962" y="327"/>
                    </a:lnTo>
                    <a:cubicBezTo>
                      <a:pt x="1965" y="326"/>
                      <a:pt x="1968" y="324"/>
                      <a:pt x="1972" y="323"/>
                    </a:cubicBezTo>
                    <a:lnTo>
                      <a:pt x="1972" y="323"/>
                    </a:lnTo>
                    <a:cubicBezTo>
                      <a:pt x="1968" y="325"/>
                      <a:pt x="1964" y="328"/>
                      <a:pt x="1959" y="330"/>
                    </a:cubicBezTo>
                    <a:lnTo>
                      <a:pt x="1959" y="330"/>
                    </a:lnTo>
                    <a:cubicBezTo>
                      <a:pt x="1960" y="329"/>
                      <a:pt x="1961" y="328"/>
                      <a:pt x="1962" y="327"/>
                    </a:cubicBezTo>
                    <a:lnTo>
                      <a:pt x="1962" y="327"/>
                    </a:lnTo>
                    <a:cubicBezTo>
                      <a:pt x="1961" y="327"/>
                      <a:pt x="1961" y="327"/>
                      <a:pt x="1960" y="328"/>
                    </a:cubicBezTo>
                    <a:lnTo>
                      <a:pt x="1960" y="328"/>
                    </a:lnTo>
                    <a:cubicBezTo>
                      <a:pt x="1963" y="325"/>
                      <a:pt x="1964" y="323"/>
                      <a:pt x="1965" y="322"/>
                    </a:cubicBezTo>
                    <a:lnTo>
                      <a:pt x="1965" y="322"/>
                    </a:lnTo>
                    <a:cubicBezTo>
                      <a:pt x="1960" y="324"/>
                      <a:pt x="1955" y="327"/>
                      <a:pt x="1949" y="329"/>
                    </a:cubicBezTo>
                    <a:lnTo>
                      <a:pt x="1949" y="329"/>
                    </a:lnTo>
                    <a:cubicBezTo>
                      <a:pt x="1953" y="327"/>
                      <a:pt x="1956" y="325"/>
                      <a:pt x="1959" y="323"/>
                    </a:cubicBezTo>
                    <a:lnTo>
                      <a:pt x="1959" y="323"/>
                    </a:lnTo>
                    <a:cubicBezTo>
                      <a:pt x="1955" y="326"/>
                      <a:pt x="1951" y="328"/>
                      <a:pt x="1947" y="330"/>
                    </a:cubicBezTo>
                    <a:lnTo>
                      <a:pt x="1947" y="330"/>
                    </a:lnTo>
                    <a:cubicBezTo>
                      <a:pt x="1920" y="343"/>
                      <a:pt x="1900" y="352"/>
                      <a:pt x="1902" y="352"/>
                    </a:cubicBezTo>
                    <a:cubicBezTo>
                      <a:pt x="1903" y="352"/>
                      <a:pt x="1911" y="349"/>
                      <a:pt x="1928" y="341"/>
                    </a:cubicBezTo>
                    <a:lnTo>
                      <a:pt x="1928" y="341"/>
                    </a:lnTo>
                    <a:cubicBezTo>
                      <a:pt x="1905" y="356"/>
                      <a:pt x="1879" y="371"/>
                      <a:pt x="1853" y="387"/>
                    </a:cubicBezTo>
                    <a:lnTo>
                      <a:pt x="1853" y="387"/>
                    </a:lnTo>
                    <a:cubicBezTo>
                      <a:pt x="1856" y="386"/>
                      <a:pt x="1859" y="385"/>
                      <a:pt x="1863" y="384"/>
                    </a:cubicBezTo>
                    <a:cubicBezTo>
                      <a:pt x="1889" y="367"/>
                      <a:pt x="1912" y="353"/>
                      <a:pt x="1933" y="339"/>
                    </a:cubicBezTo>
                    <a:lnTo>
                      <a:pt x="1933" y="339"/>
                    </a:lnTo>
                    <a:cubicBezTo>
                      <a:pt x="1941" y="336"/>
                      <a:pt x="1950" y="332"/>
                      <a:pt x="1960" y="328"/>
                    </a:cubicBezTo>
                    <a:lnTo>
                      <a:pt x="1960" y="328"/>
                    </a:lnTo>
                    <a:cubicBezTo>
                      <a:pt x="1959" y="329"/>
                      <a:pt x="1958" y="330"/>
                      <a:pt x="1956" y="332"/>
                    </a:cubicBezTo>
                    <a:lnTo>
                      <a:pt x="1956" y="332"/>
                    </a:lnTo>
                    <a:cubicBezTo>
                      <a:pt x="1883" y="377"/>
                      <a:pt x="1771" y="443"/>
                      <a:pt x="1599" y="538"/>
                    </a:cubicBezTo>
                    <a:lnTo>
                      <a:pt x="1599" y="538"/>
                    </a:lnTo>
                    <a:cubicBezTo>
                      <a:pt x="1679" y="492"/>
                      <a:pt x="1770" y="436"/>
                      <a:pt x="1853" y="387"/>
                    </a:cubicBezTo>
                    <a:lnTo>
                      <a:pt x="1853" y="387"/>
                    </a:lnTo>
                    <a:cubicBezTo>
                      <a:pt x="1535" y="493"/>
                      <a:pt x="1583" y="495"/>
                      <a:pt x="1041" y="712"/>
                    </a:cubicBezTo>
                    <a:cubicBezTo>
                      <a:pt x="1018" y="735"/>
                      <a:pt x="1033" y="748"/>
                      <a:pt x="1078" y="748"/>
                    </a:cubicBezTo>
                    <a:cubicBezTo>
                      <a:pt x="1141" y="748"/>
                      <a:pt x="1264" y="722"/>
                      <a:pt x="1424" y="657"/>
                    </a:cubicBezTo>
                    <a:lnTo>
                      <a:pt x="1424" y="657"/>
                    </a:lnTo>
                    <a:cubicBezTo>
                      <a:pt x="1370" y="712"/>
                      <a:pt x="1096" y="822"/>
                      <a:pt x="1041" y="877"/>
                    </a:cubicBezTo>
                    <a:cubicBezTo>
                      <a:pt x="998" y="911"/>
                      <a:pt x="987" y="925"/>
                      <a:pt x="999" y="925"/>
                    </a:cubicBezTo>
                    <a:cubicBezTo>
                      <a:pt x="1033" y="925"/>
                      <a:pt x="1265" y="799"/>
                      <a:pt x="1415" y="711"/>
                    </a:cubicBezTo>
                    <a:lnTo>
                      <a:pt x="1415" y="711"/>
                    </a:lnTo>
                    <a:lnTo>
                      <a:pt x="1151" y="931"/>
                    </a:lnTo>
                    <a:cubicBezTo>
                      <a:pt x="1277" y="836"/>
                      <a:pt x="1326" y="805"/>
                      <a:pt x="1338" y="805"/>
                    </a:cubicBezTo>
                    <a:cubicBezTo>
                      <a:pt x="1361" y="805"/>
                      <a:pt x="1254" y="915"/>
                      <a:pt x="1288" y="915"/>
                    </a:cubicBezTo>
                    <a:cubicBezTo>
                      <a:pt x="1299" y="915"/>
                      <a:pt x="1324" y="904"/>
                      <a:pt x="1370" y="877"/>
                    </a:cubicBezTo>
                    <a:cubicBezTo>
                      <a:pt x="1533" y="768"/>
                      <a:pt x="1642" y="659"/>
                      <a:pt x="1751" y="550"/>
                    </a:cubicBezTo>
                    <a:lnTo>
                      <a:pt x="1751" y="550"/>
                    </a:lnTo>
                    <a:cubicBezTo>
                      <a:pt x="1548" y="753"/>
                      <a:pt x="1480" y="821"/>
                      <a:pt x="1481" y="821"/>
                    </a:cubicBezTo>
                    <a:cubicBezTo>
                      <a:pt x="1483" y="821"/>
                      <a:pt x="1752" y="558"/>
                      <a:pt x="1770" y="558"/>
                    </a:cubicBezTo>
                    <a:cubicBezTo>
                      <a:pt x="1771" y="558"/>
                      <a:pt x="1771" y="559"/>
                      <a:pt x="1771" y="559"/>
                    </a:cubicBezTo>
                    <a:lnTo>
                      <a:pt x="1771" y="559"/>
                    </a:lnTo>
                    <a:cubicBezTo>
                      <a:pt x="1836" y="480"/>
                      <a:pt x="1881" y="426"/>
                      <a:pt x="1911" y="389"/>
                    </a:cubicBezTo>
                    <a:lnTo>
                      <a:pt x="1911" y="389"/>
                    </a:lnTo>
                    <a:cubicBezTo>
                      <a:pt x="1910" y="394"/>
                      <a:pt x="1909" y="401"/>
                      <a:pt x="1908" y="408"/>
                    </a:cubicBezTo>
                    <a:lnTo>
                      <a:pt x="1908" y="408"/>
                    </a:lnTo>
                    <a:cubicBezTo>
                      <a:pt x="1909" y="407"/>
                      <a:pt x="1910" y="406"/>
                      <a:pt x="1911" y="405"/>
                    </a:cubicBezTo>
                    <a:lnTo>
                      <a:pt x="1911" y="405"/>
                    </a:lnTo>
                    <a:cubicBezTo>
                      <a:pt x="1910" y="407"/>
                      <a:pt x="1908" y="410"/>
                      <a:pt x="1907" y="413"/>
                    </a:cubicBezTo>
                    <a:lnTo>
                      <a:pt x="1907" y="413"/>
                    </a:lnTo>
                    <a:cubicBezTo>
                      <a:pt x="1907" y="412"/>
                      <a:pt x="1908" y="410"/>
                      <a:pt x="1908" y="408"/>
                    </a:cubicBezTo>
                    <a:lnTo>
                      <a:pt x="1908" y="408"/>
                    </a:lnTo>
                    <a:cubicBezTo>
                      <a:pt x="1776" y="585"/>
                      <a:pt x="1444" y="1003"/>
                      <a:pt x="1260" y="1150"/>
                    </a:cubicBezTo>
                    <a:cubicBezTo>
                      <a:pt x="1351" y="1077"/>
                      <a:pt x="1388" y="1065"/>
                      <a:pt x="1408" y="1065"/>
                    </a:cubicBezTo>
                    <a:cubicBezTo>
                      <a:pt x="1418" y="1065"/>
                      <a:pt x="1424" y="1068"/>
                      <a:pt x="1431" y="1068"/>
                    </a:cubicBezTo>
                    <a:cubicBezTo>
                      <a:pt x="1452" y="1068"/>
                      <a:pt x="1479" y="1041"/>
                      <a:pt x="1643" y="822"/>
                    </a:cubicBezTo>
                    <a:lnTo>
                      <a:pt x="1643" y="822"/>
                    </a:lnTo>
                    <a:lnTo>
                      <a:pt x="1315" y="1260"/>
                    </a:lnTo>
                    <a:cubicBezTo>
                      <a:pt x="1315" y="1265"/>
                      <a:pt x="1317" y="1268"/>
                      <a:pt x="1320" y="1268"/>
                    </a:cubicBezTo>
                    <a:cubicBezTo>
                      <a:pt x="1369" y="1268"/>
                      <a:pt x="1783" y="627"/>
                      <a:pt x="1797" y="627"/>
                    </a:cubicBezTo>
                    <a:lnTo>
                      <a:pt x="1797" y="627"/>
                    </a:lnTo>
                    <a:cubicBezTo>
                      <a:pt x="1800" y="627"/>
                      <a:pt x="1787" y="652"/>
                      <a:pt x="1753" y="712"/>
                    </a:cubicBezTo>
                    <a:lnTo>
                      <a:pt x="1534" y="1041"/>
                    </a:lnTo>
                    <a:cubicBezTo>
                      <a:pt x="1569" y="1041"/>
                      <a:pt x="1581" y="1327"/>
                      <a:pt x="1642" y="1327"/>
                    </a:cubicBezTo>
                    <a:cubicBezTo>
                      <a:pt x="1677" y="1327"/>
                      <a:pt x="1728" y="1232"/>
                      <a:pt x="1808" y="931"/>
                    </a:cubicBezTo>
                    <a:cubicBezTo>
                      <a:pt x="1841" y="764"/>
                      <a:pt x="1865" y="643"/>
                      <a:pt x="1881" y="557"/>
                    </a:cubicBezTo>
                    <a:lnTo>
                      <a:pt x="1881" y="557"/>
                    </a:lnTo>
                    <a:cubicBezTo>
                      <a:pt x="1918" y="471"/>
                      <a:pt x="1939" y="408"/>
                      <a:pt x="1939" y="384"/>
                    </a:cubicBezTo>
                    <a:lnTo>
                      <a:pt x="1972" y="384"/>
                    </a:lnTo>
                    <a:cubicBezTo>
                      <a:pt x="1936" y="384"/>
                      <a:pt x="1972" y="335"/>
                      <a:pt x="1968" y="335"/>
                    </a:cubicBezTo>
                    <a:lnTo>
                      <a:pt x="1968" y="335"/>
                    </a:lnTo>
                    <a:cubicBezTo>
                      <a:pt x="1967" y="335"/>
                      <a:pt x="1962" y="339"/>
                      <a:pt x="1950" y="352"/>
                    </a:cubicBezTo>
                    <a:lnTo>
                      <a:pt x="1950" y="352"/>
                    </a:lnTo>
                    <a:cubicBezTo>
                      <a:pt x="1950" y="351"/>
                      <a:pt x="1950" y="351"/>
                      <a:pt x="1950" y="351"/>
                    </a:cubicBezTo>
                    <a:lnTo>
                      <a:pt x="1950" y="351"/>
                    </a:lnTo>
                    <a:cubicBezTo>
                      <a:pt x="1942" y="359"/>
                      <a:pt x="1932" y="368"/>
                      <a:pt x="1921" y="380"/>
                    </a:cubicBezTo>
                    <a:lnTo>
                      <a:pt x="1921" y="380"/>
                    </a:lnTo>
                    <a:cubicBezTo>
                      <a:pt x="1921" y="379"/>
                      <a:pt x="1922" y="379"/>
                      <a:pt x="1922" y="378"/>
                    </a:cubicBezTo>
                    <a:lnTo>
                      <a:pt x="1922" y="378"/>
                    </a:lnTo>
                    <a:cubicBezTo>
                      <a:pt x="1920" y="380"/>
                      <a:pt x="1919" y="382"/>
                      <a:pt x="1917" y="384"/>
                    </a:cubicBezTo>
                    <a:cubicBezTo>
                      <a:pt x="1919" y="382"/>
                      <a:pt x="1920" y="381"/>
                      <a:pt x="1921" y="380"/>
                    </a:cubicBezTo>
                    <a:lnTo>
                      <a:pt x="1921" y="380"/>
                    </a:lnTo>
                    <a:cubicBezTo>
                      <a:pt x="1921" y="381"/>
                      <a:pt x="1920" y="382"/>
                      <a:pt x="1920" y="384"/>
                    </a:cubicBezTo>
                    <a:lnTo>
                      <a:pt x="1924" y="384"/>
                    </a:lnTo>
                    <a:cubicBezTo>
                      <a:pt x="1923" y="385"/>
                      <a:pt x="1922" y="388"/>
                      <a:pt x="1921" y="391"/>
                    </a:cubicBezTo>
                    <a:lnTo>
                      <a:pt x="1921" y="391"/>
                    </a:lnTo>
                    <a:cubicBezTo>
                      <a:pt x="1920" y="392"/>
                      <a:pt x="1920" y="392"/>
                      <a:pt x="1920" y="393"/>
                    </a:cubicBezTo>
                    <a:lnTo>
                      <a:pt x="1920" y="393"/>
                    </a:lnTo>
                    <a:cubicBezTo>
                      <a:pt x="1919" y="392"/>
                      <a:pt x="1918" y="390"/>
                      <a:pt x="1918" y="388"/>
                    </a:cubicBezTo>
                    <a:lnTo>
                      <a:pt x="1918" y="388"/>
                    </a:lnTo>
                    <a:cubicBezTo>
                      <a:pt x="1918" y="388"/>
                      <a:pt x="1918" y="388"/>
                      <a:pt x="1918" y="388"/>
                    </a:cubicBezTo>
                    <a:lnTo>
                      <a:pt x="1918" y="388"/>
                    </a:lnTo>
                    <a:cubicBezTo>
                      <a:pt x="1917" y="387"/>
                      <a:pt x="1917" y="386"/>
                      <a:pt x="1917" y="384"/>
                    </a:cubicBezTo>
                    <a:lnTo>
                      <a:pt x="1917" y="384"/>
                    </a:lnTo>
                    <a:cubicBezTo>
                      <a:pt x="1917" y="385"/>
                      <a:pt x="1918" y="387"/>
                      <a:pt x="1918" y="388"/>
                    </a:cubicBezTo>
                    <a:lnTo>
                      <a:pt x="1918" y="388"/>
                    </a:lnTo>
                    <a:cubicBezTo>
                      <a:pt x="1918" y="386"/>
                      <a:pt x="1919" y="385"/>
                      <a:pt x="1920" y="384"/>
                    </a:cubicBezTo>
                    <a:lnTo>
                      <a:pt x="1917" y="384"/>
                    </a:lnTo>
                    <a:cubicBezTo>
                      <a:pt x="1914" y="387"/>
                      <a:pt x="1913" y="388"/>
                      <a:pt x="1912" y="389"/>
                    </a:cubicBezTo>
                    <a:lnTo>
                      <a:pt x="1912" y="389"/>
                    </a:lnTo>
                    <a:cubicBezTo>
                      <a:pt x="1914" y="386"/>
                      <a:pt x="1916" y="384"/>
                      <a:pt x="1917" y="382"/>
                    </a:cubicBezTo>
                    <a:lnTo>
                      <a:pt x="1917" y="382"/>
                    </a:lnTo>
                    <a:cubicBezTo>
                      <a:pt x="1917" y="382"/>
                      <a:pt x="1917" y="383"/>
                      <a:pt x="1917" y="384"/>
                    </a:cubicBezTo>
                    <a:cubicBezTo>
                      <a:pt x="1918" y="382"/>
                      <a:pt x="1919" y="380"/>
                      <a:pt x="1920" y="379"/>
                    </a:cubicBezTo>
                    <a:lnTo>
                      <a:pt x="1920" y="379"/>
                    </a:lnTo>
                    <a:cubicBezTo>
                      <a:pt x="1921" y="378"/>
                      <a:pt x="1922" y="376"/>
                      <a:pt x="1923" y="375"/>
                    </a:cubicBezTo>
                    <a:lnTo>
                      <a:pt x="1923" y="375"/>
                    </a:lnTo>
                    <a:cubicBezTo>
                      <a:pt x="1923" y="376"/>
                      <a:pt x="1922" y="377"/>
                      <a:pt x="1922" y="378"/>
                    </a:cubicBezTo>
                    <a:lnTo>
                      <a:pt x="1922" y="378"/>
                    </a:lnTo>
                    <a:cubicBezTo>
                      <a:pt x="1950" y="344"/>
                      <a:pt x="1963" y="328"/>
                      <a:pt x="1964" y="328"/>
                    </a:cubicBezTo>
                    <a:lnTo>
                      <a:pt x="1964" y="328"/>
                    </a:lnTo>
                    <a:cubicBezTo>
                      <a:pt x="1965" y="328"/>
                      <a:pt x="1960" y="336"/>
                      <a:pt x="1950" y="351"/>
                    </a:cubicBezTo>
                    <a:lnTo>
                      <a:pt x="1950" y="351"/>
                    </a:lnTo>
                    <a:cubicBezTo>
                      <a:pt x="1970" y="331"/>
                      <a:pt x="1980" y="321"/>
                      <a:pt x="1984" y="317"/>
                    </a:cubicBezTo>
                    <a:lnTo>
                      <a:pt x="1984" y="317"/>
                    </a:lnTo>
                    <a:cubicBezTo>
                      <a:pt x="1979" y="319"/>
                      <a:pt x="1976" y="321"/>
                      <a:pt x="1972" y="323"/>
                    </a:cubicBezTo>
                    <a:lnTo>
                      <a:pt x="1972" y="323"/>
                    </a:lnTo>
                    <a:cubicBezTo>
                      <a:pt x="1978" y="319"/>
                      <a:pt x="1984" y="315"/>
                      <a:pt x="1989" y="312"/>
                    </a:cubicBezTo>
                    <a:lnTo>
                      <a:pt x="1989" y="312"/>
                    </a:lnTo>
                    <a:lnTo>
                      <a:pt x="1984" y="317"/>
                    </a:lnTo>
                    <a:lnTo>
                      <a:pt x="1984" y="317"/>
                    </a:lnTo>
                    <a:cubicBezTo>
                      <a:pt x="2003" y="309"/>
                      <a:pt x="2027" y="298"/>
                      <a:pt x="2056" y="285"/>
                    </a:cubicBezTo>
                    <a:lnTo>
                      <a:pt x="2056" y="285"/>
                    </a:lnTo>
                    <a:cubicBezTo>
                      <a:pt x="2045" y="292"/>
                      <a:pt x="2019" y="305"/>
                      <a:pt x="1972" y="329"/>
                    </a:cubicBezTo>
                    <a:cubicBezTo>
                      <a:pt x="2018" y="306"/>
                      <a:pt x="2054" y="288"/>
                      <a:pt x="2080" y="275"/>
                    </a:cubicBezTo>
                    <a:lnTo>
                      <a:pt x="2080" y="275"/>
                    </a:lnTo>
                    <a:cubicBezTo>
                      <a:pt x="2072" y="278"/>
                      <a:pt x="2064" y="282"/>
                      <a:pt x="2056" y="285"/>
                    </a:cubicBezTo>
                    <a:lnTo>
                      <a:pt x="2056" y="285"/>
                    </a:lnTo>
                    <a:cubicBezTo>
                      <a:pt x="2061" y="282"/>
                      <a:pt x="2063" y="281"/>
                      <a:pt x="2062" y="281"/>
                    </a:cubicBezTo>
                    <a:lnTo>
                      <a:pt x="2062" y="281"/>
                    </a:lnTo>
                    <a:cubicBezTo>
                      <a:pt x="2058" y="281"/>
                      <a:pt x="2027" y="295"/>
                      <a:pt x="1992" y="310"/>
                    </a:cubicBezTo>
                    <a:lnTo>
                      <a:pt x="1992" y="310"/>
                    </a:lnTo>
                    <a:cubicBezTo>
                      <a:pt x="2016" y="295"/>
                      <a:pt x="2034" y="283"/>
                      <a:pt x="2047" y="274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9" name="Google Shape;4669;p32"/>
              <p:cNvSpPr/>
              <p:nvPr/>
            </p:nvSpPr>
            <p:spPr>
              <a:xfrm>
                <a:off x="6324521" y="2589638"/>
                <a:ext cx="6095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494" h="111" extrusionOk="0">
                    <a:moveTo>
                      <a:pt x="493" y="1"/>
                    </a:moveTo>
                    <a:lnTo>
                      <a:pt x="0" y="110"/>
                    </a:lnTo>
                    <a:lnTo>
                      <a:pt x="55" y="110"/>
                    </a:lnTo>
                    <a:lnTo>
                      <a:pt x="493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0" name="Google Shape;4670;p32"/>
              <p:cNvSpPr/>
              <p:nvPr/>
            </p:nvSpPr>
            <p:spPr>
              <a:xfrm>
                <a:off x="6323169" y="2590970"/>
                <a:ext cx="2714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220" h="56" extrusionOk="0">
                    <a:moveTo>
                      <a:pt x="110" y="0"/>
                    </a:moveTo>
                    <a:cubicBezTo>
                      <a:pt x="1" y="55"/>
                      <a:pt x="1" y="55"/>
                      <a:pt x="1" y="55"/>
                    </a:cubicBez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1" name="Google Shape;4671;p32"/>
              <p:cNvSpPr/>
              <p:nvPr/>
            </p:nvSpPr>
            <p:spPr>
              <a:xfrm>
                <a:off x="6321151" y="2588972"/>
                <a:ext cx="3393" cy="12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" extrusionOk="0">
                    <a:moveTo>
                      <a:pt x="165" y="1"/>
                    </a:moveTo>
                    <a:cubicBezTo>
                      <a:pt x="165" y="1"/>
                      <a:pt x="274" y="1"/>
                      <a:pt x="165" y="1"/>
                    </a:cubicBezTo>
                    <a:cubicBezTo>
                      <a:pt x="55" y="1"/>
                      <a:pt x="0" y="1"/>
                      <a:pt x="165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2" name="Google Shape;4672;p32"/>
              <p:cNvSpPr/>
              <p:nvPr/>
            </p:nvSpPr>
            <p:spPr>
              <a:xfrm>
                <a:off x="6317781" y="2588318"/>
                <a:ext cx="2036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55" extrusionOk="0">
                    <a:moveTo>
                      <a:pt x="0" y="0"/>
                    </a:moveTo>
                    <a:lnTo>
                      <a:pt x="110" y="55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3" name="Google Shape;4673;p32"/>
              <p:cNvSpPr/>
              <p:nvPr/>
            </p:nvSpPr>
            <p:spPr>
              <a:xfrm>
                <a:off x="6295556" y="2568169"/>
                <a:ext cx="44600" cy="20380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1665" extrusionOk="0">
                    <a:moveTo>
                      <a:pt x="1778" y="0"/>
                    </a:moveTo>
                    <a:lnTo>
                      <a:pt x="1778" y="0"/>
                    </a:lnTo>
                    <a:cubicBezTo>
                      <a:pt x="1778" y="0"/>
                      <a:pt x="1770" y="7"/>
                      <a:pt x="1753" y="21"/>
                    </a:cubicBezTo>
                    <a:cubicBezTo>
                      <a:pt x="1753" y="21"/>
                      <a:pt x="1753" y="22"/>
                      <a:pt x="1754" y="22"/>
                    </a:cubicBezTo>
                    <a:lnTo>
                      <a:pt x="1754" y="22"/>
                    </a:lnTo>
                    <a:cubicBezTo>
                      <a:pt x="1770" y="8"/>
                      <a:pt x="1779" y="0"/>
                      <a:pt x="1778" y="0"/>
                    </a:cubicBezTo>
                    <a:close/>
                    <a:moveTo>
                      <a:pt x="1972" y="952"/>
                    </a:moveTo>
                    <a:lnTo>
                      <a:pt x="1972" y="952"/>
                    </a:lnTo>
                    <a:cubicBezTo>
                      <a:pt x="1964" y="960"/>
                      <a:pt x="1956" y="973"/>
                      <a:pt x="1947" y="990"/>
                    </a:cubicBezTo>
                    <a:lnTo>
                      <a:pt x="1947" y="990"/>
                    </a:lnTo>
                    <a:cubicBezTo>
                      <a:pt x="1955" y="978"/>
                      <a:pt x="1963" y="965"/>
                      <a:pt x="1972" y="952"/>
                    </a:cubicBezTo>
                    <a:close/>
                    <a:moveTo>
                      <a:pt x="1947" y="990"/>
                    </a:moveTo>
                    <a:cubicBezTo>
                      <a:pt x="1943" y="997"/>
                      <a:pt x="1939" y="1003"/>
                      <a:pt x="1935" y="1010"/>
                    </a:cubicBezTo>
                    <a:lnTo>
                      <a:pt x="1935" y="1010"/>
                    </a:lnTo>
                    <a:cubicBezTo>
                      <a:pt x="1933" y="1017"/>
                      <a:pt x="1931" y="1023"/>
                      <a:pt x="1928" y="1030"/>
                    </a:cubicBezTo>
                    <a:lnTo>
                      <a:pt x="1928" y="1030"/>
                    </a:lnTo>
                    <a:cubicBezTo>
                      <a:pt x="1935" y="1015"/>
                      <a:pt x="1941" y="1002"/>
                      <a:pt x="1947" y="990"/>
                    </a:cubicBezTo>
                    <a:close/>
                    <a:moveTo>
                      <a:pt x="3615" y="1116"/>
                    </a:moveTo>
                    <a:lnTo>
                      <a:pt x="3615" y="1116"/>
                    </a:lnTo>
                    <a:cubicBezTo>
                      <a:pt x="3614" y="1117"/>
                      <a:pt x="3613" y="1117"/>
                      <a:pt x="3612" y="1118"/>
                    </a:cubicBezTo>
                    <a:lnTo>
                      <a:pt x="3612" y="1118"/>
                    </a:lnTo>
                    <a:cubicBezTo>
                      <a:pt x="3613" y="1117"/>
                      <a:pt x="3614" y="1117"/>
                      <a:pt x="3615" y="1116"/>
                    </a:cubicBezTo>
                    <a:close/>
                    <a:moveTo>
                      <a:pt x="2762" y="1315"/>
                    </a:moveTo>
                    <a:cubicBezTo>
                      <a:pt x="2738" y="1321"/>
                      <a:pt x="2712" y="1328"/>
                      <a:pt x="2684" y="1336"/>
                    </a:cubicBezTo>
                    <a:cubicBezTo>
                      <a:pt x="2713" y="1328"/>
                      <a:pt x="2739" y="1321"/>
                      <a:pt x="2762" y="1315"/>
                    </a:cubicBezTo>
                    <a:close/>
                    <a:moveTo>
                      <a:pt x="1928" y="1030"/>
                    </a:moveTo>
                    <a:cubicBezTo>
                      <a:pt x="1878" y="1146"/>
                      <a:pt x="1819" y="1341"/>
                      <a:pt x="1809" y="1341"/>
                    </a:cubicBezTo>
                    <a:cubicBezTo>
                      <a:pt x="1808" y="1341"/>
                      <a:pt x="1807" y="1339"/>
                      <a:pt x="1807" y="1336"/>
                    </a:cubicBezTo>
                    <a:lnTo>
                      <a:pt x="1807" y="1336"/>
                    </a:lnTo>
                    <a:cubicBezTo>
                      <a:pt x="1807" y="1355"/>
                      <a:pt x="1809" y="1364"/>
                      <a:pt x="1813" y="1364"/>
                    </a:cubicBezTo>
                    <a:cubicBezTo>
                      <a:pt x="1826" y="1364"/>
                      <a:pt x="1864" y="1230"/>
                      <a:pt x="1928" y="1030"/>
                    </a:cubicBezTo>
                    <a:close/>
                    <a:moveTo>
                      <a:pt x="365" y="1241"/>
                    </a:moveTo>
                    <a:cubicBezTo>
                      <a:pt x="475" y="1282"/>
                      <a:pt x="642" y="1292"/>
                      <a:pt x="986" y="1390"/>
                    </a:cubicBezTo>
                    <a:lnTo>
                      <a:pt x="350" y="1254"/>
                    </a:lnTo>
                    <a:lnTo>
                      <a:pt x="350" y="1254"/>
                    </a:lnTo>
                    <a:cubicBezTo>
                      <a:pt x="355" y="1250"/>
                      <a:pt x="360" y="1246"/>
                      <a:pt x="365" y="1241"/>
                    </a:cubicBezTo>
                    <a:close/>
                    <a:moveTo>
                      <a:pt x="1256" y="1437"/>
                    </a:moveTo>
                    <a:lnTo>
                      <a:pt x="1256" y="1437"/>
                    </a:lnTo>
                    <a:cubicBezTo>
                      <a:pt x="1255" y="1439"/>
                      <a:pt x="1256" y="1442"/>
                      <a:pt x="1260" y="1445"/>
                    </a:cubicBezTo>
                    <a:lnTo>
                      <a:pt x="1534" y="1500"/>
                    </a:lnTo>
                    <a:cubicBezTo>
                      <a:pt x="1402" y="1467"/>
                      <a:pt x="1369" y="1454"/>
                      <a:pt x="1256" y="1437"/>
                    </a:cubicBezTo>
                    <a:close/>
                    <a:moveTo>
                      <a:pt x="985" y="1555"/>
                    </a:moveTo>
                    <a:lnTo>
                      <a:pt x="985" y="1555"/>
                    </a:lnTo>
                    <a:cubicBezTo>
                      <a:pt x="981" y="1555"/>
                      <a:pt x="977" y="1555"/>
                      <a:pt x="973" y="1555"/>
                    </a:cubicBezTo>
                    <a:lnTo>
                      <a:pt x="973" y="1555"/>
                    </a:lnTo>
                    <a:cubicBezTo>
                      <a:pt x="977" y="1555"/>
                      <a:pt x="981" y="1555"/>
                      <a:pt x="986" y="1555"/>
                    </a:cubicBezTo>
                    <a:cubicBezTo>
                      <a:pt x="986" y="1555"/>
                      <a:pt x="985" y="1555"/>
                      <a:pt x="985" y="1555"/>
                    </a:cubicBezTo>
                    <a:close/>
                    <a:moveTo>
                      <a:pt x="2136" y="21"/>
                    </a:moveTo>
                    <a:cubicBezTo>
                      <a:pt x="2029" y="150"/>
                      <a:pt x="1963" y="195"/>
                      <a:pt x="1917" y="195"/>
                    </a:cubicBezTo>
                    <a:cubicBezTo>
                      <a:pt x="1846" y="195"/>
                      <a:pt x="1820" y="89"/>
                      <a:pt x="1754" y="22"/>
                    </a:cubicBezTo>
                    <a:lnTo>
                      <a:pt x="1754" y="22"/>
                    </a:lnTo>
                    <a:cubicBezTo>
                      <a:pt x="1602" y="154"/>
                      <a:pt x="794" y="845"/>
                      <a:pt x="354" y="1226"/>
                    </a:cubicBezTo>
                    <a:lnTo>
                      <a:pt x="329" y="1226"/>
                    </a:lnTo>
                    <a:cubicBezTo>
                      <a:pt x="334" y="1229"/>
                      <a:pt x="340" y="1231"/>
                      <a:pt x="345" y="1234"/>
                    </a:cubicBezTo>
                    <a:lnTo>
                      <a:pt x="345" y="1234"/>
                    </a:lnTo>
                    <a:cubicBezTo>
                      <a:pt x="339" y="1239"/>
                      <a:pt x="333" y="1244"/>
                      <a:pt x="327" y="1249"/>
                    </a:cubicBezTo>
                    <a:lnTo>
                      <a:pt x="327" y="1249"/>
                    </a:lnTo>
                    <a:lnTo>
                      <a:pt x="219" y="1226"/>
                    </a:lnTo>
                    <a:lnTo>
                      <a:pt x="219" y="1226"/>
                    </a:lnTo>
                    <a:cubicBezTo>
                      <a:pt x="164" y="1240"/>
                      <a:pt x="207" y="1261"/>
                      <a:pt x="288" y="1283"/>
                    </a:cubicBezTo>
                    <a:lnTo>
                      <a:pt x="288" y="1283"/>
                    </a:lnTo>
                    <a:cubicBezTo>
                      <a:pt x="152" y="1402"/>
                      <a:pt x="65" y="1479"/>
                      <a:pt x="69" y="1479"/>
                    </a:cubicBezTo>
                    <a:cubicBezTo>
                      <a:pt x="73" y="1479"/>
                      <a:pt x="144" y="1423"/>
                      <a:pt x="308" y="1289"/>
                    </a:cubicBezTo>
                    <a:lnTo>
                      <a:pt x="308" y="1289"/>
                    </a:lnTo>
                    <a:cubicBezTo>
                      <a:pt x="510" y="1342"/>
                      <a:pt x="897" y="1401"/>
                      <a:pt x="722" y="1401"/>
                    </a:cubicBezTo>
                    <a:cubicBezTo>
                      <a:pt x="681" y="1401"/>
                      <a:pt x="608" y="1398"/>
                      <a:pt x="493" y="1390"/>
                    </a:cubicBezTo>
                    <a:lnTo>
                      <a:pt x="493" y="1390"/>
                    </a:lnTo>
                    <a:lnTo>
                      <a:pt x="822" y="1445"/>
                    </a:lnTo>
                    <a:cubicBezTo>
                      <a:pt x="1095" y="1500"/>
                      <a:pt x="1095" y="1500"/>
                      <a:pt x="876" y="1500"/>
                    </a:cubicBezTo>
                    <a:lnTo>
                      <a:pt x="712" y="1500"/>
                    </a:lnTo>
                    <a:cubicBezTo>
                      <a:pt x="446" y="1500"/>
                      <a:pt x="955" y="1552"/>
                      <a:pt x="985" y="1555"/>
                    </a:cubicBezTo>
                    <a:lnTo>
                      <a:pt x="985" y="1555"/>
                    </a:lnTo>
                    <a:cubicBezTo>
                      <a:pt x="1118" y="1554"/>
                      <a:pt x="1254" y="1547"/>
                      <a:pt x="1041" y="1500"/>
                    </a:cubicBezTo>
                    <a:lnTo>
                      <a:pt x="1041" y="1500"/>
                    </a:lnTo>
                    <a:cubicBezTo>
                      <a:pt x="1479" y="1555"/>
                      <a:pt x="1479" y="1609"/>
                      <a:pt x="1753" y="1609"/>
                    </a:cubicBezTo>
                    <a:cubicBezTo>
                      <a:pt x="1876" y="1618"/>
                      <a:pt x="1948" y="1621"/>
                      <a:pt x="1984" y="1621"/>
                    </a:cubicBezTo>
                    <a:cubicBezTo>
                      <a:pt x="2125" y="1621"/>
                      <a:pt x="1724" y="1571"/>
                      <a:pt x="1772" y="1571"/>
                    </a:cubicBezTo>
                    <a:cubicBezTo>
                      <a:pt x="1794" y="1571"/>
                      <a:pt x="1904" y="1581"/>
                      <a:pt x="2191" y="1609"/>
                    </a:cubicBezTo>
                    <a:cubicBezTo>
                      <a:pt x="2300" y="1609"/>
                      <a:pt x="2136" y="1555"/>
                      <a:pt x="2027" y="1555"/>
                    </a:cubicBezTo>
                    <a:lnTo>
                      <a:pt x="1698" y="1555"/>
                    </a:lnTo>
                    <a:cubicBezTo>
                      <a:pt x="1588" y="1500"/>
                      <a:pt x="1095" y="1445"/>
                      <a:pt x="876" y="1445"/>
                    </a:cubicBezTo>
                    <a:cubicBezTo>
                      <a:pt x="1369" y="1445"/>
                      <a:pt x="657" y="1390"/>
                      <a:pt x="876" y="1390"/>
                    </a:cubicBezTo>
                    <a:cubicBezTo>
                      <a:pt x="1073" y="1412"/>
                      <a:pt x="1182" y="1425"/>
                      <a:pt x="1256" y="1437"/>
                    </a:cubicBezTo>
                    <a:lnTo>
                      <a:pt x="1256" y="1437"/>
                    </a:lnTo>
                    <a:cubicBezTo>
                      <a:pt x="1259" y="1432"/>
                      <a:pt x="1271" y="1430"/>
                      <a:pt x="1292" y="1430"/>
                    </a:cubicBezTo>
                    <a:cubicBezTo>
                      <a:pt x="1411" y="1430"/>
                      <a:pt x="1797" y="1500"/>
                      <a:pt x="1972" y="1500"/>
                    </a:cubicBezTo>
                    <a:cubicBezTo>
                      <a:pt x="1643" y="1445"/>
                      <a:pt x="1753" y="1500"/>
                      <a:pt x="1260" y="1390"/>
                    </a:cubicBezTo>
                    <a:lnTo>
                      <a:pt x="1260" y="1390"/>
                    </a:lnTo>
                    <a:cubicBezTo>
                      <a:pt x="1329" y="1397"/>
                      <a:pt x="1389" y="1401"/>
                      <a:pt x="1441" y="1401"/>
                    </a:cubicBezTo>
                    <a:cubicBezTo>
                      <a:pt x="1773" y="1401"/>
                      <a:pt x="1781" y="1261"/>
                      <a:pt x="1935" y="1010"/>
                    </a:cubicBezTo>
                    <a:lnTo>
                      <a:pt x="1935" y="1010"/>
                    </a:lnTo>
                    <a:cubicBezTo>
                      <a:pt x="1946" y="974"/>
                      <a:pt x="1959" y="937"/>
                      <a:pt x="1972" y="897"/>
                    </a:cubicBezTo>
                    <a:cubicBezTo>
                      <a:pt x="2020" y="817"/>
                      <a:pt x="2063" y="784"/>
                      <a:pt x="2097" y="784"/>
                    </a:cubicBezTo>
                    <a:cubicBezTo>
                      <a:pt x="2177" y="784"/>
                      <a:pt x="2198" y="978"/>
                      <a:pt x="2081" y="1171"/>
                    </a:cubicBezTo>
                    <a:lnTo>
                      <a:pt x="2246" y="897"/>
                    </a:lnTo>
                    <a:cubicBezTo>
                      <a:pt x="2346" y="808"/>
                      <a:pt x="2401" y="773"/>
                      <a:pt x="2428" y="773"/>
                    </a:cubicBezTo>
                    <a:cubicBezTo>
                      <a:pt x="2520" y="773"/>
                      <a:pt x="2270" y="1192"/>
                      <a:pt x="2398" y="1192"/>
                    </a:cubicBezTo>
                    <a:cubicBezTo>
                      <a:pt x="2414" y="1192"/>
                      <a:pt x="2436" y="1186"/>
                      <a:pt x="2465" y="1171"/>
                    </a:cubicBezTo>
                    <a:cubicBezTo>
                      <a:pt x="2507" y="1128"/>
                      <a:pt x="2985" y="885"/>
                      <a:pt x="3166" y="885"/>
                    </a:cubicBezTo>
                    <a:cubicBezTo>
                      <a:pt x="3216" y="885"/>
                      <a:pt x="3243" y="904"/>
                      <a:pt x="3231" y="952"/>
                    </a:cubicBezTo>
                    <a:cubicBezTo>
                      <a:pt x="2793" y="1116"/>
                      <a:pt x="2848" y="1062"/>
                      <a:pt x="2465" y="1281"/>
                    </a:cubicBezTo>
                    <a:lnTo>
                      <a:pt x="3012" y="1116"/>
                    </a:lnTo>
                    <a:lnTo>
                      <a:pt x="3012" y="1116"/>
                    </a:lnTo>
                    <a:cubicBezTo>
                      <a:pt x="2808" y="1219"/>
                      <a:pt x="3081" y="1226"/>
                      <a:pt x="2762" y="1315"/>
                    </a:cubicBezTo>
                    <a:lnTo>
                      <a:pt x="2762" y="1315"/>
                    </a:lnTo>
                    <a:cubicBezTo>
                      <a:pt x="2877" y="1286"/>
                      <a:pt x="2934" y="1278"/>
                      <a:pt x="2967" y="1278"/>
                    </a:cubicBezTo>
                    <a:cubicBezTo>
                      <a:pt x="3007" y="1278"/>
                      <a:pt x="3012" y="1289"/>
                      <a:pt x="3043" y="1289"/>
                    </a:cubicBezTo>
                    <a:cubicBezTo>
                      <a:pt x="3092" y="1289"/>
                      <a:pt x="3205" y="1261"/>
                      <a:pt x="3612" y="1118"/>
                    </a:cubicBezTo>
                    <a:lnTo>
                      <a:pt x="3612" y="1118"/>
                    </a:lnTo>
                    <a:cubicBezTo>
                      <a:pt x="3611" y="1118"/>
                      <a:pt x="3610" y="1118"/>
                      <a:pt x="3609" y="1118"/>
                    </a:cubicBezTo>
                    <a:cubicBezTo>
                      <a:pt x="3508" y="1118"/>
                      <a:pt x="3049" y="168"/>
                      <a:pt x="2462" y="168"/>
                    </a:cubicBezTo>
                    <a:cubicBezTo>
                      <a:pt x="2306" y="168"/>
                      <a:pt x="2141" y="235"/>
                      <a:pt x="1972" y="404"/>
                    </a:cubicBezTo>
                    <a:lnTo>
                      <a:pt x="2136" y="21"/>
                    </a:lnTo>
                    <a:close/>
                    <a:moveTo>
                      <a:pt x="493" y="1500"/>
                    </a:moveTo>
                    <a:cubicBezTo>
                      <a:pt x="822" y="1609"/>
                      <a:pt x="0" y="1609"/>
                      <a:pt x="1150" y="1664"/>
                    </a:cubicBezTo>
                    <a:lnTo>
                      <a:pt x="1698" y="1664"/>
                    </a:lnTo>
                    <a:cubicBezTo>
                      <a:pt x="2027" y="1664"/>
                      <a:pt x="1588" y="1609"/>
                      <a:pt x="1260" y="1609"/>
                    </a:cubicBezTo>
                    <a:cubicBezTo>
                      <a:pt x="712" y="1555"/>
                      <a:pt x="781" y="1555"/>
                      <a:pt x="924" y="1555"/>
                    </a:cubicBezTo>
                    <a:cubicBezTo>
                      <a:pt x="940" y="1555"/>
                      <a:pt x="956" y="1555"/>
                      <a:pt x="973" y="1555"/>
                    </a:cubicBezTo>
                    <a:lnTo>
                      <a:pt x="973" y="1555"/>
                    </a:lnTo>
                    <a:cubicBezTo>
                      <a:pt x="760" y="1552"/>
                      <a:pt x="600" y="1500"/>
                      <a:pt x="493" y="150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4" name="Google Shape;4674;p32"/>
              <p:cNvSpPr/>
              <p:nvPr/>
            </p:nvSpPr>
            <p:spPr>
              <a:xfrm>
                <a:off x="6330487" y="2582154"/>
                <a:ext cx="10240" cy="3023"/>
              </a:xfrm>
              <a:custGeom>
                <a:avLst/>
                <a:gdLst/>
                <a:ahLst/>
                <a:cxnLst/>
                <a:rect l="l" t="t" r="r" b="b"/>
                <a:pathLst>
                  <a:path w="830" h="247" extrusionOk="0">
                    <a:moveTo>
                      <a:pt x="781" y="0"/>
                    </a:moveTo>
                    <a:cubicBezTo>
                      <a:pt x="759" y="0"/>
                      <a:pt x="723" y="5"/>
                      <a:pt x="665" y="16"/>
                    </a:cubicBezTo>
                    <a:cubicBezTo>
                      <a:pt x="611" y="71"/>
                      <a:pt x="446" y="126"/>
                      <a:pt x="501" y="126"/>
                    </a:cubicBezTo>
                    <a:lnTo>
                      <a:pt x="8" y="235"/>
                    </a:lnTo>
                    <a:cubicBezTo>
                      <a:pt x="1" y="243"/>
                      <a:pt x="5" y="246"/>
                      <a:pt x="20" y="246"/>
                    </a:cubicBezTo>
                    <a:cubicBezTo>
                      <a:pt x="108" y="246"/>
                      <a:pt x="555" y="122"/>
                      <a:pt x="800" y="28"/>
                    </a:cubicBezTo>
                    <a:lnTo>
                      <a:pt x="800" y="28"/>
                    </a:lnTo>
                    <a:cubicBezTo>
                      <a:pt x="797" y="30"/>
                      <a:pt x="796" y="32"/>
                      <a:pt x="796" y="32"/>
                    </a:cubicBezTo>
                    <a:cubicBezTo>
                      <a:pt x="798" y="32"/>
                      <a:pt x="807" y="28"/>
                      <a:pt x="830" y="16"/>
                    </a:cubicBezTo>
                    <a:lnTo>
                      <a:pt x="830" y="16"/>
                    </a:lnTo>
                    <a:cubicBezTo>
                      <a:pt x="820" y="20"/>
                      <a:pt x="810" y="24"/>
                      <a:pt x="800" y="28"/>
                    </a:cubicBezTo>
                    <a:lnTo>
                      <a:pt x="800" y="28"/>
                    </a:lnTo>
                    <a:cubicBezTo>
                      <a:pt x="808" y="19"/>
                      <a:pt x="826" y="0"/>
                      <a:pt x="78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5" name="Google Shape;4675;p32"/>
              <p:cNvSpPr/>
              <p:nvPr/>
            </p:nvSpPr>
            <p:spPr>
              <a:xfrm>
                <a:off x="6328556" y="2583135"/>
                <a:ext cx="25020" cy="8605"/>
              </a:xfrm>
              <a:custGeom>
                <a:avLst/>
                <a:gdLst/>
                <a:ahLst/>
                <a:cxnLst/>
                <a:rect l="l" t="t" r="r" b="b"/>
                <a:pathLst>
                  <a:path w="2028" h="703" extrusionOk="0">
                    <a:moveTo>
                      <a:pt x="894" y="0"/>
                    </a:moveTo>
                    <a:cubicBezTo>
                      <a:pt x="846" y="0"/>
                      <a:pt x="726" y="23"/>
                      <a:pt x="439" y="100"/>
                    </a:cubicBezTo>
                    <a:cubicBezTo>
                      <a:pt x="427" y="111"/>
                      <a:pt x="438" y="115"/>
                      <a:pt x="460" y="115"/>
                    </a:cubicBezTo>
                    <a:cubicBezTo>
                      <a:pt x="522" y="115"/>
                      <a:pt x="675" y="84"/>
                      <a:pt x="719" y="84"/>
                    </a:cubicBezTo>
                    <a:cubicBezTo>
                      <a:pt x="735" y="84"/>
                      <a:pt x="736" y="88"/>
                      <a:pt x="713" y="100"/>
                    </a:cubicBezTo>
                    <a:lnTo>
                      <a:pt x="439" y="154"/>
                    </a:lnTo>
                    <a:lnTo>
                      <a:pt x="548" y="154"/>
                    </a:lnTo>
                    <a:lnTo>
                      <a:pt x="1041" y="45"/>
                    </a:lnTo>
                    <a:lnTo>
                      <a:pt x="1041" y="45"/>
                    </a:lnTo>
                    <a:cubicBezTo>
                      <a:pt x="1003" y="51"/>
                      <a:pt x="976" y="54"/>
                      <a:pt x="958" y="54"/>
                    </a:cubicBezTo>
                    <a:cubicBezTo>
                      <a:pt x="876" y="54"/>
                      <a:pt x="969" y="0"/>
                      <a:pt x="894" y="0"/>
                    </a:cubicBezTo>
                    <a:close/>
                    <a:moveTo>
                      <a:pt x="768" y="319"/>
                    </a:moveTo>
                    <a:cubicBezTo>
                      <a:pt x="1224" y="319"/>
                      <a:pt x="615" y="357"/>
                      <a:pt x="241" y="433"/>
                    </a:cubicBezTo>
                    <a:lnTo>
                      <a:pt x="241" y="433"/>
                    </a:lnTo>
                    <a:cubicBezTo>
                      <a:pt x="245" y="430"/>
                      <a:pt x="240" y="428"/>
                      <a:pt x="220" y="428"/>
                    </a:cubicBezTo>
                    <a:cubicBezTo>
                      <a:pt x="275" y="428"/>
                      <a:pt x="548" y="373"/>
                      <a:pt x="768" y="319"/>
                    </a:cubicBezTo>
                    <a:close/>
                    <a:moveTo>
                      <a:pt x="451" y="585"/>
                    </a:moveTo>
                    <a:lnTo>
                      <a:pt x="451" y="585"/>
                    </a:lnTo>
                    <a:cubicBezTo>
                      <a:pt x="429" y="587"/>
                      <a:pt x="407" y="590"/>
                      <a:pt x="384" y="592"/>
                    </a:cubicBezTo>
                    <a:cubicBezTo>
                      <a:pt x="408" y="590"/>
                      <a:pt x="431" y="588"/>
                      <a:pt x="451" y="585"/>
                    </a:cubicBezTo>
                    <a:close/>
                    <a:moveTo>
                      <a:pt x="1314" y="84"/>
                    </a:moveTo>
                    <a:cubicBezTo>
                      <a:pt x="1197" y="84"/>
                      <a:pt x="680" y="154"/>
                      <a:pt x="548" y="154"/>
                    </a:cubicBezTo>
                    <a:lnTo>
                      <a:pt x="165" y="264"/>
                    </a:lnTo>
                    <a:cubicBezTo>
                      <a:pt x="100" y="280"/>
                      <a:pt x="77" y="287"/>
                      <a:pt x="85" y="287"/>
                    </a:cubicBezTo>
                    <a:cubicBezTo>
                      <a:pt x="117" y="287"/>
                      <a:pt x="719" y="162"/>
                      <a:pt x="909" y="162"/>
                    </a:cubicBezTo>
                    <a:cubicBezTo>
                      <a:pt x="970" y="162"/>
                      <a:pt x="989" y="175"/>
                      <a:pt x="932" y="209"/>
                    </a:cubicBezTo>
                    <a:lnTo>
                      <a:pt x="220" y="319"/>
                    </a:lnTo>
                    <a:cubicBezTo>
                      <a:pt x="165" y="373"/>
                      <a:pt x="439" y="373"/>
                      <a:pt x="1" y="483"/>
                    </a:cubicBezTo>
                    <a:cubicBezTo>
                      <a:pt x="1" y="483"/>
                      <a:pt x="59" y="473"/>
                      <a:pt x="118" y="462"/>
                    </a:cubicBezTo>
                    <a:lnTo>
                      <a:pt x="118" y="462"/>
                    </a:lnTo>
                    <a:cubicBezTo>
                      <a:pt x="95" y="469"/>
                      <a:pt x="74" y="476"/>
                      <a:pt x="56" y="483"/>
                    </a:cubicBezTo>
                    <a:cubicBezTo>
                      <a:pt x="150" y="472"/>
                      <a:pt x="240" y="468"/>
                      <a:pt x="320" y="468"/>
                    </a:cubicBezTo>
                    <a:cubicBezTo>
                      <a:pt x="642" y="468"/>
                      <a:pt x="809" y="540"/>
                      <a:pt x="451" y="585"/>
                    </a:cubicBezTo>
                    <a:lnTo>
                      <a:pt x="451" y="585"/>
                    </a:lnTo>
                    <a:cubicBezTo>
                      <a:pt x="557" y="574"/>
                      <a:pt x="661" y="570"/>
                      <a:pt x="757" y="570"/>
                    </a:cubicBezTo>
                    <a:cubicBezTo>
                      <a:pt x="1037" y="570"/>
                      <a:pt x="1244" y="609"/>
                      <a:pt x="1206" y="647"/>
                    </a:cubicBezTo>
                    <a:lnTo>
                      <a:pt x="439" y="647"/>
                    </a:lnTo>
                    <a:cubicBezTo>
                      <a:pt x="822" y="647"/>
                      <a:pt x="1370" y="647"/>
                      <a:pt x="1589" y="702"/>
                    </a:cubicBezTo>
                    <a:cubicBezTo>
                      <a:pt x="2027" y="592"/>
                      <a:pt x="713" y="538"/>
                      <a:pt x="822" y="483"/>
                    </a:cubicBezTo>
                    <a:cubicBezTo>
                      <a:pt x="932" y="483"/>
                      <a:pt x="1096" y="428"/>
                      <a:pt x="1260" y="428"/>
                    </a:cubicBezTo>
                    <a:cubicBezTo>
                      <a:pt x="1151" y="319"/>
                      <a:pt x="932" y="209"/>
                      <a:pt x="1315" y="100"/>
                    </a:cubicBezTo>
                    <a:cubicBezTo>
                      <a:pt x="1348" y="89"/>
                      <a:pt x="1344" y="84"/>
                      <a:pt x="1314" y="84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6" name="Google Shape;4676;p32"/>
              <p:cNvSpPr/>
              <p:nvPr/>
            </p:nvSpPr>
            <p:spPr>
              <a:xfrm>
                <a:off x="6344053" y="2588318"/>
                <a:ext cx="2036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55" extrusionOk="0">
                    <a:moveTo>
                      <a:pt x="0" y="0"/>
                    </a:moveTo>
                    <a:lnTo>
                      <a:pt x="0" y="55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7" name="Google Shape;4677;p32"/>
              <p:cNvSpPr/>
              <p:nvPr/>
            </p:nvSpPr>
            <p:spPr>
              <a:xfrm>
                <a:off x="6273995" y="2750831"/>
                <a:ext cx="38246" cy="26793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189" extrusionOk="0">
                    <a:moveTo>
                      <a:pt x="2078" y="1"/>
                    </a:moveTo>
                    <a:cubicBezTo>
                      <a:pt x="1845" y="1"/>
                      <a:pt x="1567" y="129"/>
                      <a:pt x="1260" y="436"/>
                    </a:cubicBezTo>
                    <a:cubicBezTo>
                      <a:pt x="1479" y="929"/>
                      <a:pt x="1753" y="655"/>
                      <a:pt x="2246" y="929"/>
                    </a:cubicBezTo>
                    <a:lnTo>
                      <a:pt x="1753" y="1422"/>
                    </a:lnTo>
                    <a:cubicBezTo>
                      <a:pt x="1522" y="591"/>
                      <a:pt x="981" y="111"/>
                      <a:pt x="358" y="111"/>
                    </a:cubicBezTo>
                    <a:cubicBezTo>
                      <a:pt x="241" y="111"/>
                      <a:pt x="121" y="128"/>
                      <a:pt x="0" y="162"/>
                    </a:cubicBezTo>
                    <a:cubicBezTo>
                      <a:pt x="493" y="1148"/>
                      <a:pt x="1753" y="1915"/>
                      <a:pt x="2520" y="2189"/>
                    </a:cubicBezTo>
                    <a:cubicBezTo>
                      <a:pt x="3100" y="1236"/>
                      <a:pt x="2802" y="1"/>
                      <a:pt x="2078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8" name="Google Shape;4678;p32"/>
              <p:cNvSpPr/>
              <p:nvPr/>
            </p:nvSpPr>
            <p:spPr>
              <a:xfrm>
                <a:off x="6298914" y="2762068"/>
                <a:ext cx="2048" cy="5386"/>
              </a:xfrm>
              <a:custGeom>
                <a:avLst/>
                <a:gdLst/>
                <a:ahLst/>
                <a:cxnLst/>
                <a:rect l="l" t="t" r="r" b="b"/>
                <a:pathLst>
                  <a:path w="166" h="440" extrusionOk="0">
                    <a:moveTo>
                      <a:pt x="165" y="1"/>
                    </a:moveTo>
                    <a:lnTo>
                      <a:pt x="1" y="439"/>
                    </a:lnTo>
                    <a:lnTo>
                      <a:pt x="1" y="439"/>
                    </a:lnTo>
                    <a:lnTo>
                      <a:pt x="165" y="165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9" name="Google Shape;4679;p32"/>
              <p:cNvSpPr/>
              <p:nvPr/>
            </p:nvSpPr>
            <p:spPr>
              <a:xfrm>
                <a:off x="6297573" y="2746157"/>
                <a:ext cx="8797" cy="22803"/>
              </a:xfrm>
              <a:custGeom>
                <a:avLst/>
                <a:gdLst/>
                <a:ahLst/>
                <a:cxnLst/>
                <a:rect l="l" t="t" r="r" b="b"/>
                <a:pathLst>
                  <a:path w="713" h="1863" extrusionOk="0">
                    <a:moveTo>
                      <a:pt x="493" y="822"/>
                    </a:moveTo>
                    <a:lnTo>
                      <a:pt x="493" y="822"/>
                    </a:lnTo>
                    <a:cubicBezTo>
                      <a:pt x="474" y="874"/>
                      <a:pt x="453" y="926"/>
                      <a:pt x="432" y="977"/>
                    </a:cubicBezTo>
                    <a:lnTo>
                      <a:pt x="432" y="977"/>
                    </a:lnTo>
                    <a:cubicBezTo>
                      <a:pt x="467" y="907"/>
                      <a:pt x="493" y="841"/>
                      <a:pt x="493" y="822"/>
                    </a:cubicBezTo>
                    <a:close/>
                    <a:moveTo>
                      <a:pt x="712" y="0"/>
                    </a:moveTo>
                    <a:lnTo>
                      <a:pt x="548" y="110"/>
                    </a:lnTo>
                    <a:cubicBezTo>
                      <a:pt x="165" y="1315"/>
                      <a:pt x="274" y="986"/>
                      <a:pt x="0" y="1863"/>
                    </a:cubicBezTo>
                    <a:cubicBezTo>
                      <a:pt x="97" y="1670"/>
                      <a:pt x="278" y="1350"/>
                      <a:pt x="432" y="977"/>
                    </a:cubicBezTo>
                    <a:lnTo>
                      <a:pt x="432" y="977"/>
                    </a:lnTo>
                    <a:cubicBezTo>
                      <a:pt x="383" y="1077"/>
                      <a:pt x="317" y="1187"/>
                      <a:pt x="289" y="1187"/>
                    </a:cubicBezTo>
                    <a:cubicBezTo>
                      <a:pt x="280" y="1187"/>
                      <a:pt x="274" y="1176"/>
                      <a:pt x="274" y="1151"/>
                    </a:cubicBezTo>
                    <a:cubicBezTo>
                      <a:pt x="439" y="822"/>
                      <a:pt x="439" y="877"/>
                      <a:pt x="658" y="439"/>
                    </a:cubicBezTo>
                    <a:cubicBezTo>
                      <a:pt x="670" y="348"/>
                      <a:pt x="668" y="316"/>
                      <a:pt x="657" y="316"/>
                    </a:cubicBezTo>
                    <a:cubicBezTo>
                      <a:pt x="628" y="316"/>
                      <a:pt x="540" y="539"/>
                      <a:pt x="506" y="539"/>
                    </a:cubicBezTo>
                    <a:cubicBezTo>
                      <a:pt x="498" y="539"/>
                      <a:pt x="493" y="526"/>
                      <a:pt x="493" y="493"/>
                    </a:cubicBezTo>
                    <a:lnTo>
                      <a:pt x="712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0" name="Google Shape;4680;p32"/>
              <p:cNvSpPr/>
              <p:nvPr/>
            </p:nvSpPr>
            <p:spPr>
              <a:xfrm>
                <a:off x="6299590" y="2752792"/>
                <a:ext cx="2714" cy="7381"/>
              </a:xfrm>
              <a:custGeom>
                <a:avLst/>
                <a:gdLst/>
                <a:ahLst/>
                <a:cxnLst/>
                <a:rect l="l" t="t" r="r" b="b"/>
                <a:pathLst>
                  <a:path w="220" h="603" extrusionOk="0">
                    <a:moveTo>
                      <a:pt x="220" y="0"/>
                    </a:moveTo>
                    <a:lnTo>
                      <a:pt x="32" y="516"/>
                    </a:lnTo>
                    <a:lnTo>
                      <a:pt x="32" y="516"/>
                    </a:lnTo>
                    <a:cubicBezTo>
                      <a:pt x="90" y="365"/>
                      <a:pt x="174" y="183"/>
                      <a:pt x="220" y="0"/>
                    </a:cubicBezTo>
                    <a:close/>
                    <a:moveTo>
                      <a:pt x="32" y="516"/>
                    </a:moveTo>
                    <a:cubicBezTo>
                      <a:pt x="20" y="546"/>
                      <a:pt x="10" y="575"/>
                      <a:pt x="1" y="603"/>
                    </a:cubicBezTo>
                    <a:lnTo>
                      <a:pt x="32" y="516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1" name="Google Shape;4681;p32"/>
              <p:cNvSpPr/>
              <p:nvPr/>
            </p:nvSpPr>
            <p:spPr>
              <a:xfrm>
                <a:off x="6297573" y="2755445"/>
                <a:ext cx="3393" cy="938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767" extrusionOk="0">
                    <a:moveTo>
                      <a:pt x="274" y="0"/>
                    </a:moveTo>
                    <a:lnTo>
                      <a:pt x="0" y="767"/>
                    </a:lnTo>
                    <a:lnTo>
                      <a:pt x="110" y="493"/>
                    </a:lnTo>
                    <a:cubicBezTo>
                      <a:pt x="110" y="438"/>
                      <a:pt x="274" y="55"/>
                      <a:pt x="274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2" name="Google Shape;4682;p32"/>
              <p:cNvSpPr/>
              <p:nvPr/>
            </p:nvSpPr>
            <p:spPr>
              <a:xfrm>
                <a:off x="6297265" y="2760082"/>
                <a:ext cx="321" cy="1714"/>
              </a:xfrm>
              <a:custGeom>
                <a:avLst/>
                <a:gdLst/>
                <a:ahLst/>
                <a:cxnLst/>
                <a:rect l="l" t="t" r="r" b="b"/>
                <a:pathLst>
                  <a:path w="26" h="140" extrusionOk="0">
                    <a:moveTo>
                      <a:pt x="25" y="1"/>
                    </a:moveTo>
                    <a:cubicBezTo>
                      <a:pt x="25" y="28"/>
                      <a:pt x="22" y="56"/>
                      <a:pt x="17" y="79"/>
                    </a:cubicBezTo>
                    <a:lnTo>
                      <a:pt x="17" y="79"/>
                    </a:lnTo>
                    <a:cubicBezTo>
                      <a:pt x="20" y="72"/>
                      <a:pt x="22" y="64"/>
                      <a:pt x="25" y="55"/>
                    </a:cubicBezTo>
                    <a:lnTo>
                      <a:pt x="25" y="1"/>
                    </a:lnTo>
                    <a:close/>
                    <a:moveTo>
                      <a:pt x="17" y="79"/>
                    </a:moveTo>
                    <a:lnTo>
                      <a:pt x="17" y="79"/>
                    </a:lnTo>
                    <a:cubicBezTo>
                      <a:pt x="4" y="122"/>
                      <a:pt x="0" y="139"/>
                      <a:pt x="1" y="139"/>
                    </a:cubicBezTo>
                    <a:cubicBezTo>
                      <a:pt x="3" y="139"/>
                      <a:pt x="11" y="114"/>
                      <a:pt x="17" y="79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3" name="Google Shape;4683;p32"/>
              <p:cNvSpPr/>
              <p:nvPr/>
            </p:nvSpPr>
            <p:spPr>
              <a:xfrm>
                <a:off x="6296577" y="2748143"/>
                <a:ext cx="4392" cy="15214"/>
              </a:xfrm>
              <a:custGeom>
                <a:avLst/>
                <a:gdLst/>
                <a:ahLst/>
                <a:cxnLst/>
                <a:rect l="l" t="t" r="r" b="b"/>
                <a:pathLst>
                  <a:path w="356" h="1243" extrusionOk="0">
                    <a:moveTo>
                      <a:pt x="355" y="1"/>
                    </a:moveTo>
                    <a:lnTo>
                      <a:pt x="355" y="1"/>
                    </a:lnTo>
                    <a:cubicBezTo>
                      <a:pt x="246" y="56"/>
                      <a:pt x="81" y="877"/>
                      <a:pt x="27" y="1096"/>
                    </a:cubicBezTo>
                    <a:cubicBezTo>
                      <a:pt x="5" y="1202"/>
                      <a:pt x="1" y="1243"/>
                      <a:pt x="6" y="1243"/>
                    </a:cubicBezTo>
                    <a:cubicBezTo>
                      <a:pt x="14" y="1243"/>
                      <a:pt x="48" y="1142"/>
                      <a:pt x="81" y="1041"/>
                    </a:cubicBezTo>
                    <a:lnTo>
                      <a:pt x="81" y="987"/>
                    </a:lnTo>
                    <a:cubicBezTo>
                      <a:pt x="81" y="795"/>
                      <a:pt x="207" y="354"/>
                      <a:pt x="238" y="354"/>
                    </a:cubicBezTo>
                    <a:cubicBezTo>
                      <a:pt x="243" y="354"/>
                      <a:pt x="246" y="363"/>
                      <a:pt x="246" y="384"/>
                    </a:cubicBezTo>
                    <a:cubicBezTo>
                      <a:pt x="251" y="374"/>
                      <a:pt x="255" y="369"/>
                      <a:pt x="257" y="369"/>
                    </a:cubicBezTo>
                    <a:cubicBezTo>
                      <a:pt x="275" y="369"/>
                      <a:pt x="240" y="577"/>
                      <a:pt x="252" y="577"/>
                    </a:cubicBezTo>
                    <a:cubicBezTo>
                      <a:pt x="258" y="577"/>
                      <a:pt x="271" y="541"/>
                      <a:pt x="300" y="439"/>
                    </a:cubicBezTo>
                    <a:lnTo>
                      <a:pt x="35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4" name="Google Shape;4684;p32"/>
              <p:cNvSpPr/>
              <p:nvPr/>
            </p:nvSpPr>
            <p:spPr>
              <a:xfrm>
                <a:off x="6297573" y="2759319"/>
                <a:ext cx="691" cy="783"/>
              </a:xfrm>
              <a:custGeom>
                <a:avLst/>
                <a:gdLst/>
                <a:ahLst/>
                <a:cxnLst/>
                <a:rect l="l" t="t" r="r" b="b"/>
                <a:pathLst>
                  <a:path w="56" h="64" extrusionOk="0">
                    <a:moveTo>
                      <a:pt x="51" y="0"/>
                    </a:moveTo>
                    <a:cubicBezTo>
                      <a:pt x="45" y="0"/>
                      <a:pt x="32" y="32"/>
                      <a:pt x="0" y="64"/>
                    </a:cubicBezTo>
                    <a:lnTo>
                      <a:pt x="55" y="64"/>
                    </a:lnTo>
                    <a:cubicBezTo>
                      <a:pt x="55" y="17"/>
                      <a:pt x="55" y="0"/>
                      <a:pt x="5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5" name="Google Shape;4685;p32"/>
              <p:cNvSpPr/>
              <p:nvPr/>
            </p:nvSpPr>
            <p:spPr>
              <a:xfrm>
                <a:off x="6298250" y="2756764"/>
                <a:ext cx="1357" cy="4712"/>
              </a:xfrm>
              <a:custGeom>
                <a:avLst/>
                <a:gdLst/>
                <a:ahLst/>
                <a:cxnLst/>
                <a:rect l="l" t="t" r="r" b="b"/>
                <a:pathLst>
                  <a:path w="110" h="385" extrusionOk="0">
                    <a:moveTo>
                      <a:pt x="110" y="1"/>
                    </a:moveTo>
                    <a:lnTo>
                      <a:pt x="0" y="384"/>
                    </a:lnTo>
                    <a:lnTo>
                      <a:pt x="55" y="275"/>
                    </a:lnTo>
                    <a:lnTo>
                      <a:pt x="11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6" name="Google Shape;4686;p32"/>
              <p:cNvSpPr/>
              <p:nvPr/>
            </p:nvSpPr>
            <p:spPr>
              <a:xfrm>
                <a:off x="6295556" y="2743505"/>
                <a:ext cx="3380" cy="1811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1480" extrusionOk="0">
                    <a:moveTo>
                      <a:pt x="274" y="0"/>
                    </a:moveTo>
                    <a:lnTo>
                      <a:pt x="219" y="274"/>
                    </a:lnTo>
                    <a:cubicBezTo>
                      <a:pt x="110" y="548"/>
                      <a:pt x="55" y="1096"/>
                      <a:pt x="0" y="1479"/>
                    </a:cubicBezTo>
                    <a:cubicBezTo>
                      <a:pt x="57" y="1211"/>
                      <a:pt x="81" y="1144"/>
                      <a:pt x="93" y="1144"/>
                    </a:cubicBezTo>
                    <a:cubicBezTo>
                      <a:pt x="105" y="1144"/>
                      <a:pt x="104" y="1213"/>
                      <a:pt x="112" y="1213"/>
                    </a:cubicBezTo>
                    <a:cubicBezTo>
                      <a:pt x="119" y="1213"/>
                      <a:pt x="132" y="1165"/>
                      <a:pt x="164" y="986"/>
                    </a:cubicBezTo>
                    <a:cubicBezTo>
                      <a:pt x="110" y="986"/>
                      <a:pt x="219" y="439"/>
                      <a:pt x="274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7" name="Google Shape;4687;p32"/>
              <p:cNvSpPr/>
              <p:nvPr/>
            </p:nvSpPr>
            <p:spPr>
              <a:xfrm>
                <a:off x="6296602" y="2737487"/>
                <a:ext cx="2603" cy="11322"/>
              </a:xfrm>
              <a:custGeom>
                <a:avLst/>
                <a:gdLst/>
                <a:ahLst/>
                <a:cxnLst/>
                <a:rect l="l" t="t" r="r" b="b"/>
                <a:pathLst>
                  <a:path w="211" h="925" extrusionOk="0">
                    <a:moveTo>
                      <a:pt x="189" y="4"/>
                    </a:moveTo>
                    <a:cubicBezTo>
                      <a:pt x="179" y="73"/>
                      <a:pt x="178" y="96"/>
                      <a:pt x="181" y="96"/>
                    </a:cubicBezTo>
                    <a:cubicBezTo>
                      <a:pt x="181" y="96"/>
                      <a:pt x="181" y="96"/>
                      <a:pt x="181" y="96"/>
                    </a:cubicBezTo>
                    <a:lnTo>
                      <a:pt x="181" y="96"/>
                    </a:lnTo>
                    <a:cubicBezTo>
                      <a:pt x="184" y="84"/>
                      <a:pt x="186" y="72"/>
                      <a:pt x="189" y="59"/>
                    </a:cubicBezTo>
                    <a:lnTo>
                      <a:pt x="189" y="4"/>
                    </a:lnTo>
                    <a:close/>
                    <a:moveTo>
                      <a:pt x="210" y="1"/>
                    </a:moveTo>
                    <a:cubicBezTo>
                      <a:pt x="210" y="1"/>
                      <a:pt x="188" y="94"/>
                      <a:pt x="181" y="96"/>
                    </a:cubicBezTo>
                    <a:lnTo>
                      <a:pt x="181" y="96"/>
                    </a:lnTo>
                    <a:cubicBezTo>
                      <a:pt x="146" y="268"/>
                      <a:pt x="117" y="406"/>
                      <a:pt x="94" y="516"/>
                    </a:cubicBezTo>
                    <a:lnTo>
                      <a:pt x="94" y="516"/>
                    </a:lnTo>
                    <a:cubicBezTo>
                      <a:pt x="186" y="103"/>
                      <a:pt x="211" y="1"/>
                      <a:pt x="210" y="1"/>
                    </a:cubicBezTo>
                    <a:close/>
                    <a:moveTo>
                      <a:pt x="94" y="516"/>
                    </a:moveTo>
                    <a:lnTo>
                      <a:pt x="94" y="516"/>
                    </a:lnTo>
                    <a:cubicBezTo>
                      <a:pt x="74" y="605"/>
                      <a:pt x="51" y="707"/>
                      <a:pt x="25" y="826"/>
                    </a:cubicBezTo>
                    <a:cubicBezTo>
                      <a:pt x="32" y="780"/>
                      <a:pt x="35" y="763"/>
                      <a:pt x="34" y="763"/>
                    </a:cubicBezTo>
                    <a:lnTo>
                      <a:pt x="34" y="763"/>
                    </a:lnTo>
                    <a:cubicBezTo>
                      <a:pt x="32" y="763"/>
                      <a:pt x="0" y="925"/>
                      <a:pt x="3" y="925"/>
                    </a:cubicBezTo>
                    <a:cubicBezTo>
                      <a:pt x="5" y="925"/>
                      <a:pt x="27" y="834"/>
                      <a:pt x="94" y="516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8" name="Google Shape;4688;p32"/>
              <p:cNvSpPr/>
              <p:nvPr/>
            </p:nvSpPr>
            <p:spPr>
              <a:xfrm>
                <a:off x="6294880" y="2744026"/>
                <a:ext cx="2714" cy="11555"/>
              </a:xfrm>
              <a:custGeom>
                <a:avLst/>
                <a:gdLst/>
                <a:ahLst/>
                <a:cxnLst/>
                <a:rect l="l" t="t" r="r" b="b"/>
                <a:pathLst>
                  <a:path w="220" h="944" extrusionOk="0">
                    <a:moveTo>
                      <a:pt x="170" y="383"/>
                    </a:moveTo>
                    <a:lnTo>
                      <a:pt x="158" y="475"/>
                    </a:lnTo>
                    <a:lnTo>
                      <a:pt x="158" y="475"/>
                    </a:lnTo>
                    <a:cubicBezTo>
                      <a:pt x="160" y="467"/>
                      <a:pt x="162" y="459"/>
                      <a:pt x="165" y="450"/>
                    </a:cubicBezTo>
                    <a:lnTo>
                      <a:pt x="165" y="450"/>
                    </a:lnTo>
                    <a:cubicBezTo>
                      <a:pt x="165" y="518"/>
                      <a:pt x="165" y="544"/>
                      <a:pt x="152" y="592"/>
                    </a:cubicBezTo>
                    <a:lnTo>
                      <a:pt x="152" y="592"/>
                    </a:lnTo>
                    <a:cubicBezTo>
                      <a:pt x="190" y="501"/>
                      <a:pt x="178" y="432"/>
                      <a:pt x="170" y="383"/>
                    </a:cubicBezTo>
                    <a:close/>
                    <a:moveTo>
                      <a:pt x="218" y="1"/>
                    </a:moveTo>
                    <a:cubicBezTo>
                      <a:pt x="209" y="1"/>
                      <a:pt x="171" y="236"/>
                      <a:pt x="155" y="361"/>
                    </a:cubicBezTo>
                    <a:lnTo>
                      <a:pt x="155" y="361"/>
                    </a:lnTo>
                    <a:cubicBezTo>
                      <a:pt x="132" y="421"/>
                      <a:pt x="120" y="504"/>
                      <a:pt x="115" y="592"/>
                    </a:cubicBezTo>
                    <a:lnTo>
                      <a:pt x="115" y="592"/>
                    </a:lnTo>
                    <a:cubicBezTo>
                      <a:pt x="126" y="543"/>
                      <a:pt x="137" y="486"/>
                      <a:pt x="149" y="422"/>
                    </a:cubicBezTo>
                    <a:lnTo>
                      <a:pt x="149" y="422"/>
                    </a:lnTo>
                    <a:cubicBezTo>
                      <a:pt x="149" y="432"/>
                      <a:pt x="149" y="438"/>
                      <a:pt x="151" y="438"/>
                    </a:cubicBezTo>
                    <a:cubicBezTo>
                      <a:pt x="153" y="438"/>
                      <a:pt x="157" y="425"/>
                      <a:pt x="165" y="396"/>
                    </a:cubicBezTo>
                    <a:cubicBezTo>
                      <a:pt x="165" y="396"/>
                      <a:pt x="165" y="343"/>
                      <a:pt x="165" y="341"/>
                    </a:cubicBezTo>
                    <a:lnTo>
                      <a:pt x="165" y="341"/>
                    </a:lnTo>
                    <a:cubicBezTo>
                      <a:pt x="165" y="352"/>
                      <a:pt x="167" y="367"/>
                      <a:pt x="170" y="383"/>
                    </a:cubicBezTo>
                    <a:lnTo>
                      <a:pt x="170" y="383"/>
                    </a:lnTo>
                    <a:lnTo>
                      <a:pt x="219" y="12"/>
                    </a:lnTo>
                    <a:cubicBezTo>
                      <a:pt x="219" y="4"/>
                      <a:pt x="219" y="1"/>
                      <a:pt x="218" y="1"/>
                    </a:cubicBezTo>
                    <a:close/>
                    <a:moveTo>
                      <a:pt x="165" y="615"/>
                    </a:moveTo>
                    <a:lnTo>
                      <a:pt x="132" y="669"/>
                    </a:lnTo>
                    <a:lnTo>
                      <a:pt x="129" y="688"/>
                    </a:lnTo>
                    <a:lnTo>
                      <a:pt x="129" y="688"/>
                    </a:lnTo>
                    <a:cubicBezTo>
                      <a:pt x="165" y="627"/>
                      <a:pt x="165" y="662"/>
                      <a:pt x="165" y="615"/>
                    </a:cubicBezTo>
                    <a:close/>
                    <a:moveTo>
                      <a:pt x="158" y="475"/>
                    </a:moveTo>
                    <a:lnTo>
                      <a:pt x="158" y="475"/>
                    </a:lnTo>
                    <a:cubicBezTo>
                      <a:pt x="119" y="613"/>
                      <a:pt x="121" y="637"/>
                      <a:pt x="123" y="649"/>
                    </a:cubicBezTo>
                    <a:lnTo>
                      <a:pt x="123" y="649"/>
                    </a:lnTo>
                    <a:cubicBezTo>
                      <a:pt x="119" y="655"/>
                      <a:pt x="116" y="661"/>
                      <a:pt x="112" y="667"/>
                    </a:cubicBezTo>
                    <a:lnTo>
                      <a:pt x="112" y="667"/>
                    </a:lnTo>
                    <a:cubicBezTo>
                      <a:pt x="112" y="642"/>
                      <a:pt x="113" y="617"/>
                      <a:pt x="115" y="592"/>
                    </a:cubicBezTo>
                    <a:lnTo>
                      <a:pt x="115" y="592"/>
                    </a:lnTo>
                    <a:cubicBezTo>
                      <a:pt x="99" y="665"/>
                      <a:pt x="85" y="723"/>
                      <a:pt x="72" y="768"/>
                    </a:cubicBezTo>
                    <a:lnTo>
                      <a:pt x="72" y="768"/>
                    </a:lnTo>
                    <a:lnTo>
                      <a:pt x="46" y="813"/>
                    </a:lnTo>
                    <a:lnTo>
                      <a:pt x="46" y="813"/>
                    </a:lnTo>
                    <a:cubicBezTo>
                      <a:pt x="55" y="800"/>
                      <a:pt x="62" y="790"/>
                      <a:pt x="72" y="769"/>
                    </a:cubicBezTo>
                    <a:lnTo>
                      <a:pt x="72" y="769"/>
                    </a:lnTo>
                    <a:cubicBezTo>
                      <a:pt x="69" y="782"/>
                      <a:pt x="65" y="794"/>
                      <a:pt x="62" y="805"/>
                    </a:cubicBezTo>
                    <a:lnTo>
                      <a:pt x="62" y="805"/>
                    </a:lnTo>
                    <a:cubicBezTo>
                      <a:pt x="76" y="774"/>
                      <a:pt x="86" y="750"/>
                      <a:pt x="95" y="731"/>
                    </a:cubicBezTo>
                    <a:lnTo>
                      <a:pt x="95" y="731"/>
                    </a:lnTo>
                    <a:lnTo>
                      <a:pt x="73" y="768"/>
                    </a:lnTo>
                    <a:lnTo>
                      <a:pt x="73" y="768"/>
                    </a:lnTo>
                    <a:cubicBezTo>
                      <a:pt x="82" y="748"/>
                      <a:pt x="94" y="718"/>
                      <a:pt x="110" y="669"/>
                    </a:cubicBezTo>
                    <a:cubicBezTo>
                      <a:pt x="110" y="669"/>
                      <a:pt x="111" y="668"/>
                      <a:pt x="112" y="667"/>
                    </a:cubicBezTo>
                    <a:lnTo>
                      <a:pt x="112" y="667"/>
                    </a:lnTo>
                    <a:cubicBezTo>
                      <a:pt x="111" y="676"/>
                      <a:pt x="111" y="685"/>
                      <a:pt x="111" y="694"/>
                    </a:cubicBezTo>
                    <a:lnTo>
                      <a:pt x="111" y="694"/>
                    </a:lnTo>
                    <a:cubicBezTo>
                      <a:pt x="107" y="703"/>
                      <a:pt x="102" y="716"/>
                      <a:pt x="95" y="731"/>
                    </a:cubicBezTo>
                    <a:lnTo>
                      <a:pt x="95" y="731"/>
                    </a:lnTo>
                    <a:lnTo>
                      <a:pt x="111" y="705"/>
                    </a:lnTo>
                    <a:lnTo>
                      <a:pt x="111" y="705"/>
                    </a:lnTo>
                    <a:cubicBezTo>
                      <a:pt x="111" y="711"/>
                      <a:pt x="110" y="717"/>
                      <a:pt x="110" y="723"/>
                    </a:cubicBezTo>
                    <a:lnTo>
                      <a:pt x="110" y="723"/>
                    </a:lnTo>
                    <a:cubicBezTo>
                      <a:pt x="115" y="708"/>
                      <a:pt x="119" y="695"/>
                      <a:pt x="123" y="683"/>
                    </a:cubicBezTo>
                    <a:lnTo>
                      <a:pt x="123" y="683"/>
                    </a:lnTo>
                    <a:lnTo>
                      <a:pt x="132" y="669"/>
                    </a:lnTo>
                    <a:lnTo>
                      <a:pt x="134" y="650"/>
                    </a:lnTo>
                    <a:lnTo>
                      <a:pt x="134" y="650"/>
                    </a:lnTo>
                    <a:cubicBezTo>
                      <a:pt x="142" y="627"/>
                      <a:pt x="148" y="608"/>
                      <a:pt x="152" y="592"/>
                    </a:cubicBezTo>
                    <a:lnTo>
                      <a:pt x="152" y="592"/>
                    </a:lnTo>
                    <a:cubicBezTo>
                      <a:pt x="148" y="602"/>
                      <a:pt x="143" y="611"/>
                      <a:pt x="138" y="621"/>
                    </a:cubicBezTo>
                    <a:lnTo>
                      <a:pt x="138" y="621"/>
                    </a:lnTo>
                    <a:lnTo>
                      <a:pt x="158" y="475"/>
                    </a:lnTo>
                    <a:close/>
                    <a:moveTo>
                      <a:pt x="129" y="688"/>
                    </a:moveTo>
                    <a:lnTo>
                      <a:pt x="129" y="688"/>
                    </a:lnTo>
                    <a:cubicBezTo>
                      <a:pt x="124" y="697"/>
                      <a:pt x="118" y="709"/>
                      <a:pt x="110" y="723"/>
                    </a:cubicBezTo>
                    <a:lnTo>
                      <a:pt x="110" y="723"/>
                    </a:lnTo>
                    <a:cubicBezTo>
                      <a:pt x="110" y="723"/>
                      <a:pt x="110" y="723"/>
                      <a:pt x="110" y="723"/>
                    </a:cubicBezTo>
                    <a:lnTo>
                      <a:pt x="110" y="723"/>
                    </a:lnTo>
                    <a:cubicBezTo>
                      <a:pt x="110" y="723"/>
                      <a:pt x="110" y="724"/>
                      <a:pt x="110" y="724"/>
                    </a:cubicBezTo>
                    <a:cubicBezTo>
                      <a:pt x="110" y="724"/>
                      <a:pt x="110" y="723"/>
                      <a:pt x="110" y="723"/>
                    </a:cubicBezTo>
                    <a:lnTo>
                      <a:pt x="110" y="723"/>
                    </a:lnTo>
                    <a:cubicBezTo>
                      <a:pt x="110" y="761"/>
                      <a:pt x="110" y="799"/>
                      <a:pt x="110" y="834"/>
                    </a:cubicBezTo>
                    <a:lnTo>
                      <a:pt x="129" y="688"/>
                    </a:lnTo>
                    <a:close/>
                    <a:moveTo>
                      <a:pt x="46" y="813"/>
                    </a:moveTo>
                    <a:lnTo>
                      <a:pt x="46" y="813"/>
                    </a:lnTo>
                    <a:cubicBezTo>
                      <a:pt x="35" y="828"/>
                      <a:pt x="22" y="846"/>
                      <a:pt x="0" y="888"/>
                    </a:cubicBezTo>
                    <a:lnTo>
                      <a:pt x="46" y="813"/>
                    </a:lnTo>
                    <a:close/>
                    <a:moveTo>
                      <a:pt x="62" y="805"/>
                    </a:moveTo>
                    <a:cubicBezTo>
                      <a:pt x="46" y="841"/>
                      <a:pt x="26" y="886"/>
                      <a:pt x="0" y="943"/>
                    </a:cubicBezTo>
                    <a:cubicBezTo>
                      <a:pt x="0" y="943"/>
                      <a:pt x="21" y="943"/>
                      <a:pt x="62" y="80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9" name="Google Shape;4689;p32"/>
              <p:cNvSpPr/>
              <p:nvPr/>
            </p:nvSpPr>
            <p:spPr>
              <a:xfrm>
                <a:off x="6294880" y="2754778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0" name="Google Shape;4690;p32"/>
              <p:cNvSpPr/>
              <p:nvPr/>
            </p:nvSpPr>
            <p:spPr>
              <a:xfrm>
                <a:off x="6293404" y="2748809"/>
                <a:ext cx="8920" cy="6169"/>
              </a:xfrm>
              <a:custGeom>
                <a:avLst/>
                <a:gdLst/>
                <a:ahLst/>
                <a:cxnLst/>
                <a:rect l="l" t="t" r="r" b="b"/>
                <a:pathLst>
                  <a:path w="723" h="504" extrusionOk="0">
                    <a:moveTo>
                      <a:pt x="672" y="34"/>
                    </a:moveTo>
                    <a:lnTo>
                      <a:pt x="672" y="34"/>
                    </a:lnTo>
                    <a:cubicBezTo>
                      <a:pt x="663" y="37"/>
                      <a:pt x="651" y="43"/>
                      <a:pt x="637" y="51"/>
                    </a:cubicBezTo>
                    <a:lnTo>
                      <a:pt x="637" y="51"/>
                    </a:lnTo>
                    <a:cubicBezTo>
                      <a:pt x="649" y="45"/>
                      <a:pt x="661" y="40"/>
                      <a:pt x="672" y="34"/>
                    </a:cubicBezTo>
                    <a:close/>
                    <a:moveTo>
                      <a:pt x="723" y="1"/>
                    </a:moveTo>
                    <a:lnTo>
                      <a:pt x="723" y="1"/>
                    </a:lnTo>
                    <a:cubicBezTo>
                      <a:pt x="712" y="12"/>
                      <a:pt x="694" y="23"/>
                      <a:pt x="672" y="34"/>
                    </a:cubicBezTo>
                    <a:lnTo>
                      <a:pt x="672" y="34"/>
                    </a:lnTo>
                    <a:cubicBezTo>
                      <a:pt x="675" y="33"/>
                      <a:pt x="677" y="33"/>
                      <a:pt x="679" y="33"/>
                    </a:cubicBezTo>
                    <a:cubicBezTo>
                      <a:pt x="686" y="33"/>
                      <a:pt x="684" y="39"/>
                      <a:pt x="668" y="55"/>
                    </a:cubicBezTo>
                    <a:lnTo>
                      <a:pt x="723" y="1"/>
                    </a:lnTo>
                    <a:close/>
                    <a:moveTo>
                      <a:pt x="637" y="51"/>
                    </a:moveTo>
                    <a:cubicBezTo>
                      <a:pt x="602" y="67"/>
                      <a:pt x="562" y="84"/>
                      <a:pt x="520" y="104"/>
                    </a:cubicBezTo>
                    <a:lnTo>
                      <a:pt x="520" y="104"/>
                    </a:lnTo>
                    <a:cubicBezTo>
                      <a:pt x="520" y="102"/>
                      <a:pt x="519" y="102"/>
                      <a:pt x="517" y="102"/>
                    </a:cubicBezTo>
                    <a:cubicBezTo>
                      <a:pt x="507" y="102"/>
                      <a:pt x="472" y="122"/>
                      <a:pt x="477" y="122"/>
                    </a:cubicBezTo>
                    <a:cubicBezTo>
                      <a:pt x="478" y="122"/>
                      <a:pt x="486" y="119"/>
                      <a:pt x="504" y="110"/>
                    </a:cubicBezTo>
                    <a:lnTo>
                      <a:pt x="504" y="110"/>
                    </a:lnTo>
                    <a:cubicBezTo>
                      <a:pt x="502" y="111"/>
                      <a:pt x="501" y="113"/>
                      <a:pt x="500" y="114"/>
                    </a:cubicBezTo>
                    <a:lnTo>
                      <a:pt x="500" y="114"/>
                    </a:lnTo>
                    <a:cubicBezTo>
                      <a:pt x="507" y="111"/>
                      <a:pt x="514" y="107"/>
                      <a:pt x="520" y="104"/>
                    </a:cubicBezTo>
                    <a:lnTo>
                      <a:pt x="520" y="104"/>
                    </a:lnTo>
                    <a:cubicBezTo>
                      <a:pt x="520" y="110"/>
                      <a:pt x="505" y="127"/>
                      <a:pt x="457" y="168"/>
                    </a:cubicBezTo>
                    <a:lnTo>
                      <a:pt x="457" y="168"/>
                    </a:lnTo>
                    <a:cubicBezTo>
                      <a:pt x="489" y="149"/>
                      <a:pt x="523" y="130"/>
                      <a:pt x="558" y="110"/>
                    </a:cubicBezTo>
                    <a:cubicBezTo>
                      <a:pt x="580" y="88"/>
                      <a:pt x="611" y="66"/>
                      <a:pt x="637" y="51"/>
                    </a:cubicBezTo>
                    <a:close/>
                    <a:moveTo>
                      <a:pt x="500" y="114"/>
                    </a:moveTo>
                    <a:lnTo>
                      <a:pt x="500" y="114"/>
                    </a:lnTo>
                    <a:cubicBezTo>
                      <a:pt x="441" y="143"/>
                      <a:pt x="382" y="177"/>
                      <a:pt x="339" y="220"/>
                    </a:cubicBezTo>
                    <a:cubicBezTo>
                      <a:pt x="446" y="166"/>
                      <a:pt x="449" y="165"/>
                      <a:pt x="500" y="114"/>
                    </a:cubicBezTo>
                    <a:close/>
                    <a:moveTo>
                      <a:pt x="457" y="168"/>
                    </a:moveTo>
                    <a:cubicBezTo>
                      <a:pt x="433" y="182"/>
                      <a:pt x="410" y="196"/>
                      <a:pt x="389" y="209"/>
                    </a:cubicBezTo>
                    <a:lnTo>
                      <a:pt x="389" y="209"/>
                    </a:lnTo>
                    <a:cubicBezTo>
                      <a:pt x="392" y="210"/>
                      <a:pt x="394" y="214"/>
                      <a:pt x="394" y="220"/>
                    </a:cubicBezTo>
                    <a:cubicBezTo>
                      <a:pt x="420" y="199"/>
                      <a:pt x="440" y="182"/>
                      <a:pt x="457" y="168"/>
                    </a:cubicBezTo>
                    <a:close/>
                    <a:moveTo>
                      <a:pt x="385" y="209"/>
                    </a:moveTo>
                    <a:cubicBezTo>
                      <a:pt x="373" y="209"/>
                      <a:pt x="348" y="226"/>
                      <a:pt x="322" y="251"/>
                    </a:cubicBezTo>
                    <a:lnTo>
                      <a:pt x="322" y="251"/>
                    </a:lnTo>
                    <a:cubicBezTo>
                      <a:pt x="343" y="237"/>
                      <a:pt x="365" y="223"/>
                      <a:pt x="389" y="209"/>
                    </a:cubicBezTo>
                    <a:lnTo>
                      <a:pt x="389" y="209"/>
                    </a:lnTo>
                    <a:cubicBezTo>
                      <a:pt x="388" y="209"/>
                      <a:pt x="387" y="209"/>
                      <a:pt x="385" y="209"/>
                    </a:cubicBezTo>
                    <a:close/>
                    <a:moveTo>
                      <a:pt x="322" y="251"/>
                    </a:moveTo>
                    <a:cubicBezTo>
                      <a:pt x="78" y="408"/>
                      <a:pt x="0" y="504"/>
                      <a:pt x="34" y="504"/>
                    </a:cubicBezTo>
                    <a:cubicBezTo>
                      <a:pt x="41" y="504"/>
                      <a:pt x="51" y="501"/>
                      <a:pt x="66" y="493"/>
                    </a:cubicBezTo>
                    <a:cubicBezTo>
                      <a:pt x="120" y="439"/>
                      <a:pt x="189" y="370"/>
                      <a:pt x="230" y="329"/>
                    </a:cubicBezTo>
                    <a:lnTo>
                      <a:pt x="230" y="329"/>
                    </a:lnTo>
                    <a:cubicBezTo>
                      <a:pt x="230" y="343"/>
                      <a:pt x="233" y="346"/>
                      <a:pt x="237" y="346"/>
                    </a:cubicBezTo>
                    <a:cubicBezTo>
                      <a:pt x="240" y="346"/>
                      <a:pt x="243" y="343"/>
                      <a:pt x="244" y="343"/>
                    </a:cubicBezTo>
                    <a:lnTo>
                      <a:pt x="244" y="343"/>
                    </a:lnTo>
                    <a:cubicBezTo>
                      <a:pt x="243" y="343"/>
                      <a:pt x="239" y="348"/>
                      <a:pt x="225" y="367"/>
                    </a:cubicBezTo>
                    <a:lnTo>
                      <a:pt x="225" y="367"/>
                    </a:lnTo>
                    <a:cubicBezTo>
                      <a:pt x="226" y="365"/>
                      <a:pt x="226" y="363"/>
                      <a:pt x="226" y="363"/>
                    </a:cubicBezTo>
                    <a:lnTo>
                      <a:pt x="226" y="363"/>
                    </a:lnTo>
                    <a:cubicBezTo>
                      <a:pt x="225" y="363"/>
                      <a:pt x="214" y="380"/>
                      <a:pt x="175" y="439"/>
                    </a:cubicBezTo>
                    <a:cubicBezTo>
                      <a:pt x="198" y="404"/>
                      <a:pt x="214" y="382"/>
                      <a:pt x="225" y="367"/>
                    </a:cubicBezTo>
                    <a:lnTo>
                      <a:pt x="225" y="367"/>
                    </a:lnTo>
                    <a:cubicBezTo>
                      <a:pt x="220" y="376"/>
                      <a:pt x="210" y="396"/>
                      <a:pt x="215" y="396"/>
                    </a:cubicBezTo>
                    <a:cubicBezTo>
                      <a:pt x="217" y="396"/>
                      <a:pt x="221" y="392"/>
                      <a:pt x="230" y="384"/>
                    </a:cubicBezTo>
                    <a:cubicBezTo>
                      <a:pt x="230" y="354"/>
                      <a:pt x="278" y="292"/>
                      <a:pt x="322" y="25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1" name="Google Shape;4691;p32"/>
              <p:cNvSpPr/>
              <p:nvPr/>
            </p:nvSpPr>
            <p:spPr>
              <a:xfrm>
                <a:off x="6293502" y="2754112"/>
                <a:ext cx="2073" cy="235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92" extrusionOk="0">
                    <a:moveTo>
                      <a:pt x="167" y="1"/>
                    </a:moveTo>
                    <a:lnTo>
                      <a:pt x="167" y="1"/>
                    </a:lnTo>
                    <a:cubicBezTo>
                      <a:pt x="58" y="55"/>
                      <a:pt x="58" y="110"/>
                      <a:pt x="58" y="110"/>
                    </a:cubicBezTo>
                    <a:cubicBezTo>
                      <a:pt x="42" y="134"/>
                      <a:pt x="30" y="152"/>
                      <a:pt x="20" y="165"/>
                    </a:cubicBezTo>
                    <a:lnTo>
                      <a:pt x="20" y="165"/>
                    </a:lnTo>
                    <a:cubicBezTo>
                      <a:pt x="46" y="131"/>
                      <a:pt x="97" y="71"/>
                      <a:pt x="167" y="1"/>
                    </a:cubicBezTo>
                    <a:close/>
                    <a:moveTo>
                      <a:pt x="20" y="165"/>
                    </a:moveTo>
                    <a:cubicBezTo>
                      <a:pt x="7" y="182"/>
                      <a:pt x="0" y="192"/>
                      <a:pt x="1" y="192"/>
                    </a:cubicBezTo>
                    <a:cubicBezTo>
                      <a:pt x="1" y="192"/>
                      <a:pt x="7" y="183"/>
                      <a:pt x="20" y="16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2" name="Google Shape;4692;p32"/>
              <p:cNvSpPr/>
              <p:nvPr/>
            </p:nvSpPr>
            <p:spPr>
              <a:xfrm>
                <a:off x="6302284" y="2748809"/>
                <a:ext cx="69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1" extrusionOk="0">
                    <a:moveTo>
                      <a:pt x="56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3" name="Google Shape;4693;p32"/>
              <p:cNvSpPr/>
              <p:nvPr/>
            </p:nvSpPr>
            <p:spPr>
              <a:xfrm>
                <a:off x="6293526" y="2752127"/>
                <a:ext cx="3393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65" extrusionOk="0">
                    <a:moveTo>
                      <a:pt x="275" y="0"/>
                    </a:moveTo>
                    <a:lnTo>
                      <a:pt x="1" y="165"/>
                    </a:lnTo>
                    <a:cubicBezTo>
                      <a:pt x="1" y="165"/>
                      <a:pt x="56" y="165"/>
                      <a:pt x="220" y="55"/>
                    </a:cubicBezTo>
                    <a:lnTo>
                      <a:pt x="27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4" name="Google Shape;4694;p32"/>
              <p:cNvSpPr/>
              <p:nvPr/>
            </p:nvSpPr>
            <p:spPr>
              <a:xfrm>
                <a:off x="6291509" y="2745903"/>
                <a:ext cx="14200" cy="29437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2405" extrusionOk="0">
                    <a:moveTo>
                      <a:pt x="110" y="1007"/>
                    </a:moveTo>
                    <a:cubicBezTo>
                      <a:pt x="120" y="1015"/>
                      <a:pt x="129" y="1021"/>
                      <a:pt x="137" y="1025"/>
                    </a:cubicBezTo>
                    <a:lnTo>
                      <a:pt x="137" y="1025"/>
                    </a:lnTo>
                    <a:cubicBezTo>
                      <a:pt x="126" y="1017"/>
                      <a:pt x="117" y="1011"/>
                      <a:pt x="110" y="1007"/>
                    </a:cubicBezTo>
                    <a:close/>
                    <a:moveTo>
                      <a:pt x="603" y="1007"/>
                    </a:moveTo>
                    <a:cubicBezTo>
                      <a:pt x="603" y="1007"/>
                      <a:pt x="548" y="1117"/>
                      <a:pt x="548" y="1117"/>
                    </a:cubicBezTo>
                    <a:cubicBezTo>
                      <a:pt x="567" y="1098"/>
                      <a:pt x="585" y="1080"/>
                      <a:pt x="603" y="1062"/>
                    </a:cubicBezTo>
                    <a:lnTo>
                      <a:pt x="603" y="1007"/>
                    </a:lnTo>
                    <a:close/>
                    <a:moveTo>
                      <a:pt x="12" y="971"/>
                    </a:moveTo>
                    <a:cubicBezTo>
                      <a:pt x="1" y="971"/>
                      <a:pt x="77" y="1067"/>
                      <a:pt x="186" y="1148"/>
                    </a:cubicBezTo>
                    <a:lnTo>
                      <a:pt x="186" y="1148"/>
                    </a:lnTo>
                    <a:cubicBezTo>
                      <a:pt x="149" y="1108"/>
                      <a:pt x="106" y="1062"/>
                      <a:pt x="55" y="1007"/>
                    </a:cubicBezTo>
                    <a:cubicBezTo>
                      <a:pt x="30" y="982"/>
                      <a:pt x="16" y="971"/>
                      <a:pt x="12" y="971"/>
                    </a:cubicBezTo>
                    <a:close/>
                    <a:moveTo>
                      <a:pt x="569" y="1102"/>
                    </a:moveTo>
                    <a:cubicBezTo>
                      <a:pt x="566" y="1102"/>
                      <a:pt x="559" y="1106"/>
                      <a:pt x="548" y="1117"/>
                    </a:cubicBezTo>
                    <a:cubicBezTo>
                      <a:pt x="548" y="1117"/>
                      <a:pt x="548" y="1117"/>
                      <a:pt x="548" y="1117"/>
                    </a:cubicBezTo>
                    <a:lnTo>
                      <a:pt x="548" y="1117"/>
                    </a:lnTo>
                    <a:cubicBezTo>
                      <a:pt x="531" y="1134"/>
                      <a:pt x="512" y="1153"/>
                      <a:pt x="493" y="1172"/>
                    </a:cubicBezTo>
                    <a:cubicBezTo>
                      <a:pt x="537" y="1172"/>
                      <a:pt x="581" y="1102"/>
                      <a:pt x="569" y="1102"/>
                    </a:cubicBezTo>
                    <a:close/>
                    <a:moveTo>
                      <a:pt x="560" y="744"/>
                    </a:moveTo>
                    <a:cubicBezTo>
                      <a:pt x="514" y="760"/>
                      <a:pt x="482" y="836"/>
                      <a:pt x="382" y="836"/>
                    </a:cubicBezTo>
                    <a:cubicBezTo>
                      <a:pt x="341" y="836"/>
                      <a:pt x="289" y="823"/>
                      <a:pt x="220" y="788"/>
                    </a:cubicBezTo>
                    <a:lnTo>
                      <a:pt x="220" y="788"/>
                    </a:lnTo>
                    <a:lnTo>
                      <a:pt x="475" y="1226"/>
                    </a:lnTo>
                    <a:lnTo>
                      <a:pt x="475" y="1226"/>
                    </a:lnTo>
                    <a:cubicBezTo>
                      <a:pt x="503" y="1066"/>
                      <a:pt x="535" y="889"/>
                      <a:pt x="560" y="744"/>
                    </a:cubicBezTo>
                    <a:close/>
                    <a:moveTo>
                      <a:pt x="186" y="1148"/>
                    </a:moveTo>
                    <a:cubicBezTo>
                      <a:pt x="215" y="1179"/>
                      <a:pt x="240" y="1205"/>
                      <a:pt x="262" y="1228"/>
                    </a:cubicBezTo>
                    <a:lnTo>
                      <a:pt x="262" y="1228"/>
                    </a:lnTo>
                    <a:lnTo>
                      <a:pt x="220" y="1172"/>
                    </a:lnTo>
                    <a:cubicBezTo>
                      <a:pt x="208" y="1164"/>
                      <a:pt x="197" y="1156"/>
                      <a:pt x="186" y="1148"/>
                    </a:cubicBezTo>
                    <a:close/>
                    <a:moveTo>
                      <a:pt x="603" y="788"/>
                    </a:moveTo>
                    <a:cubicBezTo>
                      <a:pt x="603" y="1112"/>
                      <a:pt x="633" y="1196"/>
                      <a:pt x="626" y="1196"/>
                    </a:cubicBezTo>
                    <a:cubicBezTo>
                      <a:pt x="624" y="1196"/>
                      <a:pt x="617" y="1186"/>
                      <a:pt x="604" y="1172"/>
                    </a:cubicBezTo>
                    <a:lnTo>
                      <a:pt x="604" y="1172"/>
                    </a:lnTo>
                    <a:cubicBezTo>
                      <a:pt x="658" y="1227"/>
                      <a:pt x="658" y="1281"/>
                      <a:pt x="658" y="1281"/>
                    </a:cubicBezTo>
                    <a:cubicBezTo>
                      <a:pt x="658" y="1354"/>
                      <a:pt x="682" y="1403"/>
                      <a:pt x="698" y="1427"/>
                    </a:cubicBezTo>
                    <a:lnTo>
                      <a:pt x="698" y="1427"/>
                    </a:lnTo>
                    <a:cubicBezTo>
                      <a:pt x="724" y="1276"/>
                      <a:pt x="758" y="1076"/>
                      <a:pt x="792" y="873"/>
                    </a:cubicBezTo>
                    <a:lnTo>
                      <a:pt x="792" y="873"/>
                    </a:lnTo>
                    <a:cubicBezTo>
                      <a:pt x="746" y="919"/>
                      <a:pt x="703" y="962"/>
                      <a:pt x="658" y="1007"/>
                    </a:cubicBezTo>
                    <a:cubicBezTo>
                      <a:pt x="658" y="973"/>
                      <a:pt x="658" y="960"/>
                      <a:pt x="657" y="960"/>
                    </a:cubicBezTo>
                    <a:cubicBezTo>
                      <a:pt x="657" y="960"/>
                      <a:pt x="654" y="1089"/>
                      <a:pt x="643" y="1089"/>
                    </a:cubicBezTo>
                    <a:cubicBezTo>
                      <a:pt x="635" y="1089"/>
                      <a:pt x="622" y="1022"/>
                      <a:pt x="603" y="788"/>
                    </a:cubicBezTo>
                    <a:close/>
                    <a:moveTo>
                      <a:pt x="262" y="1228"/>
                    </a:moveTo>
                    <a:lnTo>
                      <a:pt x="384" y="1391"/>
                    </a:lnTo>
                    <a:lnTo>
                      <a:pt x="436" y="1443"/>
                    </a:lnTo>
                    <a:lnTo>
                      <a:pt x="436" y="1443"/>
                    </a:lnTo>
                    <a:cubicBezTo>
                      <a:pt x="439" y="1425"/>
                      <a:pt x="443" y="1406"/>
                      <a:pt x="446" y="1386"/>
                    </a:cubicBezTo>
                    <a:lnTo>
                      <a:pt x="446" y="1386"/>
                    </a:lnTo>
                    <a:cubicBezTo>
                      <a:pt x="436" y="1378"/>
                      <a:pt x="432" y="1377"/>
                      <a:pt x="428" y="1377"/>
                    </a:cubicBezTo>
                    <a:cubicBezTo>
                      <a:pt x="427" y="1377"/>
                      <a:pt x="426" y="1377"/>
                      <a:pt x="425" y="1377"/>
                    </a:cubicBezTo>
                    <a:cubicBezTo>
                      <a:pt x="415" y="1377"/>
                      <a:pt x="398" y="1370"/>
                      <a:pt x="262" y="1228"/>
                    </a:cubicBezTo>
                    <a:close/>
                    <a:moveTo>
                      <a:pt x="153" y="840"/>
                    </a:moveTo>
                    <a:cubicBezTo>
                      <a:pt x="129" y="840"/>
                      <a:pt x="220" y="1034"/>
                      <a:pt x="164" y="1034"/>
                    </a:cubicBezTo>
                    <a:cubicBezTo>
                      <a:pt x="157" y="1034"/>
                      <a:pt x="148" y="1032"/>
                      <a:pt x="137" y="1025"/>
                    </a:cubicBezTo>
                    <a:lnTo>
                      <a:pt x="137" y="1025"/>
                    </a:lnTo>
                    <a:cubicBezTo>
                      <a:pt x="206" y="1079"/>
                      <a:pt x="333" y="1221"/>
                      <a:pt x="451" y="1358"/>
                    </a:cubicBezTo>
                    <a:lnTo>
                      <a:pt x="451" y="1358"/>
                    </a:lnTo>
                    <a:cubicBezTo>
                      <a:pt x="457" y="1325"/>
                      <a:pt x="463" y="1290"/>
                      <a:pt x="470" y="1255"/>
                    </a:cubicBezTo>
                    <a:lnTo>
                      <a:pt x="470" y="1255"/>
                    </a:lnTo>
                    <a:cubicBezTo>
                      <a:pt x="509" y="1304"/>
                      <a:pt x="452" y="1219"/>
                      <a:pt x="603" y="1445"/>
                    </a:cubicBezTo>
                    <a:lnTo>
                      <a:pt x="475" y="1226"/>
                    </a:lnTo>
                    <a:lnTo>
                      <a:pt x="475" y="1226"/>
                    </a:lnTo>
                    <a:cubicBezTo>
                      <a:pt x="473" y="1236"/>
                      <a:pt x="471" y="1245"/>
                      <a:pt x="470" y="1255"/>
                    </a:cubicBezTo>
                    <a:lnTo>
                      <a:pt x="470" y="1255"/>
                    </a:lnTo>
                    <a:cubicBezTo>
                      <a:pt x="452" y="1232"/>
                      <a:pt x="415" y="1182"/>
                      <a:pt x="329" y="1062"/>
                    </a:cubicBezTo>
                    <a:cubicBezTo>
                      <a:pt x="212" y="894"/>
                      <a:pt x="166" y="840"/>
                      <a:pt x="153" y="840"/>
                    </a:cubicBezTo>
                    <a:close/>
                    <a:moveTo>
                      <a:pt x="698" y="1427"/>
                    </a:moveTo>
                    <a:lnTo>
                      <a:pt x="698" y="1427"/>
                    </a:lnTo>
                    <a:cubicBezTo>
                      <a:pt x="697" y="1434"/>
                      <a:pt x="696" y="1440"/>
                      <a:pt x="695" y="1447"/>
                    </a:cubicBezTo>
                    <a:lnTo>
                      <a:pt x="695" y="1447"/>
                    </a:lnTo>
                    <a:cubicBezTo>
                      <a:pt x="697" y="1446"/>
                      <a:pt x="699" y="1445"/>
                      <a:pt x="701" y="1445"/>
                    </a:cubicBezTo>
                    <a:cubicBezTo>
                      <a:pt x="706" y="1445"/>
                      <a:pt x="713" y="1448"/>
                      <a:pt x="719" y="1452"/>
                    </a:cubicBezTo>
                    <a:lnTo>
                      <a:pt x="719" y="1452"/>
                    </a:lnTo>
                    <a:cubicBezTo>
                      <a:pt x="717" y="1450"/>
                      <a:pt x="715" y="1448"/>
                      <a:pt x="712" y="1445"/>
                    </a:cubicBezTo>
                    <a:cubicBezTo>
                      <a:pt x="712" y="1445"/>
                      <a:pt x="706" y="1439"/>
                      <a:pt x="698" y="1427"/>
                    </a:cubicBezTo>
                    <a:close/>
                    <a:moveTo>
                      <a:pt x="695" y="1447"/>
                    </a:moveTo>
                    <a:cubicBezTo>
                      <a:pt x="690" y="1450"/>
                      <a:pt x="687" y="1458"/>
                      <a:pt x="690" y="1475"/>
                    </a:cubicBezTo>
                    <a:lnTo>
                      <a:pt x="690" y="1475"/>
                    </a:lnTo>
                    <a:cubicBezTo>
                      <a:pt x="692" y="1466"/>
                      <a:pt x="693" y="1457"/>
                      <a:pt x="695" y="1447"/>
                    </a:cubicBezTo>
                    <a:close/>
                    <a:moveTo>
                      <a:pt x="719" y="1452"/>
                    </a:moveTo>
                    <a:cubicBezTo>
                      <a:pt x="747" y="1480"/>
                      <a:pt x="759" y="1489"/>
                      <a:pt x="760" y="1489"/>
                    </a:cubicBezTo>
                    <a:cubicBezTo>
                      <a:pt x="763" y="1489"/>
                      <a:pt x="740" y="1465"/>
                      <a:pt x="719" y="1452"/>
                    </a:cubicBezTo>
                    <a:close/>
                    <a:moveTo>
                      <a:pt x="451" y="1358"/>
                    </a:moveTo>
                    <a:cubicBezTo>
                      <a:pt x="450" y="1368"/>
                      <a:pt x="448" y="1377"/>
                      <a:pt x="446" y="1386"/>
                    </a:cubicBezTo>
                    <a:lnTo>
                      <a:pt x="446" y="1386"/>
                    </a:lnTo>
                    <a:cubicBezTo>
                      <a:pt x="469" y="1404"/>
                      <a:pt x="523" y="1457"/>
                      <a:pt x="667" y="1614"/>
                    </a:cubicBezTo>
                    <a:lnTo>
                      <a:pt x="667" y="1614"/>
                    </a:lnTo>
                    <a:cubicBezTo>
                      <a:pt x="667" y="1614"/>
                      <a:pt x="667" y="1613"/>
                      <a:pt x="667" y="1613"/>
                    </a:cubicBezTo>
                    <a:lnTo>
                      <a:pt x="667" y="1613"/>
                    </a:lnTo>
                    <a:cubicBezTo>
                      <a:pt x="617" y="1554"/>
                      <a:pt x="537" y="1458"/>
                      <a:pt x="451" y="1358"/>
                    </a:cubicBezTo>
                    <a:close/>
                    <a:moveTo>
                      <a:pt x="436" y="1443"/>
                    </a:moveTo>
                    <a:cubicBezTo>
                      <a:pt x="413" y="1573"/>
                      <a:pt x="397" y="1662"/>
                      <a:pt x="397" y="1662"/>
                    </a:cubicBezTo>
                    <a:cubicBezTo>
                      <a:pt x="398" y="1662"/>
                      <a:pt x="410" y="1599"/>
                      <a:pt x="439" y="1445"/>
                    </a:cubicBezTo>
                    <a:lnTo>
                      <a:pt x="436" y="1443"/>
                    </a:lnTo>
                    <a:close/>
                    <a:moveTo>
                      <a:pt x="658" y="1665"/>
                    </a:moveTo>
                    <a:cubicBezTo>
                      <a:pt x="655" y="1682"/>
                      <a:pt x="653" y="1691"/>
                      <a:pt x="653" y="1691"/>
                    </a:cubicBezTo>
                    <a:cubicBezTo>
                      <a:pt x="653" y="1691"/>
                      <a:pt x="655" y="1682"/>
                      <a:pt x="658" y="1665"/>
                    </a:cubicBezTo>
                    <a:lnTo>
                      <a:pt x="658" y="1665"/>
                    </a:lnTo>
                    <a:lnTo>
                      <a:pt x="658" y="1665"/>
                    </a:lnTo>
                    <a:close/>
                    <a:moveTo>
                      <a:pt x="933" y="1"/>
                    </a:moveTo>
                    <a:lnTo>
                      <a:pt x="933" y="1"/>
                    </a:lnTo>
                    <a:cubicBezTo>
                      <a:pt x="931" y="1"/>
                      <a:pt x="915" y="86"/>
                      <a:pt x="877" y="295"/>
                    </a:cubicBezTo>
                    <a:lnTo>
                      <a:pt x="822" y="295"/>
                    </a:lnTo>
                    <a:cubicBezTo>
                      <a:pt x="768" y="349"/>
                      <a:pt x="714" y="350"/>
                      <a:pt x="607" y="455"/>
                    </a:cubicBezTo>
                    <a:lnTo>
                      <a:pt x="607" y="455"/>
                    </a:lnTo>
                    <a:cubicBezTo>
                      <a:pt x="608" y="447"/>
                      <a:pt x="609" y="443"/>
                      <a:pt x="608" y="443"/>
                    </a:cubicBezTo>
                    <a:lnTo>
                      <a:pt x="608" y="443"/>
                    </a:lnTo>
                    <a:cubicBezTo>
                      <a:pt x="607" y="443"/>
                      <a:pt x="606" y="449"/>
                      <a:pt x="603" y="460"/>
                    </a:cubicBezTo>
                    <a:cubicBezTo>
                      <a:pt x="604" y="458"/>
                      <a:pt x="606" y="457"/>
                      <a:pt x="607" y="455"/>
                    </a:cubicBezTo>
                    <a:lnTo>
                      <a:pt x="607" y="455"/>
                    </a:lnTo>
                    <a:cubicBezTo>
                      <a:pt x="603" y="490"/>
                      <a:pt x="585" y="602"/>
                      <a:pt x="560" y="744"/>
                    </a:cubicBezTo>
                    <a:lnTo>
                      <a:pt x="560" y="744"/>
                    </a:lnTo>
                    <a:cubicBezTo>
                      <a:pt x="566" y="742"/>
                      <a:pt x="571" y="741"/>
                      <a:pt x="577" y="741"/>
                    </a:cubicBezTo>
                    <a:cubicBezTo>
                      <a:pt x="598" y="741"/>
                      <a:pt x="623" y="754"/>
                      <a:pt x="658" y="788"/>
                    </a:cubicBezTo>
                    <a:cubicBezTo>
                      <a:pt x="658" y="672"/>
                      <a:pt x="712" y="556"/>
                      <a:pt x="745" y="556"/>
                    </a:cubicBezTo>
                    <a:cubicBezTo>
                      <a:pt x="758" y="556"/>
                      <a:pt x="767" y="576"/>
                      <a:pt x="767" y="624"/>
                    </a:cubicBezTo>
                    <a:cubicBezTo>
                      <a:pt x="736" y="717"/>
                      <a:pt x="727" y="753"/>
                      <a:pt x="735" y="753"/>
                    </a:cubicBezTo>
                    <a:cubicBezTo>
                      <a:pt x="745" y="753"/>
                      <a:pt x="780" y="698"/>
                      <a:pt x="833" y="628"/>
                    </a:cubicBezTo>
                    <a:lnTo>
                      <a:pt x="833" y="628"/>
                    </a:lnTo>
                    <a:cubicBezTo>
                      <a:pt x="819" y="708"/>
                      <a:pt x="806" y="791"/>
                      <a:pt x="792" y="873"/>
                    </a:cubicBezTo>
                    <a:lnTo>
                      <a:pt x="792" y="873"/>
                    </a:lnTo>
                    <a:cubicBezTo>
                      <a:pt x="870" y="795"/>
                      <a:pt x="954" y="711"/>
                      <a:pt x="1068" y="597"/>
                    </a:cubicBezTo>
                    <a:lnTo>
                      <a:pt x="1068" y="597"/>
                    </a:lnTo>
                    <a:cubicBezTo>
                      <a:pt x="1047" y="1001"/>
                      <a:pt x="1019" y="1595"/>
                      <a:pt x="1000" y="1990"/>
                    </a:cubicBezTo>
                    <a:lnTo>
                      <a:pt x="1000" y="1990"/>
                    </a:lnTo>
                    <a:cubicBezTo>
                      <a:pt x="1048" y="2055"/>
                      <a:pt x="1096" y="2103"/>
                      <a:pt x="1096" y="2103"/>
                    </a:cubicBezTo>
                    <a:lnTo>
                      <a:pt x="1151" y="2157"/>
                    </a:lnTo>
                    <a:cubicBezTo>
                      <a:pt x="1123" y="1165"/>
                      <a:pt x="1105" y="608"/>
                      <a:pt x="1095" y="314"/>
                    </a:cubicBezTo>
                    <a:lnTo>
                      <a:pt x="1095" y="314"/>
                    </a:lnTo>
                    <a:cubicBezTo>
                      <a:pt x="1096" y="285"/>
                      <a:pt x="1096" y="243"/>
                      <a:pt x="1096" y="186"/>
                    </a:cubicBezTo>
                    <a:cubicBezTo>
                      <a:pt x="1096" y="167"/>
                      <a:pt x="1095" y="159"/>
                      <a:pt x="1095" y="159"/>
                    </a:cubicBezTo>
                    <a:cubicBezTo>
                      <a:pt x="1094" y="159"/>
                      <a:pt x="1093" y="171"/>
                      <a:pt x="1091" y="193"/>
                    </a:cubicBezTo>
                    <a:lnTo>
                      <a:pt x="1091" y="193"/>
                    </a:lnTo>
                    <a:cubicBezTo>
                      <a:pt x="1086" y="69"/>
                      <a:pt x="1084" y="23"/>
                      <a:pt x="1083" y="23"/>
                    </a:cubicBezTo>
                    <a:lnTo>
                      <a:pt x="1083" y="23"/>
                    </a:lnTo>
                    <a:cubicBezTo>
                      <a:pt x="1081" y="23"/>
                      <a:pt x="1083" y="154"/>
                      <a:pt x="1087" y="255"/>
                    </a:cubicBezTo>
                    <a:lnTo>
                      <a:pt x="1087" y="255"/>
                    </a:lnTo>
                    <a:cubicBezTo>
                      <a:pt x="1082" y="329"/>
                      <a:pt x="1076" y="441"/>
                      <a:pt x="1069" y="576"/>
                    </a:cubicBezTo>
                    <a:lnTo>
                      <a:pt x="1069" y="576"/>
                    </a:lnTo>
                    <a:cubicBezTo>
                      <a:pt x="1079" y="568"/>
                      <a:pt x="1087" y="564"/>
                      <a:pt x="1092" y="564"/>
                    </a:cubicBezTo>
                    <a:cubicBezTo>
                      <a:pt x="1094" y="564"/>
                      <a:pt x="1096" y="565"/>
                      <a:pt x="1096" y="569"/>
                    </a:cubicBezTo>
                    <a:cubicBezTo>
                      <a:pt x="1086" y="579"/>
                      <a:pt x="1077" y="588"/>
                      <a:pt x="1068" y="597"/>
                    </a:cubicBezTo>
                    <a:lnTo>
                      <a:pt x="1068" y="597"/>
                    </a:lnTo>
                    <a:cubicBezTo>
                      <a:pt x="1068" y="590"/>
                      <a:pt x="1069" y="583"/>
                      <a:pt x="1069" y="576"/>
                    </a:cubicBezTo>
                    <a:lnTo>
                      <a:pt x="1069" y="576"/>
                    </a:lnTo>
                    <a:cubicBezTo>
                      <a:pt x="1004" y="625"/>
                      <a:pt x="839" y="808"/>
                      <a:pt x="818" y="808"/>
                    </a:cubicBezTo>
                    <a:cubicBezTo>
                      <a:pt x="814" y="808"/>
                      <a:pt x="815" y="802"/>
                      <a:pt x="822" y="788"/>
                    </a:cubicBezTo>
                    <a:cubicBezTo>
                      <a:pt x="877" y="679"/>
                      <a:pt x="986" y="569"/>
                      <a:pt x="1041" y="405"/>
                    </a:cubicBezTo>
                    <a:lnTo>
                      <a:pt x="1041" y="405"/>
                    </a:lnTo>
                    <a:cubicBezTo>
                      <a:pt x="961" y="465"/>
                      <a:pt x="887" y="555"/>
                      <a:pt x="833" y="628"/>
                    </a:cubicBezTo>
                    <a:lnTo>
                      <a:pt x="833" y="628"/>
                    </a:lnTo>
                    <a:cubicBezTo>
                      <a:pt x="889" y="290"/>
                      <a:pt x="936" y="1"/>
                      <a:pt x="933" y="1"/>
                    </a:cubicBezTo>
                    <a:close/>
                    <a:moveTo>
                      <a:pt x="548" y="1226"/>
                    </a:moveTo>
                    <a:cubicBezTo>
                      <a:pt x="574" y="1303"/>
                      <a:pt x="623" y="1403"/>
                      <a:pt x="684" y="1510"/>
                    </a:cubicBezTo>
                    <a:lnTo>
                      <a:pt x="684" y="1510"/>
                    </a:lnTo>
                    <a:cubicBezTo>
                      <a:pt x="685" y="1507"/>
                      <a:pt x="685" y="1504"/>
                      <a:pt x="686" y="1502"/>
                    </a:cubicBezTo>
                    <a:lnTo>
                      <a:pt x="686" y="1502"/>
                    </a:lnTo>
                    <a:lnTo>
                      <a:pt x="720" y="1570"/>
                    </a:lnTo>
                    <a:lnTo>
                      <a:pt x="720" y="1570"/>
                    </a:lnTo>
                    <a:cubicBezTo>
                      <a:pt x="708" y="1550"/>
                      <a:pt x="696" y="1530"/>
                      <a:pt x="684" y="1510"/>
                    </a:cubicBezTo>
                    <a:lnTo>
                      <a:pt x="684" y="1510"/>
                    </a:lnTo>
                    <a:cubicBezTo>
                      <a:pt x="678" y="1550"/>
                      <a:pt x="672" y="1585"/>
                      <a:pt x="667" y="1613"/>
                    </a:cubicBezTo>
                    <a:lnTo>
                      <a:pt x="667" y="1613"/>
                    </a:lnTo>
                    <a:cubicBezTo>
                      <a:pt x="676" y="1624"/>
                      <a:pt x="685" y="1634"/>
                      <a:pt x="692" y="1642"/>
                    </a:cubicBezTo>
                    <a:lnTo>
                      <a:pt x="692" y="1642"/>
                    </a:lnTo>
                    <a:cubicBezTo>
                      <a:pt x="683" y="1632"/>
                      <a:pt x="675" y="1623"/>
                      <a:pt x="667" y="1614"/>
                    </a:cubicBezTo>
                    <a:lnTo>
                      <a:pt x="667" y="1614"/>
                    </a:lnTo>
                    <a:cubicBezTo>
                      <a:pt x="663" y="1635"/>
                      <a:pt x="660" y="1652"/>
                      <a:pt x="658" y="1665"/>
                    </a:cubicBezTo>
                    <a:lnTo>
                      <a:pt x="658" y="1665"/>
                    </a:lnTo>
                    <a:lnTo>
                      <a:pt x="712" y="1719"/>
                    </a:lnTo>
                    <a:cubicBezTo>
                      <a:pt x="712" y="1719"/>
                      <a:pt x="767" y="1719"/>
                      <a:pt x="877" y="1884"/>
                    </a:cubicBezTo>
                    <a:cubicBezTo>
                      <a:pt x="942" y="1949"/>
                      <a:pt x="973" y="1980"/>
                      <a:pt x="986" y="1993"/>
                    </a:cubicBezTo>
                    <a:lnTo>
                      <a:pt x="986" y="1993"/>
                    </a:lnTo>
                    <a:cubicBezTo>
                      <a:pt x="977" y="2286"/>
                      <a:pt x="974" y="2405"/>
                      <a:pt x="976" y="2405"/>
                    </a:cubicBezTo>
                    <a:cubicBezTo>
                      <a:pt x="978" y="2405"/>
                      <a:pt x="987" y="2236"/>
                      <a:pt x="1000" y="1990"/>
                    </a:cubicBezTo>
                    <a:lnTo>
                      <a:pt x="1000" y="1990"/>
                    </a:lnTo>
                    <a:cubicBezTo>
                      <a:pt x="975" y="1958"/>
                      <a:pt x="950" y="1921"/>
                      <a:pt x="932" y="1884"/>
                    </a:cubicBezTo>
                    <a:cubicBezTo>
                      <a:pt x="861" y="1790"/>
                      <a:pt x="791" y="1687"/>
                      <a:pt x="730" y="1586"/>
                    </a:cubicBezTo>
                    <a:lnTo>
                      <a:pt x="730" y="1586"/>
                    </a:lnTo>
                    <a:cubicBezTo>
                      <a:pt x="705" y="1532"/>
                      <a:pt x="694" y="1497"/>
                      <a:pt x="690" y="1475"/>
                    </a:cubicBezTo>
                    <a:lnTo>
                      <a:pt x="690" y="1475"/>
                    </a:lnTo>
                    <a:cubicBezTo>
                      <a:pt x="689" y="1484"/>
                      <a:pt x="687" y="1493"/>
                      <a:pt x="686" y="1502"/>
                    </a:cubicBezTo>
                    <a:lnTo>
                      <a:pt x="686" y="1502"/>
                    </a:lnTo>
                    <a:lnTo>
                      <a:pt x="548" y="1226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5" name="Google Shape;4695;p32"/>
              <p:cNvSpPr/>
              <p:nvPr/>
            </p:nvSpPr>
            <p:spPr>
              <a:xfrm>
                <a:off x="6298914" y="2758096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6" name="Google Shape;4696;p32"/>
              <p:cNvSpPr/>
              <p:nvPr/>
            </p:nvSpPr>
            <p:spPr>
              <a:xfrm>
                <a:off x="6297573" y="276008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7" name="Google Shape;4697;p32"/>
              <p:cNvSpPr/>
              <p:nvPr/>
            </p:nvSpPr>
            <p:spPr>
              <a:xfrm>
                <a:off x="6300943" y="2752792"/>
                <a:ext cx="12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1" h="55" extrusionOk="0">
                    <a:moveTo>
                      <a:pt x="0" y="0"/>
                    </a:moveTo>
                    <a:lnTo>
                      <a:pt x="0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8" name="Google Shape;4698;p32"/>
              <p:cNvSpPr/>
              <p:nvPr/>
            </p:nvSpPr>
            <p:spPr>
              <a:xfrm>
                <a:off x="6298914" y="2758096"/>
                <a:ext cx="691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6" h="56" extrusionOk="0">
                    <a:moveTo>
                      <a:pt x="1" y="55"/>
                    </a:move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9" name="Google Shape;4699;p32"/>
              <p:cNvSpPr/>
              <p:nvPr/>
            </p:nvSpPr>
            <p:spPr>
              <a:xfrm>
                <a:off x="6299590" y="2762443"/>
                <a:ext cx="691" cy="306"/>
              </a:xfrm>
              <a:custGeom>
                <a:avLst/>
                <a:gdLst/>
                <a:ahLst/>
                <a:cxnLst/>
                <a:rect l="l" t="t" r="r" b="b"/>
                <a:pathLst>
                  <a:path w="56" h="25" extrusionOk="0">
                    <a:moveTo>
                      <a:pt x="3" y="0"/>
                    </a:moveTo>
                    <a:cubicBezTo>
                      <a:pt x="1" y="0"/>
                      <a:pt x="1" y="6"/>
                      <a:pt x="1" y="25"/>
                    </a:cubicBezTo>
                    <a:lnTo>
                      <a:pt x="55" y="25"/>
                    </a:lnTo>
                    <a:cubicBezTo>
                      <a:pt x="19" y="25"/>
                      <a:pt x="7" y="0"/>
                      <a:pt x="3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0" name="Google Shape;4700;p32"/>
              <p:cNvSpPr/>
              <p:nvPr/>
            </p:nvSpPr>
            <p:spPr>
              <a:xfrm>
                <a:off x="6298250" y="2758762"/>
                <a:ext cx="679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55" h="55" extrusionOk="0">
                    <a:moveTo>
                      <a:pt x="55" y="0"/>
                    </a:moveTo>
                    <a:lnTo>
                      <a:pt x="0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1" name="Google Shape;4701;p32"/>
              <p:cNvSpPr/>
              <p:nvPr/>
            </p:nvSpPr>
            <p:spPr>
              <a:xfrm>
                <a:off x="6290624" y="2753446"/>
                <a:ext cx="26575" cy="10184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832" extrusionOk="0">
                    <a:moveTo>
                      <a:pt x="514" y="601"/>
                    </a:moveTo>
                    <a:lnTo>
                      <a:pt x="514" y="601"/>
                    </a:lnTo>
                    <a:cubicBezTo>
                      <a:pt x="512" y="602"/>
                      <a:pt x="511" y="603"/>
                      <a:pt x="511" y="603"/>
                    </a:cubicBezTo>
                    <a:lnTo>
                      <a:pt x="479" y="635"/>
                    </a:lnTo>
                    <a:lnTo>
                      <a:pt x="479" y="635"/>
                    </a:lnTo>
                    <a:cubicBezTo>
                      <a:pt x="460" y="643"/>
                      <a:pt x="441" y="650"/>
                      <a:pt x="423" y="658"/>
                    </a:cubicBezTo>
                    <a:lnTo>
                      <a:pt x="401" y="658"/>
                    </a:lnTo>
                    <a:cubicBezTo>
                      <a:pt x="441" y="638"/>
                      <a:pt x="478" y="619"/>
                      <a:pt x="514" y="601"/>
                    </a:cubicBezTo>
                    <a:close/>
                    <a:moveTo>
                      <a:pt x="465" y="649"/>
                    </a:moveTo>
                    <a:lnTo>
                      <a:pt x="456" y="658"/>
                    </a:lnTo>
                    <a:lnTo>
                      <a:pt x="444" y="658"/>
                    </a:lnTo>
                    <a:cubicBezTo>
                      <a:pt x="451" y="655"/>
                      <a:pt x="458" y="652"/>
                      <a:pt x="465" y="649"/>
                    </a:cubicBezTo>
                    <a:close/>
                    <a:moveTo>
                      <a:pt x="236" y="755"/>
                    </a:moveTo>
                    <a:cubicBezTo>
                      <a:pt x="235" y="755"/>
                      <a:pt x="235" y="755"/>
                      <a:pt x="235" y="755"/>
                    </a:cubicBezTo>
                    <a:lnTo>
                      <a:pt x="235" y="755"/>
                    </a:lnTo>
                    <a:cubicBezTo>
                      <a:pt x="234" y="755"/>
                      <a:pt x="234" y="755"/>
                      <a:pt x="234" y="756"/>
                    </a:cubicBezTo>
                    <a:lnTo>
                      <a:pt x="234" y="756"/>
                    </a:lnTo>
                    <a:cubicBezTo>
                      <a:pt x="234" y="755"/>
                      <a:pt x="235" y="755"/>
                      <a:pt x="236" y="755"/>
                    </a:cubicBezTo>
                    <a:close/>
                    <a:moveTo>
                      <a:pt x="234" y="756"/>
                    </a:moveTo>
                    <a:cubicBezTo>
                      <a:pt x="226" y="764"/>
                      <a:pt x="226" y="768"/>
                      <a:pt x="237" y="768"/>
                    </a:cubicBezTo>
                    <a:cubicBezTo>
                      <a:pt x="213" y="768"/>
                      <a:pt x="210" y="768"/>
                      <a:pt x="228" y="758"/>
                    </a:cubicBezTo>
                    <a:lnTo>
                      <a:pt x="228" y="758"/>
                    </a:lnTo>
                    <a:cubicBezTo>
                      <a:pt x="230" y="758"/>
                      <a:pt x="232" y="757"/>
                      <a:pt x="234" y="756"/>
                    </a:cubicBezTo>
                    <a:close/>
                    <a:moveTo>
                      <a:pt x="1003" y="494"/>
                    </a:moveTo>
                    <a:cubicBezTo>
                      <a:pt x="559" y="642"/>
                      <a:pt x="961" y="567"/>
                      <a:pt x="320" y="752"/>
                    </a:cubicBezTo>
                    <a:lnTo>
                      <a:pt x="320" y="752"/>
                    </a:lnTo>
                    <a:cubicBezTo>
                      <a:pt x="320" y="752"/>
                      <a:pt x="320" y="752"/>
                      <a:pt x="320" y="752"/>
                    </a:cubicBezTo>
                    <a:cubicBezTo>
                      <a:pt x="316" y="752"/>
                      <a:pt x="292" y="757"/>
                      <a:pt x="237" y="768"/>
                    </a:cubicBezTo>
                    <a:cubicBezTo>
                      <a:pt x="293" y="745"/>
                      <a:pt x="310" y="737"/>
                      <a:pt x="303" y="737"/>
                    </a:cubicBezTo>
                    <a:cubicBezTo>
                      <a:pt x="298" y="737"/>
                      <a:pt x="277" y="742"/>
                      <a:pt x="250" y="751"/>
                    </a:cubicBezTo>
                    <a:lnTo>
                      <a:pt x="250" y="751"/>
                    </a:lnTo>
                    <a:cubicBezTo>
                      <a:pt x="488" y="666"/>
                      <a:pt x="893" y="531"/>
                      <a:pt x="1003" y="494"/>
                    </a:cubicBezTo>
                    <a:close/>
                    <a:moveTo>
                      <a:pt x="924" y="750"/>
                    </a:moveTo>
                    <a:cubicBezTo>
                      <a:pt x="867" y="754"/>
                      <a:pt x="802" y="760"/>
                      <a:pt x="730" y="768"/>
                    </a:cubicBezTo>
                    <a:cubicBezTo>
                      <a:pt x="842" y="768"/>
                      <a:pt x="878" y="768"/>
                      <a:pt x="924" y="750"/>
                    </a:cubicBezTo>
                    <a:close/>
                    <a:moveTo>
                      <a:pt x="1004" y="713"/>
                    </a:moveTo>
                    <a:cubicBezTo>
                      <a:pt x="969" y="730"/>
                      <a:pt x="945" y="742"/>
                      <a:pt x="924" y="750"/>
                    </a:cubicBezTo>
                    <a:lnTo>
                      <a:pt x="924" y="750"/>
                    </a:lnTo>
                    <a:cubicBezTo>
                      <a:pt x="996" y="745"/>
                      <a:pt x="1058" y="743"/>
                      <a:pt x="1111" y="743"/>
                    </a:cubicBezTo>
                    <a:cubicBezTo>
                      <a:pt x="1302" y="743"/>
                      <a:pt x="1387" y="768"/>
                      <a:pt x="1496" y="768"/>
                    </a:cubicBezTo>
                    <a:cubicBezTo>
                      <a:pt x="1551" y="713"/>
                      <a:pt x="1168" y="713"/>
                      <a:pt x="1004" y="713"/>
                    </a:cubicBezTo>
                    <a:close/>
                    <a:moveTo>
                      <a:pt x="209" y="765"/>
                    </a:moveTo>
                    <a:cubicBezTo>
                      <a:pt x="135" y="804"/>
                      <a:pt x="123" y="804"/>
                      <a:pt x="105" y="804"/>
                    </a:cubicBezTo>
                    <a:lnTo>
                      <a:pt x="105" y="804"/>
                    </a:lnTo>
                    <a:cubicBezTo>
                      <a:pt x="130" y="794"/>
                      <a:pt x="165" y="781"/>
                      <a:pt x="209" y="765"/>
                    </a:cubicBezTo>
                    <a:close/>
                    <a:moveTo>
                      <a:pt x="100" y="810"/>
                    </a:moveTo>
                    <a:lnTo>
                      <a:pt x="100" y="810"/>
                    </a:lnTo>
                    <a:cubicBezTo>
                      <a:pt x="88" y="813"/>
                      <a:pt x="79" y="816"/>
                      <a:pt x="74" y="818"/>
                    </a:cubicBezTo>
                    <a:lnTo>
                      <a:pt x="74" y="818"/>
                    </a:lnTo>
                    <a:cubicBezTo>
                      <a:pt x="76" y="817"/>
                      <a:pt x="80" y="815"/>
                      <a:pt x="86" y="813"/>
                    </a:cubicBezTo>
                    <a:lnTo>
                      <a:pt x="86" y="813"/>
                    </a:lnTo>
                    <a:cubicBezTo>
                      <a:pt x="90" y="812"/>
                      <a:pt x="95" y="811"/>
                      <a:pt x="100" y="810"/>
                    </a:cubicBezTo>
                    <a:close/>
                    <a:moveTo>
                      <a:pt x="23" y="821"/>
                    </a:moveTo>
                    <a:cubicBezTo>
                      <a:pt x="5" y="822"/>
                      <a:pt x="0" y="822"/>
                      <a:pt x="18" y="822"/>
                    </a:cubicBezTo>
                    <a:cubicBezTo>
                      <a:pt x="19" y="822"/>
                      <a:pt x="21" y="821"/>
                      <a:pt x="23" y="821"/>
                    </a:cubicBezTo>
                    <a:close/>
                    <a:moveTo>
                      <a:pt x="1496" y="1"/>
                    </a:moveTo>
                    <a:cubicBezTo>
                      <a:pt x="1403" y="1"/>
                      <a:pt x="1148" y="122"/>
                      <a:pt x="1077" y="122"/>
                    </a:cubicBezTo>
                    <a:cubicBezTo>
                      <a:pt x="1065" y="122"/>
                      <a:pt x="1058" y="118"/>
                      <a:pt x="1058" y="110"/>
                    </a:cubicBezTo>
                    <a:cubicBezTo>
                      <a:pt x="927" y="242"/>
                      <a:pt x="654" y="479"/>
                      <a:pt x="551" y="568"/>
                    </a:cubicBezTo>
                    <a:lnTo>
                      <a:pt x="551" y="568"/>
                    </a:lnTo>
                    <a:cubicBezTo>
                      <a:pt x="409" y="643"/>
                      <a:pt x="306" y="700"/>
                      <a:pt x="312" y="700"/>
                    </a:cubicBezTo>
                    <a:cubicBezTo>
                      <a:pt x="315" y="700"/>
                      <a:pt x="342" y="688"/>
                      <a:pt x="401" y="658"/>
                    </a:cubicBezTo>
                    <a:lnTo>
                      <a:pt x="401" y="658"/>
                    </a:lnTo>
                    <a:lnTo>
                      <a:pt x="292" y="713"/>
                    </a:lnTo>
                    <a:cubicBezTo>
                      <a:pt x="305" y="706"/>
                      <a:pt x="310" y="704"/>
                      <a:pt x="310" y="704"/>
                    </a:cubicBezTo>
                    <a:lnTo>
                      <a:pt x="310" y="704"/>
                    </a:lnTo>
                    <a:cubicBezTo>
                      <a:pt x="310" y="704"/>
                      <a:pt x="231" y="744"/>
                      <a:pt x="240" y="744"/>
                    </a:cubicBezTo>
                    <a:cubicBezTo>
                      <a:pt x="242" y="744"/>
                      <a:pt x="247" y="743"/>
                      <a:pt x="258" y="739"/>
                    </a:cubicBezTo>
                    <a:lnTo>
                      <a:pt x="258" y="739"/>
                    </a:lnTo>
                    <a:cubicBezTo>
                      <a:pt x="243" y="747"/>
                      <a:pt x="229" y="754"/>
                      <a:pt x="217" y="761"/>
                    </a:cubicBezTo>
                    <a:lnTo>
                      <a:pt x="217" y="761"/>
                    </a:lnTo>
                    <a:cubicBezTo>
                      <a:pt x="175" y="774"/>
                      <a:pt x="126" y="791"/>
                      <a:pt x="88" y="805"/>
                    </a:cubicBezTo>
                    <a:lnTo>
                      <a:pt x="88" y="805"/>
                    </a:lnTo>
                    <a:cubicBezTo>
                      <a:pt x="75" y="806"/>
                      <a:pt x="56" y="810"/>
                      <a:pt x="23" y="821"/>
                    </a:cubicBezTo>
                    <a:lnTo>
                      <a:pt x="23" y="821"/>
                    </a:lnTo>
                    <a:cubicBezTo>
                      <a:pt x="31" y="820"/>
                      <a:pt x="42" y="819"/>
                      <a:pt x="56" y="817"/>
                    </a:cubicBezTo>
                    <a:lnTo>
                      <a:pt x="56" y="817"/>
                    </a:lnTo>
                    <a:cubicBezTo>
                      <a:pt x="34" y="826"/>
                      <a:pt x="22" y="831"/>
                      <a:pt x="29" y="831"/>
                    </a:cubicBezTo>
                    <a:cubicBezTo>
                      <a:pt x="34" y="831"/>
                      <a:pt x="47" y="829"/>
                      <a:pt x="72" y="822"/>
                    </a:cubicBezTo>
                    <a:cubicBezTo>
                      <a:pt x="66" y="822"/>
                      <a:pt x="67" y="821"/>
                      <a:pt x="74" y="818"/>
                    </a:cubicBezTo>
                    <a:lnTo>
                      <a:pt x="74" y="818"/>
                    </a:lnTo>
                    <a:cubicBezTo>
                      <a:pt x="69" y="821"/>
                      <a:pt x="68" y="822"/>
                      <a:pt x="72" y="822"/>
                    </a:cubicBezTo>
                    <a:lnTo>
                      <a:pt x="125" y="805"/>
                    </a:lnTo>
                    <a:lnTo>
                      <a:pt x="125" y="805"/>
                    </a:lnTo>
                    <a:cubicBezTo>
                      <a:pt x="116" y="807"/>
                      <a:pt x="108" y="809"/>
                      <a:pt x="100" y="810"/>
                    </a:cubicBezTo>
                    <a:lnTo>
                      <a:pt x="100" y="810"/>
                    </a:lnTo>
                    <a:cubicBezTo>
                      <a:pt x="114" y="806"/>
                      <a:pt x="132" y="801"/>
                      <a:pt x="152" y="796"/>
                    </a:cubicBezTo>
                    <a:lnTo>
                      <a:pt x="152" y="796"/>
                    </a:lnTo>
                    <a:lnTo>
                      <a:pt x="125" y="805"/>
                    </a:lnTo>
                    <a:lnTo>
                      <a:pt x="125" y="805"/>
                    </a:lnTo>
                    <a:cubicBezTo>
                      <a:pt x="149" y="800"/>
                      <a:pt x="174" y="793"/>
                      <a:pt x="198" y="784"/>
                    </a:cubicBezTo>
                    <a:lnTo>
                      <a:pt x="198" y="784"/>
                    </a:lnTo>
                    <a:cubicBezTo>
                      <a:pt x="233" y="775"/>
                      <a:pt x="268" y="767"/>
                      <a:pt x="291" y="761"/>
                    </a:cubicBezTo>
                    <a:lnTo>
                      <a:pt x="291" y="761"/>
                    </a:lnTo>
                    <a:cubicBezTo>
                      <a:pt x="228" y="779"/>
                      <a:pt x="156" y="799"/>
                      <a:pt x="72" y="822"/>
                    </a:cubicBezTo>
                    <a:cubicBezTo>
                      <a:pt x="269" y="792"/>
                      <a:pt x="336" y="783"/>
                      <a:pt x="345" y="783"/>
                    </a:cubicBezTo>
                    <a:cubicBezTo>
                      <a:pt x="360" y="783"/>
                      <a:pt x="223" y="807"/>
                      <a:pt x="238" y="807"/>
                    </a:cubicBezTo>
                    <a:cubicBezTo>
                      <a:pt x="247" y="807"/>
                      <a:pt x="314" y="798"/>
                      <a:pt x="511" y="768"/>
                    </a:cubicBezTo>
                    <a:lnTo>
                      <a:pt x="620" y="768"/>
                    </a:lnTo>
                    <a:cubicBezTo>
                      <a:pt x="949" y="713"/>
                      <a:pt x="949" y="713"/>
                      <a:pt x="1004" y="713"/>
                    </a:cubicBezTo>
                    <a:cubicBezTo>
                      <a:pt x="1223" y="713"/>
                      <a:pt x="1466" y="689"/>
                      <a:pt x="1588" y="689"/>
                    </a:cubicBezTo>
                    <a:cubicBezTo>
                      <a:pt x="1649" y="689"/>
                      <a:pt x="1679" y="695"/>
                      <a:pt x="1661" y="713"/>
                    </a:cubicBezTo>
                    <a:cubicBezTo>
                      <a:pt x="2154" y="603"/>
                      <a:pt x="1825" y="549"/>
                      <a:pt x="1935" y="494"/>
                    </a:cubicBezTo>
                    <a:cubicBezTo>
                      <a:pt x="1904" y="488"/>
                      <a:pt x="1866" y="485"/>
                      <a:pt x="1823" y="485"/>
                    </a:cubicBezTo>
                    <a:cubicBezTo>
                      <a:pt x="1476" y="485"/>
                      <a:pt x="778" y="658"/>
                      <a:pt x="730" y="658"/>
                    </a:cubicBezTo>
                    <a:lnTo>
                      <a:pt x="1770" y="384"/>
                    </a:lnTo>
                    <a:cubicBezTo>
                      <a:pt x="1735" y="349"/>
                      <a:pt x="1767" y="225"/>
                      <a:pt x="1568" y="225"/>
                    </a:cubicBezTo>
                    <a:cubicBezTo>
                      <a:pt x="1454" y="225"/>
                      <a:pt x="1266" y="265"/>
                      <a:pt x="949" y="384"/>
                    </a:cubicBezTo>
                    <a:lnTo>
                      <a:pt x="1332" y="220"/>
                    </a:lnTo>
                    <a:cubicBezTo>
                      <a:pt x="1330" y="218"/>
                      <a:pt x="1326" y="217"/>
                      <a:pt x="1321" y="217"/>
                    </a:cubicBezTo>
                    <a:cubicBezTo>
                      <a:pt x="1265" y="217"/>
                      <a:pt x="1035" y="323"/>
                      <a:pt x="809" y="436"/>
                    </a:cubicBezTo>
                    <a:lnTo>
                      <a:pt x="809" y="436"/>
                    </a:lnTo>
                    <a:cubicBezTo>
                      <a:pt x="966" y="344"/>
                      <a:pt x="1150" y="231"/>
                      <a:pt x="1442" y="56"/>
                    </a:cubicBezTo>
                    <a:lnTo>
                      <a:pt x="1496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2" name="Google Shape;4702;p32"/>
              <p:cNvSpPr/>
              <p:nvPr/>
            </p:nvSpPr>
            <p:spPr>
              <a:xfrm>
                <a:off x="6294203" y="2762068"/>
                <a:ext cx="69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1" extrusionOk="0">
                    <a:moveTo>
                      <a:pt x="55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3" name="Google Shape;4703;p32"/>
              <p:cNvSpPr/>
              <p:nvPr/>
            </p:nvSpPr>
            <p:spPr>
              <a:xfrm>
                <a:off x="6286799" y="2764066"/>
                <a:ext cx="32596" cy="8238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673" extrusionOk="0">
                    <a:moveTo>
                      <a:pt x="0" y="0"/>
                    </a:moveTo>
                    <a:lnTo>
                      <a:pt x="1095" y="55"/>
                    </a:lnTo>
                    <a:lnTo>
                      <a:pt x="438" y="55"/>
                    </a:lnTo>
                    <a:cubicBezTo>
                      <a:pt x="767" y="55"/>
                      <a:pt x="1150" y="55"/>
                      <a:pt x="1698" y="110"/>
                    </a:cubicBezTo>
                    <a:cubicBezTo>
                      <a:pt x="1543" y="110"/>
                      <a:pt x="1571" y="122"/>
                      <a:pt x="1649" y="135"/>
                    </a:cubicBezTo>
                    <a:lnTo>
                      <a:pt x="1649" y="135"/>
                    </a:lnTo>
                    <a:cubicBezTo>
                      <a:pt x="1315" y="110"/>
                      <a:pt x="906" y="110"/>
                      <a:pt x="822" y="110"/>
                    </a:cubicBezTo>
                    <a:lnTo>
                      <a:pt x="657" y="110"/>
                    </a:lnTo>
                    <a:cubicBezTo>
                      <a:pt x="1041" y="110"/>
                      <a:pt x="876" y="165"/>
                      <a:pt x="1315" y="165"/>
                    </a:cubicBezTo>
                    <a:cubicBezTo>
                      <a:pt x="1625" y="209"/>
                      <a:pt x="1863" y="289"/>
                      <a:pt x="1798" y="289"/>
                    </a:cubicBezTo>
                    <a:cubicBezTo>
                      <a:pt x="1783" y="289"/>
                      <a:pt x="1750" y="285"/>
                      <a:pt x="1698" y="274"/>
                    </a:cubicBezTo>
                    <a:cubicBezTo>
                      <a:pt x="1424" y="219"/>
                      <a:pt x="1479" y="219"/>
                      <a:pt x="1479" y="219"/>
                    </a:cubicBezTo>
                    <a:cubicBezTo>
                      <a:pt x="1205" y="192"/>
                      <a:pt x="1123" y="192"/>
                      <a:pt x="1048" y="192"/>
                    </a:cubicBezTo>
                    <a:cubicBezTo>
                      <a:pt x="972" y="192"/>
                      <a:pt x="904" y="192"/>
                      <a:pt x="657" y="165"/>
                    </a:cubicBezTo>
                    <a:lnTo>
                      <a:pt x="657" y="165"/>
                    </a:lnTo>
                    <a:cubicBezTo>
                      <a:pt x="1424" y="274"/>
                      <a:pt x="1369" y="438"/>
                      <a:pt x="2519" y="657"/>
                    </a:cubicBezTo>
                    <a:cubicBezTo>
                      <a:pt x="2561" y="668"/>
                      <a:pt x="2585" y="672"/>
                      <a:pt x="2596" y="672"/>
                    </a:cubicBezTo>
                    <a:cubicBezTo>
                      <a:pt x="2642" y="672"/>
                      <a:pt x="2454" y="592"/>
                      <a:pt x="2410" y="548"/>
                    </a:cubicBezTo>
                    <a:cubicBezTo>
                      <a:pt x="2379" y="556"/>
                      <a:pt x="2346" y="559"/>
                      <a:pt x="2309" y="559"/>
                    </a:cubicBezTo>
                    <a:cubicBezTo>
                      <a:pt x="2087" y="559"/>
                      <a:pt x="1777" y="431"/>
                      <a:pt x="1588" y="384"/>
                    </a:cubicBezTo>
                    <a:cubicBezTo>
                      <a:pt x="1734" y="384"/>
                      <a:pt x="1613" y="335"/>
                      <a:pt x="1645" y="335"/>
                    </a:cubicBezTo>
                    <a:cubicBezTo>
                      <a:pt x="1661" y="335"/>
                      <a:pt x="1716" y="347"/>
                      <a:pt x="1862" y="384"/>
                    </a:cubicBezTo>
                    <a:lnTo>
                      <a:pt x="2300" y="493"/>
                    </a:lnTo>
                    <a:cubicBezTo>
                      <a:pt x="2519" y="384"/>
                      <a:pt x="2519" y="165"/>
                      <a:pt x="2300" y="0"/>
                    </a:cubicBezTo>
                    <a:lnTo>
                      <a:pt x="2300" y="55"/>
                    </a:lnTo>
                    <a:cubicBezTo>
                      <a:pt x="1972" y="55"/>
                      <a:pt x="1917" y="0"/>
                      <a:pt x="1753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4" name="Google Shape;4704;p32"/>
              <p:cNvSpPr/>
              <p:nvPr/>
            </p:nvSpPr>
            <p:spPr>
              <a:xfrm>
                <a:off x="6294880" y="2763400"/>
                <a:ext cx="4738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56" extrusionOk="0">
                    <a:moveTo>
                      <a:pt x="165" y="0"/>
                    </a:moveTo>
                    <a:lnTo>
                      <a:pt x="0" y="55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5" name="Google Shape;4705;p32"/>
              <p:cNvSpPr/>
              <p:nvPr/>
            </p:nvSpPr>
            <p:spPr>
              <a:xfrm>
                <a:off x="6310512" y="2762734"/>
                <a:ext cx="5947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482" h="56" extrusionOk="0">
                    <a:moveTo>
                      <a:pt x="482" y="1"/>
                    </a:moveTo>
                    <a:lnTo>
                      <a:pt x="482" y="1"/>
                    </a:lnTo>
                    <a:cubicBezTo>
                      <a:pt x="414" y="12"/>
                      <a:pt x="352" y="21"/>
                      <a:pt x="295" y="28"/>
                    </a:cubicBezTo>
                    <a:lnTo>
                      <a:pt x="295" y="28"/>
                    </a:lnTo>
                    <a:cubicBezTo>
                      <a:pt x="353" y="27"/>
                      <a:pt x="413" y="24"/>
                      <a:pt x="482" y="1"/>
                    </a:cubicBezTo>
                    <a:close/>
                    <a:moveTo>
                      <a:pt x="295" y="28"/>
                    </a:moveTo>
                    <a:cubicBezTo>
                      <a:pt x="284" y="28"/>
                      <a:pt x="274" y="28"/>
                      <a:pt x="263" y="28"/>
                    </a:cubicBezTo>
                    <a:cubicBezTo>
                      <a:pt x="197" y="28"/>
                      <a:pt x="132" y="28"/>
                      <a:pt x="54" y="52"/>
                    </a:cubicBezTo>
                    <a:lnTo>
                      <a:pt x="54" y="52"/>
                    </a:lnTo>
                    <a:cubicBezTo>
                      <a:pt x="101" y="49"/>
                      <a:pt x="186" y="42"/>
                      <a:pt x="295" y="28"/>
                    </a:cubicBezTo>
                    <a:close/>
                    <a:moveTo>
                      <a:pt x="54" y="52"/>
                    </a:moveTo>
                    <a:cubicBezTo>
                      <a:pt x="9" y="55"/>
                      <a:pt x="1" y="55"/>
                      <a:pt x="44" y="55"/>
                    </a:cubicBezTo>
                    <a:cubicBezTo>
                      <a:pt x="47" y="54"/>
                      <a:pt x="51" y="53"/>
                      <a:pt x="54" y="52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6" name="Google Shape;4706;p32"/>
              <p:cNvSpPr/>
              <p:nvPr/>
            </p:nvSpPr>
            <p:spPr>
              <a:xfrm>
                <a:off x="6294880" y="2766052"/>
                <a:ext cx="3393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56" extrusionOk="0">
                    <a:moveTo>
                      <a:pt x="0" y="1"/>
                    </a:moveTo>
                    <a:lnTo>
                      <a:pt x="110" y="55"/>
                    </a:lnTo>
                    <a:lnTo>
                      <a:pt x="274" y="55"/>
                    </a:lnTo>
                    <a:cubicBezTo>
                      <a:pt x="111" y="5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7" name="Google Shape;4707;p32"/>
              <p:cNvSpPr/>
              <p:nvPr/>
            </p:nvSpPr>
            <p:spPr>
              <a:xfrm>
                <a:off x="6300267" y="2768704"/>
                <a:ext cx="18926" cy="6720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549" extrusionOk="0">
                    <a:moveTo>
                      <a:pt x="110" y="1"/>
                    </a:moveTo>
                    <a:cubicBezTo>
                      <a:pt x="0" y="1"/>
                      <a:pt x="822" y="220"/>
                      <a:pt x="986" y="274"/>
                    </a:cubicBezTo>
                    <a:cubicBezTo>
                      <a:pt x="899" y="253"/>
                      <a:pt x="850" y="244"/>
                      <a:pt x="829" y="244"/>
                    </a:cubicBezTo>
                    <a:cubicBezTo>
                      <a:pt x="741" y="244"/>
                      <a:pt x="1074" y="384"/>
                      <a:pt x="986" y="384"/>
                    </a:cubicBezTo>
                    <a:lnTo>
                      <a:pt x="1479" y="548"/>
                    </a:lnTo>
                    <a:cubicBezTo>
                      <a:pt x="1479" y="439"/>
                      <a:pt x="1096" y="329"/>
                      <a:pt x="1534" y="329"/>
                    </a:cubicBezTo>
                    <a:cubicBezTo>
                      <a:pt x="986" y="165"/>
                      <a:pt x="548" y="110"/>
                      <a:pt x="11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8" name="Google Shape;4708;p32"/>
              <p:cNvSpPr/>
              <p:nvPr/>
            </p:nvSpPr>
            <p:spPr>
              <a:xfrm>
                <a:off x="6288250" y="2760082"/>
                <a:ext cx="25576" cy="24823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2028" extrusionOk="0">
                    <a:moveTo>
                      <a:pt x="660" y="740"/>
                    </a:moveTo>
                    <a:cubicBezTo>
                      <a:pt x="668" y="743"/>
                      <a:pt x="675" y="746"/>
                      <a:pt x="682" y="749"/>
                    </a:cubicBezTo>
                    <a:lnTo>
                      <a:pt x="682" y="749"/>
                    </a:lnTo>
                    <a:lnTo>
                      <a:pt x="674" y="760"/>
                    </a:lnTo>
                    <a:lnTo>
                      <a:pt x="674" y="760"/>
                    </a:lnTo>
                    <a:cubicBezTo>
                      <a:pt x="668" y="758"/>
                      <a:pt x="661" y="755"/>
                      <a:pt x="654" y="753"/>
                    </a:cubicBezTo>
                    <a:lnTo>
                      <a:pt x="654" y="753"/>
                    </a:lnTo>
                    <a:cubicBezTo>
                      <a:pt x="656" y="748"/>
                      <a:pt x="658" y="744"/>
                      <a:pt x="660" y="740"/>
                    </a:cubicBezTo>
                    <a:close/>
                    <a:moveTo>
                      <a:pt x="377" y="714"/>
                    </a:moveTo>
                    <a:cubicBezTo>
                      <a:pt x="453" y="746"/>
                      <a:pt x="527" y="775"/>
                      <a:pt x="598" y="805"/>
                    </a:cubicBezTo>
                    <a:lnTo>
                      <a:pt x="598" y="805"/>
                    </a:lnTo>
                    <a:cubicBezTo>
                      <a:pt x="596" y="810"/>
                      <a:pt x="593" y="815"/>
                      <a:pt x="590" y="820"/>
                    </a:cubicBezTo>
                    <a:lnTo>
                      <a:pt x="590" y="820"/>
                    </a:lnTo>
                    <a:cubicBezTo>
                      <a:pt x="462" y="756"/>
                      <a:pt x="401" y="725"/>
                      <a:pt x="377" y="714"/>
                    </a:cubicBezTo>
                    <a:close/>
                    <a:moveTo>
                      <a:pt x="828" y="811"/>
                    </a:moveTo>
                    <a:cubicBezTo>
                      <a:pt x="855" y="822"/>
                      <a:pt x="866" y="828"/>
                      <a:pt x="863" y="828"/>
                    </a:cubicBezTo>
                    <a:cubicBezTo>
                      <a:pt x="861" y="828"/>
                      <a:pt x="847" y="823"/>
                      <a:pt x="825" y="815"/>
                    </a:cubicBezTo>
                    <a:lnTo>
                      <a:pt x="825" y="815"/>
                    </a:lnTo>
                    <a:cubicBezTo>
                      <a:pt x="826" y="814"/>
                      <a:pt x="827" y="812"/>
                      <a:pt x="828" y="811"/>
                    </a:cubicBezTo>
                    <a:close/>
                    <a:moveTo>
                      <a:pt x="589" y="822"/>
                    </a:moveTo>
                    <a:cubicBezTo>
                      <a:pt x="587" y="826"/>
                      <a:pt x="585" y="829"/>
                      <a:pt x="583" y="832"/>
                    </a:cubicBezTo>
                    <a:lnTo>
                      <a:pt x="583" y="832"/>
                    </a:lnTo>
                    <a:cubicBezTo>
                      <a:pt x="578" y="827"/>
                      <a:pt x="580" y="823"/>
                      <a:pt x="589" y="822"/>
                    </a:cubicBezTo>
                    <a:close/>
                    <a:moveTo>
                      <a:pt x="624" y="816"/>
                    </a:moveTo>
                    <a:cubicBezTo>
                      <a:pt x="627" y="817"/>
                      <a:pt x="631" y="818"/>
                      <a:pt x="634" y="819"/>
                    </a:cubicBezTo>
                    <a:lnTo>
                      <a:pt x="634" y="819"/>
                    </a:lnTo>
                    <a:lnTo>
                      <a:pt x="611" y="853"/>
                    </a:lnTo>
                    <a:lnTo>
                      <a:pt x="611" y="853"/>
                    </a:lnTo>
                    <a:cubicBezTo>
                      <a:pt x="609" y="852"/>
                      <a:pt x="608" y="851"/>
                      <a:pt x="607" y="851"/>
                    </a:cubicBezTo>
                    <a:lnTo>
                      <a:pt x="607" y="851"/>
                    </a:lnTo>
                    <a:cubicBezTo>
                      <a:pt x="613" y="838"/>
                      <a:pt x="619" y="827"/>
                      <a:pt x="624" y="816"/>
                    </a:cubicBezTo>
                    <a:close/>
                    <a:moveTo>
                      <a:pt x="597" y="871"/>
                    </a:moveTo>
                    <a:cubicBezTo>
                      <a:pt x="597" y="871"/>
                      <a:pt x="598" y="871"/>
                      <a:pt x="598" y="871"/>
                    </a:cubicBezTo>
                    <a:lnTo>
                      <a:pt x="598" y="871"/>
                    </a:lnTo>
                    <a:lnTo>
                      <a:pt x="594" y="877"/>
                    </a:lnTo>
                    <a:cubicBezTo>
                      <a:pt x="595" y="875"/>
                      <a:pt x="596" y="873"/>
                      <a:pt x="597" y="871"/>
                    </a:cubicBezTo>
                    <a:close/>
                    <a:moveTo>
                      <a:pt x="1246" y="952"/>
                    </a:moveTo>
                    <a:lnTo>
                      <a:pt x="1246" y="952"/>
                    </a:lnTo>
                    <a:cubicBezTo>
                      <a:pt x="1247" y="952"/>
                      <a:pt x="1248" y="953"/>
                      <a:pt x="1248" y="953"/>
                    </a:cubicBezTo>
                    <a:lnTo>
                      <a:pt x="1248" y="953"/>
                    </a:lnTo>
                    <a:cubicBezTo>
                      <a:pt x="1248" y="954"/>
                      <a:pt x="1247" y="954"/>
                      <a:pt x="1247" y="954"/>
                    </a:cubicBezTo>
                    <a:cubicBezTo>
                      <a:pt x="1246" y="954"/>
                      <a:pt x="1246" y="953"/>
                      <a:pt x="1246" y="952"/>
                    </a:cubicBezTo>
                    <a:close/>
                    <a:moveTo>
                      <a:pt x="783" y="889"/>
                    </a:moveTo>
                    <a:lnTo>
                      <a:pt x="783" y="889"/>
                    </a:lnTo>
                    <a:cubicBezTo>
                      <a:pt x="798" y="897"/>
                      <a:pt x="820" y="909"/>
                      <a:pt x="842" y="921"/>
                    </a:cubicBezTo>
                    <a:lnTo>
                      <a:pt x="842" y="921"/>
                    </a:lnTo>
                    <a:cubicBezTo>
                      <a:pt x="833" y="934"/>
                      <a:pt x="824" y="947"/>
                      <a:pt x="816" y="960"/>
                    </a:cubicBezTo>
                    <a:lnTo>
                      <a:pt x="816" y="960"/>
                    </a:lnTo>
                    <a:cubicBezTo>
                      <a:pt x="796" y="950"/>
                      <a:pt x="777" y="941"/>
                      <a:pt x="760" y="932"/>
                    </a:cubicBezTo>
                    <a:lnTo>
                      <a:pt x="760" y="932"/>
                    </a:lnTo>
                    <a:cubicBezTo>
                      <a:pt x="768" y="917"/>
                      <a:pt x="775" y="902"/>
                      <a:pt x="783" y="889"/>
                    </a:cubicBezTo>
                    <a:close/>
                    <a:moveTo>
                      <a:pt x="870" y="937"/>
                    </a:moveTo>
                    <a:lnTo>
                      <a:pt x="870" y="937"/>
                    </a:lnTo>
                    <a:cubicBezTo>
                      <a:pt x="873" y="939"/>
                      <a:pt x="876" y="941"/>
                      <a:pt x="879" y="942"/>
                    </a:cubicBezTo>
                    <a:lnTo>
                      <a:pt x="879" y="942"/>
                    </a:lnTo>
                    <a:cubicBezTo>
                      <a:pt x="872" y="955"/>
                      <a:pt x="865" y="968"/>
                      <a:pt x="857" y="981"/>
                    </a:cubicBezTo>
                    <a:lnTo>
                      <a:pt x="857" y="981"/>
                    </a:lnTo>
                    <a:cubicBezTo>
                      <a:pt x="855" y="980"/>
                      <a:pt x="852" y="978"/>
                      <a:pt x="849" y="977"/>
                    </a:cubicBezTo>
                    <a:lnTo>
                      <a:pt x="849" y="977"/>
                    </a:lnTo>
                    <a:cubicBezTo>
                      <a:pt x="857" y="963"/>
                      <a:pt x="863" y="950"/>
                      <a:pt x="870" y="937"/>
                    </a:cubicBezTo>
                    <a:close/>
                    <a:moveTo>
                      <a:pt x="742" y="965"/>
                    </a:moveTo>
                    <a:cubicBezTo>
                      <a:pt x="763" y="978"/>
                      <a:pt x="780" y="989"/>
                      <a:pt x="791" y="997"/>
                    </a:cubicBezTo>
                    <a:lnTo>
                      <a:pt x="791" y="997"/>
                    </a:lnTo>
                    <a:cubicBezTo>
                      <a:pt x="788" y="1001"/>
                      <a:pt x="785" y="1006"/>
                      <a:pt x="782" y="1010"/>
                    </a:cubicBezTo>
                    <a:lnTo>
                      <a:pt x="782" y="1010"/>
                    </a:lnTo>
                    <a:cubicBezTo>
                      <a:pt x="772" y="1008"/>
                      <a:pt x="758" y="1004"/>
                      <a:pt x="740" y="998"/>
                    </a:cubicBezTo>
                    <a:lnTo>
                      <a:pt x="740" y="998"/>
                    </a:lnTo>
                    <a:cubicBezTo>
                      <a:pt x="755" y="1004"/>
                      <a:pt x="766" y="1012"/>
                      <a:pt x="776" y="1019"/>
                    </a:cubicBezTo>
                    <a:lnTo>
                      <a:pt x="776" y="1019"/>
                    </a:lnTo>
                    <a:cubicBezTo>
                      <a:pt x="733" y="1082"/>
                      <a:pt x="696" y="1131"/>
                      <a:pt x="684" y="1131"/>
                    </a:cubicBezTo>
                    <a:cubicBezTo>
                      <a:pt x="675" y="1131"/>
                      <a:pt x="680" y="1105"/>
                      <a:pt x="704" y="1041"/>
                    </a:cubicBezTo>
                    <a:cubicBezTo>
                      <a:pt x="712" y="1025"/>
                      <a:pt x="720" y="1009"/>
                      <a:pt x="727" y="994"/>
                    </a:cubicBezTo>
                    <a:lnTo>
                      <a:pt x="727" y="994"/>
                    </a:lnTo>
                    <a:cubicBezTo>
                      <a:pt x="732" y="996"/>
                      <a:pt x="736" y="997"/>
                      <a:pt x="740" y="998"/>
                    </a:cubicBezTo>
                    <a:lnTo>
                      <a:pt x="740" y="998"/>
                    </a:lnTo>
                    <a:cubicBezTo>
                      <a:pt x="736" y="997"/>
                      <a:pt x="732" y="995"/>
                      <a:pt x="728" y="994"/>
                    </a:cubicBezTo>
                    <a:lnTo>
                      <a:pt x="728" y="994"/>
                    </a:lnTo>
                    <a:cubicBezTo>
                      <a:pt x="728" y="994"/>
                      <a:pt x="727" y="994"/>
                      <a:pt x="727" y="994"/>
                    </a:cubicBezTo>
                    <a:lnTo>
                      <a:pt x="727" y="994"/>
                    </a:lnTo>
                    <a:cubicBezTo>
                      <a:pt x="720" y="992"/>
                      <a:pt x="712" y="989"/>
                      <a:pt x="704" y="986"/>
                    </a:cubicBezTo>
                    <a:lnTo>
                      <a:pt x="704" y="986"/>
                    </a:lnTo>
                    <a:cubicBezTo>
                      <a:pt x="712" y="989"/>
                      <a:pt x="720" y="991"/>
                      <a:pt x="728" y="994"/>
                    </a:cubicBezTo>
                    <a:lnTo>
                      <a:pt x="728" y="994"/>
                    </a:lnTo>
                    <a:cubicBezTo>
                      <a:pt x="733" y="984"/>
                      <a:pt x="738" y="974"/>
                      <a:pt x="742" y="965"/>
                    </a:cubicBezTo>
                    <a:close/>
                    <a:moveTo>
                      <a:pt x="808" y="1057"/>
                    </a:moveTo>
                    <a:cubicBezTo>
                      <a:pt x="809" y="1059"/>
                      <a:pt x="810" y="1060"/>
                      <a:pt x="811" y="1062"/>
                    </a:cubicBezTo>
                    <a:lnTo>
                      <a:pt x="811" y="1062"/>
                    </a:lnTo>
                    <a:cubicBezTo>
                      <a:pt x="794" y="1090"/>
                      <a:pt x="777" y="1120"/>
                      <a:pt x="758" y="1151"/>
                    </a:cubicBezTo>
                    <a:cubicBezTo>
                      <a:pt x="776" y="1117"/>
                      <a:pt x="793" y="1086"/>
                      <a:pt x="808" y="1057"/>
                    </a:cubicBezTo>
                    <a:close/>
                    <a:moveTo>
                      <a:pt x="1300" y="971"/>
                    </a:moveTo>
                    <a:cubicBezTo>
                      <a:pt x="1304" y="971"/>
                      <a:pt x="1306" y="976"/>
                      <a:pt x="1306" y="986"/>
                    </a:cubicBezTo>
                    <a:cubicBezTo>
                      <a:pt x="1308" y="982"/>
                      <a:pt x="1310" y="977"/>
                      <a:pt x="1312" y="972"/>
                    </a:cubicBezTo>
                    <a:lnTo>
                      <a:pt x="1312" y="972"/>
                    </a:lnTo>
                    <a:cubicBezTo>
                      <a:pt x="1347" y="983"/>
                      <a:pt x="1384" y="995"/>
                      <a:pt x="1421" y="1007"/>
                    </a:cubicBezTo>
                    <a:lnTo>
                      <a:pt x="1421" y="1007"/>
                    </a:lnTo>
                    <a:cubicBezTo>
                      <a:pt x="1402" y="1069"/>
                      <a:pt x="1382" y="1133"/>
                      <a:pt x="1361" y="1197"/>
                    </a:cubicBezTo>
                    <a:lnTo>
                      <a:pt x="1361" y="1197"/>
                    </a:lnTo>
                    <a:cubicBezTo>
                      <a:pt x="1330" y="1170"/>
                      <a:pt x="1283" y="1139"/>
                      <a:pt x="1232" y="1106"/>
                    </a:cubicBezTo>
                    <a:lnTo>
                      <a:pt x="1232" y="1106"/>
                    </a:lnTo>
                    <a:cubicBezTo>
                      <a:pt x="1238" y="1087"/>
                      <a:pt x="1244" y="1065"/>
                      <a:pt x="1251" y="1041"/>
                    </a:cubicBezTo>
                    <a:cubicBezTo>
                      <a:pt x="1251" y="1041"/>
                      <a:pt x="1259" y="1025"/>
                      <a:pt x="1270" y="1008"/>
                    </a:cubicBezTo>
                    <a:lnTo>
                      <a:pt x="1270" y="1008"/>
                    </a:lnTo>
                    <a:cubicBezTo>
                      <a:pt x="1298" y="1018"/>
                      <a:pt x="1328" y="1029"/>
                      <a:pt x="1361" y="1041"/>
                    </a:cubicBezTo>
                    <a:lnTo>
                      <a:pt x="1272" y="1003"/>
                    </a:lnTo>
                    <a:lnTo>
                      <a:pt x="1272" y="1003"/>
                    </a:lnTo>
                    <a:cubicBezTo>
                      <a:pt x="1282" y="987"/>
                      <a:pt x="1294" y="971"/>
                      <a:pt x="1300" y="971"/>
                    </a:cubicBezTo>
                    <a:close/>
                    <a:moveTo>
                      <a:pt x="1204" y="1239"/>
                    </a:moveTo>
                    <a:cubicBezTo>
                      <a:pt x="1213" y="1241"/>
                      <a:pt x="1222" y="1242"/>
                      <a:pt x="1232" y="1243"/>
                    </a:cubicBezTo>
                    <a:lnTo>
                      <a:pt x="1232" y="1243"/>
                    </a:lnTo>
                    <a:cubicBezTo>
                      <a:pt x="1224" y="1250"/>
                      <a:pt x="1216" y="1255"/>
                      <a:pt x="1211" y="1255"/>
                    </a:cubicBezTo>
                    <a:cubicBezTo>
                      <a:pt x="1207" y="1255"/>
                      <a:pt x="1204" y="1251"/>
                      <a:pt x="1204" y="1239"/>
                    </a:cubicBezTo>
                    <a:close/>
                    <a:moveTo>
                      <a:pt x="1999" y="1225"/>
                    </a:moveTo>
                    <a:cubicBezTo>
                      <a:pt x="2007" y="1234"/>
                      <a:pt x="2027" y="1245"/>
                      <a:pt x="2073" y="1260"/>
                    </a:cubicBezTo>
                    <a:cubicBezTo>
                      <a:pt x="2049" y="1249"/>
                      <a:pt x="2025" y="1237"/>
                      <a:pt x="1999" y="1225"/>
                    </a:cubicBezTo>
                    <a:close/>
                    <a:moveTo>
                      <a:pt x="1299" y="1250"/>
                    </a:moveTo>
                    <a:cubicBezTo>
                      <a:pt x="1313" y="1252"/>
                      <a:pt x="1328" y="1253"/>
                      <a:pt x="1343" y="1255"/>
                    </a:cubicBezTo>
                    <a:lnTo>
                      <a:pt x="1343" y="1255"/>
                    </a:lnTo>
                    <a:cubicBezTo>
                      <a:pt x="1313" y="1348"/>
                      <a:pt x="1282" y="1442"/>
                      <a:pt x="1251" y="1534"/>
                    </a:cubicBezTo>
                    <a:cubicBezTo>
                      <a:pt x="1287" y="1379"/>
                      <a:pt x="1300" y="1294"/>
                      <a:pt x="1299" y="1250"/>
                    </a:cubicBezTo>
                    <a:close/>
                    <a:moveTo>
                      <a:pt x="1197" y="1"/>
                    </a:moveTo>
                    <a:lnTo>
                      <a:pt x="685" y="745"/>
                    </a:lnTo>
                    <a:lnTo>
                      <a:pt x="685" y="745"/>
                    </a:lnTo>
                    <a:cubicBezTo>
                      <a:pt x="677" y="742"/>
                      <a:pt x="669" y="740"/>
                      <a:pt x="662" y="737"/>
                    </a:cubicBezTo>
                    <a:lnTo>
                      <a:pt x="662" y="737"/>
                    </a:lnTo>
                    <a:cubicBezTo>
                      <a:pt x="704" y="645"/>
                      <a:pt x="710" y="616"/>
                      <a:pt x="699" y="616"/>
                    </a:cubicBezTo>
                    <a:cubicBezTo>
                      <a:pt x="690" y="616"/>
                      <a:pt x="670" y="637"/>
                      <a:pt x="649" y="658"/>
                    </a:cubicBezTo>
                    <a:cubicBezTo>
                      <a:pt x="658" y="667"/>
                      <a:pt x="652" y="692"/>
                      <a:pt x="636" y="728"/>
                    </a:cubicBezTo>
                    <a:lnTo>
                      <a:pt x="636" y="728"/>
                    </a:lnTo>
                    <a:cubicBezTo>
                      <a:pt x="622" y="723"/>
                      <a:pt x="608" y="718"/>
                      <a:pt x="594" y="713"/>
                    </a:cubicBezTo>
                    <a:lnTo>
                      <a:pt x="594" y="713"/>
                    </a:lnTo>
                    <a:cubicBezTo>
                      <a:pt x="609" y="719"/>
                      <a:pt x="622" y="724"/>
                      <a:pt x="636" y="730"/>
                    </a:cubicBezTo>
                    <a:lnTo>
                      <a:pt x="636" y="730"/>
                    </a:lnTo>
                    <a:cubicBezTo>
                      <a:pt x="634" y="734"/>
                      <a:pt x="632" y="739"/>
                      <a:pt x="629" y="744"/>
                    </a:cubicBezTo>
                    <a:lnTo>
                      <a:pt x="629" y="744"/>
                    </a:lnTo>
                    <a:cubicBezTo>
                      <a:pt x="387" y="654"/>
                      <a:pt x="40" y="523"/>
                      <a:pt x="8" y="523"/>
                    </a:cubicBezTo>
                    <a:cubicBezTo>
                      <a:pt x="1" y="523"/>
                      <a:pt x="11" y="531"/>
                      <a:pt x="46" y="548"/>
                    </a:cubicBezTo>
                    <a:cubicBezTo>
                      <a:pt x="161" y="617"/>
                      <a:pt x="266" y="667"/>
                      <a:pt x="366" y="709"/>
                    </a:cubicBezTo>
                    <a:lnTo>
                      <a:pt x="366" y="709"/>
                    </a:lnTo>
                    <a:cubicBezTo>
                      <a:pt x="371" y="713"/>
                      <a:pt x="396" y="726"/>
                      <a:pt x="417" y="738"/>
                    </a:cubicBezTo>
                    <a:lnTo>
                      <a:pt x="417" y="738"/>
                    </a:lnTo>
                    <a:cubicBezTo>
                      <a:pt x="377" y="723"/>
                      <a:pt x="344" y="713"/>
                      <a:pt x="320" y="713"/>
                    </a:cubicBezTo>
                    <a:cubicBezTo>
                      <a:pt x="405" y="749"/>
                      <a:pt x="439" y="761"/>
                      <a:pt x="446" y="761"/>
                    </a:cubicBezTo>
                    <a:cubicBezTo>
                      <a:pt x="453" y="761"/>
                      <a:pt x="436" y="750"/>
                      <a:pt x="417" y="738"/>
                    </a:cubicBezTo>
                    <a:lnTo>
                      <a:pt x="417" y="738"/>
                    </a:lnTo>
                    <a:cubicBezTo>
                      <a:pt x="468" y="759"/>
                      <a:pt x="529" y="789"/>
                      <a:pt x="590" y="820"/>
                    </a:cubicBezTo>
                    <a:lnTo>
                      <a:pt x="590" y="820"/>
                    </a:lnTo>
                    <a:cubicBezTo>
                      <a:pt x="589" y="821"/>
                      <a:pt x="589" y="822"/>
                      <a:pt x="589" y="822"/>
                    </a:cubicBezTo>
                    <a:lnTo>
                      <a:pt x="589" y="822"/>
                    </a:lnTo>
                    <a:cubicBezTo>
                      <a:pt x="561" y="823"/>
                      <a:pt x="560" y="834"/>
                      <a:pt x="573" y="849"/>
                    </a:cubicBezTo>
                    <a:lnTo>
                      <a:pt x="573" y="849"/>
                    </a:lnTo>
                    <a:cubicBezTo>
                      <a:pt x="443" y="1079"/>
                      <a:pt x="194" y="1454"/>
                      <a:pt x="156" y="1644"/>
                    </a:cubicBezTo>
                    <a:cubicBezTo>
                      <a:pt x="271" y="1557"/>
                      <a:pt x="387" y="1486"/>
                      <a:pt x="462" y="1486"/>
                    </a:cubicBezTo>
                    <a:cubicBezTo>
                      <a:pt x="530" y="1486"/>
                      <a:pt x="565" y="1543"/>
                      <a:pt x="539" y="1698"/>
                    </a:cubicBezTo>
                    <a:cubicBezTo>
                      <a:pt x="694" y="1411"/>
                      <a:pt x="742" y="1356"/>
                      <a:pt x="761" y="1356"/>
                    </a:cubicBezTo>
                    <a:cubicBezTo>
                      <a:pt x="774" y="1356"/>
                      <a:pt x="775" y="1378"/>
                      <a:pt x="786" y="1378"/>
                    </a:cubicBezTo>
                    <a:cubicBezTo>
                      <a:pt x="799" y="1378"/>
                      <a:pt x="827" y="1340"/>
                      <a:pt x="915" y="1166"/>
                    </a:cubicBezTo>
                    <a:lnTo>
                      <a:pt x="915" y="1166"/>
                    </a:lnTo>
                    <a:cubicBezTo>
                      <a:pt x="915" y="1166"/>
                      <a:pt x="916" y="1166"/>
                      <a:pt x="916" y="1167"/>
                    </a:cubicBezTo>
                    <a:lnTo>
                      <a:pt x="916" y="1167"/>
                    </a:lnTo>
                    <a:lnTo>
                      <a:pt x="649" y="1808"/>
                    </a:lnTo>
                    <a:cubicBezTo>
                      <a:pt x="756" y="1701"/>
                      <a:pt x="811" y="1435"/>
                      <a:pt x="916" y="1167"/>
                    </a:cubicBezTo>
                    <a:lnTo>
                      <a:pt x="916" y="1167"/>
                    </a:lnTo>
                    <a:cubicBezTo>
                      <a:pt x="921" y="1169"/>
                      <a:pt x="926" y="1171"/>
                      <a:pt x="931" y="1174"/>
                    </a:cubicBezTo>
                    <a:lnTo>
                      <a:pt x="931" y="1174"/>
                    </a:lnTo>
                    <a:cubicBezTo>
                      <a:pt x="912" y="1268"/>
                      <a:pt x="791" y="1579"/>
                      <a:pt x="704" y="1753"/>
                    </a:cubicBezTo>
                    <a:cubicBezTo>
                      <a:pt x="709" y="1759"/>
                      <a:pt x="715" y="1762"/>
                      <a:pt x="720" y="1762"/>
                    </a:cubicBezTo>
                    <a:cubicBezTo>
                      <a:pt x="771" y="1762"/>
                      <a:pt x="830" y="1550"/>
                      <a:pt x="977" y="1206"/>
                    </a:cubicBezTo>
                    <a:lnTo>
                      <a:pt x="977" y="1206"/>
                    </a:lnTo>
                    <a:lnTo>
                      <a:pt x="704" y="2027"/>
                    </a:lnTo>
                    <a:cubicBezTo>
                      <a:pt x="758" y="1863"/>
                      <a:pt x="1580" y="1479"/>
                      <a:pt x="1799" y="1479"/>
                    </a:cubicBezTo>
                    <a:lnTo>
                      <a:pt x="1361" y="1260"/>
                    </a:lnTo>
                    <a:cubicBezTo>
                      <a:pt x="1371" y="1260"/>
                      <a:pt x="1379" y="1260"/>
                      <a:pt x="1385" y="1258"/>
                    </a:cubicBezTo>
                    <a:lnTo>
                      <a:pt x="1385" y="1258"/>
                    </a:lnTo>
                    <a:cubicBezTo>
                      <a:pt x="1395" y="1259"/>
                      <a:pt x="1405" y="1260"/>
                      <a:pt x="1416" y="1260"/>
                    </a:cubicBezTo>
                    <a:cubicBezTo>
                      <a:pt x="1435" y="1166"/>
                      <a:pt x="1450" y="1088"/>
                      <a:pt x="1464" y="1021"/>
                    </a:cubicBezTo>
                    <a:lnTo>
                      <a:pt x="1464" y="1021"/>
                    </a:lnTo>
                    <a:cubicBezTo>
                      <a:pt x="1646" y="1081"/>
                      <a:pt x="1840" y="1152"/>
                      <a:pt x="1999" y="1225"/>
                    </a:cubicBezTo>
                    <a:lnTo>
                      <a:pt x="1999" y="1225"/>
                    </a:lnTo>
                    <a:cubicBezTo>
                      <a:pt x="1979" y="1201"/>
                      <a:pt x="2043" y="1190"/>
                      <a:pt x="1963" y="1151"/>
                    </a:cubicBezTo>
                    <a:lnTo>
                      <a:pt x="1689" y="1096"/>
                    </a:lnTo>
                    <a:cubicBezTo>
                      <a:pt x="1549" y="1043"/>
                      <a:pt x="1482" y="1013"/>
                      <a:pt x="1468" y="1000"/>
                    </a:cubicBezTo>
                    <a:lnTo>
                      <a:pt x="1468" y="1000"/>
                    </a:lnTo>
                    <a:cubicBezTo>
                      <a:pt x="1468" y="998"/>
                      <a:pt x="1469" y="995"/>
                      <a:pt x="1469" y="993"/>
                    </a:cubicBezTo>
                    <a:lnTo>
                      <a:pt x="1469" y="993"/>
                    </a:lnTo>
                    <a:cubicBezTo>
                      <a:pt x="1471" y="992"/>
                      <a:pt x="1473" y="992"/>
                      <a:pt x="1476" y="992"/>
                    </a:cubicBezTo>
                    <a:cubicBezTo>
                      <a:pt x="1521" y="992"/>
                      <a:pt x="1698" y="1036"/>
                      <a:pt x="1909" y="1096"/>
                    </a:cubicBezTo>
                    <a:cubicBezTo>
                      <a:pt x="1757" y="1028"/>
                      <a:pt x="1615" y="982"/>
                      <a:pt x="1479" y="945"/>
                    </a:cubicBezTo>
                    <a:lnTo>
                      <a:pt x="1479" y="945"/>
                    </a:lnTo>
                    <a:cubicBezTo>
                      <a:pt x="1532" y="687"/>
                      <a:pt x="1552" y="606"/>
                      <a:pt x="1635" y="275"/>
                    </a:cubicBezTo>
                    <a:lnTo>
                      <a:pt x="1635" y="275"/>
                    </a:lnTo>
                    <a:cubicBezTo>
                      <a:pt x="1602" y="405"/>
                      <a:pt x="1530" y="652"/>
                      <a:pt x="1443" y="935"/>
                    </a:cubicBezTo>
                    <a:lnTo>
                      <a:pt x="1443" y="935"/>
                    </a:lnTo>
                    <a:cubicBezTo>
                      <a:pt x="1407" y="926"/>
                      <a:pt x="1371" y="917"/>
                      <a:pt x="1336" y="908"/>
                    </a:cubicBezTo>
                    <a:lnTo>
                      <a:pt x="1336" y="908"/>
                    </a:lnTo>
                    <a:cubicBezTo>
                      <a:pt x="1397" y="747"/>
                      <a:pt x="1412" y="691"/>
                      <a:pt x="1404" y="691"/>
                    </a:cubicBezTo>
                    <a:cubicBezTo>
                      <a:pt x="1391" y="691"/>
                      <a:pt x="1326" y="818"/>
                      <a:pt x="1283" y="896"/>
                    </a:cubicBezTo>
                    <a:lnTo>
                      <a:pt x="1283" y="896"/>
                    </a:lnTo>
                    <a:cubicBezTo>
                      <a:pt x="1277" y="894"/>
                      <a:pt x="1272" y="893"/>
                      <a:pt x="1266" y="892"/>
                    </a:cubicBezTo>
                    <a:lnTo>
                      <a:pt x="1266" y="892"/>
                    </a:lnTo>
                    <a:lnTo>
                      <a:pt x="1470" y="329"/>
                    </a:lnTo>
                    <a:lnTo>
                      <a:pt x="1470" y="329"/>
                    </a:lnTo>
                    <a:cubicBezTo>
                      <a:pt x="1435" y="401"/>
                      <a:pt x="1329" y="589"/>
                      <a:pt x="1305" y="589"/>
                    </a:cubicBezTo>
                    <a:cubicBezTo>
                      <a:pt x="1293" y="589"/>
                      <a:pt x="1304" y="536"/>
                      <a:pt x="1361" y="384"/>
                    </a:cubicBezTo>
                    <a:lnTo>
                      <a:pt x="1525" y="55"/>
                    </a:lnTo>
                    <a:lnTo>
                      <a:pt x="1525" y="55"/>
                    </a:lnTo>
                    <a:cubicBezTo>
                      <a:pt x="1251" y="494"/>
                      <a:pt x="1306" y="274"/>
                      <a:pt x="1142" y="439"/>
                    </a:cubicBezTo>
                    <a:lnTo>
                      <a:pt x="1251" y="110"/>
                    </a:lnTo>
                    <a:lnTo>
                      <a:pt x="1251" y="110"/>
                    </a:lnTo>
                    <a:cubicBezTo>
                      <a:pt x="1023" y="430"/>
                      <a:pt x="1176" y="368"/>
                      <a:pt x="945" y="819"/>
                    </a:cubicBezTo>
                    <a:lnTo>
                      <a:pt x="945" y="819"/>
                    </a:lnTo>
                    <a:cubicBezTo>
                      <a:pt x="941" y="817"/>
                      <a:pt x="936" y="816"/>
                      <a:pt x="931" y="815"/>
                    </a:cubicBezTo>
                    <a:lnTo>
                      <a:pt x="931" y="815"/>
                    </a:lnTo>
                    <a:cubicBezTo>
                      <a:pt x="954" y="769"/>
                      <a:pt x="961" y="751"/>
                      <a:pt x="958" y="751"/>
                    </a:cubicBezTo>
                    <a:lnTo>
                      <a:pt x="958" y="751"/>
                    </a:lnTo>
                    <a:cubicBezTo>
                      <a:pt x="955" y="751"/>
                      <a:pt x="938" y="775"/>
                      <a:pt x="914" y="811"/>
                    </a:cubicBezTo>
                    <a:lnTo>
                      <a:pt x="914" y="811"/>
                    </a:lnTo>
                    <a:cubicBezTo>
                      <a:pt x="889" y="805"/>
                      <a:pt x="865" y="798"/>
                      <a:pt x="840" y="791"/>
                    </a:cubicBezTo>
                    <a:lnTo>
                      <a:pt x="840" y="791"/>
                    </a:lnTo>
                    <a:cubicBezTo>
                      <a:pt x="914" y="675"/>
                      <a:pt x="933" y="693"/>
                      <a:pt x="1087" y="384"/>
                    </a:cubicBezTo>
                    <a:lnTo>
                      <a:pt x="1087" y="384"/>
                    </a:lnTo>
                    <a:cubicBezTo>
                      <a:pt x="968" y="598"/>
                      <a:pt x="932" y="647"/>
                      <a:pt x="920" y="647"/>
                    </a:cubicBezTo>
                    <a:cubicBezTo>
                      <a:pt x="910" y="647"/>
                      <a:pt x="917" y="614"/>
                      <a:pt x="907" y="614"/>
                    </a:cubicBezTo>
                    <a:cubicBezTo>
                      <a:pt x="901" y="614"/>
                      <a:pt x="890" y="624"/>
                      <a:pt x="868" y="658"/>
                    </a:cubicBezTo>
                    <a:cubicBezTo>
                      <a:pt x="1142" y="165"/>
                      <a:pt x="868" y="548"/>
                      <a:pt x="1197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9" name="Google Shape;4709;p32"/>
              <p:cNvSpPr/>
              <p:nvPr/>
            </p:nvSpPr>
            <p:spPr>
              <a:xfrm>
                <a:off x="6313735" y="2775339"/>
                <a:ext cx="1369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11" h="56" extrusionOk="0">
                    <a:moveTo>
                      <a:pt x="110" y="55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0" name="Google Shape;4710;p32"/>
              <p:cNvSpPr/>
              <p:nvPr/>
            </p:nvSpPr>
            <p:spPr>
              <a:xfrm>
                <a:off x="6294880" y="2768038"/>
                <a:ext cx="1357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11" extrusionOk="0">
                    <a:moveTo>
                      <a:pt x="110" y="1"/>
                    </a:moveTo>
                    <a:lnTo>
                      <a:pt x="110" y="1"/>
                    </a:lnTo>
                    <a:cubicBezTo>
                      <a:pt x="0" y="110"/>
                      <a:pt x="55" y="56"/>
                      <a:pt x="11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1" name="Google Shape;4711;p32"/>
              <p:cNvSpPr/>
              <p:nvPr/>
            </p:nvSpPr>
            <p:spPr>
              <a:xfrm>
                <a:off x="6311718" y="277335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2" name="Google Shape;4712;p32"/>
              <p:cNvSpPr/>
              <p:nvPr/>
            </p:nvSpPr>
            <p:spPr>
              <a:xfrm>
                <a:off x="6296897" y="2768038"/>
                <a:ext cx="2714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11" extrusionOk="0">
                    <a:moveTo>
                      <a:pt x="1" y="1"/>
                    </a:moveTo>
                    <a:lnTo>
                      <a:pt x="1" y="56"/>
                    </a:lnTo>
                    <a:lnTo>
                      <a:pt x="220" y="110"/>
                    </a:lnTo>
                    <a:lnTo>
                      <a:pt x="220" y="11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3" name="Google Shape;4713;p32"/>
              <p:cNvSpPr/>
              <p:nvPr/>
            </p:nvSpPr>
            <p:spPr>
              <a:xfrm>
                <a:off x="6296897" y="2760082"/>
                <a:ext cx="1369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111" h="220" extrusionOk="0">
                    <a:moveTo>
                      <a:pt x="110" y="1"/>
                    </a:moveTo>
                    <a:lnTo>
                      <a:pt x="1" y="22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4" name="Google Shape;4714;p32"/>
              <p:cNvSpPr/>
              <p:nvPr/>
            </p:nvSpPr>
            <p:spPr>
              <a:xfrm>
                <a:off x="6294880" y="2754112"/>
                <a:ext cx="12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" h="56" extrusionOk="0">
                    <a:moveTo>
                      <a:pt x="0" y="55"/>
                    </a:moveTo>
                    <a:lnTo>
                      <a:pt x="0" y="55"/>
                    </a:lnTo>
                    <a:cubicBezTo>
                      <a:pt x="0" y="1"/>
                      <a:pt x="0" y="1"/>
                      <a:pt x="0" y="5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5" name="Google Shape;4715;p32"/>
              <p:cNvSpPr/>
              <p:nvPr/>
            </p:nvSpPr>
            <p:spPr>
              <a:xfrm>
                <a:off x="6263921" y="2736203"/>
                <a:ext cx="37148" cy="40086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3275" extrusionOk="0">
                    <a:moveTo>
                      <a:pt x="2683" y="1305"/>
                    </a:moveTo>
                    <a:cubicBezTo>
                      <a:pt x="2680" y="1305"/>
                      <a:pt x="2674" y="1309"/>
                      <a:pt x="2665" y="1316"/>
                    </a:cubicBezTo>
                    <a:lnTo>
                      <a:pt x="2665" y="1316"/>
                    </a:lnTo>
                    <a:cubicBezTo>
                      <a:pt x="2670" y="1315"/>
                      <a:pt x="2675" y="1315"/>
                      <a:pt x="2682" y="1315"/>
                    </a:cubicBezTo>
                    <a:cubicBezTo>
                      <a:pt x="2685" y="1308"/>
                      <a:pt x="2685" y="1305"/>
                      <a:pt x="2683" y="1305"/>
                    </a:cubicBezTo>
                    <a:close/>
                    <a:moveTo>
                      <a:pt x="2665" y="1316"/>
                    </a:moveTo>
                    <a:lnTo>
                      <a:pt x="2665" y="1316"/>
                    </a:lnTo>
                    <a:cubicBezTo>
                      <a:pt x="2634" y="1317"/>
                      <a:pt x="2621" y="1327"/>
                      <a:pt x="2572" y="1399"/>
                    </a:cubicBezTo>
                    <a:lnTo>
                      <a:pt x="2572" y="1399"/>
                    </a:lnTo>
                    <a:cubicBezTo>
                      <a:pt x="2611" y="1361"/>
                      <a:pt x="2645" y="1331"/>
                      <a:pt x="2665" y="1316"/>
                    </a:cubicBezTo>
                    <a:close/>
                    <a:moveTo>
                      <a:pt x="1098" y="1364"/>
                    </a:moveTo>
                    <a:lnTo>
                      <a:pt x="1098" y="1364"/>
                    </a:lnTo>
                    <a:cubicBezTo>
                      <a:pt x="1090" y="1368"/>
                      <a:pt x="1081" y="1372"/>
                      <a:pt x="1073" y="1377"/>
                    </a:cubicBezTo>
                    <a:lnTo>
                      <a:pt x="1073" y="1377"/>
                    </a:lnTo>
                    <a:lnTo>
                      <a:pt x="1070" y="1364"/>
                    </a:lnTo>
                    <a:lnTo>
                      <a:pt x="1058" y="1371"/>
                    </a:lnTo>
                    <a:lnTo>
                      <a:pt x="1058" y="1371"/>
                    </a:lnTo>
                    <a:cubicBezTo>
                      <a:pt x="1059" y="1375"/>
                      <a:pt x="1059" y="1380"/>
                      <a:pt x="1060" y="1384"/>
                    </a:cubicBezTo>
                    <a:lnTo>
                      <a:pt x="1060" y="1384"/>
                    </a:lnTo>
                    <a:cubicBezTo>
                      <a:pt x="1064" y="1382"/>
                      <a:pt x="1068" y="1379"/>
                      <a:pt x="1073" y="1377"/>
                    </a:cubicBezTo>
                    <a:lnTo>
                      <a:pt x="1073" y="1377"/>
                    </a:lnTo>
                    <a:lnTo>
                      <a:pt x="1093" y="1480"/>
                    </a:lnTo>
                    <a:cubicBezTo>
                      <a:pt x="1093" y="1450"/>
                      <a:pt x="1095" y="1411"/>
                      <a:pt x="1098" y="1364"/>
                    </a:cubicBezTo>
                    <a:close/>
                    <a:moveTo>
                      <a:pt x="2627" y="1370"/>
                    </a:moveTo>
                    <a:cubicBezTo>
                      <a:pt x="2627" y="1370"/>
                      <a:pt x="2572" y="1425"/>
                      <a:pt x="2517" y="1480"/>
                    </a:cubicBezTo>
                    <a:lnTo>
                      <a:pt x="2517" y="1497"/>
                    </a:lnTo>
                    <a:lnTo>
                      <a:pt x="2517" y="1497"/>
                    </a:lnTo>
                    <a:cubicBezTo>
                      <a:pt x="2568" y="1438"/>
                      <a:pt x="2627" y="1370"/>
                      <a:pt x="2627" y="1370"/>
                    </a:cubicBezTo>
                    <a:close/>
                    <a:moveTo>
                      <a:pt x="2517" y="1497"/>
                    </a:moveTo>
                    <a:cubicBezTo>
                      <a:pt x="2493" y="1525"/>
                      <a:pt x="2470" y="1550"/>
                      <a:pt x="2456" y="1565"/>
                    </a:cubicBezTo>
                    <a:lnTo>
                      <a:pt x="2456" y="1565"/>
                    </a:lnTo>
                    <a:lnTo>
                      <a:pt x="2517" y="1534"/>
                    </a:lnTo>
                    <a:lnTo>
                      <a:pt x="2517" y="1497"/>
                    </a:lnTo>
                    <a:close/>
                    <a:moveTo>
                      <a:pt x="1968" y="1649"/>
                    </a:moveTo>
                    <a:cubicBezTo>
                      <a:pt x="1968" y="1649"/>
                      <a:pt x="1966" y="1651"/>
                      <a:pt x="1965" y="1654"/>
                    </a:cubicBezTo>
                    <a:lnTo>
                      <a:pt x="1965" y="1654"/>
                    </a:lnTo>
                    <a:cubicBezTo>
                      <a:pt x="1967" y="1651"/>
                      <a:pt x="1968" y="1649"/>
                      <a:pt x="1968" y="1649"/>
                    </a:cubicBezTo>
                    <a:close/>
                    <a:moveTo>
                      <a:pt x="958" y="1541"/>
                    </a:moveTo>
                    <a:cubicBezTo>
                      <a:pt x="968" y="1541"/>
                      <a:pt x="990" y="1593"/>
                      <a:pt x="1028" y="1725"/>
                    </a:cubicBezTo>
                    <a:lnTo>
                      <a:pt x="1028" y="1725"/>
                    </a:lnTo>
                    <a:cubicBezTo>
                      <a:pt x="1013" y="1752"/>
                      <a:pt x="999" y="1780"/>
                      <a:pt x="984" y="1808"/>
                    </a:cubicBezTo>
                    <a:cubicBezTo>
                      <a:pt x="956" y="1667"/>
                      <a:pt x="942" y="1541"/>
                      <a:pt x="958" y="1541"/>
                    </a:cubicBezTo>
                    <a:close/>
                    <a:moveTo>
                      <a:pt x="1093" y="1863"/>
                    </a:moveTo>
                    <a:cubicBezTo>
                      <a:pt x="1093" y="1863"/>
                      <a:pt x="1093" y="1864"/>
                      <a:pt x="1093" y="1864"/>
                    </a:cubicBezTo>
                    <a:lnTo>
                      <a:pt x="1093" y="1864"/>
                    </a:lnTo>
                    <a:cubicBezTo>
                      <a:pt x="1093" y="1864"/>
                      <a:pt x="1093" y="1864"/>
                      <a:pt x="1093" y="1863"/>
                    </a:cubicBezTo>
                    <a:lnTo>
                      <a:pt x="1093" y="1863"/>
                    </a:lnTo>
                    <a:cubicBezTo>
                      <a:pt x="1093" y="1863"/>
                      <a:pt x="1093" y="1863"/>
                      <a:pt x="1093" y="1863"/>
                    </a:cubicBezTo>
                    <a:close/>
                    <a:moveTo>
                      <a:pt x="1051" y="1810"/>
                    </a:moveTo>
                    <a:cubicBezTo>
                      <a:pt x="1056" y="1827"/>
                      <a:pt x="1061" y="1846"/>
                      <a:pt x="1066" y="1865"/>
                    </a:cubicBezTo>
                    <a:lnTo>
                      <a:pt x="1066" y="1865"/>
                    </a:lnTo>
                    <a:cubicBezTo>
                      <a:pt x="1038" y="1883"/>
                      <a:pt x="1011" y="1900"/>
                      <a:pt x="984" y="1918"/>
                    </a:cubicBezTo>
                    <a:cubicBezTo>
                      <a:pt x="984" y="1892"/>
                      <a:pt x="1008" y="1854"/>
                      <a:pt x="1051" y="1810"/>
                    </a:cubicBezTo>
                    <a:close/>
                    <a:moveTo>
                      <a:pt x="244" y="2246"/>
                    </a:moveTo>
                    <a:cubicBezTo>
                      <a:pt x="219" y="2263"/>
                      <a:pt x="191" y="2281"/>
                      <a:pt x="162" y="2301"/>
                    </a:cubicBezTo>
                    <a:cubicBezTo>
                      <a:pt x="193" y="2281"/>
                      <a:pt x="220" y="2262"/>
                      <a:pt x="244" y="2246"/>
                    </a:cubicBezTo>
                    <a:close/>
                    <a:moveTo>
                      <a:pt x="1665" y="2927"/>
                    </a:moveTo>
                    <a:cubicBezTo>
                      <a:pt x="1646" y="2943"/>
                      <a:pt x="1621" y="2970"/>
                      <a:pt x="1586" y="3013"/>
                    </a:cubicBezTo>
                    <a:cubicBezTo>
                      <a:pt x="1608" y="2991"/>
                      <a:pt x="1635" y="2962"/>
                      <a:pt x="1665" y="2927"/>
                    </a:cubicBezTo>
                    <a:close/>
                    <a:moveTo>
                      <a:pt x="874" y="1"/>
                    </a:moveTo>
                    <a:cubicBezTo>
                      <a:pt x="777" y="146"/>
                      <a:pt x="895" y="978"/>
                      <a:pt x="847" y="978"/>
                    </a:cubicBezTo>
                    <a:cubicBezTo>
                      <a:pt x="841" y="978"/>
                      <a:pt x="832" y="964"/>
                      <a:pt x="819" y="932"/>
                    </a:cubicBezTo>
                    <a:cubicBezTo>
                      <a:pt x="815" y="937"/>
                      <a:pt x="810" y="939"/>
                      <a:pt x="805" y="939"/>
                    </a:cubicBezTo>
                    <a:cubicBezTo>
                      <a:pt x="755" y="939"/>
                      <a:pt x="705" y="694"/>
                      <a:pt x="655" y="494"/>
                    </a:cubicBezTo>
                    <a:cubicBezTo>
                      <a:pt x="546" y="494"/>
                      <a:pt x="819" y="1151"/>
                      <a:pt x="765" y="1425"/>
                    </a:cubicBezTo>
                    <a:cubicBezTo>
                      <a:pt x="137" y="1757"/>
                      <a:pt x="1" y="1847"/>
                      <a:pt x="52" y="1847"/>
                    </a:cubicBezTo>
                    <a:cubicBezTo>
                      <a:pt x="112" y="1847"/>
                      <a:pt x="429" y="1724"/>
                      <a:pt x="515" y="1724"/>
                    </a:cubicBezTo>
                    <a:cubicBezTo>
                      <a:pt x="574" y="1724"/>
                      <a:pt x="526" y="1781"/>
                      <a:pt x="217" y="1973"/>
                    </a:cubicBezTo>
                    <a:cubicBezTo>
                      <a:pt x="242" y="1964"/>
                      <a:pt x="261" y="1961"/>
                      <a:pt x="277" y="1961"/>
                    </a:cubicBezTo>
                    <a:cubicBezTo>
                      <a:pt x="324" y="1961"/>
                      <a:pt x="335" y="1993"/>
                      <a:pt x="399" y="1993"/>
                    </a:cubicBezTo>
                    <a:cubicBezTo>
                      <a:pt x="445" y="1993"/>
                      <a:pt x="519" y="1976"/>
                      <a:pt x="655" y="1918"/>
                    </a:cubicBezTo>
                    <a:lnTo>
                      <a:pt x="655" y="1918"/>
                    </a:lnTo>
                    <a:cubicBezTo>
                      <a:pt x="244" y="2175"/>
                      <a:pt x="604" y="1998"/>
                      <a:pt x="244" y="2246"/>
                    </a:cubicBezTo>
                    <a:lnTo>
                      <a:pt x="244" y="2246"/>
                    </a:lnTo>
                    <a:cubicBezTo>
                      <a:pt x="450" y="2109"/>
                      <a:pt x="539" y="2063"/>
                      <a:pt x="571" y="2063"/>
                    </a:cubicBezTo>
                    <a:cubicBezTo>
                      <a:pt x="633" y="2063"/>
                      <a:pt x="478" y="2234"/>
                      <a:pt x="530" y="2234"/>
                    </a:cubicBezTo>
                    <a:cubicBezTo>
                      <a:pt x="566" y="2234"/>
                      <a:pt x="700" y="2153"/>
                      <a:pt x="1070" y="1880"/>
                    </a:cubicBezTo>
                    <a:lnTo>
                      <a:pt x="1070" y="1880"/>
                    </a:lnTo>
                    <a:cubicBezTo>
                      <a:pt x="1071" y="1883"/>
                      <a:pt x="1071" y="1886"/>
                      <a:pt x="1072" y="1889"/>
                    </a:cubicBezTo>
                    <a:lnTo>
                      <a:pt x="1072" y="1889"/>
                    </a:lnTo>
                    <a:cubicBezTo>
                      <a:pt x="991" y="1986"/>
                      <a:pt x="974" y="2008"/>
                      <a:pt x="978" y="2008"/>
                    </a:cubicBezTo>
                    <a:cubicBezTo>
                      <a:pt x="981" y="2008"/>
                      <a:pt x="999" y="1992"/>
                      <a:pt x="1006" y="1992"/>
                    </a:cubicBezTo>
                    <a:cubicBezTo>
                      <a:pt x="1016" y="1992"/>
                      <a:pt x="1008" y="2018"/>
                      <a:pt x="929" y="2137"/>
                    </a:cubicBezTo>
                    <a:cubicBezTo>
                      <a:pt x="819" y="2246"/>
                      <a:pt x="819" y="2192"/>
                      <a:pt x="765" y="2246"/>
                    </a:cubicBezTo>
                    <a:cubicBezTo>
                      <a:pt x="729" y="2282"/>
                      <a:pt x="719" y="2296"/>
                      <a:pt x="726" y="2296"/>
                    </a:cubicBezTo>
                    <a:cubicBezTo>
                      <a:pt x="750" y="2296"/>
                      <a:pt x="961" y="2137"/>
                      <a:pt x="966" y="2137"/>
                    </a:cubicBezTo>
                    <a:lnTo>
                      <a:pt x="966" y="2137"/>
                    </a:lnTo>
                    <a:cubicBezTo>
                      <a:pt x="969" y="2137"/>
                      <a:pt x="919" y="2178"/>
                      <a:pt x="765" y="2301"/>
                    </a:cubicBezTo>
                    <a:cubicBezTo>
                      <a:pt x="765" y="2329"/>
                      <a:pt x="774" y="2341"/>
                      <a:pt x="791" y="2341"/>
                    </a:cubicBezTo>
                    <a:cubicBezTo>
                      <a:pt x="876" y="2341"/>
                      <a:pt x="1157" y="2037"/>
                      <a:pt x="1477" y="1808"/>
                    </a:cubicBezTo>
                    <a:lnTo>
                      <a:pt x="1477" y="1808"/>
                    </a:lnTo>
                    <a:cubicBezTo>
                      <a:pt x="1367" y="2027"/>
                      <a:pt x="1203" y="2137"/>
                      <a:pt x="765" y="2575"/>
                    </a:cubicBezTo>
                    <a:cubicBezTo>
                      <a:pt x="1312" y="2082"/>
                      <a:pt x="1039" y="2356"/>
                      <a:pt x="1367" y="2137"/>
                    </a:cubicBezTo>
                    <a:cubicBezTo>
                      <a:pt x="1367" y="2082"/>
                      <a:pt x="1477" y="1973"/>
                      <a:pt x="1696" y="1808"/>
                    </a:cubicBezTo>
                    <a:lnTo>
                      <a:pt x="1696" y="1808"/>
                    </a:lnTo>
                    <a:cubicBezTo>
                      <a:pt x="1690" y="1820"/>
                      <a:pt x="1690" y="1826"/>
                      <a:pt x="1694" y="1826"/>
                    </a:cubicBezTo>
                    <a:cubicBezTo>
                      <a:pt x="1734" y="1826"/>
                      <a:pt x="2097" y="1468"/>
                      <a:pt x="2243" y="1370"/>
                    </a:cubicBezTo>
                    <a:lnTo>
                      <a:pt x="2243" y="1370"/>
                    </a:lnTo>
                    <a:cubicBezTo>
                      <a:pt x="2018" y="1618"/>
                      <a:pt x="1969" y="1662"/>
                      <a:pt x="1962" y="1662"/>
                    </a:cubicBezTo>
                    <a:cubicBezTo>
                      <a:pt x="1960" y="1662"/>
                      <a:pt x="1963" y="1658"/>
                      <a:pt x="1965" y="1654"/>
                    </a:cubicBezTo>
                    <a:lnTo>
                      <a:pt x="1965" y="1654"/>
                    </a:lnTo>
                    <a:cubicBezTo>
                      <a:pt x="1955" y="1668"/>
                      <a:pt x="1918" y="1719"/>
                      <a:pt x="1805" y="1863"/>
                    </a:cubicBezTo>
                    <a:cubicBezTo>
                      <a:pt x="1477" y="2082"/>
                      <a:pt x="1477" y="2027"/>
                      <a:pt x="1039" y="2466"/>
                    </a:cubicBezTo>
                    <a:cubicBezTo>
                      <a:pt x="1039" y="2479"/>
                      <a:pt x="1049" y="2486"/>
                      <a:pt x="1068" y="2486"/>
                    </a:cubicBezTo>
                    <a:cubicBezTo>
                      <a:pt x="1128" y="2486"/>
                      <a:pt x="1271" y="2424"/>
                      <a:pt x="1477" y="2301"/>
                    </a:cubicBezTo>
                    <a:lnTo>
                      <a:pt x="1477" y="2301"/>
                    </a:lnTo>
                    <a:cubicBezTo>
                      <a:pt x="1477" y="2411"/>
                      <a:pt x="1203" y="2575"/>
                      <a:pt x="1203" y="2630"/>
                    </a:cubicBezTo>
                    <a:cubicBezTo>
                      <a:pt x="1167" y="2683"/>
                      <a:pt x="1161" y="2705"/>
                      <a:pt x="1173" y="2705"/>
                    </a:cubicBezTo>
                    <a:cubicBezTo>
                      <a:pt x="1227" y="2705"/>
                      <a:pt x="1617" y="2336"/>
                      <a:pt x="1670" y="2336"/>
                    </a:cubicBezTo>
                    <a:cubicBezTo>
                      <a:pt x="1683" y="2336"/>
                      <a:pt x="1677" y="2357"/>
                      <a:pt x="1641" y="2411"/>
                    </a:cubicBezTo>
                    <a:lnTo>
                      <a:pt x="1367" y="2685"/>
                    </a:lnTo>
                    <a:cubicBezTo>
                      <a:pt x="1464" y="2588"/>
                      <a:pt x="1512" y="2554"/>
                      <a:pt x="1534" y="2554"/>
                    </a:cubicBezTo>
                    <a:cubicBezTo>
                      <a:pt x="1584" y="2554"/>
                      <a:pt x="1496" y="2734"/>
                      <a:pt x="1553" y="2734"/>
                    </a:cubicBezTo>
                    <a:cubicBezTo>
                      <a:pt x="1569" y="2734"/>
                      <a:pt x="1597" y="2720"/>
                      <a:pt x="1641" y="2685"/>
                    </a:cubicBezTo>
                    <a:cubicBezTo>
                      <a:pt x="1661" y="2655"/>
                      <a:pt x="1681" y="2627"/>
                      <a:pt x="1701" y="2600"/>
                    </a:cubicBezTo>
                    <a:lnTo>
                      <a:pt x="1701" y="2600"/>
                    </a:lnTo>
                    <a:cubicBezTo>
                      <a:pt x="1701" y="2600"/>
                      <a:pt x="1701" y="2600"/>
                      <a:pt x="1702" y="2600"/>
                    </a:cubicBezTo>
                    <a:cubicBezTo>
                      <a:pt x="1731" y="2600"/>
                      <a:pt x="1964" y="2370"/>
                      <a:pt x="2013" y="2370"/>
                    </a:cubicBezTo>
                    <a:cubicBezTo>
                      <a:pt x="2036" y="2370"/>
                      <a:pt x="2017" y="2422"/>
                      <a:pt x="1915" y="2575"/>
                    </a:cubicBezTo>
                    <a:cubicBezTo>
                      <a:pt x="2353" y="2027"/>
                      <a:pt x="2572" y="1754"/>
                      <a:pt x="2682" y="1699"/>
                    </a:cubicBezTo>
                    <a:lnTo>
                      <a:pt x="2682" y="1699"/>
                    </a:lnTo>
                    <a:cubicBezTo>
                      <a:pt x="2572" y="1863"/>
                      <a:pt x="2408" y="2082"/>
                      <a:pt x="2298" y="2246"/>
                    </a:cubicBezTo>
                    <a:cubicBezTo>
                      <a:pt x="2326" y="2182"/>
                      <a:pt x="2330" y="2155"/>
                      <a:pt x="2318" y="2155"/>
                    </a:cubicBezTo>
                    <a:cubicBezTo>
                      <a:pt x="2262" y="2155"/>
                      <a:pt x="1880" y="2677"/>
                      <a:pt x="1665" y="2927"/>
                    </a:cubicBezTo>
                    <a:lnTo>
                      <a:pt x="1665" y="2927"/>
                    </a:lnTo>
                    <a:cubicBezTo>
                      <a:pt x="1684" y="2911"/>
                      <a:pt x="1697" y="2906"/>
                      <a:pt x="1707" y="2906"/>
                    </a:cubicBezTo>
                    <a:cubicBezTo>
                      <a:pt x="1725" y="2906"/>
                      <a:pt x="1735" y="2923"/>
                      <a:pt x="1757" y="2923"/>
                    </a:cubicBezTo>
                    <a:cubicBezTo>
                      <a:pt x="1787" y="2923"/>
                      <a:pt x="1840" y="2891"/>
                      <a:pt x="1969" y="2740"/>
                    </a:cubicBezTo>
                    <a:lnTo>
                      <a:pt x="1969" y="2740"/>
                    </a:lnTo>
                    <a:lnTo>
                      <a:pt x="1641" y="3123"/>
                    </a:lnTo>
                    <a:cubicBezTo>
                      <a:pt x="1641" y="3128"/>
                      <a:pt x="1643" y="3131"/>
                      <a:pt x="1647" y="3131"/>
                    </a:cubicBezTo>
                    <a:cubicBezTo>
                      <a:pt x="1703" y="3131"/>
                      <a:pt x="2164" y="2522"/>
                      <a:pt x="2192" y="2522"/>
                    </a:cubicBezTo>
                    <a:cubicBezTo>
                      <a:pt x="2198" y="2522"/>
                      <a:pt x="2182" y="2553"/>
                      <a:pt x="2134" y="2630"/>
                    </a:cubicBezTo>
                    <a:lnTo>
                      <a:pt x="1915" y="2958"/>
                    </a:lnTo>
                    <a:cubicBezTo>
                      <a:pt x="2024" y="2958"/>
                      <a:pt x="1964" y="3275"/>
                      <a:pt x="2057" y="3275"/>
                    </a:cubicBezTo>
                    <a:cubicBezTo>
                      <a:pt x="2103" y="3275"/>
                      <a:pt x="2189" y="3196"/>
                      <a:pt x="2353" y="2958"/>
                    </a:cubicBezTo>
                    <a:cubicBezTo>
                      <a:pt x="2572" y="2685"/>
                      <a:pt x="2901" y="2027"/>
                      <a:pt x="3010" y="1808"/>
                    </a:cubicBezTo>
                    <a:lnTo>
                      <a:pt x="3010" y="1808"/>
                    </a:lnTo>
                    <a:cubicBezTo>
                      <a:pt x="2846" y="2027"/>
                      <a:pt x="2517" y="2466"/>
                      <a:pt x="2353" y="2685"/>
                    </a:cubicBezTo>
                    <a:lnTo>
                      <a:pt x="2682" y="2192"/>
                    </a:lnTo>
                    <a:lnTo>
                      <a:pt x="2682" y="2192"/>
                    </a:lnTo>
                    <a:cubicBezTo>
                      <a:pt x="2408" y="2520"/>
                      <a:pt x="2243" y="2685"/>
                      <a:pt x="2079" y="3013"/>
                    </a:cubicBezTo>
                    <a:cubicBezTo>
                      <a:pt x="2049" y="3043"/>
                      <a:pt x="2032" y="3056"/>
                      <a:pt x="2026" y="3056"/>
                    </a:cubicBezTo>
                    <a:cubicBezTo>
                      <a:pt x="1990" y="3056"/>
                      <a:pt x="2206" y="2731"/>
                      <a:pt x="2191" y="2731"/>
                    </a:cubicBezTo>
                    <a:lnTo>
                      <a:pt x="2191" y="2731"/>
                    </a:lnTo>
                    <a:cubicBezTo>
                      <a:pt x="2187" y="2731"/>
                      <a:pt x="2170" y="2749"/>
                      <a:pt x="2134" y="2794"/>
                    </a:cubicBezTo>
                    <a:cubicBezTo>
                      <a:pt x="2517" y="2301"/>
                      <a:pt x="2572" y="2246"/>
                      <a:pt x="2846" y="1808"/>
                    </a:cubicBezTo>
                    <a:lnTo>
                      <a:pt x="2846" y="1808"/>
                    </a:lnTo>
                    <a:lnTo>
                      <a:pt x="2627" y="2027"/>
                    </a:lnTo>
                    <a:cubicBezTo>
                      <a:pt x="2791" y="1863"/>
                      <a:pt x="2736" y="1863"/>
                      <a:pt x="2901" y="1644"/>
                    </a:cubicBezTo>
                    <a:lnTo>
                      <a:pt x="2901" y="1644"/>
                    </a:lnTo>
                    <a:cubicBezTo>
                      <a:pt x="2769" y="1805"/>
                      <a:pt x="2715" y="1860"/>
                      <a:pt x="2703" y="1860"/>
                    </a:cubicBezTo>
                    <a:cubicBezTo>
                      <a:pt x="2674" y="1860"/>
                      <a:pt x="2844" y="1589"/>
                      <a:pt x="2806" y="1589"/>
                    </a:cubicBezTo>
                    <a:cubicBezTo>
                      <a:pt x="2797" y="1589"/>
                      <a:pt x="2775" y="1605"/>
                      <a:pt x="2736" y="1644"/>
                    </a:cubicBezTo>
                    <a:lnTo>
                      <a:pt x="2736" y="1754"/>
                    </a:lnTo>
                    <a:cubicBezTo>
                      <a:pt x="2584" y="1944"/>
                      <a:pt x="2537" y="1976"/>
                      <a:pt x="2505" y="2014"/>
                    </a:cubicBezTo>
                    <a:lnTo>
                      <a:pt x="2505" y="2014"/>
                    </a:lnTo>
                    <a:cubicBezTo>
                      <a:pt x="2731" y="1649"/>
                      <a:pt x="2688" y="1690"/>
                      <a:pt x="2791" y="1534"/>
                    </a:cubicBezTo>
                    <a:lnTo>
                      <a:pt x="2791" y="1534"/>
                    </a:lnTo>
                    <a:cubicBezTo>
                      <a:pt x="2627" y="1699"/>
                      <a:pt x="2189" y="2192"/>
                      <a:pt x="2189" y="2192"/>
                    </a:cubicBezTo>
                    <a:cubicBezTo>
                      <a:pt x="2627" y="1644"/>
                      <a:pt x="2353" y="1863"/>
                      <a:pt x="2736" y="1425"/>
                    </a:cubicBezTo>
                    <a:lnTo>
                      <a:pt x="2736" y="1425"/>
                    </a:lnTo>
                    <a:cubicBezTo>
                      <a:pt x="2298" y="1918"/>
                      <a:pt x="2517" y="1534"/>
                      <a:pt x="2298" y="1863"/>
                    </a:cubicBezTo>
                    <a:cubicBezTo>
                      <a:pt x="2274" y="1875"/>
                      <a:pt x="2255" y="1882"/>
                      <a:pt x="2242" y="1882"/>
                    </a:cubicBezTo>
                    <a:cubicBezTo>
                      <a:pt x="2200" y="1882"/>
                      <a:pt x="2238" y="1802"/>
                      <a:pt x="2408" y="1589"/>
                    </a:cubicBezTo>
                    <a:lnTo>
                      <a:pt x="2447" y="1569"/>
                    </a:lnTo>
                    <a:lnTo>
                      <a:pt x="2447" y="1569"/>
                    </a:lnTo>
                    <a:cubicBezTo>
                      <a:pt x="2443" y="1576"/>
                      <a:pt x="2441" y="1578"/>
                      <a:pt x="2442" y="1578"/>
                    </a:cubicBezTo>
                    <a:cubicBezTo>
                      <a:pt x="2443" y="1578"/>
                      <a:pt x="2448" y="1573"/>
                      <a:pt x="2456" y="1565"/>
                    </a:cubicBezTo>
                    <a:lnTo>
                      <a:pt x="2456" y="1565"/>
                    </a:lnTo>
                    <a:lnTo>
                      <a:pt x="2447" y="1569"/>
                    </a:lnTo>
                    <a:lnTo>
                      <a:pt x="2447" y="1569"/>
                    </a:lnTo>
                    <a:cubicBezTo>
                      <a:pt x="2457" y="1557"/>
                      <a:pt x="2478" y="1529"/>
                      <a:pt x="2517" y="1480"/>
                    </a:cubicBezTo>
                    <a:cubicBezTo>
                      <a:pt x="2540" y="1446"/>
                      <a:pt x="2557" y="1420"/>
                      <a:pt x="2572" y="1399"/>
                    </a:cubicBezTo>
                    <a:lnTo>
                      <a:pt x="2572" y="1399"/>
                    </a:lnTo>
                    <a:cubicBezTo>
                      <a:pt x="2450" y="1513"/>
                      <a:pt x="2270" y="1693"/>
                      <a:pt x="2248" y="1693"/>
                    </a:cubicBezTo>
                    <a:cubicBezTo>
                      <a:pt x="2236" y="1693"/>
                      <a:pt x="2263" y="1650"/>
                      <a:pt x="2353" y="1534"/>
                    </a:cubicBezTo>
                    <a:lnTo>
                      <a:pt x="2353" y="1534"/>
                    </a:lnTo>
                    <a:cubicBezTo>
                      <a:pt x="2172" y="1715"/>
                      <a:pt x="2066" y="1747"/>
                      <a:pt x="1789" y="2029"/>
                    </a:cubicBezTo>
                    <a:lnTo>
                      <a:pt x="1789" y="2029"/>
                    </a:lnTo>
                    <a:cubicBezTo>
                      <a:pt x="1932" y="1867"/>
                      <a:pt x="2073" y="1694"/>
                      <a:pt x="2039" y="1694"/>
                    </a:cubicBezTo>
                    <a:cubicBezTo>
                      <a:pt x="2035" y="1694"/>
                      <a:pt x="2031" y="1696"/>
                      <a:pt x="2024" y="1699"/>
                    </a:cubicBezTo>
                    <a:cubicBezTo>
                      <a:pt x="1899" y="1824"/>
                      <a:pt x="1854" y="1864"/>
                      <a:pt x="1848" y="1864"/>
                    </a:cubicBezTo>
                    <a:cubicBezTo>
                      <a:pt x="1838" y="1864"/>
                      <a:pt x="1931" y="1755"/>
                      <a:pt x="1940" y="1737"/>
                    </a:cubicBezTo>
                    <a:lnTo>
                      <a:pt x="1940" y="1737"/>
                    </a:lnTo>
                    <a:cubicBezTo>
                      <a:pt x="2310" y="1401"/>
                      <a:pt x="1996" y="1621"/>
                      <a:pt x="2408" y="1261"/>
                    </a:cubicBezTo>
                    <a:cubicBezTo>
                      <a:pt x="2431" y="1237"/>
                      <a:pt x="2439" y="1227"/>
                      <a:pt x="2435" y="1227"/>
                    </a:cubicBezTo>
                    <a:cubicBezTo>
                      <a:pt x="2414" y="1227"/>
                      <a:pt x="2030" y="1539"/>
                      <a:pt x="2021" y="1539"/>
                    </a:cubicBezTo>
                    <a:cubicBezTo>
                      <a:pt x="2020" y="1539"/>
                      <a:pt x="2021" y="1537"/>
                      <a:pt x="2024" y="1534"/>
                    </a:cubicBezTo>
                    <a:lnTo>
                      <a:pt x="2353" y="1206"/>
                    </a:lnTo>
                    <a:lnTo>
                      <a:pt x="2353" y="1206"/>
                    </a:lnTo>
                    <a:cubicBezTo>
                      <a:pt x="2241" y="1281"/>
                      <a:pt x="2026" y="1458"/>
                      <a:pt x="2024" y="1458"/>
                    </a:cubicBezTo>
                    <a:cubicBezTo>
                      <a:pt x="2023" y="1458"/>
                      <a:pt x="2067" y="1420"/>
                      <a:pt x="2189" y="1315"/>
                    </a:cubicBezTo>
                    <a:lnTo>
                      <a:pt x="2189" y="1315"/>
                    </a:lnTo>
                    <a:lnTo>
                      <a:pt x="1860" y="1589"/>
                    </a:lnTo>
                    <a:cubicBezTo>
                      <a:pt x="2024" y="1425"/>
                      <a:pt x="1915" y="1480"/>
                      <a:pt x="2243" y="1151"/>
                    </a:cubicBezTo>
                    <a:lnTo>
                      <a:pt x="2243" y="1151"/>
                    </a:lnTo>
                    <a:lnTo>
                      <a:pt x="1586" y="1644"/>
                    </a:lnTo>
                    <a:cubicBezTo>
                      <a:pt x="1808" y="1441"/>
                      <a:pt x="1880" y="1362"/>
                      <a:pt x="1855" y="1362"/>
                    </a:cubicBezTo>
                    <a:cubicBezTo>
                      <a:pt x="1810" y="1362"/>
                      <a:pt x="1456" y="1612"/>
                      <a:pt x="1092" y="1848"/>
                    </a:cubicBezTo>
                    <a:lnTo>
                      <a:pt x="1092" y="1848"/>
                    </a:lnTo>
                    <a:cubicBezTo>
                      <a:pt x="1092" y="1824"/>
                      <a:pt x="1091" y="1799"/>
                      <a:pt x="1090" y="1772"/>
                    </a:cubicBezTo>
                    <a:lnTo>
                      <a:pt x="1090" y="1772"/>
                    </a:lnTo>
                    <a:cubicBezTo>
                      <a:pt x="1135" y="1732"/>
                      <a:pt x="1192" y="1688"/>
                      <a:pt x="1258" y="1644"/>
                    </a:cubicBezTo>
                    <a:cubicBezTo>
                      <a:pt x="1312" y="1589"/>
                      <a:pt x="1422" y="1534"/>
                      <a:pt x="1477" y="1480"/>
                    </a:cubicBezTo>
                    <a:cubicBezTo>
                      <a:pt x="1510" y="1447"/>
                      <a:pt x="1643" y="1334"/>
                      <a:pt x="1622" y="1334"/>
                    </a:cubicBezTo>
                    <a:cubicBezTo>
                      <a:pt x="1609" y="1334"/>
                      <a:pt x="1529" y="1382"/>
                      <a:pt x="1312" y="1534"/>
                    </a:cubicBezTo>
                    <a:cubicBezTo>
                      <a:pt x="1296" y="1539"/>
                      <a:pt x="1284" y="1541"/>
                      <a:pt x="1276" y="1541"/>
                    </a:cubicBezTo>
                    <a:cubicBezTo>
                      <a:pt x="1182" y="1541"/>
                      <a:pt x="1700" y="1252"/>
                      <a:pt x="1751" y="1151"/>
                    </a:cubicBezTo>
                    <a:lnTo>
                      <a:pt x="1751" y="1151"/>
                    </a:lnTo>
                    <a:cubicBezTo>
                      <a:pt x="1561" y="1264"/>
                      <a:pt x="1488" y="1303"/>
                      <a:pt x="1472" y="1303"/>
                    </a:cubicBezTo>
                    <a:cubicBezTo>
                      <a:pt x="1439" y="1303"/>
                      <a:pt x="1640" y="1145"/>
                      <a:pt x="1574" y="1145"/>
                    </a:cubicBezTo>
                    <a:cubicBezTo>
                      <a:pt x="1560" y="1145"/>
                      <a:pt x="1533" y="1153"/>
                      <a:pt x="1487" y="1171"/>
                    </a:cubicBezTo>
                    <a:lnTo>
                      <a:pt x="1487" y="1171"/>
                    </a:lnTo>
                    <a:cubicBezTo>
                      <a:pt x="1553" y="1114"/>
                      <a:pt x="1578" y="1011"/>
                      <a:pt x="1534" y="1011"/>
                    </a:cubicBezTo>
                    <a:cubicBezTo>
                      <a:pt x="1502" y="1011"/>
                      <a:pt x="1433" y="1065"/>
                      <a:pt x="1319" y="1232"/>
                    </a:cubicBezTo>
                    <a:lnTo>
                      <a:pt x="1319" y="1232"/>
                    </a:lnTo>
                    <a:lnTo>
                      <a:pt x="1367" y="1206"/>
                    </a:lnTo>
                    <a:cubicBezTo>
                      <a:pt x="1376" y="1208"/>
                      <a:pt x="1385" y="1209"/>
                      <a:pt x="1394" y="1209"/>
                    </a:cubicBezTo>
                    <a:cubicBezTo>
                      <a:pt x="1397" y="1209"/>
                      <a:pt x="1401" y="1208"/>
                      <a:pt x="1404" y="1208"/>
                    </a:cubicBezTo>
                    <a:lnTo>
                      <a:pt x="1404" y="1208"/>
                    </a:lnTo>
                    <a:cubicBezTo>
                      <a:pt x="1374" y="1222"/>
                      <a:pt x="1340" y="1239"/>
                      <a:pt x="1301" y="1258"/>
                    </a:cubicBezTo>
                    <a:lnTo>
                      <a:pt x="1301" y="1258"/>
                    </a:lnTo>
                    <a:cubicBezTo>
                      <a:pt x="1307" y="1249"/>
                      <a:pt x="1313" y="1240"/>
                      <a:pt x="1319" y="1232"/>
                    </a:cubicBezTo>
                    <a:lnTo>
                      <a:pt x="1319" y="1232"/>
                    </a:lnTo>
                    <a:lnTo>
                      <a:pt x="1099" y="1349"/>
                    </a:lnTo>
                    <a:lnTo>
                      <a:pt x="1099" y="1349"/>
                    </a:lnTo>
                    <a:cubicBezTo>
                      <a:pt x="1098" y="1354"/>
                      <a:pt x="1098" y="1359"/>
                      <a:pt x="1098" y="1364"/>
                    </a:cubicBezTo>
                    <a:lnTo>
                      <a:pt x="1098" y="1364"/>
                    </a:lnTo>
                    <a:cubicBezTo>
                      <a:pt x="1177" y="1322"/>
                      <a:pt x="1244" y="1287"/>
                      <a:pt x="1301" y="1258"/>
                    </a:cubicBezTo>
                    <a:lnTo>
                      <a:pt x="1301" y="1258"/>
                    </a:lnTo>
                    <a:cubicBezTo>
                      <a:pt x="1240" y="1349"/>
                      <a:pt x="1168" y="1468"/>
                      <a:pt x="1082" y="1624"/>
                    </a:cubicBezTo>
                    <a:lnTo>
                      <a:pt x="1082" y="1624"/>
                    </a:lnTo>
                    <a:cubicBezTo>
                      <a:pt x="1077" y="1557"/>
                      <a:pt x="1070" y="1478"/>
                      <a:pt x="1060" y="1384"/>
                    </a:cubicBezTo>
                    <a:lnTo>
                      <a:pt x="1060" y="1384"/>
                    </a:lnTo>
                    <a:cubicBezTo>
                      <a:pt x="1035" y="1397"/>
                      <a:pt x="1010" y="1411"/>
                      <a:pt x="984" y="1425"/>
                    </a:cubicBezTo>
                    <a:cubicBezTo>
                      <a:pt x="1039" y="1425"/>
                      <a:pt x="819" y="1644"/>
                      <a:pt x="874" y="1644"/>
                    </a:cubicBezTo>
                    <a:cubicBezTo>
                      <a:pt x="710" y="1699"/>
                      <a:pt x="491" y="1863"/>
                      <a:pt x="436" y="1863"/>
                    </a:cubicBezTo>
                    <a:cubicBezTo>
                      <a:pt x="389" y="1863"/>
                      <a:pt x="704" y="1622"/>
                      <a:pt x="623" y="1622"/>
                    </a:cubicBezTo>
                    <a:cubicBezTo>
                      <a:pt x="609" y="1622"/>
                      <a:pt x="585" y="1628"/>
                      <a:pt x="546" y="1644"/>
                    </a:cubicBezTo>
                    <a:lnTo>
                      <a:pt x="1058" y="1371"/>
                    </a:lnTo>
                    <a:lnTo>
                      <a:pt x="1058" y="1371"/>
                    </a:lnTo>
                    <a:cubicBezTo>
                      <a:pt x="1052" y="1320"/>
                      <a:pt x="1046" y="1266"/>
                      <a:pt x="1039" y="1206"/>
                    </a:cubicBezTo>
                    <a:lnTo>
                      <a:pt x="1039" y="1206"/>
                    </a:lnTo>
                    <a:lnTo>
                      <a:pt x="1070" y="1364"/>
                    </a:lnTo>
                    <a:lnTo>
                      <a:pt x="1099" y="1349"/>
                    </a:lnTo>
                    <a:lnTo>
                      <a:pt x="1099" y="1349"/>
                    </a:lnTo>
                    <a:cubicBezTo>
                      <a:pt x="1111" y="1137"/>
                      <a:pt x="1137" y="778"/>
                      <a:pt x="1093" y="384"/>
                    </a:cubicBezTo>
                    <a:lnTo>
                      <a:pt x="1039" y="603"/>
                    </a:lnTo>
                    <a:cubicBezTo>
                      <a:pt x="1039" y="689"/>
                      <a:pt x="1036" y="725"/>
                      <a:pt x="1032" y="725"/>
                    </a:cubicBezTo>
                    <a:cubicBezTo>
                      <a:pt x="1015" y="725"/>
                      <a:pt x="962" y="133"/>
                      <a:pt x="874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6" name="Google Shape;4716;p32"/>
              <p:cNvSpPr/>
              <p:nvPr/>
            </p:nvSpPr>
            <p:spPr>
              <a:xfrm>
                <a:off x="6284093" y="2750141"/>
                <a:ext cx="4071" cy="4027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29" extrusionOk="0">
                    <a:moveTo>
                      <a:pt x="330" y="0"/>
                    </a:moveTo>
                    <a:lnTo>
                      <a:pt x="1" y="219"/>
                    </a:lnTo>
                    <a:cubicBezTo>
                      <a:pt x="56" y="219"/>
                      <a:pt x="111" y="219"/>
                      <a:pt x="1" y="329"/>
                    </a:cubicBezTo>
                    <a:lnTo>
                      <a:pt x="33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7" name="Google Shape;4717;p32"/>
              <p:cNvSpPr/>
              <p:nvPr/>
            </p:nvSpPr>
            <p:spPr>
              <a:xfrm>
                <a:off x="6282076" y="2752792"/>
                <a:ext cx="2036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10" extrusionOk="0">
                    <a:moveTo>
                      <a:pt x="165" y="0"/>
                    </a:moveTo>
                    <a:lnTo>
                      <a:pt x="1" y="110"/>
                    </a:lnTo>
                    <a:cubicBezTo>
                      <a:pt x="1" y="110"/>
                      <a:pt x="55" y="110"/>
                      <a:pt x="110" y="55"/>
                    </a:cubicBez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8" name="Google Shape;4718;p32"/>
              <p:cNvSpPr/>
              <p:nvPr/>
            </p:nvSpPr>
            <p:spPr>
              <a:xfrm>
                <a:off x="6278041" y="2756764"/>
                <a:ext cx="12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1" h="220" extrusionOk="0">
                    <a:moveTo>
                      <a:pt x="0" y="110"/>
                    </a:moveTo>
                    <a:cubicBezTo>
                      <a:pt x="0" y="165"/>
                      <a:pt x="0" y="220"/>
                      <a:pt x="0" y="110"/>
                    </a:cubicBezTo>
                    <a:cubicBezTo>
                      <a:pt x="0" y="1"/>
                      <a:pt x="0" y="1"/>
                      <a:pt x="0" y="11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9" name="Google Shape;4719;p32"/>
              <p:cNvSpPr/>
              <p:nvPr/>
            </p:nvSpPr>
            <p:spPr>
              <a:xfrm>
                <a:off x="6278041" y="2753446"/>
                <a:ext cx="12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1" h="111" extrusionOk="0">
                    <a:moveTo>
                      <a:pt x="0" y="110"/>
                    </a:moveTo>
                    <a:lnTo>
                      <a:pt x="0" y="1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0" name="Google Shape;4720;p32"/>
              <p:cNvSpPr/>
              <p:nvPr/>
            </p:nvSpPr>
            <p:spPr>
              <a:xfrm>
                <a:off x="6278041" y="2735731"/>
                <a:ext cx="31090" cy="22987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878" extrusionOk="0">
                    <a:moveTo>
                      <a:pt x="383" y="95"/>
                    </a:moveTo>
                    <a:lnTo>
                      <a:pt x="383" y="95"/>
                    </a:lnTo>
                    <a:cubicBezTo>
                      <a:pt x="334" y="182"/>
                      <a:pt x="292" y="207"/>
                      <a:pt x="257" y="207"/>
                    </a:cubicBezTo>
                    <a:cubicBezTo>
                      <a:pt x="210" y="207"/>
                      <a:pt x="173" y="162"/>
                      <a:pt x="140" y="162"/>
                    </a:cubicBezTo>
                    <a:cubicBezTo>
                      <a:pt x="91" y="162"/>
                      <a:pt x="51" y="268"/>
                      <a:pt x="0" y="807"/>
                    </a:cubicBezTo>
                    <a:cubicBezTo>
                      <a:pt x="0" y="1026"/>
                      <a:pt x="55" y="1190"/>
                      <a:pt x="0" y="1300"/>
                    </a:cubicBezTo>
                    <a:cubicBezTo>
                      <a:pt x="14" y="1400"/>
                      <a:pt x="29" y="1440"/>
                      <a:pt x="44" y="1440"/>
                    </a:cubicBezTo>
                    <a:cubicBezTo>
                      <a:pt x="87" y="1440"/>
                      <a:pt x="138" y="1118"/>
                      <a:pt x="219" y="916"/>
                    </a:cubicBezTo>
                    <a:lnTo>
                      <a:pt x="164" y="861"/>
                    </a:lnTo>
                    <a:cubicBezTo>
                      <a:pt x="231" y="530"/>
                      <a:pt x="262" y="424"/>
                      <a:pt x="276" y="424"/>
                    </a:cubicBezTo>
                    <a:cubicBezTo>
                      <a:pt x="279" y="424"/>
                      <a:pt x="281" y="429"/>
                      <a:pt x="283" y="436"/>
                    </a:cubicBezTo>
                    <a:lnTo>
                      <a:pt x="283" y="436"/>
                    </a:lnTo>
                    <a:cubicBezTo>
                      <a:pt x="301" y="291"/>
                      <a:pt x="342" y="177"/>
                      <a:pt x="383" y="95"/>
                    </a:cubicBezTo>
                    <a:close/>
                    <a:moveTo>
                      <a:pt x="1066" y="0"/>
                    </a:moveTo>
                    <a:cubicBezTo>
                      <a:pt x="981" y="0"/>
                      <a:pt x="756" y="487"/>
                      <a:pt x="673" y="487"/>
                    </a:cubicBezTo>
                    <a:cubicBezTo>
                      <a:pt x="640" y="487"/>
                      <a:pt x="630" y="412"/>
                      <a:pt x="657" y="204"/>
                    </a:cubicBezTo>
                    <a:lnTo>
                      <a:pt x="657" y="204"/>
                    </a:lnTo>
                    <a:lnTo>
                      <a:pt x="603" y="478"/>
                    </a:lnTo>
                    <a:cubicBezTo>
                      <a:pt x="603" y="478"/>
                      <a:pt x="603" y="369"/>
                      <a:pt x="603" y="314"/>
                    </a:cubicBezTo>
                    <a:lnTo>
                      <a:pt x="548" y="478"/>
                    </a:lnTo>
                    <a:cubicBezTo>
                      <a:pt x="496" y="607"/>
                      <a:pt x="456" y="663"/>
                      <a:pt x="429" y="663"/>
                    </a:cubicBezTo>
                    <a:cubicBezTo>
                      <a:pt x="399" y="663"/>
                      <a:pt x="383" y="594"/>
                      <a:pt x="383" y="478"/>
                    </a:cubicBezTo>
                    <a:cubicBezTo>
                      <a:pt x="420" y="332"/>
                      <a:pt x="432" y="332"/>
                      <a:pt x="436" y="332"/>
                    </a:cubicBezTo>
                    <a:cubicBezTo>
                      <a:pt x="438" y="332"/>
                      <a:pt x="438" y="332"/>
                      <a:pt x="438" y="314"/>
                    </a:cubicBezTo>
                    <a:cubicBezTo>
                      <a:pt x="448" y="274"/>
                      <a:pt x="451" y="258"/>
                      <a:pt x="448" y="258"/>
                    </a:cubicBezTo>
                    <a:lnTo>
                      <a:pt x="448" y="258"/>
                    </a:lnTo>
                    <a:cubicBezTo>
                      <a:pt x="438" y="258"/>
                      <a:pt x="338" y="533"/>
                      <a:pt x="287" y="581"/>
                    </a:cubicBezTo>
                    <a:lnTo>
                      <a:pt x="287" y="581"/>
                    </a:lnTo>
                    <a:cubicBezTo>
                      <a:pt x="288" y="520"/>
                      <a:pt x="288" y="461"/>
                      <a:pt x="283" y="436"/>
                    </a:cubicBezTo>
                    <a:lnTo>
                      <a:pt x="283" y="436"/>
                    </a:lnTo>
                    <a:cubicBezTo>
                      <a:pt x="277" y="484"/>
                      <a:pt x="274" y="534"/>
                      <a:pt x="274" y="588"/>
                    </a:cubicBezTo>
                    <a:cubicBezTo>
                      <a:pt x="278" y="588"/>
                      <a:pt x="282" y="585"/>
                      <a:pt x="287" y="581"/>
                    </a:cubicBezTo>
                    <a:lnTo>
                      <a:pt x="287" y="581"/>
                    </a:lnTo>
                    <a:cubicBezTo>
                      <a:pt x="286" y="666"/>
                      <a:pt x="284" y="754"/>
                      <a:pt x="294" y="754"/>
                    </a:cubicBezTo>
                    <a:cubicBezTo>
                      <a:pt x="300" y="754"/>
                      <a:pt x="311" y="723"/>
                      <a:pt x="329" y="642"/>
                    </a:cubicBezTo>
                    <a:lnTo>
                      <a:pt x="329" y="642"/>
                    </a:lnTo>
                    <a:cubicBezTo>
                      <a:pt x="274" y="1081"/>
                      <a:pt x="219" y="1081"/>
                      <a:pt x="164" y="1354"/>
                    </a:cubicBezTo>
                    <a:cubicBezTo>
                      <a:pt x="151" y="1558"/>
                      <a:pt x="161" y="1624"/>
                      <a:pt x="180" y="1624"/>
                    </a:cubicBezTo>
                    <a:cubicBezTo>
                      <a:pt x="215" y="1624"/>
                      <a:pt x="280" y="1413"/>
                      <a:pt x="293" y="1413"/>
                    </a:cubicBezTo>
                    <a:lnTo>
                      <a:pt x="293" y="1413"/>
                    </a:lnTo>
                    <a:cubicBezTo>
                      <a:pt x="302" y="1413"/>
                      <a:pt x="286" y="1512"/>
                      <a:pt x="219" y="1847"/>
                    </a:cubicBezTo>
                    <a:cubicBezTo>
                      <a:pt x="219" y="1869"/>
                      <a:pt x="221" y="1878"/>
                      <a:pt x="225" y="1878"/>
                    </a:cubicBezTo>
                    <a:cubicBezTo>
                      <a:pt x="238" y="1878"/>
                      <a:pt x="274" y="1727"/>
                      <a:pt x="274" y="1683"/>
                    </a:cubicBezTo>
                    <a:cubicBezTo>
                      <a:pt x="329" y="1519"/>
                      <a:pt x="329" y="1464"/>
                      <a:pt x="383" y="1354"/>
                    </a:cubicBezTo>
                    <a:cubicBezTo>
                      <a:pt x="383" y="1245"/>
                      <a:pt x="548" y="807"/>
                      <a:pt x="603" y="588"/>
                    </a:cubicBezTo>
                    <a:lnTo>
                      <a:pt x="603" y="588"/>
                    </a:lnTo>
                    <a:cubicBezTo>
                      <a:pt x="573" y="721"/>
                      <a:pt x="567" y="766"/>
                      <a:pt x="575" y="766"/>
                    </a:cubicBezTo>
                    <a:cubicBezTo>
                      <a:pt x="591" y="766"/>
                      <a:pt x="663" y="577"/>
                      <a:pt x="695" y="577"/>
                    </a:cubicBezTo>
                    <a:cubicBezTo>
                      <a:pt x="706" y="577"/>
                      <a:pt x="712" y="595"/>
                      <a:pt x="712" y="642"/>
                    </a:cubicBezTo>
                    <a:cubicBezTo>
                      <a:pt x="548" y="1081"/>
                      <a:pt x="548" y="1026"/>
                      <a:pt x="438" y="1245"/>
                    </a:cubicBezTo>
                    <a:lnTo>
                      <a:pt x="603" y="971"/>
                    </a:lnTo>
                    <a:cubicBezTo>
                      <a:pt x="605" y="968"/>
                      <a:pt x="607" y="967"/>
                      <a:pt x="608" y="967"/>
                    </a:cubicBezTo>
                    <a:cubicBezTo>
                      <a:pt x="637" y="967"/>
                      <a:pt x="436" y="1474"/>
                      <a:pt x="383" y="1683"/>
                    </a:cubicBezTo>
                    <a:cubicBezTo>
                      <a:pt x="548" y="1354"/>
                      <a:pt x="438" y="1464"/>
                      <a:pt x="657" y="971"/>
                    </a:cubicBezTo>
                    <a:lnTo>
                      <a:pt x="657" y="971"/>
                    </a:lnTo>
                    <a:cubicBezTo>
                      <a:pt x="575" y="1272"/>
                      <a:pt x="575" y="1382"/>
                      <a:pt x="644" y="1382"/>
                    </a:cubicBezTo>
                    <a:cubicBezTo>
                      <a:pt x="696" y="1382"/>
                      <a:pt x="788" y="1318"/>
                      <a:pt x="914" y="1227"/>
                    </a:cubicBezTo>
                    <a:lnTo>
                      <a:pt x="914" y="1227"/>
                    </a:lnTo>
                    <a:cubicBezTo>
                      <a:pt x="828" y="1326"/>
                      <a:pt x="747" y="1469"/>
                      <a:pt x="759" y="1469"/>
                    </a:cubicBezTo>
                    <a:cubicBezTo>
                      <a:pt x="760" y="1469"/>
                      <a:pt x="761" y="1469"/>
                      <a:pt x="762" y="1468"/>
                    </a:cubicBezTo>
                    <a:lnTo>
                      <a:pt x="762" y="1468"/>
                    </a:lnTo>
                    <a:cubicBezTo>
                      <a:pt x="758" y="1472"/>
                      <a:pt x="756" y="1474"/>
                      <a:pt x="756" y="1474"/>
                    </a:cubicBezTo>
                    <a:cubicBezTo>
                      <a:pt x="756" y="1474"/>
                      <a:pt x="760" y="1471"/>
                      <a:pt x="767" y="1464"/>
                    </a:cubicBezTo>
                    <a:lnTo>
                      <a:pt x="767" y="1464"/>
                    </a:lnTo>
                    <a:cubicBezTo>
                      <a:pt x="765" y="1466"/>
                      <a:pt x="763" y="1467"/>
                      <a:pt x="762" y="1468"/>
                    </a:cubicBezTo>
                    <a:lnTo>
                      <a:pt x="762" y="1468"/>
                    </a:lnTo>
                    <a:cubicBezTo>
                      <a:pt x="791" y="1437"/>
                      <a:pt x="927" y="1291"/>
                      <a:pt x="1095" y="1081"/>
                    </a:cubicBezTo>
                    <a:cubicBezTo>
                      <a:pt x="1151" y="1025"/>
                      <a:pt x="1189" y="1001"/>
                      <a:pt x="1212" y="1001"/>
                    </a:cubicBezTo>
                    <a:cubicBezTo>
                      <a:pt x="1280" y="1001"/>
                      <a:pt x="1218" y="1205"/>
                      <a:pt x="1095" y="1409"/>
                    </a:cubicBezTo>
                    <a:lnTo>
                      <a:pt x="1315" y="1135"/>
                    </a:lnTo>
                    <a:cubicBezTo>
                      <a:pt x="1409" y="1041"/>
                      <a:pt x="1452" y="1005"/>
                      <a:pt x="1466" y="1005"/>
                    </a:cubicBezTo>
                    <a:cubicBezTo>
                      <a:pt x="1510" y="1005"/>
                      <a:pt x="1244" y="1376"/>
                      <a:pt x="1356" y="1376"/>
                    </a:cubicBezTo>
                    <a:cubicBezTo>
                      <a:pt x="1371" y="1376"/>
                      <a:pt x="1393" y="1370"/>
                      <a:pt x="1424" y="1354"/>
                    </a:cubicBezTo>
                    <a:cubicBezTo>
                      <a:pt x="1472" y="1307"/>
                      <a:pt x="1976" y="886"/>
                      <a:pt x="2070" y="886"/>
                    </a:cubicBezTo>
                    <a:cubicBezTo>
                      <a:pt x="2084" y="886"/>
                      <a:pt x="2088" y="895"/>
                      <a:pt x="2081" y="916"/>
                    </a:cubicBezTo>
                    <a:cubicBezTo>
                      <a:pt x="1753" y="1190"/>
                      <a:pt x="1753" y="1135"/>
                      <a:pt x="1424" y="1464"/>
                    </a:cubicBezTo>
                    <a:lnTo>
                      <a:pt x="1917" y="1135"/>
                    </a:lnTo>
                    <a:lnTo>
                      <a:pt x="1917" y="1135"/>
                    </a:lnTo>
                    <a:cubicBezTo>
                      <a:pt x="1698" y="1354"/>
                      <a:pt x="2081" y="1190"/>
                      <a:pt x="1643" y="1464"/>
                    </a:cubicBezTo>
                    <a:cubicBezTo>
                      <a:pt x="1817" y="1359"/>
                      <a:pt x="1892" y="1338"/>
                      <a:pt x="1937" y="1338"/>
                    </a:cubicBezTo>
                    <a:cubicBezTo>
                      <a:pt x="1968" y="1338"/>
                      <a:pt x="1986" y="1348"/>
                      <a:pt x="2013" y="1348"/>
                    </a:cubicBezTo>
                    <a:cubicBezTo>
                      <a:pt x="2069" y="1348"/>
                      <a:pt x="2166" y="1303"/>
                      <a:pt x="2519" y="1026"/>
                    </a:cubicBezTo>
                    <a:cubicBezTo>
                      <a:pt x="2182" y="984"/>
                      <a:pt x="2104" y="486"/>
                      <a:pt x="1685" y="486"/>
                    </a:cubicBezTo>
                    <a:cubicBezTo>
                      <a:pt x="1560" y="486"/>
                      <a:pt x="1406" y="529"/>
                      <a:pt x="1205" y="642"/>
                    </a:cubicBezTo>
                    <a:lnTo>
                      <a:pt x="1479" y="314"/>
                    </a:lnTo>
                    <a:lnTo>
                      <a:pt x="1479" y="314"/>
                    </a:lnTo>
                    <a:cubicBezTo>
                      <a:pt x="1378" y="425"/>
                      <a:pt x="1316" y="465"/>
                      <a:pt x="1277" y="465"/>
                    </a:cubicBezTo>
                    <a:cubicBezTo>
                      <a:pt x="1176" y="465"/>
                      <a:pt x="1236" y="188"/>
                      <a:pt x="1169" y="188"/>
                    </a:cubicBezTo>
                    <a:cubicBezTo>
                      <a:pt x="1124" y="188"/>
                      <a:pt x="1020" y="317"/>
                      <a:pt x="767" y="752"/>
                    </a:cubicBezTo>
                    <a:lnTo>
                      <a:pt x="1095" y="40"/>
                    </a:lnTo>
                    <a:cubicBezTo>
                      <a:pt x="1090" y="12"/>
                      <a:pt x="1080" y="0"/>
                      <a:pt x="1066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1" name="Google Shape;4721;p32"/>
              <p:cNvSpPr/>
              <p:nvPr/>
            </p:nvSpPr>
            <p:spPr>
              <a:xfrm>
                <a:off x="6301558" y="2748591"/>
                <a:ext cx="9525" cy="5679"/>
              </a:xfrm>
              <a:custGeom>
                <a:avLst/>
                <a:gdLst/>
                <a:ahLst/>
                <a:cxnLst/>
                <a:rect l="l" t="t" r="r" b="b"/>
                <a:pathLst>
                  <a:path w="772" h="464" extrusionOk="0">
                    <a:moveTo>
                      <a:pt x="707" y="0"/>
                    </a:moveTo>
                    <a:cubicBezTo>
                      <a:pt x="687" y="0"/>
                      <a:pt x="644" y="19"/>
                      <a:pt x="553" y="73"/>
                    </a:cubicBezTo>
                    <a:cubicBezTo>
                      <a:pt x="508" y="118"/>
                      <a:pt x="392" y="198"/>
                      <a:pt x="408" y="198"/>
                    </a:cubicBezTo>
                    <a:cubicBezTo>
                      <a:pt x="411" y="198"/>
                      <a:pt x="422" y="193"/>
                      <a:pt x="443" y="183"/>
                    </a:cubicBezTo>
                    <a:lnTo>
                      <a:pt x="443" y="183"/>
                    </a:lnTo>
                    <a:lnTo>
                      <a:pt x="5" y="457"/>
                    </a:lnTo>
                    <a:cubicBezTo>
                      <a:pt x="0" y="462"/>
                      <a:pt x="0" y="464"/>
                      <a:pt x="4" y="464"/>
                    </a:cubicBezTo>
                    <a:cubicBezTo>
                      <a:pt x="45" y="464"/>
                      <a:pt x="522" y="223"/>
                      <a:pt x="772" y="73"/>
                    </a:cubicBezTo>
                    <a:cubicBezTo>
                      <a:pt x="699" y="73"/>
                      <a:pt x="747" y="0"/>
                      <a:pt x="707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2" name="Google Shape;4722;p32"/>
              <p:cNvSpPr/>
              <p:nvPr/>
            </p:nvSpPr>
            <p:spPr>
              <a:xfrm>
                <a:off x="6301287" y="2750322"/>
                <a:ext cx="23355" cy="13905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136" extrusionOk="0">
                    <a:moveTo>
                      <a:pt x="430" y="164"/>
                    </a:moveTo>
                    <a:cubicBezTo>
                      <a:pt x="355" y="205"/>
                      <a:pt x="274" y="259"/>
                      <a:pt x="301" y="259"/>
                    </a:cubicBezTo>
                    <a:cubicBezTo>
                      <a:pt x="349" y="223"/>
                      <a:pt x="392" y="191"/>
                      <a:pt x="430" y="164"/>
                    </a:cubicBezTo>
                    <a:close/>
                    <a:moveTo>
                      <a:pt x="645" y="1015"/>
                    </a:moveTo>
                    <a:cubicBezTo>
                      <a:pt x="603" y="1035"/>
                      <a:pt x="561" y="1057"/>
                      <a:pt x="520" y="1080"/>
                    </a:cubicBezTo>
                    <a:cubicBezTo>
                      <a:pt x="572" y="1058"/>
                      <a:pt x="613" y="1036"/>
                      <a:pt x="645" y="1015"/>
                    </a:cubicBezTo>
                    <a:close/>
                    <a:moveTo>
                      <a:pt x="703" y="0"/>
                    </a:moveTo>
                    <a:cubicBezTo>
                      <a:pt x="674" y="0"/>
                      <a:pt x="606" y="36"/>
                      <a:pt x="430" y="164"/>
                    </a:cubicBezTo>
                    <a:lnTo>
                      <a:pt x="430" y="164"/>
                    </a:lnTo>
                    <a:cubicBezTo>
                      <a:pt x="476" y="139"/>
                      <a:pt x="519" y="119"/>
                      <a:pt x="534" y="119"/>
                    </a:cubicBezTo>
                    <a:cubicBezTo>
                      <a:pt x="544" y="119"/>
                      <a:pt x="542" y="127"/>
                      <a:pt x="520" y="149"/>
                    </a:cubicBezTo>
                    <a:lnTo>
                      <a:pt x="301" y="314"/>
                    </a:lnTo>
                    <a:lnTo>
                      <a:pt x="410" y="314"/>
                    </a:lnTo>
                    <a:lnTo>
                      <a:pt x="82" y="478"/>
                    </a:lnTo>
                    <a:cubicBezTo>
                      <a:pt x="12" y="538"/>
                      <a:pt x="0" y="561"/>
                      <a:pt x="26" y="561"/>
                    </a:cubicBezTo>
                    <a:cubicBezTo>
                      <a:pt x="121" y="561"/>
                      <a:pt x="710" y="253"/>
                      <a:pt x="814" y="253"/>
                    </a:cubicBezTo>
                    <a:cubicBezTo>
                      <a:pt x="839" y="253"/>
                      <a:pt x="837" y="271"/>
                      <a:pt x="794" y="314"/>
                    </a:cubicBezTo>
                    <a:lnTo>
                      <a:pt x="191" y="642"/>
                    </a:lnTo>
                    <a:cubicBezTo>
                      <a:pt x="191" y="697"/>
                      <a:pt x="410" y="642"/>
                      <a:pt x="27" y="861"/>
                    </a:cubicBezTo>
                    <a:lnTo>
                      <a:pt x="27" y="861"/>
                    </a:lnTo>
                    <a:cubicBezTo>
                      <a:pt x="27" y="861"/>
                      <a:pt x="186" y="782"/>
                      <a:pt x="246" y="752"/>
                    </a:cubicBezTo>
                    <a:cubicBezTo>
                      <a:pt x="246" y="752"/>
                      <a:pt x="520" y="588"/>
                      <a:pt x="684" y="533"/>
                    </a:cubicBezTo>
                    <a:cubicBezTo>
                      <a:pt x="780" y="515"/>
                      <a:pt x="836" y="508"/>
                      <a:pt x="861" y="508"/>
                    </a:cubicBezTo>
                    <a:cubicBezTo>
                      <a:pt x="992" y="508"/>
                      <a:pt x="266" y="723"/>
                      <a:pt x="82" y="861"/>
                    </a:cubicBezTo>
                    <a:lnTo>
                      <a:pt x="82" y="861"/>
                    </a:lnTo>
                    <a:cubicBezTo>
                      <a:pt x="214" y="832"/>
                      <a:pt x="342" y="818"/>
                      <a:pt x="449" y="818"/>
                    </a:cubicBezTo>
                    <a:cubicBezTo>
                      <a:pt x="701" y="818"/>
                      <a:pt x="838" y="893"/>
                      <a:pt x="645" y="1015"/>
                    </a:cubicBezTo>
                    <a:lnTo>
                      <a:pt x="645" y="1015"/>
                    </a:lnTo>
                    <a:cubicBezTo>
                      <a:pt x="863" y="913"/>
                      <a:pt x="1081" y="861"/>
                      <a:pt x="1214" y="861"/>
                    </a:cubicBezTo>
                    <a:cubicBezTo>
                      <a:pt x="1293" y="861"/>
                      <a:pt x="1341" y="880"/>
                      <a:pt x="1341" y="916"/>
                    </a:cubicBezTo>
                    <a:cubicBezTo>
                      <a:pt x="1122" y="971"/>
                      <a:pt x="903" y="971"/>
                      <a:pt x="739" y="1026"/>
                    </a:cubicBezTo>
                    <a:cubicBezTo>
                      <a:pt x="629" y="1080"/>
                      <a:pt x="465" y="1135"/>
                      <a:pt x="575" y="1135"/>
                    </a:cubicBezTo>
                    <a:cubicBezTo>
                      <a:pt x="958" y="1026"/>
                      <a:pt x="1506" y="916"/>
                      <a:pt x="1725" y="916"/>
                    </a:cubicBezTo>
                    <a:cubicBezTo>
                      <a:pt x="1892" y="797"/>
                      <a:pt x="1736" y="771"/>
                      <a:pt x="1511" y="771"/>
                    </a:cubicBezTo>
                    <a:cubicBezTo>
                      <a:pt x="1343" y="771"/>
                      <a:pt x="1137" y="785"/>
                      <a:pt x="999" y="785"/>
                    </a:cubicBezTo>
                    <a:cubicBezTo>
                      <a:pt x="899" y="785"/>
                      <a:pt x="836" y="778"/>
                      <a:pt x="849" y="752"/>
                    </a:cubicBezTo>
                    <a:cubicBezTo>
                      <a:pt x="958" y="697"/>
                      <a:pt x="1122" y="642"/>
                      <a:pt x="1232" y="588"/>
                    </a:cubicBezTo>
                    <a:cubicBezTo>
                      <a:pt x="1122" y="423"/>
                      <a:pt x="849" y="314"/>
                      <a:pt x="1177" y="95"/>
                    </a:cubicBezTo>
                    <a:cubicBezTo>
                      <a:pt x="1199" y="62"/>
                      <a:pt x="1191" y="49"/>
                      <a:pt x="1162" y="49"/>
                    </a:cubicBezTo>
                    <a:cubicBezTo>
                      <a:pt x="1047" y="49"/>
                      <a:pt x="597" y="270"/>
                      <a:pt x="465" y="314"/>
                    </a:cubicBezTo>
                    <a:lnTo>
                      <a:pt x="849" y="40"/>
                    </a:lnTo>
                    <a:lnTo>
                      <a:pt x="849" y="40"/>
                    </a:lnTo>
                    <a:cubicBezTo>
                      <a:pt x="811" y="55"/>
                      <a:pt x="786" y="61"/>
                      <a:pt x="769" y="61"/>
                    </a:cubicBezTo>
                    <a:cubicBezTo>
                      <a:pt x="713" y="61"/>
                      <a:pt x="741" y="0"/>
                      <a:pt x="703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3" name="Google Shape;4723;p32"/>
              <p:cNvSpPr/>
              <p:nvPr/>
            </p:nvSpPr>
            <p:spPr>
              <a:xfrm>
                <a:off x="6316428" y="2757140"/>
                <a:ext cx="2048" cy="979"/>
              </a:xfrm>
              <a:custGeom>
                <a:avLst/>
                <a:gdLst/>
                <a:ahLst/>
                <a:cxnLst/>
                <a:rect l="l" t="t" r="r" b="b"/>
                <a:pathLst>
                  <a:path w="166" h="80" extrusionOk="0">
                    <a:moveTo>
                      <a:pt x="147" y="0"/>
                    </a:moveTo>
                    <a:cubicBezTo>
                      <a:pt x="123" y="0"/>
                      <a:pt x="74" y="25"/>
                      <a:pt x="1" y="25"/>
                    </a:cubicBezTo>
                    <a:lnTo>
                      <a:pt x="56" y="79"/>
                    </a:lnTo>
                    <a:lnTo>
                      <a:pt x="165" y="25"/>
                    </a:lnTo>
                    <a:cubicBezTo>
                      <a:pt x="165" y="6"/>
                      <a:pt x="159" y="0"/>
                      <a:pt x="147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4" name="Google Shape;4724;p32"/>
              <p:cNvSpPr/>
              <p:nvPr/>
            </p:nvSpPr>
            <p:spPr>
              <a:xfrm>
                <a:off x="6351458" y="2707033"/>
                <a:ext cx="6095" cy="335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274" extrusionOk="0">
                    <a:moveTo>
                      <a:pt x="494" y="0"/>
                    </a:moveTo>
                    <a:cubicBezTo>
                      <a:pt x="1" y="0"/>
                      <a:pt x="220" y="274"/>
                      <a:pt x="220" y="274"/>
                    </a:cubicBezTo>
                    <a:lnTo>
                      <a:pt x="494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5" name="Google Shape;4725;p32"/>
              <p:cNvSpPr/>
              <p:nvPr/>
            </p:nvSpPr>
            <p:spPr>
              <a:xfrm>
                <a:off x="6357521" y="2707687"/>
                <a:ext cx="12" cy="5373"/>
              </a:xfrm>
              <a:custGeom>
                <a:avLst/>
                <a:gdLst/>
                <a:ahLst/>
                <a:cxnLst/>
                <a:rect l="l" t="t" r="r" b="b"/>
                <a:pathLst>
                  <a:path w="1" h="439" extrusionOk="0">
                    <a:moveTo>
                      <a:pt x="1" y="165"/>
                    </a:moveTo>
                    <a:lnTo>
                      <a:pt x="1" y="1"/>
                    </a:lnTo>
                    <a:lnTo>
                      <a:pt x="1" y="439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6" name="Google Shape;4726;p32"/>
              <p:cNvSpPr/>
              <p:nvPr/>
            </p:nvSpPr>
            <p:spPr>
              <a:xfrm>
                <a:off x="6356181" y="2690444"/>
                <a:ext cx="1357" cy="2415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973" extrusionOk="0">
                    <a:moveTo>
                      <a:pt x="0" y="1"/>
                    </a:moveTo>
                    <a:lnTo>
                      <a:pt x="0" y="220"/>
                    </a:lnTo>
                    <a:cubicBezTo>
                      <a:pt x="110" y="1480"/>
                      <a:pt x="55" y="1096"/>
                      <a:pt x="110" y="1972"/>
                    </a:cubicBezTo>
                    <a:cubicBezTo>
                      <a:pt x="110" y="1853"/>
                      <a:pt x="110" y="1587"/>
                      <a:pt x="110" y="1260"/>
                    </a:cubicBezTo>
                    <a:cubicBezTo>
                      <a:pt x="55" y="877"/>
                      <a:pt x="55" y="932"/>
                      <a:pt x="55" y="439"/>
                    </a:cubicBezTo>
                    <a:cubicBezTo>
                      <a:pt x="55" y="499"/>
                      <a:pt x="55" y="567"/>
                      <a:pt x="55" y="60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7" name="Google Shape;4727;p32"/>
              <p:cNvSpPr/>
              <p:nvPr/>
            </p:nvSpPr>
            <p:spPr>
              <a:xfrm>
                <a:off x="6356857" y="2698412"/>
                <a:ext cx="12" cy="7381"/>
              </a:xfrm>
              <a:custGeom>
                <a:avLst/>
                <a:gdLst/>
                <a:ahLst/>
                <a:cxnLst/>
                <a:rect l="l" t="t" r="r" b="b"/>
                <a:pathLst>
                  <a:path w="1" h="603" extrusionOk="0">
                    <a:moveTo>
                      <a:pt x="0" y="602"/>
                    </a:moveTo>
                    <a:lnTo>
                      <a:pt x="0" y="0"/>
                    </a:lnTo>
                    <a:cubicBezTo>
                      <a:pt x="0" y="219"/>
                      <a:pt x="0" y="493"/>
                      <a:pt x="0" y="602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8" name="Google Shape;4728;p32"/>
              <p:cNvSpPr/>
              <p:nvPr/>
            </p:nvSpPr>
            <p:spPr>
              <a:xfrm>
                <a:off x="6356857" y="2701064"/>
                <a:ext cx="679" cy="10061"/>
              </a:xfrm>
              <a:custGeom>
                <a:avLst/>
                <a:gdLst/>
                <a:ahLst/>
                <a:cxnLst/>
                <a:rect l="l" t="t" r="r" b="b"/>
                <a:pathLst>
                  <a:path w="55" h="822" extrusionOk="0">
                    <a:moveTo>
                      <a:pt x="0" y="0"/>
                    </a:moveTo>
                    <a:cubicBezTo>
                      <a:pt x="0" y="55"/>
                      <a:pt x="0" y="493"/>
                      <a:pt x="0" y="548"/>
                    </a:cubicBezTo>
                    <a:lnTo>
                      <a:pt x="55" y="8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9" name="Google Shape;4729;p32"/>
              <p:cNvSpPr/>
              <p:nvPr/>
            </p:nvSpPr>
            <p:spPr>
              <a:xfrm>
                <a:off x="6356857" y="2707033"/>
                <a:ext cx="333" cy="1248"/>
              </a:xfrm>
              <a:custGeom>
                <a:avLst/>
                <a:gdLst/>
                <a:ahLst/>
                <a:cxnLst/>
                <a:rect l="l" t="t" r="r" b="b"/>
                <a:pathLst>
                  <a:path w="27" h="102" extrusionOk="0">
                    <a:moveTo>
                      <a:pt x="0" y="0"/>
                    </a:moveTo>
                    <a:lnTo>
                      <a:pt x="0" y="55"/>
                    </a:lnTo>
                    <a:cubicBezTo>
                      <a:pt x="17" y="89"/>
                      <a:pt x="24" y="102"/>
                      <a:pt x="24" y="102"/>
                    </a:cubicBezTo>
                    <a:cubicBezTo>
                      <a:pt x="26" y="102"/>
                      <a:pt x="0" y="38"/>
                      <a:pt x="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0" name="Google Shape;4730;p32"/>
              <p:cNvSpPr/>
              <p:nvPr/>
            </p:nvSpPr>
            <p:spPr>
              <a:xfrm>
                <a:off x="6355504" y="2694428"/>
                <a:ext cx="1937" cy="15888"/>
              </a:xfrm>
              <a:custGeom>
                <a:avLst/>
                <a:gdLst/>
                <a:ahLst/>
                <a:cxnLst/>
                <a:rect l="l" t="t" r="r" b="b"/>
                <a:pathLst>
                  <a:path w="157" h="1298" extrusionOk="0">
                    <a:moveTo>
                      <a:pt x="1" y="0"/>
                    </a:moveTo>
                    <a:cubicBezTo>
                      <a:pt x="1" y="23"/>
                      <a:pt x="19" y="172"/>
                      <a:pt x="40" y="361"/>
                    </a:cubicBezTo>
                    <a:lnTo>
                      <a:pt x="40" y="361"/>
                    </a:lnTo>
                    <a:cubicBezTo>
                      <a:pt x="41" y="357"/>
                      <a:pt x="41" y="356"/>
                      <a:pt x="42" y="356"/>
                    </a:cubicBezTo>
                    <a:lnTo>
                      <a:pt x="42" y="356"/>
                    </a:lnTo>
                    <a:cubicBezTo>
                      <a:pt x="43" y="356"/>
                      <a:pt x="44" y="357"/>
                      <a:pt x="45" y="359"/>
                    </a:cubicBezTo>
                    <a:lnTo>
                      <a:pt x="45" y="359"/>
                    </a:lnTo>
                    <a:lnTo>
                      <a:pt x="1" y="0"/>
                    </a:lnTo>
                    <a:close/>
                    <a:moveTo>
                      <a:pt x="45" y="359"/>
                    </a:moveTo>
                    <a:lnTo>
                      <a:pt x="55" y="439"/>
                    </a:lnTo>
                    <a:cubicBezTo>
                      <a:pt x="70" y="541"/>
                      <a:pt x="77" y="577"/>
                      <a:pt x="79" y="577"/>
                    </a:cubicBezTo>
                    <a:cubicBezTo>
                      <a:pt x="84" y="577"/>
                      <a:pt x="62" y="369"/>
                      <a:pt x="57" y="369"/>
                    </a:cubicBezTo>
                    <a:cubicBezTo>
                      <a:pt x="56" y="369"/>
                      <a:pt x="55" y="373"/>
                      <a:pt x="55" y="384"/>
                    </a:cubicBezTo>
                    <a:cubicBezTo>
                      <a:pt x="51" y="371"/>
                      <a:pt x="48" y="363"/>
                      <a:pt x="45" y="359"/>
                    </a:cubicBezTo>
                    <a:close/>
                    <a:moveTo>
                      <a:pt x="40" y="361"/>
                    </a:moveTo>
                    <a:cubicBezTo>
                      <a:pt x="38" y="385"/>
                      <a:pt x="53" y="498"/>
                      <a:pt x="70" y="629"/>
                    </a:cubicBezTo>
                    <a:lnTo>
                      <a:pt x="70" y="629"/>
                    </a:lnTo>
                    <a:cubicBezTo>
                      <a:pt x="60" y="537"/>
                      <a:pt x="50" y="445"/>
                      <a:pt x="40" y="361"/>
                    </a:cubicBezTo>
                    <a:close/>
                    <a:moveTo>
                      <a:pt x="70" y="629"/>
                    </a:moveTo>
                    <a:lnTo>
                      <a:pt x="70" y="629"/>
                    </a:lnTo>
                    <a:cubicBezTo>
                      <a:pt x="92" y="835"/>
                      <a:pt x="110" y="1038"/>
                      <a:pt x="110" y="1151"/>
                    </a:cubicBezTo>
                    <a:cubicBezTo>
                      <a:pt x="131" y="1257"/>
                      <a:pt x="144" y="1297"/>
                      <a:pt x="149" y="1297"/>
                    </a:cubicBezTo>
                    <a:cubicBezTo>
                      <a:pt x="157" y="1297"/>
                      <a:pt x="144" y="1196"/>
                      <a:pt x="110" y="1096"/>
                    </a:cubicBezTo>
                    <a:lnTo>
                      <a:pt x="110" y="1041"/>
                    </a:lnTo>
                    <a:cubicBezTo>
                      <a:pt x="110" y="945"/>
                      <a:pt x="89" y="776"/>
                      <a:pt x="70" y="629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1" name="Google Shape;4731;p32"/>
              <p:cNvSpPr/>
              <p:nvPr/>
            </p:nvSpPr>
            <p:spPr>
              <a:xfrm>
                <a:off x="6356857" y="2705035"/>
                <a:ext cx="12" cy="2032"/>
              </a:xfrm>
              <a:custGeom>
                <a:avLst/>
                <a:gdLst/>
                <a:ahLst/>
                <a:cxnLst/>
                <a:rect l="l" t="t" r="r" b="b"/>
                <a:pathLst>
                  <a:path w="1" h="166" extrusionOk="0">
                    <a:moveTo>
                      <a:pt x="0" y="165"/>
                    </a:moveTo>
                    <a:lnTo>
                      <a:pt x="0" y="110"/>
                    </a:lnTo>
                    <a:cubicBezTo>
                      <a:pt x="0" y="1"/>
                      <a:pt x="0" y="55"/>
                      <a:pt x="0" y="16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32"/>
              <p:cNvSpPr/>
              <p:nvPr/>
            </p:nvSpPr>
            <p:spPr>
              <a:xfrm>
                <a:off x="6356857" y="2703049"/>
                <a:ext cx="12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384" extrusionOk="0">
                    <a:moveTo>
                      <a:pt x="0" y="384"/>
                    </a:moveTo>
                    <a:lnTo>
                      <a:pt x="0" y="2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3" name="Google Shape;4733;p32"/>
              <p:cNvSpPr/>
              <p:nvPr/>
            </p:nvSpPr>
            <p:spPr>
              <a:xfrm>
                <a:off x="6354164" y="2690444"/>
                <a:ext cx="2714" cy="18115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480" extrusionOk="0">
                    <a:moveTo>
                      <a:pt x="0" y="1"/>
                    </a:moveTo>
                    <a:lnTo>
                      <a:pt x="0" y="275"/>
                    </a:lnTo>
                    <a:cubicBezTo>
                      <a:pt x="55" y="548"/>
                      <a:pt x="164" y="1151"/>
                      <a:pt x="219" y="1480"/>
                    </a:cubicBezTo>
                    <a:cubicBezTo>
                      <a:pt x="181" y="1212"/>
                      <a:pt x="176" y="1144"/>
                      <a:pt x="181" y="1144"/>
                    </a:cubicBezTo>
                    <a:lnTo>
                      <a:pt x="181" y="1144"/>
                    </a:lnTo>
                    <a:cubicBezTo>
                      <a:pt x="187" y="1144"/>
                      <a:pt x="202" y="1214"/>
                      <a:pt x="204" y="1214"/>
                    </a:cubicBezTo>
                    <a:cubicBezTo>
                      <a:pt x="205" y="1214"/>
                      <a:pt x="197" y="1165"/>
                      <a:pt x="164" y="987"/>
                    </a:cubicBezTo>
                    <a:cubicBezTo>
                      <a:pt x="164" y="987"/>
                      <a:pt x="55" y="439"/>
                      <a:pt x="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4" name="Google Shape;4734;p32"/>
              <p:cNvSpPr/>
              <p:nvPr/>
            </p:nvSpPr>
            <p:spPr>
              <a:xfrm>
                <a:off x="6352134" y="2685140"/>
                <a:ext cx="12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1" h="111" extrusionOk="0">
                    <a:moveTo>
                      <a:pt x="1" y="1"/>
                    </a:moveTo>
                    <a:lnTo>
                      <a:pt x="1" y="11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5" name="Google Shape;4735;p32"/>
              <p:cNvSpPr/>
              <p:nvPr/>
            </p:nvSpPr>
            <p:spPr>
              <a:xfrm>
                <a:off x="6348850" y="2681023"/>
                <a:ext cx="6687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875" extrusionOk="0">
                    <a:moveTo>
                      <a:pt x="268" y="888"/>
                    </a:moveTo>
                    <a:lnTo>
                      <a:pt x="268" y="888"/>
                    </a:lnTo>
                    <a:cubicBezTo>
                      <a:pt x="367" y="1138"/>
                      <a:pt x="422" y="1342"/>
                      <a:pt x="431" y="1459"/>
                    </a:cubicBezTo>
                    <a:lnTo>
                      <a:pt x="431" y="1459"/>
                    </a:lnTo>
                    <a:lnTo>
                      <a:pt x="268" y="888"/>
                    </a:lnTo>
                    <a:close/>
                    <a:moveTo>
                      <a:pt x="52" y="0"/>
                    </a:moveTo>
                    <a:cubicBezTo>
                      <a:pt x="50" y="0"/>
                      <a:pt x="49" y="4"/>
                      <a:pt x="49" y="12"/>
                    </a:cubicBezTo>
                    <a:cubicBezTo>
                      <a:pt x="1" y="60"/>
                      <a:pt x="285" y="1020"/>
                      <a:pt x="432" y="1485"/>
                    </a:cubicBezTo>
                    <a:lnTo>
                      <a:pt x="432" y="1485"/>
                    </a:lnTo>
                    <a:cubicBezTo>
                      <a:pt x="432" y="1487"/>
                      <a:pt x="432" y="1489"/>
                      <a:pt x="432" y="1491"/>
                    </a:cubicBezTo>
                    <a:cubicBezTo>
                      <a:pt x="433" y="1492"/>
                      <a:pt x="434" y="1492"/>
                      <a:pt x="434" y="1493"/>
                    </a:cubicBezTo>
                    <a:lnTo>
                      <a:pt x="434" y="1493"/>
                    </a:lnTo>
                    <a:cubicBezTo>
                      <a:pt x="455" y="1559"/>
                      <a:pt x="473" y="1614"/>
                      <a:pt x="487" y="1655"/>
                    </a:cubicBezTo>
                    <a:lnTo>
                      <a:pt x="441" y="1495"/>
                    </a:lnTo>
                    <a:lnTo>
                      <a:pt x="441" y="1495"/>
                    </a:lnTo>
                    <a:cubicBezTo>
                      <a:pt x="445" y="1494"/>
                      <a:pt x="447" y="1486"/>
                      <a:pt x="447" y="1473"/>
                    </a:cubicBezTo>
                    <a:lnTo>
                      <a:pt x="447" y="1473"/>
                    </a:lnTo>
                    <a:cubicBezTo>
                      <a:pt x="482" y="1637"/>
                      <a:pt x="416" y="1372"/>
                      <a:pt x="542" y="1874"/>
                    </a:cubicBezTo>
                    <a:cubicBezTo>
                      <a:pt x="542" y="1819"/>
                      <a:pt x="542" y="1765"/>
                      <a:pt x="432" y="1162"/>
                    </a:cubicBezTo>
                    <a:lnTo>
                      <a:pt x="432" y="1162"/>
                    </a:lnTo>
                    <a:lnTo>
                      <a:pt x="542" y="1655"/>
                    </a:lnTo>
                    <a:lnTo>
                      <a:pt x="377" y="888"/>
                    </a:lnTo>
                    <a:cubicBezTo>
                      <a:pt x="371" y="861"/>
                      <a:pt x="367" y="850"/>
                      <a:pt x="366" y="850"/>
                    </a:cubicBezTo>
                    <a:lnTo>
                      <a:pt x="366" y="850"/>
                    </a:lnTo>
                    <a:cubicBezTo>
                      <a:pt x="361" y="850"/>
                      <a:pt x="416" y="1135"/>
                      <a:pt x="416" y="1135"/>
                    </a:cubicBezTo>
                    <a:cubicBezTo>
                      <a:pt x="416" y="1135"/>
                      <a:pt x="406" y="1085"/>
                      <a:pt x="377" y="943"/>
                    </a:cubicBezTo>
                    <a:cubicBezTo>
                      <a:pt x="268" y="614"/>
                      <a:pt x="268" y="560"/>
                      <a:pt x="268" y="450"/>
                    </a:cubicBezTo>
                    <a:cubicBezTo>
                      <a:pt x="268" y="467"/>
                      <a:pt x="265" y="475"/>
                      <a:pt x="261" y="475"/>
                    </a:cubicBezTo>
                    <a:cubicBezTo>
                      <a:pt x="227" y="475"/>
                      <a:pt x="76" y="0"/>
                      <a:pt x="52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6" name="Google Shape;4736;p32"/>
              <p:cNvSpPr/>
              <p:nvPr/>
            </p:nvSpPr>
            <p:spPr>
              <a:xfrm>
                <a:off x="6350117" y="2687792"/>
                <a:ext cx="1357" cy="4712"/>
              </a:xfrm>
              <a:custGeom>
                <a:avLst/>
                <a:gdLst/>
                <a:ahLst/>
                <a:cxnLst/>
                <a:rect l="l" t="t" r="r" b="b"/>
                <a:pathLst>
                  <a:path w="110" h="385" extrusionOk="0">
                    <a:moveTo>
                      <a:pt x="0" y="1"/>
                    </a:moveTo>
                    <a:lnTo>
                      <a:pt x="110" y="384"/>
                    </a:lnTo>
                    <a:lnTo>
                      <a:pt x="110" y="2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7" name="Google Shape;4737;p32"/>
              <p:cNvSpPr/>
              <p:nvPr/>
            </p:nvSpPr>
            <p:spPr>
              <a:xfrm>
                <a:off x="6347743" y="2684922"/>
                <a:ext cx="7119" cy="18727"/>
              </a:xfrm>
              <a:custGeom>
                <a:avLst/>
                <a:gdLst/>
                <a:ahLst/>
                <a:cxnLst/>
                <a:rect l="l" t="t" r="r" b="b"/>
                <a:pathLst>
                  <a:path w="577" h="1530" extrusionOk="0">
                    <a:moveTo>
                      <a:pt x="5" y="0"/>
                    </a:moveTo>
                    <a:lnTo>
                      <a:pt x="5" y="0"/>
                    </a:lnTo>
                    <a:cubicBezTo>
                      <a:pt x="0" y="0"/>
                      <a:pt x="13" y="54"/>
                      <a:pt x="33" y="128"/>
                    </a:cubicBezTo>
                    <a:lnTo>
                      <a:pt x="33" y="128"/>
                    </a:lnTo>
                    <a:cubicBezTo>
                      <a:pt x="45" y="130"/>
                      <a:pt x="57" y="140"/>
                      <a:pt x="68" y="153"/>
                    </a:cubicBezTo>
                    <a:lnTo>
                      <a:pt x="68" y="153"/>
                    </a:lnTo>
                    <a:cubicBezTo>
                      <a:pt x="28" y="43"/>
                      <a:pt x="9" y="0"/>
                      <a:pt x="5" y="0"/>
                    </a:cubicBezTo>
                    <a:close/>
                    <a:moveTo>
                      <a:pt x="29" y="128"/>
                    </a:moveTo>
                    <a:cubicBezTo>
                      <a:pt x="33" y="138"/>
                      <a:pt x="37" y="148"/>
                      <a:pt x="42" y="158"/>
                    </a:cubicBezTo>
                    <a:lnTo>
                      <a:pt x="42" y="158"/>
                    </a:lnTo>
                    <a:cubicBezTo>
                      <a:pt x="39" y="148"/>
                      <a:pt x="36" y="138"/>
                      <a:pt x="33" y="128"/>
                    </a:cubicBezTo>
                    <a:lnTo>
                      <a:pt x="33" y="128"/>
                    </a:lnTo>
                    <a:cubicBezTo>
                      <a:pt x="32" y="128"/>
                      <a:pt x="31" y="128"/>
                      <a:pt x="29" y="128"/>
                    </a:cubicBezTo>
                    <a:close/>
                    <a:moveTo>
                      <a:pt x="68" y="153"/>
                    </a:moveTo>
                    <a:cubicBezTo>
                      <a:pt x="87" y="203"/>
                      <a:pt x="110" y="267"/>
                      <a:pt x="139" y="347"/>
                    </a:cubicBezTo>
                    <a:cubicBezTo>
                      <a:pt x="139" y="306"/>
                      <a:pt x="107" y="202"/>
                      <a:pt x="68" y="153"/>
                    </a:cubicBezTo>
                    <a:close/>
                    <a:moveTo>
                      <a:pt x="42" y="158"/>
                    </a:moveTo>
                    <a:cubicBezTo>
                      <a:pt x="74" y="275"/>
                      <a:pt x="118" y="429"/>
                      <a:pt x="139" y="512"/>
                    </a:cubicBezTo>
                    <a:cubicBezTo>
                      <a:pt x="139" y="560"/>
                      <a:pt x="226" y="739"/>
                      <a:pt x="245" y="739"/>
                    </a:cubicBezTo>
                    <a:cubicBezTo>
                      <a:pt x="247" y="739"/>
                      <a:pt x="248" y="737"/>
                      <a:pt x="248" y="731"/>
                    </a:cubicBezTo>
                    <a:lnTo>
                      <a:pt x="303" y="950"/>
                    </a:lnTo>
                    <a:cubicBezTo>
                      <a:pt x="479" y="1346"/>
                      <a:pt x="549" y="1530"/>
                      <a:pt x="570" y="1530"/>
                    </a:cubicBezTo>
                    <a:cubicBezTo>
                      <a:pt x="575" y="1530"/>
                      <a:pt x="577" y="1519"/>
                      <a:pt x="577" y="1497"/>
                    </a:cubicBezTo>
                    <a:lnTo>
                      <a:pt x="413" y="1059"/>
                    </a:lnTo>
                    <a:lnTo>
                      <a:pt x="413" y="1059"/>
                    </a:lnTo>
                    <a:cubicBezTo>
                      <a:pt x="467" y="1114"/>
                      <a:pt x="522" y="1278"/>
                      <a:pt x="577" y="1388"/>
                    </a:cubicBezTo>
                    <a:cubicBezTo>
                      <a:pt x="522" y="1224"/>
                      <a:pt x="413" y="895"/>
                      <a:pt x="358" y="785"/>
                    </a:cubicBezTo>
                    <a:cubicBezTo>
                      <a:pt x="298" y="592"/>
                      <a:pt x="275" y="519"/>
                      <a:pt x="273" y="519"/>
                    </a:cubicBezTo>
                    <a:lnTo>
                      <a:pt x="273" y="519"/>
                    </a:lnTo>
                    <a:cubicBezTo>
                      <a:pt x="267" y="519"/>
                      <a:pt x="413" y="1034"/>
                      <a:pt x="413" y="1114"/>
                    </a:cubicBezTo>
                    <a:cubicBezTo>
                      <a:pt x="305" y="844"/>
                      <a:pt x="303" y="787"/>
                      <a:pt x="42" y="158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8" name="Google Shape;4738;p32"/>
              <p:cNvSpPr/>
              <p:nvPr/>
            </p:nvSpPr>
            <p:spPr>
              <a:xfrm>
                <a:off x="6354828" y="2701717"/>
                <a:ext cx="851" cy="2815"/>
              </a:xfrm>
              <a:custGeom>
                <a:avLst/>
                <a:gdLst/>
                <a:ahLst/>
                <a:cxnLst/>
                <a:rect l="l" t="t" r="r" b="b"/>
                <a:pathLst>
                  <a:path w="69" h="230" extrusionOk="0">
                    <a:moveTo>
                      <a:pt x="1" y="1"/>
                    </a:moveTo>
                    <a:cubicBezTo>
                      <a:pt x="1" y="81"/>
                      <a:pt x="30" y="132"/>
                      <a:pt x="24" y="132"/>
                    </a:cubicBezTo>
                    <a:cubicBezTo>
                      <a:pt x="22" y="132"/>
                      <a:pt x="15" y="125"/>
                      <a:pt x="1" y="110"/>
                    </a:cubicBezTo>
                    <a:lnTo>
                      <a:pt x="1" y="110"/>
                    </a:lnTo>
                    <a:cubicBezTo>
                      <a:pt x="43" y="194"/>
                      <a:pt x="61" y="230"/>
                      <a:pt x="64" y="230"/>
                    </a:cubicBezTo>
                    <a:cubicBezTo>
                      <a:pt x="69" y="230"/>
                      <a:pt x="35" y="136"/>
                      <a:pt x="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9" name="Google Shape;4739;p32"/>
              <p:cNvSpPr/>
              <p:nvPr/>
            </p:nvSpPr>
            <p:spPr>
              <a:xfrm>
                <a:off x="6349108" y="2690614"/>
                <a:ext cx="345" cy="514"/>
              </a:xfrm>
              <a:custGeom>
                <a:avLst/>
                <a:gdLst/>
                <a:ahLst/>
                <a:cxnLst/>
                <a:rect l="l" t="t" r="r" b="b"/>
                <a:pathLst>
                  <a:path w="28" h="42" extrusionOk="0">
                    <a:moveTo>
                      <a:pt x="7" y="0"/>
                    </a:moveTo>
                    <a:cubicBezTo>
                      <a:pt x="0" y="0"/>
                      <a:pt x="0" y="14"/>
                      <a:pt x="28" y="42"/>
                    </a:cubicBezTo>
                    <a:cubicBezTo>
                      <a:pt x="28" y="14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0" name="Google Shape;4740;p32"/>
              <p:cNvSpPr/>
              <p:nvPr/>
            </p:nvSpPr>
            <p:spPr>
              <a:xfrm>
                <a:off x="6353487" y="2701064"/>
                <a:ext cx="1357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110" h="220" extrusionOk="0">
                    <a:moveTo>
                      <a:pt x="0" y="0"/>
                    </a:moveTo>
                    <a:cubicBezTo>
                      <a:pt x="55" y="164"/>
                      <a:pt x="55" y="164"/>
                      <a:pt x="110" y="21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1" name="Google Shape;4741;p32"/>
              <p:cNvSpPr/>
              <p:nvPr/>
            </p:nvSpPr>
            <p:spPr>
              <a:xfrm>
                <a:off x="6329909" y="2686751"/>
                <a:ext cx="27044" cy="32571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2661" extrusionOk="0">
                    <a:moveTo>
                      <a:pt x="1917" y="1730"/>
                    </a:moveTo>
                    <a:cubicBezTo>
                      <a:pt x="1910" y="1730"/>
                      <a:pt x="1902" y="1730"/>
                      <a:pt x="1895" y="1730"/>
                    </a:cubicBezTo>
                    <a:lnTo>
                      <a:pt x="1895" y="1730"/>
                    </a:lnTo>
                    <a:cubicBezTo>
                      <a:pt x="1926" y="1744"/>
                      <a:pt x="1947" y="1751"/>
                      <a:pt x="1952" y="1751"/>
                    </a:cubicBezTo>
                    <a:cubicBezTo>
                      <a:pt x="1956" y="1751"/>
                      <a:pt x="1947" y="1744"/>
                      <a:pt x="1917" y="1730"/>
                    </a:cubicBezTo>
                    <a:close/>
                    <a:moveTo>
                      <a:pt x="2136" y="1785"/>
                    </a:moveTo>
                    <a:cubicBezTo>
                      <a:pt x="2136" y="1785"/>
                      <a:pt x="2132" y="1786"/>
                      <a:pt x="2124" y="1787"/>
                    </a:cubicBezTo>
                    <a:lnTo>
                      <a:pt x="2124" y="1787"/>
                    </a:lnTo>
                    <a:cubicBezTo>
                      <a:pt x="2127" y="1787"/>
                      <a:pt x="2130" y="1787"/>
                      <a:pt x="2133" y="1787"/>
                    </a:cubicBezTo>
                    <a:lnTo>
                      <a:pt x="2133" y="1787"/>
                    </a:lnTo>
                    <a:cubicBezTo>
                      <a:pt x="2134" y="1786"/>
                      <a:pt x="2135" y="1785"/>
                      <a:pt x="2136" y="1785"/>
                    </a:cubicBezTo>
                    <a:close/>
                    <a:moveTo>
                      <a:pt x="2191" y="1785"/>
                    </a:moveTo>
                    <a:cubicBezTo>
                      <a:pt x="2172" y="1785"/>
                      <a:pt x="2152" y="1785"/>
                      <a:pt x="2133" y="1787"/>
                    </a:cubicBezTo>
                    <a:lnTo>
                      <a:pt x="2133" y="1787"/>
                    </a:lnTo>
                    <a:cubicBezTo>
                      <a:pt x="2129" y="1789"/>
                      <a:pt x="2125" y="1792"/>
                      <a:pt x="2120" y="1795"/>
                    </a:cubicBezTo>
                    <a:lnTo>
                      <a:pt x="2120" y="1795"/>
                    </a:lnTo>
                    <a:cubicBezTo>
                      <a:pt x="2144" y="1793"/>
                      <a:pt x="2168" y="1789"/>
                      <a:pt x="2191" y="1785"/>
                    </a:cubicBezTo>
                    <a:close/>
                    <a:moveTo>
                      <a:pt x="1336" y="0"/>
                    </a:moveTo>
                    <a:cubicBezTo>
                      <a:pt x="1278" y="0"/>
                      <a:pt x="1599" y="826"/>
                      <a:pt x="1698" y="1073"/>
                    </a:cubicBezTo>
                    <a:lnTo>
                      <a:pt x="1479" y="689"/>
                    </a:lnTo>
                    <a:lnTo>
                      <a:pt x="1479" y="689"/>
                    </a:lnTo>
                    <a:cubicBezTo>
                      <a:pt x="1532" y="821"/>
                      <a:pt x="1546" y="902"/>
                      <a:pt x="1481" y="902"/>
                    </a:cubicBezTo>
                    <a:cubicBezTo>
                      <a:pt x="1409" y="902"/>
                      <a:pt x="1244" y="807"/>
                      <a:pt x="931" y="580"/>
                    </a:cubicBezTo>
                    <a:lnTo>
                      <a:pt x="931" y="580"/>
                    </a:lnTo>
                    <a:cubicBezTo>
                      <a:pt x="1260" y="853"/>
                      <a:pt x="548" y="580"/>
                      <a:pt x="1370" y="1182"/>
                    </a:cubicBezTo>
                    <a:cubicBezTo>
                      <a:pt x="1205" y="1073"/>
                      <a:pt x="1205" y="1127"/>
                      <a:pt x="1096" y="1073"/>
                    </a:cubicBezTo>
                    <a:lnTo>
                      <a:pt x="1096" y="1073"/>
                    </a:lnTo>
                    <a:lnTo>
                      <a:pt x="1370" y="1292"/>
                    </a:lnTo>
                    <a:cubicBezTo>
                      <a:pt x="1370" y="1292"/>
                      <a:pt x="1023" y="1119"/>
                      <a:pt x="946" y="1119"/>
                    </a:cubicBezTo>
                    <a:cubicBezTo>
                      <a:pt x="937" y="1119"/>
                      <a:pt x="931" y="1121"/>
                      <a:pt x="931" y="1127"/>
                    </a:cubicBezTo>
                    <a:cubicBezTo>
                      <a:pt x="1315" y="1292"/>
                      <a:pt x="1424" y="1401"/>
                      <a:pt x="1753" y="1565"/>
                    </a:cubicBezTo>
                    <a:cubicBezTo>
                      <a:pt x="1260" y="1401"/>
                      <a:pt x="822" y="1292"/>
                      <a:pt x="438" y="1292"/>
                    </a:cubicBezTo>
                    <a:cubicBezTo>
                      <a:pt x="548" y="1346"/>
                      <a:pt x="712" y="1346"/>
                      <a:pt x="931" y="1401"/>
                    </a:cubicBezTo>
                    <a:cubicBezTo>
                      <a:pt x="767" y="1401"/>
                      <a:pt x="1150" y="1511"/>
                      <a:pt x="1315" y="1565"/>
                    </a:cubicBezTo>
                    <a:cubicBezTo>
                      <a:pt x="1315" y="1565"/>
                      <a:pt x="767" y="1456"/>
                      <a:pt x="493" y="1401"/>
                    </a:cubicBezTo>
                    <a:lnTo>
                      <a:pt x="493" y="1401"/>
                    </a:lnTo>
                    <a:cubicBezTo>
                      <a:pt x="274" y="1456"/>
                      <a:pt x="1370" y="1675"/>
                      <a:pt x="986" y="1675"/>
                    </a:cubicBezTo>
                    <a:lnTo>
                      <a:pt x="1424" y="1675"/>
                    </a:lnTo>
                    <a:cubicBezTo>
                      <a:pt x="1534" y="1730"/>
                      <a:pt x="1041" y="1730"/>
                      <a:pt x="1205" y="1839"/>
                    </a:cubicBezTo>
                    <a:cubicBezTo>
                      <a:pt x="1066" y="1877"/>
                      <a:pt x="962" y="1892"/>
                      <a:pt x="881" y="1892"/>
                    </a:cubicBezTo>
                    <a:cubicBezTo>
                      <a:pt x="611" y="1892"/>
                      <a:pt x="594" y="1730"/>
                      <a:pt x="384" y="1730"/>
                    </a:cubicBezTo>
                    <a:cubicBezTo>
                      <a:pt x="274" y="1730"/>
                      <a:pt x="219" y="1785"/>
                      <a:pt x="0" y="1839"/>
                    </a:cubicBezTo>
                    <a:cubicBezTo>
                      <a:pt x="329" y="1949"/>
                      <a:pt x="822" y="2058"/>
                      <a:pt x="1096" y="2058"/>
                    </a:cubicBezTo>
                    <a:cubicBezTo>
                      <a:pt x="384" y="2113"/>
                      <a:pt x="493" y="2442"/>
                      <a:pt x="603" y="2661"/>
                    </a:cubicBezTo>
                    <a:cubicBezTo>
                      <a:pt x="822" y="2497"/>
                      <a:pt x="931" y="2332"/>
                      <a:pt x="822" y="2223"/>
                    </a:cubicBezTo>
                    <a:cubicBezTo>
                      <a:pt x="922" y="2194"/>
                      <a:pt x="992" y="2184"/>
                      <a:pt x="1047" y="2184"/>
                    </a:cubicBezTo>
                    <a:cubicBezTo>
                      <a:pt x="1168" y="2184"/>
                      <a:pt x="1207" y="2234"/>
                      <a:pt x="1320" y="2234"/>
                    </a:cubicBezTo>
                    <a:cubicBezTo>
                      <a:pt x="1349" y="2234"/>
                      <a:pt x="1383" y="2231"/>
                      <a:pt x="1424" y="2223"/>
                    </a:cubicBezTo>
                    <a:cubicBezTo>
                      <a:pt x="1586" y="2007"/>
                      <a:pt x="1801" y="2004"/>
                      <a:pt x="2120" y="1795"/>
                    </a:cubicBezTo>
                    <a:lnTo>
                      <a:pt x="2120" y="1795"/>
                    </a:lnTo>
                    <a:cubicBezTo>
                      <a:pt x="2104" y="1797"/>
                      <a:pt x="2088" y="1798"/>
                      <a:pt x="2071" y="1799"/>
                    </a:cubicBezTo>
                    <a:lnTo>
                      <a:pt x="2071" y="1799"/>
                    </a:lnTo>
                    <a:cubicBezTo>
                      <a:pt x="2094" y="1794"/>
                      <a:pt x="2112" y="1790"/>
                      <a:pt x="2124" y="1787"/>
                    </a:cubicBezTo>
                    <a:lnTo>
                      <a:pt x="2124" y="1787"/>
                    </a:lnTo>
                    <a:cubicBezTo>
                      <a:pt x="2089" y="1790"/>
                      <a:pt x="2055" y="1795"/>
                      <a:pt x="2022" y="1800"/>
                    </a:cubicBezTo>
                    <a:lnTo>
                      <a:pt x="2022" y="1800"/>
                    </a:lnTo>
                    <a:cubicBezTo>
                      <a:pt x="2038" y="1800"/>
                      <a:pt x="2054" y="1799"/>
                      <a:pt x="2071" y="1799"/>
                    </a:cubicBezTo>
                    <a:lnTo>
                      <a:pt x="2071" y="1799"/>
                    </a:lnTo>
                    <a:cubicBezTo>
                      <a:pt x="1975" y="1819"/>
                      <a:pt x="1801" y="1855"/>
                      <a:pt x="1751" y="1855"/>
                    </a:cubicBezTo>
                    <a:cubicBezTo>
                      <a:pt x="1733" y="1855"/>
                      <a:pt x="1731" y="1850"/>
                      <a:pt x="1753" y="1839"/>
                    </a:cubicBezTo>
                    <a:cubicBezTo>
                      <a:pt x="1824" y="1839"/>
                      <a:pt x="1919" y="1816"/>
                      <a:pt x="2022" y="1800"/>
                    </a:cubicBezTo>
                    <a:lnTo>
                      <a:pt x="2022" y="1800"/>
                    </a:lnTo>
                    <a:cubicBezTo>
                      <a:pt x="2021" y="1800"/>
                      <a:pt x="2021" y="1800"/>
                      <a:pt x="2021" y="1800"/>
                    </a:cubicBezTo>
                    <a:cubicBezTo>
                      <a:pt x="1800" y="1800"/>
                      <a:pt x="1620" y="1733"/>
                      <a:pt x="1895" y="1730"/>
                    </a:cubicBezTo>
                    <a:lnTo>
                      <a:pt x="1895" y="1730"/>
                    </a:lnTo>
                    <a:cubicBezTo>
                      <a:pt x="1846" y="1708"/>
                      <a:pt x="1772" y="1670"/>
                      <a:pt x="1698" y="1620"/>
                    </a:cubicBezTo>
                    <a:lnTo>
                      <a:pt x="1698" y="1620"/>
                    </a:lnTo>
                    <a:cubicBezTo>
                      <a:pt x="1711" y="1624"/>
                      <a:pt x="1723" y="1625"/>
                      <a:pt x="1734" y="1625"/>
                    </a:cubicBezTo>
                    <a:cubicBezTo>
                      <a:pt x="1850" y="1625"/>
                      <a:pt x="1819" y="1442"/>
                      <a:pt x="1862" y="1442"/>
                    </a:cubicBezTo>
                    <a:cubicBezTo>
                      <a:pt x="1880" y="1442"/>
                      <a:pt x="1911" y="1474"/>
                      <a:pt x="1972" y="1565"/>
                    </a:cubicBezTo>
                    <a:lnTo>
                      <a:pt x="1643" y="853"/>
                    </a:lnTo>
                    <a:lnTo>
                      <a:pt x="1643" y="853"/>
                    </a:lnTo>
                    <a:cubicBezTo>
                      <a:pt x="1808" y="1182"/>
                      <a:pt x="1643" y="853"/>
                      <a:pt x="1863" y="1292"/>
                    </a:cubicBezTo>
                    <a:cubicBezTo>
                      <a:pt x="1972" y="1492"/>
                      <a:pt x="2009" y="1553"/>
                      <a:pt x="2013" y="1553"/>
                    </a:cubicBezTo>
                    <a:cubicBezTo>
                      <a:pt x="2019" y="1553"/>
                      <a:pt x="1948" y="1409"/>
                      <a:pt x="1949" y="1409"/>
                    </a:cubicBezTo>
                    <a:lnTo>
                      <a:pt x="1949" y="1409"/>
                    </a:lnTo>
                    <a:cubicBezTo>
                      <a:pt x="1949" y="1409"/>
                      <a:pt x="1955" y="1422"/>
                      <a:pt x="1972" y="1456"/>
                    </a:cubicBezTo>
                    <a:cubicBezTo>
                      <a:pt x="1917" y="1346"/>
                      <a:pt x="1644" y="744"/>
                      <a:pt x="1589" y="635"/>
                    </a:cubicBezTo>
                    <a:lnTo>
                      <a:pt x="1589" y="635"/>
                    </a:lnTo>
                    <a:cubicBezTo>
                      <a:pt x="1768" y="992"/>
                      <a:pt x="1780" y="1004"/>
                      <a:pt x="1786" y="1004"/>
                    </a:cubicBezTo>
                    <a:cubicBezTo>
                      <a:pt x="1786" y="1004"/>
                      <a:pt x="1787" y="1004"/>
                      <a:pt x="1787" y="1004"/>
                    </a:cubicBezTo>
                    <a:cubicBezTo>
                      <a:pt x="1794" y="1004"/>
                      <a:pt x="1808" y="1018"/>
                      <a:pt x="2027" y="1456"/>
                    </a:cubicBezTo>
                    <a:cubicBezTo>
                      <a:pt x="2039" y="1480"/>
                      <a:pt x="2044" y="1491"/>
                      <a:pt x="2045" y="1491"/>
                    </a:cubicBezTo>
                    <a:cubicBezTo>
                      <a:pt x="2045" y="1491"/>
                      <a:pt x="1754" y="899"/>
                      <a:pt x="1794" y="899"/>
                    </a:cubicBezTo>
                    <a:cubicBezTo>
                      <a:pt x="1797" y="899"/>
                      <a:pt x="1801" y="902"/>
                      <a:pt x="1808" y="908"/>
                    </a:cubicBezTo>
                    <a:cubicBezTo>
                      <a:pt x="1589" y="470"/>
                      <a:pt x="1643" y="689"/>
                      <a:pt x="1534" y="361"/>
                    </a:cubicBezTo>
                    <a:cubicBezTo>
                      <a:pt x="1484" y="244"/>
                      <a:pt x="1469" y="214"/>
                      <a:pt x="1467" y="214"/>
                    </a:cubicBezTo>
                    <a:lnTo>
                      <a:pt x="1467" y="214"/>
                    </a:lnTo>
                    <a:cubicBezTo>
                      <a:pt x="1465" y="214"/>
                      <a:pt x="1478" y="252"/>
                      <a:pt x="1474" y="252"/>
                    </a:cubicBezTo>
                    <a:cubicBezTo>
                      <a:pt x="1470" y="252"/>
                      <a:pt x="1448" y="209"/>
                      <a:pt x="1370" y="32"/>
                    </a:cubicBezTo>
                    <a:cubicBezTo>
                      <a:pt x="1353" y="10"/>
                      <a:pt x="1342" y="0"/>
                      <a:pt x="1336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2" name="Google Shape;4742;p32"/>
              <p:cNvSpPr/>
              <p:nvPr/>
            </p:nvSpPr>
            <p:spPr>
              <a:xfrm>
                <a:off x="6327215" y="2708353"/>
                <a:ext cx="2714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11" extrusionOk="0">
                    <a:moveTo>
                      <a:pt x="0" y="1"/>
                    </a:moveTo>
                    <a:lnTo>
                      <a:pt x="29" y="8"/>
                    </a:lnTo>
                    <a:lnTo>
                      <a:pt x="29" y="8"/>
                    </a:lnTo>
                    <a:cubicBezTo>
                      <a:pt x="21" y="3"/>
                      <a:pt x="12" y="1"/>
                      <a:pt x="0" y="1"/>
                    </a:cubicBezTo>
                    <a:close/>
                    <a:moveTo>
                      <a:pt x="29" y="8"/>
                    </a:moveTo>
                    <a:cubicBezTo>
                      <a:pt x="55" y="24"/>
                      <a:pt x="55" y="67"/>
                      <a:pt x="55" y="110"/>
                    </a:cubicBezTo>
                    <a:lnTo>
                      <a:pt x="219" y="55"/>
                    </a:lnTo>
                    <a:lnTo>
                      <a:pt x="29" y="8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3" name="Google Shape;4743;p32"/>
              <p:cNvSpPr/>
              <p:nvPr/>
            </p:nvSpPr>
            <p:spPr>
              <a:xfrm>
                <a:off x="6336649" y="2718960"/>
                <a:ext cx="679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55" y="1"/>
                    </a:moveTo>
                    <a:lnTo>
                      <a:pt x="0" y="56"/>
                    </a:lnTo>
                    <a:cubicBezTo>
                      <a:pt x="55" y="56"/>
                      <a:pt x="55" y="1"/>
                      <a:pt x="55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4" name="Google Shape;4744;p32"/>
              <p:cNvSpPr/>
              <p:nvPr/>
            </p:nvSpPr>
            <p:spPr>
              <a:xfrm>
                <a:off x="6352811" y="2707687"/>
                <a:ext cx="69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1" extrusionOk="0">
                    <a:moveTo>
                      <a:pt x="55" y="1"/>
                    </a:moveTo>
                    <a:lnTo>
                      <a:pt x="5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5" name="Google Shape;4745;p32"/>
              <p:cNvSpPr/>
              <p:nvPr/>
            </p:nvSpPr>
            <p:spPr>
              <a:xfrm>
                <a:off x="6329232" y="2701887"/>
                <a:ext cx="6095" cy="51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2" extrusionOk="0">
                    <a:moveTo>
                      <a:pt x="206" y="1"/>
                    </a:moveTo>
                    <a:cubicBezTo>
                      <a:pt x="124" y="1"/>
                      <a:pt x="55" y="14"/>
                      <a:pt x="1" y="42"/>
                    </a:cubicBezTo>
                    <a:lnTo>
                      <a:pt x="493" y="42"/>
                    </a:lnTo>
                    <a:cubicBezTo>
                      <a:pt x="384" y="14"/>
                      <a:pt x="288" y="1"/>
                      <a:pt x="206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6" name="Google Shape;4746;p32"/>
              <p:cNvSpPr/>
              <p:nvPr/>
            </p:nvSpPr>
            <p:spPr>
              <a:xfrm>
                <a:off x="6335973" y="2691776"/>
                <a:ext cx="4059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329" h="275" extrusionOk="0">
                    <a:moveTo>
                      <a:pt x="55" y="0"/>
                    </a:moveTo>
                    <a:lnTo>
                      <a:pt x="55" y="0"/>
                    </a:lnTo>
                    <a:cubicBezTo>
                      <a:pt x="0" y="55"/>
                      <a:pt x="110" y="165"/>
                      <a:pt x="329" y="274"/>
                    </a:cubicBezTo>
                    <a:cubicBezTo>
                      <a:pt x="274" y="219"/>
                      <a:pt x="165" y="110"/>
                      <a:pt x="55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7" name="Google Shape;4747;p32"/>
              <p:cNvSpPr/>
              <p:nvPr/>
            </p:nvSpPr>
            <p:spPr>
              <a:xfrm>
                <a:off x="6329232" y="2712991"/>
                <a:ext cx="4738" cy="4039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30" extrusionOk="0">
                    <a:moveTo>
                      <a:pt x="1" y="1"/>
                    </a:moveTo>
                    <a:lnTo>
                      <a:pt x="220" y="220"/>
                    </a:lnTo>
                    <a:lnTo>
                      <a:pt x="384" y="330"/>
                    </a:lnTo>
                    <a:lnTo>
                      <a:pt x="384" y="33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32"/>
              <p:cNvSpPr/>
              <p:nvPr/>
            </p:nvSpPr>
            <p:spPr>
              <a:xfrm>
                <a:off x="6342036" y="2702383"/>
                <a:ext cx="22183" cy="26573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2171" extrusionOk="0">
                    <a:moveTo>
                      <a:pt x="931" y="1"/>
                    </a:moveTo>
                    <a:cubicBezTo>
                      <a:pt x="935" y="10"/>
                      <a:pt x="939" y="19"/>
                      <a:pt x="943" y="29"/>
                    </a:cubicBezTo>
                    <a:lnTo>
                      <a:pt x="943" y="29"/>
                    </a:lnTo>
                    <a:cubicBezTo>
                      <a:pt x="944" y="29"/>
                      <a:pt x="942" y="23"/>
                      <a:pt x="931" y="1"/>
                    </a:cubicBezTo>
                    <a:close/>
                    <a:moveTo>
                      <a:pt x="1021" y="235"/>
                    </a:moveTo>
                    <a:lnTo>
                      <a:pt x="1021" y="235"/>
                    </a:lnTo>
                    <a:cubicBezTo>
                      <a:pt x="1025" y="245"/>
                      <a:pt x="1029" y="257"/>
                      <a:pt x="1033" y="270"/>
                    </a:cubicBezTo>
                    <a:lnTo>
                      <a:pt x="1033" y="270"/>
                    </a:lnTo>
                    <a:cubicBezTo>
                      <a:pt x="1033" y="269"/>
                      <a:pt x="1033" y="269"/>
                      <a:pt x="1033" y="269"/>
                    </a:cubicBezTo>
                    <a:lnTo>
                      <a:pt x="1033" y="269"/>
                    </a:lnTo>
                    <a:cubicBezTo>
                      <a:pt x="1035" y="269"/>
                      <a:pt x="1037" y="271"/>
                      <a:pt x="1041" y="274"/>
                    </a:cubicBezTo>
                    <a:cubicBezTo>
                      <a:pt x="1034" y="261"/>
                      <a:pt x="1028" y="248"/>
                      <a:pt x="1021" y="235"/>
                    </a:cubicBezTo>
                    <a:close/>
                    <a:moveTo>
                      <a:pt x="1033" y="270"/>
                    </a:moveTo>
                    <a:cubicBezTo>
                      <a:pt x="1031" y="272"/>
                      <a:pt x="1035" y="283"/>
                      <a:pt x="1042" y="301"/>
                    </a:cubicBezTo>
                    <a:lnTo>
                      <a:pt x="1042" y="301"/>
                    </a:lnTo>
                    <a:cubicBezTo>
                      <a:pt x="1039" y="290"/>
                      <a:pt x="1036" y="279"/>
                      <a:pt x="1033" y="270"/>
                    </a:cubicBezTo>
                    <a:close/>
                    <a:moveTo>
                      <a:pt x="924" y="14"/>
                    </a:moveTo>
                    <a:cubicBezTo>
                      <a:pt x="918" y="14"/>
                      <a:pt x="930" y="50"/>
                      <a:pt x="1021" y="235"/>
                    </a:cubicBezTo>
                    <a:lnTo>
                      <a:pt x="1021" y="235"/>
                    </a:lnTo>
                    <a:cubicBezTo>
                      <a:pt x="994" y="155"/>
                      <a:pt x="988" y="160"/>
                      <a:pt x="986" y="138"/>
                    </a:cubicBezTo>
                    <a:lnTo>
                      <a:pt x="986" y="138"/>
                    </a:lnTo>
                    <a:cubicBezTo>
                      <a:pt x="1016" y="212"/>
                      <a:pt x="1050" y="298"/>
                      <a:pt x="1087" y="388"/>
                    </a:cubicBezTo>
                    <a:lnTo>
                      <a:pt x="1087" y="388"/>
                    </a:lnTo>
                    <a:cubicBezTo>
                      <a:pt x="1088" y="379"/>
                      <a:pt x="1090" y="369"/>
                      <a:pt x="1091" y="360"/>
                    </a:cubicBezTo>
                    <a:lnTo>
                      <a:pt x="1091" y="360"/>
                    </a:lnTo>
                    <a:lnTo>
                      <a:pt x="1112" y="409"/>
                    </a:lnTo>
                    <a:lnTo>
                      <a:pt x="1112" y="409"/>
                    </a:lnTo>
                    <a:cubicBezTo>
                      <a:pt x="1132" y="349"/>
                      <a:pt x="1135" y="294"/>
                      <a:pt x="1096" y="274"/>
                    </a:cubicBezTo>
                    <a:lnTo>
                      <a:pt x="1096" y="274"/>
                    </a:lnTo>
                    <a:lnTo>
                      <a:pt x="1096" y="329"/>
                    </a:lnTo>
                    <a:cubicBezTo>
                      <a:pt x="1094" y="340"/>
                      <a:pt x="1093" y="350"/>
                      <a:pt x="1091" y="360"/>
                    </a:cubicBezTo>
                    <a:lnTo>
                      <a:pt x="1091" y="360"/>
                    </a:lnTo>
                    <a:lnTo>
                      <a:pt x="986" y="110"/>
                    </a:lnTo>
                    <a:lnTo>
                      <a:pt x="986" y="110"/>
                    </a:lnTo>
                    <a:cubicBezTo>
                      <a:pt x="986" y="124"/>
                      <a:pt x="986" y="132"/>
                      <a:pt x="986" y="138"/>
                    </a:cubicBezTo>
                    <a:lnTo>
                      <a:pt x="986" y="138"/>
                    </a:lnTo>
                    <a:cubicBezTo>
                      <a:pt x="970" y="98"/>
                      <a:pt x="955" y="61"/>
                      <a:pt x="943" y="29"/>
                    </a:cubicBezTo>
                    <a:lnTo>
                      <a:pt x="943" y="29"/>
                    </a:lnTo>
                    <a:cubicBezTo>
                      <a:pt x="943" y="29"/>
                      <a:pt x="943" y="29"/>
                      <a:pt x="943" y="29"/>
                    </a:cubicBezTo>
                    <a:cubicBezTo>
                      <a:pt x="940" y="29"/>
                      <a:pt x="929" y="14"/>
                      <a:pt x="924" y="14"/>
                    </a:cubicBezTo>
                    <a:close/>
                    <a:moveTo>
                      <a:pt x="1087" y="388"/>
                    </a:moveTo>
                    <a:lnTo>
                      <a:pt x="1087" y="388"/>
                    </a:lnTo>
                    <a:cubicBezTo>
                      <a:pt x="1087" y="390"/>
                      <a:pt x="1087" y="391"/>
                      <a:pt x="1087" y="393"/>
                    </a:cubicBezTo>
                    <a:lnTo>
                      <a:pt x="1087" y="393"/>
                    </a:lnTo>
                    <a:cubicBezTo>
                      <a:pt x="1092" y="403"/>
                      <a:pt x="1097" y="414"/>
                      <a:pt x="1102" y="425"/>
                    </a:cubicBezTo>
                    <a:lnTo>
                      <a:pt x="1102" y="425"/>
                    </a:lnTo>
                    <a:cubicBezTo>
                      <a:pt x="1097" y="412"/>
                      <a:pt x="1092" y="400"/>
                      <a:pt x="1087" y="388"/>
                    </a:cubicBezTo>
                    <a:close/>
                    <a:moveTo>
                      <a:pt x="1042" y="301"/>
                    </a:moveTo>
                    <a:lnTo>
                      <a:pt x="1042" y="301"/>
                    </a:lnTo>
                    <a:cubicBezTo>
                      <a:pt x="1053" y="336"/>
                      <a:pt x="1066" y="380"/>
                      <a:pt x="1081" y="436"/>
                    </a:cubicBezTo>
                    <a:lnTo>
                      <a:pt x="1081" y="436"/>
                    </a:lnTo>
                    <a:cubicBezTo>
                      <a:pt x="1083" y="422"/>
                      <a:pt x="1085" y="408"/>
                      <a:pt x="1087" y="393"/>
                    </a:cubicBezTo>
                    <a:lnTo>
                      <a:pt x="1087" y="393"/>
                    </a:lnTo>
                    <a:cubicBezTo>
                      <a:pt x="1067" y="355"/>
                      <a:pt x="1052" y="323"/>
                      <a:pt x="1042" y="301"/>
                    </a:cubicBezTo>
                    <a:close/>
                    <a:moveTo>
                      <a:pt x="1611" y="1702"/>
                    </a:moveTo>
                    <a:lnTo>
                      <a:pt x="1611" y="1702"/>
                    </a:lnTo>
                    <a:cubicBezTo>
                      <a:pt x="1617" y="1723"/>
                      <a:pt x="1626" y="1746"/>
                      <a:pt x="1635" y="1770"/>
                    </a:cubicBezTo>
                    <a:lnTo>
                      <a:pt x="1635" y="1770"/>
                    </a:lnTo>
                    <a:cubicBezTo>
                      <a:pt x="1627" y="1747"/>
                      <a:pt x="1618" y="1724"/>
                      <a:pt x="1611" y="1702"/>
                    </a:cubicBezTo>
                    <a:close/>
                    <a:moveTo>
                      <a:pt x="1112" y="409"/>
                    </a:moveTo>
                    <a:cubicBezTo>
                      <a:pt x="1110" y="416"/>
                      <a:pt x="1107" y="422"/>
                      <a:pt x="1104" y="429"/>
                    </a:cubicBezTo>
                    <a:lnTo>
                      <a:pt x="1104" y="429"/>
                    </a:lnTo>
                    <a:cubicBezTo>
                      <a:pt x="1104" y="428"/>
                      <a:pt x="1103" y="426"/>
                      <a:pt x="1102" y="425"/>
                    </a:cubicBezTo>
                    <a:lnTo>
                      <a:pt x="1102" y="425"/>
                    </a:lnTo>
                    <a:cubicBezTo>
                      <a:pt x="1103" y="426"/>
                      <a:pt x="1104" y="428"/>
                      <a:pt x="1104" y="430"/>
                    </a:cubicBezTo>
                    <a:lnTo>
                      <a:pt x="1104" y="430"/>
                    </a:lnTo>
                    <a:cubicBezTo>
                      <a:pt x="1102" y="435"/>
                      <a:pt x="1100" y="441"/>
                      <a:pt x="1097" y="447"/>
                    </a:cubicBezTo>
                    <a:lnTo>
                      <a:pt x="1097" y="447"/>
                    </a:lnTo>
                    <a:lnTo>
                      <a:pt x="1096" y="439"/>
                    </a:lnTo>
                    <a:lnTo>
                      <a:pt x="1096" y="439"/>
                    </a:lnTo>
                    <a:cubicBezTo>
                      <a:pt x="1096" y="441"/>
                      <a:pt x="1096" y="444"/>
                      <a:pt x="1096" y="449"/>
                    </a:cubicBezTo>
                    <a:lnTo>
                      <a:pt x="1096" y="449"/>
                    </a:lnTo>
                    <a:cubicBezTo>
                      <a:pt x="1094" y="454"/>
                      <a:pt x="1092" y="460"/>
                      <a:pt x="1089" y="465"/>
                    </a:cubicBezTo>
                    <a:lnTo>
                      <a:pt x="1089" y="465"/>
                    </a:lnTo>
                    <a:cubicBezTo>
                      <a:pt x="1086" y="455"/>
                      <a:pt x="1084" y="445"/>
                      <a:pt x="1081" y="436"/>
                    </a:cubicBezTo>
                    <a:lnTo>
                      <a:pt x="1081" y="436"/>
                    </a:lnTo>
                    <a:cubicBezTo>
                      <a:pt x="1079" y="455"/>
                      <a:pt x="1077" y="474"/>
                      <a:pt x="1076" y="492"/>
                    </a:cubicBezTo>
                    <a:lnTo>
                      <a:pt x="1076" y="492"/>
                    </a:lnTo>
                    <a:cubicBezTo>
                      <a:pt x="1080" y="483"/>
                      <a:pt x="1085" y="474"/>
                      <a:pt x="1089" y="465"/>
                    </a:cubicBezTo>
                    <a:lnTo>
                      <a:pt x="1089" y="465"/>
                    </a:lnTo>
                    <a:cubicBezTo>
                      <a:pt x="1096" y="489"/>
                      <a:pt x="1103" y="516"/>
                      <a:pt x="1110" y="544"/>
                    </a:cubicBezTo>
                    <a:lnTo>
                      <a:pt x="1110" y="544"/>
                    </a:lnTo>
                    <a:cubicBezTo>
                      <a:pt x="1156" y="856"/>
                      <a:pt x="1287" y="1745"/>
                      <a:pt x="1120" y="1745"/>
                    </a:cubicBezTo>
                    <a:cubicBezTo>
                      <a:pt x="1099" y="1745"/>
                      <a:pt x="1073" y="1730"/>
                      <a:pt x="1041" y="1698"/>
                    </a:cubicBezTo>
                    <a:cubicBezTo>
                      <a:pt x="1242" y="1046"/>
                      <a:pt x="1028" y="1037"/>
                      <a:pt x="1076" y="492"/>
                    </a:cubicBezTo>
                    <a:lnTo>
                      <a:pt x="1076" y="492"/>
                    </a:lnTo>
                    <a:cubicBezTo>
                      <a:pt x="1042" y="556"/>
                      <a:pt x="1002" y="609"/>
                      <a:pt x="990" y="609"/>
                    </a:cubicBezTo>
                    <a:cubicBezTo>
                      <a:pt x="987" y="609"/>
                      <a:pt x="986" y="607"/>
                      <a:pt x="986" y="603"/>
                    </a:cubicBezTo>
                    <a:cubicBezTo>
                      <a:pt x="793" y="796"/>
                      <a:pt x="643" y="1115"/>
                      <a:pt x="498" y="1115"/>
                    </a:cubicBezTo>
                    <a:cubicBezTo>
                      <a:pt x="478" y="1115"/>
                      <a:pt x="458" y="1109"/>
                      <a:pt x="438" y="1096"/>
                    </a:cubicBezTo>
                    <a:cubicBezTo>
                      <a:pt x="438" y="1206"/>
                      <a:pt x="219" y="1425"/>
                      <a:pt x="0" y="1644"/>
                    </a:cubicBezTo>
                    <a:cubicBezTo>
                      <a:pt x="53" y="1637"/>
                      <a:pt x="101" y="1635"/>
                      <a:pt x="145" y="1635"/>
                    </a:cubicBezTo>
                    <a:cubicBezTo>
                      <a:pt x="318" y="1635"/>
                      <a:pt x="429" y="1675"/>
                      <a:pt x="525" y="1675"/>
                    </a:cubicBezTo>
                    <a:cubicBezTo>
                      <a:pt x="607" y="1675"/>
                      <a:pt x="678" y="1645"/>
                      <a:pt x="767" y="1534"/>
                    </a:cubicBezTo>
                    <a:lnTo>
                      <a:pt x="767" y="1534"/>
                    </a:lnTo>
                    <a:cubicBezTo>
                      <a:pt x="822" y="1918"/>
                      <a:pt x="657" y="1589"/>
                      <a:pt x="712" y="2027"/>
                    </a:cubicBezTo>
                    <a:lnTo>
                      <a:pt x="986" y="1698"/>
                    </a:lnTo>
                    <a:lnTo>
                      <a:pt x="986" y="1698"/>
                    </a:lnTo>
                    <a:cubicBezTo>
                      <a:pt x="1150" y="1808"/>
                      <a:pt x="767" y="2082"/>
                      <a:pt x="1041" y="2137"/>
                    </a:cubicBezTo>
                    <a:cubicBezTo>
                      <a:pt x="1091" y="1987"/>
                      <a:pt x="1186" y="1746"/>
                      <a:pt x="1286" y="1746"/>
                    </a:cubicBezTo>
                    <a:cubicBezTo>
                      <a:pt x="1295" y="1746"/>
                      <a:pt x="1305" y="1748"/>
                      <a:pt x="1315" y="1753"/>
                    </a:cubicBezTo>
                    <a:lnTo>
                      <a:pt x="1315" y="1863"/>
                    </a:lnTo>
                    <a:cubicBezTo>
                      <a:pt x="1369" y="1698"/>
                      <a:pt x="1534" y="1863"/>
                      <a:pt x="1315" y="1260"/>
                    </a:cubicBezTo>
                    <a:lnTo>
                      <a:pt x="1315" y="1260"/>
                    </a:lnTo>
                    <a:lnTo>
                      <a:pt x="1589" y="1863"/>
                    </a:lnTo>
                    <a:lnTo>
                      <a:pt x="1424" y="1479"/>
                    </a:lnTo>
                    <a:lnTo>
                      <a:pt x="1424" y="1479"/>
                    </a:lnTo>
                    <a:cubicBezTo>
                      <a:pt x="1511" y="1566"/>
                      <a:pt x="1770" y="2170"/>
                      <a:pt x="1792" y="2170"/>
                    </a:cubicBezTo>
                    <a:cubicBezTo>
                      <a:pt x="1797" y="2170"/>
                      <a:pt x="1787" y="2129"/>
                      <a:pt x="1753" y="2027"/>
                    </a:cubicBezTo>
                    <a:cubicBezTo>
                      <a:pt x="1721" y="1964"/>
                      <a:pt x="1671" y="1864"/>
                      <a:pt x="1635" y="1770"/>
                    </a:cubicBezTo>
                    <a:lnTo>
                      <a:pt x="1635" y="1770"/>
                    </a:lnTo>
                    <a:cubicBezTo>
                      <a:pt x="1667" y="1862"/>
                      <a:pt x="1698" y="1952"/>
                      <a:pt x="1698" y="1972"/>
                    </a:cubicBezTo>
                    <a:cubicBezTo>
                      <a:pt x="1534" y="1589"/>
                      <a:pt x="1370" y="1096"/>
                      <a:pt x="1260" y="877"/>
                    </a:cubicBezTo>
                    <a:lnTo>
                      <a:pt x="1260" y="877"/>
                    </a:lnTo>
                    <a:cubicBezTo>
                      <a:pt x="1461" y="1279"/>
                      <a:pt x="1293" y="898"/>
                      <a:pt x="1560" y="1549"/>
                    </a:cubicBezTo>
                    <a:lnTo>
                      <a:pt x="1560" y="1549"/>
                    </a:lnTo>
                    <a:cubicBezTo>
                      <a:pt x="1565" y="1574"/>
                      <a:pt x="1587" y="1634"/>
                      <a:pt x="1611" y="1702"/>
                    </a:cubicBezTo>
                    <a:lnTo>
                      <a:pt x="1611" y="1702"/>
                    </a:lnTo>
                    <a:cubicBezTo>
                      <a:pt x="1602" y="1676"/>
                      <a:pt x="1596" y="1651"/>
                      <a:pt x="1592" y="1629"/>
                    </a:cubicBezTo>
                    <a:lnTo>
                      <a:pt x="1592" y="1629"/>
                    </a:lnTo>
                    <a:cubicBezTo>
                      <a:pt x="1608" y="1668"/>
                      <a:pt x="1625" y="1709"/>
                      <a:pt x="1643" y="1753"/>
                    </a:cubicBezTo>
                    <a:cubicBezTo>
                      <a:pt x="1647" y="1757"/>
                      <a:pt x="1649" y="1758"/>
                      <a:pt x="1651" y="1758"/>
                    </a:cubicBezTo>
                    <a:cubicBezTo>
                      <a:pt x="1673" y="1758"/>
                      <a:pt x="1592" y="1527"/>
                      <a:pt x="1606" y="1527"/>
                    </a:cubicBezTo>
                    <a:lnTo>
                      <a:pt x="1606" y="1527"/>
                    </a:lnTo>
                    <a:cubicBezTo>
                      <a:pt x="1610" y="1527"/>
                      <a:pt x="1621" y="1545"/>
                      <a:pt x="1643" y="1589"/>
                    </a:cubicBezTo>
                    <a:lnTo>
                      <a:pt x="1698" y="1698"/>
                    </a:lnTo>
                    <a:cubicBezTo>
                      <a:pt x="1619" y="1525"/>
                      <a:pt x="1599" y="1474"/>
                      <a:pt x="1603" y="1474"/>
                    </a:cubicBezTo>
                    <a:lnTo>
                      <a:pt x="1603" y="1474"/>
                    </a:lnTo>
                    <a:cubicBezTo>
                      <a:pt x="1609" y="1474"/>
                      <a:pt x="1661" y="1574"/>
                      <a:pt x="1662" y="1574"/>
                    </a:cubicBezTo>
                    <a:cubicBezTo>
                      <a:pt x="1663" y="1574"/>
                      <a:pt x="1635" y="1517"/>
                      <a:pt x="1534" y="1315"/>
                    </a:cubicBezTo>
                    <a:lnTo>
                      <a:pt x="1479" y="1206"/>
                    </a:lnTo>
                    <a:cubicBezTo>
                      <a:pt x="1373" y="942"/>
                      <a:pt x="1370" y="932"/>
                      <a:pt x="1320" y="883"/>
                    </a:cubicBezTo>
                    <a:lnTo>
                      <a:pt x="1320" y="883"/>
                    </a:lnTo>
                    <a:cubicBezTo>
                      <a:pt x="1306" y="851"/>
                      <a:pt x="1293" y="823"/>
                      <a:pt x="1281" y="797"/>
                    </a:cubicBezTo>
                    <a:lnTo>
                      <a:pt x="1281" y="797"/>
                    </a:lnTo>
                    <a:cubicBezTo>
                      <a:pt x="1278" y="789"/>
                      <a:pt x="1274" y="781"/>
                      <a:pt x="1270" y="772"/>
                    </a:cubicBezTo>
                    <a:lnTo>
                      <a:pt x="1270" y="772"/>
                    </a:lnTo>
                    <a:cubicBezTo>
                      <a:pt x="1199" y="610"/>
                      <a:pt x="1187" y="549"/>
                      <a:pt x="1150" y="439"/>
                    </a:cubicBezTo>
                    <a:cubicBezTo>
                      <a:pt x="1147" y="435"/>
                      <a:pt x="1144" y="433"/>
                      <a:pt x="1142" y="433"/>
                    </a:cubicBezTo>
                    <a:cubicBezTo>
                      <a:pt x="1128" y="433"/>
                      <a:pt x="1167" y="539"/>
                      <a:pt x="1213" y="650"/>
                    </a:cubicBezTo>
                    <a:lnTo>
                      <a:pt x="1213" y="650"/>
                    </a:lnTo>
                    <a:cubicBezTo>
                      <a:pt x="1213" y="650"/>
                      <a:pt x="1213" y="649"/>
                      <a:pt x="1213" y="649"/>
                    </a:cubicBezTo>
                    <a:lnTo>
                      <a:pt x="1213" y="649"/>
                    </a:lnTo>
                    <a:lnTo>
                      <a:pt x="1112" y="409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9" name="Google Shape;4749;p32"/>
              <p:cNvSpPr/>
              <p:nvPr/>
            </p:nvSpPr>
            <p:spPr>
              <a:xfrm>
                <a:off x="6357521" y="2724930"/>
                <a:ext cx="691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56" h="275" extrusionOk="0">
                    <a:moveTo>
                      <a:pt x="56" y="1"/>
                    </a:moveTo>
                    <a:lnTo>
                      <a:pt x="47" y="44"/>
                    </a:lnTo>
                    <a:lnTo>
                      <a:pt x="47" y="44"/>
                    </a:lnTo>
                    <a:cubicBezTo>
                      <a:pt x="52" y="28"/>
                      <a:pt x="56" y="14"/>
                      <a:pt x="56" y="1"/>
                    </a:cubicBezTo>
                    <a:close/>
                    <a:moveTo>
                      <a:pt x="47" y="44"/>
                    </a:moveTo>
                    <a:cubicBezTo>
                      <a:pt x="32" y="90"/>
                      <a:pt x="1" y="151"/>
                      <a:pt x="1" y="275"/>
                    </a:cubicBezTo>
                    <a:lnTo>
                      <a:pt x="47" y="44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32"/>
              <p:cNvSpPr/>
              <p:nvPr/>
            </p:nvSpPr>
            <p:spPr>
              <a:xfrm>
                <a:off x="6350314" y="2698339"/>
                <a:ext cx="16890" cy="30918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2526" extrusionOk="0">
                    <a:moveTo>
                      <a:pt x="2" y="1"/>
                    </a:moveTo>
                    <a:cubicBezTo>
                      <a:pt x="0" y="1"/>
                      <a:pt x="10" y="17"/>
                      <a:pt x="39" y="61"/>
                    </a:cubicBezTo>
                    <a:cubicBezTo>
                      <a:pt x="52" y="81"/>
                      <a:pt x="65" y="101"/>
                      <a:pt x="77" y="121"/>
                    </a:cubicBezTo>
                    <a:lnTo>
                      <a:pt x="77" y="121"/>
                    </a:lnTo>
                    <a:cubicBezTo>
                      <a:pt x="51" y="68"/>
                      <a:pt x="4" y="1"/>
                      <a:pt x="2" y="1"/>
                    </a:cubicBezTo>
                    <a:close/>
                    <a:moveTo>
                      <a:pt x="77" y="121"/>
                    </a:moveTo>
                    <a:cubicBezTo>
                      <a:pt x="87" y="141"/>
                      <a:pt x="94" y="159"/>
                      <a:pt x="94" y="170"/>
                    </a:cubicBezTo>
                    <a:cubicBezTo>
                      <a:pt x="126" y="213"/>
                      <a:pt x="160" y="259"/>
                      <a:pt x="194" y="308"/>
                    </a:cubicBezTo>
                    <a:lnTo>
                      <a:pt x="194" y="308"/>
                    </a:lnTo>
                    <a:cubicBezTo>
                      <a:pt x="197" y="316"/>
                      <a:pt x="200" y="325"/>
                      <a:pt x="204" y="335"/>
                    </a:cubicBezTo>
                    <a:lnTo>
                      <a:pt x="213" y="335"/>
                    </a:lnTo>
                    <a:cubicBezTo>
                      <a:pt x="212" y="333"/>
                      <a:pt x="211" y="331"/>
                      <a:pt x="210" y="330"/>
                    </a:cubicBezTo>
                    <a:lnTo>
                      <a:pt x="210" y="330"/>
                    </a:lnTo>
                    <a:cubicBezTo>
                      <a:pt x="211" y="331"/>
                      <a:pt x="212" y="333"/>
                      <a:pt x="213" y="335"/>
                    </a:cubicBezTo>
                    <a:lnTo>
                      <a:pt x="235" y="335"/>
                    </a:lnTo>
                    <a:lnTo>
                      <a:pt x="204" y="280"/>
                    </a:lnTo>
                    <a:cubicBezTo>
                      <a:pt x="158" y="211"/>
                      <a:pt x="141" y="181"/>
                      <a:pt x="140" y="181"/>
                    </a:cubicBezTo>
                    <a:lnTo>
                      <a:pt x="140" y="181"/>
                    </a:lnTo>
                    <a:cubicBezTo>
                      <a:pt x="140" y="181"/>
                      <a:pt x="164" y="226"/>
                      <a:pt x="192" y="302"/>
                    </a:cubicBezTo>
                    <a:lnTo>
                      <a:pt x="192" y="302"/>
                    </a:lnTo>
                    <a:cubicBezTo>
                      <a:pt x="156" y="245"/>
                      <a:pt x="118" y="185"/>
                      <a:pt x="77" y="121"/>
                    </a:cubicBezTo>
                    <a:close/>
                    <a:moveTo>
                      <a:pt x="235" y="335"/>
                    </a:moveTo>
                    <a:lnTo>
                      <a:pt x="297" y="443"/>
                    </a:lnTo>
                    <a:lnTo>
                      <a:pt x="297" y="443"/>
                    </a:lnTo>
                    <a:cubicBezTo>
                      <a:pt x="285" y="412"/>
                      <a:pt x="272" y="376"/>
                      <a:pt x="258" y="335"/>
                    </a:cubicBezTo>
                    <a:close/>
                    <a:moveTo>
                      <a:pt x="213" y="335"/>
                    </a:moveTo>
                    <a:cubicBezTo>
                      <a:pt x="252" y="395"/>
                      <a:pt x="287" y="451"/>
                      <a:pt x="321" y="503"/>
                    </a:cubicBezTo>
                    <a:lnTo>
                      <a:pt x="321" y="503"/>
                    </a:lnTo>
                    <a:cubicBezTo>
                      <a:pt x="316" y="491"/>
                      <a:pt x="311" y="480"/>
                      <a:pt x="306" y="467"/>
                    </a:cubicBezTo>
                    <a:lnTo>
                      <a:pt x="306" y="467"/>
                    </a:lnTo>
                    <a:cubicBezTo>
                      <a:pt x="275" y="423"/>
                      <a:pt x="244" y="378"/>
                      <a:pt x="213" y="335"/>
                    </a:cubicBezTo>
                    <a:close/>
                    <a:moveTo>
                      <a:pt x="297" y="443"/>
                    </a:moveTo>
                    <a:cubicBezTo>
                      <a:pt x="300" y="452"/>
                      <a:pt x="303" y="460"/>
                      <a:pt x="306" y="467"/>
                    </a:cubicBezTo>
                    <a:lnTo>
                      <a:pt x="306" y="467"/>
                    </a:lnTo>
                    <a:cubicBezTo>
                      <a:pt x="315" y="480"/>
                      <a:pt x="323" y="492"/>
                      <a:pt x="332" y="504"/>
                    </a:cubicBezTo>
                    <a:lnTo>
                      <a:pt x="332" y="504"/>
                    </a:lnTo>
                    <a:lnTo>
                      <a:pt x="297" y="443"/>
                    </a:lnTo>
                    <a:close/>
                    <a:moveTo>
                      <a:pt x="408" y="637"/>
                    </a:moveTo>
                    <a:lnTo>
                      <a:pt x="408" y="637"/>
                    </a:lnTo>
                    <a:cubicBezTo>
                      <a:pt x="420" y="657"/>
                      <a:pt x="433" y="676"/>
                      <a:pt x="445" y="694"/>
                    </a:cubicBezTo>
                    <a:lnTo>
                      <a:pt x="445" y="694"/>
                    </a:lnTo>
                    <a:cubicBezTo>
                      <a:pt x="456" y="709"/>
                      <a:pt x="466" y="723"/>
                      <a:pt x="475" y="736"/>
                    </a:cubicBezTo>
                    <a:lnTo>
                      <a:pt x="475" y="736"/>
                    </a:lnTo>
                    <a:cubicBezTo>
                      <a:pt x="478" y="743"/>
                      <a:pt x="483" y="751"/>
                      <a:pt x="489" y="762"/>
                    </a:cubicBezTo>
                    <a:lnTo>
                      <a:pt x="489" y="762"/>
                    </a:lnTo>
                    <a:cubicBezTo>
                      <a:pt x="475" y="740"/>
                      <a:pt x="460" y="718"/>
                      <a:pt x="445" y="694"/>
                    </a:cubicBezTo>
                    <a:lnTo>
                      <a:pt x="445" y="694"/>
                    </a:lnTo>
                    <a:cubicBezTo>
                      <a:pt x="438" y="684"/>
                      <a:pt x="430" y="674"/>
                      <a:pt x="423" y="663"/>
                    </a:cubicBezTo>
                    <a:lnTo>
                      <a:pt x="423" y="663"/>
                    </a:lnTo>
                    <a:cubicBezTo>
                      <a:pt x="423" y="663"/>
                      <a:pt x="423" y="663"/>
                      <a:pt x="423" y="663"/>
                    </a:cubicBezTo>
                    <a:lnTo>
                      <a:pt x="408" y="637"/>
                    </a:lnTo>
                    <a:close/>
                    <a:moveTo>
                      <a:pt x="643" y="1034"/>
                    </a:moveTo>
                    <a:cubicBezTo>
                      <a:pt x="675" y="1089"/>
                      <a:pt x="708" y="1145"/>
                      <a:pt x="739" y="1200"/>
                    </a:cubicBezTo>
                    <a:lnTo>
                      <a:pt x="739" y="1200"/>
                    </a:lnTo>
                    <a:cubicBezTo>
                      <a:pt x="713" y="1160"/>
                      <a:pt x="681" y="1110"/>
                      <a:pt x="642" y="1047"/>
                    </a:cubicBezTo>
                    <a:cubicBezTo>
                      <a:pt x="642" y="1041"/>
                      <a:pt x="642" y="1037"/>
                      <a:pt x="643" y="1034"/>
                    </a:cubicBezTo>
                    <a:close/>
                    <a:moveTo>
                      <a:pt x="751" y="1320"/>
                    </a:moveTo>
                    <a:cubicBezTo>
                      <a:pt x="824" y="1467"/>
                      <a:pt x="824" y="1467"/>
                      <a:pt x="832" y="1467"/>
                    </a:cubicBezTo>
                    <a:cubicBezTo>
                      <a:pt x="833" y="1467"/>
                      <a:pt x="834" y="1467"/>
                      <a:pt x="835" y="1467"/>
                    </a:cubicBezTo>
                    <a:lnTo>
                      <a:pt x="835" y="1467"/>
                    </a:lnTo>
                    <a:cubicBezTo>
                      <a:pt x="810" y="1421"/>
                      <a:pt x="783" y="1373"/>
                      <a:pt x="751" y="1320"/>
                    </a:cubicBezTo>
                    <a:close/>
                    <a:moveTo>
                      <a:pt x="321" y="503"/>
                    </a:moveTo>
                    <a:lnTo>
                      <a:pt x="321" y="503"/>
                    </a:lnTo>
                    <a:cubicBezTo>
                      <a:pt x="391" y="668"/>
                      <a:pt x="434" y="686"/>
                      <a:pt x="477" y="773"/>
                    </a:cubicBezTo>
                    <a:lnTo>
                      <a:pt x="564" y="933"/>
                    </a:lnTo>
                    <a:lnTo>
                      <a:pt x="564" y="933"/>
                    </a:lnTo>
                    <a:cubicBezTo>
                      <a:pt x="553" y="916"/>
                      <a:pt x="543" y="899"/>
                      <a:pt x="532" y="882"/>
                    </a:cubicBezTo>
                    <a:lnTo>
                      <a:pt x="532" y="882"/>
                    </a:lnTo>
                    <a:cubicBezTo>
                      <a:pt x="548" y="909"/>
                      <a:pt x="560" y="928"/>
                      <a:pt x="568" y="941"/>
                    </a:cubicBezTo>
                    <a:lnTo>
                      <a:pt x="568" y="941"/>
                    </a:lnTo>
                    <a:lnTo>
                      <a:pt x="861" y="1485"/>
                    </a:lnTo>
                    <a:cubicBezTo>
                      <a:pt x="846" y="1470"/>
                      <a:pt x="839" y="1467"/>
                      <a:pt x="835" y="1467"/>
                    </a:cubicBezTo>
                    <a:lnTo>
                      <a:pt x="835" y="1467"/>
                    </a:lnTo>
                    <a:cubicBezTo>
                      <a:pt x="940" y="1661"/>
                      <a:pt x="1002" y="1811"/>
                      <a:pt x="1135" y="2032"/>
                    </a:cubicBezTo>
                    <a:cubicBezTo>
                      <a:pt x="1146" y="2055"/>
                      <a:pt x="1148" y="2061"/>
                      <a:pt x="1146" y="2061"/>
                    </a:cubicBezTo>
                    <a:cubicBezTo>
                      <a:pt x="1143" y="2061"/>
                      <a:pt x="1135" y="2052"/>
                      <a:pt x="1130" y="2052"/>
                    </a:cubicBezTo>
                    <a:cubicBezTo>
                      <a:pt x="1119" y="2052"/>
                      <a:pt x="1126" y="2095"/>
                      <a:pt x="1244" y="2361"/>
                    </a:cubicBezTo>
                    <a:cubicBezTo>
                      <a:pt x="1316" y="2482"/>
                      <a:pt x="1346" y="2525"/>
                      <a:pt x="1352" y="2525"/>
                    </a:cubicBezTo>
                    <a:cubicBezTo>
                      <a:pt x="1369" y="2525"/>
                      <a:pt x="1221" y="2224"/>
                      <a:pt x="1247" y="2224"/>
                    </a:cubicBezTo>
                    <a:cubicBezTo>
                      <a:pt x="1257" y="2224"/>
                      <a:pt x="1287" y="2261"/>
                      <a:pt x="1354" y="2361"/>
                    </a:cubicBezTo>
                    <a:lnTo>
                      <a:pt x="1079" y="1867"/>
                    </a:lnTo>
                    <a:lnTo>
                      <a:pt x="1079" y="1867"/>
                    </a:lnTo>
                    <a:cubicBezTo>
                      <a:pt x="1041" y="1791"/>
                      <a:pt x="1002" y="1714"/>
                      <a:pt x="961" y="1635"/>
                    </a:cubicBezTo>
                    <a:lnTo>
                      <a:pt x="961" y="1635"/>
                    </a:lnTo>
                    <a:cubicBezTo>
                      <a:pt x="964" y="1639"/>
                      <a:pt x="967" y="1644"/>
                      <a:pt x="970" y="1649"/>
                    </a:cubicBezTo>
                    <a:cubicBezTo>
                      <a:pt x="967" y="1638"/>
                      <a:pt x="961" y="1625"/>
                      <a:pt x="955" y="1610"/>
                    </a:cubicBezTo>
                    <a:lnTo>
                      <a:pt x="955" y="1610"/>
                    </a:lnTo>
                    <a:cubicBezTo>
                      <a:pt x="992" y="1648"/>
                      <a:pt x="1080" y="1759"/>
                      <a:pt x="1080" y="1759"/>
                    </a:cubicBezTo>
                    <a:cubicBezTo>
                      <a:pt x="890" y="1475"/>
                      <a:pt x="947" y="1518"/>
                      <a:pt x="789" y="1287"/>
                    </a:cubicBezTo>
                    <a:lnTo>
                      <a:pt x="789" y="1287"/>
                    </a:lnTo>
                    <a:cubicBezTo>
                      <a:pt x="861" y="1418"/>
                      <a:pt x="923" y="1535"/>
                      <a:pt x="955" y="1610"/>
                    </a:cubicBezTo>
                    <a:lnTo>
                      <a:pt x="955" y="1610"/>
                    </a:lnTo>
                    <a:cubicBezTo>
                      <a:pt x="948" y="1603"/>
                      <a:pt x="944" y="1598"/>
                      <a:pt x="941" y="1597"/>
                    </a:cubicBezTo>
                    <a:lnTo>
                      <a:pt x="941" y="1597"/>
                    </a:lnTo>
                    <a:cubicBezTo>
                      <a:pt x="948" y="1610"/>
                      <a:pt x="955" y="1623"/>
                      <a:pt x="961" y="1635"/>
                    </a:cubicBezTo>
                    <a:lnTo>
                      <a:pt x="961" y="1635"/>
                    </a:lnTo>
                    <a:cubicBezTo>
                      <a:pt x="943" y="1608"/>
                      <a:pt x="938" y="1597"/>
                      <a:pt x="940" y="1597"/>
                    </a:cubicBezTo>
                    <a:lnTo>
                      <a:pt x="940" y="1597"/>
                    </a:lnTo>
                    <a:cubicBezTo>
                      <a:pt x="940" y="1597"/>
                      <a:pt x="941" y="1597"/>
                      <a:pt x="941" y="1597"/>
                    </a:cubicBezTo>
                    <a:lnTo>
                      <a:pt x="941" y="1597"/>
                    </a:lnTo>
                    <a:cubicBezTo>
                      <a:pt x="871" y="1462"/>
                      <a:pt x="794" y="1321"/>
                      <a:pt x="704" y="1167"/>
                    </a:cubicBezTo>
                    <a:lnTo>
                      <a:pt x="704" y="1167"/>
                    </a:lnTo>
                    <a:cubicBezTo>
                      <a:pt x="701" y="1163"/>
                      <a:pt x="699" y="1160"/>
                      <a:pt x="696" y="1156"/>
                    </a:cubicBezTo>
                    <a:cubicBezTo>
                      <a:pt x="694" y="1151"/>
                      <a:pt x="691" y="1146"/>
                      <a:pt x="688" y="1140"/>
                    </a:cubicBezTo>
                    <a:lnTo>
                      <a:pt x="688" y="1140"/>
                    </a:lnTo>
                    <a:cubicBezTo>
                      <a:pt x="694" y="1149"/>
                      <a:pt x="699" y="1158"/>
                      <a:pt x="704" y="1167"/>
                    </a:cubicBezTo>
                    <a:lnTo>
                      <a:pt x="704" y="1167"/>
                    </a:lnTo>
                    <a:cubicBezTo>
                      <a:pt x="738" y="1214"/>
                      <a:pt x="765" y="1254"/>
                      <a:pt x="789" y="1287"/>
                    </a:cubicBezTo>
                    <a:lnTo>
                      <a:pt x="789" y="1287"/>
                    </a:lnTo>
                    <a:cubicBezTo>
                      <a:pt x="773" y="1259"/>
                      <a:pt x="756" y="1230"/>
                      <a:pt x="739" y="1200"/>
                    </a:cubicBezTo>
                    <a:lnTo>
                      <a:pt x="739" y="1200"/>
                    </a:lnTo>
                    <a:cubicBezTo>
                      <a:pt x="892" y="1435"/>
                      <a:pt x="846" y="1329"/>
                      <a:pt x="1080" y="1704"/>
                    </a:cubicBezTo>
                    <a:cubicBezTo>
                      <a:pt x="882" y="1365"/>
                      <a:pt x="787" y="1216"/>
                      <a:pt x="650" y="1008"/>
                    </a:cubicBezTo>
                    <a:lnTo>
                      <a:pt x="650" y="1008"/>
                    </a:lnTo>
                    <a:cubicBezTo>
                      <a:pt x="651" y="1017"/>
                      <a:pt x="645" y="1022"/>
                      <a:pt x="643" y="1034"/>
                    </a:cubicBezTo>
                    <a:lnTo>
                      <a:pt x="643" y="1034"/>
                    </a:lnTo>
                    <a:cubicBezTo>
                      <a:pt x="615" y="986"/>
                      <a:pt x="587" y="938"/>
                      <a:pt x="559" y="892"/>
                    </a:cubicBezTo>
                    <a:lnTo>
                      <a:pt x="559" y="892"/>
                    </a:lnTo>
                    <a:cubicBezTo>
                      <a:pt x="597" y="963"/>
                      <a:pt x="643" y="1049"/>
                      <a:pt x="688" y="1140"/>
                    </a:cubicBezTo>
                    <a:lnTo>
                      <a:pt x="688" y="1140"/>
                    </a:lnTo>
                    <a:cubicBezTo>
                      <a:pt x="654" y="1082"/>
                      <a:pt x="618" y="1022"/>
                      <a:pt x="580" y="960"/>
                    </a:cubicBezTo>
                    <a:lnTo>
                      <a:pt x="580" y="960"/>
                    </a:lnTo>
                    <a:cubicBezTo>
                      <a:pt x="583" y="964"/>
                      <a:pt x="584" y="965"/>
                      <a:pt x="584" y="965"/>
                    </a:cubicBezTo>
                    <a:cubicBezTo>
                      <a:pt x="590" y="965"/>
                      <a:pt x="423" y="664"/>
                      <a:pt x="423" y="663"/>
                    </a:cubicBezTo>
                    <a:lnTo>
                      <a:pt x="423" y="663"/>
                    </a:lnTo>
                    <a:cubicBezTo>
                      <a:pt x="461" y="727"/>
                      <a:pt x="509" y="807"/>
                      <a:pt x="559" y="892"/>
                    </a:cubicBezTo>
                    <a:lnTo>
                      <a:pt x="559" y="892"/>
                    </a:lnTo>
                    <a:cubicBezTo>
                      <a:pt x="530" y="838"/>
                      <a:pt x="506" y="793"/>
                      <a:pt x="489" y="762"/>
                    </a:cubicBezTo>
                    <a:lnTo>
                      <a:pt x="489" y="762"/>
                    </a:lnTo>
                    <a:cubicBezTo>
                      <a:pt x="551" y="858"/>
                      <a:pt x="603" y="936"/>
                      <a:pt x="650" y="1008"/>
                    </a:cubicBezTo>
                    <a:lnTo>
                      <a:pt x="650" y="1008"/>
                    </a:lnTo>
                    <a:cubicBezTo>
                      <a:pt x="650" y="991"/>
                      <a:pt x="629" y="957"/>
                      <a:pt x="532" y="828"/>
                    </a:cubicBezTo>
                    <a:cubicBezTo>
                      <a:pt x="514" y="797"/>
                      <a:pt x="499" y="773"/>
                      <a:pt x="489" y="755"/>
                    </a:cubicBezTo>
                    <a:lnTo>
                      <a:pt x="489" y="755"/>
                    </a:lnTo>
                    <a:cubicBezTo>
                      <a:pt x="548" y="837"/>
                      <a:pt x="566" y="859"/>
                      <a:pt x="568" y="859"/>
                    </a:cubicBezTo>
                    <a:cubicBezTo>
                      <a:pt x="570" y="859"/>
                      <a:pt x="553" y="833"/>
                      <a:pt x="553" y="833"/>
                    </a:cubicBezTo>
                    <a:lnTo>
                      <a:pt x="553" y="833"/>
                    </a:lnTo>
                    <a:cubicBezTo>
                      <a:pt x="554" y="833"/>
                      <a:pt x="561" y="844"/>
                      <a:pt x="586" y="881"/>
                    </a:cubicBezTo>
                    <a:lnTo>
                      <a:pt x="586" y="881"/>
                    </a:lnTo>
                    <a:cubicBezTo>
                      <a:pt x="525" y="790"/>
                      <a:pt x="431" y="649"/>
                      <a:pt x="332" y="504"/>
                    </a:cubicBezTo>
                    <a:lnTo>
                      <a:pt x="332" y="504"/>
                    </a:lnTo>
                    <a:lnTo>
                      <a:pt x="408" y="637"/>
                    </a:lnTo>
                    <a:lnTo>
                      <a:pt x="408" y="637"/>
                    </a:lnTo>
                    <a:cubicBezTo>
                      <a:pt x="381" y="596"/>
                      <a:pt x="352" y="551"/>
                      <a:pt x="321" y="503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1" name="Google Shape;4751;p32"/>
              <p:cNvSpPr/>
              <p:nvPr/>
            </p:nvSpPr>
            <p:spPr>
              <a:xfrm>
                <a:off x="6360215" y="2715655"/>
                <a:ext cx="2048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166" h="384" extrusionOk="0">
                    <a:moveTo>
                      <a:pt x="1" y="0"/>
                    </a:moveTo>
                    <a:lnTo>
                      <a:pt x="56" y="164"/>
                    </a:lnTo>
                    <a:lnTo>
                      <a:pt x="165" y="38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2" name="Google Shape;4752;p32"/>
              <p:cNvSpPr/>
              <p:nvPr/>
            </p:nvSpPr>
            <p:spPr>
              <a:xfrm>
                <a:off x="6352811" y="2701064"/>
                <a:ext cx="2221" cy="505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413" extrusionOk="0">
                    <a:moveTo>
                      <a:pt x="1" y="0"/>
                    </a:moveTo>
                    <a:cubicBezTo>
                      <a:pt x="22" y="66"/>
                      <a:pt x="44" y="114"/>
                      <a:pt x="66" y="159"/>
                    </a:cubicBezTo>
                    <a:lnTo>
                      <a:pt x="66" y="159"/>
                    </a:lnTo>
                    <a:cubicBezTo>
                      <a:pt x="45" y="110"/>
                      <a:pt x="23" y="56"/>
                      <a:pt x="1" y="0"/>
                    </a:cubicBezTo>
                    <a:close/>
                    <a:moveTo>
                      <a:pt x="66" y="159"/>
                    </a:moveTo>
                    <a:cubicBezTo>
                      <a:pt x="106" y="252"/>
                      <a:pt x="141" y="328"/>
                      <a:pt x="161" y="372"/>
                    </a:cubicBezTo>
                    <a:lnTo>
                      <a:pt x="161" y="372"/>
                    </a:lnTo>
                    <a:cubicBezTo>
                      <a:pt x="129" y="280"/>
                      <a:pt x="98" y="223"/>
                      <a:pt x="66" y="159"/>
                    </a:cubicBezTo>
                    <a:close/>
                    <a:moveTo>
                      <a:pt x="161" y="372"/>
                    </a:moveTo>
                    <a:cubicBezTo>
                      <a:pt x="162" y="376"/>
                      <a:pt x="164" y="380"/>
                      <a:pt x="165" y="383"/>
                    </a:cubicBezTo>
                    <a:cubicBezTo>
                      <a:pt x="175" y="403"/>
                      <a:pt x="179" y="412"/>
                      <a:pt x="179" y="412"/>
                    </a:cubicBezTo>
                    <a:cubicBezTo>
                      <a:pt x="180" y="412"/>
                      <a:pt x="173" y="398"/>
                      <a:pt x="161" y="372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3" name="Google Shape;4753;p32"/>
              <p:cNvSpPr/>
              <p:nvPr/>
            </p:nvSpPr>
            <p:spPr>
              <a:xfrm>
                <a:off x="6361593" y="2716333"/>
                <a:ext cx="2011" cy="2668"/>
              </a:xfrm>
              <a:custGeom>
                <a:avLst/>
                <a:gdLst/>
                <a:ahLst/>
                <a:cxnLst/>
                <a:rect l="l" t="t" r="r" b="b"/>
                <a:pathLst>
                  <a:path w="163" h="21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9" y="49"/>
                      <a:pt x="86" y="87"/>
                      <a:pt x="113" y="118"/>
                    </a:cubicBezTo>
                    <a:lnTo>
                      <a:pt x="113" y="118"/>
                    </a:lnTo>
                    <a:lnTo>
                      <a:pt x="108" y="108"/>
                    </a:lnTo>
                    <a:lnTo>
                      <a:pt x="1" y="1"/>
                    </a:lnTo>
                    <a:close/>
                    <a:moveTo>
                      <a:pt x="113" y="118"/>
                    </a:moveTo>
                    <a:lnTo>
                      <a:pt x="163" y="218"/>
                    </a:lnTo>
                    <a:cubicBezTo>
                      <a:pt x="163" y="188"/>
                      <a:pt x="146" y="158"/>
                      <a:pt x="113" y="118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4" name="Google Shape;4754;p32"/>
              <p:cNvSpPr/>
              <p:nvPr/>
            </p:nvSpPr>
            <p:spPr>
              <a:xfrm>
                <a:off x="6349441" y="2698412"/>
                <a:ext cx="10882" cy="14884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216" extrusionOk="0">
                    <a:moveTo>
                      <a:pt x="55" y="0"/>
                    </a:moveTo>
                    <a:lnTo>
                      <a:pt x="55" y="0"/>
                    </a:lnTo>
                    <a:cubicBezTo>
                      <a:pt x="84" y="46"/>
                      <a:pt x="113" y="92"/>
                      <a:pt x="142" y="137"/>
                    </a:cubicBezTo>
                    <a:lnTo>
                      <a:pt x="142" y="137"/>
                    </a:lnTo>
                    <a:cubicBezTo>
                      <a:pt x="130" y="114"/>
                      <a:pt x="103" y="71"/>
                      <a:pt x="55" y="0"/>
                    </a:cubicBezTo>
                    <a:close/>
                    <a:moveTo>
                      <a:pt x="1" y="0"/>
                    </a:moveTo>
                    <a:lnTo>
                      <a:pt x="329" y="438"/>
                    </a:lnTo>
                    <a:cubicBezTo>
                      <a:pt x="323" y="425"/>
                      <a:pt x="322" y="420"/>
                      <a:pt x="324" y="420"/>
                    </a:cubicBezTo>
                    <a:cubicBezTo>
                      <a:pt x="325" y="420"/>
                      <a:pt x="328" y="422"/>
                      <a:pt x="331" y="424"/>
                    </a:cubicBezTo>
                    <a:lnTo>
                      <a:pt x="331" y="424"/>
                    </a:lnTo>
                    <a:cubicBezTo>
                      <a:pt x="268" y="331"/>
                      <a:pt x="205" y="235"/>
                      <a:pt x="142" y="137"/>
                    </a:cubicBezTo>
                    <a:lnTo>
                      <a:pt x="142" y="137"/>
                    </a:lnTo>
                    <a:cubicBezTo>
                      <a:pt x="151" y="153"/>
                      <a:pt x="152" y="159"/>
                      <a:pt x="150" y="159"/>
                    </a:cubicBezTo>
                    <a:cubicBezTo>
                      <a:pt x="137" y="159"/>
                      <a:pt x="36" y="35"/>
                      <a:pt x="1" y="0"/>
                    </a:cubicBezTo>
                    <a:close/>
                    <a:moveTo>
                      <a:pt x="329" y="438"/>
                    </a:moveTo>
                    <a:cubicBezTo>
                      <a:pt x="348" y="461"/>
                      <a:pt x="365" y="481"/>
                      <a:pt x="378" y="496"/>
                    </a:cubicBezTo>
                    <a:lnTo>
                      <a:pt x="378" y="496"/>
                    </a:lnTo>
                    <a:cubicBezTo>
                      <a:pt x="358" y="470"/>
                      <a:pt x="341" y="450"/>
                      <a:pt x="329" y="438"/>
                    </a:cubicBezTo>
                    <a:close/>
                    <a:moveTo>
                      <a:pt x="331" y="424"/>
                    </a:moveTo>
                    <a:lnTo>
                      <a:pt x="331" y="424"/>
                    </a:lnTo>
                    <a:cubicBezTo>
                      <a:pt x="349" y="451"/>
                      <a:pt x="367" y="477"/>
                      <a:pt x="384" y="503"/>
                    </a:cubicBezTo>
                    <a:lnTo>
                      <a:pt x="384" y="503"/>
                    </a:lnTo>
                    <a:cubicBezTo>
                      <a:pt x="382" y="501"/>
                      <a:pt x="380" y="499"/>
                      <a:pt x="378" y="496"/>
                    </a:cubicBezTo>
                    <a:lnTo>
                      <a:pt x="378" y="496"/>
                    </a:lnTo>
                    <a:cubicBezTo>
                      <a:pt x="382" y="501"/>
                      <a:pt x="385" y="506"/>
                      <a:pt x="389" y="511"/>
                    </a:cubicBezTo>
                    <a:lnTo>
                      <a:pt x="389" y="511"/>
                    </a:lnTo>
                    <a:cubicBezTo>
                      <a:pt x="388" y="508"/>
                      <a:pt x="386" y="506"/>
                      <a:pt x="384" y="503"/>
                    </a:cubicBezTo>
                    <a:lnTo>
                      <a:pt x="384" y="503"/>
                    </a:lnTo>
                    <a:cubicBezTo>
                      <a:pt x="421" y="547"/>
                      <a:pt x="437" y="563"/>
                      <a:pt x="439" y="563"/>
                    </a:cubicBezTo>
                    <a:cubicBezTo>
                      <a:pt x="446" y="563"/>
                      <a:pt x="358" y="448"/>
                      <a:pt x="331" y="424"/>
                    </a:cubicBezTo>
                    <a:close/>
                    <a:moveTo>
                      <a:pt x="389" y="511"/>
                    </a:moveTo>
                    <a:cubicBezTo>
                      <a:pt x="497" y="669"/>
                      <a:pt x="605" y="823"/>
                      <a:pt x="713" y="975"/>
                    </a:cubicBezTo>
                    <a:lnTo>
                      <a:pt x="713" y="975"/>
                    </a:lnTo>
                    <a:cubicBezTo>
                      <a:pt x="607" y="818"/>
                      <a:pt x="473" y="621"/>
                      <a:pt x="389" y="511"/>
                    </a:cubicBezTo>
                    <a:close/>
                    <a:moveTo>
                      <a:pt x="713" y="975"/>
                    </a:moveTo>
                    <a:lnTo>
                      <a:pt x="713" y="975"/>
                    </a:lnTo>
                    <a:cubicBezTo>
                      <a:pt x="804" y="1110"/>
                      <a:pt x="876" y="1216"/>
                      <a:pt x="881" y="1216"/>
                    </a:cubicBezTo>
                    <a:cubicBezTo>
                      <a:pt x="882" y="1216"/>
                      <a:pt x="881" y="1212"/>
                      <a:pt x="877" y="1205"/>
                    </a:cubicBezTo>
                    <a:cubicBezTo>
                      <a:pt x="822" y="1129"/>
                      <a:pt x="768" y="1052"/>
                      <a:pt x="713" y="97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5" name="Google Shape;4755;p32"/>
              <p:cNvSpPr/>
              <p:nvPr/>
            </p:nvSpPr>
            <p:spPr>
              <a:xfrm>
                <a:off x="6352811" y="2691776"/>
                <a:ext cx="16594" cy="30747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2512" extrusionOk="0">
                    <a:moveTo>
                      <a:pt x="55" y="986"/>
                    </a:moveTo>
                    <a:cubicBezTo>
                      <a:pt x="72" y="1008"/>
                      <a:pt x="89" y="1030"/>
                      <a:pt x="105" y="1052"/>
                    </a:cubicBezTo>
                    <a:lnTo>
                      <a:pt x="105" y="1052"/>
                    </a:lnTo>
                    <a:cubicBezTo>
                      <a:pt x="103" y="1048"/>
                      <a:pt x="102" y="1044"/>
                      <a:pt x="100" y="1040"/>
                    </a:cubicBezTo>
                    <a:lnTo>
                      <a:pt x="100" y="1040"/>
                    </a:lnTo>
                    <a:cubicBezTo>
                      <a:pt x="86" y="1023"/>
                      <a:pt x="71" y="1005"/>
                      <a:pt x="55" y="986"/>
                    </a:cubicBezTo>
                    <a:close/>
                    <a:moveTo>
                      <a:pt x="274" y="521"/>
                    </a:moveTo>
                    <a:lnTo>
                      <a:pt x="274" y="521"/>
                    </a:lnTo>
                    <a:cubicBezTo>
                      <a:pt x="287" y="621"/>
                      <a:pt x="299" y="766"/>
                      <a:pt x="322" y="1144"/>
                    </a:cubicBezTo>
                    <a:lnTo>
                      <a:pt x="322" y="1144"/>
                    </a:lnTo>
                    <a:cubicBezTo>
                      <a:pt x="313" y="1063"/>
                      <a:pt x="305" y="1005"/>
                      <a:pt x="299" y="960"/>
                    </a:cubicBezTo>
                    <a:lnTo>
                      <a:pt x="299" y="960"/>
                    </a:lnTo>
                    <a:cubicBezTo>
                      <a:pt x="289" y="862"/>
                      <a:pt x="283" y="823"/>
                      <a:pt x="281" y="823"/>
                    </a:cubicBezTo>
                    <a:lnTo>
                      <a:pt x="281" y="823"/>
                    </a:lnTo>
                    <a:cubicBezTo>
                      <a:pt x="275" y="762"/>
                      <a:pt x="274" y="703"/>
                      <a:pt x="274" y="521"/>
                    </a:cubicBezTo>
                    <a:close/>
                    <a:moveTo>
                      <a:pt x="110" y="1041"/>
                    </a:moveTo>
                    <a:lnTo>
                      <a:pt x="110" y="1041"/>
                    </a:lnTo>
                    <a:cubicBezTo>
                      <a:pt x="130" y="1051"/>
                      <a:pt x="146" y="1061"/>
                      <a:pt x="159" y="1069"/>
                    </a:cubicBezTo>
                    <a:lnTo>
                      <a:pt x="159" y="1069"/>
                    </a:lnTo>
                    <a:lnTo>
                      <a:pt x="220" y="1150"/>
                    </a:lnTo>
                    <a:lnTo>
                      <a:pt x="110" y="1041"/>
                    </a:lnTo>
                    <a:close/>
                    <a:moveTo>
                      <a:pt x="323" y="1200"/>
                    </a:moveTo>
                    <a:cubicBezTo>
                      <a:pt x="324" y="1201"/>
                      <a:pt x="325" y="1201"/>
                      <a:pt x="326" y="1202"/>
                    </a:cubicBezTo>
                    <a:lnTo>
                      <a:pt x="326" y="1202"/>
                    </a:lnTo>
                    <a:cubicBezTo>
                      <a:pt x="326" y="1205"/>
                      <a:pt x="326" y="1208"/>
                      <a:pt x="326" y="1211"/>
                    </a:cubicBezTo>
                    <a:lnTo>
                      <a:pt x="326" y="1211"/>
                    </a:lnTo>
                    <a:cubicBezTo>
                      <a:pt x="326" y="1210"/>
                      <a:pt x="325" y="1209"/>
                      <a:pt x="324" y="1209"/>
                    </a:cubicBezTo>
                    <a:lnTo>
                      <a:pt x="324" y="1209"/>
                    </a:lnTo>
                    <a:cubicBezTo>
                      <a:pt x="324" y="1206"/>
                      <a:pt x="324" y="1203"/>
                      <a:pt x="323" y="1200"/>
                    </a:cubicBezTo>
                    <a:close/>
                    <a:moveTo>
                      <a:pt x="331" y="1190"/>
                    </a:moveTo>
                    <a:cubicBezTo>
                      <a:pt x="332" y="1190"/>
                      <a:pt x="334" y="1198"/>
                      <a:pt x="336" y="1213"/>
                    </a:cubicBezTo>
                    <a:lnTo>
                      <a:pt x="336" y="1213"/>
                    </a:lnTo>
                    <a:cubicBezTo>
                      <a:pt x="334" y="1211"/>
                      <a:pt x="332" y="1208"/>
                      <a:pt x="329" y="1206"/>
                    </a:cubicBezTo>
                    <a:lnTo>
                      <a:pt x="329" y="1206"/>
                    </a:lnTo>
                    <a:cubicBezTo>
                      <a:pt x="330" y="1209"/>
                      <a:pt x="330" y="1212"/>
                      <a:pt x="330" y="1216"/>
                    </a:cubicBezTo>
                    <a:lnTo>
                      <a:pt x="330" y="1216"/>
                    </a:lnTo>
                    <a:cubicBezTo>
                      <a:pt x="330" y="1216"/>
                      <a:pt x="330" y="1215"/>
                      <a:pt x="330" y="1215"/>
                    </a:cubicBezTo>
                    <a:lnTo>
                      <a:pt x="330" y="1215"/>
                    </a:lnTo>
                    <a:cubicBezTo>
                      <a:pt x="330" y="1212"/>
                      <a:pt x="329" y="1209"/>
                      <a:pt x="329" y="1206"/>
                    </a:cubicBezTo>
                    <a:lnTo>
                      <a:pt x="329" y="1206"/>
                    </a:lnTo>
                    <a:cubicBezTo>
                      <a:pt x="329" y="1206"/>
                      <a:pt x="329" y="1206"/>
                      <a:pt x="329" y="1206"/>
                    </a:cubicBezTo>
                    <a:lnTo>
                      <a:pt x="329" y="1206"/>
                    </a:lnTo>
                    <a:cubicBezTo>
                      <a:pt x="329" y="1206"/>
                      <a:pt x="329" y="1205"/>
                      <a:pt x="329" y="1205"/>
                    </a:cubicBezTo>
                    <a:lnTo>
                      <a:pt x="329" y="1205"/>
                    </a:lnTo>
                    <a:lnTo>
                      <a:pt x="329" y="1205"/>
                    </a:lnTo>
                    <a:lnTo>
                      <a:pt x="329" y="1205"/>
                    </a:lnTo>
                    <a:lnTo>
                      <a:pt x="329" y="1206"/>
                    </a:lnTo>
                    <a:lnTo>
                      <a:pt x="329" y="1206"/>
                    </a:lnTo>
                    <a:cubicBezTo>
                      <a:pt x="329" y="1206"/>
                      <a:pt x="329" y="1206"/>
                      <a:pt x="329" y="1206"/>
                    </a:cubicBezTo>
                    <a:lnTo>
                      <a:pt x="329" y="1206"/>
                    </a:lnTo>
                    <a:cubicBezTo>
                      <a:pt x="329" y="1209"/>
                      <a:pt x="329" y="1211"/>
                      <a:pt x="329" y="1214"/>
                    </a:cubicBezTo>
                    <a:lnTo>
                      <a:pt x="329" y="1214"/>
                    </a:lnTo>
                    <a:cubicBezTo>
                      <a:pt x="329" y="1214"/>
                      <a:pt x="329" y="1214"/>
                      <a:pt x="329" y="1214"/>
                    </a:cubicBezTo>
                    <a:lnTo>
                      <a:pt x="329" y="1214"/>
                    </a:lnTo>
                    <a:cubicBezTo>
                      <a:pt x="329" y="1212"/>
                      <a:pt x="329" y="1209"/>
                      <a:pt x="329" y="1206"/>
                    </a:cubicBezTo>
                    <a:lnTo>
                      <a:pt x="329" y="1206"/>
                    </a:lnTo>
                    <a:cubicBezTo>
                      <a:pt x="329" y="1206"/>
                      <a:pt x="329" y="1206"/>
                      <a:pt x="329" y="1206"/>
                    </a:cubicBezTo>
                    <a:lnTo>
                      <a:pt x="329" y="1206"/>
                    </a:lnTo>
                    <a:cubicBezTo>
                      <a:pt x="329" y="1206"/>
                      <a:pt x="329" y="1205"/>
                      <a:pt x="329" y="1205"/>
                    </a:cubicBezTo>
                    <a:lnTo>
                      <a:pt x="329" y="1205"/>
                    </a:lnTo>
                    <a:lnTo>
                      <a:pt x="329" y="1205"/>
                    </a:lnTo>
                    <a:lnTo>
                      <a:pt x="329" y="1205"/>
                    </a:lnTo>
                    <a:lnTo>
                      <a:pt x="329" y="1205"/>
                    </a:lnTo>
                    <a:cubicBezTo>
                      <a:pt x="329" y="1195"/>
                      <a:pt x="330" y="1190"/>
                      <a:pt x="331" y="1190"/>
                    </a:cubicBezTo>
                    <a:close/>
                    <a:moveTo>
                      <a:pt x="329" y="1251"/>
                    </a:moveTo>
                    <a:cubicBezTo>
                      <a:pt x="329" y="1254"/>
                      <a:pt x="329" y="1257"/>
                      <a:pt x="329" y="1260"/>
                    </a:cubicBezTo>
                    <a:cubicBezTo>
                      <a:pt x="329" y="1258"/>
                      <a:pt x="329" y="1255"/>
                      <a:pt x="328" y="1253"/>
                    </a:cubicBezTo>
                    <a:lnTo>
                      <a:pt x="328" y="1253"/>
                    </a:lnTo>
                    <a:cubicBezTo>
                      <a:pt x="329" y="1252"/>
                      <a:pt x="329" y="1251"/>
                      <a:pt x="329" y="1251"/>
                    </a:cubicBezTo>
                    <a:close/>
                    <a:moveTo>
                      <a:pt x="220" y="1150"/>
                    </a:moveTo>
                    <a:lnTo>
                      <a:pt x="318" y="1282"/>
                    </a:lnTo>
                    <a:lnTo>
                      <a:pt x="318" y="1282"/>
                    </a:lnTo>
                    <a:cubicBezTo>
                      <a:pt x="318" y="1285"/>
                      <a:pt x="319" y="1288"/>
                      <a:pt x="319" y="1291"/>
                    </a:cubicBezTo>
                    <a:lnTo>
                      <a:pt x="319" y="1291"/>
                    </a:lnTo>
                    <a:cubicBezTo>
                      <a:pt x="296" y="1258"/>
                      <a:pt x="264" y="1212"/>
                      <a:pt x="220" y="1150"/>
                    </a:cubicBezTo>
                    <a:close/>
                    <a:moveTo>
                      <a:pt x="329" y="1206"/>
                    </a:moveTo>
                    <a:cubicBezTo>
                      <a:pt x="329" y="1206"/>
                      <a:pt x="329" y="1206"/>
                      <a:pt x="329" y="1206"/>
                    </a:cubicBezTo>
                    <a:lnTo>
                      <a:pt x="329" y="1206"/>
                    </a:lnTo>
                    <a:lnTo>
                      <a:pt x="330" y="1215"/>
                    </a:lnTo>
                    <a:lnTo>
                      <a:pt x="330" y="1215"/>
                    </a:lnTo>
                    <a:cubicBezTo>
                      <a:pt x="330" y="1215"/>
                      <a:pt x="330" y="1215"/>
                      <a:pt x="330" y="1215"/>
                    </a:cubicBezTo>
                    <a:lnTo>
                      <a:pt x="330" y="1215"/>
                    </a:lnTo>
                    <a:lnTo>
                      <a:pt x="335" y="1293"/>
                    </a:lnTo>
                    <a:lnTo>
                      <a:pt x="335" y="1293"/>
                    </a:lnTo>
                    <a:cubicBezTo>
                      <a:pt x="333" y="1291"/>
                      <a:pt x="332" y="1289"/>
                      <a:pt x="331" y="1288"/>
                    </a:cubicBezTo>
                    <a:lnTo>
                      <a:pt x="331" y="1288"/>
                    </a:lnTo>
                    <a:cubicBezTo>
                      <a:pt x="330" y="1263"/>
                      <a:pt x="329" y="1239"/>
                      <a:pt x="329" y="1214"/>
                    </a:cubicBezTo>
                    <a:lnTo>
                      <a:pt x="329" y="1214"/>
                    </a:lnTo>
                    <a:cubicBezTo>
                      <a:pt x="329" y="1215"/>
                      <a:pt x="330" y="1215"/>
                      <a:pt x="330" y="1215"/>
                    </a:cubicBezTo>
                    <a:lnTo>
                      <a:pt x="330" y="1215"/>
                    </a:lnTo>
                    <a:lnTo>
                      <a:pt x="329" y="1206"/>
                    </a:lnTo>
                    <a:close/>
                    <a:moveTo>
                      <a:pt x="484" y="1371"/>
                    </a:moveTo>
                    <a:cubicBezTo>
                      <a:pt x="492" y="1382"/>
                      <a:pt x="497" y="1388"/>
                      <a:pt x="498" y="1388"/>
                    </a:cubicBezTo>
                    <a:cubicBezTo>
                      <a:pt x="498" y="1388"/>
                      <a:pt x="494" y="1383"/>
                      <a:pt x="484" y="1371"/>
                    </a:cubicBezTo>
                    <a:close/>
                    <a:moveTo>
                      <a:pt x="432" y="1420"/>
                    </a:moveTo>
                    <a:cubicBezTo>
                      <a:pt x="474" y="1472"/>
                      <a:pt x="531" y="1542"/>
                      <a:pt x="580" y="1605"/>
                    </a:cubicBezTo>
                    <a:lnTo>
                      <a:pt x="580" y="1605"/>
                    </a:lnTo>
                    <a:cubicBezTo>
                      <a:pt x="534" y="1550"/>
                      <a:pt x="484" y="1487"/>
                      <a:pt x="432" y="1420"/>
                    </a:cubicBezTo>
                    <a:close/>
                    <a:moveTo>
                      <a:pt x="363" y="1751"/>
                    </a:moveTo>
                    <a:cubicBezTo>
                      <a:pt x="366" y="1762"/>
                      <a:pt x="368" y="1775"/>
                      <a:pt x="371" y="1790"/>
                    </a:cubicBezTo>
                    <a:lnTo>
                      <a:pt x="371" y="1790"/>
                    </a:lnTo>
                    <a:cubicBezTo>
                      <a:pt x="371" y="1795"/>
                      <a:pt x="372" y="1800"/>
                      <a:pt x="372" y="1804"/>
                    </a:cubicBezTo>
                    <a:lnTo>
                      <a:pt x="372" y="1804"/>
                    </a:lnTo>
                    <a:cubicBezTo>
                      <a:pt x="370" y="1801"/>
                      <a:pt x="368" y="1798"/>
                      <a:pt x="366" y="1795"/>
                    </a:cubicBezTo>
                    <a:lnTo>
                      <a:pt x="366" y="1795"/>
                    </a:lnTo>
                    <a:lnTo>
                      <a:pt x="363" y="1751"/>
                    </a:lnTo>
                    <a:close/>
                    <a:moveTo>
                      <a:pt x="384" y="1860"/>
                    </a:moveTo>
                    <a:cubicBezTo>
                      <a:pt x="384" y="1861"/>
                      <a:pt x="384" y="1861"/>
                      <a:pt x="384" y="1862"/>
                    </a:cubicBezTo>
                    <a:lnTo>
                      <a:pt x="384" y="1862"/>
                    </a:lnTo>
                    <a:cubicBezTo>
                      <a:pt x="384" y="1862"/>
                      <a:pt x="384" y="1862"/>
                      <a:pt x="384" y="1862"/>
                    </a:cubicBezTo>
                    <a:cubicBezTo>
                      <a:pt x="384" y="1862"/>
                      <a:pt x="384" y="1861"/>
                      <a:pt x="384" y="1860"/>
                    </a:cubicBezTo>
                    <a:close/>
                    <a:moveTo>
                      <a:pt x="379" y="2001"/>
                    </a:moveTo>
                    <a:lnTo>
                      <a:pt x="384" y="2082"/>
                    </a:lnTo>
                    <a:lnTo>
                      <a:pt x="384" y="2027"/>
                    </a:lnTo>
                    <a:cubicBezTo>
                      <a:pt x="382" y="2018"/>
                      <a:pt x="380" y="2010"/>
                      <a:pt x="379" y="2001"/>
                    </a:cubicBezTo>
                    <a:close/>
                    <a:moveTo>
                      <a:pt x="870" y="1997"/>
                    </a:moveTo>
                    <a:lnTo>
                      <a:pt x="870" y="1997"/>
                    </a:lnTo>
                    <a:cubicBezTo>
                      <a:pt x="888" y="2022"/>
                      <a:pt x="908" y="2050"/>
                      <a:pt x="932" y="2082"/>
                    </a:cubicBezTo>
                    <a:cubicBezTo>
                      <a:pt x="911" y="2053"/>
                      <a:pt x="890" y="2025"/>
                      <a:pt x="870" y="1997"/>
                    </a:cubicBezTo>
                    <a:close/>
                    <a:moveTo>
                      <a:pt x="1061" y="2012"/>
                    </a:moveTo>
                    <a:cubicBezTo>
                      <a:pt x="1114" y="2062"/>
                      <a:pt x="1163" y="2105"/>
                      <a:pt x="1205" y="2136"/>
                    </a:cubicBezTo>
                    <a:cubicBezTo>
                      <a:pt x="1150" y="2089"/>
                      <a:pt x="1103" y="2048"/>
                      <a:pt x="1061" y="2012"/>
                    </a:cubicBezTo>
                    <a:close/>
                    <a:moveTo>
                      <a:pt x="329" y="0"/>
                    </a:moveTo>
                    <a:cubicBezTo>
                      <a:pt x="329" y="491"/>
                      <a:pt x="275" y="276"/>
                      <a:pt x="274" y="491"/>
                    </a:cubicBezTo>
                    <a:lnTo>
                      <a:pt x="274" y="491"/>
                    </a:lnTo>
                    <a:cubicBezTo>
                      <a:pt x="274" y="474"/>
                      <a:pt x="274" y="457"/>
                      <a:pt x="274" y="438"/>
                    </a:cubicBezTo>
                    <a:cubicBezTo>
                      <a:pt x="274" y="458"/>
                      <a:pt x="274" y="476"/>
                      <a:pt x="274" y="493"/>
                    </a:cubicBezTo>
                    <a:lnTo>
                      <a:pt x="220" y="110"/>
                    </a:lnTo>
                    <a:lnTo>
                      <a:pt x="220" y="110"/>
                    </a:lnTo>
                    <a:cubicBezTo>
                      <a:pt x="247" y="356"/>
                      <a:pt x="261" y="411"/>
                      <a:pt x="274" y="521"/>
                    </a:cubicBezTo>
                    <a:lnTo>
                      <a:pt x="274" y="521"/>
                    </a:lnTo>
                    <a:cubicBezTo>
                      <a:pt x="274" y="706"/>
                      <a:pt x="274" y="747"/>
                      <a:pt x="274" y="747"/>
                    </a:cubicBezTo>
                    <a:cubicBezTo>
                      <a:pt x="274" y="753"/>
                      <a:pt x="274" y="759"/>
                      <a:pt x="274" y="767"/>
                    </a:cubicBezTo>
                    <a:cubicBezTo>
                      <a:pt x="220" y="219"/>
                      <a:pt x="274" y="712"/>
                      <a:pt x="165" y="55"/>
                    </a:cubicBezTo>
                    <a:lnTo>
                      <a:pt x="165" y="55"/>
                    </a:lnTo>
                    <a:lnTo>
                      <a:pt x="252" y="884"/>
                    </a:lnTo>
                    <a:lnTo>
                      <a:pt x="252" y="884"/>
                    </a:lnTo>
                    <a:cubicBezTo>
                      <a:pt x="242" y="861"/>
                      <a:pt x="236" y="847"/>
                      <a:pt x="234" y="847"/>
                    </a:cubicBezTo>
                    <a:lnTo>
                      <a:pt x="234" y="847"/>
                    </a:lnTo>
                    <a:cubicBezTo>
                      <a:pt x="230" y="847"/>
                      <a:pt x="243" y="910"/>
                      <a:pt x="274" y="1096"/>
                    </a:cubicBezTo>
                    <a:lnTo>
                      <a:pt x="252" y="884"/>
                    </a:lnTo>
                    <a:lnTo>
                      <a:pt x="252" y="884"/>
                    </a:lnTo>
                    <a:cubicBezTo>
                      <a:pt x="258" y="897"/>
                      <a:pt x="265" y="914"/>
                      <a:pt x="274" y="931"/>
                    </a:cubicBezTo>
                    <a:cubicBezTo>
                      <a:pt x="274" y="931"/>
                      <a:pt x="288" y="1036"/>
                      <a:pt x="306" y="1182"/>
                    </a:cubicBezTo>
                    <a:lnTo>
                      <a:pt x="306" y="1182"/>
                    </a:lnTo>
                    <a:cubicBezTo>
                      <a:pt x="296" y="1172"/>
                      <a:pt x="285" y="1162"/>
                      <a:pt x="274" y="1150"/>
                    </a:cubicBezTo>
                    <a:lnTo>
                      <a:pt x="274" y="1150"/>
                    </a:lnTo>
                    <a:cubicBezTo>
                      <a:pt x="285" y="1163"/>
                      <a:pt x="296" y="1176"/>
                      <a:pt x="307" y="1188"/>
                    </a:cubicBezTo>
                    <a:lnTo>
                      <a:pt x="307" y="1188"/>
                    </a:lnTo>
                    <a:cubicBezTo>
                      <a:pt x="307" y="1186"/>
                      <a:pt x="306" y="1184"/>
                      <a:pt x="306" y="1182"/>
                    </a:cubicBezTo>
                    <a:lnTo>
                      <a:pt x="306" y="1182"/>
                    </a:lnTo>
                    <a:cubicBezTo>
                      <a:pt x="307" y="1183"/>
                      <a:pt x="307" y="1183"/>
                      <a:pt x="307" y="1184"/>
                    </a:cubicBezTo>
                    <a:lnTo>
                      <a:pt x="307" y="1184"/>
                    </a:lnTo>
                    <a:cubicBezTo>
                      <a:pt x="308" y="1186"/>
                      <a:pt x="308" y="1188"/>
                      <a:pt x="308" y="1190"/>
                    </a:cubicBezTo>
                    <a:lnTo>
                      <a:pt x="308" y="1190"/>
                    </a:lnTo>
                    <a:cubicBezTo>
                      <a:pt x="308" y="1189"/>
                      <a:pt x="307" y="1189"/>
                      <a:pt x="307" y="1188"/>
                    </a:cubicBezTo>
                    <a:lnTo>
                      <a:pt x="307" y="1188"/>
                    </a:lnTo>
                    <a:cubicBezTo>
                      <a:pt x="310" y="1214"/>
                      <a:pt x="313" y="1241"/>
                      <a:pt x="317" y="1269"/>
                    </a:cubicBezTo>
                    <a:lnTo>
                      <a:pt x="317" y="1269"/>
                    </a:lnTo>
                    <a:cubicBezTo>
                      <a:pt x="273" y="1210"/>
                      <a:pt x="229" y="1149"/>
                      <a:pt x="186" y="1089"/>
                    </a:cubicBezTo>
                    <a:lnTo>
                      <a:pt x="186" y="1089"/>
                    </a:lnTo>
                    <a:cubicBezTo>
                      <a:pt x="186" y="1090"/>
                      <a:pt x="186" y="1090"/>
                      <a:pt x="186" y="1090"/>
                    </a:cubicBezTo>
                    <a:cubicBezTo>
                      <a:pt x="186" y="1090"/>
                      <a:pt x="186" y="1090"/>
                      <a:pt x="185" y="1089"/>
                    </a:cubicBezTo>
                    <a:lnTo>
                      <a:pt x="185" y="1089"/>
                    </a:lnTo>
                    <a:cubicBezTo>
                      <a:pt x="120" y="997"/>
                      <a:pt x="57" y="906"/>
                      <a:pt x="1" y="822"/>
                    </a:cubicBezTo>
                    <a:lnTo>
                      <a:pt x="1" y="822"/>
                    </a:lnTo>
                    <a:cubicBezTo>
                      <a:pt x="55" y="904"/>
                      <a:pt x="42" y="904"/>
                      <a:pt x="28" y="904"/>
                    </a:cubicBezTo>
                    <a:cubicBezTo>
                      <a:pt x="14" y="904"/>
                      <a:pt x="1" y="904"/>
                      <a:pt x="55" y="986"/>
                    </a:cubicBezTo>
                    <a:cubicBezTo>
                      <a:pt x="55" y="986"/>
                      <a:pt x="55" y="986"/>
                      <a:pt x="55" y="986"/>
                    </a:cubicBezTo>
                    <a:lnTo>
                      <a:pt x="55" y="986"/>
                    </a:lnTo>
                    <a:lnTo>
                      <a:pt x="94" y="1025"/>
                    </a:lnTo>
                    <a:lnTo>
                      <a:pt x="94" y="1025"/>
                    </a:lnTo>
                    <a:cubicBezTo>
                      <a:pt x="81" y="995"/>
                      <a:pt x="69" y="964"/>
                      <a:pt x="55" y="931"/>
                    </a:cubicBezTo>
                    <a:lnTo>
                      <a:pt x="55" y="931"/>
                    </a:lnTo>
                    <a:lnTo>
                      <a:pt x="110" y="1041"/>
                    </a:lnTo>
                    <a:lnTo>
                      <a:pt x="94" y="1025"/>
                    </a:lnTo>
                    <a:lnTo>
                      <a:pt x="94" y="1025"/>
                    </a:lnTo>
                    <a:cubicBezTo>
                      <a:pt x="96" y="1030"/>
                      <a:pt x="98" y="1035"/>
                      <a:pt x="100" y="1040"/>
                    </a:cubicBezTo>
                    <a:lnTo>
                      <a:pt x="100" y="1040"/>
                    </a:lnTo>
                    <a:cubicBezTo>
                      <a:pt x="197" y="1158"/>
                      <a:pt x="277" y="1256"/>
                      <a:pt x="321" y="1310"/>
                    </a:cubicBezTo>
                    <a:lnTo>
                      <a:pt x="321" y="1310"/>
                    </a:lnTo>
                    <a:cubicBezTo>
                      <a:pt x="321" y="1304"/>
                      <a:pt x="320" y="1297"/>
                      <a:pt x="319" y="1291"/>
                    </a:cubicBezTo>
                    <a:lnTo>
                      <a:pt x="319" y="1291"/>
                    </a:lnTo>
                    <a:cubicBezTo>
                      <a:pt x="324" y="1297"/>
                      <a:pt x="328" y="1303"/>
                      <a:pt x="332" y="1309"/>
                    </a:cubicBezTo>
                    <a:lnTo>
                      <a:pt x="332" y="1309"/>
                    </a:lnTo>
                    <a:cubicBezTo>
                      <a:pt x="331" y="1305"/>
                      <a:pt x="331" y="1302"/>
                      <a:pt x="331" y="1299"/>
                    </a:cubicBezTo>
                    <a:lnTo>
                      <a:pt x="331" y="1299"/>
                    </a:lnTo>
                    <a:lnTo>
                      <a:pt x="335" y="1305"/>
                    </a:lnTo>
                    <a:lnTo>
                      <a:pt x="336" y="1315"/>
                    </a:lnTo>
                    <a:lnTo>
                      <a:pt x="336" y="1315"/>
                    </a:lnTo>
                    <a:cubicBezTo>
                      <a:pt x="335" y="1313"/>
                      <a:pt x="333" y="1311"/>
                      <a:pt x="332" y="1309"/>
                    </a:cubicBezTo>
                    <a:lnTo>
                      <a:pt x="332" y="1309"/>
                    </a:lnTo>
                    <a:cubicBezTo>
                      <a:pt x="332" y="1313"/>
                      <a:pt x="332" y="1318"/>
                      <a:pt x="332" y="1323"/>
                    </a:cubicBezTo>
                    <a:lnTo>
                      <a:pt x="332" y="1323"/>
                    </a:lnTo>
                    <a:cubicBezTo>
                      <a:pt x="334" y="1325"/>
                      <a:pt x="335" y="1327"/>
                      <a:pt x="337" y="1328"/>
                    </a:cubicBezTo>
                    <a:lnTo>
                      <a:pt x="337" y="1328"/>
                    </a:lnTo>
                    <a:lnTo>
                      <a:pt x="336" y="1315"/>
                    </a:lnTo>
                    <a:lnTo>
                      <a:pt x="336" y="1315"/>
                    </a:lnTo>
                    <a:cubicBezTo>
                      <a:pt x="337" y="1316"/>
                      <a:pt x="337" y="1317"/>
                      <a:pt x="338" y="1318"/>
                    </a:cubicBezTo>
                    <a:lnTo>
                      <a:pt x="338" y="1318"/>
                    </a:lnTo>
                    <a:lnTo>
                      <a:pt x="339" y="1331"/>
                    </a:lnTo>
                    <a:lnTo>
                      <a:pt x="339" y="1331"/>
                    </a:lnTo>
                    <a:cubicBezTo>
                      <a:pt x="338" y="1330"/>
                      <a:pt x="337" y="1329"/>
                      <a:pt x="337" y="1328"/>
                    </a:cubicBezTo>
                    <a:lnTo>
                      <a:pt x="337" y="1328"/>
                    </a:lnTo>
                    <a:lnTo>
                      <a:pt x="338" y="1344"/>
                    </a:lnTo>
                    <a:lnTo>
                      <a:pt x="338" y="1344"/>
                    </a:lnTo>
                    <a:cubicBezTo>
                      <a:pt x="336" y="1342"/>
                      <a:pt x="335" y="1340"/>
                      <a:pt x="333" y="1338"/>
                    </a:cubicBezTo>
                    <a:lnTo>
                      <a:pt x="333" y="1338"/>
                    </a:lnTo>
                    <a:cubicBezTo>
                      <a:pt x="337" y="1409"/>
                      <a:pt x="343" y="1480"/>
                      <a:pt x="350" y="1547"/>
                    </a:cubicBezTo>
                    <a:lnTo>
                      <a:pt x="350" y="1547"/>
                    </a:lnTo>
                    <a:lnTo>
                      <a:pt x="338" y="1344"/>
                    </a:lnTo>
                    <a:lnTo>
                      <a:pt x="338" y="1344"/>
                    </a:lnTo>
                    <a:cubicBezTo>
                      <a:pt x="339" y="1344"/>
                      <a:pt x="339" y="1345"/>
                      <a:pt x="340" y="1346"/>
                    </a:cubicBezTo>
                    <a:lnTo>
                      <a:pt x="340" y="1346"/>
                    </a:lnTo>
                    <a:lnTo>
                      <a:pt x="367" y="1692"/>
                    </a:lnTo>
                    <a:lnTo>
                      <a:pt x="367" y="1692"/>
                    </a:lnTo>
                    <a:cubicBezTo>
                      <a:pt x="361" y="1646"/>
                      <a:pt x="356" y="1597"/>
                      <a:pt x="350" y="1547"/>
                    </a:cubicBezTo>
                    <a:lnTo>
                      <a:pt x="350" y="1547"/>
                    </a:lnTo>
                    <a:lnTo>
                      <a:pt x="354" y="1611"/>
                    </a:lnTo>
                    <a:lnTo>
                      <a:pt x="354" y="1611"/>
                    </a:lnTo>
                    <a:cubicBezTo>
                      <a:pt x="345" y="1516"/>
                      <a:pt x="334" y="1417"/>
                      <a:pt x="323" y="1326"/>
                    </a:cubicBezTo>
                    <a:lnTo>
                      <a:pt x="323" y="1326"/>
                    </a:lnTo>
                    <a:cubicBezTo>
                      <a:pt x="327" y="1330"/>
                      <a:pt x="330" y="1334"/>
                      <a:pt x="333" y="1338"/>
                    </a:cubicBezTo>
                    <a:lnTo>
                      <a:pt x="333" y="1338"/>
                    </a:lnTo>
                    <a:cubicBezTo>
                      <a:pt x="333" y="1333"/>
                      <a:pt x="332" y="1328"/>
                      <a:pt x="332" y="1323"/>
                    </a:cubicBezTo>
                    <a:lnTo>
                      <a:pt x="332" y="1323"/>
                    </a:lnTo>
                    <a:cubicBezTo>
                      <a:pt x="329" y="1319"/>
                      <a:pt x="325" y="1314"/>
                      <a:pt x="321" y="1310"/>
                    </a:cubicBezTo>
                    <a:lnTo>
                      <a:pt x="321" y="1310"/>
                    </a:lnTo>
                    <a:cubicBezTo>
                      <a:pt x="322" y="1315"/>
                      <a:pt x="323" y="1321"/>
                      <a:pt x="323" y="1326"/>
                    </a:cubicBezTo>
                    <a:lnTo>
                      <a:pt x="323" y="1326"/>
                    </a:lnTo>
                    <a:cubicBezTo>
                      <a:pt x="253" y="1240"/>
                      <a:pt x="180" y="1150"/>
                      <a:pt x="105" y="1052"/>
                    </a:cubicBezTo>
                    <a:lnTo>
                      <a:pt x="105" y="1052"/>
                    </a:lnTo>
                    <a:cubicBezTo>
                      <a:pt x="237" y="1373"/>
                      <a:pt x="315" y="1571"/>
                      <a:pt x="359" y="1689"/>
                    </a:cubicBezTo>
                    <a:lnTo>
                      <a:pt x="359" y="1689"/>
                    </a:lnTo>
                    <a:lnTo>
                      <a:pt x="354" y="1611"/>
                    </a:lnTo>
                    <a:lnTo>
                      <a:pt x="354" y="1611"/>
                    </a:lnTo>
                    <a:cubicBezTo>
                      <a:pt x="357" y="1641"/>
                      <a:pt x="360" y="1670"/>
                      <a:pt x="363" y="1699"/>
                    </a:cubicBezTo>
                    <a:lnTo>
                      <a:pt x="363" y="1699"/>
                    </a:lnTo>
                    <a:cubicBezTo>
                      <a:pt x="362" y="1696"/>
                      <a:pt x="361" y="1693"/>
                      <a:pt x="359" y="1689"/>
                    </a:cubicBezTo>
                    <a:lnTo>
                      <a:pt x="359" y="1689"/>
                    </a:lnTo>
                    <a:lnTo>
                      <a:pt x="363" y="1751"/>
                    </a:lnTo>
                    <a:lnTo>
                      <a:pt x="363" y="1751"/>
                    </a:lnTo>
                    <a:cubicBezTo>
                      <a:pt x="355" y="1714"/>
                      <a:pt x="349" y="1698"/>
                      <a:pt x="346" y="1698"/>
                    </a:cubicBezTo>
                    <a:lnTo>
                      <a:pt x="346" y="1698"/>
                    </a:lnTo>
                    <a:cubicBezTo>
                      <a:pt x="337" y="1698"/>
                      <a:pt x="348" y="1836"/>
                      <a:pt x="379" y="2001"/>
                    </a:cubicBezTo>
                    <a:lnTo>
                      <a:pt x="379" y="2001"/>
                    </a:lnTo>
                    <a:lnTo>
                      <a:pt x="368" y="1825"/>
                    </a:lnTo>
                    <a:lnTo>
                      <a:pt x="368" y="1825"/>
                    </a:lnTo>
                    <a:cubicBezTo>
                      <a:pt x="370" y="1830"/>
                      <a:pt x="372" y="1836"/>
                      <a:pt x="375" y="1842"/>
                    </a:cubicBezTo>
                    <a:lnTo>
                      <a:pt x="375" y="1842"/>
                    </a:lnTo>
                    <a:cubicBezTo>
                      <a:pt x="374" y="1830"/>
                      <a:pt x="373" y="1817"/>
                      <a:pt x="372" y="1804"/>
                    </a:cubicBezTo>
                    <a:lnTo>
                      <a:pt x="372" y="1804"/>
                    </a:lnTo>
                    <a:cubicBezTo>
                      <a:pt x="373" y="1806"/>
                      <a:pt x="374" y="1807"/>
                      <a:pt x="374" y="1808"/>
                    </a:cubicBezTo>
                    <a:lnTo>
                      <a:pt x="374" y="1808"/>
                    </a:lnTo>
                    <a:cubicBezTo>
                      <a:pt x="375" y="1811"/>
                      <a:pt x="376" y="1815"/>
                      <a:pt x="376" y="1818"/>
                    </a:cubicBezTo>
                    <a:lnTo>
                      <a:pt x="376" y="1818"/>
                    </a:lnTo>
                    <a:lnTo>
                      <a:pt x="379" y="1850"/>
                    </a:lnTo>
                    <a:lnTo>
                      <a:pt x="379" y="1850"/>
                    </a:lnTo>
                    <a:cubicBezTo>
                      <a:pt x="378" y="1848"/>
                      <a:pt x="376" y="1845"/>
                      <a:pt x="375" y="1842"/>
                    </a:cubicBezTo>
                    <a:lnTo>
                      <a:pt x="375" y="1842"/>
                    </a:lnTo>
                    <a:cubicBezTo>
                      <a:pt x="381" y="1915"/>
                      <a:pt x="384" y="1979"/>
                      <a:pt x="384" y="2027"/>
                    </a:cubicBezTo>
                    <a:lnTo>
                      <a:pt x="384" y="1862"/>
                    </a:lnTo>
                    <a:cubicBezTo>
                      <a:pt x="384" y="1867"/>
                      <a:pt x="384" y="1869"/>
                      <a:pt x="384" y="1869"/>
                    </a:cubicBezTo>
                    <a:cubicBezTo>
                      <a:pt x="384" y="1869"/>
                      <a:pt x="384" y="1867"/>
                      <a:pt x="384" y="1862"/>
                    </a:cubicBezTo>
                    <a:lnTo>
                      <a:pt x="384" y="1862"/>
                    </a:lnTo>
                    <a:cubicBezTo>
                      <a:pt x="383" y="1861"/>
                      <a:pt x="383" y="1859"/>
                      <a:pt x="382" y="1858"/>
                    </a:cubicBezTo>
                    <a:lnTo>
                      <a:pt x="382" y="1858"/>
                    </a:lnTo>
                    <a:cubicBezTo>
                      <a:pt x="382" y="1854"/>
                      <a:pt x="382" y="1851"/>
                      <a:pt x="381" y="1847"/>
                    </a:cubicBezTo>
                    <a:lnTo>
                      <a:pt x="381" y="1847"/>
                    </a:lnTo>
                    <a:cubicBezTo>
                      <a:pt x="382" y="1851"/>
                      <a:pt x="383" y="1856"/>
                      <a:pt x="384" y="1860"/>
                    </a:cubicBezTo>
                    <a:lnTo>
                      <a:pt x="384" y="1860"/>
                    </a:lnTo>
                    <a:cubicBezTo>
                      <a:pt x="384" y="1859"/>
                      <a:pt x="383" y="1857"/>
                      <a:pt x="383" y="1855"/>
                    </a:cubicBezTo>
                    <a:lnTo>
                      <a:pt x="383" y="1855"/>
                    </a:lnTo>
                    <a:cubicBezTo>
                      <a:pt x="384" y="1857"/>
                      <a:pt x="384" y="1860"/>
                      <a:pt x="384" y="1862"/>
                    </a:cubicBezTo>
                    <a:cubicBezTo>
                      <a:pt x="384" y="1849"/>
                      <a:pt x="384" y="1836"/>
                      <a:pt x="384" y="1822"/>
                    </a:cubicBezTo>
                    <a:lnTo>
                      <a:pt x="384" y="1822"/>
                    </a:lnTo>
                    <a:cubicBezTo>
                      <a:pt x="393" y="1837"/>
                      <a:pt x="403" y="1850"/>
                      <a:pt x="407" y="1850"/>
                    </a:cubicBezTo>
                    <a:cubicBezTo>
                      <a:pt x="412" y="1850"/>
                      <a:pt x="408" y="1825"/>
                      <a:pt x="382" y="1750"/>
                    </a:cubicBezTo>
                    <a:lnTo>
                      <a:pt x="382" y="1750"/>
                    </a:lnTo>
                    <a:cubicBezTo>
                      <a:pt x="382" y="1775"/>
                      <a:pt x="383" y="1799"/>
                      <a:pt x="384" y="1822"/>
                    </a:cubicBezTo>
                    <a:lnTo>
                      <a:pt x="384" y="1822"/>
                    </a:lnTo>
                    <a:cubicBezTo>
                      <a:pt x="383" y="1821"/>
                      <a:pt x="383" y="1821"/>
                      <a:pt x="382" y="1820"/>
                    </a:cubicBezTo>
                    <a:lnTo>
                      <a:pt x="382" y="1820"/>
                    </a:lnTo>
                    <a:cubicBezTo>
                      <a:pt x="383" y="1835"/>
                      <a:pt x="383" y="1846"/>
                      <a:pt x="383" y="1855"/>
                    </a:cubicBezTo>
                    <a:lnTo>
                      <a:pt x="383" y="1855"/>
                    </a:lnTo>
                    <a:cubicBezTo>
                      <a:pt x="383" y="1842"/>
                      <a:pt x="382" y="1830"/>
                      <a:pt x="381" y="1818"/>
                    </a:cubicBezTo>
                    <a:lnTo>
                      <a:pt x="381" y="1818"/>
                    </a:lnTo>
                    <a:cubicBezTo>
                      <a:pt x="381" y="1819"/>
                      <a:pt x="382" y="1819"/>
                      <a:pt x="382" y="1820"/>
                    </a:cubicBezTo>
                    <a:lnTo>
                      <a:pt x="382" y="1820"/>
                    </a:lnTo>
                    <a:cubicBezTo>
                      <a:pt x="381" y="1800"/>
                      <a:pt x="380" y="1773"/>
                      <a:pt x="378" y="1741"/>
                    </a:cubicBezTo>
                    <a:lnTo>
                      <a:pt x="378" y="1741"/>
                    </a:lnTo>
                    <a:cubicBezTo>
                      <a:pt x="377" y="1739"/>
                      <a:pt x="376" y="1736"/>
                      <a:pt x="375" y="1733"/>
                    </a:cubicBezTo>
                    <a:lnTo>
                      <a:pt x="375" y="1733"/>
                    </a:lnTo>
                    <a:cubicBezTo>
                      <a:pt x="360" y="1510"/>
                      <a:pt x="357" y="1465"/>
                      <a:pt x="357" y="1465"/>
                    </a:cubicBezTo>
                    <a:lnTo>
                      <a:pt x="357" y="1465"/>
                    </a:lnTo>
                    <a:cubicBezTo>
                      <a:pt x="356" y="1465"/>
                      <a:pt x="357" y="1486"/>
                      <a:pt x="356" y="1486"/>
                    </a:cubicBezTo>
                    <a:cubicBezTo>
                      <a:pt x="355" y="1486"/>
                      <a:pt x="351" y="1460"/>
                      <a:pt x="341" y="1348"/>
                    </a:cubicBezTo>
                    <a:lnTo>
                      <a:pt x="341" y="1348"/>
                    </a:lnTo>
                    <a:cubicBezTo>
                      <a:pt x="343" y="1350"/>
                      <a:pt x="345" y="1352"/>
                      <a:pt x="346" y="1354"/>
                    </a:cubicBezTo>
                    <a:lnTo>
                      <a:pt x="346" y="1354"/>
                    </a:lnTo>
                    <a:cubicBezTo>
                      <a:pt x="346" y="1349"/>
                      <a:pt x="345" y="1343"/>
                      <a:pt x="345" y="1337"/>
                    </a:cubicBezTo>
                    <a:lnTo>
                      <a:pt x="345" y="1337"/>
                    </a:lnTo>
                    <a:cubicBezTo>
                      <a:pt x="343" y="1336"/>
                      <a:pt x="342" y="1334"/>
                      <a:pt x="340" y="1332"/>
                    </a:cubicBezTo>
                    <a:lnTo>
                      <a:pt x="340" y="1332"/>
                    </a:lnTo>
                    <a:cubicBezTo>
                      <a:pt x="340" y="1328"/>
                      <a:pt x="339" y="1324"/>
                      <a:pt x="339" y="1319"/>
                    </a:cubicBezTo>
                    <a:lnTo>
                      <a:pt x="339" y="1319"/>
                    </a:lnTo>
                    <a:cubicBezTo>
                      <a:pt x="340" y="1322"/>
                      <a:pt x="342" y="1324"/>
                      <a:pt x="343" y="1326"/>
                    </a:cubicBezTo>
                    <a:lnTo>
                      <a:pt x="343" y="1326"/>
                    </a:lnTo>
                    <a:cubicBezTo>
                      <a:pt x="343" y="1322"/>
                      <a:pt x="342" y="1318"/>
                      <a:pt x="342" y="1314"/>
                    </a:cubicBezTo>
                    <a:lnTo>
                      <a:pt x="342" y="1314"/>
                    </a:lnTo>
                    <a:lnTo>
                      <a:pt x="350" y="1324"/>
                    </a:lnTo>
                    <a:lnTo>
                      <a:pt x="350" y="1324"/>
                    </a:lnTo>
                    <a:cubicBezTo>
                      <a:pt x="350" y="1329"/>
                      <a:pt x="351" y="1333"/>
                      <a:pt x="351" y="1338"/>
                    </a:cubicBezTo>
                    <a:lnTo>
                      <a:pt x="351" y="1338"/>
                    </a:lnTo>
                    <a:cubicBezTo>
                      <a:pt x="349" y="1334"/>
                      <a:pt x="346" y="1330"/>
                      <a:pt x="343" y="1326"/>
                    </a:cubicBezTo>
                    <a:lnTo>
                      <a:pt x="343" y="1326"/>
                    </a:lnTo>
                    <a:cubicBezTo>
                      <a:pt x="344" y="1330"/>
                      <a:pt x="344" y="1334"/>
                      <a:pt x="345" y="1337"/>
                    </a:cubicBezTo>
                    <a:lnTo>
                      <a:pt x="345" y="1337"/>
                    </a:lnTo>
                    <a:cubicBezTo>
                      <a:pt x="348" y="1341"/>
                      <a:pt x="350" y="1344"/>
                      <a:pt x="352" y="1346"/>
                    </a:cubicBezTo>
                    <a:lnTo>
                      <a:pt x="352" y="1346"/>
                    </a:lnTo>
                    <a:cubicBezTo>
                      <a:pt x="352" y="1343"/>
                      <a:pt x="352" y="1341"/>
                      <a:pt x="351" y="1338"/>
                    </a:cubicBezTo>
                    <a:lnTo>
                      <a:pt x="351" y="1338"/>
                    </a:lnTo>
                    <a:cubicBezTo>
                      <a:pt x="358" y="1349"/>
                      <a:pt x="361" y="1354"/>
                      <a:pt x="360" y="1354"/>
                    </a:cubicBezTo>
                    <a:cubicBezTo>
                      <a:pt x="359" y="1354"/>
                      <a:pt x="357" y="1351"/>
                      <a:pt x="352" y="1346"/>
                    </a:cubicBezTo>
                    <a:lnTo>
                      <a:pt x="352" y="1346"/>
                    </a:lnTo>
                    <a:cubicBezTo>
                      <a:pt x="353" y="1352"/>
                      <a:pt x="353" y="1357"/>
                      <a:pt x="354" y="1363"/>
                    </a:cubicBezTo>
                    <a:lnTo>
                      <a:pt x="354" y="1363"/>
                    </a:lnTo>
                    <a:cubicBezTo>
                      <a:pt x="351" y="1360"/>
                      <a:pt x="349" y="1357"/>
                      <a:pt x="346" y="1354"/>
                    </a:cubicBezTo>
                    <a:lnTo>
                      <a:pt x="346" y="1354"/>
                    </a:lnTo>
                    <a:cubicBezTo>
                      <a:pt x="364" y="1519"/>
                      <a:pt x="373" y="1652"/>
                      <a:pt x="378" y="1741"/>
                    </a:cubicBezTo>
                    <a:lnTo>
                      <a:pt x="378" y="1741"/>
                    </a:lnTo>
                    <a:cubicBezTo>
                      <a:pt x="379" y="1744"/>
                      <a:pt x="380" y="1747"/>
                      <a:pt x="382" y="1750"/>
                    </a:cubicBezTo>
                    <a:lnTo>
                      <a:pt x="382" y="1750"/>
                    </a:lnTo>
                    <a:cubicBezTo>
                      <a:pt x="377" y="1622"/>
                      <a:pt x="365" y="1475"/>
                      <a:pt x="354" y="1363"/>
                    </a:cubicBezTo>
                    <a:lnTo>
                      <a:pt x="354" y="1363"/>
                    </a:lnTo>
                    <a:cubicBezTo>
                      <a:pt x="408" y="1429"/>
                      <a:pt x="462" y="1492"/>
                      <a:pt x="514" y="1554"/>
                    </a:cubicBezTo>
                    <a:lnTo>
                      <a:pt x="514" y="1554"/>
                    </a:lnTo>
                    <a:lnTo>
                      <a:pt x="384" y="1424"/>
                    </a:lnTo>
                    <a:lnTo>
                      <a:pt x="384" y="1424"/>
                    </a:lnTo>
                    <a:cubicBezTo>
                      <a:pt x="545" y="1608"/>
                      <a:pt x="631" y="1703"/>
                      <a:pt x="668" y="1740"/>
                    </a:cubicBezTo>
                    <a:lnTo>
                      <a:pt x="668" y="1740"/>
                    </a:lnTo>
                    <a:cubicBezTo>
                      <a:pt x="617" y="1678"/>
                      <a:pt x="566" y="1616"/>
                      <a:pt x="514" y="1554"/>
                    </a:cubicBezTo>
                    <a:lnTo>
                      <a:pt x="514" y="1554"/>
                    </a:lnTo>
                    <a:lnTo>
                      <a:pt x="632" y="1673"/>
                    </a:lnTo>
                    <a:lnTo>
                      <a:pt x="632" y="1673"/>
                    </a:lnTo>
                    <a:cubicBezTo>
                      <a:pt x="671" y="1723"/>
                      <a:pt x="695" y="1758"/>
                      <a:pt x="690" y="1758"/>
                    </a:cubicBezTo>
                    <a:cubicBezTo>
                      <a:pt x="688" y="1758"/>
                      <a:pt x="681" y="1753"/>
                      <a:pt x="668" y="1740"/>
                    </a:cubicBezTo>
                    <a:lnTo>
                      <a:pt x="668" y="1740"/>
                    </a:lnTo>
                    <a:cubicBezTo>
                      <a:pt x="736" y="1823"/>
                      <a:pt x="803" y="1907"/>
                      <a:pt x="870" y="1997"/>
                    </a:cubicBezTo>
                    <a:lnTo>
                      <a:pt x="870" y="1997"/>
                    </a:lnTo>
                    <a:cubicBezTo>
                      <a:pt x="787" y="1882"/>
                      <a:pt x="757" y="1836"/>
                      <a:pt x="762" y="1836"/>
                    </a:cubicBezTo>
                    <a:lnTo>
                      <a:pt x="762" y="1836"/>
                    </a:lnTo>
                    <a:cubicBezTo>
                      <a:pt x="781" y="1836"/>
                      <a:pt x="1319" y="2512"/>
                      <a:pt x="1341" y="2512"/>
                    </a:cubicBezTo>
                    <a:cubicBezTo>
                      <a:pt x="1344" y="2512"/>
                      <a:pt x="1337" y="2498"/>
                      <a:pt x="1315" y="2465"/>
                    </a:cubicBezTo>
                    <a:cubicBezTo>
                      <a:pt x="1172" y="2322"/>
                      <a:pt x="1076" y="2202"/>
                      <a:pt x="980" y="2076"/>
                    </a:cubicBezTo>
                    <a:lnTo>
                      <a:pt x="980" y="2076"/>
                    </a:lnTo>
                    <a:cubicBezTo>
                      <a:pt x="1059" y="2154"/>
                      <a:pt x="1105" y="2200"/>
                      <a:pt x="1151" y="2246"/>
                    </a:cubicBezTo>
                    <a:cubicBezTo>
                      <a:pt x="1136" y="2228"/>
                      <a:pt x="1124" y="2213"/>
                      <a:pt x="1113" y="2200"/>
                    </a:cubicBezTo>
                    <a:lnTo>
                      <a:pt x="1113" y="2200"/>
                    </a:lnTo>
                    <a:cubicBezTo>
                      <a:pt x="1118" y="2204"/>
                      <a:pt x="1121" y="2206"/>
                      <a:pt x="1122" y="2206"/>
                    </a:cubicBezTo>
                    <a:cubicBezTo>
                      <a:pt x="1129" y="2206"/>
                      <a:pt x="1067" y="2135"/>
                      <a:pt x="1063" y="2135"/>
                    </a:cubicBezTo>
                    <a:lnTo>
                      <a:pt x="1063" y="2135"/>
                    </a:lnTo>
                    <a:cubicBezTo>
                      <a:pt x="1061" y="2135"/>
                      <a:pt x="1073" y="2151"/>
                      <a:pt x="1113" y="2200"/>
                    </a:cubicBezTo>
                    <a:lnTo>
                      <a:pt x="1113" y="2200"/>
                    </a:lnTo>
                    <a:cubicBezTo>
                      <a:pt x="1097" y="2188"/>
                      <a:pt x="1058" y="2152"/>
                      <a:pt x="980" y="2075"/>
                    </a:cubicBezTo>
                    <a:lnTo>
                      <a:pt x="980" y="2075"/>
                    </a:lnTo>
                    <a:cubicBezTo>
                      <a:pt x="980" y="2075"/>
                      <a:pt x="980" y="2075"/>
                      <a:pt x="980" y="2076"/>
                    </a:cubicBezTo>
                    <a:lnTo>
                      <a:pt x="980" y="2076"/>
                    </a:lnTo>
                    <a:cubicBezTo>
                      <a:pt x="965" y="2061"/>
                      <a:pt x="949" y="2045"/>
                      <a:pt x="932" y="2027"/>
                    </a:cubicBezTo>
                    <a:lnTo>
                      <a:pt x="932" y="2027"/>
                    </a:lnTo>
                    <a:cubicBezTo>
                      <a:pt x="949" y="2044"/>
                      <a:pt x="965" y="2060"/>
                      <a:pt x="980" y="2075"/>
                    </a:cubicBezTo>
                    <a:lnTo>
                      <a:pt x="980" y="2075"/>
                    </a:lnTo>
                    <a:cubicBezTo>
                      <a:pt x="970" y="2062"/>
                      <a:pt x="960" y="2049"/>
                      <a:pt x="951" y="2036"/>
                    </a:cubicBezTo>
                    <a:lnTo>
                      <a:pt x="951" y="2036"/>
                    </a:lnTo>
                    <a:cubicBezTo>
                      <a:pt x="952" y="2039"/>
                      <a:pt x="951" y="2041"/>
                      <a:pt x="950" y="2041"/>
                    </a:cubicBezTo>
                    <a:cubicBezTo>
                      <a:pt x="947" y="2041"/>
                      <a:pt x="941" y="2036"/>
                      <a:pt x="932" y="2027"/>
                    </a:cubicBezTo>
                    <a:lnTo>
                      <a:pt x="932" y="2027"/>
                    </a:lnTo>
                    <a:cubicBezTo>
                      <a:pt x="932" y="2027"/>
                      <a:pt x="932" y="2027"/>
                      <a:pt x="932" y="2027"/>
                    </a:cubicBezTo>
                    <a:lnTo>
                      <a:pt x="932" y="2027"/>
                    </a:lnTo>
                    <a:cubicBezTo>
                      <a:pt x="937" y="2030"/>
                      <a:pt x="942" y="2031"/>
                      <a:pt x="945" y="2031"/>
                    </a:cubicBezTo>
                    <a:cubicBezTo>
                      <a:pt x="946" y="2031"/>
                      <a:pt x="946" y="2031"/>
                      <a:pt x="947" y="2031"/>
                    </a:cubicBezTo>
                    <a:lnTo>
                      <a:pt x="947" y="2031"/>
                    </a:lnTo>
                    <a:cubicBezTo>
                      <a:pt x="948" y="2033"/>
                      <a:pt x="950" y="2034"/>
                      <a:pt x="951" y="2036"/>
                    </a:cubicBezTo>
                    <a:lnTo>
                      <a:pt x="951" y="2036"/>
                    </a:lnTo>
                    <a:cubicBezTo>
                      <a:pt x="950" y="2034"/>
                      <a:pt x="950" y="2032"/>
                      <a:pt x="948" y="2030"/>
                    </a:cubicBezTo>
                    <a:lnTo>
                      <a:pt x="948" y="2030"/>
                    </a:lnTo>
                    <a:cubicBezTo>
                      <a:pt x="948" y="2030"/>
                      <a:pt x="947" y="2031"/>
                      <a:pt x="947" y="2031"/>
                    </a:cubicBezTo>
                    <a:lnTo>
                      <a:pt x="947" y="2031"/>
                    </a:lnTo>
                    <a:cubicBezTo>
                      <a:pt x="915" y="1988"/>
                      <a:pt x="882" y="1943"/>
                      <a:pt x="848" y="1897"/>
                    </a:cubicBezTo>
                    <a:lnTo>
                      <a:pt x="848" y="1897"/>
                    </a:lnTo>
                    <a:cubicBezTo>
                      <a:pt x="907" y="1964"/>
                      <a:pt x="939" y="2010"/>
                      <a:pt x="948" y="2030"/>
                    </a:cubicBezTo>
                    <a:lnTo>
                      <a:pt x="948" y="2030"/>
                    </a:lnTo>
                    <a:cubicBezTo>
                      <a:pt x="967" y="2011"/>
                      <a:pt x="771" y="1779"/>
                      <a:pt x="786" y="1779"/>
                    </a:cubicBezTo>
                    <a:lnTo>
                      <a:pt x="786" y="1779"/>
                    </a:lnTo>
                    <a:cubicBezTo>
                      <a:pt x="791" y="1779"/>
                      <a:pt x="817" y="1802"/>
                      <a:pt x="877" y="1862"/>
                    </a:cubicBezTo>
                    <a:cubicBezTo>
                      <a:pt x="767" y="1753"/>
                      <a:pt x="767" y="1753"/>
                      <a:pt x="493" y="1424"/>
                    </a:cubicBezTo>
                    <a:lnTo>
                      <a:pt x="493" y="1424"/>
                    </a:lnTo>
                    <a:cubicBezTo>
                      <a:pt x="775" y="1752"/>
                      <a:pt x="815" y="1800"/>
                      <a:pt x="1061" y="2012"/>
                    </a:cubicBezTo>
                    <a:lnTo>
                      <a:pt x="1061" y="2012"/>
                    </a:lnTo>
                    <a:cubicBezTo>
                      <a:pt x="857" y="1821"/>
                      <a:pt x="586" y="1513"/>
                      <a:pt x="338" y="1224"/>
                    </a:cubicBezTo>
                    <a:lnTo>
                      <a:pt x="338" y="1224"/>
                    </a:lnTo>
                    <a:cubicBezTo>
                      <a:pt x="341" y="1246"/>
                      <a:pt x="345" y="1275"/>
                      <a:pt x="348" y="1311"/>
                    </a:cubicBezTo>
                    <a:lnTo>
                      <a:pt x="348" y="1311"/>
                    </a:lnTo>
                    <a:cubicBezTo>
                      <a:pt x="346" y="1308"/>
                      <a:pt x="343" y="1304"/>
                      <a:pt x="341" y="1301"/>
                    </a:cubicBezTo>
                    <a:lnTo>
                      <a:pt x="341" y="1301"/>
                    </a:lnTo>
                    <a:cubicBezTo>
                      <a:pt x="337" y="1273"/>
                      <a:pt x="334" y="1245"/>
                      <a:pt x="330" y="1216"/>
                    </a:cubicBezTo>
                    <a:lnTo>
                      <a:pt x="330" y="1216"/>
                    </a:lnTo>
                    <a:cubicBezTo>
                      <a:pt x="333" y="1219"/>
                      <a:pt x="335" y="1222"/>
                      <a:pt x="338" y="1224"/>
                    </a:cubicBezTo>
                    <a:lnTo>
                      <a:pt x="338" y="1224"/>
                    </a:lnTo>
                    <a:cubicBezTo>
                      <a:pt x="337" y="1220"/>
                      <a:pt x="337" y="1216"/>
                      <a:pt x="336" y="1213"/>
                    </a:cubicBezTo>
                    <a:lnTo>
                      <a:pt x="336" y="1213"/>
                    </a:lnTo>
                    <a:cubicBezTo>
                      <a:pt x="419" y="1298"/>
                      <a:pt x="464" y="1348"/>
                      <a:pt x="484" y="1371"/>
                    </a:cubicBezTo>
                    <a:lnTo>
                      <a:pt x="484" y="1371"/>
                    </a:lnTo>
                    <a:cubicBezTo>
                      <a:pt x="443" y="1316"/>
                      <a:pt x="324" y="1135"/>
                      <a:pt x="384" y="986"/>
                    </a:cubicBezTo>
                    <a:cubicBezTo>
                      <a:pt x="384" y="986"/>
                      <a:pt x="384" y="907"/>
                      <a:pt x="384" y="877"/>
                    </a:cubicBezTo>
                    <a:cubicBezTo>
                      <a:pt x="384" y="665"/>
                      <a:pt x="384" y="594"/>
                      <a:pt x="382" y="594"/>
                    </a:cubicBezTo>
                    <a:cubicBezTo>
                      <a:pt x="379" y="594"/>
                      <a:pt x="370" y="898"/>
                      <a:pt x="342" y="898"/>
                    </a:cubicBezTo>
                    <a:cubicBezTo>
                      <a:pt x="338" y="898"/>
                      <a:pt x="334" y="891"/>
                      <a:pt x="329" y="877"/>
                    </a:cubicBezTo>
                    <a:lnTo>
                      <a:pt x="329" y="329"/>
                    </a:lnTo>
                    <a:lnTo>
                      <a:pt x="329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32"/>
              <p:cNvSpPr/>
              <p:nvPr/>
            </p:nvSpPr>
            <p:spPr>
              <a:xfrm>
                <a:off x="6351458" y="2700397"/>
                <a:ext cx="1369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10" extrusionOk="0">
                    <a:moveTo>
                      <a:pt x="1" y="0"/>
                    </a:moveTo>
                    <a:lnTo>
                      <a:pt x="111" y="11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7" name="Google Shape;4757;p32"/>
              <p:cNvSpPr/>
              <p:nvPr/>
            </p:nvSpPr>
            <p:spPr>
              <a:xfrm>
                <a:off x="6356181" y="2703049"/>
                <a:ext cx="12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1" h="16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65"/>
                      <a:pt x="0" y="55"/>
                      <a:pt x="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8" name="Google Shape;4758;p32"/>
              <p:cNvSpPr/>
              <p:nvPr/>
            </p:nvSpPr>
            <p:spPr>
              <a:xfrm>
                <a:off x="6353487" y="270371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9" name="Google Shape;4759;p32"/>
              <p:cNvSpPr/>
              <p:nvPr/>
            </p:nvSpPr>
            <p:spPr>
              <a:xfrm>
                <a:off x="6361568" y="2714323"/>
                <a:ext cx="2036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65" extrusionOk="0">
                    <a:moveTo>
                      <a:pt x="1" y="0"/>
                    </a:moveTo>
                    <a:lnTo>
                      <a:pt x="110" y="165"/>
                    </a:lnTo>
                    <a:lnTo>
                      <a:pt x="165" y="16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0" name="Google Shape;4760;p32"/>
              <p:cNvSpPr/>
              <p:nvPr/>
            </p:nvSpPr>
            <p:spPr>
              <a:xfrm>
                <a:off x="6354164" y="2695094"/>
                <a:ext cx="679" cy="3354"/>
              </a:xfrm>
              <a:custGeom>
                <a:avLst/>
                <a:gdLst/>
                <a:ahLst/>
                <a:cxnLst/>
                <a:rect l="l" t="t" r="r" b="b"/>
                <a:pathLst>
                  <a:path w="55" h="274" extrusionOk="0">
                    <a:moveTo>
                      <a:pt x="0" y="0"/>
                    </a:moveTo>
                    <a:lnTo>
                      <a:pt x="55" y="274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1" name="Google Shape;4761;p32"/>
              <p:cNvSpPr/>
              <p:nvPr/>
            </p:nvSpPr>
            <p:spPr>
              <a:xfrm>
                <a:off x="6351458" y="2693096"/>
                <a:ext cx="12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" h="56" extrusionOk="0">
                    <a:moveTo>
                      <a:pt x="1" y="1"/>
                    </a:moveTo>
                    <a:lnTo>
                      <a:pt x="1" y="56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2" name="Google Shape;4762;p32"/>
              <p:cNvSpPr/>
              <p:nvPr/>
            </p:nvSpPr>
            <p:spPr>
              <a:xfrm>
                <a:off x="6347559" y="2690347"/>
                <a:ext cx="20147" cy="29609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2419" extrusionOk="0">
                    <a:moveTo>
                      <a:pt x="145" y="79"/>
                    </a:moveTo>
                    <a:lnTo>
                      <a:pt x="145" y="79"/>
                    </a:lnTo>
                    <a:cubicBezTo>
                      <a:pt x="144" y="79"/>
                      <a:pt x="147" y="91"/>
                      <a:pt x="154" y="118"/>
                    </a:cubicBezTo>
                    <a:cubicBezTo>
                      <a:pt x="161" y="140"/>
                      <a:pt x="169" y="160"/>
                      <a:pt x="176" y="179"/>
                    </a:cubicBezTo>
                    <a:lnTo>
                      <a:pt x="176" y="179"/>
                    </a:lnTo>
                    <a:cubicBezTo>
                      <a:pt x="159" y="120"/>
                      <a:pt x="146" y="79"/>
                      <a:pt x="145" y="79"/>
                    </a:cubicBezTo>
                    <a:close/>
                    <a:moveTo>
                      <a:pt x="263" y="64"/>
                    </a:moveTo>
                    <a:cubicBezTo>
                      <a:pt x="263" y="107"/>
                      <a:pt x="263" y="150"/>
                      <a:pt x="290" y="194"/>
                    </a:cubicBezTo>
                    <a:lnTo>
                      <a:pt x="290" y="194"/>
                    </a:lnTo>
                    <a:cubicBezTo>
                      <a:pt x="277" y="127"/>
                      <a:pt x="263" y="64"/>
                      <a:pt x="263" y="64"/>
                    </a:cubicBezTo>
                    <a:close/>
                    <a:moveTo>
                      <a:pt x="318" y="9"/>
                    </a:moveTo>
                    <a:lnTo>
                      <a:pt x="318" y="9"/>
                    </a:lnTo>
                    <a:cubicBezTo>
                      <a:pt x="361" y="226"/>
                      <a:pt x="379" y="314"/>
                      <a:pt x="395" y="382"/>
                    </a:cubicBezTo>
                    <a:lnTo>
                      <a:pt x="395" y="382"/>
                    </a:lnTo>
                    <a:cubicBezTo>
                      <a:pt x="390" y="327"/>
                      <a:pt x="372" y="223"/>
                      <a:pt x="318" y="9"/>
                    </a:cubicBezTo>
                    <a:close/>
                    <a:moveTo>
                      <a:pt x="224" y="627"/>
                    </a:moveTo>
                    <a:cubicBezTo>
                      <a:pt x="224" y="627"/>
                      <a:pt x="230" y="639"/>
                      <a:pt x="239" y="663"/>
                    </a:cubicBezTo>
                    <a:lnTo>
                      <a:pt x="239" y="663"/>
                    </a:lnTo>
                    <a:cubicBezTo>
                      <a:pt x="229" y="638"/>
                      <a:pt x="224" y="627"/>
                      <a:pt x="224" y="627"/>
                    </a:cubicBezTo>
                    <a:close/>
                    <a:moveTo>
                      <a:pt x="154" y="611"/>
                    </a:moveTo>
                    <a:lnTo>
                      <a:pt x="154" y="611"/>
                    </a:lnTo>
                    <a:cubicBezTo>
                      <a:pt x="173" y="650"/>
                      <a:pt x="221" y="753"/>
                      <a:pt x="272" y="861"/>
                    </a:cubicBezTo>
                    <a:lnTo>
                      <a:pt x="272" y="861"/>
                    </a:lnTo>
                    <a:cubicBezTo>
                      <a:pt x="259" y="820"/>
                      <a:pt x="224" y="743"/>
                      <a:pt x="154" y="611"/>
                    </a:cubicBezTo>
                    <a:close/>
                    <a:moveTo>
                      <a:pt x="495" y="1035"/>
                    </a:moveTo>
                    <a:lnTo>
                      <a:pt x="495" y="1035"/>
                    </a:lnTo>
                    <a:cubicBezTo>
                      <a:pt x="508" y="1075"/>
                      <a:pt x="519" y="1110"/>
                      <a:pt x="527" y="1143"/>
                    </a:cubicBezTo>
                    <a:lnTo>
                      <a:pt x="527" y="1143"/>
                    </a:lnTo>
                    <a:cubicBezTo>
                      <a:pt x="517" y="1107"/>
                      <a:pt x="506" y="1071"/>
                      <a:pt x="495" y="1035"/>
                    </a:cubicBezTo>
                    <a:close/>
                    <a:moveTo>
                      <a:pt x="621" y="1205"/>
                    </a:moveTo>
                    <a:cubicBezTo>
                      <a:pt x="620" y="1205"/>
                      <a:pt x="628" y="1239"/>
                      <a:pt x="647" y="1323"/>
                    </a:cubicBezTo>
                    <a:lnTo>
                      <a:pt x="655" y="1349"/>
                    </a:lnTo>
                    <a:lnTo>
                      <a:pt x="655" y="1349"/>
                    </a:lnTo>
                    <a:cubicBezTo>
                      <a:pt x="635" y="1263"/>
                      <a:pt x="621" y="1205"/>
                      <a:pt x="621" y="1205"/>
                    </a:cubicBezTo>
                    <a:close/>
                    <a:moveTo>
                      <a:pt x="130" y="784"/>
                    </a:moveTo>
                    <a:cubicBezTo>
                      <a:pt x="119" y="784"/>
                      <a:pt x="189" y="893"/>
                      <a:pt x="482" y="1323"/>
                    </a:cubicBezTo>
                    <a:cubicBezTo>
                      <a:pt x="482" y="1323"/>
                      <a:pt x="512" y="1372"/>
                      <a:pt x="541" y="1424"/>
                    </a:cubicBezTo>
                    <a:lnTo>
                      <a:pt x="541" y="1424"/>
                    </a:lnTo>
                    <a:cubicBezTo>
                      <a:pt x="522" y="1380"/>
                      <a:pt x="502" y="1328"/>
                      <a:pt x="482" y="1268"/>
                    </a:cubicBezTo>
                    <a:cubicBezTo>
                      <a:pt x="428" y="1214"/>
                      <a:pt x="428" y="1104"/>
                      <a:pt x="373" y="995"/>
                    </a:cubicBezTo>
                    <a:cubicBezTo>
                      <a:pt x="341" y="963"/>
                      <a:pt x="274" y="824"/>
                      <a:pt x="274" y="824"/>
                    </a:cubicBezTo>
                    <a:lnTo>
                      <a:pt x="274" y="824"/>
                    </a:lnTo>
                    <a:cubicBezTo>
                      <a:pt x="273" y="824"/>
                      <a:pt x="311" y="902"/>
                      <a:pt x="428" y="1159"/>
                    </a:cubicBezTo>
                    <a:cubicBezTo>
                      <a:pt x="434" y="1178"/>
                      <a:pt x="436" y="1187"/>
                      <a:pt x="434" y="1187"/>
                    </a:cubicBezTo>
                    <a:cubicBezTo>
                      <a:pt x="426" y="1187"/>
                      <a:pt x="346" y="1018"/>
                      <a:pt x="272" y="861"/>
                    </a:cubicBezTo>
                    <a:lnTo>
                      <a:pt x="272" y="861"/>
                    </a:lnTo>
                    <a:cubicBezTo>
                      <a:pt x="281" y="890"/>
                      <a:pt x="278" y="901"/>
                      <a:pt x="270" y="901"/>
                    </a:cubicBezTo>
                    <a:cubicBezTo>
                      <a:pt x="241" y="901"/>
                      <a:pt x="142" y="784"/>
                      <a:pt x="130" y="784"/>
                    </a:cubicBezTo>
                    <a:close/>
                    <a:moveTo>
                      <a:pt x="30" y="831"/>
                    </a:moveTo>
                    <a:cubicBezTo>
                      <a:pt x="0" y="831"/>
                      <a:pt x="420" y="1320"/>
                      <a:pt x="366" y="1320"/>
                    </a:cubicBezTo>
                    <a:cubicBezTo>
                      <a:pt x="345" y="1320"/>
                      <a:pt x="256" y="1248"/>
                      <a:pt x="44" y="1049"/>
                    </a:cubicBezTo>
                    <a:lnTo>
                      <a:pt x="44" y="1049"/>
                    </a:lnTo>
                    <a:cubicBezTo>
                      <a:pt x="147" y="1204"/>
                      <a:pt x="250" y="1310"/>
                      <a:pt x="580" y="1504"/>
                    </a:cubicBezTo>
                    <a:lnTo>
                      <a:pt x="580" y="1504"/>
                    </a:lnTo>
                    <a:cubicBezTo>
                      <a:pt x="568" y="1482"/>
                      <a:pt x="556" y="1458"/>
                      <a:pt x="544" y="1431"/>
                    </a:cubicBezTo>
                    <a:lnTo>
                      <a:pt x="544" y="1431"/>
                    </a:lnTo>
                    <a:lnTo>
                      <a:pt x="548" y="1436"/>
                    </a:lnTo>
                    <a:lnTo>
                      <a:pt x="548" y="1436"/>
                    </a:lnTo>
                    <a:cubicBezTo>
                      <a:pt x="546" y="1432"/>
                      <a:pt x="543" y="1428"/>
                      <a:pt x="541" y="1424"/>
                    </a:cubicBezTo>
                    <a:lnTo>
                      <a:pt x="541" y="1424"/>
                    </a:lnTo>
                    <a:cubicBezTo>
                      <a:pt x="542" y="1427"/>
                      <a:pt x="543" y="1429"/>
                      <a:pt x="544" y="1431"/>
                    </a:cubicBezTo>
                    <a:lnTo>
                      <a:pt x="544" y="1431"/>
                    </a:lnTo>
                    <a:lnTo>
                      <a:pt x="208" y="995"/>
                    </a:lnTo>
                    <a:cubicBezTo>
                      <a:pt x="90" y="876"/>
                      <a:pt x="39" y="831"/>
                      <a:pt x="30" y="831"/>
                    </a:cubicBezTo>
                    <a:close/>
                    <a:moveTo>
                      <a:pt x="624" y="1373"/>
                    </a:moveTo>
                    <a:lnTo>
                      <a:pt x="624" y="1373"/>
                    </a:lnTo>
                    <a:cubicBezTo>
                      <a:pt x="626" y="1373"/>
                      <a:pt x="633" y="1391"/>
                      <a:pt x="647" y="1433"/>
                    </a:cubicBezTo>
                    <a:cubicBezTo>
                      <a:pt x="647" y="1433"/>
                      <a:pt x="647" y="1433"/>
                      <a:pt x="647" y="1433"/>
                    </a:cubicBezTo>
                    <a:lnTo>
                      <a:pt x="647" y="1433"/>
                    </a:lnTo>
                    <a:cubicBezTo>
                      <a:pt x="647" y="1452"/>
                      <a:pt x="650" y="1477"/>
                      <a:pt x="656" y="1505"/>
                    </a:cubicBezTo>
                    <a:lnTo>
                      <a:pt x="656" y="1505"/>
                    </a:lnTo>
                    <a:cubicBezTo>
                      <a:pt x="635" y="1428"/>
                      <a:pt x="622" y="1373"/>
                      <a:pt x="624" y="1373"/>
                    </a:cubicBezTo>
                    <a:close/>
                    <a:moveTo>
                      <a:pt x="592" y="1488"/>
                    </a:moveTo>
                    <a:lnTo>
                      <a:pt x="592" y="1488"/>
                    </a:lnTo>
                    <a:cubicBezTo>
                      <a:pt x="592" y="1488"/>
                      <a:pt x="592" y="1488"/>
                      <a:pt x="592" y="1488"/>
                    </a:cubicBezTo>
                    <a:lnTo>
                      <a:pt x="592" y="1488"/>
                    </a:lnTo>
                    <a:cubicBezTo>
                      <a:pt x="595" y="1495"/>
                      <a:pt x="601" y="1504"/>
                      <a:pt x="609" y="1515"/>
                    </a:cubicBezTo>
                    <a:lnTo>
                      <a:pt x="609" y="1515"/>
                    </a:lnTo>
                    <a:cubicBezTo>
                      <a:pt x="607" y="1510"/>
                      <a:pt x="605" y="1505"/>
                      <a:pt x="603" y="1501"/>
                    </a:cubicBezTo>
                    <a:lnTo>
                      <a:pt x="603" y="1501"/>
                    </a:lnTo>
                    <a:cubicBezTo>
                      <a:pt x="599" y="1497"/>
                      <a:pt x="595" y="1492"/>
                      <a:pt x="592" y="1488"/>
                    </a:cubicBezTo>
                    <a:close/>
                    <a:moveTo>
                      <a:pt x="428" y="1433"/>
                    </a:moveTo>
                    <a:lnTo>
                      <a:pt x="428" y="1433"/>
                    </a:lnTo>
                    <a:cubicBezTo>
                      <a:pt x="460" y="1449"/>
                      <a:pt x="516" y="1479"/>
                      <a:pt x="590" y="1521"/>
                    </a:cubicBezTo>
                    <a:lnTo>
                      <a:pt x="590" y="1521"/>
                    </a:lnTo>
                    <a:cubicBezTo>
                      <a:pt x="588" y="1518"/>
                      <a:pt x="586" y="1515"/>
                      <a:pt x="584" y="1511"/>
                    </a:cubicBezTo>
                    <a:lnTo>
                      <a:pt x="584" y="1511"/>
                    </a:lnTo>
                    <a:lnTo>
                      <a:pt x="428" y="1433"/>
                    </a:lnTo>
                    <a:close/>
                    <a:moveTo>
                      <a:pt x="606" y="1519"/>
                    </a:moveTo>
                    <a:cubicBezTo>
                      <a:pt x="608" y="1520"/>
                      <a:pt x="610" y="1522"/>
                      <a:pt x="612" y="1523"/>
                    </a:cubicBezTo>
                    <a:lnTo>
                      <a:pt x="612" y="1523"/>
                    </a:lnTo>
                    <a:cubicBezTo>
                      <a:pt x="613" y="1524"/>
                      <a:pt x="613" y="1525"/>
                      <a:pt x="614" y="1526"/>
                    </a:cubicBezTo>
                    <a:lnTo>
                      <a:pt x="614" y="1526"/>
                    </a:lnTo>
                    <a:lnTo>
                      <a:pt x="608" y="1523"/>
                    </a:lnTo>
                    <a:lnTo>
                      <a:pt x="608" y="1523"/>
                    </a:lnTo>
                    <a:cubicBezTo>
                      <a:pt x="608" y="1522"/>
                      <a:pt x="607" y="1521"/>
                      <a:pt x="606" y="1519"/>
                    </a:cubicBezTo>
                    <a:close/>
                    <a:moveTo>
                      <a:pt x="99" y="118"/>
                    </a:moveTo>
                    <a:lnTo>
                      <a:pt x="245" y="507"/>
                    </a:lnTo>
                    <a:lnTo>
                      <a:pt x="245" y="507"/>
                    </a:lnTo>
                    <a:cubicBezTo>
                      <a:pt x="228" y="482"/>
                      <a:pt x="199" y="429"/>
                      <a:pt x="154" y="337"/>
                    </a:cubicBezTo>
                    <a:lnTo>
                      <a:pt x="154" y="337"/>
                    </a:lnTo>
                    <a:lnTo>
                      <a:pt x="274" y="619"/>
                    </a:lnTo>
                    <a:lnTo>
                      <a:pt x="274" y="619"/>
                    </a:lnTo>
                    <a:cubicBezTo>
                      <a:pt x="246" y="570"/>
                      <a:pt x="210" y="524"/>
                      <a:pt x="99" y="228"/>
                    </a:cubicBezTo>
                    <a:lnTo>
                      <a:pt x="99" y="228"/>
                    </a:lnTo>
                    <a:lnTo>
                      <a:pt x="340" y="904"/>
                    </a:lnTo>
                    <a:lnTo>
                      <a:pt x="340" y="904"/>
                    </a:lnTo>
                    <a:cubicBezTo>
                      <a:pt x="293" y="793"/>
                      <a:pt x="258" y="708"/>
                      <a:pt x="239" y="663"/>
                    </a:cubicBezTo>
                    <a:lnTo>
                      <a:pt x="239" y="663"/>
                    </a:lnTo>
                    <a:cubicBezTo>
                      <a:pt x="260" y="713"/>
                      <a:pt x="302" y="819"/>
                      <a:pt x="373" y="995"/>
                    </a:cubicBezTo>
                    <a:lnTo>
                      <a:pt x="340" y="904"/>
                    </a:lnTo>
                    <a:lnTo>
                      <a:pt x="340" y="904"/>
                    </a:lnTo>
                    <a:cubicBezTo>
                      <a:pt x="409" y="1065"/>
                      <a:pt x="502" y="1280"/>
                      <a:pt x="603" y="1501"/>
                    </a:cubicBezTo>
                    <a:lnTo>
                      <a:pt x="603" y="1501"/>
                    </a:lnTo>
                    <a:cubicBezTo>
                      <a:pt x="611" y="1511"/>
                      <a:pt x="619" y="1521"/>
                      <a:pt x="626" y="1531"/>
                    </a:cubicBezTo>
                    <a:lnTo>
                      <a:pt x="626" y="1531"/>
                    </a:lnTo>
                    <a:cubicBezTo>
                      <a:pt x="623" y="1529"/>
                      <a:pt x="620" y="1527"/>
                      <a:pt x="616" y="1525"/>
                    </a:cubicBezTo>
                    <a:lnTo>
                      <a:pt x="616" y="1525"/>
                    </a:lnTo>
                    <a:lnTo>
                      <a:pt x="619" y="1529"/>
                    </a:lnTo>
                    <a:lnTo>
                      <a:pt x="619" y="1529"/>
                    </a:lnTo>
                    <a:lnTo>
                      <a:pt x="628" y="1533"/>
                    </a:lnTo>
                    <a:lnTo>
                      <a:pt x="628" y="1533"/>
                    </a:lnTo>
                    <a:cubicBezTo>
                      <a:pt x="628" y="1532"/>
                      <a:pt x="627" y="1532"/>
                      <a:pt x="626" y="1531"/>
                    </a:cubicBezTo>
                    <a:lnTo>
                      <a:pt x="626" y="1531"/>
                    </a:lnTo>
                    <a:cubicBezTo>
                      <a:pt x="627" y="1531"/>
                      <a:pt x="628" y="1532"/>
                      <a:pt x="629" y="1532"/>
                    </a:cubicBezTo>
                    <a:lnTo>
                      <a:pt x="629" y="1532"/>
                    </a:lnTo>
                    <a:cubicBezTo>
                      <a:pt x="580" y="1413"/>
                      <a:pt x="529" y="1284"/>
                      <a:pt x="482" y="1159"/>
                    </a:cubicBezTo>
                    <a:lnTo>
                      <a:pt x="482" y="1159"/>
                    </a:lnTo>
                    <a:cubicBezTo>
                      <a:pt x="518" y="1230"/>
                      <a:pt x="547" y="1295"/>
                      <a:pt x="579" y="1371"/>
                    </a:cubicBezTo>
                    <a:lnTo>
                      <a:pt x="579" y="1371"/>
                    </a:lnTo>
                    <a:cubicBezTo>
                      <a:pt x="557" y="1303"/>
                      <a:pt x="506" y="1191"/>
                      <a:pt x="428" y="995"/>
                    </a:cubicBezTo>
                    <a:lnTo>
                      <a:pt x="428" y="995"/>
                    </a:lnTo>
                    <a:cubicBezTo>
                      <a:pt x="432" y="1004"/>
                      <a:pt x="435" y="1009"/>
                      <a:pt x="436" y="1009"/>
                    </a:cubicBezTo>
                    <a:cubicBezTo>
                      <a:pt x="442" y="1009"/>
                      <a:pt x="340" y="745"/>
                      <a:pt x="267" y="528"/>
                    </a:cubicBezTo>
                    <a:lnTo>
                      <a:pt x="267" y="528"/>
                    </a:lnTo>
                    <a:cubicBezTo>
                      <a:pt x="272" y="553"/>
                      <a:pt x="274" y="567"/>
                      <a:pt x="271" y="567"/>
                    </a:cubicBezTo>
                    <a:cubicBezTo>
                      <a:pt x="269" y="567"/>
                      <a:pt x="267" y="564"/>
                      <a:pt x="263" y="556"/>
                    </a:cubicBezTo>
                    <a:lnTo>
                      <a:pt x="245" y="507"/>
                    </a:lnTo>
                    <a:lnTo>
                      <a:pt x="245" y="507"/>
                    </a:lnTo>
                    <a:cubicBezTo>
                      <a:pt x="253" y="519"/>
                      <a:pt x="258" y="525"/>
                      <a:pt x="260" y="525"/>
                    </a:cubicBezTo>
                    <a:cubicBezTo>
                      <a:pt x="263" y="525"/>
                      <a:pt x="262" y="516"/>
                      <a:pt x="258" y="502"/>
                    </a:cubicBezTo>
                    <a:lnTo>
                      <a:pt x="258" y="502"/>
                    </a:lnTo>
                    <a:cubicBezTo>
                      <a:pt x="261" y="510"/>
                      <a:pt x="264" y="519"/>
                      <a:pt x="267" y="528"/>
                    </a:cubicBezTo>
                    <a:lnTo>
                      <a:pt x="267" y="528"/>
                    </a:lnTo>
                    <a:cubicBezTo>
                      <a:pt x="261" y="499"/>
                      <a:pt x="250" y="454"/>
                      <a:pt x="237" y="405"/>
                    </a:cubicBezTo>
                    <a:lnTo>
                      <a:pt x="237" y="405"/>
                    </a:lnTo>
                    <a:cubicBezTo>
                      <a:pt x="359" y="691"/>
                      <a:pt x="371" y="729"/>
                      <a:pt x="367" y="729"/>
                    </a:cubicBezTo>
                    <a:cubicBezTo>
                      <a:pt x="366" y="729"/>
                      <a:pt x="363" y="724"/>
                      <a:pt x="362" y="724"/>
                    </a:cubicBezTo>
                    <a:lnTo>
                      <a:pt x="362" y="724"/>
                    </a:lnTo>
                    <a:cubicBezTo>
                      <a:pt x="361" y="724"/>
                      <a:pt x="367" y="740"/>
                      <a:pt x="407" y="828"/>
                    </a:cubicBezTo>
                    <a:lnTo>
                      <a:pt x="407" y="828"/>
                    </a:lnTo>
                    <a:cubicBezTo>
                      <a:pt x="226" y="330"/>
                      <a:pt x="355" y="673"/>
                      <a:pt x="176" y="179"/>
                    </a:cubicBezTo>
                    <a:lnTo>
                      <a:pt x="176" y="179"/>
                    </a:lnTo>
                    <a:cubicBezTo>
                      <a:pt x="194" y="244"/>
                      <a:pt x="218" y="330"/>
                      <a:pt x="237" y="405"/>
                    </a:cubicBezTo>
                    <a:lnTo>
                      <a:pt x="237" y="405"/>
                    </a:lnTo>
                    <a:cubicBezTo>
                      <a:pt x="228" y="384"/>
                      <a:pt x="219" y="361"/>
                      <a:pt x="208" y="337"/>
                    </a:cubicBezTo>
                    <a:lnTo>
                      <a:pt x="208" y="337"/>
                    </a:lnTo>
                    <a:cubicBezTo>
                      <a:pt x="216" y="370"/>
                      <a:pt x="228" y="409"/>
                      <a:pt x="242" y="452"/>
                    </a:cubicBezTo>
                    <a:lnTo>
                      <a:pt x="242" y="452"/>
                    </a:lnTo>
                    <a:cubicBezTo>
                      <a:pt x="211" y="365"/>
                      <a:pt x="149" y="219"/>
                      <a:pt x="99" y="118"/>
                    </a:cubicBezTo>
                    <a:close/>
                    <a:moveTo>
                      <a:pt x="628" y="1533"/>
                    </a:moveTo>
                    <a:lnTo>
                      <a:pt x="628" y="1533"/>
                    </a:lnTo>
                    <a:cubicBezTo>
                      <a:pt x="629" y="1534"/>
                      <a:pt x="629" y="1535"/>
                      <a:pt x="630" y="1535"/>
                    </a:cubicBezTo>
                    <a:lnTo>
                      <a:pt x="630" y="1535"/>
                    </a:lnTo>
                    <a:cubicBezTo>
                      <a:pt x="630" y="1535"/>
                      <a:pt x="630" y="1534"/>
                      <a:pt x="629" y="1534"/>
                    </a:cubicBezTo>
                    <a:lnTo>
                      <a:pt x="629" y="1534"/>
                    </a:lnTo>
                    <a:lnTo>
                      <a:pt x="628" y="1533"/>
                    </a:lnTo>
                    <a:close/>
                    <a:moveTo>
                      <a:pt x="646" y="1542"/>
                    </a:moveTo>
                    <a:cubicBezTo>
                      <a:pt x="646" y="1542"/>
                      <a:pt x="646" y="1542"/>
                      <a:pt x="647" y="1542"/>
                    </a:cubicBezTo>
                    <a:lnTo>
                      <a:pt x="646" y="1542"/>
                    </a:lnTo>
                    <a:lnTo>
                      <a:pt x="646" y="1542"/>
                    </a:lnTo>
                    <a:cubicBezTo>
                      <a:pt x="646" y="1542"/>
                      <a:pt x="646" y="1542"/>
                      <a:pt x="646" y="1542"/>
                    </a:cubicBezTo>
                    <a:close/>
                    <a:moveTo>
                      <a:pt x="638" y="1588"/>
                    </a:moveTo>
                    <a:cubicBezTo>
                      <a:pt x="638" y="1588"/>
                      <a:pt x="638" y="1588"/>
                      <a:pt x="638" y="1588"/>
                    </a:cubicBezTo>
                    <a:lnTo>
                      <a:pt x="638" y="1588"/>
                    </a:lnTo>
                    <a:cubicBezTo>
                      <a:pt x="639" y="1589"/>
                      <a:pt x="639" y="1589"/>
                      <a:pt x="640" y="1590"/>
                    </a:cubicBezTo>
                    <a:lnTo>
                      <a:pt x="640" y="1590"/>
                    </a:lnTo>
                    <a:cubicBezTo>
                      <a:pt x="639" y="1589"/>
                      <a:pt x="638" y="1588"/>
                      <a:pt x="638" y="1588"/>
                    </a:cubicBezTo>
                    <a:close/>
                    <a:moveTo>
                      <a:pt x="676" y="1411"/>
                    </a:moveTo>
                    <a:lnTo>
                      <a:pt x="729" y="1570"/>
                    </a:lnTo>
                    <a:lnTo>
                      <a:pt x="736" y="1605"/>
                    </a:lnTo>
                    <a:lnTo>
                      <a:pt x="736" y="1605"/>
                    </a:lnTo>
                    <a:cubicBezTo>
                      <a:pt x="731" y="1602"/>
                      <a:pt x="725" y="1599"/>
                      <a:pt x="720" y="1596"/>
                    </a:cubicBezTo>
                    <a:lnTo>
                      <a:pt x="720" y="1596"/>
                    </a:lnTo>
                    <a:cubicBezTo>
                      <a:pt x="706" y="1536"/>
                      <a:pt x="691" y="1473"/>
                      <a:pt x="676" y="1411"/>
                    </a:cubicBezTo>
                    <a:close/>
                    <a:moveTo>
                      <a:pt x="641" y="1603"/>
                    </a:moveTo>
                    <a:cubicBezTo>
                      <a:pt x="647" y="1620"/>
                      <a:pt x="657" y="1642"/>
                      <a:pt x="657" y="1642"/>
                    </a:cubicBezTo>
                    <a:cubicBezTo>
                      <a:pt x="657" y="1642"/>
                      <a:pt x="653" y="1632"/>
                      <a:pt x="641" y="1603"/>
                    </a:cubicBezTo>
                    <a:close/>
                    <a:moveTo>
                      <a:pt x="719" y="1646"/>
                    </a:moveTo>
                    <a:cubicBezTo>
                      <a:pt x="722" y="1650"/>
                      <a:pt x="725" y="1653"/>
                      <a:pt x="728" y="1656"/>
                    </a:cubicBezTo>
                    <a:lnTo>
                      <a:pt x="728" y="1656"/>
                    </a:lnTo>
                    <a:cubicBezTo>
                      <a:pt x="728" y="1657"/>
                      <a:pt x="728" y="1657"/>
                      <a:pt x="728" y="1658"/>
                    </a:cubicBezTo>
                    <a:lnTo>
                      <a:pt x="728" y="1658"/>
                    </a:lnTo>
                    <a:cubicBezTo>
                      <a:pt x="725" y="1654"/>
                      <a:pt x="722" y="1650"/>
                      <a:pt x="719" y="1646"/>
                    </a:cubicBezTo>
                    <a:close/>
                    <a:moveTo>
                      <a:pt x="693" y="1618"/>
                    </a:moveTo>
                    <a:lnTo>
                      <a:pt x="693" y="1618"/>
                    </a:lnTo>
                    <a:cubicBezTo>
                      <a:pt x="701" y="1626"/>
                      <a:pt x="708" y="1635"/>
                      <a:pt x="716" y="1644"/>
                    </a:cubicBezTo>
                    <a:lnTo>
                      <a:pt x="716" y="1644"/>
                    </a:lnTo>
                    <a:cubicBezTo>
                      <a:pt x="719" y="1650"/>
                      <a:pt x="721" y="1657"/>
                      <a:pt x="723" y="1663"/>
                    </a:cubicBezTo>
                    <a:lnTo>
                      <a:pt x="723" y="1663"/>
                    </a:lnTo>
                    <a:lnTo>
                      <a:pt x="695" y="1628"/>
                    </a:lnTo>
                    <a:lnTo>
                      <a:pt x="695" y="1628"/>
                    </a:lnTo>
                    <a:cubicBezTo>
                      <a:pt x="695" y="1624"/>
                      <a:pt x="694" y="1621"/>
                      <a:pt x="693" y="1618"/>
                    </a:cubicBezTo>
                    <a:close/>
                    <a:moveTo>
                      <a:pt x="733" y="1583"/>
                    </a:moveTo>
                    <a:lnTo>
                      <a:pt x="742" y="1608"/>
                    </a:lnTo>
                    <a:lnTo>
                      <a:pt x="742" y="1608"/>
                    </a:lnTo>
                    <a:cubicBezTo>
                      <a:pt x="740" y="1607"/>
                      <a:pt x="739" y="1607"/>
                      <a:pt x="738" y="1606"/>
                    </a:cubicBezTo>
                    <a:lnTo>
                      <a:pt x="738" y="1606"/>
                    </a:lnTo>
                    <a:cubicBezTo>
                      <a:pt x="743" y="1635"/>
                      <a:pt x="747" y="1658"/>
                      <a:pt x="750" y="1675"/>
                    </a:cubicBezTo>
                    <a:lnTo>
                      <a:pt x="750" y="1675"/>
                    </a:lnTo>
                    <a:lnTo>
                      <a:pt x="736" y="1605"/>
                    </a:lnTo>
                    <a:lnTo>
                      <a:pt x="736" y="1605"/>
                    </a:lnTo>
                    <a:cubicBezTo>
                      <a:pt x="736" y="1605"/>
                      <a:pt x="737" y="1605"/>
                      <a:pt x="738" y="1606"/>
                    </a:cubicBezTo>
                    <a:lnTo>
                      <a:pt x="738" y="1606"/>
                    </a:lnTo>
                    <a:cubicBezTo>
                      <a:pt x="736" y="1599"/>
                      <a:pt x="735" y="1591"/>
                      <a:pt x="733" y="1583"/>
                    </a:cubicBezTo>
                    <a:close/>
                    <a:moveTo>
                      <a:pt x="739" y="1668"/>
                    </a:moveTo>
                    <a:cubicBezTo>
                      <a:pt x="743" y="1673"/>
                      <a:pt x="747" y="1677"/>
                      <a:pt x="751" y="1681"/>
                    </a:cubicBezTo>
                    <a:lnTo>
                      <a:pt x="751" y="1681"/>
                    </a:lnTo>
                    <a:cubicBezTo>
                      <a:pt x="751" y="1684"/>
                      <a:pt x="751" y="1686"/>
                      <a:pt x="752" y="1688"/>
                    </a:cubicBezTo>
                    <a:lnTo>
                      <a:pt x="752" y="1688"/>
                    </a:lnTo>
                    <a:cubicBezTo>
                      <a:pt x="748" y="1683"/>
                      <a:pt x="744" y="1678"/>
                      <a:pt x="740" y="1673"/>
                    </a:cubicBezTo>
                    <a:lnTo>
                      <a:pt x="740" y="1673"/>
                    </a:lnTo>
                    <a:cubicBezTo>
                      <a:pt x="739" y="1671"/>
                      <a:pt x="739" y="1670"/>
                      <a:pt x="739" y="1668"/>
                    </a:cubicBezTo>
                    <a:close/>
                    <a:moveTo>
                      <a:pt x="651" y="1616"/>
                    </a:moveTo>
                    <a:cubicBezTo>
                      <a:pt x="665" y="1646"/>
                      <a:pt x="678" y="1674"/>
                      <a:pt x="690" y="1701"/>
                    </a:cubicBezTo>
                    <a:lnTo>
                      <a:pt x="690" y="1701"/>
                    </a:lnTo>
                    <a:cubicBezTo>
                      <a:pt x="683" y="1681"/>
                      <a:pt x="676" y="1662"/>
                      <a:pt x="669" y="1643"/>
                    </a:cubicBezTo>
                    <a:lnTo>
                      <a:pt x="669" y="1643"/>
                    </a:lnTo>
                    <a:cubicBezTo>
                      <a:pt x="663" y="1634"/>
                      <a:pt x="657" y="1625"/>
                      <a:pt x="651" y="1616"/>
                    </a:cubicBezTo>
                    <a:close/>
                    <a:moveTo>
                      <a:pt x="745" y="1692"/>
                    </a:moveTo>
                    <a:lnTo>
                      <a:pt x="754" y="1704"/>
                    </a:lnTo>
                    <a:lnTo>
                      <a:pt x="754" y="1704"/>
                    </a:lnTo>
                    <a:cubicBezTo>
                      <a:pt x="754" y="1704"/>
                      <a:pt x="754" y="1704"/>
                      <a:pt x="754" y="1704"/>
                    </a:cubicBezTo>
                    <a:lnTo>
                      <a:pt x="754" y="1704"/>
                    </a:lnTo>
                    <a:cubicBezTo>
                      <a:pt x="751" y="1702"/>
                      <a:pt x="748" y="1699"/>
                      <a:pt x="746" y="1697"/>
                    </a:cubicBezTo>
                    <a:lnTo>
                      <a:pt x="746" y="1697"/>
                    </a:lnTo>
                    <a:cubicBezTo>
                      <a:pt x="745" y="1695"/>
                      <a:pt x="745" y="1693"/>
                      <a:pt x="745" y="1692"/>
                    </a:cubicBezTo>
                    <a:close/>
                    <a:moveTo>
                      <a:pt x="751" y="1682"/>
                    </a:moveTo>
                    <a:cubicBezTo>
                      <a:pt x="756" y="1687"/>
                      <a:pt x="760" y="1692"/>
                      <a:pt x="765" y="1697"/>
                    </a:cubicBezTo>
                    <a:lnTo>
                      <a:pt x="765" y="1697"/>
                    </a:lnTo>
                    <a:cubicBezTo>
                      <a:pt x="766" y="1702"/>
                      <a:pt x="767" y="1705"/>
                      <a:pt x="767" y="1707"/>
                    </a:cubicBezTo>
                    <a:lnTo>
                      <a:pt x="767" y="1707"/>
                    </a:lnTo>
                    <a:cubicBezTo>
                      <a:pt x="762" y="1701"/>
                      <a:pt x="757" y="1695"/>
                      <a:pt x="753" y="1689"/>
                    </a:cubicBezTo>
                    <a:lnTo>
                      <a:pt x="753" y="1689"/>
                    </a:lnTo>
                    <a:lnTo>
                      <a:pt x="751" y="1682"/>
                    </a:lnTo>
                    <a:close/>
                    <a:moveTo>
                      <a:pt x="695" y="1694"/>
                    </a:moveTo>
                    <a:cubicBezTo>
                      <a:pt x="699" y="1703"/>
                      <a:pt x="702" y="1711"/>
                      <a:pt x="706" y="1720"/>
                    </a:cubicBezTo>
                    <a:lnTo>
                      <a:pt x="706" y="1720"/>
                    </a:lnTo>
                    <a:cubicBezTo>
                      <a:pt x="704" y="1716"/>
                      <a:pt x="703" y="1711"/>
                      <a:pt x="701" y="1707"/>
                    </a:cubicBezTo>
                    <a:cubicBezTo>
                      <a:pt x="699" y="1702"/>
                      <a:pt x="697" y="1698"/>
                      <a:pt x="695" y="1694"/>
                    </a:cubicBezTo>
                    <a:close/>
                    <a:moveTo>
                      <a:pt x="693" y="1644"/>
                    </a:moveTo>
                    <a:cubicBezTo>
                      <a:pt x="696" y="1653"/>
                      <a:pt x="698" y="1663"/>
                      <a:pt x="701" y="1672"/>
                    </a:cubicBezTo>
                    <a:lnTo>
                      <a:pt x="701" y="1672"/>
                    </a:lnTo>
                    <a:cubicBezTo>
                      <a:pt x="699" y="1663"/>
                      <a:pt x="696" y="1654"/>
                      <a:pt x="694" y="1644"/>
                    </a:cubicBezTo>
                    <a:lnTo>
                      <a:pt x="694" y="1644"/>
                    </a:lnTo>
                    <a:cubicBezTo>
                      <a:pt x="695" y="1647"/>
                      <a:pt x="700" y="1657"/>
                      <a:pt x="705" y="1671"/>
                    </a:cubicBezTo>
                    <a:lnTo>
                      <a:pt x="705" y="1671"/>
                    </a:lnTo>
                    <a:cubicBezTo>
                      <a:pt x="705" y="1670"/>
                      <a:pt x="706" y="1670"/>
                      <a:pt x="706" y="1670"/>
                    </a:cubicBezTo>
                    <a:lnTo>
                      <a:pt x="706" y="1670"/>
                    </a:lnTo>
                    <a:lnTo>
                      <a:pt x="708" y="1679"/>
                    </a:lnTo>
                    <a:lnTo>
                      <a:pt x="708" y="1679"/>
                    </a:lnTo>
                    <a:cubicBezTo>
                      <a:pt x="707" y="1676"/>
                      <a:pt x="706" y="1673"/>
                      <a:pt x="705" y="1671"/>
                    </a:cubicBezTo>
                    <a:lnTo>
                      <a:pt x="705" y="1671"/>
                    </a:lnTo>
                    <a:cubicBezTo>
                      <a:pt x="703" y="1672"/>
                      <a:pt x="703" y="1674"/>
                      <a:pt x="703" y="1678"/>
                    </a:cubicBezTo>
                    <a:lnTo>
                      <a:pt x="703" y="1678"/>
                    </a:lnTo>
                    <a:cubicBezTo>
                      <a:pt x="702" y="1676"/>
                      <a:pt x="702" y="1674"/>
                      <a:pt x="701" y="1672"/>
                    </a:cubicBezTo>
                    <a:lnTo>
                      <a:pt x="701" y="1672"/>
                    </a:lnTo>
                    <a:cubicBezTo>
                      <a:pt x="702" y="1674"/>
                      <a:pt x="702" y="1676"/>
                      <a:pt x="703" y="1678"/>
                    </a:cubicBezTo>
                    <a:lnTo>
                      <a:pt x="703" y="1678"/>
                    </a:lnTo>
                    <a:cubicBezTo>
                      <a:pt x="703" y="1684"/>
                      <a:pt x="706" y="1694"/>
                      <a:pt x="710" y="1705"/>
                    </a:cubicBezTo>
                    <a:lnTo>
                      <a:pt x="710" y="1705"/>
                    </a:lnTo>
                    <a:cubicBezTo>
                      <a:pt x="712" y="1711"/>
                      <a:pt x="714" y="1717"/>
                      <a:pt x="715" y="1723"/>
                    </a:cubicBezTo>
                    <a:lnTo>
                      <a:pt x="715" y="1723"/>
                    </a:lnTo>
                    <a:cubicBezTo>
                      <a:pt x="713" y="1719"/>
                      <a:pt x="711" y="1716"/>
                      <a:pt x="710" y="1712"/>
                    </a:cubicBezTo>
                    <a:lnTo>
                      <a:pt x="710" y="1712"/>
                    </a:lnTo>
                    <a:cubicBezTo>
                      <a:pt x="711" y="1716"/>
                      <a:pt x="712" y="1719"/>
                      <a:pt x="713" y="1723"/>
                    </a:cubicBezTo>
                    <a:lnTo>
                      <a:pt x="713" y="1723"/>
                    </a:lnTo>
                    <a:cubicBezTo>
                      <a:pt x="711" y="1718"/>
                      <a:pt x="709" y="1713"/>
                      <a:pt x="707" y="1708"/>
                    </a:cubicBezTo>
                    <a:lnTo>
                      <a:pt x="707" y="1708"/>
                    </a:lnTo>
                    <a:cubicBezTo>
                      <a:pt x="708" y="1709"/>
                      <a:pt x="709" y="1711"/>
                      <a:pt x="710" y="1712"/>
                    </a:cubicBezTo>
                    <a:lnTo>
                      <a:pt x="710" y="1712"/>
                    </a:lnTo>
                    <a:cubicBezTo>
                      <a:pt x="696" y="1665"/>
                      <a:pt x="692" y="1646"/>
                      <a:pt x="693" y="1644"/>
                    </a:cubicBezTo>
                    <a:close/>
                    <a:moveTo>
                      <a:pt x="719" y="1746"/>
                    </a:moveTo>
                    <a:lnTo>
                      <a:pt x="719" y="1746"/>
                    </a:lnTo>
                    <a:cubicBezTo>
                      <a:pt x="719" y="1746"/>
                      <a:pt x="719" y="1746"/>
                      <a:pt x="719" y="1746"/>
                    </a:cubicBezTo>
                    <a:lnTo>
                      <a:pt x="719" y="1746"/>
                    </a:lnTo>
                    <a:cubicBezTo>
                      <a:pt x="719" y="1747"/>
                      <a:pt x="720" y="1747"/>
                      <a:pt x="720" y="1748"/>
                    </a:cubicBezTo>
                    <a:lnTo>
                      <a:pt x="720" y="1748"/>
                    </a:lnTo>
                    <a:cubicBezTo>
                      <a:pt x="719" y="1747"/>
                      <a:pt x="719" y="1746"/>
                      <a:pt x="719" y="1746"/>
                    </a:cubicBezTo>
                    <a:close/>
                    <a:moveTo>
                      <a:pt x="720" y="1748"/>
                    </a:moveTo>
                    <a:lnTo>
                      <a:pt x="720" y="1748"/>
                    </a:lnTo>
                    <a:cubicBezTo>
                      <a:pt x="723" y="1757"/>
                      <a:pt x="726" y="1767"/>
                      <a:pt x="730" y="1778"/>
                    </a:cubicBezTo>
                    <a:lnTo>
                      <a:pt x="730" y="1778"/>
                    </a:lnTo>
                    <a:cubicBezTo>
                      <a:pt x="728" y="1774"/>
                      <a:pt x="727" y="1770"/>
                      <a:pt x="725" y="1766"/>
                    </a:cubicBezTo>
                    <a:lnTo>
                      <a:pt x="725" y="1766"/>
                    </a:lnTo>
                    <a:cubicBezTo>
                      <a:pt x="723" y="1760"/>
                      <a:pt x="721" y="1754"/>
                      <a:pt x="720" y="1748"/>
                    </a:cubicBezTo>
                    <a:close/>
                    <a:moveTo>
                      <a:pt x="730" y="1778"/>
                    </a:moveTo>
                    <a:cubicBezTo>
                      <a:pt x="731" y="1780"/>
                      <a:pt x="731" y="1781"/>
                      <a:pt x="732" y="1783"/>
                    </a:cubicBezTo>
                    <a:lnTo>
                      <a:pt x="732" y="1783"/>
                    </a:lnTo>
                    <a:cubicBezTo>
                      <a:pt x="732" y="1785"/>
                      <a:pt x="733" y="1786"/>
                      <a:pt x="733" y="1788"/>
                    </a:cubicBezTo>
                    <a:lnTo>
                      <a:pt x="733" y="1788"/>
                    </a:lnTo>
                    <a:cubicBezTo>
                      <a:pt x="732" y="1785"/>
                      <a:pt x="731" y="1781"/>
                      <a:pt x="730" y="1778"/>
                    </a:cubicBezTo>
                    <a:close/>
                    <a:moveTo>
                      <a:pt x="737" y="1802"/>
                    </a:moveTo>
                    <a:lnTo>
                      <a:pt x="737" y="1802"/>
                    </a:lnTo>
                    <a:cubicBezTo>
                      <a:pt x="738" y="1803"/>
                      <a:pt x="738" y="1804"/>
                      <a:pt x="738" y="1805"/>
                    </a:cubicBezTo>
                    <a:lnTo>
                      <a:pt x="738" y="1805"/>
                    </a:lnTo>
                    <a:cubicBezTo>
                      <a:pt x="739" y="1807"/>
                      <a:pt x="740" y="1810"/>
                      <a:pt x="741" y="1812"/>
                    </a:cubicBezTo>
                    <a:lnTo>
                      <a:pt x="741" y="1812"/>
                    </a:lnTo>
                    <a:cubicBezTo>
                      <a:pt x="740" y="1808"/>
                      <a:pt x="739" y="1805"/>
                      <a:pt x="737" y="1802"/>
                    </a:cubicBezTo>
                    <a:close/>
                    <a:moveTo>
                      <a:pt x="723" y="1663"/>
                    </a:moveTo>
                    <a:lnTo>
                      <a:pt x="732" y="1675"/>
                    </a:lnTo>
                    <a:lnTo>
                      <a:pt x="732" y="1675"/>
                    </a:lnTo>
                    <a:cubicBezTo>
                      <a:pt x="733" y="1679"/>
                      <a:pt x="734" y="1683"/>
                      <a:pt x="735" y="1686"/>
                    </a:cubicBezTo>
                    <a:lnTo>
                      <a:pt x="735" y="1686"/>
                    </a:lnTo>
                    <a:cubicBezTo>
                      <a:pt x="732" y="1684"/>
                      <a:pt x="730" y="1683"/>
                      <a:pt x="728" y="1681"/>
                    </a:cubicBezTo>
                    <a:lnTo>
                      <a:pt x="728" y="1681"/>
                    </a:lnTo>
                    <a:cubicBezTo>
                      <a:pt x="737" y="1708"/>
                      <a:pt x="744" y="1732"/>
                      <a:pt x="751" y="1753"/>
                    </a:cubicBezTo>
                    <a:lnTo>
                      <a:pt x="751" y="1753"/>
                    </a:lnTo>
                    <a:cubicBezTo>
                      <a:pt x="757" y="1779"/>
                      <a:pt x="763" y="1803"/>
                      <a:pt x="768" y="1826"/>
                    </a:cubicBezTo>
                    <a:lnTo>
                      <a:pt x="768" y="1826"/>
                    </a:lnTo>
                    <a:cubicBezTo>
                      <a:pt x="752" y="1793"/>
                      <a:pt x="734" y="1759"/>
                      <a:pt x="721" y="1730"/>
                    </a:cubicBezTo>
                    <a:lnTo>
                      <a:pt x="721" y="1730"/>
                    </a:lnTo>
                    <a:lnTo>
                      <a:pt x="722" y="1736"/>
                    </a:lnTo>
                    <a:lnTo>
                      <a:pt x="722" y="1736"/>
                    </a:lnTo>
                    <a:cubicBezTo>
                      <a:pt x="721" y="1734"/>
                      <a:pt x="720" y="1732"/>
                      <a:pt x="719" y="1730"/>
                    </a:cubicBezTo>
                    <a:lnTo>
                      <a:pt x="719" y="1730"/>
                    </a:lnTo>
                    <a:cubicBezTo>
                      <a:pt x="718" y="1726"/>
                      <a:pt x="717" y="1722"/>
                      <a:pt x="715" y="1717"/>
                    </a:cubicBezTo>
                    <a:lnTo>
                      <a:pt x="715" y="1717"/>
                    </a:lnTo>
                    <a:cubicBezTo>
                      <a:pt x="717" y="1721"/>
                      <a:pt x="719" y="1726"/>
                      <a:pt x="721" y="1730"/>
                    </a:cubicBezTo>
                    <a:lnTo>
                      <a:pt x="721" y="1730"/>
                    </a:lnTo>
                    <a:lnTo>
                      <a:pt x="708" y="1679"/>
                    </a:lnTo>
                    <a:lnTo>
                      <a:pt x="708" y="1679"/>
                    </a:lnTo>
                    <a:cubicBezTo>
                      <a:pt x="720" y="1710"/>
                      <a:pt x="733" y="1749"/>
                      <a:pt x="734" y="1749"/>
                    </a:cubicBezTo>
                    <a:cubicBezTo>
                      <a:pt x="734" y="1749"/>
                      <a:pt x="727" y="1728"/>
                      <a:pt x="707" y="1670"/>
                    </a:cubicBezTo>
                    <a:lnTo>
                      <a:pt x="707" y="1670"/>
                    </a:lnTo>
                    <a:cubicBezTo>
                      <a:pt x="707" y="1670"/>
                      <a:pt x="708" y="1670"/>
                      <a:pt x="708" y="1670"/>
                    </a:cubicBezTo>
                    <a:cubicBezTo>
                      <a:pt x="712" y="1670"/>
                      <a:pt x="719" y="1673"/>
                      <a:pt x="728" y="1681"/>
                    </a:cubicBezTo>
                    <a:lnTo>
                      <a:pt x="728" y="1681"/>
                    </a:lnTo>
                    <a:cubicBezTo>
                      <a:pt x="727" y="1675"/>
                      <a:pt x="725" y="1669"/>
                      <a:pt x="723" y="1663"/>
                    </a:cubicBezTo>
                    <a:close/>
                    <a:moveTo>
                      <a:pt x="767" y="1812"/>
                    </a:moveTo>
                    <a:cubicBezTo>
                      <a:pt x="769" y="1818"/>
                      <a:pt x="770" y="1824"/>
                      <a:pt x="771" y="1829"/>
                    </a:cubicBezTo>
                    <a:lnTo>
                      <a:pt x="771" y="1829"/>
                    </a:lnTo>
                    <a:cubicBezTo>
                      <a:pt x="768" y="1820"/>
                      <a:pt x="767" y="1815"/>
                      <a:pt x="767" y="1812"/>
                    </a:cubicBezTo>
                    <a:close/>
                    <a:moveTo>
                      <a:pt x="745" y="1821"/>
                    </a:moveTo>
                    <a:cubicBezTo>
                      <a:pt x="746" y="1824"/>
                      <a:pt x="748" y="1827"/>
                      <a:pt x="749" y="1831"/>
                    </a:cubicBezTo>
                    <a:lnTo>
                      <a:pt x="749" y="1831"/>
                    </a:lnTo>
                    <a:cubicBezTo>
                      <a:pt x="749" y="1832"/>
                      <a:pt x="750" y="1834"/>
                      <a:pt x="750" y="1835"/>
                    </a:cubicBezTo>
                    <a:lnTo>
                      <a:pt x="750" y="1835"/>
                    </a:lnTo>
                    <a:cubicBezTo>
                      <a:pt x="748" y="1830"/>
                      <a:pt x="747" y="1826"/>
                      <a:pt x="745" y="1821"/>
                    </a:cubicBezTo>
                    <a:close/>
                    <a:moveTo>
                      <a:pt x="783" y="1843"/>
                    </a:moveTo>
                    <a:lnTo>
                      <a:pt x="783" y="1843"/>
                    </a:lnTo>
                    <a:cubicBezTo>
                      <a:pt x="786" y="1851"/>
                      <a:pt x="789" y="1859"/>
                      <a:pt x="792" y="1868"/>
                    </a:cubicBezTo>
                    <a:lnTo>
                      <a:pt x="792" y="1868"/>
                    </a:lnTo>
                    <a:cubicBezTo>
                      <a:pt x="790" y="1865"/>
                      <a:pt x="788" y="1862"/>
                      <a:pt x="787" y="1859"/>
                    </a:cubicBezTo>
                    <a:lnTo>
                      <a:pt x="787" y="1859"/>
                    </a:lnTo>
                    <a:lnTo>
                      <a:pt x="783" y="1843"/>
                    </a:lnTo>
                    <a:close/>
                    <a:moveTo>
                      <a:pt x="722" y="1736"/>
                    </a:moveTo>
                    <a:cubicBezTo>
                      <a:pt x="740" y="1770"/>
                      <a:pt x="757" y="1803"/>
                      <a:pt x="770" y="1832"/>
                    </a:cubicBezTo>
                    <a:lnTo>
                      <a:pt x="770" y="1832"/>
                    </a:lnTo>
                    <a:cubicBezTo>
                      <a:pt x="769" y="1830"/>
                      <a:pt x="769" y="1828"/>
                      <a:pt x="768" y="1826"/>
                    </a:cubicBezTo>
                    <a:lnTo>
                      <a:pt x="768" y="1826"/>
                    </a:lnTo>
                    <a:cubicBezTo>
                      <a:pt x="770" y="1828"/>
                      <a:pt x="771" y="1831"/>
                      <a:pt x="772" y="1834"/>
                    </a:cubicBezTo>
                    <a:lnTo>
                      <a:pt x="772" y="1834"/>
                    </a:lnTo>
                    <a:cubicBezTo>
                      <a:pt x="773" y="1836"/>
                      <a:pt x="774" y="1839"/>
                      <a:pt x="774" y="1841"/>
                    </a:cubicBezTo>
                    <a:lnTo>
                      <a:pt x="774" y="1841"/>
                    </a:lnTo>
                    <a:cubicBezTo>
                      <a:pt x="773" y="1838"/>
                      <a:pt x="771" y="1835"/>
                      <a:pt x="770" y="1832"/>
                    </a:cubicBezTo>
                    <a:lnTo>
                      <a:pt x="770" y="1832"/>
                    </a:lnTo>
                    <a:cubicBezTo>
                      <a:pt x="772" y="1842"/>
                      <a:pt x="775" y="1852"/>
                      <a:pt x="777" y="1862"/>
                    </a:cubicBezTo>
                    <a:lnTo>
                      <a:pt x="777" y="1862"/>
                    </a:lnTo>
                    <a:cubicBezTo>
                      <a:pt x="777" y="1863"/>
                      <a:pt x="777" y="1863"/>
                      <a:pt x="777" y="1864"/>
                    </a:cubicBezTo>
                    <a:lnTo>
                      <a:pt x="777" y="1864"/>
                    </a:lnTo>
                    <a:cubicBezTo>
                      <a:pt x="771" y="1849"/>
                      <a:pt x="764" y="1833"/>
                      <a:pt x="756" y="1816"/>
                    </a:cubicBezTo>
                    <a:lnTo>
                      <a:pt x="756" y="1816"/>
                    </a:lnTo>
                    <a:cubicBezTo>
                      <a:pt x="764" y="1834"/>
                      <a:pt x="771" y="1850"/>
                      <a:pt x="778" y="1866"/>
                    </a:cubicBezTo>
                    <a:lnTo>
                      <a:pt x="778" y="1866"/>
                    </a:lnTo>
                    <a:cubicBezTo>
                      <a:pt x="778" y="1867"/>
                      <a:pt x="778" y="1869"/>
                      <a:pt x="778" y="1870"/>
                    </a:cubicBezTo>
                    <a:lnTo>
                      <a:pt x="778" y="1870"/>
                    </a:lnTo>
                    <a:cubicBezTo>
                      <a:pt x="762" y="1837"/>
                      <a:pt x="746" y="1801"/>
                      <a:pt x="733" y="1775"/>
                    </a:cubicBezTo>
                    <a:lnTo>
                      <a:pt x="733" y="1775"/>
                    </a:lnTo>
                    <a:cubicBezTo>
                      <a:pt x="736" y="1783"/>
                      <a:pt x="738" y="1791"/>
                      <a:pt x="740" y="1799"/>
                    </a:cubicBezTo>
                    <a:lnTo>
                      <a:pt x="740" y="1799"/>
                    </a:lnTo>
                    <a:cubicBezTo>
                      <a:pt x="738" y="1793"/>
                      <a:pt x="736" y="1787"/>
                      <a:pt x="734" y="1781"/>
                    </a:cubicBezTo>
                    <a:lnTo>
                      <a:pt x="734" y="1781"/>
                    </a:lnTo>
                    <a:lnTo>
                      <a:pt x="731" y="1770"/>
                    </a:lnTo>
                    <a:lnTo>
                      <a:pt x="731" y="1770"/>
                    </a:lnTo>
                    <a:cubicBezTo>
                      <a:pt x="732" y="1772"/>
                      <a:pt x="732" y="1773"/>
                      <a:pt x="733" y="1775"/>
                    </a:cubicBezTo>
                    <a:lnTo>
                      <a:pt x="733" y="1775"/>
                    </a:lnTo>
                    <a:cubicBezTo>
                      <a:pt x="731" y="1769"/>
                      <a:pt x="730" y="1763"/>
                      <a:pt x="728" y="1757"/>
                    </a:cubicBezTo>
                    <a:lnTo>
                      <a:pt x="728" y="1757"/>
                    </a:lnTo>
                    <a:lnTo>
                      <a:pt x="722" y="1736"/>
                    </a:lnTo>
                    <a:close/>
                    <a:moveTo>
                      <a:pt x="770" y="1881"/>
                    </a:moveTo>
                    <a:cubicBezTo>
                      <a:pt x="770" y="1881"/>
                      <a:pt x="770" y="1881"/>
                      <a:pt x="770" y="1881"/>
                    </a:cubicBezTo>
                    <a:lnTo>
                      <a:pt x="770" y="1881"/>
                    </a:lnTo>
                    <a:cubicBezTo>
                      <a:pt x="771" y="1883"/>
                      <a:pt x="772" y="1886"/>
                      <a:pt x="772" y="1888"/>
                    </a:cubicBezTo>
                    <a:lnTo>
                      <a:pt x="772" y="1888"/>
                    </a:lnTo>
                    <a:cubicBezTo>
                      <a:pt x="771" y="1886"/>
                      <a:pt x="771" y="1883"/>
                      <a:pt x="770" y="1881"/>
                    </a:cubicBezTo>
                    <a:close/>
                    <a:moveTo>
                      <a:pt x="787" y="1862"/>
                    </a:moveTo>
                    <a:lnTo>
                      <a:pt x="787" y="1862"/>
                    </a:lnTo>
                    <a:cubicBezTo>
                      <a:pt x="790" y="1866"/>
                      <a:pt x="792" y="1871"/>
                      <a:pt x="794" y="1875"/>
                    </a:cubicBezTo>
                    <a:lnTo>
                      <a:pt x="794" y="1875"/>
                    </a:lnTo>
                    <a:cubicBezTo>
                      <a:pt x="799" y="1890"/>
                      <a:pt x="805" y="1907"/>
                      <a:pt x="811" y="1926"/>
                    </a:cubicBezTo>
                    <a:cubicBezTo>
                      <a:pt x="806" y="1912"/>
                      <a:pt x="801" y="1896"/>
                      <a:pt x="796" y="1879"/>
                    </a:cubicBezTo>
                    <a:lnTo>
                      <a:pt x="796" y="1879"/>
                    </a:lnTo>
                    <a:cubicBezTo>
                      <a:pt x="812" y="1910"/>
                      <a:pt x="821" y="1930"/>
                      <a:pt x="817" y="1930"/>
                    </a:cubicBezTo>
                    <a:cubicBezTo>
                      <a:pt x="816" y="1930"/>
                      <a:pt x="814" y="1929"/>
                      <a:pt x="811" y="1926"/>
                    </a:cubicBezTo>
                    <a:lnTo>
                      <a:pt x="811" y="1926"/>
                    </a:lnTo>
                    <a:cubicBezTo>
                      <a:pt x="811" y="1926"/>
                      <a:pt x="811" y="1926"/>
                      <a:pt x="811" y="1926"/>
                    </a:cubicBezTo>
                    <a:cubicBezTo>
                      <a:pt x="811" y="1926"/>
                      <a:pt x="803" y="1907"/>
                      <a:pt x="790" y="1877"/>
                    </a:cubicBezTo>
                    <a:lnTo>
                      <a:pt x="790" y="1877"/>
                    </a:lnTo>
                    <a:lnTo>
                      <a:pt x="787" y="1862"/>
                    </a:lnTo>
                    <a:close/>
                    <a:moveTo>
                      <a:pt x="804" y="1963"/>
                    </a:moveTo>
                    <a:cubicBezTo>
                      <a:pt x="807" y="1975"/>
                      <a:pt x="810" y="1982"/>
                      <a:pt x="810" y="1982"/>
                    </a:cubicBezTo>
                    <a:cubicBezTo>
                      <a:pt x="811" y="1982"/>
                      <a:pt x="811" y="1982"/>
                      <a:pt x="811" y="1980"/>
                    </a:cubicBezTo>
                    <a:cubicBezTo>
                      <a:pt x="808" y="1974"/>
                      <a:pt x="806" y="1969"/>
                      <a:pt x="804" y="1963"/>
                    </a:cubicBezTo>
                    <a:close/>
                    <a:moveTo>
                      <a:pt x="808" y="1965"/>
                    </a:moveTo>
                    <a:lnTo>
                      <a:pt x="811" y="1980"/>
                    </a:lnTo>
                    <a:cubicBezTo>
                      <a:pt x="816" y="1991"/>
                      <a:pt x="819" y="1996"/>
                      <a:pt x="819" y="1996"/>
                    </a:cubicBezTo>
                    <a:cubicBezTo>
                      <a:pt x="820" y="1996"/>
                      <a:pt x="816" y="1985"/>
                      <a:pt x="808" y="1965"/>
                    </a:cubicBezTo>
                    <a:close/>
                    <a:moveTo>
                      <a:pt x="203" y="1"/>
                    </a:moveTo>
                    <a:cubicBezTo>
                      <a:pt x="193" y="1"/>
                      <a:pt x="277" y="277"/>
                      <a:pt x="327" y="438"/>
                    </a:cubicBezTo>
                    <a:lnTo>
                      <a:pt x="327" y="438"/>
                    </a:lnTo>
                    <a:cubicBezTo>
                      <a:pt x="348" y="543"/>
                      <a:pt x="361" y="618"/>
                      <a:pt x="388" y="722"/>
                    </a:cubicBezTo>
                    <a:lnTo>
                      <a:pt x="388" y="722"/>
                    </a:lnTo>
                    <a:cubicBezTo>
                      <a:pt x="383" y="712"/>
                      <a:pt x="379" y="706"/>
                      <a:pt x="376" y="706"/>
                    </a:cubicBezTo>
                    <a:cubicBezTo>
                      <a:pt x="374" y="706"/>
                      <a:pt x="373" y="711"/>
                      <a:pt x="373" y="721"/>
                    </a:cubicBezTo>
                    <a:cubicBezTo>
                      <a:pt x="385" y="751"/>
                      <a:pt x="396" y="778"/>
                      <a:pt x="405" y="800"/>
                    </a:cubicBezTo>
                    <a:lnTo>
                      <a:pt x="405" y="800"/>
                    </a:lnTo>
                    <a:cubicBezTo>
                      <a:pt x="408" y="813"/>
                      <a:pt x="413" y="831"/>
                      <a:pt x="419" y="855"/>
                    </a:cubicBezTo>
                    <a:lnTo>
                      <a:pt x="419" y="855"/>
                    </a:lnTo>
                    <a:cubicBezTo>
                      <a:pt x="415" y="846"/>
                      <a:pt x="411" y="836"/>
                      <a:pt x="407" y="828"/>
                    </a:cubicBezTo>
                    <a:lnTo>
                      <a:pt x="407" y="828"/>
                    </a:lnTo>
                    <a:cubicBezTo>
                      <a:pt x="413" y="846"/>
                      <a:pt x="420" y="865"/>
                      <a:pt x="428" y="885"/>
                    </a:cubicBezTo>
                    <a:cubicBezTo>
                      <a:pt x="424" y="874"/>
                      <a:pt x="422" y="864"/>
                      <a:pt x="419" y="855"/>
                    </a:cubicBezTo>
                    <a:lnTo>
                      <a:pt x="419" y="855"/>
                    </a:lnTo>
                    <a:cubicBezTo>
                      <a:pt x="424" y="867"/>
                      <a:pt x="430" y="880"/>
                      <a:pt x="436" y="893"/>
                    </a:cubicBezTo>
                    <a:lnTo>
                      <a:pt x="436" y="893"/>
                    </a:lnTo>
                    <a:cubicBezTo>
                      <a:pt x="466" y="994"/>
                      <a:pt x="507" y="1123"/>
                      <a:pt x="566" y="1300"/>
                    </a:cubicBezTo>
                    <a:lnTo>
                      <a:pt x="566" y="1300"/>
                    </a:lnTo>
                    <a:cubicBezTo>
                      <a:pt x="573" y="1332"/>
                      <a:pt x="581" y="1365"/>
                      <a:pt x="592" y="1403"/>
                    </a:cubicBezTo>
                    <a:lnTo>
                      <a:pt x="592" y="1403"/>
                    </a:lnTo>
                    <a:cubicBezTo>
                      <a:pt x="587" y="1392"/>
                      <a:pt x="583" y="1381"/>
                      <a:pt x="579" y="1371"/>
                    </a:cubicBezTo>
                    <a:lnTo>
                      <a:pt x="579" y="1371"/>
                    </a:lnTo>
                    <a:cubicBezTo>
                      <a:pt x="587" y="1397"/>
                      <a:pt x="592" y="1417"/>
                      <a:pt x="592" y="1433"/>
                    </a:cubicBezTo>
                    <a:cubicBezTo>
                      <a:pt x="599" y="1448"/>
                      <a:pt x="606" y="1461"/>
                      <a:pt x="612" y="1473"/>
                    </a:cubicBezTo>
                    <a:lnTo>
                      <a:pt x="612" y="1473"/>
                    </a:lnTo>
                    <a:cubicBezTo>
                      <a:pt x="604" y="1448"/>
                      <a:pt x="598" y="1425"/>
                      <a:pt x="592" y="1403"/>
                    </a:cubicBezTo>
                    <a:lnTo>
                      <a:pt x="592" y="1403"/>
                    </a:lnTo>
                    <a:cubicBezTo>
                      <a:pt x="608" y="1444"/>
                      <a:pt x="625" y="1488"/>
                      <a:pt x="644" y="1538"/>
                    </a:cubicBezTo>
                    <a:lnTo>
                      <a:pt x="644" y="1538"/>
                    </a:lnTo>
                    <a:cubicBezTo>
                      <a:pt x="636" y="1521"/>
                      <a:pt x="625" y="1500"/>
                      <a:pt x="612" y="1473"/>
                    </a:cubicBezTo>
                    <a:lnTo>
                      <a:pt x="612" y="1473"/>
                    </a:lnTo>
                    <a:cubicBezTo>
                      <a:pt x="618" y="1492"/>
                      <a:pt x="624" y="1512"/>
                      <a:pt x="631" y="1533"/>
                    </a:cubicBezTo>
                    <a:lnTo>
                      <a:pt x="631" y="1533"/>
                    </a:lnTo>
                    <a:cubicBezTo>
                      <a:pt x="630" y="1533"/>
                      <a:pt x="629" y="1533"/>
                      <a:pt x="629" y="1532"/>
                    </a:cubicBezTo>
                    <a:lnTo>
                      <a:pt x="629" y="1532"/>
                    </a:lnTo>
                    <a:cubicBezTo>
                      <a:pt x="629" y="1533"/>
                      <a:pt x="629" y="1533"/>
                      <a:pt x="629" y="1534"/>
                    </a:cubicBezTo>
                    <a:lnTo>
                      <a:pt x="629" y="1534"/>
                    </a:lnTo>
                    <a:lnTo>
                      <a:pt x="632" y="1535"/>
                    </a:lnTo>
                    <a:lnTo>
                      <a:pt x="632" y="1535"/>
                    </a:lnTo>
                    <a:cubicBezTo>
                      <a:pt x="631" y="1534"/>
                      <a:pt x="631" y="1534"/>
                      <a:pt x="631" y="1533"/>
                    </a:cubicBezTo>
                    <a:lnTo>
                      <a:pt x="631" y="1533"/>
                    </a:lnTo>
                    <a:cubicBezTo>
                      <a:pt x="636" y="1536"/>
                      <a:pt x="641" y="1539"/>
                      <a:pt x="646" y="1542"/>
                    </a:cubicBezTo>
                    <a:lnTo>
                      <a:pt x="646" y="1542"/>
                    </a:lnTo>
                    <a:cubicBezTo>
                      <a:pt x="646" y="1542"/>
                      <a:pt x="646" y="1542"/>
                      <a:pt x="646" y="1542"/>
                    </a:cubicBezTo>
                    <a:lnTo>
                      <a:pt x="646" y="1542"/>
                    </a:lnTo>
                    <a:lnTo>
                      <a:pt x="632" y="1535"/>
                    </a:lnTo>
                    <a:lnTo>
                      <a:pt x="632" y="1535"/>
                    </a:lnTo>
                    <a:cubicBezTo>
                      <a:pt x="632" y="1536"/>
                      <a:pt x="632" y="1538"/>
                      <a:pt x="633" y="1539"/>
                    </a:cubicBezTo>
                    <a:lnTo>
                      <a:pt x="633" y="1539"/>
                    </a:lnTo>
                    <a:cubicBezTo>
                      <a:pt x="636" y="1543"/>
                      <a:pt x="639" y="1547"/>
                      <a:pt x="643" y="1551"/>
                    </a:cubicBezTo>
                    <a:lnTo>
                      <a:pt x="643" y="1551"/>
                    </a:lnTo>
                    <a:cubicBezTo>
                      <a:pt x="645" y="1553"/>
                      <a:pt x="648" y="1554"/>
                      <a:pt x="651" y="1556"/>
                    </a:cubicBezTo>
                    <a:lnTo>
                      <a:pt x="651" y="1556"/>
                    </a:lnTo>
                    <a:cubicBezTo>
                      <a:pt x="652" y="1559"/>
                      <a:pt x="654" y="1563"/>
                      <a:pt x="655" y="1566"/>
                    </a:cubicBezTo>
                    <a:lnTo>
                      <a:pt x="655" y="1566"/>
                    </a:lnTo>
                    <a:cubicBezTo>
                      <a:pt x="657" y="1570"/>
                      <a:pt x="660" y="1573"/>
                      <a:pt x="662" y="1576"/>
                    </a:cubicBezTo>
                    <a:lnTo>
                      <a:pt x="662" y="1576"/>
                    </a:lnTo>
                    <a:cubicBezTo>
                      <a:pt x="660" y="1570"/>
                      <a:pt x="657" y="1564"/>
                      <a:pt x="654" y="1557"/>
                    </a:cubicBezTo>
                    <a:lnTo>
                      <a:pt x="654" y="1557"/>
                    </a:lnTo>
                    <a:cubicBezTo>
                      <a:pt x="659" y="1561"/>
                      <a:pt x="665" y="1564"/>
                      <a:pt x="671" y="1567"/>
                    </a:cubicBezTo>
                    <a:lnTo>
                      <a:pt x="671" y="1567"/>
                    </a:lnTo>
                    <a:cubicBezTo>
                      <a:pt x="673" y="1577"/>
                      <a:pt x="676" y="1586"/>
                      <a:pt x="679" y="1596"/>
                    </a:cubicBezTo>
                    <a:lnTo>
                      <a:pt x="679" y="1596"/>
                    </a:lnTo>
                    <a:cubicBezTo>
                      <a:pt x="680" y="1597"/>
                      <a:pt x="680" y="1598"/>
                      <a:pt x="681" y="1600"/>
                    </a:cubicBezTo>
                    <a:lnTo>
                      <a:pt x="681" y="1600"/>
                    </a:lnTo>
                    <a:cubicBezTo>
                      <a:pt x="678" y="1589"/>
                      <a:pt x="676" y="1579"/>
                      <a:pt x="673" y="1568"/>
                    </a:cubicBezTo>
                    <a:lnTo>
                      <a:pt x="673" y="1568"/>
                    </a:lnTo>
                    <a:cubicBezTo>
                      <a:pt x="676" y="1570"/>
                      <a:pt x="679" y="1572"/>
                      <a:pt x="682" y="1573"/>
                    </a:cubicBezTo>
                    <a:lnTo>
                      <a:pt x="682" y="1573"/>
                    </a:lnTo>
                    <a:lnTo>
                      <a:pt x="691" y="1612"/>
                    </a:lnTo>
                    <a:lnTo>
                      <a:pt x="691" y="1612"/>
                    </a:lnTo>
                    <a:cubicBezTo>
                      <a:pt x="692" y="1612"/>
                      <a:pt x="692" y="1613"/>
                      <a:pt x="692" y="1613"/>
                    </a:cubicBezTo>
                    <a:lnTo>
                      <a:pt x="692" y="1613"/>
                    </a:lnTo>
                    <a:cubicBezTo>
                      <a:pt x="689" y="1599"/>
                      <a:pt x="686" y="1587"/>
                      <a:pt x="683" y="1574"/>
                    </a:cubicBezTo>
                    <a:lnTo>
                      <a:pt x="683" y="1574"/>
                    </a:lnTo>
                    <a:cubicBezTo>
                      <a:pt x="687" y="1577"/>
                      <a:pt x="692" y="1579"/>
                      <a:pt x="696" y="1582"/>
                    </a:cubicBezTo>
                    <a:lnTo>
                      <a:pt x="696" y="1582"/>
                    </a:lnTo>
                    <a:cubicBezTo>
                      <a:pt x="687" y="1553"/>
                      <a:pt x="676" y="1522"/>
                      <a:pt x="666" y="1490"/>
                    </a:cubicBezTo>
                    <a:lnTo>
                      <a:pt x="666" y="1490"/>
                    </a:lnTo>
                    <a:cubicBezTo>
                      <a:pt x="662" y="1473"/>
                      <a:pt x="659" y="1456"/>
                      <a:pt x="656" y="1441"/>
                    </a:cubicBezTo>
                    <a:lnTo>
                      <a:pt x="656" y="1441"/>
                    </a:lnTo>
                    <a:cubicBezTo>
                      <a:pt x="680" y="1524"/>
                      <a:pt x="691" y="1555"/>
                      <a:pt x="693" y="1555"/>
                    </a:cubicBezTo>
                    <a:cubicBezTo>
                      <a:pt x="701" y="1555"/>
                      <a:pt x="608" y="1182"/>
                      <a:pt x="604" y="1182"/>
                    </a:cubicBezTo>
                    <a:lnTo>
                      <a:pt x="604" y="1182"/>
                    </a:lnTo>
                    <a:cubicBezTo>
                      <a:pt x="603" y="1182"/>
                      <a:pt x="613" y="1234"/>
                      <a:pt x="647" y="1378"/>
                    </a:cubicBezTo>
                    <a:cubicBezTo>
                      <a:pt x="482" y="721"/>
                      <a:pt x="428" y="337"/>
                      <a:pt x="428" y="283"/>
                    </a:cubicBezTo>
                    <a:lnTo>
                      <a:pt x="428" y="283"/>
                    </a:lnTo>
                    <a:cubicBezTo>
                      <a:pt x="432" y="297"/>
                      <a:pt x="437" y="313"/>
                      <a:pt x="442" y="330"/>
                    </a:cubicBezTo>
                    <a:lnTo>
                      <a:pt x="442" y="330"/>
                    </a:lnTo>
                    <a:cubicBezTo>
                      <a:pt x="473" y="536"/>
                      <a:pt x="483" y="566"/>
                      <a:pt x="508" y="611"/>
                    </a:cubicBezTo>
                    <a:lnTo>
                      <a:pt x="508" y="611"/>
                    </a:lnTo>
                    <a:cubicBezTo>
                      <a:pt x="521" y="683"/>
                      <a:pt x="530" y="754"/>
                      <a:pt x="534" y="816"/>
                    </a:cubicBezTo>
                    <a:lnTo>
                      <a:pt x="534" y="816"/>
                    </a:lnTo>
                    <a:cubicBezTo>
                      <a:pt x="532" y="809"/>
                      <a:pt x="530" y="805"/>
                      <a:pt x="529" y="805"/>
                    </a:cubicBezTo>
                    <a:lnTo>
                      <a:pt x="529" y="805"/>
                    </a:lnTo>
                    <a:cubicBezTo>
                      <a:pt x="527" y="805"/>
                      <a:pt x="529" y="829"/>
                      <a:pt x="537" y="885"/>
                    </a:cubicBezTo>
                    <a:cubicBezTo>
                      <a:pt x="537" y="864"/>
                      <a:pt x="536" y="840"/>
                      <a:pt x="534" y="816"/>
                    </a:cubicBezTo>
                    <a:lnTo>
                      <a:pt x="534" y="816"/>
                    </a:lnTo>
                    <a:cubicBezTo>
                      <a:pt x="553" y="873"/>
                      <a:pt x="612" y="1142"/>
                      <a:pt x="676" y="1411"/>
                    </a:cubicBezTo>
                    <a:lnTo>
                      <a:pt x="676" y="1411"/>
                    </a:lnTo>
                    <a:lnTo>
                      <a:pt x="655" y="1349"/>
                    </a:lnTo>
                    <a:lnTo>
                      <a:pt x="655" y="1349"/>
                    </a:lnTo>
                    <a:cubicBezTo>
                      <a:pt x="671" y="1418"/>
                      <a:pt x="692" y="1504"/>
                      <a:pt x="712" y="1591"/>
                    </a:cubicBezTo>
                    <a:lnTo>
                      <a:pt x="712" y="1591"/>
                    </a:lnTo>
                    <a:cubicBezTo>
                      <a:pt x="707" y="1588"/>
                      <a:pt x="701" y="1585"/>
                      <a:pt x="696" y="1582"/>
                    </a:cubicBezTo>
                    <a:lnTo>
                      <a:pt x="696" y="1582"/>
                    </a:lnTo>
                    <a:cubicBezTo>
                      <a:pt x="703" y="1603"/>
                      <a:pt x="710" y="1624"/>
                      <a:pt x="716" y="1643"/>
                    </a:cubicBezTo>
                    <a:lnTo>
                      <a:pt x="716" y="1643"/>
                    </a:lnTo>
                    <a:cubicBezTo>
                      <a:pt x="708" y="1633"/>
                      <a:pt x="700" y="1623"/>
                      <a:pt x="692" y="1613"/>
                    </a:cubicBezTo>
                    <a:lnTo>
                      <a:pt x="692" y="1613"/>
                    </a:lnTo>
                    <a:cubicBezTo>
                      <a:pt x="692" y="1614"/>
                      <a:pt x="693" y="1616"/>
                      <a:pt x="693" y="1618"/>
                    </a:cubicBezTo>
                    <a:lnTo>
                      <a:pt x="693" y="1618"/>
                    </a:lnTo>
                    <a:cubicBezTo>
                      <a:pt x="693" y="1617"/>
                      <a:pt x="693" y="1617"/>
                      <a:pt x="693" y="1617"/>
                    </a:cubicBezTo>
                    <a:lnTo>
                      <a:pt x="693" y="1617"/>
                    </a:lnTo>
                    <a:lnTo>
                      <a:pt x="695" y="1628"/>
                    </a:lnTo>
                    <a:lnTo>
                      <a:pt x="695" y="1628"/>
                    </a:lnTo>
                    <a:lnTo>
                      <a:pt x="686" y="1615"/>
                    </a:lnTo>
                    <a:lnTo>
                      <a:pt x="686" y="1615"/>
                    </a:lnTo>
                    <a:cubicBezTo>
                      <a:pt x="685" y="1612"/>
                      <a:pt x="684" y="1609"/>
                      <a:pt x="683" y="1606"/>
                    </a:cubicBezTo>
                    <a:lnTo>
                      <a:pt x="683" y="1606"/>
                    </a:lnTo>
                    <a:cubicBezTo>
                      <a:pt x="686" y="1610"/>
                      <a:pt x="689" y="1614"/>
                      <a:pt x="693" y="1617"/>
                    </a:cubicBezTo>
                    <a:lnTo>
                      <a:pt x="693" y="1617"/>
                    </a:lnTo>
                    <a:lnTo>
                      <a:pt x="691" y="1612"/>
                    </a:lnTo>
                    <a:lnTo>
                      <a:pt x="691" y="1612"/>
                    </a:lnTo>
                    <a:cubicBezTo>
                      <a:pt x="688" y="1608"/>
                      <a:pt x="685" y="1604"/>
                      <a:pt x="681" y="1600"/>
                    </a:cubicBezTo>
                    <a:lnTo>
                      <a:pt x="681" y="1600"/>
                    </a:lnTo>
                    <a:cubicBezTo>
                      <a:pt x="682" y="1602"/>
                      <a:pt x="683" y="1604"/>
                      <a:pt x="683" y="1606"/>
                    </a:cubicBezTo>
                    <a:lnTo>
                      <a:pt x="683" y="1606"/>
                    </a:lnTo>
                    <a:cubicBezTo>
                      <a:pt x="682" y="1606"/>
                      <a:pt x="682" y="1605"/>
                      <a:pt x="681" y="1604"/>
                    </a:cubicBezTo>
                    <a:lnTo>
                      <a:pt x="681" y="1604"/>
                    </a:lnTo>
                    <a:cubicBezTo>
                      <a:pt x="682" y="1606"/>
                      <a:pt x="682" y="1609"/>
                      <a:pt x="683" y="1612"/>
                    </a:cubicBezTo>
                    <a:lnTo>
                      <a:pt x="683" y="1612"/>
                    </a:lnTo>
                    <a:lnTo>
                      <a:pt x="672" y="1597"/>
                    </a:lnTo>
                    <a:lnTo>
                      <a:pt x="672" y="1597"/>
                    </a:lnTo>
                    <a:cubicBezTo>
                      <a:pt x="671" y="1594"/>
                      <a:pt x="670" y="1592"/>
                      <a:pt x="668" y="1589"/>
                    </a:cubicBezTo>
                    <a:lnTo>
                      <a:pt x="668" y="1589"/>
                    </a:lnTo>
                    <a:cubicBezTo>
                      <a:pt x="672" y="1594"/>
                      <a:pt x="677" y="1599"/>
                      <a:pt x="681" y="1604"/>
                    </a:cubicBezTo>
                    <a:lnTo>
                      <a:pt x="681" y="1604"/>
                    </a:lnTo>
                    <a:cubicBezTo>
                      <a:pt x="680" y="1601"/>
                      <a:pt x="679" y="1599"/>
                      <a:pt x="679" y="1596"/>
                    </a:cubicBezTo>
                    <a:lnTo>
                      <a:pt x="679" y="1596"/>
                    </a:lnTo>
                    <a:cubicBezTo>
                      <a:pt x="673" y="1589"/>
                      <a:pt x="668" y="1583"/>
                      <a:pt x="662" y="1576"/>
                    </a:cubicBezTo>
                    <a:lnTo>
                      <a:pt x="662" y="1576"/>
                    </a:lnTo>
                    <a:cubicBezTo>
                      <a:pt x="665" y="1581"/>
                      <a:pt x="667" y="1585"/>
                      <a:pt x="668" y="1589"/>
                    </a:cubicBezTo>
                    <a:lnTo>
                      <a:pt x="668" y="1589"/>
                    </a:lnTo>
                    <a:cubicBezTo>
                      <a:pt x="665" y="1586"/>
                      <a:pt x="662" y="1582"/>
                      <a:pt x="660" y="1579"/>
                    </a:cubicBezTo>
                    <a:lnTo>
                      <a:pt x="660" y="1579"/>
                    </a:lnTo>
                    <a:cubicBezTo>
                      <a:pt x="660" y="1580"/>
                      <a:pt x="661" y="1582"/>
                      <a:pt x="661" y="1583"/>
                    </a:cubicBezTo>
                    <a:lnTo>
                      <a:pt x="661" y="1583"/>
                    </a:lnTo>
                    <a:lnTo>
                      <a:pt x="637" y="1552"/>
                    </a:lnTo>
                    <a:lnTo>
                      <a:pt x="637" y="1552"/>
                    </a:lnTo>
                    <a:cubicBezTo>
                      <a:pt x="638" y="1554"/>
                      <a:pt x="639" y="1557"/>
                      <a:pt x="640" y="1559"/>
                    </a:cubicBezTo>
                    <a:lnTo>
                      <a:pt x="640" y="1559"/>
                    </a:lnTo>
                    <a:cubicBezTo>
                      <a:pt x="639" y="1556"/>
                      <a:pt x="637" y="1554"/>
                      <a:pt x="636" y="1551"/>
                    </a:cubicBezTo>
                    <a:lnTo>
                      <a:pt x="636" y="1551"/>
                    </a:lnTo>
                    <a:lnTo>
                      <a:pt x="634" y="1547"/>
                    </a:lnTo>
                    <a:lnTo>
                      <a:pt x="634" y="1547"/>
                    </a:lnTo>
                    <a:cubicBezTo>
                      <a:pt x="634" y="1548"/>
                      <a:pt x="635" y="1550"/>
                      <a:pt x="636" y="1551"/>
                    </a:cubicBezTo>
                    <a:lnTo>
                      <a:pt x="636" y="1551"/>
                    </a:lnTo>
                    <a:cubicBezTo>
                      <a:pt x="636" y="1551"/>
                      <a:pt x="636" y="1551"/>
                      <a:pt x="636" y="1551"/>
                    </a:cubicBezTo>
                    <a:lnTo>
                      <a:pt x="636" y="1551"/>
                    </a:lnTo>
                    <a:lnTo>
                      <a:pt x="637" y="1552"/>
                    </a:lnTo>
                    <a:lnTo>
                      <a:pt x="637" y="1552"/>
                    </a:lnTo>
                    <a:cubicBezTo>
                      <a:pt x="637" y="1552"/>
                      <a:pt x="637" y="1552"/>
                      <a:pt x="637" y="1552"/>
                    </a:cubicBezTo>
                    <a:lnTo>
                      <a:pt x="637" y="1552"/>
                    </a:lnTo>
                    <a:cubicBezTo>
                      <a:pt x="644" y="1560"/>
                      <a:pt x="652" y="1569"/>
                      <a:pt x="660" y="1579"/>
                    </a:cubicBezTo>
                    <a:lnTo>
                      <a:pt x="660" y="1579"/>
                    </a:lnTo>
                    <a:cubicBezTo>
                      <a:pt x="658" y="1575"/>
                      <a:pt x="656" y="1571"/>
                      <a:pt x="655" y="1566"/>
                    </a:cubicBezTo>
                    <a:lnTo>
                      <a:pt x="655" y="1566"/>
                    </a:lnTo>
                    <a:cubicBezTo>
                      <a:pt x="651" y="1561"/>
                      <a:pt x="647" y="1556"/>
                      <a:pt x="643" y="1551"/>
                    </a:cubicBezTo>
                    <a:lnTo>
                      <a:pt x="643" y="1551"/>
                    </a:lnTo>
                    <a:cubicBezTo>
                      <a:pt x="640" y="1550"/>
                      <a:pt x="638" y="1548"/>
                      <a:pt x="636" y="1547"/>
                    </a:cubicBezTo>
                    <a:lnTo>
                      <a:pt x="636" y="1547"/>
                    </a:lnTo>
                    <a:cubicBezTo>
                      <a:pt x="635" y="1544"/>
                      <a:pt x="634" y="1542"/>
                      <a:pt x="633" y="1539"/>
                    </a:cubicBezTo>
                    <a:lnTo>
                      <a:pt x="633" y="1539"/>
                    </a:lnTo>
                    <a:cubicBezTo>
                      <a:pt x="632" y="1538"/>
                      <a:pt x="631" y="1536"/>
                      <a:pt x="630" y="1535"/>
                    </a:cubicBezTo>
                    <a:lnTo>
                      <a:pt x="630" y="1535"/>
                    </a:lnTo>
                    <a:cubicBezTo>
                      <a:pt x="631" y="1539"/>
                      <a:pt x="633" y="1543"/>
                      <a:pt x="634" y="1546"/>
                    </a:cubicBezTo>
                    <a:lnTo>
                      <a:pt x="634" y="1546"/>
                    </a:lnTo>
                    <a:cubicBezTo>
                      <a:pt x="634" y="1546"/>
                      <a:pt x="633" y="1545"/>
                      <a:pt x="632" y="1545"/>
                    </a:cubicBezTo>
                    <a:lnTo>
                      <a:pt x="632" y="1545"/>
                    </a:lnTo>
                    <a:lnTo>
                      <a:pt x="634" y="1547"/>
                    </a:lnTo>
                    <a:lnTo>
                      <a:pt x="634" y="1547"/>
                    </a:lnTo>
                    <a:cubicBezTo>
                      <a:pt x="633" y="1546"/>
                      <a:pt x="632" y="1546"/>
                      <a:pt x="631" y="1545"/>
                    </a:cubicBezTo>
                    <a:lnTo>
                      <a:pt x="631" y="1545"/>
                    </a:lnTo>
                    <a:cubicBezTo>
                      <a:pt x="632" y="1545"/>
                      <a:pt x="632" y="1545"/>
                      <a:pt x="632" y="1545"/>
                    </a:cubicBezTo>
                    <a:lnTo>
                      <a:pt x="632" y="1545"/>
                    </a:lnTo>
                    <a:lnTo>
                      <a:pt x="619" y="1529"/>
                    </a:lnTo>
                    <a:lnTo>
                      <a:pt x="619" y="1529"/>
                    </a:lnTo>
                    <a:lnTo>
                      <a:pt x="619" y="1529"/>
                    </a:lnTo>
                    <a:lnTo>
                      <a:pt x="619" y="1529"/>
                    </a:lnTo>
                    <a:cubicBezTo>
                      <a:pt x="618" y="1527"/>
                      <a:pt x="617" y="1526"/>
                      <a:pt x="616" y="1525"/>
                    </a:cubicBezTo>
                    <a:lnTo>
                      <a:pt x="616" y="1525"/>
                    </a:lnTo>
                    <a:cubicBezTo>
                      <a:pt x="616" y="1525"/>
                      <a:pt x="616" y="1525"/>
                      <a:pt x="616" y="1525"/>
                    </a:cubicBezTo>
                    <a:lnTo>
                      <a:pt x="616" y="1525"/>
                    </a:lnTo>
                    <a:lnTo>
                      <a:pt x="614" y="1522"/>
                    </a:lnTo>
                    <a:lnTo>
                      <a:pt x="614" y="1522"/>
                    </a:lnTo>
                    <a:cubicBezTo>
                      <a:pt x="612" y="1519"/>
                      <a:pt x="610" y="1517"/>
                      <a:pt x="609" y="1515"/>
                    </a:cubicBezTo>
                    <a:lnTo>
                      <a:pt x="609" y="1515"/>
                    </a:lnTo>
                    <a:cubicBezTo>
                      <a:pt x="609" y="1515"/>
                      <a:pt x="609" y="1515"/>
                      <a:pt x="609" y="1516"/>
                    </a:cubicBezTo>
                    <a:lnTo>
                      <a:pt x="609" y="1516"/>
                    </a:lnTo>
                    <a:lnTo>
                      <a:pt x="598" y="1501"/>
                    </a:lnTo>
                    <a:lnTo>
                      <a:pt x="598" y="1501"/>
                    </a:lnTo>
                    <a:cubicBezTo>
                      <a:pt x="596" y="1497"/>
                      <a:pt x="594" y="1492"/>
                      <a:pt x="592" y="1488"/>
                    </a:cubicBezTo>
                    <a:lnTo>
                      <a:pt x="592" y="1488"/>
                    </a:lnTo>
                    <a:cubicBezTo>
                      <a:pt x="594" y="1492"/>
                      <a:pt x="595" y="1496"/>
                      <a:pt x="597" y="1500"/>
                    </a:cubicBezTo>
                    <a:lnTo>
                      <a:pt x="597" y="1500"/>
                    </a:lnTo>
                    <a:lnTo>
                      <a:pt x="548" y="1436"/>
                    </a:lnTo>
                    <a:lnTo>
                      <a:pt x="548" y="1436"/>
                    </a:lnTo>
                    <a:cubicBezTo>
                      <a:pt x="562" y="1461"/>
                      <a:pt x="576" y="1487"/>
                      <a:pt x="587" y="1508"/>
                    </a:cubicBezTo>
                    <a:lnTo>
                      <a:pt x="587" y="1508"/>
                    </a:lnTo>
                    <a:cubicBezTo>
                      <a:pt x="584" y="1506"/>
                      <a:pt x="582" y="1505"/>
                      <a:pt x="580" y="1504"/>
                    </a:cubicBezTo>
                    <a:lnTo>
                      <a:pt x="580" y="1504"/>
                    </a:lnTo>
                    <a:cubicBezTo>
                      <a:pt x="582" y="1506"/>
                      <a:pt x="583" y="1509"/>
                      <a:pt x="584" y="1511"/>
                    </a:cubicBezTo>
                    <a:lnTo>
                      <a:pt x="584" y="1511"/>
                    </a:lnTo>
                    <a:lnTo>
                      <a:pt x="590" y="1514"/>
                    </a:lnTo>
                    <a:lnTo>
                      <a:pt x="590" y="1514"/>
                    </a:lnTo>
                    <a:cubicBezTo>
                      <a:pt x="589" y="1512"/>
                      <a:pt x="588" y="1510"/>
                      <a:pt x="587" y="1508"/>
                    </a:cubicBezTo>
                    <a:lnTo>
                      <a:pt x="587" y="1508"/>
                    </a:lnTo>
                    <a:cubicBezTo>
                      <a:pt x="593" y="1511"/>
                      <a:pt x="599" y="1515"/>
                      <a:pt x="605" y="1518"/>
                    </a:cubicBezTo>
                    <a:lnTo>
                      <a:pt x="605" y="1518"/>
                    </a:lnTo>
                    <a:cubicBezTo>
                      <a:pt x="606" y="1520"/>
                      <a:pt x="606" y="1521"/>
                      <a:pt x="607" y="1522"/>
                    </a:cubicBezTo>
                    <a:lnTo>
                      <a:pt x="607" y="1522"/>
                    </a:lnTo>
                    <a:lnTo>
                      <a:pt x="590" y="1514"/>
                    </a:lnTo>
                    <a:lnTo>
                      <a:pt x="590" y="1514"/>
                    </a:lnTo>
                    <a:cubicBezTo>
                      <a:pt x="591" y="1517"/>
                      <a:pt x="593" y="1521"/>
                      <a:pt x="594" y="1524"/>
                    </a:cubicBezTo>
                    <a:lnTo>
                      <a:pt x="594" y="1524"/>
                    </a:lnTo>
                    <a:cubicBezTo>
                      <a:pt x="593" y="1523"/>
                      <a:pt x="592" y="1522"/>
                      <a:pt x="590" y="1521"/>
                    </a:cubicBezTo>
                    <a:lnTo>
                      <a:pt x="590" y="1521"/>
                    </a:lnTo>
                    <a:cubicBezTo>
                      <a:pt x="594" y="1527"/>
                      <a:pt x="597" y="1533"/>
                      <a:pt x="601" y="1538"/>
                    </a:cubicBezTo>
                    <a:lnTo>
                      <a:pt x="601" y="1538"/>
                    </a:lnTo>
                    <a:cubicBezTo>
                      <a:pt x="599" y="1534"/>
                      <a:pt x="597" y="1529"/>
                      <a:pt x="594" y="1524"/>
                    </a:cubicBezTo>
                    <a:lnTo>
                      <a:pt x="594" y="1524"/>
                    </a:lnTo>
                    <a:cubicBezTo>
                      <a:pt x="600" y="1527"/>
                      <a:pt x="606" y="1530"/>
                      <a:pt x="611" y="1533"/>
                    </a:cubicBezTo>
                    <a:lnTo>
                      <a:pt x="611" y="1533"/>
                    </a:lnTo>
                    <a:cubicBezTo>
                      <a:pt x="619" y="1552"/>
                      <a:pt x="626" y="1567"/>
                      <a:pt x="631" y="1581"/>
                    </a:cubicBezTo>
                    <a:lnTo>
                      <a:pt x="631" y="1581"/>
                    </a:lnTo>
                    <a:cubicBezTo>
                      <a:pt x="621" y="1568"/>
                      <a:pt x="611" y="1554"/>
                      <a:pt x="601" y="1538"/>
                    </a:cubicBezTo>
                    <a:lnTo>
                      <a:pt x="601" y="1538"/>
                    </a:lnTo>
                    <a:cubicBezTo>
                      <a:pt x="603" y="1545"/>
                      <a:pt x="604" y="1550"/>
                      <a:pt x="602" y="1550"/>
                    </a:cubicBezTo>
                    <a:cubicBezTo>
                      <a:pt x="600" y="1550"/>
                      <a:pt x="597" y="1547"/>
                      <a:pt x="592" y="1542"/>
                    </a:cubicBezTo>
                    <a:lnTo>
                      <a:pt x="592" y="1542"/>
                    </a:lnTo>
                    <a:cubicBezTo>
                      <a:pt x="608" y="1558"/>
                      <a:pt x="624" y="1578"/>
                      <a:pt x="639" y="1599"/>
                    </a:cubicBezTo>
                    <a:lnTo>
                      <a:pt x="639" y="1599"/>
                    </a:lnTo>
                    <a:cubicBezTo>
                      <a:pt x="640" y="1601"/>
                      <a:pt x="640" y="1602"/>
                      <a:pt x="641" y="1603"/>
                    </a:cubicBezTo>
                    <a:lnTo>
                      <a:pt x="641" y="1603"/>
                    </a:lnTo>
                    <a:cubicBezTo>
                      <a:pt x="641" y="1602"/>
                      <a:pt x="640" y="1601"/>
                      <a:pt x="640" y="1600"/>
                    </a:cubicBezTo>
                    <a:lnTo>
                      <a:pt x="640" y="1600"/>
                    </a:lnTo>
                    <a:cubicBezTo>
                      <a:pt x="644" y="1605"/>
                      <a:pt x="647" y="1611"/>
                      <a:pt x="651" y="1616"/>
                    </a:cubicBezTo>
                    <a:lnTo>
                      <a:pt x="651" y="1616"/>
                    </a:lnTo>
                    <a:cubicBezTo>
                      <a:pt x="647" y="1607"/>
                      <a:pt x="643" y="1598"/>
                      <a:pt x="638" y="1588"/>
                    </a:cubicBezTo>
                    <a:lnTo>
                      <a:pt x="638" y="1588"/>
                    </a:lnTo>
                    <a:cubicBezTo>
                      <a:pt x="638" y="1588"/>
                      <a:pt x="637" y="1587"/>
                      <a:pt x="637" y="1587"/>
                    </a:cubicBezTo>
                    <a:lnTo>
                      <a:pt x="637" y="1587"/>
                    </a:lnTo>
                    <a:cubicBezTo>
                      <a:pt x="637" y="1587"/>
                      <a:pt x="637" y="1587"/>
                      <a:pt x="638" y="1588"/>
                    </a:cubicBezTo>
                    <a:lnTo>
                      <a:pt x="638" y="1588"/>
                    </a:lnTo>
                    <a:cubicBezTo>
                      <a:pt x="630" y="1570"/>
                      <a:pt x="622" y="1553"/>
                      <a:pt x="613" y="1534"/>
                    </a:cubicBezTo>
                    <a:lnTo>
                      <a:pt x="613" y="1534"/>
                    </a:lnTo>
                    <a:cubicBezTo>
                      <a:pt x="615" y="1536"/>
                      <a:pt x="617" y="1537"/>
                      <a:pt x="619" y="1538"/>
                    </a:cubicBezTo>
                    <a:lnTo>
                      <a:pt x="619" y="1538"/>
                    </a:lnTo>
                    <a:cubicBezTo>
                      <a:pt x="628" y="1558"/>
                      <a:pt x="637" y="1577"/>
                      <a:pt x="647" y="1597"/>
                    </a:cubicBezTo>
                    <a:cubicBezTo>
                      <a:pt x="644" y="1595"/>
                      <a:pt x="642" y="1592"/>
                      <a:pt x="640" y="1590"/>
                    </a:cubicBezTo>
                    <a:lnTo>
                      <a:pt x="640" y="1590"/>
                    </a:lnTo>
                    <a:cubicBezTo>
                      <a:pt x="644" y="1596"/>
                      <a:pt x="653" y="1612"/>
                      <a:pt x="669" y="1642"/>
                    </a:cubicBezTo>
                    <a:lnTo>
                      <a:pt x="669" y="1642"/>
                    </a:lnTo>
                    <a:cubicBezTo>
                      <a:pt x="669" y="1643"/>
                      <a:pt x="669" y="1643"/>
                      <a:pt x="669" y="1643"/>
                    </a:cubicBezTo>
                    <a:lnTo>
                      <a:pt x="669" y="1643"/>
                    </a:lnTo>
                    <a:cubicBezTo>
                      <a:pt x="669" y="1644"/>
                      <a:pt x="670" y="1644"/>
                      <a:pt x="670" y="1645"/>
                    </a:cubicBezTo>
                    <a:lnTo>
                      <a:pt x="670" y="1645"/>
                    </a:lnTo>
                    <a:cubicBezTo>
                      <a:pt x="677" y="1659"/>
                      <a:pt x="685" y="1675"/>
                      <a:pt x="695" y="1694"/>
                    </a:cubicBezTo>
                    <a:lnTo>
                      <a:pt x="695" y="1694"/>
                    </a:lnTo>
                    <a:cubicBezTo>
                      <a:pt x="692" y="1686"/>
                      <a:pt x="688" y="1677"/>
                      <a:pt x="685" y="1669"/>
                    </a:cubicBezTo>
                    <a:lnTo>
                      <a:pt x="685" y="1669"/>
                    </a:lnTo>
                    <a:cubicBezTo>
                      <a:pt x="692" y="1681"/>
                      <a:pt x="699" y="1693"/>
                      <a:pt x="706" y="1706"/>
                    </a:cubicBezTo>
                    <a:lnTo>
                      <a:pt x="706" y="1706"/>
                    </a:lnTo>
                    <a:cubicBezTo>
                      <a:pt x="705" y="1703"/>
                      <a:pt x="704" y="1701"/>
                      <a:pt x="704" y="1699"/>
                    </a:cubicBezTo>
                    <a:lnTo>
                      <a:pt x="704" y="1699"/>
                    </a:lnTo>
                    <a:cubicBezTo>
                      <a:pt x="705" y="1702"/>
                      <a:pt x="706" y="1705"/>
                      <a:pt x="707" y="1708"/>
                    </a:cubicBezTo>
                    <a:lnTo>
                      <a:pt x="707" y="1708"/>
                    </a:lnTo>
                    <a:cubicBezTo>
                      <a:pt x="707" y="1707"/>
                      <a:pt x="706" y="1706"/>
                      <a:pt x="706" y="1706"/>
                    </a:cubicBezTo>
                    <a:lnTo>
                      <a:pt x="706" y="1706"/>
                    </a:lnTo>
                    <a:cubicBezTo>
                      <a:pt x="710" y="1717"/>
                      <a:pt x="714" y="1730"/>
                      <a:pt x="719" y="1746"/>
                    </a:cubicBezTo>
                    <a:lnTo>
                      <a:pt x="719" y="1746"/>
                    </a:lnTo>
                    <a:cubicBezTo>
                      <a:pt x="714" y="1736"/>
                      <a:pt x="711" y="1730"/>
                      <a:pt x="710" y="1730"/>
                    </a:cubicBezTo>
                    <a:lnTo>
                      <a:pt x="710" y="1730"/>
                    </a:lnTo>
                    <a:cubicBezTo>
                      <a:pt x="710" y="1730"/>
                      <a:pt x="710" y="1730"/>
                      <a:pt x="710" y="1730"/>
                    </a:cubicBezTo>
                    <a:lnTo>
                      <a:pt x="710" y="1730"/>
                    </a:lnTo>
                    <a:cubicBezTo>
                      <a:pt x="709" y="1727"/>
                      <a:pt x="707" y="1723"/>
                      <a:pt x="706" y="1720"/>
                    </a:cubicBezTo>
                    <a:lnTo>
                      <a:pt x="706" y="1720"/>
                    </a:lnTo>
                    <a:cubicBezTo>
                      <a:pt x="713" y="1741"/>
                      <a:pt x="719" y="1759"/>
                      <a:pt x="724" y="1775"/>
                    </a:cubicBezTo>
                    <a:lnTo>
                      <a:pt x="724" y="1775"/>
                    </a:lnTo>
                    <a:cubicBezTo>
                      <a:pt x="714" y="1752"/>
                      <a:pt x="702" y="1727"/>
                      <a:pt x="690" y="1701"/>
                    </a:cubicBezTo>
                    <a:lnTo>
                      <a:pt x="690" y="1701"/>
                    </a:lnTo>
                    <a:cubicBezTo>
                      <a:pt x="709" y="1751"/>
                      <a:pt x="731" y="1807"/>
                      <a:pt x="756" y="1871"/>
                    </a:cubicBezTo>
                    <a:cubicBezTo>
                      <a:pt x="751" y="1855"/>
                      <a:pt x="747" y="1841"/>
                      <a:pt x="743" y="1827"/>
                    </a:cubicBezTo>
                    <a:lnTo>
                      <a:pt x="743" y="1827"/>
                    </a:lnTo>
                    <a:cubicBezTo>
                      <a:pt x="745" y="1831"/>
                      <a:pt x="746" y="1835"/>
                      <a:pt x="747" y="1838"/>
                    </a:cubicBezTo>
                    <a:lnTo>
                      <a:pt x="747" y="1838"/>
                    </a:lnTo>
                    <a:cubicBezTo>
                      <a:pt x="744" y="1827"/>
                      <a:pt x="741" y="1816"/>
                      <a:pt x="738" y="1805"/>
                    </a:cubicBezTo>
                    <a:lnTo>
                      <a:pt x="738" y="1805"/>
                    </a:lnTo>
                    <a:cubicBezTo>
                      <a:pt x="737" y="1802"/>
                      <a:pt x="735" y="1798"/>
                      <a:pt x="733" y="1795"/>
                    </a:cubicBezTo>
                    <a:lnTo>
                      <a:pt x="733" y="1795"/>
                    </a:lnTo>
                    <a:cubicBezTo>
                      <a:pt x="733" y="1792"/>
                      <a:pt x="732" y="1789"/>
                      <a:pt x="731" y="1786"/>
                    </a:cubicBezTo>
                    <a:lnTo>
                      <a:pt x="731" y="1786"/>
                    </a:lnTo>
                    <a:cubicBezTo>
                      <a:pt x="733" y="1791"/>
                      <a:pt x="735" y="1796"/>
                      <a:pt x="737" y="1802"/>
                    </a:cubicBezTo>
                    <a:lnTo>
                      <a:pt x="737" y="1802"/>
                    </a:lnTo>
                    <a:cubicBezTo>
                      <a:pt x="736" y="1798"/>
                      <a:pt x="735" y="1793"/>
                      <a:pt x="733" y="1788"/>
                    </a:cubicBezTo>
                    <a:lnTo>
                      <a:pt x="733" y="1788"/>
                    </a:lnTo>
                    <a:cubicBezTo>
                      <a:pt x="736" y="1794"/>
                      <a:pt x="738" y="1801"/>
                      <a:pt x="740" y="1808"/>
                    </a:cubicBezTo>
                    <a:lnTo>
                      <a:pt x="740" y="1808"/>
                    </a:lnTo>
                    <a:lnTo>
                      <a:pt x="737" y="1796"/>
                    </a:lnTo>
                    <a:lnTo>
                      <a:pt x="737" y="1796"/>
                    </a:lnTo>
                    <a:cubicBezTo>
                      <a:pt x="739" y="1801"/>
                      <a:pt x="741" y="1806"/>
                      <a:pt x="744" y="1811"/>
                    </a:cubicBezTo>
                    <a:lnTo>
                      <a:pt x="744" y="1811"/>
                    </a:lnTo>
                    <a:cubicBezTo>
                      <a:pt x="743" y="1807"/>
                      <a:pt x="741" y="1803"/>
                      <a:pt x="740" y="1799"/>
                    </a:cubicBezTo>
                    <a:lnTo>
                      <a:pt x="740" y="1799"/>
                    </a:lnTo>
                    <a:cubicBezTo>
                      <a:pt x="744" y="1808"/>
                      <a:pt x="747" y="1817"/>
                      <a:pt x="750" y="1827"/>
                    </a:cubicBezTo>
                    <a:lnTo>
                      <a:pt x="750" y="1827"/>
                    </a:lnTo>
                    <a:cubicBezTo>
                      <a:pt x="748" y="1821"/>
                      <a:pt x="746" y="1816"/>
                      <a:pt x="744" y="1811"/>
                    </a:cubicBezTo>
                    <a:lnTo>
                      <a:pt x="744" y="1811"/>
                    </a:lnTo>
                    <a:cubicBezTo>
                      <a:pt x="745" y="1816"/>
                      <a:pt x="746" y="1821"/>
                      <a:pt x="748" y="1826"/>
                    </a:cubicBezTo>
                    <a:lnTo>
                      <a:pt x="748" y="1826"/>
                    </a:lnTo>
                    <a:cubicBezTo>
                      <a:pt x="746" y="1823"/>
                      <a:pt x="745" y="1819"/>
                      <a:pt x="743" y="1816"/>
                    </a:cubicBezTo>
                    <a:lnTo>
                      <a:pt x="743" y="1816"/>
                    </a:lnTo>
                    <a:cubicBezTo>
                      <a:pt x="742" y="1813"/>
                      <a:pt x="741" y="1811"/>
                      <a:pt x="740" y="1808"/>
                    </a:cubicBezTo>
                    <a:lnTo>
                      <a:pt x="740" y="1808"/>
                    </a:lnTo>
                    <a:lnTo>
                      <a:pt x="741" y="1812"/>
                    </a:lnTo>
                    <a:lnTo>
                      <a:pt x="741" y="1812"/>
                    </a:lnTo>
                    <a:cubicBezTo>
                      <a:pt x="741" y="1812"/>
                      <a:pt x="741" y="1812"/>
                      <a:pt x="741" y="1812"/>
                    </a:cubicBezTo>
                    <a:lnTo>
                      <a:pt x="741" y="1812"/>
                    </a:lnTo>
                    <a:cubicBezTo>
                      <a:pt x="741" y="1812"/>
                      <a:pt x="741" y="1812"/>
                      <a:pt x="741" y="1812"/>
                    </a:cubicBezTo>
                    <a:lnTo>
                      <a:pt x="741" y="1812"/>
                    </a:lnTo>
                    <a:lnTo>
                      <a:pt x="749" y="1841"/>
                    </a:lnTo>
                    <a:lnTo>
                      <a:pt x="749" y="1841"/>
                    </a:lnTo>
                    <a:cubicBezTo>
                      <a:pt x="748" y="1840"/>
                      <a:pt x="748" y="1839"/>
                      <a:pt x="747" y="1838"/>
                    </a:cubicBezTo>
                    <a:lnTo>
                      <a:pt x="747" y="1838"/>
                    </a:lnTo>
                    <a:cubicBezTo>
                      <a:pt x="749" y="1844"/>
                      <a:pt x="751" y="1849"/>
                      <a:pt x="752" y="1855"/>
                    </a:cubicBezTo>
                    <a:lnTo>
                      <a:pt x="752" y="1855"/>
                    </a:lnTo>
                    <a:lnTo>
                      <a:pt x="749" y="1841"/>
                    </a:lnTo>
                    <a:lnTo>
                      <a:pt x="749" y="1841"/>
                    </a:lnTo>
                    <a:cubicBezTo>
                      <a:pt x="750" y="1845"/>
                      <a:pt x="752" y="1849"/>
                      <a:pt x="754" y="1853"/>
                    </a:cubicBezTo>
                    <a:lnTo>
                      <a:pt x="754" y="1853"/>
                    </a:lnTo>
                    <a:cubicBezTo>
                      <a:pt x="755" y="1859"/>
                      <a:pt x="756" y="1865"/>
                      <a:pt x="756" y="1869"/>
                    </a:cubicBezTo>
                    <a:lnTo>
                      <a:pt x="756" y="1869"/>
                    </a:lnTo>
                    <a:cubicBezTo>
                      <a:pt x="755" y="1864"/>
                      <a:pt x="753" y="1860"/>
                      <a:pt x="752" y="1855"/>
                    </a:cubicBezTo>
                    <a:lnTo>
                      <a:pt x="752" y="1855"/>
                    </a:lnTo>
                    <a:lnTo>
                      <a:pt x="756" y="1871"/>
                    </a:lnTo>
                    <a:cubicBezTo>
                      <a:pt x="772" y="1927"/>
                      <a:pt x="779" y="1950"/>
                      <a:pt x="779" y="1950"/>
                    </a:cubicBezTo>
                    <a:cubicBezTo>
                      <a:pt x="779" y="1950"/>
                      <a:pt x="770" y="1919"/>
                      <a:pt x="757" y="1872"/>
                    </a:cubicBezTo>
                    <a:lnTo>
                      <a:pt x="757" y="1872"/>
                    </a:lnTo>
                    <a:cubicBezTo>
                      <a:pt x="760" y="1875"/>
                      <a:pt x="763" y="1878"/>
                      <a:pt x="766" y="1879"/>
                    </a:cubicBezTo>
                    <a:lnTo>
                      <a:pt x="766" y="1879"/>
                    </a:lnTo>
                    <a:cubicBezTo>
                      <a:pt x="764" y="1875"/>
                      <a:pt x="763" y="1871"/>
                      <a:pt x="762" y="1868"/>
                    </a:cubicBezTo>
                    <a:lnTo>
                      <a:pt x="762" y="1868"/>
                    </a:lnTo>
                    <a:cubicBezTo>
                      <a:pt x="764" y="1872"/>
                      <a:pt x="766" y="1875"/>
                      <a:pt x="769" y="1879"/>
                    </a:cubicBezTo>
                    <a:lnTo>
                      <a:pt x="769" y="1879"/>
                    </a:lnTo>
                    <a:cubicBezTo>
                      <a:pt x="769" y="1879"/>
                      <a:pt x="769" y="1880"/>
                      <a:pt x="770" y="1881"/>
                    </a:cubicBezTo>
                    <a:lnTo>
                      <a:pt x="770" y="1881"/>
                    </a:lnTo>
                    <a:cubicBezTo>
                      <a:pt x="768" y="1881"/>
                      <a:pt x="767" y="1880"/>
                      <a:pt x="766" y="1879"/>
                    </a:cubicBezTo>
                    <a:lnTo>
                      <a:pt x="766" y="1879"/>
                    </a:lnTo>
                    <a:cubicBezTo>
                      <a:pt x="790" y="1946"/>
                      <a:pt x="823" y="2033"/>
                      <a:pt x="866" y="2145"/>
                    </a:cubicBezTo>
                    <a:cubicBezTo>
                      <a:pt x="831" y="2049"/>
                      <a:pt x="800" y="1964"/>
                      <a:pt x="772" y="1888"/>
                    </a:cubicBezTo>
                    <a:lnTo>
                      <a:pt x="772" y="1888"/>
                    </a:lnTo>
                    <a:cubicBezTo>
                      <a:pt x="782" y="1910"/>
                      <a:pt x="792" y="1935"/>
                      <a:pt x="804" y="1963"/>
                    </a:cubicBezTo>
                    <a:lnTo>
                      <a:pt x="804" y="1963"/>
                    </a:lnTo>
                    <a:cubicBezTo>
                      <a:pt x="802" y="1956"/>
                      <a:pt x="799" y="1948"/>
                      <a:pt x="797" y="1938"/>
                    </a:cubicBezTo>
                    <a:lnTo>
                      <a:pt x="797" y="1938"/>
                    </a:lnTo>
                    <a:cubicBezTo>
                      <a:pt x="791" y="1924"/>
                      <a:pt x="784" y="1907"/>
                      <a:pt x="776" y="1889"/>
                    </a:cubicBezTo>
                    <a:lnTo>
                      <a:pt x="776" y="1889"/>
                    </a:lnTo>
                    <a:cubicBezTo>
                      <a:pt x="777" y="1889"/>
                      <a:pt x="777" y="1890"/>
                      <a:pt x="777" y="1890"/>
                    </a:cubicBezTo>
                    <a:lnTo>
                      <a:pt x="777" y="1890"/>
                    </a:lnTo>
                    <a:cubicBezTo>
                      <a:pt x="776" y="1887"/>
                      <a:pt x="775" y="1884"/>
                      <a:pt x="773" y="1881"/>
                    </a:cubicBezTo>
                    <a:lnTo>
                      <a:pt x="773" y="1881"/>
                    </a:lnTo>
                    <a:cubicBezTo>
                      <a:pt x="776" y="1880"/>
                      <a:pt x="777" y="1877"/>
                      <a:pt x="778" y="1870"/>
                    </a:cubicBezTo>
                    <a:lnTo>
                      <a:pt x="778" y="1870"/>
                    </a:lnTo>
                    <a:cubicBezTo>
                      <a:pt x="779" y="1873"/>
                      <a:pt x="780" y="1876"/>
                      <a:pt x="781" y="1879"/>
                    </a:cubicBezTo>
                    <a:lnTo>
                      <a:pt x="781" y="1879"/>
                    </a:lnTo>
                    <a:cubicBezTo>
                      <a:pt x="783" y="1887"/>
                      <a:pt x="785" y="1894"/>
                      <a:pt x="787" y="1902"/>
                    </a:cubicBezTo>
                    <a:lnTo>
                      <a:pt x="787" y="1902"/>
                    </a:lnTo>
                    <a:cubicBezTo>
                      <a:pt x="784" y="1898"/>
                      <a:pt x="780" y="1894"/>
                      <a:pt x="777" y="1890"/>
                    </a:cubicBezTo>
                    <a:lnTo>
                      <a:pt x="777" y="1890"/>
                    </a:lnTo>
                    <a:cubicBezTo>
                      <a:pt x="783" y="1902"/>
                      <a:pt x="788" y="1914"/>
                      <a:pt x="793" y="1925"/>
                    </a:cubicBezTo>
                    <a:lnTo>
                      <a:pt x="793" y="1925"/>
                    </a:lnTo>
                    <a:cubicBezTo>
                      <a:pt x="794" y="1930"/>
                      <a:pt x="796" y="1934"/>
                      <a:pt x="797" y="1938"/>
                    </a:cubicBezTo>
                    <a:lnTo>
                      <a:pt x="797" y="1938"/>
                    </a:lnTo>
                    <a:cubicBezTo>
                      <a:pt x="801" y="1948"/>
                      <a:pt x="805" y="1957"/>
                      <a:pt x="808" y="1965"/>
                    </a:cubicBezTo>
                    <a:lnTo>
                      <a:pt x="808" y="1965"/>
                    </a:lnTo>
                    <a:lnTo>
                      <a:pt x="805" y="1950"/>
                    </a:lnTo>
                    <a:lnTo>
                      <a:pt x="805" y="1950"/>
                    </a:lnTo>
                    <a:cubicBezTo>
                      <a:pt x="810" y="1961"/>
                      <a:pt x="814" y="1971"/>
                      <a:pt x="819" y="1980"/>
                    </a:cubicBezTo>
                    <a:lnTo>
                      <a:pt x="819" y="1980"/>
                    </a:lnTo>
                    <a:cubicBezTo>
                      <a:pt x="818" y="1980"/>
                      <a:pt x="818" y="1979"/>
                      <a:pt x="818" y="1979"/>
                    </a:cubicBezTo>
                    <a:lnTo>
                      <a:pt x="818" y="1979"/>
                    </a:lnTo>
                    <a:cubicBezTo>
                      <a:pt x="816" y="1979"/>
                      <a:pt x="875" y="2107"/>
                      <a:pt x="876" y="2107"/>
                    </a:cubicBezTo>
                    <a:cubicBezTo>
                      <a:pt x="876" y="2107"/>
                      <a:pt x="862" y="2075"/>
                      <a:pt x="819" y="1980"/>
                    </a:cubicBezTo>
                    <a:lnTo>
                      <a:pt x="819" y="1980"/>
                    </a:lnTo>
                    <a:cubicBezTo>
                      <a:pt x="822" y="1986"/>
                      <a:pt x="835" y="2012"/>
                      <a:pt x="865" y="2075"/>
                    </a:cubicBezTo>
                    <a:lnTo>
                      <a:pt x="865" y="2075"/>
                    </a:lnTo>
                    <a:cubicBezTo>
                      <a:pt x="860" y="2058"/>
                      <a:pt x="848" y="2028"/>
                      <a:pt x="819" y="1961"/>
                    </a:cubicBezTo>
                    <a:lnTo>
                      <a:pt x="819" y="1961"/>
                    </a:lnTo>
                    <a:cubicBezTo>
                      <a:pt x="907" y="2154"/>
                      <a:pt x="883" y="2053"/>
                      <a:pt x="975" y="2145"/>
                    </a:cubicBezTo>
                    <a:cubicBezTo>
                      <a:pt x="881" y="2010"/>
                      <a:pt x="824" y="1924"/>
                      <a:pt x="794" y="1872"/>
                    </a:cubicBezTo>
                    <a:lnTo>
                      <a:pt x="794" y="1872"/>
                    </a:lnTo>
                    <a:cubicBezTo>
                      <a:pt x="789" y="1855"/>
                      <a:pt x="784" y="1837"/>
                      <a:pt x="778" y="1818"/>
                    </a:cubicBezTo>
                    <a:lnTo>
                      <a:pt x="778" y="1818"/>
                    </a:lnTo>
                    <a:lnTo>
                      <a:pt x="777" y="1811"/>
                    </a:lnTo>
                    <a:lnTo>
                      <a:pt x="777" y="1811"/>
                    </a:lnTo>
                    <a:cubicBezTo>
                      <a:pt x="781" y="1813"/>
                      <a:pt x="785" y="1816"/>
                      <a:pt x="791" y="1821"/>
                    </a:cubicBezTo>
                    <a:lnTo>
                      <a:pt x="791" y="1821"/>
                    </a:lnTo>
                    <a:cubicBezTo>
                      <a:pt x="785" y="1788"/>
                      <a:pt x="777" y="1745"/>
                      <a:pt x="770" y="1711"/>
                    </a:cubicBezTo>
                    <a:lnTo>
                      <a:pt x="770" y="1711"/>
                    </a:lnTo>
                    <a:cubicBezTo>
                      <a:pt x="769" y="1710"/>
                      <a:pt x="768" y="1708"/>
                      <a:pt x="767" y="1707"/>
                    </a:cubicBezTo>
                    <a:lnTo>
                      <a:pt x="767" y="1707"/>
                    </a:lnTo>
                    <a:cubicBezTo>
                      <a:pt x="767" y="1705"/>
                      <a:pt x="766" y="1702"/>
                      <a:pt x="765" y="1697"/>
                    </a:cubicBezTo>
                    <a:lnTo>
                      <a:pt x="765" y="1697"/>
                    </a:lnTo>
                    <a:cubicBezTo>
                      <a:pt x="766" y="1698"/>
                      <a:pt x="767" y="1699"/>
                      <a:pt x="768" y="1700"/>
                    </a:cubicBezTo>
                    <a:lnTo>
                      <a:pt x="768" y="1700"/>
                    </a:lnTo>
                    <a:cubicBezTo>
                      <a:pt x="762" y="1670"/>
                      <a:pt x="758" y="1649"/>
                      <a:pt x="757" y="1649"/>
                    </a:cubicBezTo>
                    <a:cubicBezTo>
                      <a:pt x="756" y="1649"/>
                      <a:pt x="756" y="1650"/>
                      <a:pt x="756" y="1652"/>
                    </a:cubicBezTo>
                    <a:cubicBezTo>
                      <a:pt x="754" y="1639"/>
                      <a:pt x="752" y="1626"/>
                      <a:pt x="750" y="1613"/>
                    </a:cubicBezTo>
                    <a:lnTo>
                      <a:pt x="750" y="1613"/>
                    </a:lnTo>
                    <a:cubicBezTo>
                      <a:pt x="760" y="1619"/>
                      <a:pt x="770" y="1625"/>
                      <a:pt x="780" y="1631"/>
                    </a:cubicBezTo>
                    <a:lnTo>
                      <a:pt x="780" y="1631"/>
                    </a:lnTo>
                    <a:cubicBezTo>
                      <a:pt x="774" y="1576"/>
                      <a:pt x="766" y="1511"/>
                      <a:pt x="756" y="1433"/>
                    </a:cubicBezTo>
                    <a:cubicBezTo>
                      <a:pt x="701" y="1104"/>
                      <a:pt x="592" y="392"/>
                      <a:pt x="537" y="173"/>
                    </a:cubicBezTo>
                    <a:lnTo>
                      <a:pt x="537" y="173"/>
                    </a:lnTo>
                    <a:cubicBezTo>
                      <a:pt x="537" y="322"/>
                      <a:pt x="569" y="551"/>
                      <a:pt x="608" y="773"/>
                    </a:cubicBezTo>
                    <a:lnTo>
                      <a:pt x="608" y="773"/>
                    </a:lnTo>
                    <a:cubicBezTo>
                      <a:pt x="655" y="1088"/>
                      <a:pt x="702" y="1332"/>
                      <a:pt x="750" y="1613"/>
                    </a:cubicBezTo>
                    <a:lnTo>
                      <a:pt x="750" y="1613"/>
                    </a:lnTo>
                    <a:cubicBezTo>
                      <a:pt x="749" y="1612"/>
                      <a:pt x="748" y="1612"/>
                      <a:pt x="747" y="1611"/>
                    </a:cubicBezTo>
                    <a:lnTo>
                      <a:pt x="747" y="1611"/>
                    </a:lnTo>
                    <a:cubicBezTo>
                      <a:pt x="750" y="1625"/>
                      <a:pt x="753" y="1638"/>
                      <a:pt x="755" y="1649"/>
                    </a:cubicBezTo>
                    <a:lnTo>
                      <a:pt x="755" y="1649"/>
                    </a:lnTo>
                    <a:lnTo>
                      <a:pt x="742" y="1608"/>
                    </a:lnTo>
                    <a:lnTo>
                      <a:pt x="742" y="1608"/>
                    </a:lnTo>
                    <a:cubicBezTo>
                      <a:pt x="743" y="1609"/>
                      <a:pt x="745" y="1610"/>
                      <a:pt x="747" y="1611"/>
                    </a:cubicBezTo>
                    <a:lnTo>
                      <a:pt x="747" y="1611"/>
                    </a:lnTo>
                    <a:cubicBezTo>
                      <a:pt x="726" y="1506"/>
                      <a:pt x="694" y="1354"/>
                      <a:pt x="690" y="1354"/>
                    </a:cubicBezTo>
                    <a:lnTo>
                      <a:pt x="690" y="1354"/>
                    </a:lnTo>
                    <a:cubicBezTo>
                      <a:pt x="689" y="1354"/>
                      <a:pt x="692" y="1376"/>
                      <a:pt x="701" y="1433"/>
                    </a:cubicBezTo>
                    <a:cubicBezTo>
                      <a:pt x="592" y="830"/>
                      <a:pt x="592" y="776"/>
                      <a:pt x="482" y="228"/>
                    </a:cubicBezTo>
                    <a:lnTo>
                      <a:pt x="482" y="228"/>
                    </a:lnTo>
                    <a:lnTo>
                      <a:pt x="537" y="556"/>
                    </a:lnTo>
                    <a:cubicBezTo>
                      <a:pt x="482" y="283"/>
                      <a:pt x="482" y="337"/>
                      <a:pt x="428" y="118"/>
                    </a:cubicBezTo>
                    <a:lnTo>
                      <a:pt x="428" y="118"/>
                    </a:lnTo>
                    <a:cubicBezTo>
                      <a:pt x="446" y="198"/>
                      <a:pt x="460" y="256"/>
                      <a:pt x="469" y="296"/>
                    </a:cubicBezTo>
                    <a:lnTo>
                      <a:pt x="469" y="296"/>
                    </a:lnTo>
                    <a:cubicBezTo>
                      <a:pt x="446" y="211"/>
                      <a:pt x="409" y="85"/>
                      <a:pt x="388" y="85"/>
                    </a:cubicBezTo>
                    <a:cubicBezTo>
                      <a:pt x="386" y="85"/>
                      <a:pt x="384" y="87"/>
                      <a:pt x="382" y="90"/>
                    </a:cubicBezTo>
                    <a:lnTo>
                      <a:pt x="382" y="90"/>
                    </a:lnTo>
                    <a:cubicBezTo>
                      <a:pt x="379" y="82"/>
                      <a:pt x="376" y="73"/>
                      <a:pt x="373" y="64"/>
                    </a:cubicBezTo>
                    <a:lnTo>
                      <a:pt x="373" y="64"/>
                    </a:lnTo>
                    <a:cubicBezTo>
                      <a:pt x="375" y="74"/>
                      <a:pt x="377" y="85"/>
                      <a:pt x="379" y="96"/>
                    </a:cubicBezTo>
                    <a:lnTo>
                      <a:pt x="379" y="96"/>
                    </a:lnTo>
                    <a:cubicBezTo>
                      <a:pt x="375" y="109"/>
                      <a:pt x="373" y="133"/>
                      <a:pt x="373" y="173"/>
                    </a:cubicBezTo>
                    <a:lnTo>
                      <a:pt x="399" y="200"/>
                    </a:lnTo>
                    <a:lnTo>
                      <a:pt x="399" y="200"/>
                    </a:lnTo>
                    <a:cubicBezTo>
                      <a:pt x="457" y="499"/>
                      <a:pt x="537" y="940"/>
                      <a:pt x="537" y="940"/>
                    </a:cubicBezTo>
                    <a:cubicBezTo>
                      <a:pt x="438" y="544"/>
                      <a:pt x="419" y="486"/>
                      <a:pt x="395" y="382"/>
                    </a:cubicBezTo>
                    <a:lnTo>
                      <a:pt x="395" y="382"/>
                    </a:lnTo>
                    <a:cubicBezTo>
                      <a:pt x="404" y="497"/>
                      <a:pt x="354" y="408"/>
                      <a:pt x="428" y="666"/>
                    </a:cubicBezTo>
                    <a:cubicBezTo>
                      <a:pt x="443" y="698"/>
                      <a:pt x="450" y="716"/>
                      <a:pt x="449" y="716"/>
                    </a:cubicBezTo>
                    <a:cubicBezTo>
                      <a:pt x="446" y="716"/>
                      <a:pt x="396" y="609"/>
                      <a:pt x="318" y="337"/>
                    </a:cubicBezTo>
                    <a:lnTo>
                      <a:pt x="318" y="228"/>
                    </a:lnTo>
                    <a:cubicBezTo>
                      <a:pt x="307" y="216"/>
                      <a:pt x="298" y="205"/>
                      <a:pt x="290" y="194"/>
                    </a:cubicBezTo>
                    <a:lnTo>
                      <a:pt x="290" y="194"/>
                    </a:lnTo>
                    <a:cubicBezTo>
                      <a:pt x="305" y="266"/>
                      <a:pt x="317" y="341"/>
                      <a:pt x="309" y="341"/>
                    </a:cubicBezTo>
                    <a:cubicBezTo>
                      <a:pt x="304" y="341"/>
                      <a:pt x="291" y="310"/>
                      <a:pt x="263" y="228"/>
                    </a:cubicBezTo>
                    <a:cubicBezTo>
                      <a:pt x="263" y="64"/>
                      <a:pt x="263" y="64"/>
                      <a:pt x="208" y="9"/>
                    </a:cubicBezTo>
                    <a:cubicBezTo>
                      <a:pt x="206" y="3"/>
                      <a:pt x="204" y="1"/>
                      <a:pt x="203" y="1"/>
                    </a:cubicBezTo>
                    <a:close/>
                    <a:moveTo>
                      <a:pt x="793" y="1740"/>
                    </a:moveTo>
                    <a:lnTo>
                      <a:pt x="793" y="1740"/>
                    </a:lnTo>
                    <a:cubicBezTo>
                      <a:pt x="798" y="1780"/>
                      <a:pt x="801" y="1809"/>
                      <a:pt x="802" y="1830"/>
                    </a:cubicBezTo>
                    <a:lnTo>
                      <a:pt x="802" y="1830"/>
                    </a:lnTo>
                    <a:cubicBezTo>
                      <a:pt x="798" y="1827"/>
                      <a:pt x="795" y="1823"/>
                      <a:pt x="791" y="1821"/>
                    </a:cubicBezTo>
                    <a:lnTo>
                      <a:pt x="791" y="1821"/>
                    </a:lnTo>
                    <a:cubicBezTo>
                      <a:pt x="797" y="1851"/>
                      <a:pt x="802" y="1873"/>
                      <a:pt x="804" y="1873"/>
                    </a:cubicBezTo>
                    <a:cubicBezTo>
                      <a:pt x="805" y="1873"/>
                      <a:pt x="805" y="1861"/>
                      <a:pt x="802" y="1830"/>
                    </a:cubicBezTo>
                    <a:lnTo>
                      <a:pt x="802" y="1830"/>
                    </a:lnTo>
                    <a:cubicBezTo>
                      <a:pt x="888" y="1904"/>
                      <a:pt x="1099" y="2147"/>
                      <a:pt x="1109" y="2147"/>
                    </a:cubicBezTo>
                    <a:cubicBezTo>
                      <a:pt x="1115" y="2147"/>
                      <a:pt x="1039" y="2048"/>
                      <a:pt x="793" y="1740"/>
                    </a:cubicBezTo>
                    <a:close/>
                    <a:moveTo>
                      <a:pt x="780" y="1631"/>
                    </a:moveTo>
                    <a:cubicBezTo>
                      <a:pt x="785" y="1667"/>
                      <a:pt x="788" y="1698"/>
                      <a:pt x="791" y="1725"/>
                    </a:cubicBezTo>
                    <a:lnTo>
                      <a:pt x="791" y="1725"/>
                    </a:lnTo>
                    <a:cubicBezTo>
                      <a:pt x="784" y="1717"/>
                      <a:pt x="776" y="1708"/>
                      <a:pt x="768" y="1700"/>
                    </a:cubicBezTo>
                    <a:lnTo>
                      <a:pt x="768" y="1700"/>
                    </a:lnTo>
                    <a:cubicBezTo>
                      <a:pt x="769" y="1704"/>
                      <a:pt x="770" y="1707"/>
                      <a:pt x="770" y="1711"/>
                    </a:cubicBezTo>
                    <a:lnTo>
                      <a:pt x="770" y="1711"/>
                    </a:lnTo>
                    <a:cubicBezTo>
                      <a:pt x="778" y="1721"/>
                      <a:pt x="786" y="1730"/>
                      <a:pt x="793" y="1740"/>
                    </a:cubicBezTo>
                    <a:lnTo>
                      <a:pt x="793" y="1740"/>
                    </a:lnTo>
                    <a:cubicBezTo>
                      <a:pt x="793" y="1735"/>
                      <a:pt x="792" y="1730"/>
                      <a:pt x="791" y="1725"/>
                    </a:cubicBezTo>
                    <a:lnTo>
                      <a:pt x="791" y="1725"/>
                    </a:lnTo>
                    <a:cubicBezTo>
                      <a:pt x="955" y="1897"/>
                      <a:pt x="1161" y="2094"/>
                      <a:pt x="1191" y="2094"/>
                    </a:cubicBezTo>
                    <a:cubicBezTo>
                      <a:pt x="1193" y="2094"/>
                      <a:pt x="1194" y="2093"/>
                      <a:pt x="1194" y="2090"/>
                    </a:cubicBezTo>
                    <a:cubicBezTo>
                      <a:pt x="1036" y="1931"/>
                      <a:pt x="826" y="1773"/>
                      <a:pt x="861" y="1762"/>
                    </a:cubicBezTo>
                    <a:lnTo>
                      <a:pt x="861" y="1762"/>
                    </a:lnTo>
                    <a:cubicBezTo>
                      <a:pt x="995" y="1869"/>
                      <a:pt x="1507" y="2254"/>
                      <a:pt x="1632" y="2254"/>
                    </a:cubicBezTo>
                    <a:cubicBezTo>
                      <a:pt x="1544" y="2122"/>
                      <a:pt x="1028" y="1811"/>
                      <a:pt x="1033" y="1811"/>
                    </a:cubicBezTo>
                    <a:lnTo>
                      <a:pt x="1033" y="1811"/>
                    </a:lnTo>
                    <a:cubicBezTo>
                      <a:pt x="1034" y="1811"/>
                      <a:pt x="1065" y="1829"/>
                      <a:pt x="1140" y="1871"/>
                    </a:cubicBezTo>
                    <a:lnTo>
                      <a:pt x="1359" y="1980"/>
                    </a:lnTo>
                    <a:cubicBezTo>
                      <a:pt x="1144" y="1846"/>
                      <a:pt x="943" y="1726"/>
                      <a:pt x="780" y="1631"/>
                    </a:cubicBezTo>
                    <a:close/>
                    <a:moveTo>
                      <a:pt x="865" y="2075"/>
                    </a:moveTo>
                    <a:cubicBezTo>
                      <a:pt x="882" y="2122"/>
                      <a:pt x="853" y="2065"/>
                      <a:pt x="1030" y="2419"/>
                    </a:cubicBezTo>
                    <a:cubicBezTo>
                      <a:pt x="950" y="2250"/>
                      <a:pt x="898" y="2142"/>
                      <a:pt x="865" y="207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3" name="Google Shape;4763;p32"/>
              <p:cNvSpPr/>
              <p:nvPr/>
            </p:nvSpPr>
            <p:spPr>
              <a:xfrm>
                <a:off x="6348764" y="2695748"/>
                <a:ext cx="2714" cy="5386"/>
              </a:xfrm>
              <a:custGeom>
                <a:avLst/>
                <a:gdLst/>
                <a:ahLst/>
                <a:cxnLst/>
                <a:rect l="l" t="t" r="r" b="b"/>
                <a:pathLst>
                  <a:path w="220" h="440" extrusionOk="0">
                    <a:moveTo>
                      <a:pt x="1" y="1"/>
                    </a:moveTo>
                    <a:lnTo>
                      <a:pt x="165" y="384"/>
                    </a:lnTo>
                    <a:cubicBezTo>
                      <a:pt x="165" y="362"/>
                      <a:pt x="165" y="348"/>
                      <a:pt x="169" y="348"/>
                    </a:cubicBezTo>
                    <a:cubicBezTo>
                      <a:pt x="175" y="348"/>
                      <a:pt x="188" y="375"/>
                      <a:pt x="220" y="439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4" name="Google Shape;4764;p32"/>
              <p:cNvSpPr/>
              <p:nvPr/>
            </p:nvSpPr>
            <p:spPr>
              <a:xfrm>
                <a:off x="6350794" y="2700397"/>
                <a:ext cx="1357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65" extrusionOk="0">
                    <a:moveTo>
                      <a:pt x="0" y="0"/>
                    </a:moveTo>
                    <a:lnTo>
                      <a:pt x="110" y="165"/>
                    </a:lnTo>
                    <a:cubicBezTo>
                      <a:pt x="110" y="165"/>
                      <a:pt x="110" y="165"/>
                      <a:pt x="55" y="5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5" name="Google Shape;4765;p32"/>
              <p:cNvSpPr/>
              <p:nvPr/>
            </p:nvSpPr>
            <p:spPr>
              <a:xfrm>
                <a:off x="6347424" y="2705035"/>
                <a:ext cx="2381" cy="857"/>
              </a:xfrm>
              <a:custGeom>
                <a:avLst/>
                <a:gdLst/>
                <a:ahLst/>
                <a:cxnLst/>
                <a:rect l="l" t="t" r="r" b="b"/>
                <a:pathLst>
                  <a:path w="193" h="70" extrusionOk="0">
                    <a:moveTo>
                      <a:pt x="110" y="1"/>
                    </a:moveTo>
                    <a:cubicBezTo>
                      <a:pt x="110" y="1"/>
                      <a:pt x="0" y="1"/>
                      <a:pt x="110" y="55"/>
                    </a:cubicBezTo>
                    <a:cubicBezTo>
                      <a:pt x="165" y="55"/>
                      <a:pt x="192" y="69"/>
                      <a:pt x="192" y="69"/>
                    </a:cubicBezTo>
                    <a:cubicBezTo>
                      <a:pt x="192" y="69"/>
                      <a:pt x="165" y="55"/>
                      <a:pt x="11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6" name="Google Shape;4766;p32"/>
              <p:cNvSpPr/>
              <p:nvPr/>
            </p:nvSpPr>
            <p:spPr>
              <a:xfrm>
                <a:off x="6351458" y="2707033"/>
                <a:ext cx="2048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166" h="55" extrusionOk="0">
                    <a:moveTo>
                      <a:pt x="1" y="0"/>
                    </a:moveTo>
                    <a:lnTo>
                      <a:pt x="165" y="55"/>
                    </a:lnTo>
                    <a:lnTo>
                      <a:pt x="165" y="55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7" name="Google Shape;4767;p32"/>
              <p:cNvSpPr/>
              <p:nvPr/>
            </p:nvSpPr>
            <p:spPr>
              <a:xfrm>
                <a:off x="6346747" y="2700397"/>
                <a:ext cx="35150" cy="14015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1145" extrusionOk="0">
                    <a:moveTo>
                      <a:pt x="1362" y="454"/>
                    </a:moveTo>
                    <a:lnTo>
                      <a:pt x="1151" y="548"/>
                    </a:lnTo>
                    <a:cubicBezTo>
                      <a:pt x="1242" y="509"/>
                      <a:pt x="1308" y="479"/>
                      <a:pt x="1362" y="454"/>
                    </a:cubicBezTo>
                    <a:close/>
                    <a:moveTo>
                      <a:pt x="1308" y="567"/>
                    </a:moveTo>
                    <a:cubicBezTo>
                      <a:pt x="1329" y="567"/>
                      <a:pt x="1287" y="580"/>
                      <a:pt x="1151" y="603"/>
                    </a:cubicBezTo>
                    <a:cubicBezTo>
                      <a:pt x="1120" y="608"/>
                      <a:pt x="1089" y="613"/>
                      <a:pt x="1060" y="618"/>
                    </a:cubicBezTo>
                    <a:lnTo>
                      <a:pt x="1060" y="618"/>
                    </a:lnTo>
                    <a:cubicBezTo>
                      <a:pt x="1190" y="582"/>
                      <a:pt x="1286" y="567"/>
                      <a:pt x="1308" y="567"/>
                    </a:cubicBezTo>
                    <a:close/>
                    <a:moveTo>
                      <a:pt x="110" y="603"/>
                    </a:moveTo>
                    <a:cubicBezTo>
                      <a:pt x="1" y="603"/>
                      <a:pt x="220" y="603"/>
                      <a:pt x="329" y="658"/>
                    </a:cubicBezTo>
                    <a:cubicBezTo>
                      <a:pt x="366" y="658"/>
                      <a:pt x="404" y="658"/>
                      <a:pt x="441" y="660"/>
                    </a:cubicBezTo>
                    <a:lnTo>
                      <a:pt x="441" y="660"/>
                    </a:lnTo>
                    <a:cubicBezTo>
                      <a:pt x="379" y="647"/>
                      <a:pt x="289" y="629"/>
                      <a:pt x="165" y="603"/>
                    </a:cubicBezTo>
                    <a:close/>
                    <a:moveTo>
                      <a:pt x="441" y="660"/>
                    </a:moveTo>
                    <a:cubicBezTo>
                      <a:pt x="443" y="660"/>
                      <a:pt x="445" y="660"/>
                      <a:pt x="447" y="661"/>
                    </a:cubicBezTo>
                    <a:lnTo>
                      <a:pt x="447" y="661"/>
                    </a:lnTo>
                    <a:cubicBezTo>
                      <a:pt x="455" y="661"/>
                      <a:pt x="464" y="662"/>
                      <a:pt x="474" y="662"/>
                    </a:cubicBezTo>
                    <a:lnTo>
                      <a:pt x="474" y="662"/>
                    </a:lnTo>
                    <a:cubicBezTo>
                      <a:pt x="463" y="661"/>
                      <a:pt x="452" y="660"/>
                      <a:pt x="441" y="660"/>
                    </a:cubicBezTo>
                    <a:close/>
                    <a:moveTo>
                      <a:pt x="1096" y="658"/>
                    </a:moveTo>
                    <a:cubicBezTo>
                      <a:pt x="1024" y="667"/>
                      <a:pt x="959" y="673"/>
                      <a:pt x="903" y="677"/>
                    </a:cubicBezTo>
                    <a:lnTo>
                      <a:pt x="903" y="677"/>
                    </a:lnTo>
                    <a:cubicBezTo>
                      <a:pt x="991" y="666"/>
                      <a:pt x="1074" y="658"/>
                      <a:pt x="1096" y="658"/>
                    </a:cubicBezTo>
                    <a:close/>
                    <a:moveTo>
                      <a:pt x="659" y="708"/>
                    </a:moveTo>
                    <a:cubicBezTo>
                      <a:pt x="661" y="708"/>
                      <a:pt x="664" y="708"/>
                      <a:pt x="666" y="709"/>
                    </a:cubicBezTo>
                    <a:lnTo>
                      <a:pt x="666" y="709"/>
                    </a:lnTo>
                    <a:cubicBezTo>
                      <a:pt x="665" y="709"/>
                      <a:pt x="663" y="709"/>
                      <a:pt x="662" y="709"/>
                    </a:cubicBezTo>
                    <a:lnTo>
                      <a:pt x="662" y="709"/>
                    </a:lnTo>
                    <a:cubicBezTo>
                      <a:pt x="661" y="709"/>
                      <a:pt x="660" y="708"/>
                      <a:pt x="659" y="708"/>
                    </a:cubicBezTo>
                    <a:close/>
                    <a:moveTo>
                      <a:pt x="651" y="709"/>
                    </a:moveTo>
                    <a:lnTo>
                      <a:pt x="651" y="709"/>
                    </a:lnTo>
                    <a:cubicBezTo>
                      <a:pt x="648" y="711"/>
                      <a:pt x="650" y="712"/>
                      <a:pt x="658" y="712"/>
                    </a:cubicBezTo>
                    <a:cubicBezTo>
                      <a:pt x="653" y="712"/>
                      <a:pt x="652" y="712"/>
                      <a:pt x="655" y="711"/>
                    </a:cubicBezTo>
                    <a:lnTo>
                      <a:pt x="655" y="711"/>
                    </a:lnTo>
                    <a:cubicBezTo>
                      <a:pt x="654" y="710"/>
                      <a:pt x="652" y="710"/>
                      <a:pt x="651" y="709"/>
                    </a:cubicBezTo>
                    <a:close/>
                    <a:moveTo>
                      <a:pt x="655" y="711"/>
                    </a:moveTo>
                    <a:lnTo>
                      <a:pt x="655" y="711"/>
                    </a:lnTo>
                    <a:cubicBezTo>
                      <a:pt x="655" y="711"/>
                      <a:pt x="655" y="711"/>
                      <a:pt x="655" y="711"/>
                    </a:cubicBezTo>
                    <a:lnTo>
                      <a:pt x="655" y="711"/>
                    </a:lnTo>
                    <a:cubicBezTo>
                      <a:pt x="656" y="711"/>
                      <a:pt x="657" y="712"/>
                      <a:pt x="658" y="712"/>
                    </a:cubicBezTo>
                    <a:cubicBezTo>
                      <a:pt x="657" y="712"/>
                      <a:pt x="656" y="711"/>
                      <a:pt x="655" y="711"/>
                    </a:cubicBezTo>
                    <a:close/>
                    <a:moveTo>
                      <a:pt x="658" y="712"/>
                    </a:moveTo>
                    <a:cubicBezTo>
                      <a:pt x="661" y="712"/>
                      <a:pt x="665" y="712"/>
                      <a:pt x="670" y="713"/>
                    </a:cubicBezTo>
                    <a:lnTo>
                      <a:pt x="670" y="713"/>
                    </a:lnTo>
                    <a:cubicBezTo>
                      <a:pt x="666" y="712"/>
                      <a:pt x="662" y="712"/>
                      <a:pt x="658" y="712"/>
                    </a:cubicBezTo>
                    <a:close/>
                    <a:moveTo>
                      <a:pt x="338" y="610"/>
                    </a:moveTo>
                    <a:cubicBezTo>
                      <a:pt x="312" y="610"/>
                      <a:pt x="442" y="643"/>
                      <a:pt x="515" y="665"/>
                    </a:cubicBezTo>
                    <a:lnTo>
                      <a:pt x="515" y="665"/>
                    </a:lnTo>
                    <a:cubicBezTo>
                      <a:pt x="501" y="664"/>
                      <a:pt x="487" y="663"/>
                      <a:pt x="474" y="662"/>
                    </a:cubicBezTo>
                    <a:lnTo>
                      <a:pt x="474" y="662"/>
                    </a:lnTo>
                    <a:cubicBezTo>
                      <a:pt x="497" y="664"/>
                      <a:pt x="520" y="668"/>
                      <a:pt x="542" y="673"/>
                    </a:cubicBezTo>
                    <a:lnTo>
                      <a:pt x="542" y="673"/>
                    </a:lnTo>
                    <a:cubicBezTo>
                      <a:pt x="559" y="678"/>
                      <a:pt x="568" y="681"/>
                      <a:pt x="561" y="681"/>
                    </a:cubicBezTo>
                    <a:cubicBezTo>
                      <a:pt x="553" y="681"/>
                      <a:pt x="520" y="675"/>
                      <a:pt x="447" y="661"/>
                    </a:cubicBezTo>
                    <a:lnTo>
                      <a:pt x="447" y="661"/>
                    </a:lnTo>
                    <a:cubicBezTo>
                      <a:pt x="402" y="659"/>
                      <a:pt x="362" y="658"/>
                      <a:pt x="329" y="658"/>
                    </a:cubicBezTo>
                    <a:cubicBezTo>
                      <a:pt x="510" y="688"/>
                      <a:pt x="558" y="701"/>
                      <a:pt x="648" y="707"/>
                    </a:cubicBezTo>
                    <a:lnTo>
                      <a:pt x="648" y="707"/>
                    </a:lnTo>
                    <a:cubicBezTo>
                      <a:pt x="649" y="708"/>
                      <a:pt x="650" y="708"/>
                      <a:pt x="651" y="709"/>
                    </a:cubicBezTo>
                    <a:lnTo>
                      <a:pt x="651" y="709"/>
                    </a:lnTo>
                    <a:cubicBezTo>
                      <a:pt x="651" y="709"/>
                      <a:pt x="651" y="709"/>
                      <a:pt x="651" y="709"/>
                    </a:cubicBezTo>
                    <a:lnTo>
                      <a:pt x="651" y="709"/>
                    </a:lnTo>
                    <a:cubicBezTo>
                      <a:pt x="650" y="708"/>
                      <a:pt x="649" y="708"/>
                      <a:pt x="648" y="707"/>
                    </a:cubicBezTo>
                    <a:lnTo>
                      <a:pt x="648" y="707"/>
                    </a:lnTo>
                    <a:cubicBezTo>
                      <a:pt x="650" y="708"/>
                      <a:pt x="651" y="708"/>
                      <a:pt x="653" y="708"/>
                    </a:cubicBezTo>
                    <a:lnTo>
                      <a:pt x="653" y="708"/>
                    </a:lnTo>
                    <a:cubicBezTo>
                      <a:pt x="654" y="707"/>
                      <a:pt x="655" y="707"/>
                      <a:pt x="655" y="707"/>
                    </a:cubicBezTo>
                    <a:lnTo>
                      <a:pt x="655" y="707"/>
                    </a:lnTo>
                    <a:cubicBezTo>
                      <a:pt x="657" y="707"/>
                      <a:pt x="658" y="708"/>
                      <a:pt x="659" y="708"/>
                    </a:cubicBezTo>
                    <a:lnTo>
                      <a:pt x="659" y="708"/>
                    </a:lnTo>
                    <a:cubicBezTo>
                      <a:pt x="657" y="708"/>
                      <a:pt x="655" y="708"/>
                      <a:pt x="653" y="708"/>
                    </a:cubicBezTo>
                    <a:lnTo>
                      <a:pt x="653" y="708"/>
                    </a:lnTo>
                    <a:cubicBezTo>
                      <a:pt x="652" y="708"/>
                      <a:pt x="652" y="709"/>
                      <a:pt x="651" y="709"/>
                    </a:cubicBezTo>
                    <a:lnTo>
                      <a:pt x="651" y="709"/>
                    </a:lnTo>
                    <a:cubicBezTo>
                      <a:pt x="652" y="710"/>
                      <a:pt x="654" y="710"/>
                      <a:pt x="655" y="711"/>
                    </a:cubicBezTo>
                    <a:lnTo>
                      <a:pt x="655" y="711"/>
                    </a:lnTo>
                    <a:cubicBezTo>
                      <a:pt x="656" y="710"/>
                      <a:pt x="659" y="710"/>
                      <a:pt x="662" y="709"/>
                    </a:cubicBezTo>
                    <a:lnTo>
                      <a:pt x="662" y="709"/>
                    </a:lnTo>
                    <a:cubicBezTo>
                      <a:pt x="665" y="710"/>
                      <a:pt x="668" y="712"/>
                      <a:pt x="671" y="713"/>
                    </a:cubicBezTo>
                    <a:lnTo>
                      <a:pt x="671" y="713"/>
                    </a:lnTo>
                    <a:cubicBezTo>
                      <a:pt x="670" y="713"/>
                      <a:pt x="670" y="713"/>
                      <a:pt x="670" y="713"/>
                    </a:cubicBezTo>
                    <a:lnTo>
                      <a:pt x="670" y="713"/>
                    </a:lnTo>
                    <a:cubicBezTo>
                      <a:pt x="670" y="713"/>
                      <a:pt x="671" y="713"/>
                      <a:pt x="671" y="713"/>
                    </a:cubicBezTo>
                    <a:lnTo>
                      <a:pt x="671" y="713"/>
                    </a:lnTo>
                    <a:cubicBezTo>
                      <a:pt x="671" y="713"/>
                      <a:pt x="671" y="713"/>
                      <a:pt x="671" y="713"/>
                    </a:cubicBezTo>
                    <a:lnTo>
                      <a:pt x="671" y="713"/>
                    </a:lnTo>
                    <a:cubicBezTo>
                      <a:pt x="683" y="714"/>
                      <a:pt x="701" y="715"/>
                      <a:pt x="724" y="717"/>
                    </a:cubicBezTo>
                    <a:lnTo>
                      <a:pt x="724" y="717"/>
                    </a:lnTo>
                    <a:cubicBezTo>
                      <a:pt x="719" y="715"/>
                      <a:pt x="715" y="713"/>
                      <a:pt x="710" y="710"/>
                    </a:cubicBezTo>
                    <a:lnTo>
                      <a:pt x="710" y="710"/>
                    </a:lnTo>
                    <a:cubicBezTo>
                      <a:pt x="779" y="712"/>
                      <a:pt x="877" y="712"/>
                      <a:pt x="1041" y="712"/>
                    </a:cubicBezTo>
                    <a:cubicBezTo>
                      <a:pt x="929" y="701"/>
                      <a:pt x="847" y="695"/>
                      <a:pt x="791" y="691"/>
                    </a:cubicBezTo>
                    <a:lnTo>
                      <a:pt x="791" y="691"/>
                    </a:lnTo>
                    <a:cubicBezTo>
                      <a:pt x="754" y="695"/>
                      <a:pt x="721" y="700"/>
                      <a:pt x="696" y="704"/>
                    </a:cubicBezTo>
                    <a:lnTo>
                      <a:pt x="696" y="704"/>
                    </a:lnTo>
                    <a:cubicBezTo>
                      <a:pt x="692" y="702"/>
                      <a:pt x="688" y="700"/>
                      <a:pt x="683" y="697"/>
                    </a:cubicBezTo>
                    <a:lnTo>
                      <a:pt x="683" y="697"/>
                    </a:lnTo>
                    <a:cubicBezTo>
                      <a:pt x="695" y="694"/>
                      <a:pt x="709" y="691"/>
                      <a:pt x="725" y="687"/>
                    </a:cubicBezTo>
                    <a:lnTo>
                      <a:pt x="725" y="687"/>
                    </a:lnTo>
                    <a:cubicBezTo>
                      <a:pt x="696" y="685"/>
                      <a:pt x="688" y="685"/>
                      <a:pt x="699" y="685"/>
                    </a:cubicBezTo>
                    <a:cubicBezTo>
                      <a:pt x="705" y="685"/>
                      <a:pt x="716" y="685"/>
                      <a:pt x="733" y="685"/>
                    </a:cubicBezTo>
                    <a:lnTo>
                      <a:pt x="733" y="685"/>
                    </a:lnTo>
                    <a:cubicBezTo>
                      <a:pt x="737" y="684"/>
                      <a:pt x="742" y="682"/>
                      <a:pt x="748" y="681"/>
                    </a:cubicBezTo>
                    <a:lnTo>
                      <a:pt x="748" y="681"/>
                    </a:lnTo>
                    <a:cubicBezTo>
                      <a:pt x="710" y="678"/>
                      <a:pt x="671" y="675"/>
                      <a:pt x="632" y="672"/>
                    </a:cubicBezTo>
                    <a:lnTo>
                      <a:pt x="632" y="672"/>
                    </a:lnTo>
                    <a:cubicBezTo>
                      <a:pt x="623" y="668"/>
                      <a:pt x="613" y="663"/>
                      <a:pt x="603" y="658"/>
                    </a:cubicBezTo>
                    <a:cubicBezTo>
                      <a:pt x="426" y="622"/>
                      <a:pt x="353" y="610"/>
                      <a:pt x="338" y="610"/>
                    </a:cubicBezTo>
                    <a:close/>
                    <a:moveTo>
                      <a:pt x="671" y="713"/>
                    </a:moveTo>
                    <a:cubicBezTo>
                      <a:pt x="709" y="728"/>
                      <a:pt x="752" y="744"/>
                      <a:pt x="799" y="759"/>
                    </a:cubicBezTo>
                    <a:lnTo>
                      <a:pt x="799" y="759"/>
                    </a:lnTo>
                    <a:cubicBezTo>
                      <a:pt x="752" y="733"/>
                      <a:pt x="711" y="716"/>
                      <a:pt x="671" y="713"/>
                    </a:cubicBezTo>
                    <a:close/>
                    <a:moveTo>
                      <a:pt x="1530" y="920"/>
                    </a:moveTo>
                    <a:lnTo>
                      <a:pt x="1530" y="920"/>
                    </a:lnTo>
                    <a:cubicBezTo>
                      <a:pt x="1577" y="939"/>
                      <a:pt x="1589" y="945"/>
                      <a:pt x="1589" y="945"/>
                    </a:cubicBezTo>
                    <a:cubicBezTo>
                      <a:pt x="1589" y="945"/>
                      <a:pt x="1562" y="931"/>
                      <a:pt x="1589" y="931"/>
                    </a:cubicBezTo>
                    <a:lnTo>
                      <a:pt x="1589" y="931"/>
                    </a:lnTo>
                    <a:cubicBezTo>
                      <a:pt x="1571" y="928"/>
                      <a:pt x="1551" y="924"/>
                      <a:pt x="1530" y="920"/>
                    </a:cubicBezTo>
                    <a:close/>
                    <a:moveTo>
                      <a:pt x="2082" y="0"/>
                    </a:moveTo>
                    <a:cubicBezTo>
                      <a:pt x="1206" y="384"/>
                      <a:pt x="1808" y="165"/>
                      <a:pt x="1260" y="438"/>
                    </a:cubicBezTo>
                    <a:cubicBezTo>
                      <a:pt x="1422" y="358"/>
                      <a:pt x="1479" y="336"/>
                      <a:pt x="1501" y="336"/>
                    </a:cubicBezTo>
                    <a:cubicBezTo>
                      <a:pt x="1525" y="336"/>
                      <a:pt x="1506" y="362"/>
                      <a:pt x="1534" y="362"/>
                    </a:cubicBezTo>
                    <a:cubicBezTo>
                      <a:pt x="1540" y="362"/>
                      <a:pt x="1548" y="361"/>
                      <a:pt x="1558" y="358"/>
                    </a:cubicBezTo>
                    <a:lnTo>
                      <a:pt x="1558" y="358"/>
                    </a:lnTo>
                    <a:cubicBezTo>
                      <a:pt x="1495" y="389"/>
                      <a:pt x="1443" y="416"/>
                      <a:pt x="1362" y="454"/>
                    </a:cubicBezTo>
                    <a:lnTo>
                      <a:pt x="1362" y="454"/>
                    </a:lnTo>
                    <a:lnTo>
                      <a:pt x="1644" y="329"/>
                    </a:lnTo>
                    <a:lnTo>
                      <a:pt x="1644" y="329"/>
                    </a:lnTo>
                    <a:cubicBezTo>
                      <a:pt x="1603" y="345"/>
                      <a:pt x="1576" y="354"/>
                      <a:pt x="1558" y="358"/>
                    </a:cubicBezTo>
                    <a:lnTo>
                      <a:pt x="1558" y="358"/>
                    </a:lnTo>
                    <a:cubicBezTo>
                      <a:pt x="1627" y="324"/>
                      <a:pt x="1710" y="285"/>
                      <a:pt x="1863" y="219"/>
                    </a:cubicBezTo>
                    <a:cubicBezTo>
                      <a:pt x="2082" y="219"/>
                      <a:pt x="1260" y="493"/>
                      <a:pt x="1206" y="548"/>
                    </a:cubicBezTo>
                    <a:lnTo>
                      <a:pt x="1151" y="548"/>
                    </a:lnTo>
                    <a:cubicBezTo>
                      <a:pt x="1103" y="567"/>
                      <a:pt x="1093" y="575"/>
                      <a:pt x="1108" y="575"/>
                    </a:cubicBezTo>
                    <a:cubicBezTo>
                      <a:pt x="1155" y="575"/>
                      <a:pt x="1459" y="494"/>
                      <a:pt x="1459" y="494"/>
                    </a:cubicBezTo>
                    <a:lnTo>
                      <a:pt x="1459" y="494"/>
                    </a:lnTo>
                    <a:cubicBezTo>
                      <a:pt x="1459" y="494"/>
                      <a:pt x="1407" y="508"/>
                      <a:pt x="1260" y="548"/>
                    </a:cubicBezTo>
                    <a:lnTo>
                      <a:pt x="1037" y="623"/>
                    </a:lnTo>
                    <a:lnTo>
                      <a:pt x="1037" y="623"/>
                    </a:lnTo>
                    <a:cubicBezTo>
                      <a:pt x="916" y="644"/>
                      <a:pt x="816" y="665"/>
                      <a:pt x="748" y="681"/>
                    </a:cubicBezTo>
                    <a:lnTo>
                      <a:pt x="748" y="681"/>
                    </a:lnTo>
                    <a:cubicBezTo>
                      <a:pt x="758" y="682"/>
                      <a:pt x="768" y="683"/>
                      <a:pt x="778" y="684"/>
                    </a:cubicBezTo>
                    <a:lnTo>
                      <a:pt x="778" y="684"/>
                    </a:lnTo>
                    <a:cubicBezTo>
                      <a:pt x="760" y="684"/>
                      <a:pt x="745" y="684"/>
                      <a:pt x="733" y="685"/>
                    </a:cubicBezTo>
                    <a:lnTo>
                      <a:pt x="733" y="685"/>
                    </a:lnTo>
                    <a:cubicBezTo>
                      <a:pt x="730" y="685"/>
                      <a:pt x="728" y="686"/>
                      <a:pt x="725" y="687"/>
                    </a:cubicBezTo>
                    <a:lnTo>
                      <a:pt x="725" y="687"/>
                    </a:lnTo>
                    <a:cubicBezTo>
                      <a:pt x="741" y="687"/>
                      <a:pt x="763" y="689"/>
                      <a:pt x="791" y="691"/>
                    </a:cubicBezTo>
                    <a:lnTo>
                      <a:pt x="791" y="691"/>
                    </a:lnTo>
                    <a:cubicBezTo>
                      <a:pt x="800" y="689"/>
                      <a:pt x="810" y="688"/>
                      <a:pt x="819" y="687"/>
                    </a:cubicBezTo>
                    <a:lnTo>
                      <a:pt x="819" y="687"/>
                    </a:lnTo>
                    <a:cubicBezTo>
                      <a:pt x="973" y="700"/>
                      <a:pt x="1096" y="712"/>
                      <a:pt x="1096" y="712"/>
                    </a:cubicBezTo>
                    <a:lnTo>
                      <a:pt x="767" y="712"/>
                    </a:lnTo>
                    <a:cubicBezTo>
                      <a:pt x="986" y="712"/>
                      <a:pt x="986" y="712"/>
                      <a:pt x="1425" y="767"/>
                    </a:cubicBezTo>
                    <a:cubicBezTo>
                      <a:pt x="1482" y="779"/>
                      <a:pt x="1494" y="783"/>
                      <a:pt x="1480" y="783"/>
                    </a:cubicBezTo>
                    <a:cubicBezTo>
                      <a:pt x="1460" y="783"/>
                      <a:pt x="1383" y="773"/>
                      <a:pt x="1324" y="764"/>
                    </a:cubicBezTo>
                    <a:lnTo>
                      <a:pt x="1324" y="764"/>
                    </a:lnTo>
                    <a:cubicBezTo>
                      <a:pt x="1361" y="766"/>
                      <a:pt x="1395" y="767"/>
                      <a:pt x="1425" y="767"/>
                    </a:cubicBezTo>
                    <a:cubicBezTo>
                      <a:pt x="1320" y="756"/>
                      <a:pt x="1273" y="751"/>
                      <a:pt x="1259" y="751"/>
                    </a:cubicBezTo>
                    <a:cubicBezTo>
                      <a:pt x="1243" y="751"/>
                      <a:pt x="1278" y="758"/>
                      <a:pt x="1324" y="764"/>
                    </a:cubicBezTo>
                    <a:lnTo>
                      <a:pt x="1324" y="764"/>
                    </a:lnTo>
                    <a:cubicBezTo>
                      <a:pt x="1131" y="756"/>
                      <a:pt x="853" y="728"/>
                      <a:pt x="724" y="717"/>
                    </a:cubicBezTo>
                    <a:lnTo>
                      <a:pt x="724" y="717"/>
                    </a:lnTo>
                    <a:cubicBezTo>
                      <a:pt x="842" y="772"/>
                      <a:pt x="918" y="791"/>
                      <a:pt x="1249" y="874"/>
                    </a:cubicBezTo>
                    <a:lnTo>
                      <a:pt x="1249" y="874"/>
                    </a:lnTo>
                    <a:cubicBezTo>
                      <a:pt x="1342" y="906"/>
                      <a:pt x="1463" y="948"/>
                      <a:pt x="1454" y="948"/>
                    </a:cubicBezTo>
                    <a:cubicBezTo>
                      <a:pt x="1446" y="948"/>
                      <a:pt x="1342" y="917"/>
                      <a:pt x="1041" y="822"/>
                    </a:cubicBezTo>
                    <a:cubicBezTo>
                      <a:pt x="960" y="808"/>
                      <a:pt x="875" y="785"/>
                      <a:pt x="799" y="759"/>
                    </a:cubicBezTo>
                    <a:lnTo>
                      <a:pt x="799" y="759"/>
                    </a:lnTo>
                    <a:cubicBezTo>
                      <a:pt x="875" y="801"/>
                      <a:pt x="966" y="866"/>
                      <a:pt x="1096" y="931"/>
                    </a:cubicBezTo>
                    <a:cubicBezTo>
                      <a:pt x="1485" y="1095"/>
                      <a:pt x="1629" y="1144"/>
                      <a:pt x="1674" y="1144"/>
                    </a:cubicBezTo>
                    <a:cubicBezTo>
                      <a:pt x="1741" y="1144"/>
                      <a:pt x="1589" y="1035"/>
                      <a:pt x="1699" y="1035"/>
                    </a:cubicBezTo>
                    <a:cubicBezTo>
                      <a:pt x="1713" y="1035"/>
                      <a:pt x="1730" y="1037"/>
                      <a:pt x="1753" y="1041"/>
                    </a:cubicBezTo>
                    <a:cubicBezTo>
                      <a:pt x="1644" y="986"/>
                      <a:pt x="1534" y="986"/>
                      <a:pt x="1315" y="877"/>
                    </a:cubicBezTo>
                    <a:lnTo>
                      <a:pt x="1315" y="877"/>
                    </a:lnTo>
                    <a:cubicBezTo>
                      <a:pt x="1315" y="877"/>
                      <a:pt x="1432" y="900"/>
                      <a:pt x="1530" y="920"/>
                    </a:cubicBezTo>
                    <a:lnTo>
                      <a:pt x="1530" y="920"/>
                    </a:lnTo>
                    <a:cubicBezTo>
                      <a:pt x="1506" y="909"/>
                      <a:pt x="1472" y="895"/>
                      <a:pt x="1425" y="877"/>
                    </a:cubicBezTo>
                    <a:cubicBezTo>
                      <a:pt x="1206" y="822"/>
                      <a:pt x="1206" y="822"/>
                      <a:pt x="1479" y="822"/>
                    </a:cubicBezTo>
                    <a:lnTo>
                      <a:pt x="1808" y="877"/>
                    </a:lnTo>
                    <a:cubicBezTo>
                      <a:pt x="986" y="712"/>
                      <a:pt x="2356" y="822"/>
                      <a:pt x="2137" y="712"/>
                    </a:cubicBezTo>
                    <a:lnTo>
                      <a:pt x="1370" y="712"/>
                    </a:lnTo>
                    <a:cubicBezTo>
                      <a:pt x="2849" y="658"/>
                      <a:pt x="1260" y="658"/>
                      <a:pt x="2027" y="548"/>
                    </a:cubicBezTo>
                    <a:lnTo>
                      <a:pt x="2027" y="548"/>
                    </a:lnTo>
                    <a:lnTo>
                      <a:pt x="1644" y="603"/>
                    </a:lnTo>
                    <a:cubicBezTo>
                      <a:pt x="2465" y="329"/>
                      <a:pt x="1863" y="219"/>
                      <a:pt x="2082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8" name="Google Shape;4768;p32"/>
              <p:cNvSpPr/>
              <p:nvPr/>
            </p:nvSpPr>
            <p:spPr>
              <a:xfrm>
                <a:off x="6363524" y="2699066"/>
                <a:ext cx="10413" cy="5459"/>
              </a:xfrm>
              <a:custGeom>
                <a:avLst/>
                <a:gdLst/>
                <a:ahLst/>
                <a:cxnLst/>
                <a:rect l="l" t="t" r="r" b="b"/>
                <a:pathLst>
                  <a:path w="844" h="446" extrusionOk="0">
                    <a:moveTo>
                      <a:pt x="773" y="1"/>
                    </a:moveTo>
                    <a:cubicBezTo>
                      <a:pt x="757" y="9"/>
                      <a:pt x="748" y="14"/>
                      <a:pt x="743" y="18"/>
                    </a:cubicBezTo>
                    <a:lnTo>
                      <a:pt x="743" y="18"/>
                    </a:lnTo>
                    <a:cubicBezTo>
                      <a:pt x="753" y="12"/>
                      <a:pt x="763" y="6"/>
                      <a:pt x="773" y="1"/>
                    </a:cubicBezTo>
                    <a:close/>
                    <a:moveTo>
                      <a:pt x="743" y="18"/>
                    </a:moveTo>
                    <a:lnTo>
                      <a:pt x="743" y="18"/>
                    </a:lnTo>
                    <a:cubicBezTo>
                      <a:pt x="581" y="116"/>
                      <a:pt x="341" y="259"/>
                      <a:pt x="179" y="352"/>
                    </a:cubicBezTo>
                    <a:lnTo>
                      <a:pt x="179" y="352"/>
                    </a:lnTo>
                    <a:lnTo>
                      <a:pt x="444" y="220"/>
                    </a:lnTo>
                    <a:cubicBezTo>
                      <a:pt x="389" y="220"/>
                      <a:pt x="554" y="165"/>
                      <a:pt x="608" y="110"/>
                    </a:cubicBezTo>
                    <a:cubicBezTo>
                      <a:pt x="843" y="16"/>
                      <a:pt x="715" y="43"/>
                      <a:pt x="743" y="18"/>
                    </a:cubicBezTo>
                    <a:close/>
                    <a:moveTo>
                      <a:pt x="179" y="352"/>
                    </a:moveTo>
                    <a:lnTo>
                      <a:pt x="6" y="439"/>
                    </a:lnTo>
                    <a:cubicBezTo>
                      <a:pt x="2" y="443"/>
                      <a:pt x="1" y="445"/>
                      <a:pt x="3" y="445"/>
                    </a:cubicBezTo>
                    <a:cubicBezTo>
                      <a:pt x="14" y="445"/>
                      <a:pt x="83" y="407"/>
                      <a:pt x="179" y="352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9" name="Google Shape;4769;p32"/>
              <p:cNvSpPr/>
              <p:nvPr/>
            </p:nvSpPr>
            <p:spPr>
              <a:xfrm>
                <a:off x="6360892" y="2690505"/>
                <a:ext cx="14805" cy="14700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201" extrusionOk="0">
                    <a:moveTo>
                      <a:pt x="380" y="767"/>
                    </a:moveTo>
                    <a:lnTo>
                      <a:pt x="380" y="767"/>
                    </a:lnTo>
                    <a:cubicBezTo>
                      <a:pt x="333" y="812"/>
                      <a:pt x="224" y="887"/>
                      <a:pt x="239" y="887"/>
                    </a:cubicBezTo>
                    <a:cubicBezTo>
                      <a:pt x="243" y="887"/>
                      <a:pt x="254" y="883"/>
                      <a:pt x="275" y="872"/>
                    </a:cubicBezTo>
                    <a:cubicBezTo>
                      <a:pt x="308" y="838"/>
                      <a:pt x="344" y="803"/>
                      <a:pt x="380" y="767"/>
                    </a:cubicBezTo>
                    <a:close/>
                    <a:moveTo>
                      <a:pt x="334" y="829"/>
                    </a:moveTo>
                    <a:cubicBezTo>
                      <a:pt x="303" y="855"/>
                      <a:pt x="266" y="887"/>
                      <a:pt x="220" y="927"/>
                    </a:cubicBezTo>
                    <a:cubicBezTo>
                      <a:pt x="258" y="895"/>
                      <a:pt x="297" y="862"/>
                      <a:pt x="334" y="829"/>
                    </a:cubicBezTo>
                    <a:close/>
                    <a:moveTo>
                      <a:pt x="485" y="959"/>
                    </a:moveTo>
                    <a:lnTo>
                      <a:pt x="485" y="959"/>
                    </a:lnTo>
                    <a:cubicBezTo>
                      <a:pt x="470" y="966"/>
                      <a:pt x="455" y="974"/>
                      <a:pt x="439" y="982"/>
                    </a:cubicBezTo>
                    <a:cubicBezTo>
                      <a:pt x="434" y="987"/>
                      <a:pt x="433" y="989"/>
                      <a:pt x="434" y="989"/>
                    </a:cubicBezTo>
                    <a:cubicBezTo>
                      <a:pt x="438" y="989"/>
                      <a:pt x="458" y="977"/>
                      <a:pt x="485" y="959"/>
                    </a:cubicBezTo>
                    <a:close/>
                    <a:moveTo>
                      <a:pt x="1129" y="0"/>
                    </a:moveTo>
                    <a:cubicBezTo>
                      <a:pt x="1118" y="0"/>
                      <a:pt x="1091" y="15"/>
                      <a:pt x="1041" y="51"/>
                    </a:cubicBezTo>
                    <a:cubicBezTo>
                      <a:pt x="945" y="195"/>
                      <a:pt x="639" y="507"/>
                      <a:pt x="380" y="767"/>
                    </a:cubicBezTo>
                    <a:lnTo>
                      <a:pt x="380" y="767"/>
                    </a:lnTo>
                    <a:cubicBezTo>
                      <a:pt x="381" y="765"/>
                      <a:pt x="383" y="764"/>
                      <a:pt x="384" y="763"/>
                    </a:cubicBezTo>
                    <a:cubicBezTo>
                      <a:pt x="548" y="598"/>
                      <a:pt x="658" y="489"/>
                      <a:pt x="822" y="324"/>
                    </a:cubicBezTo>
                    <a:cubicBezTo>
                      <a:pt x="871" y="324"/>
                      <a:pt x="620" y="581"/>
                      <a:pt x="334" y="829"/>
                    </a:cubicBezTo>
                    <a:lnTo>
                      <a:pt x="334" y="829"/>
                    </a:lnTo>
                    <a:cubicBezTo>
                      <a:pt x="400" y="775"/>
                      <a:pt x="434" y="752"/>
                      <a:pt x="442" y="752"/>
                    </a:cubicBezTo>
                    <a:cubicBezTo>
                      <a:pt x="467" y="752"/>
                      <a:pt x="259" y="962"/>
                      <a:pt x="1" y="1146"/>
                    </a:cubicBezTo>
                    <a:cubicBezTo>
                      <a:pt x="218" y="1016"/>
                      <a:pt x="709" y="611"/>
                      <a:pt x="714" y="611"/>
                    </a:cubicBezTo>
                    <a:lnTo>
                      <a:pt x="714" y="611"/>
                    </a:lnTo>
                    <a:cubicBezTo>
                      <a:pt x="715" y="611"/>
                      <a:pt x="683" y="639"/>
                      <a:pt x="603" y="708"/>
                    </a:cubicBezTo>
                    <a:cubicBezTo>
                      <a:pt x="458" y="853"/>
                      <a:pt x="271" y="998"/>
                      <a:pt x="191" y="1030"/>
                    </a:cubicBezTo>
                    <a:lnTo>
                      <a:pt x="191" y="1030"/>
                    </a:lnTo>
                    <a:cubicBezTo>
                      <a:pt x="191" y="1028"/>
                      <a:pt x="190" y="1028"/>
                      <a:pt x="188" y="1028"/>
                    </a:cubicBezTo>
                    <a:cubicBezTo>
                      <a:pt x="185" y="1028"/>
                      <a:pt x="177" y="1030"/>
                      <a:pt x="165" y="1036"/>
                    </a:cubicBezTo>
                    <a:cubicBezTo>
                      <a:pt x="172" y="1036"/>
                      <a:pt x="180" y="1034"/>
                      <a:pt x="191" y="1030"/>
                    </a:cubicBezTo>
                    <a:lnTo>
                      <a:pt x="191" y="1030"/>
                    </a:lnTo>
                    <a:cubicBezTo>
                      <a:pt x="190" y="1040"/>
                      <a:pt x="139" y="1086"/>
                      <a:pt x="90" y="1127"/>
                    </a:cubicBezTo>
                    <a:lnTo>
                      <a:pt x="90" y="1127"/>
                    </a:lnTo>
                    <a:cubicBezTo>
                      <a:pt x="170" y="1062"/>
                      <a:pt x="199" y="1042"/>
                      <a:pt x="205" y="1042"/>
                    </a:cubicBezTo>
                    <a:cubicBezTo>
                      <a:pt x="214" y="1042"/>
                      <a:pt x="165" y="1091"/>
                      <a:pt x="165" y="1091"/>
                    </a:cubicBezTo>
                    <a:lnTo>
                      <a:pt x="768" y="653"/>
                    </a:lnTo>
                    <a:cubicBezTo>
                      <a:pt x="791" y="639"/>
                      <a:pt x="804" y="632"/>
                      <a:pt x="806" y="632"/>
                    </a:cubicBezTo>
                    <a:cubicBezTo>
                      <a:pt x="831" y="632"/>
                      <a:pt x="101" y="1145"/>
                      <a:pt x="127" y="1145"/>
                    </a:cubicBezTo>
                    <a:cubicBezTo>
                      <a:pt x="132" y="1145"/>
                      <a:pt x="160" y="1129"/>
                      <a:pt x="220" y="1091"/>
                    </a:cubicBezTo>
                    <a:lnTo>
                      <a:pt x="494" y="927"/>
                    </a:lnTo>
                    <a:lnTo>
                      <a:pt x="494" y="927"/>
                    </a:lnTo>
                    <a:lnTo>
                      <a:pt x="439" y="982"/>
                    </a:lnTo>
                    <a:lnTo>
                      <a:pt x="658" y="817"/>
                    </a:lnTo>
                    <a:cubicBezTo>
                      <a:pt x="668" y="812"/>
                      <a:pt x="674" y="810"/>
                      <a:pt x="676" y="810"/>
                    </a:cubicBezTo>
                    <a:cubicBezTo>
                      <a:pt x="693" y="810"/>
                      <a:pt x="561" y="908"/>
                      <a:pt x="485" y="959"/>
                    </a:cubicBezTo>
                    <a:lnTo>
                      <a:pt x="485" y="959"/>
                    </a:lnTo>
                    <a:cubicBezTo>
                      <a:pt x="1183" y="607"/>
                      <a:pt x="664" y="814"/>
                      <a:pt x="932" y="653"/>
                    </a:cubicBezTo>
                    <a:lnTo>
                      <a:pt x="932" y="653"/>
                    </a:lnTo>
                    <a:lnTo>
                      <a:pt x="494" y="872"/>
                    </a:lnTo>
                    <a:cubicBezTo>
                      <a:pt x="647" y="770"/>
                      <a:pt x="1183" y="429"/>
                      <a:pt x="1119" y="429"/>
                    </a:cubicBezTo>
                    <a:cubicBezTo>
                      <a:pt x="1115" y="429"/>
                      <a:pt x="1107" y="430"/>
                      <a:pt x="1096" y="434"/>
                    </a:cubicBezTo>
                    <a:cubicBezTo>
                      <a:pt x="992" y="486"/>
                      <a:pt x="937" y="505"/>
                      <a:pt x="911" y="505"/>
                    </a:cubicBezTo>
                    <a:cubicBezTo>
                      <a:pt x="855" y="505"/>
                      <a:pt x="932" y="417"/>
                      <a:pt x="932" y="379"/>
                    </a:cubicBezTo>
                    <a:lnTo>
                      <a:pt x="932" y="379"/>
                    </a:lnTo>
                    <a:cubicBezTo>
                      <a:pt x="822" y="434"/>
                      <a:pt x="658" y="598"/>
                      <a:pt x="603" y="653"/>
                    </a:cubicBezTo>
                    <a:cubicBezTo>
                      <a:pt x="600" y="655"/>
                      <a:pt x="598" y="655"/>
                      <a:pt x="596" y="655"/>
                    </a:cubicBezTo>
                    <a:cubicBezTo>
                      <a:pt x="553" y="655"/>
                      <a:pt x="1200" y="0"/>
                      <a:pt x="1129" y="0"/>
                    </a:cubicBezTo>
                    <a:close/>
                    <a:moveTo>
                      <a:pt x="90" y="1127"/>
                    </a:moveTo>
                    <a:cubicBezTo>
                      <a:pt x="65" y="1147"/>
                      <a:pt x="36" y="1171"/>
                      <a:pt x="1" y="1201"/>
                    </a:cubicBezTo>
                    <a:cubicBezTo>
                      <a:pt x="1" y="1201"/>
                      <a:pt x="45" y="1166"/>
                      <a:pt x="90" y="1127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0" name="Google Shape;4770;p32"/>
              <p:cNvSpPr/>
              <p:nvPr/>
            </p:nvSpPr>
            <p:spPr>
              <a:xfrm>
                <a:off x="6372342" y="2693762"/>
                <a:ext cx="1369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11" extrusionOk="0">
                    <a:moveTo>
                      <a:pt x="110" y="1"/>
                    </a:moveTo>
                    <a:lnTo>
                      <a:pt x="1" y="55"/>
                    </a:lnTo>
                    <a:lnTo>
                      <a:pt x="1" y="110"/>
                    </a:lnTo>
                    <a:lnTo>
                      <a:pt x="11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1" name="Google Shape;4771;p32"/>
              <p:cNvSpPr/>
              <p:nvPr/>
            </p:nvSpPr>
            <p:spPr>
              <a:xfrm>
                <a:off x="6404014" y="2646671"/>
                <a:ext cx="8797" cy="6047"/>
              </a:xfrm>
              <a:custGeom>
                <a:avLst/>
                <a:gdLst/>
                <a:ahLst/>
                <a:cxnLst/>
                <a:rect l="l" t="t" r="r" b="b"/>
                <a:pathLst>
                  <a:path w="713" h="494" extrusionOk="0">
                    <a:moveTo>
                      <a:pt x="712" y="1"/>
                    </a:moveTo>
                    <a:lnTo>
                      <a:pt x="0" y="220"/>
                    </a:lnTo>
                    <a:cubicBezTo>
                      <a:pt x="219" y="494"/>
                      <a:pt x="219" y="494"/>
                      <a:pt x="493" y="494"/>
                    </a:cubicBezTo>
                    <a:cubicBezTo>
                      <a:pt x="712" y="220"/>
                      <a:pt x="712" y="1"/>
                      <a:pt x="712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2" name="Google Shape;4772;p32"/>
              <p:cNvSpPr/>
              <p:nvPr/>
            </p:nvSpPr>
            <p:spPr>
              <a:xfrm>
                <a:off x="6413436" y="2646671"/>
                <a:ext cx="5416" cy="12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" extrusionOk="0">
                    <a:moveTo>
                      <a:pt x="165" y="1"/>
                    </a:moveTo>
                    <a:lnTo>
                      <a:pt x="1" y="1"/>
                    </a:lnTo>
                    <a:lnTo>
                      <a:pt x="439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32"/>
              <p:cNvSpPr/>
              <p:nvPr/>
            </p:nvSpPr>
            <p:spPr>
              <a:xfrm>
                <a:off x="6398615" y="2646017"/>
                <a:ext cx="21640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55" extrusionOk="0">
                    <a:moveTo>
                      <a:pt x="1" y="0"/>
                    </a:moveTo>
                    <a:cubicBezTo>
                      <a:pt x="38" y="2"/>
                      <a:pt x="73" y="3"/>
                      <a:pt x="107" y="5"/>
                    </a:cubicBezTo>
                    <a:lnTo>
                      <a:pt x="107" y="5"/>
                    </a:lnTo>
                    <a:cubicBezTo>
                      <a:pt x="86" y="12"/>
                      <a:pt x="233" y="25"/>
                      <a:pt x="329" y="25"/>
                    </a:cubicBezTo>
                    <a:cubicBezTo>
                      <a:pt x="360" y="25"/>
                      <a:pt x="385" y="23"/>
                      <a:pt x="399" y="20"/>
                    </a:cubicBezTo>
                    <a:lnTo>
                      <a:pt x="399" y="20"/>
                    </a:lnTo>
                    <a:cubicBezTo>
                      <a:pt x="388" y="19"/>
                      <a:pt x="377" y="18"/>
                      <a:pt x="366" y="17"/>
                    </a:cubicBezTo>
                    <a:lnTo>
                      <a:pt x="366" y="17"/>
                    </a:lnTo>
                    <a:cubicBezTo>
                      <a:pt x="379" y="17"/>
                      <a:pt x="392" y="18"/>
                      <a:pt x="405" y="18"/>
                    </a:cubicBezTo>
                    <a:lnTo>
                      <a:pt x="405" y="18"/>
                    </a:lnTo>
                    <a:cubicBezTo>
                      <a:pt x="414" y="15"/>
                      <a:pt x="410" y="9"/>
                      <a:pt x="384" y="0"/>
                    </a:cubicBezTo>
                    <a:close/>
                    <a:moveTo>
                      <a:pt x="405" y="18"/>
                    </a:moveTo>
                    <a:cubicBezTo>
                      <a:pt x="403" y="19"/>
                      <a:pt x="401" y="20"/>
                      <a:pt x="399" y="20"/>
                    </a:cubicBezTo>
                    <a:lnTo>
                      <a:pt x="399" y="20"/>
                    </a:lnTo>
                    <a:cubicBezTo>
                      <a:pt x="706" y="55"/>
                      <a:pt x="712" y="55"/>
                      <a:pt x="1041" y="55"/>
                    </a:cubicBezTo>
                    <a:lnTo>
                      <a:pt x="1753" y="55"/>
                    </a:lnTo>
                    <a:cubicBezTo>
                      <a:pt x="988" y="55"/>
                      <a:pt x="1184" y="55"/>
                      <a:pt x="405" y="18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4" name="Google Shape;4774;p32"/>
              <p:cNvSpPr/>
              <p:nvPr/>
            </p:nvSpPr>
            <p:spPr>
              <a:xfrm>
                <a:off x="6404014" y="2646017"/>
                <a:ext cx="7440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603" h="55" extrusionOk="0">
                    <a:moveTo>
                      <a:pt x="0" y="0"/>
                    </a:moveTo>
                    <a:cubicBezTo>
                      <a:pt x="219" y="55"/>
                      <a:pt x="493" y="55"/>
                      <a:pt x="602" y="5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5" name="Google Shape;4775;p32"/>
              <p:cNvSpPr/>
              <p:nvPr/>
            </p:nvSpPr>
            <p:spPr>
              <a:xfrm>
                <a:off x="6406708" y="2646671"/>
                <a:ext cx="1014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" extrusionOk="0">
                    <a:moveTo>
                      <a:pt x="548" y="1"/>
                    </a:moveTo>
                    <a:cubicBezTo>
                      <a:pt x="493" y="1"/>
                      <a:pt x="55" y="1"/>
                      <a:pt x="0" y="1"/>
                    </a:cubicBezTo>
                    <a:lnTo>
                      <a:pt x="822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6" name="Google Shape;4776;p32"/>
              <p:cNvSpPr/>
              <p:nvPr/>
            </p:nvSpPr>
            <p:spPr>
              <a:xfrm>
                <a:off x="6412771" y="2646671"/>
                <a:ext cx="1283" cy="318"/>
              </a:xfrm>
              <a:custGeom>
                <a:avLst/>
                <a:gdLst/>
                <a:ahLst/>
                <a:cxnLst/>
                <a:rect l="l" t="t" r="r" b="b"/>
                <a:pathLst>
                  <a:path w="104" h="26" extrusionOk="0">
                    <a:moveTo>
                      <a:pt x="0" y="1"/>
                    </a:moveTo>
                    <a:cubicBezTo>
                      <a:pt x="37" y="1"/>
                      <a:pt x="97" y="25"/>
                      <a:pt x="101" y="25"/>
                    </a:cubicBezTo>
                    <a:cubicBezTo>
                      <a:pt x="103" y="25"/>
                      <a:pt x="91" y="19"/>
                      <a:pt x="55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7" name="Google Shape;4777;p32"/>
              <p:cNvSpPr/>
              <p:nvPr/>
            </p:nvSpPr>
            <p:spPr>
              <a:xfrm>
                <a:off x="6399967" y="2646017"/>
                <a:ext cx="15558" cy="1187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97" extrusionOk="0">
                    <a:moveTo>
                      <a:pt x="384" y="0"/>
                    </a:moveTo>
                    <a:cubicBezTo>
                      <a:pt x="311" y="0"/>
                      <a:pt x="530" y="25"/>
                      <a:pt x="570" y="25"/>
                    </a:cubicBezTo>
                    <a:cubicBezTo>
                      <a:pt x="591" y="25"/>
                      <a:pt x="566" y="18"/>
                      <a:pt x="439" y="0"/>
                    </a:cubicBezTo>
                    <a:close/>
                    <a:moveTo>
                      <a:pt x="0" y="0"/>
                    </a:moveTo>
                    <a:cubicBezTo>
                      <a:pt x="38" y="0"/>
                      <a:pt x="447" y="27"/>
                      <a:pt x="767" y="43"/>
                    </a:cubicBezTo>
                    <a:lnTo>
                      <a:pt x="767" y="43"/>
                    </a:lnTo>
                    <a:cubicBezTo>
                      <a:pt x="526" y="27"/>
                      <a:pt x="270" y="0"/>
                      <a:pt x="384" y="0"/>
                    </a:cubicBezTo>
                    <a:close/>
                    <a:moveTo>
                      <a:pt x="767" y="43"/>
                    </a:moveTo>
                    <a:cubicBezTo>
                      <a:pt x="872" y="50"/>
                      <a:pt x="974" y="55"/>
                      <a:pt x="1041" y="55"/>
                    </a:cubicBezTo>
                    <a:lnTo>
                      <a:pt x="1096" y="55"/>
                    </a:lnTo>
                    <a:cubicBezTo>
                      <a:pt x="1029" y="55"/>
                      <a:pt x="906" y="50"/>
                      <a:pt x="767" y="43"/>
                    </a:cubicBezTo>
                    <a:close/>
                    <a:moveTo>
                      <a:pt x="1096" y="55"/>
                    </a:moveTo>
                    <a:lnTo>
                      <a:pt x="1096" y="55"/>
                    </a:lnTo>
                    <a:cubicBezTo>
                      <a:pt x="1151" y="82"/>
                      <a:pt x="1219" y="96"/>
                      <a:pt x="1240" y="96"/>
                    </a:cubicBezTo>
                    <a:cubicBezTo>
                      <a:pt x="1260" y="96"/>
                      <a:pt x="1233" y="82"/>
                      <a:pt x="1096" y="5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8" name="Google Shape;4778;p32"/>
              <p:cNvSpPr/>
              <p:nvPr/>
            </p:nvSpPr>
            <p:spPr>
              <a:xfrm>
                <a:off x="6410742" y="2646671"/>
                <a:ext cx="2048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" extrusionOk="0">
                    <a:moveTo>
                      <a:pt x="165" y="1"/>
                    </a:moveTo>
                    <a:lnTo>
                      <a:pt x="110" y="1"/>
                    </a:lnTo>
                    <a:cubicBezTo>
                      <a:pt x="1" y="1"/>
                      <a:pt x="55" y="1"/>
                      <a:pt x="165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9" name="Google Shape;4779;p32"/>
              <p:cNvSpPr/>
              <p:nvPr/>
            </p:nvSpPr>
            <p:spPr>
              <a:xfrm>
                <a:off x="6408725" y="2646671"/>
                <a:ext cx="4738" cy="12"/>
              </a:xfrm>
              <a:custGeom>
                <a:avLst/>
                <a:gdLst/>
                <a:ahLst/>
                <a:cxnLst/>
                <a:rect l="l" t="t" r="r" b="b"/>
                <a:pathLst>
                  <a:path w="384" h="1" extrusionOk="0">
                    <a:moveTo>
                      <a:pt x="384" y="1"/>
                    </a:moveTo>
                    <a:lnTo>
                      <a:pt x="274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0" name="Google Shape;4780;p32"/>
              <p:cNvSpPr/>
              <p:nvPr/>
            </p:nvSpPr>
            <p:spPr>
              <a:xfrm>
                <a:off x="6395921" y="2645351"/>
                <a:ext cx="18260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65" extrusionOk="0">
                    <a:moveTo>
                      <a:pt x="1" y="0"/>
                    </a:moveTo>
                    <a:cubicBezTo>
                      <a:pt x="439" y="55"/>
                      <a:pt x="987" y="110"/>
                      <a:pt x="987" y="110"/>
                    </a:cubicBezTo>
                    <a:cubicBezTo>
                      <a:pt x="1091" y="119"/>
                      <a:pt x="1151" y="124"/>
                      <a:pt x="1183" y="126"/>
                    </a:cubicBezTo>
                    <a:lnTo>
                      <a:pt x="1183" y="126"/>
                    </a:lnTo>
                    <a:cubicBezTo>
                      <a:pt x="848" y="84"/>
                      <a:pt x="470" y="42"/>
                      <a:pt x="220" y="0"/>
                    </a:cubicBezTo>
                    <a:close/>
                    <a:moveTo>
                      <a:pt x="1145" y="114"/>
                    </a:moveTo>
                    <a:cubicBezTo>
                      <a:pt x="1141" y="114"/>
                      <a:pt x="1156" y="117"/>
                      <a:pt x="1214" y="126"/>
                    </a:cubicBezTo>
                    <a:lnTo>
                      <a:pt x="1214" y="126"/>
                    </a:lnTo>
                    <a:cubicBezTo>
                      <a:pt x="1219" y="123"/>
                      <a:pt x="1152" y="114"/>
                      <a:pt x="1145" y="114"/>
                    </a:cubicBezTo>
                    <a:close/>
                    <a:moveTo>
                      <a:pt x="1183" y="126"/>
                    </a:moveTo>
                    <a:lnTo>
                      <a:pt x="1183" y="126"/>
                    </a:lnTo>
                    <a:cubicBezTo>
                      <a:pt x="1288" y="139"/>
                      <a:pt x="1388" y="152"/>
                      <a:pt x="1480" y="165"/>
                    </a:cubicBezTo>
                    <a:cubicBezTo>
                      <a:pt x="1347" y="146"/>
                      <a:pt x="1264" y="133"/>
                      <a:pt x="1214" y="126"/>
                    </a:cubicBezTo>
                    <a:lnTo>
                      <a:pt x="1214" y="126"/>
                    </a:lnTo>
                    <a:cubicBezTo>
                      <a:pt x="1213" y="126"/>
                      <a:pt x="1210" y="126"/>
                      <a:pt x="1205" y="126"/>
                    </a:cubicBezTo>
                    <a:cubicBezTo>
                      <a:pt x="1200" y="126"/>
                      <a:pt x="1193" y="126"/>
                      <a:pt x="1183" y="126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32"/>
              <p:cNvSpPr/>
              <p:nvPr/>
            </p:nvSpPr>
            <p:spPr>
              <a:xfrm>
                <a:off x="6389857" y="2644019"/>
                <a:ext cx="2048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" extrusionOk="0">
                    <a:moveTo>
                      <a:pt x="1" y="1"/>
                    </a:move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2" name="Google Shape;4782;p32"/>
              <p:cNvSpPr/>
              <p:nvPr/>
            </p:nvSpPr>
            <p:spPr>
              <a:xfrm>
                <a:off x="6383990" y="2642699"/>
                <a:ext cx="24823" cy="4027"/>
              </a:xfrm>
              <a:custGeom>
                <a:avLst/>
                <a:gdLst/>
                <a:ahLst/>
                <a:cxnLst/>
                <a:rect l="l" t="t" r="r" b="b"/>
                <a:pathLst>
                  <a:path w="2012" h="329" extrusionOk="0">
                    <a:moveTo>
                      <a:pt x="94" y="0"/>
                    </a:moveTo>
                    <a:cubicBezTo>
                      <a:pt x="1" y="0"/>
                      <a:pt x="591" y="121"/>
                      <a:pt x="658" y="121"/>
                    </a:cubicBezTo>
                    <a:cubicBezTo>
                      <a:pt x="669" y="121"/>
                      <a:pt x="666" y="118"/>
                      <a:pt x="642" y="110"/>
                    </a:cubicBezTo>
                    <a:cubicBezTo>
                      <a:pt x="697" y="110"/>
                      <a:pt x="752" y="165"/>
                      <a:pt x="1135" y="219"/>
                    </a:cubicBezTo>
                    <a:cubicBezTo>
                      <a:pt x="1245" y="230"/>
                      <a:pt x="1297" y="235"/>
                      <a:pt x="1313" y="235"/>
                    </a:cubicBezTo>
                    <a:cubicBezTo>
                      <a:pt x="1376" y="235"/>
                      <a:pt x="850" y="165"/>
                      <a:pt x="1026" y="165"/>
                    </a:cubicBezTo>
                    <a:lnTo>
                      <a:pt x="1026" y="165"/>
                    </a:lnTo>
                    <a:lnTo>
                      <a:pt x="1026" y="165"/>
                    </a:lnTo>
                    <a:lnTo>
                      <a:pt x="1588" y="240"/>
                    </a:lnTo>
                    <a:lnTo>
                      <a:pt x="1588" y="240"/>
                    </a:lnTo>
                    <a:cubicBezTo>
                      <a:pt x="1111" y="158"/>
                      <a:pt x="188" y="0"/>
                      <a:pt x="94" y="0"/>
                    </a:cubicBezTo>
                    <a:close/>
                    <a:moveTo>
                      <a:pt x="1299" y="219"/>
                    </a:moveTo>
                    <a:cubicBezTo>
                      <a:pt x="1355" y="228"/>
                      <a:pt x="1402" y="235"/>
                      <a:pt x="1442" y="241"/>
                    </a:cubicBezTo>
                    <a:lnTo>
                      <a:pt x="1442" y="241"/>
                    </a:lnTo>
                    <a:cubicBezTo>
                      <a:pt x="1354" y="230"/>
                      <a:pt x="1276" y="219"/>
                      <a:pt x="1299" y="219"/>
                    </a:cubicBezTo>
                    <a:close/>
                    <a:moveTo>
                      <a:pt x="1588" y="240"/>
                    </a:moveTo>
                    <a:cubicBezTo>
                      <a:pt x="1623" y="246"/>
                      <a:pt x="1656" y="251"/>
                      <a:pt x="1686" y="256"/>
                    </a:cubicBezTo>
                    <a:lnTo>
                      <a:pt x="1686" y="256"/>
                    </a:lnTo>
                    <a:lnTo>
                      <a:pt x="1601" y="247"/>
                    </a:lnTo>
                    <a:lnTo>
                      <a:pt x="1601" y="247"/>
                    </a:lnTo>
                    <a:lnTo>
                      <a:pt x="1792" y="274"/>
                    </a:lnTo>
                    <a:lnTo>
                      <a:pt x="1792" y="274"/>
                    </a:lnTo>
                    <a:cubicBezTo>
                      <a:pt x="1764" y="269"/>
                      <a:pt x="1728" y="263"/>
                      <a:pt x="1686" y="256"/>
                    </a:cubicBezTo>
                    <a:lnTo>
                      <a:pt x="1686" y="256"/>
                    </a:lnTo>
                    <a:lnTo>
                      <a:pt x="1847" y="274"/>
                    </a:lnTo>
                    <a:lnTo>
                      <a:pt x="1847" y="274"/>
                    </a:lnTo>
                    <a:lnTo>
                      <a:pt x="1588" y="240"/>
                    </a:lnTo>
                    <a:close/>
                    <a:moveTo>
                      <a:pt x="1026" y="165"/>
                    </a:moveTo>
                    <a:lnTo>
                      <a:pt x="1026" y="165"/>
                    </a:lnTo>
                    <a:cubicBezTo>
                      <a:pt x="1299" y="219"/>
                      <a:pt x="1518" y="274"/>
                      <a:pt x="1628" y="274"/>
                    </a:cubicBezTo>
                    <a:cubicBezTo>
                      <a:pt x="1642" y="274"/>
                      <a:pt x="1646" y="273"/>
                      <a:pt x="1643" y="272"/>
                    </a:cubicBezTo>
                    <a:lnTo>
                      <a:pt x="1643" y="272"/>
                    </a:lnTo>
                    <a:cubicBezTo>
                      <a:pt x="1959" y="329"/>
                      <a:pt x="1967" y="329"/>
                      <a:pt x="2011" y="329"/>
                    </a:cubicBezTo>
                    <a:cubicBezTo>
                      <a:pt x="1683" y="274"/>
                      <a:pt x="1683" y="274"/>
                      <a:pt x="1676" y="274"/>
                    </a:cubicBezTo>
                    <a:cubicBezTo>
                      <a:pt x="1673" y="274"/>
                      <a:pt x="1669" y="274"/>
                      <a:pt x="1637" y="270"/>
                    </a:cubicBezTo>
                    <a:lnTo>
                      <a:pt x="1637" y="270"/>
                    </a:lnTo>
                    <a:cubicBezTo>
                      <a:pt x="1640" y="271"/>
                      <a:pt x="1642" y="271"/>
                      <a:pt x="1643" y="272"/>
                    </a:cubicBezTo>
                    <a:lnTo>
                      <a:pt x="1643" y="272"/>
                    </a:lnTo>
                    <a:cubicBezTo>
                      <a:pt x="1634" y="270"/>
                      <a:pt x="1625" y="269"/>
                      <a:pt x="1616" y="267"/>
                    </a:cubicBezTo>
                    <a:lnTo>
                      <a:pt x="1616" y="267"/>
                    </a:lnTo>
                    <a:cubicBezTo>
                      <a:pt x="1624" y="268"/>
                      <a:pt x="1631" y="269"/>
                      <a:pt x="1637" y="270"/>
                    </a:cubicBezTo>
                    <a:lnTo>
                      <a:pt x="1637" y="270"/>
                    </a:lnTo>
                    <a:cubicBezTo>
                      <a:pt x="1625" y="267"/>
                      <a:pt x="1601" y="263"/>
                      <a:pt x="1570" y="259"/>
                    </a:cubicBezTo>
                    <a:lnTo>
                      <a:pt x="1570" y="259"/>
                    </a:lnTo>
                    <a:cubicBezTo>
                      <a:pt x="1508" y="247"/>
                      <a:pt x="1437" y="234"/>
                      <a:pt x="1354" y="219"/>
                    </a:cubicBezTo>
                    <a:lnTo>
                      <a:pt x="1354" y="219"/>
                    </a:lnTo>
                    <a:lnTo>
                      <a:pt x="1601" y="247"/>
                    </a:lnTo>
                    <a:lnTo>
                      <a:pt x="1601" y="247"/>
                    </a:lnTo>
                    <a:lnTo>
                      <a:pt x="1026" y="16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32"/>
              <p:cNvSpPr/>
              <p:nvPr/>
            </p:nvSpPr>
            <p:spPr>
              <a:xfrm>
                <a:off x="6391887" y="2643365"/>
                <a:ext cx="5416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10" extrusionOk="0">
                    <a:moveTo>
                      <a:pt x="0" y="0"/>
                    </a:moveTo>
                    <a:lnTo>
                      <a:pt x="438" y="110"/>
                    </a:lnTo>
                    <a:lnTo>
                      <a:pt x="329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32"/>
              <p:cNvSpPr/>
              <p:nvPr/>
            </p:nvSpPr>
            <p:spPr>
              <a:xfrm>
                <a:off x="6388713" y="2642311"/>
                <a:ext cx="20604" cy="4419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361" extrusionOk="0">
                    <a:moveTo>
                      <a:pt x="223" y="55"/>
                    </a:moveTo>
                    <a:lnTo>
                      <a:pt x="223" y="55"/>
                    </a:lnTo>
                    <a:cubicBezTo>
                      <a:pt x="274" y="70"/>
                      <a:pt x="337" y="87"/>
                      <a:pt x="368" y="87"/>
                    </a:cubicBezTo>
                    <a:cubicBezTo>
                      <a:pt x="312" y="75"/>
                      <a:pt x="264" y="65"/>
                      <a:pt x="223" y="55"/>
                    </a:cubicBezTo>
                    <a:close/>
                    <a:moveTo>
                      <a:pt x="1117" y="240"/>
                    </a:moveTo>
                    <a:cubicBezTo>
                      <a:pt x="1126" y="242"/>
                      <a:pt x="1135" y="244"/>
                      <a:pt x="1143" y="247"/>
                    </a:cubicBezTo>
                    <a:lnTo>
                      <a:pt x="1143" y="247"/>
                    </a:lnTo>
                    <a:cubicBezTo>
                      <a:pt x="1164" y="250"/>
                      <a:pt x="1180" y="251"/>
                      <a:pt x="1189" y="251"/>
                    </a:cubicBezTo>
                    <a:cubicBezTo>
                      <a:pt x="1164" y="247"/>
                      <a:pt x="1140" y="243"/>
                      <a:pt x="1117" y="240"/>
                    </a:cubicBezTo>
                    <a:close/>
                    <a:moveTo>
                      <a:pt x="29" y="0"/>
                    </a:moveTo>
                    <a:cubicBezTo>
                      <a:pt x="0" y="0"/>
                      <a:pt x="43" y="15"/>
                      <a:pt x="223" y="55"/>
                    </a:cubicBezTo>
                    <a:lnTo>
                      <a:pt x="223" y="55"/>
                    </a:lnTo>
                    <a:cubicBezTo>
                      <a:pt x="181" y="43"/>
                      <a:pt x="149" y="32"/>
                      <a:pt x="149" y="32"/>
                    </a:cubicBezTo>
                    <a:lnTo>
                      <a:pt x="149" y="32"/>
                    </a:lnTo>
                    <a:cubicBezTo>
                      <a:pt x="525" y="126"/>
                      <a:pt x="704" y="167"/>
                      <a:pt x="850" y="194"/>
                    </a:cubicBezTo>
                    <a:lnTo>
                      <a:pt x="850" y="194"/>
                    </a:lnTo>
                    <a:cubicBezTo>
                      <a:pt x="853" y="195"/>
                      <a:pt x="857" y="196"/>
                      <a:pt x="861" y="197"/>
                    </a:cubicBezTo>
                    <a:cubicBezTo>
                      <a:pt x="970" y="251"/>
                      <a:pt x="1299" y="306"/>
                      <a:pt x="1463" y="361"/>
                    </a:cubicBezTo>
                    <a:cubicBezTo>
                      <a:pt x="1428" y="344"/>
                      <a:pt x="1388" y="326"/>
                      <a:pt x="1346" y="310"/>
                    </a:cubicBezTo>
                    <a:lnTo>
                      <a:pt x="1346" y="310"/>
                    </a:lnTo>
                    <a:lnTo>
                      <a:pt x="1573" y="361"/>
                    </a:lnTo>
                    <a:cubicBezTo>
                      <a:pt x="1670" y="361"/>
                      <a:pt x="1552" y="361"/>
                      <a:pt x="1143" y="247"/>
                    </a:cubicBezTo>
                    <a:lnTo>
                      <a:pt x="1143" y="247"/>
                    </a:lnTo>
                    <a:cubicBezTo>
                      <a:pt x="1100" y="241"/>
                      <a:pt x="1037" y="229"/>
                      <a:pt x="968" y="215"/>
                    </a:cubicBezTo>
                    <a:lnTo>
                      <a:pt x="968" y="215"/>
                    </a:lnTo>
                    <a:cubicBezTo>
                      <a:pt x="1015" y="223"/>
                      <a:pt x="1062" y="231"/>
                      <a:pt x="1117" y="240"/>
                    </a:cubicBezTo>
                    <a:lnTo>
                      <a:pt x="1117" y="240"/>
                    </a:lnTo>
                    <a:cubicBezTo>
                      <a:pt x="1072" y="227"/>
                      <a:pt x="1023" y="212"/>
                      <a:pt x="970" y="197"/>
                    </a:cubicBezTo>
                    <a:lnTo>
                      <a:pt x="751" y="142"/>
                    </a:lnTo>
                    <a:cubicBezTo>
                      <a:pt x="806" y="142"/>
                      <a:pt x="587" y="87"/>
                      <a:pt x="532" y="87"/>
                    </a:cubicBezTo>
                    <a:cubicBezTo>
                      <a:pt x="399" y="54"/>
                      <a:pt x="84" y="0"/>
                      <a:pt x="29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32"/>
              <p:cNvSpPr/>
              <p:nvPr/>
            </p:nvSpPr>
            <p:spPr>
              <a:xfrm>
                <a:off x="6406708" y="2646671"/>
                <a:ext cx="3232" cy="318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6" extrusionOk="0">
                    <a:moveTo>
                      <a:pt x="0" y="1"/>
                    </a:moveTo>
                    <a:cubicBezTo>
                      <a:pt x="56" y="1"/>
                      <a:pt x="108" y="4"/>
                      <a:pt x="150" y="9"/>
                    </a:cubicBezTo>
                    <a:lnTo>
                      <a:pt x="150" y="9"/>
                    </a:lnTo>
                    <a:cubicBezTo>
                      <a:pt x="138" y="6"/>
                      <a:pt x="124" y="4"/>
                      <a:pt x="110" y="1"/>
                    </a:cubicBezTo>
                    <a:close/>
                    <a:moveTo>
                      <a:pt x="150" y="9"/>
                    </a:moveTo>
                    <a:lnTo>
                      <a:pt x="150" y="9"/>
                    </a:lnTo>
                    <a:cubicBezTo>
                      <a:pt x="214" y="21"/>
                      <a:pt x="245" y="25"/>
                      <a:pt x="252" y="25"/>
                    </a:cubicBezTo>
                    <a:cubicBezTo>
                      <a:pt x="262" y="25"/>
                      <a:pt x="219" y="16"/>
                      <a:pt x="150" y="9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32"/>
              <p:cNvSpPr/>
              <p:nvPr/>
            </p:nvSpPr>
            <p:spPr>
              <a:xfrm>
                <a:off x="6394580" y="2643365"/>
                <a:ext cx="1357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" extrusionOk="0">
                    <a:moveTo>
                      <a:pt x="55" y="0"/>
                    </a:moveTo>
                    <a:cubicBezTo>
                      <a:pt x="110" y="0"/>
                      <a:pt x="110" y="0"/>
                      <a:pt x="55" y="0"/>
                    </a:cubicBezTo>
                    <a:cubicBezTo>
                      <a:pt x="0" y="0"/>
                      <a:pt x="0" y="0"/>
                      <a:pt x="55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32"/>
              <p:cNvSpPr/>
              <p:nvPr/>
            </p:nvSpPr>
            <p:spPr>
              <a:xfrm>
                <a:off x="6404678" y="2646017"/>
                <a:ext cx="4071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330" h="55" extrusionOk="0">
                    <a:moveTo>
                      <a:pt x="1" y="0"/>
                    </a:moveTo>
                    <a:lnTo>
                      <a:pt x="116" y="19"/>
                    </a:lnTo>
                    <a:lnTo>
                      <a:pt x="116" y="19"/>
                    </a:lnTo>
                    <a:cubicBezTo>
                      <a:pt x="98" y="14"/>
                      <a:pt x="78" y="8"/>
                      <a:pt x="56" y="0"/>
                    </a:cubicBezTo>
                    <a:close/>
                    <a:moveTo>
                      <a:pt x="116" y="19"/>
                    </a:moveTo>
                    <a:lnTo>
                      <a:pt x="116" y="19"/>
                    </a:lnTo>
                    <a:cubicBezTo>
                      <a:pt x="235" y="55"/>
                      <a:pt x="282" y="55"/>
                      <a:pt x="329" y="55"/>
                    </a:cubicBezTo>
                    <a:lnTo>
                      <a:pt x="116" y="19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32"/>
              <p:cNvSpPr/>
              <p:nvPr/>
            </p:nvSpPr>
            <p:spPr>
              <a:xfrm>
                <a:off x="6390091" y="2641754"/>
                <a:ext cx="23429" cy="8335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681" extrusionOk="0">
                    <a:moveTo>
                      <a:pt x="671" y="196"/>
                    </a:moveTo>
                    <a:lnTo>
                      <a:pt x="671" y="196"/>
                    </a:lnTo>
                    <a:cubicBezTo>
                      <a:pt x="772" y="223"/>
                      <a:pt x="846" y="243"/>
                      <a:pt x="900" y="258"/>
                    </a:cubicBezTo>
                    <a:lnTo>
                      <a:pt x="900" y="258"/>
                    </a:lnTo>
                    <a:cubicBezTo>
                      <a:pt x="765" y="215"/>
                      <a:pt x="710" y="203"/>
                      <a:pt x="671" y="196"/>
                    </a:cubicBezTo>
                    <a:close/>
                    <a:moveTo>
                      <a:pt x="1052" y="277"/>
                    </a:moveTo>
                    <a:cubicBezTo>
                      <a:pt x="1053" y="277"/>
                      <a:pt x="1058" y="280"/>
                      <a:pt x="1065" y="286"/>
                    </a:cubicBezTo>
                    <a:lnTo>
                      <a:pt x="1065" y="286"/>
                    </a:lnTo>
                    <a:cubicBezTo>
                      <a:pt x="1055" y="280"/>
                      <a:pt x="1052" y="277"/>
                      <a:pt x="1052" y="277"/>
                    </a:cubicBezTo>
                    <a:close/>
                    <a:moveTo>
                      <a:pt x="1071" y="293"/>
                    </a:moveTo>
                    <a:lnTo>
                      <a:pt x="1071" y="293"/>
                    </a:lnTo>
                    <a:cubicBezTo>
                      <a:pt x="1072" y="294"/>
                      <a:pt x="1073" y="294"/>
                      <a:pt x="1074" y="295"/>
                    </a:cubicBezTo>
                    <a:lnTo>
                      <a:pt x="1074" y="295"/>
                    </a:lnTo>
                    <a:cubicBezTo>
                      <a:pt x="1075" y="295"/>
                      <a:pt x="1075" y="295"/>
                      <a:pt x="1075" y="296"/>
                    </a:cubicBezTo>
                    <a:lnTo>
                      <a:pt x="1075" y="296"/>
                    </a:lnTo>
                    <a:cubicBezTo>
                      <a:pt x="1074" y="295"/>
                      <a:pt x="1072" y="294"/>
                      <a:pt x="1071" y="293"/>
                    </a:cubicBezTo>
                    <a:close/>
                    <a:moveTo>
                      <a:pt x="1111" y="322"/>
                    </a:moveTo>
                    <a:cubicBezTo>
                      <a:pt x="1122" y="326"/>
                      <a:pt x="1135" y="330"/>
                      <a:pt x="1152" y="336"/>
                    </a:cubicBezTo>
                    <a:lnTo>
                      <a:pt x="1152" y="336"/>
                    </a:lnTo>
                    <a:cubicBezTo>
                      <a:pt x="1160" y="340"/>
                      <a:pt x="1168" y="344"/>
                      <a:pt x="1176" y="349"/>
                    </a:cubicBezTo>
                    <a:lnTo>
                      <a:pt x="1176" y="349"/>
                    </a:lnTo>
                    <a:cubicBezTo>
                      <a:pt x="1150" y="340"/>
                      <a:pt x="1129" y="331"/>
                      <a:pt x="1111" y="322"/>
                    </a:cubicBezTo>
                    <a:close/>
                    <a:moveTo>
                      <a:pt x="1488" y="424"/>
                    </a:moveTo>
                    <a:cubicBezTo>
                      <a:pt x="1503" y="425"/>
                      <a:pt x="1531" y="432"/>
                      <a:pt x="1579" y="447"/>
                    </a:cubicBezTo>
                    <a:lnTo>
                      <a:pt x="1579" y="447"/>
                    </a:lnTo>
                    <a:cubicBezTo>
                      <a:pt x="1550" y="438"/>
                      <a:pt x="1518" y="430"/>
                      <a:pt x="1508" y="430"/>
                    </a:cubicBezTo>
                    <a:lnTo>
                      <a:pt x="1508" y="430"/>
                    </a:lnTo>
                    <a:cubicBezTo>
                      <a:pt x="1501" y="428"/>
                      <a:pt x="1495" y="426"/>
                      <a:pt x="1488" y="424"/>
                    </a:cubicBezTo>
                    <a:close/>
                    <a:moveTo>
                      <a:pt x="18" y="1"/>
                    </a:moveTo>
                    <a:cubicBezTo>
                      <a:pt x="1" y="1"/>
                      <a:pt x="5" y="8"/>
                      <a:pt x="37" y="24"/>
                    </a:cubicBezTo>
                    <a:cubicBezTo>
                      <a:pt x="249" y="87"/>
                      <a:pt x="297" y="102"/>
                      <a:pt x="298" y="102"/>
                    </a:cubicBezTo>
                    <a:cubicBezTo>
                      <a:pt x="299" y="102"/>
                      <a:pt x="269" y="92"/>
                      <a:pt x="272" y="92"/>
                    </a:cubicBezTo>
                    <a:lnTo>
                      <a:pt x="272" y="92"/>
                    </a:lnTo>
                    <a:cubicBezTo>
                      <a:pt x="274" y="92"/>
                      <a:pt x="306" y="101"/>
                      <a:pt x="420" y="133"/>
                    </a:cubicBezTo>
                    <a:cubicBezTo>
                      <a:pt x="597" y="192"/>
                      <a:pt x="615" y="188"/>
                      <a:pt x="671" y="196"/>
                    </a:cubicBezTo>
                    <a:lnTo>
                      <a:pt x="671" y="196"/>
                    </a:lnTo>
                    <a:cubicBezTo>
                      <a:pt x="661" y="194"/>
                      <a:pt x="650" y="191"/>
                      <a:pt x="639" y="188"/>
                    </a:cubicBezTo>
                    <a:cubicBezTo>
                      <a:pt x="709" y="188"/>
                      <a:pt x="860" y="228"/>
                      <a:pt x="1022" y="278"/>
                    </a:cubicBezTo>
                    <a:lnTo>
                      <a:pt x="1022" y="278"/>
                    </a:lnTo>
                    <a:lnTo>
                      <a:pt x="1022" y="291"/>
                    </a:lnTo>
                    <a:lnTo>
                      <a:pt x="1022" y="291"/>
                    </a:lnTo>
                    <a:cubicBezTo>
                      <a:pt x="1000" y="284"/>
                      <a:pt x="963" y="274"/>
                      <a:pt x="900" y="258"/>
                    </a:cubicBezTo>
                    <a:lnTo>
                      <a:pt x="900" y="258"/>
                    </a:lnTo>
                    <a:cubicBezTo>
                      <a:pt x="935" y="269"/>
                      <a:pt x="976" y="282"/>
                      <a:pt x="1022" y="297"/>
                    </a:cubicBezTo>
                    <a:cubicBezTo>
                      <a:pt x="1007" y="292"/>
                      <a:pt x="1002" y="290"/>
                      <a:pt x="1004" y="290"/>
                    </a:cubicBezTo>
                    <a:cubicBezTo>
                      <a:pt x="1005" y="290"/>
                      <a:pt x="1007" y="290"/>
                      <a:pt x="1010" y="291"/>
                    </a:cubicBezTo>
                    <a:lnTo>
                      <a:pt x="1010" y="291"/>
                    </a:lnTo>
                    <a:cubicBezTo>
                      <a:pt x="1004" y="288"/>
                      <a:pt x="1002" y="286"/>
                      <a:pt x="1003" y="286"/>
                    </a:cubicBezTo>
                    <a:cubicBezTo>
                      <a:pt x="1005" y="286"/>
                      <a:pt x="1012" y="288"/>
                      <a:pt x="1022" y="292"/>
                    </a:cubicBezTo>
                    <a:lnTo>
                      <a:pt x="1022" y="292"/>
                    </a:lnTo>
                    <a:lnTo>
                      <a:pt x="1022" y="294"/>
                    </a:lnTo>
                    <a:lnTo>
                      <a:pt x="1022" y="294"/>
                    </a:lnTo>
                    <a:cubicBezTo>
                      <a:pt x="1017" y="293"/>
                      <a:pt x="1013" y="292"/>
                      <a:pt x="1010" y="291"/>
                    </a:cubicBezTo>
                    <a:lnTo>
                      <a:pt x="1010" y="291"/>
                    </a:lnTo>
                    <a:cubicBezTo>
                      <a:pt x="1013" y="293"/>
                      <a:pt x="1017" y="295"/>
                      <a:pt x="1022" y="297"/>
                    </a:cubicBezTo>
                    <a:lnTo>
                      <a:pt x="1022" y="294"/>
                    </a:lnTo>
                    <a:lnTo>
                      <a:pt x="1022" y="294"/>
                    </a:lnTo>
                    <a:cubicBezTo>
                      <a:pt x="1022" y="294"/>
                      <a:pt x="1022" y="294"/>
                      <a:pt x="1022" y="294"/>
                    </a:cubicBezTo>
                    <a:lnTo>
                      <a:pt x="1022" y="294"/>
                    </a:lnTo>
                    <a:cubicBezTo>
                      <a:pt x="1022" y="295"/>
                      <a:pt x="1022" y="296"/>
                      <a:pt x="1022" y="297"/>
                    </a:cubicBezTo>
                    <a:cubicBezTo>
                      <a:pt x="1027" y="297"/>
                      <a:pt x="1031" y="297"/>
                      <a:pt x="1034" y="297"/>
                    </a:cubicBezTo>
                    <a:lnTo>
                      <a:pt x="1034" y="297"/>
                    </a:lnTo>
                    <a:cubicBezTo>
                      <a:pt x="1085" y="316"/>
                      <a:pt x="1182" y="357"/>
                      <a:pt x="1203" y="363"/>
                    </a:cubicBezTo>
                    <a:lnTo>
                      <a:pt x="1203" y="363"/>
                    </a:lnTo>
                    <a:cubicBezTo>
                      <a:pt x="1194" y="358"/>
                      <a:pt x="1185" y="353"/>
                      <a:pt x="1176" y="349"/>
                    </a:cubicBezTo>
                    <a:lnTo>
                      <a:pt x="1176" y="349"/>
                    </a:lnTo>
                    <a:cubicBezTo>
                      <a:pt x="1180" y="350"/>
                      <a:pt x="1183" y="351"/>
                      <a:pt x="1187" y="352"/>
                    </a:cubicBezTo>
                    <a:cubicBezTo>
                      <a:pt x="1203" y="360"/>
                      <a:pt x="1208" y="364"/>
                      <a:pt x="1206" y="364"/>
                    </a:cubicBezTo>
                    <a:cubicBezTo>
                      <a:pt x="1206" y="364"/>
                      <a:pt x="1204" y="363"/>
                      <a:pt x="1203" y="363"/>
                    </a:cubicBezTo>
                    <a:lnTo>
                      <a:pt x="1203" y="363"/>
                    </a:lnTo>
                    <a:cubicBezTo>
                      <a:pt x="1370" y="452"/>
                      <a:pt x="1536" y="549"/>
                      <a:pt x="1844" y="681"/>
                    </a:cubicBezTo>
                    <a:cubicBezTo>
                      <a:pt x="1844" y="681"/>
                      <a:pt x="1790" y="654"/>
                      <a:pt x="1724" y="621"/>
                    </a:cubicBezTo>
                    <a:lnTo>
                      <a:pt x="1724" y="621"/>
                    </a:lnTo>
                    <a:cubicBezTo>
                      <a:pt x="1779" y="641"/>
                      <a:pt x="1839" y="661"/>
                      <a:pt x="1899" y="681"/>
                    </a:cubicBezTo>
                    <a:cubicBezTo>
                      <a:pt x="1833" y="648"/>
                      <a:pt x="1757" y="610"/>
                      <a:pt x="1690" y="577"/>
                    </a:cubicBezTo>
                    <a:lnTo>
                      <a:pt x="1690" y="577"/>
                    </a:lnTo>
                    <a:cubicBezTo>
                      <a:pt x="1673" y="555"/>
                      <a:pt x="1567" y="497"/>
                      <a:pt x="1461" y="462"/>
                    </a:cubicBezTo>
                    <a:lnTo>
                      <a:pt x="1461" y="462"/>
                    </a:lnTo>
                    <a:cubicBezTo>
                      <a:pt x="1485" y="470"/>
                      <a:pt x="1499" y="473"/>
                      <a:pt x="1505" y="473"/>
                    </a:cubicBezTo>
                    <a:cubicBezTo>
                      <a:pt x="1521" y="473"/>
                      <a:pt x="1492" y="453"/>
                      <a:pt x="1478" y="438"/>
                    </a:cubicBezTo>
                    <a:lnTo>
                      <a:pt x="1478" y="438"/>
                    </a:lnTo>
                    <a:cubicBezTo>
                      <a:pt x="1499" y="443"/>
                      <a:pt x="1518" y="447"/>
                      <a:pt x="1534" y="451"/>
                    </a:cubicBezTo>
                    <a:lnTo>
                      <a:pt x="1534" y="451"/>
                    </a:lnTo>
                    <a:cubicBezTo>
                      <a:pt x="1546" y="455"/>
                      <a:pt x="1558" y="458"/>
                      <a:pt x="1570" y="462"/>
                    </a:cubicBezTo>
                    <a:cubicBezTo>
                      <a:pt x="1563" y="459"/>
                      <a:pt x="1556" y="457"/>
                      <a:pt x="1548" y="454"/>
                    </a:cubicBezTo>
                    <a:lnTo>
                      <a:pt x="1548" y="454"/>
                    </a:lnTo>
                    <a:cubicBezTo>
                      <a:pt x="1551" y="455"/>
                      <a:pt x="1554" y="455"/>
                      <a:pt x="1556" y="456"/>
                    </a:cubicBezTo>
                    <a:lnTo>
                      <a:pt x="1556" y="456"/>
                    </a:lnTo>
                    <a:cubicBezTo>
                      <a:pt x="1561" y="458"/>
                      <a:pt x="1565" y="460"/>
                      <a:pt x="1570" y="462"/>
                    </a:cubicBezTo>
                    <a:cubicBezTo>
                      <a:pt x="1595" y="467"/>
                      <a:pt x="1610" y="469"/>
                      <a:pt x="1616" y="469"/>
                    </a:cubicBezTo>
                    <a:cubicBezTo>
                      <a:pt x="1617" y="469"/>
                      <a:pt x="1618" y="469"/>
                      <a:pt x="1618" y="469"/>
                    </a:cubicBezTo>
                    <a:lnTo>
                      <a:pt x="1618" y="469"/>
                    </a:lnTo>
                    <a:cubicBezTo>
                      <a:pt x="1627" y="470"/>
                      <a:pt x="1633" y="471"/>
                      <a:pt x="1636" y="471"/>
                    </a:cubicBezTo>
                    <a:cubicBezTo>
                      <a:pt x="1646" y="471"/>
                      <a:pt x="1632" y="464"/>
                      <a:pt x="1611" y="457"/>
                    </a:cubicBezTo>
                    <a:lnTo>
                      <a:pt x="1611" y="457"/>
                    </a:lnTo>
                    <a:cubicBezTo>
                      <a:pt x="1615" y="459"/>
                      <a:pt x="1620" y="460"/>
                      <a:pt x="1625" y="462"/>
                    </a:cubicBezTo>
                    <a:cubicBezTo>
                      <a:pt x="1484" y="415"/>
                      <a:pt x="1139" y="286"/>
                      <a:pt x="1116" y="286"/>
                    </a:cubicBezTo>
                    <a:cubicBezTo>
                      <a:pt x="1112" y="286"/>
                      <a:pt x="1117" y="290"/>
                      <a:pt x="1132" y="297"/>
                    </a:cubicBezTo>
                    <a:cubicBezTo>
                      <a:pt x="1143" y="308"/>
                      <a:pt x="1141" y="312"/>
                      <a:pt x="1134" y="314"/>
                    </a:cubicBezTo>
                    <a:lnTo>
                      <a:pt x="1134" y="314"/>
                    </a:lnTo>
                    <a:cubicBezTo>
                      <a:pt x="1118" y="309"/>
                      <a:pt x="1102" y="303"/>
                      <a:pt x="1085" y="298"/>
                    </a:cubicBezTo>
                    <a:lnTo>
                      <a:pt x="1085" y="298"/>
                    </a:lnTo>
                    <a:cubicBezTo>
                      <a:pt x="1092" y="302"/>
                      <a:pt x="1099" y="306"/>
                      <a:pt x="1108" y="310"/>
                    </a:cubicBezTo>
                    <a:lnTo>
                      <a:pt x="1108" y="310"/>
                    </a:lnTo>
                    <a:cubicBezTo>
                      <a:pt x="1097" y="305"/>
                      <a:pt x="1087" y="301"/>
                      <a:pt x="1079" y="297"/>
                    </a:cubicBezTo>
                    <a:lnTo>
                      <a:pt x="1077" y="297"/>
                    </a:lnTo>
                    <a:cubicBezTo>
                      <a:pt x="1087" y="302"/>
                      <a:pt x="1097" y="307"/>
                      <a:pt x="1107" y="312"/>
                    </a:cubicBezTo>
                    <a:lnTo>
                      <a:pt x="1107" y="312"/>
                    </a:lnTo>
                    <a:cubicBezTo>
                      <a:pt x="1103" y="312"/>
                      <a:pt x="1099" y="311"/>
                      <a:pt x="1098" y="311"/>
                    </a:cubicBezTo>
                    <a:cubicBezTo>
                      <a:pt x="1096" y="311"/>
                      <a:pt x="1098" y="312"/>
                      <a:pt x="1105" y="315"/>
                    </a:cubicBezTo>
                    <a:lnTo>
                      <a:pt x="1105" y="315"/>
                    </a:lnTo>
                    <a:cubicBezTo>
                      <a:pt x="1099" y="313"/>
                      <a:pt x="1093" y="312"/>
                      <a:pt x="1087" y="310"/>
                    </a:cubicBezTo>
                    <a:lnTo>
                      <a:pt x="1087" y="310"/>
                    </a:lnTo>
                    <a:cubicBezTo>
                      <a:pt x="1094" y="314"/>
                      <a:pt x="1102" y="318"/>
                      <a:pt x="1111" y="322"/>
                    </a:cubicBezTo>
                    <a:lnTo>
                      <a:pt x="1111" y="322"/>
                    </a:lnTo>
                    <a:cubicBezTo>
                      <a:pt x="1075" y="310"/>
                      <a:pt x="1068" y="307"/>
                      <a:pt x="1063" y="304"/>
                    </a:cubicBezTo>
                    <a:lnTo>
                      <a:pt x="1063" y="304"/>
                    </a:lnTo>
                    <a:cubicBezTo>
                      <a:pt x="1070" y="306"/>
                      <a:pt x="1078" y="308"/>
                      <a:pt x="1087" y="310"/>
                    </a:cubicBezTo>
                    <a:lnTo>
                      <a:pt x="1087" y="310"/>
                    </a:lnTo>
                    <a:cubicBezTo>
                      <a:pt x="1068" y="300"/>
                      <a:pt x="1055" y="292"/>
                      <a:pt x="1046" y="286"/>
                    </a:cubicBezTo>
                    <a:lnTo>
                      <a:pt x="1046" y="286"/>
                    </a:lnTo>
                    <a:cubicBezTo>
                      <a:pt x="1053" y="288"/>
                      <a:pt x="1059" y="290"/>
                      <a:pt x="1066" y="292"/>
                    </a:cubicBezTo>
                    <a:lnTo>
                      <a:pt x="1066" y="292"/>
                    </a:lnTo>
                    <a:cubicBezTo>
                      <a:pt x="1056" y="287"/>
                      <a:pt x="1047" y="283"/>
                      <a:pt x="1040" y="280"/>
                    </a:cubicBezTo>
                    <a:lnTo>
                      <a:pt x="1040" y="280"/>
                    </a:lnTo>
                    <a:cubicBezTo>
                      <a:pt x="1037" y="278"/>
                      <a:pt x="1034" y="276"/>
                      <a:pt x="1034" y="276"/>
                    </a:cubicBezTo>
                    <a:lnTo>
                      <a:pt x="1034" y="276"/>
                    </a:lnTo>
                    <a:cubicBezTo>
                      <a:pt x="1034" y="276"/>
                      <a:pt x="1042" y="280"/>
                      <a:pt x="1071" y="293"/>
                    </a:cubicBezTo>
                    <a:lnTo>
                      <a:pt x="1071" y="293"/>
                    </a:lnTo>
                    <a:cubicBezTo>
                      <a:pt x="1069" y="293"/>
                      <a:pt x="1068" y="292"/>
                      <a:pt x="1066" y="292"/>
                    </a:cubicBezTo>
                    <a:lnTo>
                      <a:pt x="1066" y="292"/>
                    </a:lnTo>
                    <a:cubicBezTo>
                      <a:pt x="1070" y="294"/>
                      <a:pt x="1073" y="295"/>
                      <a:pt x="1077" y="297"/>
                    </a:cubicBezTo>
                    <a:cubicBezTo>
                      <a:pt x="1077" y="297"/>
                      <a:pt x="1076" y="296"/>
                      <a:pt x="1075" y="296"/>
                    </a:cubicBezTo>
                    <a:lnTo>
                      <a:pt x="1075" y="296"/>
                    </a:lnTo>
                    <a:cubicBezTo>
                      <a:pt x="1077" y="296"/>
                      <a:pt x="1078" y="297"/>
                      <a:pt x="1079" y="297"/>
                    </a:cubicBezTo>
                    <a:lnTo>
                      <a:pt x="1083" y="297"/>
                    </a:lnTo>
                    <a:cubicBezTo>
                      <a:pt x="1084" y="298"/>
                      <a:pt x="1085" y="298"/>
                      <a:pt x="1085" y="298"/>
                    </a:cubicBezTo>
                    <a:lnTo>
                      <a:pt x="1085" y="298"/>
                    </a:lnTo>
                    <a:cubicBezTo>
                      <a:pt x="1085" y="298"/>
                      <a:pt x="1084" y="298"/>
                      <a:pt x="1084" y="297"/>
                    </a:cubicBezTo>
                    <a:lnTo>
                      <a:pt x="1132" y="297"/>
                    </a:lnTo>
                    <a:cubicBezTo>
                      <a:pt x="1093" y="283"/>
                      <a:pt x="1056" y="270"/>
                      <a:pt x="1022" y="259"/>
                    </a:cubicBezTo>
                    <a:lnTo>
                      <a:pt x="1022" y="259"/>
                    </a:lnTo>
                    <a:lnTo>
                      <a:pt x="1022" y="273"/>
                    </a:lnTo>
                    <a:lnTo>
                      <a:pt x="1022" y="273"/>
                    </a:lnTo>
                    <a:cubicBezTo>
                      <a:pt x="1012" y="270"/>
                      <a:pt x="1009" y="270"/>
                      <a:pt x="1009" y="270"/>
                    </a:cubicBezTo>
                    <a:cubicBezTo>
                      <a:pt x="1009" y="270"/>
                      <a:pt x="1017" y="270"/>
                      <a:pt x="1021" y="258"/>
                    </a:cubicBezTo>
                    <a:lnTo>
                      <a:pt x="1021" y="258"/>
                    </a:lnTo>
                    <a:cubicBezTo>
                      <a:pt x="1021" y="258"/>
                      <a:pt x="1022" y="258"/>
                      <a:pt x="1022" y="259"/>
                    </a:cubicBezTo>
                    <a:lnTo>
                      <a:pt x="1022" y="259"/>
                    </a:lnTo>
                    <a:lnTo>
                      <a:pt x="1022" y="243"/>
                    </a:lnTo>
                    <a:cubicBezTo>
                      <a:pt x="1022" y="249"/>
                      <a:pt x="1022" y="254"/>
                      <a:pt x="1021" y="258"/>
                    </a:cubicBezTo>
                    <a:lnTo>
                      <a:pt x="1021" y="258"/>
                    </a:lnTo>
                    <a:cubicBezTo>
                      <a:pt x="398" y="40"/>
                      <a:pt x="680" y="182"/>
                      <a:pt x="420" y="78"/>
                    </a:cubicBezTo>
                    <a:cubicBezTo>
                      <a:pt x="226" y="40"/>
                      <a:pt x="60" y="1"/>
                      <a:pt x="18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32"/>
              <p:cNvSpPr/>
              <p:nvPr/>
            </p:nvSpPr>
            <p:spPr>
              <a:xfrm>
                <a:off x="6402661" y="2645351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0" name="Google Shape;4790;p32"/>
              <p:cNvSpPr/>
              <p:nvPr/>
            </p:nvSpPr>
            <p:spPr>
              <a:xfrm>
                <a:off x="6402661" y="264468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1" name="Google Shape;4791;p32"/>
              <p:cNvSpPr/>
              <p:nvPr/>
            </p:nvSpPr>
            <p:spPr>
              <a:xfrm>
                <a:off x="6410066" y="2648002"/>
                <a:ext cx="691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6" h="56" extrusionOk="0">
                    <a:moveTo>
                      <a:pt x="1" y="0"/>
                    </a:moveTo>
                    <a:lnTo>
                      <a:pt x="1" y="55"/>
                    </a:lnTo>
                    <a:lnTo>
                      <a:pt x="56" y="5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32"/>
              <p:cNvSpPr/>
              <p:nvPr/>
            </p:nvSpPr>
            <p:spPr>
              <a:xfrm>
                <a:off x="6402661" y="2645351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3" name="Google Shape;4793;p32"/>
              <p:cNvSpPr/>
              <p:nvPr/>
            </p:nvSpPr>
            <p:spPr>
              <a:xfrm>
                <a:off x="6403337" y="2645351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4" name="Google Shape;4794;p32"/>
              <p:cNvSpPr/>
              <p:nvPr/>
            </p:nvSpPr>
            <p:spPr>
              <a:xfrm>
                <a:off x="6402661" y="2644685"/>
                <a:ext cx="12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" h="56" extrusionOk="0">
                    <a:moveTo>
                      <a:pt x="0" y="55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5" name="Google Shape;4795;p32"/>
              <p:cNvSpPr/>
              <p:nvPr/>
            </p:nvSpPr>
            <p:spPr>
              <a:xfrm>
                <a:off x="6401050" y="2644285"/>
                <a:ext cx="15817" cy="9804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801" extrusionOk="0">
                    <a:moveTo>
                      <a:pt x="5" y="0"/>
                    </a:moveTo>
                    <a:cubicBezTo>
                      <a:pt x="0" y="0"/>
                      <a:pt x="22" y="14"/>
                      <a:pt x="62" y="38"/>
                    </a:cubicBezTo>
                    <a:lnTo>
                      <a:pt x="62" y="38"/>
                    </a:lnTo>
                    <a:cubicBezTo>
                      <a:pt x="62" y="37"/>
                      <a:pt x="63" y="36"/>
                      <a:pt x="65" y="35"/>
                    </a:cubicBezTo>
                    <a:lnTo>
                      <a:pt x="65" y="35"/>
                    </a:lnTo>
                    <a:cubicBezTo>
                      <a:pt x="48" y="25"/>
                      <a:pt x="41" y="19"/>
                      <a:pt x="44" y="19"/>
                    </a:cubicBezTo>
                    <a:cubicBezTo>
                      <a:pt x="46" y="19"/>
                      <a:pt x="57" y="24"/>
                      <a:pt x="77" y="34"/>
                    </a:cubicBezTo>
                    <a:cubicBezTo>
                      <a:pt x="30" y="11"/>
                      <a:pt x="8" y="0"/>
                      <a:pt x="5" y="0"/>
                    </a:cubicBezTo>
                    <a:close/>
                    <a:moveTo>
                      <a:pt x="77" y="34"/>
                    </a:moveTo>
                    <a:cubicBezTo>
                      <a:pt x="71" y="34"/>
                      <a:pt x="68" y="34"/>
                      <a:pt x="65" y="35"/>
                    </a:cubicBezTo>
                    <a:lnTo>
                      <a:pt x="65" y="35"/>
                    </a:lnTo>
                    <a:cubicBezTo>
                      <a:pt x="109" y="61"/>
                      <a:pt x="218" y="120"/>
                      <a:pt x="384" y="195"/>
                    </a:cubicBezTo>
                    <a:lnTo>
                      <a:pt x="384" y="195"/>
                    </a:lnTo>
                    <a:cubicBezTo>
                      <a:pt x="317" y="162"/>
                      <a:pt x="263" y="132"/>
                      <a:pt x="220" y="106"/>
                    </a:cubicBezTo>
                    <a:lnTo>
                      <a:pt x="220" y="106"/>
                    </a:lnTo>
                    <a:cubicBezTo>
                      <a:pt x="281" y="137"/>
                      <a:pt x="356" y="176"/>
                      <a:pt x="446" y="223"/>
                    </a:cubicBezTo>
                    <a:lnTo>
                      <a:pt x="446" y="223"/>
                    </a:lnTo>
                    <a:cubicBezTo>
                      <a:pt x="424" y="213"/>
                      <a:pt x="404" y="204"/>
                      <a:pt x="384" y="195"/>
                    </a:cubicBezTo>
                    <a:lnTo>
                      <a:pt x="384" y="195"/>
                    </a:lnTo>
                    <a:cubicBezTo>
                      <a:pt x="407" y="206"/>
                      <a:pt x="431" y="217"/>
                      <a:pt x="457" y="228"/>
                    </a:cubicBezTo>
                    <a:lnTo>
                      <a:pt x="457" y="228"/>
                    </a:lnTo>
                    <a:cubicBezTo>
                      <a:pt x="453" y="226"/>
                      <a:pt x="449" y="225"/>
                      <a:pt x="446" y="223"/>
                    </a:cubicBezTo>
                    <a:lnTo>
                      <a:pt x="446" y="223"/>
                    </a:lnTo>
                    <a:cubicBezTo>
                      <a:pt x="468" y="232"/>
                      <a:pt x="491" y="242"/>
                      <a:pt x="515" y="253"/>
                    </a:cubicBezTo>
                    <a:cubicBezTo>
                      <a:pt x="495" y="245"/>
                      <a:pt x="475" y="237"/>
                      <a:pt x="457" y="228"/>
                    </a:cubicBezTo>
                    <a:lnTo>
                      <a:pt x="457" y="228"/>
                    </a:lnTo>
                    <a:cubicBezTo>
                      <a:pt x="503" y="253"/>
                      <a:pt x="553" y="279"/>
                      <a:pt x="607" y="308"/>
                    </a:cubicBezTo>
                    <a:lnTo>
                      <a:pt x="607" y="308"/>
                    </a:lnTo>
                    <a:cubicBezTo>
                      <a:pt x="578" y="290"/>
                      <a:pt x="547" y="272"/>
                      <a:pt x="515" y="253"/>
                    </a:cubicBezTo>
                    <a:lnTo>
                      <a:pt x="515" y="253"/>
                    </a:lnTo>
                    <a:lnTo>
                      <a:pt x="684" y="350"/>
                    </a:lnTo>
                    <a:lnTo>
                      <a:pt x="684" y="350"/>
                    </a:lnTo>
                    <a:cubicBezTo>
                      <a:pt x="658" y="335"/>
                      <a:pt x="632" y="321"/>
                      <a:pt x="607" y="308"/>
                    </a:cubicBezTo>
                    <a:lnTo>
                      <a:pt x="607" y="308"/>
                    </a:lnTo>
                    <a:cubicBezTo>
                      <a:pt x="691" y="359"/>
                      <a:pt x="763" y="402"/>
                      <a:pt x="824" y="440"/>
                    </a:cubicBezTo>
                    <a:lnTo>
                      <a:pt x="824" y="440"/>
                    </a:lnTo>
                    <a:cubicBezTo>
                      <a:pt x="723" y="394"/>
                      <a:pt x="586" y="323"/>
                      <a:pt x="452" y="253"/>
                    </a:cubicBezTo>
                    <a:lnTo>
                      <a:pt x="452" y="253"/>
                    </a:lnTo>
                    <a:cubicBezTo>
                      <a:pt x="455" y="253"/>
                      <a:pt x="457" y="253"/>
                      <a:pt x="460" y="253"/>
                    </a:cubicBezTo>
                    <a:cubicBezTo>
                      <a:pt x="418" y="232"/>
                      <a:pt x="392" y="219"/>
                      <a:pt x="370" y="208"/>
                    </a:cubicBezTo>
                    <a:lnTo>
                      <a:pt x="370" y="208"/>
                    </a:lnTo>
                    <a:cubicBezTo>
                      <a:pt x="320" y="179"/>
                      <a:pt x="281" y="158"/>
                      <a:pt x="259" y="149"/>
                    </a:cubicBezTo>
                    <a:lnTo>
                      <a:pt x="259" y="149"/>
                    </a:lnTo>
                    <a:cubicBezTo>
                      <a:pt x="178" y="104"/>
                      <a:pt x="108" y="65"/>
                      <a:pt x="62" y="38"/>
                    </a:cubicBezTo>
                    <a:lnTo>
                      <a:pt x="62" y="38"/>
                    </a:lnTo>
                    <a:cubicBezTo>
                      <a:pt x="55" y="50"/>
                      <a:pt x="131" y="88"/>
                      <a:pt x="131" y="88"/>
                    </a:cubicBezTo>
                    <a:cubicBezTo>
                      <a:pt x="288" y="183"/>
                      <a:pt x="355" y="223"/>
                      <a:pt x="394" y="240"/>
                    </a:cubicBezTo>
                    <a:lnTo>
                      <a:pt x="394" y="240"/>
                    </a:lnTo>
                    <a:cubicBezTo>
                      <a:pt x="483" y="297"/>
                      <a:pt x="550" y="341"/>
                      <a:pt x="603" y="376"/>
                    </a:cubicBezTo>
                    <a:lnTo>
                      <a:pt x="603" y="376"/>
                    </a:lnTo>
                    <a:cubicBezTo>
                      <a:pt x="555" y="350"/>
                      <a:pt x="507" y="326"/>
                      <a:pt x="460" y="307"/>
                    </a:cubicBezTo>
                    <a:lnTo>
                      <a:pt x="460" y="307"/>
                    </a:lnTo>
                    <a:cubicBezTo>
                      <a:pt x="558" y="356"/>
                      <a:pt x="829" y="535"/>
                      <a:pt x="848" y="535"/>
                    </a:cubicBezTo>
                    <a:cubicBezTo>
                      <a:pt x="851" y="535"/>
                      <a:pt x="849" y="533"/>
                      <a:pt x="843" y="527"/>
                    </a:cubicBezTo>
                    <a:cubicBezTo>
                      <a:pt x="776" y="493"/>
                      <a:pt x="730" y="460"/>
                      <a:pt x="603" y="376"/>
                    </a:cubicBezTo>
                    <a:lnTo>
                      <a:pt x="603" y="376"/>
                    </a:lnTo>
                    <a:cubicBezTo>
                      <a:pt x="810" y="488"/>
                      <a:pt x="1006" y="643"/>
                      <a:pt x="1014" y="643"/>
                    </a:cubicBezTo>
                    <a:cubicBezTo>
                      <a:pt x="1015" y="643"/>
                      <a:pt x="1013" y="641"/>
                      <a:pt x="1008" y="636"/>
                    </a:cubicBezTo>
                    <a:lnTo>
                      <a:pt x="1008" y="636"/>
                    </a:lnTo>
                    <a:cubicBezTo>
                      <a:pt x="1227" y="773"/>
                      <a:pt x="1268" y="800"/>
                      <a:pt x="1268" y="800"/>
                    </a:cubicBezTo>
                    <a:cubicBezTo>
                      <a:pt x="1268" y="800"/>
                      <a:pt x="1250" y="788"/>
                      <a:pt x="1254" y="788"/>
                    </a:cubicBezTo>
                    <a:cubicBezTo>
                      <a:pt x="1256" y="788"/>
                      <a:pt x="1263" y="791"/>
                      <a:pt x="1282" y="800"/>
                    </a:cubicBezTo>
                    <a:cubicBezTo>
                      <a:pt x="1181" y="725"/>
                      <a:pt x="965" y="580"/>
                      <a:pt x="755" y="446"/>
                    </a:cubicBezTo>
                    <a:lnTo>
                      <a:pt x="755" y="446"/>
                    </a:lnTo>
                    <a:lnTo>
                      <a:pt x="1172" y="691"/>
                    </a:lnTo>
                    <a:cubicBezTo>
                      <a:pt x="1126" y="644"/>
                      <a:pt x="1276" y="716"/>
                      <a:pt x="824" y="440"/>
                    </a:cubicBezTo>
                    <a:lnTo>
                      <a:pt x="824" y="440"/>
                    </a:lnTo>
                    <a:cubicBezTo>
                      <a:pt x="844" y="449"/>
                      <a:pt x="862" y="457"/>
                      <a:pt x="878" y="464"/>
                    </a:cubicBezTo>
                    <a:lnTo>
                      <a:pt x="878" y="464"/>
                    </a:lnTo>
                    <a:cubicBezTo>
                      <a:pt x="955" y="508"/>
                      <a:pt x="1038" y="556"/>
                      <a:pt x="1063" y="581"/>
                    </a:cubicBezTo>
                    <a:lnTo>
                      <a:pt x="1008" y="527"/>
                    </a:lnTo>
                    <a:cubicBezTo>
                      <a:pt x="915" y="475"/>
                      <a:pt x="827" y="427"/>
                      <a:pt x="746" y="383"/>
                    </a:cubicBezTo>
                    <a:lnTo>
                      <a:pt x="746" y="383"/>
                    </a:lnTo>
                    <a:cubicBezTo>
                      <a:pt x="751" y="387"/>
                      <a:pt x="757" y="391"/>
                      <a:pt x="764" y="395"/>
                    </a:cubicBezTo>
                    <a:lnTo>
                      <a:pt x="764" y="395"/>
                    </a:lnTo>
                    <a:lnTo>
                      <a:pt x="684" y="350"/>
                    </a:lnTo>
                    <a:lnTo>
                      <a:pt x="684" y="350"/>
                    </a:lnTo>
                    <a:cubicBezTo>
                      <a:pt x="705" y="360"/>
                      <a:pt x="725" y="372"/>
                      <a:pt x="746" y="383"/>
                    </a:cubicBezTo>
                    <a:lnTo>
                      <a:pt x="746" y="383"/>
                    </a:lnTo>
                    <a:cubicBezTo>
                      <a:pt x="728" y="370"/>
                      <a:pt x="722" y="362"/>
                      <a:pt x="734" y="362"/>
                    </a:cubicBezTo>
                    <a:cubicBezTo>
                      <a:pt x="515" y="253"/>
                      <a:pt x="77" y="34"/>
                      <a:pt x="131" y="34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6" name="Google Shape;4796;p32"/>
              <p:cNvSpPr/>
              <p:nvPr/>
            </p:nvSpPr>
            <p:spPr>
              <a:xfrm>
                <a:off x="6401985" y="2644685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32"/>
              <p:cNvSpPr/>
              <p:nvPr/>
            </p:nvSpPr>
            <p:spPr>
              <a:xfrm>
                <a:off x="6401062" y="2643934"/>
                <a:ext cx="18950" cy="14260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165" extrusionOk="0">
                    <a:moveTo>
                      <a:pt x="21" y="48"/>
                    </a:moveTo>
                    <a:cubicBezTo>
                      <a:pt x="21" y="52"/>
                      <a:pt x="21" y="57"/>
                      <a:pt x="21" y="63"/>
                    </a:cubicBezTo>
                    <a:cubicBezTo>
                      <a:pt x="34" y="69"/>
                      <a:pt x="41" y="72"/>
                      <a:pt x="44" y="72"/>
                    </a:cubicBezTo>
                    <a:cubicBezTo>
                      <a:pt x="49" y="72"/>
                      <a:pt x="34" y="59"/>
                      <a:pt x="21" y="48"/>
                    </a:cubicBezTo>
                    <a:close/>
                    <a:moveTo>
                      <a:pt x="183" y="131"/>
                    </a:moveTo>
                    <a:lnTo>
                      <a:pt x="183" y="131"/>
                    </a:lnTo>
                    <a:cubicBezTo>
                      <a:pt x="183" y="133"/>
                      <a:pt x="182" y="133"/>
                      <a:pt x="182" y="134"/>
                    </a:cubicBezTo>
                    <a:lnTo>
                      <a:pt x="182" y="134"/>
                    </a:lnTo>
                    <a:cubicBezTo>
                      <a:pt x="181" y="133"/>
                      <a:pt x="180" y="133"/>
                      <a:pt x="180" y="133"/>
                    </a:cubicBezTo>
                    <a:lnTo>
                      <a:pt x="180" y="133"/>
                    </a:lnTo>
                    <a:cubicBezTo>
                      <a:pt x="180" y="132"/>
                      <a:pt x="181" y="131"/>
                      <a:pt x="183" y="131"/>
                    </a:cubicBezTo>
                    <a:close/>
                    <a:moveTo>
                      <a:pt x="231" y="148"/>
                    </a:moveTo>
                    <a:lnTo>
                      <a:pt x="350" y="227"/>
                    </a:lnTo>
                    <a:lnTo>
                      <a:pt x="350" y="227"/>
                    </a:lnTo>
                    <a:cubicBezTo>
                      <a:pt x="295" y="186"/>
                      <a:pt x="257" y="162"/>
                      <a:pt x="231" y="148"/>
                    </a:cubicBezTo>
                    <a:close/>
                    <a:moveTo>
                      <a:pt x="289" y="221"/>
                    </a:moveTo>
                    <a:cubicBezTo>
                      <a:pt x="326" y="248"/>
                      <a:pt x="365" y="277"/>
                      <a:pt x="404" y="306"/>
                    </a:cubicBezTo>
                    <a:lnTo>
                      <a:pt x="404" y="306"/>
                    </a:lnTo>
                    <a:cubicBezTo>
                      <a:pt x="448" y="343"/>
                      <a:pt x="502" y="389"/>
                      <a:pt x="569" y="446"/>
                    </a:cubicBezTo>
                    <a:cubicBezTo>
                      <a:pt x="569" y="446"/>
                      <a:pt x="560" y="437"/>
                      <a:pt x="567" y="437"/>
                    </a:cubicBezTo>
                    <a:cubicBezTo>
                      <a:pt x="570" y="437"/>
                      <a:pt x="578" y="439"/>
                      <a:pt x="592" y="446"/>
                    </a:cubicBezTo>
                    <a:lnTo>
                      <a:pt x="592" y="446"/>
                    </a:lnTo>
                    <a:cubicBezTo>
                      <a:pt x="569" y="428"/>
                      <a:pt x="546" y="410"/>
                      <a:pt x="525" y="394"/>
                    </a:cubicBezTo>
                    <a:lnTo>
                      <a:pt x="525" y="394"/>
                    </a:lnTo>
                    <a:cubicBezTo>
                      <a:pt x="552" y="413"/>
                      <a:pt x="579" y="433"/>
                      <a:pt x="606" y="453"/>
                    </a:cubicBezTo>
                    <a:lnTo>
                      <a:pt x="606" y="453"/>
                    </a:lnTo>
                    <a:cubicBezTo>
                      <a:pt x="601" y="450"/>
                      <a:pt x="596" y="448"/>
                      <a:pt x="592" y="446"/>
                    </a:cubicBezTo>
                    <a:lnTo>
                      <a:pt x="592" y="446"/>
                    </a:lnTo>
                    <a:cubicBezTo>
                      <a:pt x="643" y="486"/>
                      <a:pt x="699" y="529"/>
                      <a:pt x="763" y="579"/>
                    </a:cubicBezTo>
                    <a:lnTo>
                      <a:pt x="763" y="579"/>
                    </a:lnTo>
                    <a:cubicBezTo>
                      <a:pt x="753" y="570"/>
                      <a:pt x="742" y="561"/>
                      <a:pt x="732" y="552"/>
                    </a:cubicBezTo>
                    <a:lnTo>
                      <a:pt x="732" y="552"/>
                    </a:lnTo>
                    <a:cubicBezTo>
                      <a:pt x="729" y="548"/>
                      <a:pt x="726" y="542"/>
                      <a:pt x="725" y="539"/>
                    </a:cubicBezTo>
                    <a:lnTo>
                      <a:pt x="725" y="539"/>
                    </a:lnTo>
                    <a:cubicBezTo>
                      <a:pt x="715" y="531"/>
                      <a:pt x="704" y="524"/>
                      <a:pt x="694" y="516"/>
                    </a:cubicBezTo>
                    <a:lnTo>
                      <a:pt x="694" y="516"/>
                    </a:lnTo>
                    <a:cubicBezTo>
                      <a:pt x="688" y="511"/>
                      <a:pt x="683" y="506"/>
                      <a:pt x="678" y="501"/>
                    </a:cubicBezTo>
                    <a:lnTo>
                      <a:pt x="678" y="501"/>
                    </a:lnTo>
                    <a:cubicBezTo>
                      <a:pt x="683" y="506"/>
                      <a:pt x="688" y="511"/>
                      <a:pt x="693" y="515"/>
                    </a:cubicBezTo>
                    <a:lnTo>
                      <a:pt x="693" y="515"/>
                    </a:lnTo>
                    <a:cubicBezTo>
                      <a:pt x="665" y="495"/>
                      <a:pt x="636" y="474"/>
                      <a:pt x="606" y="453"/>
                    </a:cubicBezTo>
                    <a:lnTo>
                      <a:pt x="606" y="453"/>
                    </a:lnTo>
                    <a:cubicBezTo>
                      <a:pt x="622" y="461"/>
                      <a:pt x="644" y="472"/>
                      <a:pt x="674" y="489"/>
                    </a:cubicBezTo>
                    <a:lnTo>
                      <a:pt x="674" y="489"/>
                    </a:lnTo>
                    <a:cubicBezTo>
                      <a:pt x="663" y="479"/>
                      <a:pt x="654" y="470"/>
                      <a:pt x="648" y="464"/>
                    </a:cubicBezTo>
                    <a:lnTo>
                      <a:pt x="648" y="464"/>
                    </a:lnTo>
                    <a:cubicBezTo>
                      <a:pt x="592" y="426"/>
                      <a:pt x="528" y="382"/>
                      <a:pt x="459" y="336"/>
                    </a:cubicBezTo>
                    <a:cubicBezTo>
                      <a:pt x="439" y="323"/>
                      <a:pt x="419" y="310"/>
                      <a:pt x="401" y="298"/>
                    </a:cubicBezTo>
                    <a:lnTo>
                      <a:pt x="401" y="298"/>
                    </a:lnTo>
                    <a:cubicBezTo>
                      <a:pt x="372" y="275"/>
                      <a:pt x="343" y="253"/>
                      <a:pt x="314" y="230"/>
                    </a:cubicBezTo>
                    <a:lnTo>
                      <a:pt x="314" y="230"/>
                    </a:lnTo>
                    <a:cubicBezTo>
                      <a:pt x="330" y="243"/>
                      <a:pt x="347" y="258"/>
                      <a:pt x="367" y="275"/>
                    </a:cubicBezTo>
                    <a:lnTo>
                      <a:pt x="367" y="275"/>
                    </a:lnTo>
                    <a:cubicBezTo>
                      <a:pt x="339" y="255"/>
                      <a:pt x="313" y="237"/>
                      <a:pt x="289" y="221"/>
                    </a:cubicBezTo>
                    <a:close/>
                    <a:moveTo>
                      <a:pt x="763" y="579"/>
                    </a:moveTo>
                    <a:cubicBezTo>
                      <a:pt x="852" y="655"/>
                      <a:pt x="962" y="738"/>
                      <a:pt x="1074" y="819"/>
                    </a:cubicBezTo>
                    <a:lnTo>
                      <a:pt x="1074" y="819"/>
                    </a:lnTo>
                    <a:cubicBezTo>
                      <a:pt x="951" y="724"/>
                      <a:pt x="850" y="646"/>
                      <a:pt x="763" y="579"/>
                    </a:cubicBezTo>
                    <a:close/>
                    <a:moveTo>
                      <a:pt x="3" y="1"/>
                    </a:moveTo>
                    <a:cubicBezTo>
                      <a:pt x="0" y="1"/>
                      <a:pt x="2" y="4"/>
                      <a:pt x="9" y="10"/>
                    </a:cubicBezTo>
                    <a:lnTo>
                      <a:pt x="9" y="10"/>
                    </a:lnTo>
                    <a:cubicBezTo>
                      <a:pt x="11" y="9"/>
                      <a:pt x="15" y="8"/>
                      <a:pt x="21" y="8"/>
                    </a:cubicBezTo>
                    <a:lnTo>
                      <a:pt x="21" y="8"/>
                    </a:lnTo>
                    <a:cubicBezTo>
                      <a:pt x="13" y="8"/>
                      <a:pt x="10" y="9"/>
                      <a:pt x="9" y="11"/>
                    </a:cubicBezTo>
                    <a:lnTo>
                      <a:pt x="9" y="11"/>
                    </a:lnTo>
                    <a:cubicBezTo>
                      <a:pt x="9" y="10"/>
                      <a:pt x="9" y="10"/>
                      <a:pt x="9" y="10"/>
                    </a:cubicBezTo>
                    <a:lnTo>
                      <a:pt x="9" y="10"/>
                    </a:lnTo>
                    <a:cubicBezTo>
                      <a:pt x="3" y="13"/>
                      <a:pt x="10" y="21"/>
                      <a:pt x="27" y="34"/>
                    </a:cubicBezTo>
                    <a:lnTo>
                      <a:pt x="27" y="34"/>
                    </a:lnTo>
                    <a:cubicBezTo>
                      <a:pt x="28" y="33"/>
                      <a:pt x="30" y="32"/>
                      <a:pt x="33" y="32"/>
                    </a:cubicBezTo>
                    <a:cubicBezTo>
                      <a:pt x="34" y="32"/>
                      <a:pt x="35" y="32"/>
                      <a:pt x="36" y="32"/>
                    </a:cubicBezTo>
                    <a:lnTo>
                      <a:pt x="36" y="32"/>
                    </a:lnTo>
                    <a:cubicBezTo>
                      <a:pt x="30" y="28"/>
                      <a:pt x="24" y="23"/>
                      <a:pt x="20" y="19"/>
                    </a:cubicBezTo>
                    <a:lnTo>
                      <a:pt x="20" y="19"/>
                    </a:lnTo>
                    <a:cubicBezTo>
                      <a:pt x="26" y="23"/>
                      <a:pt x="34" y="26"/>
                      <a:pt x="42" y="29"/>
                    </a:cubicBezTo>
                    <a:lnTo>
                      <a:pt x="42" y="29"/>
                    </a:lnTo>
                    <a:cubicBezTo>
                      <a:pt x="35" y="21"/>
                      <a:pt x="28" y="15"/>
                      <a:pt x="21" y="8"/>
                    </a:cubicBezTo>
                    <a:lnTo>
                      <a:pt x="21" y="8"/>
                    </a:lnTo>
                    <a:cubicBezTo>
                      <a:pt x="27" y="14"/>
                      <a:pt x="35" y="21"/>
                      <a:pt x="44" y="29"/>
                    </a:cubicBezTo>
                    <a:lnTo>
                      <a:pt x="44" y="29"/>
                    </a:lnTo>
                    <a:cubicBezTo>
                      <a:pt x="43" y="29"/>
                      <a:pt x="42" y="29"/>
                      <a:pt x="42" y="29"/>
                    </a:cubicBezTo>
                    <a:lnTo>
                      <a:pt x="42" y="29"/>
                    </a:lnTo>
                    <a:cubicBezTo>
                      <a:pt x="45" y="31"/>
                      <a:pt x="47" y="34"/>
                      <a:pt x="50" y="37"/>
                    </a:cubicBezTo>
                    <a:lnTo>
                      <a:pt x="50" y="37"/>
                    </a:lnTo>
                    <a:cubicBezTo>
                      <a:pt x="44" y="34"/>
                      <a:pt x="40" y="33"/>
                      <a:pt x="36" y="32"/>
                    </a:cubicBezTo>
                    <a:lnTo>
                      <a:pt x="36" y="32"/>
                    </a:lnTo>
                    <a:cubicBezTo>
                      <a:pt x="51" y="44"/>
                      <a:pt x="72" y="60"/>
                      <a:pt x="96" y="78"/>
                    </a:cubicBezTo>
                    <a:lnTo>
                      <a:pt x="96" y="78"/>
                    </a:lnTo>
                    <a:cubicBezTo>
                      <a:pt x="100" y="81"/>
                      <a:pt x="104" y="84"/>
                      <a:pt x="108" y="87"/>
                    </a:cubicBezTo>
                    <a:lnTo>
                      <a:pt x="108" y="87"/>
                    </a:lnTo>
                    <a:cubicBezTo>
                      <a:pt x="72" y="65"/>
                      <a:pt x="44" y="47"/>
                      <a:pt x="27" y="34"/>
                    </a:cubicBezTo>
                    <a:lnTo>
                      <a:pt x="27" y="34"/>
                    </a:lnTo>
                    <a:cubicBezTo>
                      <a:pt x="25" y="35"/>
                      <a:pt x="24" y="37"/>
                      <a:pt x="23" y="40"/>
                    </a:cubicBezTo>
                    <a:lnTo>
                      <a:pt x="23" y="40"/>
                    </a:lnTo>
                    <a:cubicBezTo>
                      <a:pt x="12" y="33"/>
                      <a:pt x="7" y="31"/>
                      <a:pt x="5" y="31"/>
                    </a:cubicBezTo>
                    <a:lnTo>
                      <a:pt x="5" y="31"/>
                    </a:lnTo>
                    <a:cubicBezTo>
                      <a:pt x="2" y="31"/>
                      <a:pt x="11" y="39"/>
                      <a:pt x="21" y="48"/>
                    </a:cubicBezTo>
                    <a:lnTo>
                      <a:pt x="21" y="48"/>
                    </a:lnTo>
                    <a:cubicBezTo>
                      <a:pt x="22" y="45"/>
                      <a:pt x="22" y="42"/>
                      <a:pt x="23" y="40"/>
                    </a:cubicBezTo>
                    <a:lnTo>
                      <a:pt x="23" y="40"/>
                    </a:lnTo>
                    <a:cubicBezTo>
                      <a:pt x="40" y="49"/>
                      <a:pt x="71" y="68"/>
                      <a:pt x="124" y="100"/>
                    </a:cubicBezTo>
                    <a:lnTo>
                      <a:pt x="124" y="100"/>
                    </a:lnTo>
                    <a:cubicBezTo>
                      <a:pt x="162" y="130"/>
                      <a:pt x="213" y="168"/>
                      <a:pt x="289" y="221"/>
                    </a:cubicBezTo>
                    <a:lnTo>
                      <a:pt x="289" y="221"/>
                    </a:lnTo>
                    <a:cubicBezTo>
                      <a:pt x="240" y="184"/>
                      <a:pt x="194" y="150"/>
                      <a:pt x="154" y="118"/>
                    </a:cubicBezTo>
                    <a:lnTo>
                      <a:pt x="154" y="118"/>
                    </a:lnTo>
                    <a:cubicBezTo>
                      <a:pt x="195" y="148"/>
                      <a:pt x="244" y="181"/>
                      <a:pt x="298" y="218"/>
                    </a:cubicBezTo>
                    <a:lnTo>
                      <a:pt x="298" y="218"/>
                    </a:lnTo>
                    <a:cubicBezTo>
                      <a:pt x="303" y="222"/>
                      <a:pt x="308" y="226"/>
                      <a:pt x="314" y="230"/>
                    </a:cubicBezTo>
                    <a:lnTo>
                      <a:pt x="314" y="230"/>
                    </a:lnTo>
                    <a:cubicBezTo>
                      <a:pt x="310" y="227"/>
                      <a:pt x="307" y="225"/>
                      <a:pt x="304" y="222"/>
                    </a:cubicBezTo>
                    <a:lnTo>
                      <a:pt x="304" y="222"/>
                    </a:lnTo>
                    <a:cubicBezTo>
                      <a:pt x="426" y="305"/>
                      <a:pt x="576" y="403"/>
                      <a:pt x="733" y="501"/>
                    </a:cubicBezTo>
                    <a:cubicBezTo>
                      <a:pt x="678" y="468"/>
                      <a:pt x="652" y="455"/>
                      <a:pt x="645" y="455"/>
                    </a:cubicBezTo>
                    <a:cubicBezTo>
                      <a:pt x="641" y="455"/>
                      <a:pt x="643" y="458"/>
                      <a:pt x="648" y="464"/>
                    </a:cubicBezTo>
                    <a:lnTo>
                      <a:pt x="648" y="464"/>
                    </a:lnTo>
                    <a:cubicBezTo>
                      <a:pt x="679" y="486"/>
                      <a:pt x="708" y="506"/>
                      <a:pt x="734" y="524"/>
                    </a:cubicBezTo>
                    <a:lnTo>
                      <a:pt x="734" y="524"/>
                    </a:lnTo>
                    <a:cubicBezTo>
                      <a:pt x="711" y="510"/>
                      <a:pt x="691" y="499"/>
                      <a:pt x="674" y="489"/>
                    </a:cubicBezTo>
                    <a:lnTo>
                      <a:pt x="674" y="489"/>
                    </a:lnTo>
                    <a:cubicBezTo>
                      <a:pt x="690" y="503"/>
                      <a:pt x="711" y="521"/>
                      <a:pt x="734" y="539"/>
                    </a:cubicBezTo>
                    <a:lnTo>
                      <a:pt x="734" y="539"/>
                    </a:lnTo>
                    <a:cubicBezTo>
                      <a:pt x="730" y="537"/>
                      <a:pt x="728" y="536"/>
                      <a:pt x="727" y="536"/>
                    </a:cubicBezTo>
                    <a:cubicBezTo>
                      <a:pt x="725" y="536"/>
                      <a:pt x="725" y="537"/>
                      <a:pt x="725" y="539"/>
                    </a:cubicBezTo>
                    <a:lnTo>
                      <a:pt x="725" y="539"/>
                    </a:lnTo>
                    <a:cubicBezTo>
                      <a:pt x="792" y="587"/>
                      <a:pt x="852" y="631"/>
                      <a:pt x="897" y="665"/>
                    </a:cubicBezTo>
                    <a:cubicBezTo>
                      <a:pt x="897" y="665"/>
                      <a:pt x="807" y="597"/>
                      <a:pt x="734" y="539"/>
                    </a:cubicBezTo>
                    <a:lnTo>
                      <a:pt x="734" y="539"/>
                    </a:lnTo>
                    <a:cubicBezTo>
                      <a:pt x="751" y="547"/>
                      <a:pt x="794" y="579"/>
                      <a:pt x="897" y="665"/>
                    </a:cubicBezTo>
                    <a:lnTo>
                      <a:pt x="1133" y="861"/>
                    </a:lnTo>
                    <a:lnTo>
                      <a:pt x="1133" y="861"/>
                    </a:lnTo>
                    <a:cubicBezTo>
                      <a:pt x="1113" y="847"/>
                      <a:pt x="1094" y="833"/>
                      <a:pt x="1074" y="819"/>
                    </a:cubicBezTo>
                    <a:lnTo>
                      <a:pt x="1074" y="819"/>
                    </a:lnTo>
                    <a:cubicBezTo>
                      <a:pt x="1106" y="843"/>
                      <a:pt x="1139" y="868"/>
                      <a:pt x="1173" y="895"/>
                    </a:cubicBezTo>
                    <a:lnTo>
                      <a:pt x="1173" y="895"/>
                    </a:lnTo>
                    <a:lnTo>
                      <a:pt x="1226" y="939"/>
                    </a:lnTo>
                    <a:cubicBezTo>
                      <a:pt x="1230" y="941"/>
                      <a:pt x="1235" y="943"/>
                      <a:pt x="1239" y="945"/>
                    </a:cubicBezTo>
                    <a:lnTo>
                      <a:pt x="1239" y="945"/>
                    </a:lnTo>
                    <a:cubicBezTo>
                      <a:pt x="1302" y="994"/>
                      <a:pt x="1371" y="1047"/>
                      <a:pt x="1445" y="1103"/>
                    </a:cubicBezTo>
                    <a:cubicBezTo>
                      <a:pt x="1505" y="1148"/>
                      <a:pt x="1528" y="1164"/>
                      <a:pt x="1530" y="1164"/>
                    </a:cubicBezTo>
                    <a:cubicBezTo>
                      <a:pt x="1535" y="1164"/>
                      <a:pt x="1390" y="1048"/>
                      <a:pt x="1390" y="1048"/>
                    </a:cubicBezTo>
                    <a:cubicBezTo>
                      <a:pt x="1353" y="1021"/>
                      <a:pt x="1313" y="991"/>
                      <a:pt x="1271" y="961"/>
                    </a:cubicBezTo>
                    <a:lnTo>
                      <a:pt x="1271" y="961"/>
                    </a:lnTo>
                    <a:cubicBezTo>
                      <a:pt x="1321" y="985"/>
                      <a:pt x="1351" y="996"/>
                      <a:pt x="1365" y="996"/>
                    </a:cubicBezTo>
                    <a:cubicBezTo>
                      <a:pt x="1399" y="996"/>
                      <a:pt x="1351" y="936"/>
                      <a:pt x="1281" y="829"/>
                    </a:cubicBezTo>
                    <a:lnTo>
                      <a:pt x="1226" y="829"/>
                    </a:lnTo>
                    <a:cubicBezTo>
                      <a:pt x="952" y="665"/>
                      <a:pt x="952" y="665"/>
                      <a:pt x="842" y="556"/>
                    </a:cubicBezTo>
                    <a:lnTo>
                      <a:pt x="350" y="227"/>
                    </a:lnTo>
                    <a:cubicBezTo>
                      <a:pt x="304" y="196"/>
                      <a:pt x="264" y="170"/>
                      <a:pt x="230" y="148"/>
                    </a:cubicBezTo>
                    <a:lnTo>
                      <a:pt x="230" y="148"/>
                    </a:lnTo>
                    <a:cubicBezTo>
                      <a:pt x="231" y="148"/>
                      <a:pt x="231" y="148"/>
                      <a:pt x="231" y="148"/>
                    </a:cubicBezTo>
                    <a:lnTo>
                      <a:pt x="231" y="148"/>
                    </a:lnTo>
                    <a:lnTo>
                      <a:pt x="185" y="117"/>
                    </a:lnTo>
                    <a:cubicBezTo>
                      <a:pt x="185" y="118"/>
                      <a:pt x="185" y="118"/>
                      <a:pt x="185" y="118"/>
                    </a:cubicBezTo>
                    <a:lnTo>
                      <a:pt x="185" y="118"/>
                    </a:lnTo>
                    <a:cubicBezTo>
                      <a:pt x="138" y="87"/>
                      <a:pt x="104" y="65"/>
                      <a:pt x="80" y="52"/>
                    </a:cubicBezTo>
                    <a:lnTo>
                      <a:pt x="80" y="52"/>
                    </a:lnTo>
                    <a:cubicBezTo>
                      <a:pt x="71" y="45"/>
                      <a:pt x="62" y="39"/>
                      <a:pt x="53" y="32"/>
                    </a:cubicBezTo>
                    <a:lnTo>
                      <a:pt x="53" y="32"/>
                    </a:lnTo>
                    <a:cubicBezTo>
                      <a:pt x="53" y="32"/>
                      <a:pt x="53" y="32"/>
                      <a:pt x="52" y="32"/>
                    </a:cubicBezTo>
                    <a:lnTo>
                      <a:pt x="52" y="32"/>
                    </a:lnTo>
                    <a:cubicBezTo>
                      <a:pt x="61" y="38"/>
                      <a:pt x="69" y="44"/>
                      <a:pt x="77" y="50"/>
                    </a:cubicBezTo>
                    <a:lnTo>
                      <a:pt x="77" y="50"/>
                    </a:lnTo>
                    <a:cubicBezTo>
                      <a:pt x="68" y="45"/>
                      <a:pt x="61" y="41"/>
                      <a:pt x="54" y="39"/>
                    </a:cubicBezTo>
                    <a:lnTo>
                      <a:pt x="54" y="39"/>
                    </a:lnTo>
                    <a:cubicBezTo>
                      <a:pt x="51" y="35"/>
                      <a:pt x="47" y="32"/>
                      <a:pt x="44" y="29"/>
                    </a:cubicBezTo>
                    <a:lnTo>
                      <a:pt x="44" y="29"/>
                    </a:lnTo>
                    <a:cubicBezTo>
                      <a:pt x="47" y="30"/>
                      <a:pt x="50" y="31"/>
                      <a:pt x="52" y="32"/>
                    </a:cubicBezTo>
                    <a:lnTo>
                      <a:pt x="52" y="32"/>
                    </a:lnTo>
                    <a:cubicBezTo>
                      <a:pt x="42" y="24"/>
                      <a:pt x="32" y="16"/>
                      <a:pt x="21" y="8"/>
                    </a:cubicBezTo>
                    <a:lnTo>
                      <a:pt x="21" y="8"/>
                    </a:lnTo>
                    <a:cubicBezTo>
                      <a:pt x="32" y="16"/>
                      <a:pt x="43" y="24"/>
                      <a:pt x="53" y="32"/>
                    </a:cubicBezTo>
                    <a:lnTo>
                      <a:pt x="53" y="32"/>
                    </a:lnTo>
                    <a:cubicBezTo>
                      <a:pt x="55" y="32"/>
                      <a:pt x="56" y="32"/>
                      <a:pt x="57" y="32"/>
                    </a:cubicBezTo>
                    <a:cubicBezTo>
                      <a:pt x="64" y="32"/>
                      <a:pt x="57" y="26"/>
                      <a:pt x="21" y="8"/>
                    </a:cubicBezTo>
                    <a:lnTo>
                      <a:pt x="21" y="8"/>
                    </a:lnTo>
                    <a:cubicBezTo>
                      <a:pt x="21" y="8"/>
                      <a:pt x="21" y="8"/>
                      <a:pt x="21" y="8"/>
                    </a:cubicBezTo>
                    <a:cubicBezTo>
                      <a:pt x="11" y="3"/>
                      <a:pt x="6" y="1"/>
                      <a:pt x="3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32"/>
              <p:cNvSpPr/>
              <p:nvPr/>
            </p:nvSpPr>
            <p:spPr>
              <a:xfrm>
                <a:off x="6401726" y="2644430"/>
                <a:ext cx="2307" cy="1616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32" extrusionOk="0">
                    <a:moveTo>
                      <a:pt x="1" y="0"/>
                    </a:moveTo>
                    <a:cubicBezTo>
                      <a:pt x="0" y="0"/>
                      <a:pt x="7" y="7"/>
                      <a:pt x="22" y="22"/>
                    </a:cubicBezTo>
                    <a:lnTo>
                      <a:pt x="186" y="131"/>
                    </a:lnTo>
                    <a:cubicBezTo>
                      <a:pt x="66" y="51"/>
                      <a:pt x="4" y="0"/>
                      <a:pt x="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32"/>
              <p:cNvSpPr/>
              <p:nvPr/>
            </p:nvSpPr>
            <p:spPr>
              <a:xfrm>
                <a:off x="6413067" y="2651805"/>
                <a:ext cx="4442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360" h="235" extrusionOk="0">
                    <a:moveTo>
                      <a:pt x="2" y="1"/>
                    </a:moveTo>
                    <a:cubicBezTo>
                      <a:pt x="1" y="1"/>
                      <a:pt x="26" y="15"/>
                      <a:pt x="67" y="40"/>
                    </a:cubicBezTo>
                    <a:lnTo>
                      <a:pt x="67" y="40"/>
                    </a:lnTo>
                    <a:cubicBezTo>
                      <a:pt x="56" y="32"/>
                      <a:pt x="44" y="24"/>
                      <a:pt x="31" y="15"/>
                    </a:cubicBezTo>
                    <a:cubicBezTo>
                      <a:pt x="11" y="5"/>
                      <a:pt x="2" y="1"/>
                      <a:pt x="2" y="1"/>
                    </a:cubicBezTo>
                    <a:close/>
                    <a:moveTo>
                      <a:pt x="67" y="40"/>
                    </a:moveTo>
                    <a:cubicBezTo>
                      <a:pt x="204" y="133"/>
                      <a:pt x="258" y="184"/>
                      <a:pt x="359" y="234"/>
                    </a:cubicBezTo>
                    <a:cubicBezTo>
                      <a:pt x="247" y="150"/>
                      <a:pt x="135" y="80"/>
                      <a:pt x="67" y="4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32"/>
              <p:cNvSpPr/>
              <p:nvPr/>
            </p:nvSpPr>
            <p:spPr>
              <a:xfrm>
                <a:off x="6400644" y="2644019"/>
                <a:ext cx="2036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11" extrusionOk="0">
                    <a:moveTo>
                      <a:pt x="55" y="1"/>
                    </a:moveTo>
                    <a:cubicBezTo>
                      <a:pt x="55" y="1"/>
                      <a:pt x="0" y="1"/>
                      <a:pt x="164" y="110"/>
                    </a:cubicBez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32"/>
              <p:cNvSpPr/>
              <p:nvPr/>
            </p:nvSpPr>
            <p:spPr>
              <a:xfrm>
                <a:off x="6405318" y="2647288"/>
                <a:ext cx="14916" cy="11457"/>
              </a:xfrm>
              <a:custGeom>
                <a:avLst/>
                <a:gdLst/>
                <a:ahLst/>
                <a:cxnLst/>
                <a:rect l="l" t="t" r="r" b="b"/>
                <a:pathLst>
                  <a:path w="1209" h="936" extrusionOk="0">
                    <a:moveTo>
                      <a:pt x="1" y="1"/>
                    </a:moveTo>
                    <a:cubicBezTo>
                      <a:pt x="0" y="1"/>
                      <a:pt x="1" y="2"/>
                      <a:pt x="4" y="5"/>
                    </a:cubicBezTo>
                    <a:cubicBezTo>
                      <a:pt x="52" y="40"/>
                      <a:pt x="101" y="74"/>
                      <a:pt x="150" y="109"/>
                    </a:cubicBezTo>
                    <a:lnTo>
                      <a:pt x="150" y="109"/>
                    </a:lnTo>
                    <a:cubicBezTo>
                      <a:pt x="65" y="45"/>
                      <a:pt x="5" y="1"/>
                      <a:pt x="1" y="1"/>
                    </a:cubicBezTo>
                    <a:close/>
                    <a:moveTo>
                      <a:pt x="150" y="109"/>
                    </a:moveTo>
                    <a:lnTo>
                      <a:pt x="150" y="109"/>
                    </a:lnTo>
                    <a:cubicBezTo>
                      <a:pt x="352" y="263"/>
                      <a:pt x="697" y="534"/>
                      <a:pt x="770" y="607"/>
                    </a:cubicBezTo>
                    <a:cubicBezTo>
                      <a:pt x="655" y="525"/>
                      <a:pt x="614" y="497"/>
                      <a:pt x="612" y="497"/>
                    </a:cubicBezTo>
                    <a:lnTo>
                      <a:pt x="612" y="497"/>
                    </a:lnTo>
                    <a:cubicBezTo>
                      <a:pt x="607" y="497"/>
                      <a:pt x="765" y="613"/>
                      <a:pt x="775" y="613"/>
                    </a:cubicBezTo>
                    <a:cubicBezTo>
                      <a:pt x="776" y="613"/>
                      <a:pt x="775" y="612"/>
                      <a:pt x="770" y="607"/>
                    </a:cubicBezTo>
                    <a:lnTo>
                      <a:pt x="770" y="607"/>
                    </a:lnTo>
                    <a:lnTo>
                      <a:pt x="1208" y="936"/>
                    </a:lnTo>
                    <a:cubicBezTo>
                      <a:pt x="1171" y="899"/>
                      <a:pt x="1008" y="786"/>
                      <a:pt x="1010" y="786"/>
                    </a:cubicBezTo>
                    <a:lnTo>
                      <a:pt x="1010" y="786"/>
                    </a:lnTo>
                    <a:cubicBezTo>
                      <a:pt x="1011" y="786"/>
                      <a:pt x="1048" y="811"/>
                      <a:pt x="1154" y="881"/>
                    </a:cubicBezTo>
                    <a:cubicBezTo>
                      <a:pt x="819" y="594"/>
                      <a:pt x="484" y="349"/>
                      <a:pt x="150" y="109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2" name="Google Shape;4802;p32"/>
              <p:cNvSpPr/>
              <p:nvPr/>
            </p:nvSpPr>
            <p:spPr>
              <a:xfrm>
                <a:off x="6400644" y="2637395"/>
                <a:ext cx="16224" cy="24137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972" extrusionOk="0">
                    <a:moveTo>
                      <a:pt x="822" y="0"/>
                    </a:moveTo>
                    <a:lnTo>
                      <a:pt x="799" y="212"/>
                    </a:lnTo>
                    <a:lnTo>
                      <a:pt x="799" y="212"/>
                    </a:lnTo>
                    <a:cubicBezTo>
                      <a:pt x="800" y="212"/>
                      <a:pt x="801" y="212"/>
                      <a:pt x="802" y="212"/>
                    </a:cubicBezTo>
                    <a:lnTo>
                      <a:pt x="802" y="212"/>
                    </a:lnTo>
                    <a:cubicBezTo>
                      <a:pt x="808" y="159"/>
                      <a:pt x="814" y="91"/>
                      <a:pt x="822" y="0"/>
                    </a:cubicBezTo>
                    <a:close/>
                    <a:moveTo>
                      <a:pt x="821" y="210"/>
                    </a:moveTo>
                    <a:cubicBezTo>
                      <a:pt x="816" y="210"/>
                      <a:pt x="809" y="211"/>
                      <a:pt x="802" y="212"/>
                    </a:cubicBezTo>
                    <a:lnTo>
                      <a:pt x="802" y="212"/>
                    </a:lnTo>
                    <a:cubicBezTo>
                      <a:pt x="799" y="242"/>
                      <a:pt x="796" y="267"/>
                      <a:pt x="793" y="288"/>
                    </a:cubicBezTo>
                    <a:lnTo>
                      <a:pt x="793" y="288"/>
                    </a:lnTo>
                    <a:cubicBezTo>
                      <a:pt x="835" y="245"/>
                      <a:pt x="866" y="210"/>
                      <a:pt x="821" y="210"/>
                    </a:cubicBezTo>
                    <a:close/>
                    <a:moveTo>
                      <a:pt x="767" y="55"/>
                    </a:moveTo>
                    <a:cubicBezTo>
                      <a:pt x="767" y="122"/>
                      <a:pt x="767" y="175"/>
                      <a:pt x="767" y="218"/>
                    </a:cubicBezTo>
                    <a:lnTo>
                      <a:pt x="767" y="218"/>
                    </a:lnTo>
                    <a:cubicBezTo>
                      <a:pt x="767" y="218"/>
                      <a:pt x="767" y="218"/>
                      <a:pt x="767" y="218"/>
                    </a:cubicBezTo>
                    <a:lnTo>
                      <a:pt x="767" y="218"/>
                    </a:lnTo>
                    <a:lnTo>
                      <a:pt x="767" y="314"/>
                    </a:lnTo>
                    <a:lnTo>
                      <a:pt x="767" y="314"/>
                    </a:lnTo>
                    <a:cubicBezTo>
                      <a:pt x="775" y="306"/>
                      <a:pt x="783" y="298"/>
                      <a:pt x="791" y="290"/>
                    </a:cubicBezTo>
                    <a:lnTo>
                      <a:pt x="791" y="290"/>
                    </a:lnTo>
                    <a:lnTo>
                      <a:pt x="786" y="337"/>
                    </a:lnTo>
                    <a:lnTo>
                      <a:pt x="786" y="337"/>
                    </a:lnTo>
                    <a:cubicBezTo>
                      <a:pt x="788" y="324"/>
                      <a:pt x="791" y="308"/>
                      <a:pt x="793" y="288"/>
                    </a:cubicBezTo>
                    <a:lnTo>
                      <a:pt x="793" y="288"/>
                    </a:lnTo>
                    <a:cubicBezTo>
                      <a:pt x="793" y="288"/>
                      <a:pt x="792" y="289"/>
                      <a:pt x="791" y="290"/>
                    </a:cubicBezTo>
                    <a:lnTo>
                      <a:pt x="791" y="290"/>
                    </a:lnTo>
                    <a:lnTo>
                      <a:pt x="799" y="212"/>
                    </a:lnTo>
                    <a:lnTo>
                      <a:pt x="799" y="212"/>
                    </a:lnTo>
                    <a:cubicBezTo>
                      <a:pt x="790" y="213"/>
                      <a:pt x="780" y="216"/>
                      <a:pt x="767" y="218"/>
                    </a:cubicBezTo>
                    <a:lnTo>
                      <a:pt x="767" y="218"/>
                    </a:lnTo>
                    <a:lnTo>
                      <a:pt x="767" y="55"/>
                    </a:lnTo>
                    <a:close/>
                    <a:moveTo>
                      <a:pt x="762" y="438"/>
                    </a:moveTo>
                    <a:cubicBezTo>
                      <a:pt x="762" y="438"/>
                      <a:pt x="762" y="438"/>
                      <a:pt x="762" y="438"/>
                    </a:cubicBezTo>
                    <a:lnTo>
                      <a:pt x="762" y="438"/>
                    </a:lnTo>
                    <a:cubicBezTo>
                      <a:pt x="762" y="441"/>
                      <a:pt x="761" y="444"/>
                      <a:pt x="761" y="447"/>
                    </a:cubicBezTo>
                    <a:lnTo>
                      <a:pt x="761" y="447"/>
                    </a:lnTo>
                    <a:cubicBezTo>
                      <a:pt x="761" y="444"/>
                      <a:pt x="762" y="441"/>
                      <a:pt x="762" y="438"/>
                    </a:cubicBezTo>
                    <a:close/>
                    <a:moveTo>
                      <a:pt x="786" y="337"/>
                    </a:moveTo>
                    <a:lnTo>
                      <a:pt x="786" y="337"/>
                    </a:lnTo>
                    <a:cubicBezTo>
                      <a:pt x="771" y="430"/>
                      <a:pt x="768" y="373"/>
                      <a:pt x="767" y="518"/>
                    </a:cubicBezTo>
                    <a:lnTo>
                      <a:pt x="767" y="518"/>
                    </a:lnTo>
                    <a:lnTo>
                      <a:pt x="786" y="337"/>
                    </a:lnTo>
                    <a:close/>
                    <a:moveTo>
                      <a:pt x="55" y="548"/>
                    </a:moveTo>
                    <a:lnTo>
                      <a:pt x="55" y="548"/>
                    </a:lnTo>
                    <a:cubicBezTo>
                      <a:pt x="55" y="548"/>
                      <a:pt x="55" y="548"/>
                      <a:pt x="55" y="548"/>
                    </a:cubicBezTo>
                    <a:lnTo>
                      <a:pt x="55" y="548"/>
                    </a:lnTo>
                    <a:cubicBezTo>
                      <a:pt x="55" y="548"/>
                      <a:pt x="56" y="548"/>
                      <a:pt x="56" y="548"/>
                    </a:cubicBezTo>
                    <a:lnTo>
                      <a:pt x="56" y="548"/>
                    </a:lnTo>
                    <a:cubicBezTo>
                      <a:pt x="55" y="548"/>
                      <a:pt x="55" y="548"/>
                      <a:pt x="55" y="548"/>
                    </a:cubicBezTo>
                    <a:close/>
                    <a:moveTo>
                      <a:pt x="161" y="639"/>
                    </a:moveTo>
                    <a:lnTo>
                      <a:pt x="161" y="639"/>
                    </a:lnTo>
                    <a:cubicBezTo>
                      <a:pt x="164" y="643"/>
                      <a:pt x="168" y="646"/>
                      <a:pt x="171" y="648"/>
                    </a:cubicBezTo>
                    <a:lnTo>
                      <a:pt x="171" y="648"/>
                    </a:lnTo>
                    <a:cubicBezTo>
                      <a:pt x="183" y="659"/>
                      <a:pt x="194" y="670"/>
                      <a:pt x="207" y="681"/>
                    </a:cubicBezTo>
                    <a:lnTo>
                      <a:pt x="207" y="681"/>
                    </a:lnTo>
                    <a:cubicBezTo>
                      <a:pt x="192" y="668"/>
                      <a:pt x="177" y="655"/>
                      <a:pt x="163" y="643"/>
                    </a:cubicBezTo>
                    <a:lnTo>
                      <a:pt x="163" y="643"/>
                    </a:lnTo>
                    <a:cubicBezTo>
                      <a:pt x="163" y="642"/>
                      <a:pt x="162" y="640"/>
                      <a:pt x="161" y="639"/>
                    </a:cubicBezTo>
                    <a:close/>
                    <a:moveTo>
                      <a:pt x="55" y="493"/>
                    </a:moveTo>
                    <a:lnTo>
                      <a:pt x="235" y="696"/>
                    </a:lnTo>
                    <a:lnTo>
                      <a:pt x="235" y="696"/>
                    </a:lnTo>
                    <a:cubicBezTo>
                      <a:pt x="222" y="686"/>
                      <a:pt x="210" y="677"/>
                      <a:pt x="199" y="668"/>
                    </a:cubicBezTo>
                    <a:lnTo>
                      <a:pt x="199" y="668"/>
                    </a:lnTo>
                    <a:cubicBezTo>
                      <a:pt x="184" y="655"/>
                      <a:pt x="168" y="642"/>
                      <a:pt x="152" y="629"/>
                    </a:cubicBezTo>
                    <a:lnTo>
                      <a:pt x="152" y="629"/>
                    </a:lnTo>
                    <a:cubicBezTo>
                      <a:pt x="154" y="631"/>
                      <a:pt x="156" y="633"/>
                      <a:pt x="157" y="635"/>
                    </a:cubicBezTo>
                    <a:lnTo>
                      <a:pt x="157" y="635"/>
                    </a:lnTo>
                    <a:cubicBezTo>
                      <a:pt x="155" y="634"/>
                      <a:pt x="153" y="632"/>
                      <a:pt x="152" y="631"/>
                    </a:cubicBezTo>
                    <a:lnTo>
                      <a:pt x="152" y="631"/>
                    </a:lnTo>
                    <a:cubicBezTo>
                      <a:pt x="154" y="633"/>
                      <a:pt x="157" y="635"/>
                      <a:pt x="160" y="638"/>
                    </a:cubicBezTo>
                    <a:lnTo>
                      <a:pt x="160" y="638"/>
                    </a:lnTo>
                    <a:cubicBezTo>
                      <a:pt x="160" y="638"/>
                      <a:pt x="160" y="639"/>
                      <a:pt x="161" y="639"/>
                    </a:cubicBezTo>
                    <a:lnTo>
                      <a:pt x="161" y="639"/>
                    </a:lnTo>
                    <a:cubicBezTo>
                      <a:pt x="155" y="634"/>
                      <a:pt x="148" y="628"/>
                      <a:pt x="142" y="623"/>
                    </a:cubicBezTo>
                    <a:lnTo>
                      <a:pt x="142" y="623"/>
                    </a:lnTo>
                    <a:cubicBezTo>
                      <a:pt x="145" y="625"/>
                      <a:pt x="148" y="628"/>
                      <a:pt x="152" y="631"/>
                    </a:cubicBezTo>
                    <a:lnTo>
                      <a:pt x="152" y="631"/>
                    </a:lnTo>
                    <a:cubicBezTo>
                      <a:pt x="142" y="622"/>
                      <a:pt x="133" y="614"/>
                      <a:pt x="124" y="606"/>
                    </a:cubicBezTo>
                    <a:lnTo>
                      <a:pt x="124" y="606"/>
                    </a:lnTo>
                    <a:cubicBezTo>
                      <a:pt x="133" y="613"/>
                      <a:pt x="143" y="621"/>
                      <a:pt x="152" y="629"/>
                    </a:cubicBezTo>
                    <a:lnTo>
                      <a:pt x="152" y="629"/>
                    </a:lnTo>
                    <a:cubicBezTo>
                      <a:pt x="116" y="584"/>
                      <a:pt x="73" y="530"/>
                      <a:pt x="55" y="493"/>
                    </a:cubicBezTo>
                    <a:close/>
                    <a:moveTo>
                      <a:pt x="761" y="447"/>
                    </a:moveTo>
                    <a:cubicBezTo>
                      <a:pt x="758" y="507"/>
                      <a:pt x="752" y="580"/>
                      <a:pt x="743" y="712"/>
                    </a:cubicBezTo>
                    <a:lnTo>
                      <a:pt x="743" y="712"/>
                    </a:lnTo>
                    <a:cubicBezTo>
                      <a:pt x="741" y="698"/>
                      <a:pt x="745" y="635"/>
                      <a:pt x="761" y="447"/>
                    </a:cubicBezTo>
                    <a:close/>
                    <a:moveTo>
                      <a:pt x="207" y="681"/>
                    </a:moveTo>
                    <a:lnTo>
                      <a:pt x="207" y="681"/>
                    </a:lnTo>
                    <a:cubicBezTo>
                      <a:pt x="229" y="701"/>
                      <a:pt x="251" y="721"/>
                      <a:pt x="268" y="737"/>
                    </a:cubicBezTo>
                    <a:lnTo>
                      <a:pt x="268" y="737"/>
                    </a:lnTo>
                    <a:cubicBezTo>
                      <a:pt x="268" y="737"/>
                      <a:pt x="268" y="737"/>
                      <a:pt x="268" y="737"/>
                    </a:cubicBezTo>
                    <a:lnTo>
                      <a:pt x="268" y="737"/>
                    </a:lnTo>
                    <a:cubicBezTo>
                      <a:pt x="247" y="718"/>
                      <a:pt x="226" y="699"/>
                      <a:pt x="207" y="681"/>
                    </a:cubicBezTo>
                    <a:close/>
                    <a:moveTo>
                      <a:pt x="272" y="754"/>
                    </a:moveTo>
                    <a:lnTo>
                      <a:pt x="272" y="754"/>
                    </a:lnTo>
                    <a:cubicBezTo>
                      <a:pt x="273" y="754"/>
                      <a:pt x="273" y="754"/>
                      <a:pt x="273" y="754"/>
                    </a:cubicBezTo>
                    <a:lnTo>
                      <a:pt x="273" y="754"/>
                    </a:lnTo>
                    <a:cubicBezTo>
                      <a:pt x="273" y="754"/>
                      <a:pt x="273" y="754"/>
                      <a:pt x="273" y="754"/>
                    </a:cubicBezTo>
                    <a:lnTo>
                      <a:pt x="273" y="754"/>
                    </a:lnTo>
                    <a:cubicBezTo>
                      <a:pt x="273" y="754"/>
                      <a:pt x="273" y="754"/>
                      <a:pt x="272" y="754"/>
                    </a:cubicBezTo>
                    <a:close/>
                    <a:moveTo>
                      <a:pt x="273" y="754"/>
                    </a:moveTo>
                    <a:cubicBezTo>
                      <a:pt x="280" y="760"/>
                      <a:pt x="286" y="764"/>
                      <a:pt x="290" y="767"/>
                    </a:cubicBezTo>
                    <a:lnTo>
                      <a:pt x="290" y="767"/>
                    </a:lnTo>
                    <a:cubicBezTo>
                      <a:pt x="281" y="759"/>
                      <a:pt x="275" y="755"/>
                      <a:pt x="273" y="754"/>
                    </a:cubicBezTo>
                    <a:close/>
                    <a:moveTo>
                      <a:pt x="97" y="589"/>
                    </a:moveTo>
                    <a:cubicBezTo>
                      <a:pt x="132" y="624"/>
                      <a:pt x="169" y="660"/>
                      <a:pt x="210" y="698"/>
                    </a:cubicBezTo>
                    <a:lnTo>
                      <a:pt x="210" y="698"/>
                    </a:lnTo>
                    <a:cubicBezTo>
                      <a:pt x="205" y="693"/>
                      <a:pt x="198" y="684"/>
                      <a:pt x="188" y="672"/>
                    </a:cubicBezTo>
                    <a:lnTo>
                      <a:pt x="188" y="672"/>
                    </a:lnTo>
                    <a:cubicBezTo>
                      <a:pt x="233" y="711"/>
                      <a:pt x="265" y="738"/>
                      <a:pt x="268" y="738"/>
                    </a:cubicBezTo>
                    <a:cubicBezTo>
                      <a:pt x="268" y="738"/>
                      <a:pt x="268" y="737"/>
                      <a:pt x="268" y="737"/>
                    </a:cubicBezTo>
                    <a:lnTo>
                      <a:pt x="268" y="737"/>
                    </a:lnTo>
                    <a:cubicBezTo>
                      <a:pt x="268" y="737"/>
                      <a:pt x="268" y="737"/>
                      <a:pt x="268" y="737"/>
                    </a:cubicBezTo>
                    <a:lnTo>
                      <a:pt x="268" y="737"/>
                    </a:lnTo>
                    <a:cubicBezTo>
                      <a:pt x="291" y="759"/>
                      <a:pt x="306" y="774"/>
                      <a:pt x="303" y="774"/>
                    </a:cubicBezTo>
                    <a:cubicBezTo>
                      <a:pt x="302" y="774"/>
                      <a:pt x="297" y="772"/>
                      <a:pt x="290" y="767"/>
                    </a:cubicBezTo>
                    <a:lnTo>
                      <a:pt x="290" y="767"/>
                    </a:lnTo>
                    <a:cubicBezTo>
                      <a:pt x="292" y="768"/>
                      <a:pt x="294" y="770"/>
                      <a:pt x="296" y="772"/>
                    </a:cubicBezTo>
                    <a:lnTo>
                      <a:pt x="296" y="772"/>
                    </a:lnTo>
                    <a:cubicBezTo>
                      <a:pt x="288" y="766"/>
                      <a:pt x="280" y="760"/>
                      <a:pt x="273" y="754"/>
                    </a:cubicBezTo>
                    <a:lnTo>
                      <a:pt x="273" y="754"/>
                    </a:lnTo>
                    <a:cubicBezTo>
                      <a:pt x="273" y="754"/>
                      <a:pt x="273" y="754"/>
                      <a:pt x="273" y="754"/>
                    </a:cubicBezTo>
                    <a:lnTo>
                      <a:pt x="273" y="754"/>
                    </a:lnTo>
                    <a:cubicBezTo>
                      <a:pt x="272" y="754"/>
                      <a:pt x="272" y="755"/>
                      <a:pt x="274" y="758"/>
                    </a:cubicBezTo>
                    <a:lnTo>
                      <a:pt x="274" y="758"/>
                    </a:lnTo>
                    <a:cubicBezTo>
                      <a:pt x="267" y="752"/>
                      <a:pt x="261" y="746"/>
                      <a:pt x="255" y="740"/>
                    </a:cubicBezTo>
                    <a:lnTo>
                      <a:pt x="255" y="740"/>
                    </a:lnTo>
                    <a:cubicBezTo>
                      <a:pt x="261" y="745"/>
                      <a:pt x="267" y="750"/>
                      <a:pt x="272" y="754"/>
                    </a:cubicBezTo>
                    <a:lnTo>
                      <a:pt x="272" y="754"/>
                    </a:lnTo>
                    <a:cubicBezTo>
                      <a:pt x="266" y="749"/>
                      <a:pt x="260" y="744"/>
                      <a:pt x="254" y="740"/>
                    </a:cubicBezTo>
                    <a:lnTo>
                      <a:pt x="254" y="740"/>
                    </a:lnTo>
                    <a:cubicBezTo>
                      <a:pt x="254" y="740"/>
                      <a:pt x="255" y="740"/>
                      <a:pt x="255" y="740"/>
                    </a:cubicBezTo>
                    <a:lnTo>
                      <a:pt x="255" y="740"/>
                    </a:lnTo>
                    <a:cubicBezTo>
                      <a:pt x="245" y="733"/>
                      <a:pt x="233" y="723"/>
                      <a:pt x="219" y="712"/>
                    </a:cubicBezTo>
                    <a:lnTo>
                      <a:pt x="219" y="712"/>
                    </a:lnTo>
                    <a:cubicBezTo>
                      <a:pt x="220" y="713"/>
                      <a:pt x="234" y="724"/>
                      <a:pt x="254" y="740"/>
                    </a:cubicBezTo>
                    <a:lnTo>
                      <a:pt x="254" y="740"/>
                    </a:lnTo>
                    <a:cubicBezTo>
                      <a:pt x="239" y="725"/>
                      <a:pt x="224" y="712"/>
                      <a:pt x="210" y="698"/>
                    </a:cubicBezTo>
                    <a:lnTo>
                      <a:pt x="210" y="698"/>
                    </a:lnTo>
                    <a:cubicBezTo>
                      <a:pt x="213" y="702"/>
                      <a:pt x="214" y="704"/>
                      <a:pt x="214" y="704"/>
                    </a:cubicBezTo>
                    <a:cubicBezTo>
                      <a:pt x="212" y="704"/>
                      <a:pt x="183" y="676"/>
                      <a:pt x="107" y="600"/>
                    </a:cubicBezTo>
                    <a:lnTo>
                      <a:pt x="107" y="600"/>
                    </a:lnTo>
                    <a:cubicBezTo>
                      <a:pt x="102" y="595"/>
                      <a:pt x="99" y="592"/>
                      <a:pt x="97" y="589"/>
                    </a:cubicBezTo>
                    <a:close/>
                    <a:moveTo>
                      <a:pt x="290" y="757"/>
                    </a:moveTo>
                    <a:cubicBezTo>
                      <a:pt x="307" y="773"/>
                      <a:pt x="325" y="790"/>
                      <a:pt x="343" y="806"/>
                    </a:cubicBezTo>
                    <a:lnTo>
                      <a:pt x="343" y="806"/>
                    </a:lnTo>
                    <a:cubicBezTo>
                      <a:pt x="335" y="801"/>
                      <a:pt x="326" y="794"/>
                      <a:pt x="316" y="787"/>
                    </a:cubicBezTo>
                    <a:lnTo>
                      <a:pt x="316" y="787"/>
                    </a:lnTo>
                    <a:lnTo>
                      <a:pt x="329" y="801"/>
                    </a:lnTo>
                    <a:lnTo>
                      <a:pt x="329" y="801"/>
                    </a:lnTo>
                    <a:cubicBezTo>
                      <a:pt x="316" y="790"/>
                      <a:pt x="305" y="780"/>
                      <a:pt x="296" y="772"/>
                    </a:cubicBezTo>
                    <a:lnTo>
                      <a:pt x="296" y="772"/>
                    </a:lnTo>
                    <a:cubicBezTo>
                      <a:pt x="303" y="777"/>
                      <a:pt x="310" y="782"/>
                      <a:pt x="316" y="787"/>
                    </a:cubicBezTo>
                    <a:lnTo>
                      <a:pt x="316" y="787"/>
                    </a:lnTo>
                    <a:lnTo>
                      <a:pt x="290" y="757"/>
                    </a:lnTo>
                    <a:close/>
                    <a:moveTo>
                      <a:pt x="747" y="711"/>
                    </a:moveTo>
                    <a:lnTo>
                      <a:pt x="737" y="806"/>
                    </a:lnTo>
                    <a:lnTo>
                      <a:pt x="737" y="806"/>
                    </a:lnTo>
                    <a:cubicBezTo>
                      <a:pt x="739" y="772"/>
                      <a:pt x="741" y="740"/>
                      <a:pt x="743" y="712"/>
                    </a:cubicBezTo>
                    <a:lnTo>
                      <a:pt x="743" y="712"/>
                    </a:lnTo>
                    <a:cubicBezTo>
                      <a:pt x="744" y="714"/>
                      <a:pt x="744" y="714"/>
                      <a:pt x="745" y="714"/>
                    </a:cubicBezTo>
                    <a:cubicBezTo>
                      <a:pt x="745" y="714"/>
                      <a:pt x="746" y="713"/>
                      <a:pt x="747" y="711"/>
                    </a:cubicBezTo>
                    <a:close/>
                    <a:moveTo>
                      <a:pt x="235" y="696"/>
                    </a:moveTo>
                    <a:cubicBezTo>
                      <a:pt x="262" y="717"/>
                      <a:pt x="293" y="740"/>
                      <a:pt x="329" y="767"/>
                    </a:cubicBezTo>
                    <a:cubicBezTo>
                      <a:pt x="346" y="784"/>
                      <a:pt x="358" y="797"/>
                      <a:pt x="367" y="807"/>
                    </a:cubicBezTo>
                    <a:lnTo>
                      <a:pt x="367" y="807"/>
                    </a:lnTo>
                    <a:cubicBezTo>
                      <a:pt x="325" y="772"/>
                      <a:pt x="283" y="738"/>
                      <a:pt x="242" y="703"/>
                    </a:cubicBezTo>
                    <a:lnTo>
                      <a:pt x="242" y="703"/>
                    </a:lnTo>
                    <a:lnTo>
                      <a:pt x="235" y="696"/>
                    </a:lnTo>
                    <a:close/>
                    <a:moveTo>
                      <a:pt x="737" y="806"/>
                    </a:moveTo>
                    <a:cubicBezTo>
                      <a:pt x="736" y="813"/>
                      <a:pt x="736" y="820"/>
                      <a:pt x="736" y="827"/>
                    </a:cubicBezTo>
                    <a:lnTo>
                      <a:pt x="736" y="827"/>
                    </a:lnTo>
                    <a:cubicBezTo>
                      <a:pt x="736" y="827"/>
                      <a:pt x="736" y="827"/>
                      <a:pt x="736" y="827"/>
                    </a:cubicBezTo>
                    <a:lnTo>
                      <a:pt x="736" y="827"/>
                    </a:lnTo>
                    <a:cubicBezTo>
                      <a:pt x="736" y="823"/>
                      <a:pt x="736" y="820"/>
                      <a:pt x="736" y="816"/>
                    </a:cubicBezTo>
                    <a:lnTo>
                      <a:pt x="736" y="816"/>
                    </a:lnTo>
                    <a:lnTo>
                      <a:pt x="737" y="806"/>
                    </a:lnTo>
                    <a:close/>
                    <a:moveTo>
                      <a:pt x="322" y="812"/>
                    </a:moveTo>
                    <a:lnTo>
                      <a:pt x="322" y="812"/>
                    </a:lnTo>
                    <a:cubicBezTo>
                      <a:pt x="327" y="817"/>
                      <a:pt x="332" y="822"/>
                      <a:pt x="337" y="828"/>
                    </a:cubicBezTo>
                    <a:lnTo>
                      <a:pt x="337" y="828"/>
                    </a:lnTo>
                    <a:lnTo>
                      <a:pt x="329" y="822"/>
                    </a:lnTo>
                    <a:lnTo>
                      <a:pt x="329" y="822"/>
                    </a:lnTo>
                    <a:cubicBezTo>
                      <a:pt x="332" y="824"/>
                      <a:pt x="335" y="826"/>
                      <a:pt x="338" y="829"/>
                    </a:cubicBezTo>
                    <a:lnTo>
                      <a:pt x="338" y="829"/>
                    </a:lnTo>
                    <a:cubicBezTo>
                      <a:pt x="338" y="828"/>
                      <a:pt x="337" y="828"/>
                      <a:pt x="337" y="828"/>
                    </a:cubicBezTo>
                    <a:lnTo>
                      <a:pt x="337" y="828"/>
                    </a:lnTo>
                    <a:lnTo>
                      <a:pt x="350" y="837"/>
                    </a:lnTo>
                    <a:lnTo>
                      <a:pt x="350" y="837"/>
                    </a:lnTo>
                    <a:cubicBezTo>
                      <a:pt x="340" y="828"/>
                      <a:pt x="331" y="820"/>
                      <a:pt x="322" y="812"/>
                    </a:cubicBezTo>
                    <a:close/>
                    <a:moveTo>
                      <a:pt x="728" y="892"/>
                    </a:moveTo>
                    <a:lnTo>
                      <a:pt x="726" y="914"/>
                    </a:lnTo>
                    <a:lnTo>
                      <a:pt x="726" y="914"/>
                    </a:lnTo>
                    <a:cubicBezTo>
                      <a:pt x="726" y="916"/>
                      <a:pt x="726" y="919"/>
                      <a:pt x="726" y="922"/>
                    </a:cubicBezTo>
                    <a:lnTo>
                      <a:pt x="726" y="922"/>
                    </a:lnTo>
                    <a:cubicBezTo>
                      <a:pt x="727" y="912"/>
                      <a:pt x="727" y="902"/>
                      <a:pt x="728" y="892"/>
                    </a:cubicBezTo>
                    <a:close/>
                    <a:moveTo>
                      <a:pt x="343" y="806"/>
                    </a:moveTo>
                    <a:cubicBezTo>
                      <a:pt x="361" y="819"/>
                      <a:pt x="376" y="828"/>
                      <a:pt x="380" y="828"/>
                    </a:cubicBezTo>
                    <a:cubicBezTo>
                      <a:pt x="380" y="828"/>
                      <a:pt x="381" y="828"/>
                      <a:pt x="381" y="828"/>
                    </a:cubicBezTo>
                    <a:lnTo>
                      <a:pt x="381" y="828"/>
                    </a:lnTo>
                    <a:cubicBezTo>
                      <a:pt x="403" y="847"/>
                      <a:pt x="504" y="932"/>
                      <a:pt x="595" y="1012"/>
                    </a:cubicBezTo>
                    <a:lnTo>
                      <a:pt x="595" y="1012"/>
                    </a:lnTo>
                    <a:lnTo>
                      <a:pt x="461" y="916"/>
                    </a:lnTo>
                    <a:lnTo>
                      <a:pt x="461" y="916"/>
                    </a:lnTo>
                    <a:cubicBezTo>
                      <a:pt x="470" y="925"/>
                      <a:pt x="479" y="933"/>
                      <a:pt x="488" y="941"/>
                    </a:cubicBezTo>
                    <a:lnTo>
                      <a:pt x="488" y="941"/>
                    </a:lnTo>
                    <a:cubicBezTo>
                      <a:pt x="466" y="925"/>
                      <a:pt x="446" y="910"/>
                      <a:pt x="426" y="895"/>
                    </a:cubicBezTo>
                    <a:lnTo>
                      <a:pt x="426" y="895"/>
                    </a:lnTo>
                    <a:cubicBezTo>
                      <a:pt x="422" y="891"/>
                      <a:pt x="418" y="887"/>
                      <a:pt x="414" y="883"/>
                    </a:cubicBezTo>
                    <a:lnTo>
                      <a:pt x="414" y="883"/>
                    </a:lnTo>
                    <a:lnTo>
                      <a:pt x="461" y="916"/>
                    </a:lnTo>
                    <a:lnTo>
                      <a:pt x="461" y="916"/>
                    </a:lnTo>
                    <a:cubicBezTo>
                      <a:pt x="421" y="879"/>
                      <a:pt x="381" y="842"/>
                      <a:pt x="343" y="806"/>
                    </a:cubicBezTo>
                    <a:close/>
                    <a:moveTo>
                      <a:pt x="367" y="807"/>
                    </a:moveTo>
                    <a:lnTo>
                      <a:pt x="367" y="807"/>
                    </a:lnTo>
                    <a:cubicBezTo>
                      <a:pt x="479" y="899"/>
                      <a:pt x="594" y="993"/>
                      <a:pt x="718" y="1090"/>
                    </a:cubicBezTo>
                    <a:lnTo>
                      <a:pt x="718" y="1090"/>
                    </a:lnTo>
                    <a:cubicBezTo>
                      <a:pt x="717" y="1097"/>
                      <a:pt x="717" y="1103"/>
                      <a:pt x="717" y="1109"/>
                    </a:cubicBezTo>
                    <a:lnTo>
                      <a:pt x="717" y="1109"/>
                    </a:lnTo>
                    <a:cubicBezTo>
                      <a:pt x="717" y="1111"/>
                      <a:pt x="716" y="1112"/>
                      <a:pt x="716" y="1114"/>
                    </a:cubicBezTo>
                    <a:lnTo>
                      <a:pt x="716" y="1114"/>
                    </a:lnTo>
                    <a:cubicBezTo>
                      <a:pt x="700" y="1101"/>
                      <a:pt x="684" y="1089"/>
                      <a:pt x="668" y="1077"/>
                    </a:cubicBezTo>
                    <a:lnTo>
                      <a:pt x="668" y="1077"/>
                    </a:lnTo>
                    <a:cubicBezTo>
                      <a:pt x="686" y="1093"/>
                      <a:pt x="702" y="1108"/>
                      <a:pt x="715" y="1122"/>
                    </a:cubicBezTo>
                    <a:lnTo>
                      <a:pt x="715" y="1122"/>
                    </a:lnTo>
                    <a:cubicBezTo>
                      <a:pt x="714" y="1131"/>
                      <a:pt x="713" y="1140"/>
                      <a:pt x="712" y="1150"/>
                    </a:cubicBezTo>
                    <a:lnTo>
                      <a:pt x="712" y="1150"/>
                    </a:lnTo>
                    <a:lnTo>
                      <a:pt x="712" y="1150"/>
                    </a:lnTo>
                    <a:cubicBezTo>
                      <a:pt x="712" y="1152"/>
                      <a:pt x="712" y="1153"/>
                      <a:pt x="712" y="1154"/>
                    </a:cubicBezTo>
                    <a:lnTo>
                      <a:pt x="712" y="1154"/>
                    </a:lnTo>
                    <a:cubicBezTo>
                      <a:pt x="678" y="1121"/>
                      <a:pt x="643" y="1088"/>
                      <a:pt x="608" y="1055"/>
                    </a:cubicBezTo>
                    <a:lnTo>
                      <a:pt x="608" y="1055"/>
                    </a:lnTo>
                    <a:cubicBezTo>
                      <a:pt x="624" y="1068"/>
                      <a:pt x="640" y="1081"/>
                      <a:pt x="657" y="1096"/>
                    </a:cubicBezTo>
                    <a:cubicBezTo>
                      <a:pt x="635" y="1077"/>
                      <a:pt x="614" y="1058"/>
                      <a:pt x="594" y="1041"/>
                    </a:cubicBezTo>
                    <a:lnTo>
                      <a:pt x="594" y="1041"/>
                    </a:lnTo>
                    <a:cubicBezTo>
                      <a:pt x="599" y="1045"/>
                      <a:pt x="604" y="1050"/>
                      <a:pt x="608" y="1055"/>
                    </a:cubicBezTo>
                    <a:lnTo>
                      <a:pt x="608" y="1055"/>
                    </a:lnTo>
                    <a:cubicBezTo>
                      <a:pt x="549" y="1006"/>
                      <a:pt x="503" y="967"/>
                      <a:pt x="465" y="935"/>
                    </a:cubicBezTo>
                    <a:lnTo>
                      <a:pt x="465" y="935"/>
                    </a:lnTo>
                    <a:cubicBezTo>
                      <a:pt x="453" y="922"/>
                      <a:pt x="440" y="909"/>
                      <a:pt x="427" y="895"/>
                    </a:cubicBezTo>
                    <a:lnTo>
                      <a:pt x="427" y="895"/>
                    </a:lnTo>
                    <a:cubicBezTo>
                      <a:pt x="475" y="938"/>
                      <a:pt x="530" y="986"/>
                      <a:pt x="594" y="1041"/>
                    </a:cubicBezTo>
                    <a:lnTo>
                      <a:pt x="594" y="1041"/>
                    </a:lnTo>
                    <a:cubicBezTo>
                      <a:pt x="558" y="1007"/>
                      <a:pt x="523" y="974"/>
                      <a:pt x="488" y="941"/>
                    </a:cubicBezTo>
                    <a:lnTo>
                      <a:pt x="488" y="941"/>
                    </a:lnTo>
                    <a:cubicBezTo>
                      <a:pt x="543" y="983"/>
                      <a:pt x="604" y="1029"/>
                      <a:pt x="668" y="1077"/>
                    </a:cubicBezTo>
                    <a:lnTo>
                      <a:pt x="668" y="1077"/>
                    </a:lnTo>
                    <a:cubicBezTo>
                      <a:pt x="646" y="1057"/>
                      <a:pt x="621" y="1035"/>
                      <a:pt x="595" y="1012"/>
                    </a:cubicBezTo>
                    <a:lnTo>
                      <a:pt x="595" y="1012"/>
                    </a:lnTo>
                    <a:lnTo>
                      <a:pt x="712" y="1096"/>
                    </a:lnTo>
                    <a:cubicBezTo>
                      <a:pt x="494" y="918"/>
                      <a:pt x="402" y="843"/>
                      <a:pt x="381" y="827"/>
                    </a:cubicBezTo>
                    <a:lnTo>
                      <a:pt x="381" y="827"/>
                    </a:lnTo>
                    <a:cubicBezTo>
                      <a:pt x="381" y="827"/>
                      <a:pt x="381" y="827"/>
                      <a:pt x="381" y="828"/>
                    </a:cubicBezTo>
                    <a:lnTo>
                      <a:pt x="381" y="828"/>
                    </a:lnTo>
                    <a:cubicBezTo>
                      <a:pt x="378" y="825"/>
                      <a:pt x="377" y="824"/>
                      <a:pt x="377" y="824"/>
                    </a:cubicBezTo>
                    <a:lnTo>
                      <a:pt x="377" y="824"/>
                    </a:lnTo>
                    <a:cubicBezTo>
                      <a:pt x="377" y="824"/>
                      <a:pt x="378" y="825"/>
                      <a:pt x="381" y="827"/>
                    </a:cubicBezTo>
                    <a:lnTo>
                      <a:pt x="381" y="827"/>
                    </a:lnTo>
                    <a:cubicBezTo>
                      <a:pt x="382" y="825"/>
                      <a:pt x="377" y="818"/>
                      <a:pt x="367" y="807"/>
                    </a:cubicBezTo>
                    <a:close/>
                    <a:moveTo>
                      <a:pt x="723" y="1129"/>
                    </a:moveTo>
                    <a:lnTo>
                      <a:pt x="723" y="1129"/>
                    </a:lnTo>
                    <a:cubicBezTo>
                      <a:pt x="723" y="1138"/>
                      <a:pt x="722" y="1147"/>
                      <a:pt x="722" y="1156"/>
                    </a:cubicBezTo>
                    <a:lnTo>
                      <a:pt x="722" y="1156"/>
                    </a:lnTo>
                    <a:cubicBezTo>
                      <a:pt x="739" y="1166"/>
                      <a:pt x="749" y="1170"/>
                      <a:pt x="753" y="1170"/>
                    </a:cubicBezTo>
                    <a:cubicBezTo>
                      <a:pt x="761" y="1170"/>
                      <a:pt x="748" y="1154"/>
                      <a:pt x="723" y="1129"/>
                    </a:cubicBezTo>
                    <a:close/>
                    <a:moveTo>
                      <a:pt x="721" y="1157"/>
                    </a:moveTo>
                    <a:cubicBezTo>
                      <a:pt x="721" y="1159"/>
                      <a:pt x="721" y="1161"/>
                      <a:pt x="721" y="1162"/>
                    </a:cubicBezTo>
                    <a:lnTo>
                      <a:pt x="721" y="1162"/>
                    </a:lnTo>
                    <a:cubicBezTo>
                      <a:pt x="735" y="1176"/>
                      <a:pt x="749" y="1189"/>
                      <a:pt x="763" y="1203"/>
                    </a:cubicBezTo>
                    <a:lnTo>
                      <a:pt x="763" y="1203"/>
                    </a:lnTo>
                    <a:cubicBezTo>
                      <a:pt x="763" y="1198"/>
                      <a:pt x="763" y="1194"/>
                      <a:pt x="764" y="1189"/>
                    </a:cubicBezTo>
                    <a:lnTo>
                      <a:pt x="764" y="1189"/>
                    </a:lnTo>
                    <a:lnTo>
                      <a:pt x="721" y="1157"/>
                    </a:lnTo>
                    <a:close/>
                    <a:moveTo>
                      <a:pt x="763" y="1203"/>
                    </a:moveTo>
                    <a:cubicBezTo>
                      <a:pt x="762" y="1206"/>
                      <a:pt x="762" y="1209"/>
                      <a:pt x="762" y="1212"/>
                    </a:cubicBezTo>
                    <a:lnTo>
                      <a:pt x="762" y="1212"/>
                    </a:lnTo>
                    <a:cubicBezTo>
                      <a:pt x="762" y="1212"/>
                      <a:pt x="762" y="1212"/>
                      <a:pt x="762" y="1212"/>
                    </a:cubicBezTo>
                    <a:lnTo>
                      <a:pt x="762" y="1212"/>
                    </a:lnTo>
                    <a:lnTo>
                      <a:pt x="763" y="1203"/>
                    </a:lnTo>
                    <a:lnTo>
                      <a:pt x="763" y="1203"/>
                    </a:lnTo>
                    <a:cubicBezTo>
                      <a:pt x="763" y="1203"/>
                      <a:pt x="763" y="1203"/>
                      <a:pt x="763" y="1203"/>
                    </a:cubicBezTo>
                    <a:close/>
                    <a:moveTo>
                      <a:pt x="713" y="1206"/>
                    </a:moveTo>
                    <a:lnTo>
                      <a:pt x="718" y="1211"/>
                    </a:lnTo>
                    <a:lnTo>
                      <a:pt x="718" y="1211"/>
                    </a:lnTo>
                    <a:cubicBezTo>
                      <a:pt x="717" y="1224"/>
                      <a:pt x="716" y="1231"/>
                      <a:pt x="715" y="1231"/>
                    </a:cubicBezTo>
                    <a:cubicBezTo>
                      <a:pt x="714" y="1231"/>
                      <a:pt x="713" y="1224"/>
                      <a:pt x="713" y="1206"/>
                    </a:cubicBezTo>
                    <a:close/>
                    <a:moveTo>
                      <a:pt x="815" y="1253"/>
                    </a:moveTo>
                    <a:cubicBezTo>
                      <a:pt x="836" y="1274"/>
                      <a:pt x="857" y="1295"/>
                      <a:pt x="876" y="1315"/>
                    </a:cubicBezTo>
                    <a:cubicBezTo>
                      <a:pt x="856" y="1296"/>
                      <a:pt x="838" y="1280"/>
                      <a:pt x="820" y="1264"/>
                    </a:cubicBezTo>
                    <a:lnTo>
                      <a:pt x="820" y="1264"/>
                    </a:lnTo>
                    <a:cubicBezTo>
                      <a:pt x="819" y="1260"/>
                      <a:pt x="817" y="1257"/>
                      <a:pt x="815" y="1253"/>
                    </a:cubicBezTo>
                    <a:close/>
                    <a:moveTo>
                      <a:pt x="725" y="1096"/>
                    </a:moveTo>
                    <a:lnTo>
                      <a:pt x="725" y="1096"/>
                    </a:lnTo>
                    <a:cubicBezTo>
                      <a:pt x="724" y="1104"/>
                      <a:pt x="724" y="1112"/>
                      <a:pt x="724" y="1119"/>
                    </a:cubicBezTo>
                    <a:lnTo>
                      <a:pt x="724" y="1119"/>
                    </a:lnTo>
                    <a:cubicBezTo>
                      <a:pt x="738" y="1130"/>
                      <a:pt x="752" y="1141"/>
                      <a:pt x="767" y="1152"/>
                    </a:cubicBezTo>
                    <a:lnTo>
                      <a:pt x="767" y="1152"/>
                    </a:lnTo>
                    <a:cubicBezTo>
                      <a:pt x="767" y="1151"/>
                      <a:pt x="767" y="1151"/>
                      <a:pt x="767" y="1150"/>
                    </a:cubicBezTo>
                    <a:lnTo>
                      <a:pt x="767" y="1150"/>
                    </a:lnTo>
                    <a:lnTo>
                      <a:pt x="767" y="1152"/>
                    </a:lnTo>
                    <a:lnTo>
                      <a:pt x="767" y="1152"/>
                    </a:lnTo>
                    <a:cubicBezTo>
                      <a:pt x="767" y="1152"/>
                      <a:pt x="767" y="1152"/>
                      <a:pt x="767" y="1152"/>
                    </a:cubicBezTo>
                    <a:lnTo>
                      <a:pt x="767" y="1152"/>
                    </a:lnTo>
                    <a:cubicBezTo>
                      <a:pt x="766" y="1165"/>
                      <a:pt x="765" y="1177"/>
                      <a:pt x="764" y="1189"/>
                    </a:cubicBezTo>
                    <a:lnTo>
                      <a:pt x="764" y="1189"/>
                    </a:lnTo>
                    <a:lnTo>
                      <a:pt x="764" y="1189"/>
                    </a:lnTo>
                    <a:lnTo>
                      <a:pt x="764" y="1189"/>
                    </a:lnTo>
                    <a:lnTo>
                      <a:pt x="767" y="1152"/>
                    </a:lnTo>
                    <a:lnTo>
                      <a:pt x="767" y="1152"/>
                    </a:lnTo>
                    <a:cubicBezTo>
                      <a:pt x="912" y="1262"/>
                      <a:pt x="1063" y="1378"/>
                      <a:pt x="1190" y="1478"/>
                    </a:cubicBezTo>
                    <a:lnTo>
                      <a:pt x="1190" y="1478"/>
                    </a:lnTo>
                    <a:cubicBezTo>
                      <a:pt x="1194" y="1476"/>
                      <a:pt x="1191" y="1465"/>
                      <a:pt x="1150" y="1424"/>
                    </a:cubicBezTo>
                    <a:lnTo>
                      <a:pt x="931" y="1260"/>
                    </a:lnTo>
                    <a:cubicBezTo>
                      <a:pt x="918" y="1249"/>
                      <a:pt x="905" y="1238"/>
                      <a:pt x="894" y="1229"/>
                    </a:cubicBezTo>
                    <a:lnTo>
                      <a:pt x="894" y="1229"/>
                    </a:lnTo>
                    <a:cubicBezTo>
                      <a:pt x="975" y="1292"/>
                      <a:pt x="1061" y="1357"/>
                      <a:pt x="1150" y="1424"/>
                    </a:cubicBezTo>
                    <a:cubicBezTo>
                      <a:pt x="941" y="1249"/>
                      <a:pt x="775" y="1119"/>
                      <a:pt x="769" y="1119"/>
                    </a:cubicBezTo>
                    <a:lnTo>
                      <a:pt x="769" y="1119"/>
                    </a:lnTo>
                    <a:cubicBezTo>
                      <a:pt x="766" y="1119"/>
                      <a:pt x="802" y="1152"/>
                      <a:pt x="894" y="1229"/>
                    </a:cubicBezTo>
                    <a:lnTo>
                      <a:pt x="894" y="1229"/>
                    </a:lnTo>
                    <a:cubicBezTo>
                      <a:pt x="836" y="1183"/>
                      <a:pt x="779" y="1139"/>
                      <a:pt x="725" y="1096"/>
                    </a:cubicBezTo>
                    <a:close/>
                    <a:moveTo>
                      <a:pt x="1190" y="1478"/>
                    </a:moveTo>
                    <a:cubicBezTo>
                      <a:pt x="1188" y="1479"/>
                      <a:pt x="1186" y="1479"/>
                      <a:pt x="1185" y="1479"/>
                    </a:cubicBezTo>
                    <a:cubicBezTo>
                      <a:pt x="1178" y="1479"/>
                      <a:pt x="1178" y="1479"/>
                      <a:pt x="1260" y="1534"/>
                    </a:cubicBezTo>
                    <a:cubicBezTo>
                      <a:pt x="1238" y="1516"/>
                      <a:pt x="1214" y="1497"/>
                      <a:pt x="1190" y="1478"/>
                    </a:cubicBezTo>
                    <a:close/>
                    <a:moveTo>
                      <a:pt x="739" y="1434"/>
                    </a:moveTo>
                    <a:cubicBezTo>
                      <a:pt x="740" y="1434"/>
                      <a:pt x="739" y="1445"/>
                      <a:pt x="740" y="1445"/>
                    </a:cubicBezTo>
                    <a:cubicBezTo>
                      <a:pt x="740" y="1445"/>
                      <a:pt x="741" y="1443"/>
                      <a:pt x="741" y="1437"/>
                    </a:cubicBezTo>
                    <a:lnTo>
                      <a:pt x="741" y="1437"/>
                    </a:lnTo>
                    <a:cubicBezTo>
                      <a:pt x="741" y="1458"/>
                      <a:pt x="740" y="1479"/>
                      <a:pt x="740" y="1499"/>
                    </a:cubicBezTo>
                    <a:lnTo>
                      <a:pt x="740" y="1499"/>
                    </a:lnTo>
                    <a:cubicBezTo>
                      <a:pt x="737" y="1504"/>
                      <a:pt x="735" y="1509"/>
                      <a:pt x="733" y="1514"/>
                    </a:cubicBezTo>
                    <a:lnTo>
                      <a:pt x="733" y="1514"/>
                    </a:lnTo>
                    <a:cubicBezTo>
                      <a:pt x="732" y="1530"/>
                      <a:pt x="731" y="1549"/>
                      <a:pt x="729" y="1571"/>
                    </a:cubicBezTo>
                    <a:lnTo>
                      <a:pt x="729" y="1571"/>
                    </a:lnTo>
                    <a:cubicBezTo>
                      <a:pt x="720" y="1558"/>
                      <a:pt x="724" y="1538"/>
                      <a:pt x="733" y="1514"/>
                    </a:cubicBezTo>
                    <a:lnTo>
                      <a:pt x="733" y="1514"/>
                    </a:lnTo>
                    <a:cubicBezTo>
                      <a:pt x="738" y="1449"/>
                      <a:pt x="739" y="1434"/>
                      <a:pt x="739" y="1434"/>
                    </a:cubicBezTo>
                    <a:close/>
                    <a:moveTo>
                      <a:pt x="1041" y="1534"/>
                    </a:moveTo>
                    <a:lnTo>
                      <a:pt x="1087" y="1580"/>
                    </a:lnTo>
                    <a:lnTo>
                      <a:pt x="1087" y="1580"/>
                    </a:lnTo>
                    <a:cubicBezTo>
                      <a:pt x="1044" y="1576"/>
                      <a:pt x="1006" y="1569"/>
                      <a:pt x="1041" y="1534"/>
                    </a:cubicBezTo>
                    <a:close/>
                    <a:moveTo>
                      <a:pt x="767" y="218"/>
                    </a:moveTo>
                    <a:cubicBezTo>
                      <a:pt x="664" y="242"/>
                      <a:pt x="440" y="320"/>
                      <a:pt x="0" y="493"/>
                    </a:cubicBezTo>
                    <a:cubicBezTo>
                      <a:pt x="0" y="493"/>
                      <a:pt x="0" y="493"/>
                      <a:pt x="0" y="493"/>
                    </a:cubicBezTo>
                    <a:lnTo>
                      <a:pt x="0" y="493"/>
                    </a:lnTo>
                    <a:cubicBezTo>
                      <a:pt x="1" y="494"/>
                      <a:pt x="2" y="495"/>
                      <a:pt x="3" y="496"/>
                    </a:cubicBezTo>
                    <a:lnTo>
                      <a:pt x="3" y="496"/>
                    </a:lnTo>
                    <a:lnTo>
                      <a:pt x="55" y="548"/>
                    </a:lnTo>
                    <a:cubicBezTo>
                      <a:pt x="55" y="548"/>
                      <a:pt x="55" y="548"/>
                      <a:pt x="55" y="548"/>
                    </a:cubicBezTo>
                    <a:lnTo>
                      <a:pt x="55" y="548"/>
                    </a:lnTo>
                    <a:cubicBezTo>
                      <a:pt x="61" y="554"/>
                      <a:pt x="66" y="559"/>
                      <a:pt x="72" y="565"/>
                    </a:cubicBezTo>
                    <a:lnTo>
                      <a:pt x="72" y="565"/>
                    </a:lnTo>
                    <a:cubicBezTo>
                      <a:pt x="78" y="571"/>
                      <a:pt x="85" y="577"/>
                      <a:pt x="91" y="583"/>
                    </a:cubicBezTo>
                    <a:lnTo>
                      <a:pt x="91" y="583"/>
                    </a:lnTo>
                    <a:cubicBezTo>
                      <a:pt x="90" y="583"/>
                      <a:pt x="90" y="582"/>
                      <a:pt x="90" y="582"/>
                    </a:cubicBezTo>
                    <a:lnTo>
                      <a:pt x="90" y="582"/>
                    </a:lnTo>
                    <a:cubicBezTo>
                      <a:pt x="91" y="584"/>
                      <a:pt x="93" y="585"/>
                      <a:pt x="94" y="586"/>
                    </a:cubicBezTo>
                    <a:lnTo>
                      <a:pt x="94" y="586"/>
                    </a:lnTo>
                    <a:cubicBezTo>
                      <a:pt x="95" y="587"/>
                      <a:pt x="96" y="588"/>
                      <a:pt x="97" y="589"/>
                    </a:cubicBezTo>
                    <a:lnTo>
                      <a:pt x="97" y="589"/>
                    </a:lnTo>
                    <a:cubicBezTo>
                      <a:pt x="95" y="587"/>
                      <a:pt x="93" y="585"/>
                      <a:pt x="91" y="583"/>
                    </a:cubicBezTo>
                    <a:lnTo>
                      <a:pt x="91" y="583"/>
                    </a:lnTo>
                    <a:cubicBezTo>
                      <a:pt x="92" y="585"/>
                      <a:pt x="96" y="589"/>
                      <a:pt x="102" y="595"/>
                    </a:cubicBezTo>
                    <a:lnTo>
                      <a:pt x="102" y="595"/>
                    </a:lnTo>
                    <a:cubicBezTo>
                      <a:pt x="90" y="583"/>
                      <a:pt x="76" y="569"/>
                      <a:pt x="61" y="554"/>
                    </a:cubicBezTo>
                    <a:lnTo>
                      <a:pt x="61" y="554"/>
                    </a:lnTo>
                    <a:cubicBezTo>
                      <a:pt x="87" y="580"/>
                      <a:pt x="135" y="628"/>
                      <a:pt x="219" y="712"/>
                    </a:cubicBezTo>
                    <a:cubicBezTo>
                      <a:pt x="261" y="754"/>
                      <a:pt x="287" y="780"/>
                      <a:pt x="322" y="812"/>
                    </a:cubicBezTo>
                    <a:lnTo>
                      <a:pt x="322" y="812"/>
                    </a:lnTo>
                    <a:cubicBezTo>
                      <a:pt x="293" y="781"/>
                      <a:pt x="278" y="765"/>
                      <a:pt x="274" y="758"/>
                    </a:cubicBezTo>
                    <a:lnTo>
                      <a:pt x="274" y="758"/>
                    </a:lnTo>
                    <a:cubicBezTo>
                      <a:pt x="300" y="782"/>
                      <a:pt x="328" y="807"/>
                      <a:pt x="359" y="835"/>
                    </a:cubicBezTo>
                    <a:lnTo>
                      <a:pt x="359" y="835"/>
                    </a:lnTo>
                    <a:lnTo>
                      <a:pt x="379" y="857"/>
                    </a:lnTo>
                    <a:lnTo>
                      <a:pt x="405" y="876"/>
                    </a:lnTo>
                    <a:lnTo>
                      <a:pt x="405" y="876"/>
                    </a:lnTo>
                    <a:cubicBezTo>
                      <a:pt x="412" y="882"/>
                      <a:pt x="419" y="888"/>
                      <a:pt x="426" y="895"/>
                    </a:cubicBezTo>
                    <a:lnTo>
                      <a:pt x="426" y="895"/>
                    </a:lnTo>
                    <a:cubicBezTo>
                      <a:pt x="411" y="884"/>
                      <a:pt x="397" y="873"/>
                      <a:pt x="384" y="863"/>
                    </a:cubicBezTo>
                    <a:lnTo>
                      <a:pt x="384" y="863"/>
                    </a:lnTo>
                    <a:lnTo>
                      <a:pt x="395" y="876"/>
                    </a:lnTo>
                    <a:lnTo>
                      <a:pt x="395" y="876"/>
                    </a:lnTo>
                    <a:cubicBezTo>
                      <a:pt x="381" y="864"/>
                      <a:pt x="368" y="852"/>
                      <a:pt x="356" y="842"/>
                    </a:cubicBezTo>
                    <a:lnTo>
                      <a:pt x="356" y="842"/>
                    </a:lnTo>
                    <a:cubicBezTo>
                      <a:pt x="365" y="849"/>
                      <a:pt x="374" y="856"/>
                      <a:pt x="384" y="863"/>
                    </a:cubicBezTo>
                    <a:lnTo>
                      <a:pt x="384" y="863"/>
                    </a:lnTo>
                    <a:lnTo>
                      <a:pt x="379" y="857"/>
                    </a:lnTo>
                    <a:lnTo>
                      <a:pt x="350" y="837"/>
                    </a:lnTo>
                    <a:lnTo>
                      <a:pt x="350" y="837"/>
                    </a:lnTo>
                    <a:cubicBezTo>
                      <a:pt x="352" y="839"/>
                      <a:pt x="354" y="840"/>
                      <a:pt x="356" y="842"/>
                    </a:cubicBezTo>
                    <a:lnTo>
                      <a:pt x="356" y="842"/>
                    </a:lnTo>
                    <a:cubicBezTo>
                      <a:pt x="350" y="838"/>
                      <a:pt x="344" y="833"/>
                      <a:pt x="338" y="829"/>
                    </a:cubicBezTo>
                    <a:lnTo>
                      <a:pt x="338" y="829"/>
                    </a:lnTo>
                    <a:cubicBezTo>
                      <a:pt x="373" y="865"/>
                      <a:pt x="423" y="916"/>
                      <a:pt x="493" y="986"/>
                    </a:cubicBezTo>
                    <a:cubicBezTo>
                      <a:pt x="488" y="981"/>
                      <a:pt x="484" y="976"/>
                      <a:pt x="481" y="973"/>
                    </a:cubicBezTo>
                    <a:lnTo>
                      <a:pt x="481" y="973"/>
                    </a:lnTo>
                    <a:lnTo>
                      <a:pt x="493" y="986"/>
                    </a:lnTo>
                    <a:cubicBezTo>
                      <a:pt x="498" y="988"/>
                      <a:pt x="501" y="990"/>
                      <a:pt x="503" y="990"/>
                    </a:cubicBezTo>
                    <a:cubicBezTo>
                      <a:pt x="509" y="990"/>
                      <a:pt x="505" y="982"/>
                      <a:pt x="495" y="969"/>
                    </a:cubicBezTo>
                    <a:lnTo>
                      <a:pt x="495" y="969"/>
                    </a:lnTo>
                    <a:cubicBezTo>
                      <a:pt x="515" y="981"/>
                      <a:pt x="548" y="1011"/>
                      <a:pt x="548" y="1041"/>
                    </a:cubicBezTo>
                    <a:cubicBezTo>
                      <a:pt x="668" y="1146"/>
                      <a:pt x="706" y="1177"/>
                      <a:pt x="709" y="1177"/>
                    </a:cubicBezTo>
                    <a:cubicBezTo>
                      <a:pt x="713" y="1177"/>
                      <a:pt x="643" y="1110"/>
                      <a:pt x="645" y="1110"/>
                    </a:cubicBezTo>
                    <a:lnTo>
                      <a:pt x="645" y="1110"/>
                    </a:lnTo>
                    <a:cubicBezTo>
                      <a:pt x="647" y="1110"/>
                      <a:pt x="664" y="1124"/>
                      <a:pt x="712" y="1167"/>
                    </a:cubicBezTo>
                    <a:lnTo>
                      <a:pt x="712" y="1167"/>
                    </a:lnTo>
                    <a:cubicBezTo>
                      <a:pt x="712" y="1176"/>
                      <a:pt x="712" y="1184"/>
                      <a:pt x="712" y="1190"/>
                    </a:cubicBezTo>
                    <a:lnTo>
                      <a:pt x="712" y="1190"/>
                    </a:lnTo>
                    <a:cubicBezTo>
                      <a:pt x="713" y="1187"/>
                      <a:pt x="713" y="1183"/>
                      <a:pt x="713" y="1180"/>
                    </a:cubicBezTo>
                    <a:lnTo>
                      <a:pt x="713" y="1180"/>
                    </a:lnTo>
                    <a:cubicBezTo>
                      <a:pt x="713" y="1186"/>
                      <a:pt x="713" y="1192"/>
                      <a:pt x="712" y="1198"/>
                    </a:cubicBezTo>
                    <a:lnTo>
                      <a:pt x="712" y="1198"/>
                    </a:lnTo>
                    <a:cubicBezTo>
                      <a:pt x="712" y="1196"/>
                      <a:pt x="712" y="1193"/>
                      <a:pt x="712" y="1190"/>
                    </a:cubicBezTo>
                    <a:lnTo>
                      <a:pt x="712" y="1190"/>
                    </a:lnTo>
                    <a:cubicBezTo>
                      <a:pt x="687" y="1452"/>
                      <a:pt x="635" y="1809"/>
                      <a:pt x="603" y="1972"/>
                    </a:cubicBezTo>
                    <a:cubicBezTo>
                      <a:pt x="638" y="1796"/>
                      <a:pt x="673" y="1643"/>
                      <a:pt x="694" y="1643"/>
                    </a:cubicBezTo>
                    <a:cubicBezTo>
                      <a:pt x="705" y="1643"/>
                      <a:pt x="712" y="1690"/>
                      <a:pt x="712" y="1808"/>
                    </a:cubicBezTo>
                    <a:cubicBezTo>
                      <a:pt x="720" y="1702"/>
                      <a:pt x="725" y="1626"/>
                      <a:pt x="729" y="1571"/>
                    </a:cubicBezTo>
                    <a:lnTo>
                      <a:pt x="729" y="1571"/>
                    </a:lnTo>
                    <a:cubicBezTo>
                      <a:pt x="730" y="1573"/>
                      <a:pt x="732" y="1575"/>
                      <a:pt x="734" y="1577"/>
                    </a:cubicBezTo>
                    <a:lnTo>
                      <a:pt x="734" y="1577"/>
                    </a:lnTo>
                    <a:lnTo>
                      <a:pt x="740" y="1503"/>
                    </a:lnTo>
                    <a:lnTo>
                      <a:pt x="740" y="1503"/>
                    </a:lnTo>
                    <a:cubicBezTo>
                      <a:pt x="740" y="1530"/>
                      <a:pt x="740" y="1555"/>
                      <a:pt x="740" y="1581"/>
                    </a:cubicBezTo>
                    <a:lnTo>
                      <a:pt x="740" y="1581"/>
                    </a:lnTo>
                    <a:cubicBezTo>
                      <a:pt x="738" y="1579"/>
                      <a:pt x="736" y="1578"/>
                      <a:pt x="734" y="1577"/>
                    </a:cubicBezTo>
                    <a:lnTo>
                      <a:pt x="734" y="1577"/>
                    </a:lnTo>
                    <a:lnTo>
                      <a:pt x="712" y="1862"/>
                    </a:lnTo>
                    <a:cubicBezTo>
                      <a:pt x="739" y="1782"/>
                      <a:pt x="740" y="1688"/>
                      <a:pt x="740" y="1581"/>
                    </a:cubicBezTo>
                    <a:lnTo>
                      <a:pt x="740" y="1581"/>
                    </a:lnTo>
                    <a:cubicBezTo>
                      <a:pt x="746" y="1585"/>
                      <a:pt x="755" y="1587"/>
                      <a:pt x="767" y="1589"/>
                    </a:cubicBezTo>
                    <a:lnTo>
                      <a:pt x="767" y="1589"/>
                    </a:lnTo>
                    <a:cubicBezTo>
                      <a:pt x="767" y="1540"/>
                      <a:pt x="767" y="1492"/>
                      <a:pt x="767" y="1447"/>
                    </a:cubicBezTo>
                    <a:lnTo>
                      <a:pt x="767" y="1447"/>
                    </a:lnTo>
                    <a:cubicBezTo>
                      <a:pt x="757" y="1465"/>
                      <a:pt x="748" y="1482"/>
                      <a:pt x="740" y="1498"/>
                    </a:cubicBezTo>
                    <a:lnTo>
                      <a:pt x="740" y="1498"/>
                    </a:lnTo>
                    <a:lnTo>
                      <a:pt x="759" y="1252"/>
                    </a:lnTo>
                    <a:lnTo>
                      <a:pt x="759" y="1252"/>
                    </a:lnTo>
                    <a:lnTo>
                      <a:pt x="759" y="1252"/>
                    </a:lnTo>
                    <a:cubicBezTo>
                      <a:pt x="758" y="1252"/>
                      <a:pt x="758" y="1253"/>
                      <a:pt x="758" y="1254"/>
                    </a:cubicBezTo>
                    <a:lnTo>
                      <a:pt x="758" y="1254"/>
                    </a:lnTo>
                    <a:cubicBezTo>
                      <a:pt x="748" y="1374"/>
                      <a:pt x="743" y="1421"/>
                      <a:pt x="741" y="1437"/>
                    </a:cubicBezTo>
                    <a:lnTo>
                      <a:pt x="741" y="1437"/>
                    </a:lnTo>
                    <a:cubicBezTo>
                      <a:pt x="743" y="1379"/>
                      <a:pt x="748" y="1318"/>
                      <a:pt x="758" y="1254"/>
                    </a:cubicBezTo>
                    <a:lnTo>
                      <a:pt x="758" y="1254"/>
                    </a:lnTo>
                    <a:cubicBezTo>
                      <a:pt x="758" y="1253"/>
                      <a:pt x="758" y="1252"/>
                      <a:pt x="758" y="1251"/>
                    </a:cubicBezTo>
                    <a:lnTo>
                      <a:pt x="758" y="1251"/>
                    </a:lnTo>
                    <a:lnTo>
                      <a:pt x="759" y="1252"/>
                    </a:lnTo>
                    <a:lnTo>
                      <a:pt x="759" y="1252"/>
                    </a:lnTo>
                    <a:cubicBezTo>
                      <a:pt x="759" y="1249"/>
                      <a:pt x="759" y="1247"/>
                      <a:pt x="760" y="1245"/>
                    </a:cubicBezTo>
                    <a:lnTo>
                      <a:pt x="760" y="1245"/>
                    </a:lnTo>
                    <a:lnTo>
                      <a:pt x="759" y="1252"/>
                    </a:lnTo>
                    <a:lnTo>
                      <a:pt x="767" y="1260"/>
                    </a:lnTo>
                    <a:lnTo>
                      <a:pt x="767" y="1260"/>
                    </a:lnTo>
                    <a:cubicBezTo>
                      <a:pt x="767" y="1307"/>
                      <a:pt x="767" y="1373"/>
                      <a:pt x="767" y="1447"/>
                    </a:cubicBezTo>
                    <a:lnTo>
                      <a:pt x="767" y="1447"/>
                    </a:lnTo>
                    <a:cubicBezTo>
                      <a:pt x="791" y="1404"/>
                      <a:pt x="817" y="1358"/>
                      <a:pt x="824" y="1317"/>
                    </a:cubicBezTo>
                    <a:lnTo>
                      <a:pt x="824" y="1317"/>
                    </a:lnTo>
                    <a:lnTo>
                      <a:pt x="1041" y="1534"/>
                    </a:lnTo>
                    <a:lnTo>
                      <a:pt x="1041" y="1534"/>
                    </a:lnTo>
                    <a:cubicBezTo>
                      <a:pt x="913" y="1573"/>
                      <a:pt x="832" y="1590"/>
                      <a:pt x="785" y="1590"/>
                    </a:cubicBezTo>
                    <a:cubicBezTo>
                      <a:pt x="778" y="1590"/>
                      <a:pt x="772" y="1589"/>
                      <a:pt x="767" y="1589"/>
                    </a:cubicBezTo>
                    <a:lnTo>
                      <a:pt x="767" y="1589"/>
                    </a:lnTo>
                    <a:cubicBezTo>
                      <a:pt x="767" y="1664"/>
                      <a:pt x="767" y="1741"/>
                      <a:pt x="767" y="1808"/>
                    </a:cubicBezTo>
                    <a:cubicBezTo>
                      <a:pt x="984" y="1714"/>
                      <a:pt x="1092" y="1661"/>
                      <a:pt x="1136" y="1629"/>
                    </a:cubicBezTo>
                    <a:lnTo>
                      <a:pt x="1136" y="1629"/>
                    </a:lnTo>
                    <a:lnTo>
                      <a:pt x="1315" y="1808"/>
                    </a:lnTo>
                    <a:cubicBezTo>
                      <a:pt x="1271" y="1749"/>
                      <a:pt x="1212" y="1680"/>
                      <a:pt x="1156" y="1613"/>
                    </a:cubicBezTo>
                    <a:lnTo>
                      <a:pt x="1156" y="1613"/>
                    </a:lnTo>
                    <a:cubicBezTo>
                      <a:pt x="1173" y="1595"/>
                      <a:pt x="1157" y="1588"/>
                      <a:pt x="1131" y="1584"/>
                    </a:cubicBezTo>
                    <a:lnTo>
                      <a:pt x="1131" y="1584"/>
                    </a:lnTo>
                    <a:cubicBezTo>
                      <a:pt x="1038" y="1475"/>
                      <a:pt x="962" y="1384"/>
                      <a:pt x="992" y="1384"/>
                    </a:cubicBezTo>
                    <a:cubicBezTo>
                      <a:pt x="1008" y="1384"/>
                      <a:pt x="1056" y="1412"/>
                      <a:pt x="1150" y="1479"/>
                    </a:cubicBezTo>
                    <a:lnTo>
                      <a:pt x="764" y="1189"/>
                    </a:lnTo>
                    <a:lnTo>
                      <a:pt x="764" y="1189"/>
                    </a:lnTo>
                    <a:lnTo>
                      <a:pt x="763" y="1203"/>
                    </a:lnTo>
                    <a:lnTo>
                      <a:pt x="763" y="1203"/>
                    </a:lnTo>
                    <a:cubicBezTo>
                      <a:pt x="764" y="1204"/>
                      <a:pt x="765" y="1205"/>
                      <a:pt x="767" y="1207"/>
                    </a:cubicBezTo>
                    <a:lnTo>
                      <a:pt x="767" y="1207"/>
                    </a:lnTo>
                    <a:cubicBezTo>
                      <a:pt x="767" y="1206"/>
                      <a:pt x="767" y="1206"/>
                      <a:pt x="767" y="1205"/>
                    </a:cubicBezTo>
                    <a:cubicBezTo>
                      <a:pt x="767" y="1206"/>
                      <a:pt x="767" y="1206"/>
                      <a:pt x="767" y="1207"/>
                    </a:cubicBezTo>
                    <a:lnTo>
                      <a:pt x="767" y="1207"/>
                    </a:lnTo>
                    <a:cubicBezTo>
                      <a:pt x="775" y="1215"/>
                      <a:pt x="784" y="1223"/>
                      <a:pt x="792" y="1231"/>
                    </a:cubicBezTo>
                    <a:lnTo>
                      <a:pt x="792" y="1231"/>
                    </a:lnTo>
                    <a:cubicBezTo>
                      <a:pt x="786" y="1227"/>
                      <a:pt x="779" y="1224"/>
                      <a:pt x="772" y="1220"/>
                    </a:cubicBezTo>
                    <a:lnTo>
                      <a:pt x="772" y="1220"/>
                    </a:lnTo>
                    <a:cubicBezTo>
                      <a:pt x="770" y="1219"/>
                      <a:pt x="768" y="1218"/>
                      <a:pt x="767" y="1216"/>
                    </a:cubicBezTo>
                    <a:lnTo>
                      <a:pt x="767" y="1216"/>
                    </a:lnTo>
                    <a:cubicBezTo>
                      <a:pt x="767" y="1217"/>
                      <a:pt x="767" y="1218"/>
                      <a:pt x="767" y="1219"/>
                    </a:cubicBezTo>
                    <a:lnTo>
                      <a:pt x="767" y="1219"/>
                    </a:lnTo>
                    <a:cubicBezTo>
                      <a:pt x="766" y="1218"/>
                      <a:pt x="765" y="1218"/>
                      <a:pt x="765" y="1218"/>
                    </a:cubicBezTo>
                    <a:lnTo>
                      <a:pt x="765" y="1218"/>
                    </a:lnTo>
                    <a:cubicBezTo>
                      <a:pt x="765" y="1217"/>
                      <a:pt x="765" y="1216"/>
                      <a:pt x="765" y="1215"/>
                    </a:cubicBezTo>
                    <a:lnTo>
                      <a:pt x="765" y="1215"/>
                    </a:lnTo>
                    <a:cubicBezTo>
                      <a:pt x="766" y="1215"/>
                      <a:pt x="766" y="1216"/>
                      <a:pt x="767" y="1216"/>
                    </a:cubicBezTo>
                    <a:lnTo>
                      <a:pt x="767" y="1216"/>
                    </a:lnTo>
                    <a:cubicBezTo>
                      <a:pt x="767" y="1213"/>
                      <a:pt x="767" y="1210"/>
                      <a:pt x="767" y="1207"/>
                    </a:cubicBezTo>
                    <a:lnTo>
                      <a:pt x="767" y="1207"/>
                    </a:lnTo>
                    <a:cubicBezTo>
                      <a:pt x="767" y="1207"/>
                      <a:pt x="767" y="1207"/>
                      <a:pt x="767" y="1207"/>
                    </a:cubicBezTo>
                    <a:lnTo>
                      <a:pt x="767" y="1207"/>
                    </a:lnTo>
                    <a:cubicBezTo>
                      <a:pt x="766" y="1209"/>
                      <a:pt x="766" y="1212"/>
                      <a:pt x="765" y="1215"/>
                    </a:cubicBezTo>
                    <a:lnTo>
                      <a:pt x="765" y="1215"/>
                    </a:lnTo>
                    <a:cubicBezTo>
                      <a:pt x="764" y="1214"/>
                      <a:pt x="763" y="1213"/>
                      <a:pt x="762" y="1212"/>
                    </a:cubicBezTo>
                    <a:lnTo>
                      <a:pt x="762" y="1212"/>
                    </a:lnTo>
                    <a:lnTo>
                      <a:pt x="762" y="1217"/>
                    </a:lnTo>
                    <a:lnTo>
                      <a:pt x="762" y="1217"/>
                    </a:lnTo>
                    <a:cubicBezTo>
                      <a:pt x="762" y="1217"/>
                      <a:pt x="762" y="1217"/>
                      <a:pt x="761" y="1216"/>
                    </a:cubicBezTo>
                    <a:lnTo>
                      <a:pt x="761" y="1216"/>
                    </a:lnTo>
                    <a:cubicBezTo>
                      <a:pt x="762" y="1215"/>
                      <a:pt x="762" y="1213"/>
                      <a:pt x="762" y="1212"/>
                    </a:cubicBezTo>
                    <a:lnTo>
                      <a:pt x="762" y="1212"/>
                    </a:lnTo>
                    <a:cubicBezTo>
                      <a:pt x="746" y="1198"/>
                      <a:pt x="732" y="1185"/>
                      <a:pt x="720" y="1175"/>
                    </a:cubicBezTo>
                    <a:lnTo>
                      <a:pt x="720" y="1175"/>
                    </a:lnTo>
                    <a:cubicBezTo>
                      <a:pt x="720" y="1187"/>
                      <a:pt x="719" y="1197"/>
                      <a:pt x="718" y="1206"/>
                    </a:cubicBezTo>
                    <a:lnTo>
                      <a:pt x="718" y="1206"/>
                    </a:lnTo>
                    <a:cubicBezTo>
                      <a:pt x="716" y="1206"/>
                      <a:pt x="714" y="1205"/>
                      <a:pt x="713" y="1205"/>
                    </a:cubicBezTo>
                    <a:lnTo>
                      <a:pt x="713" y="1205"/>
                    </a:lnTo>
                    <a:cubicBezTo>
                      <a:pt x="713" y="1203"/>
                      <a:pt x="713" y="1201"/>
                      <a:pt x="713" y="1199"/>
                    </a:cubicBezTo>
                    <a:lnTo>
                      <a:pt x="713" y="1199"/>
                    </a:lnTo>
                    <a:cubicBezTo>
                      <a:pt x="712" y="1201"/>
                      <a:pt x="712" y="1203"/>
                      <a:pt x="712" y="1205"/>
                    </a:cubicBezTo>
                    <a:cubicBezTo>
                      <a:pt x="712" y="1203"/>
                      <a:pt x="712" y="1201"/>
                      <a:pt x="712" y="1198"/>
                    </a:cubicBezTo>
                    <a:lnTo>
                      <a:pt x="712" y="1198"/>
                    </a:lnTo>
                    <a:cubicBezTo>
                      <a:pt x="713" y="1199"/>
                      <a:pt x="713" y="1199"/>
                      <a:pt x="713" y="1199"/>
                    </a:cubicBezTo>
                    <a:lnTo>
                      <a:pt x="713" y="1199"/>
                    </a:lnTo>
                    <a:cubicBezTo>
                      <a:pt x="713" y="1190"/>
                      <a:pt x="714" y="1180"/>
                      <a:pt x="714" y="1171"/>
                    </a:cubicBezTo>
                    <a:lnTo>
                      <a:pt x="714" y="1171"/>
                    </a:lnTo>
                    <a:cubicBezTo>
                      <a:pt x="714" y="1171"/>
                      <a:pt x="714" y="1170"/>
                      <a:pt x="714" y="1169"/>
                    </a:cubicBezTo>
                    <a:lnTo>
                      <a:pt x="714" y="1169"/>
                    </a:lnTo>
                    <a:cubicBezTo>
                      <a:pt x="716" y="1171"/>
                      <a:pt x="718" y="1173"/>
                      <a:pt x="720" y="1175"/>
                    </a:cubicBezTo>
                    <a:lnTo>
                      <a:pt x="720" y="1175"/>
                    </a:lnTo>
                    <a:cubicBezTo>
                      <a:pt x="721" y="1171"/>
                      <a:pt x="721" y="1167"/>
                      <a:pt x="721" y="1162"/>
                    </a:cubicBezTo>
                    <a:lnTo>
                      <a:pt x="721" y="1162"/>
                    </a:lnTo>
                    <a:cubicBezTo>
                      <a:pt x="719" y="1161"/>
                      <a:pt x="717" y="1159"/>
                      <a:pt x="715" y="1157"/>
                    </a:cubicBezTo>
                    <a:lnTo>
                      <a:pt x="715" y="1157"/>
                    </a:lnTo>
                    <a:cubicBezTo>
                      <a:pt x="716" y="1156"/>
                      <a:pt x="716" y="1154"/>
                      <a:pt x="716" y="1153"/>
                    </a:cubicBezTo>
                    <a:lnTo>
                      <a:pt x="716" y="1153"/>
                    </a:lnTo>
                    <a:lnTo>
                      <a:pt x="721" y="1157"/>
                    </a:lnTo>
                    <a:lnTo>
                      <a:pt x="721" y="1157"/>
                    </a:lnTo>
                    <a:cubicBezTo>
                      <a:pt x="721" y="1157"/>
                      <a:pt x="721" y="1156"/>
                      <a:pt x="722" y="1156"/>
                    </a:cubicBezTo>
                    <a:lnTo>
                      <a:pt x="722" y="1156"/>
                    </a:lnTo>
                    <a:cubicBezTo>
                      <a:pt x="720" y="1155"/>
                      <a:pt x="718" y="1154"/>
                      <a:pt x="716" y="1153"/>
                    </a:cubicBezTo>
                    <a:lnTo>
                      <a:pt x="716" y="1153"/>
                    </a:lnTo>
                    <a:cubicBezTo>
                      <a:pt x="717" y="1143"/>
                      <a:pt x="718" y="1134"/>
                      <a:pt x="718" y="1124"/>
                    </a:cubicBezTo>
                    <a:lnTo>
                      <a:pt x="718" y="1124"/>
                    </a:lnTo>
                    <a:cubicBezTo>
                      <a:pt x="720" y="1126"/>
                      <a:pt x="721" y="1127"/>
                      <a:pt x="723" y="1129"/>
                    </a:cubicBezTo>
                    <a:lnTo>
                      <a:pt x="723" y="1129"/>
                    </a:lnTo>
                    <a:cubicBezTo>
                      <a:pt x="723" y="1126"/>
                      <a:pt x="723" y="1122"/>
                      <a:pt x="724" y="1119"/>
                    </a:cubicBezTo>
                    <a:lnTo>
                      <a:pt x="724" y="1119"/>
                    </a:lnTo>
                    <a:cubicBezTo>
                      <a:pt x="722" y="1118"/>
                      <a:pt x="721" y="1117"/>
                      <a:pt x="719" y="1116"/>
                    </a:cubicBezTo>
                    <a:lnTo>
                      <a:pt x="719" y="1116"/>
                    </a:lnTo>
                    <a:cubicBezTo>
                      <a:pt x="720" y="1108"/>
                      <a:pt x="720" y="1100"/>
                      <a:pt x="721" y="1093"/>
                    </a:cubicBezTo>
                    <a:lnTo>
                      <a:pt x="721" y="1093"/>
                    </a:lnTo>
                    <a:cubicBezTo>
                      <a:pt x="722" y="1094"/>
                      <a:pt x="723" y="1095"/>
                      <a:pt x="725" y="1096"/>
                    </a:cubicBezTo>
                    <a:lnTo>
                      <a:pt x="725" y="1096"/>
                    </a:lnTo>
                    <a:cubicBezTo>
                      <a:pt x="726" y="1068"/>
                      <a:pt x="728" y="1038"/>
                      <a:pt x="729" y="1008"/>
                    </a:cubicBezTo>
                    <a:lnTo>
                      <a:pt x="729" y="1008"/>
                    </a:lnTo>
                    <a:cubicBezTo>
                      <a:pt x="727" y="1021"/>
                      <a:pt x="726" y="1035"/>
                      <a:pt x="724" y="1049"/>
                    </a:cubicBezTo>
                    <a:lnTo>
                      <a:pt x="724" y="1049"/>
                    </a:lnTo>
                    <a:cubicBezTo>
                      <a:pt x="726" y="1015"/>
                      <a:pt x="727" y="984"/>
                      <a:pt x="727" y="959"/>
                    </a:cubicBezTo>
                    <a:lnTo>
                      <a:pt x="727" y="959"/>
                    </a:lnTo>
                    <a:cubicBezTo>
                      <a:pt x="727" y="955"/>
                      <a:pt x="727" y="952"/>
                      <a:pt x="728" y="949"/>
                    </a:cubicBezTo>
                    <a:lnTo>
                      <a:pt x="728" y="949"/>
                    </a:lnTo>
                    <a:cubicBezTo>
                      <a:pt x="727" y="950"/>
                      <a:pt x="727" y="951"/>
                      <a:pt x="727" y="953"/>
                    </a:cubicBezTo>
                    <a:lnTo>
                      <a:pt x="727" y="953"/>
                    </a:lnTo>
                    <a:cubicBezTo>
                      <a:pt x="727" y="941"/>
                      <a:pt x="727" y="931"/>
                      <a:pt x="726" y="922"/>
                    </a:cubicBezTo>
                    <a:lnTo>
                      <a:pt x="726" y="922"/>
                    </a:lnTo>
                    <a:cubicBezTo>
                      <a:pt x="725" y="938"/>
                      <a:pt x="724" y="955"/>
                      <a:pt x="724" y="973"/>
                    </a:cubicBezTo>
                    <a:lnTo>
                      <a:pt x="724" y="973"/>
                    </a:lnTo>
                    <a:cubicBezTo>
                      <a:pt x="720" y="994"/>
                      <a:pt x="716" y="1016"/>
                      <a:pt x="712" y="1041"/>
                    </a:cubicBezTo>
                    <a:lnTo>
                      <a:pt x="726" y="914"/>
                    </a:lnTo>
                    <a:lnTo>
                      <a:pt x="726" y="914"/>
                    </a:lnTo>
                    <a:cubicBezTo>
                      <a:pt x="723" y="890"/>
                      <a:pt x="719" y="876"/>
                      <a:pt x="712" y="876"/>
                    </a:cubicBezTo>
                    <a:cubicBezTo>
                      <a:pt x="719" y="862"/>
                      <a:pt x="726" y="849"/>
                      <a:pt x="731" y="837"/>
                    </a:cubicBezTo>
                    <a:lnTo>
                      <a:pt x="731" y="837"/>
                    </a:lnTo>
                    <a:cubicBezTo>
                      <a:pt x="730" y="852"/>
                      <a:pt x="729" y="871"/>
                      <a:pt x="728" y="892"/>
                    </a:cubicBezTo>
                    <a:lnTo>
                      <a:pt x="728" y="892"/>
                    </a:lnTo>
                    <a:lnTo>
                      <a:pt x="734" y="829"/>
                    </a:lnTo>
                    <a:lnTo>
                      <a:pt x="734" y="829"/>
                    </a:lnTo>
                    <a:cubicBezTo>
                      <a:pt x="735" y="828"/>
                      <a:pt x="735" y="827"/>
                      <a:pt x="736" y="827"/>
                    </a:cubicBezTo>
                    <a:lnTo>
                      <a:pt x="736" y="827"/>
                    </a:lnTo>
                    <a:cubicBezTo>
                      <a:pt x="736" y="827"/>
                      <a:pt x="736" y="827"/>
                      <a:pt x="736" y="827"/>
                    </a:cubicBezTo>
                    <a:lnTo>
                      <a:pt x="736" y="827"/>
                    </a:lnTo>
                    <a:cubicBezTo>
                      <a:pt x="733" y="864"/>
                      <a:pt x="731" y="904"/>
                      <a:pt x="728" y="949"/>
                    </a:cubicBezTo>
                    <a:lnTo>
                      <a:pt x="728" y="949"/>
                    </a:lnTo>
                    <a:cubicBezTo>
                      <a:pt x="729" y="940"/>
                      <a:pt x="731" y="931"/>
                      <a:pt x="732" y="923"/>
                    </a:cubicBezTo>
                    <a:lnTo>
                      <a:pt x="732" y="923"/>
                    </a:lnTo>
                    <a:cubicBezTo>
                      <a:pt x="731" y="950"/>
                      <a:pt x="730" y="979"/>
                      <a:pt x="729" y="1008"/>
                    </a:cubicBezTo>
                    <a:lnTo>
                      <a:pt x="729" y="1008"/>
                    </a:lnTo>
                    <a:cubicBezTo>
                      <a:pt x="754" y="806"/>
                      <a:pt x="762" y="788"/>
                      <a:pt x="765" y="678"/>
                    </a:cubicBezTo>
                    <a:lnTo>
                      <a:pt x="765" y="678"/>
                    </a:lnTo>
                    <a:cubicBezTo>
                      <a:pt x="766" y="684"/>
                      <a:pt x="767" y="695"/>
                      <a:pt x="767" y="712"/>
                    </a:cubicBezTo>
                    <a:cubicBezTo>
                      <a:pt x="767" y="623"/>
                      <a:pt x="767" y="562"/>
                      <a:pt x="767" y="518"/>
                    </a:cubicBezTo>
                    <a:lnTo>
                      <a:pt x="767" y="518"/>
                    </a:lnTo>
                    <a:lnTo>
                      <a:pt x="767" y="521"/>
                    </a:lnTo>
                    <a:lnTo>
                      <a:pt x="767" y="521"/>
                    </a:lnTo>
                    <a:cubicBezTo>
                      <a:pt x="767" y="496"/>
                      <a:pt x="767" y="469"/>
                      <a:pt x="767" y="438"/>
                    </a:cubicBezTo>
                    <a:lnTo>
                      <a:pt x="767" y="438"/>
                    </a:lnTo>
                    <a:cubicBezTo>
                      <a:pt x="767" y="438"/>
                      <a:pt x="767" y="438"/>
                      <a:pt x="767" y="438"/>
                    </a:cubicBezTo>
                    <a:lnTo>
                      <a:pt x="767" y="314"/>
                    </a:lnTo>
                    <a:lnTo>
                      <a:pt x="767" y="314"/>
                    </a:lnTo>
                    <a:cubicBezTo>
                      <a:pt x="767" y="315"/>
                      <a:pt x="766" y="315"/>
                      <a:pt x="766" y="315"/>
                    </a:cubicBezTo>
                    <a:lnTo>
                      <a:pt x="766" y="315"/>
                    </a:lnTo>
                    <a:cubicBezTo>
                      <a:pt x="765" y="362"/>
                      <a:pt x="764" y="397"/>
                      <a:pt x="762" y="438"/>
                    </a:cubicBezTo>
                    <a:lnTo>
                      <a:pt x="762" y="438"/>
                    </a:lnTo>
                    <a:cubicBezTo>
                      <a:pt x="657" y="436"/>
                      <a:pt x="709" y="374"/>
                      <a:pt x="766" y="315"/>
                    </a:cubicBezTo>
                    <a:lnTo>
                      <a:pt x="766" y="315"/>
                    </a:lnTo>
                    <a:cubicBezTo>
                      <a:pt x="766" y="288"/>
                      <a:pt x="767" y="257"/>
                      <a:pt x="767" y="218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3" name="Google Shape;4803;p32"/>
              <p:cNvSpPr/>
              <p:nvPr/>
            </p:nvSpPr>
            <p:spPr>
              <a:xfrm>
                <a:off x="6416129" y="2655958"/>
                <a:ext cx="1369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11" extrusionOk="0">
                    <a:moveTo>
                      <a:pt x="110" y="110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32"/>
              <p:cNvSpPr/>
              <p:nvPr/>
            </p:nvSpPr>
            <p:spPr>
              <a:xfrm>
                <a:off x="6409401" y="2648002"/>
                <a:ext cx="12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1" h="16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65"/>
                      <a:pt x="0" y="55"/>
                      <a:pt x="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32"/>
              <p:cNvSpPr/>
              <p:nvPr/>
            </p:nvSpPr>
            <p:spPr>
              <a:xfrm>
                <a:off x="6414788" y="2654638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32"/>
              <p:cNvSpPr/>
              <p:nvPr/>
            </p:nvSpPr>
            <p:spPr>
              <a:xfrm>
                <a:off x="6401985" y="2644685"/>
                <a:ext cx="2048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65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65" y="16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32"/>
              <p:cNvSpPr/>
              <p:nvPr/>
            </p:nvSpPr>
            <p:spPr>
              <a:xfrm>
                <a:off x="6410066" y="2640047"/>
                <a:ext cx="691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56" h="275" extrusionOk="0">
                    <a:moveTo>
                      <a:pt x="56" y="0"/>
                    </a:moveTo>
                    <a:lnTo>
                      <a:pt x="1" y="274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32"/>
              <p:cNvSpPr/>
              <p:nvPr/>
            </p:nvSpPr>
            <p:spPr>
              <a:xfrm>
                <a:off x="6412095" y="2638049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32"/>
              <p:cNvSpPr/>
              <p:nvPr/>
            </p:nvSpPr>
            <p:spPr>
              <a:xfrm>
                <a:off x="6397274" y="2634707"/>
                <a:ext cx="16545" cy="30882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523" extrusionOk="0">
                    <a:moveTo>
                      <a:pt x="1318" y="1"/>
                    </a:moveTo>
                    <a:lnTo>
                      <a:pt x="1318" y="1"/>
                    </a:lnTo>
                    <a:cubicBezTo>
                      <a:pt x="1317" y="1"/>
                      <a:pt x="1316" y="2"/>
                      <a:pt x="1315" y="3"/>
                    </a:cubicBezTo>
                    <a:cubicBezTo>
                      <a:pt x="1315" y="16"/>
                      <a:pt x="1315" y="28"/>
                      <a:pt x="1315" y="38"/>
                    </a:cubicBezTo>
                    <a:lnTo>
                      <a:pt x="1315" y="38"/>
                    </a:lnTo>
                    <a:cubicBezTo>
                      <a:pt x="1320" y="15"/>
                      <a:pt x="1322" y="1"/>
                      <a:pt x="1318" y="1"/>
                    </a:cubicBezTo>
                    <a:close/>
                    <a:moveTo>
                      <a:pt x="1205" y="58"/>
                    </a:moveTo>
                    <a:cubicBezTo>
                      <a:pt x="1190" y="118"/>
                      <a:pt x="1183" y="158"/>
                      <a:pt x="1179" y="194"/>
                    </a:cubicBezTo>
                    <a:lnTo>
                      <a:pt x="1179" y="194"/>
                    </a:lnTo>
                    <a:cubicBezTo>
                      <a:pt x="1189" y="143"/>
                      <a:pt x="1197" y="97"/>
                      <a:pt x="1205" y="58"/>
                    </a:cubicBezTo>
                    <a:close/>
                    <a:moveTo>
                      <a:pt x="1260" y="113"/>
                    </a:moveTo>
                    <a:cubicBezTo>
                      <a:pt x="1260" y="113"/>
                      <a:pt x="1251" y="150"/>
                      <a:pt x="1240" y="196"/>
                    </a:cubicBezTo>
                    <a:lnTo>
                      <a:pt x="1240" y="196"/>
                    </a:lnTo>
                    <a:cubicBezTo>
                      <a:pt x="1260" y="141"/>
                      <a:pt x="1260" y="113"/>
                      <a:pt x="1260" y="113"/>
                    </a:cubicBezTo>
                    <a:close/>
                    <a:moveTo>
                      <a:pt x="1214" y="101"/>
                    </a:moveTo>
                    <a:cubicBezTo>
                      <a:pt x="1211" y="101"/>
                      <a:pt x="1197" y="154"/>
                      <a:pt x="1181" y="216"/>
                    </a:cubicBezTo>
                    <a:lnTo>
                      <a:pt x="1181" y="216"/>
                    </a:lnTo>
                    <a:lnTo>
                      <a:pt x="1205" y="167"/>
                    </a:lnTo>
                    <a:cubicBezTo>
                      <a:pt x="1213" y="120"/>
                      <a:pt x="1215" y="101"/>
                      <a:pt x="1214" y="101"/>
                    </a:cubicBezTo>
                    <a:close/>
                    <a:moveTo>
                      <a:pt x="1150" y="113"/>
                    </a:moveTo>
                    <a:cubicBezTo>
                      <a:pt x="1131" y="249"/>
                      <a:pt x="1122" y="329"/>
                      <a:pt x="1120" y="368"/>
                    </a:cubicBezTo>
                    <a:lnTo>
                      <a:pt x="1120" y="368"/>
                    </a:lnTo>
                    <a:cubicBezTo>
                      <a:pt x="1131" y="309"/>
                      <a:pt x="1141" y="259"/>
                      <a:pt x="1150" y="223"/>
                    </a:cubicBezTo>
                    <a:lnTo>
                      <a:pt x="1150" y="223"/>
                    </a:lnTo>
                    <a:cubicBezTo>
                      <a:pt x="1150" y="223"/>
                      <a:pt x="1150" y="223"/>
                      <a:pt x="1150" y="223"/>
                    </a:cubicBezTo>
                    <a:lnTo>
                      <a:pt x="1150" y="223"/>
                    </a:lnTo>
                    <a:cubicBezTo>
                      <a:pt x="1150" y="223"/>
                      <a:pt x="1150" y="223"/>
                      <a:pt x="1150" y="222"/>
                    </a:cubicBezTo>
                    <a:lnTo>
                      <a:pt x="1150" y="222"/>
                    </a:lnTo>
                    <a:cubicBezTo>
                      <a:pt x="1150" y="222"/>
                      <a:pt x="1150" y="223"/>
                      <a:pt x="1150" y="223"/>
                    </a:cubicBezTo>
                    <a:lnTo>
                      <a:pt x="1150" y="223"/>
                    </a:lnTo>
                    <a:cubicBezTo>
                      <a:pt x="1150" y="193"/>
                      <a:pt x="1150" y="157"/>
                      <a:pt x="1150" y="113"/>
                    </a:cubicBezTo>
                    <a:close/>
                    <a:moveTo>
                      <a:pt x="1315" y="38"/>
                    </a:moveTo>
                    <a:cubicBezTo>
                      <a:pt x="1299" y="103"/>
                      <a:pt x="1254" y="241"/>
                      <a:pt x="1212" y="365"/>
                    </a:cubicBezTo>
                    <a:lnTo>
                      <a:pt x="1212" y="365"/>
                    </a:lnTo>
                    <a:cubicBezTo>
                      <a:pt x="1207" y="351"/>
                      <a:pt x="1225" y="264"/>
                      <a:pt x="1240" y="196"/>
                    </a:cubicBezTo>
                    <a:lnTo>
                      <a:pt x="1240" y="196"/>
                    </a:lnTo>
                    <a:cubicBezTo>
                      <a:pt x="1232" y="219"/>
                      <a:pt x="1221" y="246"/>
                      <a:pt x="1205" y="277"/>
                    </a:cubicBezTo>
                    <a:lnTo>
                      <a:pt x="1205" y="386"/>
                    </a:lnTo>
                    <a:lnTo>
                      <a:pt x="1205" y="386"/>
                    </a:lnTo>
                    <a:cubicBezTo>
                      <a:pt x="1208" y="379"/>
                      <a:pt x="1210" y="372"/>
                      <a:pt x="1212" y="365"/>
                    </a:cubicBezTo>
                    <a:lnTo>
                      <a:pt x="1212" y="365"/>
                    </a:lnTo>
                    <a:cubicBezTo>
                      <a:pt x="1213" y="366"/>
                      <a:pt x="1214" y="367"/>
                      <a:pt x="1215" y="367"/>
                    </a:cubicBezTo>
                    <a:cubicBezTo>
                      <a:pt x="1220" y="367"/>
                      <a:pt x="1234" y="342"/>
                      <a:pt x="1260" y="277"/>
                    </a:cubicBezTo>
                    <a:cubicBezTo>
                      <a:pt x="1308" y="132"/>
                      <a:pt x="1314" y="115"/>
                      <a:pt x="1315" y="38"/>
                    </a:cubicBezTo>
                    <a:close/>
                    <a:moveTo>
                      <a:pt x="1205" y="386"/>
                    </a:moveTo>
                    <a:lnTo>
                      <a:pt x="1205" y="386"/>
                    </a:lnTo>
                    <a:cubicBezTo>
                      <a:pt x="1205" y="388"/>
                      <a:pt x="1205" y="389"/>
                      <a:pt x="1204" y="390"/>
                    </a:cubicBezTo>
                    <a:lnTo>
                      <a:pt x="1204" y="390"/>
                    </a:lnTo>
                    <a:cubicBezTo>
                      <a:pt x="1205" y="389"/>
                      <a:pt x="1205" y="388"/>
                      <a:pt x="1205" y="386"/>
                    </a:cubicBezTo>
                    <a:lnTo>
                      <a:pt x="1205" y="386"/>
                    </a:lnTo>
                    <a:close/>
                    <a:moveTo>
                      <a:pt x="1260" y="58"/>
                    </a:moveTo>
                    <a:cubicBezTo>
                      <a:pt x="1175" y="342"/>
                      <a:pt x="1163" y="405"/>
                      <a:pt x="1149" y="484"/>
                    </a:cubicBezTo>
                    <a:lnTo>
                      <a:pt x="1149" y="484"/>
                    </a:lnTo>
                    <a:cubicBezTo>
                      <a:pt x="1164" y="443"/>
                      <a:pt x="1146" y="513"/>
                      <a:pt x="1260" y="58"/>
                    </a:cubicBezTo>
                    <a:close/>
                    <a:moveTo>
                      <a:pt x="1219" y="483"/>
                    </a:moveTo>
                    <a:lnTo>
                      <a:pt x="1219" y="483"/>
                    </a:lnTo>
                    <a:cubicBezTo>
                      <a:pt x="1219" y="483"/>
                      <a:pt x="1219" y="483"/>
                      <a:pt x="1219" y="483"/>
                    </a:cubicBezTo>
                    <a:lnTo>
                      <a:pt x="1219" y="483"/>
                    </a:lnTo>
                    <a:lnTo>
                      <a:pt x="1205" y="514"/>
                    </a:lnTo>
                    <a:lnTo>
                      <a:pt x="1205" y="514"/>
                    </a:lnTo>
                    <a:lnTo>
                      <a:pt x="1205" y="514"/>
                    </a:lnTo>
                    <a:cubicBezTo>
                      <a:pt x="1210" y="504"/>
                      <a:pt x="1214" y="494"/>
                      <a:pt x="1219" y="483"/>
                    </a:cubicBezTo>
                    <a:close/>
                    <a:moveTo>
                      <a:pt x="1097" y="652"/>
                    </a:moveTo>
                    <a:lnTo>
                      <a:pt x="1097" y="652"/>
                    </a:lnTo>
                    <a:cubicBezTo>
                      <a:pt x="1097" y="654"/>
                      <a:pt x="1096" y="656"/>
                      <a:pt x="1096" y="658"/>
                    </a:cubicBezTo>
                    <a:lnTo>
                      <a:pt x="1096" y="658"/>
                    </a:lnTo>
                    <a:cubicBezTo>
                      <a:pt x="1096" y="659"/>
                      <a:pt x="1096" y="660"/>
                      <a:pt x="1096" y="660"/>
                    </a:cubicBezTo>
                    <a:cubicBezTo>
                      <a:pt x="1095" y="661"/>
                      <a:pt x="1095" y="663"/>
                      <a:pt x="1095" y="664"/>
                    </a:cubicBezTo>
                    <a:lnTo>
                      <a:pt x="1095" y="664"/>
                    </a:lnTo>
                    <a:cubicBezTo>
                      <a:pt x="1095" y="660"/>
                      <a:pt x="1096" y="656"/>
                      <a:pt x="1097" y="652"/>
                    </a:cubicBezTo>
                    <a:close/>
                    <a:moveTo>
                      <a:pt x="1109" y="738"/>
                    </a:moveTo>
                    <a:lnTo>
                      <a:pt x="1109" y="738"/>
                    </a:lnTo>
                    <a:cubicBezTo>
                      <a:pt x="1106" y="744"/>
                      <a:pt x="1104" y="750"/>
                      <a:pt x="1101" y="755"/>
                    </a:cubicBezTo>
                    <a:lnTo>
                      <a:pt x="1101" y="755"/>
                    </a:lnTo>
                    <a:cubicBezTo>
                      <a:pt x="1102" y="754"/>
                      <a:pt x="1104" y="749"/>
                      <a:pt x="1109" y="738"/>
                    </a:cubicBezTo>
                    <a:close/>
                    <a:moveTo>
                      <a:pt x="1159" y="656"/>
                    </a:moveTo>
                    <a:cubicBezTo>
                      <a:pt x="1157" y="656"/>
                      <a:pt x="1139" y="688"/>
                      <a:pt x="1102" y="759"/>
                    </a:cubicBezTo>
                    <a:lnTo>
                      <a:pt x="1102" y="759"/>
                    </a:lnTo>
                    <a:cubicBezTo>
                      <a:pt x="1125" y="722"/>
                      <a:pt x="1141" y="696"/>
                      <a:pt x="1146" y="690"/>
                    </a:cubicBezTo>
                    <a:lnTo>
                      <a:pt x="1146" y="690"/>
                    </a:lnTo>
                    <a:cubicBezTo>
                      <a:pt x="1144" y="694"/>
                      <a:pt x="1142" y="699"/>
                      <a:pt x="1140" y="704"/>
                    </a:cubicBezTo>
                    <a:lnTo>
                      <a:pt x="1140" y="704"/>
                    </a:lnTo>
                    <a:cubicBezTo>
                      <a:pt x="1146" y="693"/>
                      <a:pt x="1148" y="688"/>
                      <a:pt x="1148" y="688"/>
                    </a:cubicBezTo>
                    <a:lnTo>
                      <a:pt x="1148" y="688"/>
                    </a:lnTo>
                    <a:cubicBezTo>
                      <a:pt x="1147" y="688"/>
                      <a:pt x="1147" y="689"/>
                      <a:pt x="1146" y="690"/>
                    </a:cubicBezTo>
                    <a:lnTo>
                      <a:pt x="1146" y="690"/>
                    </a:lnTo>
                    <a:cubicBezTo>
                      <a:pt x="1155" y="668"/>
                      <a:pt x="1160" y="656"/>
                      <a:pt x="1159" y="656"/>
                    </a:cubicBezTo>
                    <a:close/>
                    <a:moveTo>
                      <a:pt x="1091" y="675"/>
                    </a:moveTo>
                    <a:cubicBezTo>
                      <a:pt x="1078" y="716"/>
                      <a:pt x="1073" y="736"/>
                      <a:pt x="1075" y="736"/>
                    </a:cubicBezTo>
                    <a:cubicBezTo>
                      <a:pt x="1075" y="736"/>
                      <a:pt x="1076" y="735"/>
                      <a:pt x="1078" y="732"/>
                    </a:cubicBezTo>
                    <a:lnTo>
                      <a:pt x="1078" y="732"/>
                    </a:lnTo>
                    <a:cubicBezTo>
                      <a:pt x="1074" y="746"/>
                      <a:pt x="1071" y="760"/>
                      <a:pt x="1067" y="775"/>
                    </a:cubicBezTo>
                    <a:lnTo>
                      <a:pt x="1067" y="775"/>
                    </a:lnTo>
                    <a:cubicBezTo>
                      <a:pt x="1071" y="767"/>
                      <a:pt x="1075" y="759"/>
                      <a:pt x="1079" y="751"/>
                    </a:cubicBezTo>
                    <a:lnTo>
                      <a:pt x="1079" y="751"/>
                    </a:lnTo>
                    <a:cubicBezTo>
                      <a:pt x="1081" y="740"/>
                      <a:pt x="1083" y="729"/>
                      <a:pt x="1085" y="717"/>
                    </a:cubicBezTo>
                    <a:lnTo>
                      <a:pt x="1085" y="717"/>
                    </a:lnTo>
                    <a:cubicBezTo>
                      <a:pt x="1082" y="724"/>
                      <a:pt x="1079" y="729"/>
                      <a:pt x="1078" y="732"/>
                    </a:cubicBezTo>
                    <a:lnTo>
                      <a:pt x="1078" y="732"/>
                    </a:lnTo>
                    <a:cubicBezTo>
                      <a:pt x="1082" y="712"/>
                      <a:pt x="1087" y="693"/>
                      <a:pt x="1091" y="675"/>
                    </a:cubicBezTo>
                    <a:close/>
                    <a:moveTo>
                      <a:pt x="1091" y="761"/>
                    </a:moveTo>
                    <a:lnTo>
                      <a:pt x="1091" y="761"/>
                    </a:lnTo>
                    <a:cubicBezTo>
                      <a:pt x="1091" y="762"/>
                      <a:pt x="1091" y="764"/>
                      <a:pt x="1090" y="765"/>
                    </a:cubicBezTo>
                    <a:lnTo>
                      <a:pt x="1090" y="765"/>
                    </a:lnTo>
                    <a:cubicBezTo>
                      <a:pt x="1088" y="770"/>
                      <a:pt x="1085" y="776"/>
                      <a:pt x="1081" y="783"/>
                    </a:cubicBezTo>
                    <a:lnTo>
                      <a:pt x="1081" y="783"/>
                    </a:lnTo>
                    <a:cubicBezTo>
                      <a:pt x="1081" y="783"/>
                      <a:pt x="1081" y="783"/>
                      <a:pt x="1081" y="783"/>
                    </a:cubicBezTo>
                    <a:lnTo>
                      <a:pt x="1081" y="783"/>
                    </a:lnTo>
                    <a:lnTo>
                      <a:pt x="1079" y="787"/>
                    </a:lnTo>
                    <a:lnTo>
                      <a:pt x="1079" y="787"/>
                    </a:lnTo>
                    <a:cubicBezTo>
                      <a:pt x="1076" y="793"/>
                      <a:pt x="1073" y="800"/>
                      <a:pt x="1069" y="808"/>
                    </a:cubicBezTo>
                    <a:lnTo>
                      <a:pt x="1069" y="808"/>
                    </a:lnTo>
                    <a:cubicBezTo>
                      <a:pt x="1075" y="794"/>
                      <a:pt x="1080" y="781"/>
                      <a:pt x="1085" y="769"/>
                    </a:cubicBezTo>
                    <a:lnTo>
                      <a:pt x="1085" y="769"/>
                    </a:lnTo>
                    <a:cubicBezTo>
                      <a:pt x="1084" y="774"/>
                      <a:pt x="1083" y="778"/>
                      <a:pt x="1081" y="783"/>
                    </a:cubicBezTo>
                    <a:lnTo>
                      <a:pt x="1081" y="783"/>
                    </a:lnTo>
                    <a:lnTo>
                      <a:pt x="1091" y="761"/>
                    </a:lnTo>
                    <a:close/>
                    <a:moveTo>
                      <a:pt x="1074" y="815"/>
                    </a:moveTo>
                    <a:cubicBezTo>
                      <a:pt x="1073" y="817"/>
                      <a:pt x="1072" y="819"/>
                      <a:pt x="1071" y="820"/>
                    </a:cubicBezTo>
                    <a:lnTo>
                      <a:pt x="1071" y="820"/>
                    </a:lnTo>
                    <a:cubicBezTo>
                      <a:pt x="1072" y="820"/>
                      <a:pt x="1072" y="819"/>
                      <a:pt x="1072" y="819"/>
                    </a:cubicBezTo>
                    <a:lnTo>
                      <a:pt x="1072" y="819"/>
                    </a:lnTo>
                    <a:cubicBezTo>
                      <a:pt x="1072" y="818"/>
                      <a:pt x="1072" y="818"/>
                      <a:pt x="1073" y="817"/>
                    </a:cubicBezTo>
                    <a:lnTo>
                      <a:pt x="1073" y="817"/>
                    </a:lnTo>
                    <a:cubicBezTo>
                      <a:pt x="1073" y="816"/>
                      <a:pt x="1073" y="816"/>
                      <a:pt x="1074" y="815"/>
                    </a:cubicBezTo>
                    <a:close/>
                    <a:moveTo>
                      <a:pt x="1065" y="820"/>
                    </a:moveTo>
                    <a:lnTo>
                      <a:pt x="1065" y="820"/>
                    </a:lnTo>
                    <a:cubicBezTo>
                      <a:pt x="1065" y="821"/>
                      <a:pt x="1064" y="822"/>
                      <a:pt x="1063" y="823"/>
                    </a:cubicBezTo>
                    <a:lnTo>
                      <a:pt x="1063" y="823"/>
                    </a:lnTo>
                    <a:cubicBezTo>
                      <a:pt x="1064" y="822"/>
                      <a:pt x="1064" y="822"/>
                      <a:pt x="1064" y="821"/>
                    </a:cubicBezTo>
                    <a:lnTo>
                      <a:pt x="1064" y="821"/>
                    </a:lnTo>
                    <a:cubicBezTo>
                      <a:pt x="1064" y="821"/>
                      <a:pt x="1065" y="821"/>
                      <a:pt x="1065" y="820"/>
                    </a:cubicBezTo>
                    <a:close/>
                    <a:moveTo>
                      <a:pt x="1100" y="614"/>
                    </a:moveTo>
                    <a:cubicBezTo>
                      <a:pt x="1099" y="627"/>
                      <a:pt x="1098" y="638"/>
                      <a:pt x="1097" y="648"/>
                    </a:cubicBezTo>
                    <a:lnTo>
                      <a:pt x="1097" y="648"/>
                    </a:lnTo>
                    <a:cubicBezTo>
                      <a:pt x="1098" y="644"/>
                      <a:pt x="1099" y="640"/>
                      <a:pt x="1100" y="636"/>
                    </a:cubicBezTo>
                    <a:lnTo>
                      <a:pt x="1100" y="636"/>
                    </a:lnTo>
                    <a:cubicBezTo>
                      <a:pt x="1099" y="641"/>
                      <a:pt x="1098" y="647"/>
                      <a:pt x="1097" y="652"/>
                    </a:cubicBezTo>
                    <a:lnTo>
                      <a:pt x="1097" y="652"/>
                    </a:lnTo>
                    <a:cubicBezTo>
                      <a:pt x="1097" y="651"/>
                      <a:pt x="1097" y="649"/>
                      <a:pt x="1097" y="648"/>
                    </a:cubicBezTo>
                    <a:lnTo>
                      <a:pt x="1097" y="648"/>
                    </a:lnTo>
                    <a:cubicBezTo>
                      <a:pt x="1095" y="657"/>
                      <a:pt x="1093" y="666"/>
                      <a:pt x="1091" y="675"/>
                    </a:cubicBezTo>
                    <a:lnTo>
                      <a:pt x="1091" y="675"/>
                    </a:lnTo>
                    <a:cubicBezTo>
                      <a:pt x="1092" y="671"/>
                      <a:pt x="1093" y="668"/>
                      <a:pt x="1095" y="664"/>
                    </a:cubicBezTo>
                    <a:lnTo>
                      <a:pt x="1095" y="664"/>
                    </a:lnTo>
                    <a:cubicBezTo>
                      <a:pt x="1091" y="682"/>
                      <a:pt x="1088" y="700"/>
                      <a:pt x="1085" y="717"/>
                    </a:cubicBezTo>
                    <a:lnTo>
                      <a:pt x="1085" y="717"/>
                    </a:lnTo>
                    <a:cubicBezTo>
                      <a:pt x="1088" y="710"/>
                      <a:pt x="1092" y="702"/>
                      <a:pt x="1096" y="692"/>
                    </a:cubicBezTo>
                    <a:lnTo>
                      <a:pt x="1096" y="692"/>
                    </a:lnTo>
                    <a:cubicBezTo>
                      <a:pt x="1096" y="699"/>
                      <a:pt x="1096" y="706"/>
                      <a:pt x="1096" y="715"/>
                    </a:cubicBezTo>
                    <a:cubicBezTo>
                      <a:pt x="1100" y="697"/>
                      <a:pt x="1103" y="680"/>
                      <a:pt x="1107" y="663"/>
                    </a:cubicBezTo>
                    <a:lnTo>
                      <a:pt x="1107" y="663"/>
                    </a:lnTo>
                    <a:cubicBezTo>
                      <a:pt x="1110" y="655"/>
                      <a:pt x="1114" y="645"/>
                      <a:pt x="1118" y="635"/>
                    </a:cubicBezTo>
                    <a:lnTo>
                      <a:pt x="1118" y="635"/>
                    </a:lnTo>
                    <a:cubicBezTo>
                      <a:pt x="1113" y="655"/>
                      <a:pt x="1108" y="679"/>
                      <a:pt x="1101" y="705"/>
                    </a:cubicBezTo>
                    <a:lnTo>
                      <a:pt x="1101" y="705"/>
                    </a:lnTo>
                    <a:cubicBezTo>
                      <a:pt x="1109" y="690"/>
                      <a:pt x="1117" y="673"/>
                      <a:pt x="1126" y="655"/>
                    </a:cubicBezTo>
                    <a:lnTo>
                      <a:pt x="1126" y="655"/>
                    </a:lnTo>
                    <a:cubicBezTo>
                      <a:pt x="1125" y="656"/>
                      <a:pt x="1125" y="658"/>
                      <a:pt x="1124" y="660"/>
                    </a:cubicBezTo>
                    <a:lnTo>
                      <a:pt x="1124" y="660"/>
                    </a:lnTo>
                    <a:cubicBezTo>
                      <a:pt x="1131" y="646"/>
                      <a:pt x="1137" y="633"/>
                      <a:pt x="1142" y="623"/>
                    </a:cubicBezTo>
                    <a:lnTo>
                      <a:pt x="1142" y="623"/>
                    </a:lnTo>
                    <a:cubicBezTo>
                      <a:pt x="1133" y="647"/>
                      <a:pt x="1121" y="677"/>
                      <a:pt x="1105" y="717"/>
                    </a:cubicBezTo>
                    <a:lnTo>
                      <a:pt x="1105" y="717"/>
                    </a:lnTo>
                    <a:cubicBezTo>
                      <a:pt x="1112" y="698"/>
                      <a:pt x="1118" y="679"/>
                      <a:pt x="1124" y="660"/>
                    </a:cubicBezTo>
                    <a:lnTo>
                      <a:pt x="1124" y="660"/>
                    </a:lnTo>
                    <a:cubicBezTo>
                      <a:pt x="1117" y="676"/>
                      <a:pt x="1109" y="693"/>
                      <a:pt x="1100" y="711"/>
                    </a:cubicBezTo>
                    <a:lnTo>
                      <a:pt x="1100" y="711"/>
                    </a:lnTo>
                    <a:cubicBezTo>
                      <a:pt x="1101" y="711"/>
                      <a:pt x="1102" y="711"/>
                      <a:pt x="1102" y="711"/>
                    </a:cubicBezTo>
                    <a:cubicBezTo>
                      <a:pt x="1104" y="711"/>
                      <a:pt x="1105" y="714"/>
                      <a:pt x="1104" y="721"/>
                    </a:cubicBezTo>
                    <a:lnTo>
                      <a:pt x="1104" y="721"/>
                    </a:lnTo>
                    <a:cubicBezTo>
                      <a:pt x="1098" y="735"/>
                      <a:pt x="1092" y="752"/>
                      <a:pt x="1085" y="769"/>
                    </a:cubicBezTo>
                    <a:lnTo>
                      <a:pt x="1085" y="769"/>
                    </a:lnTo>
                    <a:cubicBezTo>
                      <a:pt x="1090" y="750"/>
                      <a:pt x="1094" y="732"/>
                      <a:pt x="1099" y="715"/>
                    </a:cubicBezTo>
                    <a:lnTo>
                      <a:pt x="1099" y="715"/>
                    </a:lnTo>
                    <a:cubicBezTo>
                      <a:pt x="1099" y="714"/>
                      <a:pt x="1100" y="713"/>
                      <a:pt x="1100" y="711"/>
                    </a:cubicBezTo>
                    <a:lnTo>
                      <a:pt x="1100" y="711"/>
                    </a:lnTo>
                    <a:cubicBezTo>
                      <a:pt x="1100" y="712"/>
                      <a:pt x="1100" y="712"/>
                      <a:pt x="1099" y="712"/>
                    </a:cubicBezTo>
                    <a:lnTo>
                      <a:pt x="1099" y="712"/>
                    </a:lnTo>
                    <a:cubicBezTo>
                      <a:pt x="1100" y="710"/>
                      <a:pt x="1100" y="708"/>
                      <a:pt x="1101" y="705"/>
                    </a:cubicBezTo>
                    <a:lnTo>
                      <a:pt x="1101" y="705"/>
                    </a:lnTo>
                    <a:cubicBezTo>
                      <a:pt x="1100" y="708"/>
                      <a:pt x="1098" y="711"/>
                      <a:pt x="1097" y="714"/>
                    </a:cubicBezTo>
                    <a:lnTo>
                      <a:pt x="1097" y="714"/>
                    </a:lnTo>
                    <a:cubicBezTo>
                      <a:pt x="1096" y="714"/>
                      <a:pt x="1096" y="715"/>
                      <a:pt x="1096" y="715"/>
                    </a:cubicBezTo>
                    <a:cubicBezTo>
                      <a:pt x="1095" y="717"/>
                      <a:pt x="1095" y="718"/>
                      <a:pt x="1094" y="719"/>
                    </a:cubicBezTo>
                    <a:lnTo>
                      <a:pt x="1094" y="719"/>
                    </a:lnTo>
                    <a:cubicBezTo>
                      <a:pt x="1089" y="730"/>
                      <a:pt x="1084" y="741"/>
                      <a:pt x="1079" y="751"/>
                    </a:cubicBezTo>
                    <a:lnTo>
                      <a:pt x="1079" y="751"/>
                    </a:lnTo>
                    <a:cubicBezTo>
                      <a:pt x="1078" y="755"/>
                      <a:pt x="1078" y="759"/>
                      <a:pt x="1077" y="763"/>
                    </a:cubicBezTo>
                    <a:lnTo>
                      <a:pt x="1077" y="763"/>
                    </a:lnTo>
                    <a:cubicBezTo>
                      <a:pt x="1080" y="757"/>
                      <a:pt x="1082" y="751"/>
                      <a:pt x="1085" y="745"/>
                    </a:cubicBezTo>
                    <a:lnTo>
                      <a:pt x="1085" y="745"/>
                    </a:lnTo>
                    <a:cubicBezTo>
                      <a:pt x="1082" y="754"/>
                      <a:pt x="1078" y="763"/>
                      <a:pt x="1075" y="772"/>
                    </a:cubicBezTo>
                    <a:lnTo>
                      <a:pt x="1075" y="772"/>
                    </a:lnTo>
                    <a:cubicBezTo>
                      <a:pt x="1073" y="786"/>
                      <a:pt x="1070" y="799"/>
                      <a:pt x="1068" y="811"/>
                    </a:cubicBezTo>
                    <a:lnTo>
                      <a:pt x="1068" y="811"/>
                    </a:lnTo>
                    <a:cubicBezTo>
                      <a:pt x="1066" y="815"/>
                      <a:pt x="1064" y="820"/>
                      <a:pt x="1062" y="824"/>
                    </a:cubicBezTo>
                    <a:lnTo>
                      <a:pt x="1062" y="824"/>
                    </a:lnTo>
                    <a:cubicBezTo>
                      <a:pt x="1062" y="824"/>
                      <a:pt x="1062" y="823"/>
                      <a:pt x="1063" y="823"/>
                    </a:cubicBezTo>
                    <a:lnTo>
                      <a:pt x="1063" y="823"/>
                    </a:lnTo>
                    <a:lnTo>
                      <a:pt x="1061" y="828"/>
                    </a:lnTo>
                    <a:lnTo>
                      <a:pt x="1061" y="828"/>
                    </a:lnTo>
                    <a:cubicBezTo>
                      <a:pt x="1060" y="829"/>
                      <a:pt x="1059" y="830"/>
                      <a:pt x="1059" y="831"/>
                    </a:cubicBezTo>
                    <a:lnTo>
                      <a:pt x="1059" y="831"/>
                    </a:lnTo>
                    <a:cubicBezTo>
                      <a:pt x="1060" y="828"/>
                      <a:pt x="1061" y="826"/>
                      <a:pt x="1062" y="824"/>
                    </a:cubicBezTo>
                    <a:lnTo>
                      <a:pt x="1062" y="824"/>
                    </a:lnTo>
                    <a:cubicBezTo>
                      <a:pt x="1060" y="826"/>
                      <a:pt x="1059" y="829"/>
                      <a:pt x="1057" y="831"/>
                    </a:cubicBezTo>
                    <a:lnTo>
                      <a:pt x="1057" y="831"/>
                    </a:lnTo>
                    <a:cubicBezTo>
                      <a:pt x="1065" y="805"/>
                      <a:pt x="1069" y="794"/>
                      <a:pt x="1068" y="794"/>
                    </a:cubicBezTo>
                    <a:lnTo>
                      <a:pt x="1068" y="794"/>
                    </a:lnTo>
                    <a:cubicBezTo>
                      <a:pt x="1068" y="794"/>
                      <a:pt x="1066" y="796"/>
                      <a:pt x="1065" y="801"/>
                    </a:cubicBezTo>
                    <a:lnTo>
                      <a:pt x="1065" y="801"/>
                    </a:lnTo>
                    <a:cubicBezTo>
                      <a:pt x="1068" y="791"/>
                      <a:pt x="1071" y="782"/>
                      <a:pt x="1075" y="772"/>
                    </a:cubicBezTo>
                    <a:lnTo>
                      <a:pt x="1075" y="772"/>
                    </a:lnTo>
                    <a:cubicBezTo>
                      <a:pt x="1076" y="769"/>
                      <a:pt x="1076" y="766"/>
                      <a:pt x="1077" y="763"/>
                    </a:cubicBezTo>
                    <a:lnTo>
                      <a:pt x="1077" y="763"/>
                    </a:lnTo>
                    <a:cubicBezTo>
                      <a:pt x="1072" y="773"/>
                      <a:pt x="1067" y="783"/>
                      <a:pt x="1063" y="793"/>
                    </a:cubicBezTo>
                    <a:lnTo>
                      <a:pt x="1063" y="793"/>
                    </a:lnTo>
                    <a:cubicBezTo>
                      <a:pt x="1064" y="787"/>
                      <a:pt x="1066" y="781"/>
                      <a:pt x="1067" y="775"/>
                    </a:cubicBezTo>
                    <a:lnTo>
                      <a:pt x="1067" y="775"/>
                    </a:lnTo>
                    <a:cubicBezTo>
                      <a:pt x="1064" y="782"/>
                      <a:pt x="1061" y="788"/>
                      <a:pt x="1058" y="795"/>
                    </a:cubicBezTo>
                    <a:lnTo>
                      <a:pt x="1058" y="795"/>
                    </a:lnTo>
                    <a:cubicBezTo>
                      <a:pt x="1069" y="737"/>
                      <a:pt x="1085" y="675"/>
                      <a:pt x="1100" y="614"/>
                    </a:cubicBezTo>
                    <a:close/>
                    <a:moveTo>
                      <a:pt x="1059" y="831"/>
                    </a:moveTo>
                    <a:cubicBezTo>
                      <a:pt x="1057" y="835"/>
                      <a:pt x="1055" y="839"/>
                      <a:pt x="1053" y="844"/>
                    </a:cubicBezTo>
                    <a:lnTo>
                      <a:pt x="1053" y="844"/>
                    </a:lnTo>
                    <a:cubicBezTo>
                      <a:pt x="1053" y="841"/>
                      <a:pt x="1054" y="839"/>
                      <a:pt x="1055" y="837"/>
                    </a:cubicBezTo>
                    <a:lnTo>
                      <a:pt x="1055" y="837"/>
                    </a:lnTo>
                    <a:cubicBezTo>
                      <a:pt x="1056" y="835"/>
                      <a:pt x="1058" y="833"/>
                      <a:pt x="1059" y="831"/>
                    </a:cubicBezTo>
                    <a:close/>
                    <a:moveTo>
                      <a:pt x="1053" y="833"/>
                    </a:moveTo>
                    <a:lnTo>
                      <a:pt x="1053" y="833"/>
                    </a:lnTo>
                    <a:cubicBezTo>
                      <a:pt x="1052" y="836"/>
                      <a:pt x="1051" y="838"/>
                      <a:pt x="1051" y="841"/>
                    </a:cubicBezTo>
                    <a:lnTo>
                      <a:pt x="1051" y="841"/>
                    </a:lnTo>
                    <a:cubicBezTo>
                      <a:pt x="1050" y="842"/>
                      <a:pt x="1050" y="843"/>
                      <a:pt x="1049" y="844"/>
                    </a:cubicBezTo>
                    <a:lnTo>
                      <a:pt x="1049" y="844"/>
                    </a:lnTo>
                    <a:cubicBezTo>
                      <a:pt x="1049" y="843"/>
                      <a:pt x="1049" y="843"/>
                      <a:pt x="1049" y="843"/>
                    </a:cubicBezTo>
                    <a:lnTo>
                      <a:pt x="1049" y="843"/>
                    </a:lnTo>
                    <a:cubicBezTo>
                      <a:pt x="1050" y="839"/>
                      <a:pt x="1052" y="836"/>
                      <a:pt x="1053" y="833"/>
                    </a:cubicBezTo>
                    <a:close/>
                    <a:moveTo>
                      <a:pt x="1067" y="831"/>
                    </a:moveTo>
                    <a:cubicBezTo>
                      <a:pt x="1065" y="833"/>
                      <a:pt x="1064" y="836"/>
                      <a:pt x="1063" y="838"/>
                    </a:cubicBezTo>
                    <a:lnTo>
                      <a:pt x="1063" y="838"/>
                    </a:lnTo>
                    <a:cubicBezTo>
                      <a:pt x="1063" y="837"/>
                      <a:pt x="1063" y="836"/>
                      <a:pt x="1063" y="836"/>
                    </a:cubicBezTo>
                    <a:lnTo>
                      <a:pt x="1063" y="836"/>
                    </a:lnTo>
                    <a:cubicBezTo>
                      <a:pt x="1061" y="840"/>
                      <a:pt x="1059" y="844"/>
                      <a:pt x="1057" y="848"/>
                    </a:cubicBezTo>
                    <a:lnTo>
                      <a:pt x="1057" y="848"/>
                    </a:lnTo>
                    <a:cubicBezTo>
                      <a:pt x="1059" y="845"/>
                      <a:pt x="1061" y="841"/>
                      <a:pt x="1063" y="838"/>
                    </a:cubicBezTo>
                    <a:lnTo>
                      <a:pt x="1063" y="838"/>
                    </a:lnTo>
                    <a:cubicBezTo>
                      <a:pt x="1063" y="839"/>
                      <a:pt x="1063" y="840"/>
                      <a:pt x="1062" y="841"/>
                    </a:cubicBezTo>
                    <a:lnTo>
                      <a:pt x="1062" y="841"/>
                    </a:lnTo>
                    <a:cubicBezTo>
                      <a:pt x="1064" y="837"/>
                      <a:pt x="1065" y="834"/>
                      <a:pt x="1067" y="831"/>
                    </a:cubicBezTo>
                    <a:close/>
                    <a:moveTo>
                      <a:pt x="1049" y="846"/>
                    </a:moveTo>
                    <a:lnTo>
                      <a:pt x="1049" y="846"/>
                    </a:lnTo>
                    <a:cubicBezTo>
                      <a:pt x="1049" y="848"/>
                      <a:pt x="1048" y="850"/>
                      <a:pt x="1048" y="853"/>
                    </a:cubicBezTo>
                    <a:lnTo>
                      <a:pt x="1048" y="853"/>
                    </a:lnTo>
                    <a:cubicBezTo>
                      <a:pt x="1048" y="851"/>
                      <a:pt x="1048" y="849"/>
                      <a:pt x="1048" y="848"/>
                    </a:cubicBezTo>
                    <a:lnTo>
                      <a:pt x="1048" y="848"/>
                    </a:lnTo>
                    <a:cubicBezTo>
                      <a:pt x="1049" y="847"/>
                      <a:pt x="1049" y="847"/>
                      <a:pt x="1049" y="846"/>
                    </a:cubicBezTo>
                    <a:close/>
                    <a:moveTo>
                      <a:pt x="1053" y="844"/>
                    </a:moveTo>
                    <a:lnTo>
                      <a:pt x="1053" y="844"/>
                    </a:lnTo>
                    <a:cubicBezTo>
                      <a:pt x="1052" y="845"/>
                      <a:pt x="1052" y="846"/>
                      <a:pt x="1052" y="847"/>
                    </a:cubicBezTo>
                    <a:lnTo>
                      <a:pt x="1052" y="847"/>
                    </a:lnTo>
                    <a:lnTo>
                      <a:pt x="1049" y="854"/>
                    </a:lnTo>
                    <a:lnTo>
                      <a:pt x="1049" y="854"/>
                    </a:lnTo>
                    <a:cubicBezTo>
                      <a:pt x="1048" y="854"/>
                      <a:pt x="1048" y="854"/>
                      <a:pt x="1048" y="855"/>
                    </a:cubicBezTo>
                    <a:lnTo>
                      <a:pt x="1048" y="855"/>
                    </a:lnTo>
                    <a:cubicBezTo>
                      <a:pt x="1048" y="855"/>
                      <a:pt x="1047" y="855"/>
                      <a:pt x="1047" y="855"/>
                    </a:cubicBezTo>
                    <a:lnTo>
                      <a:pt x="1047" y="855"/>
                    </a:lnTo>
                    <a:cubicBezTo>
                      <a:pt x="1047" y="855"/>
                      <a:pt x="1047" y="855"/>
                      <a:pt x="1047" y="855"/>
                    </a:cubicBezTo>
                    <a:lnTo>
                      <a:pt x="1047" y="855"/>
                    </a:lnTo>
                    <a:cubicBezTo>
                      <a:pt x="1047" y="855"/>
                      <a:pt x="1048" y="855"/>
                      <a:pt x="1048" y="855"/>
                    </a:cubicBezTo>
                    <a:lnTo>
                      <a:pt x="1048" y="855"/>
                    </a:lnTo>
                    <a:cubicBezTo>
                      <a:pt x="1049" y="851"/>
                      <a:pt x="1051" y="847"/>
                      <a:pt x="1053" y="844"/>
                    </a:cubicBezTo>
                    <a:close/>
                    <a:moveTo>
                      <a:pt x="1047" y="855"/>
                    </a:moveTo>
                    <a:lnTo>
                      <a:pt x="1047" y="855"/>
                    </a:lnTo>
                    <a:cubicBezTo>
                      <a:pt x="1047" y="856"/>
                      <a:pt x="1047" y="856"/>
                      <a:pt x="1047" y="857"/>
                    </a:cubicBezTo>
                    <a:lnTo>
                      <a:pt x="1047" y="857"/>
                    </a:lnTo>
                    <a:lnTo>
                      <a:pt x="1046" y="859"/>
                    </a:lnTo>
                    <a:lnTo>
                      <a:pt x="1046" y="859"/>
                    </a:lnTo>
                    <a:cubicBezTo>
                      <a:pt x="1046" y="859"/>
                      <a:pt x="1046" y="858"/>
                      <a:pt x="1047" y="857"/>
                    </a:cubicBezTo>
                    <a:lnTo>
                      <a:pt x="1047" y="857"/>
                    </a:lnTo>
                    <a:cubicBezTo>
                      <a:pt x="1046" y="858"/>
                      <a:pt x="1046" y="858"/>
                      <a:pt x="1046" y="859"/>
                    </a:cubicBezTo>
                    <a:lnTo>
                      <a:pt x="1046" y="859"/>
                    </a:lnTo>
                    <a:cubicBezTo>
                      <a:pt x="1046" y="858"/>
                      <a:pt x="1046" y="857"/>
                      <a:pt x="1047" y="856"/>
                    </a:cubicBezTo>
                    <a:lnTo>
                      <a:pt x="1047" y="856"/>
                    </a:lnTo>
                    <a:cubicBezTo>
                      <a:pt x="1047" y="857"/>
                      <a:pt x="1047" y="857"/>
                      <a:pt x="1047" y="857"/>
                    </a:cubicBezTo>
                    <a:lnTo>
                      <a:pt x="1047" y="857"/>
                    </a:lnTo>
                    <a:cubicBezTo>
                      <a:pt x="1047" y="856"/>
                      <a:pt x="1047" y="856"/>
                      <a:pt x="1047" y="855"/>
                    </a:cubicBezTo>
                    <a:close/>
                    <a:moveTo>
                      <a:pt x="1038" y="830"/>
                    </a:moveTo>
                    <a:cubicBezTo>
                      <a:pt x="1037" y="834"/>
                      <a:pt x="1037" y="838"/>
                      <a:pt x="1036" y="842"/>
                    </a:cubicBezTo>
                    <a:lnTo>
                      <a:pt x="1036" y="842"/>
                    </a:lnTo>
                    <a:cubicBezTo>
                      <a:pt x="1033" y="849"/>
                      <a:pt x="1030" y="855"/>
                      <a:pt x="1028" y="861"/>
                    </a:cubicBezTo>
                    <a:lnTo>
                      <a:pt x="1028" y="861"/>
                    </a:lnTo>
                    <a:lnTo>
                      <a:pt x="1029" y="845"/>
                    </a:lnTo>
                    <a:lnTo>
                      <a:pt x="1029" y="845"/>
                    </a:lnTo>
                    <a:cubicBezTo>
                      <a:pt x="1032" y="840"/>
                      <a:pt x="1035" y="835"/>
                      <a:pt x="1038" y="830"/>
                    </a:cubicBezTo>
                    <a:close/>
                    <a:moveTo>
                      <a:pt x="1046" y="859"/>
                    </a:moveTo>
                    <a:lnTo>
                      <a:pt x="1046" y="859"/>
                    </a:lnTo>
                    <a:cubicBezTo>
                      <a:pt x="1045" y="860"/>
                      <a:pt x="1045" y="861"/>
                      <a:pt x="1045" y="862"/>
                    </a:cubicBezTo>
                    <a:lnTo>
                      <a:pt x="1045" y="862"/>
                    </a:lnTo>
                    <a:cubicBezTo>
                      <a:pt x="1045" y="862"/>
                      <a:pt x="1045" y="861"/>
                      <a:pt x="1045" y="861"/>
                    </a:cubicBezTo>
                    <a:lnTo>
                      <a:pt x="1045" y="861"/>
                    </a:lnTo>
                    <a:lnTo>
                      <a:pt x="1044" y="864"/>
                    </a:lnTo>
                    <a:lnTo>
                      <a:pt x="1044" y="864"/>
                    </a:lnTo>
                    <a:cubicBezTo>
                      <a:pt x="1044" y="863"/>
                      <a:pt x="1044" y="863"/>
                      <a:pt x="1045" y="862"/>
                    </a:cubicBezTo>
                    <a:lnTo>
                      <a:pt x="1045" y="862"/>
                    </a:lnTo>
                    <a:cubicBezTo>
                      <a:pt x="1044" y="863"/>
                      <a:pt x="1044" y="863"/>
                      <a:pt x="1043" y="864"/>
                    </a:cubicBezTo>
                    <a:lnTo>
                      <a:pt x="1043" y="864"/>
                    </a:lnTo>
                    <a:cubicBezTo>
                      <a:pt x="1044" y="862"/>
                      <a:pt x="1045" y="861"/>
                      <a:pt x="1046" y="859"/>
                    </a:cubicBezTo>
                    <a:close/>
                    <a:moveTo>
                      <a:pt x="1071" y="820"/>
                    </a:moveTo>
                    <a:cubicBezTo>
                      <a:pt x="1071" y="822"/>
                      <a:pt x="1071" y="823"/>
                      <a:pt x="1070" y="825"/>
                    </a:cubicBezTo>
                    <a:lnTo>
                      <a:pt x="1070" y="825"/>
                    </a:lnTo>
                    <a:cubicBezTo>
                      <a:pt x="1071" y="824"/>
                      <a:pt x="1072" y="822"/>
                      <a:pt x="1072" y="821"/>
                    </a:cubicBezTo>
                    <a:lnTo>
                      <a:pt x="1072" y="821"/>
                    </a:lnTo>
                    <a:cubicBezTo>
                      <a:pt x="1072" y="824"/>
                      <a:pt x="1071" y="826"/>
                      <a:pt x="1070" y="828"/>
                    </a:cubicBezTo>
                    <a:lnTo>
                      <a:pt x="1070" y="828"/>
                    </a:lnTo>
                    <a:cubicBezTo>
                      <a:pt x="1070" y="828"/>
                      <a:pt x="1071" y="827"/>
                      <a:pt x="1071" y="826"/>
                    </a:cubicBezTo>
                    <a:lnTo>
                      <a:pt x="1071" y="826"/>
                    </a:lnTo>
                    <a:cubicBezTo>
                      <a:pt x="1070" y="830"/>
                      <a:pt x="1068" y="835"/>
                      <a:pt x="1067" y="839"/>
                    </a:cubicBezTo>
                    <a:lnTo>
                      <a:pt x="1067" y="839"/>
                    </a:lnTo>
                    <a:cubicBezTo>
                      <a:pt x="1068" y="836"/>
                      <a:pt x="1069" y="832"/>
                      <a:pt x="1070" y="828"/>
                    </a:cubicBezTo>
                    <a:lnTo>
                      <a:pt x="1070" y="828"/>
                    </a:lnTo>
                    <a:cubicBezTo>
                      <a:pt x="1070" y="829"/>
                      <a:pt x="1069" y="830"/>
                      <a:pt x="1069" y="831"/>
                    </a:cubicBezTo>
                    <a:lnTo>
                      <a:pt x="1069" y="831"/>
                    </a:lnTo>
                    <a:cubicBezTo>
                      <a:pt x="1069" y="829"/>
                      <a:pt x="1070" y="827"/>
                      <a:pt x="1070" y="825"/>
                    </a:cubicBezTo>
                    <a:lnTo>
                      <a:pt x="1070" y="825"/>
                    </a:lnTo>
                    <a:cubicBezTo>
                      <a:pt x="1069" y="826"/>
                      <a:pt x="1069" y="828"/>
                      <a:pt x="1068" y="829"/>
                    </a:cubicBezTo>
                    <a:lnTo>
                      <a:pt x="1068" y="829"/>
                    </a:lnTo>
                    <a:cubicBezTo>
                      <a:pt x="1068" y="829"/>
                      <a:pt x="1068" y="829"/>
                      <a:pt x="1068" y="828"/>
                    </a:cubicBezTo>
                    <a:lnTo>
                      <a:pt x="1068" y="828"/>
                    </a:lnTo>
                    <a:cubicBezTo>
                      <a:pt x="1067" y="829"/>
                      <a:pt x="1067" y="830"/>
                      <a:pt x="1067" y="831"/>
                    </a:cubicBezTo>
                    <a:lnTo>
                      <a:pt x="1067" y="831"/>
                    </a:lnTo>
                    <a:cubicBezTo>
                      <a:pt x="1067" y="831"/>
                      <a:pt x="1067" y="830"/>
                      <a:pt x="1068" y="829"/>
                    </a:cubicBezTo>
                    <a:lnTo>
                      <a:pt x="1068" y="829"/>
                    </a:lnTo>
                    <a:cubicBezTo>
                      <a:pt x="1067" y="831"/>
                      <a:pt x="1067" y="833"/>
                      <a:pt x="1066" y="836"/>
                    </a:cubicBezTo>
                    <a:lnTo>
                      <a:pt x="1066" y="836"/>
                    </a:lnTo>
                    <a:cubicBezTo>
                      <a:pt x="1067" y="834"/>
                      <a:pt x="1068" y="832"/>
                      <a:pt x="1069" y="831"/>
                    </a:cubicBezTo>
                    <a:lnTo>
                      <a:pt x="1069" y="831"/>
                    </a:lnTo>
                    <a:cubicBezTo>
                      <a:pt x="1068" y="834"/>
                      <a:pt x="1067" y="837"/>
                      <a:pt x="1066" y="841"/>
                    </a:cubicBezTo>
                    <a:lnTo>
                      <a:pt x="1066" y="841"/>
                    </a:lnTo>
                    <a:cubicBezTo>
                      <a:pt x="1064" y="848"/>
                      <a:pt x="1061" y="855"/>
                      <a:pt x="1058" y="863"/>
                    </a:cubicBezTo>
                    <a:lnTo>
                      <a:pt x="1058" y="863"/>
                    </a:lnTo>
                    <a:cubicBezTo>
                      <a:pt x="1059" y="860"/>
                      <a:pt x="1059" y="857"/>
                      <a:pt x="1060" y="854"/>
                    </a:cubicBezTo>
                    <a:lnTo>
                      <a:pt x="1060" y="854"/>
                    </a:lnTo>
                    <a:cubicBezTo>
                      <a:pt x="1062" y="846"/>
                      <a:pt x="1064" y="840"/>
                      <a:pt x="1066" y="836"/>
                    </a:cubicBezTo>
                    <a:lnTo>
                      <a:pt x="1066" y="836"/>
                    </a:lnTo>
                    <a:cubicBezTo>
                      <a:pt x="1065" y="838"/>
                      <a:pt x="1063" y="840"/>
                      <a:pt x="1062" y="842"/>
                    </a:cubicBezTo>
                    <a:lnTo>
                      <a:pt x="1062" y="842"/>
                    </a:lnTo>
                    <a:cubicBezTo>
                      <a:pt x="1062" y="842"/>
                      <a:pt x="1062" y="841"/>
                      <a:pt x="1062" y="841"/>
                    </a:cubicBezTo>
                    <a:lnTo>
                      <a:pt x="1062" y="841"/>
                    </a:lnTo>
                    <a:cubicBezTo>
                      <a:pt x="1061" y="843"/>
                      <a:pt x="1061" y="845"/>
                      <a:pt x="1060" y="847"/>
                    </a:cubicBezTo>
                    <a:lnTo>
                      <a:pt x="1060" y="847"/>
                    </a:lnTo>
                    <a:cubicBezTo>
                      <a:pt x="1056" y="853"/>
                      <a:pt x="1053" y="858"/>
                      <a:pt x="1049" y="865"/>
                    </a:cubicBezTo>
                    <a:lnTo>
                      <a:pt x="1049" y="865"/>
                    </a:lnTo>
                    <a:cubicBezTo>
                      <a:pt x="1049" y="864"/>
                      <a:pt x="1049" y="863"/>
                      <a:pt x="1049" y="863"/>
                    </a:cubicBezTo>
                    <a:lnTo>
                      <a:pt x="1049" y="863"/>
                    </a:lnTo>
                    <a:cubicBezTo>
                      <a:pt x="1052" y="858"/>
                      <a:pt x="1054" y="853"/>
                      <a:pt x="1057" y="848"/>
                    </a:cubicBezTo>
                    <a:lnTo>
                      <a:pt x="1057" y="848"/>
                    </a:lnTo>
                    <a:cubicBezTo>
                      <a:pt x="1055" y="852"/>
                      <a:pt x="1052" y="857"/>
                      <a:pt x="1050" y="861"/>
                    </a:cubicBezTo>
                    <a:lnTo>
                      <a:pt x="1050" y="861"/>
                    </a:lnTo>
                    <a:cubicBezTo>
                      <a:pt x="1050" y="860"/>
                      <a:pt x="1050" y="859"/>
                      <a:pt x="1050" y="858"/>
                    </a:cubicBezTo>
                    <a:lnTo>
                      <a:pt x="1050" y="858"/>
                    </a:lnTo>
                    <a:cubicBezTo>
                      <a:pt x="1051" y="855"/>
                      <a:pt x="1052" y="851"/>
                      <a:pt x="1053" y="848"/>
                    </a:cubicBezTo>
                    <a:lnTo>
                      <a:pt x="1053" y="848"/>
                    </a:lnTo>
                    <a:cubicBezTo>
                      <a:pt x="1057" y="843"/>
                      <a:pt x="1061" y="837"/>
                      <a:pt x="1064" y="831"/>
                    </a:cubicBezTo>
                    <a:lnTo>
                      <a:pt x="1064" y="831"/>
                    </a:lnTo>
                    <a:cubicBezTo>
                      <a:pt x="1064" y="833"/>
                      <a:pt x="1064" y="834"/>
                      <a:pt x="1063" y="836"/>
                    </a:cubicBezTo>
                    <a:lnTo>
                      <a:pt x="1063" y="836"/>
                    </a:lnTo>
                    <a:cubicBezTo>
                      <a:pt x="1065" y="832"/>
                      <a:pt x="1067" y="829"/>
                      <a:pt x="1069" y="825"/>
                    </a:cubicBezTo>
                    <a:lnTo>
                      <a:pt x="1069" y="825"/>
                    </a:lnTo>
                    <a:cubicBezTo>
                      <a:pt x="1068" y="826"/>
                      <a:pt x="1068" y="827"/>
                      <a:pt x="1068" y="828"/>
                    </a:cubicBezTo>
                    <a:lnTo>
                      <a:pt x="1068" y="828"/>
                    </a:lnTo>
                    <a:cubicBezTo>
                      <a:pt x="1069" y="826"/>
                      <a:pt x="1070" y="823"/>
                      <a:pt x="1071" y="820"/>
                    </a:cubicBezTo>
                    <a:close/>
                    <a:moveTo>
                      <a:pt x="1046" y="868"/>
                    </a:moveTo>
                    <a:lnTo>
                      <a:pt x="1046" y="868"/>
                    </a:lnTo>
                    <a:cubicBezTo>
                      <a:pt x="1046" y="868"/>
                      <a:pt x="1046" y="868"/>
                      <a:pt x="1046" y="868"/>
                    </a:cubicBezTo>
                    <a:lnTo>
                      <a:pt x="1046" y="868"/>
                    </a:lnTo>
                    <a:cubicBezTo>
                      <a:pt x="1045" y="868"/>
                      <a:pt x="1045" y="869"/>
                      <a:pt x="1045" y="869"/>
                    </a:cubicBezTo>
                    <a:lnTo>
                      <a:pt x="1045" y="869"/>
                    </a:lnTo>
                    <a:cubicBezTo>
                      <a:pt x="1045" y="868"/>
                      <a:pt x="1046" y="868"/>
                      <a:pt x="1046" y="868"/>
                    </a:cubicBezTo>
                    <a:close/>
                    <a:moveTo>
                      <a:pt x="1046" y="831"/>
                    </a:moveTo>
                    <a:lnTo>
                      <a:pt x="1046" y="831"/>
                    </a:lnTo>
                    <a:cubicBezTo>
                      <a:pt x="1044" y="840"/>
                      <a:pt x="1043" y="849"/>
                      <a:pt x="1041" y="858"/>
                    </a:cubicBezTo>
                    <a:lnTo>
                      <a:pt x="1041" y="858"/>
                    </a:lnTo>
                    <a:cubicBezTo>
                      <a:pt x="1039" y="862"/>
                      <a:pt x="1037" y="866"/>
                      <a:pt x="1035" y="870"/>
                    </a:cubicBezTo>
                    <a:lnTo>
                      <a:pt x="1035" y="870"/>
                    </a:lnTo>
                    <a:cubicBezTo>
                      <a:pt x="1036" y="862"/>
                      <a:pt x="1037" y="855"/>
                      <a:pt x="1038" y="848"/>
                    </a:cubicBezTo>
                    <a:lnTo>
                      <a:pt x="1038" y="848"/>
                    </a:lnTo>
                    <a:cubicBezTo>
                      <a:pt x="1041" y="842"/>
                      <a:pt x="1043" y="836"/>
                      <a:pt x="1046" y="831"/>
                    </a:cubicBezTo>
                    <a:close/>
                    <a:moveTo>
                      <a:pt x="1047" y="858"/>
                    </a:moveTo>
                    <a:lnTo>
                      <a:pt x="1047" y="858"/>
                    </a:lnTo>
                    <a:cubicBezTo>
                      <a:pt x="1047" y="860"/>
                      <a:pt x="1046" y="862"/>
                      <a:pt x="1046" y="864"/>
                    </a:cubicBezTo>
                    <a:lnTo>
                      <a:pt x="1046" y="864"/>
                    </a:lnTo>
                    <a:cubicBezTo>
                      <a:pt x="1045" y="866"/>
                      <a:pt x="1044" y="869"/>
                      <a:pt x="1043" y="872"/>
                    </a:cubicBezTo>
                    <a:lnTo>
                      <a:pt x="1043" y="872"/>
                    </a:lnTo>
                    <a:cubicBezTo>
                      <a:pt x="1043" y="873"/>
                      <a:pt x="1043" y="873"/>
                      <a:pt x="1042" y="874"/>
                    </a:cubicBezTo>
                    <a:lnTo>
                      <a:pt x="1042" y="874"/>
                    </a:lnTo>
                    <a:cubicBezTo>
                      <a:pt x="1043" y="870"/>
                      <a:pt x="1045" y="865"/>
                      <a:pt x="1046" y="860"/>
                    </a:cubicBezTo>
                    <a:lnTo>
                      <a:pt x="1046" y="860"/>
                    </a:lnTo>
                    <a:cubicBezTo>
                      <a:pt x="1046" y="860"/>
                      <a:pt x="1047" y="859"/>
                      <a:pt x="1047" y="858"/>
                    </a:cubicBezTo>
                    <a:close/>
                    <a:moveTo>
                      <a:pt x="1041" y="861"/>
                    </a:moveTo>
                    <a:lnTo>
                      <a:pt x="1041" y="861"/>
                    </a:lnTo>
                    <a:cubicBezTo>
                      <a:pt x="1040" y="862"/>
                      <a:pt x="1040" y="864"/>
                      <a:pt x="1040" y="866"/>
                    </a:cubicBezTo>
                    <a:lnTo>
                      <a:pt x="1040" y="866"/>
                    </a:lnTo>
                    <a:cubicBezTo>
                      <a:pt x="1039" y="869"/>
                      <a:pt x="1038" y="871"/>
                      <a:pt x="1037" y="874"/>
                    </a:cubicBezTo>
                    <a:lnTo>
                      <a:pt x="1037" y="874"/>
                    </a:lnTo>
                    <a:cubicBezTo>
                      <a:pt x="1036" y="876"/>
                      <a:pt x="1034" y="877"/>
                      <a:pt x="1033" y="879"/>
                    </a:cubicBezTo>
                    <a:lnTo>
                      <a:pt x="1033" y="879"/>
                    </a:lnTo>
                    <a:cubicBezTo>
                      <a:pt x="1034" y="876"/>
                      <a:pt x="1034" y="873"/>
                      <a:pt x="1035" y="871"/>
                    </a:cubicBezTo>
                    <a:lnTo>
                      <a:pt x="1035" y="871"/>
                    </a:lnTo>
                    <a:cubicBezTo>
                      <a:pt x="1034" y="872"/>
                      <a:pt x="1033" y="873"/>
                      <a:pt x="1032" y="875"/>
                    </a:cubicBezTo>
                    <a:lnTo>
                      <a:pt x="1032" y="875"/>
                    </a:lnTo>
                    <a:cubicBezTo>
                      <a:pt x="1033" y="873"/>
                      <a:pt x="1034" y="871"/>
                      <a:pt x="1035" y="870"/>
                    </a:cubicBezTo>
                    <a:lnTo>
                      <a:pt x="1035" y="870"/>
                    </a:lnTo>
                    <a:cubicBezTo>
                      <a:pt x="1035" y="870"/>
                      <a:pt x="1035" y="870"/>
                      <a:pt x="1035" y="871"/>
                    </a:cubicBezTo>
                    <a:lnTo>
                      <a:pt x="1035" y="871"/>
                    </a:lnTo>
                    <a:cubicBezTo>
                      <a:pt x="1037" y="867"/>
                      <a:pt x="1039" y="864"/>
                      <a:pt x="1041" y="861"/>
                    </a:cubicBezTo>
                    <a:close/>
                    <a:moveTo>
                      <a:pt x="1043" y="876"/>
                    </a:moveTo>
                    <a:cubicBezTo>
                      <a:pt x="1042" y="878"/>
                      <a:pt x="1041" y="879"/>
                      <a:pt x="1040" y="881"/>
                    </a:cubicBezTo>
                    <a:lnTo>
                      <a:pt x="1040" y="881"/>
                    </a:lnTo>
                    <a:cubicBezTo>
                      <a:pt x="1040" y="881"/>
                      <a:pt x="1041" y="880"/>
                      <a:pt x="1041" y="880"/>
                    </a:cubicBezTo>
                    <a:lnTo>
                      <a:pt x="1041" y="880"/>
                    </a:lnTo>
                    <a:lnTo>
                      <a:pt x="1041" y="879"/>
                    </a:lnTo>
                    <a:cubicBezTo>
                      <a:pt x="1042" y="878"/>
                      <a:pt x="1042" y="877"/>
                      <a:pt x="1043" y="876"/>
                    </a:cubicBezTo>
                    <a:close/>
                    <a:moveTo>
                      <a:pt x="1049" y="865"/>
                    </a:moveTo>
                    <a:lnTo>
                      <a:pt x="1049" y="865"/>
                    </a:lnTo>
                    <a:cubicBezTo>
                      <a:pt x="1049" y="866"/>
                      <a:pt x="1049" y="868"/>
                      <a:pt x="1049" y="870"/>
                    </a:cubicBezTo>
                    <a:lnTo>
                      <a:pt x="1049" y="870"/>
                    </a:lnTo>
                    <a:cubicBezTo>
                      <a:pt x="1047" y="874"/>
                      <a:pt x="1046" y="878"/>
                      <a:pt x="1044" y="881"/>
                    </a:cubicBezTo>
                    <a:lnTo>
                      <a:pt x="1044" y="881"/>
                    </a:lnTo>
                    <a:cubicBezTo>
                      <a:pt x="1044" y="878"/>
                      <a:pt x="1045" y="875"/>
                      <a:pt x="1045" y="872"/>
                    </a:cubicBezTo>
                    <a:lnTo>
                      <a:pt x="1045" y="872"/>
                    </a:lnTo>
                    <a:cubicBezTo>
                      <a:pt x="1044" y="873"/>
                      <a:pt x="1044" y="875"/>
                      <a:pt x="1043" y="876"/>
                    </a:cubicBezTo>
                    <a:lnTo>
                      <a:pt x="1043" y="876"/>
                    </a:lnTo>
                    <a:cubicBezTo>
                      <a:pt x="1044" y="875"/>
                      <a:pt x="1044" y="873"/>
                      <a:pt x="1045" y="871"/>
                    </a:cubicBezTo>
                    <a:lnTo>
                      <a:pt x="1045" y="871"/>
                    </a:lnTo>
                    <a:cubicBezTo>
                      <a:pt x="1045" y="872"/>
                      <a:pt x="1045" y="872"/>
                      <a:pt x="1045" y="872"/>
                    </a:cubicBezTo>
                    <a:lnTo>
                      <a:pt x="1045" y="872"/>
                    </a:lnTo>
                    <a:cubicBezTo>
                      <a:pt x="1047" y="870"/>
                      <a:pt x="1048" y="867"/>
                      <a:pt x="1049" y="865"/>
                    </a:cubicBezTo>
                    <a:close/>
                    <a:moveTo>
                      <a:pt x="1033" y="859"/>
                    </a:moveTo>
                    <a:lnTo>
                      <a:pt x="1033" y="859"/>
                    </a:lnTo>
                    <a:cubicBezTo>
                      <a:pt x="1032" y="865"/>
                      <a:pt x="1032" y="871"/>
                      <a:pt x="1031" y="877"/>
                    </a:cubicBezTo>
                    <a:lnTo>
                      <a:pt x="1031" y="877"/>
                    </a:lnTo>
                    <a:cubicBezTo>
                      <a:pt x="1029" y="880"/>
                      <a:pt x="1027" y="883"/>
                      <a:pt x="1025" y="886"/>
                    </a:cubicBezTo>
                    <a:lnTo>
                      <a:pt x="1025" y="886"/>
                    </a:lnTo>
                    <a:lnTo>
                      <a:pt x="1026" y="874"/>
                    </a:lnTo>
                    <a:lnTo>
                      <a:pt x="1026" y="874"/>
                    </a:lnTo>
                    <a:cubicBezTo>
                      <a:pt x="1029" y="869"/>
                      <a:pt x="1031" y="864"/>
                      <a:pt x="1033" y="859"/>
                    </a:cubicBezTo>
                    <a:close/>
                    <a:moveTo>
                      <a:pt x="1044" y="864"/>
                    </a:moveTo>
                    <a:cubicBezTo>
                      <a:pt x="1043" y="868"/>
                      <a:pt x="1041" y="873"/>
                      <a:pt x="1039" y="879"/>
                    </a:cubicBezTo>
                    <a:lnTo>
                      <a:pt x="1039" y="879"/>
                    </a:lnTo>
                    <a:cubicBezTo>
                      <a:pt x="1038" y="881"/>
                      <a:pt x="1038" y="882"/>
                      <a:pt x="1037" y="884"/>
                    </a:cubicBezTo>
                    <a:lnTo>
                      <a:pt x="1037" y="884"/>
                    </a:lnTo>
                    <a:cubicBezTo>
                      <a:pt x="1037" y="882"/>
                      <a:pt x="1037" y="879"/>
                      <a:pt x="1038" y="877"/>
                    </a:cubicBezTo>
                    <a:lnTo>
                      <a:pt x="1038" y="877"/>
                    </a:lnTo>
                    <a:lnTo>
                      <a:pt x="1032" y="889"/>
                    </a:lnTo>
                    <a:lnTo>
                      <a:pt x="1032" y="889"/>
                    </a:lnTo>
                    <a:cubicBezTo>
                      <a:pt x="1033" y="888"/>
                      <a:pt x="1033" y="886"/>
                      <a:pt x="1034" y="884"/>
                    </a:cubicBezTo>
                    <a:lnTo>
                      <a:pt x="1034" y="884"/>
                    </a:lnTo>
                    <a:cubicBezTo>
                      <a:pt x="1035" y="881"/>
                      <a:pt x="1037" y="878"/>
                      <a:pt x="1038" y="875"/>
                    </a:cubicBezTo>
                    <a:lnTo>
                      <a:pt x="1038" y="875"/>
                    </a:lnTo>
                    <a:cubicBezTo>
                      <a:pt x="1038" y="876"/>
                      <a:pt x="1038" y="877"/>
                      <a:pt x="1038" y="877"/>
                    </a:cubicBezTo>
                    <a:lnTo>
                      <a:pt x="1038" y="877"/>
                    </a:lnTo>
                    <a:lnTo>
                      <a:pt x="1044" y="864"/>
                    </a:lnTo>
                    <a:close/>
                    <a:moveTo>
                      <a:pt x="1066" y="842"/>
                    </a:moveTo>
                    <a:lnTo>
                      <a:pt x="1066" y="842"/>
                    </a:lnTo>
                    <a:cubicBezTo>
                      <a:pt x="1062" y="858"/>
                      <a:pt x="1057" y="874"/>
                      <a:pt x="1053" y="891"/>
                    </a:cubicBezTo>
                    <a:lnTo>
                      <a:pt x="1053" y="891"/>
                    </a:lnTo>
                    <a:cubicBezTo>
                      <a:pt x="1054" y="885"/>
                      <a:pt x="1055" y="879"/>
                      <a:pt x="1056" y="872"/>
                    </a:cubicBezTo>
                    <a:lnTo>
                      <a:pt x="1056" y="872"/>
                    </a:lnTo>
                    <a:cubicBezTo>
                      <a:pt x="1060" y="862"/>
                      <a:pt x="1063" y="852"/>
                      <a:pt x="1066" y="842"/>
                    </a:cubicBezTo>
                    <a:close/>
                    <a:moveTo>
                      <a:pt x="1030" y="878"/>
                    </a:moveTo>
                    <a:lnTo>
                      <a:pt x="1030" y="878"/>
                    </a:lnTo>
                    <a:cubicBezTo>
                      <a:pt x="1030" y="880"/>
                      <a:pt x="1030" y="882"/>
                      <a:pt x="1029" y="885"/>
                    </a:cubicBezTo>
                    <a:lnTo>
                      <a:pt x="1029" y="885"/>
                    </a:lnTo>
                    <a:cubicBezTo>
                      <a:pt x="1031" y="883"/>
                      <a:pt x="1032" y="881"/>
                      <a:pt x="1033" y="879"/>
                    </a:cubicBezTo>
                    <a:lnTo>
                      <a:pt x="1033" y="879"/>
                    </a:lnTo>
                    <a:cubicBezTo>
                      <a:pt x="1033" y="882"/>
                      <a:pt x="1032" y="884"/>
                      <a:pt x="1032" y="887"/>
                    </a:cubicBezTo>
                    <a:lnTo>
                      <a:pt x="1032" y="887"/>
                    </a:lnTo>
                    <a:cubicBezTo>
                      <a:pt x="1031" y="890"/>
                      <a:pt x="1030" y="893"/>
                      <a:pt x="1029" y="895"/>
                    </a:cubicBezTo>
                    <a:lnTo>
                      <a:pt x="1029" y="895"/>
                    </a:lnTo>
                    <a:cubicBezTo>
                      <a:pt x="1030" y="893"/>
                      <a:pt x="1031" y="892"/>
                      <a:pt x="1032" y="890"/>
                    </a:cubicBezTo>
                    <a:lnTo>
                      <a:pt x="1032" y="890"/>
                    </a:lnTo>
                    <a:cubicBezTo>
                      <a:pt x="1031" y="890"/>
                      <a:pt x="1031" y="891"/>
                      <a:pt x="1031" y="891"/>
                    </a:cubicBezTo>
                    <a:lnTo>
                      <a:pt x="1031" y="891"/>
                    </a:lnTo>
                    <a:lnTo>
                      <a:pt x="1032" y="889"/>
                    </a:lnTo>
                    <a:lnTo>
                      <a:pt x="1032" y="889"/>
                    </a:lnTo>
                    <a:cubicBezTo>
                      <a:pt x="1032" y="890"/>
                      <a:pt x="1031" y="891"/>
                      <a:pt x="1031" y="892"/>
                    </a:cubicBezTo>
                    <a:lnTo>
                      <a:pt x="1031" y="892"/>
                    </a:lnTo>
                    <a:cubicBezTo>
                      <a:pt x="1031" y="892"/>
                      <a:pt x="1031" y="892"/>
                      <a:pt x="1031" y="891"/>
                    </a:cubicBezTo>
                    <a:lnTo>
                      <a:pt x="1031" y="891"/>
                    </a:lnTo>
                    <a:lnTo>
                      <a:pt x="1027" y="900"/>
                    </a:lnTo>
                    <a:lnTo>
                      <a:pt x="1027" y="900"/>
                    </a:lnTo>
                    <a:cubicBezTo>
                      <a:pt x="1028" y="898"/>
                      <a:pt x="1028" y="897"/>
                      <a:pt x="1029" y="895"/>
                    </a:cubicBezTo>
                    <a:lnTo>
                      <a:pt x="1029" y="895"/>
                    </a:lnTo>
                    <a:cubicBezTo>
                      <a:pt x="1028" y="896"/>
                      <a:pt x="1028" y="898"/>
                      <a:pt x="1027" y="899"/>
                    </a:cubicBezTo>
                    <a:lnTo>
                      <a:pt x="1027" y="899"/>
                    </a:lnTo>
                    <a:cubicBezTo>
                      <a:pt x="1028" y="894"/>
                      <a:pt x="1029" y="889"/>
                      <a:pt x="1029" y="885"/>
                    </a:cubicBezTo>
                    <a:lnTo>
                      <a:pt x="1029" y="885"/>
                    </a:lnTo>
                    <a:cubicBezTo>
                      <a:pt x="1028" y="887"/>
                      <a:pt x="1026" y="889"/>
                      <a:pt x="1025" y="891"/>
                    </a:cubicBezTo>
                    <a:lnTo>
                      <a:pt x="1025" y="891"/>
                    </a:lnTo>
                    <a:lnTo>
                      <a:pt x="1025" y="888"/>
                    </a:lnTo>
                    <a:lnTo>
                      <a:pt x="1025" y="888"/>
                    </a:lnTo>
                    <a:cubicBezTo>
                      <a:pt x="1027" y="885"/>
                      <a:pt x="1029" y="881"/>
                      <a:pt x="1030" y="878"/>
                    </a:cubicBezTo>
                    <a:close/>
                    <a:moveTo>
                      <a:pt x="1027" y="901"/>
                    </a:moveTo>
                    <a:lnTo>
                      <a:pt x="1027" y="901"/>
                    </a:lnTo>
                    <a:cubicBezTo>
                      <a:pt x="1027" y="901"/>
                      <a:pt x="1027" y="901"/>
                      <a:pt x="1027" y="901"/>
                    </a:cubicBezTo>
                    <a:lnTo>
                      <a:pt x="1027" y="901"/>
                    </a:lnTo>
                    <a:cubicBezTo>
                      <a:pt x="1027" y="901"/>
                      <a:pt x="1027" y="901"/>
                      <a:pt x="1027" y="901"/>
                    </a:cubicBezTo>
                    <a:lnTo>
                      <a:pt x="1027" y="901"/>
                    </a:lnTo>
                    <a:cubicBezTo>
                      <a:pt x="1027" y="901"/>
                      <a:pt x="1027" y="901"/>
                      <a:pt x="1027" y="901"/>
                    </a:cubicBezTo>
                    <a:close/>
                    <a:moveTo>
                      <a:pt x="1027" y="899"/>
                    </a:moveTo>
                    <a:lnTo>
                      <a:pt x="1027" y="899"/>
                    </a:lnTo>
                    <a:cubicBezTo>
                      <a:pt x="1027" y="899"/>
                      <a:pt x="1027" y="900"/>
                      <a:pt x="1027" y="900"/>
                    </a:cubicBezTo>
                    <a:lnTo>
                      <a:pt x="1027" y="900"/>
                    </a:lnTo>
                    <a:lnTo>
                      <a:pt x="1026" y="902"/>
                    </a:lnTo>
                    <a:lnTo>
                      <a:pt x="1026" y="902"/>
                    </a:lnTo>
                    <a:cubicBezTo>
                      <a:pt x="1025" y="903"/>
                      <a:pt x="1025" y="905"/>
                      <a:pt x="1024" y="906"/>
                    </a:cubicBezTo>
                    <a:lnTo>
                      <a:pt x="1024" y="906"/>
                    </a:lnTo>
                    <a:cubicBezTo>
                      <a:pt x="1025" y="904"/>
                      <a:pt x="1026" y="901"/>
                      <a:pt x="1027" y="899"/>
                    </a:cubicBezTo>
                    <a:close/>
                    <a:moveTo>
                      <a:pt x="1047" y="887"/>
                    </a:moveTo>
                    <a:cubicBezTo>
                      <a:pt x="1047" y="890"/>
                      <a:pt x="1047" y="893"/>
                      <a:pt x="1046" y="896"/>
                    </a:cubicBezTo>
                    <a:lnTo>
                      <a:pt x="1046" y="896"/>
                    </a:lnTo>
                    <a:cubicBezTo>
                      <a:pt x="1045" y="900"/>
                      <a:pt x="1043" y="904"/>
                      <a:pt x="1042" y="908"/>
                    </a:cubicBezTo>
                    <a:lnTo>
                      <a:pt x="1042" y="908"/>
                    </a:lnTo>
                    <a:cubicBezTo>
                      <a:pt x="1042" y="905"/>
                      <a:pt x="1042" y="902"/>
                      <a:pt x="1042" y="899"/>
                    </a:cubicBezTo>
                    <a:lnTo>
                      <a:pt x="1042" y="899"/>
                    </a:lnTo>
                    <a:cubicBezTo>
                      <a:pt x="1044" y="895"/>
                      <a:pt x="1046" y="891"/>
                      <a:pt x="1047" y="887"/>
                    </a:cubicBezTo>
                    <a:close/>
                    <a:moveTo>
                      <a:pt x="1027" y="903"/>
                    </a:moveTo>
                    <a:cubicBezTo>
                      <a:pt x="1027" y="904"/>
                      <a:pt x="1026" y="904"/>
                      <a:pt x="1026" y="905"/>
                    </a:cubicBezTo>
                    <a:lnTo>
                      <a:pt x="1026" y="905"/>
                    </a:lnTo>
                    <a:cubicBezTo>
                      <a:pt x="1025" y="908"/>
                      <a:pt x="1024" y="912"/>
                      <a:pt x="1023" y="915"/>
                    </a:cubicBezTo>
                    <a:lnTo>
                      <a:pt x="1023" y="915"/>
                    </a:lnTo>
                    <a:lnTo>
                      <a:pt x="1023" y="911"/>
                    </a:lnTo>
                    <a:lnTo>
                      <a:pt x="1023" y="911"/>
                    </a:lnTo>
                    <a:cubicBezTo>
                      <a:pt x="1024" y="910"/>
                      <a:pt x="1024" y="908"/>
                      <a:pt x="1025" y="906"/>
                    </a:cubicBezTo>
                    <a:lnTo>
                      <a:pt x="1025" y="906"/>
                    </a:lnTo>
                    <a:lnTo>
                      <a:pt x="1027" y="903"/>
                    </a:lnTo>
                    <a:close/>
                    <a:moveTo>
                      <a:pt x="1021" y="913"/>
                    </a:moveTo>
                    <a:lnTo>
                      <a:pt x="1021" y="913"/>
                    </a:lnTo>
                    <a:cubicBezTo>
                      <a:pt x="1016" y="923"/>
                      <a:pt x="1011" y="934"/>
                      <a:pt x="1006" y="945"/>
                    </a:cubicBezTo>
                    <a:lnTo>
                      <a:pt x="1006" y="945"/>
                    </a:lnTo>
                    <a:cubicBezTo>
                      <a:pt x="1007" y="941"/>
                      <a:pt x="1007" y="938"/>
                      <a:pt x="1008" y="934"/>
                    </a:cubicBezTo>
                    <a:lnTo>
                      <a:pt x="1008" y="934"/>
                    </a:lnTo>
                    <a:lnTo>
                      <a:pt x="1007" y="936"/>
                    </a:lnTo>
                    <a:lnTo>
                      <a:pt x="1007" y="936"/>
                    </a:lnTo>
                    <a:cubicBezTo>
                      <a:pt x="1007" y="935"/>
                      <a:pt x="1008" y="935"/>
                      <a:pt x="1008" y="934"/>
                    </a:cubicBezTo>
                    <a:lnTo>
                      <a:pt x="1008" y="934"/>
                    </a:lnTo>
                    <a:cubicBezTo>
                      <a:pt x="1008" y="934"/>
                      <a:pt x="1008" y="934"/>
                      <a:pt x="1008" y="934"/>
                    </a:cubicBezTo>
                    <a:lnTo>
                      <a:pt x="1008" y="934"/>
                    </a:lnTo>
                    <a:lnTo>
                      <a:pt x="1021" y="913"/>
                    </a:lnTo>
                    <a:close/>
                    <a:moveTo>
                      <a:pt x="1023" y="929"/>
                    </a:moveTo>
                    <a:lnTo>
                      <a:pt x="1023" y="929"/>
                    </a:lnTo>
                    <a:cubicBezTo>
                      <a:pt x="1022" y="931"/>
                      <a:pt x="1022" y="932"/>
                      <a:pt x="1021" y="933"/>
                    </a:cubicBezTo>
                    <a:lnTo>
                      <a:pt x="1021" y="933"/>
                    </a:lnTo>
                    <a:lnTo>
                      <a:pt x="1019" y="954"/>
                    </a:lnTo>
                    <a:lnTo>
                      <a:pt x="1019" y="954"/>
                    </a:lnTo>
                    <a:cubicBezTo>
                      <a:pt x="1020" y="946"/>
                      <a:pt x="1022" y="938"/>
                      <a:pt x="1023" y="929"/>
                    </a:cubicBezTo>
                    <a:close/>
                    <a:moveTo>
                      <a:pt x="1021" y="919"/>
                    </a:moveTo>
                    <a:cubicBezTo>
                      <a:pt x="1012" y="944"/>
                      <a:pt x="1008" y="954"/>
                      <a:pt x="1008" y="954"/>
                    </a:cubicBezTo>
                    <a:cubicBezTo>
                      <a:pt x="1008" y="954"/>
                      <a:pt x="1012" y="942"/>
                      <a:pt x="1018" y="925"/>
                    </a:cubicBezTo>
                    <a:lnTo>
                      <a:pt x="1018" y="925"/>
                    </a:lnTo>
                    <a:cubicBezTo>
                      <a:pt x="1019" y="923"/>
                      <a:pt x="1020" y="921"/>
                      <a:pt x="1021" y="919"/>
                    </a:cubicBezTo>
                    <a:close/>
                    <a:moveTo>
                      <a:pt x="996" y="1009"/>
                    </a:moveTo>
                    <a:lnTo>
                      <a:pt x="996" y="1009"/>
                    </a:lnTo>
                    <a:cubicBezTo>
                      <a:pt x="996" y="1010"/>
                      <a:pt x="995" y="1012"/>
                      <a:pt x="995" y="1013"/>
                    </a:cubicBezTo>
                    <a:lnTo>
                      <a:pt x="995" y="1013"/>
                    </a:lnTo>
                    <a:cubicBezTo>
                      <a:pt x="990" y="1023"/>
                      <a:pt x="986" y="1033"/>
                      <a:pt x="981" y="1044"/>
                    </a:cubicBezTo>
                    <a:lnTo>
                      <a:pt x="981" y="1044"/>
                    </a:lnTo>
                    <a:cubicBezTo>
                      <a:pt x="986" y="1032"/>
                      <a:pt x="991" y="1020"/>
                      <a:pt x="996" y="1009"/>
                    </a:cubicBezTo>
                    <a:close/>
                    <a:moveTo>
                      <a:pt x="954" y="1098"/>
                    </a:moveTo>
                    <a:lnTo>
                      <a:pt x="954" y="1098"/>
                    </a:lnTo>
                    <a:cubicBezTo>
                      <a:pt x="953" y="1103"/>
                      <a:pt x="952" y="1107"/>
                      <a:pt x="951" y="1111"/>
                    </a:cubicBezTo>
                    <a:lnTo>
                      <a:pt x="951" y="1111"/>
                    </a:lnTo>
                    <a:cubicBezTo>
                      <a:pt x="944" y="1124"/>
                      <a:pt x="938" y="1139"/>
                      <a:pt x="931" y="1153"/>
                    </a:cubicBezTo>
                    <a:cubicBezTo>
                      <a:pt x="927" y="1160"/>
                      <a:pt x="923" y="1165"/>
                      <a:pt x="920" y="1170"/>
                    </a:cubicBezTo>
                    <a:lnTo>
                      <a:pt x="920" y="1170"/>
                    </a:lnTo>
                    <a:cubicBezTo>
                      <a:pt x="932" y="1145"/>
                      <a:pt x="943" y="1122"/>
                      <a:pt x="954" y="1098"/>
                    </a:cubicBezTo>
                    <a:close/>
                    <a:moveTo>
                      <a:pt x="1019" y="863"/>
                    </a:moveTo>
                    <a:lnTo>
                      <a:pt x="1019" y="863"/>
                    </a:lnTo>
                    <a:cubicBezTo>
                      <a:pt x="1017" y="878"/>
                      <a:pt x="1015" y="892"/>
                      <a:pt x="1012" y="906"/>
                    </a:cubicBezTo>
                    <a:lnTo>
                      <a:pt x="1012" y="906"/>
                    </a:lnTo>
                    <a:cubicBezTo>
                      <a:pt x="1013" y="904"/>
                      <a:pt x="1014" y="903"/>
                      <a:pt x="1015" y="901"/>
                    </a:cubicBezTo>
                    <a:lnTo>
                      <a:pt x="1015" y="901"/>
                    </a:lnTo>
                    <a:cubicBezTo>
                      <a:pt x="1015" y="901"/>
                      <a:pt x="1015" y="901"/>
                      <a:pt x="1015" y="901"/>
                    </a:cubicBezTo>
                    <a:cubicBezTo>
                      <a:pt x="1015" y="901"/>
                      <a:pt x="1016" y="901"/>
                      <a:pt x="1017" y="900"/>
                    </a:cubicBezTo>
                    <a:lnTo>
                      <a:pt x="1017" y="900"/>
                    </a:lnTo>
                    <a:cubicBezTo>
                      <a:pt x="1015" y="903"/>
                      <a:pt x="1014" y="905"/>
                      <a:pt x="1012" y="908"/>
                    </a:cubicBezTo>
                    <a:lnTo>
                      <a:pt x="1012" y="908"/>
                    </a:lnTo>
                    <a:cubicBezTo>
                      <a:pt x="1012" y="907"/>
                      <a:pt x="1012" y="907"/>
                      <a:pt x="1012" y="906"/>
                    </a:cubicBezTo>
                    <a:lnTo>
                      <a:pt x="1012" y="906"/>
                    </a:lnTo>
                    <a:cubicBezTo>
                      <a:pt x="1012" y="908"/>
                      <a:pt x="1011" y="909"/>
                      <a:pt x="1010" y="910"/>
                    </a:cubicBezTo>
                    <a:lnTo>
                      <a:pt x="1010" y="910"/>
                    </a:lnTo>
                    <a:cubicBezTo>
                      <a:pt x="1011" y="910"/>
                      <a:pt x="1012" y="909"/>
                      <a:pt x="1012" y="908"/>
                    </a:cubicBezTo>
                    <a:lnTo>
                      <a:pt x="1012" y="908"/>
                    </a:lnTo>
                    <a:cubicBezTo>
                      <a:pt x="1011" y="912"/>
                      <a:pt x="1011" y="915"/>
                      <a:pt x="1010" y="919"/>
                    </a:cubicBezTo>
                    <a:lnTo>
                      <a:pt x="1010" y="919"/>
                    </a:lnTo>
                    <a:cubicBezTo>
                      <a:pt x="1014" y="911"/>
                      <a:pt x="1018" y="903"/>
                      <a:pt x="1022" y="894"/>
                    </a:cubicBezTo>
                    <a:lnTo>
                      <a:pt x="1022" y="894"/>
                    </a:lnTo>
                    <a:cubicBezTo>
                      <a:pt x="1023" y="893"/>
                      <a:pt x="1024" y="892"/>
                      <a:pt x="1025" y="891"/>
                    </a:cubicBezTo>
                    <a:lnTo>
                      <a:pt x="1025" y="891"/>
                    </a:lnTo>
                    <a:lnTo>
                      <a:pt x="1024" y="907"/>
                    </a:lnTo>
                    <a:lnTo>
                      <a:pt x="1024" y="907"/>
                    </a:lnTo>
                    <a:cubicBezTo>
                      <a:pt x="1024" y="907"/>
                      <a:pt x="1024" y="906"/>
                      <a:pt x="1024" y="906"/>
                    </a:cubicBezTo>
                    <a:lnTo>
                      <a:pt x="1024" y="906"/>
                    </a:lnTo>
                    <a:cubicBezTo>
                      <a:pt x="1024" y="906"/>
                      <a:pt x="1024" y="907"/>
                      <a:pt x="1023" y="907"/>
                    </a:cubicBezTo>
                    <a:lnTo>
                      <a:pt x="1023" y="907"/>
                    </a:lnTo>
                    <a:lnTo>
                      <a:pt x="1024" y="907"/>
                    </a:lnTo>
                    <a:lnTo>
                      <a:pt x="1024" y="907"/>
                    </a:lnTo>
                    <a:cubicBezTo>
                      <a:pt x="1019" y="916"/>
                      <a:pt x="1013" y="925"/>
                      <a:pt x="1008" y="934"/>
                    </a:cubicBezTo>
                    <a:lnTo>
                      <a:pt x="1008" y="934"/>
                    </a:lnTo>
                    <a:cubicBezTo>
                      <a:pt x="1009" y="929"/>
                      <a:pt x="1009" y="924"/>
                      <a:pt x="1010" y="919"/>
                    </a:cubicBezTo>
                    <a:lnTo>
                      <a:pt x="1010" y="919"/>
                    </a:lnTo>
                    <a:cubicBezTo>
                      <a:pt x="1004" y="932"/>
                      <a:pt x="999" y="945"/>
                      <a:pt x="995" y="956"/>
                    </a:cubicBezTo>
                    <a:lnTo>
                      <a:pt x="995" y="956"/>
                    </a:lnTo>
                    <a:lnTo>
                      <a:pt x="979" y="982"/>
                    </a:lnTo>
                    <a:lnTo>
                      <a:pt x="979" y="982"/>
                    </a:lnTo>
                    <a:cubicBezTo>
                      <a:pt x="989" y="959"/>
                      <a:pt x="1000" y="935"/>
                      <a:pt x="1010" y="910"/>
                    </a:cubicBezTo>
                    <a:lnTo>
                      <a:pt x="1010" y="910"/>
                    </a:lnTo>
                    <a:cubicBezTo>
                      <a:pt x="924" y="1053"/>
                      <a:pt x="829" y="1211"/>
                      <a:pt x="825" y="1211"/>
                    </a:cubicBezTo>
                    <a:cubicBezTo>
                      <a:pt x="822" y="1211"/>
                      <a:pt x="872" y="1120"/>
                      <a:pt x="1019" y="863"/>
                    </a:cubicBezTo>
                    <a:close/>
                    <a:moveTo>
                      <a:pt x="925" y="1114"/>
                    </a:moveTo>
                    <a:cubicBezTo>
                      <a:pt x="910" y="1155"/>
                      <a:pt x="902" y="1181"/>
                      <a:pt x="908" y="1181"/>
                    </a:cubicBezTo>
                    <a:cubicBezTo>
                      <a:pt x="910" y="1181"/>
                      <a:pt x="914" y="1178"/>
                      <a:pt x="920" y="1170"/>
                    </a:cubicBezTo>
                    <a:lnTo>
                      <a:pt x="920" y="1170"/>
                    </a:lnTo>
                    <a:cubicBezTo>
                      <a:pt x="906" y="1199"/>
                      <a:pt x="891" y="1228"/>
                      <a:pt x="877" y="1258"/>
                    </a:cubicBezTo>
                    <a:lnTo>
                      <a:pt x="877" y="1258"/>
                    </a:lnTo>
                    <a:cubicBezTo>
                      <a:pt x="878" y="1225"/>
                      <a:pt x="898" y="1173"/>
                      <a:pt x="925" y="1114"/>
                    </a:cubicBezTo>
                    <a:close/>
                    <a:moveTo>
                      <a:pt x="957" y="1203"/>
                    </a:moveTo>
                    <a:lnTo>
                      <a:pt x="957" y="1203"/>
                    </a:lnTo>
                    <a:cubicBezTo>
                      <a:pt x="957" y="1203"/>
                      <a:pt x="949" y="1237"/>
                      <a:pt x="931" y="1318"/>
                    </a:cubicBezTo>
                    <a:lnTo>
                      <a:pt x="929" y="1333"/>
                    </a:lnTo>
                    <a:lnTo>
                      <a:pt x="929" y="1333"/>
                    </a:lnTo>
                    <a:cubicBezTo>
                      <a:pt x="946" y="1255"/>
                      <a:pt x="958" y="1203"/>
                      <a:pt x="957" y="1203"/>
                    </a:cubicBezTo>
                    <a:close/>
                    <a:moveTo>
                      <a:pt x="946" y="1128"/>
                    </a:moveTo>
                    <a:cubicBezTo>
                      <a:pt x="932" y="1173"/>
                      <a:pt x="920" y="1210"/>
                      <a:pt x="908" y="1244"/>
                    </a:cubicBezTo>
                    <a:lnTo>
                      <a:pt x="908" y="1244"/>
                    </a:lnTo>
                    <a:cubicBezTo>
                      <a:pt x="889" y="1275"/>
                      <a:pt x="872" y="1306"/>
                      <a:pt x="853" y="1342"/>
                    </a:cubicBezTo>
                    <a:lnTo>
                      <a:pt x="853" y="1342"/>
                    </a:lnTo>
                    <a:cubicBezTo>
                      <a:pt x="874" y="1289"/>
                      <a:pt x="905" y="1215"/>
                      <a:pt x="946" y="1128"/>
                    </a:cubicBezTo>
                    <a:close/>
                    <a:moveTo>
                      <a:pt x="931" y="1208"/>
                    </a:moveTo>
                    <a:cubicBezTo>
                      <a:pt x="914" y="1273"/>
                      <a:pt x="900" y="1327"/>
                      <a:pt x="888" y="1373"/>
                    </a:cubicBezTo>
                    <a:lnTo>
                      <a:pt x="888" y="1373"/>
                    </a:lnTo>
                    <a:cubicBezTo>
                      <a:pt x="899" y="1320"/>
                      <a:pt x="912" y="1268"/>
                      <a:pt x="931" y="1208"/>
                    </a:cubicBezTo>
                    <a:close/>
                    <a:moveTo>
                      <a:pt x="1011" y="993"/>
                    </a:moveTo>
                    <a:cubicBezTo>
                      <a:pt x="1005" y="1019"/>
                      <a:pt x="998" y="1048"/>
                      <a:pt x="991" y="1079"/>
                    </a:cubicBezTo>
                    <a:lnTo>
                      <a:pt x="991" y="1079"/>
                    </a:lnTo>
                    <a:cubicBezTo>
                      <a:pt x="986" y="1092"/>
                      <a:pt x="982" y="1106"/>
                      <a:pt x="977" y="1120"/>
                    </a:cubicBezTo>
                    <a:lnTo>
                      <a:pt x="977" y="1120"/>
                    </a:lnTo>
                    <a:cubicBezTo>
                      <a:pt x="979" y="1110"/>
                      <a:pt x="981" y="1099"/>
                      <a:pt x="983" y="1088"/>
                    </a:cubicBezTo>
                    <a:lnTo>
                      <a:pt x="983" y="1088"/>
                    </a:lnTo>
                    <a:cubicBezTo>
                      <a:pt x="961" y="1163"/>
                      <a:pt x="936" y="1244"/>
                      <a:pt x="909" y="1329"/>
                    </a:cubicBezTo>
                    <a:lnTo>
                      <a:pt x="909" y="1329"/>
                    </a:lnTo>
                    <a:cubicBezTo>
                      <a:pt x="927" y="1263"/>
                      <a:pt x="941" y="1209"/>
                      <a:pt x="940" y="1209"/>
                    </a:cubicBezTo>
                    <a:lnTo>
                      <a:pt x="940" y="1209"/>
                    </a:lnTo>
                    <a:cubicBezTo>
                      <a:pt x="940" y="1209"/>
                      <a:pt x="923" y="1264"/>
                      <a:pt x="880" y="1415"/>
                    </a:cubicBezTo>
                    <a:lnTo>
                      <a:pt x="880" y="1415"/>
                    </a:lnTo>
                    <a:cubicBezTo>
                      <a:pt x="882" y="1405"/>
                      <a:pt x="884" y="1396"/>
                      <a:pt x="885" y="1387"/>
                    </a:cubicBezTo>
                    <a:lnTo>
                      <a:pt x="885" y="1387"/>
                    </a:lnTo>
                    <a:cubicBezTo>
                      <a:pt x="909" y="1288"/>
                      <a:pt x="949" y="1168"/>
                      <a:pt x="988" y="1057"/>
                    </a:cubicBezTo>
                    <a:lnTo>
                      <a:pt x="988" y="1057"/>
                    </a:lnTo>
                    <a:cubicBezTo>
                      <a:pt x="986" y="1067"/>
                      <a:pt x="985" y="1078"/>
                      <a:pt x="983" y="1088"/>
                    </a:cubicBezTo>
                    <a:lnTo>
                      <a:pt x="983" y="1088"/>
                    </a:lnTo>
                    <a:cubicBezTo>
                      <a:pt x="991" y="1059"/>
                      <a:pt x="999" y="1031"/>
                      <a:pt x="1007" y="1004"/>
                    </a:cubicBezTo>
                    <a:lnTo>
                      <a:pt x="1007" y="1004"/>
                    </a:lnTo>
                    <a:cubicBezTo>
                      <a:pt x="1008" y="1000"/>
                      <a:pt x="1010" y="997"/>
                      <a:pt x="1011" y="993"/>
                    </a:cubicBezTo>
                    <a:close/>
                    <a:moveTo>
                      <a:pt x="886" y="1410"/>
                    </a:moveTo>
                    <a:cubicBezTo>
                      <a:pt x="881" y="1429"/>
                      <a:pt x="876" y="1447"/>
                      <a:pt x="871" y="1464"/>
                    </a:cubicBezTo>
                    <a:lnTo>
                      <a:pt x="871" y="1464"/>
                    </a:lnTo>
                    <a:cubicBezTo>
                      <a:pt x="874" y="1450"/>
                      <a:pt x="876" y="1437"/>
                      <a:pt x="878" y="1425"/>
                    </a:cubicBezTo>
                    <a:lnTo>
                      <a:pt x="878" y="1425"/>
                    </a:lnTo>
                    <a:cubicBezTo>
                      <a:pt x="881" y="1419"/>
                      <a:pt x="884" y="1414"/>
                      <a:pt x="886" y="1410"/>
                    </a:cubicBezTo>
                    <a:close/>
                    <a:moveTo>
                      <a:pt x="869" y="1275"/>
                    </a:moveTo>
                    <a:cubicBezTo>
                      <a:pt x="835" y="1343"/>
                      <a:pt x="801" y="1414"/>
                      <a:pt x="765" y="1485"/>
                    </a:cubicBezTo>
                    <a:lnTo>
                      <a:pt x="765" y="1485"/>
                    </a:lnTo>
                    <a:cubicBezTo>
                      <a:pt x="744" y="1521"/>
                      <a:pt x="728" y="1550"/>
                      <a:pt x="714" y="1571"/>
                    </a:cubicBezTo>
                    <a:lnTo>
                      <a:pt x="714" y="1571"/>
                    </a:lnTo>
                    <a:cubicBezTo>
                      <a:pt x="725" y="1514"/>
                      <a:pt x="776" y="1415"/>
                      <a:pt x="869" y="1275"/>
                    </a:cubicBezTo>
                    <a:close/>
                    <a:moveTo>
                      <a:pt x="762" y="1492"/>
                    </a:moveTo>
                    <a:lnTo>
                      <a:pt x="762" y="1492"/>
                    </a:lnTo>
                    <a:cubicBezTo>
                      <a:pt x="745" y="1525"/>
                      <a:pt x="729" y="1558"/>
                      <a:pt x="712" y="1591"/>
                    </a:cubicBezTo>
                    <a:cubicBezTo>
                      <a:pt x="712" y="1590"/>
                      <a:pt x="712" y="1588"/>
                      <a:pt x="712" y="1587"/>
                    </a:cubicBezTo>
                    <a:lnTo>
                      <a:pt x="712" y="1587"/>
                    </a:lnTo>
                    <a:cubicBezTo>
                      <a:pt x="728" y="1557"/>
                      <a:pt x="745" y="1525"/>
                      <a:pt x="762" y="1492"/>
                    </a:cubicBezTo>
                    <a:close/>
                    <a:moveTo>
                      <a:pt x="689" y="1581"/>
                    </a:moveTo>
                    <a:cubicBezTo>
                      <a:pt x="692" y="1581"/>
                      <a:pt x="691" y="1591"/>
                      <a:pt x="683" y="1619"/>
                    </a:cubicBezTo>
                    <a:lnTo>
                      <a:pt x="683" y="1619"/>
                    </a:lnTo>
                    <a:cubicBezTo>
                      <a:pt x="674" y="1632"/>
                      <a:pt x="669" y="1636"/>
                      <a:pt x="667" y="1636"/>
                    </a:cubicBezTo>
                    <a:cubicBezTo>
                      <a:pt x="659" y="1636"/>
                      <a:pt x="683" y="1581"/>
                      <a:pt x="689" y="1581"/>
                    </a:cubicBezTo>
                    <a:close/>
                    <a:moveTo>
                      <a:pt x="664" y="1513"/>
                    </a:moveTo>
                    <a:cubicBezTo>
                      <a:pt x="638" y="1558"/>
                      <a:pt x="605" y="1614"/>
                      <a:pt x="568" y="1675"/>
                    </a:cubicBezTo>
                    <a:lnTo>
                      <a:pt x="568" y="1675"/>
                    </a:lnTo>
                    <a:cubicBezTo>
                      <a:pt x="575" y="1667"/>
                      <a:pt x="580" y="1660"/>
                      <a:pt x="585" y="1656"/>
                    </a:cubicBezTo>
                    <a:lnTo>
                      <a:pt x="585" y="1656"/>
                    </a:lnTo>
                    <a:cubicBezTo>
                      <a:pt x="609" y="1612"/>
                      <a:pt x="636" y="1564"/>
                      <a:pt x="664" y="1513"/>
                    </a:cubicBezTo>
                    <a:close/>
                    <a:moveTo>
                      <a:pt x="877" y="1482"/>
                    </a:moveTo>
                    <a:cubicBezTo>
                      <a:pt x="848" y="1609"/>
                      <a:pt x="835" y="1681"/>
                      <a:pt x="828" y="1724"/>
                    </a:cubicBezTo>
                    <a:lnTo>
                      <a:pt x="828" y="1724"/>
                    </a:lnTo>
                    <a:lnTo>
                      <a:pt x="877" y="1482"/>
                    </a:lnTo>
                    <a:close/>
                    <a:moveTo>
                      <a:pt x="666" y="1676"/>
                    </a:moveTo>
                    <a:cubicBezTo>
                      <a:pt x="663" y="1683"/>
                      <a:pt x="661" y="1692"/>
                      <a:pt x="658" y="1701"/>
                    </a:cubicBezTo>
                    <a:cubicBezTo>
                      <a:pt x="649" y="1714"/>
                      <a:pt x="641" y="1726"/>
                      <a:pt x="634" y="1737"/>
                    </a:cubicBezTo>
                    <a:lnTo>
                      <a:pt x="634" y="1737"/>
                    </a:lnTo>
                    <a:cubicBezTo>
                      <a:pt x="644" y="1718"/>
                      <a:pt x="655" y="1697"/>
                      <a:pt x="666" y="1676"/>
                    </a:cubicBezTo>
                    <a:close/>
                    <a:moveTo>
                      <a:pt x="581" y="1896"/>
                    </a:moveTo>
                    <a:cubicBezTo>
                      <a:pt x="554" y="1955"/>
                      <a:pt x="538" y="1990"/>
                      <a:pt x="540" y="1990"/>
                    </a:cubicBezTo>
                    <a:cubicBezTo>
                      <a:pt x="540" y="1990"/>
                      <a:pt x="543" y="1985"/>
                      <a:pt x="548" y="1975"/>
                    </a:cubicBezTo>
                    <a:cubicBezTo>
                      <a:pt x="560" y="1946"/>
                      <a:pt x="571" y="1920"/>
                      <a:pt x="581" y="1896"/>
                    </a:cubicBezTo>
                    <a:close/>
                    <a:moveTo>
                      <a:pt x="888" y="1520"/>
                    </a:moveTo>
                    <a:cubicBezTo>
                      <a:pt x="866" y="1613"/>
                      <a:pt x="843" y="1705"/>
                      <a:pt x="822" y="1785"/>
                    </a:cubicBezTo>
                    <a:lnTo>
                      <a:pt x="822" y="1785"/>
                    </a:lnTo>
                    <a:cubicBezTo>
                      <a:pt x="822" y="1775"/>
                      <a:pt x="823" y="1759"/>
                      <a:pt x="828" y="1724"/>
                    </a:cubicBezTo>
                    <a:lnTo>
                      <a:pt x="828" y="1724"/>
                    </a:lnTo>
                    <a:lnTo>
                      <a:pt x="800" y="1867"/>
                    </a:lnTo>
                    <a:lnTo>
                      <a:pt x="800" y="1867"/>
                    </a:lnTo>
                    <a:cubicBezTo>
                      <a:pt x="788" y="1908"/>
                      <a:pt x="777" y="1945"/>
                      <a:pt x="767" y="1975"/>
                    </a:cubicBezTo>
                    <a:cubicBezTo>
                      <a:pt x="778" y="1941"/>
                      <a:pt x="787" y="1914"/>
                      <a:pt x="795" y="1892"/>
                    </a:cubicBezTo>
                    <a:lnTo>
                      <a:pt x="795" y="1892"/>
                    </a:lnTo>
                    <a:lnTo>
                      <a:pt x="767" y="2030"/>
                    </a:lnTo>
                    <a:cubicBezTo>
                      <a:pt x="767" y="2031"/>
                      <a:pt x="767" y="2031"/>
                      <a:pt x="767" y="2031"/>
                    </a:cubicBezTo>
                    <a:cubicBezTo>
                      <a:pt x="773" y="2031"/>
                      <a:pt x="836" y="1754"/>
                      <a:pt x="888" y="1520"/>
                    </a:cubicBezTo>
                    <a:close/>
                    <a:moveTo>
                      <a:pt x="599" y="1644"/>
                    </a:moveTo>
                    <a:cubicBezTo>
                      <a:pt x="596" y="1644"/>
                      <a:pt x="592" y="1648"/>
                      <a:pt x="585" y="1656"/>
                    </a:cubicBezTo>
                    <a:lnTo>
                      <a:pt x="585" y="1656"/>
                    </a:lnTo>
                    <a:cubicBezTo>
                      <a:pt x="365" y="2049"/>
                      <a:pt x="294" y="2175"/>
                      <a:pt x="295" y="2175"/>
                    </a:cubicBezTo>
                    <a:cubicBezTo>
                      <a:pt x="295" y="2175"/>
                      <a:pt x="518" y="1778"/>
                      <a:pt x="522" y="1778"/>
                    </a:cubicBezTo>
                    <a:lnTo>
                      <a:pt x="522" y="1778"/>
                    </a:lnTo>
                    <a:cubicBezTo>
                      <a:pt x="524" y="1778"/>
                      <a:pt x="476" y="1869"/>
                      <a:pt x="329" y="2139"/>
                    </a:cubicBezTo>
                    <a:cubicBezTo>
                      <a:pt x="423" y="1998"/>
                      <a:pt x="396" y="2099"/>
                      <a:pt x="490" y="1923"/>
                    </a:cubicBezTo>
                    <a:lnTo>
                      <a:pt x="490" y="1923"/>
                    </a:lnTo>
                    <a:cubicBezTo>
                      <a:pt x="489" y="1924"/>
                      <a:pt x="488" y="1924"/>
                      <a:pt x="487" y="1924"/>
                    </a:cubicBezTo>
                    <a:cubicBezTo>
                      <a:pt x="470" y="1924"/>
                      <a:pt x="621" y="1644"/>
                      <a:pt x="599" y="1644"/>
                    </a:cubicBezTo>
                    <a:close/>
                    <a:moveTo>
                      <a:pt x="1337" y="128"/>
                    </a:moveTo>
                    <a:cubicBezTo>
                      <a:pt x="1335" y="128"/>
                      <a:pt x="1329" y="140"/>
                      <a:pt x="1315" y="167"/>
                    </a:cubicBezTo>
                    <a:cubicBezTo>
                      <a:pt x="1175" y="517"/>
                      <a:pt x="1191" y="487"/>
                      <a:pt x="1165" y="562"/>
                    </a:cubicBezTo>
                    <a:lnTo>
                      <a:pt x="1165" y="562"/>
                    </a:lnTo>
                    <a:cubicBezTo>
                      <a:pt x="1172" y="542"/>
                      <a:pt x="1182" y="518"/>
                      <a:pt x="1193" y="492"/>
                    </a:cubicBezTo>
                    <a:lnTo>
                      <a:pt x="1193" y="492"/>
                    </a:lnTo>
                    <a:lnTo>
                      <a:pt x="1150" y="606"/>
                    </a:lnTo>
                    <a:cubicBezTo>
                      <a:pt x="1150" y="606"/>
                      <a:pt x="1150" y="606"/>
                      <a:pt x="1150" y="606"/>
                    </a:cubicBezTo>
                    <a:lnTo>
                      <a:pt x="1150" y="606"/>
                    </a:lnTo>
                    <a:cubicBezTo>
                      <a:pt x="1147" y="612"/>
                      <a:pt x="1145" y="616"/>
                      <a:pt x="1145" y="616"/>
                    </a:cubicBezTo>
                    <a:lnTo>
                      <a:pt x="1145" y="616"/>
                    </a:lnTo>
                    <a:cubicBezTo>
                      <a:pt x="1153" y="593"/>
                      <a:pt x="1160" y="576"/>
                      <a:pt x="1165" y="562"/>
                    </a:cubicBezTo>
                    <a:lnTo>
                      <a:pt x="1165" y="562"/>
                    </a:lnTo>
                    <a:cubicBezTo>
                      <a:pt x="1151" y="595"/>
                      <a:pt x="1143" y="616"/>
                      <a:pt x="1144" y="616"/>
                    </a:cubicBezTo>
                    <a:cubicBezTo>
                      <a:pt x="1144" y="616"/>
                      <a:pt x="1144" y="616"/>
                      <a:pt x="1145" y="616"/>
                    </a:cubicBezTo>
                    <a:lnTo>
                      <a:pt x="1145" y="616"/>
                    </a:lnTo>
                    <a:cubicBezTo>
                      <a:pt x="1144" y="618"/>
                      <a:pt x="1143" y="620"/>
                      <a:pt x="1143" y="621"/>
                    </a:cubicBezTo>
                    <a:lnTo>
                      <a:pt x="1143" y="621"/>
                    </a:lnTo>
                    <a:cubicBezTo>
                      <a:pt x="1145" y="616"/>
                      <a:pt x="1148" y="611"/>
                      <a:pt x="1150" y="606"/>
                    </a:cubicBezTo>
                    <a:lnTo>
                      <a:pt x="1150" y="606"/>
                    </a:lnTo>
                    <a:cubicBezTo>
                      <a:pt x="1148" y="610"/>
                      <a:pt x="1145" y="616"/>
                      <a:pt x="1142" y="623"/>
                    </a:cubicBezTo>
                    <a:lnTo>
                      <a:pt x="1142" y="623"/>
                    </a:lnTo>
                    <a:cubicBezTo>
                      <a:pt x="1142" y="622"/>
                      <a:pt x="1142" y="622"/>
                      <a:pt x="1143" y="621"/>
                    </a:cubicBezTo>
                    <a:lnTo>
                      <a:pt x="1143" y="621"/>
                    </a:lnTo>
                    <a:cubicBezTo>
                      <a:pt x="1137" y="633"/>
                      <a:pt x="1131" y="644"/>
                      <a:pt x="1126" y="655"/>
                    </a:cubicBezTo>
                    <a:lnTo>
                      <a:pt x="1126" y="655"/>
                    </a:lnTo>
                    <a:cubicBezTo>
                      <a:pt x="1148" y="588"/>
                      <a:pt x="1172" y="525"/>
                      <a:pt x="1205" y="442"/>
                    </a:cubicBezTo>
                    <a:lnTo>
                      <a:pt x="1205" y="442"/>
                    </a:lnTo>
                    <a:cubicBezTo>
                      <a:pt x="1159" y="556"/>
                      <a:pt x="1140" y="601"/>
                      <a:pt x="1137" y="601"/>
                    </a:cubicBezTo>
                    <a:cubicBezTo>
                      <a:pt x="1134" y="601"/>
                      <a:pt x="1166" y="505"/>
                      <a:pt x="1204" y="390"/>
                    </a:cubicBezTo>
                    <a:lnTo>
                      <a:pt x="1204" y="390"/>
                    </a:lnTo>
                    <a:cubicBezTo>
                      <a:pt x="1169" y="494"/>
                      <a:pt x="1140" y="577"/>
                      <a:pt x="1118" y="635"/>
                    </a:cubicBezTo>
                    <a:lnTo>
                      <a:pt x="1118" y="635"/>
                    </a:lnTo>
                    <a:cubicBezTo>
                      <a:pt x="1135" y="563"/>
                      <a:pt x="1142" y="522"/>
                      <a:pt x="1149" y="484"/>
                    </a:cubicBezTo>
                    <a:lnTo>
                      <a:pt x="1149" y="484"/>
                    </a:lnTo>
                    <a:cubicBezTo>
                      <a:pt x="1146" y="492"/>
                      <a:pt x="1142" y="505"/>
                      <a:pt x="1135" y="527"/>
                    </a:cubicBezTo>
                    <a:lnTo>
                      <a:pt x="1135" y="527"/>
                    </a:lnTo>
                    <a:cubicBezTo>
                      <a:pt x="1165" y="369"/>
                      <a:pt x="1170" y="299"/>
                      <a:pt x="1175" y="240"/>
                    </a:cubicBezTo>
                    <a:lnTo>
                      <a:pt x="1175" y="240"/>
                    </a:lnTo>
                    <a:cubicBezTo>
                      <a:pt x="1177" y="232"/>
                      <a:pt x="1179" y="224"/>
                      <a:pt x="1181" y="216"/>
                    </a:cubicBezTo>
                    <a:lnTo>
                      <a:pt x="1181" y="216"/>
                    </a:lnTo>
                    <a:lnTo>
                      <a:pt x="1176" y="226"/>
                    </a:lnTo>
                    <a:lnTo>
                      <a:pt x="1176" y="226"/>
                    </a:lnTo>
                    <a:cubicBezTo>
                      <a:pt x="1177" y="215"/>
                      <a:pt x="1178" y="205"/>
                      <a:pt x="1179" y="194"/>
                    </a:cubicBezTo>
                    <a:lnTo>
                      <a:pt x="1179" y="194"/>
                    </a:lnTo>
                    <a:cubicBezTo>
                      <a:pt x="1177" y="207"/>
                      <a:pt x="1174" y="221"/>
                      <a:pt x="1172" y="235"/>
                    </a:cubicBezTo>
                    <a:lnTo>
                      <a:pt x="1172" y="235"/>
                    </a:lnTo>
                    <a:lnTo>
                      <a:pt x="1150" y="277"/>
                    </a:lnTo>
                    <a:cubicBezTo>
                      <a:pt x="1150" y="279"/>
                      <a:pt x="1150" y="281"/>
                      <a:pt x="1149" y="284"/>
                    </a:cubicBezTo>
                    <a:lnTo>
                      <a:pt x="1149" y="284"/>
                    </a:lnTo>
                    <a:cubicBezTo>
                      <a:pt x="1149" y="284"/>
                      <a:pt x="1149" y="285"/>
                      <a:pt x="1149" y="285"/>
                    </a:cubicBezTo>
                    <a:lnTo>
                      <a:pt x="1149" y="285"/>
                    </a:lnTo>
                    <a:lnTo>
                      <a:pt x="1150" y="277"/>
                    </a:lnTo>
                    <a:lnTo>
                      <a:pt x="1150" y="277"/>
                    </a:lnTo>
                    <a:cubicBezTo>
                      <a:pt x="1150" y="280"/>
                      <a:pt x="1150" y="284"/>
                      <a:pt x="1149" y="287"/>
                    </a:cubicBezTo>
                    <a:lnTo>
                      <a:pt x="1149" y="287"/>
                    </a:lnTo>
                    <a:cubicBezTo>
                      <a:pt x="1149" y="286"/>
                      <a:pt x="1149" y="286"/>
                      <a:pt x="1149" y="285"/>
                    </a:cubicBezTo>
                    <a:lnTo>
                      <a:pt x="1149" y="285"/>
                    </a:lnTo>
                    <a:lnTo>
                      <a:pt x="1133" y="384"/>
                    </a:lnTo>
                    <a:lnTo>
                      <a:pt x="1133" y="384"/>
                    </a:lnTo>
                    <a:cubicBezTo>
                      <a:pt x="1134" y="381"/>
                      <a:pt x="1135" y="378"/>
                      <a:pt x="1136" y="374"/>
                    </a:cubicBezTo>
                    <a:lnTo>
                      <a:pt x="1136" y="374"/>
                    </a:lnTo>
                    <a:cubicBezTo>
                      <a:pt x="1129" y="424"/>
                      <a:pt x="1123" y="463"/>
                      <a:pt x="1118" y="496"/>
                    </a:cubicBezTo>
                    <a:lnTo>
                      <a:pt x="1118" y="496"/>
                    </a:lnTo>
                    <a:cubicBezTo>
                      <a:pt x="1133" y="426"/>
                      <a:pt x="1141" y="388"/>
                      <a:pt x="1145" y="347"/>
                    </a:cubicBezTo>
                    <a:lnTo>
                      <a:pt x="1145" y="347"/>
                    </a:lnTo>
                    <a:cubicBezTo>
                      <a:pt x="1150" y="329"/>
                      <a:pt x="1156" y="309"/>
                      <a:pt x="1162" y="287"/>
                    </a:cubicBezTo>
                    <a:lnTo>
                      <a:pt x="1162" y="287"/>
                    </a:lnTo>
                    <a:cubicBezTo>
                      <a:pt x="1158" y="309"/>
                      <a:pt x="1154" y="332"/>
                      <a:pt x="1150" y="355"/>
                    </a:cubicBezTo>
                    <a:lnTo>
                      <a:pt x="1150" y="355"/>
                    </a:lnTo>
                    <a:cubicBezTo>
                      <a:pt x="1150" y="347"/>
                      <a:pt x="1150" y="339"/>
                      <a:pt x="1150" y="332"/>
                    </a:cubicBezTo>
                    <a:lnTo>
                      <a:pt x="1150" y="332"/>
                    </a:lnTo>
                    <a:cubicBezTo>
                      <a:pt x="1150" y="338"/>
                      <a:pt x="1150" y="349"/>
                      <a:pt x="1148" y="365"/>
                    </a:cubicBezTo>
                    <a:lnTo>
                      <a:pt x="1148" y="365"/>
                    </a:lnTo>
                    <a:cubicBezTo>
                      <a:pt x="1149" y="362"/>
                      <a:pt x="1149" y="358"/>
                      <a:pt x="1150" y="355"/>
                    </a:cubicBezTo>
                    <a:lnTo>
                      <a:pt x="1150" y="355"/>
                    </a:lnTo>
                    <a:cubicBezTo>
                      <a:pt x="1147" y="402"/>
                      <a:pt x="1137" y="456"/>
                      <a:pt x="1125" y="513"/>
                    </a:cubicBezTo>
                    <a:lnTo>
                      <a:pt x="1125" y="513"/>
                    </a:lnTo>
                    <a:cubicBezTo>
                      <a:pt x="1137" y="446"/>
                      <a:pt x="1145" y="397"/>
                      <a:pt x="1148" y="365"/>
                    </a:cubicBezTo>
                    <a:lnTo>
                      <a:pt x="1148" y="365"/>
                    </a:lnTo>
                    <a:cubicBezTo>
                      <a:pt x="1136" y="433"/>
                      <a:pt x="1123" y="503"/>
                      <a:pt x="1111" y="569"/>
                    </a:cubicBezTo>
                    <a:lnTo>
                      <a:pt x="1111" y="569"/>
                    </a:lnTo>
                    <a:cubicBezTo>
                      <a:pt x="1108" y="584"/>
                      <a:pt x="1104" y="599"/>
                      <a:pt x="1100" y="614"/>
                    </a:cubicBezTo>
                    <a:lnTo>
                      <a:pt x="1100" y="614"/>
                    </a:lnTo>
                    <a:cubicBezTo>
                      <a:pt x="1104" y="589"/>
                      <a:pt x="1109" y="555"/>
                      <a:pt x="1118" y="496"/>
                    </a:cubicBezTo>
                    <a:lnTo>
                      <a:pt x="1118" y="496"/>
                    </a:lnTo>
                    <a:cubicBezTo>
                      <a:pt x="1112" y="526"/>
                      <a:pt x="1105" y="561"/>
                      <a:pt x="1096" y="606"/>
                    </a:cubicBezTo>
                    <a:lnTo>
                      <a:pt x="1133" y="384"/>
                    </a:lnTo>
                    <a:lnTo>
                      <a:pt x="1133" y="384"/>
                    </a:lnTo>
                    <a:cubicBezTo>
                      <a:pt x="1130" y="390"/>
                      <a:pt x="1128" y="395"/>
                      <a:pt x="1127" y="398"/>
                    </a:cubicBezTo>
                    <a:lnTo>
                      <a:pt x="1127" y="398"/>
                    </a:lnTo>
                    <a:cubicBezTo>
                      <a:pt x="1134" y="362"/>
                      <a:pt x="1141" y="324"/>
                      <a:pt x="1149" y="284"/>
                    </a:cubicBezTo>
                    <a:lnTo>
                      <a:pt x="1149" y="284"/>
                    </a:lnTo>
                    <a:cubicBezTo>
                      <a:pt x="1150" y="266"/>
                      <a:pt x="1150" y="246"/>
                      <a:pt x="1150" y="223"/>
                    </a:cubicBezTo>
                    <a:lnTo>
                      <a:pt x="1150" y="223"/>
                    </a:lnTo>
                    <a:cubicBezTo>
                      <a:pt x="1141" y="269"/>
                      <a:pt x="1131" y="321"/>
                      <a:pt x="1119" y="379"/>
                    </a:cubicBezTo>
                    <a:lnTo>
                      <a:pt x="1119" y="379"/>
                    </a:lnTo>
                    <a:cubicBezTo>
                      <a:pt x="1119" y="376"/>
                      <a:pt x="1120" y="372"/>
                      <a:pt x="1120" y="368"/>
                    </a:cubicBezTo>
                    <a:lnTo>
                      <a:pt x="1120" y="368"/>
                    </a:lnTo>
                    <a:cubicBezTo>
                      <a:pt x="1112" y="408"/>
                      <a:pt x="1105" y="451"/>
                      <a:pt x="1097" y="497"/>
                    </a:cubicBezTo>
                    <a:lnTo>
                      <a:pt x="1097" y="497"/>
                    </a:lnTo>
                    <a:cubicBezTo>
                      <a:pt x="1104" y="456"/>
                      <a:pt x="1112" y="416"/>
                      <a:pt x="1119" y="379"/>
                    </a:cubicBezTo>
                    <a:lnTo>
                      <a:pt x="1119" y="379"/>
                    </a:lnTo>
                    <a:cubicBezTo>
                      <a:pt x="1119" y="395"/>
                      <a:pt x="1120" y="401"/>
                      <a:pt x="1123" y="401"/>
                    </a:cubicBezTo>
                    <a:cubicBezTo>
                      <a:pt x="1124" y="401"/>
                      <a:pt x="1125" y="400"/>
                      <a:pt x="1127" y="398"/>
                    </a:cubicBezTo>
                    <a:lnTo>
                      <a:pt x="1127" y="398"/>
                    </a:lnTo>
                    <a:cubicBezTo>
                      <a:pt x="1092" y="576"/>
                      <a:pt x="1069" y="697"/>
                      <a:pt x="1049" y="814"/>
                    </a:cubicBezTo>
                    <a:lnTo>
                      <a:pt x="1049" y="814"/>
                    </a:lnTo>
                    <a:cubicBezTo>
                      <a:pt x="1052" y="808"/>
                      <a:pt x="1055" y="802"/>
                      <a:pt x="1058" y="795"/>
                    </a:cubicBezTo>
                    <a:lnTo>
                      <a:pt x="1058" y="795"/>
                    </a:lnTo>
                    <a:cubicBezTo>
                      <a:pt x="1057" y="800"/>
                      <a:pt x="1056" y="806"/>
                      <a:pt x="1055" y="811"/>
                    </a:cubicBezTo>
                    <a:lnTo>
                      <a:pt x="1055" y="811"/>
                    </a:lnTo>
                    <a:cubicBezTo>
                      <a:pt x="1057" y="805"/>
                      <a:pt x="1060" y="799"/>
                      <a:pt x="1063" y="793"/>
                    </a:cubicBezTo>
                    <a:lnTo>
                      <a:pt x="1063" y="793"/>
                    </a:lnTo>
                    <a:cubicBezTo>
                      <a:pt x="1060" y="804"/>
                      <a:pt x="1057" y="815"/>
                      <a:pt x="1054" y="827"/>
                    </a:cubicBezTo>
                    <a:lnTo>
                      <a:pt x="1054" y="827"/>
                    </a:lnTo>
                    <a:cubicBezTo>
                      <a:pt x="1053" y="830"/>
                      <a:pt x="1051" y="834"/>
                      <a:pt x="1050" y="838"/>
                    </a:cubicBezTo>
                    <a:lnTo>
                      <a:pt x="1050" y="838"/>
                    </a:lnTo>
                    <a:cubicBezTo>
                      <a:pt x="1051" y="830"/>
                      <a:pt x="1053" y="820"/>
                      <a:pt x="1055" y="811"/>
                    </a:cubicBezTo>
                    <a:lnTo>
                      <a:pt x="1055" y="811"/>
                    </a:lnTo>
                    <a:cubicBezTo>
                      <a:pt x="1052" y="818"/>
                      <a:pt x="1049" y="824"/>
                      <a:pt x="1046" y="831"/>
                    </a:cubicBezTo>
                    <a:lnTo>
                      <a:pt x="1046" y="831"/>
                    </a:lnTo>
                    <a:cubicBezTo>
                      <a:pt x="1047" y="825"/>
                      <a:pt x="1048" y="820"/>
                      <a:pt x="1049" y="814"/>
                    </a:cubicBezTo>
                    <a:lnTo>
                      <a:pt x="1049" y="814"/>
                    </a:lnTo>
                    <a:cubicBezTo>
                      <a:pt x="1046" y="820"/>
                      <a:pt x="1043" y="826"/>
                      <a:pt x="1041" y="831"/>
                    </a:cubicBezTo>
                    <a:lnTo>
                      <a:pt x="1041" y="831"/>
                    </a:lnTo>
                    <a:cubicBezTo>
                      <a:pt x="1060" y="714"/>
                      <a:pt x="1079" y="598"/>
                      <a:pt x="1097" y="497"/>
                    </a:cubicBezTo>
                    <a:lnTo>
                      <a:pt x="1097" y="497"/>
                    </a:lnTo>
                    <a:cubicBezTo>
                      <a:pt x="1077" y="602"/>
                      <a:pt x="1056" y="717"/>
                      <a:pt x="1038" y="829"/>
                    </a:cubicBezTo>
                    <a:lnTo>
                      <a:pt x="1038" y="829"/>
                    </a:lnTo>
                    <a:cubicBezTo>
                      <a:pt x="1035" y="833"/>
                      <a:pt x="1032" y="838"/>
                      <a:pt x="1029" y="842"/>
                    </a:cubicBezTo>
                    <a:lnTo>
                      <a:pt x="1029" y="842"/>
                    </a:lnTo>
                    <a:lnTo>
                      <a:pt x="1041" y="715"/>
                    </a:lnTo>
                    <a:lnTo>
                      <a:pt x="1041" y="715"/>
                    </a:lnTo>
                    <a:cubicBezTo>
                      <a:pt x="1034" y="764"/>
                      <a:pt x="1027" y="811"/>
                      <a:pt x="1020" y="856"/>
                    </a:cubicBezTo>
                    <a:lnTo>
                      <a:pt x="1020" y="856"/>
                    </a:lnTo>
                    <a:cubicBezTo>
                      <a:pt x="923" y="1004"/>
                      <a:pt x="859" y="1124"/>
                      <a:pt x="603" y="1482"/>
                    </a:cubicBezTo>
                    <a:lnTo>
                      <a:pt x="767" y="1263"/>
                    </a:lnTo>
                    <a:lnTo>
                      <a:pt x="767" y="1263"/>
                    </a:lnTo>
                    <a:cubicBezTo>
                      <a:pt x="724" y="1349"/>
                      <a:pt x="547" y="1602"/>
                      <a:pt x="367" y="1919"/>
                    </a:cubicBezTo>
                    <a:lnTo>
                      <a:pt x="367" y="1919"/>
                    </a:lnTo>
                    <a:cubicBezTo>
                      <a:pt x="381" y="1898"/>
                      <a:pt x="388" y="1889"/>
                      <a:pt x="389" y="1889"/>
                    </a:cubicBezTo>
                    <a:lnTo>
                      <a:pt x="389" y="1889"/>
                    </a:lnTo>
                    <a:cubicBezTo>
                      <a:pt x="389" y="1889"/>
                      <a:pt x="389" y="1889"/>
                      <a:pt x="389" y="1889"/>
                    </a:cubicBezTo>
                    <a:lnTo>
                      <a:pt x="389" y="1889"/>
                    </a:lnTo>
                    <a:cubicBezTo>
                      <a:pt x="453" y="1791"/>
                      <a:pt x="501" y="1721"/>
                      <a:pt x="507" y="1721"/>
                    </a:cubicBezTo>
                    <a:lnTo>
                      <a:pt x="507" y="1721"/>
                    </a:lnTo>
                    <a:cubicBezTo>
                      <a:pt x="509" y="1721"/>
                      <a:pt x="505" y="1732"/>
                      <a:pt x="493" y="1756"/>
                    </a:cubicBezTo>
                    <a:cubicBezTo>
                      <a:pt x="498" y="1751"/>
                      <a:pt x="501" y="1749"/>
                      <a:pt x="503" y="1749"/>
                    </a:cubicBezTo>
                    <a:lnTo>
                      <a:pt x="503" y="1749"/>
                    </a:lnTo>
                    <a:cubicBezTo>
                      <a:pt x="519" y="1749"/>
                      <a:pt x="374" y="1989"/>
                      <a:pt x="274" y="2139"/>
                    </a:cubicBezTo>
                    <a:cubicBezTo>
                      <a:pt x="270" y="2147"/>
                      <a:pt x="269" y="2151"/>
                      <a:pt x="270" y="2151"/>
                    </a:cubicBezTo>
                    <a:cubicBezTo>
                      <a:pt x="276" y="2151"/>
                      <a:pt x="440" y="1887"/>
                      <a:pt x="568" y="1675"/>
                    </a:cubicBezTo>
                    <a:lnTo>
                      <a:pt x="568" y="1675"/>
                    </a:lnTo>
                    <a:cubicBezTo>
                      <a:pt x="562" y="1682"/>
                      <a:pt x="556" y="1691"/>
                      <a:pt x="548" y="1701"/>
                    </a:cubicBezTo>
                    <a:lnTo>
                      <a:pt x="712" y="1427"/>
                    </a:lnTo>
                    <a:lnTo>
                      <a:pt x="712" y="1427"/>
                    </a:lnTo>
                    <a:cubicBezTo>
                      <a:pt x="696" y="1457"/>
                      <a:pt x="680" y="1486"/>
                      <a:pt x="664" y="1513"/>
                    </a:cubicBezTo>
                    <a:lnTo>
                      <a:pt x="664" y="1513"/>
                    </a:lnTo>
                    <a:cubicBezTo>
                      <a:pt x="687" y="1474"/>
                      <a:pt x="704" y="1444"/>
                      <a:pt x="712" y="1427"/>
                    </a:cubicBezTo>
                    <a:lnTo>
                      <a:pt x="712" y="1427"/>
                    </a:lnTo>
                    <a:lnTo>
                      <a:pt x="979" y="982"/>
                    </a:lnTo>
                    <a:lnTo>
                      <a:pt x="979" y="982"/>
                    </a:lnTo>
                    <a:cubicBezTo>
                      <a:pt x="978" y="986"/>
                      <a:pt x="976" y="989"/>
                      <a:pt x="975" y="993"/>
                    </a:cubicBezTo>
                    <a:lnTo>
                      <a:pt x="975" y="993"/>
                    </a:lnTo>
                    <a:cubicBezTo>
                      <a:pt x="981" y="981"/>
                      <a:pt x="988" y="970"/>
                      <a:pt x="994" y="960"/>
                    </a:cubicBezTo>
                    <a:lnTo>
                      <a:pt x="994" y="960"/>
                    </a:lnTo>
                    <a:cubicBezTo>
                      <a:pt x="989" y="972"/>
                      <a:pt x="986" y="983"/>
                      <a:pt x="986" y="989"/>
                    </a:cubicBezTo>
                    <a:cubicBezTo>
                      <a:pt x="993" y="973"/>
                      <a:pt x="1000" y="959"/>
                      <a:pt x="1006" y="945"/>
                    </a:cubicBezTo>
                    <a:lnTo>
                      <a:pt x="1006" y="945"/>
                    </a:lnTo>
                    <a:cubicBezTo>
                      <a:pt x="1006" y="945"/>
                      <a:pt x="1006" y="945"/>
                      <a:pt x="1006" y="946"/>
                    </a:cubicBezTo>
                    <a:lnTo>
                      <a:pt x="1006" y="946"/>
                    </a:lnTo>
                    <a:lnTo>
                      <a:pt x="986" y="989"/>
                    </a:lnTo>
                    <a:cubicBezTo>
                      <a:pt x="993" y="976"/>
                      <a:pt x="999" y="963"/>
                      <a:pt x="1005" y="951"/>
                    </a:cubicBezTo>
                    <a:lnTo>
                      <a:pt x="1005" y="951"/>
                    </a:lnTo>
                    <a:cubicBezTo>
                      <a:pt x="1004" y="961"/>
                      <a:pt x="1002" y="972"/>
                      <a:pt x="1000" y="982"/>
                    </a:cubicBezTo>
                    <a:lnTo>
                      <a:pt x="1000" y="982"/>
                    </a:lnTo>
                    <a:cubicBezTo>
                      <a:pt x="1006" y="968"/>
                      <a:pt x="1013" y="951"/>
                      <a:pt x="1021" y="933"/>
                    </a:cubicBezTo>
                    <a:lnTo>
                      <a:pt x="1021" y="933"/>
                    </a:lnTo>
                    <a:lnTo>
                      <a:pt x="1023" y="916"/>
                    </a:lnTo>
                    <a:lnTo>
                      <a:pt x="1023" y="916"/>
                    </a:lnTo>
                    <a:cubicBezTo>
                      <a:pt x="1024" y="914"/>
                      <a:pt x="1025" y="912"/>
                      <a:pt x="1026" y="910"/>
                    </a:cubicBezTo>
                    <a:lnTo>
                      <a:pt x="1026" y="910"/>
                    </a:lnTo>
                    <a:cubicBezTo>
                      <a:pt x="1025" y="917"/>
                      <a:pt x="1024" y="923"/>
                      <a:pt x="1023" y="929"/>
                    </a:cubicBezTo>
                    <a:lnTo>
                      <a:pt x="1023" y="929"/>
                    </a:lnTo>
                    <a:cubicBezTo>
                      <a:pt x="1024" y="927"/>
                      <a:pt x="1025" y="924"/>
                      <a:pt x="1026" y="921"/>
                    </a:cubicBezTo>
                    <a:lnTo>
                      <a:pt x="1026" y="921"/>
                    </a:lnTo>
                    <a:cubicBezTo>
                      <a:pt x="1025" y="928"/>
                      <a:pt x="1024" y="936"/>
                      <a:pt x="1023" y="943"/>
                    </a:cubicBezTo>
                    <a:lnTo>
                      <a:pt x="1023" y="943"/>
                    </a:lnTo>
                    <a:cubicBezTo>
                      <a:pt x="1026" y="931"/>
                      <a:pt x="1028" y="920"/>
                      <a:pt x="1031" y="911"/>
                    </a:cubicBezTo>
                    <a:lnTo>
                      <a:pt x="1031" y="911"/>
                    </a:lnTo>
                    <a:cubicBezTo>
                      <a:pt x="1029" y="914"/>
                      <a:pt x="1028" y="918"/>
                      <a:pt x="1026" y="921"/>
                    </a:cubicBezTo>
                    <a:lnTo>
                      <a:pt x="1026" y="921"/>
                    </a:lnTo>
                    <a:cubicBezTo>
                      <a:pt x="1027" y="915"/>
                      <a:pt x="1028" y="909"/>
                      <a:pt x="1029" y="903"/>
                    </a:cubicBezTo>
                    <a:lnTo>
                      <a:pt x="1029" y="903"/>
                    </a:lnTo>
                    <a:cubicBezTo>
                      <a:pt x="1031" y="899"/>
                      <a:pt x="1033" y="895"/>
                      <a:pt x="1035" y="891"/>
                    </a:cubicBezTo>
                    <a:lnTo>
                      <a:pt x="1035" y="891"/>
                    </a:lnTo>
                    <a:cubicBezTo>
                      <a:pt x="1035" y="893"/>
                      <a:pt x="1034" y="896"/>
                      <a:pt x="1034" y="899"/>
                    </a:cubicBezTo>
                    <a:lnTo>
                      <a:pt x="1034" y="899"/>
                    </a:lnTo>
                    <a:cubicBezTo>
                      <a:pt x="1035" y="895"/>
                      <a:pt x="1036" y="891"/>
                      <a:pt x="1037" y="888"/>
                    </a:cubicBezTo>
                    <a:lnTo>
                      <a:pt x="1037" y="888"/>
                    </a:lnTo>
                    <a:cubicBezTo>
                      <a:pt x="1036" y="889"/>
                      <a:pt x="1036" y="890"/>
                      <a:pt x="1035" y="891"/>
                    </a:cubicBezTo>
                    <a:lnTo>
                      <a:pt x="1035" y="891"/>
                    </a:lnTo>
                    <a:cubicBezTo>
                      <a:pt x="1036" y="890"/>
                      <a:pt x="1036" y="889"/>
                      <a:pt x="1036" y="888"/>
                    </a:cubicBezTo>
                    <a:lnTo>
                      <a:pt x="1036" y="888"/>
                    </a:lnTo>
                    <a:lnTo>
                      <a:pt x="1038" y="885"/>
                    </a:lnTo>
                    <a:lnTo>
                      <a:pt x="1038" y="885"/>
                    </a:lnTo>
                    <a:cubicBezTo>
                      <a:pt x="1038" y="886"/>
                      <a:pt x="1037" y="887"/>
                      <a:pt x="1037" y="888"/>
                    </a:cubicBezTo>
                    <a:lnTo>
                      <a:pt x="1037" y="888"/>
                    </a:lnTo>
                    <a:cubicBezTo>
                      <a:pt x="1038" y="886"/>
                      <a:pt x="1039" y="883"/>
                      <a:pt x="1040" y="881"/>
                    </a:cubicBezTo>
                    <a:lnTo>
                      <a:pt x="1040" y="881"/>
                    </a:lnTo>
                    <a:cubicBezTo>
                      <a:pt x="1039" y="888"/>
                      <a:pt x="1037" y="895"/>
                      <a:pt x="1035" y="902"/>
                    </a:cubicBezTo>
                    <a:lnTo>
                      <a:pt x="1035" y="902"/>
                    </a:lnTo>
                    <a:cubicBezTo>
                      <a:pt x="1034" y="904"/>
                      <a:pt x="1033" y="905"/>
                      <a:pt x="1033" y="907"/>
                    </a:cubicBezTo>
                    <a:lnTo>
                      <a:pt x="1033" y="907"/>
                    </a:lnTo>
                    <a:cubicBezTo>
                      <a:pt x="1033" y="904"/>
                      <a:pt x="1034" y="901"/>
                      <a:pt x="1034" y="899"/>
                    </a:cubicBezTo>
                    <a:lnTo>
                      <a:pt x="1034" y="899"/>
                    </a:lnTo>
                    <a:cubicBezTo>
                      <a:pt x="1033" y="903"/>
                      <a:pt x="1032" y="907"/>
                      <a:pt x="1031" y="911"/>
                    </a:cubicBezTo>
                    <a:lnTo>
                      <a:pt x="1031" y="911"/>
                    </a:lnTo>
                    <a:cubicBezTo>
                      <a:pt x="1031" y="910"/>
                      <a:pt x="1032" y="908"/>
                      <a:pt x="1033" y="907"/>
                    </a:cubicBezTo>
                    <a:lnTo>
                      <a:pt x="1033" y="907"/>
                    </a:lnTo>
                    <a:cubicBezTo>
                      <a:pt x="1032" y="910"/>
                      <a:pt x="1032" y="913"/>
                      <a:pt x="1031" y="916"/>
                    </a:cubicBezTo>
                    <a:lnTo>
                      <a:pt x="1031" y="916"/>
                    </a:lnTo>
                    <a:cubicBezTo>
                      <a:pt x="1028" y="926"/>
                      <a:pt x="1026" y="936"/>
                      <a:pt x="1023" y="946"/>
                    </a:cubicBezTo>
                    <a:lnTo>
                      <a:pt x="1023" y="946"/>
                    </a:lnTo>
                    <a:cubicBezTo>
                      <a:pt x="1025" y="942"/>
                      <a:pt x="1026" y="938"/>
                      <a:pt x="1028" y="935"/>
                    </a:cubicBezTo>
                    <a:lnTo>
                      <a:pt x="1028" y="935"/>
                    </a:lnTo>
                    <a:cubicBezTo>
                      <a:pt x="1027" y="940"/>
                      <a:pt x="1026" y="945"/>
                      <a:pt x="1025" y="951"/>
                    </a:cubicBezTo>
                    <a:lnTo>
                      <a:pt x="1025" y="951"/>
                    </a:lnTo>
                    <a:cubicBezTo>
                      <a:pt x="1027" y="947"/>
                      <a:pt x="1028" y="944"/>
                      <a:pt x="1030" y="940"/>
                    </a:cubicBezTo>
                    <a:lnTo>
                      <a:pt x="1030" y="940"/>
                    </a:lnTo>
                    <a:cubicBezTo>
                      <a:pt x="1028" y="946"/>
                      <a:pt x="1026" y="951"/>
                      <a:pt x="1024" y="957"/>
                    </a:cubicBezTo>
                    <a:lnTo>
                      <a:pt x="1024" y="957"/>
                    </a:lnTo>
                    <a:cubicBezTo>
                      <a:pt x="1024" y="955"/>
                      <a:pt x="1025" y="953"/>
                      <a:pt x="1025" y="951"/>
                    </a:cubicBezTo>
                    <a:lnTo>
                      <a:pt x="1025" y="951"/>
                    </a:lnTo>
                    <a:cubicBezTo>
                      <a:pt x="1023" y="954"/>
                      <a:pt x="1022" y="958"/>
                      <a:pt x="1020" y="961"/>
                    </a:cubicBezTo>
                    <a:lnTo>
                      <a:pt x="1020" y="961"/>
                    </a:lnTo>
                    <a:cubicBezTo>
                      <a:pt x="1020" y="958"/>
                      <a:pt x="1021" y="954"/>
                      <a:pt x="1022" y="951"/>
                    </a:cubicBezTo>
                    <a:lnTo>
                      <a:pt x="1022" y="951"/>
                    </a:lnTo>
                    <a:cubicBezTo>
                      <a:pt x="1022" y="949"/>
                      <a:pt x="1022" y="948"/>
                      <a:pt x="1023" y="946"/>
                    </a:cubicBezTo>
                    <a:lnTo>
                      <a:pt x="1023" y="946"/>
                    </a:lnTo>
                    <a:cubicBezTo>
                      <a:pt x="1023" y="947"/>
                      <a:pt x="1022" y="948"/>
                      <a:pt x="1022" y="948"/>
                    </a:cubicBezTo>
                    <a:lnTo>
                      <a:pt x="1022" y="948"/>
                    </a:lnTo>
                    <a:cubicBezTo>
                      <a:pt x="1022" y="946"/>
                      <a:pt x="1023" y="945"/>
                      <a:pt x="1023" y="943"/>
                    </a:cubicBezTo>
                    <a:lnTo>
                      <a:pt x="1023" y="943"/>
                    </a:lnTo>
                    <a:cubicBezTo>
                      <a:pt x="1022" y="945"/>
                      <a:pt x="1022" y="948"/>
                      <a:pt x="1021" y="951"/>
                    </a:cubicBezTo>
                    <a:lnTo>
                      <a:pt x="1021" y="951"/>
                    </a:lnTo>
                    <a:cubicBezTo>
                      <a:pt x="1020" y="952"/>
                      <a:pt x="1020" y="954"/>
                      <a:pt x="1019" y="955"/>
                    </a:cubicBezTo>
                    <a:lnTo>
                      <a:pt x="1019" y="955"/>
                    </a:lnTo>
                    <a:lnTo>
                      <a:pt x="1019" y="954"/>
                    </a:lnTo>
                    <a:lnTo>
                      <a:pt x="1019" y="954"/>
                    </a:lnTo>
                    <a:cubicBezTo>
                      <a:pt x="1019" y="954"/>
                      <a:pt x="1019" y="955"/>
                      <a:pt x="1019" y="955"/>
                    </a:cubicBezTo>
                    <a:lnTo>
                      <a:pt x="1019" y="955"/>
                    </a:lnTo>
                    <a:cubicBezTo>
                      <a:pt x="1012" y="972"/>
                      <a:pt x="1004" y="989"/>
                      <a:pt x="996" y="1009"/>
                    </a:cubicBezTo>
                    <a:lnTo>
                      <a:pt x="996" y="1009"/>
                    </a:lnTo>
                    <a:cubicBezTo>
                      <a:pt x="997" y="1000"/>
                      <a:pt x="999" y="991"/>
                      <a:pt x="1000" y="982"/>
                    </a:cubicBezTo>
                    <a:lnTo>
                      <a:pt x="1000" y="982"/>
                    </a:lnTo>
                    <a:cubicBezTo>
                      <a:pt x="986" y="1018"/>
                      <a:pt x="977" y="1042"/>
                      <a:pt x="979" y="1047"/>
                    </a:cubicBezTo>
                    <a:lnTo>
                      <a:pt x="979" y="1047"/>
                    </a:lnTo>
                    <a:cubicBezTo>
                      <a:pt x="980" y="1046"/>
                      <a:pt x="980" y="1045"/>
                      <a:pt x="981" y="1044"/>
                    </a:cubicBezTo>
                    <a:lnTo>
                      <a:pt x="981" y="1044"/>
                    </a:lnTo>
                    <a:cubicBezTo>
                      <a:pt x="980" y="1045"/>
                      <a:pt x="980" y="1046"/>
                      <a:pt x="979" y="1047"/>
                    </a:cubicBezTo>
                    <a:lnTo>
                      <a:pt x="979" y="1047"/>
                    </a:lnTo>
                    <a:cubicBezTo>
                      <a:pt x="979" y="1047"/>
                      <a:pt x="979" y="1047"/>
                      <a:pt x="979" y="1047"/>
                    </a:cubicBezTo>
                    <a:lnTo>
                      <a:pt x="979" y="1047"/>
                    </a:lnTo>
                    <a:cubicBezTo>
                      <a:pt x="971" y="1063"/>
                      <a:pt x="963" y="1081"/>
                      <a:pt x="954" y="1098"/>
                    </a:cubicBezTo>
                    <a:lnTo>
                      <a:pt x="954" y="1098"/>
                    </a:lnTo>
                    <a:cubicBezTo>
                      <a:pt x="964" y="1066"/>
                      <a:pt x="974" y="1030"/>
                      <a:pt x="986" y="989"/>
                    </a:cubicBezTo>
                    <a:lnTo>
                      <a:pt x="986" y="989"/>
                    </a:lnTo>
                    <a:cubicBezTo>
                      <a:pt x="965" y="1032"/>
                      <a:pt x="944" y="1074"/>
                      <a:pt x="925" y="1114"/>
                    </a:cubicBezTo>
                    <a:lnTo>
                      <a:pt x="925" y="1114"/>
                    </a:lnTo>
                    <a:cubicBezTo>
                      <a:pt x="938" y="1081"/>
                      <a:pt x="955" y="1039"/>
                      <a:pt x="975" y="993"/>
                    </a:cubicBezTo>
                    <a:lnTo>
                      <a:pt x="975" y="993"/>
                    </a:lnTo>
                    <a:cubicBezTo>
                      <a:pt x="934" y="1064"/>
                      <a:pt x="884" y="1153"/>
                      <a:pt x="822" y="1263"/>
                    </a:cubicBezTo>
                    <a:cubicBezTo>
                      <a:pt x="822" y="1263"/>
                      <a:pt x="686" y="1489"/>
                      <a:pt x="703" y="1489"/>
                    </a:cubicBezTo>
                    <a:cubicBezTo>
                      <a:pt x="704" y="1489"/>
                      <a:pt x="707" y="1487"/>
                      <a:pt x="712" y="1482"/>
                    </a:cubicBezTo>
                    <a:lnTo>
                      <a:pt x="712" y="1482"/>
                    </a:lnTo>
                    <a:cubicBezTo>
                      <a:pt x="616" y="1626"/>
                      <a:pt x="520" y="1854"/>
                      <a:pt x="498" y="1908"/>
                    </a:cubicBezTo>
                    <a:lnTo>
                      <a:pt x="498" y="1908"/>
                    </a:lnTo>
                    <a:cubicBezTo>
                      <a:pt x="512" y="1882"/>
                      <a:pt x="528" y="1850"/>
                      <a:pt x="548" y="1811"/>
                    </a:cubicBezTo>
                    <a:lnTo>
                      <a:pt x="548" y="1811"/>
                    </a:lnTo>
                    <a:cubicBezTo>
                      <a:pt x="525" y="1856"/>
                      <a:pt x="507" y="1892"/>
                      <a:pt x="493" y="1920"/>
                    </a:cubicBezTo>
                    <a:cubicBezTo>
                      <a:pt x="493" y="1920"/>
                      <a:pt x="495" y="1916"/>
                      <a:pt x="498" y="1908"/>
                    </a:cubicBezTo>
                    <a:lnTo>
                      <a:pt x="498" y="1908"/>
                    </a:lnTo>
                    <a:cubicBezTo>
                      <a:pt x="495" y="1913"/>
                      <a:pt x="493" y="1918"/>
                      <a:pt x="490" y="1923"/>
                    </a:cubicBezTo>
                    <a:lnTo>
                      <a:pt x="490" y="1923"/>
                    </a:lnTo>
                    <a:cubicBezTo>
                      <a:pt x="491" y="1922"/>
                      <a:pt x="492" y="1921"/>
                      <a:pt x="493" y="1920"/>
                    </a:cubicBezTo>
                    <a:lnTo>
                      <a:pt x="493" y="1920"/>
                    </a:lnTo>
                    <a:cubicBezTo>
                      <a:pt x="369" y="2169"/>
                      <a:pt x="520" y="1867"/>
                      <a:pt x="274" y="2358"/>
                    </a:cubicBezTo>
                    <a:cubicBezTo>
                      <a:pt x="437" y="2033"/>
                      <a:pt x="483" y="1945"/>
                      <a:pt x="487" y="1945"/>
                    </a:cubicBezTo>
                    <a:lnTo>
                      <a:pt x="487" y="1945"/>
                    </a:lnTo>
                    <a:cubicBezTo>
                      <a:pt x="492" y="1945"/>
                      <a:pt x="435" y="2075"/>
                      <a:pt x="444" y="2075"/>
                    </a:cubicBezTo>
                    <a:cubicBezTo>
                      <a:pt x="448" y="2075"/>
                      <a:pt x="475" y="2032"/>
                      <a:pt x="549" y="1896"/>
                    </a:cubicBezTo>
                    <a:lnTo>
                      <a:pt x="549" y="1896"/>
                    </a:lnTo>
                    <a:cubicBezTo>
                      <a:pt x="548" y="1903"/>
                      <a:pt x="548" y="1911"/>
                      <a:pt x="548" y="1920"/>
                    </a:cubicBezTo>
                    <a:cubicBezTo>
                      <a:pt x="532" y="1959"/>
                      <a:pt x="527" y="1975"/>
                      <a:pt x="528" y="1975"/>
                    </a:cubicBezTo>
                    <a:cubicBezTo>
                      <a:pt x="532" y="1975"/>
                      <a:pt x="644" y="1724"/>
                      <a:pt x="649" y="1724"/>
                    </a:cubicBezTo>
                    <a:lnTo>
                      <a:pt x="649" y="1724"/>
                    </a:lnTo>
                    <a:cubicBezTo>
                      <a:pt x="651" y="1724"/>
                      <a:pt x="633" y="1769"/>
                      <a:pt x="581" y="1896"/>
                    </a:cubicBezTo>
                    <a:lnTo>
                      <a:pt x="581" y="1896"/>
                    </a:lnTo>
                    <a:cubicBezTo>
                      <a:pt x="629" y="1792"/>
                      <a:pt x="714" y="1614"/>
                      <a:pt x="810" y="1430"/>
                    </a:cubicBezTo>
                    <a:lnTo>
                      <a:pt x="810" y="1430"/>
                    </a:lnTo>
                    <a:cubicBezTo>
                      <a:pt x="744" y="1571"/>
                      <a:pt x="659" y="1775"/>
                      <a:pt x="493" y="2139"/>
                    </a:cubicBezTo>
                    <a:cubicBezTo>
                      <a:pt x="822" y="1482"/>
                      <a:pt x="658" y="1810"/>
                      <a:pt x="822" y="1427"/>
                    </a:cubicBezTo>
                    <a:cubicBezTo>
                      <a:pt x="822" y="1427"/>
                      <a:pt x="829" y="1405"/>
                      <a:pt x="844" y="1367"/>
                    </a:cubicBezTo>
                    <a:lnTo>
                      <a:pt x="844" y="1367"/>
                    </a:lnTo>
                    <a:cubicBezTo>
                      <a:pt x="863" y="1330"/>
                      <a:pt x="884" y="1293"/>
                      <a:pt x="904" y="1257"/>
                    </a:cubicBezTo>
                    <a:lnTo>
                      <a:pt x="904" y="1257"/>
                    </a:lnTo>
                    <a:cubicBezTo>
                      <a:pt x="854" y="1399"/>
                      <a:pt x="806" y="1493"/>
                      <a:pt x="658" y="1865"/>
                    </a:cubicBezTo>
                    <a:cubicBezTo>
                      <a:pt x="658" y="1874"/>
                      <a:pt x="659" y="1879"/>
                      <a:pt x="662" y="1879"/>
                    </a:cubicBezTo>
                    <a:cubicBezTo>
                      <a:pt x="669" y="1879"/>
                      <a:pt x="683" y="1854"/>
                      <a:pt x="706" y="1801"/>
                    </a:cubicBezTo>
                    <a:lnTo>
                      <a:pt x="706" y="1801"/>
                    </a:lnTo>
                    <a:cubicBezTo>
                      <a:pt x="690" y="1847"/>
                      <a:pt x="674" y="1888"/>
                      <a:pt x="658" y="1920"/>
                    </a:cubicBezTo>
                    <a:cubicBezTo>
                      <a:pt x="644" y="1962"/>
                      <a:pt x="639" y="1980"/>
                      <a:pt x="640" y="1980"/>
                    </a:cubicBezTo>
                    <a:cubicBezTo>
                      <a:pt x="648" y="1980"/>
                      <a:pt x="810" y="1566"/>
                      <a:pt x="871" y="1439"/>
                    </a:cubicBezTo>
                    <a:lnTo>
                      <a:pt x="871" y="1439"/>
                    </a:lnTo>
                    <a:cubicBezTo>
                      <a:pt x="850" y="1520"/>
                      <a:pt x="841" y="1560"/>
                      <a:pt x="839" y="1571"/>
                    </a:cubicBezTo>
                    <a:lnTo>
                      <a:pt x="839" y="1571"/>
                    </a:lnTo>
                    <a:lnTo>
                      <a:pt x="786" y="1693"/>
                    </a:lnTo>
                    <a:lnTo>
                      <a:pt x="786" y="1693"/>
                    </a:lnTo>
                    <a:cubicBezTo>
                      <a:pt x="789" y="1665"/>
                      <a:pt x="792" y="1640"/>
                      <a:pt x="789" y="1640"/>
                    </a:cubicBezTo>
                    <a:lnTo>
                      <a:pt x="789" y="1640"/>
                    </a:lnTo>
                    <a:cubicBezTo>
                      <a:pt x="783" y="1640"/>
                      <a:pt x="764" y="1692"/>
                      <a:pt x="712" y="1865"/>
                    </a:cubicBezTo>
                    <a:lnTo>
                      <a:pt x="786" y="1693"/>
                    </a:lnTo>
                    <a:lnTo>
                      <a:pt x="786" y="1693"/>
                    </a:lnTo>
                    <a:cubicBezTo>
                      <a:pt x="782" y="1729"/>
                      <a:pt x="777" y="1771"/>
                      <a:pt x="785" y="1771"/>
                    </a:cubicBezTo>
                    <a:cubicBezTo>
                      <a:pt x="790" y="1771"/>
                      <a:pt x="801" y="1752"/>
                      <a:pt x="822" y="1701"/>
                    </a:cubicBezTo>
                    <a:cubicBezTo>
                      <a:pt x="840" y="1630"/>
                      <a:pt x="852" y="1571"/>
                      <a:pt x="862" y="1517"/>
                    </a:cubicBezTo>
                    <a:lnTo>
                      <a:pt x="862" y="1517"/>
                    </a:lnTo>
                    <a:lnTo>
                      <a:pt x="843" y="1559"/>
                    </a:lnTo>
                    <a:lnTo>
                      <a:pt x="843" y="1559"/>
                    </a:lnTo>
                    <a:cubicBezTo>
                      <a:pt x="849" y="1540"/>
                      <a:pt x="860" y="1505"/>
                      <a:pt x="871" y="1464"/>
                    </a:cubicBezTo>
                    <a:lnTo>
                      <a:pt x="871" y="1464"/>
                    </a:lnTo>
                    <a:cubicBezTo>
                      <a:pt x="868" y="1481"/>
                      <a:pt x="865" y="1499"/>
                      <a:pt x="862" y="1517"/>
                    </a:cubicBezTo>
                    <a:lnTo>
                      <a:pt x="862" y="1517"/>
                    </a:lnTo>
                    <a:lnTo>
                      <a:pt x="877" y="1482"/>
                    </a:lnTo>
                    <a:lnTo>
                      <a:pt x="877" y="1482"/>
                    </a:lnTo>
                    <a:lnTo>
                      <a:pt x="877" y="1482"/>
                    </a:lnTo>
                    <a:cubicBezTo>
                      <a:pt x="893" y="1426"/>
                      <a:pt x="897" y="1403"/>
                      <a:pt x="893" y="1403"/>
                    </a:cubicBezTo>
                    <a:lnTo>
                      <a:pt x="893" y="1403"/>
                    </a:lnTo>
                    <a:cubicBezTo>
                      <a:pt x="892" y="1403"/>
                      <a:pt x="889" y="1405"/>
                      <a:pt x="886" y="1410"/>
                    </a:cubicBezTo>
                    <a:lnTo>
                      <a:pt x="886" y="1410"/>
                    </a:lnTo>
                    <a:cubicBezTo>
                      <a:pt x="893" y="1386"/>
                      <a:pt x="900" y="1360"/>
                      <a:pt x="907" y="1336"/>
                    </a:cubicBezTo>
                    <a:lnTo>
                      <a:pt x="907" y="1336"/>
                    </a:lnTo>
                    <a:cubicBezTo>
                      <a:pt x="898" y="1363"/>
                      <a:pt x="889" y="1390"/>
                      <a:pt x="879" y="1419"/>
                    </a:cubicBezTo>
                    <a:lnTo>
                      <a:pt x="879" y="1419"/>
                    </a:lnTo>
                    <a:cubicBezTo>
                      <a:pt x="879" y="1419"/>
                      <a:pt x="879" y="1419"/>
                      <a:pt x="879" y="1419"/>
                    </a:cubicBezTo>
                    <a:lnTo>
                      <a:pt x="879" y="1419"/>
                    </a:lnTo>
                    <a:cubicBezTo>
                      <a:pt x="890" y="1388"/>
                      <a:pt x="899" y="1358"/>
                      <a:pt x="909" y="1329"/>
                    </a:cubicBezTo>
                    <a:lnTo>
                      <a:pt x="909" y="1329"/>
                    </a:lnTo>
                    <a:cubicBezTo>
                      <a:pt x="908" y="1331"/>
                      <a:pt x="907" y="1334"/>
                      <a:pt x="907" y="1336"/>
                    </a:cubicBezTo>
                    <a:lnTo>
                      <a:pt x="907" y="1336"/>
                    </a:lnTo>
                    <a:cubicBezTo>
                      <a:pt x="934" y="1255"/>
                      <a:pt x="957" y="1183"/>
                      <a:pt x="977" y="1120"/>
                    </a:cubicBezTo>
                    <a:lnTo>
                      <a:pt x="977" y="1120"/>
                    </a:lnTo>
                    <a:cubicBezTo>
                      <a:pt x="974" y="1141"/>
                      <a:pt x="970" y="1162"/>
                      <a:pt x="967" y="1183"/>
                    </a:cubicBezTo>
                    <a:lnTo>
                      <a:pt x="967" y="1183"/>
                    </a:lnTo>
                    <a:cubicBezTo>
                      <a:pt x="954" y="1240"/>
                      <a:pt x="939" y="1301"/>
                      <a:pt x="925" y="1364"/>
                    </a:cubicBezTo>
                    <a:lnTo>
                      <a:pt x="925" y="1364"/>
                    </a:lnTo>
                    <a:lnTo>
                      <a:pt x="929" y="1333"/>
                    </a:lnTo>
                    <a:lnTo>
                      <a:pt x="929" y="1333"/>
                    </a:lnTo>
                    <a:cubicBezTo>
                      <a:pt x="918" y="1386"/>
                      <a:pt x="903" y="1451"/>
                      <a:pt x="888" y="1520"/>
                    </a:cubicBezTo>
                    <a:lnTo>
                      <a:pt x="888" y="1520"/>
                    </a:lnTo>
                    <a:cubicBezTo>
                      <a:pt x="900" y="1468"/>
                      <a:pt x="913" y="1415"/>
                      <a:pt x="925" y="1364"/>
                    </a:cubicBezTo>
                    <a:lnTo>
                      <a:pt x="925" y="1364"/>
                    </a:lnTo>
                    <a:lnTo>
                      <a:pt x="877" y="1701"/>
                    </a:lnTo>
                    <a:cubicBezTo>
                      <a:pt x="877" y="1699"/>
                      <a:pt x="877" y="1698"/>
                      <a:pt x="876" y="1698"/>
                    </a:cubicBezTo>
                    <a:cubicBezTo>
                      <a:pt x="876" y="1698"/>
                      <a:pt x="875" y="1703"/>
                      <a:pt x="875" y="1712"/>
                    </a:cubicBezTo>
                    <a:lnTo>
                      <a:pt x="875" y="1712"/>
                    </a:lnTo>
                    <a:cubicBezTo>
                      <a:pt x="868" y="1744"/>
                      <a:pt x="865" y="1758"/>
                      <a:pt x="865" y="1758"/>
                    </a:cubicBezTo>
                    <a:cubicBezTo>
                      <a:pt x="865" y="1758"/>
                      <a:pt x="869" y="1741"/>
                      <a:pt x="874" y="1714"/>
                    </a:cubicBezTo>
                    <a:lnTo>
                      <a:pt x="874" y="1714"/>
                    </a:lnTo>
                    <a:cubicBezTo>
                      <a:pt x="869" y="1766"/>
                      <a:pt x="858" y="1922"/>
                      <a:pt x="865" y="1922"/>
                    </a:cubicBezTo>
                    <a:cubicBezTo>
                      <a:pt x="871" y="1922"/>
                      <a:pt x="889" y="1821"/>
                      <a:pt x="931" y="1482"/>
                    </a:cubicBezTo>
                    <a:cubicBezTo>
                      <a:pt x="942" y="1429"/>
                      <a:pt x="954" y="1359"/>
                      <a:pt x="968" y="1277"/>
                    </a:cubicBezTo>
                    <a:lnTo>
                      <a:pt x="968" y="1277"/>
                    </a:lnTo>
                    <a:cubicBezTo>
                      <a:pt x="982" y="1202"/>
                      <a:pt x="993" y="1137"/>
                      <a:pt x="1003" y="1078"/>
                    </a:cubicBezTo>
                    <a:lnTo>
                      <a:pt x="1003" y="1078"/>
                    </a:lnTo>
                    <a:cubicBezTo>
                      <a:pt x="993" y="1169"/>
                      <a:pt x="986" y="1251"/>
                      <a:pt x="986" y="1318"/>
                    </a:cubicBezTo>
                    <a:lnTo>
                      <a:pt x="1013" y="1019"/>
                    </a:lnTo>
                    <a:lnTo>
                      <a:pt x="1013" y="1019"/>
                    </a:lnTo>
                    <a:cubicBezTo>
                      <a:pt x="1015" y="1011"/>
                      <a:pt x="1016" y="1003"/>
                      <a:pt x="1017" y="996"/>
                    </a:cubicBezTo>
                    <a:lnTo>
                      <a:pt x="1017" y="996"/>
                    </a:lnTo>
                    <a:cubicBezTo>
                      <a:pt x="1016" y="998"/>
                      <a:pt x="1016" y="1001"/>
                      <a:pt x="1015" y="1004"/>
                    </a:cubicBezTo>
                    <a:lnTo>
                      <a:pt x="1015" y="1004"/>
                    </a:lnTo>
                    <a:lnTo>
                      <a:pt x="1017" y="981"/>
                    </a:lnTo>
                    <a:lnTo>
                      <a:pt x="1017" y="981"/>
                    </a:lnTo>
                    <a:cubicBezTo>
                      <a:pt x="1017" y="978"/>
                      <a:pt x="1018" y="976"/>
                      <a:pt x="1018" y="973"/>
                    </a:cubicBezTo>
                    <a:lnTo>
                      <a:pt x="1018" y="973"/>
                    </a:lnTo>
                    <a:cubicBezTo>
                      <a:pt x="1020" y="968"/>
                      <a:pt x="1022" y="962"/>
                      <a:pt x="1024" y="957"/>
                    </a:cubicBezTo>
                    <a:lnTo>
                      <a:pt x="1024" y="957"/>
                    </a:lnTo>
                    <a:cubicBezTo>
                      <a:pt x="1022" y="969"/>
                      <a:pt x="1020" y="982"/>
                      <a:pt x="1017" y="996"/>
                    </a:cubicBezTo>
                    <a:lnTo>
                      <a:pt x="1017" y="996"/>
                    </a:lnTo>
                    <a:cubicBezTo>
                      <a:pt x="1026" y="969"/>
                      <a:pt x="1034" y="944"/>
                      <a:pt x="1041" y="920"/>
                    </a:cubicBezTo>
                    <a:lnTo>
                      <a:pt x="1041" y="920"/>
                    </a:lnTo>
                    <a:cubicBezTo>
                      <a:pt x="1041" y="925"/>
                      <a:pt x="1041" y="930"/>
                      <a:pt x="1041" y="934"/>
                    </a:cubicBezTo>
                    <a:cubicBezTo>
                      <a:pt x="1042" y="926"/>
                      <a:pt x="1043" y="918"/>
                      <a:pt x="1044" y="911"/>
                    </a:cubicBezTo>
                    <a:lnTo>
                      <a:pt x="1044" y="911"/>
                    </a:lnTo>
                    <a:cubicBezTo>
                      <a:pt x="1043" y="914"/>
                      <a:pt x="1042" y="917"/>
                      <a:pt x="1041" y="920"/>
                    </a:cubicBezTo>
                    <a:lnTo>
                      <a:pt x="1041" y="920"/>
                    </a:lnTo>
                    <a:cubicBezTo>
                      <a:pt x="1041" y="919"/>
                      <a:pt x="1041" y="918"/>
                      <a:pt x="1041" y="916"/>
                    </a:cubicBezTo>
                    <a:lnTo>
                      <a:pt x="1041" y="916"/>
                    </a:lnTo>
                    <a:cubicBezTo>
                      <a:pt x="1042" y="914"/>
                      <a:pt x="1043" y="912"/>
                      <a:pt x="1044" y="910"/>
                    </a:cubicBezTo>
                    <a:lnTo>
                      <a:pt x="1044" y="910"/>
                    </a:lnTo>
                    <a:cubicBezTo>
                      <a:pt x="1044" y="910"/>
                      <a:pt x="1044" y="910"/>
                      <a:pt x="1044" y="911"/>
                    </a:cubicBezTo>
                    <a:lnTo>
                      <a:pt x="1044" y="911"/>
                    </a:lnTo>
                    <a:cubicBezTo>
                      <a:pt x="1044" y="910"/>
                      <a:pt x="1044" y="910"/>
                      <a:pt x="1044" y="910"/>
                    </a:cubicBezTo>
                    <a:lnTo>
                      <a:pt x="1044" y="910"/>
                    </a:lnTo>
                    <a:cubicBezTo>
                      <a:pt x="1047" y="905"/>
                      <a:pt x="1049" y="900"/>
                      <a:pt x="1052" y="894"/>
                    </a:cubicBezTo>
                    <a:lnTo>
                      <a:pt x="1052" y="894"/>
                    </a:lnTo>
                    <a:cubicBezTo>
                      <a:pt x="1048" y="907"/>
                      <a:pt x="1045" y="920"/>
                      <a:pt x="1041" y="934"/>
                    </a:cubicBezTo>
                    <a:cubicBezTo>
                      <a:pt x="1041" y="936"/>
                      <a:pt x="1041" y="937"/>
                      <a:pt x="1041" y="937"/>
                    </a:cubicBezTo>
                    <a:cubicBezTo>
                      <a:pt x="1043" y="937"/>
                      <a:pt x="1047" y="921"/>
                      <a:pt x="1052" y="894"/>
                    </a:cubicBezTo>
                    <a:lnTo>
                      <a:pt x="1052" y="894"/>
                    </a:lnTo>
                    <a:cubicBezTo>
                      <a:pt x="1091" y="811"/>
                      <a:pt x="1122" y="745"/>
                      <a:pt x="1140" y="704"/>
                    </a:cubicBezTo>
                    <a:lnTo>
                      <a:pt x="1140" y="704"/>
                    </a:lnTo>
                    <a:cubicBezTo>
                      <a:pt x="1129" y="724"/>
                      <a:pt x="1108" y="763"/>
                      <a:pt x="1071" y="826"/>
                    </a:cubicBezTo>
                    <a:lnTo>
                      <a:pt x="1071" y="826"/>
                    </a:lnTo>
                    <a:cubicBezTo>
                      <a:pt x="1072" y="823"/>
                      <a:pt x="1073" y="821"/>
                      <a:pt x="1074" y="818"/>
                    </a:cubicBezTo>
                    <a:lnTo>
                      <a:pt x="1074" y="818"/>
                    </a:lnTo>
                    <a:cubicBezTo>
                      <a:pt x="1074" y="819"/>
                      <a:pt x="1073" y="820"/>
                      <a:pt x="1072" y="821"/>
                    </a:cubicBezTo>
                    <a:lnTo>
                      <a:pt x="1072" y="821"/>
                    </a:lnTo>
                    <a:cubicBezTo>
                      <a:pt x="1073" y="819"/>
                      <a:pt x="1074" y="816"/>
                      <a:pt x="1075" y="814"/>
                    </a:cubicBezTo>
                    <a:lnTo>
                      <a:pt x="1075" y="814"/>
                    </a:lnTo>
                    <a:cubicBezTo>
                      <a:pt x="1074" y="814"/>
                      <a:pt x="1074" y="815"/>
                      <a:pt x="1074" y="815"/>
                    </a:cubicBezTo>
                    <a:lnTo>
                      <a:pt x="1074" y="815"/>
                    </a:lnTo>
                    <a:cubicBezTo>
                      <a:pt x="1074" y="814"/>
                      <a:pt x="1075" y="814"/>
                      <a:pt x="1075" y="813"/>
                    </a:cubicBezTo>
                    <a:lnTo>
                      <a:pt x="1075" y="813"/>
                    </a:lnTo>
                    <a:cubicBezTo>
                      <a:pt x="1075" y="813"/>
                      <a:pt x="1075" y="814"/>
                      <a:pt x="1075" y="814"/>
                    </a:cubicBezTo>
                    <a:lnTo>
                      <a:pt x="1075" y="814"/>
                    </a:lnTo>
                    <a:cubicBezTo>
                      <a:pt x="1075" y="813"/>
                      <a:pt x="1076" y="811"/>
                      <a:pt x="1077" y="810"/>
                    </a:cubicBezTo>
                    <a:lnTo>
                      <a:pt x="1077" y="810"/>
                    </a:lnTo>
                    <a:cubicBezTo>
                      <a:pt x="1076" y="813"/>
                      <a:pt x="1075" y="815"/>
                      <a:pt x="1074" y="818"/>
                    </a:cubicBezTo>
                    <a:lnTo>
                      <a:pt x="1074" y="818"/>
                    </a:lnTo>
                    <a:cubicBezTo>
                      <a:pt x="1111" y="753"/>
                      <a:pt x="1125" y="728"/>
                      <a:pt x="1126" y="727"/>
                    </a:cubicBezTo>
                    <a:lnTo>
                      <a:pt x="1126" y="727"/>
                    </a:lnTo>
                    <a:cubicBezTo>
                      <a:pt x="1125" y="729"/>
                      <a:pt x="1102" y="769"/>
                      <a:pt x="1077" y="810"/>
                    </a:cubicBezTo>
                    <a:lnTo>
                      <a:pt x="1077" y="810"/>
                    </a:lnTo>
                    <a:cubicBezTo>
                      <a:pt x="1077" y="809"/>
                      <a:pt x="1078" y="807"/>
                      <a:pt x="1078" y="806"/>
                    </a:cubicBezTo>
                    <a:lnTo>
                      <a:pt x="1078" y="806"/>
                    </a:lnTo>
                    <a:cubicBezTo>
                      <a:pt x="1087" y="789"/>
                      <a:pt x="1095" y="773"/>
                      <a:pt x="1102" y="759"/>
                    </a:cubicBezTo>
                    <a:lnTo>
                      <a:pt x="1102" y="759"/>
                    </a:lnTo>
                    <a:cubicBezTo>
                      <a:pt x="1099" y="765"/>
                      <a:pt x="1095" y="772"/>
                      <a:pt x="1091" y="778"/>
                    </a:cubicBezTo>
                    <a:lnTo>
                      <a:pt x="1091" y="778"/>
                    </a:lnTo>
                    <a:cubicBezTo>
                      <a:pt x="1094" y="771"/>
                      <a:pt x="1098" y="763"/>
                      <a:pt x="1101" y="755"/>
                    </a:cubicBezTo>
                    <a:lnTo>
                      <a:pt x="1101" y="755"/>
                    </a:lnTo>
                    <a:cubicBezTo>
                      <a:pt x="1101" y="756"/>
                      <a:pt x="1101" y="756"/>
                      <a:pt x="1100" y="756"/>
                    </a:cubicBezTo>
                    <a:cubicBezTo>
                      <a:pt x="1100" y="756"/>
                      <a:pt x="1108" y="735"/>
                      <a:pt x="1106" y="735"/>
                    </a:cubicBezTo>
                    <a:lnTo>
                      <a:pt x="1106" y="735"/>
                    </a:lnTo>
                    <a:cubicBezTo>
                      <a:pt x="1106" y="735"/>
                      <a:pt x="1103" y="740"/>
                      <a:pt x="1096" y="753"/>
                    </a:cubicBezTo>
                    <a:lnTo>
                      <a:pt x="1096" y="753"/>
                    </a:lnTo>
                    <a:cubicBezTo>
                      <a:pt x="1097" y="751"/>
                      <a:pt x="1097" y="749"/>
                      <a:pt x="1098" y="748"/>
                    </a:cubicBezTo>
                    <a:lnTo>
                      <a:pt x="1098" y="748"/>
                    </a:lnTo>
                    <a:lnTo>
                      <a:pt x="1091" y="761"/>
                    </a:lnTo>
                    <a:lnTo>
                      <a:pt x="1091" y="761"/>
                    </a:lnTo>
                    <a:cubicBezTo>
                      <a:pt x="1096" y="748"/>
                      <a:pt x="1100" y="735"/>
                      <a:pt x="1104" y="722"/>
                    </a:cubicBezTo>
                    <a:lnTo>
                      <a:pt x="1104" y="722"/>
                    </a:lnTo>
                    <a:cubicBezTo>
                      <a:pt x="1103" y="728"/>
                      <a:pt x="1101" y="737"/>
                      <a:pt x="1098" y="748"/>
                    </a:cubicBezTo>
                    <a:lnTo>
                      <a:pt x="1098" y="748"/>
                    </a:lnTo>
                    <a:lnTo>
                      <a:pt x="1205" y="514"/>
                    </a:lnTo>
                    <a:lnTo>
                      <a:pt x="1205" y="514"/>
                    </a:lnTo>
                    <a:cubicBezTo>
                      <a:pt x="1148" y="648"/>
                      <a:pt x="1121" y="711"/>
                      <a:pt x="1109" y="738"/>
                    </a:cubicBezTo>
                    <a:lnTo>
                      <a:pt x="1109" y="738"/>
                    </a:lnTo>
                    <a:cubicBezTo>
                      <a:pt x="1111" y="733"/>
                      <a:pt x="1113" y="729"/>
                      <a:pt x="1116" y="724"/>
                    </a:cubicBezTo>
                    <a:lnTo>
                      <a:pt x="1116" y="724"/>
                    </a:lnTo>
                    <a:lnTo>
                      <a:pt x="1096" y="770"/>
                    </a:lnTo>
                    <a:cubicBezTo>
                      <a:pt x="1205" y="551"/>
                      <a:pt x="1150" y="660"/>
                      <a:pt x="1315" y="277"/>
                    </a:cubicBezTo>
                    <a:lnTo>
                      <a:pt x="1315" y="277"/>
                    </a:lnTo>
                    <a:lnTo>
                      <a:pt x="1243" y="432"/>
                    </a:lnTo>
                    <a:lnTo>
                      <a:pt x="1243" y="432"/>
                    </a:lnTo>
                    <a:cubicBezTo>
                      <a:pt x="1250" y="415"/>
                      <a:pt x="1256" y="399"/>
                      <a:pt x="1260" y="386"/>
                    </a:cubicBezTo>
                    <a:lnTo>
                      <a:pt x="1260" y="386"/>
                    </a:lnTo>
                    <a:cubicBezTo>
                      <a:pt x="1245" y="422"/>
                      <a:pt x="1231" y="454"/>
                      <a:pt x="1219" y="483"/>
                    </a:cubicBezTo>
                    <a:lnTo>
                      <a:pt x="1219" y="483"/>
                    </a:lnTo>
                    <a:cubicBezTo>
                      <a:pt x="1240" y="418"/>
                      <a:pt x="1270" y="328"/>
                      <a:pt x="1293" y="247"/>
                    </a:cubicBezTo>
                    <a:lnTo>
                      <a:pt x="1293" y="247"/>
                    </a:lnTo>
                    <a:cubicBezTo>
                      <a:pt x="1321" y="179"/>
                      <a:pt x="1340" y="128"/>
                      <a:pt x="1337" y="128"/>
                    </a:cubicBezTo>
                    <a:close/>
                    <a:moveTo>
                      <a:pt x="389" y="1889"/>
                    </a:moveTo>
                    <a:cubicBezTo>
                      <a:pt x="374" y="1913"/>
                      <a:pt x="358" y="1938"/>
                      <a:pt x="341" y="1964"/>
                    </a:cubicBezTo>
                    <a:lnTo>
                      <a:pt x="341" y="1964"/>
                    </a:lnTo>
                    <a:cubicBezTo>
                      <a:pt x="350" y="1949"/>
                      <a:pt x="358" y="1934"/>
                      <a:pt x="367" y="1919"/>
                    </a:cubicBezTo>
                    <a:lnTo>
                      <a:pt x="367" y="1919"/>
                    </a:lnTo>
                    <a:cubicBezTo>
                      <a:pt x="358" y="1932"/>
                      <a:pt x="345" y="1951"/>
                      <a:pt x="329" y="1975"/>
                    </a:cubicBezTo>
                    <a:lnTo>
                      <a:pt x="308" y="2016"/>
                    </a:lnTo>
                    <a:lnTo>
                      <a:pt x="308" y="2016"/>
                    </a:lnTo>
                    <a:cubicBezTo>
                      <a:pt x="178" y="2221"/>
                      <a:pt x="28" y="2468"/>
                      <a:pt x="0" y="2523"/>
                    </a:cubicBezTo>
                    <a:cubicBezTo>
                      <a:pt x="52" y="2446"/>
                      <a:pt x="175" y="2249"/>
                      <a:pt x="269" y="2095"/>
                    </a:cubicBezTo>
                    <a:lnTo>
                      <a:pt x="269" y="2095"/>
                    </a:lnTo>
                    <a:lnTo>
                      <a:pt x="219" y="2194"/>
                    </a:lnTo>
                    <a:cubicBezTo>
                      <a:pt x="239" y="2155"/>
                      <a:pt x="259" y="2116"/>
                      <a:pt x="279" y="2078"/>
                    </a:cubicBezTo>
                    <a:lnTo>
                      <a:pt x="279" y="2078"/>
                    </a:lnTo>
                    <a:cubicBezTo>
                      <a:pt x="343" y="1974"/>
                      <a:pt x="391" y="1892"/>
                      <a:pt x="389" y="1889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32"/>
              <p:cNvSpPr/>
              <p:nvPr/>
            </p:nvSpPr>
            <p:spPr>
              <a:xfrm>
                <a:off x="6410066" y="2640047"/>
                <a:ext cx="2727" cy="5373"/>
              </a:xfrm>
              <a:custGeom>
                <a:avLst/>
                <a:gdLst/>
                <a:ahLst/>
                <a:cxnLst/>
                <a:rect l="l" t="t" r="r" b="b"/>
                <a:pathLst>
                  <a:path w="221" h="439" extrusionOk="0">
                    <a:moveTo>
                      <a:pt x="220" y="0"/>
                    </a:moveTo>
                    <a:lnTo>
                      <a:pt x="1" y="438"/>
                    </a:lnTo>
                    <a:cubicBezTo>
                      <a:pt x="33" y="374"/>
                      <a:pt x="46" y="348"/>
                      <a:pt x="52" y="348"/>
                    </a:cubicBezTo>
                    <a:cubicBezTo>
                      <a:pt x="56" y="348"/>
                      <a:pt x="56" y="361"/>
                      <a:pt x="56" y="384"/>
                    </a:cubicBez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1" name="Google Shape;4811;p32"/>
              <p:cNvSpPr/>
              <p:nvPr/>
            </p:nvSpPr>
            <p:spPr>
              <a:xfrm>
                <a:off x="6409401" y="2644685"/>
                <a:ext cx="1357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65" extrusionOk="0">
                    <a:moveTo>
                      <a:pt x="110" y="1"/>
                    </a:moveTo>
                    <a:lnTo>
                      <a:pt x="0" y="165"/>
                    </a:lnTo>
                    <a:cubicBezTo>
                      <a:pt x="0" y="165"/>
                      <a:pt x="0" y="165"/>
                      <a:pt x="55" y="110"/>
                    </a:cubicBezTo>
                    <a:lnTo>
                      <a:pt x="11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32"/>
              <p:cNvSpPr/>
              <p:nvPr/>
            </p:nvSpPr>
            <p:spPr>
              <a:xfrm>
                <a:off x="6408258" y="2646017"/>
                <a:ext cx="1160" cy="1408"/>
              </a:xfrm>
              <a:custGeom>
                <a:avLst/>
                <a:gdLst/>
                <a:ahLst/>
                <a:cxnLst/>
                <a:rect l="l" t="t" r="r" b="b"/>
                <a:pathLst>
                  <a:path w="94" h="115" extrusionOk="0">
                    <a:moveTo>
                      <a:pt x="93" y="0"/>
                    </a:moveTo>
                    <a:lnTo>
                      <a:pt x="93" y="0"/>
                    </a:lnTo>
                    <a:cubicBezTo>
                      <a:pt x="78" y="15"/>
                      <a:pt x="58" y="35"/>
                      <a:pt x="38" y="55"/>
                    </a:cubicBezTo>
                    <a:cubicBezTo>
                      <a:pt x="35" y="61"/>
                      <a:pt x="33" y="66"/>
                      <a:pt x="30" y="71"/>
                    </a:cubicBezTo>
                    <a:lnTo>
                      <a:pt x="30" y="71"/>
                    </a:lnTo>
                    <a:cubicBezTo>
                      <a:pt x="45" y="52"/>
                      <a:pt x="65" y="28"/>
                      <a:pt x="93" y="0"/>
                    </a:cubicBezTo>
                    <a:close/>
                    <a:moveTo>
                      <a:pt x="30" y="71"/>
                    </a:moveTo>
                    <a:cubicBezTo>
                      <a:pt x="9" y="98"/>
                      <a:pt x="1" y="115"/>
                      <a:pt x="3" y="115"/>
                    </a:cubicBezTo>
                    <a:cubicBezTo>
                      <a:pt x="4" y="115"/>
                      <a:pt x="14" y="101"/>
                      <a:pt x="30" y="7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32"/>
              <p:cNvSpPr/>
              <p:nvPr/>
            </p:nvSpPr>
            <p:spPr>
              <a:xfrm>
                <a:off x="6406031" y="2649334"/>
                <a:ext cx="1357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10" extrusionOk="0">
                    <a:moveTo>
                      <a:pt x="55" y="0"/>
                    </a:moveTo>
                    <a:lnTo>
                      <a:pt x="0" y="11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32"/>
              <p:cNvSpPr/>
              <p:nvPr/>
            </p:nvSpPr>
            <p:spPr>
              <a:xfrm>
                <a:off x="6391210" y="2646235"/>
                <a:ext cx="17778" cy="20784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698" extrusionOk="0">
                    <a:moveTo>
                      <a:pt x="1439" y="1"/>
                    </a:moveTo>
                    <a:lnTo>
                      <a:pt x="1439" y="1"/>
                    </a:lnTo>
                    <a:cubicBezTo>
                      <a:pt x="1432" y="1"/>
                      <a:pt x="1376" y="88"/>
                      <a:pt x="1334" y="165"/>
                    </a:cubicBezTo>
                    <a:lnTo>
                      <a:pt x="1334" y="165"/>
                    </a:lnTo>
                    <a:cubicBezTo>
                      <a:pt x="1360" y="128"/>
                      <a:pt x="1390" y="86"/>
                      <a:pt x="1424" y="37"/>
                    </a:cubicBezTo>
                    <a:cubicBezTo>
                      <a:pt x="1437" y="11"/>
                      <a:pt x="1441" y="1"/>
                      <a:pt x="1439" y="1"/>
                    </a:cubicBezTo>
                    <a:close/>
                    <a:moveTo>
                      <a:pt x="1309" y="191"/>
                    </a:moveTo>
                    <a:cubicBezTo>
                      <a:pt x="1309" y="191"/>
                      <a:pt x="1290" y="218"/>
                      <a:pt x="1266" y="253"/>
                    </a:cubicBezTo>
                    <a:lnTo>
                      <a:pt x="1266" y="253"/>
                    </a:lnTo>
                    <a:cubicBezTo>
                      <a:pt x="1266" y="252"/>
                      <a:pt x="1267" y="252"/>
                      <a:pt x="1268" y="251"/>
                    </a:cubicBezTo>
                    <a:lnTo>
                      <a:pt x="1268" y="251"/>
                    </a:lnTo>
                    <a:cubicBezTo>
                      <a:pt x="1298" y="208"/>
                      <a:pt x="1309" y="191"/>
                      <a:pt x="1309" y="191"/>
                    </a:cubicBezTo>
                    <a:close/>
                    <a:moveTo>
                      <a:pt x="1334" y="165"/>
                    </a:moveTo>
                    <a:lnTo>
                      <a:pt x="1334" y="165"/>
                    </a:lnTo>
                    <a:cubicBezTo>
                      <a:pt x="1318" y="188"/>
                      <a:pt x="1304" y="208"/>
                      <a:pt x="1290" y="226"/>
                    </a:cubicBezTo>
                    <a:lnTo>
                      <a:pt x="1290" y="226"/>
                    </a:lnTo>
                    <a:cubicBezTo>
                      <a:pt x="1283" y="234"/>
                      <a:pt x="1276" y="242"/>
                      <a:pt x="1268" y="251"/>
                    </a:cubicBezTo>
                    <a:lnTo>
                      <a:pt x="1268" y="251"/>
                    </a:lnTo>
                    <a:cubicBezTo>
                      <a:pt x="1265" y="254"/>
                      <a:pt x="1263" y="258"/>
                      <a:pt x="1260" y="262"/>
                    </a:cubicBezTo>
                    <a:lnTo>
                      <a:pt x="1260" y="262"/>
                    </a:lnTo>
                    <a:cubicBezTo>
                      <a:pt x="1269" y="251"/>
                      <a:pt x="1278" y="240"/>
                      <a:pt x="1289" y="228"/>
                    </a:cubicBezTo>
                    <a:lnTo>
                      <a:pt x="1289" y="228"/>
                    </a:lnTo>
                    <a:cubicBezTo>
                      <a:pt x="1276" y="247"/>
                      <a:pt x="1264" y="264"/>
                      <a:pt x="1253" y="279"/>
                    </a:cubicBezTo>
                    <a:lnTo>
                      <a:pt x="1253" y="279"/>
                    </a:lnTo>
                    <a:cubicBezTo>
                      <a:pt x="1271" y="256"/>
                      <a:pt x="1291" y="231"/>
                      <a:pt x="1315" y="201"/>
                    </a:cubicBezTo>
                    <a:lnTo>
                      <a:pt x="1315" y="201"/>
                    </a:lnTo>
                    <a:cubicBezTo>
                      <a:pt x="1315" y="201"/>
                      <a:pt x="1315" y="201"/>
                      <a:pt x="1315" y="201"/>
                    </a:cubicBezTo>
                    <a:cubicBezTo>
                      <a:pt x="1321" y="190"/>
                      <a:pt x="1327" y="178"/>
                      <a:pt x="1334" y="165"/>
                    </a:cubicBezTo>
                    <a:close/>
                    <a:moveTo>
                      <a:pt x="1256" y="267"/>
                    </a:moveTo>
                    <a:lnTo>
                      <a:pt x="1256" y="267"/>
                    </a:lnTo>
                    <a:cubicBezTo>
                      <a:pt x="1242" y="287"/>
                      <a:pt x="1228" y="307"/>
                      <a:pt x="1215" y="326"/>
                    </a:cubicBezTo>
                    <a:lnTo>
                      <a:pt x="1215" y="326"/>
                    </a:lnTo>
                    <a:cubicBezTo>
                      <a:pt x="1226" y="309"/>
                      <a:pt x="1239" y="289"/>
                      <a:pt x="1256" y="267"/>
                    </a:cubicBezTo>
                    <a:close/>
                    <a:moveTo>
                      <a:pt x="1253" y="279"/>
                    </a:moveTo>
                    <a:cubicBezTo>
                      <a:pt x="1238" y="298"/>
                      <a:pt x="1224" y="316"/>
                      <a:pt x="1212" y="331"/>
                    </a:cubicBezTo>
                    <a:lnTo>
                      <a:pt x="1212" y="331"/>
                    </a:lnTo>
                    <a:cubicBezTo>
                      <a:pt x="1212" y="331"/>
                      <a:pt x="1212" y="331"/>
                      <a:pt x="1212" y="331"/>
                    </a:cubicBezTo>
                    <a:lnTo>
                      <a:pt x="1212" y="331"/>
                    </a:lnTo>
                    <a:cubicBezTo>
                      <a:pt x="1212" y="331"/>
                      <a:pt x="1212" y="332"/>
                      <a:pt x="1212" y="332"/>
                    </a:cubicBezTo>
                    <a:lnTo>
                      <a:pt x="1212" y="332"/>
                    </a:lnTo>
                    <a:cubicBezTo>
                      <a:pt x="1212" y="332"/>
                      <a:pt x="1212" y="331"/>
                      <a:pt x="1212" y="331"/>
                    </a:cubicBezTo>
                    <a:lnTo>
                      <a:pt x="1212" y="331"/>
                    </a:lnTo>
                    <a:cubicBezTo>
                      <a:pt x="1206" y="341"/>
                      <a:pt x="1201" y="351"/>
                      <a:pt x="1196" y="359"/>
                    </a:cubicBezTo>
                    <a:lnTo>
                      <a:pt x="1196" y="359"/>
                    </a:lnTo>
                    <a:cubicBezTo>
                      <a:pt x="1209" y="341"/>
                      <a:pt x="1228" y="315"/>
                      <a:pt x="1253" y="279"/>
                    </a:cubicBezTo>
                    <a:close/>
                    <a:moveTo>
                      <a:pt x="1196" y="359"/>
                    </a:moveTo>
                    <a:lnTo>
                      <a:pt x="1196" y="359"/>
                    </a:lnTo>
                    <a:cubicBezTo>
                      <a:pt x="1177" y="385"/>
                      <a:pt x="1169" y="396"/>
                      <a:pt x="1169" y="396"/>
                    </a:cubicBezTo>
                    <a:cubicBezTo>
                      <a:pt x="1168" y="396"/>
                      <a:pt x="1175" y="385"/>
                      <a:pt x="1186" y="369"/>
                    </a:cubicBezTo>
                    <a:lnTo>
                      <a:pt x="1186" y="369"/>
                    </a:lnTo>
                    <a:cubicBezTo>
                      <a:pt x="1175" y="385"/>
                      <a:pt x="1163" y="402"/>
                      <a:pt x="1151" y="420"/>
                    </a:cubicBezTo>
                    <a:cubicBezTo>
                      <a:pt x="1170" y="401"/>
                      <a:pt x="1183" y="381"/>
                      <a:pt x="1196" y="359"/>
                    </a:cubicBezTo>
                    <a:close/>
                    <a:moveTo>
                      <a:pt x="1075" y="446"/>
                    </a:moveTo>
                    <a:cubicBezTo>
                      <a:pt x="1072" y="446"/>
                      <a:pt x="1061" y="455"/>
                      <a:pt x="1041" y="475"/>
                    </a:cubicBezTo>
                    <a:cubicBezTo>
                      <a:pt x="1045" y="471"/>
                      <a:pt x="1048" y="469"/>
                      <a:pt x="1049" y="469"/>
                    </a:cubicBezTo>
                    <a:lnTo>
                      <a:pt x="1049" y="469"/>
                    </a:lnTo>
                    <a:cubicBezTo>
                      <a:pt x="1055" y="469"/>
                      <a:pt x="1024" y="520"/>
                      <a:pt x="983" y="583"/>
                    </a:cubicBezTo>
                    <a:lnTo>
                      <a:pt x="983" y="583"/>
                    </a:lnTo>
                    <a:cubicBezTo>
                      <a:pt x="1046" y="499"/>
                      <a:pt x="1083" y="446"/>
                      <a:pt x="1075" y="446"/>
                    </a:cubicBezTo>
                    <a:close/>
                    <a:moveTo>
                      <a:pt x="923" y="726"/>
                    </a:moveTo>
                    <a:lnTo>
                      <a:pt x="877" y="804"/>
                    </a:lnTo>
                    <a:cubicBezTo>
                      <a:pt x="872" y="804"/>
                      <a:pt x="870" y="800"/>
                      <a:pt x="871" y="793"/>
                    </a:cubicBezTo>
                    <a:lnTo>
                      <a:pt x="871" y="793"/>
                    </a:lnTo>
                    <a:cubicBezTo>
                      <a:pt x="891" y="767"/>
                      <a:pt x="908" y="746"/>
                      <a:pt x="923" y="726"/>
                    </a:cubicBezTo>
                    <a:close/>
                    <a:moveTo>
                      <a:pt x="1130" y="442"/>
                    </a:moveTo>
                    <a:cubicBezTo>
                      <a:pt x="1078" y="515"/>
                      <a:pt x="1027" y="594"/>
                      <a:pt x="877" y="804"/>
                    </a:cubicBezTo>
                    <a:cubicBezTo>
                      <a:pt x="955" y="686"/>
                      <a:pt x="1008" y="603"/>
                      <a:pt x="1041" y="550"/>
                    </a:cubicBezTo>
                    <a:lnTo>
                      <a:pt x="1041" y="550"/>
                    </a:lnTo>
                    <a:cubicBezTo>
                      <a:pt x="1031" y="562"/>
                      <a:pt x="1021" y="575"/>
                      <a:pt x="1011" y="588"/>
                    </a:cubicBezTo>
                    <a:lnTo>
                      <a:pt x="1011" y="588"/>
                    </a:lnTo>
                    <a:cubicBezTo>
                      <a:pt x="1020" y="571"/>
                      <a:pt x="1030" y="552"/>
                      <a:pt x="1041" y="530"/>
                    </a:cubicBezTo>
                    <a:lnTo>
                      <a:pt x="1041" y="530"/>
                    </a:lnTo>
                    <a:lnTo>
                      <a:pt x="986" y="622"/>
                    </a:lnTo>
                    <a:lnTo>
                      <a:pt x="986" y="622"/>
                    </a:lnTo>
                    <a:cubicBezTo>
                      <a:pt x="951" y="669"/>
                      <a:pt x="914" y="721"/>
                      <a:pt x="877" y="774"/>
                    </a:cubicBezTo>
                    <a:lnTo>
                      <a:pt x="877" y="774"/>
                    </a:lnTo>
                    <a:cubicBezTo>
                      <a:pt x="901" y="720"/>
                      <a:pt x="985" y="599"/>
                      <a:pt x="1079" y="478"/>
                    </a:cubicBezTo>
                    <a:lnTo>
                      <a:pt x="1079" y="478"/>
                    </a:lnTo>
                    <a:cubicBezTo>
                      <a:pt x="1077" y="486"/>
                      <a:pt x="1065" y="510"/>
                      <a:pt x="1041" y="550"/>
                    </a:cubicBezTo>
                    <a:lnTo>
                      <a:pt x="1041" y="550"/>
                    </a:lnTo>
                    <a:cubicBezTo>
                      <a:pt x="1074" y="506"/>
                      <a:pt x="1105" y="469"/>
                      <a:pt x="1130" y="442"/>
                    </a:cubicBezTo>
                    <a:close/>
                    <a:moveTo>
                      <a:pt x="758" y="801"/>
                    </a:moveTo>
                    <a:cubicBezTo>
                      <a:pt x="758" y="801"/>
                      <a:pt x="745" y="818"/>
                      <a:pt x="712" y="858"/>
                    </a:cubicBezTo>
                    <a:cubicBezTo>
                      <a:pt x="712" y="859"/>
                      <a:pt x="711" y="860"/>
                      <a:pt x="710" y="861"/>
                    </a:cubicBezTo>
                    <a:lnTo>
                      <a:pt x="710" y="861"/>
                    </a:lnTo>
                    <a:cubicBezTo>
                      <a:pt x="738" y="826"/>
                      <a:pt x="758" y="801"/>
                      <a:pt x="758" y="801"/>
                    </a:cubicBezTo>
                    <a:close/>
                    <a:moveTo>
                      <a:pt x="603" y="858"/>
                    </a:moveTo>
                    <a:cubicBezTo>
                      <a:pt x="581" y="889"/>
                      <a:pt x="562" y="917"/>
                      <a:pt x="546" y="940"/>
                    </a:cubicBezTo>
                    <a:lnTo>
                      <a:pt x="546" y="940"/>
                    </a:lnTo>
                    <a:cubicBezTo>
                      <a:pt x="563" y="916"/>
                      <a:pt x="582" y="889"/>
                      <a:pt x="603" y="858"/>
                    </a:cubicBezTo>
                    <a:close/>
                    <a:moveTo>
                      <a:pt x="985" y="714"/>
                    </a:moveTo>
                    <a:cubicBezTo>
                      <a:pt x="967" y="744"/>
                      <a:pt x="949" y="775"/>
                      <a:pt x="931" y="804"/>
                    </a:cubicBezTo>
                    <a:cubicBezTo>
                      <a:pt x="777" y="1023"/>
                      <a:pt x="701" y="1126"/>
                      <a:pt x="672" y="1163"/>
                    </a:cubicBezTo>
                    <a:lnTo>
                      <a:pt x="672" y="1163"/>
                    </a:lnTo>
                    <a:cubicBezTo>
                      <a:pt x="701" y="1114"/>
                      <a:pt x="722" y="1078"/>
                      <a:pt x="736" y="1051"/>
                    </a:cubicBezTo>
                    <a:lnTo>
                      <a:pt x="736" y="1051"/>
                    </a:lnTo>
                    <a:cubicBezTo>
                      <a:pt x="780" y="985"/>
                      <a:pt x="826" y="919"/>
                      <a:pt x="829" y="919"/>
                    </a:cubicBezTo>
                    <a:lnTo>
                      <a:pt x="829" y="919"/>
                    </a:lnTo>
                    <a:cubicBezTo>
                      <a:pt x="831" y="919"/>
                      <a:pt x="814" y="947"/>
                      <a:pt x="767" y="1023"/>
                    </a:cubicBezTo>
                    <a:cubicBezTo>
                      <a:pt x="874" y="873"/>
                      <a:pt x="939" y="782"/>
                      <a:pt x="985" y="714"/>
                    </a:cubicBezTo>
                    <a:close/>
                    <a:moveTo>
                      <a:pt x="493" y="1242"/>
                    </a:moveTo>
                    <a:lnTo>
                      <a:pt x="405" y="1353"/>
                    </a:lnTo>
                    <a:lnTo>
                      <a:pt x="405" y="1353"/>
                    </a:lnTo>
                    <a:cubicBezTo>
                      <a:pt x="406" y="1350"/>
                      <a:pt x="405" y="1349"/>
                      <a:pt x="405" y="1349"/>
                    </a:cubicBezTo>
                    <a:lnTo>
                      <a:pt x="405" y="1349"/>
                    </a:lnTo>
                    <a:cubicBezTo>
                      <a:pt x="404" y="1349"/>
                      <a:pt x="403" y="1349"/>
                      <a:pt x="401" y="1351"/>
                    </a:cubicBezTo>
                    <a:lnTo>
                      <a:pt x="401" y="1351"/>
                    </a:lnTo>
                    <a:cubicBezTo>
                      <a:pt x="392" y="1361"/>
                      <a:pt x="384" y="1370"/>
                      <a:pt x="376" y="1380"/>
                    </a:cubicBezTo>
                    <a:lnTo>
                      <a:pt x="376" y="1380"/>
                    </a:lnTo>
                    <a:cubicBezTo>
                      <a:pt x="389" y="1364"/>
                      <a:pt x="397" y="1355"/>
                      <a:pt x="401" y="1351"/>
                    </a:cubicBezTo>
                    <a:lnTo>
                      <a:pt x="401" y="1351"/>
                    </a:lnTo>
                    <a:cubicBezTo>
                      <a:pt x="429" y="1319"/>
                      <a:pt x="460" y="1282"/>
                      <a:pt x="493" y="1242"/>
                    </a:cubicBezTo>
                    <a:close/>
                    <a:moveTo>
                      <a:pt x="453" y="1121"/>
                    </a:moveTo>
                    <a:lnTo>
                      <a:pt x="453" y="1121"/>
                    </a:lnTo>
                    <a:cubicBezTo>
                      <a:pt x="454" y="1134"/>
                      <a:pt x="452" y="1148"/>
                      <a:pt x="402" y="1217"/>
                    </a:cubicBezTo>
                    <a:lnTo>
                      <a:pt x="402" y="1217"/>
                    </a:lnTo>
                    <a:cubicBezTo>
                      <a:pt x="403" y="1216"/>
                      <a:pt x="404" y="1215"/>
                      <a:pt x="404" y="1214"/>
                    </a:cubicBezTo>
                    <a:lnTo>
                      <a:pt x="404" y="1214"/>
                    </a:lnTo>
                    <a:lnTo>
                      <a:pt x="384" y="1242"/>
                    </a:lnTo>
                    <a:cubicBezTo>
                      <a:pt x="391" y="1233"/>
                      <a:pt x="397" y="1225"/>
                      <a:pt x="402" y="1217"/>
                    </a:cubicBezTo>
                    <a:lnTo>
                      <a:pt x="402" y="1217"/>
                    </a:lnTo>
                    <a:cubicBezTo>
                      <a:pt x="302" y="1333"/>
                      <a:pt x="214" y="1432"/>
                      <a:pt x="206" y="1432"/>
                    </a:cubicBezTo>
                    <a:cubicBezTo>
                      <a:pt x="203" y="1432"/>
                      <a:pt x="207" y="1424"/>
                      <a:pt x="219" y="1406"/>
                    </a:cubicBezTo>
                    <a:cubicBezTo>
                      <a:pt x="346" y="1255"/>
                      <a:pt x="402" y="1185"/>
                      <a:pt x="453" y="1121"/>
                    </a:cubicBezTo>
                    <a:close/>
                    <a:moveTo>
                      <a:pt x="1266" y="253"/>
                    </a:moveTo>
                    <a:cubicBezTo>
                      <a:pt x="1209" y="316"/>
                      <a:pt x="1142" y="397"/>
                      <a:pt x="1079" y="478"/>
                    </a:cubicBezTo>
                    <a:lnTo>
                      <a:pt x="1079" y="478"/>
                    </a:lnTo>
                    <a:cubicBezTo>
                      <a:pt x="1080" y="475"/>
                      <a:pt x="1079" y="474"/>
                      <a:pt x="1078" y="474"/>
                    </a:cubicBezTo>
                    <a:lnTo>
                      <a:pt x="1078" y="474"/>
                    </a:lnTo>
                    <a:cubicBezTo>
                      <a:pt x="1071" y="474"/>
                      <a:pt x="1033" y="519"/>
                      <a:pt x="972" y="598"/>
                    </a:cubicBezTo>
                    <a:lnTo>
                      <a:pt x="972" y="598"/>
                    </a:lnTo>
                    <a:cubicBezTo>
                      <a:pt x="976" y="593"/>
                      <a:pt x="979" y="588"/>
                      <a:pt x="983" y="583"/>
                    </a:cubicBezTo>
                    <a:lnTo>
                      <a:pt x="983" y="583"/>
                    </a:lnTo>
                    <a:cubicBezTo>
                      <a:pt x="927" y="656"/>
                      <a:pt x="851" y="753"/>
                      <a:pt x="767" y="858"/>
                    </a:cubicBezTo>
                    <a:cubicBezTo>
                      <a:pt x="696" y="929"/>
                      <a:pt x="666" y="960"/>
                      <a:pt x="662" y="960"/>
                    </a:cubicBezTo>
                    <a:cubicBezTo>
                      <a:pt x="654" y="960"/>
                      <a:pt x="765" y="825"/>
                      <a:pt x="877" y="639"/>
                    </a:cubicBezTo>
                    <a:lnTo>
                      <a:pt x="877" y="639"/>
                    </a:lnTo>
                    <a:lnTo>
                      <a:pt x="658" y="913"/>
                    </a:lnTo>
                    <a:cubicBezTo>
                      <a:pt x="638" y="938"/>
                      <a:pt x="622" y="960"/>
                      <a:pt x="607" y="978"/>
                    </a:cubicBezTo>
                    <a:lnTo>
                      <a:pt x="607" y="978"/>
                    </a:lnTo>
                    <a:cubicBezTo>
                      <a:pt x="548" y="1047"/>
                      <a:pt x="473" y="1135"/>
                      <a:pt x="404" y="1214"/>
                    </a:cubicBezTo>
                    <a:lnTo>
                      <a:pt x="404" y="1214"/>
                    </a:lnTo>
                    <a:lnTo>
                      <a:pt x="712" y="804"/>
                    </a:lnTo>
                    <a:lnTo>
                      <a:pt x="712" y="804"/>
                    </a:lnTo>
                    <a:cubicBezTo>
                      <a:pt x="565" y="981"/>
                      <a:pt x="513" y="1047"/>
                      <a:pt x="453" y="1121"/>
                    </a:cubicBezTo>
                    <a:lnTo>
                      <a:pt x="453" y="1121"/>
                    </a:lnTo>
                    <a:cubicBezTo>
                      <a:pt x="451" y="1104"/>
                      <a:pt x="445" y="1088"/>
                      <a:pt x="546" y="940"/>
                    </a:cubicBezTo>
                    <a:lnTo>
                      <a:pt x="546" y="940"/>
                    </a:lnTo>
                    <a:cubicBezTo>
                      <a:pt x="259" y="1349"/>
                      <a:pt x="569" y="901"/>
                      <a:pt x="0" y="1625"/>
                    </a:cubicBezTo>
                    <a:cubicBezTo>
                      <a:pt x="47" y="1579"/>
                      <a:pt x="71" y="1564"/>
                      <a:pt x="86" y="1564"/>
                    </a:cubicBezTo>
                    <a:cubicBezTo>
                      <a:pt x="109" y="1564"/>
                      <a:pt x="108" y="1600"/>
                      <a:pt x="134" y="1600"/>
                    </a:cubicBezTo>
                    <a:cubicBezTo>
                      <a:pt x="161" y="1600"/>
                      <a:pt x="220" y="1558"/>
                      <a:pt x="376" y="1380"/>
                    </a:cubicBezTo>
                    <a:lnTo>
                      <a:pt x="376" y="1380"/>
                    </a:lnTo>
                    <a:cubicBezTo>
                      <a:pt x="355" y="1405"/>
                      <a:pt x="323" y="1449"/>
                      <a:pt x="274" y="1516"/>
                    </a:cubicBezTo>
                    <a:lnTo>
                      <a:pt x="405" y="1353"/>
                    </a:lnTo>
                    <a:lnTo>
                      <a:pt x="405" y="1353"/>
                    </a:lnTo>
                    <a:cubicBezTo>
                      <a:pt x="396" y="1381"/>
                      <a:pt x="291" y="1552"/>
                      <a:pt x="306" y="1552"/>
                    </a:cubicBezTo>
                    <a:cubicBezTo>
                      <a:pt x="317" y="1552"/>
                      <a:pt x="396" y="1455"/>
                      <a:pt x="637" y="1126"/>
                    </a:cubicBezTo>
                    <a:lnTo>
                      <a:pt x="637" y="1126"/>
                    </a:lnTo>
                    <a:cubicBezTo>
                      <a:pt x="637" y="1121"/>
                      <a:pt x="643" y="1106"/>
                      <a:pt x="658" y="1078"/>
                    </a:cubicBezTo>
                    <a:cubicBezTo>
                      <a:pt x="730" y="976"/>
                      <a:pt x="784" y="905"/>
                      <a:pt x="825" y="852"/>
                    </a:cubicBezTo>
                    <a:lnTo>
                      <a:pt x="825" y="852"/>
                    </a:lnTo>
                    <a:cubicBezTo>
                      <a:pt x="783" y="915"/>
                      <a:pt x="743" y="978"/>
                      <a:pt x="710" y="1036"/>
                    </a:cubicBezTo>
                    <a:lnTo>
                      <a:pt x="710" y="1036"/>
                    </a:lnTo>
                    <a:cubicBezTo>
                      <a:pt x="688" y="1068"/>
                      <a:pt x="663" y="1102"/>
                      <a:pt x="649" y="1118"/>
                    </a:cubicBezTo>
                    <a:lnTo>
                      <a:pt x="649" y="1118"/>
                    </a:lnTo>
                    <a:lnTo>
                      <a:pt x="712" y="1023"/>
                    </a:lnTo>
                    <a:lnTo>
                      <a:pt x="712" y="1023"/>
                    </a:lnTo>
                    <a:cubicBezTo>
                      <a:pt x="686" y="1059"/>
                      <a:pt x="661" y="1094"/>
                      <a:pt x="637" y="1126"/>
                    </a:cubicBezTo>
                    <a:lnTo>
                      <a:pt x="637" y="1126"/>
                    </a:lnTo>
                    <a:cubicBezTo>
                      <a:pt x="637" y="1127"/>
                      <a:pt x="638" y="1127"/>
                      <a:pt x="638" y="1127"/>
                    </a:cubicBezTo>
                    <a:cubicBezTo>
                      <a:pt x="640" y="1127"/>
                      <a:pt x="644" y="1124"/>
                      <a:pt x="649" y="1118"/>
                    </a:cubicBezTo>
                    <a:lnTo>
                      <a:pt x="649" y="1118"/>
                    </a:lnTo>
                    <a:lnTo>
                      <a:pt x="274" y="1680"/>
                    </a:lnTo>
                    <a:cubicBezTo>
                      <a:pt x="266" y="1692"/>
                      <a:pt x="263" y="1697"/>
                      <a:pt x="263" y="1697"/>
                    </a:cubicBezTo>
                    <a:cubicBezTo>
                      <a:pt x="267" y="1697"/>
                      <a:pt x="603" y="1218"/>
                      <a:pt x="605" y="1218"/>
                    </a:cubicBezTo>
                    <a:lnTo>
                      <a:pt x="605" y="1218"/>
                    </a:lnTo>
                    <a:cubicBezTo>
                      <a:pt x="606" y="1218"/>
                      <a:pt x="562" y="1283"/>
                      <a:pt x="439" y="1461"/>
                    </a:cubicBezTo>
                    <a:lnTo>
                      <a:pt x="590" y="1271"/>
                    </a:lnTo>
                    <a:lnTo>
                      <a:pt x="590" y="1271"/>
                    </a:lnTo>
                    <a:cubicBezTo>
                      <a:pt x="588" y="1278"/>
                      <a:pt x="590" y="1278"/>
                      <a:pt x="593" y="1278"/>
                    </a:cubicBezTo>
                    <a:cubicBezTo>
                      <a:pt x="594" y="1278"/>
                      <a:pt x="595" y="1278"/>
                      <a:pt x="597" y="1279"/>
                    </a:cubicBezTo>
                    <a:lnTo>
                      <a:pt x="597" y="1279"/>
                    </a:lnTo>
                    <a:cubicBezTo>
                      <a:pt x="551" y="1345"/>
                      <a:pt x="522" y="1403"/>
                      <a:pt x="493" y="1461"/>
                    </a:cubicBezTo>
                    <a:cubicBezTo>
                      <a:pt x="538" y="1405"/>
                      <a:pt x="555" y="1388"/>
                      <a:pt x="560" y="1388"/>
                    </a:cubicBezTo>
                    <a:cubicBezTo>
                      <a:pt x="567" y="1388"/>
                      <a:pt x="540" y="1435"/>
                      <a:pt x="541" y="1435"/>
                    </a:cubicBezTo>
                    <a:cubicBezTo>
                      <a:pt x="542" y="1435"/>
                      <a:pt x="597" y="1345"/>
                      <a:pt x="877" y="913"/>
                    </a:cubicBezTo>
                    <a:cubicBezTo>
                      <a:pt x="986" y="694"/>
                      <a:pt x="1096" y="585"/>
                      <a:pt x="1151" y="475"/>
                    </a:cubicBezTo>
                    <a:cubicBezTo>
                      <a:pt x="1196" y="385"/>
                      <a:pt x="1212" y="348"/>
                      <a:pt x="1208" y="348"/>
                    </a:cubicBezTo>
                    <a:lnTo>
                      <a:pt x="1208" y="348"/>
                    </a:lnTo>
                    <a:cubicBezTo>
                      <a:pt x="1203" y="348"/>
                      <a:pt x="1159" y="420"/>
                      <a:pt x="1101" y="518"/>
                    </a:cubicBezTo>
                    <a:lnTo>
                      <a:pt x="1101" y="518"/>
                    </a:lnTo>
                    <a:cubicBezTo>
                      <a:pt x="1116" y="490"/>
                      <a:pt x="1132" y="458"/>
                      <a:pt x="1151" y="420"/>
                    </a:cubicBezTo>
                    <a:lnTo>
                      <a:pt x="1151" y="420"/>
                    </a:lnTo>
                    <a:cubicBezTo>
                      <a:pt x="1144" y="427"/>
                      <a:pt x="1137" y="434"/>
                      <a:pt x="1130" y="442"/>
                    </a:cubicBezTo>
                    <a:lnTo>
                      <a:pt x="1130" y="442"/>
                    </a:lnTo>
                    <a:cubicBezTo>
                      <a:pt x="1153" y="409"/>
                      <a:pt x="1176" y="378"/>
                      <a:pt x="1209" y="336"/>
                    </a:cubicBezTo>
                    <a:lnTo>
                      <a:pt x="1209" y="336"/>
                    </a:lnTo>
                    <a:cubicBezTo>
                      <a:pt x="1200" y="348"/>
                      <a:pt x="1193" y="359"/>
                      <a:pt x="1186" y="369"/>
                    </a:cubicBezTo>
                    <a:lnTo>
                      <a:pt x="1186" y="369"/>
                    </a:lnTo>
                    <a:cubicBezTo>
                      <a:pt x="1195" y="355"/>
                      <a:pt x="1204" y="343"/>
                      <a:pt x="1212" y="332"/>
                    </a:cubicBezTo>
                    <a:lnTo>
                      <a:pt x="1212" y="332"/>
                    </a:lnTo>
                    <a:cubicBezTo>
                      <a:pt x="1211" y="333"/>
                      <a:pt x="1210" y="335"/>
                      <a:pt x="1209" y="336"/>
                    </a:cubicBezTo>
                    <a:lnTo>
                      <a:pt x="1209" y="336"/>
                    </a:lnTo>
                    <a:cubicBezTo>
                      <a:pt x="1211" y="333"/>
                      <a:pt x="1213" y="330"/>
                      <a:pt x="1215" y="326"/>
                    </a:cubicBezTo>
                    <a:lnTo>
                      <a:pt x="1215" y="326"/>
                    </a:lnTo>
                    <a:cubicBezTo>
                      <a:pt x="1214" y="328"/>
                      <a:pt x="1213" y="329"/>
                      <a:pt x="1212" y="331"/>
                    </a:cubicBezTo>
                    <a:lnTo>
                      <a:pt x="1212" y="331"/>
                    </a:lnTo>
                    <a:cubicBezTo>
                      <a:pt x="1231" y="303"/>
                      <a:pt x="1247" y="280"/>
                      <a:pt x="1260" y="262"/>
                    </a:cubicBezTo>
                    <a:lnTo>
                      <a:pt x="1260" y="262"/>
                    </a:lnTo>
                    <a:cubicBezTo>
                      <a:pt x="1259" y="264"/>
                      <a:pt x="1257" y="266"/>
                      <a:pt x="1256" y="267"/>
                    </a:cubicBezTo>
                    <a:lnTo>
                      <a:pt x="1256" y="267"/>
                    </a:lnTo>
                    <a:cubicBezTo>
                      <a:pt x="1259" y="263"/>
                      <a:pt x="1262" y="258"/>
                      <a:pt x="1266" y="253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32"/>
              <p:cNvSpPr/>
              <p:nvPr/>
            </p:nvSpPr>
            <p:spPr>
              <a:xfrm>
                <a:off x="6390534" y="2658428"/>
                <a:ext cx="6847" cy="7577"/>
              </a:xfrm>
              <a:custGeom>
                <a:avLst/>
                <a:gdLst/>
                <a:ahLst/>
                <a:cxnLst/>
                <a:rect l="l" t="t" r="r" b="b"/>
                <a:pathLst>
                  <a:path w="555" h="619" extrusionOk="0">
                    <a:moveTo>
                      <a:pt x="551" y="0"/>
                    </a:moveTo>
                    <a:cubicBezTo>
                      <a:pt x="520" y="0"/>
                      <a:pt x="149" y="421"/>
                      <a:pt x="1" y="618"/>
                    </a:cubicBezTo>
                    <a:lnTo>
                      <a:pt x="1" y="618"/>
                    </a:lnTo>
                    <a:cubicBezTo>
                      <a:pt x="14" y="605"/>
                      <a:pt x="45" y="574"/>
                      <a:pt x="110" y="509"/>
                    </a:cubicBezTo>
                    <a:cubicBezTo>
                      <a:pt x="143" y="476"/>
                      <a:pt x="194" y="425"/>
                      <a:pt x="220" y="399"/>
                    </a:cubicBezTo>
                    <a:lnTo>
                      <a:pt x="548" y="16"/>
                    </a:lnTo>
                    <a:cubicBezTo>
                      <a:pt x="554" y="5"/>
                      <a:pt x="554" y="0"/>
                      <a:pt x="55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6" name="Google Shape;4816;p32"/>
              <p:cNvSpPr/>
              <p:nvPr/>
            </p:nvSpPr>
            <p:spPr>
              <a:xfrm>
                <a:off x="6383117" y="2655958"/>
                <a:ext cx="15015" cy="14284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167" extrusionOk="0">
                    <a:moveTo>
                      <a:pt x="1216" y="89"/>
                    </a:moveTo>
                    <a:cubicBezTo>
                      <a:pt x="1215" y="89"/>
                      <a:pt x="1177" y="133"/>
                      <a:pt x="1119" y="197"/>
                    </a:cubicBezTo>
                    <a:lnTo>
                      <a:pt x="1119" y="197"/>
                    </a:lnTo>
                    <a:lnTo>
                      <a:pt x="1151" y="165"/>
                    </a:lnTo>
                    <a:cubicBezTo>
                      <a:pt x="1197" y="112"/>
                      <a:pt x="1216" y="89"/>
                      <a:pt x="1216" y="89"/>
                    </a:cubicBezTo>
                    <a:close/>
                    <a:moveTo>
                      <a:pt x="440" y="765"/>
                    </a:moveTo>
                    <a:cubicBezTo>
                      <a:pt x="401" y="805"/>
                      <a:pt x="378" y="828"/>
                      <a:pt x="379" y="828"/>
                    </a:cubicBezTo>
                    <a:cubicBezTo>
                      <a:pt x="379" y="828"/>
                      <a:pt x="380" y="826"/>
                      <a:pt x="385" y="822"/>
                    </a:cubicBezTo>
                    <a:cubicBezTo>
                      <a:pt x="404" y="803"/>
                      <a:pt x="422" y="784"/>
                      <a:pt x="440" y="765"/>
                    </a:cubicBezTo>
                    <a:close/>
                    <a:moveTo>
                      <a:pt x="1206" y="1"/>
                    </a:moveTo>
                    <a:cubicBezTo>
                      <a:pt x="997" y="245"/>
                      <a:pt x="788" y="444"/>
                      <a:pt x="762" y="444"/>
                    </a:cubicBezTo>
                    <a:cubicBezTo>
                      <a:pt x="758" y="444"/>
                      <a:pt x="759" y="438"/>
                      <a:pt x="767" y="425"/>
                    </a:cubicBezTo>
                    <a:lnTo>
                      <a:pt x="767" y="425"/>
                    </a:lnTo>
                    <a:cubicBezTo>
                      <a:pt x="785" y="411"/>
                      <a:pt x="803" y="397"/>
                      <a:pt x="823" y="384"/>
                    </a:cubicBezTo>
                    <a:cubicBezTo>
                      <a:pt x="864" y="343"/>
                      <a:pt x="937" y="238"/>
                      <a:pt x="922" y="238"/>
                    </a:cubicBezTo>
                    <a:cubicBezTo>
                      <a:pt x="921" y="238"/>
                      <a:pt x="918" y="239"/>
                      <a:pt x="914" y="242"/>
                    </a:cubicBezTo>
                    <a:lnTo>
                      <a:pt x="914" y="242"/>
                    </a:lnTo>
                    <a:cubicBezTo>
                      <a:pt x="920" y="234"/>
                      <a:pt x="926" y="227"/>
                      <a:pt x="932" y="220"/>
                    </a:cubicBezTo>
                    <a:lnTo>
                      <a:pt x="932" y="220"/>
                    </a:lnTo>
                    <a:cubicBezTo>
                      <a:pt x="925" y="228"/>
                      <a:pt x="918" y="236"/>
                      <a:pt x="912" y="243"/>
                    </a:cubicBezTo>
                    <a:lnTo>
                      <a:pt x="912" y="243"/>
                    </a:lnTo>
                    <a:cubicBezTo>
                      <a:pt x="912" y="243"/>
                      <a:pt x="913" y="242"/>
                      <a:pt x="914" y="242"/>
                    </a:cubicBezTo>
                    <a:lnTo>
                      <a:pt x="914" y="242"/>
                    </a:lnTo>
                    <a:cubicBezTo>
                      <a:pt x="888" y="273"/>
                      <a:pt x="861" y="304"/>
                      <a:pt x="834" y="335"/>
                    </a:cubicBezTo>
                    <a:lnTo>
                      <a:pt x="834" y="335"/>
                    </a:lnTo>
                    <a:cubicBezTo>
                      <a:pt x="855" y="309"/>
                      <a:pt x="881" y="279"/>
                      <a:pt x="912" y="243"/>
                    </a:cubicBezTo>
                    <a:lnTo>
                      <a:pt x="912" y="243"/>
                    </a:lnTo>
                    <a:cubicBezTo>
                      <a:pt x="904" y="249"/>
                      <a:pt x="893" y="259"/>
                      <a:pt x="877" y="275"/>
                    </a:cubicBezTo>
                    <a:cubicBezTo>
                      <a:pt x="604" y="548"/>
                      <a:pt x="275" y="932"/>
                      <a:pt x="56" y="1096"/>
                    </a:cubicBezTo>
                    <a:cubicBezTo>
                      <a:pt x="15" y="1146"/>
                      <a:pt x="1" y="1167"/>
                      <a:pt x="7" y="1167"/>
                    </a:cubicBezTo>
                    <a:cubicBezTo>
                      <a:pt x="26" y="1167"/>
                      <a:pt x="263" y="938"/>
                      <a:pt x="446" y="759"/>
                    </a:cubicBezTo>
                    <a:lnTo>
                      <a:pt x="446" y="759"/>
                    </a:lnTo>
                    <a:cubicBezTo>
                      <a:pt x="444" y="761"/>
                      <a:pt x="442" y="763"/>
                      <a:pt x="440" y="765"/>
                    </a:cubicBezTo>
                    <a:lnTo>
                      <a:pt x="440" y="765"/>
                    </a:lnTo>
                    <a:cubicBezTo>
                      <a:pt x="443" y="762"/>
                      <a:pt x="446" y="759"/>
                      <a:pt x="449" y="756"/>
                    </a:cubicBezTo>
                    <a:lnTo>
                      <a:pt x="449" y="756"/>
                    </a:lnTo>
                    <a:cubicBezTo>
                      <a:pt x="448" y="757"/>
                      <a:pt x="447" y="758"/>
                      <a:pt x="446" y="759"/>
                    </a:cubicBezTo>
                    <a:lnTo>
                      <a:pt x="446" y="759"/>
                    </a:lnTo>
                    <a:cubicBezTo>
                      <a:pt x="543" y="654"/>
                      <a:pt x="624" y="552"/>
                      <a:pt x="717" y="467"/>
                    </a:cubicBezTo>
                    <a:lnTo>
                      <a:pt x="717" y="467"/>
                    </a:lnTo>
                    <a:cubicBezTo>
                      <a:pt x="610" y="587"/>
                      <a:pt x="511" y="691"/>
                      <a:pt x="449" y="756"/>
                    </a:cubicBezTo>
                    <a:lnTo>
                      <a:pt x="449" y="756"/>
                    </a:lnTo>
                    <a:cubicBezTo>
                      <a:pt x="566" y="641"/>
                      <a:pt x="661" y="546"/>
                      <a:pt x="661" y="546"/>
                    </a:cubicBezTo>
                    <a:lnTo>
                      <a:pt x="661" y="546"/>
                    </a:lnTo>
                    <a:cubicBezTo>
                      <a:pt x="661" y="546"/>
                      <a:pt x="660" y="547"/>
                      <a:pt x="658" y="548"/>
                    </a:cubicBezTo>
                    <a:lnTo>
                      <a:pt x="385" y="877"/>
                    </a:lnTo>
                    <a:cubicBezTo>
                      <a:pt x="412" y="877"/>
                      <a:pt x="467" y="836"/>
                      <a:pt x="480" y="836"/>
                    </a:cubicBezTo>
                    <a:cubicBezTo>
                      <a:pt x="494" y="836"/>
                      <a:pt x="467" y="877"/>
                      <a:pt x="330" y="1041"/>
                    </a:cubicBezTo>
                    <a:cubicBezTo>
                      <a:pt x="325" y="1051"/>
                      <a:pt x="324" y="1056"/>
                      <a:pt x="328" y="1056"/>
                    </a:cubicBezTo>
                    <a:cubicBezTo>
                      <a:pt x="347" y="1056"/>
                      <a:pt x="492" y="903"/>
                      <a:pt x="632" y="755"/>
                    </a:cubicBezTo>
                    <a:lnTo>
                      <a:pt x="632" y="755"/>
                    </a:lnTo>
                    <a:cubicBezTo>
                      <a:pt x="641" y="755"/>
                      <a:pt x="633" y="775"/>
                      <a:pt x="640" y="775"/>
                    </a:cubicBezTo>
                    <a:cubicBezTo>
                      <a:pt x="649" y="775"/>
                      <a:pt x="684" y="739"/>
                      <a:pt x="824" y="570"/>
                    </a:cubicBezTo>
                    <a:lnTo>
                      <a:pt x="824" y="570"/>
                    </a:lnTo>
                    <a:cubicBezTo>
                      <a:pt x="795" y="601"/>
                      <a:pt x="770" y="626"/>
                      <a:pt x="763" y="626"/>
                    </a:cubicBezTo>
                    <a:cubicBezTo>
                      <a:pt x="760" y="626"/>
                      <a:pt x="760" y="622"/>
                      <a:pt x="763" y="614"/>
                    </a:cubicBezTo>
                    <a:lnTo>
                      <a:pt x="763" y="614"/>
                    </a:lnTo>
                    <a:cubicBezTo>
                      <a:pt x="813" y="561"/>
                      <a:pt x="854" y="517"/>
                      <a:pt x="877" y="494"/>
                    </a:cubicBezTo>
                    <a:lnTo>
                      <a:pt x="877" y="494"/>
                    </a:lnTo>
                    <a:lnTo>
                      <a:pt x="932" y="439"/>
                    </a:lnTo>
                    <a:lnTo>
                      <a:pt x="932" y="439"/>
                    </a:lnTo>
                    <a:cubicBezTo>
                      <a:pt x="891" y="490"/>
                      <a:pt x="855" y="533"/>
                      <a:pt x="824" y="570"/>
                    </a:cubicBezTo>
                    <a:lnTo>
                      <a:pt x="824" y="570"/>
                    </a:lnTo>
                    <a:cubicBezTo>
                      <a:pt x="877" y="513"/>
                      <a:pt x="943" y="433"/>
                      <a:pt x="939" y="433"/>
                    </a:cubicBezTo>
                    <a:lnTo>
                      <a:pt x="939" y="433"/>
                    </a:lnTo>
                    <a:cubicBezTo>
                      <a:pt x="939" y="433"/>
                      <a:pt x="937" y="435"/>
                      <a:pt x="932" y="439"/>
                    </a:cubicBezTo>
                    <a:lnTo>
                      <a:pt x="987" y="384"/>
                    </a:lnTo>
                    <a:lnTo>
                      <a:pt x="922" y="417"/>
                    </a:lnTo>
                    <a:lnTo>
                      <a:pt x="922" y="417"/>
                    </a:lnTo>
                    <a:cubicBezTo>
                      <a:pt x="994" y="337"/>
                      <a:pt x="1065" y="258"/>
                      <a:pt x="1119" y="197"/>
                    </a:cubicBezTo>
                    <a:lnTo>
                      <a:pt x="1119" y="197"/>
                    </a:lnTo>
                    <a:lnTo>
                      <a:pt x="877" y="439"/>
                    </a:lnTo>
                    <a:lnTo>
                      <a:pt x="877" y="439"/>
                    </a:lnTo>
                    <a:lnTo>
                      <a:pt x="922" y="417"/>
                    </a:lnTo>
                    <a:lnTo>
                      <a:pt x="922" y="417"/>
                    </a:lnTo>
                    <a:cubicBezTo>
                      <a:pt x="770" y="584"/>
                      <a:pt x="611" y="754"/>
                      <a:pt x="589" y="754"/>
                    </a:cubicBezTo>
                    <a:cubicBezTo>
                      <a:pt x="582" y="754"/>
                      <a:pt x="587" y="741"/>
                      <a:pt x="604" y="713"/>
                    </a:cubicBezTo>
                    <a:lnTo>
                      <a:pt x="1097" y="165"/>
                    </a:lnTo>
                    <a:lnTo>
                      <a:pt x="1097" y="165"/>
                    </a:lnTo>
                    <a:cubicBezTo>
                      <a:pt x="1096" y="165"/>
                      <a:pt x="877" y="384"/>
                      <a:pt x="713" y="548"/>
                    </a:cubicBezTo>
                    <a:cubicBezTo>
                      <a:pt x="634" y="627"/>
                      <a:pt x="602" y="660"/>
                      <a:pt x="601" y="660"/>
                    </a:cubicBezTo>
                    <a:cubicBezTo>
                      <a:pt x="599" y="660"/>
                      <a:pt x="1076" y="175"/>
                      <a:pt x="1206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7" name="Google Shape;4817;p32"/>
              <p:cNvSpPr/>
              <p:nvPr/>
            </p:nvSpPr>
            <p:spPr>
              <a:xfrm>
                <a:off x="6386500" y="2666578"/>
                <a:ext cx="1357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10" extrusionOk="0">
                    <a:moveTo>
                      <a:pt x="55" y="0"/>
                    </a:moveTo>
                    <a:lnTo>
                      <a:pt x="0" y="110"/>
                    </a:lnTo>
                    <a:lnTo>
                      <a:pt x="0" y="11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32"/>
              <p:cNvSpPr/>
              <p:nvPr/>
            </p:nvSpPr>
            <p:spPr>
              <a:xfrm>
                <a:off x="7377431" y="3100474"/>
                <a:ext cx="12177" cy="1191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973" extrusionOk="0">
                    <a:moveTo>
                      <a:pt x="384" y="0"/>
                    </a:moveTo>
                    <a:cubicBezTo>
                      <a:pt x="261" y="0"/>
                      <a:pt x="137" y="69"/>
                      <a:pt x="0" y="206"/>
                    </a:cubicBezTo>
                    <a:cubicBezTo>
                      <a:pt x="274" y="972"/>
                      <a:pt x="0" y="699"/>
                      <a:pt x="493" y="972"/>
                    </a:cubicBezTo>
                    <a:cubicBezTo>
                      <a:pt x="767" y="972"/>
                      <a:pt x="986" y="699"/>
                      <a:pt x="767" y="425"/>
                    </a:cubicBezTo>
                    <a:lnTo>
                      <a:pt x="767" y="206"/>
                    </a:lnTo>
                    <a:cubicBezTo>
                      <a:pt x="630" y="69"/>
                      <a:pt x="507" y="0"/>
                      <a:pt x="384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9" name="Google Shape;4819;p32"/>
              <p:cNvSpPr/>
              <p:nvPr/>
            </p:nvSpPr>
            <p:spPr>
              <a:xfrm>
                <a:off x="7386865" y="3102291"/>
                <a:ext cx="4059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329" h="275" extrusionOk="0">
                    <a:moveTo>
                      <a:pt x="329" y="1"/>
                    </a:moveTo>
                    <a:lnTo>
                      <a:pt x="110" y="165"/>
                    </a:lnTo>
                    <a:lnTo>
                      <a:pt x="0" y="275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0" name="Google Shape;4820;p32"/>
              <p:cNvSpPr/>
              <p:nvPr/>
            </p:nvSpPr>
            <p:spPr>
              <a:xfrm>
                <a:off x="7382080" y="3101637"/>
                <a:ext cx="10894" cy="8727"/>
              </a:xfrm>
              <a:custGeom>
                <a:avLst/>
                <a:gdLst/>
                <a:ahLst/>
                <a:cxnLst/>
                <a:rect l="l" t="t" r="r" b="b"/>
                <a:pathLst>
                  <a:path w="883" h="713" extrusionOk="0">
                    <a:moveTo>
                      <a:pt x="129" y="589"/>
                    </a:moveTo>
                    <a:cubicBezTo>
                      <a:pt x="63" y="633"/>
                      <a:pt x="20" y="659"/>
                      <a:pt x="6" y="664"/>
                    </a:cubicBezTo>
                    <a:lnTo>
                      <a:pt x="6" y="664"/>
                    </a:lnTo>
                    <a:lnTo>
                      <a:pt x="6" y="657"/>
                    </a:lnTo>
                    <a:cubicBezTo>
                      <a:pt x="1" y="662"/>
                      <a:pt x="0" y="664"/>
                      <a:pt x="2" y="664"/>
                    </a:cubicBezTo>
                    <a:cubicBezTo>
                      <a:pt x="3" y="664"/>
                      <a:pt x="4" y="664"/>
                      <a:pt x="6" y="664"/>
                    </a:cubicBezTo>
                    <a:lnTo>
                      <a:pt x="6" y="664"/>
                    </a:lnTo>
                    <a:lnTo>
                      <a:pt x="6" y="712"/>
                    </a:lnTo>
                    <a:cubicBezTo>
                      <a:pt x="6" y="712"/>
                      <a:pt x="6" y="712"/>
                      <a:pt x="129" y="589"/>
                    </a:cubicBezTo>
                    <a:close/>
                    <a:moveTo>
                      <a:pt x="882" y="0"/>
                    </a:moveTo>
                    <a:cubicBezTo>
                      <a:pt x="729" y="77"/>
                      <a:pt x="523" y="233"/>
                      <a:pt x="301" y="432"/>
                    </a:cubicBezTo>
                    <a:lnTo>
                      <a:pt x="301" y="432"/>
                    </a:lnTo>
                    <a:cubicBezTo>
                      <a:pt x="301" y="431"/>
                      <a:pt x="300" y="431"/>
                      <a:pt x="299" y="431"/>
                    </a:cubicBezTo>
                    <a:cubicBezTo>
                      <a:pt x="296" y="431"/>
                      <a:pt x="290" y="433"/>
                      <a:pt x="280" y="438"/>
                    </a:cubicBezTo>
                    <a:cubicBezTo>
                      <a:pt x="216" y="503"/>
                      <a:pt x="166" y="552"/>
                      <a:pt x="129" y="589"/>
                    </a:cubicBezTo>
                    <a:lnTo>
                      <a:pt x="129" y="589"/>
                    </a:lnTo>
                    <a:cubicBezTo>
                      <a:pt x="132" y="587"/>
                      <a:pt x="135" y="585"/>
                      <a:pt x="138" y="583"/>
                    </a:cubicBezTo>
                    <a:lnTo>
                      <a:pt x="138" y="583"/>
                    </a:lnTo>
                    <a:cubicBezTo>
                      <a:pt x="94" y="625"/>
                      <a:pt x="50" y="668"/>
                      <a:pt x="6" y="712"/>
                    </a:cubicBezTo>
                    <a:cubicBezTo>
                      <a:pt x="31" y="687"/>
                      <a:pt x="116" y="614"/>
                      <a:pt x="188" y="549"/>
                    </a:cubicBezTo>
                    <a:lnTo>
                      <a:pt x="188" y="549"/>
                    </a:lnTo>
                    <a:cubicBezTo>
                      <a:pt x="353" y="435"/>
                      <a:pt x="609" y="243"/>
                      <a:pt x="882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32"/>
              <p:cNvSpPr/>
              <p:nvPr/>
            </p:nvSpPr>
            <p:spPr>
              <a:xfrm>
                <a:off x="7381994" y="3106940"/>
                <a:ext cx="4219" cy="2864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34" extrusionOk="0">
                    <a:moveTo>
                      <a:pt x="341" y="0"/>
                    </a:moveTo>
                    <a:lnTo>
                      <a:pt x="341" y="0"/>
                    </a:lnTo>
                    <a:cubicBezTo>
                      <a:pt x="190" y="114"/>
                      <a:pt x="65" y="201"/>
                      <a:pt x="20" y="226"/>
                    </a:cubicBezTo>
                    <a:lnTo>
                      <a:pt x="20" y="226"/>
                    </a:lnTo>
                    <a:cubicBezTo>
                      <a:pt x="73" y="203"/>
                      <a:pt x="257" y="85"/>
                      <a:pt x="341" y="0"/>
                    </a:cubicBezTo>
                    <a:close/>
                    <a:moveTo>
                      <a:pt x="13" y="219"/>
                    </a:moveTo>
                    <a:cubicBezTo>
                      <a:pt x="3" y="229"/>
                      <a:pt x="0" y="234"/>
                      <a:pt x="3" y="234"/>
                    </a:cubicBezTo>
                    <a:cubicBezTo>
                      <a:pt x="6" y="234"/>
                      <a:pt x="12" y="231"/>
                      <a:pt x="20" y="226"/>
                    </a:cubicBezTo>
                    <a:lnTo>
                      <a:pt x="20" y="226"/>
                    </a:lnTo>
                    <a:cubicBezTo>
                      <a:pt x="14" y="229"/>
                      <a:pt x="10" y="230"/>
                      <a:pt x="8" y="230"/>
                    </a:cubicBezTo>
                    <a:cubicBezTo>
                      <a:pt x="4" y="230"/>
                      <a:pt x="5" y="227"/>
                      <a:pt x="13" y="219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32"/>
              <p:cNvSpPr/>
              <p:nvPr/>
            </p:nvSpPr>
            <p:spPr>
              <a:xfrm>
                <a:off x="7382744" y="3104289"/>
                <a:ext cx="7526" cy="5447"/>
              </a:xfrm>
              <a:custGeom>
                <a:avLst/>
                <a:gdLst/>
                <a:ahLst/>
                <a:cxnLst/>
                <a:rect l="l" t="t" r="r" b="b"/>
                <a:pathLst>
                  <a:path w="610" h="445" extrusionOk="0">
                    <a:moveTo>
                      <a:pt x="609" y="0"/>
                    </a:moveTo>
                    <a:lnTo>
                      <a:pt x="335" y="165"/>
                    </a:lnTo>
                    <a:cubicBezTo>
                      <a:pt x="335" y="165"/>
                      <a:pt x="85" y="379"/>
                      <a:pt x="18" y="433"/>
                    </a:cubicBezTo>
                    <a:lnTo>
                      <a:pt x="18" y="433"/>
                    </a:lnTo>
                    <a:cubicBezTo>
                      <a:pt x="134" y="370"/>
                      <a:pt x="397" y="159"/>
                      <a:pt x="609" y="0"/>
                    </a:cubicBezTo>
                    <a:close/>
                    <a:moveTo>
                      <a:pt x="18" y="433"/>
                    </a:moveTo>
                    <a:cubicBezTo>
                      <a:pt x="14" y="435"/>
                      <a:pt x="10" y="437"/>
                      <a:pt x="7" y="438"/>
                    </a:cubicBezTo>
                    <a:cubicBezTo>
                      <a:pt x="2" y="443"/>
                      <a:pt x="1" y="445"/>
                      <a:pt x="1" y="445"/>
                    </a:cubicBezTo>
                    <a:cubicBezTo>
                      <a:pt x="2" y="445"/>
                      <a:pt x="8" y="440"/>
                      <a:pt x="18" y="433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3" name="Google Shape;4823;p32"/>
              <p:cNvSpPr/>
              <p:nvPr/>
            </p:nvSpPr>
            <p:spPr>
              <a:xfrm>
                <a:off x="7386865" y="3106178"/>
                <a:ext cx="1345" cy="78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64" extrusionOk="0">
                    <a:moveTo>
                      <a:pt x="97" y="0"/>
                    </a:moveTo>
                    <a:cubicBezTo>
                      <a:pt x="82" y="0"/>
                      <a:pt x="32" y="32"/>
                      <a:pt x="0" y="63"/>
                    </a:cubicBezTo>
                    <a:lnTo>
                      <a:pt x="55" y="63"/>
                    </a:lnTo>
                    <a:cubicBezTo>
                      <a:pt x="101" y="17"/>
                      <a:pt x="108" y="0"/>
                      <a:pt x="97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4" name="Google Shape;4824;p32"/>
              <p:cNvSpPr/>
              <p:nvPr/>
            </p:nvSpPr>
            <p:spPr>
              <a:xfrm>
                <a:off x="7382326" y="3105681"/>
                <a:ext cx="7390" cy="3966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24" extrusionOk="0">
                    <a:moveTo>
                      <a:pt x="581" y="1"/>
                    </a:moveTo>
                    <a:cubicBezTo>
                      <a:pt x="561" y="1"/>
                      <a:pt x="484" y="44"/>
                      <a:pt x="424" y="104"/>
                    </a:cubicBezTo>
                    <a:lnTo>
                      <a:pt x="369" y="104"/>
                    </a:lnTo>
                    <a:cubicBezTo>
                      <a:pt x="302" y="149"/>
                      <a:pt x="249" y="184"/>
                      <a:pt x="207" y="213"/>
                    </a:cubicBezTo>
                    <a:lnTo>
                      <a:pt x="207" y="213"/>
                    </a:lnTo>
                    <a:cubicBezTo>
                      <a:pt x="274" y="183"/>
                      <a:pt x="363" y="148"/>
                      <a:pt x="479" y="104"/>
                    </a:cubicBezTo>
                    <a:cubicBezTo>
                      <a:pt x="578" y="30"/>
                      <a:pt x="598" y="1"/>
                      <a:pt x="581" y="1"/>
                    </a:cubicBezTo>
                    <a:close/>
                    <a:moveTo>
                      <a:pt x="207" y="213"/>
                    </a:moveTo>
                    <a:cubicBezTo>
                      <a:pt x="19" y="294"/>
                      <a:pt x="0" y="323"/>
                      <a:pt x="41" y="323"/>
                    </a:cubicBezTo>
                    <a:cubicBezTo>
                      <a:pt x="41" y="323"/>
                      <a:pt x="41" y="323"/>
                      <a:pt x="207" y="213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32"/>
              <p:cNvSpPr/>
              <p:nvPr/>
            </p:nvSpPr>
            <p:spPr>
              <a:xfrm>
                <a:off x="7385856" y="3106940"/>
                <a:ext cx="1024" cy="514"/>
              </a:xfrm>
              <a:custGeom>
                <a:avLst/>
                <a:gdLst/>
                <a:ahLst/>
                <a:cxnLst/>
                <a:rect l="l" t="t" r="r" b="b"/>
                <a:pathLst>
                  <a:path w="83" h="42" extrusionOk="0">
                    <a:moveTo>
                      <a:pt x="27" y="0"/>
                    </a:moveTo>
                    <a:cubicBezTo>
                      <a:pt x="0" y="28"/>
                      <a:pt x="0" y="41"/>
                      <a:pt x="14" y="41"/>
                    </a:cubicBezTo>
                    <a:cubicBezTo>
                      <a:pt x="27" y="41"/>
                      <a:pt x="55" y="28"/>
                      <a:pt x="82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6" name="Google Shape;4826;p32"/>
              <p:cNvSpPr/>
              <p:nvPr/>
            </p:nvSpPr>
            <p:spPr>
              <a:xfrm>
                <a:off x="7383495" y="3106275"/>
                <a:ext cx="4059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329" h="220" extrusionOk="0">
                    <a:moveTo>
                      <a:pt x="329" y="1"/>
                    </a:moveTo>
                    <a:lnTo>
                      <a:pt x="219" y="55"/>
                    </a:lnTo>
                    <a:lnTo>
                      <a:pt x="0" y="220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7" name="Google Shape;4827;p32"/>
              <p:cNvSpPr/>
              <p:nvPr/>
            </p:nvSpPr>
            <p:spPr>
              <a:xfrm>
                <a:off x="7383495" y="3106940"/>
                <a:ext cx="5416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71" extrusionOk="0">
                    <a:moveTo>
                      <a:pt x="154" y="84"/>
                    </a:moveTo>
                    <a:lnTo>
                      <a:pt x="154" y="84"/>
                    </a:lnTo>
                    <a:cubicBezTo>
                      <a:pt x="152" y="84"/>
                      <a:pt x="112" y="104"/>
                      <a:pt x="104" y="112"/>
                    </a:cubicBezTo>
                    <a:lnTo>
                      <a:pt x="104" y="112"/>
                    </a:lnTo>
                    <a:cubicBezTo>
                      <a:pt x="144" y="91"/>
                      <a:pt x="156" y="84"/>
                      <a:pt x="154" y="84"/>
                    </a:cubicBezTo>
                    <a:close/>
                    <a:moveTo>
                      <a:pt x="439" y="0"/>
                    </a:moveTo>
                    <a:lnTo>
                      <a:pt x="439" y="0"/>
                    </a:lnTo>
                    <a:cubicBezTo>
                      <a:pt x="201" y="92"/>
                      <a:pt x="122" y="116"/>
                      <a:pt x="106" y="116"/>
                    </a:cubicBezTo>
                    <a:cubicBezTo>
                      <a:pt x="102" y="116"/>
                      <a:pt x="102" y="114"/>
                      <a:pt x="104" y="112"/>
                    </a:cubicBezTo>
                    <a:lnTo>
                      <a:pt x="104" y="112"/>
                    </a:lnTo>
                    <a:cubicBezTo>
                      <a:pt x="80" y="124"/>
                      <a:pt x="47" y="141"/>
                      <a:pt x="0" y="165"/>
                    </a:cubicBezTo>
                    <a:cubicBezTo>
                      <a:pt x="19" y="165"/>
                      <a:pt x="13" y="171"/>
                      <a:pt x="17" y="171"/>
                    </a:cubicBezTo>
                    <a:cubicBezTo>
                      <a:pt x="25" y="171"/>
                      <a:pt x="73" y="146"/>
                      <a:pt x="439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8" name="Google Shape;4828;p32"/>
              <p:cNvSpPr/>
              <p:nvPr/>
            </p:nvSpPr>
            <p:spPr>
              <a:xfrm>
                <a:off x="7384171" y="3108926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9" name="Google Shape;4829;p32"/>
              <p:cNvSpPr/>
              <p:nvPr/>
            </p:nvSpPr>
            <p:spPr>
              <a:xfrm>
                <a:off x="7384171" y="3108260"/>
                <a:ext cx="679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6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0" name="Google Shape;4830;p32"/>
              <p:cNvSpPr/>
              <p:nvPr/>
            </p:nvSpPr>
            <p:spPr>
              <a:xfrm>
                <a:off x="7384835" y="310826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1" name="Google Shape;4831;p32"/>
              <p:cNvSpPr/>
              <p:nvPr/>
            </p:nvSpPr>
            <p:spPr>
              <a:xfrm>
                <a:off x="7384835" y="310826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2" name="Google Shape;4832;p32"/>
              <p:cNvSpPr/>
              <p:nvPr/>
            </p:nvSpPr>
            <p:spPr>
              <a:xfrm>
                <a:off x="7384835" y="310826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3" name="Google Shape;4833;p32"/>
              <p:cNvSpPr/>
              <p:nvPr/>
            </p:nvSpPr>
            <p:spPr>
              <a:xfrm>
                <a:off x="7384835" y="310826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4" name="Google Shape;4834;p32"/>
              <p:cNvSpPr/>
              <p:nvPr/>
            </p:nvSpPr>
            <p:spPr>
              <a:xfrm>
                <a:off x="7384835" y="310826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5" name="Google Shape;4835;p32"/>
              <p:cNvSpPr/>
              <p:nvPr/>
            </p:nvSpPr>
            <p:spPr>
              <a:xfrm>
                <a:off x="7383495" y="3106723"/>
                <a:ext cx="2036" cy="6267"/>
              </a:xfrm>
              <a:custGeom>
                <a:avLst/>
                <a:gdLst/>
                <a:ahLst/>
                <a:cxnLst/>
                <a:rect l="l" t="t" r="r" b="b"/>
                <a:pathLst>
                  <a:path w="165" h="512" extrusionOk="0">
                    <a:moveTo>
                      <a:pt x="1" y="1"/>
                    </a:moveTo>
                    <a:cubicBezTo>
                      <a:pt x="0" y="1"/>
                      <a:pt x="0" y="7"/>
                      <a:pt x="0" y="18"/>
                    </a:cubicBezTo>
                    <a:lnTo>
                      <a:pt x="0" y="73"/>
                    </a:lnTo>
                    <a:lnTo>
                      <a:pt x="19" y="73"/>
                    </a:lnTo>
                    <a:cubicBezTo>
                      <a:pt x="7" y="21"/>
                      <a:pt x="3" y="1"/>
                      <a:pt x="1" y="1"/>
                    </a:cubicBezTo>
                    <a:close/>
                    <a:moveTo>
                      <a:pt x="19" y="73"/>
                    </a:moveTo>
                    <a:lnTo>
                      <a:pt x="19" y="73"/>
                    </a:lnTo>
                    <a:cubicBezTo>
                      <a:pt x="19" y="76"/>
                      <a:pt x="20" y="80"/>
                      <a:pt x="21" y="83"/>
                    </a:cubicBezTo>
                    <a:lnTo>
                      <a:pt x="21" y="83"/>
                    </a:lnTo>
                    <a:cubicBezTo>
                      <a:pt x="15" y="80"/>
                      <a:pt x="9" y="77"/>
                      <a:pt x="0" y="73"/>
                    </a:cubicBezTo>
                    <a:lnTo>
                      <a:pt x="0" y="73"/>
                    </a:lnTo>
                    <a:cubicBezTo>
                      <a:pt x="9" y="82"/>
                      <a:pt x="17" y="91"/>
                      <a:pt x="25" y="100"/>
                    </a:cubicBezTo>
                    <a:lnTo>
                      <a:pt x="25" y="100"/>
                    </a:lnTo>
                    <a:cubicBezTo>
                      <a:pt x="23" y="94"/>
                      <a:pt x="22" y="88"/>
                      <a:pt x="21" y="83"/>
                    </a:cubicBezTo>
                    <a:lnTo>
                      <a:pt x="21" y="83"/>
                    </a:lnTo>
                    <a:cubicBezTo>
                      <a:pt x="33" y="89"/>
                      <a:pt x="39" y="90"/>
                      <a:pt x="41" y="90"/>
                    </a:cubicBezTo>
                    <a:cubicBezTo>
                      <a:pt x="45" y="90"/>
                      <a:pt x="42" y="87"/>
                      <a:pt x="41" y="87"/>
                    </a:cubicBezTo>
                    <a:lnTo>
                      <a:pt x="41" y="87"/>
                    </a:lnTo>
                    <a:cubicBezTo>
                      <a:pt x="42" y="87"/>
                      <a:pt x="50" y="95"/>
                      <a:pt x="99" y="133"/>
                    </a:cubicBezTo>
                    <a:lnTo>
                      <a:pt x="99" y="133"/>
                    </a:lnTo>
                    <a:cubicBezTo>
                      <a:pt x="97" y="130"/>
                      <a:pt x="99" y="128"/>
                      <a:pt x="110" y="128"/>
                    </a:cubicBezTo>
                    <a:lnTo>
                      <a:pt x="55" y="73"/>
                    </a:lnTo>
                    <a:close/>
                    <a:moveTo>
                      <a:pt x="99" y="133"/>
                    </a:moveTo>
                    <a:lnTo>
                      <a:pt x="99" y="133"/>
                    </a:lnTo>
                    <a:cubicBezTo>
                      <a:pt x="101" y="134"/>
                      <a:pt x="102" y="136"/>
                      <a:pt x="105" y="137"/>
                    </a:cubicBezTo>
                    <a:lnTo>
                      <a:pt x="105" y="137"/>
                    </a:lnTo>
                    <a:cubicBezTo>
                      <a:pt x="103" y="136"/>
                      <a:pt x="101" y="134"/>
                      <a:pt x="99" y="133"/>
                    </a:cubicBezTo>
                    <a:close/>
                    <a:moveTo>
                      <a:pt x="110" y="128"/>
                    </a:moveTo>
                    <a:cubicBezTo>
                      <a:pt x="115" y="133"/>
                      <a:pt x="122" y="140"/>
                      <a:pt x="130" y="148"/>
                    </a:cubicBezTo>
                    <a:lnTo>
                      <a:pt x="130" y="148"/>
                    </a:lnTo>
                    <a:cubicBezTo>
                      <a:pt x="121" y="145"/>
                      <a:pt x="111" y="141"/>
                      <a:pt x="105" y="137"/>
                    </a:cubicBezTo>
                    <a:lnTo>
                      <a:pt x="105" y="137"/>
                    </a:lnTo>
                    <a:cubicBezTo>
                      <a:pt x="120" y="149"/>
                      <a:pt x="140" y="164"/>
                      <a:pt x="165" y="183"/>
                    </a:cubicBezTo>
                    <a:cubicBezTo>
                      <a:pt x="151" y="169"/>
                      <a:pt x="140" y="157"/>
                      <a:pt x="130" y="148"/>
                    </a:cubicBezTo>
                    <a:lnTo>
                      <a:pt x="130" y="148"/>
                    </a:lnTo>
                    <a:cubicBezTo>
                      <a:pt x="137" y="151"/>
                      <a:pt x="143" y="152"/>
                      <a:pt x="146" y="152"/>
                    </a:cubicBezTo>
                    <a:cubicBezTo>
                      <a:pt x="153" y="152"/>
                      <a:pt x="146" y="146"/>
                      <a:pt x="110" y="128"/>
                    </a:cubicBezTo>
                    <a:close/>
                    <a:moveTo>
                      <a:pt x="48" y="141"/>
                    </a:moveTo>
                    <a:cubicBezTo>
                      <a:pt x="51" y="153"/>
                      <a:pt x="55" y="167"/>
                      <a:pt x="59" y="184"/>
                    </a:cubicBezTo>
                    <a:lnTo>
                      <a:pt x="59" y="184"/>
                    </a:lnTo>
                    <a:cubicBezTo>
                      <a:pt x="58" y="173"/>
                      <a:pt x="57" y="162"/>
                      <a:pt x="56" y="151"/>
                    </a:cubicBezTo>
                    <a:lnTo>
                      <a:pt x="56" y="151"/>
                    </a:lnTo>
                    <a:cubicBezTo>
                      <a:pt x="66" y="165"/>
                      <a:pt x="80" y="187"/>
                      <a:pt x="99" y="219"/>
                    </a:cubicBezTo>
                    <a:lnTo>
                      <a:pt x="99" y="219"/>
                    </a:lnTo>
                    <a:cubicBezTo>
                      <a:pt x="87" y="195"/>
                      <a:pt x="73" y="169"/>
                      <a:pt x="55" y="142"/>
                    </a:cubicBezTo>
                    <a:lnTo>
                      <a:pt x="55" y="142"/>
                    </a:lnTo>
                    <a:cubicBezTo>
                      <a:pt x="56" y="145"/>
                      <a:pt x="56" y="148"/>
                      <a:pt x="56" y="151"/>
                    </a:cubicBezTo>
                    <a:lnTo>
                      <a:pt x="56" y="151"/>
                    </a:lnTo>
                    <a:cubicBezTo>
                      <a:pt x="53" y="147"/>
                      <a:pt x="51" y="144"/>
                      <a:pt x="48" y="141"/>
                    </a:cubicBezTo>
                    <a:close/>
                    <a:moveTo>
                      <a:pt x="99" y="219"/>
                    </a:moveTo>
                    <a:lnTo>
                      <a:pt x="99" y="219"/>
                    </a:lnTo>
                    <a:cubicBezTo>
                      <a:pt x="106" y="234"/>
                      <a:pt x="112" y="248"/>
                      <a:pt x="117" y="259"/>
                    </a:cubicBezTo>
                    <a:lnTo>
                      <a:pt x="117" y="259"/>
                    </a:lnTo>
                    <a:cubicBezTo>
                      <a:pt x="115" y="253"/>
                      <a:pt x="113" y="246"/>
                      <a:pt x="110" y="237"/>
                    </a:cubicBezTo>
                    <a:cubicBezTo>
                      <a:pt x="106" y="231"/>
                      <a:pt x="102" y="225"/>
                      <a:pt x="99" y="219"/>
                    </a:cubicBezTo>
                    <a:close/>
                    <a:moveTo>
                      <a:pt x="117" y="259"/>
                    </a:moveTo>
                    <a:cubicBezTo>
                      <a:pt x="126" y="286"/>
                      <a:pt x="131" y="296"/>
                      <a:pt x="131" y="296"/>
                    </a:cubicBezTo>
                    <a:cubicBezTo>
                      <a:pt x="132" y="296"/>
                      <a:pt x="127" y="282"/>
                      <a:pt x="117" y="259"/>
                    </a:cubicBezTo>
                    <a:close/>
                    <a:moveTo>
                      <a:pt x="25" y="100"/>
                    </a:moveTo>
                    <a:cubicBezTo>
                      <a:pt x="41" y="170"/>
                      <a:pt x="67" y="284"/>
                      <a:pt x="110" y="456"/>
                    </a:cubicBezTo>
                    <a:cubicBezTo>
                      <a:pt x="113" y="459"/>
                      <a:pt x="115" y="461"/>
                      <a:pt x="117" y="461"/>
                    </a:cubicBezTo>
                    <a:cubicBezTo>
                      <a:pt x="125" y="461"/>
                      <a:pt x="121" y="429"/>
                      <a:pt x="111" y="385"/>
                    </a:cubicBezTo>
                    <a:lnTo>
                      <a:pt x="111" y="385"/>
                    </a:lnTo>
                    <a:cubicBezTo>
                      <a:pt x="127" y="430"/>
                      <a:pt x="146" y="474"/>
                      <a:pt x="165" y="511"/>
                    </a:cubicBezTo>
                    <a:cubicBezTo>
                      <a:pt x="143" y="424"/>
                      <a:pt x="103" y="318"/>
                      <a:pt x="74" y="241"/>
                    </a:cubicBezTo>
                    <a:lnTo>
                      <a:pt x="74" y="241"/>
                    </a:lnTo>
                    <a:cubicBezTo>
                      <a:pt x="69" y="221"/>
                      <a:pt x="64" y="201"/>
                      <a:pt x="59" y="184"/>
                    </a:cubicBezTo>
                    <a:lnTo>
                      <a:pt x="59" y="184"/>
                    </a:lnTo>
                    <a:cubicBezTo>
                      <a:pt x="60" y="193"/>
                      <a:pt x="62" y="202"/>
                      <a:pt x="63" y="212"/>
                    </a:cubicBezTo>
                    <a:lnTo>
                      <a:pt x="63" y="212"/>
                    </a:lnTo>
                    <a:cubicBezTo>
                      <a:pt x="46" y="164"/>
                      <a:pt x="35" y="133"/>
                      <a:pt x="40" y="133"/>
                    </a:cubicBezTo>
                    <a:lnTo>
                      <a:pt x="40" y="133"/>
                    </a:lnTo>
                    <a:cubicBezTo>
                      <a:pt x="42" y="133"/>
                      <a:pt x="44" y="136"/>
                      <a:pt x="48" y="141"/>
                    </a:cubicBezTo>
                    <a:lnTo>
                      <a:pt x="48" y="141"/>
                    </a:lnTo>
                    <a:cubicBezTo>
                      <a:pt x="47" y="136"/>
                      <a:pt x="46" y="132"/>
                      <a:pt x="46" y="128"/>
                    </a:cubicBezTo>
                    <a:lnTo>
                      <a:pt x="46" y="128"/>
                    </a:lnTo>
                    <a:cubicBezTo>
                      <a:pt x="49" y="133"/>
                      <a:pt x="52" y="137"/>
                      <a:pt x="55" y="142"/>
                    </a:cubicBezTo>
                    <a:lnTo>
                      <a:pt x="55" y="142"/>
                    </a:lnTo>
                    <a:cubicBezTo>
                      <a:pt x="55" y="137"/>
                      <a:pt x="55" y="133"/>
                      <a:pt x="55" y="128"/>
                    </a:cubicBezTo>
                    <a:cubicBezTo>
                      <a:pt x="50" y="117"/>
                      <a:pt x="46" y="112"/>
                      <a:pt x="45" y="112"/>
                    </a:cubicBezTo>
                    <a:lnTo>
                      <a:pt x="45" y="112"/>
                    </a:lnTo>
                    <a:cubicBezTo>
                      <a:pt x="43" y="112"/>
                      <a:pt x="44" y="118"/>
                      <a:pt x="46" y="128"/>
                    </a:cubicBezTo>
                    <a:lnTo>
                      <a:pt x="46" y="128"/>
                    </a:lnTo>
                    <a:cubicBezTo>
                      <a:pt x="39" y="118"/>
                      <a:pt x="32" y="109"/>
                      <a:pt x="25" y="10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6" name="Google Shape;4836;p32"/>
              <p:cNvSpPr/>
              <p:nvPr/>
            </p:nvSpPr>
            <p:spPr>
              <a:xfrm>
                <a:off x="7383495" y="310694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7" name="Google Shape;4837;p32"/>
              <p:cNvSpPr/>
              <p:nvPr/>
            </p:nvSpPr>
            <p:spPr>
              <a:xfrm>
                <a:off x="7383495" y="310694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8" name="Google Shape;4838;p32"/>
              <p:cNvSpPr/>
              <p:nvPr/>
            </p:nvSpPr>
            <p:spPr>
              <a:xfrm>
                <a:off x="7384835" y="3109592"/>
                <a:ext cx="12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" h="56" extrusionOk="0">
                    <a:moveTo>
                      <a:pt x="1" y="55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9" name="Google Shape;4839;p32"/>
              <p:cNvSpPr/>
              <p:nvPr/>
            </p:nvSpPr>
            <p:spPr>
              <a:xfrm>
                <a:off x="7383495" y="310694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0" name="Google Shape;4840;p32"/>
              <p:cNvSpPr/>
              <p:nvPr/>
            </p:nvSpPr>
            <p:spPr>
              <a:xfrm>
                <a:off x="7384171" y="3107607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1" name="Google Shape;4841;p32"/>
              <p:cNvSpPr/>
              <p:nvPr/>
            </p:nvSpPr>
            <p:spPr>
              <a:xfrm>
                <a:off x="7383495" y="3106940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2" name="Google Shape;4842;p32"/>
              <p:cNvSpPr/>
              <p:nvPr/>
            </p:nvSpPr>
            <p:spPr>
              <a:xfrm>
                <a:off x="7379940" y="3092228"/>
                <a:ext cx="13510" cy="25606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2092" extrusionOk="0">
                    <a:moveTo>
                      <a:pt x="1079" y="1"/>
                    </a:moveTo>
                    <a:cubicBezTo>
                      <a:pt x="1069" y="1"/>
                      <a:pt x="1043" y="36"/>
                      <a:pt x="1001" y="120"/>
                    </a:cubicBezTo>
                    <a:cubicBezTo>
                      <a:pt x="973" y="206"/>
                      <a:pt x="929" y="292"/>
                      <a:pt x="894" y="371"/>
                    </a:cubicBezTo>
                    <a:lnTo>
                      <a:pt x="894" y="371"/>
                    </a:lnTo>
                    <a:cubicBezTo>
                      <a:pt x="938" y="295"/>
                      <a:pt x="983" y="229"/>
                      <a:pt x="1001" y="229"/>
                    </a:cubicBezTo>
                    <a:lnTo>
                      <a:pt x="1001" y="229"/>
                    </a:lnTo>
                    <a:cubicBezTo>
                      <a:pt x="1001" y="229"/>
                      <a:pt x="1001" y="229"/>
                      <a:pt x="1001" y="229"/>
                    </a:cubicBezTo>
                    <a:cubicBezTo>
                      <a:pt x="1069" y="94"/>
                      <a:pt x="1095" y="1"/>
                      <a:pt x="1079" y="1"/>
                    </a:cubicBezTo>
                    <a:close/>
                    <a:moveTo>
                      <a:pt x="1001" y="229"/>
                    </a:moveTo>
                    <a:cubicBezTo>
                      <a:pt x="944" y="310"/>
                      <a:pt x="930" y="333"/>
                      <a:pt x="933" y="333"/>
                    </a:cubicBezTo>
                    <a:cubicBezTo>
                      <a:pt x="936" y="333"/>
                      <a:pt x="953" y="314"/>
                      <a:pt x="964" y="304"/>
                    </a:cubicBezTo>
                    <a:lnTo>
                      <a:pt x="964" y="304"/>
                    </a:lnTo>
                    <a:cubicBezTo>
                      <a:pt x="952" y="327"/>
                      <a:pt x="939" y="352"/>
                      <a:pt x="927" y="376"/>
                    </a:cubicBezTo>
                    <a:lnTo>
                      <a:pt x="927" y="376"/>
                    </a:lnTo>
                    <a:cubicBezTo>
                      <a:pt x="968" y="315"/>
                      <a:pt x="977" y="297"/>
                      <a:pt x="973" y="297"/>
                    </a:cubicBezTo>
                    <a:lnTo>
                      <a:pt x="973" y="297"/>
                    </a:lnTo>
                    <a:cubicBezTo>
                      <a:pt x="972" y="297"/>
                      <a:pt x="968" y="300"/>
                      <a:pt x="964" y="304"/>
                    </a:cubicBezTo>
                    <a:lnTo>
                      <a:pt x="964" y="304"/>
                    </a:lnTo>
                    <a:cubicBezTo>
                      <a:pt x="977" y="278"/>
                      <a:pt x="989" y="253"/>
                      <a:pt x="1001" y="229"/>
                    </a:cubicBezTo>
                    <a:close/>
                    <a:moveTo>
                      <a:pt x="890" y="335"/>
                    </a:moveTo>
                    <a:cubicBezTo>
                      <a:pt x="874" y="335"/>
                      <a:pt x="758" y="587"/>
                      <a:pt x="752" y="587"/>
                    </a:cubicBezTo>
                    <a:cubicBezTo>
                      <a:pt x="750" y="587"/>
                      <a:pt x="758" y="564"/>
                      <a:pt x="782" y="503"/>
                    </a:cubicBezTo>
                    <a:lnTo>
                      <a:pt x="837" y="394"/>
                    </a:lnTo>
                    <a:lnTo>
                      <a:pt x="837" y="394"/>
                    </a:lnTo>
                    <a:cubicBezTo>
                      <a:pt x="743" y="565"/>
                      <a:pt x="712" y="617"/>
                      <a:pt x="707" y="617"/>
                    </a:cubicBezTo>
                    <a:cubicBezTo>
                      <a:pt x="700" y="617"/>
                      <a:pt x="755" y="499"/>
                      <a:pt x="748" y="499"/>
                    </a:cubicBezTo>
                    <a:lnTo>
                      <a:pt x="748" y="499"/>
                    </a:lnTo>
                    <a:cubicBezTo>
                      <a:pt x="743" y="499"/>
                      <a:pt x="712" y="551"/>
                      <a:pt x="618" y="722"/>
                    </a:cubicBezTo>
                    <a:lnTo>
                      <a:pt x="563" y="887"/>
                    </a:lnTo>
                    <a:cubicBezTo>
                      <a:pt x="562" y="890"/>
                      <a:pt x="561" y="893"/>
                      <a:pt x="560" y="896"/>
                    </a:cubicBezTo>
                    <a:lnTo>
                      <a:pt x="560" y="896"/>
                    </a:lnTo>
                    <a:cubicBezTo>
                      <a:pt x="630" y="797"/>
                      <a:pt x="689" y="715"/>
                      <a:pt x="739" y="645"/>
                    </a:cubicBezTo>
                    <a:lnTo>
                      <a:pt x="739" y="645"/>
                    </a:lnTo>
                    <a:cubicBezTo>
                      <a:pt x="779" y="564"/>
                      <a:pt x="829" y="464"/>
                      <a:pt x="892" y="339"/>
                    </a:cubicBezTo>
                    <a:cubicBezTo>
                      <a:pt x="892" y="336"/>
                      <a:pt x="891" y="335"/>
                      <a:pt x="890" y="335"/>
                    </a:cubicBezTo>
                    <a:close/>
                    <a:moveTo>
                      <a:pt x="290" y="1215"/>
                    </a:moveTo>
                    <a:lnTo>
                      <a:pt x="290" y="1215"/>
                    </a:lnTo>
                    <a:cubicBezTo>
                      <a:pt x="291" y="1216"/>
                      <a:pt x="291" y="1217"/>
                      <a:pt x="291" y="1219"/>
                    </a:cubicBezTo>
                    <a:lnTo>
                      <a:pt x="291" y="1219"/>
                    </a:lnTo>
                    <a:cubicBezTo>
                      <a:pt x="291" y="1219"/>
                      <a:pt x="291" y="1218"/>
                      <a:pt x="290" y="1217"/>
                    </a:cubicBezTo>
                    <a:lnTo>
                      <a:pt x="290" y="1217"/>
                    </a:lnTo>
                    <a:cubicBezTo>
                      <a:pt x="290" y="1216"/>
                      <a:pt x="290" y="1216"/>
                      <a:pt x="290" y="1215"/>
                    </a:cubicBezTo>
                    <a:close/>
                    <a:moveTo>
                      <a:pt x="291" y="1219"/>
                    </a:moveTo>
                    <a:lnTo>
                      <a:pt x="291" y="1219"/>
                    </a:lnTo>
                    <a:cubicBezTo>
                      <a:pt x="292" y="1221"/>
                      <a:pt x="293" y="1222"/>
                      <a:pt x="293" y="1223"/>
                    </a:cubicBezTo>
                    <a:lnTo>
                      <a:pt x="293" y="1223"/>
                    </a:lnTo>
                    <a:cubicBezTo>
                      <a:pt x="294" y="1231"/>
                      <a:pt x="295" y="1243"/>
                      <a:pt x="298" y="1258"/>
                    </a:cubicBezTo>
                    <a:lnTo>
                      <a:pt x="298" y="1258"/>
                    </a:lnTo>
                    <a:cubicBezTo>
                      <a:pt x="298" y="1259"/>
                      <a:pt x="298" y="1259"/>
                      <a:pt x="298" y="1259"/>
                    </a:cubicBezTo>
                    <a:lnTo>
                      <a:pt x="298" y="1259"/>
                    </a:lnTo>
                    <a:cubicBezTo>
                      <a:pt x="295" y="1237"/>
                      <a:pt x="293" y="1225"/>
                      <a:pt x="291" y="1219"/>
                    </a:cubicBezTo>
                    <a:close/>
                    <a:moveTo>
                      <a:pt x="894" y="371"/>
                    </a:moveTo>
                    <a:cubicBezTo>
                      <a:pt x="855" y="438"/>
                      <a:pt x="817" y="514"/>
                      <a:pt x="798" y="562"/>
                    </a:cubicBezTo>
                    <a:lnTo>
                      <a:pt x="798" y="562"/>
                    </a:lnTo>
                    <a:cubicBezTo>
                      <a:pt x="780" y="587"/>
                      <a:pt x="760" y="615"/>
                      <a:pt x="739" y="645"/>
                    </a:cubicBezTo>
                    <a:lnTo>
                      <a:pt x="739" y="645"/>
                    </a:lnTo>
                    <a:cubicBezTo>
                      <a:pt x="460" y="1203"/>
                      <a:pt x="645" y="840"/>
                      <a:pt x="454" y="1270"/>
                    </a:cubicBezTo>
                    <a:cubicBezTo>
                      <a:pt x="528" y="1121"/>
                      <a:pt x="678" y="846"/>
                      <a:pt x="819" y="582"/>
                    </a:cubicBezTo>
                    <a:lnTo>
                      <a:pt x="819" y="582"/>
                    </a:lnTo>
                    <a:cubicBezTo>
                      <a:pt x="824" y="575"/>
                      <a:pt x="830" y="567"/>
                      <a:pt x="837" y="558"/>
                    </a:cubicBezTo>
                    <a:cubicBezTo>
                      <a:pt x="837" y="554"/>
                      <a:pt x="837" y="550"/>
                      <a:pt x="838" y="546"/>
                    </a:cubicBezTo>
                    <a:lnTo>
                      <a:pt x="838" y="546"/>
                    </a:lnTo>
                    <a:cubicBezTo>
                      <a:pt x="868" y="488"/>
                      <a:pt x="898" y="431"/>
                      <a:pt x="927" y="376"/>
                    </a:cubicBezTo>
                    <a:lnTo>
                      <a:pt x="927" y="376"/>
                    </a:lnTo>
                    <a:cubicBezTo>
                      <a:pt x="908" y="405"/>
                      <a:pt x="882" y="442"/>
                      <a:pt x="848" y="491"/>
                    </a:cubicBezTo>
                    <a:lnTo>
                      <a:pt x="848" y="491"/>
                    </a:lnTo>
                    <a:cubicBezTo>
                      <a:pt x="858" y="454"/>
                      <a:pt x="874" y="414"/>
                      <a:pt x="894" y="371"/>
                    </a:cubicBezTo>
                    <a:close/>
                    <a:moveTo>
                      <a:pt x="289" y="1270"/>
                    </a:moveTo>
                    <a:lnTo>
                      <a:pt x="289" y="1270"/>
                    </a:lnTo>
                    <a:cubicBezTo>
                      <a:pt x="289" y="1281"/>
                      <a:pt x="292" y="1300"/>
                      <a:pt x="295" y="1323"/>
                    </a:cubicBezTo>
                    <a:lnTo>
                      <a:pt x="295" y="1323"/>
                    </a:lnTo>
                    <a:cubicBezTo>
                      <a:pt x="294" y="1306"/>
                      <a:pt x="292" y="1288"/>
                      <a:pt x="289" y="1270"/>
                    </a:cubicBezTo>
                    <a:close/>
                    <a:moveTo>
                      <a:pt x="560" y="896"/>
                    </a:moveTo>
                    <a:cubicBezTo>
                      <a:pt x="538" y="925"/>
                      <a:pt x="516" y="956"/>
                      <a:pt x="493" y="989"/>
                    </a:cubicBezTo>
                    <a:lnTo>
                      <a:pt x="493" y="989"/>
                    </a:lnTo>
                    <a:cubicBezTo>
                      <a:pt x="497" y="975"/>
                      <a:pt x="503" y="959"/>
                      <a:pt x="508" y="941"/>
                    </a:cubicBezTo>
                    <a:lnTo>
                      <a:pt x="508" y="941"/>
                    </a:lnTo>
                    <a:cubicBezTo>
                      <a:pt x="498" y="965"/>
                      <a:pt x="488" y="987"/>
                      <a:pt x="479" y="1008"/>
                    </a:cubicBezTo>
                    <a:lnTo>
                      <a:pt x="479" y="1008"/>
                    </a:lnTo>
                    <a:cubicBezTo>
                      <a:pt x="483" y="1002"/>
                      <a:pt x="488" y="995"/>
                      <a:pt x="493" y="989"/>
                    </a:cubicBezTo>
                    <a:lnTo>
                      <a:pt x="493" y="989"/>
                    </a:lnTo>
                    <a:cubicBezTo>
                      <a:pt x="459" y="1090"/>
                      <a:pt x="450" y="1108"/>
                      <a:pt x="417" y="1142"/>
                    </a:cubicBezTo>
                    <a:lnTo>
                      <a:pt x="417" y="1142"/>
                    </a:lnTo>
                    <a:cubicBezTo>
                      <a:pt x="436" y="1102"/>
                      <a:pt x="456" y="1057"/>
                      <a:pt x="479" y="1008"/>
                    </a:cubicBezTo>
                    <a:lnTo>
                      <a:pt x="479" y="1008"/>
                    </a:lnTo>
                    <a:cubicBezTo>
                      <a:pt x="425" y="1082"/>
                      <a:pt x="366" y="1164"/>
                      <a:pt x="301" y="1254"/>
                    </a:cubicBezTo>
                    <a:lnTo>
                      <a:pt x="301" y="1254"/>
                    </a:lnTo>
                    <a:cubicBezTo>
                      <a:pt x="300" y="1245"/>
                      <a:pt x="299" y="1237"/>
                      <a:pt x="298" y="1231"/>
                    </a:cubicBezTo>
                    <a:lnTo>
                      <a:pt x="298" y="1231"/>
                    </a:lnTo>
                    <a:cubicBezTo>
                      <a:pt x="301" y="1237"/>
                      <a:pt x="304" y="1239"/>
                      <a:pt x="305" y="1239"/>
                    </a:cubicBezTo>
                    <a:cubicBezTo>
                      <a:pt x="309" y="1239"/>
                      <a:pt x="299" y="1208"/>
                      <a:pt x="295" y="1208"/>
                    </a:cubicBezTo>
                    <a:lnTo>
                      <a:pt x="295" y="1208"/>
                    </a:lnTo>
                    <a:cubicBezTo>
                      <a:pt x="294" y="1208"/>
                      <a:pt x="294" y="1209"/>
                      <a:pt x="293" y="1212"/>
                    </a:cubicBezTo>
                    <a:lnTo>
                      <a:pt x="293" y="1212"/>
                    </a:lnTo>
                    <a:cubicBezTo>
                      <a:pt x="293" y="1211"/>
                      <a:pt x="293" y="1211"/>
                      <a:pt x="292" y="1211"/>
                    </a:cubicBezTo>
                    <a:cubicBezTo>
                      <a:pt x="291" y="1211"/>
                      <a:pt x="291" y="1213"/>
                      <a:pt x="290" y="1215"/>
                    </a:cubicBezTo>
                    <a:lnTo>
                      <a:pt x="290" y="1215"/>
                    </a:lnTo>
                    <a:cubicBezTo>
                      <a:pt x="290" y="1214"/>
                      <a:pt x="290" y="1214"/>
                      <a:pt x="290" y="1214"/>
                    </a:cubicBezTo>
                    <a:cubicBezTo>
                      <a:pt x="289" y="1214"/>
                      <a:pt x="289" y="1215"/>
                      <a:pt x="289" y="1215"/>
                    </a:cubicBezTo>
                    <a:lnTo>
                      <a:pt x="289" y="1270"/>
                    </a:lnTo>
                    <a:cubicBezTo>
                      <a:pt x="292" y="1266"/>
                      <a:pt x="295" y="1263"/>
                      <a:pt x="298" y="1259"/>
                    </a:cubicBezTo>
                    <a:lnTo>
                      <a:pt x="298" y="1259"/>
                    </a:lnTo>
                    <a:cubicBezTo>
                      <a:pt x="301" y="1281"/>
                      <a:pt x="305" y="1313"/>
                      <a:pt x="311" y="1361"/>
                    </a:cubicBezTo>
                    <a:lnTo>
                      <a:pt x="311" y="1361"/>
                    </a:lnTo>
                    <a:cubicBezTo>
                      <a:pt x="311" y="1360"/>
                      <a:pt x="312" y="1359"/>
                      <a:pt x="312" y="1358"/>
                    </a:cubicBezTo>
                    <a:lnTo>
                      <a:pt x="312" y="1358"/>
                    </a:lnTo>
                    <a:cubicBezTo>
                      <a:pt x="313" y="1363"/>
                      <a:pt x="313" y="1368"/>
                      <a:pt x="314" y="1373"/>
                    </a:cubicBezTo>
                    <a:lnTo>
                      <a:pt x="314" y="1373"/>
                    </a:lnTo>
                    <a:cubicBezTo>
                      <a:pt x="315" y="1371"/>
                      <a:pt x="316" y="1368"/>
                      <a:pt x="318" y="1366"/>
                    </a:cubicBezTo>
                    <a:lnTo>
                      <a:pt x="318" y="1366"/>
                    </a:lnTo>
                    <a:cubicBezTo>
                      <a:pt x="319" y="1373"/>
                      <a:pt x="321" y="1381"/>
                      <a:pt x="323" y="1389"/>
                    </a:cubicBezTo>
                    <a:lnTo>
                      <a:pt x="323" y="1389"/>
                    </a:lnTo>
                    <a:cubicBezTo>
                      <a:pt x="350" y="1330"/>
                      <a:pt x="377" y="1270"/>
                      <a:pt x="399" y="1215"/>
                    </a:cubicBezTo>
                    <a:lnTo>
                      <a:pt x="399" y="1215"/>
                    </a:lnTo>
                    <a:cubicBezTo>
                      <a:pt x="383" y="1248"/>
                      <a:pt x="352" y="1305"/>
                      <a:pt x="318" y="1366"/>
                    </a:cubicBezTo>
                    <a:lnTo>
                      <a:pt x="318" y="1366"/>
                    </a:lnTo>
                    <a:cubicBezTo>
                      <a:pt x="317" y="1361"/>
                      <a:pt x="316" y="1357"/>
                      <a:pt x="315" y="1352"/>
                    </a:cubicBezTo>
                    <a:lnTo>
                      <a:pt x="315" y="1352"/>
                    </a:lnTo>
                    <a:cubicBezTo>
                      <a:pt x="314" y="1354"/>
                      <a:pt x="313" y="1356"/>
                      <a:pt x="312" y="1358"/>
                    </a:cubicBezTo>
                    <a:lnTo>
                      <a:pt x="312" y="1358"/>
                    </a:lnTo>
                    <a:cubicBezTo>
                      <a:pt x="311" y="1343"/>
                      <a:pt x="310" y="1330"/>
                      <a:pt x="308" y="1318"/>
                    </a:cubicBezTo>
                    <a:lnTo>
                      <a:pt x="308" y="1318"/>
                    </a:lnTo>
                    <a:cubicBezTo>
                      <a:pt x="310" y="1329"/>
                      <a:pt x="313" y="1340"/>
                      <a:pt x="315" y="1352"/>
                    </a:cubicBezTo>
                    <a:lnTo>
                      <a:pt x="315" y="1352"/>
                    </a:lnTo>
                    <a:cubicBezTo>
                      <a:pt x="341" y="1302"/>
                      <a:pt x="371" y="1240"/>
                      <a:pt x="409" y="1160"/>
                    </a:cubicBezTo>
                    <a:lnTo>
                      <a:pt x="409" y="1160"/>
                    </a:lnTo>
                    <a:cubicBezTo>
                      <a:pt x="454" y="1159"/>
                      <a:pt x="460" y="1144"/>
                      <a:pt x="560" y="896"/>
                    </a:cubicBezTo>
                    <a:close/>
                    <a:moveTo>
                      <a:pt x="322" y="1470"/>
                    </a:moveTo>
                    <a:cubicBezTo>
                      <a:pt x="322" y="1472"/>
                      <a:pt x="323" y="1474"/>
                      <a:pt x="323" y="1477"/>
                    </a:cubicBezTo>
                    <a:lnTo>
                      <a:pt x="323" y="1477"/>
                    </a:lnTo>
                    <a:lnTo>
                      <a:pt x="323" y="1478"/>
                    </a:lnTo>
                    <a:lnTo>
                      <a:pt x="323" y="1478"/>
                    </a:lnTo>
                    <a:cubicBezTo>
                      <a:pt x="322" y="1475"/>
                      <a:pt x="322" y="1472"/>
                      <a:pt x="322" y="1470"/>
                    </a:cubicBezTo>
                    <a:close/>
                    <a:moveTo>
                      <a:pt x="301" y="1380"/>
                    </a:moveTo>
                    <a:cubicBezTo>
                      <a:pt x="241" y="1493"/>
                      <a:pt x="211" y="1537"/>
                      <a:pt x="180" y="1599"/>
                    </a:cubicBezTo>
                    <a:cubicBezTo>
                      <a:pt x="173" y="1612"/>
                      <a:pt x="171" y="1618"/>
                      <a:pt x="171" y="1618"/>
                    </a:cubicBezTo>
                    <a:cubicBezTo>
                      <a:pt x="174" y="1618"/>
                      <a:pt x="240" y="1505"/>
                      <a:pt x="302" y="1394"/>
                    </a:cubicBezTo>
                    <a:lnTo>
                      <a:pt x="302" y="1394"/>
                    </a:lnTo>
                    <a:cubicBezTo>
                      <a:pt x="302" y="1389"/>
                      <a:pt x="301" y="1384"/>
                      <a:pt x="301" y="1380"/>
                    </a:cubicBezTo>
                    <a:close/>
                    <a:moveTo>
                      <a:pt x="326" y="1496"/>
                    </a:moveTo>
                    <a:lnTo>
                      <a:pt x="326" y="1496"/>
                    </a:lnTo>
                    <a:cubicBezTo>
                      <a:pt x="336" y="1554"/>
                      <a:pt x="344" y="1612"/>
                      <a:pt x="344" y="1653"/>
                    </a:cubicBezTo>
                    <a:cubicBezTo>
                      <a:pt x="337" y="1593"/>
                      <a:pt x="332" y="1541"/>
                      <a:pt x="326" y="1496"/>
                    </a:cubicBezTo>
                    <a:close/>
                    <a:moveTo>
                      <a:pt x="563" y="996"/>
                    </a:moveTo>
                    <a:lnTo>
                      <a:pt x="563" y="996"/>
                    </a:lnTo>
                    <a:cubicBezTo>
                      <a:pt x="536" y="996"/>
                      <a:pt x="441" y="1199"/>
                      <a:pt x="333" y="1437"/>
                    </a:cubicBezTo>
                    <a:lnTo>
                      <a:pt x="333" y="1437"/>
                    </a:lnTo>
                    <a:cubicBezTo>
                      <a:pt x="329" y="1420"/>
                      <a:pt x="326" y="1404"/>
                      <a:pt x="323" y="1389"/>
                    </a:cubicBezTo>
                    <a:lnTo>
                      <a:pt x="323" y="1389"/>
                    </a:lnTo>
                    <a:cubicBezTo>
                      <a:pt x="320" y="1394"/>
                      <a:pt x="318" y="1398"/>
                      <a:pt x="316" y="1403"/>
                    </a:cubicBezTo>
                    <a:lnTo>
                      <a:pt x="316" y="1403"/>
                    </a:lnTo>
                    <a:cubicBezTo>
                      <a:pt x="315" y="1392"/>
                      <a:pt x="314" y="1383"/>
                      <a:pt x="314" y="1373"/>
                    </a:cubicBezTo>
                    <a:lnTo>
                      <a:pt x="314" y="1373"/>
                    </a:lnTo>
                    <a:cubicBezTo>
                      <a:pt x="313" y="1374"/>
                      <a:pt x="313" y="1375"/>
                      <a:pt x="312" y="1376"/>
                    </a:cubicBezTo>
                    <a:lnTo>
                      <a:pt x="312" y="1376"/>
                    </a:lnTo>
                    <a:cubicBezTo>
                      <a:pt x="312" y="1371"/>
                      <a:pt x="311" y="1366"/>
                      <a:pt x="311" y="1361"/>
                    </a:cubicBezTo>
                    <a:lnTo>
                      <a:pt x="311" y="1361"/>
                    </a:lnTo>
                    <a:cubicBezTo>
                      <a:pt x="308" y="1365"/>
                      <a:pt x="306" y="1369"/>
                      <a:pt x="304" y="1373"/>
                    </a:cubicBezTo>
                    <a:lnTo>
                      <a:pt x="304" y="1373"/>
                    </a:lnTo>
                    <a:cubicBezTo>
                      <a:pt x="301" y="1355"/>
                      <a:pt x="298" y="1338"/>
                      <a:pt x="295" y="1323"/>
                    </a:cubicBezTo>
                    <a:lnTo>
                      <a:pt x="295" y="1323"/>
                    </a:lnTo>
                    <a:cubicBezTo>
                      <a:pt x="298" y="1342"/>
                      <a:pt x="299" y="1361"/>
                      <a:pt x="301" y="1380"/>
                    </a:cubicBezTo>
                    <a:lnTo>
                      <a:pt x="301" y="1380"/>
                    </a:lnTo>
                    <a:cubicBezTo>
                      <a:pt x="302" y="1377"/>
                      <a:pt x="303" y="1375"/>
                      <a:pt x="304" y="1373"/>
                    </a:cubicBezTo>
                    <a:lnTo>
                      <a:pt x="304" y="1373"/>
                    </a:lnTo>
                    <a:cubicBezTo>
                      <a:pt x="305" y="1377"/>
                      <a:pt x="306" y="1382"/>
                      <a:pt x="307" y="1386"/>
                    </a:cubicBezTo>
                    <a:lnTo>
                      <a:pt x="307" y="1386"/>
                    </a:lnTo>
                    <a:cubicBezTo>
                      <a:pt x="309" y="1383"/>
                      <a:pt x="310" y="1379"/>
                      <a:pt x="312" y="1376"/>
                    </a:cubicBezTo>
                    <a:lnTo>
                      <a:pt x="312" y="1376"/>
                    </a:lnTo>
                    <a:cubicBezTo>
                      <a:pt x="313" y="1385"/>
                      <a:pt x="315" y="1394"/>
                      <a:pt x="316" y="1404"/>
                    </a:cubicBezTo>
                    <a:lnTo>
                      <a:pt x="316" y="1404"/>
                    </a:lnTo>
                    <a:cubicBezTo>
                      <a:pt x="316" y="1403"/>
                      <a:pt x="316" y="1403"/>
                      <a:pt x="316" y="1403"/>
                    </a:cubicBezTo>
                    <a:lnTo>
                      <a:pt x="316" y="1403"/>
                    </a:lnTo>
                    <a:cubicBezTo>
                      <a:pt x="317" y="1409"/>
                      <a:pt x="317" y="1416"/>
                      <a:pt x="318" y="1423"/>
                    </a:cubicBezTo>
                    <a:lnTo>
                      <a:pt x="318" y="1423"/>
                    </a:lnTo>
                    <a:cubicBezTo>
                      <a:pt x="317" y="1417"/>
                      <a:pt x="316" y="1410"/>
                      <a:pt x="316" y="1404"/>
                    </a:cubicBezTo>
                    <a:lnTo>
                      <a:pt x="316" y="1404"/>
                    </a:lnTo>
                    <a:cubicBezTo>
                      <a:pt x="314" y="1407"/>
                      <a:pt x="313" y="1410"/>
                      <a:pt x="312" y="1413"/>
                    </a:cubicBezTo>
                    <a:lnTo>
                      <a:pt x="312" y="1413"/>
                    </a:lnTo>
                    <a:cubicBezTo>
                      <a:pt x="310" y="1403"/>
                      <a:pt x="308" y="1395"/>
                      <a:pt x="307" y="1386"/>
                    </a:cubicBezTo>
                    <a:lnTo>
                      <a:pt x="307" y="1386"/>
                    </a:lnTo>
                    <a:cubicBezTo>
                      <a:pt x="305" y="1389"/>
                      <a:pt x="304" y="1392"/>
                      <a:pt x="302" y="1394"/>
                    </a:cubicBezTo>
                    <a:lnTo>
                      <a:pt x="302" y="1394"/>
                    </a:lnTo>
                    <a:cubicBezTo>
                      <a:pt x="303" y="1406"/>
                      <a:pt x="304" y="1417"/>
                      <a:pt x="304" y="1428"/>
                    </a:cubicBezTo>
                    <a:lnTo>
                      <a:pt x="304" y="1428"/>
                    </a:lnTo>
                    <a:cubicBezTo>
                      <a:pt x="307" y="1423"/>
                      <a:pt x="309" y="1418"/>
                      <a:pt x="312" y="1413"/>
                    </a:cubicBezTo>
                    <a:lnTo>
                      <a:pt x="312" y="1413"/>
                    </a:lnTo>
                    <a:cubicBezTo>
                      <a:pt x="315" y="1429"/>
                      <a:pt x="318" y="1446"/>
                      <a:pt x="321" y="1463"/>
                    </a:cubicBezTo>
                    <a:lnTo>
                      <a:pt x="321" y="1463"/>
                    </a:lnTo>
                    <a:cubicBezTo>
                      <a:pt x="321" y="1462"/>
                      <a:pt x="321" y="1462"/>
                      <a:pt x="321" y="1462"/>
                    </a:cubicBezTo>
                    <a:lnTo>
                      <a:pt x="321" y="1462"/>
                    </a:lnTo>
                    <a:cubicBezTo>
                      <a:pt x="321" y="1464"/>
                      <a:pt x="322" y="1467"/>
                      <a:pt x="322" y="1470"/>
                    </a:cubicBezTo>
                    <a:lnTo>
                      <a:pt x="322" y="1470"/>
                    </a:lnTo>
                    <a:cubicBezTo>
                      <a:pt x="321" y="1467"/>
                      <a:pt x="321" y="1465"/>
                      <a:pt x="321" y="1463"/>
                    </a:cubicBezTo>
                    <a:lnTo>
                      <a:pt x="321" y="1463"/>
                    </a:lnTo>
                    <a:cubicBezTo>
                      <a:pt x="316" y="1473"/>
                      <a:pt x="311" y="1483"/>
                      <a:pt x="307" y="1493"/>
                    </a:cubicBezTo>
                    <a:lnTo>
                      <a:pt x="307" y="1493"/>
                    </a:lnTo>
                    <a:cubicBezTo>
                      <a:pt x="307" y="1498"/>
                      <a:pt x="307" y="1504"/>
                      <a:pt x="307" y="1509"/>
                    </a:cubicBezTo>
                    <a:lnTo>
                      <a:pt x="307" y="1509"/>
                    </a:lnTo>
                    <a:lnTo>
                      <a:pt x="323" y="1478"/>
                    </a:lnTo>
                    <a:lnTo>
                      <a:pt x="323" y="1478"/>
                    </a:lnTo>
                    <a:cubicBezTo>
                      <a:pt x="329" y="1551"/>
                      <a:pt x="336" y="1645"/>
                      <a:pt x="344" y="1763"/>
                    </a:cubicBezTo>
                    <a:lnTo>
                      <a:pt x="399" y="1873"/>
                    </a:lnTo>
                    <a:cubicBezTo>
                      <a:pt x="399" y="1821"/>
                      <a:pt x="351" y="1484"/>
                      <a:pt x="345" y="1484"/>
                    </a:cubicBezTo>
                    <a:cubicBezTo>
                      <a:pt x="344" y="1484"/>
                      <a:pt x="344" y="1486"/>
                      <a:pt x="344" y="1489"/>
                    </a:cubicBezTo>
                    <a:cubicBezTo>
                      <a:pt x="341" y="1476"/>
                      <a:pt x="338" y="1463"/>
                      <a:pt x="336" y="1451"/>
                    </a:cubicBezTo>
                    <a:lnTo>
                      <a:pt x="336" y="1451"/>
                    </a:lnTo>
                    <a:lnTo>
                      <a:pt x="324" y="1475"/>
                    </a:lnTo>
                    <a:lnTo>
                      <a:pt x="324" y="1475"/>
                    </a:lnTo>
                    <a:cubicBezTo>
                      <a:pt x="323" y="1470"/>
                      <a:pt x="323" y="1464"/>
                      <a:pt x="322" y="1459"/>
                    </a:cubicBezTo>
                    <a:lnTo>
                      <a:pt x="322" y="1459"/>
                    </a:lnTo>
                    <a:cubicBezTo>
                      <a:pt x="326" y="1452"/>
                      <a:pt x="329" y="1444"/>
                      <a:pt x="333" y="1437"/>
                    </a:cubicBezTo>
                    <a:lnTo>
                      <a:pt x="333" y="1437"/>
                    </a:lnTo>
                    <a:cubicBezTo>
                      <a:pt x="334" y="1441"/>
                      <a:pt x="335" y="1446"/>
                      <a:pt x="336" y="1451"/>
                    </a:cubicBezTo>
                    <a:lnTo>
                      <a:pt x="336" y="1451"/>
                    </a:lnTo>
                    <a:lnTo>
                      <a:pt x="563" y="996"/>
                    </a:lnTo>
                    <a:close/>
                    <a:moveTo>
                      <a:pt x="88" y="1946"/>
                    </a:moveTo>
                    <a:lnTo>
                      <a:pt x="70" y="1982"/>
                    </a:lnTo>
                    <a:cubicBezTo>
                      <a:pt x="38" y="1950"/>
                      <a:pt x="53" y="1951"/>
                      <a:pt x="88" y="1946"/>
                    </a:cubicBezTo>
                    <a:close/>
                    <a:moveTo>
                      <a:pt x="304" y="1428"/>
                    </a:moveTo>
                    <a:cubicBezTo>
                      <a:pt x="216" y="1612"/>
                      <a:pt x="121" y="1781"/>
                      <a:pt x="117" y="1782"/>
                    </a:cubicBezTo>
                    <a:lnTo>
                      <a:pt x="117" y="1782"/>
                    </a:lnTo>
                    <a:cubicBezTo>
                      <a:pt x="119" y="1776"/>
                      <a:pt x="122" y="1770"/>
                      <a:pt x="125" y="1763"/>
                    </a:cubicBezTo>
                    <a:lnTo>
                      <a:pt x="125" y="1763"/>
                    </a:lnTo>
                    <a:cubicBezTo>
                      <a:pt x="119" y="1776"/>
                      <a:pt x="116" y="1782"/>
                      <a:pt x="117" y="1782"/>
                    </a:cubicBezTo>
                    <a:cubicBezTo>
                      <a:pt x="117" y="1782"/>
                      <a:pt x="117" y="1782"/>
                      <a:pt x="117" y="1782"/>
                    </a:cubicBezTo>
                    <a:lnTo>
                      <a:pt x="117" y="1782"/>
                    </a:lnTo>
                    <a:cubicBezTo>
                      <a:pt x="6" y="2032"/>
                      <a:pt x="1" y="2072"/>
                      <a:pt x="11" y="2072"/>
                    </a:cubicBezTo>
                    <a:cubicBezTo>
                      <a:pt x="16" y="2072"/>
                      <a:pt x="24" y="2063"/>
                      <a:pt x="27" y="2063"/>
                    </a:cubicBezTo>
                    <a:lnTo>
                      <a:pt x="27" y="2063"/>
                    </a:lnTo>
                    <a:cubicBezTo>
                      <a:pt x="29" y="2063"/>
                      <a:pt x="27" y="2069"/>
                      <a:pt x="16" y="2092"/>
                    </a:cubicBezTo>
                    <a:cubicBezTo>
                      <a:pt x="39" y="2053"/>
                      <a:pt x="66" y="2002"/>
                      <a:pt x="95" y="1945"/>
                    </a:cubicBezTo>
                    <a:lnTo>
                      <a:pt x="95" y="1945"/>
                    </a:lnTo>
                    <a:cubicBezTo>
                      <a:pt x="168" y="1933"/>
                      <a:pt x="311" y="1889"/>
                      <a:pt x="307" y="1509"/>
                    </a:cubicBezTo>
                    <a:lnTo>
                      <a:pt x="307" y="1509"/>
                    </a:lnTo>
                    <a:lnTo>
                      <a:pt x="218" y="1686"/>
                    </a:lnTo>
                    <a:lnTo>
                      <a:pt x="218" y="1686"/>
                    </a:lnTo>
                    <a:cubicBezTo>
                      <a:pt x="248" y="1622"/>
                      <a:pt x="278" y="1557"/>
                      <a:pt x="307" y="1493"/>
                    </a:cubicBezTo>
                    <a:lnTo>
                      <a:pt x="307" y="1493"/>
                    </a:lnTo>
                    <a:cubicBezTo>
                      <a:pt x="306" y="1472"/>
                      <a:pt x="305" y="1451"/>
                      <a:pt x="304" y="1428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3" name="Google Shape;4843;p32"/>
              <p:cNvSpPr/>
              <p:nvPr/>
            </p:nvSpPr>
            <p:spPr>
              <a:xfrm>
                <a:off x="7383495" y="3107607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4" name="Google Shape;4844;p32"/>
              <p:cNvSpPr/>
              <p:nvPr/>
            </p:nvSpPr>
            <p:spPr>
              <a:xfrm>
                <a:off x="7375869" y="3090363"/>
                <a:ext cx="16767" cy="30906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2525" extrusionOk="0">
                    <a:moveTo>
                      <a:pt x="839" y="1041"/>
                    </a:moveTo>
                    <a:lnTo>
                      <a:pt x="812" y="1099"/>
                    </a:lnTo>
                    <a:lnTo>
                      <a:pt x="812" y="1099"/>
                    </a:lnTo>
                    <a:cubicBezTo>
                      <a:pt x="872" y="1028"/>
                      <a:pt x="839" y="1083"/>
                      <a:pt x="839" y="1041"/>
                    </a:cubicBezTo>
                    <a:close/>
                    <a:moveTo>
                      <a:pt x="678" y="1275"/>
                    </a:moveTo>
                    <a:lnTo>
                      <a:pt x="678" y="1275"/>
                    </a:lnTo>
                    <a:cubicBezTo>
                      <a:pt x="626" y="1388"/>
                      <a:pt x="570" y="1509"/>
                      <a:pt x="511" y="1643"/>
                    </a:cubicBezTo>
                    <a:cubicBezTo>
                      <a:pt x="537" y="1578"/>
                      <a:pt x="544" y="1553"/>
                      <a:pt x="541" y="1553"/>
                    </a:cubicBezTo>
                    <a:lnTo>
                      <a:pt x="541" y="1553"/>
                    </a:lnTo>
                    <a:cubicBezTo>
                      <a:pt x="535" y="1553"/>
                      <a:pt x="509" y="1600"/>
                      <a:pt x="481" y="1653"/>
                    </a:cubicBezTo>
                    <a:lnTo>
                      <a:pt x="481" y="1653"/>
                    </a:lnTo>
                    <a:cubicBezTo>
                      <a:pt x="538" y="1543"/>
                      <a:pt x="610" y="1407"/>
                      <a:pt x="678" y="1275"/>
                    </a:cubicBezTo>
                    <a:close/>
                    <a:moveTo>
                      <a:pt x="552" y="1472"/>
                    </a:moveTo>
                    <a:cubicBezTo>
                      <a:pt x="473" y="1650"/>
                      <a:pt x="418" y="1766"/>
                      <a:pt x="412" y="1766"/>
                    </a:cubicBezTo>
                    <a:cubicBezTo>
                      <a:pt x="409" y="1766"/>
                      <a:pt x="422" y="1728"/>
                      <a:pt x="456" y="1643"/>
                    </a:cubicBezTo>
                    <a:cubicBezTo>
                      <a:pt x="511" y="1533"/>
                      <a:pt x="538" y="1492"/>
                      <a:pt x="552" y="1472"/>
                    </a:cubicBezTo>
                    <a:close/>
                    <a:moveTo>
                      <a:pt x="409" y="1792"/>
                    </a:moveTo>
                    <a:cubicBezTo>
                      <a:pt x="404" y="1802"/>
                      <a:pt x="402" y="1807"/>
                      <a:pt x="401" y="1807"/>
                    </a:cubicBezTo>
                    <a:lnTo>
                      <a:pt x="401" y="1807"/>
                    </a:lnTo>
                    <a:cubicBezTo>
                      <a:pt x="404" y="1803"/>
                      <a:pt x="406" y="1798"/>
                      <a:pt x="409" y="1792"/>
                    </a:cubicBezTo>
                    <a:close/>
                    <a:moveTo>
                      <a:pt x="1356" y="0"/>
                    </a:moveTo>
                    <a:lnTo>
                      <a:pt x="1356" y="0"/>
                    </a:lnTo>
                    <a:cubicBezTo>
                      <a:pt x="1350" y="0"/>
                      <a:pt x="1186" y="301"/>
                      <a:pt x="1171" y="301"/>
                    </a:cubicBezTo>
                    <a:cubicBezTo>
                      <a:pt x="1166" y="301"/>
                      <a:pt x="1179" y="264"/>
                      <a:pt x="1223" y="164"/>
                    </a:cubicBezTo>
                    <a:lnTo>
                      <a:pt x="1223" y="164"/>
                    </a:lnTo>
                    <a:lnTo>
                      <a:pt x="815" y="1030"/>
                    </a:lnTo>
                    <a:lnTo>
                      <a:pt x="815" y="1030"/>
                    </a:lnTo>
                    <a:cubicBezTo>
                      <a:pt x="875" y="899"/>
                      <a:pt x="967" y="677"/>
                      <a:pt x="1058" y="493"/>
                    </a:cubicBezTo>
                    <a:lnTo>
                      <a:pt x="1058" y="493"/>
                    </a:lnTo>
                    <a:cubicBezTo>
                      <a:pt x="1022" y="567"/>
                      <a:pt x="985" y="641"/>
                      <a:pt x="947" y="716"/>
                    </a:cubicBezTo>
                    <a:lnTo>
                      <a:pt x="947" y="716"/>
                    </a:lnTo>
                    <a:cubicBezTo>
                      <a:pt x="948" y="715"/>
                      <a:pt x="948" y="714"/>
                      <a:pt x="949" y="712"/>
                    </a:cubicBezTo>
                    <a:lnTo>
                      <a:pt x="949" y="712"/>
                    </a:lnTo>
                    <a:cubicBezTo>
                      <a:pt x="949" y="712"/>
                      <a:pt x="852" y="874"/>
                      <a:pt x="857" y="874"/>
                    </a:cubicBezTo>
                    <a:cubicBezTo>
                      <a:pt x="858" y="874"/>
                      <a:pt x="869" y="860"/>
                      <a:pt x="894" y="822"/>
                    </a:cubicBezTo>
                    <a:lnTo>
                      <a:pt x="894" y="822"/>
                    </a:lnTo>
                    <a:cubicBezTo>
                      <a:pt x="894" y="824"/>
                      <a:pt x="893" y="826"/>
                      <a:pt x="892" y="828"/>
                    </a:cubicBezTo>
                    <a:lnTo>
                      <a:pt x="892" y="828"/>
                    </a:lnTo>
                    <a:cubicBezTo>
                      <a:pt x="911" y="790"/>
                      <a:pt x="929" y="753"/>
                      <a:pt x="947" y="716"/>
                    </a:cubicBezTo>
                    <a:lnTo>
                      <a:pt x="947" y="716"/>
                    </a:lnTo>
                    <a:cubicBezTo>
                      <a:pt x="887" y="857"/>
                      <a:pt x="857" y="923"/>
                      <a:pt x="831" y="970"/>
                    </a:cubicBezTo>
                    <a:lnTo>
                      <a:pt x="831" y="970"/>
                    </a:lnTo>
                    <a:cubicBezTo>
                      <a:pt x="859" y="911"/>
                      <a:pt x="880" y="862"/>
                      <a:pt x="892" y="828"/>
                    </a:cubicBezTo>
                    <a:lnTo>
                      <a:pt x="892" y="828"/>
                    </a:lnTo>
                    <a:cubicBezTo>
                      <a:pt x="859" y="894"/>
                      <a:pt x="826" y="963"/>
                      <a:pt x="792" y="1034"/>
                    </a:cubicBezTo>
                    <a:lnTo>
                      <a:pt x="792" y="1034"/>
                    </a:lnTo>
                    <a:cubicBezTo>
                      <a:pt x="760" y="1084"/>
                      <a:pt x="716" y="1147"/>
                      <a:pt x="620" y="1315"/>
                    </a:cubicBezTo>
                    <a:cubicBezTo>
                      <a:pt x="601" y="1359"/>
                      <a:pt x="583" y="1402"/>
                      <a:pt x="565" y="1442"/>
                    </a:cubicBezTo>
                    <a:lnTo>
                      <a:pt x="565" y="1442"/>
                    </a:lnTo>
                    <a:cubicBezTo>
                      <a:pt x="566" y="1437"/>
                      <a:pt x="566" y="1432"/>
                      <a:pt x="566" y="1424"/>
                    </a:cubicBezTo>
                    <a:cubicBezTo>
                      <a:pt x="785" y="986"/>
                      <a:pt x="675" y="1205"/>
                      <a:pt x="894" y="712"/>
                    </a:cubicBezTo>
                    <a:lnTo>
                      <a:pt x="894" y="712"/>
                    </a:lnTo>
                    <a:cubicBezTo>
                      <a:pt x="566" y="1424"/>
                      <a:pt x="511" y="1369"/>
                      <a:pt x="18" y="2465"/>
                    </a:cubicBezTo>
                    <a:cubicBezTo>
                      <a:pt x="3" y="2508"/>
                      <a:pt x="0" y="2525"/>
                      <a:pt x="4" y="2525"/>
                    </a:cubicBezTo>
                    <a:cubicBezTo>
                      <a:pt x="13" y="2525"/>
                      <a:pt x="73" y="2395"/>
                      <a:pt x="73" y="2355"/>
                    </a:cubicBezTo>
                    <a:cubicBezTo>
                      <a:pt x="182" y="2136"/>
                      <a:pt x="347" y="1753"/>
                      <a:pt x="456" y="1588"/>
                    </a:cubicBezTo>
                    <a:lnTo>
                      <a:pt x="456" y="1588"/>
                    </a:lnTo>
                    <a:cubicBezTo>
                      <a:pt x="443" y="1627"/>
                      <a:pt x="442" y="1638"/>
                      <a:pt x="446" y="1638"/>
                    </a:cubicBezTo>
                    <a:cubicBezTo>
                      <a:pt x="446" y="1638"/>
                      <a:pt x="446" y="1638"/>
                      <a:pt x="446" y="1638"/>
                    </a:cubicBezTo>
                    <a:lnTo>
                      <a:pt x="446" y="1638"/>
                    </a:lnTo>
                    <a:cubicBezTo>
                      <a:pt x="429" y="1665"/>
                      <a:pt x="399" y="1716"/>
                      <a:pt x="347" y="1807"/>
                    </a:cubicBezTo>
                    <a:lnTo>
                      <a:pt x="182" y="2191"/>
                    </a:lnTo>
                    <a:cubicBezTo>
                      <a:pt x="131" y="2293"/>
                      <a:pt x="128" y="2335"/>
                      <a:pt x="149" y="2335"/>
                    </a:cubicBezTo>
                    <a:cubicBezTo>
                      <a:pt x="175" y="2335"/>
                      <a:pt x="233" y="2279"/>
                      <a:pt x="292" y="2191"/>
                    </a:cubicBezTo>
                    <a:cubicBezTo>
                      <a:pt x="401" y="1917"/>
                      <a:pt x="401" y="1862"/>
                      <a:pt x="511" y="1753"/>
                    </a:cubicBezTo>
                    <a:lnTo>
                      <a:pt x="812" y="1099"/>
                    </a:lnTo>
                    <a:lnTo>
                      <a:pt x="812" y="1099"/>
                    </a:lnTo>
                    <a:cubicBezTo>
                      <a:pt x="794" y="1121"/>
                      <a:pt x="768" y="1154"/>
                      <a:pt x="730" y="1205"/>
                    </a:cubicBezTo>
                    <a:cubicBezTo>
                      <a:pt x="894" y="931"/>
                      <a:pt x="1004" y="712"/>
                      <a:pt x="1113" y="493"/>
                    </a:cubicBezTo>
                    <a:cubicBezTo>
                      <a:pt x="1125" y="470"/>
                      <a:pt x="1129" y="464"/>
                      <a:pt x="1131" y="464"/>
                    </a:cubicBezTo>
                    <a:cubicBezTo>
                      <a:pt x="1133" y="464"/>
                      <a:pt x="1131" y="473"/>
                      <a:pt x="1133" y="473"/>
                    </a:cubicBezTo>
                    <a:cubicBezTo>
                      <a:pt x="1137" y="473"/>
                      <a:pt x="1159" y="431"/>
                      <a:pt x="1278" y="164"/>
                    </a:cubicBezTo>
                    <a:cubicBezTo>
                      <a:pt x="1338" y="44"/>
                      <a:pt x="1358" y="0"/>
                      <a:pt x="1356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5" name="Google Shape;4845;p32"/>
              <p:cNvSpPr/>
              <p:nvPr/>
            </p:nvSpPr>
            <p:spPr>
              <a:xfrm>
                <a:off x="7386188" y="3098985"/>
                <a:ext cx="2036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165" h="384" extrusionOk="0">
                    <a:moveTo>
                      <a:pt x="165" y="0"/>
                    </a:moveTo>
                    <a:lnTo>
                      <a:pt x="55" y="219"/>
                    </a:lnTo>
                    <a:lnTo>
                      <a:pt x="0" y="383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6" name="Google Shape;4846;p32"/>
              <p:cNvSpPr/>
              <p:nvPr/>
            </p:nvSpPr>
            <p:spPr>
              <a:xfrm>
                <a:off x="7378784" y="3113225"/>
                <a:ext cx="2221" cy="505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413" extrusionOk="0">
                    <a:moveTo>
                      <a:pt x="179" y="0"/>
                    </a:moveTo>
                    <a:cubicBezTo>
                      <a:pt x="179" y="0"/>
                      <a:pt x="174" y="9"/>
                      <a:pt x="164" y="29"/>
                    </a:cubicBezTo>
                    <a:cubicBezTo>
                      <a:pt x="163" y="33"/>
                      <a:pt x="162" y="37"/>
                      <a:pt x="160" y="41"/>
                    </a:cubicBezTo>
                    <a:lnTo>
                      <a:pt x="160" y="41"/>
                    </a:lnTo>
                    <a:cubicBezTo>
                      <a:pt x="172" y="15"/>
                      <a:pt x="179" y="0"/>
                      <a:pt x="179" y="0"/>
                    </a:cubicBezTo>
                    <a:close/>
                    <a:moveTo>
                      <a:pt x="160" y="41"/>
                    </a:moveTo>
                    <a:lnTo>
                      <a:pt x="160" y="41"/>
                    </a:lnTo>
                    <a:cubicBezTo>
                      <a:pt x="140" y="84"/>
                      <a:pt x="105" y="161"/>
                      <a:pt x="66" y="254"/>
                    </a:cubicBezTo>
                    <a:lnTo>
                      <a:pt x="66" y="254"/>
                    </a:lnTo>
                    <a:cubicBezTo>
                      <a:pt x="97" y="189"/>
                      <a:pt x="129" y="132"/>
                      <a:pt x="160" y="41"/>
                    </a:cubicBezTo>
                    <a:close/>
                    <a:moveTo>
                      <a:pt x="66" y="254"/>
                    </a:moveTo>
                    <a:lnTo>
                      <a:pt x="66" y="254"/>
                    </a:lnTo>
                    <a:cubicBezTo>
                      <a:pt x="44" y="299"/>
                      <a:pt x="22" y="347"/>
                      <a:pt x="0" y="412"/>
                    </a:cubicBezTo>
                    <a:cubicBezTo>
                      <a:pt x="22" y="357"/>
                      <a:pt x="45" y="303"/>
                      <a:pt x="66" y="254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7" name="Google Shape;4847;p32"/>
              <p:cNvSpPr/>
              <p:nvPr/>
            </p:nvSpPr>
            <p:spPr>
              <a:xfrm>
                <a:off x="7385512" y="3098985"/>
                <a:ext cx="1369" cy="3354"/>
              </a:xfrm>
              <a:custGeom>
                <a:avLst/>
                <a:gdLst/>
                <a:ahLst/>
                <a:cxnLst/>
                <a:rect l="l" t="t" r="r" b="b"/>
                <a:pathLst>
                  <a:path w="111" h="274" extrusionOk="0">
                    <a:moveTo>
                      <a:pt x="110" y="0"/>
                    </a:moveTo>
                    <a:lnTo>
                      <a:pt x="55" y="110"/>
                    </a:lnTo>
                    <a:lnTo>
                      <a:pt x="1" y="274"/>
                    </a:lnTo>
                    <a:cubicBezTo>
                      <a:pt x="55" y="111"/>
                      <a:pt x="109" y="2"/>
                      <a:pt x="11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8" name="Google Shape;4848;p32"/>
              <p:cNvSpPr/>
              <p:nvPr/>
            </p:nvSpPr>
            <p:spPr>
              <a:xfrm>
                <a:off x="7373384" y="3104822"/>
                <a:ext cx="10154" cy="1623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326" extrusionOk="0">
                    <a:moveTo>
                      <a:pt x="819" y="1"/>
                    </a:moveTo>
                    <a:cubicBezTo>
                      <a:pt x="782" y="1"/>
                      <a:pt x="487" y="730"/>
                      <a:pt x="384" y="833"/>
                    </a:cubicBezTo>
                    <a:cubicBezTo>
                      <a:pt x="448" y="722"/>
                      <a:pt x="470" y="684"/>
                      <a:pt x="469" y="684"/>
                    </a:cubicBezTo>
                    <a:lnTo>
                      <a:pt x="469" y="684"/>
                    </a:lnTo>
                    <a:cubicBezTo>
                      <a:pt x="468" y="684"/>
                      <a:pt x="367" y="849"/>
                      <a:pt x="338" y="849"/>
                    </a:cubicBezTo>
                    <a:cubicBezTo>
                      <a:pt x="332" y="849"/>
                      <a:pt x="329" y="844"/>
                      <a:pt x="329" y="833"/>
                    </a:cubicBezTo>
                    <a:lnTo>
                      <a:pt x="1" y="1271"/>
                    </a:lnTo>
                    <a:cubicBezTo>
                      <a:pt x="105" y="1271"/>
                      <a:pt x="230" y="1140"/>
                      <a:pt x="267" y="1140"/>
                    </a:cubicBezTo>
                    <a:cubicBezTo>
                      <a:pt x="289" y="1140"/>
                      <a:pt x="280" y="1184"/>
                      <a:pt x="220" y="1325"/>
                    </a:cubicBezTo>
                    <a:cubicBezTo>
                      <a:pt x="439" y="833"/>
                      <a:pt x="603" y="449"/>
                      <a:pt x="822" y="11"/>
                    </a:cubicBezTo>
                    <a:cubicBezTo>
                      <a:pt x="822" y="4"/>
                      <a:pt x="821" y="1"/>
                      <a:pt x="819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9" name="Google Shape;4849;p32"/>
              <p:cNvSpPr/>
              <p:nvPr/>
            </p:nvSpPr>
            <p:spPr>
              <a:xfrm>
                <a:off x="7369350" y="3102291"/>
                <a:ext cx="25008" cy="13427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1097" extrusionOk="0">
                    <a:moveTo>
                      <a:pt x="2026" y="111"/>
                    </a:moveTo>
                    <a:lnTo>
                      <a:pt x="1833" y="175"/>
                    </a:lnTo>
                    <a:lnTo>
                      <a:pt x="1833" y="175"/>
                    </a:lnTo>
                    <a:cubicBezTo>
                      <a:pt x="1835" y="175"/>
                      <a:pt x="1837" y="174"/>
                      <a:pt x="1839" y="174"/>
                    </a:cubicBezTo>
                    <a:lnTo>
                      <a:pt x="1839" y="174"/>
                    </a:lnTo>
                    <a:cubicBezTo>
                      <a:pt x="1886" y="158"/>
                      <a:pt x="1947" y="137"/>
                      <a:pt x="2026" y="111"/>
                    </a:cubicBezTo>
                    <a:close/>
                    <a:moveTo>
                      <a:pt x="1972" y="110"/>
                    </a:moveTo>
                    <a:lnTo>
                      <a:pt x="1972" y="110"/>
                    </a:lnTo>
                    <a:cubicBezTo>
                      <a:pt x="1934" y="117"/>
                      <a:pt x="1901" y="123"/>
                      <a:pt x="1871" y="129"/>
                    </a:cubicBezTo>
                    <a:lnTo>
                      <a:pt x="1871" y="129"/>
                    </a:lnTo>
                    <a:cubicBezTo>
                      <a:pt x="1887" y="123"/>
                      <a:pt x="1902" y="116"/>
                      <a:pt x="1917" y="110"/>
                    </a:cubicBezTo>
                    <a:lnTo>
                      <a:pt x="1917" y="110"/>
                    </a:lnTo>
                    <a:cubicBezTo>
                      <a:pt x="1899" y="117"/>
                      <a:pt x="1881" y="124"/>
                      <a:pt x="1864" y="130"/>
                    </a:cubicBezTo>
                    <a:lnTo>
                      <a:pt x="1864" y="130"/>
                    </a:lnTo>
                    <a:cubicBezTo>
                      <a:pt x="1697" y="162"/>
                      <a:pt x="1643" y="176"/>
                      <a:pt x="1613" y="186"/>
                    </a:cubicBezTo>
                    <a:lnTo>
                      <a:pt x="1613" y="186"/>
                    </a:lnTo>
                    <a:lnTo>
                      <a:pt x="1847" y="137"/>
                    </a:lnTo>
                    <a:lnTo>
                      <a:pt x="1847" y="137"/>
                    </a:lnTo>
                    <a:cubicBezTo>
                      <a:pt x="1789" y="159"/>
                      <a:pt x="1739" y="177"/>
                      <a:pt x="1695" y="194"/>
                    </a:cubicBezTo>
                    <a:lnTo>
                      <a:pt x="1695" y="194"/>
                    </a:lnTo>
                    <a:cubicBezTo>
                      <a:pt x="1705" y="193"/>
                      <a:pt x="1715" y="191"/>
                      <a:pt x="1727" y="189"/>
                    </a:cubicBezTo>
                    <a:lnTo>
                      <a:pt x="1727" y="189"/>
                    </a:lnTo>
                    <a:cubicBezTo>
                      <a:pt x="1774" y="169"/>
                      <a:pt x="1818" y="151"/>
                      <a:pt x="1858" y="134"/>
                    </a:cubicBezTo>
                    <a:lnTo>
                      <a:pt x="1858" y="134"/>
                    </a:lnTo>
                    <a:lnTo>
                      <a:pt x="1972" y="110"/>
                    </a:lnTo>
                    <a:close/>
                    <a:moveTo>
                      <a:pt x="1917" y="165"/>
                    </a:moveTo>
                    <a:cubicBezTo>
                      <a:pt x="1889" y="168"/>
                      <a:pt x="1863" y="171"/>
                      <a:pt x="1839" y="174"/>
                    </a:cubicBezTo>
                    <a:lnTo>
                      <a:pt x="1839" y="174"/>
                    </a:lnTo>
                    <a:cubicBezTo>
                      <a:pt x="1740" y="209"/>
                      <a:pt x="1701" y="224"/>
                      <a:pt x="1678" y="234"/>
                    </a:cubicBezTo>
                    <a:lnTo>
                      <a:pt x="1678" y="234"/>
                    </a:lnTo>
                    <a:lnTo>
                      <a:pt x="1917" y="165"/>
                    </a:lnTo>
                    <a:close/>
                    <a:moveTo>
                      <a:pt x="1833" y="175"/>
                    </a:moveTo>
                    <a:cubicBezTo>
                      <a:pt x="1792" y="180"/>
                      <a:pt x="1757" y="185"/>
                      <a:pt x="1727" y="189"/>
                    </a:cubicBezTo>
                    <a:lnTo>
                      <a:pt x="1727" y="189"/>
                    </a:lnTo>
                    <a:cubicBezTo>
                      <a:pt x="1685" y="207"/>
                      <a:pt x="1641" y="226"/>
                      <a:pt x="1595" y="246"/>
                    </a:cubicBezTo>
                    <a:lnTo>
                      <a:pt x="1595" y="246"/>
                    </a:lnTo>
                    <a:cubicBezTo>
                      <a:pt x="1622" y="239"/>
                      <a:pt x="1656" y="230"/>
                      <a:pt x="1698" y="220"/>
                    </a:cubicBezTo>
                    <a:lnTo>
                      <a:pt x="1833" y="175"/>
                    </a:lnTo>
                    <a:close/>
                    <a:moveTo>
                      <a:pt x="1304" y="258"/>
                    </a:moveTo>
                    <a:cubicBezTo>
                      <a:pt x="1306" y="258"/>
                      <a:pt x="1301" y="261"/>
                      <a:pt x="1281" y="268"/>
                    </a:cubicBezTo>
                    <a:lnTo>
                      <a:pt x="1281" y="268"/>
                    </a:lnTo>
                    <a:cubicBezTo>
                      <a:pt x="1285" y="264"/>
                      <a:pt x="1302" y="258"/>
                      <a:pt x="1304" y="258"/>
                    </a:cubicBezTo>
                    <a:close/>
                    <a:moveTo>
                      <a:pt x="1678" y="234"/>
                    </a:moveTo>
                    <a:lnTo>
                      <a:pt x="1534" y="275"/>
                    </a:lnTo>
                    <a:cubicBezTo>
                      <a:pt x="1643" y="247"/>
                      <a:pt x="1643" y="247"/>
                      <a:pt x="1678" y="234"/>
                    </a:cubicBezTo>
                    <a:close/>
                    <a:moveTo>
                      <a:pt x="1113" y="266"/>
                    </a:moveTo>
                    <a:cubicBezTo>
                      <a:pt x="1104" y="270"/>
                      <a:pt x="1094" y="273"/>
                      <a:pt x="1083" y="277"/>
                    </a:cubicBezTo>
                    <a:lnTo>
                      <a:pt x="1083" y="277"/>
                    </a:lnTo>
                    <a:cubicBezTo>
                      <a:pt x="1091" y="276"/>
                      <a:pt x="1096" y="275"/>
                      <a:pt x="1096" y="275"/>
                    </a:cubicBezTo>
                    <a:cubicBezTo>
                      <a:pt x="1101" y="272"/>
                      <a:pt x="1107" y="269"/>
                      <a:pt x="1113" y="266"/>
                    </a:cubicBezTo>
                    <a:close/>
                    <a:moveTo>
                      <a:pt x="1533" y="232"/>
                    </a:moveTo>
                    <a:cubicBezTo>
                      <a:pt x="1464" y="253"/>
                      <a:pt x="1380" y="282"/>
                      <a:pt x="1205" y="329"/>
                    </a:cubicBezTo>
                    <a:lnTo>
                      <a:pt x="1205" y="329"/>
                    </a:lnTo>
                    <a:cubicBezTo>
                      <a:pt x="1217" y="317"/>
                      <a:pt x="1228" y="306"/>
                      <a:pt x="1238" y="296"/>
                    </a:cubicBezTo>
                    <a:lnTo>
                      <a:pt x="1238" y="296"/>
                    </a:lnTo>
                    <a:cubicBezTo>
                      <a:pt x="1230" y="298"/>
                      <a:pt x="1222" y="300"/>
                      <a:pt x="1214" y="302"/>
                    </a:cubicBezTo>
                    <a:lnTo>
                      <a:pt x="1214" y="302"/>
                    </a:lnTo>
                    <a:cubicBezTo>
                      <a:pt x="1235" y="281"/>
                      <a:pt x="1248" y="266"/>
                      <a:pt x="1251" y="262"/>
                    </a:cubicBezTo>
                    <a:lnTo>
                      <a:pt x="1251" y="262"/>
                    </a:lnTo>
                    <a:lnTo>
                      <a:pt x="1247" y="263"/>
                    </a:lnTo>
                    <a:lnTo>
                      <a:pt x="1247" y="263"/>
                    </a:lnTo>
                    <a:cubicBezTo>
                      <a:pt x="1249" y="262"/>
                      <a:pt x="1250" y="261"/>
                      <a:pt x="1251" y="261"/>
                    </a:cubicBezTo>
                    <a:lnTo>
                      <a:pt x="1251" y="261"/>
                    </a:lnTo>
                    <a:cubicBezTo>
                      <a:pt x="1251" y="261"/>
                      <a:pt x="1251" y="262"/>
                      <a:pt x="1251" y="262"/>
                    </a:cubicBezTo>
                    <a:lnTo>
                      <a:pt x="1251" y="262"/>
                    </a:lnTo>
                    <a:lnTo>
                      <a:pt x="1274" y="257"/>
                    </a:lnTo>
                    <a:lnTo>
                      <a:pt x="1274" y="257"/>
                    </a:lnTo>
                    <a:cubicBezTo>
                      <a:pt x="1264" y="269"/>
                      <a:pt x="1252" y="282"/>
                      <a:pt x="1238" y="296"/>
                    </a:cubicBezTo>
                    <a:lnTo>
                      <a:pt x="1238" y="296"/>
                    </a:lnTo>
                    <a:cubicBezTo>
                      <a:pt x="1290" y="285"/>
                      <a:pt x="1361" y="270"/>
                      <a:pt x="1533" y="232"/>
                    </a:cubicBezTo>
                    <a:close/>
                    <a:moveTo>
                      <a:pt x="1167" y="332"/>
                    </a:moveTo>
                    <a:lnTo>
                      <a:pt x="1167" y="332"/>
                    </a:lnTo>
                    <a:cubicBezTo>
                      <a:pt x="1163" y="336"/>
                      <a:pt x="1159" y="339"/>
                      <a:pt x="1154" y="343"/>
                    </a:cubicBezTo>
                    <a:lnTo>
                      <a:pt x="1154" y="343"/>
                    </a:lnTo>
                    <a:cubicBezTo>
                      <a:pt x="1149" y="344"/>
                      <a:pt x="1144" y="346"/>
                      <a:pt x="1139" y="347"/>
                    </a:cubicBezTo>
                    <a:lnTo>
                      <a:pt x="1139" y="347"/>
                    </a:lnTo>
                    <a:cubicBezTo>
                      <a:pt x="1143" y="343"/>
                      <a:pt x="1146" y="339"/>
                      <a:pt x="1150" y="335"/>
                    </a:cubicBezTo>
                    <a:lnTo>
                      <a:pt x="1150" y="335"/>
                    </a:lnTo>
                    <a:cubicBezTo>
                      <a:pt x="1156" y="334"/>
                      <a:pt x="1162" y="333"/>
                      <a:pt x="1167" y="332"/>
                    </a:cubicBezTo>
                    <a:close/>
                    <a:moveTo>
                      <a:pt x="1104" y="328"/>
                    </a:moveTo>
                    <a:lnTo>
                      <a:pt x="1104" y="328"/>
                    </a:lnTo>
                    <a:cubicBezTo>
                      <a:pt x="1100" y="334"/>
                      <a:pt x="1096" y="339"/>
                      <a:pt x="1092" y="346"/>
                    </a:cubicBezTo>
                    <a:lnTo>
                      <a:pt x="1092" y="346"/>
                    </a:lnTo>
                    <a:cubicBezTo>
                      <a:pt x="1111" y="342"/>
                      <a:pt x="1129" y="339"/>
                      <a:pt x="1144" y="336"/>
                    </a:cubicBezTo>
                    <a:lnTo>
                      <a:pt x="1144" y="336"/>
                    </a:lnTo>
                    <a:lnTo>
                      <a:pt x="1131" y="349"/>
                    </a:lnTo>
                    <a:lnTo>
                      <a:pt x="1131" y="349"/>
                    </a:lnTo>
                    <a:cubicBezTo>
                      <a:pt x="1133" y="349"/>
                      <a:pt x="1136" y="348"/>
                      <a:pt x="1139" y="347"/>
                    </a:cubicBezTo>
                    <a:lnTo>
                      <a:pt x="1139" y="347"/>
                    </a:lnTo>
                    <a:cubicBezTo>
                      <a:pt x="1139" y="348"/>
                      <a:pt x="1138" y="348"/>
                      <a:pt x="1138" y="348"/>
                    </a:cubicBezTo>
                    <a:lnTo>
                      <a:pt x="1138" y="348"/>
                    </a:lnTo>
                    <a:cubicBezTo>
                      <a:pt x="1143" y="347"/>
                      <a:pt x="1148" y="345"/>
                      <a:pt x="1153" y="344"/>
                    </a:cubicBezTo>
                    <a:lnTo>
                      <a:pt x="1153" y="344"/>
                    </a:lnTo>
                    <a:cubicBezTo>
                      <a:pt x="1134" y="362"/>
                      <a:pt x="1110" y="383"/>
                      <a:pt x="1084" y="407"/>
                    </a:cubicBezTo>
                    <a:lnTo>
                      <a:pt x="1084" y="407"/>
                    </a:lnTo>
                    <a:cubicBezTo>
                      <a:pt x="1102" y="387"/>
                      <a:pt x="1121" y="367"/>
                      <a:pt x="1138" y="348"/>
                    </a:cubicBezTo>
                    <a:lnTo>
                      <a:pt x="1138" y="348"/>
                    </a:lnTo>
                    <a:cubicBezTo>
                      <a:pt x="1135" y="349"/>
                      <a:pt x="1132" y="350"/>
                      <a:pt x="1130" y="350"/>
                    </a:cubicBezTo>
                    <a:lnTo>
                      <a:pt x="1130" y="350"/>
                    </a:lnTo>
                    <a:lnTo>
                      <a:pt x="1131" y="349"/>
                    </a:lnTo>
                    <a:lnTo>
                      <a:pt x="1131" y="349"/>
                    </a:lnTo>
                    <a:cubicBezTo>
                      <a:pt x="1115" y="354"/>
                      <a:pt x="1098" y="358"/>
                      <a:pt x="1081" y="362"/>
                    </a:cubicBezTo>
                    <a:lnTo>
                      <a:pt x="1081" y="362"/>
                    </a:lnTo>
                    <a:cubicBezTo>
                      <a:pt x="1085" y="357"/>
                      <a:pt x="1088" y="351"/>
                      <a:pt x="1092" y="346"/>
                    </a:cubicBezTo>
                    <a:lnTo>
                      <a:pt x="1092" y="346"/>
                    </a:lnTo>
                    <a:cubicBezTo>
                      <a:pt x="967" y="369"/>
                      <a:pt x="782" y="408"/>
                      <a:pt x="776" y="408"/>
                    </a:cubicBezTo>
                    <a:cubicBezTo>
                      <a:pt x="773" y="408"/>
                      <a:pt x="801" y="401"/>
                      <a:pt x="877" y="384"/>
                    </a:cubicBezTo>
                    <a:cubicBezTo>
                      <a:pt x="987" y="357"/>
                      <a:pt x="1056" y="340"/>
                      <a:pt x="1104" y="328"/>
                    </a:cubicBezTo>
                    <a:close/>
                    <a:moveTo>
                      <a:pt x="1150" y="384"/>
                    </a:moveTo>
                    <a:cubicBezTo>
                      <a:pt x="1140" y="390"/>
                      <a:pt x="1138" y="392"/>
                      <a:pt x="1142" y="392"/>
                    </a:cubicBezTo>
                    <a:cubicBezTo>
                      <a:pt x="1142" y="392"/>
                      <a:pt x="1143" y="392"/>
                      <a:pt x="1143" y="392"/>
                    </a:cubicBezTo>
                    <a:lnTo>
                      <a:pt x="1143" y="392"/>
                    </a:lnTo>
                    <a:lnTo>
                      <a:pt x="1112" y="422"/>
                    </a:lnTo>
                    <a:lnTo>
                      <a:pt x="1112" y="422"/>
                    </a:lnTo>
                    <a:cubicBezTo>
                      <a:pt x="1144" y="410"/>
                      <a:pt x="1170" y="394"/>
                      <a:pt x="1165" y="387"/>
                    </a:cubicBezTo>
                    <a:lnTo>
                      <a:pt x="1165" y="387"/>
                    </a:lnTo>
                    <a:cubicBezTo>
                      <a:pt x="1154" y="390"/>
                      <a:pt x="1147" y="392"/>
                      <a:pt x="1143" y="392"/>
                    </a:cubicBezTo>
                    <a:lnTo>
                      <a:pt x="1143" y="392"/>
                    </a:lnTo>
                    <a:lnTo>
                      <a:pt x="1150" y="384"/>
                    </a:lnTo>
                    <a:close/>
                    <a:moveTo>
                      <a:pt x="943" y="397"/>
                    </a:moveTo>
                    <a:cubicBezTo>
                      <a:pt x="889" y="410"/>
                      <a:pt x="831" y="424"/>
                      <a:pt x="767" y="439"/>
                    </a:cubicBezTo>
                    <a:cubicBezTo>
                      <a:pt x="834" y="423"/>
                      <a:pt x="893" y="409"/>
                      <a:pt x="943" y="397"/>
                    </a:cubicBezTo>
                    <a:close/>
                    <a:moveTo>
                      <a:pt x="1340" y="344"/>
                    </a:moveTo>
                    <a:lnTo>
                      <a:pt x="1340" y="344"/>
                    </a:lnTo>
                    <a:cubicBezTo>
                      <a:pt x="1265" y="381"/>
                      <a:pt x="1201" y="413"/>
                      <a:pt x="1148" y="439"/>
                    </a:cubicBezTo>
                    <a:lnTo>
                      <a:pt x="1114" y="439"/>
                    </a:lnTo>
                    <a:cubicBezTo>
                      <a:pt x="1223" y="392"/>
                      <a:pt x="1289" y="364"/>
                      <a:pt x="1340" y="344"/>
                    </a:cubicBezTo>
                    <a:close/>
                    <a:moveTo>
                      <a:pt x="1130" y="350"/>
                    </a:moveTo>
                    <a:lnTo>
                      <a:pt x="1041" y="439"/>
                    </a:lnTo>
                    <a:lnTo>
                      <a:pt x="1041" y="439"/>
                    </a:lnTo>
                    <a:cubicBezTo>
                      <a:pt x="1035" y="442"/>
                      <a:pt x="1029" y="444"/>
                      <a:pt x="1024" y="447"/>
                    </a:cubicBezTo>
                    <a:lnTo>
                      <a:pt x="1024" y="447"/>
                    </a:lnTo>
                    <a:cubicBezTo>
                      <a:pt x="1043" y="418"/>
                      <a:pt x="1062" y="390"/>
                      <a:pt x="1080" y="363"/>
                    </a:cubicBezTo>
                    <a:lnTo>
                      <a:pt x="1080" y="363"/>
                    </a:lnTo>
                    <a:cubicBezTo>
                      <a:pt x="1099" y="358"/>
                      <a:pt x="1115" y="354"/>
                      <a:pt x="1130" y="350"/>
                    </a:cubicBezTo>
                    <a:close/>
                    <a:moveTo>
                      <a:pt x="1084" y="407"/>
                    </a:moveTo>
                    <a:cubicBezTo>
                      <a:pt x="1075" y="417"/>
                      <a:pt x="1065" y="428"/>
                      <a:pt x="1056" y="438"/>
                    </a:cubicBezTo>
                    <a:lnTo>
                      <a:pt x="1056" y="438"/>
                    </a:lnTo>
                    <a:cubicBezTo>
                      <a:pt x="1062" y="437"/>
                      <a:pt x="1068" y="436"/>
                      <a:pt x="1074" y="434"/>
                    </a:cubicBezTo>
                    <a:lnTo>
                      <a:pt x="1074" y="434"/>
                    </a:lnTo>
                    <a:cubicBezTo>
                      <a:pt x="1059" y="448"/>
                      <a:pt x="1044" y="461"/>
                      <a:pt x="1029" y="475"/>
                    </a:cubicBezTo>
                    <a:lnTo>
                      <a:pt x="1029" y="475"/>
                    </a:lnTo>
                    <a:cubicBezTo>
                      <a:pt x="1026" y="476"/>
                      <a:pt x="1023" y="478"/>
                      <a:pt x="1019" y="479"/>
                    </a:cubicBezTo>
                    <a:lnTo>
                      <a:pt x="1019" y="479"/>
                    </a:lnTo>
                    <a:cubicBezTo>
                      <a:pt x="1032" y="465"/>
                      <a:pt x="1044" y="451"/>
                      <a:pt x="1056" y="438"/>
                    </a:cubicBezTo>
                    <a:lnTo>
                      <a:pt x="1056" y="438"/>
                    </a:lnTo>
                    <a:cubicBezTo>
                      <a:pt x="1054" y="438"/>
                      <a:pt x="1052" y="438"/>
                      <a:pt x="1050" y="439"/>
                    </a:cubicBezTo>
                    <a:lnTo>
                      <a:pt x="1050" y="439"/>
                    </a:lnTo>
                    <a:cubicBezTo>
                      <a:pt x="1062" y="428"/>
                      <a:pt x="1073" y="417"/>
                      <a:pt x="1084" y="407"/>
                    </a:cubicBezTo>
                    <a:close/>
                    <a:moveTo>
                      <a:pt x="996" y="489"/>
                    </a:moveTo>
                    <a:cubicBezTo>
                      <a:pt x="995" y="489"/>
                      <a:pt x="995" y="490"/>
                      <a:pt x="995" y="490"/>
                    </a:cubicBezTo>
                    <a:lnTo>
                      <a:pt x="995" y="490"/>
                    </a:lnTo>
                    <a:cubicBezTo>
                      <a:pt x="994" y="490"/>
                      <a:pt x="994" y="490"/>
                      <a:pt x="994" y="490"/>
                    </a:cubicBezTo>
                    <a:lnTo>
                      <a:pt x="994" y="490"/>
                    </a:lnTo>
                    <a:cubicBezTo>
                      <a:pt x="994" y="490"/>
                      <a:pt x="995" y="489"/>
                      <a:pt x="996" y="489"/>
                    </a:cubicBezTo>
                    <a:close/>
                    <a:moveTo>
                      <a:pt x="1028" y="476"/>
                    </a:moveTo>
                    <a:cubicBezTo>
                      <a:pt x="1019" y="484"/>
                      <a:pt x="1010" y="492"/>
                      <a:pt x="1001" y="499"/>
                    </a:cubicBezTo>
                    <a:lnTo>
                      <a:pt x="1001" y="499"/>
                    </a:lnTo>
                    <a:cubicBezTo>
                      <a:pt x="1007" y="493"/>
                      <a:pt x="1013" y="486"/>
                      <a:pt x="1018" y="480"/>
                    </a:cubicBezTo>
                    <a:lnTo>
                      <a:pt x="1018" y="480"/>
                    </a:lnTo>
                    <a:cubicBezTo>
                      <a:pt x="1022" y="479"/>
                      <a:pt x="1025" y="477"/>
                      <a:pt x="1028" y="476"/>
                    </a:cubicBezTo>
                    <a:close/>
                    <a:moveTo>
                      <a:pt x="1117" y="454"/>
                    </a:moveTo>
                    <a:cubicBezTo>
                      <a:pt x="1094" y="466"/>
                      <a:pt x="1072" y="476"/>
                      <a:pt x="1053" y="486"/>
                    </a:cubicBezTo>
                    <a:lnTo>
                      <a:pt x="1053" y="486"/>
                    </a:lnTo>
                    <a:cubicBezTo>
                      <a:pt x="1057" y="483"/>
                      <a:pt x="1060" y="481"/>
                      <a:pt x="1061" y="479"/>
                    </a:cubicBezTo>
                    <a:lnTo>
                      <a:pt x="1061" y="479"/>
                    </a:lnTo>
                    <a:cubicBezTo>
                      <a:pt x="1038" y="489"/>
                      <a:pt x="1015" y="499"/>
                      <a:pt x="992" y="510"/>
                    </a:cubicBezTo>
                    <a:lnTo>
                      <a:pt x="992" y="510"/>
                    </a:lnTo>
                    <a:cubicBezTo>
                      <a:pt x="994" y="508"/>
                      <a:pt x="995" y="506"/>
                      <a:pt x="997" y="504"/>
                    </a:cubicBezTo>
                    <a:lnTo>
                      <a:pt x="997" y="504"/>
                    </a:lnTo>
                    <a:cubicBezTo>
                      <a:pt x="1029" y="488"/>
                      <a:pt x="1057" y="475"/>
                      <a:pt x="1062" y="475"/>
                    </a:cubicBezTo>
                    <a:cubicBezTo>
                      <a:pt x="1064" y="475"/>
                      <a:pt x="1064" y="477"/>
                      <a:pt x="1061" y="479"/>
                    </a:cubicBezTo>
                    <a:lnTo>
                      <a:pt x="1061" y="479"/>
                    </a:lnTo>
                    <a:cubicBezTo>
                      <a:pt x="1080" y="471"/>
                      <a:pt x="1099" y="462"/>
                      <a:pt x="1117" y="454"/>
                    </a:cubicBezTo>
                    <a:close/>
                    <a:moveTo>
                      <a:pt x="284" y="535"/>
                    </a:moveTo>
                    <a:cubicBezTo>
                      <a:pt x="264" y="539"/>
                      <a:pt x="242" y="544"/>
                      <a:pt x="219" y="549"/>
                    </a:cubicBezTo>
                    <a:cubicBezTo>
                      <a:pt x="244" y="544"/>
                      <a:pt x="266" y="539"/>
                      <a:pt x="284" y="535"/>
                    </a:cubicBezTo>
                    <a:close/>
                    <a:moveTo>
                      <a:pt x="942" y="538"/>
                    </a:moveTo>
                    <a:lnTo>
                      <a:pt x="942" y="538"/>
                    </a:lnTo>
                    <a:cubicBezTo>
                      <a:pt x="939" y="542"/>
                      <a:pt x="935" y="545"/>
                      <a:pt x="931" y="549"/>
                    </a:cubicBezTo>
                    <a:lnTo>
                      <a:pt x="941" y="539"/>
                    </a:lnTo>
                    <a:lnTo>
                      <a:pt x="941" y="539"/>
                    </a:lnTo>
                    <a:cubicBezTo>
                      <a:pt x="941" y="539"/>
                      <a:pt x="942" y="539"/>
                      <a:pt x="942" y="538"/>
                    </a:cubicBezTo>
                    <a:close/>
                    <a:moveTo>
                      <a:pt x="807" y="766"/>
                    </a:moveTo>
                    <a:cubicBezTo>
                      <a:pt x="794" y="786"/>
                      <a:pt x="779" y="808"/>
                      <a:pt x="763" y="830"/>
                    </a:cubicBezTo>
                    <a:lnTo>
                      <a:pt x="763" y="830"/>
                    </a:lnTo>
                    <a:lnTo>
                      <a:pt x="767" y="822"/>
                    </a:lnTo>
                    <a:cubicBezTo>
                      <a:pt x="782" y="802"/>
                      <a:pt x="795" y="783"/>
                      <a:pt x="807" y="766"/>
                    </a:cubicBezTo>
                    <a:close/>
                    <a:moveTo>
                      <a:pt x="1369" y="1"/>
                    </a:moveTo>
                    <a:cubicBezTo>
                      <a:pt x="1327" y="22"/>
                      <a:pt x="1253" y="116"/>
                      <a:pt x="1162" y="245"/>
                    </a:cubicBezTo>
                    <a:lnTo>
                      <a:pt x="1162" y="245"/>
                    </a:lnTo>
                    <a:cubicBezTo>
                      <a:pt x="1172" y="241"/>
                      <a:pt x="1179" y="239"/>
                      <a:pt x="1180" y="239"/>
                    </a:cubicBezTo>
                    <a:lnTo>
                      <a:pt x="1180" y="239"/>
                    </a:lnTo>
                    <a:cubicBezTo>
                      <a:pt x="1182" y="239"/>
                      <a:pt x="1176" y="242"/>
                      <a:pt x="1159" y="249"/>
                    </a:cubicBezTo>
                    <a:lnTo>
                      <a:pt x="1159" y="249"/>
                    </a:lnTo>
                    <a:cubicBezTo>
                      <a:pt x="1160" y="247"/>
                      <a:pt x="1161" y="246"/>
                      <a:pt x="1162" y="245"/>
                    </a:cubicBezTo>
                    <a:lnTo>
                      <a:pt x="1162" y="245"/>
                    </a:lnTo>
                    <a:cubicBezTo>
                      <a:pt x="1150" y="250"/>
                      <a:pt x="1133" y="257"/>
                      <a:pt x="1113" y="266"/>
                    </a:cubicBezTo>
                    <a:lnTo>
                      <a:pt x="1113" y="266"/>
                    </a:lnTo>
                    <a:cubicBezTo>
                      <a:pt x="1133" y="259"/>
                      <a:pt x="1148" y="253"/>
                      <a:pt x="1159" y="249"/>
                    </a:cubicBezTo>
                    <a:lnTo>
                      <a:pt x="1159" y="249"/>
                    </a:lnTo>
                    <a:cubicBezTo>
                      <a:pt x="1150" y="261"/>
                      <a:pt x="1141" y="274"/>
                      <a:pt x="1132" y="287"/>
                    </a:cubicBezTo>
                    <a:lnTo>
                      <a:pt x="1132" y="287"/>
                    </a:lnTo>
                    <a:lnTo>
                      <a:pt x="1209" y="271"/>
                    </a:lnTo>
                    <a:lnTo>
                      <a:pt x="1168" y="312"/>
                    </a:lnTo>
                    <a:lnTo>
                      <a:pt x="1168" y="312"/>
                    </a:lnTo>
                    <a:cubicBezTo>
                      <a:pt x="1150" y="316"/>
                      <a:pt x="1130" y="321"/>
                      <a:pt x="1104" y="328"/>
                    </a:cubicBezTo>
                    <a:lnTo>
                      <a:pt x="1104" y="328"/>
                    </a:lnTo>
                    <a:cubicBezTo>
                      <a:pt x="1114" y="314"/>
                      <a:pt x="1123" y="300"/>
                      <a:pt x="1132" y="287"/>
                    </a:cubicBezTo>
                    <a:lnTo>
                      <a:pt x="1132" y="287"/>
                    </a:lnTo>
                    <a:lnTo>
                      <a:pt x="931" y="330"/>
                    </a:lnTo>
                    <a:cubicBezTo>
                      <a:pt x="996" y="308"/>
                      <a:pt x="1045" y="291"/>
                      <a:pt x="1083" y="277"/>
                    </a:cubicBezTo>
                    <a:lnTo>
                      <a:pt x="1083" y="277"/>
                    </a:lnTo>
                    <a:cubicBezTo>
                      <a:pt x="978" y="299"/>
                      <a:pt x="258" y="447"/>
                      <a:pt x="55" y="549"/>
                    </a:cubicBezTo>
                    <a:cubicBezTo>
                      <a:pt x="192" y="521"/>
                      <a:pt x="301" y="508"/>
                      <a:pt x="343" y="508"/>
                    </a:cubicBezTo>
                    <a:cubicBezTo>
                      <a:pt x="376" y="508"/>
                      <a:pt x="364" y="517"/>
                      <a:pt x="284" y="535"/>
                    </a:cubicBezTo>
                    <a:lnTo>
                      <a:pt x="284" y="535"/>
                    </a:lnTo>
                    <a:cubicBezTo>
                      <a:pt x="475" y="495"/>
                      <a:pt x="551" y="484"/>
                      <a:pt x="577" y="484"/>
                    </a:cubicBezTo>
                    <a:cubicBezTo>
                      <a:pt x="606" y="484"/>
                      <a:pt x="575" y="497"/>
                      <a:pt x="569" y="502"/>
                    </a:cubicBezTo>
                    <a:lnTo>
                      <a:pt x="569" y="502"/>
                    </a:lnTo>
                    <a:lnTo>
                      <a:pt x="165" y="603"/>
                    </a:lnTo>
                    <a:cubicBezTo>
                      <a:pt x="276" y="603"/>
                      <a:pt x="412" y="553"/>
                      <a:pt x="573" y="504"/>
                    </a:cubicBezTo>
                    <a:lnTo>
                      <a:pt x="573" y="504"/>
                    </a:lnTo>
                    <a:cubicBezTo>
                      <a:pt x="590" y="502"/>
                      <a:pt x="650" y="486"/>
                      <a:pt x="822" y="439"/>
                    </a:cubicBezTo>
                    <a:lnTo>
                      <a:pt x="822" y="439"/>
                    </a:lnTo>
                    <a:lnTo>
                      <a:pt x="627" y="488"/>
                    </a:lnTo>
                    <a:lnTo>
                      <a:pt x="627" y="488"/>
                    </a:lnTo>
                    <a:cubicBezTo>
                      <a:pt x="688" y="470"/>
                      <a:pt x="753" y="453"/>
                      <a:pt x="822" y="439"/>
                    </a:cubicBezTo>
                    <a:lnTo>
                      <a:pt x="822" y="439"/>
                    </a:lnTo>
                    <a:lnTo>
                      <a:pt x="822" y="439"/>
                    </a:lnTo>
                    <a:cubicBezTo>
                      <a:pt x="925" y="439"/>
                      <a:pt x="541" y="537"/>
                      <a:pt x="267" y="640"/>
                    </a:cubicBezTo>
                    <a:lnTo>
                      <a:pt x="267" y="640"/>
                    </a:lnTo>
                    <a:cubicBezTo>
                      <a:pt x="302" y="631"/>
                      <a:pt x="351" y="618"/>
                      <a:pt x="413" y="603"/>
                    </a:cubicBezTo>
                    <a:lnTo>
                      <a:pt x="413" y="603"/>
                    </a:lnTo>
                    <a:lnTo>
                      <a:pt x="248" y="647"/>
                    </a:lnTo>
                    <a:lnTo>
                      <a:pt x="248" y="647"/>
                    </a:lnTo>
                    <a:cubicBezTo>
                      <a:pt x="255" y="644"/>
                      <a:pt x="261" y="642"/>
                      <a:pt x="267" y="640"/>
                    </a:cubicBezTo>
                    <a:lnTo>
                      <a:pt x="267" y="640"/>
                    </a:lnTo>
                    <a:cubicBezTo>
                      <a:pt x="235" y="648"/>
                      <a:pt x="216" y="654"/>
                      <a:pt x="213" y="656"/>
                    </a:cubicBezTo>
                    <a:lnTo>
                      <a:pt x="213" y="656"/>
                    </a:lnTo>
                    <a:lnTo>
                      <a:pt x="248" y="647"/>
                    </a:lnTo>
                    <a:lnTo>
                      <a:pt x="248" y="647"/>
                    </a:lnTo>
                    <a:cubicBezTo>
                      <a:pt x="239" y="651"/>
                      <a:pt x="229" y="654"/>
                      <a:pt x="219" y="658"/>
                    </a:cubicBezTo>
                    <a:cubicBezTo>
                      <a:pt x="213" y="658"/>
                      <a:pt x="211" y="658"/>
                      <a:pt x="213" y="656"/>
                    </a:cubicBezTo>
                    <a:lnTo>
                      <a:pt x="213" y="656"/>
                    </a:lnTo>
                    <a:lnTo>
                      <a:pt x="0" y="713"/>
                    </a:lnTo>
                    <a:cubicBezTo>
                      <a:pt x="40" y="720"/>
                      <a:pt x="83" y="722"/>
                      <a:pt x="126" y="722"/>
                    </a:cubicBezTo>
                    <a:cubicBezTo>
                      <a:pt x="275" y="722"/>
                      <a:pt x="431" y="691"/>
                      <a:pt x="515" y="691"/>
                    </a:cubicBezTo>
                    <a:cubicBezTo>
                      <a:pt x="606" y="691"/>
                      <a:pt x="613" y="727"/>
                      <a:pt x="438" y="877"/>
                    </a:cubicBezTo>
                    <a:lnTo>
                      <a:pt x="837" y="579"/>
                    </a:lnTo>
                    <a:lnTo>
                      <a:pt x="837" y="579"/>
                    </a:lnTo>
                    <a:cubicBezTo>
                      <a:pt x="777" y="605"/>
                      <a:pt x="717" y="632"/>
                      <a:pt x="657" y="658"/>
                    </a:cubicBezTo>
                    <a:cubicBezTo>
                      <a:pt x="912" y="531"/>
                      <a:pt x="953" y="502"/>
                      <a:pt x="936" y="502"/>
                    </a:cubicBezTo>
                    <a:cubicBezTo>
                      <a:pt x="922" y="502"/>
                      <a:pt x="871" y="521"/>
                      <a:pt x="865" y="521"/>
                    </a:cubicBezTo>
                    <a:cubicBezTo>
                      <a:pt x="859" y="521"/>
                      <a:pt x="892" y="505"/>
                      <a:pt x="1024" y="447"/>
                    </a:cubicBezTo>
                    <a:lnTo>
                      <a:pt x="1024" y="447"/>
                    </a:lnTo>
                    <a:cubicBezTo>
                      <a:pt x="1017" y="456"/>
                      <a:pt x="1011" y="466"/>
                      <a:pt x="1005" y="475"/>
                    </a:cubicBezTo>
                    <a:lnTo>
                      <a:pt x="1005" y="475"/>
                    </a:lnTo>
                    <a:lnTo>
                      <a:pt x="955" y="525"/>
                    </a:lnTo>
                    <a:lnTo>
                      <a:pt x="955" y="525"/>
                    </a:lnTo>
                    <a:cubicBezTo>
                      <a:pt x="956" y="524"/>
                      <a:pt x="958" y="523"/>
                      <a:pt x="959" y="523"/>
                    </a:cubicBezTo>
                    <a:lnTo>
                      <a:pt x="959" y="523"/>
                    </a:lnTo>
                    <a:cubicBezTo>
                      <a:pt x="958" y="524"/>
                      <a:pt x="957" y="525"/>
                      <a:pt x="956" y="526"/>
                    </a:cubicBezTo>
                    <a:lnTo>
                      <a:pt x="956" y="526"/>
                    </a:lnTo>
                    <a:cubicBezTo>
                      <a:pt x="955" y="526"/>
                      <a:pt x="954" y="526"/>
                      <a:pt x="953" y="527"/>
                    </a:cubicBezTo>
                    <a:lnTo>
                      <a:pt x="953" y="527"/>
                    </a:lnTo>
                    <a:lnTo>
                      <a:pt x="955" y="525"/>
                    </a:lnTo>
                    <a:lnTo>
                      <a:pt x="955" y="525"/>
                    </a:lnTo>
                    <a:cubicBezTo>
                      <a:pt x="950" y="527"/>
                      <a:pt x="945" y="530"/>
                      <a:pt x="940" y="533"/>
                    </a:cubicBezTo>
                    <a:lnTo>
                      <a:pt x="940" y="533"/>
                    </a:lnTo>
                    <a:cubicBezTo>
                      <a:pt x="916" y="543"/>
                      <a:pt x="892" y="554"/>
                      <a:pt x="867" y="565"/>
                    </a:cubicBezTo>
                    <a:lnTo>
                      <a:pt x="867" y="565"/>
                    </a:lnTo>
                    <a:cubicBezTo>
                      <a:pt x="870" y="560"/>
                      <a:pt x="873" y="555"/>
                      <a:pt x="877" y="549"/>
                    </a:cubicBezTo>
                    <a:lnTo>
                      <a:pt x="877" y="549"/>
                    </a:lnTo>
                    <a:lnTo>
                      <a:pt x="837" y="579"/>
                    </a:lnTo>
                    <a:lnTo>
                      <a:pt x="837" y="579"/>
                    </a:lnTo>
                    <a:cubicBezTo>
                      <a:pt x="847" y="574"/>
                      <a:pt x="857" y="569"/>
                      <a:pt x="867" y="565"/>
                    </a:cubicBezTo>
                    <a:lnTo>
                      <a:pt x="867" y="565"/>
                    </a:lnTo>
                    <a:cubicBezTo>
                      <a:pt x="856" y="587"/>
                      <a:pt x="856" y="596"/>
                      <a:pt x="865" y="596"/>
                    </a:cubicBezTo>
                    <a:cubicBezTo>
                      <a:pt x="879" y="596"/>
                      <a:pt x="920" y="567"/>
                      <a:pt x="970" y="525"/>
                    </a:cubicBezTo>
                    <a:lnTo>
                      <a:pt x="970" y="525"/>
                    </a:lnTo>
                    <a:cubicBezTo>
                      <a:pt x="971" y="525"/>
                      <a:pt x="971" y="525"/>
                      <a:pt x="972" y="525"/>
                    </a:cubicBezTo>
                    <a:lnTo>
                      <a:pt x="972" y="525"/>
                    </a:lnTo>
                    <a:cubicBezTo>
                      <a:pt x="965" y="535"/>
                      <a:pt x="958" y="546"/>
                      <a:pt x="951" y="556"/>
                    </a:cubicBezTo>
                    <a:lnTo>
                      <a:pt x="951" y="556"/>
                    </a:lnTo>
                    <a:cubicBezTo>
                      <a:pt x="962" y="544"/>
                      <a:pt x="973" y="531"/>
                      <a:pt x="984" y="519"/>
                    </a:cubicBezTo>
                    <a:lnTo>
                      <a:pt x="984" y="519"/>
                    </a:lnTo>
                    <a:cubicBezTo>
                      <a:pt x="979" y="521"/>
                      <a:pt x="975" y="523"/>
                      <a:pt x="972" y="525"/>
                    </a:cubicBezTo>
                    <a:lnTo>
                      <a:pt x="972" y="525"/>
                    </a:lnTo>
                    <a:cubicBezTo>
                      <a:pt x="972" y="524"/>
                      <a:pt x="972" y="524"/>
                      <a:pt x="972" y="523"/>
                    </a:cubicBezTo>
                    <a:lnTo>
                      <a:pt x="972" y="523"/>
                    </a:lnTo>
                    <a:cubicBezTo>
                      <a:pt x="977" y="520"/>
                      <a:pt x="981" y="516"/>
                      <a:pt x="986" y="513"/>
                    </a:cubicBezTo>
                    <a:lnTo>
                      <a:pt x="986" y="513"/>
                    </a:lnTo>
                    <a:cubicBezTo>
                      <a:pt x="983" y="514"/>
                      <a:pt x="980" y="515"/>
                      <a:pt x="977" y="516"/>
                    </a:cubicBezTo>
                    <a:lnTo>
                      <a:pt x="977" y="516"/>
                    </a:lnTo>
                    <a:cubicBezTo>
                      <a:pt x="978" y="515"/>
                      <a:pt x="979" y="513"/>
                      <a:pt x="980" y="512"/>
                    </a:cubicBezTo>
                    <a:lnTo>
                      <a:pt x="980" y="512"/>
                    </a:lnTo>
                    <a:cubicBezTo>
                      <a:pt x="973" y="516"/>
                      <a:pt x="966" y="519"/>
                      <a:pt x="959" y="523"/>
                    </a:cubicBezTo>
                    <a:lnTo>
                      <a:pt x="959" y="523"/>
                    </a:lnTo>
                    <a:cubicBezTo>
                      <a:pt x="971" y="512"/>
                      <a:pt x="983" y="501"/>
                      <a:pt x="994" y="491"/>
                    </a:cubicBezTo>
                    <a:lnTo>
                      <a:pt x="994" y="491"/>
                    </a:lnTo>
                    <a:cubicBezTo>
                      <a:pt x="994" y="490"/>
                      <a:pt x="994" y="490"/>
                      <a:pt x="995" y="490"/>
                    </a:cubicBezTo>
                    <a:lnTo>
                      <a:pt x="995" y="490"/>
                    </a:lnTo>
                    <a:cubicBezTo>
                      <a:pt x="990" y="497"/>
                      <a:pt x="985" y="505"/>
                      <a:pt x="980" y="512"/>
                    </a:cubicBezTo>
                    <a:lnTo>
                      <a:pt x="980" y="512"/>
                    </a:lnTo>
                    <a:cubicBezTo>
                      <a:pt x="985" y="510"/>
                      <a:pt x="990" y="507"/>
                      <a:pt x="994" y="505"/>
                    </a:cubicBezTo>
                    <a:lnTo>
                      <a:pt x="994" y="505"/>
                    </a:lnTo>
                    <a:cubicBezTo>
                      <a:pt x="991" y="507"/>
                      <a:pt x="988" y="510"/>
                      <a:pt x="986" y="513"/>
                    </a:cubicBezTo>
                    <a:lnTo>
                      <a:pt x="986" y="513"/>
                    </a:lnTo>
                    <a:cubicBezTo>
                      <a:pt x="988" y="512"/>
                      <a:pt x="990" y="511"/>
                      <a:pt x="992" y="510"/>
                    </a:cubicBezTo>
                    <a:lnTo>
                      <a:pt x="992" y="510"/>
                    </a:lnTo>
                    <a:cubicBezTo>
                      <a:pt x="989" y="513"/>
                      <a:pt x="986" y="516"/>
                      <a:pt x="984" y="519"/>
                    </a:cubicBezTo>
                    <a:lnTo>
                      <a:pt x="984" y="519"/>
                    </a:lnTo>
                    <a:cubicBezTo>
                      <a:pt x="1003" y="510"/>
                      <a:pt x="1026" y="499"/>
                      <a:pt x="1053" y="486"/>
                    </a:cubicBezTo>
                    <a:lnTo>
                      <a:pt x="1053" y="486"/>
                    </a:lnTo>
                    <a:cubicBezTo>
                      <a:pt x="1050" y="488"/>
                      <a:pt x="1046" y="491"/>
                      <a:pt x="1041" y="494"/>
                    </a:cubicBezTo>
                    <a:lnTo>
                      <a:pt x="1142" y="443"/>
                    </a:lnTo>
                    <a:lnTo>
                      <a:pt x="1142" y="443"/>
                    </a:lnTo>
                    <a:cubicBezTo>
                      <a:pt x="1269" y="387"/>
                      <a:pt x="1391" y="334"/>
                      <a:pt x="1503" y="285"/>
                    </a:cubicBezTo>
                    <a:lnTo>
                      <a:pt x="1503" y="285"/>
                    </a:lnTo>
                    <a:cubicBezTo>
                      <a:pt x="1513" y="282"/>
                      <a:pt x="1523" y="278"/>
                      <a:pt x="1534" y="275"/>
                    </a:cubicBezTo>
                    <a:lnTo>
                      <a:pt x="1534" y="275"/>
                    </a:lnTo>
                    <a:cubicBezTo>
                      <a:pt x="1528" y="276"/>
                      <a:pt x="1522" y="278"/>
                      <a:pt x="1517" y="279"/>
                    </a:cubicBezTo>
                    <a:lnTo>
                      <a:pt x="1517" y="279"/>
                    </a:lnTo>
                    <a:cubicBezTo>
                      <a:pt x="1543" y="268"/>
                      <a:pt x="1569" y="256"/>
                      <a:pt x="1595" y="246"/>
                    </a:cubicBezTo>
                    <a:lnTo>
                      <a:pt x="1595" y="246"/>
                    </a:lnTo>
                    <a:cubicBezTo>
                      <a:pt x="1559" y="254"/>
                      <a:pt x="1533" y="260"/>
                      <a:pt x="1517" y="263"/>
                    </a:cubicBezTo>
                    <a:lnTo>
                      <a:pt x="1517" y="263"/>
                    </a:lnTo>
                    <a:cubicBezTo>
                      <a:pt x="1571" y="242"/>
                      <a:pt x="1626" y="220"/>
                      <a:pt x="1695" y="194"/>
                    </a:cubicBezTo>
                    <a:lnTo>
                      <a:pt x="1695" y="194"/>
                    </a:lnTo>
                    <a:cubicBezTo>
                      <a:pt x="1688" y="195"/>
                      <a:pt x="1682" y="196"/>
                      <a:pt x="1677" y="197"/>
                    </a:cubicBezTo>
                    <a:lnTo>
                      <a:pt x="1677" y="197"/>
                    </a:lnTo>
                    <a:cubicBezTo>
                      <a:pt x="1707" y="186"/>
                      <a:pt x="1734" y="175"/>
                      <a:pt x="1753" y="165"/>
                    </a:cubicBezTo>
                    <a:lnTo>
                      <a:pt x="1753" y="165"/>
                    </a:lnTo>
                    <a:lnTo>
                      <a:pt x="1652" y="202"/>
                    </a:lnTo>
                    <a:lnTo>
                      <a:pt x="1652" y="202"/>
                    </a:lnTo>
                    <a:cubicBezTo>
                      <a:pt x="1660" y="200"/>
                      <a:pt x="1668" y="199"/>
                      <a:pt x="1677" y="197"/>
                    </a:cubicBezTo>
                    <a:lnTo>
                      <a:pt x="1677" y="197"/>
                    </a:lnTo>
                    <a:cubicBezTo>
                      <a:pt x="1588" y="231"/>
                      <a:pt x="1477" y="267"/>
                      <a:pt x="1495" y="267"/>
                    </a:cubicBezTo>
                    <a:cubicBezTo>
                      <a:pt x="1498" y="267"/>
                      <a:pt x="1505" y="266"/>
                      <a:pt x="1517" y="263"/>
                    </a:cubicBezTo>
                    <a:lnTo>
                      <a:pt x="1517" y="263"/>
                    </a:lnTo>
                    <a:cubicBezTo>
                      <a:pt x="1502" y="270"/>
                      <a:pt x="1486" y="276"/>
                      <a:pt x="1471" y="282"/>
                    </a:cubicBezTo>
                    <a:lnTo>
                      <a:pt x="1471" y="282"/>
                    </a:lnTo>
                    <a:cubicBezTo>
                      <a:pt x="1474" y="280"/>
                      <a:pt x="1476" y="277"/>
                      <a:pt x="1479" y="275"/>
                    </a:cubicBezTo>
                    <a:lnTo>
                      <a:pt x="1479" y="275"/>
                    </a:lnTo>
                    <a:cubicBezTo>
                      <a:pt x="1463" y="283"/>
                      <a:pt x="1447" y="291"/>
                      <a:pt x="1431" y="299"/>
                    </a:cubicBezTo>
                    <a:lnTo>
                      <a:pt x="1431" y="299"/>
                    </a:lnTo>
                    <a:cubicBezTo>
                      <a:pt x="1427" y="300"/>
                      <a:pt x="1423" y="302"/>
                      <a:pt x="1418" y="304"/>
                    </a:cubicBezTo>
                    <a:lnTo>
                      <a:pt x="1418" y="304"/>
                    </a:lnTo>
                    <a:cubicBezTo>
                      <a:pt x="1381" y="314"/>
                      <a:pt x="1299" y="339"/>
                      <a:pt x="1150" y="384"/>
                    </a:cubicBezTo>
                    <a:cubicBezTo>
                      <a:pt x="1158" y="384"/>
                      <a:pt x="1163" y="385"/>
                      <a:pt x="1165" y="387"/>
                    </a:cubicBezTo>
                    <a:lnTo>
                      <a:pt x="1165" y="387"/>
                    </a:lnTo>
                    <a:cubicBezTo>
                      <a:pt x="1208" y="377"/>
                      <a:pt x="1302" y="347"/>
                      <a:pt x="1368" y="325"/>
                    </a:cubicBezTo>
                    <a:lnTo>
                      <a:pt x="1368" y="325"/>
                    </a:lnTo>
                    <a:cubicBezTo>
                      <a:pt x="1299" y="355"/>
                      <a:pt x="1219" y="391"/>
                      <a:pt x="1109" y="439"/>
                    </a:cubicBezTo>
                    <a:lnTo>
                      <a:pt x="1096" y="439"/>
                    </a:lnTo>
                    <a:lnTo>
                      <a:pt x="1112" y="422"/>
                    </a:lnTo>
                    <a:lnTo>
                      <a:pt x="1112" y="422"/>
                    </a:lnTo>
                    <a:cubicBezTo>
                      <a:pt x="1100" y="427"/>
                      <a:pt x="1087" y="431"/>
                      <a:pt x="1074" y="434"/>
                    </a:cubicBezTo>
                    <a:lnTo>
                      <a:pt x="1074" y="434"/>
                    </a:lnTo>
                    <a:cubicBezTo>
                      <a:pt x="1112" y="401"/>
                      <a:pt x="1148" y="366"/>
                      <a:pt x="1178" y="337"/>
                    </a:cubicBezTo>
                    <a:lnTo>
                      <a:pt x="1178" y="337"/>
                    </a:lnTo>
                    <a:cubicBezTo>
                      <a:pt x="1184" y="336"/>
                      <a:pt x="1189" y="334"/>
                      <a:pt x="1193" y="333"/>
                    </a:cubicBezTo>
                    <a:lnTo>
                      <a:pt x="1193" y="333"/>
                    </a:lnTo>
                    <a:cubicBezTo>
                      <a:pt x="1188" y="334"/>
                      <a:pt x="1184" y="335"/>
                      <a:pt x="1179" y="337"/>
                    </a:cubicBezTo>
                    <a:lnTo>
                      <a:pt x="1179" y="337"/>
                    </a:lnTo>
                    <a:cubicBezTo>
                      <a:pt x="1181" y="334"/>
                      <a:pt x="1184" y="331"/>
                      <a:pt x="1187" y="329"/>
                    </a:cubicBezTo>
                    <a:lnTo>
                      <a:pt x="1187" y="329"/>
                    </a:lnTo>
                    <a:cubicBezTo>
                      <a:pt x="1181" y="330"/>
                      <a:pt x="1174" y="331"/>
                      <a:pt x="1167" y="332"/>
                    </a:cubicBezTo>
                    <a:lnTo>
                      <a:pt x="1167" y="332"/>
                    </a:lnTo>
                    <a:cubicBezTo>
                      <a:pt x="1178" y="322"/>
                      <a:pt x="1188" y="313"/>
                      <a:pt x="1196" y="306"/>
                    </a:cubicBezTo>
                    <a:lnTo>
                      <a:pt x="1196" y="306"/>
                    </a:lnTo>
                    <a:cubicBezTo>
                      <a:pt x="1188" y="307"/>
                      <a:pt x="1181" y="309"/>
                      <a:pt x="1172" y="311"/>
                    </a:cubicBezTo>
                    <a:lnTo>
                      <a:pt x="1172" y="311"/>
                    </a:lnTo>
                    <a:cubicBezTo>
                      <a:pt x="1186" y="297"/>
                      <a:pt x="1198" y="283"/>
                      <a:pt x="1210" y="271"/>
                    </a:cubicBezTo>
                    <a:lnTo>
                      <a:pt x="1210" y="271"/>
                    </a:lnTo>
                    <a:lnTo>
                      <a:pt x="1247" y="263"/>
                    </a:lnTo>
                    <a:lnTo>
                      <a:pt x="1247" y="263"/>
                    </a:lnTo>
                    <a:cubicBezTo>
                      <a:pt x="1240" y="268"/>
                      <a:pt x="1224" y="281"/>
                      <a:pt x="1196" y="306"/>
                    </a:cubicBezTo>
                    <a:lnTo>
                      <a:pt x="1196" y="306"/>
                    </a:lnTo>
                    <a:cubicBezTo>
                      <a:pt x="1202" y="304"/>
                      <a:pt x="1208" y="303"/>
                      <a:pt x="1214" y="302"/>
                    </a:cubicBezTo>
                    <a:lnTo>
                      <a:pt x="1214" y="302"/>
                    </a:lnTo>
                    <a:cubicBezTo>
                      <a:pt x="1206" y="310"/>
                      <a:pt x="1197" y="319"/>
                      <a:pt x="1187" y="329"/>
                    </a:cubicBezTo>
                    <a:lnTo>
                      <a:pt x="1187" y="329"/>
                    </a:lnTo>
                    <a:cubicBezTo>
                      <a:pt x="1195" y="328"/>
                      <a:pt x="1200" y="327"/>
                      <a:pt x="1203" y="327"/>
                    </a:cubicBezTo>
                    <a:cubicBezTo>
                      <a:pt x="1208" y="327"/>
                      <a:pt x="1205" y="329"/>
                      <a:pt x="1193" y="333"/>
                    </a:cubicBezTo>
                    <a:lnTo>
                      <a:pt x="1193" y="333"/>
                    </a:lnTo>
                    <a:cubicBezTo>
                      <a:pt x="1197" y="332"/>
                      <a:pt x="1201" y="331"/>
                      <a:pt x="1205" y="329"/>
                    </a:cubicBezTo>
                    <a:lnTo>
                      <a:pt x="1205" y="329"/>
                    </a:lnTo>
                    <a:cubicBezTo>
                      <a:pt x="1205" y="330"/>
                      <a:pt x="1205" y="330"/>
                      <a:pt x="1205" y="330"/>
                    </a:cubicBezTo>
                    <a:lnTo>
                      <a:pt x="1150" y="384"/>
                    </a:lnTo>
                    <a:lnTo>
                      <a:pt x="1652" y="202"/>
                    </a:lnTo>
                    <a:lnTo>
                      <a:pt x="1652" y="202"/>
                    </a:lnTo>
                    <a:cubicBezTo>
                      <a:pt x="1612" y="210"/>
                      <a:pt x="1580" y="218"/>
                      <a:pt x="1546" y="228"/>
                    </a:cubicBezTo>
                    <a:lnTo>
                      <a:pt x="1546" y="228"/>
                    </a:lnTo>
                    <a:cubicBezTo>
                      <a:pt x="1375" y="262"/>
                      <a:pt x="1309" y="271"/>
                      <a:pt x="1288" y="271"/>
                    </a:cubicBezTo>
                    <a:cubicBezTo>
                      <a:pt x="1285" y="271"/>
                      <a:pt x="1283" y="271"/>
                      <a:pt x="1281" y="270"/>
                    </a:cubicBezTo>
                    <a:lnTo>
                      <a:pt x="1281" y="270"/>
                    </a:lnTo>
                    <a:cubicBezTo>
                      <a:pt x="1576" y="211"/>
                      <a:pt x="1565" y="203"/>
                      <a:pt x="1613" y="186"/>
                    </a:cubicBezTo>
                    <a:lnTo>
                      <a:pt x="1613" y="186"/>
                    </a:lnTo>
                    <a:lnTo>
                      <a:pt x="1274" y="257"/>
                    </a:lnTo>
                    <a:lnTo>
                      <a:pt x="1274" y="257"/>
                    </a:lnTo>
                    <a:cubicBezTo>
                      <a:pt x="1319" y="204"/>
                      <a:pt x="1330" y="160"/>
                      <a:pt x="1369" y="1"/>
                    </a:cubicBezTo>
                    <a:close/>
                    <a:moveTo>
                      <a:pt x="951" y="556"/>
                    </a:moveTo>
                    <a:cubicBezTo>
                      <a:pt x="792" y="736"/>
                      <a:pt x="616" y="942"/>
                      <a:pt x="493" y="1096"/>
                    </a:cubicBezTo>
                    <a:cubicBezTo>
                      <a:pt x="523" y="1066"/>
                      <a:pt x="537" y="1057"/>
                      <a:pt x="544" y="1057"/>
                    </a:cubicBezTo>
                    <a:cubicBezTo>
                      <a:pt x="556" y="1057"/>
                      <a:pt x="551" y="1081"/>
                      <a:pt x="574" y="1081"/>
                    </a:cubicBezTo>
                    <a:cubicBezTo>
                      <a:pt x="588" y="1081"/>
                      <a:pt x="612" y="1072"/>
                      <a:pt x="657" y="1042"/>
                    </a:cubicBezTo>
                    <a:lnTo>
                      <a:pt x="754" y="849"/>
                    </a:lnTo>
                    <a:lnTo>
                      <a:pt x="754" y="849"/>
                    </a:lnTo>
                    <a:cubicBezTo>
                      <a:pt x="790" y="796"/>
                      <a:pt x="826" y="742"/>
                      <a:pt x="862" y="688"/>
                    </a:cubicBezTo>
                    <a:lnTo>
                      <a:pt x="862" y="688"/>
                    </a:lnTo>
                    <a:cubicBezTo>
                      <a:pt x="896" y="640"/>
                      <a:pt x="911" y="619"/>
                      <a:pt x="910" y="619"/>
                    </a:cubicBezTo>
                    <a:lnTo>
                      <a:pt x="910" y="619"/>
                    </a:lnTo>
                    <a:cubicBezTo>
                      <a:pt x="910" y="619"/>
                      <a:pt x="901" y="633"/>
                      <a:pt x="884" y="656"/>
                    </a:cubicBezTo>
                    <a:lnTo>
                      <a:pt x="884" y="656"/>
                    </a:lnTo>
                    <a:cubicBezTo>
                      <a:pt x="906" y="623"/>
                      <a:pt x="929" y="589"/>
                      <a:pt x="951" y="556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0" name="Google Shape;4850;p32"/>
              <p:cNvSpPr/>
              <p:nvPr/>
            </p:nvSpPr>
            <p:spPr>
              <a:xfrm>
                <a:off x="7374061" y="3115562"/>
                <a:ext cx="1369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10" extrusionOk="0">
                    <a:moveTo>
                      <a:pt x="1" y="110"/>
                    </a:move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1" name="Google Shape;4851;p32"/>
              <p:cNvSpPr/>
              <p:nvPr/>
            </p:nvSpPr>
            <p:spPr>
              <a:xfrm>
                <a:off x="7380801" y="3105608"/>
                <a:ext cx="2036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" extrusionOk="0">
                    <a:moveTo>
                      <a:pt x="165" y="1"/>
                    </a:moveTo>
                    <a:lnTo>
                      <a:pt x="165" y="1"/>
                    </a:lnTo>
                    <a:cubicBezTo>
                      <a:pt x="0" y="1"/>
                      <a:pt x="110" y="1"/>
                      <a:pt x="165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2" name="Google Shape;4852;p32"/>
              <p:cNvSpPr/>
              <p:nvPr/>
            </p:nvSpPr>
            <p:spPr>
              <a:xfrm>
                <a:off x="7377431" y="3114230"/>
                <a:ext cx="12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" h="56" extrusionOk="0">
                    <a:moveTo>
                      <a:pt x="0" y="56"/>
                    </a:moveTo>
                    <a:lnTo>
                      <a:pt x="0" y="1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3" name="Google Shape;4853;p32"/>
              <p:cNvSpPr/>
              <p:nvPr/>
            </p:nvSpPr>
            <p:spPr>
              <a:xfrm>
                <a:off x="7384171" y="3100971"/>
                <a:ext cx="2036" cy="26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20" extrusionOk="0">
                    <a:moveTo>
                      <a:pt x="110" y="0"/>
                    </a:moveTo>
                    <a:lnTo>
                      <a:pt x="0" y="219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4" name="Google Shape;4854;p32"/>
              <p:cNvSpPr/>
              <p:nvPr/>
            </p:nvSpPr>
            <p:spPr>
              <a:xfrm>
                <a:off x="7387541" y="3102291"/>
                <a:ext cx="3380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274" h="111" extrusionOk="0">
                    <a:moveTo>
                      <a:pt x="274" y="1"/>
                    </a:move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5" name="Google Shape;4855;p32"/>
              <p:cNvSpPr/>
              <p:nvPr/>
            </p:nvSpPr>
            <p:spPr>
              <a:xfrm>
                <a:off x="7391576" y="3099639"/>
                <a:ext cx="69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1" extrusionOk="0">
                    <a:moveTo>
                      <a:pt x="55" y="1"/>
                    </a:moveTo>
                    <a:lnTo>
                      <a:pt x="1" y="1"/>
                    </a:lnTo>
                    <a:cubicBezTo>
                      <a:pt x="55" y="1"/>
                      <a:pt x="55" y="1"/>
                      <a:pt x="55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6" name="Google Shape;4856;p32"/>
              <p:cNvSpPr/>
              <p:nvPr/>
            </p:nvSpPr>
            <p:spPr>
              <a:xfrm>
                <a:off x="7370949" y="3085048"/>
                <a:ext cx="24206" cy="28629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2339" extrusionOk="0">
                    <a:moveTo>
                      <a:pt x="144" y="494"/>
                    </a:moveTo>
                    <a:lnTo>
                      <a:pt x="144" y="494"/>
                    </a:lnTo>
                    <a:cubicBezTo>
                      <a:pt x="171" y="543"/>
                      <a:pt x="194" y="583"/>
                      <a:pt x="214" y="615"/>
                    </a:cubicBezTo>
                    <a:lnTo>
                      <a:pt x="214" y="615"/>
                    </a:lnTo>
                    <a:cubicBezTo>
                      <a:pt x="193" y="579"/>
                      <a:pt x="170" y="539"/>
                      <a:pt x="144" y="494"/>
                    </a:cubicBezTo>
                    <a:close/>
                    <a:moveTo>
                      <a:pt x="363" y="658"/>
                    </a:moveTo>
                    <a:cubicBezTo>
                      <a:pt x="367" y="666"/>
                      <a:pt x="370" y="673"/>
                      <a:pt x="373" y="680"/>
                    </a:cubicBezTo>
                    <a:lnTo>
                      <a:pt x="373" y="680"/>
                    </a:lnTo>
                    <a:cubicBezTo>
                      <a:pt x="371" y="674"/>
                      <a:pt x="367" y="667"/>
                      <a:pt x="363" y="658"/>
                    </a:cubicBezTo>
                    <a:close/>
                    <a:moveTo>
                      <a:pt x="637" y="384"/>
                    </a:moveTo>
                    <a:cubicBezTo>
                      <a:pt x="661" y="493"/>
                      <a:pt x="683" y="599"/>
                      <a:pt x="702" y="700"/>
                    </a:cubicBezTo>
                    <a:lnTo>
                      <a:pt x="702" y="700"/>
                    </a:lnTo>
                    <a:cubicBezTo>
                      <a:pt x="701" y="680"/>
                      <a:pt x="697" y="649"/>
                      <a:pt x="692" y="603"/>
                    </a:cubicBezTo>
                    <a:lnTo>
                      <a:pt x="637" y="384"/>
                    </a:lnTo>
                    <a:close/>
                    <a:moveTo>
                      <a:pt x="1842" y="1042"/>
                    </a:moveTo>
                    <a:cubicBezTo>
                      <a:pt x="1829" y="1046"/>
                      <a:pt x="1816" y="1051"/>
                      <a:pt x="1803" y="1056"/>
                    </a:cubicBezTo>
                    <a:lnTo>
                      <a:pt x="1803" y="1056"/>
                    </a:lnTo>
                    <a:cubicBezTo>
                      <a:pt x="1871" y="1042"/>
                      <a:pt x="1912" y="1042"/>
                      <a:pt x="1842" y="1042"/>
                    </a:cubicBezTo>
                    <a:close/>
                    <a:moveTo>
                      <a:pt x="1543" y="1023"/>
                    </a:moveTo>
                    <a:cubicBezTo>
                      <a:pt x="1542" y="1023"/>
                      <a:pt x="1535" y="1050"/>
                      <a:pt x="1515" y="1123"/>
                    </a:cubicBezTo>
                    <a:lnTo>
                      <a:pt x="1515" y="1123"/>
                    </a:lnTo>
                    <a:lnTo>
                      <a:pt x="1520" y="1122"/>
                    </a:lnTo>
                    <a:lnTo>
                      <a:pt x="1520" y="1122"/>
                    </a:lnTo>
                    <a:cubicBezTo>
                      <a:pt x="1519" y="1126"/>
                      <a:pt x="1518" y="1130"/>
                      <a:pt x="1517" y="1134"/>
                    </a:cubicBezTo>
                    <a:lnTo>
                      <a:pt x="1517" y="1134"/>
                    </a:lnTo>
                    <a:cubicBezTo>
                      <a:pt x="1549" y="1123"/>
                      <a:pt x="1584" y="1110"/>
                      <a:pt x="1623" y="1096"/>
                    </a:cubicBezTo>
                    <a:lnTo>
                      <a:pt x="1623" y="1096"/>
                    </a:lnTo>
                    <a:lnTo>
                      <a:pt x="1520" y="1122"/>
                    </a:lnTo>
                    <a:lnTo>
                      <a:pt x="1520" y="1122"/>
                    </a:lnTo>
                    <a:cubicBezTo>
                      <a:pt x="1532" y="1071"/>
                      <a:pt x="1544" y="1023"/>
                      <a:pt x="1543" y="1023"/>
                    </a:cubicBezTo>
                    <a:close/>
                    <a:moveTo>
                      <a:pt x="1897" y="1151"/>
                    </a:moveTo>
                    <a:cubicBezTo>
                      <a:pt x="1892" y="1151"/>
                      <a:pt x="1888" y="1151"/>
                      <a:pt x="1883" y="1151"/>
                    </a:cubicBezTo>
                    <a:lnTo>
                      <a:pt x="1883" y="1151"/>
                    </a:lnTo>
                    <a:cubicBezTo>
                      <a:pt x="1879" y="1153"/>
                      <a:pt x="1875" y="1155"/>
                      <a:pt x="1870" y="1157"/>
                    </a:cubicBezTo>
                    <a:lnTo>
                      <a:pt x="1870" y="1157"/>
                    </a:lnTo>
                    <a:cubicBezTo>
                      <a:pt x="1887" y="1153"/>
                      <a:pt x="1897" y="1151"/>
                      <a:pt x="1897" y="1151"/>
                    </a:cubicBezTo>
                    <a:close/>
                    <a:moveTo>
                      <a:pt x="1803" y="1056"/>
                    </a:moveTo>
                    <a:cubicBezTo>
                      <a:pt x="1765" y="1064"/>
                      <a:pt x="1718" y="1076"/>
                      <a:pt x="1678" y="1096"/>
                    </a:cubicBezTo>
                    <a:lnTo>
                      <a:pt x="1513" y="1151"/>
                    </a:lnTo>
                    <a:cubicBezTo>
                      <a:pt x="1512" y="1154"/>
                      <a:pt x="1512" y="1158"/>
                      <a:pt x="1511" y="1161"/>
                    </a:cubicBezTo>
                    <a:lnTo>
                      <a:pt x="1511" y="1161"/>
                    </a:lnTo>
                    <a:cubicBezTo>
                      <a:pt x="1555" y="1145"/>
                      <a:pt x="1632" y="1118"/>
                      <a:pt x="1803" y="1056"/>
                    </a:cubicBezTo>
                    <a:close/>
                    <a:moveTo>
                      <a:pt x="1515" y="1123"/>
                    </a:moveTo>
                    <a:lnTo>
                      <a:pt x="1407" y="1150"/>
                    </a:lnTo>
                    <a:lnTo>
                      <a:pt x="1407" y="1150"/>
                    </a:lnTo>
                    <a:cubicBezTo>
                      <a:pt x="1408" y="1144"/>
                      <a:pt x="1408" y="1141"/>
                      <a:pt x="1408" y="1141"/>
                    </a:cubicBezTo>
                    <a:lnTo>
                      <a:pt x="1408" y="1141"/>
                    </a:lnTo>
                    <a:cubicBezTo>
                      <a:pt x="1407" y="1141"/>
                      <a:pt x="1406" y="1144"/>
                      <a:pt x="1404" y="1151"/>
                    </a:cubicBezTo>
                    <a:lnTo>
                      <a:pt x="1407" y="1150"/>
                    </a:lnTo>
                    <a:lnTo>
                      <a:pt x="1407" y="1150"/>
                    </a:lnTo>
                    <a:cubicBezTo>
                      <a:pt x="1406" y="1156"/>
                      <a:pt x="1404" y="1164"/>
                      <a:pt x="1402" y="1174"/>
                    </a:cubicBezTo>
                    <a:lnTo>
                      <a:pt x="1402" y="1174"/>
                    </a:lnTo>
                    <a:cubicBezTo>
                      <a:pt x="1433" y="1164"/>
                      <a:pt x="1469" y="1151"/>
                      <a:pt x="1512" y="1136"/>
                    </a:cubicBezTo>
                    <a:lnTo>
                      <a:pt x="1512" y="1136"/>
                    </a:lnTo>
                    <a:cubicBezTo>
                      <a:pt x="1510" y="1144"/>
                      <a:pt x="1507" y="1153"/>
                      <a:pt x="1505" y="1163"/>
                    </a:cubicBezTo>
                    <a:lnTo>
                      <a:pt x="1505" y="1163"/>
                    </a:lnTo>
                    <a:cubicBezTo>
                      <a:pt x="1507" y="1162"/>
                      <a:pt x="1509" y="1161"/>
                      <a:pt x="1510" y="1161"/>
                    </a:cubicBezTo>
                    <a:lnTo>
                      <a:pt x="1510" y="1161"/>
                    </a:lnTo>
                    <a:cubicBezTo>
                      <a:pt x="1504" y="1187"/>
                      <a:pt x="1498" y="1210"/>
                      <a:pt x="1495" y="1223"/>
                    </a:cubicBezTo>
                    <a:lnTo>
                      <a:pt x="1495" y="1223"/>
                    </a:lnTo>
                    <a:cubicBezTo>
                      <a:pt x="1495" y="1223"/>
                      <a:pt x="1495" y="1223"/>
                      <a:pt x="1495" y="1223"/>
                    </a:cubicBezTo>
                    <a:lnTo>
                      <a:pt x="1495" y="1223"/>
                    </a:lnTo>
                    <a:cubicBezTo>
                      <a:pt x="1498" y="1212"/>
                      <a:pt x="1503" y="1192"/>
                      <a:pt x="1511" y="1161"/>
                    </a:cubicBezTo>
                    <a:lnTo>
                      <a:pt x="1511" y="1161"/>
                    </a:lnTo>
                    <a:cubicBezTo>
                      <a:pt x="1511" y="1161"/>
                      <a:pt x="1511" y="1161"/>
                      <a:pt x="1510" y="1161"/>
                    </a:cubicBezTo>
                    <a:lnTo>
                      <a:pt x="1510" y="1161"/>
                    </a:lnTo>
                    <a:cubicBezTo>
                      <a:pt x="1513" y="1152"/>
                      <a:pt x="1515" y="1143"/>
                      <a:pt x="1517" y="1134"/>
                    </a:cubicBezTo>
                    <a:lnTo>
                      <a:pt x="1517" y="1134"/>
                    </a:lnTo>
                    <a:cubicBezTo>
                      <a:pt x="1515" y="1135"/>
                      <a:pt x="1514" y="1135"/>
                      <a:pt x="1512" y="1136"/>
                    </a:cubicBezTo>
                    <a:lnTo>
                      <a:pt x="1512" y="1136"/>
                    </a:lnTo>
                    <a:cubicBezTo>
                      <a:pt x="1513" y="1131"/>
                      <a:pt x="1514" y="1127"/>
                      <a:pt x="1515" y="1123"/>
                    </a:cubicBezTo>
                    <a:close/>
                    <a:moveTo>
                      <a:pt x="35" y="877"/>
                    </a:moveTo>
                    <a:cubicBezTo>
                      <a:pt x="187" y="1049"/>
                      <a:pt x="306" y="1180"/>
                      <a:pt x="402" y="1284"/>
                    </a:cubicBezTo>
                    <a:lnTo>
                      <a:pt x="402" y="1284"/>
                    </a:lnTo>
                    <a:cubicBezTo>
                      <a:pt x="370" y="1239"/>
                      <a:pt x="331" y="1207"/>
                      <a:pt x="35" y="877"/>
                    </a:cubicBezTo>
                    <a:close/>
                    <a:moveTo>
                      <a:pt x="1187" y="1283"/>
                    </a:moveTo>
                    <a:cubicBezTo>
                      <a:pt x="1188" y="1283"/>
                      <a:pt x="1159" y="1291"/>
                      <a:pt x="1075" y="1315"/>
                    </a:cubicBezTo>
                    <a:cubicBezTo>
                      <a:pt x="1080" y="1314"/>
                      <a:pt x="1084" y="1312"/>
                      <a:pt x="1089" y="1310"/>
                    </a:cubicBezTo>
                    <a:lnTo>
                      <a:pt x="1089" y="1310"/>
                    </a:lnTo>
                    <a:cubicBezTo>
                      <a:pt x="1133" y="1298"/>
                      <a:pt x="1187" y="1283"/>
                      <a:pt x="1187" y="1283"/>
                    </a:cubicBezTo>
                    <a:close/>
                    <a:moveTo>
                      <a:pt x="1908" y="1292"/>
                    </a:moveTo>
                    <a:cubicBezTo>
                      <a:pt x="1906" y="1292"/>
                      <a:pt x="1874" y="1302"/>
                      <a:pt x="1832" y="1315"/>
                    </a:cubicBezTo>
                    <a:lnTo>
                      <a:pt x="1842" y="1315"/>
                    </a:lnTo>
                    <a:cubicBezTo>
                      <a:pt x="1891" y="1299"/>
                      <a:pt x="1910" y="1292"/>
                      <a:pt x="1908" y="1292"/>
                    </a:cubicBezTo>
                    <a:close/>
                    <a:moveTo>
                      <a:pt x="1397" y="1200"/>
                    </a:moveTo>
                    <a:lnTo>
                      <a:pt x="1397" y="1200"/>
                    </a:lnTo>
                    <a:cubicBezTo>
                      <a:pt x="1393" y="1218"/>
                      <a:pt x="1388" y="1241"/>
                      <a:pt x="1382" y="1266"/>
                    </a:cubicBezTo>
                    <a:lnTo>
                      <a:pt x="1382" y="1266"/>
                    </a:lnTo>
                    <a:cubicBezTo>
                      <a:pt x="1415" y="1258"/>
                      <a:pt x="1449" y="1249"/>
                      <a:pt x="1486" y="1236"/>
                    </a:cubicBezTo>
                    <a:lnTo>
                      <a:pt x="1486" y="1236"/>
                    </a:lnTo>
                    <a:cubicBezTo>
                      <a:pt x="1482" y="1249"/>
                      <a:pt x="1479" y="1263"/>
                      <a:pt x="1475" y="1278"/>
                    </a:cubicBezTo>
                    <a:lnTo>
                      <a:pt x="1475" y="1278"/>
                    </a:lnTo>
                    <a:cubicBezTo>
                      <a:pt x="1455" y="1282"/>
                      <a:pt x="1424" y="1291"/>
                      <a:pt x="1372" y="1308"/>
                    </a:cubicBezTo>
                    <a:lnTo>
                      <a:pt x="1372" y="1308"/>
                    </a:lnTo>
                    <a:cubicBezTo>
                      <a:pt x="1375" y="1293"/>
                      <a:pt x="1379" y="1279"/>
                      <a:pt x="1382" y="1266"/>
                    </a:cubicBezTo>
                    <a:lnTo>
                      <a:pt x="1382" y="1266"/>
                    </a:lnTo>
                    <a:cubicBezTo>
                      <a:pt x="1302" y="1286"/>
                      <a:pt x="1222" y="1299"/>
                      <a:pt x="1100" y="1328"/>
                    </a:cubicBezTo>
                    <a:lnTo>
                      <a:pt x="1100" y="1328"/>
                    </a:lnTo>
                    <a:cubicBezTo>
                      <a:pt x="1214" y="1290"/>
                      <a:pt x="1286" y="1261"/>
                      <a:pt x="1239" y="1261"/>
                    </a:cubicBezTo>
                    <a:cubicBezTo>
                      <a:pt x="1209" y="1270"/>
                      <a:pt x="1183" y="1278"/>
                      <a:pt x="1160" y="1284"/>
                    </a:cubicBezTo>
                    <a:lnTo>
                      <a:pt x="1160" y="1284"/>
                    </a:lnTo>
                    <a:cubicBezTo>
                      <a:pt x="1289" y="1238"/>
                      <a:pt x="1356" y="1214"/>
                      <a:pt x="1397" y="1200"/>
                    </a:cubicBezTo>
                    <a:close/>
                    <a:moveTo>
                      <a:pt x="1897" y="1315"/>
                    </a:moveTo>
                    <a:cubicBezTo>
                      <a:pt x="1816" y="1331"/>
                      <a:pt x="1764" y="1348"/>
                      <a:pt x="1725" y="1364"/>
                    </a:cubicBezTo>
                    <a:lnTo>
                      <a:pt x="1725" y="1364"/>
                    </a:lnTo>
                    <a:cubicBezTo>
                      <a:pt x="1768" y="1352"/>
                      <a:pt x="1824" y="1336"/>
                      <a:pt x="1897" y="1315"/>
                    </a:cubicBezTo>
                    <a:close/>
                    <a:moveTo>
                      <a:pt x="826" y="1334"/>
                    </a:moveTo>
                    <a:lnTo>
                      <a:pt x="826" y="1334"/>
                    </a:lnTo>
                    <a:cubicBezTo>
                      <a:pt x="829" y="1347"/>
                      <a:pt x="833" y="1360"/>
                      <a:pt x="836" y="1371"/>
                    </a:cubicBezTo>
                    <a:lnTo>
                      <a:pt x="836" y="1371"/>
                    </a:lnTo>
                    <a:cubicBezTo>
                      <a:pt x="839" y="1370"/>
                      <a:pt x="842" y="1369"/>
                      <a:pt x="845" y="1367"/>
                    </a:cubicBezTo>
                    <a:lnTo>
                      <a:pt x="845" y="1367"/>
                    </a:lnTo>
                    <a:lnTo>
                      <a:pt x="850" y="1395"/>
                    </a:lnTo>
                    <a:lnTo>
                      <a:pt x="850" y="1395"/>
                    </a:lnTo>
                    <a:cubicBezTo>
                      <a:pt x="848" y="1396"/>
                      <a:pt x="846" y="1396"/>
                      <a:pt x="844" y="1397"/>
                    </a:cubicBezTo>
                    <a:lnTo>
                      <a:pt x="844" y="1397"/>
                    </a:lnTo>
                    <a:cubicBezTo>
                      <a:pt x="842" y="1389"/>
                      <a:pt x="839" y="1381"/>
                      <a:pt x="836" y="1371"/>
                    </a:cubicBezTo>
                    <a:lnTo>
                      <a:pt x="836" y="1371"/>
                    </a:lnTo>
                    <a:cubicBezTo>
                      <a:pt x="835" y="1372"/>
                      <a:pt x="833" y="1373"/>
                      <a:pt x="832" y="1374"/>
                    </a:cubicBezTo>
                    <a:lnTo>
                      <a:pt x="832" y="1374"/>
                    </a:lnTo>
                    <a:cubicBezTo>
                      <a:pt x="830" y="1361"/>
                      <a:pt x="828" y="1347"/>
                      <a:pt x="826" y="1334"/>
                    </a:cubicBezTo>
                    <a:close/>
                    <a:moveTo>
                      <a:pt x="1660" y="1340"/>
                    </a:moveTo>
                    <a:cubicBezTo>
                      <a:pt x="1551" y="1376"/>
                      <a:pt x="1486" y="1397"/>
                      <a:pt x="1441" y="1409"/>
                    </a:cubicBezTo>
                    <a:lnTo>
                      <a:pt x="1441" y="1409"/>
                    </a:lnTo>
                    <a:cubicBezTo>
                      <a:pt x="1442" y="1404"/>
                      <a:pt x="1443" y="1400"/>
                      <a:pt x="1444" y="1396"/>
                    </a:cubicBezTo>
                    <a:lnTo>
                      <a:pt x="1444" y="1396"/>
                    </a:lnTo>
                    <a:cubicBezTo>
                      <a:pt x="1460" y="1391"/>
                      <a:pt x="1475" y="1386"/>
                      <a:pt x="1490" y="1381"/>
                    </a:cubicBezTo>
                    <a:lnTo>
                      <a:pt x="1490" y="1381"/>
                    </a:lnTo>
                    <a:cubicBezTo>
                      <a:pt x="1476" y="1384"/>
                      <a:pt x="1461" y="1387"/>
                      <a:pt x="1446" y="1391"/>
                    </a:cubicBezTo>
                    <a:lnTo>
                      <a:pt x="1446" y="1391"/>
                    </a:lnTo>
                    <a:cubicBezTo>
                      <a:pt x="1446" y="1388"/>
                      <a:pt x="1447" y="1384"/>
                      <a:pt x="1448" y="1381"/>
                    </a:cubicBezTo>
                    <a:lnTo>
                      <a:pt x="1448" y="1381"/>
                    </a:lnTo>
                    <a:cubicBezTo>
                      <a:pt x="1497" y="1368"/>
                      <a:pt x="1547" y="1356"/>
                      <a:pt x="1597" y="1343"/>
                    </a:cubicBezTo>
                    <a:lnTo>
                      <a:pt x="1597" y="1343"/>
                    </a:lnTo>
                    <a:cubicBezTo>
                      <a:pt x="1564" y="1355"/>
                      <a:pt x="1527" y="1368"/>
                      <a:pt x="1490" y="1381"/>
                    </a:cubicBezTo>
                    <a:lnTo>
                      <a:pt x="1490" y="1381"/>
                    </a:lnTo>
                    <a:cubicBezTo>
                      <a:pt x="1563" y="1364"/>
                      <a:pt x="1617" y="1350"/>
                      <a:pt x="1660" y="1340"/>
                    </a:cubicBezTo>
                    <a:close/>
                    <a:moveTo>
                      <a:pt x="852" y="1405"/>
                    </a:moveTo>
                    <a:lnTo>
                      <a:pt x="856" y="1425"/>
                    </a:lnTo>
                    <a:cubicBezTo>
                      <a:pt x="853" y="1420"/>
                      <a:pt x="851" y="1413"/>
                      <a:pt x="848" y="1406"/>
                    </a:cubicBezTo>
                    <a:lnTo>
                      <a:pt x="848" y="1406"/>
                    </a:lnTo>
                    <a:cubicBezTo>
                      <a:pt x="849" y="1406"/>
                      <a:pt x="851" y="1406"/>
                      <a:pt x="852" y="1405"/>
                    </a:cubicBezTo>
                    <a:close/>
                    <a:moveTo>
                      <a:pt x="491" y="923"/>
                    </a:moveTo>
                    <a:lnTo>
                      <a:pt x="491" y="923"/>
                    </a:lnTo>
                    <a:cubicBezTo>
                      <a:pt x="518" y="974"/>
                      <a:pt x="534" y="995"/>
                      <a:pt x="541" y="995"/>
                    </a:cubicBezTo>
                    <a:cubicBezTo>
                      <a:pt x="548" y="995"/>
                      <a:pt x="548" y="978"/>
                      <a:pt x="543" y="951"/>
                    </a:cubicBezTo>
                    <a:lnTo>
                      <a:pt x="543" y="951"/>
                    </a:lnTo>
                    <a:cubicBezTo>
                      <a:pt x="579" y="1018"/>
                      <a:pt x="615" y="1098"/>
                      <a:pt x="613" y="1098"/>
                    </a:cubicBezTo>
                    <a:cubicBezTo>
                      <a:pt x="612" y="1098"/>
                      <a:pt x="603" y="1082"/>
                      <a:pt x="582" y="1042"/>
                    </a:cubicBezTo>
                    <a:lnTo>
                      <a:pt x="582" y="1042"/>
                    </a:lnTo>
                    <a:lnTo>
                      <a:pt x="729" y="1432"/>
                    </a:lnTo>
                    <a:lnTo>
                      <a:pt x="729" y="1432"/>
                    </a:lnTo>
                    <a:cubicBezTo>
                      <a:pt x="728" y="1432"/>
                      <a:pt x="728" y="1432"/>
                      <a:pt x="727" y="1433"/>
                    </a:cubicBezTo>
                    <a:lnTo>
                      <a:pt x="727" y="1433"/>
                    </a:lnTo>
                    <a:cubicBezTo>
                      <a:pt x="726" y="1433"/>
                      <a:pt x="724" y="1434"/>
                      <a:pt x="723" y="1434"/>
                    </a:cubicBezTo>
                    <a:lnTo>
                      <a:pt x="723" y="1434"/>
                    </a:lnTo>
                    <a:cubicBezTo>
                      <a:pt x="696" y="1383"/>
                      <a:pt x="654" y="1307"/>
                      <a:pt x="641" y="1307"/>
                    </a:cubicBezTo>
                    <a:cubicBezTo>
                      <a:pt x="638" y="1307"/>
                      <a:pt x="637" y="1309"/>
                      <a:pt x="637" y="1315"/>
                    </a:cubicBezTo>
                    <a:cubicBezTo>
                      <a:pt x="596" y="1193"/>
                      <a:pt x="525" y="1009"/>
                      <a:pt x="491" y="923"/>
                    </a:cubicBezTo>
                    <a:close/>
                    <a:moveTo>
                      <a:pt x="1355" y="1379"/>
                    </a:moveTo>
                    <a:lnTo>
                      <a:pt x="1355" y="1379"/>
                    </a:lnTo>
                    <a:cubicBezTo>
                      <a:pt x="1354" y="1384"/>
                      <a:pt x="1353" y="1389"/>
                      <a:pt x="1352" y="1394"/>
                    </a:cubicBezTo>
                    <a:lnTo>
                      <a:pt x="1352" y="1394"/>
                    </a:lnTo>
                    <a:cubicBezTo>
                      <a:pt x="1304" y="1406"/>
                      <a:pt x="1252" y="1421"/>
                      <a:pt x="1195" y="1436"/>
                    </a:cubicBezTo>
                    <a:lnTo>
                      <a:pt x="1195" y="1436"/>
                    </a:lnTo>
                    <a:cubicBezTo>
                      <a:pt x="1261" y="1412"/>
                      <a:pt x="1313" y="1394"/>
                      <a:pt x="1355" y="1379"/>
                    </a:cubicBezTo>
                    <a:close/>
                    <a:moveTo>
                      <a:pt x="527" y="1261"/>
                    </a:moveTo>
                    <a:lnTo>
                      <a:pt x="527" y="1261"/>
                    </a:lnTo>
                    <a:cubicBezTo>
                      <a:pt x="566" y="1299"/>
                      <a:pt x="604" y="1363"/>
                      <a:pt x="660" y="1454"/>
                    </a:cubicBezTo>
                    <a:lnTo>
                      <a:pt x="660" y="1454"/>
                    </a:lnTo>
                    <a:cubicBezTo>
                      <a:pt x="656" y="1456"/>
                      <a:pt x="651" y="1457"/>
                      <a:pt x="647" y="1458"/>
                    </a:cubicBezTo>
                    <a:lnTo>
                      <a:pt x="647" y="1458"/>
                    </a:lnTo>
                    <a:cubicBezTo>
                      <a:pt x="607" y="1394"/>
                      <a:pt x="567" y="1328"/>
                      <a:pt x="527" y="1261"/>
                    </a:cubicBezTo>
                    <a:close/>
                    <a:moveTo>
                      <a:pt x="663" y="1459"/>
                    </a:moveTo>
                    <a:lnTo>
                      <a:pt x="663" y="1459"/>
                    </a:lnTo>
                    <a:cubicBezTo>
                      <a:pt x="664" y="1460"/>
                      <a:pt x="665" y="1462"/>
                      <a:pt x="666" y="1463"/>
                    </a:cubicBezTo>
                    <a:lnTo>
                      <a:pt x="666" y="1463"/>
                    </a:lnTo>
                    <a:cubicBezTo>
                      <a:pt x="662" y="1465"/>
                      <a:pt x="657" y="1467"/>
                      <a:pt x="653" y="1468"/>
                    </a:cubicBezTo>
                    <a:lnTo>
                      <a:pt x="653" y="1468"/>
                    </a:lnTo>
                    <a:cubicBezTo>
                      <a:pt x="652" y="1466"/>
                      <a:pt x="651" y="1464"/>
                      <a:pt x="649" y="1462"/>
                    </a:cubicBezTo>
                    <a:lnTo>
                      <a:pt x="649" y="1462"/>
                    </a:lnTo>
                    <a:cubicBezTo>
                      <a:pt x="654" y="1461"/>
                      <a:pt x="658" y="1460"/>
                      <a:pt x="663" y="1459"/>
                    </a:cubicBezTo>
                    <a:close/>
                    <a:moveTo>
                      <a:pt x="1642" y="1406"/>
                    </a:moveTo>
                    <a:lnTo>
                      <a:pt x="1459" y="1480"/>
                    </a:lnTo>
                    <a:cubicBezTo>
                      <a:pt x="1556" y="1455"/>
                      <a:pt x="1599" y="1431"/>
                      <a:pt x="1642" y="1406"/>
                    </a:cubicBezTo>
                    <a:close/>
                    <a:moveTo>
                      <a:pt x="605" y="1474"/>
                    </a:moveTo>
                    <a:lnTo>
                      <a:pt x="605" y="1474"/>
                    </a:lnTo>
                    <a:cubicBezTo>
                      <a:pt x="606" y="1476"/>
                      <a:pt x="608" y="1478"/>
                      <a:pt x="609" y="1480"/>
                    </a:cubicBezTo>
                    <a:lnTo>
                      <a:pt x="609" y="1480"/>
                    </a:lnTo>
                    <a:cubicBezTo>
                      <a:pt x="602" y="1481"/>
                      <a:pt x="594" y="1481"/>
                      <a:pt x="587" y="1481"/>
                    </a:cubicBezTo>
                    <a:cubicBezTo>
                      <a:pt x="587" y="1481"/>
                      <a:pt x="587" y="1481"/>
                      <a:pt x="587" y="1481"/>
                    </a:cubicBezTo>
                    <a:lnTo>
                      <a:pt x="587" y="1481"/>
                    </a:lnTo>
                    <a:cubicBezTo>
                      <a:pt x="586" y="1481"/>
                      <a:pt x="585" y="1480"/>
                      <a:pt x="585" y="1479"/>
                    </a:cubicBezTo>
                    <a:lnTo>
                      <a:pt x="585" y="1479"/>
                    </a:lnTo>
                    <a:cubicBezTo>
                      <a:pt x="591" y="1477"/>
                      <a:pt x="598" y="1476"/>
                      <a:pt x="605" y="1474"/>
                    </a:cubicBezTo>
                    <a:close/>
                    <a:moveTo>
                      <a:pt x="801" y="1534"/>
                    </a:moveTo>
                    <a:cubicBezTo>
                      <a:pt x="791" y="1537"/>
                      <a:pt x="782" y="1540"/>
                      <a:pt x="772" y="1542"/>
                    </a:cubicBezTo>
                    <a:lnTo>
                      <a:pt x="772" y="1542"/>
                    </a:lnTo>
                    <a:cubicBezTo>
                      <a:pt x="772" y="1540"/>
                      <a:pt x="771" y="1539"/>
                      <a:pt x="770" y="1537"/>
                    </a:cubicBezTo>
                    <a:lnTo>
                      <a:pt x="770" y="1537"/>
                    </a:lnTo>
                    <a:cubicBezTo>
                      <a:pt x="774" y="1536"/>
                      <a:pt x="777" y="1536"/>
                      <a:pt x="780" y="1535"/>
                    </a:cubicBezTo>
                    <a:lnTo>
                      <a:pt x="780" y="1535"/>
                    </a:lnTo>
                    <a:cubicBezTo>
                      <a:pt x="787" y="1535"/>
                      <a:pt x="794" y="1534"/>
                      <a:pt x="801" y="1534"/>
                    </a:cubicBezTo>
                    <a:close/>
                    <a:moveTo>
                      <a:pt x="1195" y="1436"/>
                    </a:moveTo>
                    <a:cubicBezTo>
                      <a:pt x="1159" y="1449"/>
                      <a:pt x="1120" y="1464"/>
                      <a:pt x="1075" y="1480"/>
                    </a:cubicBezTo>
                    <a:cubicBezTo>
                      <a:pt x="1078" y="1480"/>
                      <a:pt x="1082" y="1480"/>
                      <a:pt x="1085" y="1480"/>
                    </a:cubicBezTo>
                    <a:lnTo>
                      <a:pt x="1085" y="1480"/>
                    </a:lnTo>
                    <a:cubicBezTo>
                      <a:pt x="1031" y="1496"/>
                      <a:pt x="951" y="1519"/>
                      <a:pt x="858" y="1546"/>
                    </a:cubicBezTo>
                    <a:lnTo>
                      <a:pt x="858" y="1546"/>
                    </a:lnTo>
                    <a:cubicBezTo>
                      <a:pt x="857" y="1541"/>
                      <a:pt x="856" y="1535"/>
                      <a:pt x="856" y="1529"/>
                    </a:cubicBezTo>
                    <a:lnTo>
                      <a:pt x="856" y="1529"/>
                    </a:lnTo>
                    <a:cubicBezTo>
                      <a:pt x="982" y="1495"/>
                      <a:pt x="1095" y="1464"/>
                      <a:pt x="1195" y="1436"/>
                    </a:cubicBezTo>
                    <a:close/>
                    <a:moveTo>
                      <a:pt x="720" y="1550"/>
                    </a:moveTo>
                    <a:lnTo>
                      <a:pt x="720" y="1550"/>
                    </a:lnTo>
                    <a:cubicBezTo>
                      <a:pt x="716" y="1551"/>
                      <a:pt x="711" y="1552"/>
                      <a:pt x="707" y="1553"/>
                    </a:cubicBezTo>
                    <a:lnTo>
                      <a:pt x="707" y="1553"/>
                    </a:lnTo>
                    <a:cubicBezTo>
                      <a:pt x="708" y="1555"/>
                      <a:pt x="709" y="1557"/>
                      <a:pt x="710" y="1558"/>
                    </a:cubicBezTo>
                    <a:lnTo>
                      <a:pt x="710" y="1558"/>
                    </a:lnTo>
                    <a:cubicBezTo>
                      <a:pt x="715" y="1557"/>
                      <a:pt x="719" y="1556"/>
                      <a:pt x="724" y="1555"/>
                    </a:cubicBezTo>
                    <a:lnTo>
                      <a:pt x="724" y="1555"/>
                    </a:lnTo>
                    <a:cubicBezTo>
                      <a:pt x="723" y="1553"/>
                      <a:pt x="722" y="1551"/>
                      <a:pt x="720" y="1550"/>
                    </a:cubicBezTo>
                    <a:close/>
                    <a:moveTo>
                      <a:pt x="677" y="1561"/>
                    </a:moveTo>
                    <a:cubicBezTo>
                      <a:pt x="674" y="1562"/>
                      <a:pt x="670" y="1563"/>
                      <a:pt x="667" y="1564"/>
                    </a:cubicBezTo>
                    <a:lnTo>
                      <a:pt x="667" y="1564"/>
                    </a:lnTo>
                    <a:cubicBezTo>
                      <a:pt x="668" y="1565"/>
                      <a:pt x="670" y="1567"/>
                      <a:pt x="671" y="1569"/>
                    </a:cubicBezTo>
                    <a:lnTo>
                      <a:pt x="671" y="1569"/>
                    </a:lnTo>
                    <a:cubicBezTo>
                      <a:pt x="675" y="1568"/>
                      <a:pt x="678" y="1567"/>
                      <a:pt x="681" y="1566"/>
                    </a:cubicBezTo>
                    <a:lnTo>
                      <a:pt x="681" y="1566"/>
                    </a:lnTo>
                    <a:cubicBezTo>
                      <a:pt x="680" y="1564"/>
                      <a:pt x="679" y="1563"/>
                      <a:pt x="677" y="1561"/>
                    </a:cubicBezTo>
                    <a:close/>
                    <a:moveTo>
                      <a:pt x="730" y="1564"/>
                    </a:moveTo>
                    <a:cubicBezTo>
                      <a:pt x="733" y="1569"/>
                      <a:pt x="737" y="1575"/>
                      <a:pt x="741" y="1580"/>
                    </a:cubicBezTo>
                    <a:lnTo>
                      <a:pt x="741" y="1580"/>
                    </a:lnTo>
                    <a:cubicBezTo>
                      <a:pt x="736" y="1582"/>
                      <a:pt x="731" y="1583"/>
                      <a:pt x="727" y="1584"/>
                    </a:cubicBezTo>
                    <a:lnTo>
                      <a:pt x="727" y="1584"/>
                    </a:lnTo>
                    <a:cubicBezTo>
                      <a:pt x="723" y="1579"/>
                      <a:pt x="720" y="1573"/>
                      <a:pt x="716" y="1568"/>
                    </a:cubicBezTo>
                    <a:lnTo>
                      <a:pt x="716" y="1568"/>
                    </a:lnTo>
                    <a:cubicBezTo>
                      <a:pt x="721" y="1566"/>
                      <a:pt x="725" y="1565"/>
                      <a:pt x="730" y="1564"/>
                    </a:cubicBezTo>
                    <a:close/>
                    <a:moveTo>
                      <a:pt x="689" y="1575"/>
                    </a:moveTo>
                    <a:lnTo>
                      <a:pt x="689" y="1575"/>
                    </a:lnTo>
                    <a:cubicBezTo>
                      <a:pt x="694" y="1580"/>
                      <a:pt x="698" y="1586"/>
                      <a:pt x="703" y="1591"/>
                    </a:cubicBezTo>
                    <a:lnTo>
                      <a:pt x="703" y="1591"/>
                    </a:lnTo>
                    <a:cubicBezTo>
                      <a:pt x="700" y="1592"/>
                      <a:pt x="698" y="1593"/>
                      <a:pt x="696" y="1593"/>
                    </a:cubicBezTo>
                    <a:lnTo>
                      <a:pt x="696" y="1593"/>
                    </a:lnTo>
                    <a:cubicBezTo>
                      <a:pt x="691" y="1588"/>
                      <a:pt x="686" y="1583"/>
                      <a:pt x="680" y="1577"/>
                    </a:cubicBezTo>
                    <a:lnTo>
                      <a:pt x="680" y="1577"/>
                    </a:lnTo>
                    <a:cubicBezTo>
                      <a:pt x="683" y="1577"/>
                      <a:pt x="686" y="1576"/>
                      <a:pt x="689" y="1575"/>
                    </a:cubicBezTo>
                    <a:close/>
                    <a:moveTo>
                      <a:pt x="767" y="1612"/>
                    </a:moveTo>
                    <a:lnTo>
                      <a:pt x="767" y="1612"/>
                    </a:lnTo>
                    <a:cubicBezTo>
                      <a:pt x="768" y="1614"/>
                      <a:pt x="770" y="1615"/>
                      <a:pt x="771" y="1617"/>
                    </a:cubicBezTo>
                    <a:lnTo>
                      <a:pt x="771" y="1617"/>
                    </a:lnTo>
                    <a:cubicBezTo>
                      <a:pt x="765" y="1619"/>
                      <a:pt x="759" y="1621"/>
                      <a:pt x="752" y="1624"/>
                    </a:cubicBezTo>
                    <a:lnTo>
                      <a:pt x="752" y="1624"/>
                    </a:lnTo>
                    <a:cubicBezTo>
                      <a:pt x="751" y="1621"/>
                      <a:pt x="749" y="1619"/>
                      <a:pt x="748" y="1617"/>
                    </a:cubicBezTo>
                    <a:lnTo>
                      <a:pt x="748" y="1617"/>
                    </a:lnTo>
                    <a:cubicBezTo>
                      <a:pt x="755" y="1615"/>
                      <a:pt x="761" y="1613"/>
                      <a:pt x="767" y="1612"/>
                    </a:cubicBezTo>
                    <a:close/>
                    <a:moveTo>
                      <a:pt x="728" y="1622"/>
                    </a:moveTo>
                    <a:lnTo>
                      <a:pt x="728" y="1622"/>
                    </a:lnTo>
                    <a:cubicBezTo>
                      <a:pt x="730" y="1625"/>
                      <a:pt x="733" y="1627"/>
                      <a:pt x="735" y="1630"/>
                    </a:cubicBezTo>
                    <a:lnTo>
                      <a:pt x="735" y="1630"/>
                    </a:lnTo>
                    <a:cubicBezTo>
                      <a:pt x="734" y="1630"/>
                      <a:pt x="733" y="1630"/>
                      <a:pt x="733" y="1630"/>
                    </a:cubicBezTo>
                    <a:lnTo>
                      <a:pt x="733" y="1630"/>
                    </a:lnTo>
                    <a:cubicBezTo>
                      <a:pt x="730" y="1628"/>
                      <a:pt x="728" y="1626"/>
                      <a:pt x="726" y="1623"/>
                    </a:cubicBezTo>
                    <a:lnTo>
                      <a:pt x="726" y="1623"/>
                    </a:lnTo>
                    <a:cubicBezTo>
                      <a:pt x="727" y="1623"/>
                      <a:pt x="728" y="1623"/>
                      <a:pt x="728" y="1622"/>
                    </a:cubicBezTo>
                    <a:close/>
                    <a:moveTo>
                      <a:pt x="1327" y="1498"/>
                    </a:moveTo>
                    <a:cubicBezTo>
                      <a:pt x="1323" y="1513"/>
                      <a:pt x="1320" y="1528"/>
                      <a:pt x="1316" y="1543"/>
                    </a:cubicBezTo>
                    <a:lnTo>
                      <a:pt x="1316" y="1543"/>
                    </a:lnTo>
                    <a:cubicBezTo>
                      <a:pt x="1327" y="1540"/>
                      <a:pt x="1338" y="1537"/>
                      <a:pt x="1349" y="1534"/>
                    </a:cubicBezTo>
                    <a:lnTo>
                      <a:pt x="1349" y="1534"/>
                    </a:lnTo>
                    <a:lnTo>
                      <a:pt x="1316" y="1543"/>
                    </a:lnTo>
                    <a:lnTo>
                      <a:pt x="1316" y="1543"/>
                    </a:lnTo>
                    <a:cubicBezTo>
                      <a:pt x="1316" y="1543"/>
                      <a:pt x="1316" y="1543"/>
                      <a:pt x="1316" y="1543"/>
                    </a:cubicBezTo>
                    <a:lnTo>
                      <a:pt x="1316" y="1543"/>
                    </a:lnTo>
                    <a:cubicBezTo>
                      <a:pt x="1142" y="1586"/>
                      <a:pt x="1002" y="1621"/>
                      <a:pt x="875" y="1651"/>
                    </a:cubicBezTo>
                    <a:lnTo>
                      <a:pt x="875" y="1651"/>
                    </a:lnTo>
                    <a:cubicBezTo>
                      <a:pt x="874" y="1641"/>
                      <a:pt x="872" y="1631"/>
                      <a:pt x="871" y="1621"/>
                    </a:cubicBezTo>
                    <a:lnTo>
                      <a:pt x="871" y="1621"/>
                    </a:lnTo>
                    <a:cubicBezTo>
                      <a:pt x="1067" y="1569"/>
                      <a:pt x="1188" y="1539"/>
                      <a:pt x="1327" y="1498"/>
                    </a:cubicBezTo>
                    <a:close/>
                    <a:moveTo>
                      <a:pt x="525" y="1534"/>
                    </a:moveTo>
                    <a:lnTo>
                      <a:pt x="525" y="1534"/>
                    </a:lnTo>
                    <a:cubicBezTo>
                      <a:pt x="414" y="1536"/>
                      <a:pt x="144" y="1644"/>
                      <a:pt x="89" y="1644"/>
                    </a:cubicBezTo>
                    <a:cubicBezTo>
                      <a:pt x="20" y="1674"/>
                      <a:pt x="1" y="1686"/>
                      <a:pt x="14" y="1686"/>
                    </a:cubicBezTo>
                    <a:cubicBezTo>
                      <a:pt x="54" y="1686"/>
                      <a:pt x="385" y="1580"/>
                      <a:pt x="525" y="1534"/>
                    </a:cubicBezTo>
                    <a:close/>
                    <a:moveTo>
                      <a:pt x="790" y="1643"/>
                    </a:moveTo>
                    <a:lnTo>
                      <a:pt x="790" y="1643"/>
                    </a:lnTo>
                    <a:cubicBezTo>
                      <a:pt x="796" y="1650"/>
                      <a:pt x="801" y="1658"/>
                      <a:pt x="807" y="1666"/>
                    </a:cubicBezTo>
                    <a:lnTo>
                      <a:pt x="807" y="1666"/>
                    </a:lnTo>
                    <a:cubicBezTo>
                      <a:pt x="803" y="1667"/>
                      <a:pt x="799" y="1668"/>
                      <a:pt x="795" y="1669"/>
                    </a:cubicBezTo>
                    <a:lnTo>
                      <a:pt x="795" y="1669"/>
                    </a:lnTo>
                    <a:cubicBezTo>
                      <a:pt x="788" y="1659"/>
                      <a:pt x="783" y="1654"/>
                      <a:pt x="782" y="1654"/>
                    </a:cubicBezTo>
                    <a:lnTo>
                      <a:pt x="782" y="1654"/>
                    </a:lnTo>
                    <a:cubicBezTo>
                      <a:pt x="781" y="1654"/>
                      <a:pt x="782" y="1659"/>
                      <a:pt x="788" y="1671"/>
                    </a:cubicBezTo>
                    <a:lnTo>
                      <a:pt x="788" y="1671"/>
                    </a:lnTo>
                    <a:cubicBezTo>
                      <a:pt x="790" y="1670"/>
                      <a:pt x="792" y="1670"/>
                      <a:pt x="795" y="1669"/>
                    </a:cubicBezTo>
                    <a:lnTo>
                      <a:pt x="795" y="1669"/>
                    </a:lnTo>
                    <a:cubicBezTo>
                      <a:pt x="797" y="1673"/>
                      <a:pt x="801" y="1678"/>
                      <a:pt x="804" y="1683"/>
                    </a:cubicBezTo>
                    <a:lnTo>
                      <a:pt x="804" y="1683"/>
                    </a:lnTo>
                    <a:lnTo>
                      <a:pt x="816" y="1680"/>
                    </a:lnTo>
                    <a:lnTo>
                      <a:pt x="816" y="1680"/>
                    </a:lnTo>
                    <a:cubicBezTo>
                      <a:pt x="817" y="1681"/>
                      <a:pt x="818" y="1682"/>
                      <a:pt x="818" y="1683"/>
                    </a:cubicBezTo>
                    <a:lnTo>
                      <a:pt x="818" y="1683"/>
                    </a:lnTo>
                    <a:cubicBezTo>
                      <a:pt x="814" y="1684"/>
                      <a:pt x="810" y="1685"/>
                      <a:pt x="806" y="1686"/>
                    </a:cubicBezTo>
                    <a:lnTo>
                      <a:pt x="806" y="1686"/>
                    </a:lnTo>
                    <a:cubicBezTo>
                      <a:pt x="805" y="1685"/>
                      <a:pt x="805" y="1684"/>
                      <a:pt x="804" y="1683"/>
                    </a:cubicBezTo>
                    <a:lnTo>
                      <a:pt x="804" y="1683"/>
                    </a:lnTo>
                    <a:lnTo>
                      <a:pt x="795" y="1686"/>
                    </a:lnTo>
                    <a:lnTo>
                      <a:pt x="795" y="1686"/>
                    </a:lnTo>
                    <a:cubicBezTo>
                      <a:pt x="792" y="1680"/>
                      <a:pt x="790" y="1675"/>
                      <a:pt x="788" y="1671"/>
                    </a:cubicBezTo>
                    <a:lnTo>
                      <a:pt x="788" y="1671"/>
                    </a:lnTo>
                    <a:cubicBezTo>
                      <a:pt x="786" y="1671"/>
                      <a:pt x="785" y="1671"/>
                      <a:pt x="784" y="1672"/>
                    </a:cubicBezTo>
                    <a:lnTo>
                      <a:pt x="784" y="1672"/>
                    </a:lnTo>
                    <a:cubicBezTo>
                      <a:pt x="779" y="1664"/>
                      <a:pt x="774" y="1656"/>
                      <a:pt x="769" y="1648"/>
                    </a:cubicBezTo>
                    <a:lnTo>
                      <a:pt x="769" y="1648"/>
                    </a:lnTo>
                    <a:cubicBezTo>
                      <a:pt x="776" y="1646"/>
                      <a:pt x="783" y="1645"/>
                      <a:pt x="790" y="1643"/>
                    </a:cubicBezTo>
                    <a:close/>
                    <a:moveTo>
                      <a:pt x="767" y="1693"/>
                    </a:moveTo>
                    <a:cubicBezTo>
                      <a:pt x="767" y="1694"/>
                      <a:pt x="767" y="1694"/>
                      <a:pt x="768" y="1694"/>
                    </a:cubicBezTo>
                    <a:lnTo>
                      <a:pt x="768" y="1694"/>
                    </a:lnTo>
                    <a:cubicBezTo>
                      <a:pt x="760" y="1696"/>
                      <a:pt x="753" y="1697"/>
                      <a:pt x="747" y="1699"/>
                    </a:cubicBezTo>
                    <a:lnTo>
                      <a:pt x="767" y="1693"/>
                    </a:lnTo>
                    <a:close/>
                    <a:moveTo>
                      <a:pt x="737" y="1657"/>
                    </a:moveTo>
                    <a:cubicBezTo>
                      <a:pt x="743" y="1664"/>
                      <a:pt x="748" y="1671"/>
                      <a:pt x="754" y="1678"/>
                    </a:cubicBezTo>
                    <a:lnTo>
                      <a:pt x="754" y="1678"/>
                    </a:lnTo>
                    <a:cubicBezTo>
                      <a:pt x="717" y="1686"/>
                      <a:pt x="680" y="1694"/>
                      <a:pt x="642" y="1702"/>
                    </a:cubicBezTo>
                    <a:lnTo>
                      <a:pt x="642" y="1702"/>
                    </a:lnTo>
                    <a:cubicBezTo>
                      <a:pt x="661" y="1695"/>
                      <a:pt x="668" y="1690"/>
                      <a:pt x="653" y="1690"/>
                    </a:cubicBezTo>
                    <a:cubicBezTo>
                      <a:pt x="642" y="1690"/>
                      <a:pt x="620" y="1693"/>
                      <a:pt x="582" y="1699"/>
                    </a:cubicBezTo>
                    <a:cubicBezTo>
                      <a:pt x="638" y="1684"/>
                      <a:pt x="689" y="1670"/>
                      <a:pt x="737" y="1657"/>
                    </a:cubicBezTo>
                    <a:close/>
                    <a:moveTo>
                      <a:pt x="884" y="1837"/>
                    </a:moveTo>
                    <a:cubicBezTo>
                      <a:pt x="887" y="1839"/>
                      <a:pt x="889" y="1841"/>
                      <a:pt x="891" y="1844"/>
                    </a:cubicBezTo>
                    <a:lnTo>
                      <a:pt x="891" y="1844"/>
                    </a:lnTo>
                    <a:cubicBezTo>
                      <a:pt x="892" y="1846"/>
                      <a:pt x="893" y="1849"/>
                      <a:pt x="894" y="1852"/>
                    </a:cubicBezTo>
                    <a:lnTo>
                      <a:pt x="894" y="1852"/>
                    </a:lnTo>
                    <a:cubicBezTo>
                      <a:pt x="891" y="1847"/>
                      <a:pt x="887" y="1842"/>
                      <a:pt x="884" y="1837"/>
                    </a:cubicBezTo>
                    <a:close/>
                    <a:moveTo>
                      <a:pt x="795" y="1686"/>
                    </a:moveTo>
                    <a:cubicBezTo>
                      <a:pt x="795" y="1687"/>
                      <a:pt x="796" y="1687"/>
                      <a:pt x="796" y="1688"/>
                    </a:cubicBezTo>
                    <a:lnTo>
                      <a:pt x="796" y="1688"/>
                    </a:lnTo>
                    <a:cubicBezTo>
                      <a:pt x="799" y="1688"/>
                      <a:pt x="803" y="1687"/>
                      <a:pt x="806" y="1686"/>
                    </a:cubicBezTo>
                    <a:lnTo>
                      <a:pt x="806" y="1686"/>
                    </a:lnTo>
                    <a:cubicBezTo>
                      <a:pt x="809" y="1690"/>
                      <a:pt x="812" y="1695"/>
                      <a:pt x="815" y="1699"/>
                    </a:cubicBezTo>
                    <a:lnTo>
                      <a:pt x="815" y="1699"/>
                    </a:lnTo>
                    <a:cubicBezTo>
                      <a:pt x="819" y="1698"/>
                      <a:pt x="823" y="1697"/>
                      <a:pt x="827" y="1696"/>
                    </a:cubicBezTo>
                    <a:lnTo>
                      <a:pt x="827" y="1696"/>
                    </a:lnTo>
                    <a:cubicBezTo>
                      <a:pt x="828" y="1697"/>
                      <a:pt x="828" y="1698"/>
                      <a:pt x="829" y="1699"/>
                    </a:cubicBezTo>
                    <a:lnTo>
                      <a:pt x="829" y="1699"/>
                    </a:lnTo>
                    <a:lnTo>
                      <a:pt x="849" y="1752"/>
                    </a:lnTo>
                    <a:lnTo>
                      <a:pt x="849" y="1752"/>
                    </a:lnTo>
                    <a:cubicBezTo>
                      <a:pt x="836" y="1732"/>
                      <a:pt x="825" y="1714"/>
                      <a:pt x="815" y="1699"/>
                    </a:cubicBezTo>
                    <a:lnTo>
                      <a:pt x="815" y="1699"/>
                    </a:lnTo>
                    <a:cubicBezTo>
                      <a:pt x="811" y="1700"/>
                      <a:pt x="808" y="1701"/>
                      <a:pt x="804" y="1702"/>
                    </a:cubicBezTo>
                    <a:lnTo>
                      <a:pt x="804" y="1702"/>
                    </a:lnTo>
                    <a:cubicBezTo>
                      <a:pt x="824" y="1732"/>
                      <a:pt x="843" y="1761"/>
                      <a:pt x="862" y="1788"/>
                    </a:cubicBezTo>
                    <a:lnTo>
                      <a:pt x="862" y="1788"/>
                    </a:lnTo>
                    <a:lnTo>
                      <a:pt x="849" y="1752"/>
                    </a:lnTo>
                    <a:lnTo>
                      <a:pt x="849" y="1752"/>
                    </a:lnTo>
                    <a:cubicBezTo>
                      <a:pt x="859" y="1768"/>
                      <a:pt x="869" y="1784"/>
                      <a:pt x="880" y="1801"/>
                    </a:cubicBezTo>
                    <a:lnTo>
                      <a:pt x="880" y="1801"/>
                    </a:lnTo>
                    <a:cubicBezTo>
                      <a:pt x="871" y="1780"/>
                      <a:pt x="862" y="1757"/>
                      <a:pt x="851" y="1733"/>
                    </a:cubicBezTo>
                    <a:lnTo>
                      <a:pt x="851" y="1733"/>
                    </a:lnTo>
                    <a:cubicBezTo>
                      <a:pt x="857" y="1741"/>
                      <a:pt x="863" y="1750"/>
                      <a:pt x="869" y="1758"/>
                    </a:cubicBezTo>
                    <a:lnTo>
                      <a:pt x="869" y="1758"/>
                    </a:lnTo>
                    <a:cubicBezTo>
                      <a:pt x="873" y="1772"/>
                      <a:pt x="877" y="1787"/>
                      <a:pt x="881" y="1803"/>
                    </a:cubicBezTo>
                    <a:lnTo>
                      <a:pt x="881" y="1803"/>
                    </a:lnTo>
                    <a:cubicBezTo>
                      <a:pt x="880" y="1802"/>
                      <a:pt x="880" y="1802"/>
                      <a:pt x="880" y="1801"/>
                    </a:cubicBezTo>
                    <a:lnTo>
                      <a:pt x="880" y="1801"/>
                    </a:lnTo>
                    <a:cubicBezTo>
                      <a:pt x="880" y="1803"/>
                      <a:pt x="881" y="1804"/>
                      <a:pt x="882" y="1806"/>
                    </a:cubicBezTo>
                    <a:lnTo>
                      <a:pt x="882" y="1806"/>
                    </a:lnTo>
                    <a:cubicBezTo>
                      <a:pt x="881" y="1805"/>
                      <a:pt x="881" y="1804"/>
                      <a:pt x="881" y="1803"/>
                    </a:cubicBezTo>
                    <a:lnTo>
                      <a:pt x="881" y="1803"/>
                    </a:lnTo>
                    <a:cubicBezTo>
                      <a:pt x="889" y="1816"/>
                      <a:pt x="897" y="1828"/>
                      <a:pt x="905" y="1841"/>
                    </a:cubicBezTo>
                    <a:lnTo>
                      <a:pt x="905" y="1841"/>
                    </a:lnTo>
                    <a:cubicBezTo>
                      <a:pt x="904" y="1832"/>
                      <a:pt x="903" y="1822"/>
                      <a:pt x="901" y="1812"/>
                    </a:cubicBezTo>
                    <a:lnTo>
                      <a:pt x="901" y="1812"/>
                    </a:lnTo>
                    <a:cubicBezTo>
                      <a:pt x="905" y="1826"/>
                      <a:pt x="909" y="1840"/>
                      <a:pt x="913" y="1854"/>
                    </a:cubicBezTo>
                    <a:lnTo>
                      <a:pt x="913" y="1854"/>
                    </a:lnTo>
                    <a:cubicBezTo>
                      <a:pt x="911" y="1850"/>
                      <a:pt x="908" y="1846"/>
                      <a:pt x="905" y="1841"/>
                    </a:cubicBezTo>
                    <a:lnTo>
                      <a:pt x="905" y="1841"/>
                    </a:lnTo>
                    <a:cubicBezTo>
                      <a:pt x="906" y="1845"/>
                      <a:pt x="906" y="1849"/>
                      <a:pt x="906" y="1852"/>
                    </a:cubicBezTo>
                    <a:lnTo>
                      <a:pt x="906" y="1852"/>
                    </a:lnTo>
                    <a:cubicBezTo>
                      <a:pt x="902" y="1846"/>
                      <a:pt x="897" y="1839"/>
                      <a:pt x="892" y="1832"/>
                    </a:cubicBezTo>
                    <a:lnTo>
                      <a:pt x="892" y="1832"/>
                    </a:lnTo>
                    <a:cubicBezTo>
                      <a:pt x="889" y="1824"/>
                      <a:pt x="885" y="1815"/>
                      <a:pt x="882" y="1806"/>
                    </a:cubicBezTo>
                    <a:lnTo>
                      <a:pt x="882" y="1806"/>
                    </a:lnTo>
                    <a:cubicBezTo>
                      <a:pt x="883" y="1811"/>
                      <a:pt x="885" y="1817"/>
                      <a:pt x="886" y="1823"/>
                    </a:cubicBezTo>
                    <a:lnTo>
                      <a:pt x="886" y="1823"/>
                    </a:lnTo>
                    <a:cubicBezTo>
                      <a:pt x="878" y="1812"/>
                      <a:pt x="870" y="1800"/>
                      <a:pt x="862" y="1788"/>
                    </a:cubicBezTo>
                    <a:lnTo>
                      <a:pt x="862" y="1788"/>
                    </a:lnTo>
                    <a:lnTo>
                      <a:pt x="874" y="1819"/>
                    </a:lnTo>
                    <a:lnTo>
                      <a:pt x="874" y="1819"/>
                    </a:lnTo>
                    <a:cubicBezTo>
                      <a:pt x="854" y="1786"/>
                      <a:pt x="830" y="1747"/>
                      <a:pt x="803" y="1702"/>
                    </a:cubicBezTo>
                    <a:lnTo>
                      <a:pt x="803" y="1702"/>
                    </a:lnTo>
                    <a:cubicBezTo>
                      <a:pt x="804" y="1702"/>
                      <a:pt x="804" y="1702"/>
                      <a:pt x="804" y="1702"/>
                    </a:cubicBezTo>
                    <a:lnTo>
                      <a:pt x="804" y="1702"/>
                    </a:lnTo>
                    <a:cubicBezTo>
                      <a:pt x="803" y="1700"/>
                      <a:pt x="801" y="1698"/>
                      <a:pt x="800" y="1696"/>
                    </a:cubicBezTo>
                    <a:lnTo>
                      <a:pt x="800" y="1696"/>
                    </a:lnTo>
                    <a:cubicBezTo>
                      <a:pt x="798" y="1693"/>
                      <a:pt x="797" y="1691"/>
                      <a:pt x="796" y="1688"/>
                    </a:cubicBezTo>
                    <a:lnTo>
                      <a:pt x="796" y="1688"/>
                    </a:lnTo>
                    <a:cubicBezTo>
                      <a:pt x="796" y="1688"/>
                      <a:pt x="795" y="1689"/>
                      <a:pt x="795" y="1689"/>
                    </a:cubicBezTo>
                    <a:lnTo>
                      <a:pt x="795" y="1689"/>
                    </a:lnTo>
                    <a:cubicBezTo>
                      <a:pt x="794" y="1688"/>
                      <a:pt x="794" y="1687"/>
                      <a:pt x="793" y="1686"/>
                    </a:cubicBezTo>
                    <a:lnTo>
                      <a:pt x="793" y="1686"/>
                    </a:lnTo>
                    <a:lnTo>
                      <a:pt x="795" y="1686"/>
                    </a:lnTo>
                    <a:close/>
                    <a:moveTo>
                      <a:pt x="906" y="1852"/>
                    </a:moveTo>
                    <a:lnTo>
                      <a:pt x="906" y="1852"/>
                    </a:lnTo>
                    <a:cubicBezTo>
                      <a:pt x="910" y="1858"/>
                      <a:pt x="914" y="1863"/>
                      <a:pt x="917" y="1868"/>
                    </a:cubicBezTo>
                    <a:lnTo>
                      <a:pt x="917" y="1868"/>
                    </a:lnTo>
                    <a:cubicBezTo>
                      <a:pt x="917" y="1868"/>
                      <a:pt x="917" y="1869"/>
                      <a:pt x="918" y="1870"/>
                    </a:cubicBezTo>
                    <a:lnTo>
                      <a:pt x="918" y="1870"/>
                    </a:lnTo>
                    <a:cubicBezTo>
                      <a:pt x="914" y="1866"/>
                      <a:pt x="911" y="1863"/>
                      <a:pt x="907" y="1859"/>
                    </a:cubicBezTo>
                    <a:lnTo>
                      <a:pt x="907" y="1859"/>
                    </a:lnTo>
                    <a:cubicBezTo>
                      <a:pt x="908" y="1863"/>
                      <a:pt x="908" y="1867"/>
                      <a:pt x="908" y="1871"/>
                    </a:cubicBezTo>
                    <a:lnTo>
                      <a:pt x="908" y="1871"/>
                    </a:lnTo>
                    <a:cubicBezTo>
                      <a:pt x="906" y="1865"/>
                      <a:pt x="904" y="1859"/>
                      <a:pt x="901" y="1853"/>
                    </a:cubicBezTo>
                    <a:lnTo>
                      <a:pt x="901" y="1853"/>
                    </a:lnTo>
                    <a:cubicBezTo>
                      <a:pt x="903" y="1855"/>
                      <a:pt x="905" y="1857"/>
                      <a:pt x="907" y="1859"/>
                    </a:cubicBezTo>
                    <a:lnTo>
                      <a:pt x="907" y="1859"/>
                    </a:lnTo>
                    <a:cubicBezTo>
                      <a:pt x="907" y="1857"/>
                      <a:pt x="907" y="1855"/>
                      <a:pt x="906" y="1852"/>
                    </a:cubicBezTo>
                    <a:close/>
                    <a:moveTo>
                      <a:pt x="908" y="1871"/>
                    </a:moveTo>
                    <a:cubicBezTo>
                      <a:pt x="910" y="1876"/>
                      <a:pt x="912" y="1881"/>
                      <a:pt x="914" y="1886"/>
                    </a:cubicBezTo>
                    <a:lnTo>
                      <a:pt x="914" y="1886"/>
                    </a:lnTo>
                    <a:cubicBezTo>
                      <a:pt x="913" y="1883"/>
                      <a:pt x="911" y="1880"/>
                      <a:pt x="909" y="1877"/>
                    </a:cubicBezTo>
                    <a:lnTo>
                      <a:pt x="909" y="1877"/>
                    </a:lnTo>
                    <a:cubicBezTo>
                      <a:pt x="909" y="1875"/>
                      <a:pt x="909" y="1873"/>
                      <a:pt x="908" y="1871"/>
                    </a:cubicBezTo>
                    <a:close/>
                    <a:moveTo>
                      <a:pt x="943" y="1892"/>
                    </a:moveTo>
                    <a:cubicBezTo>
                      <a:pt x="942" y="1892"/>
                      <a:pt x="941" y="1893"/>
                      <a:pt x="941" y="1893"/>
                    </a:cubicBezTo>
                    <a:lnTo>
                      <a:pt x="941" y="1893"/>
                    </a:lnTo>
                    <a:cubicBezTo>
                      <a:pt x="955" y="1907"/>
                      <a:pt x="970" y="1922"/>
                      <a:pt x="985" y="1937"/>
                    </a:cubicBezTo>
                    <a:lnTo>
                      <a:pt x="985" y="1937"/>
                    </a:lnTo>
                    <a:cubicBezTo>
                      <a:pt x="962" y="1905"/>
                      <a:pt x="949" y="1892"/>
                      <a:pt x="943" y="1892"/>
                    </a:cubicBezTo>
                    <a:close/>
                    <a:moveTo>
                      <a:pt x="914" y="1886"/>
                    </a:moveTo>
                    <a:cubicBezTo>
                      <a:pt x="919" y="1894"/>
                      <a:pt x="924" y="1902"/>
                      <a:pt x="929" y="1909"/>
                    </a:cubicBezTo>
                    <a:lnTo>
                      <a:pt x="929" y="1909"/>
                    </a:lnTo>
                    <a:cubicBezTo>
                      <a:pt x="932" y="1921"/>
                      <a:pt x="935" y="1933"/>
                      <a:pt x="938" y="1944"/>
                    </a:cubicBezTo>
                    <a:lnTo>
                      <a:pt x="938" y="1944"/>
                    </a:lnTo>
                    <a:cubicBezTo>
                      <a:pt x="931" y="1927"/>
                      <a:pt x="923" y="1908"/>
                      <a:pt x="914" y="1886"/>
                    </a:cubicBezTo>
                    <a:close/>
                    <a:moveTo>
                      <a:pt x="1073" y="2025"/>
                    </a:moveTo>
                    <a:cubicBezTo>
                      <a:pt x="1074" y="2027"/>
                      <a:pt x="1075" y="2028"/>
                      <a:pt x="1076" y="2030"/>
                    </a:cubicBezTo>
                    <a:lnTo>
                      <a:pt x="1076" y="2030"/>
                    </a:lnTo>
                    <a:cubicBezTo>
                      <a:pt x="1076" y="2029"/>
                      <a:pt x="1076" y="2028"/>
                      <a:pt x="1075" y="2027"/>
                    </a:cubicBezTo>
                    <a:lnTo>
                      <a:pt x="1073" y="2025"/>
                    </a:lnTo>
                    <a:close/>
                    <a:moveTo>
                      <a:pt x="983" y="2055"/>
                    </a:moveTo>
                    <a:lnTo>
                      <a:pt x="983" y="2055"/>
                    </a:lnTo>
                    <a:cubicBezTo>
                      <a:pt x="987" y="2068"/>
                      <a:pt x="990" y="2076"/>
                      <a:pt x="991" y="2076"/>
                    </a:cubicBezTo>
                    <a:cubicBezTo>
                      <a:pt x="991" y="2076"/>
                      <a:pt x="988" y="2070"/>
                      <a:pt x="983" y="2055"/>
                    </a:cubicBezTo>
                    <a:close/>
                    <a:moveTo>
                      <a:pt x="964" y="1935"/>
                    </a:moveTo>
                    <a:lnTo>
                      <a:pt x="964" y="1935"/>
                    </a:lnTo>
                    <a:cubicBezTo>
                      <a:pt x="1017" y="2017"/>
                      <a:pt x="1064" y="2085"/>
                      <a:pt x="1073" y="2085"/>
                    </a:cubicBezTo>
                    <a:cubicBezTo>
                      <a:pt x="1074" y="2085"/>
                      <a:pt x="1075" y="2085"/>
                      <a:pt x="1075" y="2083"/>
                    </a:cubicBezTo>
                    <a:lnTo>
                      <a:pt x="1075" y="2083"/>
                    </a:lnTo>
                    <a:cubicBezTo>
                      <a:pt x="1048" y="2049"/>
                      <a:pt x="1010" y="1998"/>
                      <a:pt x="964" y="1935"/>
                    </a:cubicBezTo>
                    <a:close/>
                    <a:moveTo>
                      <a:pt x="911" y="1808"/>
                    </a:moveTo>
                    <a:cubicBezTo>
                      <a:pt x="959" y="1878"/>
                      <a:pt x="997" y="1934"/>
                      <a:pt x="1028" y="1980"/>
                    </a:cubicBezTo>
                    <a:lnTo>
                      <a:pt x="1028" y="1980"/>
                    </a:lnTo>
                    <a:lnTo>
                      <a:pt x="1020" y="1973"/>
                    </a:lnTo>
                    <a:cubicBezTo>
                      <a:pt x="1008" y="1961"/>
                      <a:pt x="996" y="1949"/>
                      <a:pt x="985" y="1937"/>
                    </a:cubicBezTo>
                    <a:lnTo>
                      <a:pt x="985" y="1937"/>
                    </a:lnTo>
                    <a:cubicBezTo>
                      <a:pt x="1006" y="1967"/>
                      <a:pt x="1035" y="2013"/>
                      <a:pt x="1075" y="2082"/>
                    </a:cubicBezTo>
                    <a:cubicBezTo>
                      <a:pt x="1075" y="2083"/>
                      <a:pt x="1075" y="2083"/>
                      <a:pt x="1075" y="2083"/>
                    </a:cubicBezTo>
                    <a:lnTo>
                      <a:pt x="1075" y="2083"/>
                    </a:lnTo>
                    <a:cubicBezTo>
                      <a:pt x="1099" y="2113"/>
                      <a:pt x="1114" y="2129"/>
                      <a:pt x="1117" y="2129"/>
                    </a:cubicBezTo>
                    <a:cubicBezTo>
                      <a:pt x="1123" y="2129"/>
                      <a:pt x="1097" y="2084"/>
                      <a:pt x="1028" y="1980"/>
                    </a:cubicBezTo>
                    <a:lnTo>
                      <a:pt x="1028" y="1980"/>
                    </a:lnTo>
                    <a:lnTo>
                      <a:pt x="1073" y="2025"/>
                    </a:lnTo>
                    <a:lnTo>
                      <a:pt x="1073" y="2025"/>
                    </a:lnTo>
                    <a:cubicBezTo>
                      <a:pt x="1025" y="1960"/>
                      <a:pt x="968" y="1884"/>
                      <a:pt x="911" y="1808"/>
                    </a:cubicBezTo>
                    <a:close/>
                    <a:moveTo>
                      <a:pt x="1076" y="2030"/>
                    </a:moveTo>
                    <a:lnTo>
                      <a:pt x="1076" y="2030"/>
                    </a:lnTo>
                    <a:cubicBezTo>
                      <a:pt x="1102" y="2081"/>
                      <a:pt x="1140" y="2132"/>
                      <a:pt x="1167" y="2166"/>
                    </a:cubicBezTo>
                    <a:lnTo>
                      <a:pt x="1167" y="2166"/>
                    </a:lnTo>
                    <a:cubicBezTo>
                      <a:pt x="1167" y="2163"/>
                      <a:pt x="1168" y="2160"/>
                      <a:pt x="1169" y="2157"/>
                    </a:cubicBezTo>
                    <a:lnTo>
                      <a:pt x="1169" y="2157"/>
                    </a:lnTo>
                    <a:cubicBezTo>
                      <a:pt x="1148" y="2127"/>
                      <a:pt x="1115" y="2082"/>
                      <a:pt x="1076" y="2030"/>
                    </a:cubicBezTo>
                    <a:close/>
                    <a:moveTo>
                      <a:pt x="1176" y="2168"/>
                    </a:moveTo>
                    <a:cubicBezTo>
                      <a:pt x="1176" y="2171"/>
                      <a:pt x="1175" y="2173"/>
                      <a:pt x="1174" y="2175"/>
                    </a:cubicBezTo>
                    <a:lnTo>
                      <a:pt x="1174" y="2175"/>
                    </a:lnTo>
                    <a:cubicBezTo>
                      <a:pt x="1183" y="2186"/>
                      <a:pt x="1190" y="2195"/>
                      <a:pt x="1195" y="2200"/>
                    </a:cubicBezTo>
                    <a:lnTo>
                      <a:pt x="1195" y="2200"/>
                    </a:lnTo>
                    <a:cubicBezTo>
                      <a:pt x="1195" y="2200"/>
                      <a:pt x="1195" y="2200"/>
                      <a:pt x="1195" y="2200"/>
                    </a:cubicBezTo>
                    <a:cubicBezTo>
                      <a:pt x="1197" y="2200"/>
                      <a:pt x="1190" y="2189"/>
                      <a:pt x="1176" y="2168"/>
                    </a:cubicBezTo>
                    <a:close/>
                    <a:moveTo>
                      <a:pt x="1185" y="2192"/>
                    </a:moveTo>
                    <a:cubicBezTo>
                      <a:pt x="1195" y="2202"/>
                      <a:pt x="1199" y="2206"/>
                      <a:pt x="1200" y="2206"/>
                    </a:cubicBezTo>
                    <a:cubicBezTo>
                      <a:pt x="1200" y="2206"/>
                      <a:pt x="1198" y="2204"/>
                      <a:pt x="1195" y="2200"/>
                    </a:cubicBezTo>
                    <a:lnTo>
                      <a:pt x="1195" y="2200"/>
                    </a:lnTo>
                    <a:cubicBezTo>
                      <a:pt x="1194" y="2200"/>
                      <a:pt x="1190" y="2197"/>
                      <a:pt x="1185" y="2192"/>
                    </a:cubicBezTo>
                    <a:close/>
                    <a:moveTo>
                      <a:pt x="527" y="1"/>
                    </a:moveTo>
                    <a:cubicBezTo>
                      <a:pt x="478" y="149"/>
                      <a:pt x="695" y="964"/>
                      <a:pt x="659" y="964"/>
                    </a:cubicBezTo>
                    <a:cubicBezTo>
                      <a:pt x="655" y="964"/>
                      <a:pt x="648" y="954"/>
                      <a:pt x="637" y="932"/>
                    </a:cubicBezTo>
                    <a:cubicBezTo>
                      <a:pt x="637" y="937"/>
                      <a:pt x="637" y="939"/>
                      <a:pt x="636" y="939"/>
                    </a:cubicBezTo>
                    <a:cubicBezTo>
                      <a:pt x="627" y="939"/>
                      <a:pt x="577" y="694"/>
                      <a:pt x="527" y="494"/>
                    </a:cubicBezTo>
                    <a:cubicBezTo>
                      <a:pt x="526" y="492"/>
                      <a:pt x="524" y="491"/>
                      <a:pt x="523" y="491"/>
                    </a:cubicBezTo>
                    <a:cubicBezTo>
                      <a:pt x="494" y="491"/>
                      <a:pt x="628" y="978"/>
                      <a:pt x="706" y="1209"/>
                    </a:cubicBezTo>
                    <a:lnTo>
                      <a:pt x="706" y="1209"/>
                    </a:lnTo>
                    <a:cubicBezTo>
                      <a:pt x="504" y="675"/>
                      <a:pt x="436" y="507"/>
                      <a:pt x="429" y="507"/>
                    </a:cubicBezTo>
                    <a:lnTo>
                      <a:pt x="429" y="507"/>
                    </a:lnTo>
                    <a:cubicBezTo>
                      <a:pt x="418" y="507"/>
                      <a:pt x="523" y="832"/>
                      <a:pt x="543" y="951"/>
                    </a:cubicBezTo>
                    <a:lnTo>
                      <a:pt x="543" y="951"/>
                    </a:lnTo>
                    <a:cubicBezTo>
                      <a:pt x="517" y="903"/>
                      <a:pt x="491" y="861"/>
                      <a:pt x="479" y="861"/>
                    </a:cubicBezTo>
                    <a:cubicBezTo>
                      <a:pt x="475" y="861"/>
                      <a:pt x="473" y="866"/>
                      <a:pt x="473" y="877"/>
                    </a:cubicBezTo>
                    <a:cubicBezTo>
                      <a:pt x="473" y="877"/>
                      <a:pt x="480" y="895"/>
                      <a:pt x="491" y="923"/>
                    </a:cubicBezTo>
                    <a:lnTo>
                      <a:pt x="491" y="923"/>
                    </a:lnTo>
                    <a:cubicBezTo>
                      <a:pt x="464" y="874"/>
                      <a:pt x="426" y="795"/>
                      <a:pt x="373" y="680"/>
                    </a:cubicBezTo>
                    <a:lnTo>
                      <a:pt x="373" y="680"/>
                    </a:lnTo>
                    <a:cubicBezTo>
                      <a:pt x="402" y="753"/>
                      <a:pt x="321" y="688"/>
                      <a:pt x="473" y="1042"/>
                    </a:cubicBezTo>
                    <a:cubicBezTo>
                      <a:pt x="275" y="598"/>
                      <a:pt x="389" y="909"/>
                      <a:pt x="214" y="615"/>
                    </a:cubicBezTo>
                    <a:lnTo>
                      <a:pt x="214" y="615"/>
                    </a:lnTo>
                    <a:cubicBezTo>
                      <a:pt x="336" y="832"/>
                      <a:pt x="361" y="894"/>
                      <a:pt x="349" y="894"/>
                    </a:cubicBezTo>
                    <a:cubicBezTo>
                      <a:pt x="332" y="894"/>
                      <a:pt x="250" y="789"/>
                      <a:pt x="239" y="789"/>
                    </a:cubicBezTo>
                    <a:lnTo>
                      <a:pt x="239" y="789"/>
                    </a:lnTo>
                    <a:cubicBezTo>
                      <a:pt x="227" y="789"/>
                      <a:pt x="290" y="903"/>
                      <a:pt x="582" y="1370"/>
                    </a:cubicBezTo>
                    <a:cubicBezTo>
                      <a:pt x="535" y="1313"/>
                      <a:pt x="506" y="1280"/>
                      <a:pt x="488" y="1261"/>
                    </a:cubicBezTo>
                    <a:lnTo>
                      <a:pt x="488" y="1261"/>
                    </a:lnTo>
                    <a:cubicBezTo>
                      <a:pt x="477" y="1242"/>
                      <a:pt x="456" y="1208"/>
                      <a:pt x="418" y="1151"/>
                    </a:cubicBezTo>
                    <a:cubicBezTo>
                      <a:pt x="308" y="1042"/>
                      <a:pt x="308" y="1042"/>
                      <a:pt x="308" y="987"/>
                    </a:cubicBezTo>
                    <a:cubicBezTo>
                      <a:pt x="280" y="958"/>
                      <a:pt x="265" y="946"/>
                      <a:pt x="260" y="946"/>
                    </a:cubicBezTo>
                    <a:cubicBezTo>
                      <a:pt x="239" y="946"/>
                      <a:pt x="422" y="1188"/>
                      <a:pt x="418" y="1188"/>
                    </a:cubicBezTo>
                    <a:cubicBezTo>
                      <a:pt x="416" y="1188"/>
                      <a:pt x="374" y="1137"/>
                      <a:pt x="254" y="987"/>
                    </a:cubicBezTo>
                    <a:cubicBezTo>
                      <a:pt x="247" y="983"/>
                      <a:pt x="241" y="982"/>
                      <a:pt x="238" y="982"/>
                    </a:cubicBezTo>
                    <a:cubicBezTo>
                      <a:pt x="196" y="982"/>
                      <a:pt x="391" y="1218"/>
                      <a:pt x="603" y="1473"/>
                    </a:cubicBezTo>
                    <a:lnTo>
                      <a:pt x="603" y="1473"/>
                    </a:lnTo>
                    <a:cubicBezTo>
                      <a:pt x="597" y="1475"/>
                      <a:pt x="591" y="1477"/>
                      <a:pt x="585" y="1479"/>
                    </a:cubicBezTo>
                    <a:lnTo>
                      <a:pt x="585" y="1479"/>
                    </a:lnTo>
                    <a:cubicBezTo>
                      <a:pt x="535" y="1427"/>
                      <a:pt x="476" y="1364"/>
                      <a:pt x="402" y="1284"/>
                    </a:cubicBezTo>
                    <a:lnTo>
                      <a:pt x="402" y="1284"/>
                    </a:lnTo>
                    <a:cubicBezTo>
                      <a:pt x="422" y="1312"/>
                      <a:pt x="439" y="1346"/>
                      <a:pt x="517" y="1465"/>
                    </a:cubicBezTo>
                    <a:lnTo>
                      <a:pt x="517" y="1465"/>
                    </a:lnTo>
                    <a:cubicBezTo>
                      <a:pt x="447" y="1430"/>
                      <a:pt x="366" y="1339"/>
                      <a:pt x="254" y="1151"/>
                    </a:cubicBezTo>
                    <a:lnTo>
                      <a:pt x="199" y="1151"/>
                    </a:lnTo>
                    <a:cubicBezTo>
                      <a:pt x="186" y="1204"/>
                      <a:pt x="154" y="1329"/>
                      <a:pt x="89" y="1589"/>
                    </a:cubicBezTo>
                    <a:lnTo>
                      <a:pt x="144" y="1589"/>
                    </a:lnTo>
                    <a:cubicBezTo>
                      <a:pt x="253" y="1589"/>
                      <a:pt x="362" y="1535"/>
                      <a:pt x="525" y="1534"/>
                    </a:cubicBezTo>
                    <a:lnTo>
                      <a:pt x="525" y="1534"/>
                    </a:lnTo>
                    <a:cubicBezTo>
                      <a:pt x="525" y="1534"/>
                      <a:pt x="525" y="1534"/>
                      <a:pt x="525" y="1534"/>
                    </a:cubicBezTo>
                    <a:lnTo>
                      <a:pt x="525" y="1534"/>
                    </a:lnTo>
                    <a:cubicBezTo>
                      <a:pt x="526" y="1534"/>
                      <a:pt x="527" y="1534"/>
                      <a:pt x="527" y="1534"/>
                    </a:cubicBezTo>
                    <a:cubicBezTo>
                      <a:pt x="527" y="1534"/>
                      <a:pt x="526" y="1534"/>
                      <a:pt x="525" y="1534"/>
                    </a:cubicBezTo>
                    <a:lnTo>
                      <a:pt x="525" y="1534"/>
                    </a:lnTo>
                    <a:cubicBezTo>
                      <a:pt x="563" y="1522"/>
                      <a:pt x="587" y="1514"/>
                      <a:pt x="587" y="1514"/>
                    </a:cubicBezTo>
                    <a:lnTo>
                      <a:pt x="587" y="1514"/>
                    </a:lnTo>
                    <a:cubicBezTo>
                      <a:pt x="588" y="1514"/>
                      <a:pt x="570" y="1520"/>
                      <a:pt x="527" y="1534"/>
                    </a:cubicBezTo>
                    <a:lnTo>
                      <a:pt x="144" y="1699"/>
                    </a:lnTo>
                    <a:cubicBezTo>
                      <a:pt x="215" y="1675"/>
                      <a:pt x="263" y="1660"/>
                      <a:pt x="294" y="1650"/>
                    </a:cubicBezTo>
                    <a:lnTo>
                      <a:pt x="294" y="1650"/>
                    </a:lnTo>
                    <a:cubicBezTo>
                      <a:pt x="246" y="1669"/>
                      <a:pt x="231" y="1676"/>
                      <a:pt x="234" y="1676"/>
                    </a:cubicBezTo>
                    <a:cubicBezTo>
                      <a:pt x="241" y="1676"/>
                      <a:pt x="354" y="1635"/>
                      <a:pt x="345" y="1635"/>
                    </a:cubicBezTo>
                    <a:cubicBezTo>
                      <a:pt x="342" y="1635"/>
                      <a:pt x="328" y="1639"/>
                      <a:pt x="294" y="1650"/>
                    </a:cubicBezTo>
                    <a:lnTo>
                      <a:pt x="294" y="1650"/>
                    </a:lnTo>
                    <a:cubicBezTo>
                      <a:pt x="299" y="1648"/>
                      <a:pt x="303" y="1646"/>
                      <a:pt x="308" y="1644"/>
                    </a:cubicBezTo>
                    <a:cubicBezTo>
                      <a:pt x="450" y="1609"/>
                      <a:pt x="546" y="1573"/>
                      <a:pt x="641" y="1552"/>
                    </a:cubicBezTo>
                    <a:lnTo>
                      <a:pt x="641" y="1552"/>
                    </a:lnTo>
                    <a:cubicBezTo>
                      <a:pt x="646" y="1557"/>
                      <a:pt x="651" y="1562"/>
                      <a:pt x="655" y="1567"/>
                    </a:cubicBezTo>
                    <a:lnTo>
                      <a:pt x="655" y="1567"/>
                    </a:lnTo>
                    <a:cubicBezTo>
                      <a:pt x="659" y="1566"/>
                      <a:pt x="663" y="1565"/>
                      <a:pt x="667" y="1564"/>
                    </a:cubicBezTo>
                    <a:lnTo>
                      <a:pt x="667" y="1564"/>
                    </a:lnTo>
                    <a:cubicBezTo>
                      <a:pt x="662" y="1559"/>
                      <a:pt x="658" y="1555"/>
                      <a:pt x="653" y="1550"/>
                    </a:cubicBezTo>
                    <a:lnTo>
                      <a:pt x="653" y="1550"/>
                    </a:lnTo>
                    <a:cubicBezTo>
                      <a:pt x="657" y="1549"/>
                      <a:pt x="662" y="1548"/>
                      <a:pt x="666" y="1547"/>
                    </a:cubicBezTo>
                    <a:lnTo>
                      <a:pt x="666" y="1547"/>
                    </a:lnTo>
                    <a:cubicBezTo>
                      <a:pt x="670" y="1552"/>
                      <a:pt x="673" y="1556"/>
                      <a:pt x="677" y="1561"/>
                    </a:cubicBezTo>
                    <a:lnTo>
                      <a:pt x="677" y="1561"/>
                    </a:lnTo>
                    <a:cubicBezTo>
                      <a:pt x="687" y="1558"/>
                      <a:pt x="697" y="1556"/>
                      <a:pt x="707" y="1553"/>
                    </a:cubicBezTo>
                    <a:lnTo>
                      <a:pt x="707" y="1553"/>
                    </a:lnTo>
                    <a:cubicBezTo>
                      <a:pt x="704" y="1549"/>
                      <a:pt x="702" y="1546"/>
                      <a:pt x="699" y="1542"/>
                    </a:cubicBezTo>
                    <a:lnTo>
                      <a:pt x="699" y="1542"/>
                    </a:lnTo>
                    <a:cubicBezTo>
                      <a:pt x="704" y="1541"/>
                      <a:pt x="709" y="1540"/>
                      <a:pt x="714" y="1540"/>
                    </a:cubicBezTo>
                    <a:lnTo>
                      <a:pt x="714" y="1540"/>
                    </a:lnTo>
                    <a:cubicBezTo>
                      <a:pt x="716" y="1543"/>
                      <a:pt x="718" y="1546"/>
                      <a:pt x="720" y="1550"/>
                    </a:cubicBezTo>
                    <a:lnTo>
                      <a:pt x="720" y="1550"/>
                    </a:lnTo>
                    <a:cubicBezTo>
                      <a:pt x="738" y="1545"/>
                      <a:pt x="754" y="1541"/>
                      <a:pt x="768" y="1538"/>
                    </a:cubicBezTo>
                    <a:lnTo>
                      <a:pt x="768" y="1538"/>
                    </a:lnTo>
                    <a:lnTo>
                      <a:pt x="770" y="1543"/>
                    </a:lnTo>
                    <a:lnTo>
                      <a:pt x="770" y="1543"/>
                    </a:lnTo>
                    <a:cubicBezTo>
                      <a:pt x="754" y="1547"/>
                      <a:pt x="739" y="1551"/>
                      <a:pt x="724" y="1555"/>
                    </a:cubicBezTo>
                    <a:lnTo>
                      <a:pt x="724" y="1555"/>
                    </a:lnTo>
                    <a:cubicBezTo>
                      <a:pt x="725" y="1557"/>
                      <a:pt x="727" y="1559"/>
                      <a:pt x="728" y="1561"/>
                    </a:cubicBezTo>
                    <a:lnTo>
                      <a:pt x="728" y="1561"/>
                    </a:lnTo>
                    <a:cubicBezTo>
                      <a:pt x="724" y="1562"/>
                      <a:pt x="719" y="1564"/>
                      <a:pt x="714" y="1565"/>
                    </a:cubicBezTo>
                    <a:lnTo>
                      <a:pt x="714" y="1565"/>
                    </a:lnTo>
                    <a:cubicBezTo>
                      <a:pt x="713" y="1563"/>
                      <a:pt x="712" y="1561"/>
                      <a:pt x="710" y="1558"/>
                    </a:cubicBezTo>
                    <a:lnTo>
                      <a:pt x="710" y="1558"/>
                    </a:lnTo>
                    <a:cubicBezTo>
                      <a:pt x="700" y="1561"/>
                      <a:pt x="691" y="1564"/>
                      <a:pt x="681" y="1566"/>
                    </a:cubicBezTo>
                    <a:lnTo>
                      <a:pt x="681" y="1566"/>
                    </a:lnTo>
                    <a:cubicBezTo>
                      <a:pt x="683" y="1568"/>
                      <a:pt x="686" y="1571"/>
                      <a:pt x="688" y="1574"/>
                    </a:cubicBezTo>
                    <a:lnTo>
                      <a:pt x="688" y="1574"/>
                    </a:lnTo>
                    <a:cubicBezTo>
                      <a:pt x="685" y="1574"/>
                      <a:pt x="682" y="1575"/>
                      <a:pt x="679" y="1576"/>
                    </a:cubicBezTo>
                    <a:lnTo>
                      <a:pt x="679" y="1576"/>
                    </a:lnTo>
                    <a:cubicBezTo>
                      <a:pt x="677" y="1574"/>
                      <a:pt x="674" y="1571"/>
                      <a:pt x="671" y="1569"/>
                    </a:cubicBezTo>
                    <a:lnTo>
                      <a:pt x="671" y="1569"/>
                    </a:lnTo>
                    <a:cubicBezTo>
                      <a:pt x="668" y="1570"/>
                      <a:pt x="664" y="1570"/>
                      <a:pt x="660" y="1571"/>
                    </a:cubicBezTo>
                    <a:lnTo>
                      <a:pt x="660" y="1571"/>
                    </a:lnTo>
                    <a:cubicBezTo>
                      <a:pt x="659" y="1570"/>
                      <a:pt x="657" y="1568"/>
                      <a:pt x="655" y="1567"/>
                    </a:cubicBezTo>
                    <a:lnTo>
                      <a:pt x="655" y="1567"/>
                    </a:lnTo>
                    <a:cubicBezTo>
                      <a:pt x="547" y="1595"/>
                      <a:pt x="430" y="1628"/>
                      <a:pt x="436" y="1628"/>
                    </a:cubicBezTo>
                    <a:cubicBezTo>
                      <a:pt x="441" y="1628"/>
                      <a:pt x="502" y="1613"/>
                      <a:pt x="660" y="1571"/>
                    </a:cubicBezTo>
                    <a:lnTo>
                      <a:pt x="660" y="1571"/>
                    </a:lnTo>
                    <a:cubicBezTo>
                      <a:pt x="663" y="1574"/>
                      <a:pt x="665" y="1577"/>
                      <a:pt x="668" y="1580"/>
                    </a:cubicBezTo>
                    <a:lnTo>
                      <a:pt x="668" y="1580"/>
                    </a:lnTo>
                    <a:cubicBezTo>
                      <a:pt x="658" y="1583"/>
                      <a:pt x="648" y="1586"/>
                      <a:pt x="637" y="1589"/>
                    </a:cubicBezTo>
                    <a:cubicBezTo>
                      <a:pt x="648" y="1586"/>
                      <a:pt x="658" y="1583"/>
                      <a:pt x="669" y="1581"/>
                    </a:cubicBezTo>
                    <a:lnTo>
                      <a:pt x="669" y="1581"/>
                    </a:lnTo>
                    <a:cubicBezTo>
                      <a:pt x="674" y="1586"/>
                      <a:pt x="679" y="1591"/>
                      <a:pt x="684" y="1597"/>
                    </a:cubicBezTo>
                    <a:lnTo>
                      <a:pt x="684" y="1597"/>
                    </a:lnTo>
                    <a:cubicBezTo>
                      <a:pt x="453" y="1662"/>
                      <a:pt x="202" y="1731"/>
                      <a:pt x="89" y="1754"/>
                    </a:cubicBezTo>
                    <a:cubicBezTo>
                      <a:pt x="171" y="1740"/>
                      <a:pt x="209" y="1736"/>
                      <a:pt x="227" y="1736"/>
                    </a:cubicBezTo>
                    <a:cubicBezTo>
                      <a:pt x="238" y="1736"/>
                      <a:pt x="242" y="1738"/>
                      <a:pt x="244" y="1739"/>
                    </a:cubicBezTo>
                    <a:lnTo>
                      <a:pt x="244" y="1739"/>
                    </a:lnTo>
                    <a:lnTo>
                      <a:pt x="35" y="1808"/>
                    </a:lnTo>
                    <a:cubicBezTo>
                      <a:pt x="27" y="1812"/>
                      <a:pt x="26" y="1814"/>
                      <a:pt x="30" y="1814"/>
                    </a:cubicBezTo>
                    <a:cubicBezTo>
                      <a:pt x="67" y="1814"/>
                      <a:pt x="512" y="1683"/>
                      <a:pt x="711" y="1627"/>
                    </a:cubicBezTo>
                    <a:lnTo>
                      <a:pt x="711" y="1627"/>
                    </a:lnTo>
                    <a:cubicBezTo>
                      <a:pt x="714" y="1630"/>
                      <a:pt x="716" y="1632"/>
                      <a:pt x="718" y="1635"/>
                    </a:cubicBezTo>
                    <a:lnTo>
                      <a:pt x="718" y="1635"/>
                    </a:lnTo>
                    <a:cubicBezTo>
                      <a:pt x="710" y="1638"/>
                      <a:pt x="701" y="1641"/>
                      <a:pt x="692" y="1644"/>
                    </a:cubicBezTo>
                    <a:lnTo>
                      <a:pt x="308" y="1754"/>
                    </a:lnTo>
                    <a:cubicBezTo>
                      <a:pt x="345" y="1754"/>
                      <a:pt x="65" y="1851"/>
                      <a:pt x="134" y="1851"/>
                    </a:cubicBezTo>
                    <a:cubicBezTo>
                      <a:pt x="168" y="1851"/>
                      <a:pt x="290" y="1827"/>
                      <a:pt x="582" y="1754"/>
                    </a:cubicBezTo>
                    <a:cubicBezTo>
                      <a:pt x="633" y="1743"/>
                      <a:pt x="701" y="1728"/>
                      <a:pt x="779" y="1708"/>
                    </a:cubicBezTo>
                    <a:lnTo>
                      <a:pt x="779" y="1708"/>
                    </a:lnTo>
                    <a:cubicBezTo>
                      <a:pt x="803" y="1739"/>
                      <a:pt x="829" y="1772"/>
                      <a:pt x="856" y="1808"/>
                    </a:cubicBezTo>
                    <a:lnTo>
                      <a:pt x="856" y="1808"/>
                    </a:lnTo>
                    <a:cubicBezTo>
                      <a:pt x="862" y="1814"/>
                      <a:pt x="869" y="1822"/>
                      <a:pt x="878" y="1830"/>
                    </a:cubicBezTo>
                    <a:lnTo>
                      <a:pt x="878" y="1830"/>
                    </a:lnTo>
                    <a:lnTo>
                      <a:pt x="911" y="1918"/>
                    </a:lnTo>
                    <a:cubicBezTo>
                      <a:pt x="948" y="2030"/>
                      <a:pt x="965" y="2074"/>
                      <a:pt x="968" y="2074"/>
                    </a:cubicBezTo>
                    <a:cubicBezTo>
                      <a:pt x="972" y="2074"/>
                      <a:pt x="958" y="2018"/>
                      <a:pt x="938" y="1944"/>
                    </a:cubicBezTo>
                    <a:lnTo>
                      <a:pt x="938" y="1944"/>
                    </a:lnTo>
                    <a:cubicBezTo>
                      <a:pt x="961" y="2000"/>
                      <a:pt x="975" y="2035"/>
                      <a:pt x="983" y="2055"/>
                    </a:cubicBezTo>
                    <a:lnTo>
                      <a:pt x="983" y="2055"/>
                    </a:lnTo>
                    <a:cubicBezTo>
                      <a:pt x="971" y="2025"/>
                      <a:pt x="951" y="1969"/>
                      <a:pt x="943" y="1932"/>
                    </a:cubicBezTo>
                    <a:lnTo>
                      <a:pt x="943" y="1932"/>
                    </a:lnTo>
                    <a:cubicBezTo>
                      <a:pt x="969" y="1974"/>
                      <a:pt x="980" y="1990"/>
                      <a:pt x="982" y="1990"/>
                    </a:cubicBezTo>
                    <a:cubicBezTo>
                      <a:pt x="985" y="1990"/>
                      <a:pt x="969" y="1955"/>
                      <a:pt x="951" y="1915"/>
                    </a:cubicBezTo>
                    <a:lnTo>
                      <a:pt x="951" y="1915"/>
                    </a:lnTo>
                    <a:cubicBezTo>
                      <a:pt x="955" y="1922"/>
                      <a:pt x="960" y="1928"/>
                      <a:pt x="964" y="1935"/>
                    </a:cubicBezTo>
                    <a:lnTo>
                      <a:pt x="964" y="1935"/>
                    </a:lnTo>
                    <a:cubicBezTo>
                      <a:pt x="959" y="1926"/>
                      <a:pt x="953" y="1917"/>
                      <a:pt x="947" y="1908"/>
                    </a:cubicBezTo>
                    <a:lnTo>
                      <a:pt x="947" y="1908"/>
                    </a:lnTo>
                    <a:cubicBezTo>
                      <a:pt x="945" y="1903"/>
                      <a:pt x="943" y="1898"/>
                      <a:pt x="941" y="1893"/>
                    </a:cubicBezTo>
                    <a:lnTo>
                      <a:pt x="941" y="1893"/>
                    </a:lnTo>
                    <a:cubicBezTo>
                      <a:pt x="941" y="1893"/>
                      <a:pt x="941" y="1893"/>
                      <a:pt x="941" y="1893"/>
                    </a:cubicBezTo>
                    <a:lnTo>
                      <a:pt x="941" y="1893"/>
                    </a:lnTo>
                    <a:cubicBezTo>
                      <a:pt x="941" y="1893"/>
                      <a:pt x="941" y="1893"/>
                      <a:pt x="941" y="1893"/>
                    </a:cubicBezTo>
                    <a:lnTo>
                      <a:pt x="941" y="1893"/>
                    </a:lnTo>
                    <a:cubicBezTo>
                      <a:pt x="925" y="1857"/>
                      <a:pt x="911" y="1822"/>
                      <a:pt x="911" y="1808"/>
                    </a:cubicBezTo>
                    <a:lnTo>
                      <a:pt x="911" y="1808"/>
                    </a:lnTo>
                    <a:cubicBezTo>
                      <a:pt x="911" y="1808"/>
                      <a:pt x="911" y="1808"/>
                      <a:pt x="911" y="1808"/>
                    </a:cubicBezTo>
                    <a:cubicBezTo>
                      <a:pt x="907" y="1804"/>
                      <a:pt x="903" y="1800"/>
                      <a:pt x="899" y="1795"/>
                    </a:cubicBezTo>
                    <a:lnTo>
                      <a:pt x="899" y="1795"/>
                    </a:lnTo>
                    <a:cubicBezTo>
                      <a:pt x="900" y="1801"/>
                      <a:pt x="900" y="1807"/>
                      <a:pt x="901" y="1812"/>
                    </a:cubicBezTo>
                    <a:lnTo>
                      <a:pt x="901" y="1812"/>
                    </a:lnTo>
                    <a:cubicBezTo>
                      <a:pt x="899" y="1805"/>
                      <a:pt x="897" y="1798"/>
                      <a:pt x="895" y="1791"/>
                    </a:cubicBezTo>
                    <a:lnTo>
                      <a:pt x="895" y="1791"/>
                    </a:lnTo>
                    <a:cubicBezTo>
                      <a:pt x="897" y="1793"/>
                      <a:pt x="898" y="1794"/>
                      <a:pt x="899" y="1795"/>
                    </a:cubicBezTo>
                    <a:lnTo>
                      <a:pt x="899" y="1795"/>
                    </a:lnTo>
                    <a:cubicBezTo>
                      <a:pt x="894" y="1763"/>
                      <a:pt x="888" y="1725"/>
                      <a:pt x="881" y="1682"/>
                    </a:cubicBezTo>
                    <a:lnTo>
                      <a:pt x="881" y="1682"/>
                    </a:lnTo>
                    <a:cubicBezTo>
                      <a:pt x="1014" y="1648"/>
                      <a:pt x="1165" y="1608"/>
                      <a:pt x="1310" y="1568"/>
                    </a:cubicBezTo>
                    <a:lnTo>
                      <a:pt x="1310" y="1568"/>
                    </a:lnTo>
                    <a:cubicBezTo>
                      <a:pt x="1268" y="1743"/>
                      <a:pt x="1221" y="1940"/>
                      <a:pt x="1185" y="2090"/>
                    </a:cubicBezTo>
                    <a:lnTo>
                      <a:pt x="1185" y="2090"/>
                    </a:lnTo>
                    <a:lnTo>
                      <a:pt x="1185" y="2082"/>
                    </a:lnTo>
                    <a:lnTo>
                      <a:pt x="1130" y="2082"/>
                    </a:lnTo>
                    <a:cubicBezTo>
                      <a:pt x="1145" y="2097"/>
                      <a:pt x="1161" y="2113"/>
                      <a:pt x="1176" y="2128"/>
                    </a:cubicBezTo>
                    <a:lnTo>
                      <a:pt x="1176" y="2128"/>
                    </a:lnTo>
                    <a:cubicBezTo>
                      <a:pt x="1173" y="2138"/>
                      <a:pt x="1171" y="2148"/>
                      <a:pt x="1169" y="2157"/>
                    </a:cubicBezTo>
                    <a:lnTo>
                      <a:pt x="1169" y="2157"/>
                    </a:lnTo>
                    <a:cubicBezTo>
                      <a:pt x="1172" y="2161"/>
                      <a:pt x="1174" y="2165"/>
                      <a:pt x="1176" y="2168"/>
                    </a:cubicBezTo>
                    <a:lnTo>
                      <a:pt x="1176" y="2168"/>
                    </a:lnTo>
                    <a:cubicBezTo>
                      <a:pt x="1179" y="2158"/>
                      <a:pt x="1182" y="2148"/>
                      <a:pt x="1185" y="2137"/>
                    </a:cubicBezTo>
                    <a:lnTo>
                      <a:pt x="1185" y="2137"/>
                    </a:lnTo>
                    <a:cubicBezTo>
                      <a:pt x="1232" y="2207"/>
                      <a:pt x="1248" y="2227"/>
                      <a:pt x="1252" y="2227"/>
                    </a:cubicBezTo>
                    <a:cubicBezTo>
                      <a:pt x="1257" y="2227"/>
                      <a:pt x="1239" y="2192"/>
                      <a:pt x="1239" y="2192"/>
                    </a:cubicBezTo>
                    <a:cubicBezTo>
                      <a:pt x="1309" y="1919"/>
                      <a:pt x="1364" y="1707"/>
                      <a:pt x="1406" y="1542"/>
                    </a:cubicBezTo>
                    <a:lnTo>
                      <a:pt x="1406" y="1542"/>
                    </a:lnTo>
                    <a:cubicBezTo>
                      <a:pt x="1375" y="1551"/>
                      <a:pt x="1343" y="1559"/>
                      <a:pt x="1310" y="1568"/>
                    </a:cubicBezTo>
                    <a:lnTo>
                      <a:pt x="1310" y="1568"/>
                    </a:lnTo>
                    <a:cubicBezTo>
                      <a:pt x="1311" y="1564"/>
                      <a:pt x="1312" y="1561"/>
                      <a:pt x="1313" y="1557"/>
                    </a:cubicBezTo>
                    <a:lnTo>
                      <a:pt x="1313" y="1557"/>
                    </a:lnTo>
                    <a:cubicBezTo>
                      <a:pt x="1160" y="1598"/>
                      <a:pt x="1006" y="1639"/>
                      <a:pt x="879" y="1669"/>
                    </a:cubicBezTo>
                    <a:lnTo>
                      <a:pt x="879" y="1669"/>
                    </a:lnTo>
                    <a:cubicBezTo>
                      <a:pt x="878" y="1667"/>
                      <a:pt x="878" y="1665"/>
                      <a:pt x="878" y="1663"/>
                    </a:cubicBezTo>
                    <a:lnTo>
                      <a:pt x="878" y="1663"/>
                    </a:lnTo>
                    <a:lnTo>
                      <a:pt x="1316" y="1543"/>
                    </a:lnTo>
                    <a:lnTo>
                      <a:pt x="1316" y="1543"/>
                    </a:lnTo>
                    <a:cubicBezTo>
                      <a:pt x="1315" y="1548"/>
                      <a:pt x="1314" y="1552"/>
                      <a:pt x="1313" y="1557"/>
                    </a:cubicBezTo>
                    <a:lnTo>
                      <a:pt x="1313" y="1557"/>
                    </a:lnTo>
                    <a:cubicBezTo>
                      <a:pt x="1345" y="1548"/>
                      <a:pt x="1377" y="1540"/>
                      <a:pt x="1409" y="1531"/>
                    </a:cubicBezTo>
                    <a:lnTo>
                      <a:pt x="1409" y="1531"/>
                    </a:lnTo>
                    <a:cubicBezTo>
                      <a:pt x="1408" y="1535"/>
                      <a:pt x="1407" y="1538"/>
                      <a:pt x="1406" y="1542"/>
                    </a:cubicBezTo>
                    <a:lnTo>
                      <a:pt x="1406" y="1542"/>
                    </a:lnTo>
                    <a:cubicBezTo>
                      <a:pt x="1593" y="1491"/>
                      <a:pt x="1758" y="1446"/>
                      <a:pt x="1842" y="1425"/>
                    </a:cubicBezTo>
                    <a:lnTo>
                      <a:pt x="1842" y="1425"/>
                    </a:lnTo>
                    <a:cubicBezTo>
                      <a:pt x="1731" y="1447"/>
                      <a:pt x="1574" y="1488"/>
                      <a:pt x="1409" y="1531"/>
                    </a:cubicBezTo>
                    <a:lnTo>
                      <a:pt x="1409" y="1531"/>
                    </a:lnTo>
                    <a:cubicBezTo>
                      <a:pt x="1415" y="1510"/>
                      <a:pt x="1420" y="1489"/>
                      <a:pt x="1425" y="1469"/>
                    </a:cubicBezTo>
                    <a:lnTo>
                      <a:pt x="1425" y="1469"/>
                    </a:lnTo>
                    <a:cubicBezTo>
                      <a:pt x="1391" y="1480"/>
                      <a:pt x="1358" y="1489"/>
                      <a:pt x="1327" y="1498"/>
                    </a:cubicBezTo>
                    <a:lnTo>
                      <a:pt x="1327" y="1498"/>
                    </a:lnTo>
                    <a:cubicBezTo>
                      <a:pt x="1333" y="1474"/>
                      <a:pt x="1338" y="1451"/>
                      <a:pt x="1344" y="1428"/>
                    </a:cubicBezTo>
                    <a:lnTo>
                      <a:pt x="1344" y="1428"/>
                    </a:lnTo>
                    <a:cubicBezTo>
                      <a:pt x="1250" y="1456"/>
                      <a:pt x="1158" y="1478"/>
                      <a:pt x="1085" y="1480"/>
                    </a:cubicBezTo>
                    <a:lnTo>
                      <a:pt x="1085" y="1480"/>
                    </a:lnTo>
                    <a:cubicBezTo>
                      <a:pt x="1120" y="1469"/>
                      <a:pt x="1143" y="1462"/>
                      <a:pt x="1152" y="1459"/>
                    </a:cubicBezTo>
                    <a:lnTo>
                      <a:pt x="1152" y="1459"/>
                    </a:lnTo>
                    <a:cubicBezTo>
                      <a:pt x="1201" y="1446"/>
                      <a:pt x="1270" y="1427"/>
                      <a:pt x="1349" y="1407"/>
                    </a:cubicBezTo>
                    <a:lnTo>
                      <a:pt x="1349" y="1407"/>
                    </a:lnTo>
                    <a:cubicBezTo>
                      <a:pt x="1348" y="1409"/>
                      <a:pt x="1348" y="1411"/>
                      <a:pt x="1347" y="1413"/>
                    </a:cubicBezTo>
                    <a:lnTo>
                      <a:pt x="1347" y="1413"/>
                    </a:lnTo>
                    <a:cubicBezTo>
                      <a:pt x="1330" y="1417"/>
                      <a:pt x="1313" y="1421"/>
                      <a:pt x="1294" y="1425"/>
                    </a:cubicBezTo>
                    <a:cubicBezTo>
                      <a:pt x="1314" y="1425"/>
                      <a:pt x="1330" y="1425"/>
                      <a:pt x="1345" y="1424"/>
                    </a:cubicBezTo>
                    <a:lnTo>
                      <a:pt x="1345" y="1424"/>
                    </a:lnTo>
                    <a:cubicBezTo>
                      <a:pt x="1344" y="1426"/>
                      <a:pt x="1344" y="1427"/>
                      <a:pt x="1344" y="1428"/>
                    </a:cubicBezTo>
                    <a:lnTo>
                      <a:pt x="1344" y="1428"/>
                    </a:lnTo>
                    <a:cubicBezTo>
                      <a:pt x="1349" y="1427"/>
                      <a:pt x="1354" y="1425"/>
                      <a:pt x="1359" y="1424"/>
                    </a:cubicBezTo>
                    <a:lnTo>
                      <a:pt x="1359" y="1424"/>
                    </a:lnTo>
                    <a:cubicBezTo>
                      <a:pt x="1383" y="1422"/>
                      <a:pt x="1407" y="1418"/>
                      <a:pt x="1441" y="1409"/>
                    </a:cubicBezTo>
                    <a:lnTo>
                      <a:pt x="1441" y="1409"/>
                    </a:lnTo>
                    <a:cubicBezTo>
                      <a:pt x="1436" y="1428"/>
                      <a:pt x="1431" y="1448"/>
                      <a:pt x="1425" y="1469"/>
                    </a:cubicBezTo>
                    <a:lnTo>
                      <a:pt x="1425" y="1469"/>
                    </a:lnTo>
                    <a:cubicBezTo>
                      <a:pt x="1495" y="1448"/>
                      <a:pt x="1573" y="1423"/>
                      <a:pt x="1667" y="1392"/>
                    </a:cubicBezTo>
                    <a:lnTo>
                      <a:pt x="1667" y="1392"/>
                    </a:lnTo>
                    <a:cubicBezTo>
                      <a:pt x="1659" y="1397"/>
                      <a:pt x="1650" y="1402"/>
                      <a:pt x="1642" y="1406"/>
                    </a:cubicBezTo>
                    <a:lnTo>
                      <a:pt x="1642" y="1406"/>
                    </a:lnTo>
                    <a:lnTo>
                      <a:pt x="1732" y="1370"/>
                    </a:lnTo>
                    <a:lnTo>
                      <a:pt x="1732" y="1370"/>
                    </a:lnTo>
                    <a:cubicBezTo>
                      <a:pt x="1710" y="1378"/>
                      <a:pt x="1688" y="1385"/>
                      <a:pt x="1667" y="1392"/>
                    </a:cubicBezTo>
                    <a:lnTo>
                      <a:pt x="1667" y="1392"/>
                    </a:lnTo>
                    <a:cubicBezTo>
                      <a:pt x="1684" y="1382"/>
                      <a:pt x="1703" y="1373"/>
                      <a:pt x="1725" y="1364"/>
                    </a:cubicBezTo>
                    <a:lnTo>
                      <a:pt x="1725" y="1364"/>
                    </a:lnTo>
                    <a:cubicBezTo>
                      <a:pt x="1649" y="1384"/>
                      <a:pt x="1616" y="1393"/>
                      <a:pt x="1609" y="1393"/>
                    </a:cubicBezTo>
                    <a:cubicBezTo>
                      <a:pt x="1594" y="1393"/>
                      <a:pt x="1738" y="1345"/>
                      <a:pt x="1832" y="1315"/>
                    </a:cubicBezTo>
                    <a:lnTo>
                      <a:pt x="1750" y="1315"/>
                    </a:lnTo>
                    <a:cubicBezTo>
                      <a:pt x="1811" y="1298"/>
                      <a:pt x="1855" y="1285"/>
                      <a:pt x="1951" y="1261"/>
                    </a:cubicBezTo>
                    <a:lnTo>
                      <a:pt x="1951" y="1261"/>
                    </a:lnTo>
                    <a:cubicBezTo>
                      <a:pt x="1859" y="1279"/>
                      <a:pt x="1729" y="1310"/>
                      <a:pt x="1597" y="1343"/>
                    </a:cubicBezTo>
                    <a:lnTo>
                      <a:pt x="1597" y="1343"/>
                    </a:lnTo>
                    <a:cubicBezTo>
                      <a:pt x="1626" y="1333"/>
                      <a:pt x="1653" y="1324"/>
                      <a:pt x="1678" y="1315"/>
                    </a:cubicBezTo>
                    <a:cubicBezTo>
                      <a:pt x="1655" y="1315"/>
                      <a:pt x="1577" y="1334"/>
                      <a:pt x="1452" y="1367"/>
                    </a:cubicBezTo>
                    <a:lnTo>
                      <a:pt x="1452" y="1367"/>
                    </a:lnTo>
                    <a:cubicBezTo>
                      <a:pt x="1454" y="1359"/>
                      <a:pt x="1456" y="1352"/>
                      <a:pt x="1457" y="1345"/>
                    </a:cubicBezTo>
                    <a:lnTo>
                      <a:pt x="1457" y="1345"/>
                    </a:lnTo>
                    <a:cubicBezTo>
                      <a:pt x="1430" y="1354"/>
                      <a:pt x="1398" y="1365"/>
                      <a:pt x="1355" y="1379"/>
                    </a:cubicBezTo>
                    <a:lnTo>
                      <a:pt x="1355" y="1379"/>
                    </a:lnTo>
                    <a:cubicBezTo>
                      <a:pt x="1359" y="1362"/>
                      <a:pt x="1363" y="1346"/>
                      <a:pt x="1367" y="1330"/>
                    </a:cubicBezTo>
                    <a:lnTo>
                      <a:pt x="1367" y="1330"/>
                    </a:lnTo>
                    <a:cubicBezTo>
                      <a:pt x="1395" y="1323"/>
                      <a:pt x="1428" y="1315"/>
                      <a:pt x="1468" y="1304"/>
                    </a:cubicBezTo>
                    <a:lnTo>
                      <a:pt x="1468" y="1304"/>
                    </a:lnTo>
                    <a:cubicBezTo>
                      <a:pt x="1465" y="1317"/>
                      <a:pt x="1461" y="1331"/>
                      <a:pt x="1457" y="1345"/>
                    </a:cubicBezTo>
                    <a:lnTo>
                      <a:pt x="1457" y="1345"/>
                    </a:lnTo>
                    <a:cubicBezTo>
                      <a:pt x="1587" y="1304"/>
                      <a:pt x="1595" y="1313"/>
                      <a:pt x="1951" y="1206"/>
                    </a:cubicBezTo>
                    <a:lnTo>
                      <a:pt x="1951" y="1206"/>
                    </a:lnTo>
                    <a:cubicBezTo>
                      <a:pt x="1696" y="1270"/>
                      <a:pt x="1598" y="1284"/>
                      <a:pt x="1554" y="1284"/>
                    </a:cubicBezTo>
                    <a:cubicBezTo>
                      <a:pt x="1550" y="1284"/>
                      <a:pt x="1546" y="1284"/>
                      <a:pt x="1542" y="1283"/>
                    </a:cubicBezTo>
                    <a:lnTo>
                      <a:pt x="1542" y="1283"/>
                    </a:lnTo>
                    <a:cubicBezTo>
                      <a:pt x="1567" y="1276"/>
                      <a:pt x="1594" y="1269"/>
                      <a:pt x="1623" y="1261"/>
                    </a:cubicBezTo>
                    <a:lnTo>
                      <a:pt x="1732" y="1206"/>
                    </a:lnTo>
                    <a:cubicBezTo>
                      <a:pt x="1803" y="1182"/>
                      <a:pt x="1843" y="1169"/>
                      <a:pt x="1870" y="1157"/>
                    </a:cubicBezTo>
                    <a:lnTo>
                      <a:pt x="1870" y="1157"/>
                    </a:lnTo>
                    <a:cubicBezTo>
                      <a:pt x="1844" y="1163"/>
                      <a:pt x="1803" y="1172"/>
                      <a:pt x="1761" y="1182"/>
                    </a:cubicBezTo>
                    <a:lnTo>
                      <a:pt x="1761" y="1182"/>
                    </a:lnTo>
                    <a:cubicBezTo>
                      <a:pt x="1801" y="1154"/>
                      <a:pt x="1842" y="1151"/>
                      <a:pt x="1883" y="1151"/>
                    </a:cubicBezTo>
                    <a:lnTo>
                      <a:pt x="1883" y="1151"/>
                    </a:lnTo>
                    <a:cubicBezTo>
                      <a:pt x="1910" y="1137"/>
                      <a:pt x="1924" y="1124"/>
                      <a:pt x="1951" y="1096"/>
                    </a:cubicBezTo>
                    <a:cubicBezTo>
                      <a:pt x="1960" y="1092"/>
                      <a:pt x="1962" y="1090"/>
                      <a:pt x="1957" y="1090"/>
                    </a:cubicBezTo>
                    <a:cubicBezTo>
                      <a:pt x="1929" y="1090"/>
                      <a:pt x="1643" y="1177"/>
                      <a:pt x="1495" y="1223"/>
                    </a:cubicBezTo>
                    <a:lnTo>
                      <a:pt x="1495" y="1223"/>
                    </a:lnTo>
                    <a:cubicBezTo>
                      <a:pt x="1495" y="1225"/>
                      <a:pt x="1494" y="1227"/>
                      <a:pt x="1494" y="1228"/>
                    </a:cubicBezTo>
                    <a:lnTo>
                      <a:pt x="1494" y="1228"/>
                    </a:lnTo>
                    <a:cubicBezTo>
                      <a:pt x="1515" y="1222"/>
                      <a:pt x="1539" y="1215"/>
                      <a:pt x="1568" y="1206"/>
                    </a:cubicBezTo>
                    <a:lnTo>
                      <a:pt x="1568" y="1206"/>
                    </a:lnTo>
                    <a:cubicBezTo>
                      <a:pt x="1541" y="1217"/>
                      <a:pt x="1516" y="1226"/>
                      <a:pt x="1493" y="1234"/>
                    </a:cubicBezTo>
                    <a:lnTo>
                      <a:pt x="1493" y="1234"/>
                    </a:lnTo>
                    <a:cubicBezTo>
                      <a:pt x="1493" y="1233"/>
                      <a:pt x="1493" y="1231"/>
                      <a:pt x="1494" y="1228"/>
                    </a:cubicBezTo>
                    <a:lnTo>
                      <a:pt x="1494" y="1228"/>
                    </a:lnTo>
                    <a:cubicBezTo>
                      <a:pt x="1494" y="1228"/>
                      <a:pt x="1494" y="1228"/>
                      <a:pt x="1494" y="1228"/>
                    </a:cubicBezTo>
                    <a:lnTo>
                      <a:pt x="1494" y="1228"/>
                    </a:lnTo>
                    <a:cubicBezTo>
                      <a:pt x="1493" y="1231"/>
                      <a:pt x="1493" y="1233"/>
                      <a:pt x="1493" y="1234"/>
                    </a:cubicBezTo>
                    <a:lnTo>
                      <a:pt x="1493" y="1234"/>
                    </a:lnTo>
                    <a:cubicBezTo>
                      <a:pt x="1493" y="1234"/>
                      <a:pt x="1493" y="1234"/>
                      <a:pt x="1493" y="1234"/>
                    </a:cubicBezTo>
                    <a:lnTo>
                      <a:pt x="1493" y="1234"/>
                    </a:lnTo>
                    <a:cubicBezTo>
                      <a:pt x="1492" y="1234"/>
                      <a:pt x="1492" y="1235"/>
                      <a:pt x="1492" y="1235"/>
                    </a:cubicBezTo>
                    <a:cubicBezTo>
                      <a:pt x="1492" y="1235"/>
                      <a:pt x="1492" y="1234"/>
                      <a:pt x="1493" y="1234"/>
                    </a:cubicBezTo>
                    <a:lnTo>
                      <a:pt x="1493" y="1234"/>
                    </a:lnTo>
                    <a:cubicBezTo>
                      <a:pt x="1490" y="1235"/>
                      <a:pt x="1488" y="1235"/>
                      <a:pt x="1486" y="1236"/>
                    </a:cubicBezTo>
                    <a:lnTo>
                      <a:pt x="1486" y="1236"/>
                    </a:lnTo>
                    <a:cubicBezTo>
                      <a:pt x="1486" y="1234"/>
                      <a:pt x="1487" y="1232"/>
                      <a:pt x="1487" y="1230"/>
                    </a:cubicBezTo>
                    <a:lnTo>
                      <a:pt x="1487" y="1230"/>
                    </a:lnTo>
                    <a:cubicBezTo>
                      <a:pt x="1434" y="1246"/>
                      <a:pt x="1410" y="1252"/>
                      <a:pt x="1408" y="1252"/>
                    </a:cubicBezTo>
                    <a:cubicBezTo>
                      <a:pt x="1405" y="1252"/>
                      <a:pt x="1438" y="1242"/>
                      <a:pt x="1489" y="1225"/>
                    </a:cubicBezTo>
                    <a:lnTo>
                      <a:pt x="1489" y="1225"/>
                    </a:lnTo>
                    <a:cubicBezTo>
                      <a:pt x="1488" y="1227"/>
                      <a:pt x="1488" y="1228"/>
                      <a:pt x="1487" y="1230"/>
                    </a:cubicBezTo>
                    <a:lnTo>
                      <a:pt x="1487" y="1230"/>
                    </a:lnTo>
                    <a:cubicBezTo>
                      <a:pt x="1490" y="1229"/>
                      <a:pt x="1492" y="1229"/>
                      <a:pt x="1494" y="1228"/>
                    </a:cubicBezTo>
                    <a:lnTo>
                      <a:pt x="1494" y="1228"/>
                    </a:lnTo>
                    <a:cubicBezTo>
                      <a:pt x="1494" y="1227"/>
                      <a:pt x="1495" y="1225"/>
                      <a:pt x="1495" y="1223"/>
                    </a:cubicBezTo>
                    <a:lnTo>
                      <a:pt x="1495" y="1223"/>
                    </a:lnTo>
                    <a:cubicBezTo>
                      <a:pt x="1493" y="1224"/>
                      <a:pt x="1491" y="1225"/>
                      <a:pt x="1489" y="1225"/>
                    </a:cubicBezTo>
                    <a:lnTo>
                      <a:pt x="1489" y="1225"/>
                    </a:lnTo>
                    <a:cubicBezTo>
                      <a:pt x="1495" y="1202"/>
                      <a:pt x="1500" y="1181"/>
                      <a:pt x="1505" y="1163"/>
                    </a:cubicBezTo>
                    <a:lnTo>
                      <a:pt x="1505" y="1163"/>
                    </a:lnTo>
                    <a:cubicBezTo>
                      <a:pt x="1459" y="1179"/>
                      <a:pt x="1452" y="1180"/>
                      <a:pt x="1397" y="1200"/>
                    </a:cubicBezTo>
                    <a:lnTo>
                      <a:pt x="1397" y="1200"/>
                    </a:lnTo>
                    <a:cubicBezTo>
                      <a:pt x="1399" y="1190"/>
                      <a:pt x="1401" y="1182"/>
                      <a:pt x="1402" y="1174"/>
                    </a:cubicBezTo>
                    <a:lnTo>
                      <a:pt x="1402" y="1174"/>
                    </a:lnTo>
                    <a:cubicBezTo>
                      <a:pt x="1275" y="1219"/>
                      <a:pt x="1240" y="1229"/>
                      <a:pt x="1233" y="1229"/>
                    </a:cubicBezTo>
                    <a:cubicBezTo>
                      <a:pt x="1227" y="1229"/>
                      <a:pt x="1240" y="1222"/>
                      <a:pt x="1235" y="1222"/>
                    </a:cubicBezTo>
                    <a:cubicBezTo>
                      <a:pt x="1228" y="1222"/>
                      <a:pt x="1180" y="1237"/>
                      <a:pt x="966" y="1315"/>
                    </a:cubicBezTo>
                    <a:cubicBezTo>
                      <a:pt x="921" y="1330"/>
                      <a:pt x="881" y="1349"/>
                      <a:pt x="845" y="1367"/>
                    </a:cubicBezTo>
                    <a:lnTo>
                      <a:pt x="845" y="1367"/>
                    </a:lnTo>
                    <a:lnTo>
                      <a:pt x="801" y="1151"/>
                    </a:lnTo>
                    <a:lnTo>
                      <a:pt x="801" y="1151"/>
                    </a:lnTo>
                    <a:cubicBezTo>
                      <a:pt x="810" y="1217"/>
                      <a:pt x="818" y="1278"/>
                      <a:pt x="826" y="1334"/>
                    </a:cubicBezTo>
                    <a:lnTo>
                      <a:pt x="826" y="1334"/>
                    </a:lnTo>
                    <a:cubicBezTo>
                      <a:pt x="792" y="1202"/>
                      <a:pt x="755" y="972"/>
                      <a:pt x="702" y="700"/>
                    </a:cubicBezTo>
                    <a:lnTo>
                      <a:pt x="702" y="700"/>
                    </a:lnTo>
                    <a:cubicBezTo>
                      <a:pt x="703" y="717"/>
                      <a:pt x="703" y="725"/>
                      <a:pt x="701" y="725"/>
                    </a:cubicBezTo>
                    <a:cubicBezTo>
                      <a:pt x="686" y="725"/>
                      <a:pt x="571" y="133"/>
                      <a:pt x="527" y="1"/>
                    </a:cubicBezTo>
                    <a:close/>
                    <a:moveTo>
                      <a:pt x="1167" y="2166"/>
                    </a:moveTo>
                    <a:cubicBezTo>
                      <a:pt x="1142" y="2270"/>
                      <a:pt x="1127" y="2338"/>
                      <a:pt x="1128" y="2338"/>
                    </a:cubicBezTo>
                    <a:cubicBezTo>
                      <a:pt x="1130" y="2338"/>
                      <a:pt x="1144" y="2290"/>
                      <a:pt x="1174" y="2175"/>
                    </a:cubicBezTo>
                    <a:lnTo>
                      <a:pt x="1174" y="2175"/>
                    </a:lnTo>
                    <a:cubicBezTo>
                      <a:pt x="1172" y="2172"/>
                      <a:pt x="1169" y="2169"/>
                      <a:pt x="1167" y="2166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7" name="Google Shape;4857;p32"/>
              <p:cNvSpPr/>
              <p:nvPr/>
            </p:nvSpPr>
            <p:spPr>
              <a:xfrm>
                <a:off x="7382818" y="3108260"/>
                <a:ext cx="1690" cy="295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41" extrusionOk="0">
                    <a:moveTo>
                      <a:pt x="1" y="1"/>
                    </a:moveTo>
                    <a:cubicBezTo>
                      <a:pt x="33" y="65"/>
                      <a:pt x="46" y="92"/>
                      <a:pt x="52" y="92"/>
                    </a:cubicBezTo>
                    <a:cubicBezTo>
                      <a:pt x="53" y="92"/>
                      <a:pt x="54" y="89"/>
                      <a:pt x="55" y="85"/>
                    </a:cubicBezTo>
                    <a:lnTo>
                      <a:pt x="55" y="85"/>
                    </a:lnTo>
                    <a:cubicBezTo>
                      <a:pt x="65" y="102"/>
                      <a:pt x="75" y="118"/>
                      <a:pt x="84" y="133"/>
                    </a:cubicBezTo>
                    <a:lnTo>
                      <a:pt x="84" y="133"/>
                    </a:lnTo>
                    <a:cubicBezTo>
                      <a:pt x="75" y="110"/>
                      <a:pt x="65" y="85"/>
                      <a:pt x="55" y="56"/>
                    </a:cubicBezTo>
                    <a:cubicBezTo>
                      <a:pt x="55" y="69"/>
                      <a:pt x="55" y="78"/>
                      <a:pt x="55" y="85"/>
                    </a:cubicBezTo>
                    <a:lnTo>
                      <a:pt x="55" y="85"/>
                    </a:lnTo>
                    <a:cubicBezTo>
                      <a:pt x="39" y="59"/>
                      <a:pt x="21" y="31"/>
                      <a:pt x="1" y="1"/>
                    </a:cubicBezTo>
                    <a:close/>
                    <a:moveTo>
                      <a:pt x="84" y="133"/>
                    </a:moveTo>
                    <a:lnTo>
                      <a:pt x="84" y="133"/>
                    </a:lnTo>
                    <a:cubicBezTo>
                      <a:pt x="106" y="187"/>
                      <a:pt x="124" y="220"/>
                      <a:pt x="131" y="234"/>
                    </a:cubicBezTo>
                    <a:lnTo>
                      <a:pt x="131" y="234"/>
                    </a:lnTo>
                    <a:cubicBezTo>
                      <a:pt x="136" y="229"/>
                      <a:pt x="119" y="191"/>
                      <a:pt x="84" y="133"/>
                    </a:cubicBezTo>
                    <a:close/>
                    <a:moveTo>
                      <a:pt x="110" y="220"/>
                    </a:moveTo>
                    <a:cubicBezTo>
                      <a:pt x="124" y="234"/>
                      <a:pt x="131" y="240"/>
                      <a:pt x="132" y="240"/>
                    </a:cubicBezTo>
                    <a:cubicBezTo>
                      <a:pt x="133" y="240"/>
                      <a:pt x="133" y="238"/>
                      <a:pt x="131" y="234"/>
                    </a:cubicBezTo>
                    <a:lnTo>
                      <a:pt x="131" y="234"/>
                    </a:lnTo>
                    <a:cubicBezTo>
                      <a:pt x="130" y="234"/>
                      <a:pt x="130" y="234"/>
                      <a:pt x="129" y="234"/>
                    </a:cubicBezTo>
                    <a:cubicBezTo>
                      <a:pt x="126" y="234"/>
                      <a:pt x="120" y="230"/>
                      <a:pt x="110" y="22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8" name="Google Shape;4858;p32"/>
              <p:cNvSpPr/>
              <p:nvPr/>
            </p:nvSpPr>
            <p:spPr>
              <a:xfrm>
                <a:off x="7382142" y="3106940"/>
                <a:ext cx="1369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65" extrusionOk="0">
                    <a:moveTo>
                      <a:pt x="1" y="0"/>
                    </a:moveTo>
                    <a:cubicBezTo>
                      <a:pt x="1" y="0"/>
                      <a:pt x="1" y="55"/>
                      <a:pt x="56" y="110"/>
                    </a:cubicBezTo>
                    <a:lnTo>
                      <a:pt x="110" y="16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9" name="Google Shape;4859;p32"/>
              <p:cNvSpPr/>
              <p:nvPr/>
            </p:nvSpPr>
            <p:spPr>
              <a:xfrm>
                <a:off x="7381809" y="3105681"/>
                <a:ext cx="345" cy="1285"/>
              </a:xfrm>
              <a:custGeom>
                <a:avLst/>
                <a:gdLst/>
                <a:ahLst/>
                <a:cxnLst/>
                <a:rect l="l" t="t" r="r" b="b"/>
                <a:pathLst>
                  <a:path w="28" h="105" extrusionOk="0">
                    <a:moveTo>
                      <a:pt x="6" y="1"/>
                    </a:moveTo>
                    <a:lnTo>
                      <a:pt x="6" y="1"/>
                    </a:lnTo>
                    <a:cubicBezTo>
                      <a:pt x="1" y="1"/>
                      <a:pt x="3" y="30"/>
                      <a:pt x="28" y="104"/>
                    </a:cubicBezTo>
                    <a:cubicBezTo>
                      <a:pt x="28" y="44"/>
                      <a:pt x="11" y="1"/>
                      <a:pt x="6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0" name="Google Shape;4860;p32"/>
              <p:cNvSpPr/>
              <p:nvPr/>
            </p:nvSpPr>
            <p:spPr>
              <a:xfrm>
                <a:off x="7380801" y="3101637"/>
                <a:ext cx="691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56" h="165" extrusionOk="0">
                    <a:moveTo>
                      <a:pt x="0" y="0"/>
                    </a:moveTo>
                    <a:lnTo>
                      <a:pt x="55" y="164"/>
                    </a:lnTo>
                    <a:lnTo>
                      <a:pt x="55" y="1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1" name="Google Shape;4861;p32"/>
              <p:cNvSpPr/>
              <p:nvPr/>
            </p:nvSpPr>
            <p:spPr>
              <a:xfrm>
                <a:off x="7379116" y="3081439"/>
                <a:ext cx="14534" cy="24443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1997" extrusionOk="0">
                    <a:moveTo>
                      <a:pt x="167" y="462"/>
                    </a:moveTo>
                    <a:cubicBezTo>
                      <a:pt x="158" y="462"/>
                      <a:pt x="152" y="493"/>
                      <a:pt x="147" y="537"/>
                    </a:cubicBezTo>
                    <a:lnTo>
                      <a:pt x="147" y="537"/>
                    </a:lnTo>
                    <a:cubicBezTo>
                      <a:pt x="149" y="536"/>
                      <a:pt x="151" y="536"/>
                      <a:pt x="154" y="536"/>
                    </a:cubicBezTo>
                    <a:lnTo>
                      <a:pt x="154" y="536"/>
                    </a:lnTo>
                    <a:cubicBezTo>
                      <a:pt x="162" y="536"/>
                      <a:pt x="174" y="536"/>
                      <a:pt x="192" y="518"/>
                    </a:cubicBezTo>
                    <a:cubicBezTo>
                      <a:pt x="182" y="478"/>
                      <a:pt x="174" y="462"/>
                      <a:pt x="167" y="462"/>
                    </a:cubicBezTo>
                    <a:close/>
                    <a:moveTo>
                      <a:pt x="147" y="537"/>
                    </a:moveTo>
                    <a:cubicBezTo>
                      <a:pt x="137" y="540"/>
                      <a:pt x="137" y="558"/>
                      <a:pt x="137" y="682"/>
                    </a:cubicBezTo>
                    <a:cubicBezTo>
                      <a:pt x="138" y="684"/>
                      <a:pt x="138" y="686"/>
                      <a:pt x="139" y="689"/>
                    </a:cubicBezTo>
                    <a:lnTo>
                      <a:pt x="139" y="689"/>
                    </a:lnTo>
                    <a:cubicBezTo>
                      <a:pt x="140" y="639"/>
                      <a:pt x="143" y="582"/>
                      <a:pt x="147" y="537"/>
                    </a:cubicBezTo>
                    <a:close/>
                    <a:moveTo>
                      <a:pt x="492" y="1104"/>
                    </a:moveTo>
                    <a:lnTo>
                      <a:pt x="466" y="1285"/>
                    </a:lnTo>
                    <a:cubicBezTo>
                      <a:pt x="477" y="1219"/>
                      <a:pt x="486" y="1158"/>
                      <a:pt x="492" y="1104"/>
                    </a:cubicBezTo>
                    <a:close/>
                    <a:moveTo>
                      <a:pt x="343" y="0"/>
                    </a:moveTo>
                    <a:cubicBezTo>
                      <a:pt x="307" y="0"/>
                      <a:pt x="272" y="572"/>
                      <a:pt x="256" y="572"/>
                    </a:cubicBezTo>
                    <a:cubicBezTo>
                      <a:pt x="250" y="572"/>
                      <a:pt x="247" y="499"/>
                      <a:pt x="247" y="299"/>
                    </a:cubicBezTo>
                    <a:lnTo>
                      <a:pt x="247" y="628"/>
                    </a:lnTo>
                    <a:cubicBezTo>
                      <a:pt x="247" y="628"/>
                      <a:pt x="192" y="463"/>
                      <a:pt x="192" y="463"/>
                    </a:cubicBezTo>
                    <a:lnTo>
                      <a:pt x="192" y="628"/>
                    </a:lnTo>
                    <a:cubicBezTo>
                      <a:pt x="192" y="792"/>
                      <a:pt x="192" y="860"/>
                      <a:pt x="185" y="860"/>
                    </a:cubicBezTo>
                    <a:cubicBezTo>
                      <a:pt x="179" y="860"/>
                      <a:pt x="165" y="794"/>
                      <a:pt x="139" y="689"/>
                    </a:cubicBezTo>
                    <a:lnTo>
                      <a:pt x="139" y="689"/>
                    </a:lnTo>
                    <a:cubicBezTo>
                      <a:pt x="139" y="700"/>
                      <a:pt x="138" y="711"/>
                      <a:pt x="138" y="721"/>
                    </a:cubicBezTo>
                    <a:lnTo>
                      <a:pt x="138" y="721"/>
                    </a:lnTo>
                    <a:cubicBezTo>
                      <a:pt x="133" y="684"/>
                      <a:pt x="128" y="659"/>
                      <a:pt x="125" y="659"/>
                    </a:cubicBezTo>
                    <a:lnTo>
                      <a:pt x="125" y="659"/>
                    </a:lnTo>
                    <a:cubicBezTo>
                      <a:pt x="123" y="659"/>
                      <a:pt x="121" y="679"/>
                      <a:pt x="122" y="728"/>
                    </a:cubicBezTo>
                    <a:lnTo>
                      <a:pt x="122" y="728"/>
                    </a:lnTo>
                    <a:cubicBezTo>
                      <a:pt x="83" y="550"/>
                      <a:pt x="83" y="452"/>
                      <a:pt x="83" y="354"/>
                    </a:cubicBezTo>
                    <a:cubicBezTo>
                      <a:pt x="83" y="423"/>
                      <a:pt x="75" y="444"/>
                      <a:pt x="65" y="444"/>
                    </a:cubicBezTo>
                    <a:cubicBezTo>
                      <a:pt x="51" y="444"/>
                      <a:pt x="31" y="401"/>
                      <a:pt x="19" y="401"/>
                    </a:cubicBezTo>
                    <a:cubicBezTo>
                      <a:pt x="0" y="401"/>
                      <a:pt x="3" y="509"/>
                      <a:pt x="83" y="1066"/>
                    </a:cubicBezTo>
                    <a:cubicBezTo>
                      <a:pt x="83" y="1285"/>
                      <a:pt x="137" y="1449"/>
                      <a:pt x="137" y="1559"/>
                    </a:cubicBezTo>
                    <a:cubicBezTo>
                      <a:pt x="151" y="1641"/>
                      <a:pt x="158" y="1675"/>
                      <a:pt x="160" y="1675"/>
                    </a:cubicBezTo>
                    <a:cubicBezTo>
                      <a:pt x="168" y="1675"/>
                      <a:pt x="137" y="1367"/>
                      <a:pt x="137" y="1120"/>
                    </a:cubicBezTo>
                    <a:cubicBezTo>
                      <a:pt x="128" y="918"/>
                      <a:pt x="123" y="795"/>
                      <a:pt x="122" y="728"/>
                    </a:cubicBezTo>
                    <a:lnTo>
                      <a:pt x="122" y="728"/>
                    </a:lnTo>
                    <a:cubicBezTo>
                      <a:pt x="127" y="748"/>
                      <a:pt x="132" y="769"/>
                      <a:pt x="137" y="792"/>
                    </a:cubicBezTo>
                    <a:cubicBezTo>
                      <a:pt x="137" y="792"/>
                      <a:pt x="137" y="763"/>
                      <a:pt x="138" y="721"/>
                    </a:cubicBezTo>
                    <a:lnTo>
                      <a:pt x="138" y="721"/>
                    </a:lnTo>
                    <a:cubicBezTo>
                      <a:pt x="153" y="822"/>
                      <a:pt x="174" y="1009"/>
                      <a:pt x="185" y="1009"/>
                    </a:cubicBezTo>
                    <a:cubicBezTo>
                      <a:pt x="189" y="1009"/>
                      <a:pt x="192" y="979"/>
                      <a:pt x="192" y="901"/>
                    </a:cubicBezTo>
                    <a:cubicBezTo>
                      <a:pt x="192" y="1340"/>
                      <a:pt x="192" y="1340"/>
                      <a:pt x="192" y="1559"/>
                    </a:cubicBezTo>
                    <a:cubicBezTo>
                      <a:pt x="206" y="1779"/>
                      <a:pt x="213" y="1850"/>
                      <a:pt x="216" y="1850"/>
                    </a:cubicBezTo>
                    <a:cubicBezTo>
                      <a:pt x="222" y="1850"/>
                      <a:pt x="217" y="1608"/>
                      <a:pt x="222" y="1608"/>
                    </a:cubicBezTo>
                    <a:lnTo>
                      <a:pt x="222" y="1608"/>
                    </a:lnTo>
                    <a:cubicBezTo>
                      <a:pt x="225" y="1608"/>
                      <a:pt x="231" y="1700"/>
                      <a:pt x="247" y="1997"/>
                    </a:cubicBezTo>
                    <a:cubicBezTo>
                      <a:pt x="247" y="1942"/>
                      <a:pt x="247" y="1997"/>
                      <a:pt x="247" y="1832"/>
                    </a:cubicBezTo>
                    <a:cubicBezTo>
                      <a:pt x="247" y="1668"/>
                      <a:pt x="247" y="1613"/>
                      <a:pt x="247" y="1504"/>
                    </a:cubicBezTo>
                    <a:cubicBezTo>
                      <a:pt x="247" y="1442"/>
                      <a:pt x="247" y="1255"/>
                      <a:pt x="247" y="1066"/>
                    </a:cubicBezTo>
                    <a:cubicBezTo>
                      <a:pt x="302" y="1066"/>
                      <a:pt x="247" y="1559"/>
                      <a:pt x="247" y="1832"/>
                    </a:cubicBezTo>
                    <a:cubicBezTo>
                      <a:pt x="302" y="1449"/>
                      <a:pt x="247" y="1559"/>
                      <a:pt x="302" y="1066"/>
                    </a:cubicBezTo>
                    <a:cubicBezTo>
                      <a:pt x="302" y="1344"/>
                      <a:pt x="302" y="1458"/>
                      <a:pt x="312" y="1458"/>
                    </a:cubicBezTo>
                    <a:cubicBezTo>
                      <a:pt x="322" y="1458"/>
                      <a:pt x="342" y="1358"/>
                      <a:pt x="380" y="1197"/>
                    </a:cubicBezTo>
                    <a:lnTo>
                      <a:pt x="380" y="1197"/>
                    </a:lnTo>
                    <a:cubicBezTo>
                      <a:pt x="347" y="1388"/>
                      <a:pt x="323" y="1528"/>
                      <a:pt x="339" y="1528"/>
                    </a:cubicBezTo>
                    <a:cubicBezTo>
                      <a:pt x="342" y="1528"/>
                      <a:pt x="348" y="1521"/>
                      <a:pt x="356" y="1504"/>
                    </a:cubicBezTo>
                    <a:cubicBezTo>
                      <a:pt x="356" y="1507"/>
                      <a:pt x="357" y="1509"/>
                      <a:pt x="357" y="1509"/>
                    </a:cubicBezTo>
                    <a:cubicBezTo>
                      <a:pt x="363" y="1509"/>
                      <a:pt x="411" y="1117"/>
                      <a:pt x="411" y="1066"/>
                    </a:cubicBezTo>
                    <a:lnTo>
                      <a:pt x="411" y="1066"/>
                    </a:lnTo>
                    <a:cubicBezTo>
                      <a:pt x="399" y="1113"/>
                      <a:pt x="389" y="1156"/>
                      <a:pt x="380" y="1197"/>
                    </a:cubicBezTo>
                    <a:lnTo>
                      <a:pt x="380" y="1197"/>
                    </a:lnTo>
                    <a:cubicBezTo>
                      <a:pt x="390" y="1138"/>
                      <a:pt x="400" y="1076"/>
                      <a:pt x="411" y="1011"/>
                    </a:cubicBezTo>
                    <a:cubicBezTo>
                      <a:pt x="446" y="924"/>
                      <a:pt x="470" y="887"/>
                      <a:pt x="484" y="887"/>
                    </a:cubicBezTo>
                    <a:cubicBezTo>
                      <a:pt x="506" y="887"/>
                      <a:pt x="507" y="974"/>
                      <a:pt x="492" y="1104"/>
                    </a:cubicBezTo>
                    <a:lnTo>
                      <a:pt x="492" y="1104"/>
                    </a:lnTo>
                    <a:lnTo>
                      <a:pt x="521" y="901"/>
                    </a:lnTo>
                    <a:cubicBezTo>
                      <a:pt x="556" y="783"/>
                      <a:pt x="574" y="739"/>
                      <a:pt x="581" y="739"/>
                    </a:cubicBezTo>
                    <a:lnTo>
                      <a:pt x="581" y="739"/>
                    </a:lnTo>
                    <a:cubicBezTo>
                      <a:pt x="601" y="739"/>
                      <a:pt x="527" y="1131"/>
                      <a:pt x="547" y="1131"/>
                    </a:cubicBezTo>
                    <a:cubicBezTo>
                      <a:pt x="551" y="1131"/>
                      <a:pt x="560" y="1112"/>
                      <a:pt x="575" y="1066"/>
                    </a:cubicBezTo>
                    <a:cubicBezTo>
                      <a:pt x="625" y="967"/>
                      <a:pt x="898" y="331"/>
                      <a:pt x="910" y="331"/>
                    </a:cubicBezTo>
                    <a:lnTo>
                      <a:pt x="910" y="331"/>
                    </a:lnTo>
                    <a:cubicBezTo>
                      <a:pt x="911" y="331"/>
                      <a:pt x="909" y="338"/>
                      <a:pt x="904" y="354"/>
                    </a:cubicBezTo>
                    <a:cubicBezTo>
                      <a:pt x="740" y="737"/>
                      <a:pt x="740" y="682"/>
                      <a:pt x="630" y="1120"/>
                    </a:cubicBezTo>
                    <a:lnTo>
                      <a:pt x="849" y="573"/>
                    </a:lnTo>
                    <a:lnTo>
                      <a:pt x="849" y="573"/>
                    </a:lnTo>
                    <a:cubicBezTo>
                      <a:pt x="740" y="846"/>
                      <a:pt x="904" y="573"/>
                      <a:pt x="740" y="1011"/>
                    </a:cubicBezTo>
                    <a:cubicBezTo>
                      <a:pt x="1014" y="408"/>
                      <a:pt x="795" y="1011"/>
                      <a:pt x="1178" y="135"/>
                    </a:cubicBezTo>
                    <a:lnTo>
                      <a:pt x="1178" y="135"/>
                    </a:lnTo>
                    <a:cubicBezTo>
                      <a:pt x="1130" y="173"/>
                      <a:pt x="1088" y="186"/>
                      <a:pt x="1048" y="186"/>
                    </a:cubicBezTo>
                    <a:cubicBezTo>
                      <a:pt x="956" y="186"/>
                      <a:pt x="880" y="114"/>
                      <a:pt x="795" y="114"/>
                    </a:cubicBezTo>
                    <a:cubicBezTo>
                      <a:pt x="705" y="114"/>
                      <a:pt x="605" y="193"/>
                      <a:pt x="466" y="518"/>
                    </a:cubicBezTo>
                    <a:lnTo>
                      <a:pt x="521" y="189"/>
                    </a:lnTo>
                    <a:lnTo>
                      <a:pt x="521" y="189"/>
                    </a:lnTo>
                    <a:cubicBezTo>
                      <a:pt x="487" y="334"/>
                      <a:pt x="465" y="384"/>
                      <a:pt x="450" y="384"/>
                    </a:cubicBezTo>
                    <a:cubicBezTo>
                      <a:pt x="416" y="384"/>
                      <a:pt x="415" y="136"/>
                      <a:pt x="396" y="136"/>
                    </a:cubicBezTo>
                    <a:cubicBezTo>
                      <a:pt x="382" y="136"/>
                      <a:pt x="358" y="281"/>
                      <a:pt x="302" y="792"/>
                    </a:cubicBezTo>
                    <a:lnTo>
                      <a:pt x="356" y="25"/>
                    </a:lnTo>
                    <a:cubicBezTo>
                      <a:pt x="352" y="8"/>
                      <a:pt x="348" y="0"/>
                      <a:pt x="343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2" name="Google Shape;4862;p32"/>
              <p:cNvSpPr/>
              <p:nvPr/>
            </p:nvSpPr>
            <p:spPr>
              <a:xfrm>
                <a:off x="7389558" y="3082965"/>
                <a:ext cx="5416" cy="899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735" extrusionOk="0">
                    <a:moveTo>
                      <a:pt x="401" y="0"/>
                    </a:moveTo>
                    <a:cubicBezTo>
                      <a:pt x="393" y="0"/>
                      <a:pt x="376" y="23"/>
                      <a:pt x="329" y="118"/>
                    </a:cubicBezTo>
                    <a:cubicBezTo>
                      <a:pt x="282" y="165"/>
                      <a:pt x="235" y="293"/>
                      <a:pt x="257" y="293"/>
                    </a:cubicBezTo>
                    <a:cubicBezTo>
                      <a:pt x="261" y="293"/>
                      <a:pt x="267" y="290"/>
                      <a:pt x="274" y="282"/>
                    </a:cubicBezTo>
                    <a:lnTo>
                      <a:pt x="274" y="282"/>
                    </a:lnTo>
                    <a:lnTo>
                      <a:pt x="0" y="721"/>
                    </a:lnTo>
                    <a:cubicBezTo>
                      <a:pt x="0" y="730"/>
                      <a:pt x="2" y="735"/>
                      <a:pt x="7" y="735"/>
                    </a:cubicBezTo>
                    <a:cubicBezTo>
                      <a:pt x="48" y="735"/>
                      <a:pt x="289" y="258"/>
                      <a:pt x="438" y="9"/>
                    </a:cubicBezTo>
                    <a:lnTo>
                      <a:pt x="438" y="9"/>
                    </a:lnTo>
                    <a:cubicBezTo>
                      <a:pt x="430" y="17"/>
                      <a:pt x="424" y="21"/>
                      <a:pt x="419" y="21"/>
                    </a:cubicBezTo>
                    <a:cubicBezTo>
                      <a:pt x="409" y="21"/>
                      <a:pt x="409" y="0"/>
                      <a:pt x="40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3" name="Google Shape;4863;p32"/>
              <p:cNvSpPr/>
              <p:nvPr/>
            </p:nvSpPr>
            <p:spPr>
              <a:xfrm>
                <a:off x="7390358" y="3080918"/>
                <a:ext cx="16619" cy="14921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219" extrusionOk="0">
                    <a:moveTo>
                      <a:pt x="483" y="178"/>
                    </a:moveTo>
                    <a:cubicBezTo>
                      <a:pt x="422" y="254"/>
                      <a:pt x="395" y="271"/>
                      <a:pt x="380" y="271"/>
                    </a:cubicBezTo>
                    <a:cubicBezTo>
                      <a:pt x="367" y="271"/>
                      <a:pt x="362" y="260"/>
                      <a:pt x="353" y="260"/>
                    </a:cubicBezTo>
                    <a:cubicBezTo>
                      <a:pt x="332" y="260"/>
                      <a:pt x="291" y="315"/>
                      <a:pt x="100" y="671"/>
                    </a:cubicBezTo>
                    <a:cubicBezTo>
                      <a:pt x="100" y="674"/>
                      <a:pt x="101" y="676"/>
                      <a:pt x="102" y="676"/>
                    </a:cubicBezTo>
                    <a:cubicBezTo>
                      <a:pt x="123" y="676"/>
                      <a:pt x="249" y="465"/>
                      <a:pt x="270" y="465"/>
                    </a:cubicBezTo>
                    <a:cubicBezTo>
                      <a:pt x="275" y="465"/>
                      <a:pt x="274" y="477"/>
                      <a:pt x="264" y="506"/>
                    </a:cubicBezTo>
                    <a:lnTo>
                      <a:pt x="209" y="616"/>
                    </a:lnTo>
                    <a:lnTo>
                      <a:pt x="483" y="178"/>
                    </a:lnTo>
                    <a:close/>
                    <a:moveTo>
                      <a:pt x="433" y="930"/>
                    </a:moveTo>
                    <a:cubicBezTo>
                      <a:pt x="413" y="953"/>
                      <a:pt x="393" y="976"/>
                      <a:pt x="373" y="999"/>
                    </a:cubicBezTo>
                    <a:cubicBezTo>
                      <a:pt x="396" y="974"/>
                      <a:pt x="416" y="951"/>
                      <a:pt x="433" y="930"/>
                    </a:cubicBezTo>
                    <a:close/>
                    <a:moveTo>
                      <a:pt x="601" y="483"/>
                    </a:moveTo>
                    <a:cubicBezTo>
                      <a:pt x="605" y="483"/>
                      <a:pt x="351" y="782"/>
                      <a:pt x="175" y="999"/>
                    </a:cubicBezTo>
                    <a:lnTo>
                      <a:pt x="175" y="999"/>
                    </a:lnTo>
                    <a:cubicBezTo>
                      <a:pt x="224" y="909"/>
                      <a:pt x="353" y="745"/>
                      <a:pt x="483" y="616"/>
                    </a:cubicBezTo>
                    <a:cubicBezTo>
                      <a:pt x="566" y="521"/>
                      <a:pt x="600" y="483"/>
                      <a:pt x="601" y="483"/>
                    </a:cubicBezTo>
                    <a:close/>
                    <a:moveTo>
                      <a:pt x="707" y="0"/>
                    </a:moveTo>
                    <a:lnTo>
                      <a:pt x="707" y="0"/>
                    </a:lnTo>
                    <a:cubicBezTo>
                      <a:pt x="695" y="0"/>
                      <a:pt x="360" y="515"/>
                      <a:pt x="209" y="616"/>
                    </a:cubicBezTo>
                    <a:lnTo>
                      <a:pt x="154" y="725"/>
                    </a:lnTo>
                    <a:lnTo>
                      <a:pt x="209" y="671"/>
                    </a:lnTo>
                    <a:lnTo>
                      <a:pt x="45" y="944"/>
                    </a:lnTo>
                    <a:cubicBezTo>
                      <a:pt x="11" y="1021"/>
                      <a:pt x="1" y="1053"/>
                      <a:pt x="7" y="1053"/>
                    </a:cubicBezTo>
                    <a:cubicBezTo>
                      <a:pt x="38" y="1053"/>
                      <a:pt x="446" y="345"/>
                      <a:pt x="490" y="345"/>
                    </a:cubicBezTo>
                    <a:cubicBezTo>
                      <a:pt x="496" y="345"/>
                      <a:pt x="495" y="361"/>
                      <a:pt x="483" y="397"/>
                    </a:cubicBezTo>
                    <a:lnTo>
                      <a:pt x="100" y="999"/>
                    </a:lnTo>
                    <a:cubicBezTo>
                      <a:pt x="100" y="1006"/>
                      <a:pt x="102" y="1009"/>
                      <a:pt x="106" y="1009"/>
                    </a:cubicBezTo>
                    <a:cubicBezTo>
                      <a:pt x="118" y="1009"/>
                      <a:pt x="144" y="985"/>
                      <a:pt x="154" y="985"/>
                    </a:cubicBezTo>
                    <a:cubicBezTo>
                      <a:pt x="162" y="985"/>
                      <a:pt x="161" y="998"/>
                      <a:pt x="140" y="1042"/>
                    </a:cubicBezTo>
                    <a:lnTo>
                      <a:pt x="140" y="1042"/>
                    </a:lnTo>
                    <a:cubicBezTo>
                      <a:pt x="101" y="1090"/>
                      <a:pt x="68" y="1132"/>
                      <a:pt x="45" y="1163"/>
                    </a:cubicBezTo>
                    <a:cubicBezTo>
                      <a:pt x="67" y="1141"/>
                      <a:pt x="89" y="1120"/>
                      <a:pt x="112" y="1098"/>
                    </a:cubicBezTo>
                    <a:lnTo>
                      <a:pt x="112" y="1098"/>
                    </a:lnTo>
                    <a:cubicBezTo>
                      <a:pt x="95" y="1129"/>
                      <a:pt x="73" y="1169"/>
                      <a:pt x="45" y="1218"/>
                    </a:cubicBezTo>
                    <a:cubicBezTo>
                      <a:pt x="45" y="1218"/>
                      <a:pt x="182" y="1046"/>
                      <a:pt x="185" y="1029"/>
                    </a:cubicBezTo>
                    <a:lnTo>
                      <a:pt x="185" y="1029"/>
                    </a:lnTo>
                    <a:cubicBezTo>
                      <a:pt x="345" y="883"/>
                      <a:pt x="490" y="772"/>
                      <a:pt x="525" y="772"/>
                    </a:cubicBezTo>
                    <a:cubicBezTo>
                      <a:pt x="548" y="772"/>
                      <a:pt x="526" y="818"/>
                      <a:pt x="433" y="930"/>
                    </a:cubicBezTo>
                    <a:lnTo>
                      <a:pt x="433" y="930"/>
                    </a:lnTo>
                    <a:cubicBezTo>
                      <a:pt x="668" y="661"/>
                      <a:pt x="923" y="444"/>
                      <a:pt x="969" y="444"/>
                    </a:cubicBezTo>
                    <a:cubicBezTo>
                      <a:pt x="973" y="444"/>
                      <a:pt x="976" y="447"/>
                      <a:pt x="976" y="451"/>
                    </a:cubicBezTo>
                    <a:cubicBezTo>
                      <a:pt x="812" y="616"/>
                      <a:pt x="702" y="725"/>
                      <a:pt x="538" y="890"/>
                    </a:cubicBezTo>
                    <a:cubicBezTo>
                      <a:pt x="538" y="931"/>
                      <a:pt x="443" y="1036"/>
                      <a:pt x="445" y="1036"/>
                    </a:cubicBezTo>
                    <a:cubicBezTo>
                      <a:pt x="446" y="1036"/>
                      <a:pt x="457" y="1025"/>
                      <a:pt x="483" y="999"/>
                    </a:cubicBezTo>
                    <a:cubicBezTo>
                      <a:pt x="757" y="725"/>
                      <a:pt x="1085" y="342"/>
                      <a:pt x="1305" y="232"/>
                    </a:cubicBezTo>
                    <a:cubicBezTo>
                      <a:pt x="1347" y="148"/>
                      <a:pt x="1346" y="114"/>
                      <a:pt x="1318" y="114"/>
                    </a:cubicBezTo>
                    <a:cubicBezTo>
                      <a:pt x="1208" y="114"/>
                      <a:pt x="675" y="625"/>
                      <a:pt x="601" y="625"/>
                    </a:cubicBezTo>
                    <a:cubicBezTo>
                      <a:pt x="596" y="625"/>
                      <a:pt x="593" y="622"/>
                      <a:pt x="593" y="616"/>
                    </a:cubicBezTo>
                    <a:cubicBezTo>
                      <a:pt x="647" y="561"/>
                      <a:pt x="812" y="397"/>
                      <a:pt x="866" y="287"/>
                    </a:cubicBezTo>
                    <a:cubicBezTo>
                      <a:pt x="827" y="287"/>
                      <a:pt x="772" y="302"/>
                      <a:pt x="727" y="302"/>
                    </a:cubicBezTo>
                    <a:cubicBezTo>
                      <a:pt x="648" y="302"/>
                      <a:pt x="598" y="257"/>
                      <a:pt x="702" y="13"/>
                    </a:cubicBezTo>
                    <a:cubicBezTo>
                      <a:pt x="707" y="4"/>
                      <a:pt x="708" y="0"/>
                      <a:pt x="707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4" name="Google Shape;4864;p32"/>
              <p:cNvSpPr/>
              <p:nvPr/>
            </p:nvSpPr>
            <p:spPr>
              <a:xfrm>
                <a:off x="7401009" y="3083062"/>
                <a:ext cx="1357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11" extrusionOk="0">
                    <a:moveTo>
                      <a:pt x="110" y="1"/>
                    </a:moveTo>
                    <a:cubicBezTo>
                      <a:pt x="110" y="1"/>
                      <a:pt x="55" y="55"/>
                      <a:pt x="0" y="110"/>
                    </a:cubicBezTo>
                    <a:lnTo>
                      <a:pt x="55" y="110"/>
                    </a:lnTo>
                    <a:lnTo>
                      <a:pt x="11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5" name="Google Shape;4865;p32"/>
              <p:cNvSpPr/>
              <p:nvPr/>
            </p:nvSpPr>
            <p:spPr>
              <a:xfrm>
                <a:off x="7456271" y="2911297"/>
                <a:ext cx="16088" cy="15422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1260" extrusionOk="0">
                    <a:moveTo>
                      <a:pt x="1028" y="984"/>
                    </a:moveTo>
                    <a:cubicBezTo>
                      <a:pt x="1027" y="984"/>
                      <a:pt x="1027" y="985"/>
                      <a:pt x="1026" y="986"/>
                    </a:cubicBezTo>
                    <a:lnTo>
                      <a:pt x="1149" y="986"/>
                    </a:lnTo>
                    <a:cubicBezTo>
                      <a:pt x="1107" y="986"/>
                      <a:pt x="1067" y="985"/>
                      <a:pt x="1028" y="984"/>
                    </a:cubicBezTo>
                    <a:close/>
                    <a:moveTo>
                      <a:pt x="382" y="0"/>
                    </a:moveTo>
                    <a:cubicBezTo>
                      <a:pt x="0" y="551"/>
                      <a:pt x="210" y="840"/>
                      <a:pt x="679" y="942"/>
                    </a:cubicBezTo>
                    <a:lnTo>
                      <a:pt x="679" y="942"/>
                    </a:lnTo>
                    <a:cubicBezTo>
                      <a:pt x="703" y="1046"/>
                      <a:pt x="768" y="1153"/>
                      <a:pt x="875" y="1260"/>
                    </a:cubicBezTo>
                    <a:cubicBezTo>
                      <a:pt x="936" y="1164"/>
                      <a:pt x="987" y="1073"/>
                      <a:pt x="1026" y="986"/>
                    </a:cubicBezTo>
                    <a:lnTo>
                      <a:pt x="875" y="986"/>
                    </a:lnTo>
                    <a:cubicBezTo>
                      <a:pt x="875" y="986"/>
                      <a:pt x="882" y="982"/>
                      <a:pt x="894" y="975"/>
                    </a:cubicBezTo>
                    <a:lnTo>
                      <a:pt x="894" y="975"/>
                    </a:lnTo>
                    <a:cubicBezTo>
                      <a:pt x="937" y="979"/>
                      <a:pt x="982" y="982"/>
                      <a:pt x="1028" y="984"/>
                    </a:cubicBezTo>
                    <a:lnTo>
                      <a:pt x="1028" y="984"/>
                    </a:lnTo>
                    <a:cubicBezTo>
                      <a:pt x="1304" y="377"/>
                      <a:pt x="1052" y="0"/>
                      <a:pt x="382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6" name="Google Shape;4866;p32"/>
              <p:cNvSpPr/>
              <p:nvPr/>
            </p:nvSpPr>
            <p:spPr>
              <a:xfrm>
                <a:off x="7464328" y="2917921"/>
                <a:ext cx="2714" cy="4712"/>
              </a:xfrm>
              <a:custGeom>
                <a:avLst/>
                <a:gdLst/>
                <a:ahLst/>
                <a:cxnLst/>
                <a:rect l="l" t="t" r="r" b="b"/>
                <a:pathLst>
                  <a:path w="220" h="385" extrusionOk="0">
                    <a:moveTo>
                      <a:pt x="1" y="1"/>
                    </a:moveTo>
                    <a:lnTo>
                      <a:pt x="110" y="275"/>
                    </a:lnTo>
                    <a:lnTo>
                      <a:pt x="220" y="38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7" name="Google Shape;4867;p32"/>
              <p:cNvSpPr/>
              <p:nvPr/>
            </p:nvSpPr>
            <p:spPr>
              <a:xfrm>
                <a:off x="7463663" y="2916601"/>
                <a:ext cx="13522" cy="2012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644" extrusionOk="0">
                    <a:moveTo>
                      <a:pt x="0" y="0"/>
                    </a:moveTo>
                    <a:cubicBezTo>
                      <a:pt x="16" y="26"/>
                      <a:pt x="32" y="50"/>
                      <a:pt x="46" y="73"/>
                    </a:cubicBezTo>
                    <a:lnTo>
                      <a:pt x="46" y="73"/>
                    </a:lnTo>
                    <a:cubicBezTo>
                      <a:pt x="29" y="45"/>
                      <a:pt x="14" y="21"/>
                      <a:pt x="0" y="0"/>
                    </a:cubicBezTo>
                    <a:close/>
                    <a:moveTo>
                      <a:pt x="46" y="73"/>
                    </a:moveTo>
                    <a:lnTo>
                      <a:pt x="46" y="73"/>
                    </a:lnTo>
                    <a:cubicBezTo>
                      <a:pt x="165" y="262"/>
                      <a:pt x="356" y="603"/>
                      <a:pt x="548" y="986"/>
                    </a:cubicBezTo>
                    <a:cubicBezTo>
                      <a:pt x="548" y="958"/>
                      <a:pt x="490" y="828"/>
                      <a:pt x="441" y="731"/>
                    </a:cubicBezTo>
                    <a:lnTo>
                      <a:pt x="441" y="731"/>
                    </a:lnTo>
                    <a:cubicBezTo>
                      <a:pt x="594" y="936"/>
                      <a:pt x="569" y="975"/>
                      <a:pt x="767" y="1370"/>
                    </a:cubicBezTo>
                    <a:cubicBezTo>
                      <a:pt x="808" y="1422"/>
                      <a:pt x="830" y="1442"/>
                      <a:pt x="839" y="1442"/>
                    </a:cubicBezTo>
                    <a:cubicBezTo>
                      <a:pt x="871" y="1442"/>
                      <a:pt x="733" y="1176"/>
                      <a:pt x="744" y="1176"/>
                    </a:cubicBezTo>
                    <a:lnTo>
                      <a:pt x="744" y="1176"/>
                    </a:lnTo>
                    <a:cubicBezTo>
                      <a:pt x="746" y="1176"/>
                      <a:pt x="753" y="1185"/>
                      <a:pt x="767" y="1205"/>
                    </a:cubicBezTo>
                    <a:lnTo>
                      <a:pt x="1095" y="1643"/>
                    </a:lnTo>
                    <a:lnTo>
                      <a:pt x="1041" y="1479"/>
                    </a:lnTo>
                    <a:cubicBezTo>
                      <a:pt x="299" y="473"/>
                      <a:pt x="480" y="747"/>
                      <a:pt x="46" y="73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8" name="Google Shape;4868;p32"/>
              <p:cNvSpPr/>
              <p:nvPr/>
            </p:nvSpPr>
            <p:spPr>
              <a:xfrm>
                <a:off x="7469051" y="2923891"/>
                <a:ext cx="4059" cy="6047"/>
              </a:xfrm>
              <a:custGeom>
                <a:avLst/>
                <a:gdLst/>
                <a:ahLst/>
                <a:cxnLst/>
                <a:rect l="l" t="t" r="r" b="b"/>
                <a:pathLst>
                  <a:path w="329" h="494" extrusionOk="0">
                    <a:moveTo>
                      <a:pt x="0" y="1"/>
                    </a:moveTo>
                    <a:lnTo>
                      <a:pt x="329" y="494"/>
                    </a:lnTo>
                    <a:cubicBezTo>
                      <a:pt x="219" y="329"/>
                      <a:pt x="55" y="56"/>
                      <a:pt x="0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9" name="Google Shape;4869;p32"/>
              <p:cNvSpPr/>
              <p:nvPr/>
            </p:nvSpPr>
            <p:spPr>
              <a:xfrm>
                <a:off x="7465681" y="2919919"/>
                <a:ext cx="6761" cy="7381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03" extrusionOk="0">
                    <a:moveTo>
                      <a:pt x="0" y="0"/>
                    </a:moveTo>
                    <a:lnTo>
                      <a:pt x="497" y="547"/>
                    </a:lnTo>
                    <a:lnTo>
                      <a:pt x="497" y="547"/>
                    </a:lnTo>
                    <a:cubicBezTo>
                      <a:pt x="400" y="436"/>
                      <a:pt x="219" y="219"/>
                      <a:pt x="219" y="219"/>
                    </a:cubicBezTo>
                    <a:lnTo>
                      <a:pt x="0" y="0"/>
                    </a:lnTo>
                    <a:close/>
                    <a:moveTo>
                      <a:pt x="497" y="547"/>
                    </a:moveTo>
                    <a:cubicBezTo>
                      <a:pt x="520" y="572"/>
                      <a:pt x="538" y="592"/>
                      <a:pt x="548" y="603"/>
                    </a:cubicBezTo>
                    <a:lnTo>
                      <a:pt x="497" y="547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0" name="Google Shape;4870;p32"/>
              <p:cNvSpPr/>
              <p:nvPr/>
            </p:nvSpPr>
            <p:spPr>
              <a:xfrm>
                <a:off x="7467735" y="2921178"/>
                <a:ext cx="1332" cy="142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16" extrusionOk="0">
                    <a:moveTo>
                      <a:pt x="8" y="1"/>
                    </a:moveTo>
                    <a:cubicBezTo>
                      <a:pt x="1" y="1"/>
                      <a:pt x="11" y="19"/>
                      <a:pt x="52" y="60"/>
                    </a:cubicBezTo>
                    <a:lnTo>
                      <a:pt x="107" y="115"/>
                    </a:lnTo>
                    <a:cubicBezTo>
                      <a:pt x="73" y="48"/>
                      <a:pt x="19" y="1"/>
                      <a:pt x="8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1" name="Google Shape;4871;p32"/>
              <p:cNvSpPr/>
              <p:nvPr/>
            </p:nvSpPr>
            <p:spPr>
              <a:xfrm>
                <a:off x="7466665" y="2920222"/>
                <a:ext cx="11190" cy="11102"/>
              </a:xfrm>
              <a:custGeom>
                <a:avLst/>
                <a:gdLst/>
                <a:ahLst/>
                <a:cxnLst/>
                <a:rect l="l" t="t" r="r" b="b"/>
                <a:pathLst>
                  <a:path w="907" h="907" extrusionOk="0">
                    <a:moveTo>
                      <a:pt x="15" y="1"/>
                    </a:moveTo>
                    <a:cubicBezTo>
                      <a:pt x="1" y="1"/>
                      <a:pt x="70" y="70"/>
                      <a:pt x="139" y="139"/>
                    </a:cubicBezTo>
                    <a:lnTo>
                      <a:pt x="194" y="139"/>
                    </a:lnTo>
                    <a:cubicBezTo>
                      <a:pt x="252" y="198"/>
                      <a:pt x="345" y="284"/>
                      <a:pt x="433" y="368"/>
                    </a:cubicBezTo>
                    <a:lnTo>
                      <a:pt x="433" y="368"/>
                    </a:lnTo>
                    <a:cubicBezTo>
                      <a:pt x="311" y="250"/>
                      <a:pt x="198" y="143"/>
                      <a:pt x="139" y="85"/>
                    </a:cubicBezTo>
                    <a:cubicBezTo>
                      <a:pt x="59" y="24"/>
                      <a:pt x="23" y="1"/>
                      <a:pt x="15" y="1"/>
                    </a:cubicBezTo>
                    <a:close/>
                    <a:moveTo>
                      <a:pt x="433" y="368"/>
                    </a:moveTo>
                    <a:cubicBezTo>
                      <a:pt x="473" y="407"/>
                      <a:pt x="514" y="446"/>
                      <a:pt x="554" y="486"/>
                    </a:cubicBezTo>
                    <a:lnTo>
                      <a:pt x="554" y="486"/>
                    </a:lnTo>
                    <a:cubicBezTo>
                      <a:pt x="518" y="449"/>
                      <a:pt x="476" y="409"/>
                      <a:pt x="433" y="368"/>
                    </a:cubicBezTo>
                    <a:close/>
                    <a:moveTo>
                      <a:pt x="554" y="486"/>
                    </a:moveTo>
                    <a:cubicBezTo>
                      <a:pt x="639" y="573"/>
                      <a:pt x="693" y="638"/>
                      <a:pt x="657" y="638"/>
                    </a:cubicBezTo>
                    <a:cubicBezTo>
                      <a:pt x="651" y="638"/>
                      <a:pt x="643" y="636"/>
                      <a:pt x="632" y="632"/>
                    </a:cubicBezTo>
                    <a:lnTo>
                      <a:pt x="632" y="632"/>
                    </a:lnTo>
                    <a:cubicBezTo>
                      <a:pt x="639" y="645"/>
                      <a:pt x="639" y="650"/>
                      <a:pt x="635" y="650"/>
                    </a:cubicBezTo>
                    <a:cubicBezTo>
                      <a:pt x="616" y="650"/>
                      <a:pt x="484" y="508"/>
                      <a:pt x="478" y="508"/>
                    </a:cubicBezTo>
                    <a:lnTo>
                      <a:pt x="478" y="508"/>
                    </a:lnTo>
                    <a:cubicBezTo>
                      <a:pt x="475" y="508"/>
                      <a:pt x="500" y="539"/>
                      <a:pt x="578" y="632"/>
                    </a:cubicBezTo>
                    <a:lnTo>
                      <a:pt x="906" y="906"/>
                    </a:lnTo>
                    <a:cubicBezTo>
                      <a:pt x="906" y="848"/>
                      <a:pt x="738" y="668"/>
                      <a:pt x="554" y="486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2" name="Google Shape;4872;p32"/>
              <p:cNvSpPr/>
              <p:nvPr/>
            </p:nvSpPr>
            <p:spPr>
              <a:xfrm>
                <a:off x="7469051" y="2922571"/>
                <a:ext cx="851" cy="514"/>
              </a:xfrm>
              <a:custGeom>
                <a:avLst/>
                <a:gdLst/>
                <a:ahLst/>
                <a:cxnLst/>
                <a:rect l="l" t="t" r="r" b="b"/>
                <a:pathLst>
                  <a:path w="69" h="4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8" y="28"/>
                      <a:pt x="55" y="41"/>
                      <a:pt x="62" y="41"/>
                    </a:cubicBezTo>
                    <a:cubicBezTo>
                      <a:pt x="69" y="41"/>
                      <a:pt x="55" y="28"/>
                      <a:pt x="0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3" name="Google Shape;4873;p32"/>
              <p:cNvSpPr/>
              <p:nvPr/>
            </p:nvSpPr>
            <p:spPr>
              <a:xfrm>
                <a:off x="7468374" y="2921905"/>
                <a:ext cx="2714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220" h="275" extrusionOk="0">
                    <a:moveTo>
                      <a:pt x="0" y="0"/>
                    </a:moveTo>
                    <a:lnTo>
                      <a:pt x="55" y="110"/>
                    </a:lnTo>
                    <a:lnTo>
                      <a:pt x="219" y="2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4" name="Google Shape;4874;p32"/>
              <p:cNvSpPr/>
              <p:nvPr/>
            </p:nvSpPr>
            <p:spPr>
              <a:xfrm>
                <a:off x="7468374" y="2920585"/>
                <a:ext cx="15558" cy="10061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822" extrusionOk="0">
                    <a:moveTo>
                      <a:pt x="1" y="0"/>
                    </a:moveTo>
                    <a:cubicBezTo>
                      <a:pt x="263" y="175"/>
                      <a:pt x="298" y="210"/>
                      <a:pt x="277" y="210"/>
                    </a:cubicBezTo>
                    <a:cubicBezTo>
                      <a:pt x="263" y="210"/>
                      <a:pt x="224" y="195"/>
                      <a:pt x="211" y="195"/>
                    </a:cubicBezTo>
                    <a:cubicBezTo>
                      <a:pt x="195" y="195"/>
                      <a:pt x="219" y="219"/>
                      <a:pt x="384" y="329"/>
                    </a:cubicBezTo>
                    <a:cubicBezTo>
                      <a:pt x="384" y="329"/>
                      <a:pt x="877" y="602"/>
                      <a:pt x="1260" y="822"/>
                    </a:cubicBezTo>
                    <a:lnTo>
                      <a:pt x="1096" y="548"/>
                    </a:lnTo>
                    <a:cubicBezTo>
                      <a:pt x="877" y="383"/>
                      <a:pt x="329" y="219"/>
                      <a:pt x="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5" name="Google Shape;4875;p32"/>
              <p:cNvSpPr/>
              <p:nvPr/>
            </p:nvSpPr>
            <p:spPr>
              <a:xfrm>
                <a:off x="7490600" y="2925889"/>
                <a:ext cx="1369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10" extrusionOk="0">
                    <a:moveTo>
                      <a:pt x="110" y="11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6" name="Google Shape;4876;p32"/>
              <p:cNvSpPr/>
              <p:nvPr/>
            </p:nvSpPr>
            <p:spPr>
              <a:xfrm>
                <a:off x="7473762" y="2913090"/>
                <a:ext cx="25687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2082" h="1058" extrusionOk="0">
                    <a:moveTo>
                      <a:pt x="219" y="281"/>
                    </a:moveTo>
                    <a:lnTo>
                      <a:pt x="219" y="281"/>
                    </a:lnTo>
                    <a:cubicBezTo>
                      <a:pt x="201" y="284"/>
                      <a:pt x="183" y="287"/>
                      <a:pt x="165" y="290"/>
                    </a:cubicBezTo>
                    <a:cubicBezTo>
                      <a:pt x="181" y="288"/>
                      <a:pt x="199" y="285"/>
                      <a:pt x="219" y="281"/>
                    </a:cubicBezTo>
                    <a:close/>
                    <a:moveTo>
                      <a:pt x="1534" y="1"/>
                    </a:moveTo>
                    <a:cubicBezTo>
                      <a:pt x="1126" y="1"/>
                      <a:pt x="513" y="222"/>
                      <a:pt x="219" y="281"/>
                    </a:cubicBezTo>
                    <a:lnTo>
                      <a:pt x="219" y="281"/>
                    </a:lnTo>
                    <a:cubicBezTo>
                      <a:pt x="274" y="273"/>
                      <a:pt x="330" y="269"/>
                      <a:pt x="385" y="269"/>
                    </a:cubicBezTo>
                    <a:cubicBezTo>
                      <a:pt x="585" y="269"/>
                      <a:pt x="786" y="320"/>
                      <a:pt x="986" y="400"/>
                    </a:cubicBezTo>
                    <a:cubicBezTo>
                      <a:pt x="804" y="400"/>
                      <a:pt x="646" y="424"/>
                      <a:pt x="528" y="424"/>
                    </a:cubicBezTo>
                    <a:cubicBezTo>
                      <a:pt x="469" y="424"/>
                      <a:pt x="420" y="418"/>
                      <a:pt x="384" y="400"/>
                    </a:cubicBezTo>
                    <a:lnTo>
                      <a:pt x="384" y="400"/>
                    </a:lnTo>
                    <a:cubicBezTo>
                      <a:pt x="274" y="509"/>
                      <a:pt x="822" y="509"/>
                      <a:pt x="713" y="674"/>
                    </a:cubicBezTo>
                    <a:cubicBezTo>
                      <a:pt x="143" y="674"/>
                      <a:pt x="450" y="534"/>
                      <a:pt x="259" y="534"/>
                    </a:cubicBezTo>
                    <a:cubicBezTo>
                      <a:pt x="211" y="534"/>
                      <a:pt x="132" y="542"/>
                      <a:pt x="1" y="564"/>
                    </a:cubicBezTo>
                    <a:cubicBezTo>
                      <a:pt x="1" y="619"/>
                      <a:pt x="55" y="619"/>
                      <a:pt x="658" y="838"/>
                    </a:cubicBezTo>
                    <a:lnTo>
                      <a:pt x="165" y="838"/>
                    </a:lnTo>
                    <a:lnTo>
                      <a:pt x="932" y="1057"/>
                    </a:lnTo>
                    <a:cubicBezTo>
                      <a:pt x="1127" y="1008"/>
                      <a:pt x="497" y="829"/>
                      <a:pt x="743" y="829"/>
                    </a:cubicBezTo>
                    <a:cubicBezTo>
                      <a:pt x="773" y="829"/>
                      <a:pt x="817" y="832"/>
                      <a:pt x="877" y="838"/>
                    </a:cubicBezTo>
                    <a:cubicBezTo>
                      <a:pt x="1260" y="838"/>
                      <a:pt x="1260" y="948"/>
                      <a:pt x="1370" y="1057"/>
                    </a:cubicBezTo>
                    <a:cubicBezTo>
                      <a:pt x="1205" y="893"/>
                      <a:pt x="2082" y="619"/>
                      <a:pt x="1917" y="181"/>
                    </a:cubicBezTo>
                    <a:cubicBezTo>
                      <a:pt x="1868" y="48"/>
                      <a:pt x="1723" y="1"/>
                      <a:pt x="1534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7" name="Google Shape;4877;p32"/>
              <p:cNvSpPr/>
              <p:nvPr/>
            </p:nvSpPr>
            <p:spPr>
              <a:xfrm>
                <a:off x="7484536" y="2911297"/>
                <a:ext cx="4750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385" h="165" extrusionOk="0">
                    <a:moveTo>
                      <a:pt x="384" y="0"/>
                    </a:moveTo>
                    <a:lnTo>
                      <a:pt x="110" y="110"/>
                    </a:lnTo>
                    <a:lnTo>
                      <a:pt x="1" y="164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8" name="Google Shape;4878;p32"/>
              <p:cNvSpPr/>
              <p:nvPr/>
            </p:nvSpPr>
            <p:spPr>
              <a:xfrm>
                <a:off x="7471744" y="2904989"/>
                <a:ext cx="18593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960" extrusionOk="0">
                    <a:moveTo>
                      <a:pt x="1328" y="1"/>
                    </a:moveTo>
                    <a:cubicBezTo>
                      <a:pt x="1191" y="1"/>
                      <a:pt x="959" y="83"/>
                      <a:pt x="877" y="138"/>
                    </a:cubicBezTo>
                    <a:cubicBezTo>
                      <a:pt x="822" y="193"/>
                      <a:pt x="657" y="357"/>
                      <a:pt x="712" y="357"/>
                    </a:cubicBezTo>
                    <a:lnTo>
                      <a:pt x="493" y="466"/>
                    </a:lnTo>
                    <a:cubicBezTo>
                      <a:pt x="110" y="850"/>
                      <a:pt x="0" y="959"/>
                      <a:pt x="110" y="959"/>
                    </a:cubicBezTo>
                    <a:lnTo>
                      <a:pt x="531" y="819"/>
                    </a:lnTo>
                    <a:lnTo>
                      <a:pt x="531" y="819"/>
                    </a:lnTo>
                    <a:cubicBezTo>
                      <a:pt x="521" y="824"/>
                      <a:pt x="510" y="829"/>
                      <a:pt x="499" y="835"/>
                    </a:cubicBezTo>
                    <a:lnTo>
                      <a:pt x="499" y="835"/>
                    </a:lnTo>
                    <a:cubicBezTo>
                      <a:pt x="511" y="829"/>
                      <a:pt x="523" y="823"/>
                      <a:pt x="535" y="818"/>
                    </a:cubicBezTo>
                    <a:lnTo>
                      <a:pt x="535" y="818"/>
                    </a:lnTo>
                    <a:lnTo>
                      <a:pt x="603" y="795"/>
                    </a:lnTo>
                    <a:cubicBezTo>
                      <a:pt x="591" y="795"/>
                      <a:pt x="576" y="800"/>
                      <a:pt x="557" y="807"/>
                    </a:cubicBezTo>
                    <a:lnTo>
                      <a:pt x="557" y="807"/>
                    </a:lnTo>
                    <a:cubicBezTo>
                      <a:pt x="664" y="757"/>
                      <a:pt x="765" y="714"/>
                      <a:pt x="822" y="685"/>
                    </a:cubicBezTo>
                    <a:cubicBezTo>
                      <a:pt x="1036" y="561"/>
                      <a:pt x="1081" y="517"/>
                      <a:pt x="1042" y="517"/>
                    </a:cubicBezTo>
                    <a:cubicBezTo>
                      <a:pt x="959" y="517"/>
                      <a:pt x="512" y="703"/>
                      <a:pt x="438" y="740"/>
                    </a:cubicBezTo>
                    <a:cubicBezTo>
                      <a:pt x="603" y="412"/>
                      <a:pt x="767" y="521"/>
                      <a:pt x="1315" y="83"/>
                    </a:cubicBezTo>
                    <a:lnTo>
                      <a:pt x="1315" y="83"/>
                    </a:lnTo>
                    <a:cubicBezTo>
                      <a:pt x="1315" y="138"/>
                      <a:pt x="1205" y="247"/>
                      <a:pt x="1205" y="357"/>
                    </a:cubicBezTo>
                    <a:cubicBezTo>
                      <a:pt x="1506" y="83"/>
                      <a:pt x="1465" y="1"/>
                      <a:pt x="1328" y="1"/>
                    </a:cubicBezTo>
                    <a:close/>
                    <a:moveTo>
                      <a:pt x="499" y="835"/>
                    </a:moveTo>
                    <a:cubicBezTo>
                      <a:pt x="418" y="874"/>
                      <a:pt x="338" y="917"/>
                      <a:pt x="274" y="959"/>
                    </a:cubicBezTo>
                    <a:cubicBezTo>
                      <a:pt x="341" y="926"/>
                      <a:pt x="429" y="872"/>
                      <a:pt x="499" y="83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9" name="Google Shape;4879;p32"/>
              <p:cNvSpPr/>
              <p:nvPr/>
            </p:nvSpPr>
            <p:spPr>
              <a:xfrm>
                <a:off x="7472200" y="2916601"/>
                <a:ext cx="2258" cy="1408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15" extrusionOk="0">
                    <a:moveTo>
                      <a:pt x="182" y="0"/>
                    </a:moveTo>
                    <a:cubicBezTo>
                      <a:pt x="81" y="68"/>
                      <a:pt x="0" y="115"/>
                      <a:pt x="5" y="115"/>
                    </a:cubicBezTo>
                    <a:cubicBezTo>
                      <a:pt x="8" y="115"/>
                      <a:pt x="44" y="97"/>
                      <a:pt x="128" y="55"/>
                    </a:cubicBezTo>
                    <a:cubicBezTo>
                      <a:pt x="73" y="55"/>
                      <a:pt x="128" y="55"/>
                      <a:pt x="182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0" name="Google Shape;4880;p32"/>
              <p:cNvSpPr/>
              <p:nvPr/>
            </p:nvSpPr>
            <p:spPr>
              <a:xfrm>
                <a:off x="7481842" y="2906151"/>
                <a:ext cx="691" cy="514"/>
              </a:xfrm>
              <a:custGeom>
                <a:avLst/>
                <a:gdLst/>
                <a:ahLst/>
                <a:cxnLst/>
                <a:rect l="l" t="t" r="r" b="b"/>
                <a:pathLst>
                  <a:path w="56" h="42" extrusionOk="0">
                    <a:moveTo>
                      <a:pt x="49" y="1"/>
                    </a:moveTo>
                    <a:cubicBezTo>
                      <a:pt x="42" y="1"/>
                      <a:pt x="28" y="14"/>
                      <a:pt x="1" y="42"/>
                    </a:cubicBezTo>
                    <a:lnTo>
                      <a:pt x="56" y="42"/>
                    </a:lnTo>
                    <a:cubicBezTo>
                      <a:pt x="56" y="14"/>
                      <a:pt x="56" y="1"/>
                      <a:pt x="49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1" name="Google Shape;4881;p32"/>
              <p:cNvSpPr/>
              <p:nvPr/>
            </p:nvSpPr>
            <p:spPr>
              <a:xfrm>
                <a:off x="7471744" y="2912617"/>
                <a:ext cx="2714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220" h="275" extrusionOk="0">
                    <a:moveTo>
                      <a:pt x="219" y="1"/>
                    </a:moveTo>
                    <a:lnTo>
                      <a:pt x="51" y="211"/>
                    </a:lnTo>
                    <a:lnTo>
                      <a:pt x="51" y="211"/>
                    </a:lnTo>
                    <a:cubicBezTo>
                      <a:pt x="85" y="191"/>
                      <a:pt x="139" y="164"/>
                      <a:pt x="219" y="110"/>
                    </a:cubicBezTo>
                    <a:lnTo>
                      <a:pt x="219" y="1"/>
                    </a:lnTo>
                    <a:close/>
                    <a:moveTo>
                      <a:pt x="51" y="211"/>
                    </a:moveTo>
                    <a:cubicBezTo>
                      <a:pt x="15" y="233"/>
                      <a:pt x="0" y="246"/>
                      <a:pt x="0" y="275"/>
                    </a:cubicBezTo>
                    <a:lnTo>
                      <a:pt x="51" y="21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2" name="Google Shape;4882;p32"/>
              <p:cNvSpPr/>
              <p:nvPr/>
            </p:nvSpPr>
            <p:spPr>
              <a:xfrm>
                <a:off x="7440749" y="2900521"/>
                <a:ext cx="43268" cy="28997"/>
              </a:xfrm>
              <a:custGeom>
                <a:avLst/>
                <a:gdLst/>
                <a:ahLst/>
                <a:cxnLst/>
                <a:rect l="l" t="t" r="r" b="b"/>
                <a:pathLst>
                  <a:path w="3507" h="2369" extrusionOk="0">
                    <a:moveTo>
                      <a:pt x="1425" y="726"/>
                    </a:moveTo>
                    <a:cubicBezTo>
                      <a:pt x="1539" y="840"/>
                      <a:pt x="1558" y="849"/>
                      <a:pt x="1569" y="849"/>
                    </a:cubicBezTo>
                    <a:cubicBezTo>
                      <a:pt x="1571" y="849"/>
                      <a:pt x="1573" y="849"/>
                      <a:pt x="1575" y="849"/>
                    </a:cubicBezTo>
                    <a:cubicBezTo>
                      <a:pt x="1589" y="849"/>
                      <a:pt x="1617" y="863"/>
                      <a:pt x="1808" y="1054"/>
                    </a:cubicBezTo>
                    <a:cubicBezTo>
                      <a:pt x="1772" y="1036"/>
                      <a:pt x="1753" y="1030"/>
                      <a:pt x="1745" y="1030"/>
                    </a:cubicBezTo>
                    <a:cubicBezTo>
                      <a:pt x="1729" y="1030"/>
                      <a:pt x="1753" y="1054"/>
                      <a:pt x="1753" y="1054"/>
                    </a:cubicBezTo>
                    <a:lnTo>
                      <a:pt x="1425" y="726"/>
                    </a:lnTo>
                    <a:close/>
                    <a:moveTo>
                      <a:pt x="2390" y="1110"/>
                    </a:moveTo>
                    <a:cubicBezTo>
                      <a:pt x="2389" y="1110"/>
                      <a:pt x="2388" y="1110"/>
                      <a:pt x="2386" y="1111"/>
                    </a:cubicBezTo>
                    <a:lnTo>
                      <a:pt x="2386" y="1111"/>
                    </a:lnTo>
                    <a:cubicBezTo>
                      <a:pt x="2373" y="1134"/>
                      <a:pt x="2362" y="1152"/>
                      <a:pt x="2356" y="1164"/>
                    </a:cubicBezTo>
                    <a:cubicBezTo>
                      <a:pt x="2385" y="1125"/>
                      <a:pt x="2396" y="1110"/>
                      <a:pt x="2390" y="1110"/>
                    </a:cubicBezTo>
                    <a:close/>
                    <a:moveTo>
                      <a:pt x="2525" y="1126"/>
                    </a:moveTo>
                    <a:cubicBezTo>
                      <a:pt x="2442" y="1219"/>
                      <a:pt x="2379" y="1297"/>
                      <a:pt x="2385" y="1297"/>
                    </a:cubicBezTo>
                    <a:cubicBezTo>
                      <a:pt x="2386" y="1297"/>
                      <a:pt x="2395" y="1290"/>
                      <a:pt x="2411" y="1274"/>
                    </a:cubicBezTo>
                    <a:cubicBezTo>
                      <a:pt x="2455" y="1217"/>
                      <a:pt x="2492" y="1169"/>
                      <a:pt x="2525" y="1126"/>
                    </a:cubicBezTo>
                    <a:close/>
                    <a:moveTo>
                      <a:pt x="2082" y="1876"/>
                    </a:moveTo>
                    <a:cubicBezTo>
                      <a:pt x="2057" y="1883"/>
                      <a:pt x="2032" y="1890"/>
                      <a:pt x="2008" y="1897"/>
                    </a:cubicBezTo>
                    <a:lnTo>
                      <a:pt x="2008" y="1897"/>
                    </a:lnTo>
                    <a:cubicBezTo>
                      <a:pt x="2063" y="1885"/>
                      <a:pt x="2098" y="1876"/>
                      <a:pt x="2082" y="1876"/>
                    </a:cubicBezTo>
                    <a:close/>
                    <a:moveTo>
                      <a:pt x="3335" y="0"/>
                    </a:moveTo>
                    <a:cubicBezTo>
                      <a:pt x="3232" y="0"/>
                      <a:pt x="3095" y="41"/>
                      <a:pt x="2958" y="123"/>
                    </a:cubicBezTo>
                    <a:lnTo>
                      <a:pt x="2739" y="233"/>
                    </a:lnTo>
                    <a:lnTo>
                      <a:pt x="2685" y="233"/>
                    </a:lnTo>
                    <a:cubicBezTo>
                      <a:pt x="2702" y="230"/>
                      <a:pt x="2710" y="229"/>
                      <a:pt x="2709" y="229"/>
                    </a:cubicBezTo>
                    <a:lnTo>
                      <a:pt x="2709" y="229"/>
                    </a:lnTo>
                    <a:cubicBezTo>
                      <a:pt x="2701" y="229"/>
                      <a:pt x="770" y="540"/>
                      <a:pt x="942" y="540"/>
                    </a:cubicBezTo>
                    <a:cubicBezTo>
                      <a:pt x="973" y="540"/>
                      <a:pt x="1071" y="530"/>
                      <a:pt x="1261" y="507"/>
                    </a:cubicBezTo>
                    <a:lnTo>
                      <a:pt x="1315" y="562"/>
                    </a:lnTo>
                    <a:lnTo>
                      <a:pt x="1315" y="671"/>
                    </a:lnTo>
                    <a:cubicBezTo>
                      <a:pt x="1425" y="781"/>
                      <a:pt x="1480" y="890"/>
                      <a:pt x="1480" y="1000"/>
                    </a:cubicBezTo>
                    <a:lnTo>
                      <a:pt x="1151" y="671"/>
                    </a:lnTo>
                    <a:lnTo>
                      <a:pt x="1151" y="671"/>
                    </a:lnTo>
                    <a:cubicBezTo>
                      <a:pt x="1250" y="868"/>
                      <a:pt x="1289" y="967"/>
                      <a:pt x="1139" y="967"/>
                    </a:cubicBezTo>
                    <a:cubicBezTo>
                      <a:pt x="1039" y="967"/>
                      <a:pt x="855" y="923"/>
                      <a:pt x="549" y="835"/>
                    </a:cubicBezTo>
                    <a:lnTo>
                      <a:pt x="549" y="835"/>
                    </a:lnTo>
                    <a:cubicBezTo>
                      <a:pt x="987" y="1000"/>
                      <a:pt x="275" y="945"/>
                      <a:pt x="1206" y="1274"/>
                    </a:cubicBezTo>
                    <a:cubicBezTo>
                      <a:pt x="1133" y="1255"/>
                      <a:pt x="1090" y="1249"/>
                      <a:pt x="1062" y="1249"/>
                    </a:cubicBezTo>
                    <a:cubicBezTo>
                      <a:pt x="1005" y="1249"/>
                      <a:pt x="1005" y="1274"/>
                      <a:pt x="932" y="1274"/>
                    </a:cubicBezTo>
                    <a:lnTo>
                      <a:pt x="1206" y="1383"/>
                    </a:lnTo>
                    <a:cubicBezTo>
                      <a:pt x="1206" y="1383"/>
                      <a:pt x="890" y="1313"/>
                      <a:pt x="764" y="1313"/>
                    </a:cubicBezTo>
                    <a:cubicBezTo>
                      <a:pt x="733" y="1313"/>
                      <a:pt x="713" y="1317"/>
                      <a:pt x="713" y="1328"/>
                    </a:cubicBezTo>
                    <a:cubicBezTo>
                      <a:pt x="1151" y="1383"/>
                      <a:pt x="1315" y="1493"/>
                      <a:pt x="1644" y="1547"/>
                    </a:cubicBezTo>
                    <a:cubicBezTo>
                      <a:pt x="1397" y="1520"/>
                      <a:pt x="1165" y="1506"/>
                      <a:pt x="939" y="1506"/>
                    </a:cubicBezTo>
                    <a:cubicBezTo>
                      <a:pt x="713" y="1506"/>
                      <a:pt x="494" y="1520"/>
                      <a:pt x="275" y="1547"/>
                    </a:cubicBezTo>
                    <a:cubicBezTo>
                      <a:pt x="439" y="1547"/>
                      <a:pt x="603" y="1602"/>
                      <a:pt x="768" y="1602"/>
                    </a:cubicBezTo>
                    <a:cubicBezTo>
                      <a:pt x="603" y="1602"/>
                      <a:pt x="1041" y="1657"/>
                      <a:pt x="1206" y="1657"/>
                    </a:cubicBezTo>
                    <a:cubicBezTo>
                      <a:pt x="1206" y="1675"/>
                      <a:pt x="1145" y="1681"/>
                      <a:pt x="1052" y="1681"/>
                    </a:cubicBezTo>
                    <a:cubicBezTo>
                      <a:pt x="865" y="1681"/>
                      <a:pt x="549" y="1657"/>
                      <a:pt x="329" y="1657"/>
                    </a:cubicBezTo>
                    <a:cubicBezTo>
                      <a:pt x="165" y="1712"/>
                      <a:pt x="1261" y="1766"/>
                      <a:pt x="877" y="1821"/>
                    </a:cubicBezTo>
                    <a:lnTo>
                      <a:pt x="1315" y="1766"/>
                    </a:lnTo>
                    <a:lnTo>
                      <a:pt x="1315" y="1766"/>
                    </a:lnTo>
                    <a:cubicBezTo>
                      <a:pt x="1480" y="1821"/>
                      <a:pt x="987" y="1931"/>
                      <a:pt x="1151" y="1986"/>
                    </a:cubicBezTo>
                    <a:cubicBezTo>
                      <a:pt x="950" y="2022"/>
                      <a:pt x="822" y="2034"/>
                      <a:pt x="731" y="2034"/>
                    </a:cubicBezTo>
                    <a:cubicBezTo>
                      <a:pt x="549" y="2034"/>
                      <a:pt x="512" y="1986"/>
                      <a:pt x="329" y="1986"/>
                    </a:cubicBezTo>
                    <a:cubicBezTo>
                      <a:pt x="220" y="1986"/>
                      <a:pt x="165" y="2040"/>
                      <a:pt x="1" y="2095"/>
                    </a:cubicBezTo>
                    <a:lnTo>
                      <a:pt x="1041" y="2095"/>
                    </a:lnTo>
                    <a:cubicBezTo>
                      <a:pt x="329" y="2205"/>
                      <a:pt x="439" y="2314"/>
                      <a:pt x="384" y="2369"/>
                    </a:cubicBezTo>
                    <a:cubicBezTo>
                      <a:pt x="658" y="2314"/>
                      <a:pt x="822" y="2205"/>
                      <a:pt x="713" y="2205"/>
                    </a:cubicBezTo>
                    <a:cubicBezTo>
                      <a:pt x="905" y="2150"/>
                      <a:pt x="987" y="2136"/>
                      <a:pt x="1048" y="2136"/>
                    </a:cubicBezTo>
                    <a:cubicBezTo>
                      <a:pt x="1110" y="2136"/>
                      <a:pt x="1151" y="2150"/>
                      <a:pt x="1261" y="2150"/>
                    </a:cubicBezTo>
                    <a:cubicBezTo>
                      <a:pt x="1465" y="2048"/>
                      <a:pt x="1670" y="1993"/>
                      <a:pt x="2008" y="1897"/>
                    </a:cubicBezTo>
                    <a:lnTo>
                      <a:pt x="2008" y="1897"/>
                    </a:lnTo>
                    <a:cubicBezTo>
                      <a:pt x="1912" y="1918"/>
                      <a:pt x="1754" y="1946"/>
                      <a:pt x="1702" y="1946"/>
                    </a:cubicBezTo>
                    <a:cubicBezTo>
                      <a:pt x="1681" y="1946"/>
                      <a:pt x="1677" y="1942"/>
                      <a:pt x="1699" y="1931"/>
                    </a:cubicBezTo>
                    <a:cubicBezTo>
                      <a:pt x="1808" y="1876"/>
                      <a:pt x="1973" y="1876"/>
                      <a:pt x="2137" y="1821"/>
                    </a:cubicBezTo>
                    <a:lnTo>
                      <a:pt x="2137" y="1821"/>
                    </a:lnTo>
                    <a:cubicBezTo>
                      <a:pt x="2082" y="1832"/>
                      <a:pt x="2023" y="1837"/>
                      <a:pt x="1966" y="1837"/>
                    </a:cubicBezTo>
                    <a:cubicBezTo>
                      <a:pt x="1738" y="1837"/>
                      <a:pt x="1545" y="1766"/>
                      <a:pt x="1808" y="1766"/>
                    </a:cubicBezTo>
                    <a:cubicBezTo>
                      <a:pt x="1973" y="1712"/>
                      <a:pt x="1753" y="1712"/>
                      <a:pt x="1589" y="1657"/>
                    </a:cubicBezTo>
                    <a:cubicBezTo>
                      <a:pt x="1842" y="1556"/>
                      <a:pt x="1628" y="1267"/>
                      <a:pt x="1896" y="1267"/>
                    </a:cubicBezTo>
                    <a:cubicBezTo>
                      <a:pt x="1918" y="1267"/>
                      <a:pt x="1943" y="1269"/>
                      <a:pt x="1973" y="1274"/>
                    </a:cubicBezTo>
                    <a:lnTo>
                      <a:pt x="1864" y="1165"/>
                    </a:lnTo>
                    <a:lnTo>
                      <a:pt x="1864" y="1165"/>
                    </a:lnTo>
                    <a:cubicBezTo>
                      <a:pt x="1931" y="1213"/>
                      <a:pt x="2000" y="1230"/>
                      <a:pt x="2064" y="1230"/>
                    </a:cubicBezTo>
                    <a:cubicBezTo>
                      <a:pt x="2224" y="1230"/>
                      <a:pt x="2358" y="1124"/>
                      <a:pt x="2386" y="1111"/>
                    </a:cubicBezTo>
                    <a:lnTo>
                      <a:pt x="2386" y="1111"/>
                    </a:lnTo>
                    <a:cubicBezTo>
                      <a:pt x="2494" y="936"/>
                      <a:pt x="2806" y="494"/>
                      <a:pt x="2904" y="397"/>
                    </a:cubicBezTo>
                    <a:lnTo>
                      <a:pt x="2904" y="397"/>
                    </a:lnTo>
                    <a:cubicBezTo>
                      <a:pt x="2447" y="1057"/>
                      <a:pt x="2931" y="588"/>
                      <a:pt x="2525" y="1126"/>
                    </a:cubicBezTo>
                    <a:lnTo>
                      <a:pt x="2525" y="1126"/>
                    </a:lnTo>
                    <a:cubicBezTo>
                      <a:pt x="2648" y="987"/>
                      <a:pt x="2812" y="812"/>
                      <a:pt x="2846" y="812"/>
                    </a:cubicBezTo>
                    <a:cubicBezTo>
                      <a:pt x="2853" y="812"/>
                      <a:pt x="2854" y="819"/>
                      <a:pt x="2849" y="835"/>
                    </a:cubicBezTo>
                    <a:cubicBezTo>
                      <a:pt x="3232" y="507"/>
                      <a:pt x="2958" y="616"/>
                      <a:pt x="3177" y="288"/>
                    </a:cubicBezTo>
                    <a:cubicBezTo>
                      <a:pt x="3257" y="222"/>
                      <a:pt x="3298" y="200"/>
                      <a:pt x="3319" y="200"/>
                    </a:cubicBezTo>
                    <a:cubicBezTo>
                      <a:pt x="3359" y="200"/>
                      <a:pt x="3329" y="276"/>
                      <a:pt x="3351" y="276"/>
                    </a:cubicBezTo>
                    <a:cubicBezTo>
                      <a:pt x="3366" y="276"/>
                      <a:pt x="3405" y="241"/>
                      <a:pt x="3506" y="123"/>
                    </a:cubicBezTo>
                    <a:cubicBezTo>
                      <a:pt x="3506" y="41"/>
                      <a:pt x="3438" y="0"/>
                      <a:pt x="3335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3" name="Google Shape;4883;p32"/>
              <p:cNvSpPr/>
              <p:nvPr/>
            </p:nvSpPr>
            <p:spPr>
              <a:xfrm>
                <a:off x="7437379" y="2925889"/>
                <a:ext cx="3393" cy="67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55" extrusionOk="0">
                    <a:moveTo>
                      <a:pt x="1" y="0"/>
                    </a:moveTo>
                    <a:cubicBezTo>
                      <a:pt x="56" y="0"/>
                      <a:pt x="111" y="0"/>
                      <a:pt x="56" y="55"/>
                    </a:cubicBezTo>
                    <a:lnTo>
                      <a:pt x="275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4" name="Google Shape;4884;p32"/>
              <p:cNvSpPr/>
              <p:nvPr/>
            </p:nvSpPr>
            <p:spPr>
              <a:xfrm>
                <a:off x="7444796" y="2929195"/>
                <a:ext cx="691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56" h="56" extrusionOk="0">
                    <a:moveTo>
                      <a:pt x="55" y="1"/>
                    </a:move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5" name="Google Shape;4885;p32"/>
              <p:cNvSpPr/>
              <p:nvPr/>
            </p:nvSpPr>
            <p:spPr>
              <a:xfrm>
                <a:off x="7462311" y="2921905"/>
                <a:ext cx="69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1" extrusionOk="0">
                    <a:moveTo>
                      <a:pt x="55" y="0"/>
                    </a:moveTo>
                    <a:lnTo>
                      <a:pt x="5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6" name="Google Shape;4886;p32"/>
              <p:cNvSpPr/>
              <p:nvPr/>
            </p:nvSpPr>
            <p:spPr>
              <a:xfrm>
                <a:off x="7438056" y="2919253"/>
                <a:ext cx="6095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56" extrusionOk="0">
                    <a:moveTo>
                      <a:pt x="494" y="0"/>
                    </a:moveTo>
                    <a:cubicBezTo>
                      <a:pt x="275" y="0"/>
                      <a:pt x="165" y="0"/>
                      <a:pt x="1" y="55"/>
                    </a:cubicBezTo>
                    <a:lnTo>
                      <a:pt x="494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7" name="Google Shape;4887;p32"/>
              <p:cNvSpPr/>
              <p:nvPr/>
            </p:nvSpPr>
            <p:spPr>
              <a:xfrm>
                <a:off x="7442102" y="2909966"/>
                <a:ext cx="4738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165" extrusionOk="0">
                    <a:moveTo>
                      <a:pt x="55" y="1"/>
                    </a:moveTo>
                    <a:lnTo>
                      <a:pt x="55" y="1"/>
                    </a:lnTo>
                    <a:cubicBezTo>
                      <a:pt x="0" y="55"/>
                      <a:pt x="165" y="110"/>
                      <a:pt x="384" y="165"/>
                    </a:cubicBezTo>
                    <a:cubicBezTo>
                      <a:pt x="329" y="110"/>
                      <a:pt x="165" y="110"/>
                      <a:pt x="55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8" name="Google Shape;4888;p32"/>
              <p:cNvSpPr/>
              <p:nvPr/>
            </p:nvSpPr>
            <p:spPr>
              <a:xfrm>
                <a:off x="7439999" y="2928068"/>
                <a:ext cx="1443" cy="49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0" extrusionOk="0">
                    <a:moveTo>
                      <a:pt x="1" y="1"/>
                    </a:moveTo>
                    <a:lnTo>
                      <a:pt x="117" y="39"/>
                    </a:lnTo>
                    <a:lnTo>
                      <a:pt x="117" y="3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9" name="Google Shape;4889;p32"/>
              <p:cNvSpPr/>
              <p:nvPr/>
            </p:nvSpPr>
            <p:spPr>
              <a:xfrm>
                <a:off x="7447490" y="2921977"/>
                <a:ext cx="34952" cy="18544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1515" extrusionOk="0">
                    <a:moveTo>
                      <a:pt x="1624" y="205"/>
                    </a:moveTo>
                    <a:cubicBezTo>
                      <a:pt x="1620" y="205"/>
                      <a:pt x="1674" y="238"/>
                      <a:pt x="1744" y="283"/>
                    </a:cubicBezTo>
                    <a:lnTo>
                      <a:pt x="1744" y="283"/>
                    </a:lnTo>
                    <a:cubicBezTo>
                      <a:pt x="1707" y="253"/>
                      <a:pt x="1678" y="231"/>
                      <a:pt x="1644" y="214"/>
                    </a:cubicBezTo>
                    <a:cubicBezTo>
                      <a:pt x="1632" y="208"/>
                      <a:pt x="1626" y="205"/>
                      <a:pt x="1624" y="205"/>
                    </a:cubicBezTo>
                    <a:close/>
                    <a:moveTo>
                      <a:pt x="1744" y="283"/>
                    </a:moveTo>
                    <a:cubicBezTo>
                      <a:pt x="1799" y="327"/>
                      <a:pt x="1870" y="385"/>
                      <a:pt x="2001" y="463"/>
                    </a:cubicBezTo>
                    <a:lnTo>
                      <a:pt x="2001" y="463"/>
                    </a:lnTo>
                    <a:cubicBezTo>
                      <a:pt x="1937" y="409"/>
                      <a:pt x="1829" y="337"/>
                      <a:pt x="1744" y="283"/>
                    </a:cubicBezTo>
                    <a:close/>
                    <a:moveTo>
                      <a:pt x="1504" y="274"/>
                    </a:moveTo>
                    <a:lnTo>
                      <a:pt x="1504" y="274"/>
                    </a:lnTo>
                    <a:cubicBezTo>
                      <a:pt x="1815" y="463"/>
                      <a:pt x="2191" y="687"/>
                      <a:pt x="2191" y="761"/>
                    </a:cubicBezTo>
                    <a:lnTo>
                      <a:pt x="1473" y="296"/>
                    </a:lnTo>
                    <a:lnTo>
                      <a:pt x="1473" y="296"/>
                    </a:lnTo>
                    <a:lnTo>
                      <a:pt x="1504" y="274"/>
                    </a:lnTo>
                    <a:close/>
                    <a:moveTo>
                      <a:pt x="1260" y="597"/>
                    </a:moveTo>
                    <a:lnTo>
                      <a:pt x="1260" y="597"/>
                    </a:lnTo>
                    <a:cubicBezTo>
                      <a:pt x="1096" y="761"/>
                      <a:pt x="1096" y="761"/>
                      <a:pt x="1096" y="816"/>
                    </a:cubicBezTo>
                    <a:cubicBezTo>
                      <a:pt x="1096" y="871"/>
                      <a:pt x="1041" y="871"/>
                      <a:pt x="986" y="980"/>
                    </a:cubicBezTo>
                    <a:lnTo>
                      <a:pt x="932" y="1035"/>
                    </a:lnTo>
                    <a:lnTo>
                      <a:pt x="877" y="1090"/>
                    </a:lnTo>
                    <a:cubicBezTo>
                      <a:pt x="768" y="1102"/>
                      <a:pt x="685" y="1111"/>
                      <a:pt x="626" y="1119"/>
                    </a:cubicBezTo>
                    <a:lnTo>
                      <a:pt x="626" y="1119"/>
                    </a:lnTo>
                    <a:cubicBezTo>
                      <a:pt x="869" y="929"/>
                      <a:pt x="1139" y="718"/>
                      <a:pt x="1260" y="597"/>
                    </a:cubicBezTo>
                    <a:close/>
                    <a:moveTo>
                      <a:pt x="710" y="1120"/>
                    </a:moveTo>
                    <a:cubicBezTo>
                      <a:pt x="631" y="1163"/>
                      <a:pt x="456" y="1314"/>
                      <a:pt x="398" y="1314"/>
                    </a:cubicBezTo>
                    <a:cubicBezTo>
                      <a:pt x="392" y="1314"/>
                      <a:pt x="387" y="1312"/>
                      <a:pt x="384" y="1309"/>
                    </a:cubicBezTo>
                    <a:cubicBezTo>
                      <a:pt x="452" y="1254"/>
                      <a:pt x="531" y="1192"/>
                      <a:pt x="613" y="1128"/>
                    </a:cubicBezTo>
                    <a:lnTo>
                      <a:pt x="613" y="1128"/>
                    </a:lnTo>
                    <a:cubicBezTo>
                      <a:pt x="641" y="1126"/>
                      <a:pt x="673" y="1123"/>
                      <a:pt x="710" y="1120"/>
                    </a:cubicBezTo>
                    <a:close/>
                    <a:moveTo>
                      <a:pt x="1174" y="0"/>
                    </a:moveTo>
                    <a:cubicBezTo>
                      <a:pt x="1156" y="0"/>
                      <a:pt x="1210" y="49"/>
                      <a:pt x="1151" y="49"/>
                    </a:cubicBezTo>
                    <a:cubicBezTo>
                      <a:pt x="1188" y="77"/>
                      <a:pt x="1243" y="113"/>
                      <a:pt x="1308" y="154"/>
                    </a:cubicBezTo>
                    <a:lnTo>
                      <a:pt x="1308" y="154"/>
                    </a:lnTo>
                    <a:cubicBezTo>
                      <a:pt x="1357" y="149"/>
                      <a:pt x="1403" y="145"/>
                      <a:pt x="1446" y="140"/>
                    </a:cubicBezTo>
                    <a:lnTo>
                      <a:pt x="1446" y="140"/>
                    </a:lnTo>
                    <a:cubicBezTo>
                      <a:pt x="1456" y="146"/>
                      <a:pt x="1468" y="152"/>
                      <a:pt x="1479" y="159"/>
                    </a:cubicBezTo>
                    <a:cubicBezTo>
                      <a:pt x="1468" y="153"/>
                      <a:pt x="1462" y="150"/>
                      <a:pt x="1460" y="150"/>
                    </a:cubicBezTo>
                    <a:lnTo>
                      <a:pt x="1460" y="150"/>
                    </a:lnTo>
                    <a:cubicBezTo>
                      <a:pt x="1459" y="150"/>
                      <a:pt x="1468" y="157"/>
                      <a:pt x="1487" y="168"/>
                    </a:cubicBezTo>
                    <a:lnTo>
                      <a:pt x="1487" y="168"/>
                    </a:lnTo>
                    <a:cubicBezTo>
                      <a:pt x="1513" y="161"/>
                      <a:pt x="1542" y="153"/>
                      <a:pt x="1569" y="145"/>
                    </a:cubicBezTo>
                    <a:lnTo>
                      <a:pt x="1569" y="145"/>
                    </a:lnTo>
                    <a:cubicBezTo>
                      <a:pt x="1548" y="157"/>
                      <a:pt x="1527" y="169"/>
                      <a:pt x="1507" y="181"/>
                    </a:cubicBezTo>
                    <a:lnTo>
                      <a:pt x="1507" y="181"/>
                    </a:lnTo>
                    <a:cubicBezTo>
                      <a:pt x="1500" y="176"/>
                      <a:pt x="1493" y="172"/>
                      <a:pt x="1487" y="168"/>
                    </a:cubicBezTo>
                    <a:lnTo>
                      <a:pt x="1487" y="168"/>
                    </a:lnTo>
                    <a:cubicBezTo>
                      <a:pt x="1444" y="181"/>
                      <a:pt x="1407" y="193"/>
                      <a:pt x="1385" y="202"/>
                    </a:cubicBezTo>
                    <a:lnTo>
                      <a:pt x="1385" y="202"/>
                    </a:lnTo>
                    <a:cubicBezTo>
                      <a:pt x="1358" y="185"/>
                      <a:pt x="1332" y="169"/>
                      <a:pt x="1308" y="154"/>
                    </a:cubicBezTo>
                    <a:lnTo>
                      <a:pt x="1308" y="154"/>
                    </a:lnTo>
                    <a:cubicBezTo>
                      <a:pt x="1293" y="156"/>
                      <a:pt x="1277" y="157"/>
                      <a:pt x="1260" y="159"/>
                    </a:cubicBezTo>
                    <a:lnTo>
                      <a:pt x="1351" y="218"/>
                    </a:lnTo>
                    <a:lnTo>
                      <a:pt x="1351" y="218"/>
                    </a:lnTo>
                    <a:cubicBezTo>
                      <a:pt x="1357" y="216"/>
                      <a:pt x="1364" y="215"/>
                      <a:pt x="1370" y="214"/>
                    </a:cubicBezTo>
                    <a:cubicBezTo>
                      <a:pt x="1359" y="214"/>
                      <a:pt x="1366" y="209"/>
                      <a:pt x="1385" y="202"/>
                    </a:cubicBezTo>
                    <a:lnTo>
                      <a:pt x="1385" y="202"/>
                    </a:lnTo>
                    <a:cubicBezTo>
                      <a:pt x="1399" y="210"/>
                      <a:pt x="1413" y="219"/>
                      <a:pt x="1428" y="228"/>
                    </a:cubicBezTo>
                    <a:lnTo>
                      <a:pt x="1428" y="228"/>
                    </a:lnTo>
                    <a:cubicBezTo>
                      <a:pt x="1452" y="213"/>
                      <a:pt x="1479" y="197"/>
                      <a:pt x="1507" y="181"/>
                    </a:cubicBezTo>
                    <a:lnTo>
                      <a:pt x="1507" y="181"/>
                    </a:lnTo>
                    <a:cubicBezTo>
                      <a:pt x="1525" y="191"/>
                      <a:pt x="1547" y="204"/>
                      <a:pt x="1572" y="219"/>
                    </a:cubicBezTo>
                    <a:lnTo>
                      <a:pt x="1572" y="219"/>
                    </a:lnTo>
                    <a:cubicBezTo>
                      <a:pt x="1581" y="216"/>
                      <a:pt x="1586" y="214"/>
                      <a:pt x="1589" y="214"/>
                    </a:cubicBezTo>
                    <a:lnTo>
                      <a:pt x="1589" y="214"/>
                    </a:lnTo>
                    <a:lnTo>
                      <a:pt x="1577" y="222"/>
                    </a:lnTo>
                    <a:lnTo>
                      <a:pt x="1577" y="222"/>
                    </a:lnTo>
                    <a:cubicBezTo>
                      <a:pt x="1576" y="221"/>
                      <a:pt x="1574" y="220"/>
                      <a:pt x="1572" y="219"/>
                    </a:cubicBezTo>
                    <a:lnTo>
                      <a:pt x="1572" y="219"/>
                    </a:lnTo>
                    <a:cubicBezTo>
                      <a:pt x="1555" y="227"/>
                      <a:pt x="1525" y="242"/>
                      <a:pt x="1487" y="264"/>
                    </a:cubicBezTo>
                    <a:lnTo>
                      <a:pt x="1487" y="264"/>
                    </a:lnTo>
                    <a:cubicBezTo>
                      <a:pt x="1467" y="252"/>
                      <a:pt x="1447" y="240"/>
                      <a:pt x="1428" y="228"/>
                    </a:cubicBezTo>
                    <a:lnTo>
                      <a:pt x="1428" y="228"/>
                    </a:lnTo>
                    <a:cubicBezTo>
                      <a:pt x="1417" y="234"/>
                      <a:pt x="1406" y="241"/>
                      <a:pt x="1396" y="247"/>
                    </a:cubicBezTo>
                    <a:lnTo>
                      <a:pt x="1396" y="247"/>
                    </a:lnTo>
                    <a:lnTo>
                      <a:pt x="1452" y="283"/>
                    </a:lnTo>
                    <a:lnTo>
                      <a:pt x="1452" y="283"/>
                    </a:lnTo>
                    <a:cubicBezTo>
                      <a:pt x="1464" y="276"/>
                      <a:pt x="1476" y="270"/>
                      <a:pt x="1487" y="264"/>
                    </a:cubicBezTo>
                    <a:lnTo>
                      <a:pt x="1487" y="264"/>
                    </a:lnTo>
                    <a:cubicBezTo>
                      <a:pt x="1491" y="266"/>
                      <a:pt x="1496" y="269"/>
                      <a:pt x="1500" y="272"/>
                    </a:cubicBezTo>
                    <a:lnTo>
                      <a:pt x="1500" y="272"/>
                    </a:lnTo>
                    <a:cubicBezTo>
                      <a:pt x="1489" y="278"/>
                      <a:pt x="1478" y="285"/>
                      <a:pt x="1467" y="292"/>
                    </a:cubicBezTo>
                    <a:lnTo>
                      <a:pt x="1467" y="292"/>
                    </a:lnTo>
                    <a:lnTo>
                      <a:pt x="1452" y="283"/>
                    </a:lnTo>
                    <a:lnTo>
                      <a:pt x="1452" y="283"/>
                    </a:lnTo>
                    <a:cubicBezTo>
                      <a:pt x="1170" y="442"/>
                      <a:pt x="547" y="817"/>
                      <a:pt x="465" y="817"/>
                    </a:cubicBezTo>
                    <a:cubicBezTo>
                      <a:pt x="448" y="817"/>
                      <a:pt x="454" y="800"/>
                      <a:pt x="493" y="761"/>
                    </a:cubicBezTo>
                    <a:cubicBezTo>
                      <a:pt x="1042" y="533"/>
                      <a:pt x="1056" y="457"/>
                      <a:pt x="1396" y="247"/>
                    </a:cubicBezTo>
                    <a:lnTo>
                      <a:pt x="1396" y="247"/>
                    </a:lnTo>
                    <a:lnTo>
                      <a:pt x="1351" y="218"/>
                    </a:lnTo>
                    <a:lnTo>
                      <a:pt x="1351" y="218"/>
                    </a:lnTo>
                    <a:cubicBezTo>
                      <a:pt x="1109" y="271"/>
                      <a:pt x="793" y="441"/>
                      <a:pt x="687" y="441"/>
                    </a:cubicBezTo>
                    <a:cubicBezTo>
                      <a:pt x="674" y="441"/>
                      <a:pt x="664" y="439"/>
                      <a:pt x="658" y="433"/>
                    </a:cubicBezTo>
                    <a:cubicBezTo>
                      <a:pt x="603" y="487"/>
                      <a:pt x="274" y="597"/>
                      <a:pt x="1" y="652"/>
                    </a:cubicBezTo>
                    <a:cubicBezTo>
                      <a:pt x="220" y="652"/>
                      <a:pt x="220" y="700"/>
                      <a:pt x="309" y="700"/>
                    </a:cubicBezTo>
                    <a:cubicBezTo>
                      <a:pt x="353" y="700"/>
                      <a:pt x="420" y="688"/>
                      <a:pt x="548" y="652"/>
                    </a:cubicBezTo>
                    <a:lnTo>
                      <a:pt x="548" y="652"/>
                    </a:lnTo>
                    <a:cubicBezTo>
                      <a:pt x="220" y="816"/>
                      <a:pt x="439" y="652"/>
                      <a:pt x="110" y="871"/>
                    </a:cubicBezTo>
                    <a:lnTo>
                      <a:pt x="439" y="761"/>
                    </a:lnTo>
                    <a:lnTo>
                      <a:pt x="439" y="761"/>
                    </a:lnTo>
                    <a:cubicBezTo>
                      <a:pt x="384" y="816"/>
                      <a:pt x="55" y="871"/>
                      <a:pt x="55" y="980"/>
                    </a:cubicBezTo>
                    <a:cubicBezTo>
                      <a:pt x="176" y="900"/>
                      <a:pt x="355" y="849"/>
                      <a:pt x="420" y="849"/>
                    </a:cubicBezTo>
                    <a:cubicBezTo>
                      <a:pt x="444" y="849"/>
                      <a:pt x="453" y="856"/>
                      <a:pt x="439" y="871"/>
                    </a:cubicBezTo>
                    <a:lnTo>
                      <a:pt x="329" y="926"/>
                    </a:lnTo>
                    <a:cubicBezTo>
                      <a:pt x="395" y="926"/>
                      <a:pt x="417" y="943"/>
                      <a:pt x="451" y="943"/>
                    </a:cubicBezTo>
                    <a:cubicBezTo>
                      <a:pt x="502" y="943"/>
                      <a:pt x="581" y="904"/>
                      <a:pt x="877" y="707"/>
                    </a:cubicBezTo>
                    <a:lnTo>
                      <a:pt x="877" y="707"/>
                    </a:lnTo>
                    <a:lnTo>
                      <a:pt x="680" y="859"/>
                    </a:lnTo>
                    <a:lnTo>
                      <a:pt x="680" y="859"/>
                    </a:lnTo>
                    <a:cubicBezTo>
                      <a:pt x="694" y="842"/>
                      <a:pt x="705" y="828"/>
                      <a:pt x="713" y="816"/>
                    </a:cubicBezTo>
                    <a:lnTo>
                      <a:pt x="713" y="816"/>
                    </a:lnTo>
                    <a:lnTo>
                      <a:pt x="384" y="1090"/>
                    </a:lnTo>
                    <a:lnTo>
                      <a:pt x="384" y="1090"/>
                    </a:lnTo>
                    <a:lnTo>
                      <a:pt x="680" y="859"/>
                    </a:lnTo>
                    <a:lnTo>
                      <a:pt x="680" y="859"/>
                    </a:lnTo>
                    <a:cubicBezTo>
                      <a:pt x="531" y="1047"/>
                      <a:pt x="83" y="1515"/>
                      <a:pt x="248" y="1515"/>
                    </a:cubicBezTo>
                    <a:cubicBezTo>
                      <a:pt x="275" y="1515"/>
                      <a:pt x="319" y="1502"/>
                      <a:pt x="384" y="1473"/>
                    </a:cubicBezTo>
                    <a:cubicBezTo>
                      <a:pt x="439" y="1364"/>
                      <a:pt x="658" y="1254"/>
                      <a:pt x="713" y="1199"/>
                    </a:cubicBezTo>
                    <a:cubicBezTo>
                      <a:pt x="740" y="1154"/>
                      <a:pt x="751" y="1128"/>
                      <a:pt x="749" y="1116"/>
                    </a:cubicBezTo>
                    <a:lnTo>
                      <a:pt x="749" y="1116"/>
                    </a:lnTo>
                    <a:cubicBezTo>
                      <a:pt x="1238" y="1072"/>
                      <a:pt x="2298" y="964"/>
                      <a:pt x="2465" y="934"/>
                    </a:cubicBezTo>
                    <a:lnTo>
                      <a:pt x="2465" y="934"/>
                    </a:lnTo>
                    <a:lnTo>
                      <a:pt x="2465" y="980"/>
                    </a:lnTo>
                    <a:lnTo>
                      <a:pt x="2739" y="1145"/>
                    </a:lnTo>
                    <a:cubicBezTo>
                      <a:pt x="2833" y="1145"/>
                      <a:pt x="2524" y="903"/>
                      <a:pt x="2572" y="903"/>
                    </a:cubicBezTo>
                    <a:cubicBezTo>
                      <a:pt x="2580" y="903"/>
                      <a:pt x="2598" y="910"/>
                      <a:pt x="2629" y="926"/>
                    </a:cubicBezTo>
                    <a:lnTo>
                      <a:pt x="2794" y="980"/>
                    </a:lnTo>
                    <a:cubicBezTo>
                      <a:pt x="2718" y="939"/>
                      <a:pt x="2666" y="911"/>
                      <a:pt x="2631" y="892"/>
                    </a:cubicBezTo>
                    <a:lnTo>
                      <a:pt x="2631" y="892"/>
                    </a:lnTo>
                    <a:cubicBezTo>
                      <a:pt x="2656" y="905"/>
                      <a:pt x="2680" y="916"/>
                      <a:pt x="2687" y="916"/>
                    </a:cubicBezTo>
                    <a:cubicBezTo>
                      <a:pt x="2698" y="916"/>
                      <a:pt x="2655" y="882"/>
                      <a:pt x="2465" y="761"/>
                    </a:cubicBezTo>
                    <a:lnTo>
                      <a:pt x="2301" y="652"/>
                    </a:lnTo>
                    <a:cubicBezTo>
                      <a:pt x="2082" y="542"/>
                      <a:pt x="2082" y="542"/>
                      <a:pt x="2027" y="487"/>
                    </a:cubicBezTo>
                    <a:lnTo>
                      <a:pt x="2027" y="487"/>
                    </a:lnTo>
                    <a:cubicBezTo>
                      <a:pt x="2137" y="542"/>
                      <a:pt x="2137" y="542"/>
                      <a:pt x="2246" y="597"/>
                    </a:cubicBezTo>
                    <a:cubicBezTo>
                      <a:pt x="2146" y="547"/>
                      <a:pt x="2066" y="503"/>
                      <a:pt x="2001" y="463"/>
                    </a:cubicBezTo>
                    <a:lnTo>
                      <a:pt x="2001" y="463"/>
                    </a:lnTo>
                    <a:cubicBezTo>
                      <a:pt x="2011" y="472"/>
                      <a:pt x="2020" y="480"/>
                      <a:pt x="2027" y="487"/>
                    </a:cubicBezTo>
                    <a:cubicBezTo>
                      <a:pt x="1879" y="399"/>
                      <a:pt x="1700" y="294"/>
                      <a:pt x="1583" y="225"/>
                    </a:cubicBezTo>
                    <a:lnTo>
                      <a:pt x="1583" y="225"/>
                    </a:lnTo>
                    <a:cubicBezTo>
                      <a:pt x="1568" y="233"/>
                      <a:pt x="1553" y="242"/>
                      <a:pt x="1537" y="250"/>
                    </a:cubicBezTo>
                    <a:lnTo>
                      <a:pt x="1537" y="250"/>
                    </a:lnTo>
                    <a:lnTo>
                      <a:pt x="1577" y="222"/>
                    </a:lnTo>
                    <a:lnTo>
                      <a:pt x="1577" y="222"/>
                    </a:lnTo>
                    <a:cubicBezTo>
                      <a:pt x="1579" y="223"/>
                      <a:pt x="1581" y="224"/>
                      <a:pt x="1583" y="225"/>
                    </a:cubicBezTo>
                    <a:lnTo>
                      <a:pt x="1583" y="225"/>
                    </a:lnTo>
                    <a:cubicBezTo>
                      <a:pt x="1777" y="122"/>
                      <a:pt x="1919" y="85"/>
                      <a:pt x="1892" y="85"/>
                    </a:cubicBezTo>
                    <a:cubicBezTo>
                      <a:pt x="1880" y="85"/>
                      <a:pt x="1835" y="92"/>
                      <a:pt x="1746" y="104"/>
                    </a:cubicBezTo>
                    <a:lnTo>
                      <a:pt x="1644" y="104"/>
                    </a:lnTo>
                    <a:cubicBezTo>
                      <a:pt x="1633" y="110"/>
                      <a:pt x="1623" y="115"/>
                      <a:pt x="1613" y="121"/>
                    </a:cubicBezTo>
                    <a:lnTo>
                      <a:pt x="1613" y="121"/>
                    </a:lnTo>
                    <a:cubicBezTo>
                      <a:pt x="1564" y="127"/>
                      <a:pt x="1509" y="133"/>
                      <a:pt x="1446" y="140"/>
                    </a:cubicBezTo>
                    <a:lnTo>
                      <a:pt x="1446" y="140"/>
                    </a:lnTo>
                    <a:cubicBezTo>
                      <a:pt x="1249" y="31"/>
                      <a:pt x="1189" y="0"/>
                      <a:pt x="1174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0" name="Google Shape;4890;p32"/>
              <p:cNvSpPr/>
              <p:nvPr/>
            </p:nvSpPr>
            <p:spPr>
              <a:xfrm>
                <a:off x="7448842" y="2933178"/>
                <a:ext cx="2714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11" extrusionOk="0">
                    <a:moveTo>
                      <a:pt x="219" y="1"/>
                    </a:moveTo>
                    <a:lnTo>
                      <a:pt x="0" y="110"/>
                    </a:lnTo>
                    <a:cubicBezTo>
                      <a:pt x="110" y="55"/>
                      <a:pt x="219" y="55"/>
                      <a:pt x="219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1" name="Google Shape;4891;p32"/>
              <p:cNvSpPr/>
              <p:nvPr/>
            </p:nvSpPr>
            <p:spPr>
              <a:xfrm>
                <a:off x="7458559" y="2918309"/>
                <a:ext cx="31485" cy="17026"/>
              </a:xfrm>
              <a:custGeom>
                <a:avLst/>
                <a:gdLst/>
                <a:ahLst/>
                <a:cxnLst/>
                <a:rect l="l" t="t" r="r" b="b"/>
                <a:pathLst>
                  <a:path w="2552" h="1391" extrusionOk="0">
                    <a:moveTo>
                      <a:pt x="3" y="1"/>
                    </a:moveTo>
                    <a:cubicBezTo>
                      <a:pt x="1" y="1"/>
                      <a:pt x="19" y="6"/>
                      <a:pt x="70" y="20"/>
                    </a:cubicBezTo>
                    <a:lnTo>
                      <a:pt x="70" y="20"/>
                    </a:lnTo>
                    <a:cubicBezTo>
                      <a:pt x="35" y="8"/>
                      <a:pt x="5" y="1"/>
                      <a:pt x="3" y="1"/>
                    </a:cubicBezTo>
                    <a:close/>
                    <a:moveTo>
                      <a:pt x="745" y="316"/>
                    </a:moveTo>
                    <a:cubicBezTo>
                      <a:pt x="755" y="316"/>
                      <a:pt x="790" y="327"/>
                      <a:pt x="853" y="352"/>
                    </a:cubicBezTo>
                    <a:cubicBezTo>
                      <a:pt x="1127" y="462"/>
                      <a:pt x="1072" y="462"/>
                      <a:pt x="1072" y="462"/>
                    </a:cubicBezTo>
                    <a:cubicBezTo>
                      <a:pt x="1081" y="466"/>
                      <a:pt x="1090" y="470"/>
                      <a:pt x="1099" y="474"/>
                    </a:cubicBezTo>
                    <a:lnTo>
                      <a:pt x="1099" y="474"/>
                    </a:lnTo>
                    <a:cubicBezTo>
                      <a:pt x="874" y="398"/>
                      <a:pt x="718" y="316"/>
                      <a:pt x="745" y="316"/>
                    </a:cubicBezTo>
                    <a:close/>
                    <a:moveTo>
                      <a:pt x="1744" y="762"/>
                    </a:moveTo>
                    <a:cubicBezTo>
                      <a:pt x="1771" y="770"/>
                      <a:pt x="1802" y="780"/>
                      <a:pt x="1839" y="790"/>
                    </a:cubicBezTo>
                    <a:cubicBezTo>
                      <a:pt x="1839" y="790"/>
                      <a:pt x="1793" y="775"/>
                      <a:pt x="1744" y="762"/>
                    </a:cubicBezTo>
                    <a:close/>
                    <a:moveTo>
                      <a:pt x="70" y="20"/>
                    </a:moveTo>
                    <a:cubicBezTo>
                      <a:pt x="117" y="34"/>
                      <a:pt x="174" y="56"/>
                      <a:pt x="196" y="78"/>
                    </a:cubicBezTo>
                    <a:cubicBezTo>
                      <a:pt x="415" y="133"/>
                      <a:pt x="798" y="243"/>
                      <a:pt x="963" y="352"/>
                    </a:cubicBezTo>
                    <a:cubicBezTo>
                      <a:pt x="925" y="340"/>
                      <a:pt x="914" y="336"/>
                      <a:pt x="913" y="336"/>
                    </a:cubicBezTo>
                    <a:lnTo>
                      <a:pt x="913" y="336"/>
                    </a:lnTo>
                    <a:cubicBezTo>
                      <a:pt x="912" y="336"/>
                      <a:pt x="947" y="349"/>
                      <a:pt x="938" y="349"/>
                    </a:cubicBezTo>
                    <a:cubicBezTo>
                      <a:pt x="930" y="349"/>
                      <a:pt x="885" y="338"/>
                      <a:pt x="744" y="297"/>
                    </a:cubicBezTo>
                    <a:lnTo>
                      <a:pt x="305" y="133"/>
                    </a:lnTo>
                    <a:cubicBezTo>
                      <a:pt x="247" y="119"/>
                      <a:pt x="208" y="112"/>
                      <a:pt x="185" y="112"/>
                    </a:cubicBezTo>
                    <a:cubicBezTo>
                      <a:pt x="124" y="112"/>
                      <a:pt x="185" y="163"/>
                      <a:pt x="305" y="243"/>
                    </a:cubicBezTo>
                    <a:cubicBezTo>
                      <a:pt x="634" y="352"/>
                      <a:pt x="634" y="407"/>
                      <a:pt x="744" y="462"/>
                    </a:cubicBezTo>
                    <a:lnTo>
                      <a:pt x="1510" y="790"/>
                    </a:lnTo>
                    <a:cubicBezTo>
                      <a:pt x="1483" y="790"/>
                      <a:pt x="1483" y="804"/>
                      <a:pt x="1462" y="804"/>
                    </a:cubicBezTo>
                    <a:cubicBezTo>
                      <a:pt x="1442" y="804"/>
                      <a:pt x="1401" y="790"/>
                      <a:pt x="1291" y="736"/>
                    </a:cubicBezTo>
                    <a:lnTo>
                      <a:pt x="1291" y="736"/>
                    </a:lnTo>
                    <a:cubicBezTo>
                      <a:pt x="1565" y="900"/>
                      <a:pt x="1784" y="955"/>
                      <a:pt x="2003" y="1064"/>
                    </a:cubicBezTo>
                    <a:cubicBezTo>
                      <a:pt x="2113" y="1174"/>
                      <a:pt x="1839" y="1064"/>
                      <a:pt x="2277" y="1338"/>
                    </a:cubicBezTo>
                    <a:cubicBezTo>
                      <a:pt x="2380" y="1376"/>
                      <a:pt x="2435" y="1391"/>
                      <a:pt x="2458" y="1391"/>
                    </a:cubicBezTo>
                    <a:cubicBezTo>
                      <a:pt x="2552" y="1391"/>
                      <a:pt x="2119" y="1143"/>
                      <a:pt x="2244" y="1143"/>
                    </a:cubicBezTo>
                    <a:cubicBezTo>
                      <a:pt x="2268" y="1143"/>
                      <a:pt x="2313" y="1152"/>
                      <a:pt x="2387" y="1174"/>
                    </a:cubicBezTo>
                    <a:lnTo>
                      <a:pt x="1401" y="736"/>
                    </a:lnTo>
                    <a:cubicBezTo>
                      <a:pt x="1510" y="736"/>
                      <a:pt x="1784" y="900"/>
                      <a:pt x="2003" y="955"/>
                    </a:cubicBezTo>
                    <a:cubicBezTo>
                      <a:pt x="1729" y="790"/>
                      <a:pt x="1346" y="736"/>
                      <a:pt x="908" y="462"/>
                    </a:cubicBezTo>
                    <a:lnTo>
                      <a:pt x="908" y="462"/>
                    </a:lnTo>
                    <a:cubicBezTo>
                      <a:pt x="963" y="484"/>
                      <a:pt x="987" y="492"/>
                      <a:pt x="990" y="492"/>
                    </a:cubicBezTo>
                    <a:cubicBezTo>
                      <a:pt x="1004" y="492"/>
                      <a:pt x="689" y="352"/>
                      <a:pt x="689" y="352"/>
                    </a:cubicBezTo>
                    <a:lnTo>
                      <a:pt x="689" y="352"/>
                    </a:lnTo>
                    <a:cubicBezTo>
                      <a:pt x="963" y="462"/>
                      <a:pt x="1565" y="736"/>
                      <a:pt x="1675" y="790"/>
                    </a:cubicBezTo>
                    <a:cubicBezTo>
                      <a:pt x="1620" y="754"/>
                      <a:pt x="1620" y="742"/>
                      <a:pt x="1644" y="742"/>
                    </a:cubicBezTo>
                    <a:cubicBezTo>
                      <a:pt x="1666" y="742"/>
                      <a:pt x="1706" y="751"/>
                      <a:pt x="1744" y="762"/>
                    </a:cubicBezTo>
                    <a:lnTo>
                      <a:pt x="1744" y="762"/>
                    </a:lnTo>
                    <a:cubicBezTo>
                      <a:pt x="1577" y="707"/>
                      <a:pt x="1582" y="683"/>
                      <a:pt x="1491" y="629"/>
                    </a:cubicBezTo>
                    <a:lnTo>
                      <a:pt x="1491" y="629"/>
                    </a:lnTo>
                    <a:cubicBezTo>
                      <a:pt x="1552" y="646"/>
                      <a:pt x="1633" y="667"/>
                      <a:pt x="1839" y="736"/>
                    </a:cubicBezTo>
                    <a:cubicBezTo>
                      <a:pt x="1127" y="407"/>
                      <a:pt x="1237" y="352"/>
                      <a:pt x="86" y="24"/>
                    </a:cubicBezTo>
                    <a:cubicBezTo>
                      <a:pt x="81" y="22"/>
                      <a:pt x="75" y="21"/>
                      <a:pt x="70" y="2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2" name="Google Shape;4892;p32"/>
              <p:cNvSpPr/>
              <p:nvPr/>
            </p:nvSpPr>
            <p:spPr>
              <a:xfrm>
                <a:off x="7475779" y="2928541"/>
                <a:ext cx="4071" cy="2020"/>
              </a:xfrm>
              <a:custGeom>
                <a:avLst/>
                <a:gdLst/>
                <a:ahLst/>
                <a:cxnLst/>
                <a:rect l="l" t="t" r="r" b="b"/>
                <a:pathLst>
                  <a:path w="330" h="165" extrusionOk="0">
                    <a:moveTo>
                      <a:pt x="1" y="0"/>
                    </a:moveTo>
                    <a:lnTo>
                      <a:pt x="165" y="110"/>
                    </a:lnTo>
                    <a:lnTo>
                      <a:pt x="329" y="16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3" name="Google Shape;4893;p32"/>
              <p:cNvSpPr/>
              <p:nvPr/>
            </p:nvSpPr>
            <p:spPr>
              <a:xfrm>
                <a:off x="7460958" y="2920573"/>
                <a:ext cx="5120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415" h="235" extrusionOk="0">
                    <a:moveTo>
                      <a:pt x="1" y="1"/>
                    </a:moveTo>
                    <a:cubicBezTo>
                      <a:pt x="165" y="110"/>
                      <a:pt x="220" y="165"/>
                      <a:pt x="384" y="220"/>
                    </a:cubicBezTo>
                    <a:cubicBezTo>
                      <a:pt x="404" y="230"/>
                      <a:pt x="413" y="234"/>
                      <a:pt x="413" y="234"/>
                    </a:cubicBezTo>
                    <a:cubicBezTo>
                      <a:pt x="415" y="234"/>
                      <a:pt x="226" y="136"/>
                      <a:pt x="1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4" name="Google Shape;4894;p32"/>
              <p:cNvSpPr/>
              <p:nvPr/>
            </p:nvSpPr>
            <p:spPr>
              <a:xfrm>
                <a:off x="7478485" y="2925223"/>
                <a:ext cx="3380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274" h="110" extrusionOk="0">
                    <a:moveTo>
                      <a:pt x="0" y="0"/>
                    </a:moveTo>
                    <a:cubicBezTo>
                      <a:pt x="164" y="55"/>
                      <a:pt x="219" y="110"/>
                      <a:pt x="274" y="110"/>
                    </a:cubicBezTo>
                    <a:lnTo>
                      <a:pt x="164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32"/>
              <p:cNvSpPr/>
              <p:nvPr/>
            </p:nvSpPr>
            <p:spPr>
              <a:xfrm>
                <a:off x="7458264" y="2917267"/>
                <a:ext cx="18297" cy="6047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494" extrusionOk="0">
                    <a:moveTo>
                      <a:pt x="1" y="0"/>
                    </a:moveTo>
                    <a:cubicBezTo>
                      <a:pt x="39" y="38"/>
                      <a:pt x="233" y="102"/>
                      <a:pt x="206" y="102"/>
                    </a:cubicBezTo>
                    <a:cubicBezTo>
                      <a:pt x="194" y="102"/>
                      <a:pt x="137" y="89"/>
                      <a:pt x="1" y="55"/>
                    </a:cubicBezTo>
                    <a:lnTo>
                      <a:pt x="1" y="55"/>
                    </a:lnTo>
                    <a:cubicBezTo>
                      <a:pt x="222" y="129"/>
                      <a:pt x="433" y="191"/>
                      <a:pt x="642" y="253"/>
                    </a:cubicBezTo>
                    <a:lnTo>
                      <a:pt x="642" y="253"/>
                    </a:lnTo>
                    <a:cubicBezTo>
                      <a:pt x="613" y="248"/>
                      <a:pt x="566" y="237"/>
                      <a:pt x="494" y="219"/>
                    </a:cubicBezTo>
                    <a:lnTo>
                      <a:pt x="494" y="219"/>
                    </a:lnTo>
                    <a:cubicBezTo>
                      <a:pt x="571" y="245"/>
                      <a:pt x="807" y="307"/>
                      <a:pt x="1024" y="366"/>
                    </a:cubicBezTo>
                    <a:lnTo>
                      <a:pt x="1024" y="366"/>
                    </a:lnTo>
                    <a:cubicBezTo>
                      <a:pt x="895" y="327"/>
                      <a:pt x="769" y="290"/>
                      <a:pt x="642" y="253"/>
                    </a:cubicBezTo>
                    <a:lnTo>
                      <a:pt x="642" y="253"/>
                    </a:lnTo>
                    <a:cubicBezTo>
                      <a:pt x="656" y="256"/>
                      <a:pt x="666" y="257"/>
                      <a:pt x="672" y="257"/>
                    </a:cubicBezTo>
                    <a:cubicBezTo>
                      <a:pt x="723" y="257"/>
                      <a:pt x="466" y="164"/>
                      <a:pt x="549" y="164"/>
                    </a:cubicBezTo>
                    <a:lnTo>
                      <a:pt x="1" y="0"/>
                    </a:lnTo>
                    <a:close/>
                    <a:moveTo>
                      <a:pt x="1024" y="366"/>
                    </a:moveTo>
                    <a:cubicBezTo>
                      <a:pt x="1155" y="406"/>
                      <a:pt x="1288" y="447"/>
                      <a:pt x="1425" y="493"/>
                    </a:cubicBezTo>
                    <a:cubicBezTo>
                      <a:pt x="1483" y="493"/>
                      <a:pt x="1266" y="432"/>
                      <a:pt x="1024" y="366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32"/>
              <p:cNvSpPr/>
              <p:nvPr/>
            </p:nvSpPr>
            <p:spPr>
              <a:xfrm>
                <a:off x="7460293" y="2903330"/>
                <a:ext cx="29548" cy="20135"/>
              </a:xfrm>
              <a:custGeom>
                <a:avLst/>
                <a:gdLst/>
                <a:ahLst/>
                <a:cxnLst/>
                <a:rect l="l" t="t" r="r" b="b"/>
                <a:pathLst>
                  <a:path w="2395" h="1645" extrusionOk="0">
                    <a:moveTo>
                      <a:pt x="1534" y="1"/>
                    </a:moveTo>
                    <a:lnTo>
                      <a:pt x="1534" y="1"/>
                    </a:lnTo>
                    <a:cubicBezTo>
                      <a:pt x="1468" y="52"/>
                      <a:pt x="1418" y="92"/>
                      <a:pt x="1381" y="123"/>
                    </a:cubicBezTo>
                    <a:lnTo>
                      <a:pt x="1381" y="123"/>
                    </a:lnTo>
                    <a:lnTo>
                      <a:pt x="1534" y="1"/>
                    </a:lnTo>
                    <a:close/>
                    <a:moveTo>
                      <a:pt x="822" y="932"/>
                    </a:moveTo>
                    <a:cubicBezTo>
                      <a:pt x="899" y="932"/>
                      <a:pt x="701" y="1015"/>
                      <a:pt x="481" y="1102"/>
                    </a:cubicBezTo>
                    <a:lnTo>
                      <a:pt x="481" y="1102"/>
                    </a:lnTo>
                    <a:lnTo>
                      <a:pt x="822" y="932"/>
                    </a:lnTo>
                    <a:lnTo>
                      <a:pt x="822" y="932"/>
                    </a:lnTo>
                    <a:cubicBezTo>
                      <a:pt x="690" y="992"/>
                      <a:pt x="621" y="1020"/>
                      <a:pt x="586" y="1032"/>
                    </a:cubicBezTo>
                    <a:lnTo>
                      <a:pt x="586" y="1032"/>
                    </a:lnTo>
                    <a:cubicBezTo>
                      <a:pt x="660" y="999"/>
                      <a:pt x="738" y="965"/>
                      <a:pt x="822" y="932"/>
                    </a:cubicBezTo>
                    <a:lnTo>
                      <a:pt x="822" y="932"/>
                    </a:lnTo>
                    <a:lnTo>
                      <a:pt x="822" y="932"/>
                    </a:lnTo>
                    <a:close/>
                    <a:moveTo>
                      <a:pt x="334" y="1144"/>
                    </a:moveTo>
                    <a:cubicBezTo>
                      <a:pt x="301" y="1162"/>
                      <a:pt x="263" y="1183"/>
                      <a:pt x="219" y="1206"/>
                    </a:cubicBezTo>
                    <a:cubicBezTo>
                      <a:pt x="266" y="1187"/>
                      <a:pt x="298" y="1174"/>
                      <a:pt x="319" y="1164"/>
                    </a:cubicBezTo>
                    <a:lnTo>
                      <a:pt x="319" y="1164"/>
                    </a:lnTo>
                    <a:cubicBezTo>
                      <a:pt x="324" y="1158"/>
                      <a:pt x="329" y="1151"/>
                      <a:pt x="334" y="1144"/>
                    </a:cubicBezTo>
                    <a:close/>
                    <a:moveTo>
                      <a:pt x="279" y="1218"/>
                    </a:moveTo>
                    <a:cubicBezTo>
                      <a:pt x="278" y="1218"/>
                      <a:pt x="276" y="1218"/>
                      <a:pt x="275" y="1218"/>
                    </a:cubicBezTo>
                    <a:lnTo>
                      <a:pt x="275" y="1218"/>
                    </a:lnTo>
                    <a:cubicBezTo>
                      <a:pt x="262" y="1231"/>
                      <a:pt x="249" y="1246"/>
                      <a:pt x="235" y="1263"/>
                    </a:cubicBezTo>
                    <a:lnTo>
                      <a:pt x="235" y="1263"/>
                    </a:lnTo>
                    <a:cubicBezTo>
                      <a:pt x="230" y="1262"/>
                      <a:pt x="224" y="1261"/>
                      <a:pt x="219" y="1261"/>
                    </a:cubicBezTo>
                    <a:lnTo>
                      <a:pt x="219" y="1261"/>
                    </a:lnTo>
                    <a:cubicBezTo>
                      <a:pt x="224" y="1262"/>
                      <a:pt x="229" y="1264"/>
                      <a:pt x="233" y="1265"/>
                    </a:cubicBezTo>
                    <a:lnTo>
                      <a:pt x="233" y="1265"/>
                    </a:lnTo>
                    <a:cubicBezTo>
                      <a:pt x="234" y="1264"/>
                      <a:pt x="234" y="1264"/>
                      <a:pt x="235" y="1263"/>
                    </a:cubicBezTo>
                    <a:lnTo>
                      <a:pt x="235" y="1263"/>
                    </a:lnTo>
                    <a:cubicBezTo>
                      <a:pt x="238" y="1263"/>
                      <a:pt x="241" y="1264"/>
                      <a:pt x="244" y="1264"/>
                    </a:cubicBezTo>
                    <a:lnTo>
                      <a:pt x="244" y="1264"/>
                    </a:lnTo>
                    <a:cubicBezTo>
                      <a:pt x="255" y="1249"/>
                      <a:pt x="267" y="1234"/>
                      <a:pt x="279" y="1218"/>
                    </a:cubicBezTo>
                    <a:close/>
                    <a:moveTo>
                      <a:pt x="233" y="1265"/>
                    </a:moveTo>
                    <a:cubicBezTo>
                      <a:pt x="209" y="1295"/>
                      <a:pt x="185" y="1330"/>
                      <a:pt x="164" y="1370"/>
                    </a:cubicBezTo>
                    <a:cubicBezTo>
                      <a:pt x="185" y="1342"/>
                      <a:pt x="211" y="1308"/>
                      <a:pt x="241" y="1268"/>
                    </a:cubicBezTo>
                    <a:lnTo>
                      <a:pt x="241" y="1268"/>
                    </a:lnTo>
                    <a:cubicBezTo>
                      <a:pt x="239" y="1267"/>
                      <a:pt x="236" y="1266"/>
                      <a:pt x="233" y="1265"/>
                    </a:cubicBezTo>
                    <a:close/>
                    <a:moveTo>
                      <a:pt x="384" y="1315"/>
                    </a:moveTo>
                    <a:lnTo>
                      <a:pt x="603" y="1370"/>
                    </a:lnTo>
                    <a:cubicBezTo>
                      <a:pt x="770" y="1412"/>
                      <a:pt x="833" y="1430"/>
                      <a:pt x="827" y="1430"/>
                    </a:cubicBezTo>
                    <a:cubicBezTo>
                      <a:pt x="816" y="1430"/>
                      <a:pt x="620" y="1383"/>
                      <a:pt x="384" y="1315"/>
                    </a:cubicBezTo>
                    <a:close/>
                    <a:moveTo>
                      <a:pt x="1381" y="123"/>
                    </a:moveTo>
                    <a:lnTo>
                      <a:pt x="712" y="658"/>
                    </a:lnTo>
                    <a:cubicBezTo>
                      <a:pt x="858" y="512"/>
                      <a:pt x="883" y="463"/>
                      <a:pt x="866" y="463"/>
                    </a:cubicBezTo>
                    <a:cubicBezTo>
                      <a:pt x="858" y="463"/>
                      <a:pt x="840" y="476"/>
                      <a:pt x="822" y="494"/>
                    </a:cubicBezTo>
                    <a:cubicBezTo>
                      <a:pt x="822" y="494"/>
                      <a:pt x="542" y="866"/>
                      <a:pt x="334" y="1144"/>
                    </a:cubicBezTo>
                    <a:lnTo>
                      <a:pt x="334" y="1144"/>
                    </a:lnTo>
                    <a:cubicBezTo>
                      <a:pt x="517" y="1046"/>
                      <a:pt x="560" y="1023"/>
                      <a:pt x="565" y="1023"/>
                    </a:cubicBezTo>
                    <a:lnTo>
                      <a:pt x="565" y="1023"/>
                    </a:lnTo>
                    <a:cubicBezTo>
                      <a:pt x="569" y="1023"/>
                      <a:pt x="545" y="1040"/>
                      <a:pt x="558" y="1040"/>
                    </a:cubicBezTo>
                    <a:cubicBezTo>
                      <a:pt x="562" y="1040"/>
                      <a:pt x="571" y="1038"/>
                      <a:pt x="586" y="1032"/>
                    </a:cubicBezTo>
                    <a:lnTo>
                      <a:pt x="586" y="1032"/>
                    </a:lnTo>
                    <a:cubicBezTo>
                      <a:pt x="496" y="1074"/>
                      <a:pt x="413" y="1115"/>
                      <a:pt x="338" y="1156"/>
                    </a:cubicBezTo>
                    <a:lnTo>
                      <a:pt x="338" y="1156"/>
                    </a:lnTo>
                    <a:cubicBezTo>
                      <a:pt x="346" y="1153"/>
                      <a:pt x="350" y="1151"/>
                      <a:pt x="351" y="1151"/>
                    </a:cubicBezTo>
                    <a:lnTo>
                      <a:pt x="351" y="1151"/>
                    </a:lnTo>
                    <a:cubicBezTo>
                      <a:pt x="352" y="1151"/>
                      <a:pt x="351" y="1152"/>
                      <a:pt x="348" y="1155"/>
                    </a:cubicBezTo>
                    <a:lnTo>
                      <a:pt x="348" y="1155"/>
                    </a:lnTo>
                    <a:cubicBezTo>
                      <a:pt x="392" y="1138"/>
                      <a:pt x="437" y="1120"/>
                      <a:pt x="481" y="1102"/>
                    </a:cubicBezTo>
                    <a:lnTo>
                      <a:pt x="481" y="1102"/>
                    </a:lnTo>
                    <a:lnTo>
                      <a:pt x="305" y="1190"/>
                    </a:lnTo>
                    <a:lnTo>
                      <a:pt x="305" y="1190"/>
                    </a:lnTo>
                    <a:cubicBezTo>
                      <a:pt x="326" y="1172"/>
                      <a:pt x="341" y="1160"/>
                      <a:pt x="348" y="1155"/>
                    </a:cubicBezTo>
                    <a:lnTo>
                      <a:pt x="348" y="1155"/>
                    </a:lnTo>
                    <a:cubicBezTo>
                      <a:pt x="339" y="1158"/>
                      <a:pt x="330" y="1162"/>
                      <a:pt x="321" y="1166"/>
                    </a:cubicBezTo>
                    <a:lnTo>
                      <a:pt x="321" y="1166"/>
                    </a:lnTo>
                    <a:cubicBezTo>
                      <a:pt x="326" y="1162"/>
                      <a:pt x="332" y="1159"/>
                      <a:pt x="338" y="1156"/>
                    </a:cubicBezTo>
                    <a:lnTo>
                      <a:pt x="338" y="1156"/>
                    </a:lnTo>
                    <a:cubicBezTo>
                      <a:pt x="333" y="1158"/>
                      <a:pt x="327" y="1161"/>
                      <a:pt x="319" y="1164"/>
                    </a:cubicBezTo>
                    <a:lnTo>
                      <a:pt x="319" y="1164"/>
                    </a:lnTo>
                    <a:cubicBezTo>
                      <a:pt x="318" y="1165"/>
                      <a:pt x="317" y="1166"/>
                      <a:pt x="317" y="1167"/>
                    </a:cubicBezTo>
                    <a:lnTo>
                      <a:pt x="317" y="1167"/>
                    </a:lnTo>
                    <a:cubicBezTo>
                      <a:pt x="283" y="1181"/>
                      <a:pt x="250" y="1194"/>
                      <a:pt x="219" y="1206"/>
                    </a:cubicBezTo>
                    <a:cubicBezTo>
                      <a:pt x="219" y="1213"/>
                      <a:pt x="223" y="1217"/>
                      <a:pt x="230" y="1219"/>
                    </a:cubicBezTo>
                    <a:lnTo>
                      <a:pt x="230" y="1219"/>
                    </a:lnTo>
                    <a:cubicBezTo>
                      <a:pt x="257" y="1202"/>
                      <a:pt x="286" y="1185"/>
                      <a:pt x="316" y="1168"/>
                    </a:cubicBezTo>
                    <a:lnTo>
                      <a:pt x="316" y="1168"/>
                    </a:lnTo>
                    <a:cubicBezTo>
                      <a:pt x="309" y="1177"/>
                      <a:pt x="302" y="1186"/>
                      <a:pt x="296" y="1195"/>
                    </a:cubicBezTo>
                    <a:lnTo>
                      <a:pt x="296" y="1195"/>
                    </a:lnTo>
                    <a:lnTo>
                      <a:pt x="274" y="1206"/>
                    </a:lnTo>
                    <a:lnTo>
                      <a:pt x="238" y="1220"/>
                    </a:lnTo>
                    <a:lnTo>
                      <a:pt x="238" y="1220"/>
                    </a:lnTo>
                    <a:cubicBezTo>
                      <a:pt x="235" y="1220"/>
                      <a:pt x="232" y="1220"/>
                      <a:pt x="230" y="1219"/>
                    </a:cubicBezTo>
                    <a:lnTo>
                      <a:pt x="230" y="1219"/>
                    </a:lnTo>
                    <a:cubicBezTo>
                      <a:pt x="224" y="1223"/>
                      <a:pt x="217" y="1226"/>
                      <a:pt x="212" y="1230"/>
                    </a:cubicBezTo>
                    <a:lnTo>
                      <a:pt x="212" y="1230"/>
                    </a:lnTo>
                    <a:cubicBezTo>
                      <a:pt x="133" y="1247"/>
                      <a:pt x="55" y="1275"/>
                      <a:pt x="0" y="1315"/>
                    </a:cubicBezTo>
                    <a:lnTo>
                      <a:pt x="209" y="1232"/>
                    </a:lnTo>
                    <a:lnTo>
                      <a:pt x="209" y="1232"/>
                    </a:lnTo>
                    <a:cubicBezTo>
                      <a:pt x="194" y="1242"/>
                      <a:pt x="179" y="1251"/>
                      <a:pt x="164" y="1261"/>
                    </a:cubicBezTo>
                    <a:lnTo>
                      <a:pt x="235" y="1225"/>
                    </a:lnTo>
                    <a:lnTo>
                      <a:pt x="235" y="1225"/>
                    </a:lnTo>
                    <a:cubicBezTo>
                      <a:pt x="228" y="1227"/>
                      <a:pt x="222" y="1228"/>
                      <a:pt x="215" y="1229"/>
                    </a:cubicBezTo>
                    <a:lnTo>
                      <a:pt x="215" y="1229"/>
                    </a:lnTo>
                    <a:lnTo>
                      <a:pt x="238" y="1220"/>
                    </a:lnTo>
                    <a:lnTo>
                      <a:pt x="238" y="1220"/>
                    </a:lnTo>
                    <a:cubicBezTo>
                      <a:pt x="239" y="1220"/>
                      <a:pt x="239" y="1220"/>
                      <a:pt x="240" y="1220"/>
                    </a:cubicBezTo>
                    <a:cubicBezTo>
                      <a:pt x="242" y="1220"/>
                      <a:pt x="244" y="1220"/>
                      <a:pt x="246" y="1220"/>
                    </a:cubicBezTo>
                    <a:lnTo>
                      <a:pt x="246" y="1220"/>
                    </a:lnTo>
                    <a:lnTo>
                      <a:pt x="235" y="1225"/>
                    </a:lnTo>
                    <a:lnTo>
                      <a:pt x="235" y="1225"/>
                    </a:lnTo>
                    <a:cubicBezTo>
                      <a:pt x="248" y="1223"/>
                      <a:pt x="262" y="1221"/>
                      <a:pt x="275" y="1218"/>
                    </a:cubicBezTo>
                    <a:lnTo>
                      <a:pt x="275" y="1218"/>
                    </a:lnTo>
                    <a:cubicBezTo>
                      <a:pt x="277" y="1216"/>
                      <a:pt x="279" y="1214"/>
                      <a:pt x="281" y="1213"/>
                    </a:cubicBezTo>
                    <a:lnTo>
                      <a:pt x="281" y="1213"/>
                    </a:lnTo>
                    <a:cubicBezTo>
                      <a:pt x="282" y="1212"/>
                      <a:pt x="282" y="1212"/>
                      <a:pt x="283" y="1212"/>
                    </a:cubicBezTo>
                    <a:lnTo>
                      <a:pt x="283" y="1212"/>
                    </a:lnTo>
                    <a:cubicBezTo>
                      <a:pt x="282" y="1214"/>
                      <a:pt x="280" y="1216"/>
                      <a:pt x="279" y="1218"/>
                    </a:cubicBezTo>
                    <a:lnTo>
                      <a:pt x="279" y="1218"/>
                    </a:lnTo>
                    <a:cubicBezTo>
                      <a:pt x="335" y="1209"/>
                      <a:pt x="389" y="1206"/>
                      <a:pt x="431" y="1206"/>
                    </a:cubicBezTo>
                    <a:lnTo>
                      <a:pt x="431" y="1206"/>
                    </a:lnTo>
                    <a:cubicBezTo>
                      <a:pt x="548" y="1206"/>
                      <a:pt x="575" y="1233"/>
                      <a:pt x="329" y="1261"/>
                    </a:cubicBezTo>
                    <a:lnTo>
                      <a:pt x="876" y="1261"/>
                    </a:lnTo>
                    <a:cubicBezTo>
                      <a:pt x="666" y="1261"/>
                      <a:pt x="1460" y="1423"/>
                      <a:pt x="1339" y="1423"/>
                    </a:cubicBezTo>
                    <a:cubicBezTo>
                      <a:pt x="1303" y="1423"/>
                      <a:pt x="1184" y="1408"/>
                      <a:pt x="931" y="1370"/>
                    </a:cubicBezTo>
                    <a:lnTo>
                      <a:pt x="931" y="1370"/>
                    </a:lnTo>
                    <a:lnTo>
                      <a:pt x="1295" y="1506"/>
                    </a:lnTo>
                    <a:lnTo>
                      <a:pt x="1295" y="1506"/>
                    </a:lnTo>
                    <a:cubicBezTo>
                      <a:pt x="1019" y="1409"/>
                      <a:pt x="590" y="1315"/>
                      <a:pt x="244" y="1264"/>
                    </a:cubicBezTo>
                    <a:lnTo>
                      <a:pt x="244" y="1264"/>
                    </a:lnTo>
                    <a:cubicBezTo>
                      <a:pt x="243" y="1265"/>
                      <a:pt x="242" y="1267"/>
                      <a:pt x="241" y="1268"/>
                    </a:cubicBezTo>
                    <a:lnTo>
                      <a:pt x="241" y="1268"/>
                    </a:lnTo>
                    <a:cubicBezTo>
                      <a:pt x="301" y="1288"/>
                      <a:pt x="301" y="1288"/>
                      <a:pt x="301" y="1288"/>
                    </a:cubicBezTo>
                    <a:cubicBezTo>
                      <a:pt x="301" y="1288"/>
                      <a:pt x="301" y="1288"/>
                      <a:pt x="384" y="1315"/>
                    </a:cubicBezTo>
                    <a:cubicBezTo>
                      <a:pt x="876" y="1480"/>
                      <a:pt x="1260" y="1534"/>
                      <a:pt x="1698" y="1644"/>
                    </a:cubicBezTo>
                    <a:cubicBezTo>
                      <a:pt x="1430" y="1565"/>
                      <a:pt x="1398" y="1541"/>
                      <a:pt x="1479" y="1541"/>
                    </a:cubicBezTo>
                    <a:cubicBezTo>
                      <a:pt x="1611" y="1541"/>
                      <a:pt x="2042" y="1606"/>
                      <a:pt x="2245" y="1606"/>
                    </a:cubicBezTo>
                    <a:cubicBezTo>
                      <a:pt x="2351" y="1606"/>
                      <a:pt x="2394" y="1588"/>
                      <a:pt x="2300" y="1534"/>
                    </a:cubicBezTo>
                    <a:cubicBezTo>
                      <a:pt x="1972" y="1425"/>
                      <a:pt x="1808" y="1480"/>
                      <a:pt x="1534" y="1425"/>
                    </a:cubicBezTo>
                    <a:cubicBezTo>
                      <a:pt x="1534" y="1370"/>
                      <a:pt x="1205" y="1315"/>
                      <a:pt x="1369" y="1315"/>
                    </a:cubicBezTo>
                    <a:cubicBezTo>
                      <a:pt x="1698" y="1370"/>
                      <a:pt x="1753" y="1370"/>
                      <a:pt x="1698" y="1370"/>
                    </a:cubicBezTo>
                    <a:cubicBezTo>
                      <a:pt x="1891" y="1386"/>
                      <a:pt x="1961" y="1393"/>
                      <a:pt x="1975" y="1393"/>
                    </a:cubicBezTo>
                    <a:cubicBezTo>
                      <a:pt x="2009" y="1393"/>
                      <a:pt x="1717" y="1354"/>
                      <a:pt x="2027" y="1315"/>
                    </a:cubicBezTo>
                    <a:lnTo>
                      <a:pt x="1698" y="1315"/>
                    </a:lnTo>
                    <a:cubicBezTo>
                      <a:pt x="1862" y="1206"/>
                      <a:pt x="1205" y="1261"/>
                      <a:pt x="1534" y="1151"/>
                    </a:cubicBezTo>
                    <a:lnTo>
                      <a:pt x="1534" y="1151"/>
                    </a:lnTo>
                    <a:cubicBezTo>
                      <a:pt x="1369" y="1151"/>
                      <a:pt x="1369" y="1151"/>
                      <a:pt x="931" y="1206"/>
                    </a:cubicBezTo>
                    <a:cubicBezTo>
                      <a:pt x="1479" y="1096"/>
                      <a:pt x="1479" y="1096"/>
                      <a:pt x="1917" y="987"/>
                    </a:cubicBezTo>
                    <a:cubicBezTo>
                      <a:pt x="1698" y="987"/>
                      <a:pt x="1150" y="1096"/>
                      <a:pt x="603" y="1206"/>
                    </a:cubicBezTo>
                    <a:cubicBezTo>
                      <a:pt x="1369" y="987"/>
                      <a:pt x="493" y="1151"/>
                      <a:pt x="1041" y="987"/>
                    </a:cubicBezTo>
                    <a:lnTo>
                      <a:pt x="1150" y="987"/>
                    </a:lnTo>
                    <a:cubicBezTo>
                      <a:pt x="1403" y="928"/>
                      <a:pt x="1456" y="912"/>
                      <a:pt x="1426" y="912"/>
                    </a:cubicBezTo>
                    <a:cubicBezTo>
                      <a:pt x="1384" y="912"/>
                      <a:pt x="1186" y="944"/>
                      <a:pt x="1139" y="944"/>
                    </a:cubicBezTo>
                    <a:cubicBezTo>
                      <a:pt x="1124" y="944"/>
                      <a:pt x="1125" y="941"/>
                      <a:pt x="1150" y="932"/>
                    </a:cubicBezTo>
                    <a:lnTo>
                      <a:pt x="1753" y="768"/>
                    </a:lnTo>
                    <a:cubicBezTo>
                      <a:pt x="1716" y="768"/>
                      <a:pt x="1649" y="774"/>
                      <a:pt x="1591" y="774"/>
                    </a:cubicBezTo>
                    <a:cubicBezTo>
                      <a:pt x="1473" y="774"/>
                      <a:pt x="1388" y="749"/>
                      <a:pt x="1643" y="603"/>
                    </a:cubicBezTo>
                    <a:lnTo>
                      <a:pt x="1972" y="549"/>
                    </a:lnTo>
                    <a:lnTo>
                      <a:pt x="1972" y="549"/>
                    </a:lnTo>
                    <a:cubicBezTo>
                      <a:pt x="1900" y="557"/>
                      <a:pt x="1840" y="560"/>
                      <a:pt x="1791" y="560"/>
                    </a:cubicBezTo>
                    <a:cubicBezTo>
                      <a:pt x="1553" y="560"/>
                      <a:pt x="1548" y="483"/>
                      <a:pt x="1447" y="483"/>
                    </a:cubicBezTo>
                    <a:cubicBezTo>
                      <a:pt x="1427" y="483"/>
                      <a:pt x="1401" y="486"/>
                      <a:pt x="1369" y="494"/>
                    </a:cubicBezTo>
                    <a:lnTo>
                      <a:pt x="1643" y="220"/>
                    </a:lnTo>
                    <a:lnTo>
                      <a:pt x="1643" y="220"/>
                    </a:lnTo>
                    <a:cubicBezTo>
                      <a:pt x="1150" y="384"/>
                      <a:pt x="1534" y="439"/>
                      <a:pt x="712" y="932"/>
                    </a:cubicBezTo>
                    <a:cubicBezTo>
                      <a:pt x="995" y="716"/>
                      <a:pt x="1076" y="646"/>
                      <a:pt x="1060" y="646"/>
                    </a:cubicBezTo>
                    <a:cubicBezTo>
                      <a:pt x="1032" y="646"/>
                      <a:pt x="685" y="877"/>
                      <a:pt x="658" y="877"/>
                    </a:cubicBezTo>
                    <a:cubicBezTo>
                      <a:pt x="651" y="877"/>
                      <a:pt x="665" y="862"/>
                      <a:pt x="712" y="822"/>
                    </a:cubicBezTo>
                    <a:cubicBezTo>
                      <a:pt x="1096" y="494"/>
                      <a:pt x="931" y="713"/>
                      <a:pt x="1369" y="330"/>
                    </a:cubicBezTo>
                    <a:lnTo>
                      <a:pt x="1369" y="330"/>
                    </a:lnTo>
                    <a:cubicBezTo>
                      <a:pt x="1157" y="495"/>
                      <a:pt x="1097" y="538"/>
                      <a:pt x="1085" y="538"/>
                    </a:cubicBezTo>
                    <a:cubicBezTo>
                      <a:pt x="1071" y="538"/>
                      <a:pt x="1114" y="486"/>
                      <a:pt x="1076" y="486"/>
                    </a:cubicBezTo>
                    <a:cubicBezTo>
                      <a:pt x="1068" y="486"/>
                      <a:pt x="1057" y="489"/>
                      <a:pt x="1041" y="494"/>
                    </a:cubicBezTo>
                    <a:cubicBezTo>
                      <a:pt x="1420" y="162"/>
                      <a:pt x="1142" y="323"/>
                      <a:pt x="1381" y="123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32"/>
              <p:cNvSpPr/>
              <p:nvPr/>
            </p:nvSpPr>
            <p:spPr>
              <a:xfrm>
                <a:off x="7461634" y="2917921"/>
                <a:ext cx="1369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11" h="56" extrusionOk="0">
                    <a:moveTo>
                      <a:pt x="1" y="1"/>
                    </a:moveTo>
                    <a:lnTo>
                      <a:pt x="110" y="56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8" name="Google Shape;4898;p32"/>
              <p:cNvSpPr/>
              <p:nvPr/>
            </p:nvSpPr>
            <p:spPr>
              <a:xfrm>
                <a:off x="7469395" y="2909300"/>
                <a:ext cx="1012" cy="796"/>
              </a:xfrm>
              <a:custGeom>
                <a:avLst/>
                <a:gdLst/>
                <a:ahLst/>
                <a:cxnLst/>
                <a:rect l="l" t="t" r="r" b="b"/>
                <a:pathLst>
                  <a:path w="82" h="65" extrusionOk="0">
                    <a:moveTo>
                      <a:pt x="27" y="1"/>
                    </a:moveTo>
                    <a:cubicBezTo>
                      <a:pt x="4" y="47"/>
                      <a:pt x="0" y="64"/>
                      <a:pt x="8" y="64"/>
                    </a:cubicBezTo>
                    <a:cubicBezTo>
                      <a:pt x="18" y="64"/>
                      <a:pt x="50" y="32"/>
                      <a:pt x="82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9" name="Google Shape;4899;p32"/>
              <p:cNvSpPr/>
              <p:nvPr/>
            </p:nvSpPr>
            <p:spPr>
              <a:xfrm>
                <a:off x="7465004" y="2919253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0" name="Google Shape;4900;p32"/>
              <p:cNvSpPr/>
              <p:nvPr/>
            </p:nvSpPr>
            <p:spPr>
              <a:xfrm>
                <a:off x="7477808" y="2922571"/>
                <a:ext cx="2714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10" extrusionOk="0">
                    <a:moveTo>
                      <a:pt x="0" y="0"/>
                    </a:moveTo>
                    <a:lnTo>
                      <a:pt x="219" y="110"/>
                    </a:lnTo>
                    <a:lnTo>
                      <a:pt x="219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1" name="Google Shape;4901;p32"/>
              <p:cNvSpPr/>
              <p:nvPr/>
            </p:nvSpPr>
            <p:spPr>
              <a:xfrm>
                <a:off x="7470392" y="2900678"/>
                <a:ext cx="1369" cy="3366"/>
              </a:xfrm>
              <a:custGeom>
                <a:avLst/>
                <a:gdLst/>
                <a:ahLst/>
                <a:cxnLst/>
                <a:rect l="l" t="t" r="r" b="b"/>
                <a:pathLst>
                  <a:path w="111" h="275" extrusionOk="0">
                    <a:moveTo>
                      <a:pt x="110" y="1"/>
                    </a:moveTo>
                    <a:lnTo>
                      <a:pt x="1" y="275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2" name="Google Shape;4902;p32"/>
              <p:cNvSpPr/>
              <p:nvPr/>
            </p:nvSpPr>
            <p:spPr>
              <a:xfrm>
                <a:off x="7464328" y="2896707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3" name="Google Shape;4903;p32"/>
              <p:cNvSpPr/>
              <p:nvPr/>
            </p:nvSpPr>
            <p:spPr>
              <a:xfrm>
                <a:off x="7440085" y="2893292"/>
                <a:ext cx="35150" cy="26659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2178" extrusionOk="0">
                    <a:moveTo>
                      <a:pt x="2136" y="118"/>
                    </a:moveTo>
                    <a:cubicBezTo>
                      <a:pt x="2124" y="176"/>
                      <a:pt x="2116" y="225"/>
                      <a:pt x="2110" y="266"/>
                    </a:cubicBezTo>
                    <a:lnTo>
                      <a:pt x="2110" y="266"/>
                    </a:lnTo>
                    <a:cubicBezTo>
                      <a:pt x="2118" y="224"/>
                      <a:pt x="2127" y="175"/>
                      <a:pt x="2136" y="118"/>
                    </a:cubicBezTo>
                    <a:close/>
                    <a:moveTo>
                      <a:pt x="2574" y="282"/>
                    </a:moveTo>
                    <a:cubicBezTo>
                      <a:pt x="2561" y="309"/>
                      <a:pt x="2550" y="332"/>
                      <a:pt x="2541" y="353"/>
                    </a:cubicBezTo>
                    <a:lnTo>
                      <a:pt x="2541" y="353"/>
                    </a:lnTo>
                    <a:cubicBezTo>
                      <a:pt x="2551" y="332"/>
                      <a:pt x="2562" y="308"/>
                      <a:pt x="2574" y="282"/>
                    </a:cubicBezTo>
                    <a:close/>
                    <a:moveTo>
                      <a:pt x="2247" y="480"/>
                    </a:moveTo>
                    <a:cubicBezTo>
                      <a:pt x="2196" y="584"/>
                      <a:pt x="2122" y="773"/>
                      <a:pt x="2041" y="1039"/>
                    </a:cubicBezTo>
                    <a:lnTo>
                      <a:pt x="2041" y="1039"/>
                    </a:lnTo>
                    <a:cubicBezTo>
                      <a:pt x="2085" y="985"/>
                      <a:pt x="2167" y="722"/>
                      <a:pt x="2247" y="480"/>
                    </a:cubicBezTo>
                    <a:close/>
                    <a:moveTo>
                      <a:pt x="748" y="983"/>
                    </a:moveTo>
                    <a:lnTo>
                      <a:pt x="748" y="983"/>
                    </a:lnTo>
                    <a:cubicBezTo>
                      <a:pt x="779" y="1014"/>
                      <a:pt x="819" y="1047"/>
                      <a:pt x="864" y="1081"/>
                    </a:cubicBezTo>
                    <a:lnTo>
                      <a:pt x="864" y="1081"/>
                    </a:lnTo>
                    <a:cubicBezTo>
                      <a:pt x="838" y="1058"/>
                      <a:pt x="796" y="1022"/>
                      <a:pt x="748" y="983"/>
                    </a:cubicBezTo>
                    <a:close/>
                    <a:moveTo>
                      <a:pt x="1703" y="1105"/>
                    </a:moveTo>
                    <a:cubicBezTo>
                      <a:pt x="1700" y="1194"/>
                      <a:pt x="1698" y="1301"/>
                      <a:pt x="1698" y="1432"/>
                    </a:cubicBezTo>
                    <a:cubicBezTo>
                      <a:pt x="1605" y="1395"/>
                      <a:pt x="1651" y="1250"/>
                      <a:pt x="1703" y="1105"/>
                    </a:cubicBezTo>
                    <a:close/>
                    <a:moveTo>
                      <a:pt x="1750" y="1430"/>
                    </a:moveTo>
                    <a:cubicBezTo>
                      <a:pt x="1752" y="1430"/>
                      <a:pt x="1753" y="1447"/>
                      <a:pt x="1753" y="1487"/>
                    </a:cubicBezTo>
                    <a:lnTo>
                      <a:pt x="1753" y="1524"/>
                    </a:lnTo>
                    <a:lnTo>
                      <a:pt x="1753" y="1524"/>
                    </a:lnTo>
                    <a:cubicBezTo>
                      <a:pt x="1749" y="1522"/>
                      <a:pt x="1745" y="1519"/>
                      <a:pt x="1741" y="1516"/>
                    </a:cubicBezTo>
                    <a:lnTo>
                      <a:pt x="1741" y="1516"/>
                    </a:lnTo>
                    <a:cubicBezTo>
                      <a:pt x="1745" y="1464"/>
                      <a:pt x="1748" y="1430"/>
                      <a:pt x="1750" y="1430"/>
                    </a:cubicBezTo>
                    <a:close/>
                    <a:moveTo>
                      <a:pt x="1917" y="1268"/>
                    </a:moveTo>
                    <a:lnTo>
                      <a:pt x="1917" y="1268"/>
                    </a:lnTo>
                    <a:cubicBezTo>
                      <a:pt x="1880" y="1446"/>
                      <a:pt x="1860" y="1547"/>
                      <a:pt x="1852" y="1596"/>
                    </a:cubicBezTo>
                    <a:lnTo>
                      <a:pt x="1852" y="1596"/>
                    </a:lnTo>
                    <a:cubicBezTo>
                      <a:pt x="1849" y="1594"/>
                      <a:pt x="1847" y="1592"/>
                      <a:pt x="1845" y="1590"/>
                    </a:cubicBezTo>
                    <a:lnTo>
                      <a:pt x="1845" y="1590"/>
                    </a:lnTo>
                    <a:cubicBezTo>
                      <a:pt x="1867" y="1472"/>
                      <a:pt x="1879" y="1384"/>
                      <a:pt x="1917" y="1268"/>
                    </a:cubicBezTo>
                    <a:close/>
                    <a:moveTo>
                      <a:pt x="1737" y="1582"/>
                    </a:moveTo>
                    <a:cubicBezTo>
                      <a:pt x="1742" y="1585"/>
                      <a:pt x="1747" y="1588"/>
                      <a:pt x="1753" y="1591"/>
                    </a:cubicBezTo>
                    <a:lnTo>
                      <a:pt x="1753" y="1591"/>
                    </a:lnTo>
                    <a:lnTo>
                      <a:pt x="1753" y="1618"/>
                    </a:lnTo>
                    <a:lnTo>
                      <a:pt x="1753" y="1618"/>
                    </a:lnTo>
                    <a:cubicBezTo>
                      <a:pt x="1747" y="1614"/>
                      <a:pt x="1741" y="1610"/>
                      <a:pt x="1735" y="1605"/>
                    </a:cubicBezTo>
                    <a:lnTo>
                      <a:pt x="1735" y="1605"/>
                    </a:lnTo>
                    <a:cubicBezTo>
                      <a:pt x="1736" y="1597"/>
                      <a:pt x="1736" y="1589"/>
                      <a:pt x="1737" y="1582"/>
                    </a:cubicBezTo>
                    <a:close/>
                    <a:moveTo>
                      <a:pt x="1972" y="1597"/>
                    </a:moveTo>
                    <a:lnTo>
                      <a:pt x="1947" y="1671"/>
                    </a:lnTo>
                    <a:lnTo>
                      <a:pt x="1947" y="1671"/>
                    </a:lnTo>
                    <a:cubicBezTo>
                      <a:pt x="1946" y="1670"/>
                      <a:pt x="1945" y="1669"/>
                      <a:pt x="1945" y="1669"/>
                    </a:cubicBezTo>
                    <a:lnTo>
                      <a:pt x="1945" y="1669"/>
                    </a:lnTo>
                    <a:cubicBezTo>
                      <a:pt x="1953" y="1647"/>
                      <a:pt x="1962" y="1623"/>
                      <a:pt x="1972" y="1597"/>
                    </a:cubicBezTo>
                    <a:close/>
                    <a:moveTo>
                      <a:pt x="1369" y="1542"/>
                    </a:moveTo>
                    <a:lnTo>
                      <a:pt x="1369" y="1542"/>
                    </a:lnTo>
                    <a:cubicBezTo>
                      <a:pt x="1474" y="1568"/>
                      <a:pt x="1565" y="1594"/>
                      <a:pt x="1698" y="1644"/>
                    </a:cubicBezTo>
                    <a:lnTo>
                      <a:pt x="1698" y="1644"/>
                    </a:lnTo>
                    <a:cubicBezTo>
                      <a:pt x="1698" y="1657"/>
                      <a:pt x="1698" y="1670"/>
                      <a:pt x="1698" y="1684"/>
                    </a:cubicBezTo>
                    <a:lnTo>
                      <a:pt x="1698" y="1684"/>
                    </a:lnTo>
                    <a:cubicBezTo>
                      <a:pt x="1590" y="1637"/>
                      <a:pt x="1475" y="1587"/>
                      <a:pt x="1369" y="1542"/>
                    </a:cubicBezTo>
                    <a:close/>
                    <a:moveTo>
                      <a:pt x="1732" y="1657"/>
                    </a:moveTo>
                    <a:cubicBezTo>
                      <a:pt x="1739" y="1659"/>
                      <a:pt x="1746" y="1662"/>
                      <a:pt x="1753" y="1665"/>
                    </a:cubicBezTo>
                    <a:lnTo>
                      <a:pt x="1753" y="1665"/>
                    </a:lnTo>
                    <a:lnTo>
                      <a:pt x="1753" y="1708"/>
                    </a:lnTo>
                    <a:lnTo>
                      <a:pt x="1753" y="1708"/>
                    </a:lnTo>
                    <a:cubicBezTo>
                      <a:pt x="1745" y="1705"/>
                      <a:pt x="1737" y="1701"/>
                      <a:pt x="1729" y="1698"/>
                    </a:cubicBezTo>
                    <a:lnTo>
                      <a:pt x="1729" y="1698"/>
                    </a:lnTo>
                    <a:cubicBezTo>
                      <a:pt x="1730" y="1684"/>
                      <a:pt x="1731" y="1670"/>
                      <a:pt x="1732" y="1657"/>
                    </a:cubicBezTo>
                    <a:close/>
                    <a:moveTo>
                      <a:pt x="2099" y="1314"/>
                    </a:moveTo>
                    <a:lnTo>
                      <a:pt x="2099" y="1314"/>
                    </a:lnTo>
                    <a:cubicBezTo>
                      <a:pt x="2104" y="1314"/>
                      <a:pt x="2100" y="1348"/>
                      <a:pt x="2081" y="1432"/>
                    </a:cubicBezTo>
                    <a:lnTo>
                      <a:pt x="2000" y="1716"/>
                    </a:lnTo>
                    <a:lnTo>
                      <a:pt x="2000" y="1716"/>
                    </a:lnTo>
                    <a:cubicBezTo>
                      <a:pt x="1988" y="1705"/>
                      <a:pt x="1973" y="1693"/>
                      <a:pt x="1957" y="1679"/>
                    </a:cubicBezTo>
                    <a:lnTo>
                      <a:pt x="1957" y="1679"/>
                    </a:lnTo>
                    <a:cubicBezTo>
                      <a:pt x="2022" y="1493"/>
                      <a:pt x="2086" y="1314"/>
                      <a:pt x="2099" y="1314"/>
                    </a:cubicBezTo>
                    <a:close/>
                    <a:moveTo>
                      <a:pt x="1836" y="1636"/>
                    </a:moveTo>
                    <a:cubicBezTo>
                      <a:pt x="1860" y="1648"/>
                      <a:pt x="1886" y="1662"/>
                      <a:pt x="1914" y="1676"/>
                    </a:cubicBezTo>
                    <a:lnTo>
                      <a:pt x="1914" y="1676"/>
                    </a:lnTo>
                    <a:cubicBezTo>
                      <a:pt x="1910" y="1690"/>
                      <a:pt x="1906" y="1703"/>
                      <a:pt x="1902" y="1717"/>
                    </a:cubicBezTo>
                    <a:lnTo>
                      <a:pt x="1902" y="1717"/>
                    </a:lnTo>
                    <a:cubicBezTo>
                      <a:pt x="1863" y="1698"/>
                      <a:pt x="1845" y="1687"/>
                      <a:pt x="1828" y="1675"/>
                    </a:cubicBezTo>
                    <a:lnTo>
                      <a:pt x="1828" y="1675"/>
                    </a:lnTo>
                    <a:cubicBezTo>
                      <a:pt x="1831" y="1661"/>
                      <a:pt x="1833" y="1648"/>
                      <a:pt x="1836" y="1636"/>
                    </a:cubicBezTo>
                    <a:close/>
                    <a:moveTo>
                      <a:pt x="1779" y="1700"/>
                    </a:moveTo>
                    <a:cubicBezTo>
                      <a:pt x="1780" y="1700"/>
                      <a:pt x="1780" y="1708"/>
                      <a:pt x="1780" y="1720"/>
                    </a:cubicBezTo>
                    <a:lnTo>
                      <a:pt x="1780" y="1720"/>
                    </a:lnTo>
                    <a:cubicBezTo>
                      <a:pt x="1778" y="1719"/>
                      <a:pt x="1777" y="1718"/>
                      <a:pt x="1775" y="1718"/>
                    </a:cubicBezTo>
                    <a:lnTo>
                      <a:pt x="1775" y="1718"/>
                    </a:lnTo>
                    <a:cubicBezTo>
                      <a:pt x="1777" y="1705"/>
                      <a:pt x="1778" y="1700"/>
                      <a:pt x="1779" y="1700"/>
                    </a:cubicBezTo>
                    <a:close/>
                    <a:moveTo>
                      <a:pt x="1937" y="1688"/>
                    </a:moveTo>
                    <a:cubicBezTo>
                      <a:pt x="1938" y="1689"/>
                      <a:pt x="1940" y="1689"/>
                      <a:pt x="1941" y="1690"/>
                    </a:cubicBezTo>
                    <a:lnTo>
                      <a:pt x="1941" y="1690"/>
                    </a:lnTo>
                    <a:lnTo>
                      <a:pt x="1928" y="1729"/>
                    </a:lnTo>
                    <a:lnTo>
                      <a:pt x="1928" y="1729"/>
                    </a:lnTo>
                    <a:cubicBezTo>
                      <a:pt x="1926" y="1728"/>
                      <a:pt x="1924" y="1727"/>
                      <a:pt x="1923" y="1726"/>
                    </a:cubicBezTo>
                    <a:lnTo>
                      <a:pt x="1923" y="1726"/>
                    </a:lnTo>
                    <a:cubicBezTo>
                      <a:pt x="1927" y="1715"/>
                      <a:pt x="1932" y="1702"/>
                      <a:pt x="1937" y="1688"/>
                    </a:cubicBezTo>
                    <a:close/>
                    <a:moveTo>
                      <a:pt x="2012" y="1726"/>
                    </a:moveTo>
                    <a:lnTo>
                      <a:pt x="2012" y="1726"/>
                    </a:lnTo>
                    <a:cubicBezTo>
                      <a:pt x="2020" y="1730"/>
                      <a:pt x="2027" y="1734"/>
                      <a:pt x="2034" y="1738"/>
                    </a:cubicBezTo>
                    <a:lnTo>
                      <a:pt x="2034" y="1738"/>
                    </a:lnTo>
                    <a:cubicBezTo>
                      <a:pt x="2034" y="1740"/>
                      <a:pt x="2033" y="1742"/>
                      <a:pt x="2032" y="1744"/>
                    </a:cubicBezTo>
                    <a:lnTo>
                      <a:pt x="2032" y="1744"/>
                    </a:lnTo>
                    <a:cubicBezTo>
                      <a:pt x="2026" y="1739"/>
                      <a:pt x="2020" y="1733"/>
                      <a:pt x="2012" y="1726"/>
                    </a:cubicBezTo>
                    <a:close/>
                    <a:moveTo>
                      <a:pt x="1951" y="1695"/>
                    </a:moveTo>
                    <a:lnTo>
                      <a:pt x="1951" y="1695"/>
                    </a:lnTo>
                    <a:cubicBezTo>
                      <a:pt x="1966" y="1703"/>
                      <a:pt x="1982" y="1711"/>
                      <a:pt x="1999" y="1720"/>
                    </a:cubicBezTo>
                    <a:lnTo>
                      <a:pt x="1999" y="1720"/>
                    </a:lnTo>
                    <a:lnTo>
                      <a:pt x="1989" y="1757"/>
                    </a:lnTo>
                    <a:lnTo>
                      <a:pt x="1989" y="1757"/>
                    </a:lnTo>
                    <a:cubicBezTo>
                      <a:pt x="1969" y="1748"/>
                      <a:pt x="1952" y="1740"/>
                      <a:pt x="1938" y="1734"/>
                    </a:cubicBezTo>
                    <a:lnTo>
                      <a:pt x="1938" y="1734"/>
                    </a:lnTo>
                    <a:cubicBezTo>
                      <a:pt x="1942" y="1721"/>
                      <a:pt x="1947" y="1708"/>
                      <a:pt x="1951" y="1695"/>
                    </a:cubicBezTo>
                    <a:close/>
                    <a:moveTo>
                      <a:pt x="1824" y="1693"/>
                    </a:moveTo>
                    <a:cubicBezTo>
                      <a:pt x="1848" y="1703"/>
                      <a:pt x="1873" y="1713"/>
                      <a:pt x="1900" y="1725"/>
                    </a:cubicBezTo>
                    <a:lnTo>
                      <a:pt x="1900" y="1725"/>
                    </a:lnTo>
                    <a:cubicBezTo>
                      <a:pt x="1896" y="1739"/>
                      <a:pt x="1892" y="1753"/>
                      <a:pt x="1888" y="1767"/>
                    </a:cubicBezTo>
                    <a:lnTo>
                      <a:pt x="1888" y="1767"/>
                    </a:lnTo>
                    <a:cubicBezTo>
                      <a:pt x="1864" y="1757"/>
                      <a:pt x="1840" y="1746"/>
                      <a:pt x="1814" y="1735"/>
                    </a:cubicBezTo>
                    <a:lnTo>
                      <a:pt x="1814" y="1735"/>
                    </a:lnTo>
                    <a:cubicBezTo>
                      <a:pt x="1817" y="1720"/>
                      <a:pt x="1821" y="1706"/>
                      <a:pt x="1824" y="1693"/>
                    </a:cubicBezTo>
                    <a:close/>
                    <a:moveTo>
                      <a:pt x="2040" y="1740"/>
                    </a:moveTo>
                    <a:cubicBezTo>
                      <a:pt x="2053" y="1747"/>
                      <a:pt x="2067" y="1754"/>
                      <a:pt x="2081" y="1761"/>
                    </a:cubicBezTo>
                    <a:cubicBezTo>
                      <a:pt x="2081" y="1770"/>
                      <a:pt x="2080" y="1775"/>
                      <a:pt x="2075" y="1775"/>
                    </a:cubicBezTo>
                    <a:cubicBezTo>
                      <a:pt x="2069" y="1775"/>
                      <a:pt x="2057" y="1766"/>
                      <a:pt x="2037" y="1748"/>
                    </a:cubicBezTo>
                    <a:lnTo>
                      <a:pt x="2037" y="1748"/>
                    </a:lnTo>
                    <a:cubicBezTo>
                      <a:pt x="2038" y="1745"/>
                      <a:pt x="2039" y="1743"/>
                      <a:pt x="2040" y="1740"/>
                    </a:cubicBezTo>
                    <a:close/>
                    <a:moveTo>
                      <a:pt x="1920" y="1733"/>
                    </a:moveTo>
                    <a:cubicBezTo>
                      <a:pt x="1922" y="1734"/>
                      <a:pt x="1924" y="1735"/>
                      <a:pt x="1926" y="1735"/>
                    </a:cubicBezTo>
                    <a:lnTo>
                      <a:pt x="1926" y="1735"/>
                    </a:lnTo>
                    <a:lnTo>
                      <a:pt x="1912" y="1777"/>
                    </a:lnTo>
                    <a:lnTo>
                      <a:pt x="1912" y="1777"/>
                    </a:lnTo>
                    <a:cubicBezTo>
                      <a:pt x="1909" y="1776"/>
                      <a:pt x="1907" y="1775"/>
                      <a:pt x="1904" y="1774"/>
                    </a:cubicBezTo>
                    <a:lnTo>
                      <a:pt x="1904" y="1774"/>
                    </a:lnTo>
                    <a:cubicBezTo>
                      <a:pt x="1909" y="1762"/>
                      <a:pt x="1914" y="1749"/>
                      <a:pt x="1920" y="1733"/>
                    </a:cubicBezTo>
                    <a:close/>
                    <a:moveTo>
                      <a:pt x="1643" y="1761"/>
                    </a:moveTo>
                    <a:cubicBezTo>
                      <a:pt x="1663" y="1766"/>
                      <a:pt x="1682" y="1771"/>
                      <a:pt x="1698" y="1775"/>
                    </a:cubicBezTo>
                    <a:lnTo>
                      <a:pt x="1698" y="1775"/>
                    </a:lnTo>
                    <a:cubicBezTo>
                      <a:pt x="1698" y="1775"/>
                      <a:pt x="1698" y="1776"/>
                      <a:pt x="1698" y="1777"/>
                    </a:cubicBezTo>
                    <a:lnTo>
                      <a:pt x="1698" y="1777"/>
                    </a:lnTo>
                    <a:cubicBezTo>
                      <a:pt x="1680" y="1772"/>
                      <a:pt x="1662" y="1767"/>
                      <a:pt x="1643" y="1761"/>
                    </a:cubicBezTo>
                    <a:close/>
                    <a:moveTo>
                      <a:pt x="1772" y="1776"/>
                    </a:moveTo>
                    <a:cubicBezTo>
                      <a:pt x="1773" y="1776"/>
                      <a:pt x="1776" y="1777"/>
                      <a:pt x="1780" y="1778"/>
                    </a:cubicBezTo>
                    <a:lnTo>
                      <a:pt x="1780" y="1778"/>
                    </a:lnTo>
                    <a:cubicBezTo>
                      <a:pt x="1780" y="1779"/>
                      <a:pt x="1780" y="1780"/>
                      <a:pt x="1780" y="1780"/>
                    </a:cubicBezTo>
                    <a:lnTo>
                      <a:pt x="1780" y="1780"/>
                    </a:lnTo>
                    <a:cubicBezTo>
                      <a:pt x="1774" y="1778"/>
                      <a:pt x="1770" y="1776"/>
                      <a:pt x="1772" y="1776"/>
                    </a:cubicBezTo>
                    <a:close/>
                    <a:moveTo>
                      <a:pt x="1724" y="1781"/>
                    </a:moveTo>
                    <a:cubicBezTo>
                      <a:pt x="1734" y="1783"/>
                      <a:pt x="1744" y="1786"/>
                      <a:pt x="1753" y="1788"/>
                    </a:cubicBezTo>
                    <a:lnTo>
                      <a:pt x="1753" y="1788"/>
                    </a:lnTo>
                    <a:lnTo>
                      <a:pt x="1753" y="1794"/>
                    </a:lnTo>
                    <a:lnTo>
                      <a:pt x="1753" y="1794"/>
                    </a:lnTo>
                    <a:cubicBezTo>
                      <a:pt x="1743" y="1791"/>
                      <a:pt x="1733" y="1788"/>
                      <a:pt x="1723" y="1785"/>
                    </a:cubicBezTo>
                    <a:lnTo>
                      <a:pt x="1723" y="1785"/>
                    </a:lnTo>
                    <a:cubicBezTo>
                      <a:pt x="1723" y="1783"/>
                      <a:pt x="1724" y="1782"/>
                      <a:pt x="1724" y="1781"/>
                    </a:cubicBezTo>
                    <a:close/>
                    <a:moveTo>
                      <a:pt x="1896" y="1794"/>
                    </a:moveTo>
                    <a:cubicBezTo>
                      <a:pt x="1898" y="1794"/>
                      <a:pt x="1901" y="1794"/>
                      <a:pt x="1905" y="1796"/>
                    </a:cubicBezTo>
                    <a:lnTo>
                      <a:pt x="1905" y="1796"/>
                    </a:lnTo>
                    <a:lnTo>
                      <a:pt x="1905" y="1798"/>
                    </a:lnTo>
                    <a:lnTo>
                      <a:pt x="1905" y="1798"/>
                    </a:lnTo>
                    <a:cubicBezTo>
                      <a:pt x="1900" y="1797"/>
                      <a:pt x="1897" y="1795"/>
                      <a:pt x="1896" y="1794"/>
                    </a:cubicBezTo>
                    <a:lnTo>
                      <a:pt x="1896" y="1794"/>
                    </a:lnTo>
                    <a:cubicBezTo>
                      <a:pt x="1896" y="1794"/>
                      <a:pt x="1896" y="1794"/>
                      <a:pt x="1896" y="1794"/>
                    </a:cubicBezTo>
                    <a:close/>
                    <a:moveTo>
                      <a:pt x="1767" y="1791"/>
                    </a:moveTo>
                    <a:lnTo>
                      <a:pt x="1767" y="1791"/>
                    </a:lnTo>
                    <a:cubicBezTo>
                      <a:pt x="1772" y="1792"/>
                      <a:pt x="1776" y="1793"/>
                      <a:pt x="1781" y="1794"/>
                    </a:cubicBezTo>
                    <a:lnTo>
                      <a:pt x="1781" y="1794"/>
                    </a:lnTo>
                    <a:cubicBezTo>
                      <a:pt x="1781" y="1797"/>
                      <a:pt x="1781" y="1799"/>
                      <a:pt x="1781" y="1802"/>
                    </a:cubicBezTo>
                    <a:lnTo>
                      <a:pt x="1781" y="1802"/>
                    </a:lnTo>
                    <a:cubicBezTo>
                      <a:pt x="1776" y="1801"/>
                      <a:pt x="1771" y="1799"/>
                      <a:pt x="1766" y="1798"/>
                    </a:cubicBezTo>
                    <a:lnTo>
                      <a:pt x="1766" y="1798"/>
                    </a:lnTo>
                    <a:cubicBezTo>
                      <a:pt x="1766" y="1795"/>
                      <a:pt x="1766" y="1793"/>
                      <a:pt x="1767" y="1791"/>
                    </a:cubicBezTo>
                    <a:close/>
                    <a:moveTo>
                      <a:pt x="1936" y="1740"/>
                    </a:moveTo>
                    <a:lnTo>
                      <a:pt x="1936" y="1740"/>
                    </a:lnTo>
                    <a:cubicBezTo>
                      <a:pt x="1952" y="1747"/>
                      <a:pt x="1969" y="1754"/>
                      <a:pt x="1987" y="1762"/>
                    </a:cubicBezTo>
                    <a:lnTo>
                      <a:pt x="1987" y="1762"/>
                    </a:lnTo>
                    <a:lnTo>
                      <a:pt x="1975" y="1805"/>
                    </a:lnTo>
                    <a:lnTo>
                      <a:pt x="1975" y="1805"/>
                    </a:lnTo>
                    <a:cubicBezTo>
                      <a:pt x="1958" y="1797"/>
                      <a:pt x="1940" y="1789"/>
                      <a:pt x="1921" y="1781"/>
                    </a:cubicBezTo>
                    <a:lnTo>
                      <a:pt x="1921" y="1781"/>
                    </a:lnTo>
                    <a:cubicBezTo>
                      <a:pt x="1926" y="1767"/>
                      <a:pt x="1931" y="1754"/>
                      <a:pt x="1936" y="1740"/>
                    </a:cubicBezTo>
                    <a:close/>
                    <a:moveTo>
                      <a:pt x="1722" y="1806"/>
                    </a:moveTo>
                    <a:lnTo>
                      <a:pt x="1722" y="1806"/>
                    </a:lnTo>
                    <a:cubicBezTo>
                      <a:pt x="1732" y="1809"/>
                      <a:pt x="1742" y="1813"/>
                      <a:pt x="1753" y="1816"/>
                    </a:cubicBezTo>
                    <a:cubicBezTo>
                      <a:pt x="1745" y="1816"/>
                      <a:pt x="1734" y="1815"/>
                      <a:pt x="1722" y="1812"/>
                    </a:cubicBezTo>
                    <a:lnTo>
                      <a:pt x="1722" y="1812"/>
                    </a:lnTo>
                    <a:cubicBezTo>
                      <a:pt x="1722" y="1810"/>
                      <a:pt x="1722" y="1808"/>
                      <a:pt x="1722" y="1806"/>
                    </a:cubicBezTo>
                    <a:close/>
                    <a:moveTo>
                      <a:pt x="2409" y="1707"/>
                    </a:moveTo>
                    <a:lnTo>
                      <a:pt x="2191" y="1816"/>
                    </a:lnTo>
                    <a:cubicBezTo>
                      <a:pt x="2187" y="1818"/>
                      <a:pt x="2184" y="1821"/>
                      <a:pt x="2180" y="1823"/>
                    </a:cubicBezTo>
                    <a:lnTo>
                      <a:pt x="2180" y="1823"/>
                    </a:lnTo>
                    <a:cubicBezTo>
                      <a:pt x="2254" y="1785"/>
                      <a:pt x="2331" y="1746"/>
                      <a:pt x="2409" y="1707"/>
                    </a:cubicBezTo>
                    <a:close/>
                    <a:moveTo>
                      <a:pt x="1803" y="1784"/>
                    </a:moveTo>
                    <a:lnTo>
                      <a:pt x="1803" y="1784"/>
                    </a:lnTo>
                    <a:cubicBezTo>
                      <a:pt x="1819" y="1788"/>
                      <a:pt x="1843" y="1795"/>
                      <a:pt x="1877" y="1804"/>
                    </a:cubicBezTo>
                    <a:lnTo>
                      <a:pt x="1877" y="1804"/>
                    </a:lnTo>
                    <a:cubicBezTo>
                      <a:pt x="1875" y="1813"/>
                      <a:pt x="1873" y="1821"/>
                      <a:pt x="1870" y="1829"/>
                    </a:cubicBezTo>
                    <a:lnTo>
                      <a:pt x="1870" y="1829"/>
                    </a:lnTo>
                    <a:cubicBezTo>
                      <a:pt x="1847" y="1822"/>
                      <a:pt x="1823" y="1815"/>
                      <a:pt x="1797" y="1807"/>
                    </a:cubicBezTo>
                    <a:lnTo>
                      <a:pt x="1797" y="1807"/>
                    </a:lnTo>
                    <a:cubicBezTo>
                      <a:pt x="1798" y="1804"/>
                      <a:pt x="1799" y="1801"/>
                      <a:pt x="1800" y="1798"/>
                    </a:cubicBezTo>
                    <a:lnTo>
                      <a:pt x="1800" y="1798"/>
                    </a:lnTo>
                    <a:cubicBezTo>
                      <a:pt x="1811" y="1800"/>
                      <a:pt x="1818" y="1801"/>
                      <a:pt x="1821" y="1801"/>
                    </a:cubicBezTo>
                    <a:cubicBezTo>
                      <a:pt x="1830" y="1801"/>
                      <a:pt x="1817" y="1795"/>
                      <a:pt x="1802" y="1789"/>
                    </a:cubicBezTo>
                    <a:lnTo>
                      <a:pt x="1802" y="1789"/>
                    </a:lnTo>
                    <a:cubicBezTo>
                      <a:pt x="1802" y="1787"/>
                      <a:pt x="1802" y="1785"/>
                      <a:pt x="1803" y="1784"/>
                    </a:cubicBezTo>
                    <a:close/>
                    <a:moveTo>
                      <a:pt x="1915" y="1799"/>
                    </a:moveTo>
                    <a:cubicBezTo>
                      <a:pt x="1931" y="1803"/>
                      <a:pt x="1957" y="1811"/>
                      <a:pt x="1995" y="1824"/>
                    </a:cubicBezTo>
                    <a:lnTo>
                      <a:pt x="1995" y="1824"/>
                    </a:lnTo>
                    <a:cubicBezTo>
                      <a:pt x="1996" y="1827"/>
                      <a:pt x="1996" y="1830"/>
                      <a:pt x="1996" y="1833"/>
                    </a:cubicBezTo>
                    <a:lnTo>
                      <a:pt x="1996" y="1833"/>
                    </a:lnTo>
                    <a:cubicBezTo>
                      <a:pt x="1963" y="1821"/>
                      <a:pt x="1932" y="1810"/>
                      <a:pt x="1914" y="1802"/>
                    </a:cubicBezTo>
                    <a:lnTo>
                      <a:pt x="1914" y="1802"/>
                    </a:lnTo>
                    <a:cubicBezTo>
                      <a:pt x="1914" y="1801"/>
                      <a:pt x="1915" y="1800"/>
                      <a:pt x="1915" y="1799"/>
                    </a:cubicBezTo>
                    <a:close/>
                    <a:moveTo>
                      <a:pt x="1890" y="1808"/>
                    </a:moveTo>
                    <a:cubicBezTo>
                      <a:pt x="1894" y="1809"/>
                      <a:pt x="1897" y="1810"/>
                      <a:pt x="1900" y="1811"/>
                    </a:cubicBezTo>
                    <a:lnTo>
                      <a:pt x="1900" y="1811"/>
                    </a:lnTo>
                    <a:lnTo>
                      <a:pt x="1892" y="1836"/>
                    </a:lnTo>
                    <a:lnTo>
                      <a:pt x="1892" y="1836"/>
                    </a:lnTo>
                    <a:cubicBezTo>
                      <a:pt x="1888" y="1834"/>
                      <a:pt x="1884" y="1833"/>
                      <a:pt x="1880" y="1832"/>
                    </a:cubicBezTo>
                    <a:lnTo>
                      <a:pt x="1880" y="1832"/>
                    </a:lnTo>
                    <a:cubicBezTo>
                      <a:pt x="1883" y="1826"/>
                      <a:pt x="1886" y="1818"/>
                      <a:pt x="1890" y="1808"/>
                    </a:cubicBezTo>
                    <a:close/>
                    <a:moveTo>
                      <a:pt x="1910" y="1814"/>
                    </a:moveTo>
                    <a:cubicBezTo>
                      <a:pt x="1912" y="1814"/>
                      <a:pt x="1915" y="1815"/>
                      <a:pt x="1917" y="1816"/>
                    </a:cubicBezTo>
                    <a:cubicBezTo>
                      <a:pt x="1949" y="1826"/>
                      <a:pt x="1974" y="1835"/>
                      <a:pt x="1995" y="1842"/>
                    </a:cubicBezTo>
                    <a:lnTo>
                      <a:pt x="1995" y="1842"/>
                    </a:lnTo>
                    <a:cubicBezTo>
                      <a:pt x="1994" y="1849"/>
                      <a:pt x="1993" y="1857"/>
                      <a:pt x="1991" y="1866"/>
                    </a:cubicBezTo>
                    <a:lnTo>
                      <a:pt x="1991" y="1866"/>
                    </a:lnTo>
                    <a:cubicBezTo>
                      <a:pt x="1963" y="1857"/>
                      <a:pt x="1934" y="1848"/>
                      <a:pt x="1901" y="1838"/>
                    </a:cubicBezTo>
                    <a:lnTo>
                      <a:pt x="1901" y="1838"/>
                    </a:lnTo>
                    <a:cubicBezTo>
                      <a:pt x="1904" y="1830"/>
                      <a:pt x="1907" y="1822"/>
                      <a:pt x="1910" y="1814"/>
                    </a:cubicBezTo>
                    <a:close/>
                    <a:moveTo>
                      <a:pt x="2114" y="1881"/>
                    </a:moveTo>
                    <a:lnTo>
                      <a:pt x="2114" y="1881"/>
                    </a:lnTo>
                    <a:cubicBezTo>
                      <a:pt x="2127" y="1886"/>
                      <a:pt x="2136" y="1889"/>
                      <a:pt x="2143" y="1891"/>
                    </a:cubicBezTo>
                    <a:lnTo>
                      <a:pt x="2143" y="1891"/>
                    </a:lnTo>
                    <a:cubicBezTo>
                      <a:pt x="2144" y="1890"/>
                      <a:pt x="2145" y="1890"/>
                      <a:pt x="2147" y="1890"/>
                    </a:cubicBezTo>
                    <a:lnTo>
                      <a:pt x="2147" y="1890"/>
                    </a:lnTo>
                    <a:cubicBezTo>
                      <a:pt x="2152" y="1892"/>
                      <a:pt x="2155" y="1894"/>
                      <a:pt x="2154" y="1894"/>
                    </a:cubicBezTo>
                    <a:cubicBezTo>
                      <a:pt x="2153" y="1894"/>
                      <a:pt x="2149" y="1893"/>
                      <a:pt x="2143" y="1891"/>
                    </a:cubicBezTo>
                    <a:lnTo>
                      <a:pt x="2143" y="1891"/>
                    </a:lnTo>
                    <a:cubicBezTo>
                      <a:pt x="2139" y="1891"/>
                      <a:pt x="2135" y="1891"/>
                      <a:pt x="2132" y="1891"/>
                    </a:cubicBezTo>
                    <a:cubicBezTo>
                      <a:pt x="2119" y="1891"/>
                      <a:pt x="2113" y="1888"/>
                      <a:pt x="2114" y="1881"/>
                    </a:cubicBezTo>
                    <a:close/>
                    <a:moveTo>
                      <a:pt x="2848" y="1706"/>
                    </a:moveTo>
                    <a:cubicBezTo>
                      <a:pt x="2750" y="1706"/>
                      <a:pt x="2419" y="1823"/>
                      <a:pt x="2237" y="1871"/>
                    </a:cubicBezTo>
                    <a:lnTo>
                      <a:pt x="2237" y="1871"/>
                    </a:lnTo>
                    <a:cubicBezTo>
                      <a:pt x="2210" y="1858"/>
                      <a:pt x="2185" y="1847"/>
                      <a:pt x="2161" y="1836"/>
                    </a:cubicBezTo>
                    <a:lnTo>
                      <a:pt x="2161" y="1836"/>
                    </a:lnTo>
                    <a:cubicBezTo>
                      <a:pt x="2161" y="1837"/>
                      <a:pt x="2160" y="1837"/>
                      <a:pt x="2160" y="1837"/>
                    </a:cubicBezTo>
                    <a:lnTo>
                      <a:pt x="2160" y="1837"/>
                    </a:lnTo>
                    <a:cubicBezTo>
                      <a:pt x="2158" y="1837"/>
                      <a:pt x="2157" y="1836"/>
                      <a:pt x="2156" y="1836"/>
                    </a:cubicBezTo>
                    <a:lnTo>
                      <a:pt x="2156" y="1836"/>
                    </a:lnTo>
                    <a:cubicBezTo>
                      <a:pt x="2139" y="1844"/>
                      <a:pt x="2123" y="1852"/>
                      <a:pt x="2107" y="1861"/>
                    </a:cubicBezTo>
                    <a:lnTo>
                      <a:pt x="2107" y="1861"/>
                    </a:lnTo>
                    <a:cubicBezTo>
                      <a:pt x="2105" y="1860"/>
                      <a:pt x="2102" y="1859"/>
                      <a:pt x="2100" y="1859"/>
                    </a:cubicBezTo>
                    <a:lnTo>
                      <a:pt x="2100" y="1859"/>
                    </a:lnTo>
                    <a:cubicBezTo>
                      <a:pt x="2102" y="1860"/>
                      <a:pt x="2104" y="1860"/>
                      <a:pt x="2106" y="1861"/>
                    </a:cubicBezTo>
                    <a:lnTo>
                      <a:pt x="2106" y="1861"/>
                    </a:lnTo>
                    <a:cubicBezTo>
                      <a:pt x="2101" y="1864"/>
                      <a:pt x="2096" y="1866"/>
                      <a:pt x="2091" y="1869"/>
                    </a:cubicBezTo>
                    <a:lnTo>
                      <a:pt x="2091" y="1869"/>
                    </a:lnTo>
                    <a:cubicBezTo>
                      <a:pt x="2100" y="1872"/>
                      <a:pt x="2108" y="1875"/>
                      <a:pt x="2115" y="1878"/>
                    </a:cubicBezTo>
                    <a:lnTo>
                      <a:pt x="2115" y="1878"/>
                    </a:lnTo>
                    <a:cubicBezTo>
                      <a:pt x="2117" y="1875"/>
                      <a:pt x="2119" y="1872"/>
                      <a:pt x="2123" y="1868"/>
                    </a:cubicBezTo>
                    <a:lnTo>
                      <a:pt x="2123" y="1868"/>
                    </a:lnTo>
                    <a:cubicBezTo>
                      <a:pt x="2140" y="1875"/>
                      <a:pt x="2150" y="1879"/>
                      <a:pt x="2151" y="1879"/>
                    </a:cubicBezTo>
                    <a:cubicBezTo>
                      <a:pt x="2153" y="1879"/>
                      <a:pt x="2148" y="1876"/>
                      <a:pt x="2136" y="1871"/>
                    </a:cubicBezTo>
                    <a:cubicBezTo>
                      <a:pt x="2132" y="1869"/>
                      <a:pt x="2128" y="1868"/>
                      <a:pt x="2124" y="1867"/>
                    </a:cubicBezTo>
                    <a:lnTo>
                      <a:pt x="2124" y="1867"/>
                    </a:lnTo>
                    <a:cubicBezTo>
                      <a:pt x="2132" y="1859"/>
                      <a:pt x="2143" y="1849"/>
                      <a:pt x="2160" y="1837"/>
                    </a:cubicBezTo>
                    <a:lnTo>
                      <a:pt x="2160" y="1837"/>
                    </a:lnTo>
                    <a:cubicBezTo>
                      <a:pt x="2184" y="1848"/>
                      <a:pt x="2209" y="1859"/>
                      <a:pt x="2235" y="1871"/>
                    </a:cubicBezTo>
                    <a:lnTo>
                      <a:pt x="2235" y="1871"/>
                    </a:lnTo>
                    <a:cubicBezTo>
                      <a:pt x="2236" y="1871"/>
                      <a:pt x="2236" y="1871"/>
                      <a:pt x="2237" y="1871"/>
                    </a:cubicBezTo>
                    <a:lnTo>
                      <a:pt x="2237" y="1871"/>
                    </a:lnTo>
                    <a:cubicBezTo>
                      <a:pt x="2255" y="1879"/>
                      <a:pt x="2274" y="1888"/>
                      <a:pt x="2295" y="1897"/>
                    </a:cubicBezTo>
                    <a:lnTo>
                      <a:pt x="2295" y="1897"/>
                    </a:lnTo>
                    <a:cubicBezTo>
                      <a:pt x="2528" y="1837"/>
                      <a:pt x="2795" y="1759"/>
                      <a:pt x="2848" y="1706"/>
                    </a:cubicBezTo>
                    <a:close/>
                    <a:moveTo>
                      <a:pt x="1972" y="1925"/>
                    </a:moveTo>
                    <a:cubicBezTo>
                      <a:pt x="1973" y="1926"/>
                      <a:pt x="1973" y="1926"/>
                      <a:pt x="1974" y="1926"/>
                    </a:cubicBezTo>
                    <a:lnTo>
                      <a:pt x="1974" y="1926"/>
                    </a:lnTo>
                    <a:cubicBezTo>
                      <a:pt x="1974" y="1926"/>
                      <a:pt x="1974" y="1926"/>
                      <a:pt x="1974" y="1926"/>
                    </a:cubicBezTo>
                    <a:lnTo>
                      <a:pt x="1974" y="1926"/>
                    </a:lnTo>
                    <a:cubicBezTo>
                      <a:pt x="1973" y="1926"/>
                      <a:pt x="1973" y="1926"/>
                      <a:pt x="1972" y="1925"/>
                    </a:cubicBezTo>
                    <a:close/>
                    <a:moveTo>
                      <a:pt x="2235" y="1871"/>
                    </a:moveTo>
                    <a:lnTo>
                      <a:pt x="2235" y="1871"/>
                    </a:lnTo>
                    <a:cubicBezTo>
                      <a:pt x="2199" y="1881"/>
                      <a:pt x="2168" y="1888"/>
                      <a:pt x="2147" y="1890"/>
                    </a:cubicBezTo>
                    <a:lnTo>
                      <a:pt x="2147" y="1890"/>
                    </a:lnTo>
                    <a:cubicBezTo>
                      <a:pt x="2140" y="1887"/>
                      <a:pt x="2129" y="1883"/>
                      <a:pt x="2115" y="1878"/>
                    </a:cubicBezTo>
                    <a:lnTo>
                      <a:pt x="2115" y="1878"/>
                    </a:lnTo>
                    <a:cubicBezTo>
                      <a:pt x="2115" y="1879"/>
                      <a:pt x="2114" y="1880"/>
                      <a:pt x="2114" y="1881"/>
                    </a:cubicBezTo>
                    <a:lnTo>
                      <a:pt x="2114" y="1881"/>
                    </a:lnTo>
                    <a:cubicBezTo>
                      <a:pt x="2106" y="1879"/>
                      <a:pt x="2096" y="1876"/>
                      <a:pt x="2085" y="1872"/>
                    </a:cubicBezTo>
                    <a:lnTo>
                      <a:pt x="2085" y="1872"/>
                    </a:lnTo>
                    <a:cubicBezTo>
                      <a:pt x="2076" y="1877"/>
                      <a:pt x="2066" y="1881"/>
                      <a:pt x="2057" y="1886"/>
                    </a:cubicBezTo>
                    <a:lnTo>
                      <a:pt x="2057" y="1886"/>
                    </a:lnTo>
                    <a:cubicBezTo>
                      <a:pt x="2108" y="1902"/>
                      <a:pt x="2149" y="1915"/>
                      <a:pt x="2182" y="1926"/>
                    </a:cubicBezTo>
                    <a:lnTo>
                      <a:pt x="2182" y="1926"/>
                    </a:lnTo>
                    <a:cubicBezTo>
                      <a:pt x="2217" y="1917"/>
                      <a:pt x="2255" y="1908"/>
                      <a:pt x="2294" y="1898"/>
                    </a:cubicBezTo>
                    <a:lnTo>
                      <a:pt x="2294" y="1898"/>
                    </a:lnTo>
                    <a:cubicBezTo>
                      <a:pt x="2314" y="1907"/>
                      <a:pt x="2334" y="1916"/>
                      <a:pt x="2355" y="1925"/>
                    </a:cubicBezTo>
                    <a:cubicBezTo>
                      <a:pt x="2334" y="1916"/>
                      <a:pt x="2314" y="1906"/>
                      <a:pt x="2295" y="1897"/>
                    </a:cubicBezTo>
                    <a:lnTo>
                      <a:pt x="2295" y="1897"/>
                    </a:lnTo>
                    <a:cubicBezTo>
                      <a:pt x="2294" y="1897"/>
                      <a:pt x="2294" y="1898"/>
                      <a:pt x="2294" y="1898"/>
                    </a:cubicBezTo>
                    <a:lnTo>
                      <a:pt x="2294" y="1898"/>
                    </a:lnTo>
                    <a:cubicBezTo>
                      <a:pt x="2274" y="1889"/>
                      <a:pt x="2254" y="1880"/>
                      <a:pt x="2235" y="1871"/>
                    </a:cubicBezTo>
                    <a:close/>
                    <a:moveTo>
                      <a:pt x="2012" y="1934"/>
                    </a:moveTo>
                    <a:lnTo>
                      <a:pt x="2012" y="1934"/>
                    </a:lnTo>
                    <a:cubicBezTo>
                      <a:pt x="2012" y="1935"/>
                      <a:pt x="2011" y="1936"/>
                      <a:pt x="2011" y="1936"/>
                    </a:cubicBezTo>
                    <a:lnTo>
                      <a:pt x="2011" y="1936"/>
                    </a:lnTo>
                    <a:cubicBezTo>
                      <a:pt x="2033" y="1943"/>
                      <a:pt x="2053" y="1948"/>
                      <a:pt x="2071" y="1953"/>
                    </a:cubicBezTo>
                    <a:lnTo>
                      <a:pt x="2071" y="1953"/>
                    </a:lnTo>
                    <a:cubicBezTo>
                      <a:pt x="2075" y="1952"/>
                      <a:pt x="2080" y="1951"/>
                      <a:pt x="2085" y="1950"/>
                    </a:cubicBezTo>
                    <a:lnTo>
                      <a:pt x="2085" y="1950"/>
                    </a:lnTo>
                    <a:cubicBezTo>
                      <a:pt x="2063" y="1946"/>
                      <a:pt x="2039" y="1940"/>
                      <a:pt x="2012" y="1934"/>
                    </a:cubicBezTo>
                    <a:close/>
                    <a:moveTo>
                      <a:pt x="1844" y="1927"/>
                    </a:moveTo>
                    <a:cubicBezTo>
                      <a:pt x="1849" y="1928"/>
                      <a:pt x="1855" y="1929"/>
                      <a:pt x="1860" y="1931"/>
                    </a:cubicBezTo>
                    <a:lnTo>
                      <a:pt x="1860" y="1931"/>
                    </a:lnTo>
                    <a:lnTo>
                      <a:pt x="1852" y="1956"/>
                    </a:lnTo>
                    <a:lnTo>
                      <a:pt x="1852" y="1956"/>
                    </a:lnTo>
                    <a:cubicBezTo>
                      <a:pt x="1845" y="1956"/>
                      <a:pt x="1839" y="1956"/>
                      <a:pt x="1834" y="1956"/>
                    </a:cubicBezTo>
                    <a:lnTo>
                      <a:pt x="1834" y="1956"/>
                    </a:lnTo>
                    <a:cubicBezTo>
                      <a:pt x="1838" y="1945"/>
                      <a:pt x="1841" y="1935"/>
                      <a:pt x="1844" y="1927"/>
                    </a:cubicBezTo>
                    <a:close/>
                    <a:moveTo>
                      <a:pt x="2071" y="1953"/>
                    </a:moveTo>
                    <a:cubicBezTo>
                      <a:pt x="2061" y="1956"/>
                      <a:pt x="2052" y="1958"/>
                      <a:pt x="2043" y="1960"/>
                    </a:cubicBezTo>
                    <a:lnTo>
                      <a:pt x="2043" y="1960"/>
                    </a:lnTo>
                    <a:cubicBezTo>
                      <a:pt x="2053" y="1958"/>
                      <a:pt x="2064" y="1957"/>
                      <a:pt x="2075" y="1955"/>
                    </a:cubicBezTo>
                    <a:lnTo>
                      <a:pt x="2075" y="1955"/>
                    </a:lnTo>
                    <a:cubicBezTo>
                      <a:pt x="2074" y="1954"/>
                      <a:pt x="2072" y="1954"/>
                      <a:pt x="2071" y="1953"/>
                    </a:cubicBezTo>
                    <a:close/>
                    <a:moveTo>
                      <a:pt x="2410" y="1925"/>
                    </a:moveTo>
                    <a:cubicBezTo>
                      <a:pt x="2346" y="1925"/>
                      <a:pt x="2277" y="1930"/>
                      <a:pt x="2213" y="1937"/>
                    </a:cubicBezTo>
                    <a:lnTo>
                      <a:pt x="2213" y="1937"/>
                    </a:lnTo>
                    <a:cubicBezTo>
                      <a:pt x="2245" y="1948"/>
                      <a:pt x="2265" y="1955"/>
                      <a:pt x="2276" y="1960"/>
                    </a:cubicBezTo>
                    <a:lnTo>
                      <a:pt x="2276" y="1960"/>
                    </a:lnTo>
                    <a:cubicBezTo>
                      <a:pt x="2368" y="1952"/>
                      <a:pt x="2426" y="1941"/>
                      <a:pt x="2410" y="1925"/>
                    </a:cubicBezTo>
                    <a:close/>
                    <a:moveTo>
                      <a:pt x="1643" y="1871"/>
                    </a:moveTo>
                    <a:cubicBezTo>
                      <a:pt x="1660" y="1876"/>
                      <a:pt x="1679" y="1882"/>
                      <a:pt x="1698" y="1888"/>
                    </a:cubicBezTo>
                    <a:lnTo>
                      <a:pt x="1698" y="1888"/>
                    </a:lnTo>
                    <a:cubicBezTo>
                      <a:pt x="1698" y="1915"/>
                      <a:pt x="1698" y="1940"/>
                      <a:pt x="1698" y="1961"/>
                    </a:cubicBezTo>
                    <a:lnTo>
                      <a:pt x="1698" y="1961"/>
                    </a:lnTo>
                    <a:lnTo>
                      <a:pt x="1370" y="1922"/>
                    </a:lnTo>
                    <a:lnTo>
                      <a:pt x="1370" y="1922"/>
                    </a:lnTo>
                    <a:cubicBezTo>
                      <a:pt x="1376" y="1898"/>
                      <a:pt x="1454" y="1898"/>
                      <a:pt x="1527" y="1898"/>
                    </a:cubicBezTo>
                    <a:cubicBezTo>
                      <a:pt x="1602" y="1898"/>
                      <a:pt x="1671" y="1898"/>
                      <a:pt x="1643" y="1871"/>
                    </a:cubicBezTo>
                    <a:close/>
                    <a:moveTo>
                      <a:pt x="1935" y="1948"/>
                    </a:moveTo>
                    <a:cubicBezTo>
                      <a:pt x="1927" y="1952"/>
                      <a:pt x="1919" y="1956"/>
                      <a:pt x="1912" y="1960"/>
                    </a:cubicBezTo>
                    <a:lnTo>
                      <a:pt x="1912" y="1960"/>
                    </a:lnTo>
                    <a:cubicBezTo>
                      <a:pt x="1928" y="1961"/>
                      <a:pt x="1946" y="1962"/>
                      <a:pt x="1962" y="1964"/>
                    </a:cubicBezTo>
                    <a:lnTo>
                      <a:pt x="1962" y="1964"/>
                    </a:lnTo>
                    <a:cubicBezTo>
                      <a:pt x="1963" y="1961"/>
                      <a:pt x="1964" y="1958"/>
                      <a:pt x="1965" y="1955"/>
                    </a:cubicBezTo>
                    <a:lnTo>
                      <a:pt x="1965" y="1955"/>
                    </a:lnTo>
                    <a:cubicBezTo>
                      <a:pt x="1955" y="1953"/>
                      <a:pt x="1945" y="1951"/>
                      <a:pt x="1935" y="1948"/>
                    </a:cubicBezTo>
                    <a:close/>
                    <a:moveTo>
                      <a:pt x="1716" y="1893"/>
                    </a:moveTo>
                    <a:cubicBezTo>
                      <a:pt x="1728" y="1896"/>
                      <a:pt x="1740" y="1900"/>
                      <a:pt x="1753" y="1903"/>
                    </a:cubicBezTo>
                    <a:lnTo>
                      <a:pt x="1753" y="1903"/>
                    </a:lnTo>
                    <a:lnTo>
                      <a:pt x="1753" y="1925"/>
                    </a:lnTo>
                    <a:cubicBezTo>
                      <a:pt x="1753" y="1918"/>
                      <a:pt x="1754" y="1911"/>
                      <a:pt x="1755" y="1904"/>
                    </a:cubicBezTo>
                    <a:lnTo>
                      <a:pt x="1755" y="1904"/>
                    </a:lnTo>
                    <a:cubicBezTo>
                      <a:pt x="1783" y="1912"/>
                      <a:pt x="1813" y="1919"/>
                      <a:pt x="1842" y="1926"/>
                    </a:cubicBezTo>
                    <a:lnTo>
                      <a:pt x="1842" y="1926"/>
                    </a:lnTo>
                    <a:cubicBezTo>
                      <a:pt x="1839" y="1936"/>
                      <a:pt x="1836" y="1946"/>
                      <a:pt x="1833" y="1956"/>
                    </a:cubicBezTo>
                    <a:lnTo>
                      <a:pt x="1833" y="1956"/>
                    </a:lnTo>
                    <a:cubicBezTo>
                      <a:pt x="1803" y="1956"/>
                      <a:pt x="1793" y="1960"/>
                      <a:pt x="1828" y="1971"/>
                    </a:cubicBezTo>
                    <a:lnTo>
                      <a:pt x="1828" y="1971"/>
                    </a:lnTo>
                    <a:cubicBezTo>
                      <a:pt x="1827" y="1972"/>
                      <a:pt x="1827" y="1974"/>
                      <a:pt x="1826" y="1976"/>
                    </a:cubicBezTo>
                    <a:lnTo>
                      <a:pt x="1826" y="1976"/>
                    </a:lnTo>
                    <a:lnTo>
                      <a:pt x="1711" y="1962"/>
                    </a:lnTo>
                    <a:lnTo>
                      <a:pt x="1711" y="1962"/>
                    </a:lnTo>
                    <a:cubicBezTo>
                      <a:pt x="1713" y="1942"/>
                      <a:pt x="1714" y="1918"/>
                      <a:pt x="1716" y="1893"/>
                    </a:cubicBezTo>
                    <a:close/>
                    <a:moveTo>
                      <a:pt x="1829" y="1971"/>
                    </a:moveTo>
                    <a:cubicBezTo>
                      <a:pt x="1834" y="1972"/>
                      <a:pt x="1839" y="1974"/>
                      <a:pt x="1845" y="1976"/>
                    </a:cubicBezTo>
                    <a:lnTo>
                      <a:pt x="1845" y="1976"/>
                    </a:lnTo>
                    <a:lnTo>
                      <a:pt x="1845" y="1978"/>
                    </a:lnTo>
                    <a:lnTo>
                      <a:pt x="1845" y="1978"/>
                    </a:lnTo>
                    <a:cubicBezTo>
                      <a:pt x="1844" y="1978"/>
                      <a:pt x="1843" y="1978"/>
                      <a:pt x="1842" y="1978"/>
                    </a:cubicBezTo>
                    <a:lnTo>
                      <a:pt x="1842" y="1978"/>
                    </a:lnTo>
                    <a:lnTo>
                      <a:pt x="1827" y="1976"/>
                    </a:lnTo>
                    <a:lnTo>
                      <a:pt x="1827" y="1976"/>
                    </a:lnTo>
                    <a:cubicBezTo>
                      <a:pt x="1828" y="1974"/>
                      <a:pt x="1828" y="1973"/>
                      <a:pt x="1829" y="1971"/>
                    </a:cubicBezTo>
                    <a:close/>
                    <a:moveTo>
                      <a:pt x="2182" y="1926"/>
                    </a:moveTo>
                    <a:lnTo>
                      <a:pt x="2182" y="1926"/>
                    </a:lnTo>
                    <a:cubicBezTo>
                      <a:pt x="2147" y="1935"/>
                      <a:pt x="2114" y="1943"/>
                      <a:pt x="2085" y="1950"/>
                    </a:cubicBezTo>
                    <a:lnTo>
                      <a:pt x="2085" y="1950"/>
                    </a:lnTo>
                    <a:cubicBezTo>
                      <a:pt x="2088" y="1951"/>
                      <a:pt x="2090" y="1951"/>
                      <a:pt x="2093" y="1952"/>
                    </a:cubicBezTo>
                    <a:lnTo>
                      <a:pt x="2093" y="1952"/>
                    </a:lnTo>
                    <a:cubicBezTo>
                      <a:pt x="2114" y="1949"/>
                      <a:pt x="2137" y="1946"/>
                      <a:pt x="2161" y="1943"/>
                    </a:cubicBezTo>
                    <a:lnTo>
                      <a:pt x="2161" y="1943"/>
                    </a:lnTo>
                    <a:cubicBezTo>
                      <a:pt x="2182" y="1948"/>
                      <a:pt x="2219" y="1957"/>
                      <a:pt x="2247" y="1963"/>
                    </a:cubicBezTo>
                    <a:lnTo>
                      <a:pt x="2247" y="1963"/>
                    </a:lnTo>
                    <a:cubicBezTo>
                      <a:pt x="2223" y="1965"/>
                      <a:pt x="2196" y="1966"/>
                      <a:pt x="2168" y="1968"/>
                    </a:cubicBezTo>
                    <a:lnTo>
                      <a:pt x="2168" y="1968"/>
                    </a:lnTo>
                    <a:cubicBezTo>
                      <a:pt x="2149" y="1964"/>
                      <a:pt x="2124" y="1959"/>
                      <a:pt x="2093" y="1952"/>
                    </a:cubicBezTo>
                    <a:lnTo>
                      <a:pt x="2093" y="1952"/>
                    </a:lnTo>
                    <a:cubicBezTo>
                      <a:pt x="2087" y="1953"/>
                      <a:pt x="2081" y="1954"/>
                      <a:pt x="2075" y="1955"/>
                    </a:cubicBezTo>
                    <a:lnTo>
                      <a:pt x="2075" y="1955"/>
                    </a:lnTo>
                    <a:cubicBezTo>
                      <a:pt x="2095" y="1960"/>
                      <a:pt x="2113" y="1965"/>
                      <a:pt x="2129" y="1970"/>
                    </a:cubicBezTo>
                    <a:lnTo>
                      <a:pt x="2129" y="1970"/>
                    </a:lnTo>
                    <a:cubicBezTo>
                      <a:pt x="2142" y="1969"/>
                      <a:pt x="2155" y="1968"/>
                      <a:pt x="2168" y="1968"/>
                    </a:cubicBezTo>
                    <a:lnTo>
                      <a:pt x="2168" y="1968"/>
                    </a:lnTo>
                    <a:cubicBezTo>
                      <a:pt x="2230" y="1980"/>
                      <a:pt x="2240" y="1980"/>
                      <a:pt x="2252" y="1980"/>
                    </a:cubicBezTo>
                    <a:cubicBezTo>
                      <a:pt x="2273" y="1980"/>
                      <a:pt x="2300" y="1980"/>
                      <a:pt x="2574" y="2035"/>
                    </a:cubicBezTo>
                    <a:cubicBezTo>
                      <a:pt x="2445" y="2004"/>
                      <a:pt x="2352" y="1982"/>
                      <a:pt x="2287" y="1967"/>
                    </a:cubicBezTo>
                    <a:lnTo>
                      <a:pt x="2287" y="1967"/>
                    </a:lnTo>
                    <a:cubicBezTo>
                      <a:pt x="2288" y="1966"/>
                      <a:pt x="2285" y="1964"/>
                      <a:pt x="2276" y="1960"/>
                    </a:cubicBezTo>
                    <a:lnTo>
                      <a:pt x="2276" y="1960"/>
                    </a:lnTo>
                    <a:cubicBezTo>
                      <a:pt x="2271" y="1961"/>
                      <a:pt x="2266" y="1961"/>
                      <a:pt x="2261" y="1962"/>
                    </a:cubicBezTo>
                    <a:lnTo>
                      <a:pt x="2261" y="1962"/>
                    </a:lnTo>
                    <a:cubicBezTo>
                      <a:pt x="2217" y="1952"/>
                      <a:pt x="2187" y="1945"/>
                      <a:pt x="2169" y="1942"/>
                    </a:cubicBezTo>
                    <a:lnTo>
                      <a:pt x="2169" y="1942"/>
                    </a:lnTo>
                    <a:cubicBezTo>
                      <a:pt x="2184" y="1940"/>
                      <a:pt x="2198" y="1938"/>
                      <a:pt x="2213" y="1937"/>
                    </a:cubicBezTo>
                    <a:lnTo>
                      <a:pt x="2213" y="1937"/>
                    </a:lnTo>
                    <a:cubicBezTo>
                      <a:pt x="2203" y="1933"/>
                      <a:pt x="2193" y="1930"/>
                      <a:pt x="2182" y="1926"/>
                    </a:cubicBezTo>
                    <a:close/>
                    <a:moveTo>
                      <a:pt x="1963" y="1"/>
                    </a:moveTo>
                    <a:cubicBezTo>
                      <a:pt x="1920" y="1"/>
                      <a:pt x="1851" y="574"/>
                      <a:pt x="1821" y="574"/>
                    </a:cubicBezTo>
                    <a:cubicBezTo>
                      <a:pt x="1813" y="574"/>
                      <a:pt x="1807" y="523"/>
                      <a:pt x="1807" y="392"/>
                    </a:cubicBezTo>
                    <a:cubicBezTo>
                      <a:pt x="1780" y="558"/>
                      <a:pt x="1752" y="640"/>
                      <a:pt x="1731" y="774"/>
                    </a:cubicBezTo>
                    <a:lnTo>
                      <a:pt x="1731" y="774"/>
                    </a:lnTo>
                    <a:cubicBezTo>
                      <a:pt x="1722" y="771"/>
                      <a:pt x="1712" y="769"/>
                      <a:pt x="1699" y="769"/>
                    </a:cubicBezTo>
                    <a:cubicBezTo>
                      <a:pt x="1610" y="769"/>
                      <a:pt x="1430" y="845"/>
                      <a:pt x="1095" y="1049"/>
                    </a:cubicBezTo>
                    <a:cubicBezTo>
                      <a:pt x="1260" y="1177"/>
                      <a:pt x="1290" y="1213"/>
                      <a:pt x="1270" y="1213"/>
                    </a:cubicBezTo>
                    <a:cubicBezTo>
                      <a:pt x="1243" y="1213"/>
                      <a:pt x="1126" y="1148"/>
                      <a:pt x="1115" y="1148"/>
                    </a:cubicBezTo>
                    <a:cubicBezTo>
                      <a:pt x="1114" y="1148"/>
                      <a:pt x="1115" y="1150"/>
                      <a:pt x="1117" y="1152"/>
                    </a:cubicBezTo>
                    <a:lnTo>
                      <a:pt x="1117" y="1152"/>
                    </a:lnTo>
                    <a:cubicBezTo>
                      <a:pt x="699" y="860"/>
                      <a:pt x="1012" y="1084"/>
                      <a:pt x="548" y="775"/>
                    </a:cubicBezTo>
                    <a:cubicBezTo>
                      <a:pt x="526" y="764"/>
                      <a:pt x="513" y="759"/>
                      <a:pt x="507" y="759"/>
                    </a:cubicBezTo>
                    <a:cubicBezTo>
                      <a:pt x="477" y="759"/>
                      <a:pt x="628" y="883"/>
                      <a:pt x="748" y="983"/>
                    </a:cubicBezTo>
                    <a:lnTo>
                      <a:pt x="748" y="983"/>
                    </a:lnTo>
                    <a:cubicBezTo>
                      <a:pt x="734" y="968"/>
                      <a:pt x="721" y="953"/>
                      <a:pt x="712" y="939"/>
                    </a:cubicBezTo>
                    <a:lnTo>
                      <a:pt x="712" y="939"/>
                    </a:lnTo>
                    <a:cubicBezTo>
                      <a:pt x="1068" y="1131"/>
                      <a:pt x="1068" y="1145"/>
                      <a:pt x="1048" y="1145"/>
                    </a:cubicBezTo>
                    <a:cubicBezTo>
                      <a:pt x="1044" y="1145"/>
                      <a:pt x="1040" y="1144"/>
                      <a:pt x="1037" y="1144"/>
                    </a:cubicBezTo>
                    <a:cubicBezTo>
                      <a:pt x="1022" y="1144"/>
                      <a:pt x="1032" y="1154"/>
                      <a:pt x="1260" y="1268"/>
                    </a:cubicBezTo>
                    <a:cubicBezTo>
                      <a:pt x="1479" y="1414"/>
                      <a:pt x="1528" y="1463"/>
                      <a:pt x="1698" y="1560"/>
                    </a:cubicBezTo>
                    <a:lnTo>
                      <a:pt x="1698" y="1560"/>
                    </a:lnTo>
                    <a:cubicBezTo>
                      <a:pt x="1698" y="1566"/>
                      <a:pt x="1698" y="1573"/>
                      <a:pt x="1698" y="1579"/>
                    </a:cubicBezTo>
                    <a:lnTo>
                      <a:pt x="1698" y="1579"/>
                    </a:lnTo>
                    <a:cubicBezTo>
                      <a:pt x="1682" y="1568"/>
                      <a:pt x="1664" y="1556"/>
                      <a:pt x="1643" y="1542"/>
                    </a:cubicBezTo>
                    <a:cubicBezTo>
                      <a:pt x="1643" y="1542"/>
                      <a:pt x="1479" y="1487"/>
                      <a:pt x="1260" y="1378"/>
                    </a:cubicBezTo>
                    <a:cubicBezTo>
                      <a:pt x="1341" y="1378"/>
                      <a:pt x="1059" y="1226"/>
                      <a:pt x="864" y="1081"/>
                    </a:cubicBezTo>
                    <a:lnTo>
                      <a:pt x="864" y="1081"/>
                    </a:lnTo>
                    <a:cubicBezTo>
                      <a:pt x="883" y="1098"/>
                      <a:pt x="892" y="1108"/>
                      <a:pt x="888" y="1108"/>
                    </a:cubicBezTo>
                    <a:cubicBezTo>
                      <a:pt x="886" y="1108"/>
                      <a:pt x="882" y="1107"/>
                      <a:pt x="876" y="1104"/>
                    </a:cubicBezTo>
                    <a:lnTo>
                      <a:pt x="438" y="885"/>
                    </a:lnTo>
                    <a:lnTo>
                      <a:pt x="438" y="885"/>
                    </a:lnTo>
                    <a:cubicBezTo>
                      <a:pt x="553" y="1000"/>
                      <a:pt x="802" y="1141"/>
                      <a:pt x="791" y="1141"/>
                    </a:cubicBezTo>
                    <a:cubicBezTo>
                      <a:pt x="787" y="1141"/>
                      <a:pt x="734" y="1115"/>
                      <a:pt x="603" y="1049"/>
                    </a:cubicBezTo>
                    <a:lnTo>
                      <a:pt x="603" y="1049"/>
                    </a:lnTo>
                    <a:lnTo>
                      <a:pt x="986" y="1268"/>
                    </a:lnTo>
                    <a:cubicBezTo>
                      <a:pt x="767" y="1159"/>
                      <a:pt x="876" y="1268"/>
                      <a:pt x="438" y="1104"/>
                    </a:cubicBezTo>
                    <a:lnTo>
                      <a:pt x="438" y="1104"/>
                    </a:lnTo>
                    <a:lnTo>
                      <a:pt x="1150" y="1487"/>
                    </a:lnTo>
                    <a:cubicBezTo>
                      <a:pt x="948" y="1420"/>
                      <a:pt x="839" y="1392"/>
                      <a:pt x="799" y="1392"/>
                    </a:cubicBezTo>
                    <a:cubicBezTo>
                      <a:pt x="683" y="1392"/>
                      <a:pt x="1180" y="1633"/>
                      <a:pt x="1698" y="1799"/>
                    </a:cubicBezTo>
                    <a:lnTo>
                      <a:pt x="1698" y="1799"/>
                    </a:lnTo>
                    <a:cubicBezTo>
                      <a:pt x="1698" y="1802"/>
                      <a:pt x="1698" y="1805"/>
                      <a:pt x="1698" y="1808"/>
                    </a:cubicBezTo>
                    <a:lnTo>
                      <a:pt x="1698" y="1808"/>
                    </a:lnTo>
                    <a:cubicBezTo>
                      <a:pt x="1621" y="1790"/>
                      <a:pt x="1495" y="1748"/>
                      <a:pt x="1369" y="1706"/>
                    </a:cubicBezTo>
                    <a:cubicBezTo>
                      <a:pt x="1315" y="1706"/>
                      <a:pt x="1205" y="1651"/>
                      <a:pt x="1095" y="1597"/>
                    </a:cubicBezTo>
                    <a:cubicBezTo>
                      <a:pt x="1082" y="1610"/>
                      <a:pt x="1044" y="1614"/>
                      <a:pt x="1006" y="1614"/>
                    </a:cubicBezTo>
                    <a:cubicBezTo>
                      <a:pt x="967" y="1614"/>
                      <a:pt x="928" y="1610"/>
                      <a:pt x="911" y="1610"/>
                    </a:cubicBezTo>
                    <a:cubicBezTo>
                      <a:pt x="876" y="1610"/>
                      <a:pt x="931" y="1624"/>
                      <a:pt x="1260" y="1706"/>
                    </a:cubicBezTo>
                    <a:cubicBezTo>
                      <a:pt x="1301" y="1734"/>
                      <a:pt x="1294" y="1744"/>
                      <a:pt x="1258" y="1744"/>
                    </a:cubicBezTo>
                    <a:cubicBezTo>
                      <a:pt x="1150" y="1744"/>
                      <a:pt x="781" y="1651"/>
                      <a:pt x="657" y="1651"/>
                    </a:cubicBezTo>
                    <a:cubicBezTo>
                      <a:pt x="1569" y="1866"/>
                      <a:pt x="13" y="1713"/>
                      <a:pt x="1284" y="1912"/>
                    </a:cubicBezTo>
                    <a:lnTo>
                      <a:pt x="1284" y="1912"/>
                    </a:lnTo>
                    <a:lnTo>
                      <a:pt x="931" y="1871"/>
                    </a:lnTo>
                    <a:lnTo>
                      <a:pt x="931" y="1871"/>
                    </a:lnTo>
                    <a:cubicBezTo>
                      <a:pt x="0" y="1980"/>
                      <a:pt x="2191" y="1980"/>
                      <a:pt x="876" y="2144"/>
                    </a:cubicBezTo>
                    <a:cubicBezTo>
                      <a:pt x="957" y="2164"/>
                      <a:pt x="1029" y="2177"/>
                      <a:pt x="1111" y="2177"/>
                    </a:cubicBezTo>
                    <a:cubicBezTo>
                      <a:pt x="1252" y="2177"/>
                      <a:pt x="1420" y="2139"/>
                      <a:pt x="1698" y="2035"/>
                    </a:cubicBezTo>
                    <a:lnTo>
                      <a:pt x="1698" y="2035"/>
                    </a:lnTo>
                    <a:lnTo>
                      <a:pt x="1424" y="2144"/>
                    </a:lnTo>
                    <a:cubicBezTo>
                      <a:pt x="1507" y="2144"/>
                      <a:pt x="1644" y="2089"/>
                      <a:pt x="1817" y="2006"/>
                    </a:cubicBezTo>
                    <a:lnTo>
                      <a:pt x="1817" y="2006"/>
                    </a:lnTo>
                    <a:cubicBezTo>
                      <a:pt x="1814" y="2016"/>
                      <a:pt x="1810" y="2026"/>
                      <a:pt x="1807" y="2035"/>
                    </a:cubicBezTo>
                    <a:cubicBezTo>
                      <a:pt x="1811" y="2025"/>
                      <a:pt x="1814" y="2015"/>
                      <a:pt x="1817" y="2006"/>
                    </a:cubicBezTo>
                    <a:lnTo>
                      <a:pt x="1817" y="2006"/>
                    </a:lnTo>
                    <a:cubicBezTo>
                      <a:pt x="1824" y="2003"/>
                      <a:pt x="1831" y="1999"/>
                      <a:pt x="1839" y="1996"/>
                    </a:cubicBezTo>
                    <a:lnTo>
                      <a:pt x="1839" y="1996"/>
                    </a:lnTo>
                    <a:lnTo>
                      <a:pt x="1807" y="2090"/>
                    </a:lnTo>
                    <a:cubicBezTo>
                      <a:pt x="1807" y="2091"/>
                      <a:pt x="1808" y="2091"/>
                      <a:pt x="1808" y="2091"/>
                    </a:cubicBezTo>
                    <a:cubicBezTo>
                      <a:pt x="1811" y="2091"/>
                      <a:pt x="1825" y="2054"/>
                      <a:pt x="1846" y="1996"/>
                    </a:cubicBezTo>
                    <a:lnTo>
                      <a:pt x="1846" y="1996"/>
                    </a:lnTo>
                    <a:cubicBezTo>
                      <a:pt x="1885" y="1998"/>
                      <a:pt x="1922" y="2000"/>
                      <a:pt x="1956" y="2001"/>
                    </a:cubicBezTo>
                    <a:lnTo>
                      <a:pt x="1956" y="2001"/>
                    </a:lnTo>
                    <a:cubicBezTo>
                      <a:pt x="1957" y="2002"/>
                      <a:pt x="1957" y="2002"/>
                      <a:pt x="1958" y="2002"/>
                    </a:cubicBezTo>
                    <a:cubicBezTo>
                      <a:pt x="1958" y="2002"/>
                      <a:pt x="1959" y="2002"/>
                      <a:pt x="1959" y="2001"/>
                    </a:cubicBezTo>
                    <a:lnTo>
                      <a:pt x="1959" y="2001"/>
                    </a:lnTo>
                    <a:cubicBezTo>
                      <a:pt x="1969" y="2002"/>
                      <a:pt x="1979" y="2002"/>
                      <a:pt x="1989" y="2003"/>
                    </a:cubicBezTo>
                    <a:lnTo>
                      <a:pt x="1989" y="2003"/>
                    </a:lnTo>
                    <a:cubicBezTo>
                      <a:pt x="2044" y="2009"/>
                      <a:pt x="2157" y="2019"/>
                      <a:pt x="2355" y="2035"/>
                    </a:cubicBezTo>
                    <a:cubicBezTo>
                      <a:pt x="2331" y="2027"/>
                      <a:pt x="2314" y="2021"/>
                      <a:pt x="2302" y="2017"/>
                    </a:cubicBezTo>
                    <a:lnTo>
                      <a:pt x="2302" y="2017"/>
                    </a:lnTo>
                    <a:cubicBezTo>
                      <a:pt x="2348" y="2019"/>
                      <a:pt x="2376" y="2020"/>
                      <a:pt x="2388" y="2020"/>
                    </a:cubicBezTo>
                    <a:cubicBezTo>
                      <a:pt x="2415" y="2020"/>
                      <a:pt x="2361" y="2015"/>
                      <a:pt x="2281" y="2010"/>
                    </a:cubicBezTo>
                    <a:lnTo>
                      <a:pt x="2281" y="2010"/>
                    </a:lnTo>
                    <a:cubicBezTo>
                      <a:pt x="2248" y="2000"/>
                      <a:pt x="2255" y="2004"/>
                      <a:pt x="2129" y="1970"/>
                    </a:cubicBezTo>
                    <a:lnTo>
                      <a:pt x="2129" y="1970"/>
                    </a:lnTo>
                    <a:cubicBezTo>
                      <a:pt x="2102" y="1971"/>
                      <a:pt x="2074" y="1972"/>
                      <a:pt x="2046" y="1973"/>
                    </a:cubicBezTo>
                    <a:lnTo>
                      <a:pt x="2046" y="1973"/>
                    </a:lnTo>
                    <a:cubicBezTo>
                      <a:pt x="2038" y="1971"/>
                      <a:pt x="2028" y="1969"/>
                      <a:pt x="2017" y="1967"/>
                    </a:cubicBezTo>
                    <a:lnTo>
                      <a:pt x="2017" y="1967"/>
                    </a:lnTo>
                    <a:cubicBezTo>
                      <a:pt x="2025" y="1965"/>
                      <a:pt x="2034" y="1962"/>
                      <a:pt x="2043" y="1960"/>
                    </a:cubicBezTo>
                    <a:lnTo>
                      <a:pt x="2043" y="1960"/>
                    </a:lnTo>
                    <a:cubicBezTo>
                      <a:pt x="2032" y="1962"/>
                      <a:pt x="2022" y="1964"/>
                      <a:pt x="2013" y="1966"/>
                    </a:cubicBezTo>
                    <a:lnTo>
                      <a:pt x="2013" y="1966"/>
                    </a:lnTo>
                    <a:cubicBezTo>
                      <a:pt x="2007" y="1964"/>
                      <a:pt x="2000" y="1963"/>
                      <a:pt x="1993" y="1961"/>
                    </a:cubicBezTo>
                    <a:lnTo>
                      <a:pt x="1993" y="1961"/>
                    </a:lnTo>
                    <a:cubicBezTo>
                      <a:pt x="1992" y="1963"/>
                      <a:pt x="1991" y="1965"/>
                      <a:pt x="1989" y="1967"/>
                    </a:cubicBezTo>
                    <a:lnTo>
                      <a:pt x="1989" y="1967"/>
                    </a:lnTo>
                    <a:cubicBezTo>
                      <a:pt x="1994" y="1967"/>
                      <a:pt x="1998" y="1968"/>
                      <a:pt x="2002" y="1968"/>
                    </a:cubicBezTo>
                    <a:lnTo>
                      <a:pt x="2002" y="1968"/>
                    </a:lnTo>
                    <a:cubicBezTo>
                      <a:pt x="1996" y="1969"/>
                      <a:pt x="1990" y="1971"/>
                      <a:pt x="1986" y="1972"/>
                    </a:cubicBezTo>
                    <a:lnTo>
                      <a:pt x="1986" y="1972"/>
                    </a:lnTo>
                    <a:cubicBezTo>
                      <a:pt x="1985" y="1973"/>
                      <a:pt x="1984" y="1973"/>
                      <a:pt x="1984" y="1974"/>
                    </a:cubicBezTo>
                    <a:lnTo>
                      <a:pt x="1984" y="1974"/>
                    </a:lnTo>
                    <a:cubicBezTo>
                      <a:pt x="1991" y="1973"/>
                      <a:pt x="1999" y="1971"/>
                      <a:pt x="2007" y="1969"/>
                    </a:cubicBezTo>
                    <a:lnTo>
                      <a:pt x="2007" y="1969"/>
                    </a:lnTo>
                    <a:cubicBezTo>
                      <a:pt x="2021" y="1970"/>
                      <a:pt x="2033" y="1972"/>
                      <a:pt x="2044" y="1973"/>
                    </a:cubicBezTo>
                    <a:lnTo>
                      <a:pt x="2044" y="1973"/>
                    </a:lnTo>
                    <a:cubicBezTo>
                      <a:pt x="2044" y="1973"/>
                      <a:pt x="2045" y="1973"/>
                      <a:pt x="2046" y="1973"/>
                    </a:cubicBezTo>
                    <a:lnTo>
                      <a:pt x="2046" y="1973"/>
                    </a:lnTo>
                    <a:cubicBezTo>
                      <a:pt x="2048" y="1973"/>
                      <a:pt x="2049" y="1974"/>
                      <a:pt x="2051" y="1974"/>
                    </a:cubicBezTo>
                    <a:lnTo>
                      <a:pt x="2051" y="1974"/>
                    </a:lnTo>
                    <a:cubicBezTo>
                      <a:pt x="2049" y="1974"/>
                      <a:pt x="2046" y="1973"/>
                      <a:pt x="2044" y="1973"/>
                    </a:cubicBezTo>
                    <a:lnTo>
                      <a:pt x="2044" y="1973"/>
                    </a:lnTo>
                    <a:cubicBezTo>
                      <a:pt x="2024" y="1974"/>
                      <a:pt x="2004" y="1974"/>
                      <a:pt x="1984" y="1975"/>
                    </a:cubicBezTo>
                    <a:lnTo>
                      <a:pt x="1984" y="1975"/>
                    </a:lnTo>
                    <a:cubicBezTo>
                      <a:pt x="1984" y="1975"/>
                      <a:pt x="1984" y="1974"/>
                      <a:pt x="1984" y="1974"/>
                    </a:cubicBezTo>
                    <a:lnTo>
                      <a:pt x="1984" y="1974"/>
                    </a:lnTo>
                    <a:cubicBezTo>
                      <a:pt x="1983" y="1975"/>
                      <a:pt x="1983" y="1975"/>
                      <a:pt x="1982" y="1975"/>
                    </a:cubicBezTo>
                    <a:lnTo>
                      <a:pt x="1982" y="1975"/>
                    </a:lnTo>
                    <a:cubicBezTo>
                      <a:pt x="1979" y="1975"/>
                      <a:pt x="1976" y="1975"/>
                      <a:pt x="1973" y="1975"/>
                    </a:cubicBezTo>
                    <a:lnTo>
                      <a:pt x="1973" y="1975"/>
                    </a:lnTo>
                    <a:cubicBezTo>
                      <a:pt x="1977" y="1974"/>
                      <a:pt x="1981" y="1973"/>
                      <a:pt x="1986" y="1972"/>
                    </a:cubicBezTo>
                    <a:lnTo>
                      <a:pt x="1986" y="1972"/>
                    </a:lnTo>
                    <a:cubicBezTo>
                      <a:pt x="1987" y="1970"/>
                      <a:pt x="1988" y="1968"/>
                      <a:pt x="1989" y="1967"/>
                    </a:cubicBezTo>
                    <a:lnTo>
                      <a:pt x="1989" y="1967"/>
                    </a:lnTo>
                    <a:cubicBezTo>
                      <a:pt x="1981" y="1966"/>
                      <a:pt x="1972" y="1965"/>
                      <a:pt x="1962" y="1964"/>
                    </a:cubicBezTo>
                    <a:lnTo>
                      <a:pt x="1962" y="1964"/>
                    </a:lnTo>
                    <a:cubicBezTo>
                      <a:pt x="1961" y="1968"/>
                      <a:pt x="1960" y="1972"/>
                      <a:pt x="1959" y="1975"/>
                    </a:cubicBezTo>
                    <a:lnTo>
                      <a:pt x="1959" y="1975"/>
                    </a:lnTo>
                    <a:cubicBezTo>
                      <a:pt x="1932" y="1976"/>
                      <a:pt x="1904" y="1977"/>
                      <a:pt x="1877" y="1977"/>
                    </a:cubicBezTo>
                    <a:lnTo>
                      <a:pt x="1877" y="1977"/>
                    </a:lnTo>
                    <a:cubicBezTo>
                      <a:pt x="1888" y="1971"/>
                      <a:pt x="1900" y="1966"/>
                      <a:pt x="1912" y="1960"/>
                    </a:cubicBezTo>
                    <a:lnTo>
                      <a:pt x="1912" y="1960"/>
                    </a:lnTo>
                    <a:cubicBezTo>
                      <a:pt x="1893" y="1958"/>
                      <a:pt x="1876" y="1957"/>
                      <a:pt x="1860" y="1956"/>
                    </a:cubicBezTo>
                    <a:lnTo>
                      <a:pt x="1860" y="1956"/>
                    </a:lnTo>
                    <a:cubicBezTo>
                      <a:pt x="1863" y="1949"/>
                      <a:pt x="1866" y="1941"/>
                      <a:pt x="1868" y="1933"/>
                    </a:cubicBezTo>
                    <a:lnTo>
                      <a:pt x="1868" y="1933"/>
                    </a:lnTo>
                    <a:cubicBezTo>
                      <a:pt x="1891" y="1938"/>
                      <a:pt x="1914" y="1944"/>
                      <a:pt x="1935" y="1948"/>
                    </a:cubicBezTo>
                    <a:lnTo>
                      <a:pt x="1935" y="1948"/>
                    </a:lnTo>
                    <a:cubicBezTo>
                      <a:pt x="1947" y="1942"/>
                      <a:pt x="1960" y="1935"/>
                      <a:pt x="1973" y="1929"/>
                    </a:cubicBezTo>
                    <a:lnTo>
                      <a:pt x="1973" y="1929"/>
                    </a:lnTo>
                    <a:cubicBezTo>
                      <a:pt x="1970" y="1938"/>
                      <a:pt x="1968" y="1947"/>
                      <a:pt x="1965" y="1955"/>
                    </a:cubicBezTo>
                    <a:lnTo>
                      <a:pt x="1965" y="1955"/>
                    </a:lnTo>
                    <a:cubicBezTo>
                      <a:pt x="1975" y="1957"/>
                      <a:pt x="1984" y="1960"/>
                      <a:pt x="1993" y="1961"/>
                    </a:cubicBezTo>
                    <a:lnTo>
                      <a:pt x="1993" y="1961"/>
                    </a:lnTo>
                    <a:cubicBezTo>
                      <a:pt x="1998" y="1954"/>
                      <a:pt x="2004" y="1946"/>
                      <a:pt x="2011" y="1936"/>
                    </a:cubicBezTo>
                    <a:lnTo>
                      <a:pt x="2011" y="1936"/>
                    </a:lnTo>
                    <a:cubicBezTo>
                      <a:pt x="2000" y="1933"/>
                      <a:pt x="1989" y="1930"/>
                      <a:pt x="1977" y="1927"/>
                    </a:cubicBezTo>
                    <a:lnTo>
                      <a:pt x="1977" y="1927"/>
                    </a:lnTo>
                    <a:cubicBezTo>
                      <a:pt x="1977" y="1927"/>
                      <a:pt x="1977" y="1927"/>
                      <a:pt x="1978" y="1927"/>
                    </a:cubicBezTo>
                    <a:lnTo>
                      <a:pt x="1978" y="1927"/>
                    </a:lnTo>
                    <a:cubicBezTo>
                      <a:pt x="1990" y="1929"/>
                      <a:pt x="2001" y="1932"/>
                      <a:pt x="2012" y="1934"/>
                    </a:cubicBezTo>
                    <a:lnTo>
                      <a:pt x="2012" y="1934"/>
                    </a:lnTo>
                    <a:cubicBezTo>
                      <a:pt x="2019" y="1923"/>
                      <a:pt x="2028" y="1911"/>
                      <a:pt x="2037" y="1896"/>
                    </a:cubicBezTo>
                    <a:lnTo>
                      <a:pt x="2037" y="1896"/>
                    </a:lnTo>
                    <a:cubicBezTo>
                      <a:pt x="2044" y="1893"/>
                      <a:pt x="2050" y="1890"/>
                      <a:pt x="2057" y="1886"/>
                    </a:cubicBezTo>
                    <a:lnTo>
                      <a:pt x="2057" y="1886"/>
                    </a:lnTo>
                    <a:cubicBezTo>
                      <a:pt x="2053" y="1885"/>
                      <a:pt x="2050" y="1884"/>
                      <a:pt x="2046" y="1883"/>
                    </a:cubicBezTo>
                    <a:lnTo>
                      <a:pt x="2046" y="1883"/>
                    </a:lnTo>
                    <a:cubicBezTo>
                      <a:pt x="2050" y="1876"/>
                      <a:pt x="2054" y="1870"/>
                      <a:pt x="2059" y="1863"/>
                    </a:cubicBezTo>
                    <a:lnTo>
                      <a:pt x="2059" y="1863"/>
                    </a:lnTo>
                    <a:cubicBezTo>
                      <a:pt x="2081" y="1871"/>
                      <a:pt x="2081" y="1871"/>
                      <a:pt x="2081" y="1871"/>
                    </a:cubicBezTo>
                    <a:cubicBezTo>
                      <a:pt x="2083" y="1871"/>
                      <a:pt x="2084" y="1871"/>
                      <a:pt x="2085" y="1872"/>
                    </a:cubicBezTo>
                    <a:lnTo>
                      <a:pt x="2085" y="1872"/>
                    </a:lnTo>
                    <a:cubicBezTo>
                      <a:pt x="2087" y="1871"/>
                      <a:pt x="2089" y="1870"/>
                      <a:pt x="2091" y="1869"/>
                    </a:cubicBezTo>
                    <a:lnTo>
                      <a:pt x="2091" y="1869"/>
                    </a:lnTo>
                    <a:cubicBezTo>
                      <a:pt x="2082" y="1865"/>
                      <a:pt x="2072" y="1862"/>
                      <a:pt x="2062" y="1858"/>
                    </a:cubicBezTo>
                    <a:lnTo>
                      <a:pt x="2062" y="1858"/>
                    </a:lnTo>
                    <a:cubicBezTo>
                      <a:pt x="2064" y="1855"/>
                      <a:pt x="2066" y="1851"/>
                      <a:pt x="2068" y="1848"/>
                    </a:cubicBezTo>
                    <a:lnTo>
                      <a:pt x="2068" y="1848"/>
                    </a:lnTo>
                    <a:cubicBezTo>
                      <a:pt x="2078" y="1851"/>
                      <a:pt x="2089" y="1855"/>
                      <a:pt x="2100" y="1859"/>
                    </a:cubicBezTo>
                    <a:lnTo>
                      <a:pt x="2100" y="1859"/>
                    </a:lnTo>
                    <a:cubicBezTo>
                      <a:pt x="2091" y="1855"/>
                      <a:pt x="2081" y="1850"/>
                      <a:pt x="2070" y="1846"/>
                    </a:cubicBezTo>
                    <a:lnTo>
                      <a:pt x="2070" y="1846"/>
                    </a:lnTo>
                    <a:cubicBezTo>
                      <a:pt x="2077" y="1834"/>
                      <a:pt x="2085" y="1821"/>
                      <a:pt x="2094" y="1808"/>
                    </a:cubicBezTo>
                    <a:lnTo>
                      <a:pt x="2094" y="1808"/>
                    </a:lnTo>
                    <a:cubicBezTo>
                      <a:pt x="2114" y="1817"/>
                      <a:pt x="2134" y="1826"/>
                      <a:pt x="2156" y="1836"/>
                    </a:cubicBezTo>
                    <a:lnTo>
                      <a:pt x="2156" y="1836"/>
                    </a:lnTo>
                    <a:cubicBezTo>
                      <a:pt x="2156" y="1835"/>
                      <a:pt x="2157" y="1835"/>
                      <a:pt x="2158" y="1835"/>
                    </a:cubicBezTo>
                    <a:lnTo>
                      <a:pt x="2158" y="1835"/>
                    </a:lnTo>
                    <a:cubicBezTo>
                      <a:pt x="2159" y="1835"/>
                      <a:pt x="2160" y="1836"/>
                      <a:pt x="2161" y="1836"/>
                    </a:cubicBezTo>
                    <a:lnTo>
                      <a:pt x="2161" y="1836"/>
                    </a:lnTo>
                    <a:cubicBezTo>
                      <a:pt x="2167" y="1832"/>
                      <a:pt x="2173" y="1828"/>
                      <a:pt x="2180" y="1823"/>
                    </a:cubicBezTo>
                    <a:lnTo>
                      <a:pt x="2180" y="1823"/>
                    </a:lnTo>
                    <a:cubicBezTo>
                      <a:pt x="2173" y="1827"/>
                      <a:pt x="2165" y="1831"/>
                      <a:pt x="2158" y="1835"/>
                    </a:cubicBezTo>
                    <a:lnTo>
                      <a:pt x="2158" y="1835"/>
                    </a:lnTo>
                    <a:cubicBezTo>
                      <a:pt x="2135" y="1824"/>
                      <a:pt x="2114" y="1815"/>
                      <a:pt x="2095" y="1806"/>
                    </a:cubicBezTo>
                    <a:lnTo>
                      <a:pt x="2095" y="1806"/>
                    </a:lnTo>
                    <a:cubicBezTo>
                      <a:pt x="2122" y="1763"/>
                      <a:pt x="2154" y="1712"/>
                      <a:pt x="2191" y="1651"/>
                    </a:cubicBezTo>
                    <a:cubicBezTo>
                      <a:pt x="2355" y="1378"/>
                      <a:pt x="2739" y="720"/>
                      <a:pt x="2848" y="501"/>
                    </a:cubicBezTo>
                    <a:lnTo>
                      <a:pt x="2848" y="501"/>
                    </a:lnTo>
                    <a:cubicBezTo>
                      <a:pt x="2629" y="666"/>
                      <a:pt x="2355" y="1159"/>
                      <a:pt x="2191" y="1432"/>
                    </a:cubicBezTo>
                    <a:lnTo>
                      <a:pt x="2465" y="885"/>
                    </a:lnTo>
                    <a:lnTo>
                      <a:pt x="2465" y="885"/>
                    </a:lnTo>
                    <a:cubicBezTo>
                      <a:pt x="2291" y="1145"/>
                      <a:pt x="2187" y="1336"/>
                      <a:pt x="2096" y="1567"/>
                    </a:cubicBezTo>
                    <a:lnTo>
                      <a:pt x="2096" y="1567"/>
                    </a:lnTo>
                    <a:cubicBezTo>
                      <a:pt x="2092" y="1576"/>
                      <a:pt x="2087" y="1586"/>
                      <a:pt x="2081" y="1597"/>
                    </a:cubicBezTo>
                    <a:cubicBezTo>
                      <a:pt x="2300" y="994"/>
                      <a:pt x="2355" y="939"/>
                      <a:pt x="2574" y="447"/>
                    </a:cubicBezTo>
                    <a:lnTo>
                      <a:pt x="2574" y="447"/>
                    </a:lnTo>
                    <a:lnTo>
                      <a:pt x="2410" y="720"/>
                    </a:lnTo>
                    <a:lnTo>
                      <a:pt x="2410" y="720"/>
                    </a:lnTo>
                    <a:cubicBezTo>
                      <a:pt x="2506" y="528"/>
                      <a:pt x="2476" y="505"/>
                      <a:pt x="2541" y="353"/>
                    </a:cubicBezTo>
                    <a:lnTo>
                      <a:pt x="2541" y="353"/>
                    </a:lnTo>
                    <a:cubicBezTo>
                      <a:pt x="2473" y="495"/>
                      <a:pt x="2441" y="546"/>
                      <a:pt x="2427" y="546"/>
                    </a:cubicBezTo>
                    <a:cubicBezTo>
                      <a:pt x="2393" y="546"/>
                      <a:pt x="2474" y="233"/>
                      <a:pt x="2415" y="233"/>
                    </a:cubicBezTo>
                    <a:cubicBezTo>
                      <a:pt x="2402" y="233"/>
                      <a:pt x="2383" y="247"/>
                      <a:pt x="2355" y="282"/>
                    </a:cubicBezTo>
                    <a:lnTo>
                      <a:pt x="2355" y="392"/>
                    </a:lnTo>
                    <a:cubicBezTo>
                      <a:pt x="2325" y="482"/>
                      <a:pt x="2303" y="547"/>
                      <a:pt x="2287" y="596"/>
                    </a:cubicBezTo>
                    <a:lnTo>
                      <a:pt x="2287" y="596"/>
                    </a:lnTo>
                    <a:cubicBezTo>
                      <a:pt x="2340" y="348"/>
                      <a:pt x="2309" y="356"/>
                      <a:pt x="2355" y="173"/>
                    </a:cubicBezTo>
                    <a:lnTo>
                      <a:pt x="2355" y="173"/>
                    </a:lnTo>
                    <a:cubicBezTo>
                      <a:pt x="2323" y="254"/>
                      <a:pt x="2285" y="365"/>
                      <a:pt x="2247" y="480"/>
                    </a:cubicBezTo>
                    <a:lnTo>
                      <a:pt x="2247" y="480"/>
                    </a:lnTo>
                    <a:cubicBezTo>
                      <a:pt x="2270" y="434"/>
                      <a:pt x="2288" y="404"/>
                      <a:pt x="2300" y="392"/>
                    </a:cubicBezTo>
                    <a:lnTo>
                      <a:pt x="2300" y="392"/>
                    </a:lnTo>
                    <a:cubicBezTo>
                      <a:pt x="2246" y="611"/>
                      <a:pt x="2191" y="885"/>
                      <a:pt x="2136" y="1049"/>
                    </a:cubicBezTo>
                    <a:cubicBezTo>
                      <a:pt x="2145" y="978"/>
                      <a:pt x="2145" y="947"/>
                      <a:pt x="2139" y="947"/>
                    </a:cubicBezTo>
                    <a:lnTo>
                      <a:pt x="2139" y="947"/>
                    </a:lnTo>
                    <a:cubicBezTo>
                      <a:pt x="2117" y="947"/>
                      <a:pt x="2014" y="1323"/>
                      <a:pt x="1921" y="1650"/>
                    </a:cubicBezTo>
                    <a:lnTo>
                      <a:pt x="1921" y="1650"/>
                    </a:lnTo>
                    <a:cubicBezTo>
                      <a:pt x="1903" y="1635"/>
                      <a:pt x="1883" y="1620"/>
                      <a:pt x="1861" y="1603"/>
                    </a:cubicBezTo>
                    <a:lnTo>
                      <a:pt x="1861" y="1603"/>
                    </a:lnTo>
                    <a:cubicBezTo>
                      <a:pt x="1889" y="1514"/>
                      <a:pt x="1953" y="1270"/>
                      <a:pt x="1959" y="1270"/>
                    </a:cubicBezTo>
                    <a:lnTo>
                      <a:pt x="1959" y="1270"/>
                    </a:lnTo>
                    <a:cubicBezTo>
                      <a:pt x="1962" y="1270"/>
                      <a:pt x="1951" y="1327"/>
                      <a:pt x="1917" y="1487"/>
                    </a:cubicBezTo>
                    <a:cubicBezTo>
                      <a:pt x="1959" y="1320"/>
                      <a:pt x="2001" y="1170"/>
                      <a:pt x="2041" y="1039"/>
                    </a:cubicBezTo>
                    <a:lnTo>
                      <a:pt x="2041" y="1039"/>
                    </a:lnTo>
                    <a:cubicBezTo>
                      <a:pt x="2035" y="1046"/>
                      <a:pt x="2031" y="1049"/>
                      <a:pt x="2027" y="1049"/>
                    </a:cubicBezTo>
                    <a:cubicBezTo>
                      <a:pt x="2173" y="461"/>
                      <a:pt x="2058" y="618"/>
                      <a:pt x="2110" y="266"/>
                    </a:cubicBezTo>
                    <a:lnTo>
                      <a:pt x="2110" y="266"/>
                    </a:lnTo>
                    <a:cubicBezTo>
                      <a:pt x="2026" y="705"/>
                      <a:pt x="2022" y="370"/>
                      <a:pt x="1972" y="720"/>
                    </a:cubicBezTo>
                    <a:cubicBezTo>
                      <a:pt x="1956" y="752"/>
                      <a:pt x="1945" y="770"/>
                      <a:pt x="1938" y="770"/>
                    </a:cubicBezTo>
                    <a:cubicBezTo>
                      <a:pt x="1922" y="770"/>
                      <a:pt x="1933" y="664"/>
                      <a:pt x="1972" y="392"/>
                    </a:cubicBezTo>
                    <a:lnTo>
                      <a:pt x="1972" y="282"/>
                    </a:lnTo>
                    <a:cubicBezTo>
                      <a:pt x="1972" y="173"/>
                      <a:pt x="1972" y="118"/>
                      <a:pt x="1972" y="118"/>
                    </a:cubicBezTo>
                    <a:cubicBezTo>
                      <a:pt x="1972" y="118"/>
                      <a:pt x="1943" y="373"/>
                      <a:pt x="1927" y="373"/>
                    </a:cubicBezTo>
                    <a:cubicBezTo>
                      <a:pt x="1921" y="373"/>
                      <a:pt x="1917" y="335"/>
                      <a:pt x="1917" y="227"/>
                    </a:cubicBezTo>
                    <a:cubicBezTo>
                      <a:pt x="1917" y="63"/>
                      <a:pt x="1972" y="63"/>
                      <a:pt x="1972" y="8"/>
                    </a:cubicBezTo>
                    <a:cubicBezTo>
                      <a:pt x="1969" y="3"/>
                      <a:pt x="1966" y="1"/>
                      <a:pt x="1963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4" name="Google Shape;4904;p32"/>
              <p:cNvSpPr/>
              <p:nvPr/>
            </p:nvSpPr>
            <p:spPr>
              <a:xfrm>
                <a:off x="7446813" y="2910632"/>
                <a:ext cx="5416" cy="134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10" extrusionOk="0">
                    <a:moveTo>
                      <a:pt x="1" y="0"/>
                    </a:moveTo>
                    <a:lnTo>
                      <a:pt x="384" y="110"/>
                    </a:lnTo>
                    <a:lnTo>
                      <a:pt x="439" y="1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5" name="Google Shape;4905;p32"/>
              <p:cNvSpPr/>
              <p:nvPr/>
            </p:nvSpPr>
            <p:spPr>
              <a:xfrm>
                <a:off x="7451536" y="2911951"/>
                <a:ext cx="2036" cy="1359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11" extrusionOk="0">
                    <a:moveTo>
                      <a:pt x="0" y="1"/>
                    </a:moveTo>
                    <a:lnTo>
                      <a:pt x="164" y="110"/>
                    </a:lnTo>
                    <a:cubicBezTo>
                      <a:pt x="164" y="56"/>
                      <a:pt x="164" y="56"/>
                      <a:pt x="110" y="5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6" name="Google Shape;4906;p32"/>
              <p:cNvSpPr/>
              <p:nvPr/>
            </p:nvSpPr>
            <p:spPr>
              <a:xfrm>
                <a:off x="7452877" y="2920973"/>
                <a:ext cx="2258" cy="95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78" extrusionOk="0">
                    <a:moveTo>
                      <a:pt x="148" y="0"/>
                    </a:moveTo>
                    <a:cubicBezTo>
                      <a:pt x="133" y="0"/>
                      <a:pt x="104" y="7"/>
                      <a:pt x="55" y="23"/>
                    </a:cubicBezTo>
                    <a:cubicBezTo>
                      <a:pt x="55" y="23"/>
                      <a:pt x="1" y="77"/>
                      <a:pt x="55" y="77"/>
                    </a:cubicBezTo>
                    <a:cubicBezTo>
                      <a:pt x="133" y="39"/>
                      <a:pt x="183" y="0"/>
                      <a:pt x="148" y="0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7" name="Google Shape;4907;p32"/>
              <p:cNvSpPr/>
              <p:nvPr/>
            </p:nvSpPr>
            <p:spPr>
              <a:xfrm>
                <a:off x="7456923" y="2919253"/>
                <a:ext cx="1357" cy="685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6" extrusionOk="0">
                    <a:moveTo>
                      <a:pt x="110" y="0"/>
                    </a:moveTo>
                    <a:lnTo>
                      <a:pt x="0" y="55"/>
                    </a:lnTo>
                    <a:lnTo>
                      <a:pt x="55" y="55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8" name="Google Shape;4908;p32"/>
              <p:cNvSpPr/>
              <p:nvPr/>
            </p:nvSpPr>
            <p:spPr>
              <a:xfrm>
                <a:off x="7456923" y="2902676"/>
                <a:ext cx="20554" cy="22130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808" extrusionOk="0">
                    <a:moveTo>
                      <a:pt x="986" y="0"/>
                    </a:moveTo>
                    <a:cubicBezTo>
                      <a:pt x="936" y="83"/>
                      <a:pt x="932" y="96"/>
                      <a:pt x="944" y="96"/>
                    </a:cubicBezTo>
                    <a:cubicBezTo>
                      <a:pt x="949" y="96"/>
                      <a:pt x="957" y="94"/>
                      <a:pt x="965" y="94"/>
                    </a:cubicBezTo>
                    <a:cubicBezTo>
                      <a:pt x="967" y="94"/>
                      <a:pt x="968" y="94"/>
                      <a:pt x="970" y="94"/>
                    </a:cubicBezTo>
                    <a:lnTo>
                      <a:pt x="970" y="94"/>
                    </a:lnTo>
                    <a:cubicBezTo>
                      <a:pt x="975" y="64"/>
                      <a:pt x="980" y="33"/>
                      <a:pt x="986" y="0"/>
                    </a:cubicBezTo>
                    <a:close/>
                    <a:moveTo>
                      <a:pt x="1096" y="274"/>
                    </a:moveTo>
                    <a:cubicBezTo>
                      <a:pt x="1018" y="407"/>
                      <a:pt x="995" y="459"/>
                      <a:pt x="999" y="468"/>
                    </a:cubicBezTo>
                    <a:lnTo>
                      <a:pt x="999" y="468"/>
                    </a:lnTo>
                    <a:lnTo>
                      <a:pt x="1096" y="274"/>
                    </a:lnTo>
                    <a:close/>
                    <a:moveTo>
                      <a:pt x="814" y="762"/>
                    </a:moveTo>
                    <a:lnTo>
                      <a:pt x="814" y="762"/>
                    </a:lnTo>
                    <a:cubicBezTo>
                      <a:pt x="814" y="762"/>
                      <a:pt x="814" y="762"/>
                      <a:pt x="814" y="762"/>
                    </a:cubicBezTo>
                    <a:lnTo>
                      <a:pt x="814" y="762"/>
                    </a:lnTo>
                    <a:cubicBezTo>
                      <a:pt x="813" y="768"/>
                      <a:pt x="812" y="774"/>
                      <a:pt x="811" y="780"/>
                    </a:cubicBezTo>
                    <a:lnTo>
                      <a:pt x="811" y="780"/>
                    </a:lnTo>
                    <a:cubicBezTo>
                      <a:pt x="814" y="768"/>
                      <a:pt x="815" y="762"/>
                      <a:pt x="814" y="762"/>
                    </a:cubicBezTo>
                    <a:close/>
                    <a:moveTo>
                      <a:pt x="859" y="790"/>
                    </a:moveTo>
                    <a:cubicBezTo>
                      <a:pt x="862" y="790"/>
                      <a:pt x="859" y="797"/>
                      <a:pt x="852" y="808"/>
                    </a:cubicBezTo>
                    <a:lnTo>
                      <a:pt x="852" y="808"/>
                    </a:lnTo>
                    <a:cubicBezTo>
                      <a:pt x="853" y="802"/>
                      <a:pt x="854" y="797"/>
                      <a:pt x="855" y="792"/>
                    </a:cubicBezTo>
                    <a:lnTo>
                      <a:pt x="855" y="792"/>
                    </a:lnTo>
                    <a:cubicBezTo>
                      <a:pt x="857" y="791"/>
                      <a:pt x="858" y="790"/>
                      <a:pt x="859" y="790"/>
                    </a:cubicBezTo>
                    <a:close/>
                    <a:moveTo>
                      <a:pt x="811" y="780"/>
                    </a:moveTo>
                    <a:lnTo>
                      <a:pt x="811" y="780"/>
                    </a:lnTo>
                    <a:cubicBezTo>
                      <a:pt x="808" y="792"/>
                      <a:pt x="803" y="810"/>
                      <a:pt x="795" y="836"/>
                    </a:cubicBezTo>
                    <a:lnTo>
                      <a:pt x="795" y="836"/>
                    </a:lnTo>
                    <a:cubicBezTo>
                      <a:pt x="798" y="832"/>
                      <a:pt x="801" y="828"/>
                      <a:pt x="803" y="824"/>
                    </a:cubicBezTo>
                    <a:lnTo>
                      <a:pt x="803" y="824"/>
                    </a:lnTo>
                    <a:cubicBezTo>
                      <a:pt x="803" y="827"/>
                      <a:pt x="802" y="831"/>
                      <a:pt x="802" y="834"/>
                    </a:cubicBezTo>
                    <a:lnTo>
                      <a:pt x="802" y="834"/>
                    </a:lnTo>
                    <a:lnTo>
                      <a:pt x="825" y="806"/>
                    </a:lnTo>
                    <a:lnTo>
                      <a:pt x="825" y="806"/>
                    </a:lnTo>
                    <a:lnTo>
                      <a:pt x="829" y="788"/>
                    </a:lnTo>
                    <a:lnTo>
                      <a:pt x="829" y="788"/>
                    </a:lnTo>
                    <a:cubicBezTo>
                      <a:pt x="820" y="800"/>
                      <a:pt x="812" y="812"/>
                      <a:pt x="803" y="824"/>
                    </a:cubicBezTo>
                    <a:lnTo>
                      <a:pt x="803" y="824"/>
                    </a:lnTo>
                    <a:cubicBezTo>
                      <a:pt x="806" y="809"/>
                      <a:pt x="808" y="794"/>
                      <a:pt x="811" y="780"/>
                    </a:cubicBezTo>
                    <a:close/>
                    <a:moveTo>
                      <a:pt x="972" y="752"/>
                    </a:moveTo>
                    <a:cubicBezTo>
                      <a:pt x="935" y="797"/>
                      <a:pt x="889" y="853"/>
                      <a:pt x="857" y="890"/>
                    </a:cubicBezTo>
                    <a:lnTo>
                      <a:pt x="857" y="890"/>
                    </a:lnTo>
                    <a:cubicBezTo>
                      <a:pt x="864" y="885"/>
                      <a:pt x="870" y="881"/>
                      <a:pt x="877" y="876"/>
                    </a:cubicBezTo>
                    <a:cubicBezTo>
                      <a:pt x="962" y="791"/>
                      <a:pt x="973" y="765"/>
                      <a:pt x="972" y="752"/>
                    </a:cubicBezTo>
                    <a:close/>
                    <a:moveTo>
                      <a:pt x="771" y="893"/>
                    </a:moveTo>
                    <a:cubicBezTo>
                      <a:pt x="767" y="898"/>
                      <a:pt x="763" y="904"/>
                      <a:pt x="758" y="910"/>
                    </a:cubicBezTo>
                    <a:lnTo>
                      <a:pt x="758" y="910"/>
                    </a:lnTo>
                    <a:cubicBezTo>
                      <a:pt x="759" y="909"/>
                      <a:pt x="759" y="909"/>
                      <a:pt x="759" y="908"/>
                    </a:cubicBezTo>
                    <a:lnTo>
                      <a:pt x="759" y="908"/>
                    </a:lnTo>
                    <a:cubicBezTo>
                      <a:pt x="758" y="909"/>
                      <a:pt x="758" y="910"/>
                      <a:pt x="758" y="911"/>
                    </a:cubicBezTo>
                    <a:lnTo>
                      <a:pt x="758" y="911"/>
                    </a:lnTo>
                    <a:cubicBezTo>
                      <a:pt x="758" y="910"/>
                      <a:pt x="758" y="910"/>
                      <a:pt x="758" y="910"/>
                    </a:cubicBezTo>
                    <a:lnTo>
                      <a:pt x="758" y="910"/>
                    </a:lnTo>
                    <a:cubicBezTo>
                      <a:pt x="758" y="910"/>
                      <a:pt x="758" y="911"/>
                      <a:pt x="758" y="911"/>
                    </a:cubicBezTo>
                    <a:lnTo>
                      <a:pt x="758" y="911"/>
                    </a:lnTo>
                    <a:cubicBezTo>
                      <a:pt x="762" y="905"/>
                      <a:pt x="767" y="899"/>
                      <a:pt x="771" y="893"/>
                    </a:cubicBezTo>
                    <a:close/>
                    <a:moveTo>
                      <a:pt x="755" y="906"/>
                    </a:moveTo>
                    <a:lnTo>
                      <a:pt x="755" y="906"/>
                    </a:lnTo>
                    <a:cubicBezTo>
                      <a:pt x="753" y="910"/>
                      <a:pt x="750" y="917"/>
                      <a:pt x="745" y="927"/>
                    </a:cubicBezTo>
                    <a:lnTo>
                      <a:pt x="745" y="927"/>
                    </a:lnTo>
                    <a:cubicBezTo>
                      <a:pt x="748" y="924"/>
                      <a:pt x="750" y="921"/>
                      <a:pt x="752" y="918"/>
                    </a:cubicBezTo>
                    <a:lnTo>
                      <a:pt x="752" y="918"/>
                    </a:lnTo>
                    <a:cubicBezTo>
                      <a:pt x="752" y="919"/>
                      <a:pt x="752" y="920"/>
                      <a:pt x="751" y="921"/>
                    </a:cubicBezTo>
                    <a:lnTo>
                      <a:pt x="751" y="921"/>
                    </a:lnTo>
                    <a:cubicBezTo>
                      <a:pt x="753" y="918"/>
                      <a:pt x="755" y="916"/>
                      <a:pt x="757" y="913"/>
                    </a:cubicBezTo>
                    <a:lnTo>
                      <a:pt x="757" y="913"/>
                    </a:lnTo>
                    <a:cubicBezTo>
                      <a:pt x="757" y="912"/>
                      <a:pt x="758" y="911"/>
                      <a:pt x="758" y="911"/>
                    </a:cubicBezTo>
                    <a:lnTo>
                      <a:pt x="758" y="911"/>
                    </a:lnTo>
                    <a:cubicBezTo>
                      <a:pt x="756" y="913"/>
                      <a:pt x="754" y="916"/>
                      <a:pt x="752" y="918"/>
                    </a:cubicBezTo>
                    <a:lnTo>
                      <a:pt x="752" y="918"/>
                    </a:lnTo>
                    <a:cubicBezTo>
                      <a:pt x="753" y="914"/>
                      <a:pt x="754" y="910"/>
                      <a:pt x="755" y="906"/>
                    </a:cubicBezTo>
                    <a:close/>
                    <a:moveTo>
                      <a:pt x="839" y="829"/>
                    </a:moveTo>
                    <a:cubicBezTo>
                      <a:pt x="835" y="854"/>
                      <a:pt x="830" y="882"/>
                      <a:pt x="825" y="913"/>
                    </a:cubicBezTo>
                    <a:lnTo>
                      <a:pt x="825" y="913"/>
                    </a:lnTo>
                    <a:cubicBezTo>
                      <a:pt x="816" y="920"/>
                      <a:pt x="807" y="926"/>
                      <a:pt x="800" y="932"/>
                    </a:cubicBezTo>
                    <a:lnTo>
                      <a:pt x="800" y="932"/>
                    </a:lnTo>
                    <a:lnTo>
                      <a:pt x="812" y="872"/>
                    </a:lnTo>
                    <a:lnTo>
                      <a:pt x="812" y="872"/>
                    </a:lnTo>
                    <a:cubicBezTo>
                      <a:pt x="805" y="883"/>
                      <a:pt x="798" y="894"/>
                      <a:pt x="792" y="903"/>
                    </a:cubicBezTo>
                    <a:lnTo>
                      <a:pt x="792" y="903"/>
                    </a:lnTo>
                    <a:cubicBezTo>
                      <a:pt x="793" y="897"/>
                      <a:pt x="794" y="892"/>
                      <a:pt x="794" y="887"/>
                    </a:cubicBezTo>
                    <a:lnTo>
                      <a:pt x="794" y="887"/>
                    </a:lnTo>
                    <a:cubicBezTo>
                      <a:pt x="787" y="896"/>
                      <a:pt x="779" y="906"/>
                      <a:pt x="772" y="915"/>
                    </a:cubicBezTo>
                    <a:lnTo>
                      <a:pt x="772" y="915"/>
                    </a:lnTo>
                    <a:cubicBezTo>
                      <a:pt x="776" y="901"/>
                      <a:pt x="780" y="888"/>
                      <a:pt x="783" y="876"/>
                    </a:cubicBezTo>
                    <a:lnTo>
                      <a:pt x="783" y="876"/>
                    </a:lnTo>
                    <a:cubicBezTo>
                      <a:pt x="789" y="869"/>
                      <a:pt x="794" y="862"/>
                      <a:pt x="799" y="855"/>
                    </a:cubicBezTo>
                    <a:lnTo>
                      <a:pt x="799" y="855"/>
                    </a:lnTo>
                    <a:cubicBezTo>
                      <a:pt x="797" y="865"/>
                      <a:pt x="796" y="876"/>
                      <a:pt x="794" y="887"/>
                    </a:cubicBezTo>
                    <a:lnTo>
                      <a:pt x="794" y="887"/>
                    </a:lnTo>
                    <a:cubicBezTo>
                      <a:pt x="801" y="878"/>
                      <a:pt x="808" y="870"/>
                      <a:pt x="814" y="861"/>
                    </a:cubicBezTo>
                    <a:lnTo>
                      <a:pt x="814" y="861"/>
                    </a:lnTo>
                    <a:lnTo>
                      <a:pt x="812" y="872"/>
                    </a:lnTo>
                    <a:lnTo>
                      <a:pt x="812" y="872"/>
                    </a:lnTo>
                    <a:cubicBezTo>
                      <a:pt x="820" y="859"/>
                      <a:pt x="829" y="845"/>
                      <a:pt x="839" y="829"/>
                    </a:cubicBezTo>
                    <a:close/>
                    <a:moveTo>
                      <a:pt x="746" y="946"/>
                    </a:moveTo>
                    <a:lnTo>
                      <a:pt x="746" y="946"/>
                    </a:lnTo>
                    <a:cubicBezTo>
                      <a:pt x="743" y="954"/>
                      <a:pt x="740" y="961"/>
                      <a:pt x="738" y="968"/>
                    </a:cubicBezTo>
                    <a:lnTo>
                      <a:pt x="738" y="968"/>
                    </a:lnTo>
                    <a:cubicBezTo>
                      <a:pt x="740" y="962"/>
                      <a:pt x="742" y="955"/>
                      <a:pt x="744" y="948"/>
                    </a:cubicBezTo>
                    <a:lnTo>
                      <a:pt x="744" y="948"/>
                    </a:lnTo>
                    <a:cubicBezTo>
                      <a:pt x="744" y="947"/>
                      <a:pt x="745" y="947"/>
                      <a:pt x="746" y="946"/>
                    </a:cubicBezTo>
                    <a:close/>
                    <a:moveTo>
                      <a:pt x="952" y="863"/>
                    </a:moveTo>
                    <a:cubicBezTo>
                      <a:pt x="954" y="863"/>
                      <a:pt x="911" y="899"/>
                      <a:pt x="786" y="1001"/>
                    </a:cubicBezTo>
                    <a:lnTo>
                      <a:pt x="786" y="1001"/>
                    </a:lnTo>
                    <a:lnTo>
                      <a:pt x="789" y="986"/>
                    </a:lnTo>
                    <a:lnTo>
                      <a:pt x="789" y="986"/>
                    </a:lnTo>
                    <a:cubicBezTo>
                      <a:pt x="786" y="988"/>
                      <a:pt x="783" y="991"/>
                      <a:pt x="780" y="993"/>
                    </a:cubicBezTo>
                    <a:lnTo>
                      <a:pt x="780" y="993"/>
                    </a:lnTo>
                    <a:cubicBezTo>
                      <a:pt x="782" y="975"/>
                      <a:pt x="785" y="958"/>
                      <a:pt x="787" y="942"/>
                    </a:cubicBezTo>
                    <a:lnTo>
                      <a:pt x="787" y="942"/>
                    </a:lnTo>
                    <a:cubicBezTo>
                      <a:pt x="770" y="955"/>
                      <a:pt x="760" y="964"/>
                      <a:pt x="756" y="966"/>
                    </a:cubicBezTo>
                    <a:lnTo>
                      <a:pt x="756" y="966"/>
                    </a:lnTo>
                    <a:lnTo>
                      <a:pt x="760" y="953"/>
                    </a:lnTo>
                    <a:lnTo>
                      <a:pt x="760" y="953"/>
                    </a:lnTo>
                    <a:cubicBezTo>
                      <a:pt x="754" y="962"/>
                      <a:pt x="752" y="966"/>
                      <a:pt x="754" y="966"/>
                    </a:cubicBezTo>
                    <a:cubicBezTo>
                      <a:pt x="754" y="966"/>
                      <a:pt x="755" y="966"/>
                      <a:pt x="756" y="966"/>
                    </a:cubicBezTo>
                    <a:lnTo>
                      <a:pt x="756" y="966"/>
                    </a:lnTo>
                    <a:lnTo>
                      <a:pt x="741" y="1008"/>
                    </a:lnTo>
                    <a:lnTo>
                      <a:pt x="741" y="1008"/>
                    </a:lnTo>
                    <a:cubicBezTo>
                      <a:pt x="732" y="1016"/>
                      <a:pt x="724" y="1023"/>
                      <a:pt x="718" y="1029"/>
                    </a:cubicBezTo>
                    <a:lnTo>
                      <a:pt x="718" y="1029"/>
                    </a:lnTo>
                    <a:cubicBezTo>
                      <a:pt x="717" y="1031"/>
                      <a:pt x="716" y="1034"/>
                      <a:pt x="715" y="1036"/>
                    </a:cubicBezTo>
                    <a:lnTo>
                      <a:pt x="715" y="1036"/>
                    </a:lnTo>
                    <a:cubicBezTo>
                      <a:pt x="715" y="1034"/>
                      <a:pt x="716" y="1032"/>
                      <a:pt x="717" y="1030"/>
                    </a:cubicBezTo>
                    <a:lnTo>
                      <a:pt x="717" y="1030"/>
                    </a:lnTo>
                    <a:cubicBezTo>
                      <a:pt x="717" y="1030"/>
                      <a:pt x="717" y="1030"/>
                      <a:pt x="717" y="1030"/>
                    </a:cubicBezTo>
                    <a:lnTo>
                      <a:pt x="717" y="1030"/>
                    </a:lnTo>
                    <a:cubicBezTo>
                      <a:pt x="717" y="1030"/>
                      <a:pt x="717" y="1029"/>
                      <a:pt x="717" y="1029"/>
                    </a:cubicBezTo>
                    <a:lnTo>
                      <a:pt x="717" y="1029"/>
                    </a:lnTo>
                    <a:cubicBezTo>
                      <a:pt x="717" y="1029"/>
                      <a:pt x="717" y="1030"/>
                      <a:pt x="717" y="1030"/>
                    </a:cubicBezTo>
                    <a:lnTo>
                      <a:pt x="717" y="1030"/>
                    </a:lnTo>
                    <a:cubicBezTo>
                      <a:pt x="717" y="1029"/>
                      <a:pt x="717" y="1029"/>
                      <a:pt x="718" y="1029"/>
                    </a:cubicBezTo>
                    <a:lnTo>
                      <a:pt x="718" y="1029"/>
                    </a:lnTo>
                    <a:cubicBezTo>
                      <a:pt x="720" y="1022"/>
                      <a:pt x="723" y="1015"/>
                      <a:pt x="726" y="1006"/>
                    </a:cubicBezTo>
                    <a:lnTo>
                      <a:pt x="726" y="1006"/>
                    </a:lnTo>
                    <a:cubicBezTo>
                      <a:pt x="736" y="979"/>
                      <a:pt x="744" y="958"/>
                      <a:pt x="749" y="942"/>
                    </a:cubicBezTo>
                    <a:lnTo>
                      <a:pt x="749" y="942"/>
                    </a:lnTo>
                    <a:cubicBezTo>
                      <a:pt x="756" y="934"/>
                      <a:pt x="764" y="925"/>
                      <a:pt x="772" y="915"/>
                    </a:cubicBezTo>
                    <a:lnTo>
                      <a:pt x="772" y="915"/>
                    </a:lnTo>
                    <a:cubicBezTo>
                      <a:pt x="770" y="920"/>
                      <a:pt x="769" y="926"/>
                      <a:pt x="767" y="931"/>
                    </a:cubicBezTo>
                    <a:lnTo>
                      <a:pt x="760" y="953"/>
                    </a:lnTo>
                    <a:lnTo>
                      <a:pt x="760" y="953"/>
                    </a:lnTo>
                    <a:cubicBezTo>
                      <a:pt x="766" y="943"/>
                      <a:pt x="777" y="926"/>
                      <a:pt x="792" y="903"/>
                    </a:cubicBezTo>
                    <a:lnTo>
                      <a:pt x="792" y="903"/>
                    </a:lnTo>
                    <a:cubicBezTo>
                      <a:pt x="790" y="915"/>
                      <a:pt x="789" y="928"/>
                      <a:pt x="787" y="942"/>
                    </a:cubicBezTo>
                    <a:lnTo>
                      <a:pt x="787" y="942"/>
                    </a:lnTo>
                    <a:cubicBezTo>
                      <a:pt x="791" y="939"/>
                      <a:pt x="795" y="935"/>
                      <a:pt x="800" y="932"/>
                    </a:cubicBezTo>
                    <a:lnTo>
                      <a:pt x="800" y="932"/>
                    </a:lnTo>
                    <a:lnTo>
                      <a:pt x="789" y="986"/>
                    </a:lnTo>
                    <a:lnTo>
                      <a:pt x="789" y="986"/>
                    </a:lnTo>
                    <a:cubicBezTo>
                      <a:pt x="863" y="930"/>
                      <a:pt x="949" y="863"/>
                      <a:pt x="952" y="863"/>
                    </a:cubicBezTo>
                    <a:close/>
                    <a:moveTo>
                      <a:pt x="603" y="1096"/>
                    </a:moveTo>
                    <a:lnTo>
                      <a:pt x="580" y="1134"/>
                    </a:lnTo>
                    <a:lnTo>
                      <a:pt x="580" y="1134"/>
                    </a:lnTo>
                    <a:cubicBezTo>
                      <a:pt x="578" y="1136"/>
                      <a:pt x="577" y="1138"/>
                      <a:pt x="575" y="1139"/>
                    </a:cubicBezTo>
                    <a:lnTo>
                      <a:pt x="575" y="1139"/>
                    </a:lnTo>
                    <a:cubicBezTo>
                      <a:pt x="584" y="1125"/>
                      <a:pt x="593" y="1111"/>
                      <a:pt x="603" y="1096"/>
                    </a:cubicBezTo>
                    <a:close/>
                    <a:moveTo>
                      <a:pt x="743" y="933"/>
                    </a:moveTo>
                    <a:lnTo>
                      <a:pt x="743" y="933"/>
                    </a:lnTo>
                    <a:cubicBezTo>
                      <a:pt x="742" y="935"/>
                      <a:pt x="741" y="938"/>
                      <a:pt x="740" y="940"/>
                    </a:cubicBezTo>
                    <a:lnTo>
                      <a:pt x="740" y="940"/>
                    </a:lnTo>
                    <a:cubicBezTo>
                      <a:pt x="731" y="955"/>
                      <a:pt x="728" y="961"/>
                      <a:pt x="730" y="961"/>
                    </a:cubicBezTo>
                    <a:cubicBezTo>
                      <a:pt x="730" y="961"/>
                      <a:pt x="732" y="960"/>
                      <a:pt x="733" y="959"/>
                    </a:cubicBezTo>
                    <a:lnTo>
                      <a:pt x="733" y="959"/>
                    </a:lnTo>
                    <a:cubicBezTo>
                      <a:pt x="725" y="980"/>
                      <a:pt x="717" y="1007"/>
                      <a:pt x="708" y="1038"/>
                    </a:cubicBezTo>
                    <a:lnTo>
                      <a:pt x="708" y="1038"/>
                    </a:lnTo>
                    <a:cubicBezTo>
                      <a:pt x="710" y="1035"/>
                      <a:pt x="713" y="1033"/>
                      <a:pt x="717" y="1030"/>
                    </a:cubicBezTo>
                    <a:lnTo>
                      <a:pt x="717" y="1030"/>
                    </a:lnTo>
                    <a:cubicBezTo>
                      <a:pt x="715" y="1033"/>
                      <a:pt x="714" y="1036"/>
                      <a:pt x="713" y="1040"/>
                    </a:cubicBezTo>
                    <a:lnTo>
                      <a:pt x="713" y="1040"/>
                    </a:lnTo>
                    <a:cubicBezTo>
                      <a:pt x="713" y="1040"/>
                      <a:pt x="713" y="1040"/>
                      <a:pt x="713" y="1040"/>
                    </a:cubicBezTo>
                    <a:lnTo>
                      <a:pt x="713" y="1040"/>
                    </a:lnTo>
                    <a:cubicBezTo>
                      <a:pt x="713" y="1040"/>
                      <a:pt x="712" y="1040"/>
                      <a:pt x="712" y="1041"/>
                    </a:cubicBezTo>
                    <a:cubicBezTo>
                      <a:pt x="712" y="1040"/>
                      <a:pt x="713" y="1040"/>
                      <a:pt x="713" y="1040"/>
                    </a:cubicBezTo>
                    <a:lnTo>
                      <a:pt x="713" y="1040"/>
                    </a:lnTo>
                    <a:cubicBezTo>
                      <a:pt x="710" y="1042"/>
                      <a:pt x="707" y="1045"/>
                      <a:pt x="705" y="1047"/>
                    </a:cubicBezTo>
                    <a:lnTo>
                      <a:pt x="705" y="1047"/>
                    </a:lnTo>
                    <a:cubicBezTo>
                      <a:pt x="705" y="1048"/>
                      <a:pt x="705" y="1049"/>
                      <a:pt x="704" y="1049"/>
                    </a:cubicBezTo>
                    <a:lnTo>
                      <a:pt x="704" y="1049"/>
                    </a:lnTo>
                    <a:cubicBezTo>
                      <a:pt x="703" y="1050"/>
                      <a:pt x="701" y="1051"/>
                      <a:pt x="700" y="1052"/>
                    </a:cubicBezTo>
                    <a:lnTo>
                      <a:pt x="700" y="1052"/>
                    </a:lnTo>
                    <a:cubicBezTo>
                      <a:pt x="702" y="1051"/>
                      <a:pt x="703" y="1049"/>
                      <a:pt x="705" y="1047"/>
                    </a:cubicBezTo>
                    <a:lnTo>
                      <a:pt x="705" y="1047"/>
                    </a:lnTo>
                    <a:cubicBezTo>
                      <a:pt x="706" y="1044"/>
                      <a:pt x="707" y="1041"/>
                      <a:pt x="708" y="1038"/>
                    </a:cubicBezTo>
                    <a:lnTo>
                      <a:pt x="708" y="1038"/>
                    </a:lnTo>
                    <a:cubicBezTo>
                      <a:pt x="688" y="1055"/>
                      <a:pt x="681" y="1063"/>
                      <a:pt x="683" y="1063"/>
                    </a:cubicBezTo>
                    <a:cubicBezTo>
                      <a:pt x="684" y="1063"/>
                      <a:pt x="690" y="1059"/>
                      <a:pt x="700" y="1052"/>
                    </a:cubicBezTo>
                    <a:lnTo>
                      <a:pt x="700" y="1052"/>
                    </a:lnTo>
                    <a:cubicBezTo>
                      <a:pt x="658" y="1093"/>
                      <a:pt x="622" y="1127"/>
                      <a:pt x="590" y="1155"/>
                    </a:cubicBezTo>
                    <a:lnTo>
                      <a:pt x="590" y="1155"/>
                    </a:lnTo>
                    <a:cubicBezTo>
                      <a:pt x="622" y="1107"/>
                      <a:pt x="663" y="1047"/>
                      <a:pt x="743" y="933"/>
                    </a:cubicBezTo>
                    <a:close/>
                    <a:moveTo>
                      <a:pt x="590" y="1155"/>
                    </a:moveTo>
                    <a:cubicBezTo>
                      <a:pt x="589" y="1157"/>
                      <a:pt x="588" y="1159"/>
                      <a:pt x="586" y="1161"/>
                    </a:cubicBezTo>
                    <a:lnTo>
                      <a:pt x="586" y="1161"/>
                    </a:lnTo>
                    <a:cubicBezTo>
                      <a:pt x="585" y="1162"/>
                      <a:pt x="584" y="1163"/>
                      <a:pt x="582" y="1163"/>
                    </a:cubicBezTo>
                    <a:lnTo>
                      <a:pt x="582" y="1163"/>
                    </a:lnTo>
                    <a:cubicBezTo>
                      <a:pt x="583" y="1163"/>
                      <a:pt x="583" y="1162"/>
                      <a:pt x="584" y="1161"/>
                    </a:cubicBezTo>
                    <a:lnTo>
                      <a:pt x="584" y="1161"/>
                    </a:lnTo>
                    <a:cubicBezTo>
                      <a:pt x="586" y="1159"/>
                      <a:pt x="588" y="1157"/>
                      <a:pt x="590" y="1155"/>
                    </a:cubicBezTo>
                    <a:close/>
                    <a:moveTo>
                      <a:pt x="569" y="1147"/>
                    </a:moveTo>
                    <a:cubicBezTo>
                      <a:pt x="557" y="1162"/>
                      <a:pt x="545" y="1176"/>
                      <a:pt x="533" y="1190"/>
                    </a:cubicBezTo>
                    <a:lnTo>
                      <a:pt x="533" y="1190"/>
                    </a:lnTo>
                    <a:cubicBezTo>
                      <a:pt x="537" y="1188"/>
                      <a:pt x="542" y="1186"/>
                      <a:pt x="546" y="1183"/>
                    </a:cubicBezTo>
                    <a:lnTo>
                      <a:pt x="546" y="1183"/>
                    </a:lnTo>
                    <a:cubicBezTo>
                      <a:pt x="553" y="1171"/>
                      <a:pt x="561" y="1159"/>
                      <a:pt x="569" y="1147"/>
                    </a:cubicBezTo>
                    <a:close/>
                    <a:moveTo>
                      <a:pt x="549" y="1182"/>
                    </a:moveTo>
                    <a:cubicBezTo>
                      <a:pt x="548" y="1182"/>
                      <a:pt x="547" y="1183"/>
                      <a:pt x="546" y="1183"/>
                    </a:cubicBezTo>
                    <a:lnTo>
                      <a:pt x="546" y="1183"/>
                    </a:lnTo>
                    <a:cubicBezTo>
                      <a:pt x="543" y="1188"/>
                      <a:pt x="540" y="1192"/>
                      <a:pt x="538" y="1197"/>
                    </a:cubicBezTo>
                    <a:lnTo>
                      <a:pt x="538" y="1197"/>
                    </a:lnTo>
                    <a:cubicBezTo>
                      <a:pt x="539" y="1196"/>
                      <a:pt x="540" y="1195"/>
                      <a:pt x="541" y="1195"/>
                    </a:cubicBezTo>
                    <a:lnTo>
                      <a:pt x="541" y="1195"/>
                    </a:lnTo>
                    <a:cubicBezTo>
                      <a:pt x="543" y="1190"/>
                      <a:pt x="546" y="1186"/>
                      <a:pt x="549" y="1182"/>
                    </a:cubicBezTo>
                    <a:close/>
                    <a:moveTo>
                      <a:pt x="582" y="1163"/>
                    </a:moveTo>
                    <a:cubicBezTo>
                      <a:pt x="582" y="1164"/>
                      <a:pt x="581" y="1166"/>
                      <a:pt x="580" y="1167"/>
                    </a:cubicBezTo>
                    <a:lnTo>
                      <a:pt x="580" y="1167"/>
                    </a:lnTo>
                    <a:cubicBezTo>
                      <a:pt x="582" y="1166"/>
                      <a:pt x="583" y="1165"/>
                      <a:pt x="585" y="1164"/>
                    </a:cubicBezTo>
                    <a:lnTo>
                      <a:pt x="585" y="1164"/>
                    </a:lnTo>
                    <a:cubicBezTo>
                      <a:pt x="573" y="1182"/>
                      <a:pt x="562" y="1198"/>
                      <a:pt x="550" y="1215"/>
                    </a:cubicBezTo>
                    <a:lnTo>
                      <a:pt x="550" y="1215"/>
                    </a:lnTo>
                    <a:cubicBezTo>
                      <a:pt x="562" y="1198"/>
                      <a:pt x="572" y="1181"/>
                      <a:pt x="580" y="1167"/>
                    </a:cubicBezTo>
                    <a:lnTo>
                      <a:pt x="580" y="1167"/>
                    </a:lnTo>
                    <a:cubicBezTo>
                      <a:pt x="575" y="1171"/>
                      <a:pt x="570" y="1174"/>
                      <a:pt x="564" y="1178"/>
                    </a:cubicBezTo>
                    <a:lnTo>
                      <a:pt x="564" y="1178"/>
                    </a:lnTo>
                    <a:cubicBezTo>
                      <a:pt x="569" y="1174"/>
                      <a:pt x="574" y="1170"/>
                      <a:pt x="579" y="1165"/>
                    </a:cubicBezTo>
                    <a:lnTo>
                      <a:pt x="579" y="1165"/>
                    </a:lnTo>
                    <a:cubicBezTo>
                      <a:pt x="580" y="1164"/>
                      <a:pt x="581" y="1164"/>
                      <a:pt x="582" y="1163"/>
                    </a:cubicBezTo>
                    <a:close/>
                    <a:moveTo>
                      <a:pt x="550" y="1215"/>
                    </a:moveTo>
                    <a:lnTo>
                      <a:pt x="550" y="1215"/>
                    </a:lnTo>
                    <a:cubicBezTo>
                      <a:pt x="523" y="1257"/>
                      <a:pt x="488" y="1305"/>
                      <a:pt x="450" y="1357"/>
                    </a:cubicBezTo>
                    <a:lnTo>
                      <a:pt x="450" y="1357"/>
                    </a:lnTo>
                    <a:cubicBezTo>
                      <a:pt x="451" y="1355"/>
                      <a:pt x="452" y="1352"/>
                      <a:pt x="453" y="1350"/>
                    </a:cubicBezTo>
                    <a:lnTo>
                      <a:pt x="453" y="1350"/>
                    </a:lnTo>
                    <a:cubicBezTo>
                      <a:pt x="499" y="1289"/>
                      <a:pt x="526" y="1250"/>
                      <a:pt x="550" y="1215"/>
                    </a:cubicBezTo>
                    <a:close/>
                    <a:moveTo>
                      <a:pt x="533" y="1190"/>
                    </a:moveTo>
                    <a:cubicBezTo>
                      <a:pt x="405" y="1261"/>
                      <a:pt x="313" y="1315"/>
                      <a:pt x="274" y="1315"/>
                    </a:cubicBezTo>
                    <a:cubicBezTo>
                      <a:pt x="175" y="1381"/>
                      <a:pt x="146" y="1407"/>
                      <a:pt x="159" y="1407"/>
                    </a:cubicBezTo>
                    <a:cubicBezTo>
                      <a:pt x="184" y="1407"/>
                      <a:pt x="366" y="1310"/>
                      <a:pt x="515" y="1212"/>
                    </a:cubicBezTo>
                    <a:lnTo>
                      <a:pt x="515" y="1212"/>
                    </a:lnTo>
                    <a:cubicBezTo>
                      <a:pt x="508" y="1220"/>
                      <a:pt x="502" y="1228"/>
                      <a:pt x="495" y="1235"/>
                    </a:cubicBezTo>
                    <a:lnTo>
                      <a:pt x="495" y="1235"/>
                    </a:lnTo>
                    <a:cubicBezTo>
                      <a:pt x="507" y="1226"/>
                      <a:pt x="519" y="1216"/>
                      <a:pt x="532" y="1205"/>
                    </a:cubicBezTo>
                    <a:lnTo>
                      <a:pt x="532" y="1205"/>
                    </a:lnTo>
                    <a:cubicBezTo>
                      <a:pt x="524" y="1219"/>
                      <a:pt x="516" y="1232"/>
                      <a:pt x="509" y="1245"/>
                    </a:cubicBezTo>
                    <a:lnTo>
                      <a:pt x="509" y="1245"/>
                    </a:lnTo>
                    <a:cubicBezTo>
                      <a:pt x="517" y="1232"/>
                      <a:pt x="526" y="1218"/>
                      <a:pt x="535" y="1203"/>
                    </a:cubicBezTo>
                    <a:lnTo>
                      <a:pt x="535" y="1203"/>
                    </a:lnTo>
                    <a:cubicBezTo>
                      <a:pt x="534" y="1204"/>
                      <a:pt x="533" y="1205"/>
                      <a:pt x="532" y="1205"/>
                    </a:cubicBezTo>
                    <a:lnTo>
                      <a:pt x="532" y="1205"/>
                    </a:lnTo>
                    <a:cubicBezTo>
                      <a:pt x="534" y="1202"/>
                      <a:pt x="536" y="1199"/>
                      <a:pt x="538" y="1197"/>
                    </a:cubicBezTo>
                    <a:lnTo>
                      <a:pt x="538" y="1197"/>
                    </a:lnTo>
                    <a:cubicBezTo>
                      <a:pt x="530" y="1202"/>
                      <a:pt x="522" y="1207"/>
                      <a:pt x="515" y="1212"/>
                    </a:cubicBezTo>
                    <a:lnTo>
                      <a:pt x="515" y="1212"/>
                    </a:lnTo>
                    <a:cubicBezTo>
                      <a:pt x="521" y="1205"/>
                      <a:pt x="527" y="1198"/>
                      <a:pt x="533" y="1190"/>
                    </a:cubicBezTo>
                    <a:close/>
                    <a:moveTo>
                      <a:pt x="656" y="1107"/>
                    </a:moveTo>
                    <a:lnTo>
                      <a:pt x="656" y="1107"/>
                    </a:lnTo>
                    <a:cubicBezTo>
                      <a:pt x="654" y="1109"/>
                      <a:pt x="652" y="1110"/>
                      <a:pt x="651" y="1111"/>
                    </a:cubicBezTo>
                    <a:lnTo>
                      <a:pt x="651" y="1111"/>
                    </a:lnTo>
                    <a:cubicBezTo>
                      <a:pt x="648" y="1118"/>
                      <a:pt x="645" y="1125"/>
                      <a:pt x="641" y="1132"/>
                    </a:cubicBezTo>
                    <a:lnTo>
                      <a:pt x="641" y="1132"/>
                    </a:lnTo>
                    <a:cubicBezTo>
                      <a:pt x="644" y="1131"/>
                      <a:pt x="646" y="1129"/>
                      <a:pt x="649" y="1128"/>
                    </a:cubicBezTo>
                    <a:lnTo>
                      <a:pt x="649" y="1128"/>
                    </a:lnTo>
                    <a:cubicBezTo>
                      <a:pt x="612" y="1228"/>
                      <a:pt x="469" y="1484"/>
                      <a:pt x="486" y="1484"/>
                    </a:cubicBezTo>
                    <a:cubicBezTo>
                      <a:pt x="487" y="1484"/>
                      <a:pt x="490" y="1483"/>
                      <a:pt x="493" y="1479"/>
                    </a:cubicBezTo>
                    <a:lnTo>
                      <a:pt x="493" y="1479"/>
                    </a:lnTo>
                    <a:cubicBezTo>
                      <a:pt x="521" y="1423"/>
                      <a:pt x="589" y="1288"/>
                      <a:pt x="676" y="1114"/>
                    </a:cubicBezTo>
                    <a:lnTo>
                      <a:pt x="676" y="1114"/>
                    </a:lnTo>
                    <a:cubicBezTo>
                      <a:pt x="667" y="1119"/>
                      <a:pt x="658" y="1123"/>
                      <a:pt x="649" y="1128"/>
                    </a:cubicBezTo>
                    <a:lnTo>
                      <a:pt x="649" y="1128"/>
                    </a:lnTo>
                    <a:cubicBezTo>
                      <a:pt x="652" y="1120"/>
                      <a:pt x="654" y="1113"/>
                      <a:pt x="656" y="1107"/>
                    </a:cubicBezTo>
                    <a:close/>
                    <a:moveTo>
                      <a:pt x="970" y="94"/>
                    </a:moveTo>
                    <a:lnTo>
                      <a:pt x="970" y="94"/>
                    </a:lnTo>
                    <a:cubicBezTo>
                      <a:pt x="858" y="725"/>
                      <a:pt x="897" y="480"/>
                      <a:pt x="865" y="675"/>
                    </a:cubicBezTo>
                    <a:lnTo>
                      <a:pt x="865" y="675"/>
                    </a:lnTo>
                    <a:cubicBezTo>
                      <a:pt x="859" y="670"/>
                      <a:pt x="855" y="654"/>
                      <a:pt x="877" y="548"/>
                    </a:cubicBezTo>
                    <a:lnTo>
                      <a:pt x="877" y="548"/>
                    </a:lnTo>
                    <a:lnTo>
                      <a:pt x="829" y="788"/>
                    </a:lnTo>
                    <a:lnTo>
                      <a:pt x="829" y="788"/>
                    </a:lnTo>
                    <a:cubicBezTo>
                      <a:pt x="836" y="777"/>
                      <a:pt x="844" y="766"/>
                      <a:pt x="851" y="756"/>
                    </a:cubicBezTo>
                    <a:lnTo>
                      <a:pt x="851" y="756"/>
                    </a:lnTo>
                    <a:cubicBezTo>
                      <a:pt x="850" y="763"/>
                      <a:pt x="849" y="770"/>
                      <a:pt x="847" y="778"/>
                    </a:cubicBezTo>
                    <a:lnTo>
                      <a:pt x="847" y="778"/>
                    </a:lnTo>
                    <a:lnTo>
                      <a:pt x="825" y="806"/>
                    </a:lnTo>
                    <a:lnTo>
                      <a:pt x="825" y="806"/>
                    </a:lnTo>
                    <a:lnTo>
                      <a:pt x="822" y="822"/>
                    </a:lnTo>
                    <a:cubicBezTo>
                      <a:pt x="831" y="813"/>
                      <a:pt x="838" y="806"/>
                      <a:pt x="844" y="801"/>
                    </a:cubicBezTo>
                    <a:lnTo>
                      <a:pt x="844" y="801"/>
                    </a:lnTo>
                    <a:cubicBezTo>
                      <a:pt x="842" y="809"/>
                      <a:pt x="841" y="818"/>
                      <a:pt x="839" y="826"/>
                    </a:cubicBezTo>
                    <a:lnTo>
                      <a:pt x="839" y="826"/>
                    </a:lnTo>
                    <a:cubicBezTo>
                      <a:pt x="832" y="837"/>
                      <a:pt x="823" y="849"/>
                      <a:pt x="814" y="861"/>
                    </a:cubicBezTo>
                    <a:lnTo>
                      <a:pt x="814" y="861"/>
                    </a:lnTo>
                    <a:lnTo>
                      <a:pt x="822" y="822"/>
                    </a:lnTo>
                    <a:lnTo>
                      <a:pt x="822" y="822"/>
                    </a:lnTo>
                    <a:cubicBezTo>
                      <a:pt x="822" y="822"/>
                      <a:pt x="822" y="822"/>
                      <a:pt x="822" y="822"/>
                    </a:cubicBezTo>
                    <a:lnTo>
                      <a:pt x="822" y="822"/>
                    </a:lnTo>
                    <a:cubicBezTo>
                      <a:pt x="814" y="833"/>
                      <a:pt x="806" y="843"/>
                      <a:pt x="799" y="854"/>
                    </a:cubicBezTo>
                    <a:lnTo>
                      <a:pt x="799" y="854"/>
                    </a:lnTo>
                    <a:cubicBezTo>
                      <a:pt x="800" y="847"/>
                      <a:pt x="801" y="840"/>
                      <a:pt x="802" y="834"/>
                    </a:cubicBezTo>
                    <a:lnTo>
                      <a:pt x="802" y="834"/>
                    </a:lnTo>
                    <a:lnTo>
                      <a:pt x="792" y="845"/>
                    </a:lnTo>
                    <a:lnTo>
                      <a:pt x="792" y="845"/>
                    </a:lnTo>
                    <a:cubicBezTo>
                      <a:pt x="793" y="842"/>
                      <a:pt x="794" y="839"/>
                      <a:pt x="795" y="836"/>
                    </a:cubicBezTo>
                    <a:lnTo>
                      <a:pt x="795" y="836"/>
                    </a:lnTo>
                    <a:cubicBezTo>
                      <a:pt x="788" y="847"/>
                      <a:pt x="780" y="857"/>
                      <a:pt x="773" y="868"/>
                    </a:cubicBezTo>
                    <a:lnTo>
                      <a:pt x="773" y="868"/>
                    </a:lnTo>
                    <a:cubicBezTo>
                      <a:pt x="794" y="809"/>
                      <a:pt x="811" y="763"/>
                      <a:pt x="814" y="762"/>
                    </a:cubicBezTo>
                    <a:lnTo>
                      <a:pt x="814" y="762"/>
                    </a:lnTo>
                    <a:cubicBezTo>
                      <a:pt x="837" y="631"/>
                      <a:pt x="862" y="550"/>
                      <a:pt x="931" y="274"/>
                    </a:cubicBezTo>
                    <a:cubicBezTo>
                      <a:pt x="931" y="259"/>
                      <a:pt x="930" y="252"/>
                      <a:pt x="928" y="252"/>
                    </a:cubicBezTo>
                    <a:cubicBezTo>
                      <a:pt x="908" y="252"/>
                      <a:pt x="818" y="675"/>
                      <a:pt x="755" y="906"/>
                    </a:cubicBezTo>
                    <a:lnTo>
                      <a:pt x="755" y="906"/>
                    </a:lnTo>
                    <a:cubicBezTo>
                      <a:pt x="757" y="904"/>
                      <a:pt x="758" y="903"/>
                      <a:pt x="759" y="903"/>
                    </a:cubicBezTo>
                    <a:lnTo>
                      <a:pt x="759" y="903"/>
                    </a:lnTo>
                    <a:cubicBezTo>
                      <a:pt x="759" y="903"/>
                      <a:pt x="759" y="904"/>
                      <a:pt x="759" y="908"/>
                    </a:cubicBezTo>
                    <a:lnTo>
                      <a:pt x="759" y="908"/>
                    </a:lnTo>
                    <a:cubicBezTo>
                      <a:pt x="763" y="895"/>
                      <a:pt x="768" y="883"/>
                      <a:pt x="772" y="871"/>
                    </a:cubicBezTo>
                    <a:lnTo>
                      <a:pt x="772" y="871"/>
                    </a:lnTo>
                    <a:lnTo>
                      <a:pt x="767" y="876"/>
                    </a:lnTo>
                    <a:cubicBezTo>
                      <a:pt x="769" y="874"/>
                      <a:pt x="771" y="871"/>
                      <a:pt x="773" y="868"/>
                    </a:cubicBezTo>
                    <a:lnTo>
                      <a:pt x="773" y="868"/>
                    </a:lnTo>
                    <a:cubicBezTo>
                      <a:pt x="772" y="869"/>
                      <a:pt x="772" y="870"/>
                      <a:pt x="772" y="871"/>
                    </a:cubicBezTo>
                    <a:lnTo>
                      <a:pt x="772" y="871"/>
                    </a:lnTo>
                    <a:lnTo>
                      <a:pt x="792" y="845"/>
                    </a:lnTo>
                    <a:lnTo>
                      <a:pt x="792" y="845"/>
                    </a:lnTo>
                    <a:cubicBezTo>
                      <a:pt x="790" y="855"/>
                      <a:pt x="787" y="864"/>
                      <a:pt x="784" y="875"/>
                    </a:cubicBezTo>
                    <a:lnTo>
                      <a:pt x="784" y="875"/>
                    </a:lnTo>
                    <a:cubicBezTo>
                      <a:pt x="789" y="868"/>
                      <a:pt x="794" y="861"/>
                      <a:pt x="799" y="854"/>
                    </a:cubicBezTo>
                    <a:lnTo>
                      <a:pt x="799" y="854"/>
                    </a:lnTo>
                    <a:cubicBezTo>
                      <a:pt x="799" y="854"/>
                      <a:pt x="799" y="854"/>
                      <a:pt x="799" y="854"/>
                    </a:cubicBezTo>
                    <a:lnTo>
                      <a:pt x="799" y="854"/>
                    </a:lnTo>
                    <a:cubicBezTo>
                      <a:pt x="793" y="862"/>
                      <a:pt x="788" y="869"/>
                      <a:pt x="784" y="876"/>
                    </a:cubicBezTo>
                    <a:lnTo>
                      <a:pt x="784" y="876"/>
                    </a:lnTo>
                    <a:cubicBezTo>
                      <a:pt x="784" y="876"/>
                      <a:pt x="784" y="875"/>
                      <a:pt x="784" y="875"/>
                    </a:cubicBezTo>
                    <a:lnTo>
                      <a:pt x="784" y="875"/>
                    </a:lnTo>
                    <a:cubicBezTo>
                      <a:pt x="780" y="881"/>
                      <a:pt x="775" y="887"/>
                      <a:pt x="771" y="893"/>
                    </a:cubicBezTo>
                    <a:lnTo>
                      <a:pt x="771" y="893"/>
                    </a:lnTo>
                    <a:cubicBezTo>
                      <a:pt x="774" y="889"/>
                      <a:pt x="777" y="885"/>
                      <a:pt x="780" y="881"/>
                    </a:cubicBezTo>
                    <a:lnTo>
                      <a:pt x="780" y="881"/>
                    </a:lnTo>
                    <a:cubicBezTo>
                      <a:pt x="771" y="894"/>
                      <a:pt x="764" y="904"/>
                      <a:pt x="758" y="914"/>
                    </a:cubicBezTo>
                    <a:lnTo>
                      <a:pt x="758" y="914"/>
                    </a:lnTo>
                    <a:cubicBezTo>
                      <a:pt x="758" y="913"/>
                      <a:pt x="758" y="912"/>
                      <a:pt x="758" y="911"/>
                    </a:cubicBezTo>
                    <a:lnTo>
                      <a:pt x="758" y="911"/>
                    </a:lnTo>
                    <a:cubicBezTo>
                      <a:pt x="758" y="912"/>
                      <a:pt x="757" y="912"/>
                      <a:pt x="757" y="913"/>
                    </a:cubicBezTo>
                    <a:lnTo>
                      <a:pt x="757" y="913"/>
                    </a:lnTo>
                    <a:cubicBezTo>
                      <a:pt x="757" y="914"/>
                      <a:pt x="756" y="915"/>
                      <a:pt x="756" y="916"/>
                    </a:cubicBezTo>
                    <a:lnTo>
                      <a:pt x="756" y="916"/>
                    </a:lnTo>
                    <a:cubicBezTo>
                      <a:pt x="754" y="919"/>
                      <a:pt x="752" y="922"/>
                      <a:pt x="750" y="924"/>
                    </a:cubicBezTo>
                    <a:lnTo>
                      <a:pt x="750" y="924"/>
                    </a:lnTo>
                    <a:cubicBezTo>
                      <a:pt x="751" y="923"/>
                      <a:pt x="751" y="922"/>
                      <a:pt x="751" y="921"/>
                    </a:cubicBezTo>
                    <a:lnTo>
                      <a:pt x="751" y="921"/>
                    </a:lnTo>
                    <a:cubicBezTo>
                      <a:pt x="749" y="925"/>
                      <a:pt x="746" y="929"/>
                      <a:pt x="743" y="933"/>
                    </a:cubicBezTo>
                    <a:lnTo>
                      <a:pt x="743" y="933"/>
                    </a:lnTo>
                    <a:cubicBezTo>
                      <a:pt x="744" y="931"/>
                      <a:pt x="745" y="929"/>
                      <a:pt x="745" y="927"/>
                    </a:cubicBezTo>
                    <a:lnTo>
                      <a:pt x="745" y="927"/>
                    </a:lnTo>
                    <a:cubicBezTo>
                      <a:pt x="705" y="980"/>
                      <a:pt x="657" y="1040"/>
                      <a:pt x="608" y="1099"/>
                    </a:cubicBezTo>
                    <a:lnTo>
                      <a:pt x="608" y="1099"/>
                    </a:lnTo>
                    <a:cubicBezTo>
                      <a:pt x="608" y="1097"/>
                      <a:pt x="606" y="1096"/>
                      <a:pt x="603" y="1096"/>
                    </a:cubicBezTo>
                    <a:cubicBezTo>
                      <a:pt x="603" y="1096"/>
                      <a:pt x="603" y="1096"/>
                      <a:pt x="603" y="1096"/>
                    </a:cubicBezTo>
                    <a:lnTo>
                      <a:pt x="603" y="1096"/>
                    </a:lnTo>
                    <a:cubicBezTo>
                      <a:pt x="591" y="1113"/>
                      <a:pt x="580" y="1131"/>
                      <a:pt x="569" y="1147"/>
                    </a:cubicBezTo>
                    <a:lnTo>
                      <a:pt x="569" y="1147"/>
                    </a:lnTo>
                    <a:cubicBezTo>
                      <a:pt x="571" y="1144"/>
                      <a:pt x="573" y="1142"/>
                      <a:pt x="575" y="1139"/>
                    </a:cubicBezTo>
                    <a:lnTo>
                      <a:pt x="575" y="1139"/>
                    </a:lnTo>
                    <a:cubicBezTo>
                      <a:pt x="566" y="1154"/>
                      <a:pt x="557" y="1168"/>
                      <a:pt x="549" y="1182"/>
                    </a:cubicBezTo>
                    <a:lnTo>
                      <a:pt x="549" y="1182"/>
                    </a:lnTo>
                    <a:cubicBezTo>
                      <a:pt x="550" y="1181"/>
                      <a:pt x="551" y="1180"/>
                      <a:pt x="552" y="1180"/>
                    </a:cubicBezTo>
                    <a:lnTo>
                      <a:pt x="552" y="1180"/>
                    </a:lnTo>
                    <a:lnTo>
                      <a:pt x="545" y="1191"/>
                    </a:lnTo>
                    <a:lnTo>
                      <a:pt x="545" y="1191"/>
                    </a:lnTo>
                    <a:cubicBezTo>
                      <a:pt x="544" y="1192"/>
                      <a:pt x="542" y="1194"/>
                      <a:pt x="541" y="1195"/>
                    </a:cubicBezTo>
                    <a:lnTo>
                      <a:pt x="541" y="1195"/>
                    </a:lnTo>
                    <a:cubicBezTo>
                      <a:pt x="539" y="1197"/>
                      <a:pt x="537" y="1200"/>
                      <a:pt x="535" y="1203"/>
                    </a:cubicBezTo>
                    <a:lnTo>
                      <a:pt x="535" y="1203"/>
                    </a:lnTo>
                    <a:cubicBezTo>
                      <a:pt x="537" y="1201"/>
                      <a:pt x="539" y="1199"/>
                      <a:pt x="541" y="1198"/>
                    </a:cubicBezTo>
                    <a:lnTo>
                      <a:pt x="541" y="1198"/>
                    </a:lnTo>
                    <a:lnTo>
                      <a:pt x="463" y="1328"/>
                    </a:lnTo>
                    <a:lnTo>
                      <a:pt x="463" y="1328"/>
                    </a:lnTo>
                    <a:cubicBezTo>
                      <a:pt x="475" y="1305"/>
                      <a:pt x="490" y="1277"/>
                      <a:pt x="509" y="1245"/>
                    </a:cubicBezTo>
                    <a:lnTo>
                      <a:pt x="509" y="1245"/>
                    </a:lnTo>
                    <a:cubicBezTo>
                      <a:pt x="339" y="1511"/>
                      <a:pt x="354" y="1461"/>
                      <a:pt x="165" y="1698"/>
                    </a:cubicBezTo>
                    <a:cubicBezTo>
                      <a:pt x="242" y="1620"/>
                      <a:pt x="357" y="1481"/>
                      <a:pt x="450" y="1357"/>
                    </a:cubicBezTo>
                    <a:lnTo>
                      <a:pt x="450" y="1357"/>
                    </a:lnTo>
                    <a:cubicBezTo>
                      <a:pt x="429" y="1404"/>
                      <a:pt x="428" y="1425"/>
                      <a:pt x="440" y="1425"/>
                    </a:cubicBezTo>
                    <a:cubicBezTo>
                      <a:pt x="466" y="1425"/>
                      <a:pt x="558" y="1314"/>
                      <a:pt x="641" y="1132"/>
                    </a:cubicBezTo>
                    <a:lnTo>
                      <a:pt x="641" y="1132"/>
                    </a:lnTo>
                    <a:cubicBezTo>
                      <a:pt x="625" y="1141"/>
                      <a:pt x="609" y="1149"/>
                      <a:pt x="593" y="1158"/>
                    </a:cubicBezTo>
                    <a:lnTo>
                      <a:pt x="593" y="1158"/>
                    </a:lnTo>
                    <a:cubicBezTo>
                      <a:pt x="596" y="1155"/>
                      <a:pt x="599" y="1153"/>
                      <a:pt x="603" y="1150"/>
                    </a:cubicBezTo>
                    <a:cubicBezTo>
                      <a:pt x="619" y="1137"/>
                      <a:pt x="635" y="1124"/>
                      <a:pt x="651" y="1111"/>
                    </a:cubicBezTo>
                    <a:lnTo>
                      <a:pt x="651" y="1111"/>
                    </a:lnTo>
                    <a:cubicBezTo>
                      <a:pt x="653" y="1106"/>
                      <a:pt x="655" y="1101"/>
                      <a:pt x="658" y="1096"/>
                    </a:cubicBezTo>
                    <a:lnTo>
                      <a:pt x="658" y="1096"/>
                    </a:lnTo>
                    <a:cubicBezTo>
                      <a:pt x="658" y="1099"/>
                      <a:pt x="657" y="1103"/>
                      <a:pt x="656" y="1107"/>
                    </a:cubicBezTo>
                    <a:lnTo>
                      <a:pt x="656" y="1107"/>
                    </a:lnTo>
                    <a:cubicBezTo>
                      <a:pt x="669" y="1096"/>
                      <a:pt x="682" y="1086"/>
                      <a:pt x="695" y="1075"/>
                    </a:cubicBezTo>
                    <a:lnTo>
                      <a:pt x="695" y="1075"/>
                    </a:lnTo>
                    <a:cubicBezTo>
                      <a:pt x="688" y="1088"/>
                      <a:pt x="682" y="1101"/>
                      <a:pt x="676" y="1114"/>
                    </a:cubicBezTo>
                    <a:lnTo>
                      <a:pt x="676" y="1114"/>
                    </a:lnTo>
                    <a:cubicBezTo>
                      <a:pt x="680" y="1112"/>
                      <a:pt x="685" y="1110"/>
                      <a:pt x="689" y="1107"/>
                    </a:cubicBezTo>
                    <a:lnTo>
                      <a:pt x="689" y="1107"/>
                    </a:lnTo>
                    <a:cubicBezTo>
                      <a:pt x="678" y="1152"/>
                      <a:pt x="667" y="1204"/>
                      <a:pt x="658" y="1260"/>
                    </a:cubicBezTo>
                    <a:lnTo>
                      <a:pt x="712" y="1096"/>
                    </a:lnTo>
                    <a:lnTo>
                      <a:pt x="712" y="1096"/>
                    </a:lnTo>
                    <a:cubicBezTo>
                      <a:pt x="705" y="1099"/>
                      <a:pt x="698" y="1103"/>
                      <a:pt x="691" y="1107"/>
                    </a:cubicBezTo>
                    <a:lnTo>
                      <a:pt x="691" y="1107"/>
                    </a:lnTo>
                    <a:cubicBezTo>
                      <a:pt x="690" y="1109"/>
                      <a:pt x="689" y="1110"/>
                      <a:pt x="689" y="1110"/>
                    </a:cubicBezTo>
                    <a:cubicBezTo>
                      <a:pt x="689" y="1110"/>
                      <a:pt x="690" y="1109"/>
                      <a:pt x="690" y="1107"/>
                    </a:cubicBezTo>
                    <a:lnTo>
                      <a:pt x="690" y="1107"/>
                    </a:lnTo>
                    <a:cubicBezTo>
                      <a:pt x="690" y="1107"/>
                      <a:pt x="689" y="1107"/>
                      <a:pt x="689" y="1107"/>
                    </a:cubicBezTo>
                    <a:lnTo>
                      <a:pt x="689" y="1107"/>
                    </a:lnTo>
                    <a:cubicBezTo>
                      <a:pt x="692" y="1095"/>
                      <a:pt x="695" y="1084"/>
                      <a:pt x="698" y="1073"/>
                    </a:cubicBezTo>
                    <a:lnTo>
                      <a:pt x="698" y="1073"/>
                    </a:lnTo>
                    <a:cubicBezTo>
                      <a:pt x="697" y="1074"/>
                      <a:pt x="696" y="1075"/>
                      <a:pt x="695" y="1075"/>
                    </a:cubicBezTo>
                    <a:lnTo>
                      <a:pt x="695" y="1075"/>
                    </a:lnTo>
                    <a:cubicBezTo>
                      <a:pt x="697" y="1072"/>
                      <a:pt x="698" y="1069"/>
                      <a:pt x="700" y="1066"/>
                    </a:cubicBezTo>
                    <a:lnTo>
                      <a:pt x="700" y="1066"/>
                    </a:lnTo>
                    <a:cubicBezTo>
                      <a:pt x="699" y="1068"/>
                      <a:pt x="699" y="1071"/>
                      <a:pt x="698" y="1073"/>
                    </a:cubicBezTo>
                    <a:lnTo>
                      <a:pt x="698" y="1073"/>
                    </a:lnTo>
                    <a:cubicBezTo>
                      <a:pt x="700" y="1072"/>
                      <a:pt x="701" y="1070"/>
                      <a:pt x="703" y="1069"/>
                    </a:cubicBezTo>
                    <a:lnTo>
                      <a:pt x="703" y="1069"/>
                    </a:lnTo>
                    <a:cubicBezTo>
                      <a:pt x="696" y="1089"/>
                      <a:pt x="692" y="1101"/>
                      <a:pt x="690" y="1107"/>
                    </a:cubicBezTo>
                    <a:lnTo>
                      <a:pt x="690" y="1107"/>
                    </a:lnTo>
                    <a:cubicBezTo>
                      <a:pt x="690" y="1107"/>
                      <a:pt x="690" y="1107"/>
                      <a:pt x="691" y="1107"/>
                    </a:cubicBezTo>
                    <a:lnTo>
                      <a:pt x="691" y="1107"/>
                    </a:lnTo>
                    <a:cubicBezTo>
                      <a:pt x="692" y="1101"/>
                      <a:pt x="697" y="1087"/>
                      <a:pt x="704" y="1068"/>
                    </a:cubicBezTo>
                    <a:lnTo>
                      <a:pt x="704" y="1068"/>
                    </a:lnTo>
                    <a:cubicBezTo>
                      <a:pt x="703" y="1069"/>
                      <a:pt x="703" y="1069"/>
                      <a:pt x="703" y="1069"/>
                    </a:cubicBezTo>
                    <a:lnTo>
                      <a:pt x="703" y="1069"/>
                    </a:lnTo>
                    <a:cubicBezTo>
                      <a:pt x="705" y="1062"/>
                      <a:pt x="708" y="1054"/>
                      <a:pt x="711" y="1044"/>
                    </a:cubicBezTo>
                    <a:lnTo>
                      <a:pt x="711" y="1044"/>
                    </a:lnTo>
                    <a:cubicBezTo>
                      <a:pt x="711" y="1045"/>
                      <a:pt x="711" y="1045"/>
                      <a:pt x="710" y="1045"/>
                    </a:cubicBezTo>
                    <a:lnTo>
                      <a:pt x="710" y="1045"/>
                    </a:lnTo>
                    <a:cubicBezTo>
                      <a:pt x="711" y="1044"/>
                      <a:pt x="712" y="1042"/>
                      <a:pt x="712" y="1041"/>
                    </a:cubicBezTo>
                    <a:lnTo>
                      <a:pt x="712" y="1041"/>
                    </a:lnTo>
                    <a:cubicBezTo>
                      <a:pt x="712" y="1042"/>
                      <a:pt x="712" y="1043"/>
                      <a:pt x="711" y="1044"/>
                    </a:cubicBezTo>
                    <a:lnTo>
                      <a:pt x="711" y="1044"/>
                    </a:lnTo>
                    <a:cubicBezTo>
                      <a:pt x="711" y="1044"/>
                      <a:pt x="712" y="1044"/>
                      <a:pt x="712" y="1044"/>
                    </a:cubicBezTo>
                    <a:lnTo>
                      <a:pt x="712" y="1044"/>
                    </a:lnTo>
                    <a:cubicBezTo>
                      <a:pt x="709" y="1053"/>
                      <a:pt x="706" y="1061"/>
                      <a:pt x="704" y="1068"/>
                    </a:cubicBezTo>
                    <a:lnTo>
                      <a:pt x="704" y="1068"/>
                    </a:lnTo>
                    <a:cubicBezTo>
                      <a:pt x="712" y="1062"/>
                      <a:pt x="720" y="1055"/>
                      <a:pt x="728" y="1048"/>
                    </a:cubicBezTo>
                    <a:lnTo>
                      <a:pt x="728" y="1048"/>
                    </a:lnTo>
                    <a:lnTo>
                      <a:pt x="712" y="1096"/>
                    </a:lnTo>
                    <a:cubicBezTo>
                      <a:pt x="733" y="1084"/>
                      <a:pt x="752" y="1073"/>
                      <a:pt x="771" y="1063"/>
                    </a:cubicBezTo>
                    <a:lnTo>
                      <a:pt x="771" y="1063"/>
                    </a:lnTo>
                    <a:cubicBezTo>
                      <a:pt x="770" y="1073"/>
                      <a:pt x="768" y="1084"/>
                      <a:pt x="767" y="1096"/>
                    </a:cubicBezTo>
                    <a:lnTo>
                      <a:pt x="774" y="1061"/>
                    </a:lnTo>
                    <a:lnTo>
                      <a:pt x="774" y="1061"/>
                    </a:lnTo>
                    <a:cubicBezTo>
                      <a:pt x="773" y="1062"/>
                      <a:pt x="772" y="1062"/>
                      <a:pt x="771" y="1063"/>
                    </a:cubicBezTo>
                    <a:lnTo>
                      <a:pt x="771" y="1063"/>
                    </a:lnTo>
                    <a:cubicBezTo>
                      <a:pt x="774" y="1043"/>
                      <a:pt x="776" y="1025"/>
                      <a:pt x="778" y="1008"/>
                    </a:cubicBezTo>
                    <a:lnTo>
                      <a:pt x="778" y="1008"/>
                    </a:lnTo>
                    <a:cubicBezTo>
                      <a:pt x="763" y="1020"/>
                      <a:pt x="746" y="1034"/>
                      <a:pt x="728" y="1048"/>
                    </a:cubicBezTo>
                    <a:lnTo>
                      <a:pt x="728" y="1048"/>
                    </a:lnTo>
                    <a:lnTo>
                      <a:pt x="735" y="1027"/>
                    </a:lnTo>
                    <a:lnTo>
                      <a:pt x="735" y="1027"/>
                    </a:lnTo>
                    <a:cubicBezTo>
                      <a:pt x="727" y="1033"/>
                      <a:pt x="719" y="1039"/>
                      <a:pt x="712" y="1044"/>
                    </a:cubicBezTo>
                    <a:lnTo>
                      <a:pt x="712" y="1044"/>
                    </a:lnTo>
                    <a:cubicBezTo>
                      <a:pt x="712" y="1042"/>
                      <a:pt x="713" y="1041"/>
                      <a:pt x="714" y="1039"/>
                    </a:cubicBezTo>
                    <a:lnTo>
                      <a:pt x="714" y="1039"/>
                    </a:lnTo>
                    <a:cubicBezTo>
                      <a:pt x="722" y="1031"/>
                      <a:pt x="731" y="1022"/>
                      <a:pt x="740" y="1013"/>
                    </a:cubicBezTo>
                    <a:lnTo>
                      <a:pt x="740" y="1013"/>
                    </a:lnTo>
                    <a:lnTo>
                      <a:pt x="735" y="1027"/>
                    </a:lnTo>
                    <a:lnTo>
                      <a:pt x="735" y="1027"/>
                    </a:lnTo>
                    <a:cubicBezTo>
                      <a:pt x="749" y="1017"/>
                      <a:pt x="764" y="1005"/>
                      <a:pt x="780" y="993"/>
                    </a:cubicBezTo>
                    <a:lnTo>
                      <a:pt x="780" y="993"/>
                    </a:lnTo>
                    <a:cubicBezTo>
                      <a:pt x="779" y="998"/>
                      <a:pt x="779" y="1003"/>
                      <a:pt x="778" y="1008"/>
                    </a:cubicBezTo>
                    <a:lnTo>
                      <a:pt x="778" y="1008"/>
                    </a:lnTo>
                    <a:cubicBezTo>
                      <a:pt x="781" y="1005"/>
                      <a:pt x="783" y="1003"/>
                      <a:pt x="786" y="1001"/>
                    </a:cubicBezTo>
                    <a:lnTo>
                      <a:pt x="786" y="1001"/>
                    </a:lnTo>
                    <a:lnTo>
                      <a:pt x="774" y="1061"/>
                    </a:lnTo>
                    <a:lnTo>
                      <a:pt x="774" y="1061"/>
                    </a:lnTo>
                    <a:cubicBezTo>
                      <a:pt x="1665" y="562"/>
                      <a:pt x="936" y="872"/>
                      <a:pt x="1150" y="657"/>
                    </a:cubicBezTo>
                    <a:lnTo>
                      <a:pt x="1150" y="657"/>
                    </a:lnTo>
                    <a:cubicBezTo>
                      <a:pt x="1096" y="712"/>
                      <a:pt x="986" y="822"/>
                      <a:pt x="822" y="931"/>
                    </a:cubicBezTo>
                    <a:cubicBezTo>
                      <a:pt x="822" y="931"/>
                      <a:pt x="836" y="915"/>
                      <a:pt x="857" y="890"/>
                    </a:cubicBezTo>
                    <a:lnTo>
                      <a:pt x="857" y="890"/>
                    </a:lnTo>
                    <a:cubicBezTo>
                      <a:pt x="846" y="897"/>
                      <a:pt x="836" y="905"/>
                      <a:pt x="827" y="911"/>
                    </a:cubicBezTo>
                    <a:lnTo>
                      <a:pt x="827" y="911"/>
                    </a:lnTo>
                    <a:cubicBezTo>
                      <a:pt x="837" y="870"/>
                      <a:pt x="845" y="836"/>
                      <a:pt x="852" y="808"/>
                    </a:cubicBezTo>
                    <a:lnTo>
                      <a:pt x="852" y="808"/>
                    </a:lnTo>
                    <a:cubicBezTo>
                      <a:pt x="859" y="795"/>
                      <a:pt x="868" y="782"/>
                      <a:pt x="877" y="767"/>
                    </a:cubicBezTo>
                    <a:lnTo>
                      <a:pt x="922" y="722"/>
                    </a:lnTo>
                    <a:lnTo>
                      <a:pt x="922" y="722"/>
                    </a:lnTo>
                    <a:cubicBezTo>
                      <a:pt x="919" y="726"/>
                      <a:pt x="917" y="729"/>
                      <a:pt x="916" y="732"/>
                    </a:cubicBezTo>
                    <a:lnTo>
                      <a:pt x="916" y="732"/>
                    </a:lnTo>
                    <a:cubicBezTo>
                      <a:pt x="925" y="723"/>
                      <a:pt x="936" y="715"/>
                      <a:pt x="946" y="709"/>
                    </a:cubicBezTo>
                    <a:lnTo>
                      <a:pt x="946" y="709"/>
                    </a:lnTo>
                    <a:cubicBezTo>
                      <a:pt x="926" y="729"/>
                      <a:pt x="916" y="737"/>
                      <a:pt x="914" y="737"/>
                    </a:cubicBezTo>
                    <a:cubicBezTo>
                      <a:pt x="913" y="737"/>
                      <a:pt x="913" y="735"/>
                      <a:pt x="916" y="732"/>
                    </a:cubicBezTo>
                    <a:lnTo>
                      <a:pt x="916" y="732"/>
                    </a:lnTo>
                    <a:cubicBezTo>
                      <a:pt x="894" y="749"/>
                      <a:pt x="877" y="767"/>
                      <a:pt x="877" y="767"/>
                    </a:cubicBezTo>
                    <a:lnTo>
                      <a:pt x="986" y="712"/>
                    </a:lnTo>
                    <a:lnTo>
                      <a:pt x="986" y="712"/>
                    </a:lnTo>
                    <a:cubicBezTo>
                      <a:pt x="960" y="739"/>
                      <a:pt x="972" y="740"/>
                      <a:pt x="972" y="752"/>
                    </a:cubicBezTo>
                    <a:lnTo>
                      <a:pt x="972" y="752"/>
                    </a:lnTo>
                    <a:cubicBezTo>
                      <a:pt x="1009" y="707"/>
                      <a:pt x="1036" y="671"/>
                      <a:pt x="1032" y="671"/>
                    </a:cubicBezTo>
                    <a:lnTo>
                      <a:pt x="1032" y="671"/>
                    </a:lnTo>
                    <a:cubicBezTo>
                      <a:pt x="1029" y="671"/>
                      <a:pt x="1015" y="683"/>
                      <a:pt x="986" y="712"/>
                    </a:cubicBezTo>
                    <a:cubicBezTo>
                      <a:pt x="986" y="701"/>
                      <a:pt x="982" y="697"/>
                      <a:pt x="975" y="697"/>
                    </a:cubicBezTo>
                    <a:cubicBezTo>
                      <a:pt x="967" y="697"/>
                      <a:pt x="957" y="702"/>
                      <a:pt x="946" y="709"/>
                    </a:cubicBezTo>
                    <a:lnTo>
                      <a:pt x="946" y="709"/>
                    </a:lnTo>
                    <a:cubicBezTo>
                      <a:pt x="974" y="681"/>
                      <a:pt x="1022" y="629"/>
                      <a:pt x="1096" y="548"/>
                    </a:cubicBezTo>
                    <a:lnTo>
                      <a:pt x="1096" y="548"/>
                    </a:lnTo>
                    <a:lnTo>
                      <a:pt x="922" y="722"/>
                    </a:lnTo>
                    <a:lnTo>
                      <a:pt x="922" y="722"/>
                    </a:lnTo>
                    <a:cubicBezTo>
                      <a:pt x="978" y="639"/>
                      <a:pt x="1294" y="256"/>
                      <a:pt x="1280" y="256"/>
                    </a:cubicBezTo>
                    <a:lnTo>
                      <a:pt x="1280" y="256"/>
                    </a:lnTo>
                    <a:cubicBezTo>
                      <a:pt x="1279" y="256"/>
                      <a:pt x="1272" y="262"/>
                      <a:pt x="1260" y="274"/>
                    </a:cubicBezTo>
                    <a:lnTo>
                      <a:pt x="862" y="760"/>
                    </a:lnTo>
                    <a:lnTo>
                      <a:pt x="862" y="760"/>
                    </a:lnTo>
                    <a:cubicBezTo>
                      <a:pt x="864" y="749"/>
                      <a:pt x="866" y="740"/>
                      <a:pt x="868" y="732"/>
                    </a:cubicBezTo>
                    <a:lnTo>
                      <a:pt x="868" y="732"/>
                    </a:lnTo>
                    <a:cubicBezTo>
                      <a:pt x="1098" y="399"/>
                      <a:pt x="1162" y="305"/>
                      <a:pt x="1157" y="305"/>
                    </a:cubicBezTo>
                    <a:lnTo>
                      <a:pt x="1157" y="305"/>
                    </a:lnTo>
                    <a:cubicBezTo>
                      <a:pt x="1149" y="305"/>
                      <a:pt x="1022" y="470"/>
                      <a:pt x="1001" y="470"/>
                    </a:cubicBezTo>
                    <a:cubicBezTo>
                      <a:pt x="1000" y="470"/>
                      <a:pt x="999" y="469"/>
                      <a:pt x="999" y="468"/>
                    </a:cubicBezTo>
                    <a:lnTo>
                      <a:pt x="999" y="468"/>
                    </a:lnTo>
                    <a:lnTo>
                      <a:pt x="931" y="603"/>
                    </a:lnTo>
                    <a:cubicBezTo>
                      <a:pt x="1051" y="153"/>
                      <a:pt x="1007" y="97"/>
                      <a:pt x="970" y="94"/>
                    </a:cubicBezTo>
                    <a:close/>
                    <a:moveTo>
                      <a:pt x="495" y="1235"/>
                    </a:moveTo>
                    <a:cubicBezTo>
                      <a:pt x="403" y="1306"/>
                      <a:pt x="351" y="1326"/>
                      <a:pt x="219" y="1424"/>
                    </a:cubicBezTo>
                    <a:cubicBezTo>
                      <a:pt x="65" y="1593"/>
                      <a:pt x="22" y="1646"/>
                      <a:pt x="32" y="1646"/>
                    </a:cubicBezTo>
                    <a:cubicBezTo>
                      <a:pt x="48" y="1646"/>
                      <a:pt x="222" y="1487"/>
                      <a:pt x="248" y="1487"/>
                    </a:cubicBezTo>
                    <a:cubicBezTo>
                      <a:pt x="265" y="1487"/>
                      <a:pt x="215" y="1560"/>
                      <a:pt x="0" y="1808"/>
                    </a:cubicBezTo>
                    <a:lnTo>
                      <a:pt x="0" y="1808"/>
                    </a:lnTo>
                    <a:cubicBezTo>
                      <a:pt x="39" y="1769"/>
                      <a:pt x="85" y="1722"/>
                      <a:pt x="110" y="1698"/>
                    </a:cubicBezTo>
                    <a:cubicBezTo>
                      <a:pt x="219" y="1588"/>
                      <a:pt x="219" y="1534"/>
                      <a:pt x="329" y="1424"/>
                    </a:cubicBezTo>
                    <a:cubicBezTo>
                      <a:pt x="351" y="1402"/>
                      <a:pt x="417" y="1327"/>
                      <a:pt x="495" y="123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9" name="Google Shape;4909;p32"/>
              <p:cNvSpPr/>
              <p:nvPr/>
            </p:nvSpPr>
            <p:spPr>
              <a:xfrm>
                <a:off x="7467698" y="2902010"/>
                <a:ext cx="2036" cy="10220"/>
              </a:xfrm>
              <a:custGeom>
                <a:avLst/>
                <a:gdLst/>
                <a:ahLst/>
                <a:cxnLst/>
                <a:rect l="l" t="t" r="r" b="b"/>
                <a:pathLst>
                  <a:path w="165" h="835" extrusionOk="0">
                    <a:moveTo>
                      <a:pt x="165" y="0"/>
                    </a:moveTo>
                    <a:cubicBezTo>
                      <a:pt x="152" y="26"/>
                      <a:pt x="145" y="34"/>
                      <a:pt x="142" y="34"/>
                    </a:cubicBezTo>
                    <a:cubicBezTo>
                      <a:pt x="137" y="34"/>
                      <a:pt x="138" y="20"/>
                      <a:pt x="137" y="20"/>
                    </a:cubicBezTo>
                    <a:lnTo>
                      <a:pt x="137" y="20"/>
                    </a:lnTo>
                    <a:cubicBezTo>
                      <a:pt x="137" y="20"/>
                      <a:pt x="134" y="45"/>
                      <a:pt x="110" y="165"/>
                    </a:cubicBezTo>
                    <a:cubicBezTo>
                      <a:pt x="110" y="212"/>
                      <a:pt x="70" y="340"/>
                      <a:pt x="93" y="340"/>
                    </a:cubicBezTo>
                    <a:cubicBezTo>
                      <a:pt x="96" y="340"/>
                      <a:pt x="99" y="339"/>
                      <a:pt x="102" y="336"/>
                    </a:cubicBezTo>
                    <a:lnTo>
                      <a:pt x="102" y="336"/>
                    </a:lnTo>
                    <a:cubicBezTo>
                      <a:pt x="93" y="389"/>
                      <a:pt x="83" y="443"/>
                      <a:pt x="73" y="495"/>
                    </a:cubicBezTo>
                    <a:lnTo>
                      <a:pt x="73" y="495"/>
                    </a:lnTo>
                    <a:lnTo>
                      <a:pt x="110" y="329"/>
                    </a:lnTo>
                    <a:lnTo>
                      <a:pt x="110" y="329"/>
                    </a:lnTo>
                    <a:cubicBezTo>
                      <a:pt x="107" y="332"/>
                      <a:pt x="105" y="334"/>
                      <a:pt x="102" y="336"/>
                    </a:cubicBezTo>
                    <a:lnTo>
                      <a:pt x="102" y="336"/>
                    </a:lnTo>
                    <a:cubicBezTo>
                      <a:pt x="125" y="210"/>
                      <a:pt x="148" y="86"/>
                      <a:pt x="165" y="0"/>
                    </a:cubicBezTo>
                    <a:close/>
                    <a:moveTo>
                      <a:pt x="73" y="495"/>
                    </a:moveTo>
                    <a:lnTo>
                      <a:pt x="1" y="822"/>
                    </a:lnTo>
                    <a:cubicBezTo>
                      <a:pt x="1" y="830"/>
                      <a:pt x="1" y="834"/>
                      <a:pt x="2" y="834"/>
                    </a:cubicBezTo>
                    <a:cubicBezTo>
                      <a:pt x="10" y="834"/>
                      <a:pt x="39" y="679"/>
                      <a:pt x="73" y="495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0" name="Google Shape;4910;p32"/>
              <p:cNvSpPr/>
              <p:nvPr/>
            </p:nvSpPr>
            <p:spPr>
              <a:xfrm>
                <a:off x="7468227" y="2894914"/>
                <a:ext cx="2184" cy="19927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628" extrusionOk="0">
                    <a:moveTo>
                      <a:pt x="122" y="422"/>
                    </a:moveTo>
                    <a:cubicBezTo>
                      <a:pt x="122" y="422"/>
                      <a:pt x="122" y="422"/>
                      <a:pt x="122" y="422"/>
                    </a:cubicBezTo>
                    <a:cubicBezTo>
                      <a:pt x="122" y="422"/>
                      <a:pt x="122" y="422"/>
                      <a:pt x="122" y="422"/>
                    </a:cubicBezTo>
                    <a:close/>
                    <a:moveTo>
                      <a:pt x="122" y="532"/>
                    </a:moveTo>
                    <a:cubicBezTo>
                      <a:pt x="105" y="635"/>
                      <a:pt x="98" y="652"/>
                      <a:pt x="94" y="652"/>
                    </a:cubicBezTo>
                    <a:cubicBezTo>
                      <a:pt x="92" y="652"/>
                      <a:pt x="91" y="647"/>
                      <a:pt x="89" y="647"/>
                    </a:cubicBezTo>
                    <a:cubicBezTo>
                      <a:pt x="82" y="647"/>
                      <a:pt x="71" y="697"/>
                      <a:pt x="12" y="1134"/>
                    </a:cubicBezTo>
                    <a:cubicBezTo>
                      <a:pt x="12" y="1137"/>
                      <a:pt x="13" y="1139"/>
                      <a:pt x="13" y="1139"/>
                    </a:cubicBezTo>
                    <a:cubicBezTo>
                      <a:pt x="18" y="1139"/>
                      <a:pt x="52" y="878"/>
                      <a:pt x="63" y="878"/>
                    </a:cubicBezTo>
                    <a:cubicBezTo>
                      <a:pt x="66" y="878"/>
                      <a:pt x="67" y="889"/>
                      <a:pt x="67" y="915"/>
                    </a:cubicBezTo>
                    <a:lnTo>
                      <a:pt x="12" y="1189"/>
                    </a:lnTo>
                    <a:lnTo>
                      <a:pt x="46" y="1123"/>
                    </a:lnTo>
                    <a:lnTo>
                      <a:pt x="46" y="1123"/>
                    </a:lnTo>
                    <a:cubicBezTo>
                      <a:pt x="21" y="1321"/>
                      <a:pt x="1" y="1506"/>
                      <a:pt x="1" y="1506"/>
                    </a:cubicBezTo>
                    <a:cubicBezTo>
                      <a:pt x="1" y="1506"/>
                      <a:pt x="5" y="1477"/>
                      <a:pt x="12" y="1408"/>
                    </a:cubicBezTo>
                    <a:lnTo>
                      <a:pt x="61" y="1091"/>
                    </a:lnTo>
                    <a:lnTo>
                      <a:pt x="46" y="1123"/>
                    </a:lnTo>
                    <a:lnTo>
                      <a:pt x="46" y="1123"/>
                    </a:lnTo>
                    <a:cubicBezTo>
                      <a:pt x="58" y="1024"/>
                      <a:pt x="70" y="922"/>
                      <a:pt x="82" y="838"/>
                    </a:cubicBezTo>
                    <a:lnTo>
                      <a:pt x="82" y="838"/>
                    </a:lnTo>
                    <a:cubicBezTo>
                      <a:pt x="73" y="918"/>
                      <a:pt x="67" y="986"/>
                      <a:pt x="67" y="1025"/>
                    </a:cubicBezTo>
                    <a:lnTo>
                      <a:pt x="103" y="705"/>
                    </a:lnTo>
                    <a:lnTo>
                      <a:pt x="103" y="705"/>
                    </a:lnTo>
                    <a:cubicBezTo>
                      <a:pt x="109" y="670"/>
                      <a:pt x="114" y="649"/>
                      <a:pt x="118" y="649"/>
                    </a:cubicBezTo>
                    <a:cubicBezTo>
                      <a:pt x="120" y="649"/>
                      <a:pt x="122" y="664"/>
                      <a:pt x="122" y="696"/>
                    </a:cubicBezTo>
                    <a:cubicBezTo>
                      <a:pt x="122" y="644"/>
                      <a:pt x="122" y="589"/>
                      <a:pt x="122" y="538"/>
                    </a:cubicBezTo>
                    <a:lnTo>
                      <a:pt x="122" y="538"/>
                    </a:lnTo>
                    <a:cubicBezTo>
                      <a:pt x="121" y="545"/>
                      <a:pt x="120" y="553"/>
                      <a:pt x="119" y="560"/>
                    </a:cubicBezTo>
                    <a:lnTo>
                      <a:pt x="119" y="560"/>
                    </a:lnTo>
                    <a:lnTo>
                      <a:pt x="122" y="532"/>
                    </a:lnTo>
                    <a:close/>
                    <a:moveTo>
                      <a:pt x="173" y="1"/>
                    </a:moveTo>
                    <a:cubicBezTo>
                      <a:pt x="168" y="1"/>
                      <a:pt x="157" y="183"/>
                      <a:pt x="147" y="380"/>
                    </a:cubicBezTo>
                    <a:lnTo>
                      <a:pt x="147" y="380"/>
                    </a:lnTo>
                    <a:cubicBezTo>
                      <a:pt x="141" y="417"/>
                      <a:pt x="134" y="459"/>
                      <a:pt x="127" y="503"/>
                    </a:cubicBezTo>
                    <a:lnTo>
                      <a:pt x="127" y="503"/>
                    </a:lnTo>
                    <a:cubicBezTo>
                      <a:pt x="122" y="495"/>
                      <a:pt x="122" y="447"/>
                      <a:pt x="122" y="422"/>
                    </a:cubicBezTo>
                    <a:cubicBezTo>
                      <a:pt x="122" y="454"/>
                      <a:pt x="122" y="494"/>
                      <a:pt x="122" y="538"/>
                    </a:cubicBezTo>
                    <a:lnTo>
                      <a:pt x="122" y="538"/>
                    </a:lnTo>
                    <a:cubicBezTo>
                      <a:pt x="124" y="527"/>
                      <a:pt x="125" y="515"/>
                      <a:pt x="127" y="503"/>
                    </a:cubicBezTo>
                    <a:lnTo>
                      <a:pt x="127" y="503"/>
                    </a:lnTo>
                    <a:cubicBezTo>
                      <a:pt x="128" y="504"/>
                      <a:pt x="128" y="504"/>
                      <a:pt x="129" y="504"/>
                    </a:cubicBezTo>
                    <a:cubicBezTo>
                      <a:pt x="132" y="504"/>
                      <a:pt x="136" y="494"/>
                      <a:pt x="142" y="466"/>
                    </a:cubicBezTo>
                    <a:lnTo>
                      <a:pt x="142" y="466"/>
                    </a:lnTo>
                    <a:cubicBezTo>
                      <a:pt x="135" y="617"/>
                      <a:pt x="128" y="762"/>
                      <a:pt x="124" y="827"/>
                    </a:cubicBezTo>
                    <a:lnTo>
                      <a:pt x="124" y="827"/>
                    </a:lnTo>
                    <a:cubicBezTo>
                      <a:pt x="123" y="834"/>
                      <a:pt x="123" y="841"/>
                      <a:pt x="122" y="848"/>
                    </a:cubicBezTo>
                    <a:lnTo>
                      <a:pt x="122" y="848"/>
                    </a:lnTo>
                    <a:cubicBezTo>
                      <a:pt x="122" y="807"/>
                      <a:pt x="122" y="753"/>
                      <a:pt x="122" y="696"/>
                    </a:cubicBezTo>
                    <a:lnTo>
                      <a:pt x="61" y="1091"/>
                    </a:lnTo>
                    <a:lnTo>
                      <a:pt x="67" y="1079"/>
                    </a:lnTo>
                    <a:lnTo>
                      <a:pt x="12" y="1408"/>
                    </a:lnTo>
                    <a:cubicBezTo>
                      <a:pt x="12" y="1413"/>
                      <a:pt x="13" y="1416"/>
                      <a:pt x="14" y="1416"/>
                    </a:cubicBezTo>
                    <a:cubicBezTo>
                      <a:pt x="18" y="1416"/>
                      <a:pt x="31" y="1373"/>
                      <a:pt x="42" y="1373"/>
                    </a:cubicBezTo>
                    <a:cubicBezTo>
                      <a:pt x="55" y="1373"/>
                      <a:pt x="67" y="1422"/>
                      <a:pt x="67" y="1627"/>
                    </a:cubicBezTo>
                    <a:cubicBezTo>
                      <a:pt x="67" y="1627"/>
                      <a:pt x="67" y="1468"/>
                      <a:pt x="67" y="1408"/>
                    </a:cubicBezTo>
                    <a:cubicBezTo>
                      <a:pt x="67" y="1408"/>
                      <a:pt x="67" y="1122"/>
                      <a:pt x="112" y="950"/>
                    </a:cubicBezTo>
                    <a:lnTo>
                      <a:pt x="112" y="950"/>
                    </a:lnTo>
                    <a:cubicBezTo>
                      <a:pt x="92" y="1155"/>
                      <a:pt x="67" y="1443"/>
                      <a:pt x="67" y="1572"/>
                    </a:cubicBezTo>
                    <a:cubicBezTo>
                      <a:pt x="103" y="1288"/>
                      <a:pt x="115" y="1004"/>
                      <a:pt x="120" y="1004"/>
                    </a:cubicBezTo>
                    <a:cubicBezTo>
                      <a:pt x="122" y="1004"/>
                      <a:pt x="122" y="1087"/>
                      <a:pt x="122" y="1298"/>
                    </a:cubicBezTo>
                    <a:cubicBezTo>
                      <a:pt x="122" y="1253"/>
                      <a:pt x="123" y="1208"/>
                      <a:pt x="124" y="1163"/>
                    </a:cubicBezTo>
                    <a:lnTo>
                      <a:pt x="124" y="1163"/>
                    </a:lnTo>
                    <a:cubicBezTo>
                      <a:pt x="126" y="1217"/>
                      <a:pt x="133" y="1274"/>
                      <a:pt x="150" y="1274"/>
                    </a:cubicBezTo>
                    <a:cubicBezTo>
                      <a:pt x="157" y="1274"/>
                      <a:pt x="166" y="1265"/>
                      <a:pt x="177" y="1244"/>
                    </a:cubicBezTo>
                    <a:cubicBezTo>
                      <a:pt x="177" y="994"/>
                      <a:pt x="177" y="675"/>
                      <a:pt x="177" y="422"/>
                    </a:cubicBezTo>
                    <a:cubicBezTo>
                      <a:pt x="177" y="603"/>
                      <a:pt x="153" y="736"/>
                      <a:pt x="137" y="868"/>
                    </a:cubicBezTo>
                    <a:lnTo>
                      <a:pt x="137" y="868"/>
                    </a:lnTo>
                    <a:cubicBezTo>
                      <a:pt x="153" y="613"/>
                      <a:pt x="177" y="422"/>
                      <a:pt x="177" y="422"/>
                    </a:cubicBezTo>
                    <a:lnTo>
                      <a:pt x="177" y="422"/>
                    </a:lnTo>
                    <a:cubicBezTo>
                      <a:pt x="177" y="286"/>
                      <a:pt x="177" y="170"/>
                      <a:pt x="177" y="93"/>
                    </a:cubicBezTo>
                    <a:cubicBezTo>
                      <a:pt x="177" y="28"/>
                      <a:pt x="175" y="1"/>
                      <a:pt x="173" y="1"/>
                    </a:cubicBez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1" name="Google Shape;4911;p32"/>
              <p:cNvSpPr/>
              <p:nvPr/>
            </p:nvSpPr>
            <p:spPr>
              <a:xfrm>
                <a:off x="7469715" y="2898026"/>
                <a:ext cx="691" cy="2032"/>
              </a:xfrm>
              <a:custGeom>
                <a:avLst/>
                <a:gdLst/>
                <a:ahLst/>
                <a:cxnLst/>
                <a:rect l="l" t="t" r="r" b="b"/>
                <a:pathLst>
                  <a:path w="56" h="166" extrusionOk="0">
                    <a:moveTo>
                      <a:pt x="56" y="1"/>
                    </a:moveTo>
                    <a:cubicBezTo>
                      <a:pt x="56" y="1"/>
                      <a:pt x="56" y="56"/>
                      <a:pt x="1" y="165"/>
                    </a:cubicBezTo>
                    <a:lnTo>
                      <a:pt x="56" y="110"/>
                    </a:ln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7DA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12" name="Google Shape;4912;p32"/>
            <p:cNvSpPr txBox="1"/>
            <p:nvPr/>
          </p:nvSpPr>
          <p:spPr>
            <a:xfrm>
              <a:off x="6086825" y="3422625"/>
              <a:ext cx="23856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White blood cells help to protect the body against infection.</a:t>
              </a:r>
              <a:endParaRPr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0AEC63EE-3AFC-ED70-CD83-FCF68FAE09BE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E4577CF-E239-F067-CD24-36CCC5613E6A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5C2EB0-7471-DB35-247A-8A5AF609A9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32FC60-06E7-8E7F-3EDC-6B26EFB487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7" name="Google Shape;4917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Phagocytes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18" name="Google Shape;4918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26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700"/>
              <a:buChar char="●"/>
            </a:pPr>
            <a:r>
              <a:rPr lang="en" sz="1700">
                <a:solidFill>
                  <a:srgbClr val="B7B7B7"/>
                </a:solidFill>
              </a:rPr>
              <a:t>Phagocytes engulf pathogens.</a:t>
            </a:r>
            <a:endParaRPr sz="1700">
              <a:solidFill>
                <a:srgbClr val="B7B7B7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300"/>
              <a:buChar char="○"/>
            </a:pPr>
            <a:r>
              <a:rPr lang="en" sz="1300">
                <a:solidFill>
                  <a:srgbClr val="B7B7B7"/>
                </a:solidFill>
              </a:rPr>
              <a:t>This is referred to as the process of </a:t>
            </a:r>
            <a:r>
              <a:rPr lang="en" sz="1300" b="1">
                <a:solidFill>
                  <a:srgbClr val="B7B7B7"/>
                </a:solidFill>
              </a:rPr>
              <a:t>phagocytosis</a:t>
            </a:r>
            <a:r>
              <a:rPr lang="en" sz="1300">
                <a:solidFill>
                  <a:srgbClr val="B7B7B7"/>
                </a:solidFill>
              </a:rPr>
              <a:t>.</a:t>
            </a:r>
            <a:endParaRPr sz="1300">
              <a:solidFill>
                <a:srgbClr val="B7B7B7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700"/>
              <a:buChar char="●"/>
            </a:pPr>
            <a:r>
              <a:rPr lang="en" sz="1700">
                <a:solidFill>
                  <a:srgbClr val="B7B7B7"/>
                </a:solidFill>
              </a:rPr>
              <a:t>Phagocytes recognise </a:t>
            </a:r>
            <a:r>
              <a:rPr lang="en" sz="1700" b="1">
                <a:solidFill>
                  <a:srgbClr val="B7B7B7"/>
                </a:solidFill>
              </a:rPr>
              <a:t>foreign </a:t>
            </a:r>
            <a:r>
              <a:rPr lang="en" sz="1700">
                <a:solidFill>
                  <a:srgbClr val="B7B7B7"/>
                </a:solidFill>
              </a:rPr>
              <a:t>cells or particles.</a:t>
            </a:r>
            <a:endParaRPr sz="1700">
              <a:solidFill>
                <a:srgbClr val="B7B7B7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300"/>
              <a:buChar char="○"/>
            </a:pPr>
            <a:r>
              <a:rPr lang="en" sz="1300">
                <a:solidFill>
                  <a:srgbClr val="B7B7B7"/>
                </a:solidFill>
              </a:rPr>
              <a:t>Phagocytes target structures called </a:t>
            </a:r>
            <a:r>
              <a:rPr lang="en" sz="1300" b="1">
                <a:solidFill>
                  <a:srgbClr val="B7B7B7"/>
                </a:solidFill>
              </a:rPr>
              <a:t>antigens</a:t>
            </a:r>
            <a:r>
              <a:rPr lang="en" sz="1300">
                <a:solidFill>
                  <a:srgbClr val="B7B7B7"/>
                </a:solidFill>
              </a:rPr>
              <a:t>.</a:t>
            </a:r>
            <a:endParaRPr sz="1300">
              <a:solidFill>
                <a:srgbClr val="B7B7B7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300"/>
              <a:buChar char="○"/>
            </a:pPr>
            <a:r>
              <a:rPr lang="en" sz="1300">
                <a:solidFill>
                  <a:srgbClr val="B7B7B7"/>
                </a:solidFill>
              </a:rPr>
              <a:t>Phagocytes then engulf the pathogen and release </a:t>
            </a:r>
            <a:r>
              <a:rPr lang="en" sz="1300" b="1">
                <a:solidFill>
                  <a:srgbClr val="B7B7B7"/>
                </a:solidFill>
              </a:rPr>
              <a:t>enzymes </a:t>
            </a:r>
            <a:r>
              <a:rPr lang="en" sz="1300">
                <a:solidFill>
                  <a:srgbClr val="B7B7B7"/>
                </a:solidFill>
              </a:rPr>
              <a:t>to digest them.</a:t>
            </a:r>
            <a:endParaRPr sz="1300">
              <a:solidFill>
                <a:srgbClr val="B7B7B7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700"/>
              <a:buChar char="●"/>
            </a:pPr>
            <a:r>
              <a:rPr lang="en" sz="1700">
                <a:solidFill>
                  <a:srgbClr val="B7B7B7"/>
                </a:solidFill>
              </a:rPr>
              <a:t>Phagocytes target </a:t>
            </a:r>
            <a:r>
              <a:rPr lang="en" sz="1700" b="1">
                <a:solidFill>
                  <a:srgbClr val="B7B7B7"/>
                </a:solidFill>
              </a:rPr>
              <a:t>all </a:t>
            </a:r>
            <a:r>
              <a:rPr lang="en" sz="1700">
                <a:solidFill>
                  <a:srgbClr val="B7B7B7"/>
                </a:solidFill>
              </a:rPr>
              <a:t>foreign cells or particles.</a:t>
            </a:r>
            <a:endParaRPr sz="1700">
              <a:solidFill>
                <a:srgbClr val="B7B7B7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300"/>
              <a:buChar char="○"/>
            </a:pPr>
            <a:r>
              <a:rPr lang="en" sz="1300">
                <a:solidFill>
                  <a:srgbClr val="B7B7B7"/>
                </a:solidFill>
              </a:rPr>
              <a:t>This part of the immune system is referred to as the </a:t>
            </a:r>
            <a:r>
              <a:rPr lang="en" sz="1300" b="1">
                <a:solidFill>
                  <a:srgbClr val="B7B7B7"/>
                </a:solidFill>
              </a:rPr>
              <a:t>non-specific immune response</a:t>
            </a:r>
            <a:r>
              <a:rPr lang="en" sz="1300">
                <a:solidFill>
                  <a:srgbClr val="B7B7B7"/>
                </a:solidFill>
              </a:rPr>
              <a:t>.</a:t>
            </a:r>
            <a:endParaRPr sz="1300">
              <a:solidFill>
                <a:srgbClr val="B7B7B7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4919" name="Google Shape;4919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4920" name="Google Shape;4920;p33"/>
          <p:cNvGrpSpPr/>
          <p:nvPr/>
        </p:nvGrpSpPr>
        <p:grpSpPr>
          <a:xfrm>
            <a:off x="4943300" y="1453900"/>
            <a:ext cx="3745975" cy="2669288"/>
            <a:chOff x="5086325" y="1449125"/>
            <a:chExt cx="3745975" cy="2669288"/>
          </a:xfrm>
        </p:grpSpPr>
        <p:grpSp>
          <p:nvGrpSpPr>
            <p:cNvPr id="4921" name="Google Shape;4921;p33"/>
            <p:cNvGrpSpPr/>
            <p:nvPr/>
          </p:nvGrpSpPr>
          <p:grpSpPr>
            <a:xfrm>
              <a:off x="5086325" y="1911810"/>
              <a:ext cx="3745975" cy="2206603"/>
              <a:chOff x="5086325" y="1816460"/>
              <a:chExt cx="3745975" cy="2206603"/>
            </a:xfrm>
          </p:grpSpPr>
          <p:grpSp>
            <p:nvGrpSpPr>
              <p:cNvPr id="4922" name="Google Shape;4922;p33"/>
              <p:cNvGrpSpPr/>
              <p:nvPr/>
            </p:nvGrpSpPr>
            <p:grpSpPr>
              <a:xfrm>
                <a:off x="5086325" y="1816460"/>
                <a:ext cx="3009740" cy="2206603"/>
                <a:chOff x="5086325" y="1816400"/>
                <a:chExt cx="2617165" cy="1928849"/>
              </a:xfrm>
            </p:grpSpPr>
            <p:sp>
              <p:nvSpPr>
                <p:cNvPr id="4923" name="Google Shape;4923;p33"/>
                <p:cNvSpPr/>
                <p:nvPr/>
              </p:nvSpPr>
              <p:spPr>
                <a:xfrm>
                  <a:off x="5086325" y="1816400"/>
                  <a:ext cx="2617165" cy="19288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254" h="100239" fill="none" extrusionOk="0">
                      <a:moveTo>
                        <a:pt x="44473" y="9930"/>
                      </a:moveTo>
                      <a:cubicBezTo>
                        <a:pt x="45854" y="9580"/>
                        <a:pt x="50644" y="8584"/>
                        <a:pt x="52741" y="7797"/>
                      </a:cubicBezTo>
                      <a:cubicBezTo>
                        <a:pt x="54839" y="7028"/>
                        <a:pt x="55538" y="6154"/>
                        <a:pt x="57077" y="5280"/>
                      </a:cubicBezTo>
                      <a:cubicBezTo>
                        <a:pt x="58633" y="4406"/>
                        <a:pt x="60625" y="3409"/>
                        <a:pt x="62041" y="2553"/>
                      </a:cubicBezTo>
                      <a:cubicBezTo>
                        <a:pt x="63457" y="1714"/>
                        <a:pt x="64489" y="455"/>
                        <a:pt x="65555" y="228"/>
                      </a:cubicBezTo>
                      <a:cubicBezTo>
                        <a:pt x="66622" y="1"/>
                        <a:pt x="68387" y="560"/>
                        <a:pt x="68457" y="1207"/>
                      </a:cubicBezTo>
                      <a:cubicBezTo>
                        <a:pt x="68527" y="1854"/>
                        <a:pt x="66796" y="3339"/>
                        <a:pt x="65975" y="4109"/>
                      </a:cubicBezTo>
                      <a:cubicBezTo>
                        <a:pt x="65153" y="4895"/>
                        <a:pt x="64104" y="5158"/>
                        <a:pt x="63492" y="5857"/>
                      </a:cubicBezTo>
                      <a:cubicBezTo>
                        <a:pt x="62863" y="6574"/>
                        <a:pt x="62321" y="7343"/>
                        <a:pt x="62251" y="8392"/>
                      </a:cubicBezTo>
                      <a:cubicBezTo>
                        <a:pt x="62181" y="9423"/>
                        <a:pt x="61010" y="11206"/>
                        <a:pt x="63073" y="12080"/>
                      </a:cubicBezTo>
                      <a:cubicBezTo>
                        <a:pt x="65153" y="12954"/>
                        <a:pt x="72146" y="13793"/>
                        <a:pt x="74645" y="13618"/>
                      </a:cubicBezTo>
                      <a:cubicBezTo>
                        <a:pt x="77163" y="13461"/>
                        <a:pt x="77582" y="11870"/>
                        <a:pt x="78177" y="11101"/>
                      </a:cubicBezTo>
                      <a:cubicBezTo>
                        <a:pt x="78754" y="10332"/>
                        <a:pt x="78142" y="9685"/>
                        <a:pt x="78177" y="8968"/>
                      </a:cubicBezTo>
                      <a:cubicBezTo>
                        <a:pt x="78194" y="8252"/>
                        <a:pt x="78264" y="7570"/>
                        <a:pt x="78369" y="6836"/>
                      </a:cubicBezTo>
                      <a:cubicBezTo>
                        <a:pt x="78474" y="6084"/>
                        <a:pt x="78334" y="4930"/>
                        <a:pt x="78789" y="4511"/>
                      </a:cubicBezTo>
                      <a:cubicBezTo>
                        <a:pt x="79243" y="4074"/>
                        <a:pt x="80449" y="3864"/>
                        <a:pt x="81061" y="4301"/>
                      </a:cubicBezTo>
                      <a:cubicBezTo>
                        <a:pt x="81690" y="4755"/>
                        <a:pt x="82127" y="6189"/>
                        <a:pt x="82512" y="7220"/>
                      </a:cubicBezTo>
                      <a:cubicBezTo>
                        <a:pt x="82897" y="8252"/>
                        <a:pt x="82984" y="9510"/>
                        <a:pt x="83334" y="10524"/>
                      </a:cubicBezTo>
                      <a:cubicBezTo>
                        <a:pt x="83683" y="11521"/>
                        <a:pt x="83788" y="12517"/>
                        <a:pt x="84575" y="13234"/>
                      </a:cubicBezTo>
                      <a:cubicBezTo>
                        <a:pt x="85362" y="13951"/>
                        <a:pt x="87057" y="14370"/>
                        <a:pt x="88089" y="14790"/>
                      </a:cubicBezTo>
                      <a:cubicBezTo>
                        <a:pt x="89120" y="15209"/>
                        <a:pt x="89540" y="15734"/>
                        <a:pt x="90781" y="15769"/>
                      </a:cubicBezTo>
                      <a:cubicBezTo>
                        <a:pt x="92022" y="15786"/>
                        <a:pt x="93298" y="15664"/>
                        <a:pt x="95536" y="14982"/>
                      </a:cubicBezTo>
                      <a:cubicBezTo>
                        <a:pt x="97773" y="14300"/>
                        <a:pt x="101864" y="12395"/>
                        <a:pt x="104206" y="11678"/>
                      </a:cubicBezTo>
                      <a:cubicBezTo>
                        <a:pt x="106549" y="10979"/>
                        <a:pt x="107633" y="10839"/>
                        <a:pt x="109591" y="10717"/>
                      </a:cubicBezTo>
                      <a:cubicBezTo>
                        <a:pt x="111549" y="10577"/>
                        <a:pt x="114276" y="10682"/>
                        <a:pt x="115989" y="10909"/>
                      </a:cubicBezTo>
                      <a:cubicBezTo>
                        <a:pt x="117719" y="11136"/>
                        <a:pt x="118961" y="11259"/>
                        <a:pt x="119922" y="12080"/>
                      </a:cubicBezTo>
                      <a:cubicBezTo>
                        <a:pt x="120884" y="12884"/>
                        <a:pt x="121723" y="14755"/>
                        <a:pt x="121793" y="15769"/>
                      </a:cubicBezTo>
                      <a:cubicBezTo>
                        <a:pt x="121863" y="16765"/>
                        <a:pt x="121233" y="17709"/>
                        <a:pt x="120342" y="18094"/>
                      </a:cubicBezTo>
                      <a:cubicBezTo>
                        <a:pt x="119450" y="18478"/>
                        <a:pt x="117999" y="18286"/>
                        <a:pt x="116408" y="18094"/>
                      </a:cubicBezTo>
                      <a:cubicBezTo>
                        <a:pt x="114818" y="17901"/>
                        <a:pt x="112615" y="16957"/>
                        <a:pt x="110832" y="16922"/>
                      </a:cubicBezTo>
                      <a:cubicBezTo>
                        <a:pt x="109031" y="16887"/>
                        <a:pt x="107108" y="17377"/>
                        <a:pt x="105657" y="17901"/>
                      </a:cubicBezTo>
                      <a:cubicBezTo>
                        <a:pt x="104206" y="18408"/>
                        <a:pt x="102773" y="18933"/>
                        <a:pt x="102144" y="20034"/>
                      </a:cubicBezTo>
                      <a:cubicBezTo>
                        <a:pt x="101532" y="21135"/>
                        <a:pt x="101007" y="23338"/>
                        <a:pt x="101934" y="24492"/>
                      </a:cubicBezTo>
                      <a:cubicBezTo>
                        <a:pt x="102878" y="25663"/>
                        <a:pt x="106042" y="26397"/>
                        <a:pt x="107720" y="27027"/>
                      </a:cubicBezTo>
                      <a:cubicBezTo>
                        <a:pt x="109416" y="27638"/>
                        <a:pt x="110447" y="28145"/>
                        <a:pt x="112073" y="28180"/>
                      </a:cubicBezTo>
                      <a:cubicBezTo>
                        <a:pt x="113681" y="28215"/>
                        <a:pt x="116164" y="27901"/>
                        <a:pt x="117440" y="27219"/>
                      </a:cubicBezTo>
                      <a:cubicBezTo>
                        <a:pt x="118716" y="26537"/>
                        <a:pt x="119066" y="25296"/>
                        <a:pt x="119712" y="24107"/>
                      </a:cubicBezTo>
                      <a:cubicBezTo>
                        <a:pt x="120377" y="22919"/>
                        <a:pt x="120516" y="20873"/>
                        <a:pt x="121373" y="20034"/>
                      </a:cubicBezTo>
                      <a:cubicBezTo>
                        <a:pt x="122230" y="19195"/>
                        <a:pt x="123925" y="18671"/>
                        <a:pt x="124887" y="19055"/>
                      </a:cubicBezTo>
                      <a:cubicBezTo>
                        <a:pt x="125848" y="19457"/>
                        <a:pt x="126740" y="21100"/>
                        <a:pt x="127159" y="22359"/>
                      </a:cubicBezTo>
                      <a:cubicBezTo>
                        <a:pt x="127579" y="23618"/>
                        <a:pt x="127649" y="25139"/>
                        <a:pt x="127369" y="26625"/>
                      </a:cubicBezTo>
                      <a:cubicBezTo>
                        <a:pt x="127089" y="28110"/>
                        <a:pt x="126478" y="29963"/>
                        <a:pt x="125499" y="31292"/>
                      </a:cubicBezTo>
                      <a:cubicBezTo>
                        <a:pt x="124537" y="32621"/>
                        <a:pt x="122754" y="33617"/>
                        <a:pt x="121583" y="34596"/>
                      </a:cubicBezTo>
                      <a:cubicBezTo>
                        <a:pt x="120412" y="35557"/>
                        <a:pt x="119101" y="36204"/>
                        <a:pt x="118471" y="37113"/>
                      </a:cubicBezTo>
                      <a:cubicBezTo>
                        <a:pt x="117859" y="38022"/>
                        <a:pt x="117475" y="39176"/>
                        <a:pt x="117859" y="40033"/>
                      </a:cubicBezTo>
                      <a:cubicBezTo>
                        <a:pt x="118244" y="40872"/>
                        <a:pt x="119205" y="41414"/>
                        <a:pt x="120744" y="42165"/>
                      </a:cubicBezTo>
                      <a:cubicBezTo>
                        <a:pt x="122300" y="42900"/>
                        <a:pt x="125201" y="43686"/>
                        <a:pt x="127159" y="44490"/>
                      </a:cubicBezTo>
                      <a:cubicBezTo>
                        <a:pt x="129117" y="45295"/>
                        <a:pt x="131302" y="45522"/>
                        <a:pt x="132526" y="47008"/>
                      </a:cubicBezTo>
                      <a:cubicBezTo>
                        <a:pt x="133767" y="48494"/>
                        <a:pt x="134257" y="51413"/>
                        <a:pt x="134606" y="53423"/>
                      </a:cubicBezTo>
                      <a:cubicBezTo>
                        <a:pt x="134939" y="55416"/>
                        <a:pt x="135253" y="57339"/>
                        <a:pt x="134606" y="59052"/>
                      </a:cubicBezTo>
                      <a:cubicBezTo>
                        <a:pt x="133942" y="60765"/>
                        <a:pt x="132439" y="61902"/>
                        <a:pt x="130673" y="63702"/>
                      </a:cubicBezTo>
                      <a:cubicBezTo>
                        <a:pt x="128925" y="65520"/>
                        <a:pt x="125341" y="68195"/>
                        <a:pt x="124065" y="69926"/>
                      </a:cubicBezTo>
                      <a:cubicBezTo>
                        <a:pt x="122789" y="71639"/>
                        <a:pt x="122579" y="72565"/>
                        <a:pt x="123034" y="73999"/>
                      </a:cubicBezTo>
                      <a:cubicBezTo>
                        <a:pt x="123471" y="75415"/>
                        <a:pt x="126303" y="76936"/>
                        <a:pt x="126740" y="78456"/>
                      </a:cubicBezTo>
                      <a:cubicBezTo>
                        <a:pt x="127194" y="79977"/>
                        <a:pt x="127299" y="81621"/>
                        <a:pt x="125708" y="83124"/>
                      </a:cubicBezTo>
                      <a:cubicBezTo>
                        <a:pt x="124135" y="84610"/>
                        <a:pt x="119992" y="86515"/>
                        <a:pt x="117230" y="87389"/>
                      </a:cubicBezTo>
                      <a:cubicBezTo>
                        <a:pt x="114485" y="88263"/>
                        <a:pt x="111216" y="87931"/>
                        <a:pt x="109171" y="88351"/>
                      </a:cubicBezTo>
                      <a:cubicBezTo>
                        <a:pt x="107143" y="88770"/>
                        <a:pt x="107755" y="89330"/>
                        <a:pt x="105046" y="89907"/>
                      </a:cubicBezTo>
                      <a:cubicBezTo>
                        <a:pt x="102318" y="90484"/>
                        <a:pt x="96148" y="90746"/>
                        <a:pt x="92844" y="91847"/>
                      </a:cubicBezTo>
                      <a:cubicBezTo>
                        <a:pt x="89540" y="92948"/>
                        <a:pt x="87477" y="95186"/>
                        <a:pt x="85204" y="96515"/>
                      </a:cubicBezTo>
                      <a:cubicBezTo>
                        <a:pt x="82914" y="97843"/>
                        <a:pt x="81516" y="99382"/>
                        <a:pt x="79208" y="99801"/>
                      </a:cubicBezTo>
                      <a:cubicBezTo>
                        <a:pt x="76901" y="100238"/>
                        <a:pt x="74418" y="99486"/>
                        <a:pt x="71341" y="99032"/>
                      </a:cubicBezTo>
                      <a:cubicBezTo>
                        <a:pt x="68282" y="98577"/>
                        <a:pt x="63912" y="96969"/>
                        <a:pt x="60800" y="97092"/>
                      </a:cubicBezTo>
                      <a:cubicBezTo>
                        <a:pt x="57706" y="97214"/>
                        <a:pt x="55608" y="99644"/>
                        <a:pt x="52741" y="99801"/>
                      </a:cubicBezTo>
                      <a:cubicBezTo>
                        <a:pt x="49874" y="99976"/>
                        <a:pt x="47707" y="99154"/>
                        <a:pt x="43651" y="98070"/>
                      </a:cubicBezTo>
                      <a:cubicBezTo>
                        <a:pt x="39578" y="96969"/>
                        <a:pt x="32341" y="93700"/>
                        <a:pt x="28355" y="93211"/>
                      </a:cubicBezTo>
                      <a:cubicBezTo>
                        <a:pt x="24352" y="92721"/>
                        <a:pt x="22359" y="96707"/>
                        <a:pt x="19667" y="95151"/>
                      </a:cubicBezTo>
                      <a:cubicBezTo>
                        <a:pt x="16975" y="93595"/>
                        <a:pt x="14597" y="88840"/>
                        <a:pt x="12220" y="83893"/>
                      </a:cubicBezTo>
                      <a:cubicBezTo>
                        <a:pt x="9842" y="78946"/>
                        <a:pt x="6538" y="71656"/>
                        <a:pt x="5402" y="65450"/>
                      </a:cubicBezTo>
                      <a:cubicBezTo>
                        <a:pt x="4266" y="59245"/>
                        <a:pt x="6223" y="51763"/>
                        <a:pt x="5402" y="46623"/>
                      </a:cubicBezTo>
                      <a:cubicBezTo>
                        <a:pt x="4580" y="41484"/>
                        <a:pt x="0" y="38949"/>
                        <a:pt x="437" y="34596"/>
                      </a:cubicBezTo>
                      <a:cubicBezTo>
                        <a:pt x="892" y="30226"/>
                        <a:pt x="5332" y="25209"/>
                        <a:pt x="8094" y="20419"/>
                      </a:cubicBezTo>
                      <a:cubicBezTo>
                        <a:pt x="10839" y="15629"/>
                        <a:pt x="13426" y="8549"/>
                        <a:pt x="16975" y="5857"/>
                      </a:cubicBezTo>
                      <a:cubicBezTo>
                        <a:pt x="20523" y="3182"/>
                        <a:pt x="25348" y="3864"/>
                        <a:pt x="29386" y="4301"/>
                      </a:cubicBezTo>
                      <a:cubicBezTo>
                        <a:pt x="33407" y="4755"/>
                        <a:pt x="38302" y="7640"/>
                        <a:pt x="41169" y="8584"/>
                      </a:cubicBezTo>
                      <a:cubicBezTo>
                        <a:pt x="44018" y="9510"/>
                        <a:pt x="43948" y="10419"/>
                        <a:pt x="46535" y="9930"/>
                      </a:cubicBezTo>
                      <a:cubicBezTo>
                        <a:pt x="49123" y="9458"/>
                        <a:pt x="54594" y="6678"/>
                        <a:pt x="56675" y="5665"/>
                      </a:cubicBezTo>
                      <a:cubicBezTo>
                        <a:pt x="58737" y="4668"/>
                        <a:pt x="58563" y="4214"/>
                        <a:pt x="58947" y="3916"/>
                      </a:cubicBezTo>
                    </a:path>
                  </a:pathLst>
                </a:custGeom>
                <a:noFill/>
                <a:ln w="109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4" name="Google Shape;4924;p33"/>
                <p:cNvSpPr/>
                <p:nvPr/>
              </p:nvSpPr>
              <p:spPr>
                <a:xfrm>
                  <a:off x="6591929" y="2472296"/>
                  <a:ext cx="281794" cy="253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3" h="13181" fill="none" extrusionOk="0">
                      <a:moveTo>
                        <a:pt x="1" y="6590"/>
                      </a:moveTo>
                      <a:lnTo>
                        <a:pt x="1" y="6590"/>
                      </a:lnTo>
                      <a:cubicBezTo>
                        <a:pt x="1" y="2954"/>
                        <a:pt x="3252" y="0"/>
                        <a:pt x="7290" y="0"/>
                      </a:cubicBezTo>
                      <a:lnTo>
                        <a:pt x="7290" y="0"/>
                      </a:lnTo>
                      <a:cubicBezTo>
                        <a:pt x="11311" y="0"/>
                        <a:pt x="14563" y="2954"/>
                        <a:pt x="14563" y="6590"/>
                      </a:cubicBezTo>
                      <a:lnTo>
                        <a:pt x="14563" y="6590"/>
                      </a:lnTo>
                      <a:cubicBezTo>
                        <a:pt x="14563" y="10227"/>
                        <a:pt x="11311" y="13181"/>
                        <a:pt x="7290" y="13181"/>
                      </a:cubicBezTo>
                      <a:lnTo>
                        <a:pt x="7290" y="13181"/>
                      </a:lnTo>
                      <a:cubicBezTo>
                        <a:pt x="3252" y="13181"/>
                        <a:pt x="1" y="10227"/>
                        <a:pt x="1" y="6590"/>
                      </a:cubicBezTo>
                      <a:close/>
                    </a:path>
                  </a:pathLst>
                </a:custGeom>
                <a:noFill/>
                <a:ln w="5675" cap="flat" cmpd="sng">
                  <a:solidFill>
                    <a:srgbClr val="00B6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5" name="Google Shape;4925;p33"/>
                <p:cNvSpPr/>
                <p:nvPr/>
              </p:nvSpPr>
              <p:spPr>
                <a:xfrm>
                  <a:off x="6638885" y="2525092"/>
                  <a:ext cx="152246" cy="81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8" h="4214" extrusionOk="0">
                      <a:moveTo>
                        <a:pt x="280" y="3619"/>
                      </a:moveTo>
                      <a:lnTo>
                        <a:pt x="280" y="3619"/>
                      </a:lnTo>
                      <a:cubicBezTo>
                        <a:pt x="1" y="3007"/>
                        <a:pt x="1399" y="1836"/>
                        <a:pt x="3427" y="1015"/>
                      </a:cubicBezTo>
                      <a:lnTo>
                        <a:pt x="3427" y="1015"/>
                      </a:lnTo>
                      <a:cubicBezTo>
                        <a:pt x="5437" y="175"/>
                        <a:pt x="7308" y="1"/>
                        <a:pt x="7588" y="612"/>
                      </a:cubicBezTo>
                      <a:lnTo>
                        <a:pt x="7588" y="612"/>
                      </a:lnTo>
                      <a:cubicBezTo>
                        <a:pt x="7867" y="1207"/>
                        <a:pt x="6469" y="2378"/>
                        <a:pt x="4441" y="3200"/>
                      </a:cubicBezTo>
                      <a:lnTo>
                        <a:pt x="4441" y="3200"/>
                      </a:lnTo>
                      <a:cubicBezTo>
                        <a:pt x="2431" y="4039"/>
                        <a:pt x="560" y="4214"/>
                        <a:pt x="280" y="3619"/>
                      </a:cubicBezTo>
                      <a:close/>
                    </a:path>
                  </a:pathLst>
                </a:custGeom>
                <a:solidFill>
                  <a:srgbClr val="FF00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6" name="Google Shape;4926;p33"/>
                <p:cNvSpPr/>
                <p:nvPr/>
              </p:nvSpPr>
              <p:spPr>
                <a:xfrm>
                  <a:off x="7211372" y="2231161"/>
                  <a:ext cx="152246" cy="81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8" h="4214" extrusionOk="0">
                      <a:moveTo>
                        <a:pt x="280" y="3601"/>
                      </a:moveTo>
                      <a:lnTo>
                        <a:pt x="280" y="3601"/>
                      </a:lnTo>
                      <a:cubicBezTo>
                        <a:pt x="0" y="3007"/>
                        <a:pt x="1399" y="1836"/>
                        <a:pt x="3427" y="1014"/>
                      </a:cubicBezTo>
                      <a:lnTo>
                        <a:pt x="3427" y="1014"/>
                      </a:lnTo>
                      <a:cubicBezTo>
                        <a:pt x="5437" y="175"/>
                        <a:pt x="7308" y="0"/>
                        <a:pt x="7587" y="612"/>
                      </a:cubicBezTo>
                      <a:lnTo>
                        <a:pt x="7587" y="612"/>
                      </a:lnTo>
                      <a:cubicBezTo>
                        <a:pt x="7867" y="1206"/>
                        <a:pt x="6469" y="2378"/>
                        <a:pt x="4441" y="3199"/>
                      </a:cubicBezTo>
                      <a:lnTo>
                        <a:pt x="4441" y="3199"/>
                      </a:lnTo>
                      <a:cubicBezTo>
                        <a:pt x="2430" y="4038"/>
                        <a:pt x="560" y="4213"/>
                        <a:pt x="280" y="3601"/>
                      </a:cubicBezTo>
                      <a:close/>
                    </a:path>
                  </a:pathLst>
                </a:custGeom>
                <a:solidFill>
                  <a:srgbClr val="FF00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7" name="Google Shape;4927;p33"/>
                <p:cNvSpPr/>
                <p:nvPr/>
              </p:nvSpPr>
              <p:spPr>
                <a:xfrm>
                  <a:off x="5843007" y="2757173"/>
                  <a:ext cx="328815" cy="297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93" h="15437" fill="none" extrusionOk="0">
                      <a:moveTo>
                        <a:pt x="1" y="7710"/>
                      </a:moveTo>
                      <a:lnTo>
                        <a:pt x="1" y="7710"/>
                      </a:lnTo>
                      <a:cubicBezTo>
                        <a:pt x="1" y="3444"/>
                        <a:pt x="3812" y="1"/>
                        <a:pt x="8497" y="1"/>
                      </a:cubicBezTo>
                      <a:lnTo>
                        <a:pt x="8497" y="1"/>
                      </a:lnTo>
                      <a:cubicBezTo>
                        <a:pt x="13199" y="1"/>
                        <a:pt x="16993" y="3444"/>
                        <a:pt x="16993" y="7710"/>
                      </a:cubicBezTo>
                      <a:lnTo>
                        <a:pt x="16993" y="7710"/>
                      </a:lnTo>
                      <a:cubicBezTo>
                        <a:pt x="16993" y="11975"/>
                        <a:pt x="13199" y="15437"/>
                        <a:pt x="8497" y="15437"/>
                      </a:cubicBezTo>
                      <a:lnTo>
                        <a:pt x="8497" y="15437"/>
                      </a:lnTo>
                      <a:cubicBezTo>
                        <a:pt x="3812" y="15437"/>
                        <a:pt x="1" y="11975"/>
                        <a:pt x="1" y="7710"/>
                      </a:cubicBezTo>
                      <a:close/>
                    </a:path>
                  </a:pathLst>
                </a:custGeom>
                <a:noFill/>
                <a:ln w="5675" cap="flat" cmpd="sng">
                  <a:solidFill>
                    <a:srgbClr val="00B6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8" name="Google Shape;4928;p33"/>
                <p:cNvSpPr/>
                <p:nvPr/>
              </p:nvSpPr>
              <p:spPr>
                <a:xfrm>
                  <a:off x="7132142" y="2180665"/>
                  <a:ext cx="152226" cy="81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4214" extrusionOk="0">
                      <a:moveTo>
                        <a:pt x="280" y="3602"/>
                      </a:moveTo>
                      <a:lnTo>
                        <a:pt x="280" y="3602"/>
                      </a:lnTo>
                      <a:cubicBezTo>
                        <a:pt x="0" y="2990"/>
                        <a:pt x="1399" y="1836"/>
                        <a:pt x="3427" y="997"/>
                      </a:cubicBezTo>
                      <a:lnTo>
                        <a:pt x="3427" y="997"/>
                      </a:lnTo>
                      <a:cubicBezTo>
                        <a:pt x="5437" y="176"/>
                        <a:pt x="7307" y="1"/>
                        <a:pt x="7587" y="595"/>
                      </a:cubicBezTo>
                      <a:lnTo>
                        <a:pt x="7587" y="595"/>
                      </a:lnTo>
                      <a:cubicBezTo>
                        <a:pt x="7867" y="1207"/>
                        <a:pt x="6468" y="2378"/>
                        <a:pt x="4441" y="3200"/>
                      </a:cubicBezTo>
                      <a:lnTo>
                        <a:pt x="4441" y="3200"/>
                      </a:lnTo>
                      <a:cubicBezTo>
                        <a:pt x="2430" y="4021"/>
                        <a:pt x="560" y="4214"/>
                        <a:pt x="280" y="3602"/>
                      </a:cubicBezTo>
                      <a:close/>
                    </a:path>
                  </a:pathLst>
                </a:custGeom>
                <a:solidFill>
                  <a:srgbClr val="FF00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9" name="Google Shape;4929;p33"/>
                <p:cNvSpPr/>
                <p:nvPr/>
              </p:nvSpPr>
              <p:spPr>
                <a:xfrm>
                  <a:off x="6677626" y="2605285"/>
                  <a:ext cx="152575" cy="81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5" h="4214" extrusionOk="0">
                      <a:moveTo>
                        <a:pt x="280" y="3619"/>
                      </a:moveTo>
                      <a:lnTo>
                        <a:pt x="280" y="3619"/>
                      </a:lnTo>
                      <a:cubicBezTo>
                        <a:pt x="1" y="3007"/>
                        <a:pt x="1417" y="1836"/>
                        <a:pt x="3427" y="1014"/>
                      </a:cubicBezTo>
                      <a:lnTo>
                        <a:pt x="3427" y="1014"/>
                      </a:lnTo>
                      <a:cubicBezTo>
                        <a:pt x="5455" y="192"/>
                        <a:pt x="7325" y="0"/>
                        <a:pt x="7605" y="612"/>
                      </a:cubicBezTo>
                      <a:lnTo>
                        <a:pt x="7605" y="612"/>
                      </a:lnTo>
                      <a:cubicBezTo>
                        <a:pt x="7885" y="1224"/>
                        <a:pt x="6469" y="2378"/>
                        <a:pt x="4458" y="3217"/>
                      </a:cubicBezTo>
                      <a:lnTo>
                        <a:pt x="4458" y="3217"/>
                      </a:lnTo>
                      <a:cubicBezTo>
                        <a:pt x="2430" y="4038"/>
                        <a:pt x="577" y="4213"/>
                        <a:pt x="280" y="3619"/>
                      </a:cubicBezTo>
                      <a:close/>
                    </a:path>
                  </a:pathLst>
                </a:custGeom>
                <a:solidFill>
                  <a:srgbClr val="FF00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0" name="Google Shape;4930;p33"/>
                <p:cNvSpPr/>
                <p:nvPr/>
              </p:nvSpPr>
              <p:spPr>
                <a:xfrm>
                  <a:off x="5825418" y="2740357"/>
                  <a:ext cx="363993" cy="330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11" h="17185" fill="none" extrusionOk="0">
                      <a:moveTo>
                        <a:pt x="1" y="8584"/>
                      </a:moveTo>
                      <a:lnTo>
                        <a:pt x="1" y="8584"/>
                      </a:lnTo>
                      <a:cubicBezTo>
                        <a:pt x="1" y="3846"/>
                        <a:pt x="4214" y="1"/>
                        <a:pt x="9406" y="1"/>
                      </a:cubicBezTo>
                      <a:lnTo>
                        <a:pt x="9406" y="1"/>
                      </a:lnTo>
                      <a:cubicBezTo>
                        <a:pt x="14598" y="1"/>
                        <a:pt x="18811" y="3846"/>
                        <a:pt x="18811" y="8584"/>
                      </a:cubicBezTo>
                      <a:lnTo>
                        <a:pt x="18811" y="8584"/>
                      </a:lnTo>
                      <a:cubicBezTo>
                        <a:pt x="18811" y="13339"/>
                        <a:pt x="14598" y="17185"/>
                        <a:pt x="9406" y="17185"/>
                      </a:cubicBezTo>
                      <a:lnTo>
                        <a:pt x="9406" y="17185"/>
                      </a:lnTo>
                      <a:cubicBezTo>
                        <a:pt x="4214" y="17185"/>
                        <a:pt x="1" y="13339"/>
                        <a:pt x="1" y="8584"/>
                      </a:cubicBezTo>
                      <a:close/>
                    </a:path>
                  </a:pathLst>
                </a:custGeom>
                <a:noFill/>
                <a:ln w="5675" cap="flat" cmpd="sng">
                  <a:solidFill>
                    <a:srgbClr val="00B6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1" name="Google Shape;4931;p33"/>
                <p:cNvSpPr/>
                <p:nvPr/>
              </p:nvSpPr>
              <p:spPr>
                <a:xfrm>
                  <a:off x="6576701" y="2457827"/>
                  <a:ext cx="312251" cy="282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37" h="14685" fill="none" extrusionOk="0">
                      <a:moveTo>
                        <a:pt x="1" y="7342"/>
                      </a:moveTo>
                      <a:lnTo>
                        <a:pt x="1" y="7342"/>
                      </a:lnTo>
                      <a:cubicBezTo>
                        <a:pt x="1" y="3287"/>
                        <a:pt x="3620" y="0"/>
                        <a:pt x="8077" y="0"/>
                      </a:cubicBezTo>
                      <a:lnTo>
                        <a:pt x="8077" y="0"/>
                      </a:lnTo>
                      <a:cubicBezTo>
                        <a:pt x="12518" y="0"/>
                        <a:pt x="16136" y="3287"/>
                        <a:pt x="16136" y="7342"/>
                      </a:cubicBezTo>
                      <a:lnTo>
                        <a:pt x="16136" y="7342"/>
                      </a:lnTo>
                      <a:cubicBezTo>
                        <a:pt x="16136" y="11398"/>
                        <a:pt x="12518" y="14685"/>
                        <a:pt x="8077" y="14685"/>
                      </a:cubicBezTo>
                      <a:lnTo>
                        <a:pt x="8077" y="14685"/>
                      </a:lnTo>
                      <a:cubicBezTo>
                        <a:pt x="3620" y="14685"/>
                        <a:pt x="1" y="11398"/>
                        <a:pt x="1" y="7342"/>
                      </a:cubicBezTo>
                      <a:close/>
                    </a:path>
                  </a:pathLst>
                </a:custGeom>
                <a:noFill/>
                <a:ln w="5675" cap="flat" cmpd="sng">
                  <a:solidFill>
                    <a:srgbClr val="00B6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2" name="Google Shape;4932;p33"/>
                <p:cNvSpPr/>
                <p:nvPr/>
              </p:nvSpPr>
              <p:spPr>
                <a:xfrm>
                  <a:off x="5968708" y="2866301"/>
                  <a:ext cx="9000" cy="9000"/>
                </a:xfrm>
                <a:prstGeom prst="ellipse">
                  <a:avLst/>
                </a:prstGeom>
                <a:solidFill>
                  <a:srgbClr val="FF00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3" name="Google Shape;4933;p33"/>
                <p:cNvSpPr/>
                <p:nvPr/>
              </p:nvSpPr>
              <p:spPr>
                <a:xfrm>
                  <a:off x="6010490" y="2946732"/>
                  <a:ext cx="9000" cy="9000"/>
                </a:xfrm>
                <a:prstGeom prst="ellipse">
                  <a:avLst/>
                </a:prstGeom>
                <a:solidFill>
                  <a:srgbClr val="FF00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4" name="Google Shape;4934;p33"/>
                <p:cNvSpPr/>
                <p:nvPr/>
              </p:nvSpPr>
              <p:spPr>
                <a:xfrm>
                  <a:off x="5998700" y="2909783"/>
                  <a:ext cx="9000" cy="9000"/>
                </a:xfrm>
                <a:prstGeom prst="ellipse">
                  <a:avLst/>
                </a:prstGeom>
                <a:solidFill>
                  <a:srgbClr val="FF00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5" name="Google Shape;4935;p33"/>
                <p:cNvSpPr/>
                <p:nvPr/>
              </p:nvSpPr>
              <p:spPr>
                <a:xfrm>
                  <a:off x="6043700" y="2925351"/>
                  <a:ext cx="9000" cy="9000"/>
                </a:xfrm>
                <a:prstGeom prst="ellipse">
                  <a:avLst/>
                </a:prstGeom>
                <a:solidFill>
                  <a:srgbClr val="FF00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6" name="Google Shape;4936;p33"/>
                <p:cNvSpPr/>
                <p:nvPr/>
              </p:nvSpPr>
              <p:spPr>
                <a:xfrm>
                  <a:off x="6060328" y="2892075"/>
                  <a:ext cx="9000" cy="9000"/>
                </a:xfrm>
                <a:prstGeom prst="ellipse">
                  <a:avLst/>
                </a:prstGeom>
                <a:solidFill>
                  <a:srgbClr val="FF00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7" name="Google Shape;4937;p33"/>
                <p:cNvSpPr/>
                <p:nvPr/>
              </p:nvSpPr>
              <p:spPr>
                <a:xfrm>
                  <a:off x="6010490" y="2874412"/>
                  <a:ext cx="9000" cy="9000"/>
                </a:xfrm>
                <a:prstGeom prst="ellipse">
                  <a:avLst/>
                </a:prstGeom>
                <a:solidFill>
                  <a:srgbClr val="FF00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 </a:t>
                  </a:r>
                  <a:endParaRPr/>
                </a:p>
              </p:txBody>
            </p:sp>
            <p:sp>
              <p:nvSpPr>
                <p:cNvPr id="4938" name="Google Shape;4938;p33"/>
                <p:cNvSpPr/>
                <p:nvPr/>
              </p:nvSpPr>
              <p:spPr>
                <a:xfrm>
                  <a:off x="5960608" y="2935985"/>
                  <a:ext cx="9000" cy="9000"/>
                </a:xfrm>
                <a:prstGeom prst="ellipse">
                  <a:avLst/>
                </a:prstGeom>
                <a:solidFill>
                  <a:srgbClr val="FF00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9" name="Google Shape;4939;p33"/>
                <p:cNvSpPr/>
                <p:nvPr/>
              </p:nvSpPr>
              <p:spPr>
                <a:xfrm>
                  <a:off x="5933135" y="2889259"/>
                  <a:ext cx="9000" cy="9000"/>
                </a:xfrm>
                <a:prstGeom prst="ellipse">
                  <a:avLst/>
                </a:prstGeom>
                <a:solidFill>
                  <a:srgbClr val="FF00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0" name="Google Shape;4940;p33"/>
                <p:cNvSpPr/>
                <p:nvPr/>
              </p:nvSpPr>
              <p:spPr>
                <a:xfrm>
                  <a:off x="6047773" y="2967527"/>
                  <a:ext cx="9000" cy="9000"/>
                </a:xfrm>
                <a:prstGeom prst="ellipse">
                  <a:avLst/>
                </a:prstGeom>
                <a:solidFill>
                  <a:srgbClr val="FF00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1" name="Google Shape;4941;p33"/>
                <p:cNvSpPr/>
                <p:nvPr/>
              </p:nvSpPr>
              <p:spPr>
                <a:xfrm>
                  <a:off x="6035600" y="2837981"/>
                  <a:ext cx="9000" cy="9000"/>
                </a:xfrm>
                <a:prstGeom prst="ellipse">
                  <a:avLst/>
                </a:prstGeom>
                <a:solidFill>
                  <a:srgbClr val="FF00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942" name="Google Shape;4942;p33"/>
              <p:cNvSpPr txBox="1"/>
              <p:nvPr/>
            </p:nvSpPr>
            <p:spPr>
              <a:xfrm>
                <a:off x="7797900" y="1934650"/>
                <a:ext cx="1034400" cy="61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 b="1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1.</a:t>
                </a:r>
                <a:r>
                  <a:rPr lang="en" sz="7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 FOREIGN </a:t>
                </a:r>
                <a:r>
                  <a:rPr lang="en" sz="700" b="1">
                    <a:solidFill>
                      <a:srgbClr val="FF00E7"/>
                    </a:solidFill>
                    <a:latin typeface="Kalam"/>
                    <a:ea typeface="Kalam"/>
                    <a:cs typeface="Kalam"/>
                    <a:sym typeface="Kalam"/>
                  </a:rPr>
                  <a:t>PATHOGEN</a:t>
                </a:r>
                <a:r>
                  <a:rPr lang="en" sz="7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 IS DETECTED BY A </a:t>
                </a:r>
                <a:r>
                  <a:rPr lang="en" sz="700" b="1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PHAGOCYTE</a:t>
                </a:r>
                <a:endParaRPr sz="7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4943" name="Google Shape;4943;p33"/>
              <p:cNvSpPr txBox="1"/>
              <p:nvPr/>
            </p:nvSpPr>
            <p:spPr>
              <a:xfrm>
                <a:off x="6486850" y="2869800"/>
                <a:ext cx="1034400" cy="50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 b="1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2.</a:t>
                </a:r>
                <a:r>
                  <a:rPr lang="en" sz="7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 THE PHAGOCYTE </a:t>
                </a:r>
                <a:r>
                  <a:rPr lang="en" sz="700" b="1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ENGULFS </a:t>
                </a:r>
                <a:r>
                  <a:rPr lang="en" sz="7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THE PATHOGEN</a:t>
                </a:r>
                <a:endParaRPr sz="7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4944" name="Google Shape;4944;p33"/>
              <p:cNvSpPr txBox="1"/>
              <p:nvPr/>
            </p:nvSpPr>
            <p:spPr>
              <a:xfrm>
                <a:off x="5466625" y="3268375"/>
                <a:ext cx="1340700" cy="61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 b="1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3.</a:t>
                </a:r>
                <a:r>
                  <a:rPr lang="en" sz="7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 THE PHAGOCYTE RELEASES </a:t>
                </a:r>
                <a:r>
                  <a:rPr lang="en" sz="700" b="1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ENZYMES </a:t>
                </a:r>
                <a:r>
                  <a:rPr lang="en" sz="7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INTO A LYSOSOME, </a:t>
                </a:r>
                <a:r>
                  <a:rPr lang="en" sz="700" b="1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DIGESTING </a:t>
                </a:r>
                <a:r>
                  <a:rPr lang="en" sz="7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THE PATHOGEN</a:t>
                </a:r>
                <a:endParaRPr sz="7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sp>
          <p:nvSpPr>
            <p:cNvPr id="4945" name="Google Shape;4945;p33"/>
            <p:cNvSpPr txBox="1"/>
            <p:nvPr/>
          </p:nvSpPr>
          <p:spPr>
            <a:xfrm>
              <a:off x="5381850" y="1449125"/>
              <a:ext cx="2712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The process of </a:t>
              </a:r>
              <a:r>
                <a:rPr lang="en" sz="12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phagocytosis</a:t>
              </a:r>
              <a:r>
                <a:rPr lang="en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F4191167-24CB-149A-1E09-5104CFABC27C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45BCC166-10A3-41B0-8253-7A1C5BBDEEA2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1E5096-1794-CDE4-0749-4E901852A6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B603E2-F54C-42F8-362E-6BBA5B2DFB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1340</Words>
  <Application>Microsoft Office PowerPoint</Application>
  <PresentationFormat>On-screen Show (16:9)</PresentationFormat>
  <Paragraphs>156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Times New Roman</vt:lpstr>
      <vt:lpstr>Kalam</vt:lpstr>
      <vt:lpstr>Cambria</vt:lpstr>
      <vt:lpstr>gg sans</vt:lpstr>
      <vt:lpstr>Simple Dark</vt:lpstr>
      <vt:lpstr>Simple Dark</vt:lpstr>
      <vt:lpstr>Edexcel IGCSE Biology 23 - The Blood</vt:lpstr>
      <vt:lpstr>Composition of the Blood  </vt:lpstr>
      <vt:lpstr>PowerPoint Presentation</vt:lpstr>
      <vt:lpstr>Blood Plasma  </vt:lpstr>
      <vt:lpstr>PowerPoint Presentation</vt:lpstr>
      <vt:lpstr>Dissolved Substances in Blood Plasma  </vt:lpstr>
      <vt:lpstr>Red Blood Cells  </vt:lpstr>
      <vt:lpstr>White Blood Cells  </vt:lpstr>
      <vt:lpstr>Phagocytes  </vt:lpstr>
      <vt:lpstr>Lymphocytes  </vt:lpstr>
      <vt:lpstr>Memory Cells and Immunity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Edexcel IGCSE Biology 23 - The Blood</dc:title>
  <cp:lastModifiedBy>Chezka Mae Madrona</cp:lastModifiedBy>
  <cp:revision>2</cp:revision>
  <dcterms:modified xsi:type="dcterms:W3CDTF">2025-04-26T07:42:46Z</dcterms:modified>
</cp:coreProperties>
</file>